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27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s/slide10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9.xml" ContentType="application/vnd.openxmlformats-officedocument.presentationml.slide+xml"/>
  <Override PartName="/ppt/slides/slide46.xml" ContentType="application/vnd.openxmlformats-officedocument.presentationml.slide+xml"/>
  <Override PartName="/ppt/slides/slide45.xml" ContentType="application/vnd.openxmlformats-officedocument.presentationml.slide+xml"/>
  <Override PartName="/ppt/slides/slide4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256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314" r:id="rId13"/>
    <p:sldId id="315" r:id="rId14"/>
    <p:sldId id="316" r:id="rId15"/>
    <p:sldId id="317" r:id="rId16"/>
    <p:sldId id="318" r:id="rId17"/>
    <p:sldId id="319" r:id="rId18"/>
    <p:sldId id="320" r:id="rId19"/>
    <p:sldId id="321" r:id="rId20"/>
    <p:sldId id="322" r:id="rId21"/>
    <p:sldId id="323" r:id="rId22"/>
    <p:sldId id="324" r:id="rId23"/>
    <p:sldId id="325" r:id="rId24"/>
    <p:sldId id="326" r:id="rId25"/>
    <p:sldId id="327" r:id="rId26"/>
    <p:sldId id="328" r:id="rId27"/>
    <p:sldId id="329" r:id="rId28"/>
    <p:sldId id="330" r:id="rId29"/>
    <p:sldId id="331" r:id="rId30"/>
    <p:sldId id="332" r:id="rId31"/>
    <p:sldId id="333" r:id="rId32"/>
    <p:sldId id="334" r:id="rId33"/>
    <p:sldId id="335" r:id="rId34"/>
    <p:sldId id="336" r:id="rId35"/>
    <p:sldId id="337" r:id="rId36"/>
    <p:sldId id="338" r:id="rId37"/>
    <p:sldId id="339" r:id="rId38"/>
    <p:sldId id="340" r:id="rId39"/>
    <p:sldId id="341" r:id="rId40"/>
    <p:sldId id="342" r:id="rId41"/>
    <p:sldId id="343" r:id="rId42"/>
    <p:sldId id="344" r:id="rId43"/>
    <p:sldId id="345" r:id="rId44"/>
    <p:sldId id="346" r:id="rId45"/>
    <p:sldId id="347" r:id="rId46"/>
    <p:sldId id="348" r:id="rId47"/>
    <p:sldId id="349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86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55" Type="http://schemas.openxmlformats.org/officeDocument/2006/relationships/customXml" Target="../customXml/item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customXml" Target="../customXml/item3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C588F8-5EAB-4175-83F3-BC5ABCAC4C62}" type="datetimeFigureOut">
              <a:rPr lang="en-US" smtClean="0"/>
              <a:t>12/14/2016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DC9449-632F-4FE0-BF02-C88C0F112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643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1EA9F-F413-40DF-8486-39D22DEEF995}" type="datetime1">
              <a:rPr lang="en-US" smtClean="0"/>
              <a:t>12/14/2016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599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F819F-65EB-4A5C-A1E5-1259B69A328B}" type="datetime1">
              <a:rPr lang="en-US" smtClean="0"/>
              <a:t>12/14/2016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48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2E3E4-CCB1-448F-83CB-F9FA1C882E23}" type="datetime1">
              <a:rPr lang="en-US" smtClean="0"/>
              <a:t>12/14/2016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868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44B63-E0FD-4B84-8ECE-56296604D32B}" type="datetime1">
              <a:rPr lang="en-US" smtClean="0"/>
              <a:t>12/14/2016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78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03D37-35FE-48C9-A236-1CEB68E33235}" type="datetime1">
              <a:rPr lang="en-US" smtClean="0"/>
              <a:t>12/14/2016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855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97A6E-16B9-479D-941C-810D052CB23D}" type="datetime1">
              <a:rPr lang="en-US" smtClean="0"/>
              <a:t>12/14/2016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438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F18C-62FA-4A68-9389-DD27FEFCA30E}" type="datetime1">
              <a:rPr lang="en-US" smtClean="0"/>
              <a:t>12/14/2016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05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F2079-C7A6-4732-B00E-34B8AB68A0A0}" type="datetime1">
              <a:rPr lang="en-US" smtClean="0"/>
              <a:t>12/14/2016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729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ECDBA-2FD8-4921-B038-EB51ABC5990E}" type="datetime1">
              <a:rPr lang="en-US" smtClean="0"/>
              <a:t>12/14/2016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486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43014-A661-443A-85E8-53CBCE196790}" type="datetime1">
              <a:rPr lang="en-US" smtClean="0"/>
              <a:t>12/14/2016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289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3A15F-F0E3-45E3-B36D-67DED7FFA398}" type="datetime1">
              <a:rPr lang="en-US" smtClean="0"/>
              <a:t>12/14/2016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252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1FA0A-1D76-4FE9-8743-CFA6ED596DFD}" type="datetime1">
              <a:rPr lang="en-US" smtClean="0"/>
              <a:t>12/14/2016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E55E8-6805-4746-8306-59DAE4BF3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116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2667000"/>
          </a:xfrm>
        </p:spPr>
        <p:txBody>
          <a:bodyPr>
            <a:noAutofit/>
          </a:bodyPr>
          <a:lstStyle/>
          <a:p>
            <a:r>
              <a:rPr lang="tr-TR" sz="4800" b="1" smtClean="0"/>
              <a:t>HUKUK MAHKEMESİ İŞLEMLERİ-1 </a:t>
            </a:r>
            <a:endParaRPr lang="en-US" sz="4800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09600" y="1676400"/>
            <a:ext cx="7772400" cy="1924050"/>
          </a:xfrm>
        </p:spPr>
        <p:txBody>
          <a:bodyPr>
            <a:normAutofit fontScale="90000"/>
          </a:bodyPr>
          <a:lstStyle/>
          <a:p>
            <a:r>
              <a:rPr lang="tr-TR" sz="9800" smtClean="0"/>
              <a:t>Ünite 14</a:t>
            </a:r>
            <a:r>
              <a:rPr lang="tr-TR" dirty="0" smtClean="0"/>
              <a:t/>
            </a:r>
            <a:br>
              <a:rPr lang="tr-TR" dirty="0" smtClean="0"/>
            </a:b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88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smtClean="0"/>
              <a:t>DOSYA MODÜLÜ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err="1" smtClean="0"/>
              <a:t>Dosya</a:t>
            </a:r>
            <a:r>
              <a:rPr lang="en-US" sz="2800" dirty="0" smtClean="0"/>
              <a:t> </a:t>
            </a:r>
            <a:r>
              <a:rPr lang="en-US" sz="2800" dirty="0" err="1" smtClean="0"/>
              <a:t>modülü</a:t>
            </a:r>
            <a:r>
              <a:rPr lang="en-US" sz="2800" dirty="0" smtClean="0"/>
              <a:t>, </a:t>
            </a:r>
            <a:r>
              <a:rPr lang="en-US" sz="2800" dirty="0" err="1" smtClean="0"/>
              <a:t>genel</a:t>
            </a:r>
            <a:r>
              <a:rPr lang="en-US" sz="2800" dirty="0" smtClean="0"/>
              <a:t> </a:t>
            </a:r>
            <a:r>
              <a:rPr lang="en-US" sz="2800" dirty="0" err="1" smtClean="0"/>
              <a:t>dosya</a:t>
            </a:r>
            <a:r>
              <a:rPr lang="en-US" sz="2800" dirty="0" smtClean="0"/>
              <a:t> </a:t>
            </a:r>
            <a:r>
              <a:rPr lang="en-US" sz="2800" dirty="0" err="1" smtClean="0"/>
              <a:t>sorgulama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yapılması</a:t>
            </a:r>
            <a:r>
              <a:rPr lang="en-US" sz="2800" dirty="0" smtClean="0"/>
              <a:t>, </a:t>
            </a:r>
            <a:r>
              <a:rPr lang="en-US" sz="2800" dirty="0" err="1" smtClean="0"/>
              <a:t>dosya</a:t>
            </a:r>
            <a:r>
              <a:rPr lang="en-US" sz="2800" dirty="0" smtClean="0"/>
              <a:t> </a:t>
            </a:r>
            <a:r>
              <a:rPr lang="en-US" sz="2800" dirty="0" err="1" smtClean="0"/>
              <a:t>bilgilerinin</a:t>
            </a:r>
            <a:r>
              <a:rPr lang="tr-TR" sz="2800" dirty="0" smtClean="0"/>
              <a:t> </a:t>
            </a:r>
            <a:r>
              <a:rPr lang="en-US" sz="2800" dirty="0" err="1" smtClean="0"/>
              <a:t>ayrıntılı</a:t>
            </a:r>
            <a:r>
              <a:rPr lang="en-US" sz="2800" dirty="0" smtClean="0"/>
              <a:t> </a:t>
            </a:r>
            <a:r>
              <a:rPr lang="en-US" sz="2800" dirty="0" err="1" smtClean="0"/>
              <a:t>olarak</a:t>
            </a:r>
            <a:r>
              <a:rPr lang="en-US" sz="2800" dirty="0" smtClean="0"/>
              <a:t> </a:t>
            </a:r>
            <a:r>
              <a:rPr lang="en-US" sz="2800" dirty="0" err="1" smtClean="0"/>
              <a:t>incelenmesini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çalışılacak</a:t>
            </a:r>
            <a:r>
              <a:rPr lang="en-US" sz="2800" dirty="0" smtClean="0"/>
              <a:t> </a:t>
            </a:r>
            <a:r>
              <a:rPr lang="en-US" sz="2800" dirty="0" err="1" smtClean="0"/>
              <a:t>dosya</a:t>
            </a:r>
            <a:r>
              <a:rPr lang="en-US" sz="2800" dirty="0" smtClean="0"/>
              <a:t> </a:t>
            </a:r>
            <a:r>
              <a:rPr lang="en-US" sz="2800" dirty="0" err="1" smtClean="0"/>
              <a:t>seçimini</a:t>
            </a:r>
            <a:r>
              <a:rPr lang="en-US" sz="2800" dirty="0" smtClean="0"/>
              <a:t> </a:t>
            </a:r>
            <a:r>
              <a:rPr lang="en-US" sz="2800" dirty="0" err="1" smtClean="0"/>
              <a:t>kapsamaktadır</a:t>
            </a:r>
            <a:r>
              <a:rPr lang="en-US" sz="2800" dirty="0" smtClean="0"/>
              <a:t>. </a:t>
            </a:r>
            <a:r>
              <a:rPr lang="en-US" sz="2800" dirty="0" err="1" smtClean="0"/>
              <a:t>Dosya</a:t>
            </a:r>
            <a:r>
              <a:rPr lang="tr-TR" sz="2800" dirty="0" smtClean="0"/>
              <a:t> </a:t>
            </a:r>
            <a:r>
              <a:rPr lang="en-US" sz="2800" dirty="0" err="1" smtClean="0"/>
              <a:t>modülü</a:t>
            </a:r>
            <a:r>
              <a:rPr lang="en-US" sz="2800" dirty="0" smtClean="0"/>
              <a:t> </a:t>
            </a:r>
            <a:r>
              <a:rPr lang="en-US" sz="2800" dirty="0" err="1" smtClean="0"/>
              <a:t>aşağıda</a:t>
            </a:r>
            <a:r>
              <a:rPr lang="en-US" sz="2800" dirty="0" smtClean="0"/>
              <a:t> </a:t>
            </a:r>
            <a:r>
              <a:rPr lang="en-US" sz="2800" dirty="0" err="1" smtClean="0"/>
              <a:t>listesi</a:t>
            </a:r>
            <a:r>
              <a:rPr lang="en-US" sz="2800" dirty="0" smtClean="0"/>
              <a:t> </a:t>
            </a:r>
            <a:r>
              <a:rPr lang="en-US" sz="2800" dirty="0" err="1" smtClean="0"/>
              <a:t>verilmiş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takip</a:t>
            </a:r>
            <a:r>
              <a:rPr lang="en-US" sz="2800" dirty="0" smtClean="0"/>
              <a:t> </a:t>
            </a:r>
            <a:r>
              <a:rPr lang="en-US" sz="2800" dirty="0" err="1" smtClean="0"/>
              <a:t>eden</a:t>
            </a:r>
            <a:r>
              <a:rPr lang="en-US" sz="2800" dirty="0" smtClean="0"/>
              <a:t> </a:t>
            </a:r>
            <a:r>
              <a:rPr lang="en-US" sz="2800" dirty="0" err="1" smtClean="0"/>
              <a:t>bölümlerde</a:t>
            </a:r>
            <a:r>
              <a:rPr lang="en-US" sz="2800" dirty="0" smtClean="0"/>
              <a:t> </a:t>
            </a:r>
            <a:r>
              <a:rPr lang="en-US" sz="2800" dirty="0" err="1" smtClean="0"/>
              <a:t>açıklanmış</a:t>
            </a:r>
            <a:r>
              <a:rPr lang="en-US" sz="2800" dirty="0" smtClean="0"/>
              <a:t> </a:t>
            </a:r>
            <a:r>
              <a:rPr lang="en-US" sz="2800" dirty="0" err="1" smtClean="0"/>
              <a:t>ekranlardan</a:t>
            </a:r>
            <a:r>
              <a:rPr lang="tr-TR" sz="2800" dirty="0" smtClean="0"/>
              <a:t> </a:t>
            </a:r>
            <a:r>
              <a:rPr lang="en-US" sz="2800" dirty="0" err="1" smtClean="0"/>
              <a:t>oluşmaktadır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>
              <a:buNone/>
            </a:pPr>
            <a:r>
              <a:rPr lang="en-US" sz="2800" b="1" dirty="0" err="1" smtClean="0"/>
              <a:t>Dosya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Arama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Ekranı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Dosya</a:t>
            </a:r>
            <a:r>
              <a:rPr lang="en-US" sz="2800" dirty="0" smtClean="0"/>
              <a:t> </a:t>
            </a:r>
            <a:r>
              <a:rPr lang="en-US" sz="2800" dirty="0" err="1" smtClean="0"/>
              <a:t>arama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 smtClean="0"/>
              <a:t>ilgili</a:t>
            </a:r>
            <a:r>
              <a:rPr lang="en-US" sz="2800" dirty="0" smtClean="0"/>
              <a:t> </a:t>
            </a:r>
            <a:r>
              <a:rPr lang="en-US" sz="2800" dirty="0" err="1" smtClean="0"/>
              <a:t>birime</a:t>
            </a:r>
            <a:r>
              <a:rPr lang="en-US" sz="2800" dirty="0" smtClean="0"/>
              <a:t> </a:t>
            </a:r>
            <a:r>
              <a:rPr lang="en-US" sz="2800" dirty="0" err="1" smtClean="0"/>
              <a:t>tevzi</a:t>
            </a:r>
            <a:r>
              <a:rPr lang="en-US" sz="2800" dirty="0" smtClean="0"/>
              <a:t> </a:t>
            </a:r>
            <a:r>
              <a:rPr lang="en-US" sz="2800" dirty="0" err="1" smtClean="0"/>
              <a:t>edilmiş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birimde</a:t>
            </a:r>
            <a:r>
              <a:rPr lang="en-US" sz="2800" dirty="0" smtClean="0"/>
              <a:t> </a:t>
            </a:r>
            <a:r>
              <a:rPr lang="en-US" sz="2800" dirty="0" err="1" smtClean="0"/>
              <a:t>üzerinde</a:t>
            </a:r>
            <a:r>
              <a:rPr lang="en-US" sz="2800" dirty="0" smtClean="0"/>
              <a:t> </a:t>
            </a:r>
            <a:r>
              <a:rPr lang="en-US" sz="2800" dirty="0" err="1" smtClean="0"/>
              <a:t>işlem</a:t>
            </a:r>
            <a:r>
              <a:rPr lang="en-US" sz="2800" dirty="0" smtClean="0"/>
              <a:t> </a:t>
            </a:r>
            <a:r>
              <a:rPr lang="en-US" sz="2800" dirty="0" err="1" smtClean="0"/>
              <a:t>yapılacak</a:t>
            </a:r>
            <a:r>
              <a:rPr lang="tr-TR" sz="2800" dirty="0" smtClean="0"/>
              <a:t> </a:t>
            </a:r>
            <a:r>
              <a:rPr lang="en-US" sz="2800" dirty="0" err="1" smtClean="0"/>
              <a:t>dosyanın</a:t>
            </a:r>
            <a:r>
              <a:rPr lang="en-US" sz="2800" dirty="0" smtClean="0"/>
              <a:t> belli </a:t>
            </a:r>
            <a:r>
              <a:rPr lang="en-US" sz="2800" dirty="0" err="1" smtClean="0"/>
              <a:t>kriterler</a:t>
            </a:r>
            <a:r>
              <a:rPr lang="en-US" sz="2800" dirty="0" smtClean="0"/>
              <a:t> </a:t>
            </a:r>
            <a:r>
              <a:rPr lang="en-US" sz="2800" dirty="0" err="1" smtClean="0"/>
              <a:t>girilerek</a:t>
            </a:r>
            <a:r>
              <a:rPr lang="en-US" sz="2800" dirty="0" smtClean="0"/>
              <a:t> </a:t>
            </a:r>
            <a:r>
              <a:rPr lang="en-US" sz="2800" dirty="0" err="1" smtClean="0"/>
              <a:t>sorgulama</a:t>
            </a:r>
            <a:r>
              <a:rPr lang="en-US" sz="2800" dirty="0" smtClean="0"/>
              <a:t> </a:t>
            </a:r>
            <a:r>
              <a:rPr lang="en-US" sz="2800" dirty="0" err="1" smtClean="0"/>
              <a:t>yapılmasını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ilgili</a:t>
            </a:r>
            <a:r>
              <a:rPr lang="en-US" sz="2800" dirty="0" smtClean="0"/>
              <a:t> </a:t>
            </a:r>
            <a:r>
              <a:rPr lang="en-US" sz="2800" dirty="0" err="1" smtClean="0"/>
              <a:t>dosyanın</a:t>
            </a:r>
            <a:r>
              <a:rPr lang="en-US" sz="2800" dirty="0" smtClean="0"/>
              <a:t> </a:t>
            </a:r>
            <a:r>
              <a:rPr lang="en-US" sz="2800" dirty="0" err="1" smtClean="0"/>
              <a:t>seçilmesi</a:t>
            </a:r>
            <a:r>
              <a:rPr lang="tr-TR" sz="2800" dirty="0" smtClean="0"/>
              <a:t> </a:t>
            </a:r>
            <a:r>
              <a:rPr lang="en-US" sz="2800" dirty="0" err="1" smtClean="0"/>
              <a:t>işlemlerini</a:t>
            </a:r>
            <a:r>
              <a:rPr lang="en-US" sz="2800" dirty="0" smtClean="0"/>
              <a:t> </a:t>
            </a:r>
            <a:r>
              <a:rPr lang="en-US" sz="2800" dirty="0" err="1" smtClean="0"/>
              <a:t>kapsayan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1535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smtClean="0"/>
              <a:t>DOSYA MODÜLÜ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err="1" smtClean="0"/>
              <a:t>Çalışılacak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Talimatı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Seçme</a:t>
            </a:r>
            <a:r>
              <a:rPr lang="en-US" sz="2800" b="1" dirty="0" smtClean="0"/>
              <a:t> Alt </a:t>
            </a:r>
            <a:r>
              <a:rPr lang="en-US" sz="2800" b="1" dirty="0" err="1" smtClean="0"/>
              <a:t>Modülü</a:t>
            </a:r>
            <a:endParaRPr lang="en-US" sz="2800" b="1" dirty="0"/>
          </a:p>
          <a:p>
            <a:pPr marL="0" indent="0">
              <a:buNone/>
            </a:pPr>
            <a:r>
              <a:rPr lang="en-US" sz="2800" b="1" dirty="0" err="1" smtClean="0"/>
              <a:t>Talimat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Arama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Ekranı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Talimat</a:t>
            </a:r>
            <a:r>
              <a:rPr lang="en-US" sz="2800" dirty="0" smtClean="0"/>
              <a:t> </a:t>
            </a:r>
            <a:r>
              <a:rPr lang="en-US" sz="2800" dirty="0" err="1" smtClean="0"/>
              <a:t>arama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 smtClean="0"/>
              <a:t>gönderilen</a:t>
            </a:r>
            <a:r>
              <a:rPr lang="en-US" sz="2800" dirty="0" smtClean="0"/>
              <a:t> </a:t>
            </a:r>
            <a:r>
              <a:rPr lang="en-US" sz="2800" dirty="0" err="1" smtClean="0"/>
              <a:t>talimat</a:t>
            </a:r>
            <a:r>
              <a:rPr lang="en-US" sz="2800" dirty="0" smtClean="0"/>
              <a:t> </a:t>
            </a:r>
            <a:r>
              <a:rPr lang="en-US" sz="2800" dirty="0" err="1" smtClean="0"/>
              <a:t>dosyaları</a:t>
            </a:r>
            <a:r>
              <a:rPr lang="en-US" sz="2800" dirty="0" smtClean="0"/>
              <a:t> </a:t>
            </a:r>
            <a:r>
              <a:rPr lang="en-US" sz="2800" dirty="0" err="1" smtClean="0"/>
              <a:t>için</a:t>
            </a:r>
            <a:r>
              <a:rPr lang="en-US" sz="2800" dirty="0" smtClean="0"/>
              <a:t> </a:t>
            </a:r>
            <a:r>
              <a:rPr lang="en-US" sz="2800" dirty="0" err="1" smtClean="0"/>
              <a:t>sorgulama</a:t>
            </a:r>
            <a:r>
              <a:rPr lang="en-US" sz="2800" dirty="0" smtClean="0"/>
              <a:t> </a:t>
            </a:r>
            <a:r>
              <a:rPr lang="en-US" sz="2800" dirty="0" err="1" smtClean="0"/>
              <a:t>yapılmasını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tr-TR" sz="2800" dirty="0" smtClean="0"/>
              <a:t> </a:t>
            </a:r>
            <a:r>
              <a:rPr lang="en-US" sz="2800" dirty="0" err="1" smtClean="0"/>
              <a:t>ilgili</a:t>
            </a:r>
            <a:r>
              <a:rPr lang="en-US" sz="2800" dirty="0" smtClean="0"/>
              <a:t> </a:t>
            </a:r>
            <a:r>
              <a:rPr lang="en-US" sz="2800" dirty="0" err="1" smtClean="0"/>
              <a:t>dosyanın</a:t>
            </a:r>
            <a:r>
              <a:rPr lang="en-US" sz="2800" dirty="0" smtClean="0"/>
              <a:t> </a:t>
            </a:r>
            <a:r>
              <a:rPr lang="en-US" sz="2800" dirty="0" err="1" smtClean="0"/>
              <a:t>seçilmesi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işlemlerini</a:t>
            </a:r>
            <a:r>
              <a:rPr lang="en-US" sz="2800" dirty="0" smtClean="0"/>
              <a:t> </a:t>
            </a:r>
            <a:r>
              <a:rPr lang="en-US" sz="2800" dirty="0" err="1" smtClean="0"/>
              <a:t>kapsayan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>
              <a:buNone/>
            </a:pPr>
            <a:r>
              <a:rPr lang="en-US" sz="2800" b="1" dirty="0" err="1" smtClean="0"/>
              <a:t>Talimat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Arama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Ekranı</a:t>
            </a:r>
            <a:r>
              <a:rPr lang="en-US" sz="2800" b="1" dirty="0" smtClean="0"/>
              <a:t> (</a:t>
            </a:r>
            <a:r>
              <a:rPr lang="en-US" sz="2800" b="1" dirty="0" err="1" smtClean="0"/>
              <a:t>Gelen</a:t>
            </a:r>
            <a:r>
              <a:rPr lang="en-US" sz="2800" b="1" dirty="0"/>
              <a:t>)</a:t>
            </a:r>
          </a:p>
          <a:p>
            <a:pPr marL="0" indent="0">
              <a:buNone/>
            </a:pPr>
            <a:r>
              <a:rPr lang="en-US" sz="2800" dirty="0" err="1" smtClean="0"/>
              <a:t>Talimat</a:t>
            </a:r>
            <a:r>
              <a:rPr lang="en-US" sz="2800" dirty="0" smtClean="0"/>
              <a:t> </a:t>
            </a:r>
            <a:r>
              <a:rPr lang="en-US" sz="2800" dirty="0" err="1" smtClean="0"/>
              <a:t>arama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 smtClean="0"/>
              <a:t>gelen</a:t>
            </a:r>
            <a:r>
              <a:rPr lang="en-US" sz="2800" dirty="0" smtClean="0"/>
              <a:t> </a:t>
            </a:r>
            <a:r>
              <a:rPr lang="en-US" sz="2800" dirty="0" err="1" smtClean="0"/>
              <a:t>talimat</a:t>
            </a:r>
            <a:r>
              <a:rPr lang="en-US" sz="2800" dirty="0" smtClean="0"/>
              <a:t> </a:t>
            </a:r>
            <a:r>
              <a:rPr lang="en-US" sz="2800" dirty="0" err="1" smtClean="0"/>
              <a:t>dosyaları</a:t>
            </a:r>
            <a:r>
              <a:rPr lang="en-US" sz="2800" dirty="0" smtClean="0"/>
              <a:t> </a:t>
            </a:r>
            <a:r>
              <a:rPr lang="en-US" sz="2800" dirty="0" err="1" smtClean="0"/>
              <a:t>için</a:t>
            </a:r>
            <a:r>
              <a:rPr lang="en-US" sz="2800" dirty="0" smtClean="0"/>
              <a:t> </a:t>
            </a:r>
            <a:r>
              <a:rPr lang="en-US" sz="2800" dirty="0" err="1" smtClean="0"/>
              <a:t>sorgulama</a:t>
            </a:r>
            <a:r>
              <a:rPr lang="en-US" sz="2800" dirty="0" smtClean="0"/>
              <a:t> </a:t>
            </a:r>
            <a:r>
              <a:rPr lang="en-US" sz="2800" dirty="0" err="1" smtClean="0"/>
              <a:t>yapılmasını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ilgili</a:t>
            </a:r>
            <a:r>
              <a:rPr lang="tr-TR" sz="2800" dirty="0" smtClean="0"/>
              <a:t> </a:t>
            </a:r>
            <a:r>
              <a:rPr lang="en-US" sz="2800" dirty="0" err="1" smtClean="0"/>
              <a:t>dosyanın</a:t>
            </a:r>
            <a:r>
              <a:rPr lang="en-US" sz="2800" dirty="0" smtClean="0"/>
              <a:t> </a:t>
            </a:r>
            <a:r>
              <a:rPr lang="en-US" sz="2800" dirty="0" err="1" smtClean="0"/>
              <a:t>seçilmesi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işlemlerini</a:t>
            </a:r>
            <a:r>
              <a:rPr lang="en-US" sz="2800" dirty="0" smtClean="0"/>
              <a:t> </a:t>
            </a:r>
            <a:r>
              <a:rPr lang="en-US" sz="2800" dirty="0" err="1" smtClean="0"/>
              <a:t>kapsayan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262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smtClean="0"/>
              <a:t>DOSYA MODÜLÜ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 err="1" smtClean="0"/>
              <a:t>Dosya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Gönderme</a:t>
            </a:r>
            <a:r>
              <a:rPr lang="en-US" sz="2800" b="1" dirty="0" smtClean="0"/>
              <a:t>/</a:t>
            </a:r>
            <a:r>
              <a:rPr lang="en-US" sz="2800" b="1" dirty="0" err="1" smtClean="0"/>
              <a:t>İsteme</a:t>
            </a:r>
            <a:r>
              <a:rPr lang="en-US" sz="2800" b="1" dirty="0" smtClean="0"/>
              <a:t> Alt </a:t>
            </a:r>
            <a:r>
              <a:rPr lang="en-US" sz="2800" b="1" dirty="0" err="1" smtClean="0"/>
              <a:t>Modülü</a:t>
            </a:r>
            <a:endParaRPr lang="en-US" sz="2800" b="1" dirty="0"/>
          </a:p>
          <a:p>
            <a:pPr marL="0" indent="0">
              <a:buNone/>
            </a:pPr>
            <a:r>
              <a:rPr lang="en-US" sz="2800" b="1" dirty="0" err="1" smtClean="0"/>
              <a:t>Dosyanın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Geçici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Gönderilmesi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Dosyanın</a:t>
            </a:r>
            <a:r>
              <a:rPr lang="en-US" sz="2800" dirty="0" smtClean="0"/>
              <a:t> </a:t>
            </a:r>
            <a:r>
              <a:rPr lang="en-US" sz="2800" dirty="0" err="1" smtClean="0"/>
              <a:t>geçici</a:t>
            </a:r>
            <a:r>
              <a:rPr lang="en-US" sz="2800" dirty="0" smtClean="0"/>
              <a:t> </a:t>
            </a:r>
            <a:r>
              <a:rPr lang="en-US" sz="2800" dirty="0" err="1" smtClean="0"/>
              <a:t>gönderilmesi</a:t>
            </a:r>
            <a:r>
              <a:rPr lang="en-US" sz="2800" dirty="0" smtClean="0"/>
              <a:t>, </a:t>
            </a:r>
            <a:r>
              <a:rPr lang="en-US" sz="2800" dirty="0" err="1" smtClean="0"/>
              <a:t>hukuk</a:t>
            </a:r>
            <a:r>
              <a:rPr lang="en-US" sz="2800" dirty="0" smtClean="0"/>
              <a:t> </a:t>
            </a:r>
            <a:r>
              <a:rPr lang="en-US" sz="2800" dirty="0" err="1" smtClean="0"/>
              <a:t>mahkemelerinde</a:t>
            </a:r>
            <a:r>
              <a:rPr lang="en-US" sz="2800" dirty="0" smtClean="0"/>
              <a:t> </a:t>
            </a:r>
            <a:r>
              <a:rPr lang="en-US" sz="2800" dirty="0" err="1" smtClean="0"/>
              <a:t>başka</a:t>
            </a:r>
            <a:r>
              <a:rPr lang="en-US" sz="2800" dirty="0" smtClean="0"/>
              <a:t> </a:t>
            </a:r>
            <a:r>
              <a:rPr lang="en-US" sz="2800" dirty="0" err="1" smtClean="0"/>
              <a:t>bir</a:t>
            </a:r>
            <a:r>
              <a:rPr lang="en-US" sz="2800" dirty="0" smtClean="0"/>
              <a:t> </a:t>
            </a:r>
            <a:r>
              <a:rPr lang="en-US" sz="2800" dirty="0" err="1" smtClean="0"/>
              <a:t>mahkemenin</a:t>
            </a:r>
            <a:r>
              <a:rPr lang="en-US" sz="2800" dirty="0" smtClean="0"/>
              <a:t> </a:t>
            </a:r>
            <a:r>
              <a:rPr lang="en-US" sz="2800" dirty="0" err="1" smtClean="0"/>
              <a:t>inceleme</a:t>
            </a:r>
            <a:r>
              <a:rPr lang="tr-TR" sz="2800" dirty="0" smtClean="0"/>
              <a:t> </a:t>
            </a:r>
            <a:r>
              <a:rPr lang="en-US" sz="2800" dirty="0" err="1" smtClean="0"/>
              <a:t>isteği</a:t>
            </a:r>
            <a:r>
              <a:rPr lang="en-US" sz="2800" dirty="0" smtClean="0"/>
              <a:t> </a:t>
            </a:r>
            <a:r>
              <a:rPr lang="en-US" sz="2800" dirty="0" err="1" smtClean="0"/>
              <a:t>üzerine</a:t>
            </a:r>
            <a:r>
              <a:rPr lang="en-US" sz="2800" dirty="0" smtClean="0"/>
              <a:t> </a:t>
            </a:r>
            <a:r>
              <a:rPr lang="en-US" sz="2800" dirty="0" err="1" smtClean="0"/>
              <a:t>dava</a:t>
            </a:r>
            <a:r>
              <a:rPr lang="en-US" sz="2800" dirty="0" smtClean="0"/>
              <a:t> </a:t>
            </a:r>
            <a:r>
              <a:rPr lang="en-US" sz="2800" dirty="0" err="1" smtClean="0"/>
              <a:t>dosyasının</a:t>
            </a:r>
            <a:r>
              <a:rPr lang="en-US" sz="2800" dirty="0" smtClean="0"/>
              <a:t> </a:t>
            </a:r>
            <a:r>
              <a:rPr lang="en-US" sz="2800" dirty="0" err="1" smtClean="0"/>
              <a:t>diğer</a:t>
            </a:r>
            <a:r>
              <a:rPr lang="en-US" sz="2800" dirty="0" smtClean="0"/>
              <a:t> </a:t>
            </a:r>
            <a:r>
              <a:rPr lang="en-US" sz="2800" dirty="0" err="1" smtClean="0"/>
              <a:t>bir</a:t>
            </a:r>
            <a:r>
              <a:rPr lang="en-US" sz="2800" dirty="0" smtClean="0"/>
              <a:t> </a:t>
            </a:r>
            <a:r>
              <a:rPr lang="en-US" sz="2800" dirty="0" err="1" smtClean="0"/>
              <a:t>mahkemeye</a:t>
            </a:r>
            <a:r>
              <a:rPr lang="en-US" sz="2800" dirty="0" smtClean="0"/>
              <a:t> </a:t>
            </a:r>
            <a:r>
              <a:rPr lang="en-US" sz="2800" dirty="0" err="1" smtClean="0"/>
              <a:t>gönderilmesi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işlemlerinin</a:t>
            </a:r>
            <a:r>
              <a:rPr lang="tr-TR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>
              <a:buNone/>
            </a:pPr>
            <a:r>
              <a:rPr lang="en-US" sz="2800" b="1" dirty="0" err="1" smtClean="0"/>
              <a:t>Dosyanın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Kapatılarak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Gönderilmesi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Dosyanın</a:t>
            </a:r>
            <a:r>
              <a:rPr lang="en-US" sz="2800" dirty="0" smtClean="0"/>
              <a:t> </a:t>
            </a:r>
            <a:r>
              <a:rPr lang="en-US" sz="2800" dirty="0" err="1" smtClean="0"/>
              <a:t>kapatılarak</a:t>
            </a:r>
            <a:r>
              <a:rPr lang="en-US" sz="2800" dirty="0" smtClean="0"/>
              <a:t> </a:t>
            </a:r>
            <a:r>
              <a:rPr lang="en-US" sz="2800" dirty="0" err="1" smtClean="0"/>
              <a:t>gönderilmesi</a:t>
            </a:r>
            <a:r>
              <a:rPr lang="en-US" sz="2800" dirty="0" smtClean="0"/>
              <a:t>, </a:t>
            </a:r>
            <a:r>
              <a:rPr lang="en-US" sz="2800" dirty="0" err="1" smtClean="0"/>
              <a:t>hukuk</a:t>
            </a:r>
            <a:r>
              <a:rPr lang="en-US" sz="2800" dirty="0" smtClean="0"/>
              <a:t> </a:t>
            </a:r>
            <a:r>
              <a:rPr lang="en-US" sz="2800" dirty="0" err="1" smtClean="0"/>
              <a:t>mahkemelerinde</a:t>
            </a:r>
            <a:r>
              <a:rPr lang="en-US" sz="2800" dirty="0" smtClean="0"/>
              <a:t> </a:t>
            </a:r>
            <a:r>
              <a:rPr lang="en-US" sz="2800" dirty="0" err="1" smtClean="0"/>
              <a:t>dava</a:t>
            </a:r>
            <a:r>
              <a:rPr lang="en-US" sz="2800" dirty="0" smtClean="0"/>
              <a:t> </a:t>
            </a:r>
            <a:r>
              <a:rPr lang="en-US" sz="2800" dirty="0" err="1" smtClean="0"/>
              <a:t>dosyasının</a:t>
            </a:r>
            <a:r>
              <a:rPr lang="en-US" sz="2800" dirty="0" smtClean="0"/>
              <a:t> </a:t>
            </a:r>
            <a:r>
              <a:rPr lang="en-US" sz="2800" dirty="0" err="1" smtClean="0"/>
              <a:t>işlem</a:t>
            </a:r>
            <a:r>
              <a:rPr lang="tr-TR" sz="2800" dirty="0" smtClean="0"/>
              <a:t> </a:t>
            </a:r>
            <a:r>
              <a:rPr lang="en-US" sz="2800" dirty="0" err="1" smtClean="0"/>
              <a:t>yapılmak</a:t>
            </a:r>
            <a:r>
              <a:rPr lang="en-US" sz="2800" dirty="0" smtClean="0"/>
              <a:t> </a:t>
            </a:r>
            <a:r>
              <a:rPr lang="en-US" sz="2800" dirty="0" err="1" smtClean="0"/>
              <a:t>üzere</a:t>
            </a:r>
            <a:r>
              <a:rPr lang="en-US" sz="2800" dirty="0" smtClean="0"/>
              <a:t> </a:t>
            </a:r>
            <a:r>
              <a:rPr lang="en-US" sz="2800" dirty="0" err="1" smtClean="0"/>
              <a:t>diğer</a:t>
            </a:r>
            <a:r>
              <a:rPr lang="en-US" sz="2800" dirty="0" smtClean="0"/>
              <a:t> </a:t>
            </a:r>
            <a:r>
              <a:rPr lang="en-US" sz="2800" dirty="0" err="1" smtClean="0"/>
              <a:t>bir</a:t>
            </a:r>
            <a:r>
              <a:rPr lang="en-US" sz="2800" dirty="0" smtClean="0"/>
              <a:t> </a:t>
            </a:r>
            <a:r>
              <a:rPr lang="en-US" sz="2800" dirty="0" err="1" smtClean="0"/>
              <a:t>mahkemeye</a:t>
            </a:r>
            <a:r>
              <a:rPr lang="en-US" sz="2800" dirty="0" smtClean="0"/>
              <a:t> </a:t>
            </a:r>
            <a:r>
              <a:rPr lang="en-US" sz="2800" dirty="0" err="1" smtClean="0"/>
              <a:t>gönderilmesi</a:t>
            </a:r>
            <a:r>
              <a:rPr lang="en-US" sz="2800" dirty="0" smtClean="0"/>
              <a:t> </a:t>
            </a:r>
            <a:r>
              <a:rPr lang="en-US" sz="2800" dirty="0" err="1" smtClean="0"/>
              <a:t>sırasında</a:t>
            </a:r>
            <a:r>
              <a:rPr lang="en-US" sz="2800" dirty="0" smtClean="0"/>
              <a:t> </a:t>
            </a:r>
            <a:r>
              <a:rPr lang="en-US" sz="2800" dirty="0" err="1" smtClean="0"/>
              <a:t>yapılan</a:t>
            </a:r>
            <a:r>
              <a:rPr lang="en-US" sz="2800" dirty="0" smtClean="0"/>
              <a:t> </a:t>
            </a:r>
            <a:r>
              <a:rPr lang="en-US" sz="2800" dirty="0" err="1" smtClean="0"/>
              <a:t>kayıt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işlemlerinin</a:t>
            </a:r>
            <a:r>
              <a:rPr lang="tr-TR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2476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smtClean="0"/>
              <a:t>DOSYA MODÜLÜ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err="1" smtClean="0"/>
              <a:t>Dosya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Gönderme</a:t>
            </a:r>
            <a:r>
              <a:rPr lang="en-US" sz="2800" b="1" dirty="0" smtClean="0"/>
              <a:t>/</a:t>
            </a:r>
            <a:r>
              <a:rPr lang="en-US" sz="2800" b="1" dirty="0" err="1" smtClean="0"/>
              <a:t>İsteme</a:t>
            </a:r>
            <a:r>
              <a:rPr lang="en-US" sz="2800" b="1" dirty="0" smtClean="0"/>
              <a:t> Alt </a:t>
            </a:r>
            <a:r>
              <a:rPr lang="en-US" sz="2800" b="1" dirty="0" err="1" smtClean="0"/>
              <a:t>Modülü</a:t>
            </a:r>
            <a:endParaRPr lang="tr-TR" sz="2800" b="1" dirty="0" smtClean="0"/>
          </a:p>
          <a:p>
            <a:pPr marL="0" indent="0">
              <a:buNone/>
            </a:pPr>
            <a:r>
              <a:rPr lang="en-US" sz="2800" b="1" dirty="0" err="1" smtClean="0"/>
              <a:t>Gönderilen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Dosyayı</a:t>
            </a:r>
            <a:r>
              <a:rPr lang="en-US" sz="2800" b="1" dirty="0" smtClean="0"/>
              <a:t> Geri </a:t>
            </a:r>
            <a:r>
              <a:rPr lang="en-US" sz="2800" b="1" dirty="0" err="1" smtClean="0"/>
              <a:t>İsteme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Gönderilen</a:t>
            </a:r>
            <a:r>
              <a:rPr lang="en-US" sz="2800" dirty="0" smtClean="0"/>
              <a:t> </a:t>
            </a:r>
            <a:r>
              <a:rPr lang="en-US" sz="2800" dirty="0" err="1" smtClean="0"/>
              <a:t>dosyayı</a:t>
            </a:r>
            <a:r>
              <a:rPr lang="en-US" sz="2800" dirty="0" smtClean="0"/>
              <a:t> </a:t>
            </a:r>
            <a:r>
              <a:rPr lang="en-US" sz="2800" dirty="0" err="1" smtClean="0"/>
              <a:t>geri</a:t>
            </a:r>
            <a:r>
              <a:rPr lang="en-US" sz="2800" dirty="0" smtClean="0"/>
              <a:t> </a:t>
            </a:r>
            <a:r>
              <a:rPr lang="en-US" sz="2800" dirty="0" err="1" smtClean="0"/>
              <a:t>isteme</a:t>
            </a:r>
            <a:r>
              <a:rPr lang="en-US" sz="2800" dirty="0" smtClean="0"/>
              <a:t>, </a:t>
            </a:r>
            <a:r>
              <a:rPr lang="en-US" sz="2800" dirty="0" err="1" smtClean="0"/>
              <a:t>başka</a:t>
            </a:r>
            <a:r>
              <a:rPr lang="en-US" sz="2800" dirty="0" smtClean="0"/>
              <a:t> </a:t>
            </a:r>
            <a:r>
              <a:rPr lang="en-US" sz="2800" dirty="0" err="1" smtClean="0"/>
              <a:t>bir</a:t>
            </a:r>
            <a:r>
              <a:rPr lang="tr-TR" sz="2800" dirty="0" smtClean="0"/>
              <a:t> m</a:t>
            </a:r>
            <a:r>
              <a:rPr lang="en-US" sz="2800" dirty="0" err="1" smtClean="0"/>
              <a:t>ahkemeye</a:t>
            </a:r>
            <a:r>
              <a:rPr lang="en-US" sz="2800" dirty="0" smtClean="0"/>
              <a:t> </a:t>
            </a:r>
            <a:r>
              <a:rPr lang="en-US" sz="2800" dirty="0" err="1" smtClean="0"/>
              <a:t>ya</a:t>
            </a:r>
            <a:r>
              <a:rPr lang="en-US" sz="2800" dirty="0" smtClean="0"/>
              <a:t> da </a:t>
            </a:r>
            <a:r>
              <a:rPr lang="en-US" sz="2800" dirty="0" err="1" smtClean="0"/>
              <a:t>birime</a:t>
            </a:r>
            <a:r>
              <a:rPr lang="en-US" sz="2800" dirty="0" smtClean="0"/>
              <a:t> </a:t>
            </a:r>
            <a:r>
              <a:rPr lang="en-US" sz="2800" dirty="0" err="1" smtClean="0"/>
              <a:t>gönderilen</a:t>
            </a:r>
            <a:r>
              <a:rPr lang="tr-TR" sz="2800" dirty="0" smtClean="0"/>
              <a:t> </a:t>
            </a:r>
            <a:r>
              <a:rPr lang="en-US" sz="2800" dirty="0" err="1" smtClean="0"/>
              <a:t>dosyanın</a:t>
            </a:r>
            <a:r>
              <a:rPr lang="en-US" sz="2800" dirty="0" smtClean="0"/>
              <a:t> </a:t>
            </a:r>
            <a:r>
              <a:rPr lang="en-US" sz="2800" dirty="0" err="1" smtClean="0"/>
              <a:t>geri</a:t>
            </a:r>
            <a:r>
              <a:rPr lang="en-US" sz="2800" dirty="0" smtClean="0"/>
              <a:t> </a:t>
            </a:r>
            <a:r>
              <a:rPr lang="en-US" sz="2800" dirty="0" err="1" smtClean="0"/>
              <a:t>isteme</a:t>
            </a:r>
            <a:r>
              <a:rPr lang="en-US" sz="2800" dirty="0" smtClean="0"/>
              <a:t> </a:t>
            </a:r>
            <a:r>
              <a:rPr lang="en-US" sz="2800" dirty="0" err="1" smtClean="0"/>
              <a:t>işleminin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 Bu </a:t>
            </a:r>
            <a:r>
              <a:rPr lang="en-US" sz="2800" dirty="0" err="1" smtClean="0"/>
              <a:t>ekranda</a:t>
            </a:r>
            <a:r>
              <a:rPr lang="en-US" sz="2800" dirty="0" smtClean="0"/>
              <a:t> </a:t>
            </a:r>
            <a:r>
              <a:rPr lang="en-US" sz="2800" dirty="0" err="1" smtClean="0"/>
              <a:t>hangi</a:t>
            </a:r>
            <a:r>
              <a:rPr lang="en-US" sz="2800" dirty="0" smtClean="0"/>
              <a:t> </a:t>
            </a:r>
            <a:r>
              <a:rPr lang="en-US" sz="2800" dirty="0" err="1" smtClean="0"/>
              <a:t>dosyaların</a:t>
            </a:r>
            <a:r>
              <a:rPr lang="en-US" sz="2800" dirty="0" smtClean="0"/>
              <a:t> </a:t>
            </a:r>
            <a:r>
              <a:rPr lang="en-US" sz="2800" dirty="0" err="1" smtClean="0"/>
              <a:t>nerelere</a:t>
            </a:r>
            <a:r>
              <a:rPr lang="tr-TR" sz="2800" dirty="0" smtClean="0"/>
              <a:t> </a:t>
            </a:r>
            <a:r>
              <a:rPr lang="en-US" sz="2800" dirty="0" err="1" smtClean="0"/>
              <a:t>gönderildiği</a:t>
            </a:r>
            <a:r>
              <a:rPr lang="en-US" sz="2800" dirty="0" smtClean="0"/>
              <a:t> </a:t>
            </a:r>
            <a:r>
              <a:rPr lang="en-US" sz="2800" dirty="0" err="1" smtClean="0"/>
              <a:t>bilgisine</a:t>
            </a:r>
            <a:r>
              <a:rPr lang="en-US" sz="2800" dirty="0" smtClean="0"/>
              <a:t> de </a:t>
            </a:r>
            <a:r>
              <a:rPr lang="en-US" sz="2800" dirty="0" err="1" smtClean="0"/>
              <a:t>ulaşılmaktadır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>
              <a:buNone/>
            </a:pPr>
            <a:r>
              <a:rPr lang="en-US" sz="2800" b="1" dirty="0" err="1" smtClean="0"/>
              <a:t>Başka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Birimden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Dosya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İsteme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Başka</a:t>
            </a:r>
            <a:r>
              <a:rPr lang="en-US" sz="2800" dirty="0" smtClean="0"/>
              <a:t> </a:t>
            </a:r>
            <a:r>
              <a:rPr lang="en-US" sz="2800" dirty="0" err="1" smtClean="0"/>
              <a:t>birimden</a:t>
            </a:r>
            <a:r>
              <a:rPr lang="en-US" sz="2800" dirty="0" smtClean="0"/>
              <a:t> </a:t>
            </a:r>
            <a:r>
              <a:rPr lang="en-US" sz="2800" dirty="0" err="1" smtClean="0"/>
              <a:t>dosya</a:t>
            </a:r>
            <a:r>
              <a:rPr lang="en-US" sz="2800" dirty="0" smtClean="0"/>
              <a:t> </a:t>
            </a:r>
            <a:r>
              <a:rPr lang="en-US" sz="2800" dirty="0" err="1" smtClean="0"/>
              <a:t>isteme</a:t>
            </a:r>
            <a:r>
              <a:rPr lang="en-US" sz="2800" dirty="0" smtClean="0"/>
              <a:t>, </a:t>
            </a:r>
            <a:r>
              <a:rPr lang="en-US" sz="2800" dirty="0" err="1" smtClean="0"/>
              <a:t>dosya</a:t>
            </a:r>
            <a:r>
              <a:rPr lang="en-US" sz="2800" dirty="0" smtClean="0"/>
              <a:t> </a:t>
            </a:r>
            <a:r>
              <a:rPr lang="en-US" sz="2800" dirty="0" err="1" smtClean="0"/>
              <a:t>isteme</a:t>
            </a:r>
            <a:r>
              <a:rPr lang="en-US" sz="2800" dirty="0" smtClean="0"/>
              <a:t> </a:t>
            </a:r>
            <a:r>
              <a:rPr lang="en-US" sz="2800" dirty="0" err="1" smtClean="0"/>
              <a:t>bilgilerinin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kaydedilmesi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üst</a:t>
            </a:r>
            <a:r>
              <a:rPr lang="en-US" sz="2800" dirty="0" smtClean="0"/>
              <a:t> </a:t>
            </a:r>
            <a:r>
              <a:rPr lang="en-US" sz="2800" dirty="0" err="1" smtClean="0"/>
              <a:t>yazı</a:t>
            </a:r>
            <a:r>
              <a:rPr lang="tr-TR" sz="2800" dirty="0" smtClean="0"/>
              <a:t> </a:t>
            </a:r>
            <a:r>
              <a:rPr lang="en-US" sz="2800" dirty="0" err="1" smtClean="0"/>
              <a:t>hazırlanması</a:t>
            </a:r>
            <a:r>
              <a:rPr lang="en-US" sz="2800" dirty="0" smtClean="0"/>
              <a:t> </a:t>
            </a:r>
            <a:r>
              <a:rPr lang="en-US" sz="2800" dirty="0" err="1" smtClean="0"/>
              <a:t>işleminin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3264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smtClean="0"/>
              <a:t>DOSYA MODÜLÜ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b="1" dirty="0" err="1" smtClean="0"/>
              <a:t>Dosya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Gönderme</a:t>
            </a:r>
            <a:r>
              <a:rPr lang="en-US" sz="2800" b="1" dirty="0" smtClean="0"/>
              <a:t>/</a:t>
            </a:r>
            <a:r>
              <a:rPr lang="en-US" sz="2800" b="1" dirty="0" err="1" smtClean="0"/>
              <a:t>İsteme</a:t>
            </a:r>
            <a:r>
              <a:rPr lang="en-US" sz="2800" b="1" dirty="0" smtClean="0"/>
              <a:t> Alt </a:t>
            </a:r>
            <a:r>
              <a:rPr lang="en-US" sz="2800" b="1" dirty="0" err="1" smtClean="0"/>
              <a:t>Modülü</a:t>
            </a:r>
            <a:endParaRPr lang="tr-TR" sz="2800" b="1" dirty="0" smtClean="0"/>
          </a:p>
          <a:p>
            <a:pPr marL="0" indent="0">
              <a:buNone/>
            </a:pPr>
            <a:r>
              <a:rPr lang="en-US" sz="2800" b="1" dirty="0" err="1" smtClean="0"/>
              <a:t>Başka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Birimden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Gelen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Dosya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Görüntüleme</a:t>
            </a:r>
            <a:r>
              <a:rPr lang="en-US" sz="2800" b="1" dirty="0" smtClean="0"/>
              <a:t>/</a:t>
            </a:r>
            <a:r>
              <a:rPr lang="en-US" sz="2800" b="1" dirty="0" err="1" smtClean="0"/>
              <a:t>İade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Başka</a:t>
            </a:r>
            <a:r>
              <a:rPr lang="en-US" sz="2800" dirty="0" smtClean="0"/>
              <a:t> </a:t>
            </a:r>
            <a:r>
              <a:rPr lang="en-US" sz="2800" dirty="0" err="1" smtClean="0"/>
              <a:t>birimden</a:t>
            </a:r>
            <a:r>
              <a:rPr lang="en-US" sz="2800" dirty="0" smtClean="0"/>
              <a:t> </a:t>
            </a:r>
            <a:r>
              <a:rPr lang="en-US" sz="2800" dirty="0" err="1" smtClean="0"/>
              <a:t>gelen</a:t>
            </a:r>
            <a:r>
              <a:rPr lang="en-US" sz="2800" dirty="0" smtClean="0"/>
              <a:t> </a:t>
            </a:r>
            <a:r>
              <a:rPr lang="en-US" sz="2800" dirty="0" err="1" smtClean="0"/>
              <a:t>dosya</a:t>
            </a:r>
            <a:r>
              <a:rPr lang="en-US" sz="2800" dirty="0" smtClean="0"/>
              <a:t> </a:t>
            </a:r>
            <a:r>
              <a:rPr lang="en-US" sz="2800" dirty="0" err="1" smtClean="0"/>
              <a:t>görüntüleme</a:t>
            </a:r>
            <a:r>
              <a:rPr lang="en-US" sz="2800" dirty="0" smtClean="0"/>
              <a:t>/</a:t>
            </a:r>
            <a:r>
              <a:rPr lang="en-US" sz="2800" dirty="0" err="1" smtClean="0"/>
              <a:t>iade</a:t>
            </a:r>
            <a:r>
              <a:rPr lang="en-US" sz="2800" dirty="0" smtClean="0"/>
              <a:t>, </a:t>
            </a:r>
            <a:r>
              <a:rPr lang="en-US" sz="2800" dirty="0" err="1" smtClean="0"/>
              <a:t>dosya</a:t>
            </a:r>
            <a:r>
              <a:rPr lang="en-US" sz="2800" dirty="0" smtClean="0"/>
              <a:t> </a:t>
            </a:r>
            <a:r>
              <a:rPr lang="en-US" sz="2800" dirty="0" err="1" smtClean="0"/>
              <a:t>isteme</a:t>
            </a:r>
            <a:r>
              <a:rPr lang="en-US" sz="2800" dirty="0" smtClean="0"/>
              <a:t> </a:t>
            </a:r>
            <a:r>
              <a:rPr lang="en-US" sz="2800" dirty="0" err="1" smtClean="0"/>
              <a:t>sonucu</a:t>
            </a:r>
            <a:r>
              <a:rPr lang="en-US" sz="2800" dirty="0" smtClean="0"/>
              <a:t> </a:t>
            </a:r>
            <a:r>
              <a:rPr lang="en-US" sz="2800" dirty="0" err="1" smtClean="0"/>
              <a:t>başka</a:t>
            </a:r>
            <a:r>
              <a:rPr lang="en-US" sz="2800" dirty="0" smtClean="0"/>
              <a:t> </a:t>
            </a:r>
            <a:r>
              <a:rPr lang="en-US" sz="2800" dirty="0" err="1" smtClean="0"/>
              <a:t>birimden</a:t>
            </a:r>
            <a:r>
              <a:rPr lang="tr-TR" sz="2800" dirty="0" smtClean="0"/>
              <a:t> </a:t>
            </a:r>
            <a:r>
              <a:rPr lang="en-US" sz="2800" dirty="0" err="1" smtClean="0"/>
              <a:t>gelen</a:t>
            </a:r>
            <a:r>
              <a:rPr lang="en-US" sz="2800" dirty="0" smtClean="0"/>
              <a:t> </a:t>
            </a:r>
            <a:r>
              <a:rPr lang="en-US" sz="2800" dirty="0" err="1" smtClean="0"/>
              <a:t>dosyaların</a:t>
            </a:r>
            <a:r>
              <a:rPr lang="en-US" sz="2800" dirty="0" smtClean="0"/>
              <a:t> </a:t>
            </a:r>
            <a:r>
              <a:rPr lang="en-US" sz="2800" dirty="0" err="1" smtClean="0"/>
              <a:t>ayrıntılı</a:t>
            </a:r>
            <a:r>
              <a:rPr lang="en-US" sz="2800" dirty="0" smtClean="0"/>
              <a:t> </a:t>
            </a:r>
            <a:r>
              <a:rPr lang="en-US" sz="2800" dirty="0" err="1" smtClean="0"/>
              <a:t>bilgilerinin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görüntülendiği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iade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tr-TR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</a:t>
            </a:r>
            <a:endParaRPr lang="tr-TR" sz="2800" dirty="0"/>
          </a:p>
          <a:p>
            <a:pPr marL="0" indent="0">
              <a:buNone/>
            </a:pPr>
            <a:r>
              <a:rPr lang="en-US" sz="2800" b="1" dirty="0" err="1" smtClean="0"/>
              <a:t>Başka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Birimler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Tarafından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İncelenen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Dosyaların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Listelenmesi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Başka</a:t>
            </a:r>
            <a:r>
              <a:rPr lang="en-US" sz="2800" dirty="0" smtClean="0"/>
              <a:t> </a:t>
            </a:r>
            <a:r>
              <a:rPr lang="en-US" sz="2800" dirty="0" err="1" smtClean="0"/>
              <a:t>birimler</a:t>
            </a:r>
            <a:r>
              <a:rPr lang="en-US" sz="2800" dirty="0" smtClean="0"/>
              <a:t> </a:t>
            </a:r>
            <a:r>
              <a:rPr lang="en-US" sz="2800" dirty="0" err="1" smtClean="0"/>
              <a:t>tarafından</a:t>
            </a:r>
            <a:r>
              <a:rPr lang="en-US" sz="2800" dirty="0" smtClean="0"/>
              <a:t> </a:t>
            </a:r>
            <a:r>
              <a:rPr lang="en-US" sz="2800" dirty="0" err="1" smtClean="0"/>
              <a:t>incelenen</a:t>
            </a:r>
            <a:r>
              <a:rPr lang="en-US" sz="2800" dirty="0" smtClean="0"/>
              <a:t> </a:t>
            </a:r>
            <a:r>
              <a:rPr lang="en-US" sz="2800" dirty="0" err="1" smtClean="0"/>
              <a:t>dosyaların</a:t>
            </a:r>
            <a:r>
              <a:rPr lang="tr-TR" sz="2800" dirty="0" smtClean="0"/>
              <a:t> </a:t>
            </a:r>
            <a:r>
              <a:rPr lang="en-US" sz="2800" dirty="0" err="1" smtClean="0"/>
              <a:t>listelenmesi</a:t>
            </a:r>
            <a:r>
              <a:rPr lang="en-US" sz="2800" dirty="0" smtClean="0"/>
              <a:t>, </a:t>
            </a:r>
            <a:r>
              <a:rPr lang="en-US" sz="2800" dirty="0" err="1" smtClean="0"/>
              <a:t>birime</a:t>
            </a:r>
            <a:r>
              <a:rPr lang="en-US" sz="2800" dirty="0" smtClean="0"/>
              <a:t> </a:t>
            </a:r>
            <a:r>
              <a:rPr lang="en-US" sz="2800" dirty="0" err="1" smtClean="0"/>
              <a:t>ait</a:t>
            </a:r>
            <a:r>
              <a:rPr lang="en-US" sz="2800" dirty="0" smtClean="0"/>
              <a:t> </a:t>
            </a:r>
            <a:r>
              <a:rPr lang="en-US" sz="2800" dirty="0" err="1" smtClean="0"/>
              <a:t>dosyalardan</a:t>
            </a:r>
            <a:r>
              <a:rPr lang="tr-TR" sz="2800" dirty="0" smtClean="0"/>
              <a:t> </a:t>
            </a:r>
            <a:r>
              <a:rPr lang="en-US" sz="2800" dirty="0" err="1" smtClean="0"/>
              <a:t>biri</a:t>
            </a:r>
            <a:r>
              <a:rPr lang="en-US" sz="2800" dirty="0" smtClean="0"/>
              <a:t> </a:t>
            </a:r>
            <a:r>
              <a:rPr lang="en-US" sz="2800" dirty="0" err="1" smtClean="0"/>
              <a:t>ya</a:t>
            </a:r>
            <a:r>
              <a:rPr lang="en-US" sz="2800" dirty="0" smtClean="0"/>
              <a:t> da </a:t>
            </a:r>
            <a:r>
              <a:rPr lang="en-US" sz="2800" dirty="0" err="1" smtClean="0"/>
              <a:t>birkaçı</a:t>
            </a:r>
            <a:r>
              <a:rPr lang="en-US" sz="2800" dirty="0" smtClean="0"/>
              <a:t> </a:t>
            </a:r>
            <a:r>
              <a:rPr lang="en-US" sz="2800" dirty="0" err="1" smtClean="0"/>
              <a:t>başka</a:t>
            </a:r>
            <a:r>
              <a:rPr lang="en-US" sz="2800" dirty="0" smtClean="0"/>
              <a:t> </a:t>
            </a:r>
            <a:r>
              <a:rPr lang="en-US" sz="2800" dirty="0" err="1" smtClean="0"/>
              <a:t>birimler</a:t>
            </a:r>
            <a:r>
              <a:rPr lang="en-US" sz="2800" dirty="0" smtClean="0"/>
              <a:t> </a:t>
            </a:r>
            <a:r>
              <a:rPr lang="en-US" sz="2800" dirty="0" err="1" smtClean="0"/>
              <a:t>tarafından</a:t>
            </a:r>
            <a:r>
              <a:rPr lang="en-US" sz="2800" dirty="0" smtClean="0"/>
              <a:t> </a:t>
            </a:r>
            <a:r>
              <a:rPr lang="en-US" sz="2800" dirty="0" err="1" smtClean="0"/>
              <a:t>incelenmekte</a:t>
            </a:r>
            <a:r>
              <a:rPr lang="en-US" sz="2800" dirty="0" smtClean="0"/>
              <a:t> </a:t>
            </a:r>
            <a:r>
              <a:rPr lang="en-US" sz="2800" dirty="0" err="1" smtClean="0"/>
              <a:t>ise</a:t>
            </a:r>
            <a:r>
              <a:rPr lang="en-US" sz="2800" dirty="0" smtClean="0"/>
              <a:t> </a:t>
            </a:r>
            <a:r>
              <a:rPr lang="en-US" sz="2800" dirty="0" err="1" smtClean="0"/>
              <a:t>bu</a:t>
            </a:r>
            <a:r>
              <a:rPr lang="en-US" sz="2800" dirty="0" smtClean="0"/>
              <a:t> </a:t>
            </a:r>
            <a:r>
              <a:rPr lang="en-US" sz="2800" dirty="0" err="1" smtClean="0"/>
              <a:t>dosyaların</a:t>
            </a:r>
            <a:r>
              <a:rPr lang="en-US" sz="2800" dirty="0" smtClean="0"/>
              <a:t> </a:t>
            </a:r>
            <a:r>
              <a:rPr lang="en-US" sz="2800" dirty="0" err="1" smtClean="0"/>
              <a:t>görüntülendiği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1001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smtClean="0"/>
              <a:t>DOSYA MODÜLÜ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err="1" smtClean="0"/>
              <a:t>Dosya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Gönderme</a:t>
            </a:r>
            <a:r>
              <a:rPr lang="en-US" sz="2800" b="1" dirty="0" smtClean="0"/>
              <a:t>/</a:t>
            </a:r>
            <a:r>
              <a:rPr lang="en-US" sz="2800" b="1" dirty="0" err="1" smtClean="0"/>
              <a:t>İsteme</a:t>
            </a:r>
            <a:r>
              <a:rPr lang="en-US" sz="2800" b="1" dirty="0" smtClean="0"/>
              <a:t> Alt </a:t>
            </a:r>
            <a:r>
              <a:rPr lang="en-US" sz="2800" b="1" dirty="0" err="1" smtClean="0"/>
              <a:t>Modülü</a:t>
            </a:r>
            <a:endParaRPr lang="tr-TR" sz="2800" b="1" dirty="0" smtClean="0"/>
          </a:p>
          <a:p>
            <a:pPr marL="0" indent="0">
              <a:buNone/>
            </a:pPr>
            <a:r>
              <a:rPr lang="en-US" sz="2800" b="1" dirty="0" err="1" smtClean="0"/>
              <a:t>Dosya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Ayrıntı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Bilgileri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Dosya</a:t>
            </a:r>
            <a:r>
              <a:rPr lang="en-US" sz="2800" dirty="0" smtClean="0"/>
              <a:t> </a:t>
            </a:r>
            <a:r>
              <a:rPr lang="en-US" sz="2800" dirty="0" err="1" smtClean="0"/>
              <a:t>ayrıntılı</a:t>
            </a:r>
            <a:r>
              <a:rPr lang="en-US" sz="2800" dirty="0" smtClean="0"/>
              <a:t> </a:t>
            </a:r>
            <a:r>
              <a:rPr lang="en-US" sz="2800" dirty="0" err="1" smtClean="0"/>
              <a:t>bilgileri</a:t>
            </a:r>
            <a:r>
              <a:rPr lang="en-US" sz="2800" dirty="0" smtClean="0"/>
              <a:t>, </a:t>
            </a:r>
            <a:r>
              <a:rPr lang="en-US" sz="2800" dirty="0" err="1" smtClean="0"/>
              <a:t>dava</a:t>
            </a:r>
            <a:r>
              <a:rPr lang="en-US" sz="2800" dirty="0" smtClean="0"/>
              <a:t> </a:t>
            </a:r>
            <a:r>
              <a:rPr lang="en-US" sz="2800" dirty="0" err="1" smtClean="0"/>
              <a:t>dosyası</a:t>
            </a:r>
            <a:r>
              <a:rPr lang="en-US" sz="2800" dirty="0" smtClean="0"/>
              <a:t> </a:t>
            </a:r>
            <a:r>
              <a:rPr lang="en-US" sz="2800" dirty="0" err="1" smtClean="0"/>
              <a:t>ile</a:t>
            </a:r>
            <a:r>
              <a:rPr lang="en-US" sz="2800" dirty="0" smtClean="0"/>
              <a:t> </a:t>
            </a:r>
            <a:r>
              <a:rPr lang="en-US" sz="2800" dirty="0" err="1" smtClean="0"/>
              <a:t>ilgili</a:t>
            </a:r>
            <a:r>
              <a:rPr lang="en-US" sz="2800" dirty="0" smtClean="0"/>
              <a:t> </a:t>
            </a:r>
            <a:r>
              <a:rPr lang="en-US" sz="2800" dirty="0" err="1" smtClean="0"/>
              <a:t>tüm</a:t>
            </a:r>
            <a:r>
              <a:rPr lang="en-US" sz="2800" dirty="0" smtClean="0"/>
              <a:t> </a:t>
            </a:r>
            <a:r>
              <a:rPr lang="en-US" sz="2800" dirty="0" err="1" smtClean="0"/>
              <a:t>ayrıntılı</a:t>
            </a:r>
            <a:r>
              <a:rPr lang="en-US" sz="2800" dirty="0" smtClean="0"/>
              <a:t> </a:t>
            </a:r>
            <a:r>
              <a:rPr lang="en-US" sz="2800" dirty="0" err="1" smtClean="0"/>
              <a:t>bilgilere</a:t>
            </a:r>
            <a:r>
              <a:rPr lang="en-US" sz="2800" dirty="0" smtClean="0"/>
              <a:t> </a:t>
            </a:r>
            <a:r>
              <a:rPr lang="en-US" sz="2800" dirty="0" err="1" smtClean="0"/>
              <a:t>ulaşıldığı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 </a:t>
            </a:r>
            <a:r>
              <a:rPr lang="en-US" sz="2800" dirty="0" err="1" smtClean="0"/>
              <a:t>Ayrıca</a:t>
            </a:r>
            <a:r>
              <a:rPr lang="en-US" sz="2800" dirty="0" smtClean="0"/>
              <a:t>, </a:t>
            </a:r>
            <a:r>
              <a:rPr lang="en-US" sz="2800" dirty="0" err="1" smtClean="0"/>
              <a:t>dava</a:t>
            </a:r>
            <a:r>
              <a:rPr lang="en-US" sz="2800" dirty="0" smtClean="0"/>
              <a:t> </a:t>
            </a:r>
            <a:r>
              <a:rPr lang="en-US" sz="2800" dirty="0" err="1" smtClean="0"/>
              <a:t>dosyasında</a:t>
            </a:r>
            <a:r>
              <a:rPr lang="en-US" sz="2800" dirty="0" smtClean="0"/>
              <a:t> </a:t>
            </a:r>
            <a:r>
              <a:rPr lang="en-US" sz="2800" dirty="0" err="1" smtClean="0"/>
              <a:t>bulunması</a:t>
            </a:r>
            <a:r>
              <a:rPr lang="en-US" sz="2800" dirty="0" smtClean="0"/>
              <a:t> </a:t>
            </a:r>
            <a:r>
              <a:rPr lang="en-US" sz="2800" dirty="0" err="1" smtClean="0"/>
              <a:t>gereken</a:t>
            </a:r>
            <a:r>
              <a:rPr lang="en-US" sz="2800" dirty="0" smtClean="0"/>
              <a:t> </a:t>
            </a:r>
            <a:r>
              <a:rPr lang="en-US" sz="2800" dirty="0" err="1" smtClean="0"/>
              <a:t>tüm</a:t>
            </a:r>
            <a:r>
              <a:rPr lang="en-US" sz="2800" dirty="0" smtClean="0"/>
              <a:t> </a:t>
            </a:r>
            <a:r>
              <a:rPr lang="en-US" sz="2800" dirty="0" err="1" smtClean="0"/>
              <a:t>bilgilerin</a:t>
            </a:r>
            <a:r>
              <a:rPr lang="en-US" sz="2800" dirty="0" smtClean="0"/>
              <a:t> </a:t>
            </a:r>
            <a:r>
              <a:rPr lang="en-US" sz="2800" dirty="0" err="1" smtClean="0"/>
              <a:t>görüntülendiği</a:t>
            </a:r>
            <a:r>
              <a:rPr lang="en-US" sz="2800" dirty="0" smtClean="0"/>
              <a:t>, </a:t>
            </a:r>
            <a:r>
              <a:rPr lang="en-US" sz="2800" dirty="0" err="1" smtClean="0"/>
              <a:t>taraşarın</a:t>
            </a:r>
            <a:r>
              <a:rPr lang="en-US" sz="2800" dirty="0" smtClean="0"/>
              <a:t> </a:t>
            </a:r>
            <a:r>
              <a:rPr lang="en-US" sz="2800" dirty="0" err="1" smtClean="0"/>
              <a:t>dosyadaki</a:t>
            </a:r>
            <a:r>
              <a:rPr lang="en-US" sz="2800" dirty="0" smtClean="0"/>
              <a:t> </a:t>
            </a:r>
            <a:r>
              <a:rPr lang="en-US" sz="2800" dirty="0" err="1" smtClean="0"/>
              <a:t>durumunun</a:t>
            </a:r>
            <a:r>
              <a:rPr lang="en-US" sz="2800" dirty="0" smtClean="0"/>
              <a:t> </a:t>
            </a:r>
            <a:r>
              <a:rPr lang="en-US" sz="2800" dirty="0" err="1" smtClean="0"/>
              <a:t>izlendiği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dosyada</a:t>
            </a:r>
            <a:r>
              <a:rPr lang="en-US" sz="2800" dirty="0" smtClean="0"/>
              <a:t> </a:t>
            </a:r>
            <a:r>
              <a:rPr lang="en-US" sz="2800" dirty="0" err="1" smtClean="0"/>
              <a:t>bulunan</a:t>
            </a:r>
            <a:r>
              <a:rPr lang="en-US" sz="2800" dirty="0" smtClean="0"/>
              <a:t> </a:t>
            </a:r>
            <a:r>
              <a:rPr lang="en-US" sz="2800" dirty="0" err="1" smtClean="0"/>
              <a:t>evrakların</a:t>
            </a:r>
            <a:r>
              <a:rPr lang="en-US" sz="2800" dirty="0" smtClean="0"/>
              <a:t> </a:t>
            </a:r>
            <a:r>
              <a:rPr lang="en-US" sz="2800" dirty="0" err="1" smtClean="0"/>
              <a:t>listelendiği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>
              <a:buNone/>
            </a:pPr>
            <a:r>
              <a:rPr lang="en-US" sz="2800" b="1" dirty="0" err="1" smtClean="0"/>
              <a:t>Hâkimin</a:t>
            </a:r>
            <a:r>
              <a:rPr lang="en-US" sz="2800" b="1" dirty="0" smtClean="0"/>
              <a:t> Not </a:t>
            </a:r>
            <a:r>
              <a:rPr lang="en-US" sz="2800" b="1" dirty="0" err="1" smtClean="0"/>
              <a:t>Defteri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Hâkimin</a:t>
            </a:r>
            <a:r>
              <a:rPr lang="en-US" sz="2800" dirty="0" smtClean="0"/>
              <a:t> not </a:t>
            </a:r>
            <a:r>
              <a:rPr lang="en-US" sz="2800" dirty="0" err="1" smtClean="0"/>
              <a:t>defteri</a:t>
            </a:r>
            <a:r>
              <a:rPr lang="en-US" sz="2800" dirty="0" smtClean="0"/>
              <a:t>, </a:t>
            </a:r>
            <a:r>
              <a:rPr lang="en-US" sz="2800" dirty="0" err="1" smtClean="0"/>
              <a:t>hâkimin</a:t>
            </a:r>
            <a:r>
              <a:rPr lang="en-US" sz="2800" dirty="0" smtClean="0"/>
              <a:t> not </a:t>
            </a:r>
            <a:r>
              <a:rPr lang="en-US" sz="2800" dirty="0" err="1" smtClean="0"/>
              <a:t>defterine</a:t>
            </a:r>
            <a:r>
              <a:rPr lang="en-US" sz="2800" dirty="0" smtClean="0"/>
              <a:t> </a:t>
            </a:r>
            <a:r>
              <a:rPr lang="en-US" sz="2800" dirty="0" err="1" smtClean="0"/>
              <a:t>dosyayla</a:t>
            </a:r>
            <a:r>
              <a:rPr lang="en-US" sz="2800" dirty="0" smtClean="0"/>
              <a:t> </a:t>
            </a:r>
            <a:r>
              <a:rPr lang="en-US" sz="2800" dirty="0" err="1" smtClean="0"/>
              <a:t>ilgili</a:t>
            </a:r>
            <a:r>
              <a:rPr lang="en-US" sz="2800" dirty="0" smtClean="0"/>
              <a:t> </a:t>
            </a:r>
            <a:r>
              <a:rPr lang="en-US" sz="2800" dirty="0" err="1" smtClean="0"/>
              <a:t>notların</a:t>
            </a:r>
            <a:r>
              <a:rPr lang="en-US" sz="2800" dirty="0" smtClean="0"/>
              <a:t> </a:t>
            </a:r>
            <a:r>
              <a:rPr lang="en-US" sz="2800" dirty="0" err="1" smtClean="0"/>
              <a:t>kaydedilmesi</a:t>
            </a:r>
            <a:r>
              <a:rPr lang="en-US" sz="2800" dirty="0" smtClean="0"/>
              <a:t> </a:t>
            </a:r>
            <a:r>
              <a:rPr lang="en-US" sz="2800" dirty="0" err="1" smtClean="0"/>
              <a:t>işleminin</a:t>
            </a:r>
            <a:r>
              <a:rPr lang="tr-TR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8296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smtClean="0"/>
              <a:t>DOSYA MODÜLÜ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700" b="1" dirty="0" err="1" smtClean="0"/>
              <a:t>Dosya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Gönderme</a:t>
            </a:r>
            <a:r>
              <a:rPr lang="en-US" sz="2700" b="1" dirty="0" smtClean="0"/>
              <a:t>/</a:t>
            </a:r>
            <a:r>
              <a:rPr lang="en-US" sz="2700" b="1" dirty="0" err="1" smtClean="0"/>
              <a:t>İsteme</a:t>
            </a:r>
            <a:r>
              <a:rPr lang="en-US" sz="2700" b="1" dirty="0" smtClean="0"/>
              <a:t> Alt </a:t>
            </a:r>
            <a:r>
              <a:rPr lang="en-US" sz="2700" b="1" dirty="0" err="1" smtClean="0"/>
              <a:t>Modülü</a:t>
            </a:r>
            <a:endParaRPr lang="tr-TR" sz="2700" b="1" dirty="0" smtClean="0"/>
          </a:p>
          <a:p>
            <a:pPr marL="0" indent="0">
              <a:buNone/>
            </a:pPr>
            <a:r>
              <a:rPr lang="en-US" sz="2700" b="1" dirty="0" err="1" smtClean="0"/>
              <a:t>Genel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Dava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Sorgulama</a:t>
            </a:r>
            <a:endParaRPr lang="en-US" sz="2700" b="1" dirty="0" smtClean="0"/>
          </a:p>
          <a:p>
            <a:pPr marL="0" indent="0">
              <a:buNone/>
            </a:pPr>
            <a:r>
              <a:rPr lang="en-US" sz="2700" dirty="0" err="1" smtClean="0"/>
              <a:t>Genel</a:t>
            </a:r>
            <a:r>
              <a:rPr lang="en-US" sz="2700" dirty="0" smtClean="0"/>
              <a:t> </a:t>
            </a:r>
            <a:r>
              <a:rPr lang="en-US" sz="2700" dirty="0" err="1" smtClean="0"/>
              <a:t>dava</a:t>
            </a:r>
            <a:r>
              <a:rPr lang="en-US" sz="2700" dirty="0" smtClean="0"/>
              <a:t> </a:t>
            </a:r>
            <a:r>
              <a:rPr lang="en-US" sz="2700" dirty="0" err="1" smtClean="0"/>
              <a:t>sorgulama</a:t>
            </a:r>
            <a:r>
              <a:rPr lang="en-US" sz="2700" dirty="0" smtClean="0"/>
              <a:t> </a:t>
            </a:r>
            <a:r>
              <a:rPr lang="en-US" sz="2700" dirty="0" err="1" smtClean="0"/>
              <a:t>ekranı</a:t>
            </a:r>
            <a:r>
              <a:rPr lang="en-US" sz="2700" dirty="0" smtClean="0"/>
              <a:t>, </a:t>
            </a:r>
            <a:r>
              <a:rPr lang="en-US" sz="2700" dirty="0" err="1" smtClean="0"/>
              <a:t>birimde</a:t>
            </a:r>
            <a:r>
              <a:rPr lang="en-US" sz="2700" dirty="0" smtClean="0"/>
              <a:t> </a:t>
            </a:r>
            <a:r>
              <a:rPr lang="en-US" sz="2700" dirty="0" err="1" smtClean="0"/>
              <a:t>kayıtlı</a:t>
            </a:r>
            <a:r>
              <a:rPr lang="en-US" sz="2700" dirty="0" smtClean="0"/>
              <a:t> </a:t>
            </a:r>
            <a:r>
              <a:rPr lang="en-US" sz="2700" dirty="0" err="1" smtClean="0"/>
              <a:t>dosyalara</a:t>
            </a:r>
            <a:r>
              <a:rPr lang="en-US" sz="2700" dirty="0" smtClean="0"/>
              <a:t> </a:t>
            </a:r>
            <a:r>
              <a:rPr lang="en-US" sz="2700" dirty="0" err="1" smtClean="0"/>
              <a:t>ulaşıldığı</a:t>
            </a:r>
            <a:r>
              <a:rPr lang="en-US" sz="2700" dirty="0" smtClean="0"/>
              <a:t> </a:t>
            </a:r>
            <a:r>
              <a:rPr lang="en-US" sz="2700" dirty="0" err="1" smtClean="0"/>
              <a:t>ve</a:t>
            </a:r>
            <a:r>
              <a:rPr lang="en-US" sz="2700" dirty="0" smtClean="0"/>
              <a:t> </a:t>
            </a:r>
            <a:r>
              <a:rPr lang="en-US" sz="2700" dirty="0" err="1" smtClean="0"/>
              <a:t>bu</a:t>
            </a:r>
            <a:r>
              <a:rPr lang="en-US" sz="2700" dirty="0" smtClean="0"/>
              <a:t> </a:t>
            </a:r>
            <a:r>
              <a:rPr lang="en-US" sz="2700" dirty="0" err="1" smtClean="0"/>
              <a:t>dosyaların</a:t>
            </a:r>
            <a:r>
              <a:rPr lang="tr-TR" sz="2700" dirty="0" smtClean="0"/>
              <a:t> </a:t>
            </a:r>
            <a:r>
              <a:rPr lang="en-US" sz="2700" dirty="0" err="1" smtClean="0"/>
              <a:t>ayrıntı</a:t>
            </a:r>
            <a:r>
              <a:rPr lang="en-US" sz="2700" dirty="0" smtClean="0"/>
              <a:t> </a:t>
            </a:r>
            <a:r>
              <a:rPr lang="en-US" sz="2700" dirty="0" err="1" smtClean="0"/>
              <a:t>bilgilerinin</a:t>
            </a:r>
            <a:r>
              <a:rPr lang="en-US" sz="2700" dirty="0" smtClean="0"/>
              <a:t> </a:t>
            </a:r>
            <a:r>
              <a:rPr lang="en-US" sz="2700" dirty="0" err="1" smtClean="0"/>
              <a:t>görülebildiği</a:t>
            </a:r>
            <a:r>
              <a:rPr lang="en-US" sz="2700" dirty="0" smtClean="0"/>
              <a:t> </a:t>
            </a:r>
            <a:r>
              <a:rPr lang="en-US" sz="2700" dirty="0" err="1" smtClean="0"/>
              <a:t>ekrandır</a:t>
            </a:r>
            <a:r>
              <a:rPr lang="en-US" sz="2700" dirty="0" smtClean="0"/>
              <a:t>.</a:t>
            </a:r>
            <a:endParaRPr lang="tr-TR" sz="2700" dirty="0" smtClean="0"/>
          </a:p>
          <a:p>
            <a:pPr marL="0" indent="0">
              <a:buNone/>
            </a:pPr>
            <a:r>
              <a:rPr lang="en-US" sz="2700" b="1" dirty="0" err="1" smtClean="0"/>
              <a:t>Dosya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Silme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Ekranı</a:t>
            </a:r>
            <a:endParaRPr lang="en-US" sz="2700" b="1" dirty="0"/>
          </a:p>
          <a:p>
            <a:pPr marL="0" indent="0">
              <a:buNone/>
            </a:pPr>
            <a:r>
              <a:rPr lang="en-US" sz="2700" dirty="0" err="1" smtClean="0"/>
              <a:t>Dosya</a:t>
            </a:r>
            <a:r>
              <a:rPr lang="en-US" sz="2700" dirty="0" smtClean="0"/>
              <a:t> </a:t>
            </a:r>
            <a:r>
              <a:rPr lang="en-US" sz="2700" dirty="0" err="1" smtClean="0"/>
              <a:t>silme</a:t>
            </a:r>
            <a:r>
              <a:rPr lang="en-US" sz="2700" dirty="0" smtClean="0"/>
              <a:t> </a:t>
            </a:r>
            <a:r>
              <a:rPr lang="en-US" sz="2700" dirty="0" err="1" smtClean="0"/>
              <a:t>ekranı</a:t>
            </a:r>
            <a:r>
              <a:rPr lang="en-US" sz="2700" dirty="0" smtClean="0"/>
              <a:t>, </a:t>
            </a:r>
            <a:r>
              <a:rPr lang="en-US" sz="2700" dirty="0" err="1" smtClean="0"/>
              <a:t>yetkili</a:t>
            </a:r>
            <a:r>
              <a:rPr lang="en-US" sz="2700" dirty="0" smtClean="0"/>
              <a:t> </a:t>
            </a:r>
            <a:r>
              <a:rPr lang="en-US" sz="2700" dirty="0" err="1" smtClean="0"/>
              <a:t>birim</a:t>
            </a:r>
            <a:r>
              <a:rPr lang="en-US" sz="2700" dirty="0" smtClean="0"/>
              <a:t> </a:t>
            </a:r>
            <a:r>
              <a:rPr lang="en-US" sz="2700" dirty="0" err="1" smtClean="0"/>
              <a:t>ve</a:t>
            </a:r>
            <a:r>
              <a:rPr lang="en-US" sz="2700" dirty="0" smtClean="0"/>
              <a:t> </a:t>
            </a:r>
            <a:r>
              <a:rPr lang="en-US" sz="2700" dirty="0" err="1" smtClean="0"/>
              <a:t>kullanıcı</a:t>
            </a:r>
            <a:r>
              <a:rPr lang="en-US" sz="2700" dirty="0" smtClean="0"/>
              <a:t> </a:t>
            </a:r>
            <a:r>
              <a:rPr lang="en-US" sz="2700" dirty="0" err="1" smtClean="0"/>
              <a:t>tarafından</a:t>
            </a:r>
            <a:r>
              <a:rPr lang="en-US" sz="2700" dirty="0" smtClean="0"/>
              <a:t> </a:t>
            </a:r>
            <a:r>
              <a:rPr lang="en-US" sz="2700" dirty="0" err="1" smtClean="0"/>
              <a:t>dosya</a:t>
            </a:r>
            <a:r>
              <a:rPr lang="en-US" sz="2700" dirty="0" smtClean="0"/>
              <a:t> </a:t>
            </a:r>
            <a:r>
              <a:rPr lang="en-US" sz="2700" dirty="0" err="1" smtClean="0"/>
              <a:t>silme</a:t>
            </a:r>
            <a:r>
              <a:rPr lang="en-US" sz="2700" dirty="0" smtClean="0"/>
              <a:t> </a:t>
            </a:r>
            <a:r>
              <a:rPr lang="en-US" sz="2700" dirty="0" err="1" smtClean="0"/>
              <a:t>işleminin</a:t>
            </a:r>
            <a:r>
              <a:rPr lang="en-US" sz="2700" dirty="0" smtClean="0"/>
              <a:t> </a:t>
            </a:r>
            <a:r>
              <a:rPr lang="en-US" sz="2700" dirty="0" err="1" smtClean="0"/>
              <a:t>gerçekleştirildiği</a:t>
            </a:r>
            <a:r>
              <a:rPr lang="en-US" sz="2700" dirty="0" smtClean="0"/>
              <a:t> </a:t>
            </a:r>
            <a:r>
              <a:rPr lang="en-US" sz="2700" dirty="0" err="1" smtClean="0"/>
              <a:t>ekrandır</a:t>
            </a:r>
            <a:r>
              <a:rPr lang="en-US" sz="2700" dirty="0" smtClean="0"/>
              <a:t>.</a:t>
            </a:r>
            <a:endParaRPr lang="tr-TR" sz="2700" dirty="0" smtClean="0"/>
          </a:p>
          <a:p>
            <a:pPr marL="0" indent="0">
              <a:buNone/>
            </a:pPr>
            <a:r>
              <a:rPr lang="en-US" sz="2700" b="1" dirty="0" err="1" smtClean="0"/>
              <a:t>Karar</a:t>
            </a:r>
            <a:r>
              <a:rPr lang="en-US" sz="2700" b="1" dirty="0" smtClean="0"/>
              <a:t> No </a:t>
            </a:r>
            <a:r>
              <a:rPr lang="en-US" sz="2700" b="1" dirty="0" err="1" smtClean="0"/>
              <a:t>Günleme</a:t>
            </a:r>
            <a:endParaRPr lang="en-US" sz="2700" b="1" dirty="0"/>
          </a:p>
          <a:p>
            <a:pPr marL="0" indent="0">
              <a:buNone/>
            </a:pPr>
            <a:r>
              <a:rPr lang="en-US" sz="2700" dirty="0" err="1" smtClean="0"/>
              <a:t>Karar</a:t>
            </a:r>
            <a:r>
              <a:rPr lang="en-US" sz="2700" dirty="0" smtClean="0"/>
              <a:t> no </a:t>
            </a:r>
            <a:r>
              <a:rPr lang="en-US" sz="2700" dirty="0" err="1" smtClean="0"/>
              <a:t>günleme</a:t>
            </a:r>
            <a:r>
              <a:rPr lang="en-US" sz="2700" dirty="0" smtClean="0"/>
              <a:t> </a:t>
            </a:r>
            <a:r>
              <a:rPr lang="en-US" sz="2700" dirty="0" err="1" smtClean="0"/>
              <a:t>ekranı</a:t>
            </a:r>
            <a:r>
              <a:rPr lang="en-US" sz="2700" dirty="0" smtClean="0"/>
              <a:t>, </a:t>
            </a:r>
            <a:r>
              <a:rPr lang="en-US" sz="2700" dirty="0" err="1" smtClean="0"/>
              <a:t>dosyanın</a:t>
            </a:r>
            <a:r>
              <a:rPr lang="en-US" sz="2700" dirty="0" smtClean="0"/>
              <a:t> </a:t>
            </a:r>
            <a:r>
              <a:rPr lang="en-US" sz="2700" dirty="0" err="1" smtClean="0"/>
              <a:t>herhangi</a:t>
            </a:r>
            <a:r>
              <a:rPr lang="en-US" sz="2700" dirty="0" smtClean="0"/>
              <a:t> </a:t>
            </a:r>
            <a:r>
              <a:rPr lang="en-US" sz="2700" dirty="0" err="1" smtClean="0"/>
              <a:t>bir</a:t>
            </a:r>
            <a:r>
              <a:rPr lang="en-US" sz="2700" dirty="0" smtClean="0"/>
              <a:t> </a:t>
            </a:r>
            <a:r>
              <a:rPr lang="en-US" sz="2700" dirty="0" err="1" smtClean="0"/>
              <a:t>şekilde</a:t>
            </a:r>
            <a:r>
              <a:rPr lang="en-US" sz="2700" dirty="0" smtClean="0"/>
              <a:t> </a:t>
            </a:r>
            <a:r>
              <a:rPr lang="en-US" sz="2700" dirty="0" err="1" smtClean="0"/>
              <a:t>yanlış</a:t>
            </a:r>
            <a:r>
              <a:rPr lang="en-US" sz="2700" dirty="0" smtClean="0"/>
              <a:t> </a:t>
            </a:r>
            <a:r>
              <a:rPr lang="en-US" sz="2700" dirty="0" err="1" smtClean="0"/>
              <a:t>karar</a:t>
            </a:r>
            <a:r>
              <a:rPr lang="en-US" sz="2700" dirty="0" smtClean="0"/>
              <a:t> </a:t>
            </a:r>
            <a:r>
              <a:rPr lang="en-US" sz="2700" dirty="0" err="1" smtClean="0"/>
              <a:t>numarası</a:t>
            </a:r>
            <a:r>
              <a:rPr lang="en-US" sz="2700" dirty="0" smtClean="0"/>
              <a:t> </a:t>
            </a:r>
            <a:r>
              <a:rPr lang="en-US" sz="2700" dirty="0" err="1" smtClean="0"/>
              <a:t>alması</a:t>
            </a:r>
            <a:r>
              <a:rPr lang="tr-TR" sz="2700" dirty="0" smtClean="0"/>
              <a:t> </a:t>
            </a:r>
            <a:r>
              <a:rPr lang="pt-BR" sz="2700" dirty="0" smtClean="0"/>
              <a:t>halinde karar numarasının düzeltilmesi ekranıdır</a:t>
            </a:r>
            <a:r>
              <a:rPr lang="pt-BR" sz="2700" dirty="0"/>
              <a:t>.</a:t>
            </a:r>
            <a:endParaRPr lang="tr-TR" sz="27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4480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smtClean="0"/>
              <a:t>DOSYA MODÜLÜ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 err="1" smtClean="0"/>
              <a:t>Dosya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Gönderme</a:t>
            </a:r>
            <a:r>
              <a:rPr lang="en-US" sz="2800" b="1" dirty="0" smtClean="0"/>
              <a:t>/</a:t>
            </a:r>
            <a:r>
              <a:rPr lang="en-US" sz="2800" b="1" dirty="0" err="1" smtClean="0"/>
              <a:t>İsteme</a:t>
            </a:r>
            <a:r>
              <a:rPr lang="en-US" sz="2800" b="1" dirty="0" smtClean="0"/>
              <a:t> Alt </a:t>
            </a:r>
            <a:r>
              <a:rPr lang="en-US" sz="2800" b="1" dirty="0" err="1" smtClean="0"/>
              <a:t>Modülü</a:t>
            </a:r>
            <a:endParaRPr lang="tr-TR" sz="2800" b="1" dirty="0"/>
          </a:p>
          <a:p>
            <a:pPr marL="0" indent="0">
              <a:buNone/>
            </a:pPr>
            <a:r>
              <a:rPr lang="en-US" sz="2800" b="1" dirty="0" err="1" smtClean="0"/>
              <a:t>Evrak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Silme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Evrak</a:t>
            </a:r>
            <a:r>
              <a:rPr lang="en-US" sz="2800" dirty="0" smtClean="0"/>
              <a:t> </a:t>
            </a:r>
            <a:r>
              <a:rPr lang="en-US" sz="2800" dirty="0" err="1" smtClean="0"/>
              <a:t>silme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belli </a:t>
            </a:r>
            <a:r>
              <a:rPr lang="en-US" sz="2800" dirty="0" err="1" smtClean="0"/>
              <a:t>koşulları</a:t>
            </a:r>
            <a:r>
              <a:rPr lang="en-US" sz="2800" dirty="0" smtClean="0"/>
              <a:t> </a:t>
            </a:r>
            <a:r>
              <a:rPr lang="en-US" sz="2800" dirty="0" err="1" smtClean="0"/>
              <a:t>sağlayan</a:t>
            </a:r>
            <a:r>
              <a:rPr lang="en-US" sz="2800" dirty="0" smtClean="0"/>
              <a:t> </a:t>
            </a:r>
            <a:r>
              <a:rPr lang="en-US" sz="2800" dirty="0" err="1" smtClean="0"/>
              <a:t>dosyaya</a:t>
            </a:r>
            <a:r>
              <a:rPr lang="en-US" sz="2800" dirty="0" smtClean="0"/>
              <a:t> </a:t>
            </a:r>
            <a:r>
              <a:rPr lang="en-US" sz="2800" dirty="0" err="1" smtClean="0"/>
              <a:t>yanlışlıkla</a:t>
            </a:r>
            <a:r>
              <a:rPr lang="en-US" sz="2800" dirty="0" smtClean="0"/>
              <a:t> </a:t>
            </a:r>
            <a:r>
              <a:rPr lang="en-US" sz="2800" dirty="0" err="1" smtClean="0"/>
              <a:t>kaydı</a:t>
            </a:r>
            <a:r>
              <a:rPr lang="en-US" sz="2800" dirty="0" smtClean="0"/>
              <a:t> </a:t>
            </a:r>
            <a:r>
              <a:rPr lang="en-US" sz="2800" dirty="0" err="1" smtClean="0"/>
              <a:t>yapılmış</a:t>
            </a:r>
            <a:r>
              <a:rPr lang="en-US" sz="2800" dirty="0" smtClean="0"/>
              <a:t> </a:t>
            </a:r>
            <a:r>
              <a:rPr lang="en-US" sz="2800" dirty="0" err="1" smtClean="0"/>
              <a:t>ya</a:t>
            </a:r>
            <a:r>
              <a:rPr lang="en-US" sz="2800" dirty="0" smtClean="0"/>
              <a:t> da</a:t>
            </a:r>
            <a:r>
              <a:rPr lang="tr-TR" sz="2800" dirty="0" smtClean="0"/>
              <a:t> </a:t>
            </a:r>
            <a:r>
              <a:rPr lang="en-US" sz="2800" dirty="0" err="1" smtClean="0"/>
              <a:t>ilgili</a:t>
            </a:r>
            <a:r>
              <a:rPr lang="en-US" sz="2800" dirty="0" smtClean="0"/>
              <a:t> </a:t>
            </a:r>
            <a:r>
              <a:rPr lang="en-US" sz="2800" dirty="0" err="1" smtClean="0"/>
              <a:t>dosya</a:t>
            </a:r>
            <a:r>
              <a:rPr lang="en-US" sz="2800" dirty="0" smtClean="0"/>
              <a:t> </a:t>
            </a:r>
            <a:r>
              <a:rPr lang="en-US" sz="2800" dirty="0" err="1" smtClean="0"/>
              <a:t>için</a:t>
            </a:r>
            <a:r>
              <a:rPr lang="en-US" sz="2800" dirty="0" smtClean="0"/>
              <a:t> </a:t>
            </a:r>
            <a:r>
              <a:rPr lang="en-US" sz="2800" dirty="0" err="1" smtClean="0"/>
              <a:t>oluşturulmuş</a:t>
            </a:r>
            <a:r>
              <a:rPr lang="en-US" sz="2800" dirty="0" smtClean="0"/>
              <a:t> </a:t>
            </a:r>
            <a:r>
              <a:rPr lang="en-US" sz="2800" dirty="0" err="1" smtClean="0"/>
              <a:t>evrakların</a:t>
            </a:r>
            <a:r>
              <a:rPr lang="en-US" sz="2800" dirty="0" smtClean="0"/>
              <a:t> </a:t>
            </a:r>
            <a:r>
              <a:rPr lang="en-US" sz="2800" dirty="0" err="1" smtClean="0"/>
              <a:t>silime</a:t>
            </a:r>
            <a:r>
              <a:rPr lang="en-US" sz="2800" dirty="0" smtClean="0"/>
              <a:t> </a:t>
            </a:r>
            <a:r>
              <a:rPr lang="en-US" sz="2800" dirty="0" err="1" smtClean="0"/>
              <a:t>işleminin</a:t>
            </a:r>
            <a:r>
              <a:rPr lang="en-US" sz="2800" dirty="0" smtClean="0"/>
              <a:t> </a:t>
            </a:r>
            <a:r>
              <a:rPr lang="en-US" sz="2800" dirty="0" err="1" smtClean="0"/>
              <a:t>gerçekleştirildiği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>
              <a:buNone/>
            </a:pPr>
            <a:r>
              <a:rPr lang="en-US" sz="2800" b="1" dirty="0" err="1" smtClean="0"/>
              <a:t>Hâkime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Dosya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Atama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Hâkime</a:t>
            </a:r>
            <a:r>
              <a:rPr lang="en-US" sz="2800" dirty="0" smtClean="0"/>
              <a:t> </a:t>
            </a:r>
            <a:r>
              <a:rPr lang="en-US" sz="2800" dirty="0" err="1" smtClean="0"/>
              <a:t>dosya</a:t>
            </a:r>
            <a:r>
              <a:rPr lang="en-US" sz="2800" dirty="0" smtClean="0"/>
              <a:t> </a:t>
            </a:r>
            <a:r>
              <a:rPr lang="en-US" sz="2800" dirty="0" err="1" smtClean="0"/>
              <a:t>atama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 smtClean="0"/>
              <a:t>birimlerde</a:t>
            </a:r>
            <a:r>
              <a:rPr lang="en-US" sz="2800" dirty="0" smtClean="0"/>
              <a:t> </a:t>
            </a:r>
            <a:r>
              <a:rPr lang="en-US" sz="2800" dirty="0" err="1" smtClean="0"/>
              <a:t>hâkim</a:t>
            </a:r>
            <a:r>
              <a:rPr lang="en-US" sz="2800" dirty="0" smtClean="0"/>
              <a:t> </a:t>
            </a:r>
            <a:r>
              <a:rPr lang="en-US" sz="2800" dirty="0" err="1" smtClean="0"/>
              <a:t>sayısının</a:t>
            </a:r>
            <a:r>
              <a:rPr lang="en-US" sz="2800" dirty="0" smtClean="0"/>
              <a:t> </a:t>
            </a:r>
            <a:r>
              <a:rPr lang="en-US" sz="2800" dirty="0" err="1" smtClean="0"/>
              <a:t>birden</a:t>
            </a:r>
            <a:r>
              <a:rPr lang="en-US" sz="2800" dirty="0" smtClean="0"/>
              <a:t> </a:t>
            </a:r>
            <a:r>
              <a:rPr lang="en-US" sz="2800" dirty="0" err="1" smtClean="0"/>
              <a:t>fazla</a:t>
            </a:r>
            <a:r>
              <a:rPr lang="en-US" sz="2800" dirty="0" smtClean="0"/>
              <a:t> </a:t>
            </a:r>
            <a:r>
              <a:rPr lang="en-US" sz="2800" dirty="0" err="1" smtClean="0"/>
              <a:t>olması</a:t>
            </a:r>
            <a:r>
              <a:rPr lang="en-US" sz="2800" dirty="0" smtClean="0"/>
              <a:t> </a:t>
            </a:r>
            <a:r>
              <a:rPr lang="en-US" sz="2800" dirty="0" err="1" smtClean="0"/>
              <a:t>durumunda</a:t>
            </a:r>
            <a:r>
              <a:rPr lang="tr-TR" sz="2800" dirty="0" smtClean="0"/>
              <a:t> </a:t>
            </a:r>
            <a:r>
              <a:rPr lang="en-US" sz="2800" dirty="0" err="1" smtClean="0"/>
              <a:t>dosyayla</a:t>
            </a:r>
            <a:r>
              <a:rPr lang="en-US" sz="2800" dirty="0" smtClean="0"/>
              <a:t> </a:t>
            </a:r>
            <a:r>
              <a:rPr lang="en-US" sz="2800" dirty="0" err="1" smtClean="0"/>
              <a:t>ilgili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işlemlerde</a:t>
            </a:r>
            <a:r>
              <a:rPr lang="en-US" sz="2800" dirty="0" smtClean="0"/>
              <a:t> </a:t>
            </a:r>
            <a:r>
              <a:rPr lang="en-US" sz="2800" dirty="0" err="1" smtClean="0"/>
              <a:t>yetkili</a:t>
            </a:r>
            <a:r>
              <a:rPr lang="en-US" sz="2800" dirty="0" smtClean="0"/>
              <a:t> </a:t>
            </a:r>
            <a:r>
              <a:rPr lang="en-US" sz="2800" dirty="0" err="1" smtClean="0"/>
              <a:t>hâkimin</a:t>
            </a:r>
            <a:r>
              <a:rPr lang="en-US" sz="2800" dirty="0" smtClean="0"/>
              <a:t> </a:t>
            </a:r>
            <a:r>
              <a:rPr lang="en-US" sz="2800" dirty="0" err="1" smtClean="0"/>
              <a:t>sisteme</a:t>
            </a:r>
            <a:r>
              <a:rPr lang="en-US" sz="2800" dirty="0" smtClean="0"/>
              <a:t> </a:t>
            </a:r>
            <a:r>
              <a:rPr lang="en-US" sz="2800" dirty="0" err="1" smtClean="0"/>
              <a:t>tanıtılması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</a:t>
            </a:r>
            <a:endParaRPr lang="tr-TR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2917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smtClean="0"/>
              <a:t>DOSYA MODÜLÜ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 err="1" smtClean="0"/>
              <a:t>Dosya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Gönderme</a:t>
            </a:r>
            <a:r>
              <a:rPr lang="en-US" sz="2800" b="1" dirty="0" smtClean="0"/>
              <a:t>/</a:t>
            </a:r>
            <a:r>
              <a:rPr lang="en-US" sz="2800" b="1" dirty="0" err="1" smtClean="0"/>
              <a:t>İsteme</a:t>
            </a:r>
            <a:r>
              <a:rPr lang="en-US" sz="2800" b="1" dirty="0" smtClean="0"/>
              <a:t> Alt </a:t>
            </a:r>
            <a:r>
              <a:rPr lang="en-US" sz="2800" b="1" dirty="0" err="1" smtClean="0"/>
              <a:t>Modülü</a:t>
            </a:r>
            <a:endParaRPr lang="tr-TR" sz="2800" b="1" dirty="0"/>
          </a:p>
          <a:p>
            <a:pPr marL="0" indent="0">
              <a:buNone/>
            </a:pPr>
            <a:r>
              <a:rPr lang="en-US" sz="2800" b="1" dirty="0" err="1" smtClean="0"/>
              <a:t>Dosya</a:t>
            </a:r>
            <a:r>
              <a:rPr lang="en-US" sz="2800" b="1" dirty="0" smtClean="0"/>
              <a:t> No </a:t>
            </a:r>
            <a:r>
              <a:rPr lang="en-US" sz="2800" b="1" dirty="0" err="1" smtClean="0"/>
              <a:t>Güncelleme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Dosya</a:t>
            </a:r>
            <a:r>
              <a:rPr lang="en-US" sz="2800" dirty="0" smtClean="0"/>
              <a:t> no </a:t>
            </a:r>
            <a:r>
              <a:rPr lang="en-US" sz="2800" dirty="0" err="1" smtClean="0"/>
              <a:t>güncelleme</a:t>
            </a:r>
            <a:r>
              <a:rPr lang="en-US" sz="2800" dirty="0" smtClean="0"/>
              <a:t>, </a:t>
            </a:r>
            <a:r>
              <a:rPr lang="en-US" sz="2800" dirty="0" err="1" smtClean="0"/>
              <a:t>yetkili</a:t>
            </a:r>
            <a:r>
              <a:rPr lang="en-US" sz="2800" dirty="0" smtClean="0"/>
              <a:t> </a:t>
            </a:r>
            <a:r>
              <a:rPr lang="en-US" sz="2800" dirty="0" err="1" smtClean="0"/>
              <a:t>birim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kullanıcı</a:t>
            </a:r>
            <a:r>
              <a:rPr lang="en-US" sz="2800" dirty="0" smtClean="0"/>
              <a:t> </a:t>
            </a:r>
            <a:r>
              <a:rPr lang="en-US" sz="2800" dirty="0" err="1" smtClean="0"/>
              <a:t>tarafından</a:t>
            </a:r>
            <a:r>
              <a:rPr lang="en-US" sz="2800" dirty="0" smtClean="0"/>
              <a:t> </a:t>
            </a:r>
            <a:r>
              <a:rPr lang="en-US" sz="2800" dirty="0" err="1" smtClean="0"/>
              <a:t>dosya</a:t>
            </a:r>
            <a:r>
              <a:rPr lang="en-US" sz="2800" dirty="0" smtClean="0"/>
              <a:t> no </a:t>
            </a:r>
            <a:r>
              <a:rPr lang="en-US" sz="2800" dirty="0" err="1" smtClean="0"/>
              <a:t>güncelleme</a:t>
            </a:r>
            <a:r>
              <a:rPr lang="en-US" sz="2800" dirty="0" smtClean="0"/>
              <a:t> </a:t>
            </a:r>
            <a:r>
              <a:rPr lang="en-US" sz="2800" dirty="0" err="1" smtClean="0"/>
              <a:t>işleminin</a:t>
            </a:r>
            <a:r>
              <a:rPr lang="tr-TR" sz="2800" dirty="0" smtClean="0"/>
              <a:t> </a:t>
            </a:r>
            <a:r>
              <a:rPr lang="en-US" sz="2800" dirty="0" err="1" smtClean="0"/>
              <a:t>gerçekleştirildiği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>
              <a:buNone/>
            </a:pPr>
            <a:r>
              <a:rPr lang="en-US" sz="2800" b="1" dirty="0" err="1" smtClean="0"/>
              <a:t>İstenen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Dosyaların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Listesi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İstenen</a:t>
            </a:r>
            <a:r>
              <a:rPr lang="en-US" sz="2800" dirty="0" smtClean="0"/>
              <a:t> </a:t>
            </a:r>
            <a:r>
              <a:rPr lang="en-US" sz="2800" dirty="0" err="1" smtClean="0"/>
              <a:t>dosyaların</a:t>
            </a:r>
            <a:r>
              <a:rPr lang="en-US" sz="2800" dirty="0" smtClean="0"/>
              <a:t> </a:t>
            </a:r>
            <a:r>
              <a:rPr lang="en-US" sz="2800" dirty="0" err="1" smtClean="0"/>
              <a:t>listesi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 smtClean="0"/>
              <a:t>diğer</a:t>
            </a:r>
            <a:r>
              <a:rPr lang="en-US" sz="2800" dirty="0" smtClean="0"/>
              <a:t> </a:t>
            </a:r>
            <a:r>
              <a:rPr lang="en-US" sz="2800" dirty="0" err="1" smtClean="0"/>
              <a:t>birimlerden</a:t>
            </a:r>
            <a:r>
              <a:rPr lang="en-US" sz="2800" dirty="0" smtClean="0"/>
              <a:t> </a:t>
            </a:r>
            <a:r>
              <a:rPr lang="en-US" sz="2800" dirty="0" err="1" smtClean="0"/>
              <a:t>istenen</a:t>
            </a:r>
            <a:r>
              <a:rPr lang="en-US" sz="2800" dirty="0" smtClean="0"/>
              <a:t> </a:t>
            </a:r>
            <a:r>
              <a:rPr lang="en-US" sz="2800" dirty="0" err="1" smtClean="0"/>
              <a:t>dosyaların</a:t>
            </a:r>
            <a:r>
              <a:rPr lang="en-US" sz="2800" dirty="0" smtClean="0"/>
              <a:t> </a:t>
            </a:r>
            <a:r>
              <a:rPr lang="en-US" sz="2800" dirty="0" err="1" smtClean="0"/>
              <a:t>listeleme</a:t>
            </a:r>
            <a:r>
              <a:rPr lang="en-US" sz="2800" dirty="0" smtClean="0"/>
              <a:t> </a:t>
            </a:r>
            <a:r>
              <a:rPr lang="en-US" sz="2800" dirty="0" err="1" smtClean="0"/>
              <a:t>işleminin</a:t>
            </a:r>
            <a:r>
              <a:rPr lang="tr-TR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9591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smtClean="0"/>
              <a:t>DOSYA MODÜLÜ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700" b="1" dirty="0" err="1" smtClean="0"/>
              <a:t>Dosya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Gönderme</a:t>
            </a:r>
            <a:r>
              <a:rPr lang="en-US" sz="2700" b="1" dirty="0" smtClean="0"/>
              <a:t>/</a:t>
            </a:r>
            <a:r>
              <a:rPr lang="en-US" sz="2700" b="1" dirty="0" err="1" smtClean="0"/>
              <a:t>İsteme</a:t>
            </a:r>
            <a:r>
              <a:rPr lang="en-US" sz="2700" b="1" dirty="0" smtClean="0"/>
              <a:t> Alt </a:t>
            </a:r>
            <a:r>
              <a:rPr lang="en-US" sz="2700" b="1" dirty="0" err="1" smtClean="0"/>
              <a:t>Modülü</a:t>
            </a:r>
            <a:endParaRPr lang="tr-TR" sz="2700" b="1" dirty="0"/>
          </a:p>
          <a:p>
            <a:pPr marL="0" indent="0">
              <a:buNone/>
            </a:pPr>
            <a:r>
              <a:rPr lang="en-US" sz="2700" b="1" dirty="0" smtClean="0"/>
              <a:t>Seri </a:t>
            </a:r>
            <a:r>
              <a:rPr lang="en-US" sz="2700" b="1" dirty="0" err="1" smtClean="0"/>
              <a:t>Dava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Uygulamaları</a:t>
            </a:r>
            <a:endParaRPr lang="en-US" sz="2700" b="1" dirty="0"/>
          </a:p>
          <a:p>
            <a:pPr marL="0" indent="0">
              <a:buNone/>
            </a:pPr>
            <a:r>
              <a:rPr lang="en-US" sz="2700" dirty="0" smtClean="0"/>
              <a:t>Seri </a:t>
            </a:r>
            <a:r>
              <a:rPr lang="en-US" sz="2700" dirty="0" err="1" smtClean="0"/>
              <a:t>dava</a:t>
            </a:r>
            <a:r>
              <a:rPr lang="en-US" sz="2700" dirty="0" smtClean="0"/>
              <a:t> </a:t>
            </a:r>
            <a:r>
              <a:rPr lang="en-US" sz="2700" dirty="0" err="1" smtClean="0"/>
              <a:t>uygulamaları</a:t>
            </a:r>
            <a:r>
              <a:rPr lang="en-US" sz="2700" dirty="0" smtClean="0"/>
              <a:t> </a:t>
            </a:r>
            <a:r>
              <a:rPr lang="en-US" sz="2700" dirty="0" err="1" smtClean="0"/>
              <a:t>ekranı</a:t>
            </a:r>
            <a:r>
              <a:rPr lang="en-US" sz="2700" dirty="0" smtClean="0"/>
              <a:t>, </a:t>
            </a:r>
            <a:r>
              <a:rPr lang="en-US" sz="2700" dirty="0" err="1" smtClean="0"/>
              <a:t>birime</a:t>
            </a:r>
            <a:r>
              <a:rPr lang="en-US" sz="2700" dirty="0" smtClean="0"/>
              <a:t> </a:t>
            </a:r>
            <a:r>
              <a:rPr lang="en-US" sz="2700" dirty="0" err="1" smtClean="0"/>
              <a:t>seri</a:t>
            </a:r>
            <a:r>
              <a:rPr lang="en-US" sz="2700" dirty="0" smtClean="0"/>
              <a:t> </a:t>
            </a:r>
            <a:r>
              <a:rPr lang="en-US" sz="2700" dirty="0" err="1" smtClean="0"/>
              <a:t>dosya</a:t>
            </a:r>
            <a:r>
              <a:rPr lang="en-US" sz="2700" dirty="0" smtClean="0"/>
              <a:t> </a:t>
            </a:r>
            <a:r>
              <a:rPr lang="en-US" sz="2700" dirty="0" err="1" smtClean="0"/>
              <a:t>olarak</a:t>
            </a:r>
            <a:r>
              <a:rPr lang="en-US" sz="2700" dirty="0" smtClean="0"/>
              <a:t> </a:t>
            </a:r>
            <a:r>
              <a:rPr lang="en-US" sz="2700" dirty="0" err="1" smtClean="0"/>
              <a:t>gelen</a:t>
            </a:r>
            <a:r>
              <a:rPr lang="en-US" sz="2700" dirty="0" smtClean="0"/>
              <a:t> </a:t>
            </a:r>
            <a:r>
              <a:rPr lang="en-US" sz="2700" dirty="0" err="1" smtClean="0"/>
              <a:t>dosyaların</a:t>
            </a:r>
            <a:r>
              <a:rPr lang="en-US" sz="2700" dirty="0" smtClean="0"/>
              <a:t> </a:t>
            </a:r>
            <a:r>
              <a:rPr lang="en-US" sz="2700" dirty="0" err="1" smtClean="0"/>
              <a:t>vekil</a:t>
            </a:r>
            <a:r>
              <a:rPr lang="en-US" sz="2700" dirty="0" smtClean="0"/>
              <a:t>, </a:t>
            </a:r>
            <a:r>
              <a:rPr lang="en-US" sz="2700" dirty="0" err="1" smtClean="0"/>
              <a:t>duruşma</a:t>
            </a:r>
            <a:r>
              <a:rPr lang="tr-TR" sz="2700" dirty="0" smtClean="0"/>
              <a:t> </a:t>
            </a:r>
            <a:r>
              <a:rPr lang="en-US" sz="2700" dirty="0" err="1" smtClean="0"/>
              <a:t>günü</a:t>
            </a:r>
            <a:r>
              <a:rPr lang="en-US" sz="2700" dirty="0" smtClean="0"/>
              <a:t>, </a:t>
            </a:r>
            <a:r>
              <a:rPr lang="en-US" sz="2700" dirty="0" err="1" smtClean="0"/>
              <a:t>taraf</a:t>
            </a:r>
            <a:r>
              <a:rPr lang="en-US" sz="2700" dirty="0" smtClean="0"/>
              <a:t> </a:t>
            </a:r>
            <a:r>
              <a:rPr lang="en-US" sz="2700" dirty="0" err="1" smtClean="0"/>
              <a:t>kopyalama</a:t>
            </a:r>
            <a:r>
              <a:rPr lang="en-US" sz="2700" dirty="0" smtClean="0"/>
              <a:t>, </a:t>
            </a:r>
            <a:r>
              <a:rPr lang="en-US" sz="2700" dirty="0" err="1" smtClean="0"/>
              <a:t>seri</a:t>
            </a:r>
            <a:r>
              <a:rPr lang="en-US" sz="2700" dirty="0" smtClean="0"/>
              <a:t> </a:t>
            </a:r>
            <a:r>
              <a:rPr lang="en-US" sz="2700" dirty="0" err="1" smtClean="0"/>
              <a:t>dava</a:t>
            </a:r>
            <a:r>
              <a:rPr lang="en-US" sz="2700" dirty="0" smtClean="0"/>
              <a:t> </a:t>
            </a:r>
            <a:r>
              <a:rPr lang="en-US" sz="2700" dirty="0" err="1" smtClean="0"/>
              <a:t>ekleme</a:t>
            </a:r>
            <a:r>
              <a:rPr lang="en-US" sz="2700" dirty="0" smtClean="0"/>
              <a:t> </a:t>
            </a:r>
            <a:r>
              <a:rPr lang="en-US" sz="2700" dirty="0" err="1" smtClean="0"/>
              <a:t>ve</a:t>
            </a:r>
            <a:r>
              <a:rPr lang="en-US" sz="2700" dirty="0" smtClean="0"/>
              <a:t> </a:t>
            </a:r>
            <a:r>
              <a:rPr lang="en-US" sz="2700" dirty="0" err="1" smtClean="0"/>
              <a:t>müzekkere</a:t>
            </a:r>
            <a:r>
              <a:rPr lang="en-US" sz="2700" dirty="0" smtClean="0"/>
              <a:t> </a:t>
            </a:r>
            <a:r>
              <a:rPr lang="en-US" sz="2700" dirty="0" err="1" smtClean="0"/>
              <a:t>kopyalama</a:t>
            </a:r>
            <a:r>
              <a:rPr lang="en-US" sz="2700" dirty="0" smtClean="0"/>
              <a:t> </a:t>
            </a:r>
            <a:r>
              <a:rPr lang="en-US" sz="2700" dirty="0" err="1" smtClean="0"/>
              <a:t>işlemlerinin</a:t>
            </a:r>
            <a:r>
              <a:rPr lang="tr-TR" sz="2700" dirty="0" smtClean="0"/>
              <a:t> </a:t>
            </a:r>
            <a:r>
              <a:rPr lang="en-US" sz="2700" dirty="0" smtClean="0"/>
              <a:t>pilot </a:t>
            </a:r>
            <a:r>
              <a:rPr lang="en-US" sz="2700" dirty="0" err="1" smtClean="0"/>
              <a:t>dosya</a:t>
            </a:r>
            <a:r>
              <a:rPr lang="en-US" sz="2700" dirty="0" smtClean="0"/>
              <a:t> </a:t>
            </a:r>
            <a:r>
              <a:rPr lang="en-US" sz="2700" dirty="0" err="1" smtClean="0"/>
              <a:t>üzerinden</a:t>
            </a:r>
            <a:r>
              <a:rPr lang="en-US" sz="2700" dirty="0" smtClean="0"/>
              <a:t> </a:t>
            </a:r>
            <a:r>
              <a:rPr lang="en-US" sz="2700" dirty="0" err="1" smtClean="0"/>
              <a:t>seri</a:t>
            </a:r>
            <a:r>
              <a:rPr lang="en-US" sz="2700" dirty="0" smtClean="0"/>
              <a:t> </a:t>
            </a:r>
            <a:r>
              <a:rPr lang="en-US" sz="2700" dirty="0" err="1" smtClean="0"/>
              <a:t>dosyalar</a:t>
            </a:r>
            <a:r>
              <a:rPr lang="en-US" sz="2700" dirty="0" smtClean="0"/>
              <a:t> </a:t>
            </a:r>
            <a:r>
              <a:rPr lang="en-US" sz="2700" dirty="0" err="1" smtClean="0"/>
              <a:t>için</a:t>
            </a:r>
            <a:r>
              <a:rPr lang="en-US" sz="2700" dirty="0" smtClean="0"/>
              <a:t> </a:t>
            </a:r>
            <a:r>
              <a:rPr lang="en-US" sz="2700" dirty="0" err="1" smtClean="0"/>
              <a:t>yapıldığı</a:t>
            </a:r>
            <a:r>
              <a:rPr lang="en-US" sz="2700" dirty="0" smtClean="0"/>
              <a:t> </a:t>
            </a:r>
            <a:r>
              <a:rPr lang="en-US" sz="2700" dirty="0" err="1" smtClean="0"/>
              <a:t>ekrandır</a:t>
            </a:r>
            <a:r>
              <a:rPr lang="en-US" sz="2700" dirty="0" smtClean="0"/>
              <a:t>. </a:t>
            </a:r>
            <a:r>
              <a:rPr lang="en-US" sz="2700" dirty="0" err="1" smtClean="0"/>
              <a:t>Ekranda</a:t>
            </a:r>
            <a:r>
              <a:rPr lang="en-US" sz="2700" dirty="0" smtClean="0"/>
              <a:t> </a:t>
            </a:r>
            <a:r>
              <a:rPr lang="en-US" sz="2700" dirty="0" err="1" smtClean="0"/>
              <a:t>işlemlerin</a:t>
            </a:r>
            <a:r>
              <a:rPr lang="tr-TR" sz="2700" dirty="0" smtClean="0"/>
              <a:t> </a:t>
            </a:r>
            <a:r>
              <a:rPr lang="en-US" sz="2700" dirty="0" err="1" smtClean="0"/>
              <a:t>yapılabilmesi</a:t>
            </a:r>
            <a:r>
              <a:rPr lang="en-US" sz="2700" dirty="0" smtClean="0"/>
              <a:t> </a:t>
            </a:r>
            <a:r>
              <a:rPr lang="en-US" sz="2700" dirty="0" err="1" smtClean="0"/>
              <a:t>için</a:t>
            </a:r>
            <a:r>
              <a:rPr lang="en-US" sz="2700" dirty="0" smtClean="0"/>
              <a:t> pilot </a:t>
            </a:r>
            <a:r>
              <a:rPr lang="en-US" sz="2700" dirty="0" err="1" smtClean="0"/>
              <a:t>dosyanın</a:t>
            </a:r>
            <a:r>
              <a:rPr lang="en-US" sz="2700" dirty="0" smtClean="0"/>
              <a:t> </a:t>
            </a:r>
            <a:r>
              <a:rPr lang="en-US" sz="2700" dirty="0" err="1" smtClean="0"/>
              <a:t>dava</a:t>
            </a:r>
            <a:r>
              <a:rPr lang="en-US" sz="2700" dirty="0" smtClean="0"/>
              <a:t> </a:t>
            </a:r>
            <a:r>
              <a:rPr lang="en-US" sz="2700" dirty="0" err="1" smtClean="0"/>
              <a:t>açılış</a:t>
            </a:r>
            <a:r>
              <a:rPr lang="en-US" sz="2700" dirty="0" smtClean="0"/>
              <a:t> </a:t>
            </a:r>
            <a:r>
              <a:rPr lang="en-US" sz="2700" dirty="0" err="1" smtClean="0"/>
              <a:t>işlemlerinin</a:t>
            </a:r>
            <a:r>
              <a:rPr lang="en-US" sz="2700" dirty="0" smtClean="0"/>
              <a:t> </a:t>
            </a:r>
            <a:r>
              <a:rPr lang="en-US" sz="2700" dirty="0" err="1" smtClean="0"/>
              <a:t>yapılmış</a:t>
            </a:r>
            <a:r>
              <a:rPr lang="en-US" sz="2700" dirty="0" smtClean="0"/>
              <a:t> </a:t>
            </a:r>
            <a:r>
              <a:rPr lang="en-US" sz="2700" dirty="0" err="1" smtClean="0"/>
              <a:t>olması</a:t>
            </a:r>
            <a:r>
              <a:rPr lang="en-US" sz="2700" dirty="0" smtClean="0"/>
              <a:t> </a:t>
            </a:r>
            <a:r>
              <a:rPr lang="en-US" sz="2700" dirty="0" err="1" smtClean="0"/>
              <a:t>gerekir</a:t>
            </a:r>
            <a:r>
              <a:rPr lang="en-US" sz="2700" dirty="0" smtClean="0"/>
              <a:t>.</a:t>
            </a:r>
            <a:endParaRPr lang="tr-TR" sz="2700" dirty="0" smtClean="0"/>
          </a:p>
          <a:p>
            <a:pPr marL="0" indent="0">
              <a:buNone/>
            </a:pPr>
            <a:r>
              <a:rPr lang="en-US" sz="2700" b="1" dirty="0" err="1" smtClean="0"/>
              <a:t>Hakem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Sıfatlı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Dosya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Aktarma</a:t>
            </a:r>
            <a:endParaRPr lang="en-US" sz="2700" b="1" dirty="0"/>
          </a:p>
          <a:p>
            <a:pPr marL="0" indent="0">
              <a:buNone/>
            </a:pPr>
            <a:r>
              <a:rPr lang="en-US" sz="2700" dirty="0" err="1" smtClean="0"/>
              <a:t>Hakem</a:t>
            </a:r>
            <a:r>
              <a:rPr lang="en-US" sz="2700" dirty="0" smtClean="0"/>
              <a:t> </a:t>
            </a:r>
            <a:r>
              <a:rPr lang="en-US" sz="2700" dirty="0" err="1" smtClean="0"/>
              <a:t>sıfatlı</a:t>
            </a:r>
            <a:r>
              <a:rPr lang="en-US" sz="2700" dirty="0" smtClean="0"/>
              <a:t> </a:t>
            </a:r>
            <a:r>
              <a:rPr lang="en-US" sz="2700" dirty="0" err="1" smtClean="0"/>
              <a:t>dosya</a:t>
            </a:r>
            <a:r>
              <a:rPr lang="en-US" sz="2700" dirty="0" smtClean="0"/>
              <a:t> </a:t>
            </a:r>
            <a:r>
              <a:rPr lang="en-US" sz="2700" dirty="0" err="1" smtClean="0"/>
              <a:t>aktarma</a:t>
            </a:r>
            <a:r>
              <a:rPr lang="en-US" sz="2700" dirty="0" smtClean="0"/>
              <a:t>, </a:t>
            </a:r>
            <a:r>
              <a:rPr lang="en-US" sz="2700" dirty="0" err="1" smtClean="0"/>
              <a:t>dosya</a:t>
            </a:r>
            <a:r>
              <a:rPr lang="en-US" sz="2700" dirty="0" smtClean="0"/>
              <a:t> </a:t>
            </a:r>
            <a:r>
              <a:rPr lang="en-US" sz="2700" dirty="0" err="1" smtClean="0"/>
              <a:t>türü</a:t>
            </a:r>
            <a:r>
              <a:rPr lang="en-US" sz="2700" dirty="0" smtClean="0"/>
              <a:t> </a:t>
            </a:r>
            <a:r>
              <a:rPr lang="en-US" sz="2700" dirty="0" err="1" smtClean="0"/>
              <a:t>tahkim</a:t>
            </a:r>
            <a:r>
              <a:rPr lang="en-US" sz="2700" dirty="0" smtClean="0"/>
              <a:t> (</a:t>
            </a:r>
            <a:r>
              <a:rPr lang="en-US" sz="2700" dirty="0" err="1" smtClean="0"/>
              <a:t>hakem</a:t>
            </a:r>
            <a:r>
              <a:rPr lang="en-US" sz="2700" dirty="0" smtClean="0"/>
              <a:t>) </a:t>
            </a:r>
            <a:r>
              <a:rPr lang="en-US" sz="2700" dirty="0" err="1" smtClean="0"/>
              <a:t>olan</a:t>
            </a:r>
            <a:r>
              <a:rPr lang="en-US" sz="2700" dirty="0" smtClean="0"/>
              <a:t> </a:t>
            </a:r>
            <a:r>
              <a:rPr lang="en-US" sz="2700" dirty="0" err="1" smtClean="0"/>
              <a:t>dosyaları</a:t>
            </a:r>
            <a:r>
              <a:rPr lang="en-US" sz="2700" dirty="0" smtClean="0"/>
              <a:t> </a:t>
            </a:r>
            <a:r>
              <a:rPr lang="en-US" sz="2700" dirty="0" err="1" smtClean="0"/>
              <a:t>ilgili</a:t>
            </a:r>
            <a:r>
              <a:rPr lang="en-US" sz="2700" dirty="0" smtClean="0"/>
              <a:t> </a:t>
            </a:r>
            <a:r>
              <a:rPr lang="en-US" sz="2700" dirty="0" err="1" smtClean="0"/>
              <a:t>birime</a:t>
            </a:r>
            <a:r>
              <a:rPr lang="tr-TR" sz="2700" dirty="0" smtClean="0"/>
              <a:t> </a:t>
            </a:r>
            <a:r>
              <a:rPr lang="en-US" sz="2700" dirty="0" err="1" smtClean="0"/>
              <a:t>aktarılması</a:t>
            </a:r>
            <a:r>
              <a:rPr lang="en-US" sz="2700" dirty="0" smtClean="0"/>
              <a:t> </a:t>
            </a:r>
            <a:r>
              <a:rPr lang="en-US" sz="2700" dirty="0" err="1" smtClean="0"/>
              <a:t>ekranıdır</a:t>
            </a:r>
            <a:r>
              <a:rPr lang="en-US" sz="2700" dirty="0"/>
              <a:t>.</a:t>
            </a:r>
            <a:endParaRPr lang="tr-TR" sz="27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965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b="1" dirty="0" smtClean="0"/>
              <a:t>Amaçlarımız;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dirty="0" smtClean="0"/>
              <a:t>Bu </a:t>
            </a:r>
            <a:r>
              <a:rPr lang="en-US" b="1" dirty="0" err="1" smtClean="0"/>
              <a:t>üniteyi</a:t>
            </a:r>
            <a:r>
              <a:rPr lang="en-US" b="1" dirty="0" smtClean="0"/>
              <a:t> </a:t>
            </a:r>
            <a:r>
              <a:rPr lang="en-US" b="1" dirty="0" err="1" smtClean="0"/>
              <a:t>tamamladıktan</a:t>
            </a:r>
            <a:r>
              <a:rPr lang="en-US" b="1" dirty="0" smtClean="0"/>
              <a:t>  </a:t>
            </a:r>
            <a:r>
              <a:rPr lang="en-US" b="1" dirty="0" err="1" smtClean="0"/>
              <a:t>sonra</a:t>
            </a:r>
            <a:r>
              <a:rPr lang="en-US" b="1" dirty="0" smtClean="0"/>
              <a:t>;</a:t>
            </a:r>
          </a:p>
          <a:p>
            <a:r>
              <a:rPr lang="en-US" sz="2800" dirty="0" err="1" smtClean="0"/>
              <a:t>Tevzi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dosya</a:t>
            </a:r>
            <a:r>
              <a:rPr lang="en-US" sz="2800" dirty="0" smtClean="0"/>
              <a:t> </a:t>
            </a:r>
            <a:r>
              <a:rPr lang="en-US" sz="2800" dirty="0" err="1" smtClean="0"/>
              <a:t>modüllerini</a:t>
            </a:r>
            <a:r>
              <a:rPr lang="en-US" sz="2800" dirty="0" smtClean="0"/>
              <a:t> </a:t>
            </a:r>
            <a:r>
              <a:rPr lang="en-US" sz="2800" dirty="0" err="1" smtClean="0"/>
              <a:t>ifade</a:t>
            </a:r>
            <a:r>
              <a:rPr lang="en-US" sz="2800" dirty="0" smtClean="0"/>
              <a:t> </a:t>
            </a:r>
            <a:r>
              <a:rPr lang="en-US" sz="2800" dirty="0" err="1" smtClean="0"/>
              <a:t>edebilecek</a:t>
            </a:r>
            <a:r>
              <a:rPr lang="en-US" sz="2800" dirty="0"/>
              <a:t>,</a:t>
            </a:r>
          </a:p>
          <a:p>
            <a:r>
              <a:rPr lang="en-US" sz="2800" dirty="0" err="1" smtClean="0"/>
              <a:t>Dava</a:t>
            </a:r>
            <a:r>
              <a:rPr lang="en-US" sz="2800" dirty="0" smtClean="0"/>
              <a:t> </a:t>
            </a:r>
            <a:r>
              <a:rPr lang="en-US" sz="2800" dirty="0" err="1" smtClean="0"/>
              <a:t>açılış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tebligat</a:t>
            </a:r>
            <a:r>
              <a:rPr lang="en-US" sz="2800" dirty="0" smtClean="0"/>
              <a:t> </a:t>
            </a:r>
            <a:r>
              <a:rPr lang="en-US" sz="2800" dirty="0" err="1" smtClean="0"/>
              <a:t>modüllerinde</a:t>
            </a:r>
            <a:r>
              <a:rPr lang="en-US" sz="2800" dirty="0" smtClean="0"/>
              <a:t> </a:t>
            </a:r>
            <a:r>
              <a:rPr lang="en-US" sz="2800" dirty="0" err="1" smtClean="0"/>
              <a:t>yer</a:t>
            </a:r>
            <a:r>
              <a:rPr lang="en-US" sz="2800" dirty="0" smtClean="0"/>
              <a:t> </a:t>
            </a:r>
            <a:r>
              <a:rPr lang="en-US" sz="2800" dirty="0" err="1" smtClean="0"/>
              <a:t>alan</a:t>
            </a:r>
            <a:r>
              <a:rPr lang="en-US" sz="2800" dirty="0" smtClean="0"/>
              <a:t> </a:t>
            </a:r>
            <a:r>
              <a:rPr lang="en-US" sz="2800" dirty="0" err="1" smtClean="0"/>
              <a:t>bilgileri</a:t>
            </a:r>
            <a:r>
              <a:rPr lang="en-US" sz="2800" dirty="0" smtClean="0"/>
              <a:t> </a:t>
            </a:r>
            <a:r>
              <a:rPr lang="en-US" sz="2800" dirty="0" err="1" smtClean="0"/>
              <a:t>uygulayabilecek</a:t>
            </a:r>
            <a:r>
              <a:rPr lang="en-US" sz="2800" dirty="0"/>
              <a:t>,</a:t>
            </a:r>
          </a:p>
          <a:p>
            <a:r>
              <a:rPr lang="en-US" sz="2800" dirty="0" err="1" smtClean="0"/>
              <a:t>Duruşma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</a:t>
            </a:r>
            <a:r>
              <a:rPr lang="en-US" sz="2800" dirty="0" smtClean="0"/>
              <a:t> </a:t>
            </a:r>
            <a:r>
              <a:rPr lang="en-US" sz="2800" dirty="0" err="1" smtClean="0"/>
              <a:t>modülünde</a:t>
            </a:r>
            <a:r>
              <a:rPr lang="en-US" sz="2800" dirty="0" smtClean="0"/>
              <a:t> </a:t>
            </a:r>
            <a:r>
              <a:rPr lang="en-US" sz="2800" dirty="0" err="1" smtClean="0"/>
              <a:t>yer</a:t>
            </a:r>
            <a:r>
              <a:rPr lang="en-US" sz="2800" dirty="0" smtClean="0"/>
              <a:t> </a:t>
            </a:r>
            <a:r>
              <a:rPr lang="en-US" sz="2800" dirty="0" err="1" smtClean="0"/>
              <a:t>alan</a:t>
            </a:r>
            <a:r>
              <a:rPr lang="en-US" sz="2800" dirty="0" smtClean="0"/>
              <a:t> </a:t>
            </a:r>
            <a:r>
              <a:rPr lang="en-US" sz="2800" dirty="0" err="1" smtClean="0"/>
              <a:t>ekranların</a:t>
            </a:r>
            <a:r>
              <a:rPr lang="en-US" sz="2800" dirty="0" smtClean="0"/>
              <a:t> </a:t>
            </a:r>
            <a:r>
              <a:rPr lang="en-US" sz="2800" dirty="0" err="1" smtClean="0"/>
              <a:t>uygulamalarını</a:t>
            </a:r>
            <a:r>
              <a:rPr lang="en-US" sz="2800" dirty="0" smtClean="0"/>
              <a:t> </a:t>
            </a:r>
            <a:r>
              <a:rPr lang="en-US" sz="2800" dirty="0" err="1" smtClean="0"/>
              <a:t>anlatabilecek</a:t>
            </a:r>
            <a:r>
              <a:rPr lang="en-US" sz="2800" dirty="0"/>
              <a:t>,</a:t>
            </a:r>
          </a:p>
          <a:p>
            <a:r>
              <a:rPr lang="en-US" sz="2800" dirty="0" err="1" smtClean="0"/>
              <a:t>Müzekkere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talimat</a:t>
            </a:r>
            <a:r>
              <a:rPr lang="en-US" sz="2800" dirty="0" smtClean="0"/>
              <a:t> </a:t>
            </a:r>
            <a:r>
              <a:rPr lang="en-US" sz="2800" dirty="0" err="1" smtClean="0"/>
              <a:t>modülünde</a:t>
            </a:r>
            <a:r>
              <a:rPr lang="en-US" sz="2800" dirty="0" smtClean="0"/>
              <a:t> </a:t>
            </a:r>
            <a:r>
              <a:rPr lang="en-US" sz="2800" dirty="0" err="1" smtClean="0"/>
              <a:t>yer</a:t>
            </a:r>
            <a:r>
              <a:rPr lang="en-US" sz="2800" dirty="0" smtClean="0"/>
              <a:t> </a:t>
            </a:r>
            <a:r>
              <a:rPr lang="en-US" sz="2800" dirty="0" err="1" smtClean="0"/>
              <a:t>alan</a:t>
            </a:r>
            <a:r>
              <a:rPr lang="en-US" sz="2800" dirty="0" smtClean="0"/>
              <a:t> </a:t>
            </a:r>
            <a:r>
              <a:rPr lang="en-US" sz="2800" dirty="0" err="1" smtClean="0"/>
              <a:t>ekranları</a:t>
            </a:r>
            <a:r>
              <a:rPr lang="en-US" sz="2800" dirty="0" smtClean="0"/>
              <a:t> </a:t>
            </a:r>
            <a:r>
              <a:rPr lang="en-US" sz="2800" dirty="0" err="1" smtClean="0"/>
              <a:t>açıklayabilecek</a:t>
            </a:r>
            <a:r>
              <a:rPr lang="en-US" sz="2800" dirty="0" smtClean="0"/>
              <a:t> </a:t>
            </a:r>
            <a:r>
              <a:rPr lang="en-US" sz="2800" dirty="0" err="1" smtClean="0"/>
              <a:t>bilgi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tr-TR" sz="2800" dirty="0" smtClean="0"/>
              <a:t> </a:t>
            </a:r>
            <a:r>
              <a:rPr lang="en-US" sz="2800" dirty="0" err="1" smtClean="0"/>
              <a:t>becerilere</a:t>
            </a:r>
            <a:r>
              <a:rPr lang="en-US" sz="2800" dirty="0" smtClean="0"/>
              <a:t> </a:t>
            </a:r>
            <a:r>
              <a:rPr lang="en-US" sz="2800" dirty="0" err="1" smtClean="0"/>
              <a:t>sahip</a:t>
            </a:r>
            <a:r>
              <a:rPr lang="en-US" sz="2800" dirty="0" smtClean="0"/>
              <a:t> </a:t>
            </a:r>
            <a:r>
              <a:rPr lang="en-US" sz="2800" dirty="0" err="1" smtClean="0"/>
              <a:t>olacaksınız</a:t>
            </a:r>
            <a:r>
              <a:rPr lang="en-US" sz="2800" dirty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957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DAVA AÇILI</a:t>
            </a:r>
            <a:r>
              <a:rPr lang="tr-TR" b="1" smtClean="0"/>
              <a:t>Ş</a:t>
            </a:r>
            <a:r>
              <a:rPr lang="en-US" b="1" smtClean="0"/>
              <a:t> MODÜLÜ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 err="1" smtClean="0"/>
              <a:t>Bozma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Üzerine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Gelen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Dosyanın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Yeniden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Açılması</a:t>
            </a:r>
            <a:endParaRPr lang="en-US" sz="2800" b="1" dirty="0"/>
          </a:p>
          <a:p>
            <a:pPr marL="0" indent="0" algn="just">
              <a:buNone/>
            </a:pPr>
            <a:r>
              <a:rPr lang="en-US" sz="2800" dirty="0" err="1" smtClean="0"/>
              <a:t>Bozma</a:t>
            </a:r>
            <a:r>
              <a:rPr lang="en-US" sz="2800" dirty="0" smtClean="0"/>
              <a:t> </a:t>
            </a:r>
            <a:r>
              <a:rPr lang="en-US" sz="2800" dirty="0" err="1" smtClean="0"/>
              <a:t>üzerine</a:t>
            </a:r>
            <a:r>
              <a:rPr lang="en-US" sz="2800" dirty="0" smtClean="0"/>
              <a:t> </a:t>
            </a:r>
            <a:r>
              <a:rPr lang="en-US" sz="2800" dirty="0" err="1" smtClean="0"/>
              <a:t>gelen</a:t>
            </a:r>
            <a:r>
              <a:rPr lang="en-US" sz="2800" dirty="0" smtClean="0"/>
              <a:t> </a:t>
            </a:r>
            <a:r>
              <a:rPr lang="en-US" sz="2800" dirty="0" err="1" smtClean="0"/>
              <a:t>dosyanın</a:t>
            </a:r>
            <a:r>
              <a:rPr lang="en-US" sz="2800" dirty="0" smtClean="0"/>
              <a:t> </a:t>
            </a:r>
            <a:r>
              <a:rPr lang="en-US" sz="2800" dirty="0" err="1" smtClean="0"/>
              <a:t>yeniden</a:t>
            </a:r>
            <a:r>
              <a:rPr lang="en-US" sz="2800" dirty="0" smtClean="0"/>
              <a:t> </a:t>
            </a:r>
            <a:r>
              <a:rPr lang="en-US" sz="2800" dirty="0" err="1" smtClean="0"/>
              <a:t>açılması</a:t>
            </a:r>
            <a:r>
              <a:rPr lang="en-US" sz="2800" dirty="0" smtClean="0"/>
              <a:t>, </a:t>
            </a:r>
            <a:r>
              <a:rPr lang="en-US" sz="2800" dirty="0" err="1" smtClean="0"/>
              <a:t>Yargıtay’dan</a:t>
            </a:r>
            <a:r>
              <a:rPr lang="en-US" sz="2800" dirty="0" smtClean="0"/>
              <a:t> </a:t>
            </a:r>
            <a:r>
              <a:rPr lang="en-US" sz="2800" dirty="0" err="1" smtClean="0"/>
              <a:t>bozularak</a:t>
            </a:r>
            <a:r>
              <a:rPr lang="en-US" sz="2800" dirty="0" smtClean="0"/>
              <a:t> </a:t>
            </a:r>
            <a:r>
              <a:rPr lang="en-US" sz="2800" dirty="0" err="1" smtClean="0"/>
              <a:t>gelen</a:t>
            </a:r>
            <a:r>
              <a:rPr lang="tr-TR" sz="2800" dirty="0" smtClean="0"/>
              <a:t> </a:t>
            </a:r>
            <a:r>
              <a:rPr lang="nb-NO" sz="2800" dirty="0" smtClean="0"/>
              <a:t>dosyanın, dava açılış bilgilerinin kaydedildiği ekrandır (Taraf bilgileri, dava konusu,</a:t>
            </a:r>
            <a:r>
              <a:rPr lang="tr-TR" sz="2800" dirty="0" smtClean="0"/>
              <a:t> </a:t>
            </a:r>
            <a:r>
              <a:rPr lang="en-US" sz="2800" dirty="0" err="1" smtClean="0"/>
              <a:t>dosya</a:t>
            </a:r>
            <a:r>
              <a:rPr lang="en-US" sz="2800" dirty="0" smtClean="0"/>
              <a:t> </a:t>
            </a:r>
            <a:r>
              <a:rPr lang="en-US" sz="2800" dirty="0" err="1" smtClean="0"/>
              <a:t>bilgiler</a:t>
            </a:r>
            <a:r>
              <a:rPr lang="en-US" sz="2800" dirty="0" smtClean="0"/>
              <a:t>, </a:t>
            </a:r>
            <a:r>
              <a:rPr lang="en-US" sz="2800" dirty="0" err="1" smtClean="0"/>
              <a:t>vb</a:t>
            </a:r>
            <a:r>
              <a:rPr lang="en-US" sz="2800" dirty="0" smtClean="0"/>
              <a:t>).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b="1" dirty="0" err="1" smtClean="0"/>
              <a:t>Dava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Tensip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Zaptının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Hazırlanması</a:t>
            </a:r>
            <a:endParaRPr lang="en-US" sz="2800" b="1" dirty="0"/>
          </a:p>
          <a:p>
            <a:pPr marL="0" indent="0" algn="just">
              <a:buNone/>
            </a:pPr>
            <a:r>
              <a:rPr lang="en-US" sz="2800" dirty="0" err="1" smtClean="0"/>
              <a:t>Dava</a:t>
            </a:r>
            <a:r>
              <a:rPr lang="en-US" sz="2800" dirty="0" smtClean="0"/>
              <a:t> </a:t>
            </a:r>
            <a:r>
              <a:rPr lang="en-US" sz="2800" dirty="0" err="1" smtClean="0"/>
              <a:t>tensip</a:t>
            </a:r>
            <a:r>
              <a:rPr lang="en-US" sz="2800" dirty="0" smtClean="0"/>
              <a:t> </a:t>
            </a:r>
            <a:r>
              <a:rPr lang="en-US" sz="2800" dirty="0" err="1" smtClean="0"/>
              <a:t>zaptının</a:t>
            </a:r>
            <a:r>
              <a:rPr lang="en-US" sz="2800" dirty="0" smtClean="0"/>
              <a:t> </a:t>
            </a:r>
            <a:r>
              <a:rPr lang="en-US" sz="2800" dirty="0" err="1" smtClean="0"/>
              <a:t>hazırlanması</a:t>
            </a:r>
            <a:r>
              <a:rPr lang="en-US" sz="2800" dirty="0" smtClean="0"/>
              <a:t>, </a:t>
            </a:r>
            <a:r>
              <a:rPr lang="en-US" sz="2800" dirty="0" err="1" smtClean="0"/>
              <a:t>tensip</a:t>
            </a:r>
            <a:r>
              <a:rPr lang="en-US" sz="2800" dirty="0" smtClean="0"/>
              <a:t> </a:t>
            </a:r>
            <a:r>
              <a:rPr lang="en-US" sz="2800" dirty="0" err="1" smtClean="0"/>
              <a:t>zaptının</a:t>
            </a:r>
            <a:r>
              <a:rPr lang="en-US" sz="2800" dirty="0" smtClean="0"/>
              <a:t> </a:t>
            </a:r>
            <a:r>
              <a:rPr lang="en-US" sz="2800" dirty="0" err="1" smtClean="0"/>
              <a:t>daha</a:t>
            </a:r>
            <a:r>
              <a:rPr lang="en-US" sz="2800" dirty="0" smtClean="0"/>
              <a:t> </a:t>
            </a:r>
            <a:r>
              <a:rPr lang="en-US" sz="2800" dirty="0" err="1" smtClean="0"/>
              <a:t>önceden</a:t>
            </a:r>
            <a:r>
              <a:rPr lang="en-US" sz="2800" dirty="0" smtClean="0"/>
              <a:t> </a:t>
            </a:r>
            <a:r>
              <a:rPr lang="en-US" sz="2800" dirty="0" err="1" smtClean="0"/>
              <a:t>tanımlanmış</a:t>
            </a:r>
            <a:r>
              <a:rPr lang="tr-TR" sz="2800" dirty="0" smtClean="0"/>
              <a:t> </a:t>
            </a:r>
            <a:r>
              <a:rPr lang="en-US" sz="2800" dirty="0" err="1" smtClean="0"/>
              <a:t>tensip</a:t>
            </a:r>
            <a:r>
              <a:rPr lang="en-US" sz="2800" dirty="0" smtClean="0"/>
              <a:t> </a:t>
            </a:r>
            <a:r>
              <a:rPr lang="en-US" sz="2800" dirty="0" err="1" smtClean="0"/>
              <a:t>kararları</a:t>
            </a:r>
            <a:r>
              <a:rPr lang="en-US" sz="2800" dirty="0" smtClean="0"/>
              <a:t> </a:t>
            </a:r>
            <a:r>
              <a:rPr lang="en-US" sz="2800" dirty="0" err="1" smtClean="0"/>
              <a:t>içerisinden</a:t>
            </a:r>
            <a:r>
              <a:rPr lang="en-US" sz="2800" dirty="0" smtClean="0"/>
              <a:t> </a:t>
            </a:r>
            <a:r>
              <a:rPr lang="en-US" sz="2800" dirty="0" err="1" smtClean="0"/>
              <a:t>seçilerek</a:t>
            </a:r>
            <a:r>
              <a:rPr lang="en-US" sz="2800" dirty="0" smtClean="0"/>
              <a:t> </a:t>
            </a:r>
            <a:r>
              <a:rPr lang="en-US" sz="2800" dirty="0" err="1" smtClean="0"/>
              <a:t>kaydedilmesi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oluşturulan</a:t>
            </a:r>
            <a:r>
              <a:rPr lang="en-US" sz="2800" dirty="0" smtClean="0"/>
              <a:t> </a:t>
            </a:r>
            <a:r>
              <a:rPr lang="en-US" sz="2800" dirty="0" err="1" smtClean="0"/>
              <a:t>tensip</a:t>
            </a:r>
            <a:r>
              <a:rPr lang="en-US" sz="2800" dirty="0" smtClean="0"/>
              <a:t> </a:t>
            </a:r>
            <a:r>
              <a:rPr lang="en-US" sz="2800" dirty="0" err="1" smtClean="0"/>
              <a:t>listesinden</a:t>
            </a:r>
            <a:r>
              <a:rPr lang="tr-TR" sz="2800" dirty="0" smtClean="0"/>
              <a:t> </a:t>
            </a:r>
            <a:r>
              <a:rPr lang="en-US" sz="2800" dirty="0" err="1" smtClean="0"/>
              <a:t>tensip</a:t>
            </a:r>
            <a:r>
              <a:rPr lang="en-US" sz="2800" dirty="0" smtClean="0"/>
              <a:t> </a:t>
            </a:r>
            <a:r>
              <a:rPr lang="en-US" sz="2800" dirty="0" err="1" smtClean="0"/>
              <a:t>zaptının</a:t>
            </a:r>
            <a:r>
              <a:rPr lang="en-US" sz="2800" dirty="0" smtClean="0"/>
              <a:t> </a:t>
            </a:r>
            <a:r>
              <a:rPr lang="en-US" sz="2800" dirty="0" err="1" smtClean="0"/>
              <a:t>hazırlanması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0860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DAVA AÇILI</a:t>
            </a:r>
            <a:r>
              <a:rPr lang="tr-TR" b="1" smtClean="0"/>
              <a:t>Ş</a:t>
            </a:r>
            <a:r>
              <a:rPr lang="en-US" b="1" smtClean="0"/>
              <a:t> MODÜLÜ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err="1" smtClean="0"/>
              <a:t>Taraf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Vekil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İşlemleri</a:t>
            </a:r>
            <a:r>
              <a:rPr lang="en-US" sz="2800" b="1" dirty="0" smtClean="0"/>
              <a:t> Alt </a:t>
            </a:r>
            <a:r>
              <a:rPr lang="en-US" sz="2800" b="1" dirty="0" err="1" smtClean="0"/>
              <a:t>Modülü</a:t>
            </a:r>
            <a:endParaRPr lang="en-US" sz="2800" b="1" dirty="0"/>
          </a:p>
          <a:p>
            <a:pPr marL="0" indent="0">
              <a:buNone/>
            </a:pPr>
            <a:r>
              <a:rPr lang="en-US" sz="2800" b="1" dirty="0" err="1" smtClean="0"/>
              <a:t>Taraf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ve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Tanık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Bilgilerinin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Güncellenmesi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Taraf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tanık</a:t>
            </a:r>
            <a:r>
              <a:rPr lang="en-US" sz="2800" dirty="0" smtClean="0"/>
              <a:t> </a:t>
            </a:r>
            <a:r>
              <a:rPr lang="en-US" sz="2800" dirty="0" err="1" smtClean="0"/>
              <a:t>bilgilerinin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güncellenmesi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 smtClean="0"/>
              <a:t>duruşma</a:t>
            </a:r>
            <a:r>
              <a:rPr lang="en-US" sz="2800" dirty="0" smtClean="0"/>
              <a:t> </a:t>
            </a:r>
            <a:r>
              <a:rPr lang="en-US" sz="2800" dirty="0" err="1" smtClean="0"/>
              <a:t>sırasında</a:t>
            </a:r>
            <a:r>
              <a:rPr lang="en-US" sz="2800" dirty="0" smtClean="0"/>
              <a:t> </a:t>
            </a:r>
            <a:r>
              <a:rPr lang="en-US" sz="2800" dirty="0" err="1" smtClean="0"/>
              <a:t>veya</a:t>
            </a:r>
            <a:r>
              <a:rPr lang="en-US" sz="2800" dirty="0" smtClean="0"/>
              <a:t> </a:t>
            </a:r>
            <a:r>
              <a:rPr lang="en-US" sz="2800" dirty="0" err="1" smtClean="0"/>
              <a:t>sonunda</a:t>
            </a:r>
            <a:r>
              <a:rPr lang="tr-TR" sz="2800" dirty="0" smtClean="0"/>
              <a:t> </a:t>
            </a:r>
            <a:r>
              <a:rPr lang="en-US" sz="2800" dirty="0" err="1" smtClean="0"/>
              <a:t>ilgili</a:t>
            </a:r>
            <a:r>
              <a:rPr lang="en-US" sz="2800" dirty="0" smtClean="0"/>
              <a:t> </a:t>
            </a:r>
            <a:r>
              <a:rPr lang="en-US" sz="2800" dirty="0" err="1" smtClean="0"/>
              <a:t>dava</a:t>
            </a:r>
            <a:r>
              <a:rPr lang="en-US" sz="2800" dirty="0" smtClean="0"/>
              <a:t> </a:t>
            </a:r>
            <a:r>
              <a:rPr lang="en-US" sz="2800" dirty="0" err="1" smtClean="0"/>
              <a:t>dosyasına</a:t>
            </a:r>
            <a:r>
              <a:rPr lang="en-US" sz="2800" dirty="0" smtClean="0"/>
              <a:t> </a:t>
            </a:r>
            <a:r>
              <a:rPr lang="en-US" sz="2800" dirty="0" err="1" smtClean="0"/>
              <a:t>yeni</a:t>
            </a:r>
            <a:r>
              <a:rPr lang="en-US" sz="2800" dirty="0" smtClean="0"/>
              <a:t> </a:t>
            </a:r>
            <a:r>
              <a:rPr lang="en-US" sz="2800" dirty="0" err="1" smtClean="0"/>
              <a:t>taraf</a:t>
            </a:r>
            <a:r>
              <a:rPr lang="en-US" sz="2800" dirty="0" smtClean="0"/>
              <a:t> </a:t>
            </a:r>
            <a:r>
              <a:rPr lang="en-US" sz="2800" dirty="0" err="1" smtClean="0"/>
              <a:t>eklenmesi</a:t>
            </a:r>
            <a:r>
              <a:rPr lang="en-US" sz="2800" dirty="0" smtClean="0"/>
              <a:t>, </a:t>
            </a:r>
            <a:r>
              <a:rPr lang="en-US" sz="2800" dirty="0" err="1" smtClean="0"/>
              <a:t>mevcut</a:t>
            </a:r>
            <a:r>
              <a:rPr lang="en-US" sz="2800" dirty="0" smtClean="0"/>
              <a:t> </a:t>
            </a:r>
            <a:r>
              <a:rPr lang="en-US" sz="2800" dirty="0" err="1" smtClean="0"/>
              <a:t>taraf</a:t>
            </a:r>
            <a:r>
              <a:rPr lang="en-US" sz="2800" dirty="0" smtClean="0"/>
              <a:t> </a:t>
            </a:r>
            <a:r>
              <a:rPr lang="en-US" sz="2800" dirty="0" err="1" smtClean="0"/>
              <a:t>bilgilerinin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değiştirilmesi</a:t>
            </a:r>
            <a:r>
              <a:rPr lang="en-US" sz="2800" dirty="0" smtClean="0"/>
              <a:t>,</a:t>
            </a:r>
            <a:r>
              <a:rPr lang="tr-TR" sz="2800" dirty="0" smtClean="0"/>
              <a:t> </a:t>
            </a:r>
            <a:r>
              <a:rPr lang="en-US" sz="2800" dirty="0" err="1" smtClean="0"/>
              <a:t>vekil</a:t>
            </a:r>
            <a:r>
              <a:rPr lang="en-US" sz="2800" dirty="0" smtClean="0"/>
              <a:t> </a:t>
            </a:r>
            <a:r>
              <a:rPr lang="en-US" sz="2800" dirty="0" err="1" smtClean="0"/>
              <a:t>bilgilerinin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güncellenmesi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görüntülenmesi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>
              <a:buNone/>
            </a:pPr>
            <a:r>
              <a:rPr lang="en-US" sz="2800" b="1" dirty="0" err="1" smtClean="0"/>
              <a:t>Avukat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Kayıt</a:t>
            </a:r>
            <a:r>
              <a:rPr lang="en-US" sz="2800" b="1" dirty="0" smtClean="0"/>
              <a:t>/</a:t>
            </a:r>
            <a:r>
              <a:rPr lang="en-US" sz="2800" b="1" dirty="0" err="1" smtClean="0"/>
              <a:t>Güncelleme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İşlemleri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Avukat</a:t>
            </a:r>
            <a:r>
              <a:rPr lang="en-US" sz="2800" dirty="0" smtClean="0"/>
              <a:t> </a:t>
            </a:r>
            <a:r>
              <a:rPr lang="en-US" sz="2800" dirty="0" err="1" smtClean="0"/>
              <a:t>kayıt</a:t>
            </a:r>
            <a:r>
              <a:rPr lang="en-US" sz="2800" dirty="0" smtClean="0"/>
              <a:t>/</a:t>
            </a:r>
            <a:r>
              <a:rPr lang="en-US" sz="2800" dirty="0" err="1" smtClean="0"/>
              <a:t>güncelleme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 smtClean="0"/>
              <a:t>avukat</a:t>
            </a:r>
            <a:r>
              <a:rPr lang="en-US" sz="2800" dirty="0" smtClean="0"/>
              <a:t> </a:t>
            </a:r>
            <a:r>
              <a:rPr lang="en-US" sz="2800" dirty="0" err="1" smtClean="0"/>
              <a:t>bilgilerinin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girilmesi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bilgilerin</a:t>
            </a:r>
            <a:r>
              <a:rPr lang="tr-TR" sz="2800" dirty="0" smtClean="0"/>
              <a:t> </a:t>
            </a:r>
            <a:r>
              <a:rPr lang="en-US" sz="2800" dirty="0" err="1" smtClean="0"/>
              <a:t>güncellenmesi</a:t>
            </a:r>
            <a:r>
              <a:rPr lang="en-US" sz="2800" dirty="0" smtClean="0"/>
              <a:t> </a:t>
            </a:r>
            <a:r>
              <a:rPr lang="en-US" sz="2800" dirty="0" err="1" smtClean="0"/>
              <a:t>işleminin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1930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DAVA AÇILI</a:t>
            </a:r>
            <a:r>
              <a:rPr lang="tr-TR" b="1" smtClean="0"/>
              <a:t>Ş</a:t>
            </a:r>
            <a:r>
              <a:rPr lang="en-US" b="1" smtClean="0"/>
              <a:t> MODÜLÜ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err="1" smtClean="0"/>
              <a:t>Taraf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Vekil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İşlemleri</a:t>
            </a:r>
            <a:r>
              <a:rPr lang="en-US" sz="2800" b="1" dirty="0" smtClean="0"/>
              <a:t> Alt </a:t>
            </a:r>
            <a:r>
              <a:rPr lang="en-US" sz="2800" b="1" dirty="0" err="1" smtClean="0"/>
              <a:t>Modülü</a:t>
            </a:r>
            <a:endParaRPr lang="en-US" sz="2800" b="1" dirty="0"/>
          </a:p>
          <a:p>
            <a:pPr marL="0" indent="0">
              <a:buNone/>
            </a:pPr>
            <a:r>
              <a:rPr lang="en-US" sz="2800" b="1" dirty="0" err="1" smtClean="0"/>
              <a:t>Vekil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Adres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Bilgisi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Ekleme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Güncelleme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Vekil</a:t>
            </a:r>
            <a:r>
              <a:rPr lang="en-US" sz="2800" dirty="0" smtClean="0"/>
              <a:t> </a:t>
            </a:r>
            <a:r>
              <a:rPr lang="en-US" sz="2800" dirty="0" err="1" smtClean="0"/>
              <a:t>adres</a:t>
            </a:r>
            <a:r>
              <a:rPr lang="en-US" sz="2800" dirty="0" smtClean="0"/>
              <a:t> </a:t>
            </a:r>
            <a:r>
              <a:rPr lang="en-US" sz="2800" dirty="0" err="1" smtClean="0"/>
              <a:t>bilgisi</a:t>
            </a:r>
            <a:r>
              <a:rPr lang="en-US" sz="2800" dirty="0" smtClean="0"/>
              <a:t> </a:t>
            </a:r>
            <a:r>
              <a:rPr lang="en-US" sz="2800" dirty="0" err="1" smtClean="0"/>
              <a:t>ekleme</a:t>
            </a:r>
            <a:r>
              <a:rPr lang="en-US" sz="2800" dirty="0" smtClean="0"/>
              <a:t> </a:t>
            </a:r>
            <a:r>
              <a:rPr lang="en-US" sz="2800" dirty="0" err="1" smtClean="0"/>
              <a:t>güncelleme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 smtClean="0"/>
              <a:t>ilgili</a:t>
            </a:r>
            <a:r>
              <a:rPr lang="en-US" sz="2800" dirty="0" smtClean="0"/>
              <a:t> </a:t>
            </a:r>
            <a:r>
              <a:rPr lang="en-US" sz="2800" dirty="0" err="1" smtClean="0"/>
              <a:t>dosyanın</a:t>
            </a:r>
            <a:r>
              <a:rPr lang="en-US" sz="2800" dirty="0" smtClean="0"/>
              <a:t> </a:t>
            </a:r>
            <a:r>
              <a:rPr lang="en-US" sz="2800" dirty="0" err="1" smtClean="0"/>
              <a:t>taraşarından</a:t>
            </a:r>
            <a:r>
              <a:rPr lang="en-US" sz="2800" dirty="0" smtClean="0"/>
              <a:t> </a:t>
            </a:r>
            <a:r>
              <a:rPr lang="en-US" sz="2800" dirty="0" err="1" smtClean="0"/>
              <a:t>birine</a:t>
            </a:r>
            <a:r>
              <a:rPr lang="tr-TR" sz="2800" dirty="0" smtClean="0"/>
              <a:t> </a:t>
            </a:r>
            <a:r>
              <a:rPr lang="en-US" sz="2800" dirty="0" err="1" smtClean="0"/>
              <a:t>yapılmış</a:t>
            </a:r>
            <a:r>
              <a:rPr lang="en-US" sz="2800" dirty="0" smtClean="0"/>
              <a:t> </a:t>
            </a:r>
            <a:r>
              <a:rPr lang="en-US" sz="2800" dirty="0" err="1" smtClean="0"/>
              <a:t>vekil</a:t>
            </a:r>
            <a:r>
              <a:rPr lang="en-US" sz="2800" dirty="0" smtClean="0"/>
              <a:t> </a:t>
            </a:r>
            <a:r>
              <a:rPr lang="en-US" sz="2800" dirty="0" err="1" smtClean="0"/>
              <a:t>kaydına</a:t>
            </a:r>
            <a:r>
              <a:rPr lang="en-US" sz="2800" dirty="0" smtClean="0"/>
              <a:t> </a:t>
            </a:r>
            <a:r>
              <a:rPr lang="en-US" sz="2800" dirty="0" err="1" smtClean="0"/>
              <a:t>ait</a:t>
            </a:r>
            <a:r>
              <a:rPr lang="en-US" sz="2800" dirty="0" smtClean="0"/>
              <a:t> </a:t>
            </a:r>
            <a:r>
              <a:rPr lang="en-US" sz="2800" dirty="0" err="1" smtClean="0"/>
              <a:t>adres</a:t>
            </a:r>
            <a:r>
              <a:rPr lang="en-US" sz="2800" dirty="0" smtClean="0"/>
              <a:t> </a:t>
            </a:r>
            <a:r>
              <a:rPr lang="en-US" sz="2800" dirty="0" err="1" smtClean="0"/>
              <a:t>bilgisinin</a:t>
            </a:r>
            <a:r>
              <a:rPr lang="en-US" sz="2800" dirty="0" smtClean="0"/>
              <a:t> </a:t>
            </a:r>
            <a:r>
              <a:rPr lang="en-US" sz="2800" dirty="0" err="1" smtClean="0"/>
              <a:t>güncellendiği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eklendiği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>
              <a:buNone/>
            </a:pPr>
            <a:r>
              <a:rPr lang="en-US" sz="2800" b="1" dirty="0" err="1" smtClean="0"/>
              <a:t>Hatalı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Kaydedilen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Vekilin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Silinmesi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Hatalı</a:t>
            </a:r>
            <a:r>
              <a:rPr lang="en-US" sz="2800" dirty="0" smtClean="0"/>
              <a:t> </a:t>
            </a:r>
            <a:r>
              <a:rPr lang="en-US" sz="2800" dirty="0" err="1" smtClean="0"/>
              <a:t>kaydedilen</a:t>
            </a:r>
            <a:r>
              <a:rPr lang="en-US" sz="2800" dirty="0" smtClean="0"/>
              <a:t> </a:t>
            </a:r>
            <a:r>
              <a:rPr lang="en-US" sz="2800" dirty="0" err="1" smtClean="0"/>
              <a:t>vekilin</a:t>
            </a:r>
            <a:r>
              <a:rPr lang="en-US" sz="2800" dirty="0" smtClean="0"/>
              <a:t> </a:t>
            </a:r>
            <a:r>
              <a:rPr lang="en-US" sz="2800" dirty="0" err="1" smtClean="0"/>
              <a:t>silinmesi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 smtClean="0"/>
              <a:t>ilgili</a:t>
            </a:r>
            <a:r>
              <a:rPr lang="en-US" sz="2800" dirty="0" smtClean="0"/>
              <a:t> </a:t>
            </a:r>
            <a:r>
              <a:rPr lang="en-US" sz="2800" dirty="0" err="1" smtClean="0"/>
              <a:t>dosyaya</a:t>
            </a:r>
            <a:r>
              <a:rPr lang="en-US" sz="2800" dirty="0" smtClean="0"/>
              <a:t> </a:t>
            </a:r>
            <a:r>
              <a:rPr lang="en-US" sz="2800" dirty="0" err="1" smtClean="0"/>
              <a:t>vekilin</a:t>
            </a:r>
            <a:r>
              <a:rPr lang="en-US" sz="2800" dirty="0" smtClean="0"/>
              <a:t> </a:t>
            </a:r>
            <a:r>
              <a:rPr lang="en-US" sz="2800" dirty="0" err="1" smtClean="0"/>
              <a:t>hatalı</a:t>
            </a:r>
            <a:r>
              <a:rPr lang="en-US" sz="2800" dirty="0" smtClean="0"/>
              <a:t> </a:t>
            </a:r>
            <a:r>
              <a:rPr lang="en-US" sz="2800" dirty="0" err="1" smtClean="0"/>
              <a:t>kaydedilmesi</a:t>
            </a:r>
            <a:r>
              <a:rPr lang="tr-TR" sz="2800" dirty="0" smtClean="0"/>
              <a:t> </a:t>
            </a:r>
            <a:r>
              <a:rPr lang="en-US" sz="2800" dirty="0" err="1" smtClean="0"/>
              <a:t>vekilin</a:t>
            </a:r>
            <a:r>
              <a:rPr lang="en-US" sz="2800" dirty="0" smtClean="0"/>
              <a:t> </a:t>
            </a:r>
            <a:r>
              <a:rPr lang="en-US" sz="2800" dirty="0" err="1" smtClean="0"/>
              <a:t>dosyadan</a:t>
            </a:r>
            <a:r>
              <a:rPr lang="en-US" sz="2800" dirty="0" smtClean="0"/>
              <a:t> </a:t>
            </a:r>
            <a:r>
              <a:rPr lang="en-US" sz="2800" dirty="0" err="1" smtClean="0"/>
              <a:t>silinmesi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ekranıdır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3138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DAVA AÇILI</a:t>
            </a:r>
            <a:r>
              <a:rPr lang="tr-TR" b="1" smtClean="0"/>
              <a:t>Ş</a:t>
            </a:r>
            <a:r>
              <a:rPr lang="en-US" b="1" smtClean="0"/>
              <a:t> MODÜLÜ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err="1" smtClean="0"/>
              <a:t>Taraf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Vekil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İşlemleri</a:t>
            </a:r>
            <a:r>
              <a:rPr lang="en-US" sz="2800" b="1" dirty="0" smtClean="0"/>
              <a:t> Alt </a:t>
            </a:r>
            <a:r>
              <a:rPr lang="en-US" sz="2800" b="1" dirty="0" err="1" smtClean="0"/>
              <a:t>Modülü</a:t>
            </a:r>
            <a:endParaRPr lang="tr-TR" sz="2800" b="1" dirty="0" smtClean="0"/>
          </a:p>
          <a:p>
            <a:pPr marL="0" indent="0">
              <a:buNone/>
            </a:pPr>
            <a:r>
              <a:rPr lang="en-US" sz="2800" b="1" dirty="0" err="1" smtClean="0"/>
              <a:t>Dava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Miktarının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Arttırılması</a:t>
            </a:r>
            <a:endParaRPr lang="en-US" sz="2800" b="1" dirty="0"/>
          </a:p>
          <a:p>
            <a:pPr marL="0" indent="0">
              <a:buNone/>
            </a:pPr>
            <a:r>
              <a:rPr lang="pt-BR" sz="2800" dirty="0" smtClean="0"/>
              <a:t>Dava miktarının arttırılması, dava miktarınınıslah yoluyla değişiminden sonra, davanı</a:t>
            </a:r>
            <a:r>
              <a:rPr lang="en-US" sz="2800" dirty="0" smtClean="0"/>
              <a:t>n </a:t>
            </a:r>
            <a:r>
              <a:rPr lang="en-US" sz="2800" dirty="0" err="1" smtClean="0"/>
              <a:t>açılış</a:t>
            </a:r>
            <a:r>
              <a:rPr lang="en-US" sz="2800" dirty="0" smtClean="0"/>
              <a:t> </a:t>
            </a:r>
            <a:r>
              <a:rPr lang="en-US" sz="2800" dirty="0" err="1" smtClean="0"/>
              <a:t>harçlarına</a:t>
            </a:r>
            <a:r>
              <a:rPr lang="en-US" sz="2800" dirty="0" smtClean="0"/>
              <a:t> </a:t>
            </a:r>
            <a:r>
              <a:rPr lang="en-US" sz="2800" dirty="0" err="1" smtClean="0"/>
              <a:t>ek</a:t>
            </a:r>
            <a:r>
              <a:rPr lang="en-US" sz="2800" dirty="0" smtClean="0"/>
              <a:t> </a:t>
            </a:r>
            <a:r>
              <a:rPr lang="en-US" sz="2800" dirty="0" err="1" smtClean="0"/>
              <a:t>olarak</a:t>
            </a:r>
            <a:r>
              <a:rPr lang="en-US" sz="2800" dirty="0" smtClean="0"/>
              <a:t> </a:t>
            </a:r>
            <a:r>
              <a:rPr lang="en-US" sz="2800" dirty="0" err="1" smtClean="0"/>
              <a:t>yapılacak</a:t>
            </a:r>
            <a:r>
              <a:rPr lang="en-US" sz="2800" dirty="0" smtClean="0"/>
              <a:t> </a:t>
            </a:r>
            <a:r>
              <a:rPr lang="en-US" sz="2800" dirty="0" err="1" smtClean="0"/>
              <a:t>harçlandırma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 </a:t>
            </a:r>
            <a:r>
              <a:rPr lang="en-US" sz="2800" dirty="0" err="1" smtClean="0"/>
              <a:t>Dava</a:t>
            </a:r>
            <a:r>
              <a:rPr lang="en-US" sz="2800" dirty="0" smtClean="0"/>
              <a:t> </a:t>
            </a:r>
            <a:r>
              <a:rPr lang="en-US" sz="2800" dirty="0" err="1" smtClean="0"/>
              <a:t>miktarı</a:t>
            </a:r>
            <a:r>
              <a:rPr lang="en-US" sz="2800" dirty="0" smtClean="0"/>
              <a:t> </a:t>
            </a:r>
            <a:r>
              <a:rPr lang="en-US" sz="2800" dirty="0" err="1" smtClean="0"/>
              <a:t>değiştiği</a:t>
            </a:r>
            <a:r>
              <a:rPr lang="en-US" sz="2800" dirty="0" smtClean="0"/>
              <a:t> </a:t>
            </a:r>
            <a:r>
              <a:rPr lang="en-US" sz="2800" dirty="0" err="1" smtClean="0"/>
              <a:t>için</a:t>
            </a:r>
            <a:r>
              <a:rPr lang="en-US" sz="2800" dirty="0" smtClean="0"/>
              <a:t>, </a:t>
            </a:r>
            <a:r>
              <a:rPr lang="en-US" sz="2800" dirty="0" err="1" smtClean="0"/>
              <a:t>harç</a:t>
            </a:r>
            <a:r>
              <a:rPr lang="en-US" sz="2800" dirty="0" smtClean="0"/>
              <a:t> </a:t>
            </a:r>
            <a:r>
              <a:rPr lang="en-US" sz="2800" dirty="0" err="1" smtClean="0"/>
              <a:t>miktarı</a:t>
            </a:r>
            <a:r>
              <a:rPr lang="en-US" sz="2800" dirty="0" smtClean="0"/>
              <a:t> da </a:t>
            </a:r>
            <a:r>
              <a:rPr lang="en-US" sz="2800" dirty="0" err="1" smtClean="0"/>
              <a:t>değişmiştir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>
              <a:buNone/>
            </a:pPr>
            <a:r>
              <a:rPr lang="en-US" sz="2800" b="1" dirty="0" err="1" smtClean="0"/>
              <a:t>Tevzi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Dağılım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Çizelgesi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Tevzi</a:t>
            </a:r>
            <a:r>
              <a:rPr lang="en-US" sz="2800" dirty="0" smtClean="0"/>
              <a:t> </a:t>
            </a:r>
            <a:r>
              <a:rPr lang="en-US" sz="2800" dirty="0" err="1" smtClean="0"/>
              <a:t>dağılım</a:t>
            </a:r>
            <a:r>
              <a:rPr lang="en-US" sz="2800" dirty="0" smtClean="0"/>
              <a:t> </a:t>
            </a:r>
            <a:r>
              <a:rPr lang="en-US" sz="2800" dirty="0" err="1" smtClean="0"/>
              <a:t>çizelgesi</a:t>
            </a:r>
            <a:r>
              <a:rPr lang="en-US" sz="2800" dirty="0" smtClean="0"/>
              <a:t>, </a:t>
            </a:r>
            <a:r>
              <a:rPr lang="en-US" sz="2800" dirty="0" err="1" smtClean="0"/>
              <a:t>mahkeme</a:t>
            </a:r>
            <a:r>
              <a:rPr lang="en-US" sz="2800" dirty="0" smtClean="0"/>
              <a:t> </a:t>
            </a:r>
            <a:r>
              <a:rPr lang="en-US" sz="2800" dirty="0" err="1" smtClean="0"/>
              <a:t>bazında</a:t>
            </a:r>
            <a:r>
              <a:rPr lang="en-US" sz="2800" dirty="0" smtClean="0"/>
              <a:t> </a:t>
            </a:r>
            <a:r>
              <a:rPr lang="en-US" sz="2800" dirty="0" err="1" smtClean="0"/>
              <a:t>istenilen</a:t>
            </a:r>
            <a:r>
              <a:rPr lang="en-US" sz="2800" dirty="0" smtClean="0"/>
              <a:t> </a:t>
            </a:r>
            <a:r>
              <a:rPr lang="en-US" sz="2800" dirty="0" err="1" smtClean="0"/>
              <a:t>tarih</a:t>
            </a:r>
            <a:r>
              <a:rPr lang="en-US" sz="2800" dirty="0" smtClean="0"/>
              <a:t> </a:t>
            </a:r>
            <a:r>
              <a:rPr lang="en-US" sz="2800" dirty="0" err="1" smtClean="0"/>
              <a:t>aralığında</a:t>
            </a:r>
            <a:r>
              <a:rPr lang="en-US" sz="2800" dirty="0" smtClean="0"/>
              <a:t> </a:t>
            </a:r>
            <a:r>
              <a:rPr lang="en-US" sz="2800" dirty="0" err="1" smtClean="0"/>
              <a:t>dava</a:t>
            </a:r>
            <a:r>
              <a:rPr lang="en-US" sz="2800" dirty="0" smtClean="0"/>
              <a:t> </a:t>
            </a:r>
            <a:r>
              <a:rPr lang="en-US" sz="2800" dirty="0" err="1" smtClean="0"/>
              <a:t>türüne</a:t>
            </a:r>
            <a:r>
              <a:rPr lang="tr-TR" sz="2800" dirty="0" smtClean="0"/>
              <a:t> </a:t>
            </a:r>
            <a:r>
              <a:rPr lang="en-US" sz="2800" dirty="0" err="1" smtClean="0"/>
              <a:t>göre</a:t>
            </a:r>
            <a:r>
              <a:rPr lang="en-US" sz="2800" dirty="0" smtClean="0"/>
              <a:t> </a:t>
            </a:r>
            <a:r>
              <a:rPr lang="en-US" sz="2800" dirty="0" err="1" smtClean="0"/>
              <a:t>dava</a:t>
            </a:r>
            <a:r>
              <a:rPr lang="en-US" sz="2800" dirty="0" smtClean="0"/>
              <a:t> </a:t>
            </a:r>
            <a:r>
              <a:rPr lang="en-US" sz="2800" dirty="0" err="1" smtClean="0"/>
              <a:t>tevzi</a:t>
            </a:r>
            <a:r>
              <a:rPr lang="en-US" sz="2800" dirty="0" smtClean="0"/>
              <a:t> </a:t>
            </a:r>
            <a:r>
              <a:rPr lang="en-US" sz="2800" dirty="0" err="1" smtClean="0"/>
              <a:t>istatistiklerinin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görüntülendiği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9466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TEBL</a:t>
            </a:r>
            <a:r>
              <a:rPr lang="tr-TR" b="1" smtClean="0"/>
              <a:t>İ</a:t>
            </a:r>
            <a:r>
              <a:rPr lang="en-US" b="1" smtClean="0"/>
              <a:t>GAT MODÜLÜ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dirty="0" err="1" smtClean="0"/>
              <a:t>Tebligat</a:t>
            </a:r>
            <a:r>
              <a:rPr lang="en-US" sz="2800" dirty="0" smtClean="0"/>
              <a:t> </a:t>
            </a:r>
            <a:r>
              <a:rPr lang="en-US" sz="2800" dirty="0" err="1" smtClean="0"/>
              <a:t>modülü</a:t>
            </a:r>
            <a:r>
              <a:rPr lang="en-US" sz="2800" dirty="0" smtClean="0"/>
              <a:t>, </a:t>
            </a:r>
            <a:r>
              <a:rPr lang="en-US" sz="2800" dirty="0" err="1" smtClean="0"/>
              <a:t>dava</a:t>
            </a:r>
            <a:r>
              <a:rPr lang="en-US" sz="2800" dirty="0" smtClean="0"/>
              <a:t> </a:t>
            </a:r>
            <a:r>
              <a:rPr lang="en-US" sz="2800" dirty="0" err="1" smtClean="0"/>
              <a:t>öncesinde</a:t>
            </a:r>
            <a:r>
              <a:rPr lang="en-US" sz="2800" dirty="0" smtClean="0"/>
              <a:t> (</a:t>
            </a:r>
            <a:r>
              <a:rPr lang="en-US" sz="2800" dirty="0" err="1" smtClean="0"/>
              <a:t>tensip</a:t>
            </a:r>
            <a:r>
              <a:rPr lang="en-US" sz="2800" dirty="0" smtClean="0"/>
              <a:t> </a:t>
            </a:r>
            <a:r>
              <a:rPr lang="en-US" sz="2800" dirty="0" err="1" smtClean="0"/>
              <a:t>zaptı</a:t>
            </a:r>
            <a:r>
              <a:rPr lang="en-US" sz="2800" dirty="0" smtClean="0"/>
              <a:t> </a:t>
            </a:r>
            <a:r>
              <a:rPr lang="en-US" sz="2800" dirty="0" err="1" smtClean="0"/>
              <a:t>gereğince</a:t>
            </a:r>
            <a:r>
              <a:rPr lang="en-US" sz="2800" dirty="0" smtClean="0"/>
              <a:t>), </a:t>
            </a:r>
            <a:r>
              <a:rPr lang="en-US" sz="2800" dirty="0" err="1" smtClean="0"/>
              <a:t>davanın</a:t>
            </a:r>
            <a:r>
              <a:rPr lang="en-US" sz="2800" dirty="0" smtClean="0"/>
              <a:t> </a:t>
            </a:r>
            <a:r>
              <a:rPr lang="en-US" sz="2800" dirty="0" err="1" smtClean="0"/>
              <a:t>görülmesi</a:t>
            </a:r>
            <a:r>
              <a:rPr lang="en-US" sz="2800" dirty="0" smtClean="0"/>
              <a:t> </a:t>
            </a:r>
            <a:r>
              <a:rPr lang="en-US" sz="2800" dirty="0" err="1" smtClean="0"/>
              <a:t>sırasında</a:t>
            </a:r>
            <a:r>
              <a:rPr lang="en-US" sz="2800" dirty="0" smtClean="0"/>
              <a:t> </a:t>
            </a:r>
            <a:r>
              <a:rPr lang="en-US" sz="2800" dirty="0" err="1" smtClean="0"/>
              <a:t>veya</a:t>
            </a:r>
            <a:r>
              <a:rPr lang="en-US" sz="2800" dirty="0" smtClean="0"/>
              <a:t> </a:t>
            </a:r>
            <a:r>
              <a:rPr lang="en-US" sz="2800" dirty="0" err="1" smtClean="0"/>
              <a:t>dava</a:t>
            </a:r>
            <a:r>
              <a:rPr lang="en-US" sz="2800" dirty="0" smtClean="0"/>
              <a:t> </a:t>
            </a:r>
            <a:r>
              <a:rPr lang="en-US" sz="2800" dirty="0" err="1" smtClean="0"/>
              <a:t>sonunda</a:t>
            </a:r>
            <a:r>
              <a:rPr lang="en-US" sz="2800" dirty="0" smtClean="0"/>
              <a:t>, </a:t>
            </a:r>
            <a:r>
              <a:rPr lang="en-US" sz="2800" dirty="0" err="1" smtClean="0"/>
              <a:t>ilgililerin</a:t>
            </a:r>
            <a:r>
              <a:rPr lang="en-US" sz="2800" dirty="0" smtClean="0"/>
              <a:t> </a:t>
            </a:r>
            <a:r>
              <a:rPr lang="en-US" sz="2800" dirty="0" err="1" smtClean="0"/>
              <a:t>duruşmaya</a:t>
            </a:r>
            <a:r>
              <a:rPr lang="en-US" sz="2800" dirty="0" smtClean="0"/>
              <a:t> </a:t>
            </a:r>
            <a:r>
              <a:rPr lang="en-US" sz="2800" dirty="0" err="1" smtClean="0"/>
              <a:t>veya</a:t>
            </a:r>
            <a:r>
              <a:rPr lang="en-US" sz="2800" dirty="0" smtClean="0"/>
              <a:t> </a:t>
            </a:r>
            <a:r>
              <a:rPr lang="en-US" sz="2800" dirty="0" err="1" smtClean="0"/>
              <a:t>mahkeme</a:t>
            </a:r>
            <a:r>
              <a:rPr lang="en-US" sz="2800" dirty="0" smtClean="0"/>
              <a:t> </a:t>
            </a:r>
            <a:r>
              <a:rPr lang="en-US" sz="2800" dirty="0" err="1" smtClean="0"/>
              <a:t>kalemine</a:t>
            </a:r>
            <a:r>
              <a:rPr lang="en-US" sz="2800" dirty="0" smtClean="0"/>
              <a:t> </a:t>
            </a:r>
            <a:r>
              <a:rPr lang="en-US" sz="2800" dirty="0" err="1" smtClean="0"/>
              <a:t>çağrılması</a:t>
            </a:r>
            <a:r>
              <a:rPr lang="tr-TR" sz="2800" dirty="0" smtClean="0"/>
              <a:t> </a:t>
            </a:r>
            <a:r>
              <a:rPr lang="en-US" sz="2800" dirty="0" err="1" smtClean="0"/>
              <a:t>ya</a:t>
            </a:r>
            <a:r>
              <a:rPr lang="en-US" sz="2800" dirty="0" smtClean="0"/>
              <a:t> da </a:t>
            </a:r>
            <a:r>
              <a:rPr lang="en-US" sz="2800" dirty="0" err="1" smtClean="0"/>
              <a:t>alınan</a:t>
            </a:r>
            <a:r>
              <a:rPr lang="en-US" sz="2800" dirty="0" smtClean="0"/>
              <a:t> </a:t>
            </a:r>
            <a:r>
              <a:rPr lang="en-US" sz="2800" dirty="0" err="1" smtClean="0"/>
              <a:t>kararların</a:t>
            </a:r>
            <a:r>
              <a:rPr lang="en-US" sz="2800" dirty="0" smtClean="0"/>
              <a:t> </a:t>
            </a:r>
            <a:r>
              <a:rPr lang="en-US" sz="2800" dirty="0" err="1" smtClean="0"/>
              <a:t>bildirilmesi</a:t>
            </a:r>
            <a:r>
              <a:rPr lang="en-US" sz="2800" dirty="0" smtClean="0"/>
              <a:t> </a:t>
            </a:r>
            <a:r>
              <a:rPr lang="en-US" sz="2800" dirty="0" err="1" smtClean="0"/>
              <a:t>için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yapılması</a:t>
            </a:r>
            <a:r>
              <a:rPr lang="en-US" sz="2800" dirty="0" smtClean="0"/>
              <a:t> </a:t>
            </a:r>
            <a:r>
              <a:rPr lang="en-US" sz="2800" dirty="0" err="1" smtClean="0"/>
              <a:t>gereken</a:t>
            </a:r>
            <a:r>
              <a:rPr lang="en-US" sz="2800" dirty="0" smtClean="0"/>
              <a:t> </a:t>
            </a:r>
            <a:r>
              <a:rPr lang="en-US" sz="2800" dirty="0" err="1" smtClean="0"/>
              <a:t>tebliğ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otomasyon</a:t>
            </a:r>
            <a:r>
              <a:rPr lang="tr-TR" sz="2800" dirty="0" smtClean="0"/>
              <a:t> </a:t>
            </a:r>
            <a:r>
              <a:rPr lang="en-US" sz="2800" dirty="0" err="1" smtClean="0"/>
              <a:t>ortamında</a:t>
            </a:r>
            <a:r>
              <a:rPr lang="en-US" sz="2800" dirty="0" smtClean="0"/>
              <a:t> </a:t>
            </a:r>
            <a:r>
              <a:rPr lang="en-US" sz="2800" dirty="0" err="1" smtClean="0"/>
              <a:t>gerçekleştirimini</a:t>
            </a:r>
            <a:r>
              <a:rPr lang="en-US" sz="2800" dirty="0" smtClean="0"/>
              <a:t> </a:t>
            </a:r>
            <a:r>
              <a:rPr lang="en-US" sz="2800" dirty="0" err="1" smtClean="0"/>
              <a:t>kapsamaktadır</a:t>
            </a:r>
            <a:r>
              <a:rPr lang="en-US" sz="2800" dirty="0" smtClean="0"/>
              <a:t>. </a:t>
            </a:r>
            <a:r>
              <a:rPr lang="en-US" sz="2800" dirty="0" err="1" smtClean="0"/>
              <a:t>Tebligat</a:t>
            </a:r>
            <a:r>
              <a:rPr lang="en-US" sz="2800" dirty="0" smtClean="0"/>
              <a:t> </a:t>
            </a:r>
            <a:r>
              <a:rPr lang="en-US" sz="2800" dirty="0" err="1" smtClean="0"/>
              <a:t>modülü</a:t>
            </a:r>
            <a:r>
              <a:rPr lang="en-US" sz="2800" dirty="0" smtClean="0"/>
              <a:t> </a:t>
            </a:r>
            <a:r>
              <a:rPr lang="en-US" sz="2800" dirty="0" err="1" smtClean="0"/>
              <a:t>aşağıda</a:t>
            </a:r>
            <a:r>
              <a:rPr lang="en-US" sz="2800" dirty="0" smtClean="0"/>
              <a:t> </a:t>
            </a:r>
            <a:r>
              <a:rPr lang="en-US" sz="2800" dirty="0" err="1" smtClean="0"/>
              <a:t>listesi</a:t>
            </a:r>
            <a:r>
              <a:rPr lang="tr-TR" sz="2800" dirty="0" smtClean="0"/>
              <a:t> </a:t>
            </a:r>
            <a:r>
              <a:rPr lang="en-US" sz="2800" dirty="0" err="1" smtClean="0"/>
              <a:t>verilmiş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açıklanmış</a:t>
            </a:r>
            <a:r>
              <a:rPr lang="en-US" sz="2800" dirty="0" smtClean="0"/>
              <a:t> </a:t>
            </a:r>
            <a:r>
              <a:rPr lang="en-US" sz="2800" dirty="0" err="1" smtClean="0"/>
              <a:t>ekranlardan</a:t>
            </a:r>
            <a:r>
              <a:rPr lang="en-US" sz="2800" dirty="0" smtClean="0"/>
              <a:t> </a:t>
            </a:r>
            <a:r>
              <a:rPr lang="en-US" sz="2800" dirty="0" err="1" smtClean="0"/>
              <a:t>oluşmaktadır</a:t>
            </a:r>
            <a:r>
              <a:rPr lang="en-US" sz="2800" dirty="0"/>
              <a:t>: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403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DURU</a:t>
            </a:r>
            <a:r>
              <a:rPr lang="tr-TR" b="1" smtClean="0"/>
              <a:t>Ş</a:t>
            </a:r>
            <a:r>
              <a:rPr lang="en-US" b="1" smtClean="0"/>
              <a:t>MA </a:t>
            </a:r>
            <a:r>
              <a:rPr lang="tr-TR" b="1" smtClean="0"/>
              <a:t>İŞ</a:t>
            </a:r>
            <a:r>
              <a:rPr lang="en-US" b="1" smtClean="0"/>
              <a:t>LEMLER</a:t>
            </a:r>
            <a:r>
              <a:rPr lang="tr-TR" b="1" smtClean="0"/>
              <a:t>İ</a:t>
            </a:r>
            <a:r>
              <a:rPr lang="en-US" b="1" smtClean="0"/>
              <a:t> MODÜLÜ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sz="2800" dirty="0" err="1" smtClean="0"/>
              <a:t>Duruşma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</a:t>
            </a:r>
            <a:r>
              <a:rPr lang="en-US" sz="2800" dirty="0" smtClean="0"/>
              <a:t> </a:t>
            </a:r>
            <a:r>
              <a:rPr lang="en-US" sz="2800" dirty="0" err="1" smtClean="0"/>
              <a:t>modülü</a:t>
            </a:r>
            <a:r>
              <a:rPr lang="en-US" sz="2800" dirty="0" smtClean="0"/>
              <a:t>, </a:t>
            </a:r>
            <a:r>
              <a:rPr lang="en-US" sz="2800" dirty="0" err="1" smtClean="0"/>
              <a:t>davanın</a:t>
            </a:r>
            <a:r>
              <a:rPr lang="en-US" sz="2800" dirty="0" smtClean="0"/>
              <a:t> </a:t>
            </a:r>
            <a:r>
              <a:rPr lang="en-US" sz="2800" dirty="0" err="1" smtClean="0"/>
              <a:t>görülmesi</a:t>
            </a:r>
            <a:r>
              <a:rPr lang="en-US" sz="2800" dirty="0" smtClean="0"/>
              <a:t> </a:t>
            </a:r>
            <a:r>
              <a:rPr lang="en-US" sz="2800" dirty="0" err="1" smtClean="0"/>
              <a:t>sırasındaki</a:t>
            </a:r>
            <a:r>
              <a:rPr lang="en-US" sz="2800" dirty="0" smtClean="0"/>
              <a:t> </a:t>
            </a:r>
            <a:r>
              <a:rPr lang="en-US" sz="2800" dirty="0" err="1" smtClean="0"/>
              <a:t>duruşma</a:t>
            </a:r>
            <a:r>
              <a:rPr lang="en-US" sz="2800" dirty="0" smtClean="0"/>
              <a:t> </a:t>
            </a:r>
            <a:r>
              <a:rPr lang="en-US" sz="2800" dirty="0" err="1" smtClean="0"/>
              <a:t>zaptının</a:t>
            </a:r>
            <a:r>
              <a:rPr lang="en-US" sz="2800" dirty="0" smtClean="0"/>
              <a:t> </a:t>
            </a:r>
            <a:r>
              <a:rPr lang="en-US" sz="2800" dirty="0" err="1" smtClean="0"/>
              <a:t>hazırlanması</a:t>
            </a:r>
            <a:r>
              <a:rPr lang="en-US" sz="2800" dirty="0" smtClean="0"/>
              <a:t>,</a:t>
            </a:r>
            <a:r>
              <a:rPr lang="tr-TR" sz="2800" dirty="0" smtClean="0"/>
              <a:t> </a:t>
            </a:r>
            <a:r>
              <a:rPr lang="en-US" sz="2800" dirty="0" err="1" smtClean="0"/>
              <a:t>duruşması</a:t>
            </a:r>
            <a:r>
              <a:rPr lang="en-US" sz="2800" dirty="0" smtClean="0"/>
              <a:t> </a:t>
            </a:r>
            <a:r>
              <a:rPr lang="en-US" sz="2800" dirty="0" err="1" smtClean="0"/>
              <a:t>yapılacak</a:t>
            </a:r>
            <a:r>
              <a:rPr lang="en-US" sz="2800" dirty="0" smtClean="0"/>
              <a:t> </a:t>
            </a:r>
            <a:r>
              <a:rPr lang="en-US" sz="2800" dirty="0" err="1" smtClean="0"/>
              <a:t>davalar</a:t>
            </a:r>
            <a:r>
              <a:rPr lang="en-US" sz="2800" dirty="0" smtClean="0"/>
              <a:t> </a:t>
            </a:r>
            <a:r>
              <a:rPr lang="en-US" sz="2800" dirty="0" err="1" smtClean="0"/>
              <a:t>listesinin</a:t>
            </a:r>
            <a:r>
              <a:rPr lang="en-US" sz="2800" dirty="0" smtClean="0"/>
              <a:t> </a:t>
            </a:r>
            <a:r>
              <a:rPr lang="en-US" sz="2800" dirty="0" err="1" smtClean="0"/>
              <a:t>hazırlanması</a:t>
            </a:r>
            <a:r>
              <a:rPr lang="en-US" sz="2800" dirty="0" smtClean="0"/>
              <a:t>, </a:t>
            </a:r>
            <a:r>
              <a:rPr lang="en-US" sz="2800" dirty="0" err="1" smtClean="0"/>
              <a:t>keşif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</a:t>
            </a:r>
            <a:r>
              <a:rPr lang="en-US" sz="2800" dirty="0" smtClean="0"/>
              <a:t>, </a:t>
            </a:r>
            <a:r>
              <a:rPr lang="en-US" sz="2800" dirty="0" err="1" smtClean="0"/>
              <a:t>bilirkişi</a:t>
            </a:r>
            <a:r>
              <a:rPr lang="tr-TR" sz="2800" dirty="0" smtClean="0"/>
              <a:t> </a:t>
            </a:r>
            <a:r>
              <a:rPr lang="en-US" sz="2800" dirty="0" err="1" smtClean="0"/>
              <a:t>işlemleri</a:t>
            </a:r>
            <a:r>
              <a:rPr lang="en-US" sz="2800" dirty="0" smtClean="0"/>
              <a:t>, </a:t>
            </a:r>
            <a:r>
              <a:rPr lang="en-US" sz="2800" dirty="0" err="1" smtClean="0"/>
              <a:t>gün</a:t>
            </a:r>
            <a:r>
              <a:rPr lang="en-US" sz="2800" dirty="0" smtClean="0"/>
              <a:t> </a:t>
            </a:r>
            <a:r>
              <a:rPr lang="en-US" sz="2800" dirty="0" err="1" smtClean="0"/>
              <a:t>verilmesi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</a:t>
            </a:r>
            <a:r>
              <a:rPr lang="en-US" sz="2800" dirty="0" smtClean="0"/>
              <a:t> </a:t>
            </a:r>
            <a:r>
              <a:rPr lang="en-US" sz="2800" dirty="0" err="1" smtClean="0"/>
              <a:t>gibi</a:t>
            </a:r>
            <a:r>
              <a:rPr lang="en-US" sz="2800" dirty="0" smtClean="0"/>
              <a:t> </a:t>
            </a:r>
            <a:r>
              <a:rPr lang="en-US" sz="2800" dirty="0" err="1" smtClean="0"/>
              <a:t>faaliyetlerin</a:t>
            </a:r>
            <a:r>
              <a:rPr lang="en-US" sz="2800" dirty="0" smtClean="0"/>
              <a:t> </a:t>
            </a:r>
            <a:r>
              <a:rPr lang="en-US" sz="2800" dirty="0" err="1" smtClean="0"/>
              <a:t>otomasyon</a:t>
            </a:r>
            <a:r>
              <a:rPr lang="en-US" sz="2800" dirty="0" smtClean="0"/>
              <a:t> </a:t>
            </a:r>
            <a:r>
              <a:rPr lang="en-US" sz="2800" dirty="0" err="1" smtClean="0"/>
              <a:t>ortamında</a:t>
            </a:r>
            <a:r>
              <a:rPr lang="en-US" sz="2800" dirty="0" smtClean="0"/>
              <a:t> </a:t>
            </a:r>
            <a:r>
              <a:rPr lang="en-US" sz="2800" dirty="0" err="1" smtClean="0"/>
              <a:t>gerçekleştirimini</a:t>
            </a:r>
            <a:r>
              <a:rPr lang="tr-TR" sz="2800" dirty="0" smtClean="0"/>
              <a:t> </a:t>
            </a:r>
            <a:r>
              <a:rPr lang="en-US" sz="2800" dirty="0" err="1" smtClean="0"/>
              <a:t>kapsamaktadır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>
              <a:buNone/>
            </a:pPr>
            <a:r>
              <a:rPr lang="en-US" sz="2800" b="1" dirty="0" err="1" smtClean="0"/>
              <a:t>Dava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Listesinin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Hazırlanması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Duruşması</a:t>
            </a:r>
            <a:r>
              <a:rPr lang="en-US" sz="2800" dirty="0" smtClean="0"/>
              <a:t> </a:t>
            </a:r>
            <a:r>
              <a:rPr lang="en-US" sz="2800" dirty="0" err="1" smtClean="0"/>
              <a:t>yapılacak</a:t>
            </a:r>
            <a:r>
              <a:rPr lang="en-US" sz="2800" dirty="0" smtClean="0"/>
              <a:t> </a:t>
            </a:r>
            <a:r>
              <a:rPr lang="en-US" sz="2800" dirty="0" err="1" smtClean="0"/>
              <a:t>davalar</a:t>
            </a:r>
            <a:r>
              <a:rPr lang="en-US" sz="2800" dirty="0" smtClean="0"/>
              <a:t> </a:t>
            </a:r>
            <a:r>
              <a:rPr lang="en-US" sz="2800" dirty="0" err="1" smtClean="0"/>
              <a:t>listesinin</a:t>
            </a:r>
            <a:r>
              <a:rPr lang="en-US" sz="2800" dirty="0" smtClean="0"/>
              <a:t> </a:t>
            </a:r>
            <a:r>
              <a:rPr lang="en-US" sz="2800" dirty="0" err="1" smtClean="0"/>
              <a:t>hazırlanması</a:t>
            </a:r>
            <a:r>
              <a:rPr lang="en-US" sz="2800" dirty="0" smtClean="0"/>
              <a:t>, </a:t>
            </a:r>
            <a:r>
              <a:rPr lang="en-US" sz="2800" dirty="0" err="1" smtClean="0"/>
              <a:t>ilgili</a:t>
            </a:r>
            <a:r>
              <a:rPr lang="en-US" sz="2800" dirty="0" smtClean="0"/>
              <a:t> </a:t>
            </a:r>
            <a:r>
              <a:rPr lang="en-US" sz="2800" dirty="0" err="1" smtClean="0"/>
              <a:t>mahkemede</a:t>
            </a:r>
            <a:r>
              <a:rPr lang="en-US" sz="2800" dirty="0" smtClean="0"/>
              <a:t> </a:t>
            </a:r>
            <a:r>
              <a:rPr lang="en-US" sz="2800" dirty="0" err="1" smtClean="0"/>
              <a:t>görülecek</a:t>
            </a:r>
            <a:r>
              <a:rPr lang="tr-TR" sz="2800" dirty="0" smtClean="0"/>
              <a:t> </a:t>
            </a:r>
            <a:r>
              <a:rPr lang="en-US" sz="2800" dirty="0" err="1" smtClean="0"/>
              <a:t>olan</a:t>
            </a:r>
            <a:r>
              <a:rPr lang="en-US" sz="2800" dirty="0" smtClean="0"/>
              <a:t> </a:t>
            </a:r>
            <a:r>
              <a:rPr lang="en-US" sz="2800" dirty="0" err="1" smtClean="0"/>
              <a:t>günlük</a:t>
            </a:r>
            <a:r>
              <a:rPr lang="en-US" sz="2800" dirty="0" smtClean="0"/>
              <a:t> </a:t>
            </a:r>
            <a:r>
              <a:rPr lang="en-US" sz="2800" dirty="0" err="1" smtClean="0"/>
              <a:t>davaların</a:t>
            </a:r>
            <a:r>
              <a:rPr lang="en-US" sz="2800" dirty="0" smtClean="0"/>
              <a:t> </a:t>
            </a:r>
            <a:r>
              <a:rPr lang="en-US" sz="2800" dirty="0" err="1" smtClean="0"/>
              <a:t>listesinin</a:t>
            </a:r>
            <a:r>
              <a:rPr lang="en-US" sz="2800" dirty="0" smtClean="0"/>
              <a:t> </a:t>
            </a:r>
            <a:r>
              <a:rPr lang="en-US" sz="2800" dirty="0" err="1" smtClean="0"/>
              <a:t>hazırlandığı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6738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DURU</a:t>
            </a:r>
            <a:r>
              <a:rPr lang="tr-TR" b="1" smtClean="0"/>
              <a:t>Ş</a:t>
            </a:r>
            <a:r>
              <a:rPr lang="en-US" b="1" smtClean="0"/>
              <a:t>MA </a:t>
            </a:r>
            <a:r>
              <a:rPr lang="tr-TR" b="1" smtClean="0"/>
              <a:t>İŞ</a:t>
            </a:r>
            <a:r>
              <a:rPr lang="en-US" b="1" smtClean="0"/>
              <a:t>LEMLER</a:t>
            </a:r>
            <a:r>
              <a:rPr lang="tr-TR" b="1" smtClean="0"/>
              <a:t>İ</a:t>
            </a:r>
            <a:r>
              <a:rPr lang="en-US" b="1" smtClean="0"/>
              <a:t> MODÜLÜ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b="1" dirty="0" err="1" smtClean="0"/>
              <a:t>Duruşma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Zaptının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Hazırlanması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Duruşma</a:t>
            </a:r>
            <a:r>
              <a:rPr lang="en-US" sz="2800" dirty="0" smtClean="0"/>
              <a:t> </a:t>
            </a:r>
            <a:r>
              <a:rPr lang="en-US" sz="2800" dirty="0" err="1" smtClean="0"/>
              <a:t>zaptının</a:t>
            </a:r>
            <a:r>
              <a:rPr lang="en-US" sz="2800" dirty="0" smtClean="0"/>
              <a:t> </a:t>
            </a:r>
            <a:r>
              <a:rPr lang="en-US" sz="2800" dirty="0" err="1" smtClean="0"/>
              <a:t>hazırlanması</a:t>
            </a:r>
            <a:r>
              <a:rPr lang="en-US" sz="2800" dirty="0" smtClean="0"/>
              <a:t>, </a:t>
            </a:r>
            <a:r>
              <a:rPr lang="en-US" sz="2800" dirty="0" err="1" smtClean="0"/>
              <a:t>duruşma</a:t>
            </a:r>
            <a:r>
              <a:rPr lang="en-US" sz="2800" dirty="0" smtClean="0"/>
              <a:t> </a:t>
            </a:r>
            <a:r>
              <a:rPr lang="en-US" sz="2800" dirty="0" err="1" smtClean="0"/>
              <a:t>yapılırken</a:t>
            </a:r>
            <a:r>
              <a:rPr lang="en-US" sz="2800" dirty="0" smtClean="0"/>
              <a:t> </a:t>
            </a:r>
            <a:r>
              <a:rPr lang="en-US" sz="2800" dirty="0" err="1" smtClean="0"/>
              <a:t>duruşma</a:t>
            </a:r>
            <a:r>
              <a:rPr lang="en-US" sz="2800" dirty="0" smtClean="0"/>
              <a:t> </a:t>
            </a:r>
            <a:r>
              <a:rPr lang="en-US" sz="2800" dirty="0" err="1" smtClean="0"/>
              <a:t>zaptının</a:t>
            </a:r>
            <a:r>
              <a:rPr lang="en-US" sz="2800" dirty="0" smtClean="0"/>
              <a:t> </a:t>
            </a:r>
            <a:r>
              <a:rPr lang="en-US" sz="2800" dirty="0" err="1" smtClean="0"/>
              <a:t>hazırlanması</a:t>
            </a:r>
            <a:r>
              <a:rPr lang="tr-TR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dava</a:t>
            </a:r>
            <a:r>
              <a:rPr lang="en-US" sz="2800" dirty="0" smtClean="0"/>
              <a:t> </a:t>
            </a:r>
            <a:r>
              <a:rPr lang="en-US" sz="2800" dirty="0" err="1" smtClean="0"/>
              <a:t>dosyasına</a:t>
            </a:r>
            <a:r>
              <a:rPr lang="en-US" sz="2800" dirty="0" smtClean="0"/>
              <a:t> </a:t>
            </a:r>
            <a:r>
              <a:rPr lang="en-US" sz="2800" dirty="0" err="1" smtClean="0"/>
              <a:t>kaydedilmesi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>
              <a:buNone/>
            </a:pPr>
            <a:r>
              <a:rPr lang="en-US" sz="2800" b="1" dirty="0" err="1" smtClean="0"/>
              <a:t>Gün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Verilmesi</a:t>
            </a:r>
            <a:r>
              <a:rPr lang="en-US" sz="2800" b="1" dirty="0" smtClean="0"/>
              <a:t> Alt </a:t>
            </a:r>
            <a:r>
              <a:rPr lang="en-US" sz="2800" b="1" dirty="0" err="1" smtClean="0"/>
              <a:t>Modülü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İlgili</a:t>
            </a:r>
            <a:r>
              <a:rPr lang="en-US" sz="2800" dirty="0" smtClean="0"/>
              <a:t> </a:t>
            </a:r>
            <a:r>
              <a:rPr lang="en-US" sz="2800" dirty="0" err="1" smtClean="0"/>
              <a:t>birim</a:t>
            </a:r>
            <a:r>
              <a:rPr lang="en-US" sz="2800" dirty="0" smtClean="0"/>
              <a:t> </a:t>
            </a:r>
            <a:r>
              <a:rPr lang="en-US" sz="2800" dirty="0" err="1" smtClean="0"/>
              <a:t>için</a:t>
            </a:r>
            <a:r>
              <a:rPr lang="en-US" sz="2800" dirty="0" smtClean="0"/>
              <a:t> </a:t>
            </a:r>
            <a:r>
              <a:rPr lang="en-US" sz="2800" dirty="0" err="1" smtClean="0"/>
              <a:t>gün</a:t>
            </a:r>
            <a:r>
              <a:rPr lang="en-US" sz="2800" dirty="0" smtClean="0"/>
              <a:t> </a:t>
            </a:r>
            <a:r>
              <a:rPr lang="en-US" sz="2800" dirty="0" err="1" smtClean="0"/>
              <a:t>verme</a:t>
            </a:r>
            <a:r>
              <a:rPr lang="en-US" sz="2800" dirty="0" smtClean="0"/>
              <a:t>, </a:t>
            </a:r>
            <a:r>
              <a:rPr lang="en-US" sz="2800" dirty="0" err="1" smtClean="0"/>
              <a:t>duruşma</a:t>
            </a:r>
            <a:r>
              <a:rPr lang="en-US" sz="2800" dirty="0" smtClean="0"/>
              <a:t> </a:t>
            </a:r>
            <a:r>
              <a:rPr lang="en-US" sz="2800" dirty="0" err="1" smtClean="0"/>
              <a:t>defteri</a:t>
            </a:r>
            <a:r>
              <a:rPr lang="en-US" sz="2800" dirty="0" smtClean="0"/>
              <a:t>, </a:t>
            </a:r>
            <a:r>
              <a:rPr lang="en-US" sz="2800" dirty="0" err="1" smtClean="0"/>
              <a:t>keşif</a:t>
            </a:r>
            <a:r>
              <a:rPr lang="en-US" sz="2800" dirty="0" smtClean="0"/>
              <a:t> </a:t>
            </a:r>
            <a:r>
              <a:rPr lang="en-US" sz="2800" dirty="0" err="1" smtClean="0"/>
              <a:t>defteri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gün</a:t>
            </a:r>
            <a:r>
              <a:rPr lang="en-US" sz="2800" dirty="0" smtClean="0"/>
              <a:t> </a:t>
            </a:r>
            <a:r>
              <a:rPr lang="en-US" sz="2800" dirty="0" err="1" smtClean="0"/>
              <a:t>verme</a:t>
            </a:r>
            <a:r>
              <a:rPr lang="en-US" sz="2800" dirty="0" smtClean="0"/>
              <a:t> </a:t>
            </a:r>
            <a:r>
              <a:rPr lang="en-US" sz="2800" dirty="0" err="1" smtClean="0"/>
              <a:t>parametrelerinin</a:t>
            </a:r>
            <a:r>
              <a:rPr lang="tr-TR" sz="2800" dirty="0" smtClean="0"/>
              <a:t> </a:t>
            </a:r>
            <a:r>
              <a:rPr lang="en-US" sz="2800" dirty="0" err="1" smtClean="0"/>
              <a:t>girildiği</a:t>
            </a:r>
            <a:r>
              <a:rPr lang="en-US" sz="2800" dirty="0" smtClean="0"/>
              <a:t> alt </a:t>
            </a:r>
            <a:r>
              <a:rPr lang="en-US" sz="2800" dirty="0" err="1" smtClean="0"/>
              <a:t>modüldür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şu</a:t>
            </a:r>
            <a:r>
              <a:rPr lang="en-US" sz="2800" dirty="0" smtClean="0"/>
              <a:t> </a:t>
            </a:r>
            <a:r>
              <a:rPr lang="en-US" sz="2800" dirty="0" err="1" smtClean="0"/>
              <a:t>ekranlardan</a:t>
            </a:r>
            <a:r>
              <a:rPr lang="en-US" sz="2800" dirty="0" smtClean="0"/>
              <a:t> </a:t>
            </a:r>
            <a:r>
              <a:rPr lang="en-US" sz="2800" dirty="0" err="1" smtClean="0"/>
              <a:t>oluşur</a:t>
            </a:r>
            <a:r>
              <a:rPr lang="en-US" sz="2800" dirty="0" smtClean="0"/>
              <a:t>: </a:t>
            </a:r>
            <a:r>
              <a:rPr lang="en-US" sz="2800" dirty="0" err="1" smtClean="0"/>
              <a:t>Gün</a:t>
            </a:r>
            <a:r>
              <a:rPr lang="en-US" sz="2800" dirty="0" smtClean="0"/>
              <a:t> </a:t>
            </a:r>
            <a:r>
              <a:rPr lang="en-US" sz="2800" dirty="0" err="1" smtClean="0"/>
              <a:t>Verilmesi</a:t>
            </a:r>
            <a:r>
              <a:rPr lang="en-US" sz="2800" dirty="0" smtClean="0"/>
              <a:t>, </a:t>
            </a:r>
            <a:r>
              <a:rPr lang="en-US" sz="2800" dirty="0" err="1" smtClean="0"/>
              <a:t>Gün</a:t>
            </a:r>
            <a:r>
              <a:rPr lang="en-US" sz="2800" dirty="0" smtClean="0"/>
              <a:t> </a:t>
            </a:r>
            <a:r>
              <a:rPr lang="en-US" sz="2800" dirty="0" err="1" smtClean="0"/>
              <a:t>Verilmesi</a:t>
            </a:r>
            <a:r>
              <a:rPr lang="tr-TR" sz="2800" dirty="0" smtClean="0"/>
              <a:t> </a:t>
            </a:r>
            <a:r>
              <a:rPr lang="en-US" sz="2800" dirty="0" err="1" smtClean="0"/>
              <a:t>Tanım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 smtClean="0"/>
              <a:t>Gün</a:t>
            </a:r>
            <a:r>
              <a:rPr lang="en-US" sz="2800" dirty="0" smtClean="0"/>
              <a:t> </a:t>
            </a:r>
            <a:r>
              <a:rPr lang="en-US" sz="2800" dirty="0" err="1" smtClean="0"/>
              <a:t>Verilmesi</a:t>
            </a:r>
            <a:r>
              <a:rPr lang="en-US" sz="2800" dirty="0" smtClean="0"/>
              <a:t> </a:t>
            </a:r>
            <a:r>
              <a:rPr lang="en-US" sz="2800" dirty="0" err="1" smtClean="0"/>
              <a:t>Resmi</a:t>
            </a:r>
            <a:r>
              <a:rPr lang="en-US" sz="2800" dirty="0" smtClean="0"/>
              <a:t> </a:t>
            </a:r>
            <a:r>
              <a:rPr lang="en-US" sz="2800" dirty="0" err="1" smtClean="0"/>
              <a:t>Tatil</a:t>
            </a:r>
            <a:r>
              <a:rPr lang="en-US" sz="2800" dirty="0" smtClean="0"/>
              <a:t> </a:t>
            </a:r>
            <a:r>
              <a:rPr lang="en-US" sz="2800" dirty="0" err="1" smtClean="0"/>
              <a:t>Parametre</a:t>
            </a:r>
            <a:r>
              <a:rPr lang="en-US" sz="2800" dirty="0" smtClean="0"/>
              <a:t> </a:t>
            </a:r>
            <a:r>
              <a:rPr lang="en-US" sz="2800" dirty="0" err="1" smtClean="0"/>
              <a:t>Girişi</a:t>
            </a:r>
            <a:r>
              <a:rPr lang="en-US" sz="2800" dirty="0" smtClean="0"/>
              <a:t>, </a:t>
            </a:r>
            <a:r>
              <a:rPr lang="en-US" sz="2800" dirty="0" err="1" smtClean="0"/>
              <a:t>Gün</a:t>
            </a:r>
            <a:r>
              <a:rPr lang="en-US" sz="2800" dirty="0" smtClean="0"/>
              <a:t> </a:t>
            </a:r>
            <a:r>
              <a:rPr lang="en-US" sz="2800" dirty="0" err="1" smtClean="0"/>
              <a:t>Verilmesi</a:t>
            </a:r>
            <a:r>
              <a:rPr lang="en-US" sz="2800" dirty="0" smtClean="0"/>
              <a:t> </a:t>
            </a:r>
            <a:r>
              <a:rPr lang="en-US" sz="2800" dirty="0" err="1" smtClean="0"/>
              <a:t>Öğ</a:t>
            </a:r>
            <a:r>
              <a:rPr lang="it-IT" sz="2800" dirty="0" smtClean="0"/>
              <a:t>le Tatili Parametre Girişi, Gün Verilmesi Parametre Girişi</a:t>
            </a:r>
            <a:r>
              <a:rPr lang="it-IT" sz="2800" dirty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0728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DURU</a:t>
            </a:r>
            <a:r>
              <a:rPr lang="tr-TR" b="1" smtClean="0"/>
              <a:t>Ş</a:t>
            </a:r>
            <a:r>
              <a:rPr lang="en-US" b="1" smtClean="0"/>
              <a:t>MA </a:t>
            </a:r>
            <a:r>
              <a:rPr lang="tr-TR" b="1" smtClean="0"/>
              <a:t>İŞ</a:t>
            </a:r>
            <a:r>
              <a:rPr lang="en-US" b="1" smtClean="0"/>
              <a:t>LEMLER</a:t>
            </a:r>
            <a:r>
              <a:rPr lang="tr-TR" b="1" smtClean="0"/>
              <a:t>İ</a:t>
            </a:r>
            <a:r>
              <a:rPr lang="en-US" b="1" smtClean="0"/>
              <a:t> MODÜLÜ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b="1" dirty="0" err="1" smtClean="0"/>
              <a:t>Duruşma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Zaptının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Hazırlanması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Duruşma</a:t>
            </a:r>
            <a:r>
              <a:rPr lang="en-US" sz="2800" dirty="0" smtClean="0"/>
              <a:t> </a:t>
            </a:r>
            <a:r>
              <a:rPr lang="en-US" sz="2800" dirty="0" err="1" smtClean="0"/>
              <a:t>zaptının</a:t>
            </a:r>
            <a:r>
              <a:rPr lang="en-US" sz="2800" dirty="0" smtClean="0"/>
              <a:t> </a:t>
            </a:r>
            <a:r>
              <a:rPr lang="en-US" sz="2800" dirty="0" err="1" smtClean="0"/>
              <a:t>hazırlanması</a:t>
            </a:r>
            <a:r>
              <a:rPr lang="en-US" sz="2800" dirty="0" smtClean="0"/>
              <a:t>, </a:t>
            </a:r>
            <a:r>
              <a:rPr lang="en-US" sz="2800" dirty="0" err="1" smtClean="0"/>
              <a:t>duruşma</a:t>
            </a:r>
            <a:r>
              <a:rPr lang="en-US" sz="2800" dirty="0" smtClean="0"/>
              <a:t> </a:t>
            </a:r>
            <a:r>
              <a:rPr lang="en-US" sz="2800" dirty="0" err="1" smtClean="0"/>
              <a:t>yapılırken</a:t>
            </a:r>
            <a:r>
              <a:rPr lang="en-US" sz="2800" dirty="0" smtClean="0"/>
              <a:t> </a:t>
            </a:r>
            <a:r>
              <a:rPr lang="en-US" sz="2800" dirty="0" err="1" smtClean="0"/>
              <a:t>duruşma</a:t>
            </a:r>
            <a:r>
              <a:rPr lang="en-US" sz="2800" dirty="0" smtClean="0"/>
              <a:t> </a:t>
            </a:r>
            <a:r>
              <a:rPr lang="en-US" sz="2800" dirty="0" err="1" smtClean="0"/>
              <a:t>zaptının</a:t>
            </a:r>
            <a:r>
              <a:rPr lang="en-US" sz="2800" dirty="0" smtClean="0"/>
              <a:t> </a:t>
            </a:r>
            <a:r>
              <a:rPr lang="en-US" sz="2800" dirty="0" err="1" smtClean="0"/>
              <a:t>hazırlanması</a:t>
            </a:r>
            <a:r>
              <a:rPr lang="tr-TR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dava</a:t>
            </a:r>
            <a:r>
              <a:rPr lang="en-US" sz="2800" dirty="0" smtClean="0"/>
              <a:t> </a:t>
            </a:r>
            <a:r>
              <a:rPr lang="en-US" sz="2800" dirty="0" err="1" smtClean="0"/>
              <a:t>dosyasına</a:t>
            </a:r>
            <a:r>
              <a:rPr lang="en-US" sz="2800" dirty="0" smtClean="0"/>
              <a:t> </a:t>
            </a:r>
            <a:r>
              <a:rPr lang="en-US" sz="2800" dirty="0" err="1" smtClean="0"/>
              <a:t>kaydedilmesi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>
              <a:buNone/>
            </a:pPr>
            <a:r>
              <a:rPr lang="en-US" sz="2800" b="1" dirty="0" err="1" smtClean="0"/>
              <a:t>Gün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Verilmesi</a:t>
            </a:r>
            <a:r>
              <a:rPr lang="en-US" sz="2800" b="1" dirty="0" smtClean="0"/>
              <a:t> Alt </a:t>
            </a:r>
            <a:r>
              <a:rPr lang="en-US" sz="2800" b="1" dirty="0" err="1" smtClean="0"/>
              <a:t>Modülü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İlgili</a:t>
            </a:r>
            <a:r>
              <a:rPr lang="en-US" sz="2800" dirty="0" smtClean="0"/>
              <a:t> </a:t>
            </a:r>
            <a:r>
              <a:rPr lang="en-US" sz="2800" dirty="0" err="1" smtClean="0"/>
              <a:t>birim</a:t>
            </a:r>
            <a:r>
              <a:rPr lang="en-US" sz="2800" dirty="0" smtClean="0"/>
              <a:t> </a:t>
            </a:r>
            <a:r>
              <a:rPr lang="en-US" sz="2800" dirty="0" err="1" smtClean="0"/>
              <a:t>için</a:t>
            </a:r>
            <a:r>
              <a:rPr lang="en-US" sz="2800" dirty="0" smtClean="0"/>
              <a:t> </a:t>
            </a:r>
            <a:r>
              <a:rPr lang="en-US" sz="2800" dirty="0" err="1" smtClean="0"/>
              <a:t>gün</a:t>
            </a:r>
            <a:r>
              <a:rPr lang="en-US" sz="2800" dirty="0" smtClean="0"/>
              <a:t> </a:t>
            </a:r>
            <a:r>
              <a:rPr lang="en-US" sz="2800" dirty="0" err="1" smtClean="0"/>
              <a:t>verme</a:t>
            </a:r>
            <a:r>
              <a:rPr lang="en-US" sz="2800" dirty="0" smtClean="0"/>
              <a:t>, </a:t>
            </a:r>
            <a:r>
              <a:rPr lang="en-US" sz="2800" dirty="0" err="1" smtClean="0"/>
              <a:t>duruşma</a:t>
            </a:r>
            <a:r>
              <a:rPr lang="en-US" sz="2800" dirty="0" smtClean="0"/>
              <a:t> </a:t>
            </a:r>
            <a:r>
              <a:rPr lang="en-US" sz="2800" dirty="0" err="1" smtClean="0"/>
              <a:t>defteri</a:t>
            </a:r>
            <a:r>
              <a:rPr lang="en-US" sz="2800" dirty="0" smtClean="0"/>
              <a:t>, </a:t>
            </a:r>
            <a:r>
              <a:rPr lang="en-US" sz="2800" dirty="0" err="1" smtClean="0"/>
              <a:t>keşif</a:t>
            </a:r>
            <a:r>
              <a:rPr lang="en-US" sz="2800" dirty="0" smtClean="0"/>
              <a:t> </a:t>
            </a:r>
            <a:r>
              <a:rPr lang="en-US" sz="2800" dirty="0" err="1" smtClean="0"/>
              <a:t>defteri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gün</a:t>
            </a:r>
            <a:r>
              <a:rPr lang="en-US" sz="2800" dirty="0" smtClean="0"/>
              <a:t> </a:t>
            </a:r>
            <a:r>
              <a:rPr lang="en-US" sz="2800" dirty="0" err="1" smtClean="0"/>
              <a:t>verme</a:t>
            </a:r>
            <a:r>
              <a:rPr lang="en-US" sz="2800" dirty="0" smtClean="0"/>
              <a:t> </a:t>
            </a:r>
            <a:r>
              <a:rPr lang="en-US" sz="2800" dirty="0" err="1" smtClean="0"/>
              <a:t>parametrelerinin</a:t>
            </a:r>
            <a:r>
              <a:rPr lang="tr-TR" sz="2800" dirty="0" smtClean="0"/>
              <a:t> </a:t>
            </a:r>
            <a:r>
              <a:rPr lang="en-US" sz="2800" dirty="0" err="1" smtClean="0"/>
              <a:t>girildiği</a:t>
            </a:r>
            <a:r>
              <a:rPr lang="en-US" sz="2800" dirty="0" smtClean="0"/>
              <a:t> alt </a:t>
            </a:r>
            <a:r>
              <a:rPr lang="en-US" sz="2800" dirty="0" err="1" smtClean="0"/>
              <a:t>modüldür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şu</a:t>
            </a:r>
            <a:r>
              <a:rPr lang="en-US" sz="2800" dirty="0" smtClean="0"/>
              <a:t> </a:t>
            </a:r>
            <a:r>
              <a:rPr lang="en-US" sz="2800" dirty="0" err="1" smtClean="0"/>
              <a:t>ekranlardan</a:t>
            </a:r>
            <a:r>
              <a:rPr lang="en-US" sz="2800" dirty="0" smtClean="0"/>
              <a:t> </a:t>
            </a:r>
            <a:r>
              <a:rPr lang="en-US" sz="2800" dirty="0" err="1" smtClean="0"/>
              <a:t>oluşur</a:t>
            </a:r>
            <a:r>
              <a:rPr lang="en-US" sz="2800" dirty="0" smtClean="0"/>
              <a:t>: </a:t>
            </a:r>
            <a:r>
              <a:rPr lang="en-US" sz="2800" dirty="0" err="1" smtClean="0"/>
              <a:t>Gün</a:t>
            </a:r>
            <a:r>
              <a:rPr lang="en-US" sz="2800" dirty="0" smtClean="0"/>
              <a:t> </a:t>
            </a:r>
            <a:r>
              <a:rPr lang="en-US" sz="2800" dirty="0" err="1" smtClean="0"/>
              <a:t>Verilmesi</a:t>
            </a:r>
            <a:r>
              <a:rPr lang="en-US" sz="2800" dirty="0" smtClean="0"/>
              <a:t>, </a:t>
            </a:r>
            <a:r>
              <a:rPr lang="en-US" sz="2800" dirty="0" err="1" smtClean="0"/>
              <a:t>Gün</a:t>
            </a:r>
            <a:r>
              <a:rPr lang="en-US" sz="2800" dirty="0" smtClean="0"/>
              <a:t> </a:t>
            </a:r>
            <a:r>
              <a:rPr lang="en-US" sz="2800" dirty="0" err="1" smtClean="0"/>
              <a:t>Verilmesi</a:t>
            </a:r>
            <a:r>
              <a:rPr lang="tr-TR" sz="2800" dirty="0" smtClean="0"/>
              <a:t> </a:t>
            </a:r>
            <a:r>
              <a:rPr lang="en-US" sz="2800" dirty="0" err="1" smtClean="0"/>
              <a:t>Tanım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 smtClean="0"/>
              <a:t>Gün</a:t>
            </a:r>
            <a:r>
              <a:rPr lang="en-US" sz="2800" dirty="0" smtClean="0"/>
              <a:t> </a:t>
            </a:r>
            <a:r>
              <a:rPr lang="en-US" sz="2800" dirty="0" err="1" smtClean="0"/>
              <a:t>Verilmesi</a:t>
            </a:r>
            <a:r>
              <a:rPr lang="en-US" sz="2800" dirty="0" smtClean="0"/>
              <a:t> </a:t>
            </a:r>
            <a:r>
              <a:rPr lang="en-US" sz="2800" dirty="0" err="1" smtClean="0"/>
              <a:t>Resmi</a:t>
            </a:r>
            <a:r>
              <a:rPr lang="en-US" sz="2800" dirty="0" smtClean="0"/>
              <a:t> </a:t>
            </a:r>
            <a:r>
              <a:rPr lang="en-US" sz="2800" dirty="0" err="1" smtClean="0"/>
              <a:t>Tatil</a:t>
            </a:r>
            <a:r>
              <a:rPr lang="en-US" sz="2800" dirty="0" smtClean="0"/>
              <a:t> </a:t>
            </a:r>
            <a:r>
              <a:rPr lang="en-US" sz="2800" dirty="0" err="1" smtClean="0"/>
              <a:t>Parametre</a:t>
            </a:r>
            <a:r>
              <a:rPr lang="en-US" sz="2800" dirty="0" smtClean="0"/>
              <a:t> </a:t>
            </a:r>
            <a:r>
              <a:rPr lang="en-US" sz="2800" dirty="0" err="1" smtClean="0"/>
              <a:t>Girişi</a:t>
            </a:r>
            <a:r>
              <a:rPr lang="en-US" sz="2800" dirty="0" smtClean="0"/>
              <a:t>, </a:t>
            </a:r>
            <a:r>
              <a:rPr lang="en-US" sz="2800" dirty="0" err="1" smtClean="0"/>
              <a:t>Gün</a:t>
            </a:r>
            <a:r>
              <a:rPr lang="en-US" sz="2800" dirty="0" smtClean="0"/>
              <a:t> </a:t>
            </a:r>
            <a:r>
              <a:rPr lang="en-US" sz="2800" dirty="0" err="1" smtClean="0"/>
              <a:t>Verilmesi</a:t>
            </a:r>
            <a:r>
              <a:rPr lang="en-US" sz="2800" dirty="0" smtClean="0"/>
              <a:t> </a:t>
            </a:r>
            <a:r>
              <a:rPr lang="en-US" sz="2800" dirty="0" err="1" smtClean="0"/>
              <a:t>Öğ</a:t>
            </a:r>
            <a:r>
              <a:rPr lang="it-IT" sz="2800" dirty="0" smtClean="0"/>
              <a:t>le Tatili Parametre Girişi, Gün Verilmesi Parametre Girişi</a:t>
            </a:r>
            <a:r>
              <a:rPr lang="it-IT" sz="2800" dirty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3250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DURU</a:t>
            </a:r>
            <a:r>
              <a:rPr lang="tr-TR" b="1" smtClean="0"/>
              <a:t>Ş</a:t>
            </a:r>
            <a:r>
              <a:rPr lang="en-US" b="1" smtClean="0"/>
              <a:t>MA </a:t>
            </a:r>
            <a:r>
              <a:rPr lang="tr-TR" b="1" smtClean="0"/>
              <a:t>İŞ</a:t>
            </a:r>
            <a:r>
              <a:rPr lang="en-US" b="1" smtClean="0"/>
              <a:t>LEMLER</a:t>
            </a:r>
            <a:r>
              <a:rPr lang="tr-TR" b="1" smtClean="0"/>
              <a:t>İ</a:t>
            </a:r>
            <a:r>
              <a:rPr lang="en-US" b="1" smtClean="0"/>
              <a:t> MODÜLÜ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b="1" dirty="0" err="1" smtClean="0"/>
              <a:t>Reddi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Hâkim</a:t>
            </a:r>
            <a:r>
              <a:rPr lang="en-US" sz="2800" b="1" dirty="0" smtClean="0"/>
              <a:t> Alt </a:t>
            </a:r>
            <a:r>
              <a:rPr lang="en-US" sz="2800" b="1" dirty="0" err="1" smtClean="0"/>
              <a:t>Modülü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Reddi</a:t>
            </a:r>
            <a:r>
              <a:rPr lang="en-US" sz="2800" dirty="0" smtClean="0"/>
              <a:t> </a:t>
            </a:r>
            <a:r>
              <a:rPr lang="en-US" sz="2800" dirty="0" err="1" smtClean="0"/>
              <a:t>hâkim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katip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en-US" sz="2800" dirty="0" smtClean="0"/>
              <a:t> alt </a:t>
            </a:r>
            <a:r>
              <a:rPr lang="en-US" sz="2800" dirty="0" err="1" smtClean="0"/>
              <a:t>modüldür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şu</a:t>
            </a:r>
            <a:r>
              <a:rPr lang="en-US" sz="2800" dirty="0" smtClean="0"/>
              <a:t> </a:t>
            </a:r>
            <a:r>
              <a:rPr lang="en-US" sz="2800" dirty="0" err="1" smtClean="0"/>
              <a:t>ekranlardan</a:t>
            </a:r>
            <a:r>
              <a:rPr lang="en-US" sz="2800" dirty="0" smtClean="0"/>
              <a:t> </a:t>
            </a:r>
            <a:r>
              <a:rPr lang="en-US" sz="2800" dirty="0" err="1" smtClean="0"/>
              <a:t>oluşur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r>
              <a:rPr lang="en-US" sz="2800" b="1" dirty="0" err="1" smtClean="0"/>
              <a:t>Reddi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Hâkim</a:t>
            </a:r>
            <a:r>
              <a:rPr lang="en-US" sz="2800" b="1" dirty="0" smtClean="0"/>
              <a:t>/</a:t>
            </a:r>
            <a:r>
              <a:rPr lang="en-US" sz="2800" b="1" dirty="0" err="1" smtClean="0"/>
              <a:t>Katip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Dilekçesinin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Kaydedilmesi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Reddi</a:t>
            </a:r>
            <a:r>
              <a:rPr lang="en-US" sz="2800" dirty="0" smtClean="0"/>
              <a:t> </a:t>
            </a:r>
            <a:r>
              <a:rPr lang="en-US" sz="2800" dirty="0" err="1" smtClean="0"/>
              <a:t>hâkim</a:t>
            </a:r>
            <a:r>
              <a:rPr lang="en-US" sz="2800" dirty="0" smtClean="0"/>
              <a:t>/</a:t>
            </a:r>
            <a:r>
              <a:rPr lang="en-US" sz="2800" dirty="0" err="1" smtClean="0"/>
              <a:t>katip</a:t>
            </a:r>
            <a:r>
              <a:rPr lang="en-US" sz="2800" dirty="0" smtClean="0"/>
              <a:t> </a:t>
            </a:r>
            <a:r>
              <a:rPr lang="en-US" sz="2800" dirty="0" err="1" smtClean="0"/>
              <a:t>dilekçesinin</a:t>
            </a:r>
            <a:r>
              <a:rPr lang="en-US" sz="2800" dirty="0" smtClean="0"/>
              <a:t> </a:t>
            </a:r>
            <a:r>
              <a:rPr lang="en-US" sz="2800" dirty="0" err="1" smtClean="0"/>
              <a:t>kaydedilmesi</a:t>
            </a:r>
            <a:r>
              <a:rPr lang="en-US" sz="2800" dirty="0" smtClean="0"/>
              <a:t>, </a:t>
            </a:r>
            <a:r>
              <a:rPr lang="en-US" sz="2800" dirty="0" err="1" smtClean="0"/>
              <a:t>reddi</a:t>
            </a:r>
            <a:r>
              <a:rPr lang="en-US" sz="2800" dirty="0" smtClean="0"/>
              <a:t> </a:t>
            </a:r>
            <a:r>
              <a:rPr lang="en-US" sz="2800" dirty="0" err="1" smtClean="0"/>
              <a:t>hâkim</a:t>
            </a:r>
            <a:r>
              <a:rPr lang="en-US" sz="2800" dirty="0" smtClean="0"/>
              <a:t> </a:t>
            </a:r>
            <a:r>
              <a:rPr lang="en-US" sz="2800" dirty="0" err="1" smtClean="0"/>
              <a:t>başvuru</a:t>
            </a:r>
            <a:r>
              <a:rPr lang="en-US" sz="2800" dirty="0" smtClean="0"/>
              <a:t> </a:t>
            </a:r>
            <a:r>
              <a:rPr lang="en-US" sz="2800" dirty="0" err="1" smtClean="0"/>
              <a:t>dilekçesinin</a:t>
            </a:r>
            <a:r>
              <a:rPr lang="tr-TR" sz="2800" dirty="0" smtClean="0"/>
              <a:t> </a:t>
            </a:r>
            <a:r>
              <a:rPr lang="en-US" sz="2800" dirty="0" err="1" smtClean="0"/>
              <a:t>kaydetme</a:t>
            </a:r>
            <a:r>
              <a:rPr lang="en-US" sz="2800" dirty="0" smtClean="0"/>
              <a:t> </a:t>
            </a:r>
            <a:r>
              <a:rPr lang="en-US" sz="2800" dirty="0" err="1" smtClean="0"/>
              <a:t>işleminin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reddedilen</a:t>
            </a:r>
            <a:r>
              <a:rPr lang="en-US" sz="2800" dirty="0" smtClean="0"/>
              <a:t> </a:t>
            </a:r>
            <a:r>
              <a:rPr lang="en-US" sz="2800" dirty="0" err="1" smtClean="0"/>
              <a:t>hâkim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/</a:t>
            </a:r>
            <a:r>
              <a:rPr lang="en-US" sz="2800" dirty="0" err="1" smtClean="0"/>
              <a:t>veya</a:t>
            </a:r>
            <a:r>
              <a:rPr lang="en-US" sz="2800" dirty="0" smtClean="0"/>
              <a:t> </a:t>
            </a:r>
            <a:r>
              <a:rPr lang="en-US" sz="2800" dirty="0" err="1" smtClean="0"/>
              <a:t>zabıt</a:t>
            </a:r>
            <a:r>
              <a:rPr lang="en-US" sz="2800" dirty="0" smtClean="0"/>
              <a:t> </a:t>
            </a:r>
            <a:r>
              <a:rPr lang="en-US" sz="2800" dirty="0" err="1" smtClean="0"/>
              <a:t>katibinin</a:t>
            </a:r>
            <a:r>
              <a:rPr lang="en-US" sz="2800" dirty="0" smtClean="0"/>
              <a:t> </a:t>
            </a:r>
            <a:r>
              <a:rPr lang="en-US" sz="2800" dirty="0" err="1" smtClean="0"/>
              <a:t>belirlenmesi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işlemlerinin</a:t>
            </a:r>
            <a:r>
              <a:rPr lang="tr-TR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>
              <a:buNone/>
            </a:pPr>
            <a:r>
              <a:rPr lang="en-US" sz="2800" b="1" dirty="0" err="1" smtClean="0"/>
              <a:t>Reddi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Hâkim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Talep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Sonucunun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Kaydedilmesi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ve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İstinkaf</a:t>
            </a:r>
            <a:endParaRPr lang="en-US" sz="2800" b="1" dirty="0"/>
          </a:p>
          <a:p>
            <a:pPr marL="0" indent="0">
              <a:buNone/>
            </a:pPr>
            <a:r>
              <a:rPr lang="en-US" sz="2800" b="1" dirty="0" err="1" smtClean="0"/>
              <a:t>İşlemi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Reddi</a:t>
            </a:r>
            <a:r>
              <a:rPr lang="en-US" sz="2800" dirty="0" smtClean="0"/>
              <a:t> </a:t>
            </a:r>
            <a:r>
              <a:rPr lang="en-US" sz="2800" dirty="0" err="1" smtClean="0"/>
              <a:t>hâkim</a:t>
            </a:r>
            <a:r>
              <a:rPr lang="en-US" sz="2800" dirty="0" smtClean="0"/>
              <a:t> </a:t>
            </a:r>
            <a:r>
              <a:rPr lang="en-US" sz="2800" dirty="0" err="1" smtClean="0"/>
              <a:t>talep</a:t>
            </a:r>
            <a:r>
              <a:rPr lang="en-US" sz="2800" dirty="0" smtClean="0"/>
              <a:t> </a:t>
            </a:r>
            <a:r>
              <a:rPr lang="en-US" sz="2800" dirty="0" err="1" smtClean="0"/>
              <a:t>sonucunun</a:t>
            </a:r>
            <a:r>
              <a:rPr lang="en-US" sz="2800" dirty="0" smtClean="0"/>
              <a:t> </a:t>
            </a:r>
            <a:r>
              <a:rPr lang="en-US" sz="2800" dirty="0" err="1" smtClean="0"/>
              <a:t>kaydedilmesi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istinkaf</a:t>
            </a:r>
            <a:r>
              <a:rPr lang="en-US" sz="2800" dirty="0" smtClean="0"/>
              <a:t> </a:t>
            </a:r>
            <a:r>
              <a:rPr lang="en-US" sz="2800" dirty="0" err="1" smtClean="0"/>
              <a:t>işlemi</a:t>
            </a:r>
            <a:r>
              <a:rPr lang="en-US" sz="2800" dirty="0" smtClean="0"/>
              <a:t>, </a:t>
            </a:r>
            <a:r>
              <a:rPr lang="en-US" sz="2800" dirty="0" err="1" smtClean="0"/>
              <a:t>reddi</a:t>
            </a:r>
            <a:r>
              <a:rPr lang="en-US" sz="2800" dirty="0" smtClean="0"/>
              <a:t> </a:t>
            </a:r>
            <a:r>
              <a:rPr lang="en-US" sz="2800" dirty="0" err="1" smtClean="0"/>
              <a:t>hâkim</a:t>
            </a:r>
            <a:r>
              <a:rPr lang="en-US" sz="2800" dirty="0" smtClean="0"/>
              <a:t> </a:t>
            </a:r>
            <a:r>
              <a:rPr lang="en-US" sz="2800" dirty="0" err="1" smtClean="0"/>
              <a:t>talebinin</a:t>
            </a:r>
            <a:r>
              <a:rPr lang="tr-TR" sz="2800" dirty="0" smtClean="0"/>
              <a:t> </a:t>
            </a:r>
            <a:r>
              <a:rPr lang="en-US" sz="2800" dirty="0" err="1" smtClean="0"/>
              <a:t>değerlendirilmesinden</a:t>
            </a:r>
            <a:r>
              <a:rPr lang="en-US" sz="2800" dirty="0" smtClean="0"/>
              <a:t> </a:t>
            </a:r>
            <a:r>
              <a:rPr lang="en-US" sz="2800" dirty="0" err="1" smtClean="0"/>
              <a:t>sonra</a:t>
            </a:r>
            <a:r>
              <a:rPr lang="en-US" sz="2800" dirty="0" smtClean="0"/>
              <a:t> </a:t>
            </a:r>
            <a:r>
              <a:rPr lang="en-US" sz="2800" dirty="0" err="1" smtClean="0"/>
              <a:t>hâkim</a:t>
            </a:r>
            <a:r>
              <a:rPr lang="en-US" sz="2800" dirty="0" smtClean="0"/>
              <a:t> </a:t>
            </a:r>
            <a:r>
              <a:rPr lang="en-US" sz="2800" dirty="0" err="1" smtClean="0"/>
              <a:t>değişiklik</a:t>
            </a:r>
            <a:r>
              <a:rPr lang="en-US" sz="2800" dirty="0" smtClean="0"/>
              <a:t> </a:t>
            </a:r>
            <a:r>
              <a:rPr lang="en-US" sz="2800" dirty="0" err="1" smtClean="0"/>
              <a:t>bilgilerinin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kaydedildiği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9493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DURU</a:t>
            </a:r>
            <a:r>
              <a:rPr lang="tr-TR" b="1" smtClean="0"/>
              <a:t>Ş</a:t>
            </a:r>
            <a:r>
              <a:rPr lang="en-US" b="1" smtClean="0"/>
              <a:t>MA </a:t>
            </a:r>
            <a:r>
              <a:rPr lang="tr-TR" b="1" smtClean="0"/>
              <a:t>İŞ</a:t>
            </a:r>
            <a:r>
              <a:rPr lang="en-US" b="1" smtClean="0"/>
              <a:t>LEMLER</a:t>
            </a:r>
            <a:r>
              <a:rPr lang="tr-TR" b="1" smtClean="0"/>
              <a:t>İ</a:t>
            </a:r>
            <a:r>
              <a:rPr lang="en-US" b="1" smtClean="0"/>
              <a:t> MODÜLÜ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 err="1" smtClean="0"/>
              <a:t>Keşif</a:t>
            </a:r>
            <a:r>
              <a:rPr lang="en-US" sz="2800" b="1" dirty="0" smtClean="0"/>
              <a:t> Alt </a:t>
            </a:r>
            <a:r>
              <a:rPr lang="en-US" sz="2800" b="1" dirty="0" err="1" smtClean="0"/>
              <a:t>Modülü</a:t>
            </a:r>
            <a:endParaRPr lang="en-US" sz="2800" b="1" dirty="0"/>
          </a:p>
          <a:p>
            <a:pPr marL="0" indent="0" algn="just">
              <a:buNone/>
            </a:pPr>
            <a:r>
              <a:rPr lang="en-US" sz="2800" dirty="0" err="1" smtClean="0"/>
              <a:t>Keşif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en-US" sz="2800" dirty="0" smtClean="0"/>
              <a:t> alt </a:t>
            </a:r>
            <a:r>
              <a:rPr lang="en-US" sz="2800" dirty="0" err="1" smtClean="0"/>
              <a:t>modüldür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şu</a:t>
            </a:r>
            <a:r>
              <a:rPr lang="en-US" sz="2800" dirty="0" smtClean="0"/>
              <a:t> </a:t>
            </a:r>
            <a:r>
              <a:rPr lang="en-US" sz="2800" dirty="0" err="1" smtClean="0"/>
              <a:t>ekranlardan</a:t>
            </a:r>
            <a:r>
              <a:rPr lang="en-US" sz="2800" dirty="0" smtClean="0"/>
              <a:t> </a:t>
            </a:r>
            <a:r>
              <a:rPr lang="en-US" sz="2800" dirty="0" err="1" smtClean="0"/>
              <a:t>oluşur</a:t>
            </a:r>
            <a:r>
              <a:rPr lang="en-US" sz="2800" dirty="0"/>
              <a:t>.</a:t>
            </a:r>
          </a:p>
          <a:p>
            <a:pPr marL="0" indent="0" algn="just">
              <a:buNone/>
            </a:pPr>
            <a:r>
              <a:rPr lang="en-US" sz="2800" b="1" dirty="0" err="1" smtClean="0"/>
              <a:t>Keşif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Heyetinin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Belirlenmesi</a:t>
            </a:r>
            <a:endParaRPr lang="en-US" sz="2800" b="1" dirty="0"/>
          </a:p>
          <a:p>
            <a:pPr marL="0" indent="0" algn="just">
              <a:buNone/>
            </a:pPr>
            <a:r>
              <a:rPr lang="en-US" sz="2800" dirty="0" err="1" smtClean="0"/>
              <a:t>Keşif</a:t>
            </a:r>
            <a:r>
              <a:rPr lang="en-US" sz="2800" dirty="0" smtClean="0"/>
              <a:t> </a:t>
            </a:r>
            <a:r>
              <a:rPr lang="en-US" sz="2800" dirty="0" err="1" smtClean="0"/>
              <a:t>heyetinin</a:t>
            </a:r>
            <a:r>
              <a:rPr lang="en-US" sz="2800" dirty="0" smtClean="0"/>
              <a:t> </a:t>
            </a:r>
            <a:r>
              <a:rPr lang="en-US" sz="2800" dirty="0" err="1" smtClean="0"/>
              <a:t>belirlenmesi</a:t>
            </a:r>
            <a:r>
              <a:rPr lang="en-US" sz="2800" dirty="0" smtClean="0"/>
              <a:t>, </a:t>
            </a:r>
            <a:r>
              <a:rPr lang="en-US" sz="2800" dirty="0" err="1" smtClean="0"/>
              <a:t>keşfe</a:t>
            </a:r>
            <a:r>
              <a:rPr lang="en-US" sz="2800" dirty="0" smtClean="0"/>
              <a:t> </a:t>
            </a:r>
            <a:r>
              <a:rPr lang="en-US" sz="2800" dirty="0" err="1" smtClean="0"/>
              <a:t>katılacak</a:t>
            </a:r>
            <a:r>
              <a:rPr lang="en-US" sz="2800" dirty="0" smtClean="0"/>
              <a:t> </a:t>
            </a:r>
            <a:r>
              <a:rPr lang="en-US" sz="2800" dirty="0" err="1" smtClean="0"/>
              <a:t>kişilerin</a:t>
            </a:r>
            <a:r>
              <a:rPr lang="en-US" sz="2800" dirty="0" smtClean="0"/>
              <a:t> </a:t>
            </a:r>
            <a:r>
              <a:rPr lang="en-US" sz="2800" dirty="0" err="1" smtClean="0"/>
              <a:t>belirlenmesi</a:t>
            </a:r>
            <a:r>
              <a:rPr lang="en-US" sz="2800" dirty="0" smtClean="0"/>
              <a:t> </a:t>
            </a:r>
            <a:r>
              <a:rPr lang="en-US" sz="2800" dirty="0" err="1" smtClean="0"/>
              <a:t>işleminin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tr-TR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b="1" dirty="0" err="1" smtClean="0"/>
              <a:t>Keşif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Sonucunun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Kaydedilmesi</a:t>
            </a:r>
            <a:endParaRPr lang="en-US" sz="2800" b="1" dirty="0"/>
          </a:p>
          <a:p>
            <a:pPr marL="0" indent="0" algn="just">
              <a:buNone/>
            </a:pPr>
            <a:r>
              <a:rPr lang="en-US" sz="2800" dirty="0" err="1" smtClean="0"/>
              <a:t>Dava</a:t>
            </a:r>
            <a:r>
              <a:rPr lang="en-US" sz="2800" dirty="0" smtClean="0"/>
              <a:t> </a:t>
            </a:r>
            <a:r>
              <a:rPr lang="en-US" sz="2800" dirty="0" err="1" smtClean="0"/>
              <a:t>dosyasında</a:t>
            </a:r>
            <a:r>
              <a:rPr lang="en-US" sz="2800" dirty="0" smtClean="0"/>
              <a:t> </a:t>
            </a:r>
            <a:r>
              <a:rPr lang="en-US" sz="2800" dirty="0" err="1" smtClean="0"/>
              <a:t>bir</a:t>
            </a:r>
            <a:r>
              <a:rPr lang="en-US" sz="2800" dirty="0" smtClean="0"/>
              <a:t> </a:t>
            </a:r>
            <a:r>
              <a:rPr lang="en-US" sz="2800" dirty="0" err="1" smtClean="0"/>
              <a:t>keşif</a:t>
            </a:r>
            <a:r>
              <a:rPr lang="en-US" sz="2800" dirty="0" smtClean="0"/>
              <a:t> </a:t>
            </a:r>
            <a:r>
              <a:rPr lang="en-US" sz="2800" dirty="0" err="1" smtClean="0"/>
              <a:t>heyeti</a:t>
            </a:r>
            <a:r>
              <a:rPr lang="en-US" sz="2800" dirty="0" smtClean="0"/>
              <a:t> </a:t>
            </a:r>
            <a:r>
              <a:rPr lang="en-US" sz="2800" dirty="0" err="1" smtClean="0"/>
              <a:t>oluşturulup</a:t>
            </a:r>
            <a:r>
              <a:rPr lang="en-US" sz="2800" dirty="0" smtClean="0"/>
              <a:t> </a:t>
            </a:r>
            <a:r>
              <a:rPr lang="en-US" sz="2800" dirty="0" err="1" smtClean="0"/>
              <a:t>görevlendirme</a:t>
            </a:r>
            <a:r>
              <a:rPr lang="en-US" sz="2800" dirty="0" smtClean="0"/>
              <a:t> </a:t>
            </a:r>
            <a:r>
              <a:rPr lang="en-US" sz="2800" dirty="0" err="1" smtClean="0"/>
              <a:t>yapıldıktan</a:t>
            </a:r>
            <a:r>
              <a:rPr lang="en-US" sz="2800" dirty="0" smtClean="0"/>
              <a:t> </a:t>
            </a:r>
            <a:r>
              <a:rPr lang="en-US" sz="2800" dirty="0" err="1" smtClean="0"/>
              <a:t>sonra</a:t>
            </a:r>
            <a:r>
              <a:rPr lang="en-US" sz="2800" dirty="0" smtClean="0"/>
              <a:t> </a:t>
            </a:r>
            <a:r>
              <a:rPr lang="en-US" sz="2800" dirty="0" err="1" smtClean="0"/>
              <a:t>keşif</a:t>
            </a:r>
            <a:r>
              <a:rPr lang="tr-TR" sz="2800" dirty="0" smtClean="0"/>
              <a:t> </a:t>
            </a:r>
            <a:r>
              <a:rPr lang="en-US" sz="2800" dirty="0" err="1" smtClean="0"/>
              <a:t>heyetinin</a:t>
            </a:r>
            <a:r>
              <a:rPr lang="en-US" sz="2800" dirty="0" smtClean="0"/>
              <a:t> </a:t>
            </a:r>
            <a:r>
              <a:rPr lang="en-US" sz="2800" dirty="0" err="1" smtClean="0"/>
              <a:t>olay</a:t>
            </a:r>
            <a:r>
              <a:rPr lang="en-US" sz="2800" dirty="0" smtClean="0"/>
              <a:t> </a:t>
            </a:r>
            <a:r>
              <a:rPr lang="en-US" sz="2800" dirty="0" err="1" smtClean="0"/>
              <a:t>yerinde</a:t>
            </a:r>
            <a:r>
              <a:rPr lang="en-US" sz="2800" dirty="0" smtClean="0"/>
              <a:t> </a:t>
            </a:r>
            <a:r>
              <a:rPr lang="en-US" sz="2800" dirty="0" err="1" smtClean="0"/>
              <a:t>yapmış</a:t>
            </a:r>
            <a:r>
              <a:rPr lang="en-US" sz="2800" dirty="0" smtClean="0"/>
              <a:t> </a:t>
            </a:r>
            <a:r>
              <a:rPr lang="en-US" sz="2800" dirty="0" err="1" smtClean="0"/>
              <a:t>olduğu</a:t>
            </a:r>
            <a:r>
              <a:rPr lang="en-US" sz="2800" dirty="0" smtClean="0"/>
              <a:t> </a:t>
            </a:r>
            <a:r>
              <a:rPr lang="en-US" sz="2800" dirty="0" err="1" smtClean="0"/>
              <a:t>inceleme</a:t>
            </a:r>
            <a:r>
              <a:rPr lang="en-US" sz="2800" dirty="0" smtClean="0"/>
              <a:t> </a:t>
            </a:r>
            <a:r>
              <a:rPr lang="en-US" sz="2800" dirty="0" err="1" smtClean="0"/>
              <a:t>raporunun</a:t>
            </a:r>
            <a:r>
              <a:rPr lang="en-US" sz="2800" dirty="0" smtClean="0"/>
              <a:t> </a:t>
            </a:r>
            <a:r>
              <a:rPr lang="en-US" sz="2800" dirty="0" err="1" smtClean="0"/>
              <a:t>birime</a:t>
            </a:r>
            <a:r>
              <a:rPr lang="en-US" sz="2800" dirty="0" smtClean="0"/>
              <a:t> </a:t>
            </a:r>
            <a:r>
              <a:rPr lang="en-US" sz="2800" dirty="0" err="1" smtClean="0"/>
              <a:t>teslim</a:t>
            </a:r>
            <a:r>
              <a:rPr lang="en-US" sz="2800" dirty="0" smtClean="0"/>
              <a:t> </a:t>
            </a:r>
            <a:r>
              <a:rPr lang="en-US" sz="2800" dirty="0" err="1" smtClean="0"/>
              <a:t>edildiğini</a:t>
            </a:r>
            <a:r>
              <a:rPr lang="en-US" sz="2800" dirty="0" smtClean="0"/>
              <a:t> </a:t>
            </a:r>
            <a:r>
              <a:rPr lang="en-US" sz="2800" dirty="0" err="1" smtClean="0"/>
              <a:t>sisteme</a:t>
            </a:r>
            <a:r>
              <a:rPr lang="en-US" sz="2800" dirty="0" smtClean="0"/>
              <a:t> </a:t>
            </a:r>
            <a:r>
              <a:rPr lang="en-US" sz="2800" dirty="0" err="1" smtClean="0"/>
              <a:t>kaydeden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129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smtClean="0"/>
              <a:t>HUKUK MAHKEMELERİ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 smtClean="0"/>
              <a:t>Hukuk</a:t>
            </a:r>
            <a:r>
              <a:rPr lang="en-US" sz="2800" dirty="0" smtClean="0"/>
              <a:t> </a:t>
            </a:r>
            <a:r>
              <a:rPr lang="en-US" sz="2800" dirty="0" err="1" smtClean="0"/>
              <a:t>mahkemeleri</a:t>
            </a:r>
            <a:r>
              <a:rPr lang="en-US" sz="2800" dirty="0" smtClean="0"/>
              <a:t>, </a:t>
            </a:r>
            <a:r>
              <a:rPr lang="en-US" sz="2800" b="1" dirty="0" smtClean="0"/>
              <a:t>18.6.1927 </a:t>
            </a:r>
            <a:r>
              <a:rPr lang="en-US" sz="2800" b="1" dirty="0" err="1" smtClean="0"/>
              <a:t>tarihli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ve</a:t>
            </a:r>
            <a:r>
              <a:rPr lang="en-US" sz="2800" b="1" dirty="0" smtClean="0"/>
              <a:t> 1086 </a:t>
            </a:r>
            <a:r>
              <a:rPr lang="en-US" sz="2800" b="1" dirty="0" err="1" smtClean="0"/>
              <a:t>sayılı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Hukuk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Usulü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Muhakemeleri</a:t>
            </a:r>
            <a:r>
              <a:rPr lang="tr-TR" sz="2800" b="1" dirty="0" smtClean="0"/>
              <a:t> </a:t>
            </a:r>
            <a:r>
              <a:rPr lang="en-US" sz="2800" b="1" dirty="0" err="1" smtClean="0"/>
              <a:t>Kanunu</a:t>
            </a:r>
            <a:r>
              <a:rPr lang="en-US" sz="2800" b="1" dirty="0" smtClean="0"/>
              <a:t> </a:t>
            </a:r>
            <a:r>
              <a:rPr lang="en-US" sz="2800" dirty="0" err="1" smtClean="0"/>
              <a:t>ile</a:t>
            </a:r>
            <a:r>
              <a:rPr lang="en-US" sz="2800" dirty="0" smtClean="0"/>
              <a:t> </a:t>
            </a:r>
            <a:r>
              <a:rPr lang="en-US" sz="2800" dirty="0" err="1" smtClean="0"/>
              <a:t>diğer</a:t>
            </a:r>
            <a:r>
              <a:rPr lang="en-US" sz="2800" dirty="0" smtClean="0"/>
              <a:t> </a:t>
            </a:r>
            <a:r>
              <a:rPr lang="en-US" sz="2800" dirty="0" err="1" smtClean="0"/>
              <a:t>kanunlarda</a:t>
            </a:r>
            <a:r>
              <a:rPr lang="en-US" sz="2800" dirty="0" smtClean="0"/>
              <a:t> </a:t>
            </a:r>
            <a:r>
              <a:rPr lang="en-US" sz="2800" dirty="0" err="1" smtClean="0"/>
              <a:t>belirtilen</a:t>
            </a:r>
            <a:r>
              <a:rPr lang="en-US" sz="2800" dirty="0" smtClean="0"/>
              <a:t> </a:t>
            </a:r>
            <a:r>
              <a:rPr lang="en-US" sz="2800" dirty="0" err="1" smtClean="0"/>
              <a:t>görevleri</a:t>
            </a:r>
            <a:r>
              <a:rPr lang="en-US" sz="2800" dirty="0" smtClean="0"/>
              <a:t> </a:t>
            </a:r>
            <a:r>
              <a:rPr lang="en-US" sz="2800" dirty="0" err="1" smtClean="0"/>
              <a:t>yerine</a:t>
            </a:r>
            <a:r>
              <a:rPr lang="en-US" sz="2800" dirty="0" smtClean="0"/>
              <a:t> </a:t>
            </a:r>
            <a:r>
              <a:rPr lang="en-US" sz="2800" dirty="0" err="1" smtClean="0"/>
              <a:t>getirir</a:t>
            </a:r>
            <a:r>
              <a:rPr lang="en-US" sz="2800" dirty="0" smtClean="0"/>
              <a:t>. </a:t>
            </a:r>
            <a:r>
              <a:rPr lang="en-US" sz="2800" dirty="0" err="1" smtClean="0"/>
              <a:t>Asliye</a:t>
            </a:r>
            <a:r>
              <a:rPr lang="tr-TR" sz="2800" dirty="0" smtClean="0"/>
              <a:t> </a:t>
            </a:r>
            <a:r>
              <a:rPr lang="en-US" sz="2800" dirty="0" err="1" smtClean="0"/>
              <a:t>hukuk</a:t>
            </a:r>
            <a:r>
              <a:rPr lang="en-US" sz="2800" dirty="0" smtClean="0"/>
              <a:t> </a:t>
            </a:r>
            <a:r>
              <a:rPr lang="en-US" sz="2800" dirty="0" err="1" smtClean="0"/>
              <a:t>mahkemeleri</a:t>
            </a:r>
            <a:r>
              <a:rPr lang="en-US" sz="2800" dirty="0" smtClean="0"/>
              <a:t>, </a:t>
            </a:r>
            <a:r>
              <a:rPr lang="en-US" sz="2800" dirty="0" err="1" smtClean="0"/>
              <a:t>sulh</a:t>
            </a:r>
            <a:r>
              <a:rPr lang="en-US" sz="2800" dirty="0" smtClean="0"/>
              <a:t> </a:t>
            </a:r>
            <a:r>
              <a:rPr lang="en-US" sz="2800" dirty="0" err="1" smtClean="0"/>
              <a:t>hukuk</a:t>
            </a:r>
            <a:r>
              <a:rPr lang="en-US" sz="2800" dirty="0" smtClean="0"/>
              <a:t> </a:t>
            </a:r>
            <a:r>
              <a:rPr lang="en-US" sz="2800" dirty="0" err="1" smtClean="0"/>
              <a:t>mahkemelerinin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görevleri</a:t>
            </a:r>
            <a:r>
              <a:rPr lang="en-US" sz="2800" dirty="0" smtClean="0"/>
              <a:t> </a:t>
            </a:r>
            <a:r>
              <a:rPr lang="en-US" sz="2800" dirty="0" err="1" smtClean="0"/>
              <a:t>dışında</a:t>
            </a:r>
            <a:r>
              <a:rPr lang="en-US" sz="2800" dirty="0" smtClean="0"/>
              <a:t> </a:t>
            </a:r>
            <a:r>
              <a:rPr lang="en-US" sz="2800" dirty="0" err="1" smtClean="0"/>
              <a:t>kalan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özel</a:t>
            </a:r>
            <a:r>
              <a:rPr lang="tr-TR" sz="2800" dirty="0" smtClean="0"/>
              <a:t> </a:t>
            </a:r>
            <a:r>
              <a:rPr lang="en-US" sz="2800" dirty="0" err="1" smtClean="0"/>
              <a:t>hukuk</a:t>
            </a:r>
            <a:r>
              <a:rPr lang="en-US" sz="2800" dirty="0" smtClean="0"/>
              <a:t> </a:t>
            </a:r>
            <a:r>
              <a:rPr lang="en-US" sz="2800" dirty="0" err="1" smtClean="0"/>
              <a:t>ilişkilerinden</a:t>
            </a:r>
            <a:r>
              <a:rPr lang="en-US" sz="2800" dirty="0" smtClean="0"/>
              <a:t> </a:t>
            </a:r>
            <a:r>
              <a:rPr lang="en-US" sz="2800" dirty="0" err="1" smtClean="0"/>
              <a:t>doğan</a:t>
            </a:r>
            <a:r>
              <a:rPr lang="en-US" sz="2800" dirty="0" smtClean="0"/>
              <a:t> her </a:t>
            </a:r>
            <a:r>
              <a:rPr lang="en-US" sz="2800" dirty="0" err="1" smtClean="0"/>
              <a:t>türlü</a:t>
            </a:r>
            <a:r>
              <a:rPr lang="en-US" sz="2800" dirty="0" smtClean="0"/>
              <a:t> </a:t>
            </a:r>
            <a:r>
              <a:rPr lang="en-US" sz="2800" dirty="0" err="1" smtClean="0"/>
              <a:t>dava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işler</a:t>
            </a:r>
            <a:r>
              <a:rPr lang="en-US" sz="2800" dirty="0" smtClean="0"/>
              <a:t> </a:t>
            </a:r>
            <a:r>
              <a:rPr lang="en-US" sz="2800" dirty="0" err="1" smtClean="0"/>
              <a:t>ile</a:t>
            </a:r>
            <a:r>
              <a:rPr lang="en-US" sz="2800" dirty="0" smtClean="0"/>
              <a:t> </a:t>
            </a:r>
            <a:r>
              <a:rPr lang="en-US" sz="2800" dirty="0" err="1" smtClean="0"/>
              <a:t>kanunların</a:t>
            </a:r>
            <a:r>
              <a:rPr lang="en-US" sz="2800" dirty="0" smtClean="0"/>
              <a:t> </a:t>
            </a:r>
            <a:r>
              <a:rPr lang="en-US" sz="2800" dirty="0" err="1" smtClean="0"/>
              <a:t>verdiği</a:t>
            </a:r>
            <a:r>
              <a:rPr lang="en-US" sz="2800" dirty="0" smtClean="0"/>
              <a:t> </a:t>
            </a:r>
            <a:r>
              <a:rPr lang="en-US" sz="2800" dirty="0" err="1" smtClean="0"/>
              <a:t>diğer</a:t>
            </a:r>
            <a:r>
              <a:rPr lang="en-US" sz="2800" dirty="0" smtClean="0"/>
              <a:t> </a:t>
            </a:r>
            <a:r>
              <a:rPr lang="en-US" sz="2800" dirty="0" err="1" smtClean="0"/>
              <a:t>dava</a:t>
            </a:r>
            <a:r>
              <a:rPr lang="tr-TR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işlere</a:t>
            </a:r>
            <a:r>
              <a:rPr lang="en-US" sz="2800" dirty="0" smtClean="0"/>
              <a:t> </a:t>
            </a:r>
            <a:r>
              <a:rPr lang="en-US" sz="2800" dirty="0" err="1" smtClean="0"/>
              <a:t>bakar</a:t>
            </a:r>
            <a:r>
              <a:rPr lang="en-US" sz="2800" dirty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2866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DURU</a:t>
            </a:r>
            <a:r>
              <a:rPr lang="tr-TR" b="1" smtClean="0"/>
              <a:t>Ş</a:t>
            </a:r>
            <a:r>
              <a:rPr lang="en-US" b="1" smtClean="0"/>
              <a:t>MA </a:t>
            </a:r>
            <a:r>
              <a:rPr lang="tr-TR" b="1" smtClean="0"/>
              <a:t>İŞ</a:t>
            </a:r>
            <a:r>
              <a:rPr lang="en-US" b="1" smtClean="0"/>
              <a:t>LEMLER</a:t>
            </a:r>
            <a:r>
              <a:rPr lang="tr-TR" b="1" smtClean="0"/>
              <a:t>İ</a:t>
            </a:r>
            <a:r>
              <a:rPr lang="en-US" b="1" smtClean="0"/>
              <a:t> MODÜLÜ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err="1" smtClean="0"/>
              <a:t>Bilirkişi</a:t>
            </a:r>
            <a:r>
              <a:rPr lang="en-US" sz="2800" b="1" dirty="0" smtClean="0"/>
              <a:t> Alt </a:t>
            </a:r>
            <a:r>
              <a:rPr lang="en-US" sz="2800" b="1" dirty="0" err="1" smtClean="0"/>
              <a:t>Modülü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Bilirkişi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en-US" sz="2800" dirty="0" smtClean="0"/>
              <a:t> alt </a:t>
            </a:r>
            <a:r>
              <a:rPr lang="en-US" sz="2800" dirty="0" err="1" smtClean="0"/>
              <a:t>modüldür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r>
              <a:rPr lang="en-US" sz="2800" b="1" dirty="0" err="1" smtClean="0"/>
              <a:t>Bilirkişi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Görevlendirmesi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Bilirkişi</a:t>
            </a:r>
            <a:r>
              <a:rPr lang="en-US" sz="2800" dirty="0" smtClean="0"/>
              <a:t> </a:t>
            </a:r>
            <a:r>
              <a:rPr lang="en-US" sz="2800" dirty="0" err="1" smtClean="0"/>
              <a:t>görevlendirmesi</a:t>
            </a:r>
            <a:r>
              <a:rPr lang="en-US" sz="2800" dirty="0" smtClean="0"/>
              <a:t>, </a:t>
            </a:r>
            <a:r>
              <a:rPr lang="en-US" sz="2800" dirty="0" err="1" smtClean="0"/>
              <a:t>sistemde</a:t>
            </a:r>
            <a:r>
              <a:rPr lang="en-US" sz="2800" dirty="0" smtClean="0"/>
              <a:t> </a:t>
            </a:r>
            <a:r>
              <a:rPr lang="en-US" sz="2800" dirty="0" err="1" smtClean="0"/>
              <a:t>kayıtlı</a:t>
            </a:r>
            <a:r>
              <a:rPr lang="en-US" sz="2800" dirty="0" smtClean="0"/>
              <a:t> </a:t>
            </a:r>
            <a:r>
              <a:rPr lang="en-US" sz="2800" dirty="0" err="1" smtClean="0"/>
              <a:t>bilirkişiler</a:t>
            </a:r>
            <a:r>
              <a:rPr lang="en-US" sz="2800" dirty="0" smtClean="0"/>
              <a:t> </a:t>
            </a:r>
            <a:r>
              <a:rPr lang="en-US" sz="2800" dirty="0" err="1" smtClean="0"/>
              <a:t>içinden</a:t>
            </a:r>
            <a:r>
              <a:rPr lang="en-US" sz="2800" dirty="0" smtClean="0"/>
              <a:t> </a:t>
            </a:r>
            <a:r>
              <a:rPr lang="en-US" sz="2800" dirty="0" err="1" smtClean="0"/>
              <a:t>bilirkişi</a:t>
            </a:r>
            <a:r>
              <a:rPr lang="en-US" sz="2800" dirty="0" smtClean="0"/>
              <a:t> </a:t>
            </a:r>
            <a:r>
              <a:rPr lang="en-US" sz="2800" dirty="0" err="1" smtClean="0"/>
              <a:t>görevlendirilmesi</a:t>
            </a:r>
            <a:r>
              <a:rPr lang="tr-TR" sz="2800" dirty="0" smtClean="0"/>
              <a:t> </a:t>
            </a:r>
            <a:r>
              <a:rPr lang="en-US" sz="2800" dirty="0" err="1" smtClean="0"/>
              <a:t>işleminin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yapılmasını</a:t>
            </a:r>
            <a:r>
              <a:rPr lang="en-US" sz="2800" dirty="0" smtClean="0"/>
              <a:t> </a:t>
            </a:r>
            <a:r>
              <a:rPr lang="en-US" sz="2800" dirty="0" err="1" smtClean="0"/>
              <a:t>sağlayan</a:t>
            </a:r>
            <a:endParaRPr lang="tr-TR" sz="2800" dirty="0" smtClean="0"/>
          </a:p>
          <a:p>
            <a:pPr marL="0" indent="0">
              <a:buNone/>
            </a:pPr>
            <a:r>
              <a:rPr lang="en-US" sz="2800" b="1" dirty="0" err="1" smtClean="0"/>
              <a:t>Bilirkişi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Teslim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Tutanağ</a:t>
            </a:r>
            <a:r>
              <a:rPr lang="tr-TR" sz="2800" b="1" dirty="0" smtClean="0"/>
              <a:t>ı</a:t>
            </a:r>
            <a:r>
              <a:rPr lang="en-US" sz="2800" b="1" dirty="0" smtClean="0"/>
              <a:t>n</a:t>
            </a:r>
            <a:r>
              <a:rPr lang="tr-TR" sz="2800" b="1" dirty="0" smtClean="0"/>
              <a:t>ı</a:t>
            </a:r>
            <a:r>
              <a:rPr lang="en-US" sz="2800" b="1" dirty="0" smtClean="0"/>
              <a:t>n </a:t>
            </a:r>
            <a:r>
              <a:rPr lang="en-US" sz="2800" b="1" dirty="0" err="1" smtClean="0"/>
              <a:t>Haz</a:t>
            </a:r>
            <a:r>
              <a:rPr lang="tr-TR" sz="2800" b="1" dirty="0" smtClean="0"/>
              <a:t>ı</a:t>
            </a:r>
            <a:r>
              <a:rPr lang="en-US" sz="2800" b="1" dirty="0" err="1" smtClean="0"/>
              <a:t>rlanmas</a:t>
            </a:r>
            <a:r>
              <a:rPr lang="tr-TR" sz="2800" b="1" dirty="0" smtClean="0"/>
              <a:t>ı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Bilirkişi</a:t>
            </a:r>
            <a:r>
              <a:rPr lang="en-US" sz="2800" dirty="0" smtClean="0"/>
              <a:t> </a:t>
            </a:r>
            <a:r>
              <a:rPr lang="en-US" sz="2800" dirty="0" err="1" smtClean="0"/>
              <a:t>teslim</a:t>
            </a:r>
            <a:r>
              <a:rPr lang="en-US" sz="2800" dirty="0" smtClean="0"/>
              <a:t> </a:t>
            </a:r>
            <a:r>
              <a:rPr lang="en-US" sz="2800" dirty="0" err="1" smtClean="0"/>
              <a:t>tutanağının</a:t>
            </a:r>
            <a:r>
              <a:rPr lang="en-US" sz="2800" dirty="0" smtClean="0"/>
              <a:t> </a:t>
            </a:r>
            <a:r>
              <a:rPr lang="en-US" sz="2800" dirty="0" err="1" smtClean="0"/>
              <a:t>hazırlanması</a:t>
            </a:r>
            <a:r>
              <a:rPr lang="en-US" sz="2800" dirty="0" smtClean="0"/>
              <a:t>, </a:t>
            </a:r>
            <a:r>
              <a:rPr lang="en-US" sz="2800" dirty="0" err="1" smtClean="0"/>
              <a:t>bilirkişi</a:t>
            </a:r>
            <a:r>
              <a:rPr lang="en-US" sz="2800" dirty="0" smtClean="0"/>
              <a:t> </a:t>
            </a:r>
            <a:r>
              <a:rPr lang="en-US" sz="2800" dirty="0" err="1" smtClean="0"/>
              <a:t>dosya</a:t>
            </a:r>
            <a:r>
              <a:rPr lang="en-US" sz="2800" dirty="0" smtClean="0"/>
              <a:t> </a:t>
            </a:r>
            <a:r>
              <a:rPr lang="en-US" sz="2800" dirty="0" err="1" smtClean="0"/>
              <a:t>teslim</a:t>
            </a:r>
            <a:r>
              <a:rPr lang="en-US" sz="2800" dirty="0" smtClean="0"/>
              <a:t> </a:t>
            </a:r>
            <a:r>
              <a:rPr lang="en-US" sz="2800" dirty="0" err="1" smtClean="0"/>
              <a:t>yemin</a:t>
            </a:r>
            <a:r>
              <a:rPr lang="en-US" sz="2800" dirty="0" smtClean="0"/>
              <a:t> </a:t>
            </a:r>
            <a:r>
              <a:rPr lang="en-US" sz="2800" dirty="0" err="1" smtClean="0"/>
              <a:t>tutanağının</a:t>
            </a:r>
            <a:r>
              <a:rPr lang="tr-TR" sz="2800" dirty="0" smtClean="0"/>
              <a:t> </a:t>
            </a:r>
            <a:r>
              <a:rPr lang="en-US" sz="2800" dirty="0" err="1" smtClean="0"/>
              <a:t>hazırlandığı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dosyanın</a:t>
            </a:r>
            <a:r>
              <a:rPr lang="en-US" sz="2800" dirty="0" smtClean="0"/>
              <a:t> </a:t>
            </a:r>
            <a:r>
              <a:rPr lang="en-US" sz="2800" dirty="0" err="1" smtClean="0"/>
              <a:t>bilirkişiye</a:t>
            </a:r>
            <a:r>
              <a:rPr lang="en-US" sz="2800" dirty="0" smtClean="0"/>
              <a:t> </a:t>
            </a:r>
            <a:r>
              <a:rPr lang="en-US" sz="2800" dirty="0" err="1" smtClean="0"/>
              <a:t>teslim</a:t>
            </a:r>
            <a:r>
              <a:rPr lang="en-US" sz="2800" dirty="0" smtClean="0"/>
              <a:t> </a:t>
            </a:r>
            <a:r>
              <a:rPr lang="en-US" sz="2800" dirty="0" err="1" smtClean="0"/>
              <a:t>edilmesi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yapılmasını</a:t>
            </a:r>
            <a:r>
              <a:rPr lang="en-US" sz="2800" dirty="0" smtClean="0"/>
              <a:t> </a:t>
            </a:r>
            <a:r>
              <a:rPr lang="en-US" sz="2800" dirty="0" err="1" smtClean="0"/>
              <a:t>sağlayan</a:t>
            </a:r>
            <a:r>
              <a:rPr lang="tr-TR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7824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DURU</a:t>
            </a:r>
            <a:r>
              <a:rPr lang="tr-TR" b="1" smtClean="0"/>
              <a:t>Ş</a:t>
            </a:r>
            <a:r>
              <a:rPr lang="en-US" b="1" smtClean="0"/>
              <a:t>MA </a:t>
            </a:r>
            <a:r>
              <a:rPr lang="tr-TR" b="1" smtClean="0"/>
              <a:t>İŞ</a:t>
            </a:r>
            <a:r>
              <a:rPr lang="en-US" b="1" smtClean="0"/>
              <a:t>LEMLER</a:t>
            </a:r>
            <a:r>
              <a:rPr lang="tr-TR" b="1" smtClean="0"/>
              <a:t>İ</a:t>
            </a:r>
            <a:r>
              <a:rPr lang="en-US" b="1" smtClean="0"/>
              <a:t> MODÜLÜ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err="1" smtClean="0"/>
              <a:t>Bilirkişi</a:t>
            </a:r>
            <a:r>
              <a:rPr lang="en-US" sz="2800" b="1" dirty="0" smtClean="0"/>
              <a:t> Alt </a:t>
            </a:r>
            <a:r>
              <a:rPr lang="en-US" sz="2800" b="1" dirty="0" err="1" smtClean="0"/>
              <a:t>Modülü</a:t>
            </a:r>
            <a:endParaRPr lang="tr-TR" sz="2800" b="1" dirty="0" smtClean="0"/>
          </a:p>
          <a:p>
            <a:pPr marL="0" indent="0">
              <a:buNone/>
            </a:pPr>
            <a:r>
              <a:rPr lang="en-US" sz="2800" b="1" dirty="0" err="1" smtClean="0"/>
              <a:t>Sisteme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Bilirkişi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Ekleme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Sisteme</a:t>
            </a:r>
            <a:r>
              <a:rPr lang="en-US" sz="2800" dirty="0" smtClean="0"/>
              <a:t> </a:t>
            </a:r>
            <a:r>
              <a:rPr lang="en-US" sz="2800" dirty="0" err="1" smtClean="0"/>
              <a:t>bilirkişi</a:t>
            </a:r>
            <a:r>
              <a:rPr lang="en-US" sz="2800" dirty="0" smtClean="0"/>
              <a:t> </a:t>
            </a:r>
            <a:r>
              <a:rPr lang="en-US" sz="2800" dirty="0" err="1" smtClean="0"/>
              <a:t>ekleme</a:t>
            </a:r>
            <a:r>
              <a:rPr lang="en-US" sz="2800" dirty="0" smtClean="0"/>
              <a:t>, </a:t>
            </a:r>
            <a:r>
              <a:rPr lang="en-US" sz="2800" dirty="0" err="1" smtClean="0"/>
              <a:t>sisteme</a:t>
            </a:r>
            <a:r>
              <a:rPr lang="en-US" sz="2800" dirty="0" smtClean="0"/>
              <a:t> </a:t>
            </a:r>
            <a:r>
              <a:rPr lang="en-US" sz="2800" dirty="0" err="1" smtClean="0"/>
              <a:t>bilirkişi</a:t>
            </a:r>
            <a:r>
              <a:rPr lang="en-US" sz="2800" dirty="0" smtClean="0"/>
              <a:t> </a:t>
            </a:r>
            <a:r>
              <a:rPr lang="en-US" sz="2800" dirty="0" err="1" smtClean="0"/>
              <a:t>olarak</a:t>
            </a:r>
            <a:r>
              <a:rPr lang="en-US" sz="2800" dirty="0" smtClean="0"/>
              <a:t> </a:t>
            </a:r>
            <a:r>
              <a:rPr lang="en-US" sz="2800" dirty="0" err="1" smtClean="0"/>
              <a:t>eklenecek</a:t>
            </a:r>
            <a:r>
              <a:rPr lang="en-US" sz="2800" dirty="0" smtClean="0"/>
              <a:t> </a:t>
            </a:r>
            <a:r>
              <a:rPr lang="en-US" sz="2800" dirty="0" err="1" smtClean="0"/>
              <a:t>kişinin</a:t>
            </a:r>
            <a:r>
              <a:rPr lang="en-US" sz="2800" dirty="0" smtClean="0"/>
              <a:t> </a:t>
            </a:r>
            <a:r>
              <a:rPr lang="en-US" sz="2800" dirty="0" err="1" smtClean="0"/>
              <a:t>bilgilerinin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sisteme</a:t>
            </a:r>
            <a:r>
              <a:rPr lang="tr-TR" sz="2800" dirty="0" smtClean="0"/>
              <a:t> </a:t>
            </a:r>
            <a:r>
              <a:rPr lang="en-US" sz="2800" dirty="0" err="1" smtClean="0"/>
              <a:t>girilmesi</a:t>
            </a:r>
            <a:r>
              <a:rPr lang="en-US" sz="2800" dirty="0" smtClean="0"/>
              <a:t> </a:t>
            </a:r>
            <a:r>
              <a:rPr lang="en-US" sz="2800" dirty="0" err="1" smtClean="0"/>
              <a:t>veya</a:t>
            </a:r>
            <a:r>
              <a:rPr lang="en-US" sz="2800" dirty="0" smtClean="0"/>
              <a:t> </a:t>
            </a:r>
            <a:r>
              <a:rPr lang="en-US" sz="2800" dirty="0" err="1" smtClean="0"/>
              <a:t>bilirkişi</a:t>
            </a:r>
            <a:r>
              <a:rPr lang="en-US" sz="2800" dirty="0" smtClean="0"/>
              <a:t> </a:t>
            </a:r>
            <a:r>
              <a:rPr lang="en-US" sz="2800" dirty="0" err="1" smtClean="0"/>
              <a:t>ayrıntı</a:t>
            </a:r>
            <a:r>
              <a:rPr lang="en-US" sz="2800" dirty="0" smtClean="0"/>
              <a:t> </a:t>
            </a:r>
            <a:r>
              <a:rPr lang="en-US" sz="2800" dirty="0" err="1" smtClean="0"/>
              <a:t>bilgilerinin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gösterilmesi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gerçekleştirildiği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>
              <a:buNone/>
            </a:pPr>
            <a:r>
              <a:rPr lang="en-US" sz="2800" b="1" dirty="0" err="1" smtClean="0"/>
              <a:t>Bilirkişi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Arama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Bilirkişi</a:t>
            </a:r>
            <a:r>
              <a:rPr lang="en-US" sz="2800" dirty="0" smtClean="0"/>
              <a:t> </a:t>
            </a:r>
            <a:r>
              <a:rPr lang="en-US" sz="2800" dirty="0" err="1" smtClean="0"/>
              <a:t>arama</a:t>
            </a:r>
            <a:r>
              <a:rPr lang="en-US" sz="2800" dirty="0" smtClean="0"/>
              <a:t>, </a:t>
            </a:r>
            <a:r>
              <a:rPr lang="en-US" sz="2800" dirty="0" err="1" smtClean="0"/>
              <a:t>bazı</a:t>
            </a:r>
            <a:r>
              <a:rPr lang="en-US" sz="2800" dirty="0" smtClean="0"/>
              <a:t> </a:t>
            </a:r>
            <a:r>
              <a:rPr lang="en-US" sz="2800" dirty="0" err="1" smtClean="0"/>
              <a:t>kriterlere</a:t>
            </a:r>
            <a:r>
              <a:rPr lang="en-US" sz="2800" dirty="0" smtClean="0"/>
              <a:t> </a:t>
            </a:r>
            <a:r>
              <a:rPr lang="en-US" sz="2800" dirty="0" err="1" smtClean="0"/>
              <a:t>göre</a:t>
            </a:r>
            <a:r>
              <a:rPr lang="en-US" sz="2800" dirty="0" smtClean="0"/>
              <a:t> </a:t>
            </a:r>
            <a:r>
              <a:rPr lang="en-US" sz="2800" dirty="0" err="1" smtClean="0"/>
              <a:t>bilirkişi</a:t>
            </a:r>
            <a:r>
              <a:rPr lang="en-US" sz="2800" dirty="0" smtClean="0"/>
              <a:t> </a:t>
            </a:r>
            <a:r>
              <a:rPr lang="en-US" sz="2800" dirty="0" err="1" smtClean="0"/>
              <a:t>araması</a:t>
            </a:r>
            <a:r>
              <a:rPr lang="en-US" sz="2800" dirty="0" smtClean="0"/>
              <a:t> </a:t>
            </a:r>
            <a:r>
              <a:rPr lang="en-US" sz="2800" dirty="0" err="1" smtClean="0"/>
              <a:t>yapılması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sistemde</a:t>
            </a:r>
            <a:r>
              <a:rPr lang="en-US" sz="2800" dirty="0" smtClean="0"/>
              <a:t> </a:t>
            </a:r>
            <a:r>
              <a:rPr lang="en-US" sz="2800" dirty="0" err="1" smtClean="0"/>
              <a:t>kayıtlı</a:t>
            </a:r>
            <a:r>
              <a:rPr lang="tr-TR" sz="2800" dirty="0" smtClean="0"/>
              <a:t> </a:t>
            </a:r>
            <a:r>
              <a:rPr lang="en-US" sz="2800" dirty="0" err="1" smtClean="0"/>
              <a:t>bilirkişilerin</a:t>
            </a:r>
            <a:r>
              <a:rPr lang="en-US" sz="2800" dirty="0" smtClean="0"/>
              <a:t> </a:t>
            </a:r>
            <a:r>
              <a:rPr lang="en-US" sz="2800" dirty="0" err="1" smtClean="0"/>
              <a:t>görüntülenmesi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gerçekleştirildiği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3812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DURU</a:t>
            </a:r>
            <a:r>
              <a:rPr lang="tr-TR" b="1" smtClean="0"/>
              <a:t>Ş</a:t>
            </a:r>
            <a:r>
              <a:rPr lang="en-US" b="1" smtClean="0"/>
              <a:t>MA </a:t>
            </a:r>
            <a:r>
              <a:rPr lang="tr-TR" b="1" smtClean="0"/>
              <a:t>İŞ</a:t>
            </a:r>
            <a:r>
              <a:rPr lang="en-US" b="1" smtClean="0"/>
              <a:t>LEMLER</a:t>
            </a:r>
            <a:r>
              <a:rPr lang="tr-TR" b="1" smtClean="0"/>
              <a:t>İ</a:t>
            </a:r>
            <a:r>
              <a:rPr lang="en-US" b="1" smtClean="0"/>
              <a:t> MODÜLÜ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err="1" smtClean="0"/>
              <a:t>Bilirkişi</a:t>
            </a:r>
            <a:r>
              <a:rPr lang="en-US" sz="2800" b="1" dirty="0" smtClean="0"/>
              <a:t> Alt </a:t>
            </a:r>
            <a:r>
              <a:rPr lang="en-US" sz="2800" b="1" dirty="0" err="1" smtClean="0"/>
              <a:t>Modülü</a:t>
            </a:r>
            <a:endParaRPr lang="tr-TR" sz="2800" b="1" dirty="0" smtClean="0"/>
          </a:p>
          <a:p>
            <a:pPr marL="0" indent="0">
              <a:buNone/>
            </a:pPr>
            <a:r>
              <a:rPr lang="en-US" sz="2800" b="1" dirty="0" err="1" smtClean="0"/>
              <a:t>Bilirkişi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İncelemesinden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Vazgeçilmesi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Bilirkişi</a:t>
            </a:r>
            <a:r>
              <a:rPr lang="en-US" sz="2800" dirty="0" smtClean="0"/>
              <a:t> </a:t>
            </a:r>
            <a:r>
              <a:rPr lang="en-US" sz="2800" dirty="0" err="1" smtClean="0"/>
              <a:t>incelemesinden</a:t>
            </a:r>
            <a:r>
              <a:rPr lang="en-US" sz="2800" dirty="0" smtClean="0"/>
              <a:t> </a:t>
            </a:r>
            <a:r>
              <a:rPr lang="en-US" sz="2800" dirty="0" err="1" smtClean="0"/>
              <a:t>vazgeçilmesi</a:t>
            </a:r>
            <a:r>
              <a:rPr lang="en-US" sz="2800" dirty="0" smtClean="0"/>
              <a:t>, </a:t>
            </a:r>
            <a:r>
              <a:rPr lang="en-US" sz="2800" dirty="0" err="1" smtClean="0"/>
              <a:t>sisteme</a:t>
            </a:r>
            <a:r>
              <a:rPr lang="en-US" sz="2800" dirty="0" smtClean="0"/>
              <a:t> </a:t>
            </a:r>
            <a:r>
              <a:rPr lang="en-US" sz="2800" dirty="0" err="1" smtClean="0"/>
              <a:t>kayıtlı</a:t>
            </a:r>
            <a:r>
              <a:rPr lang="en-US" sz="2800" dirty="0" smtClean="0"/>
              <a:t> </a:t>
            </a:r>
            <a:r>
              <a:rPr lang="en-US" sz="2800" dirty="0" err="1" smtClean="0"/>
              <a:t>bilirkişi</a:t>
            </a:r>
            <a:r>
              <a:rPr lang="en-US" sz="2800" dirty="0" smtClean="0"/>
              <a:t> </a:t>
            </a:r>
            <a:r>
              <a:rPr lang="en-US" sz="2800" dirty="0" err="1" smtClean="0"/>
              <a:t>incelemesine</a:t>
            </a:r>
            <a:r>
              <a:rPr lang="en-US" sz="2800" dirty="0" smtClean="0"/>
              <a:t> son </a:t>
            </a:r>
            <a:r>
              <a:rPr lang="en-US" sz="2800" dirty="0" err="1" smtClean="0"/>
              <a:t>verilmesi</a:t>
            </a:r>
            <a:r>
              <a:rPr lang="tr-TR" sz="2800" dirty="0" smtClean="0"/>
              <a:t> </a:t>
            </a:r>
            <a:r>
              <a:rPr lang="en-US" sz="2800" dirty="0" err="1" smtClean="0"/>
              <a:t>işlemlerinin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gerçekleştirildiği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>
              <a:buNone/>
            </a:pPr>
            <a:r>
              <a:rPr lang="en-US" sz="2800" b="1" dirty="0" err="1" smtClean="0"/>
              <a:t>Bilirkişi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Görevlendirmesine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Bilirkişi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Eklenmesi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Bilirkişi</a:t>
            </a:r>
            <a:r>
              <a:rPr lang="en-US" sz="2800" dirty="0" smtClean="0"/>
              <a:t> </a:t>
            </a:r>
            <a:r>
              <a:rPr lang="en-US" sz="2800" dirty="0" err="1" smtClean="0"/>
              <a:t>görevlendirmesine</a:t>
            </a:r>
            <a:r>
              <a:rPr lang="en-US" sz="2800" dirty="0" smtClean="0"/>
              <a:t> </a:t>
            </a:r>
            <a:r>
              <a:rPr lang="en-US" sz="2800" dirty="0" err="1" smtClean="0"/>
              <a:t>bilirkişi</a:t>
            </a:r>
            <a:r>
              <a:rPr lang="en-US" sz="2800" dirty="0" smtClean="0"/>
              <a:t> </a:t>
            </a:r>
            <a:r>
              <a:rPr lang="en-US" sz="2800" dirty="0" err="1" smtClean="0"/>
              <a:t>eklenmesi</a:t>
            </a:r>
            <a:r>
              <a:rPr lang="en-US" sz="2800" dirty="0" smtClean="0"/>
              <a:t>, </a:t>
            </a:r>
            <a:r>
              <a:rPr lang="en-US" sz="2800" dirty="0" err="1" smtClean="0"/>
              <a:t>sistemde</a:t>
            </a:r>
            <a:r>
              <a:rPr lang="en-US" sz="2800" dirty="0" smtClean="0"/>
              <a:t> </a:t>
            </a:r>
            <a:r>
              <a:rPr lang="en-US" sz="2800" dirty="0" err="1" smtClean="0"/>
              <a:t>var</a:t>
            </a:r>
            <a:r>
              <a:rPr lang="en-US" sz="2800" dirty="0" smtClean="0"/>
              <a:t> </a:t>
            </a:r>
            <a:r>
              <a:rPr lang="en-US" sz="2800" dirty="0" err="1" smtClean="0"/>
              <a:t>olan</a:t>
            </a:r>
            <a:r>
              <a:rPr lang="en-US" sz="2800" dirty="0" smtClean="0"/>
              <a:t> </a:t>
            </a:r>
            <a:r>
              <a:rPr lang="en-US" sz="2800" dirty="0" err="1" smtClean="0"/>
              <a:t>bilirkişi</a:t>
            </a:r>
            <a:r>
              <a:rPr lang="en-US" sz="2800" dirty="0" smtClean="0"/>
              <a:t> </a:t>
            </a:r>
            <a:r>
              <a:rPr lang="en-US" sz="2800" dirty="0" err="1" smtClean="0"/>
              <a:t>görevlendirmesine</a:t>
            </a:r>
            <a:r>
              <a:rPr lang="tr-TR" sz="2800" dirty="0" smtClean="0"/>
              <a:t> </a:t>
            </a:r>
            <a:r>
              <a:rPr lang="en-US" sz="2800" dirty="0" err="1" smtClean="0"/>
              <a:t>yeni</a:t>
            </a:r>
            <a:r>
              <a:rPr lang="en-US" sz="2800" dirty="0" smtClean="0"/>
              <a:t> </a:t>
            </a:r>
            <a:r>
              <a:rPr lang="en-US" sz="2800" dirty="0" err="1" smtClean="0"/>
              <a:t>bir</a:t>
            </a:r>
            <a:r>
              <a:rPr lang="en-US" sz="2800" dirty="0" smtClean="0"/>
              <a:t> </a:t>
            </a:r>
            <a:r>
              <a:rPr lang="en-US" sz="2800" dirty="0" err="1" smtClean="0"/>
              <a:t>bilirkişi</a:t>
            </a:r>
            <a:r>
              <a:rPr lang="en-US" sz="2800" dirty="0" smtClean="0"/>
              <a:t> </a:t>
            </a:r>
            <a:r>
              <a:rPr lang="en-US" sz="2800" dirty="0" err="1" smtClean="0"/>
              <a:t>eklenmesi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gerçekleştirildiği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0385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DURU</a:t>
            </a:r>
            <a:r>
              <a:rPr lang="tr-TR" b="1" smtClean="0"/>
              <a:t>Ş</a:t>
            </a:r>
            <a:r>
              <a:rPr lang="en-US" b="1" smtClean="0"/>
              <a:t>MA </a:t>
            </a:r>
            <a:r>
              <a:rPr lang="tr-TR" b="1" smtClean="0"/>
              <a:t>İŞ</a:t>
            </a:r>
            <a:r>
              <a:rPr lang="en-US" b="1" smtClean="0"/>
              <a:t>LEMLER</a:t>
            </a:r>
            <a:r>
              <a:rPr lang="tr-TR" b="1" smtClean="0"/>
              <a:t>İ</a:t>
            </a:r>
            <a:r>
              <a:rPr lang="en-US" b="1" smtClean="0"/>
              <a:t> MODÜLÜ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err="1" smtClean="0"/>
              <a:t>Bilirkişi</a:t>
            </a:r>
            <a:r>
              <a:rPr lang="en-US" sz="2800" b="1" dirty="0" smtClean="0"/>
              <a:t> Alt </a:t>
            </a:r>
            <a:r>
              <a:rPr lang="en-US" sz="2800" b="1" dirty="0" err="1" smtClean="0"/>
              <a:t>Modülü</a:t>
            </a:r>
            <a:endParaRPr lang="tr-TR" sz="2800" b="1" dirty="0" smtClean="0"/>
          </a:p>
          <a:p>
            <a:pPr marL="0" indent="0">
              <a:buNone/>
            </a:pPr>
            <a:r>
              <a:rPr lang="en-US" sz="2800" b="1" dirty="0" err="1" smtClean="0"/>
              <a:t>Bilirkişi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Grubu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Oluşturma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Bilirkişi</a:t>
            </a:r>
            <a:r>
              <a:rPr lang="en-US" sz="2800" dirty="0" smtClean="0"/>
              <a:t> </a:t>
            </a:r>
            <a:r>
              <a:rPr lang="en-US" sz="2800" dirty="0" err="1" smtClean="0"/>
              <a:t>grubu</a:t>
            </a:r>
            <a:r>
              <a:rPr lang="en-US" sz="2800" dirty="0" smtClean="0"/>
              <a:t> </a:t>
            </a:r>
            <a:r>
              <a:rPr lang="en-US" sz="2800" dirty="0" err="1" smtClean="0"/>
              <a:t>oluşturma</a:t>
            </a:r>
            <a:r>
              <a:rPr lang="en-US" sz="2800" dirty="0" smtClean="0"/>
              <a:t>, </a:t>
            </a:r>
            <a:r>
              <a:rPr lang="en-US" sz="2800" dirty="0" err="1" smtClean="0"/>
              <a:t>ilgili</a:t>
            </a:r>
            <a:r>
              <a:rPr lang="en-US" sz="2800" dirty="0" smtClean="0"/>
              <a:t> </a:t>
            </a:r>
            <a:r>
              <a:rPr lang="en-US" sz="2800" dirty="0" err="1" smtClean="0"/>
              <a:t>mahkemelerce</a:t>
            </a:r>
            <a:r>
              <a:rPr lang="en-US" sz="2800" dirty="0" smtClean="0"/>
              <a:t> </a:t>
            </a:r>
            <a:r>
              <a:rPr lang="en-US" sz="2800" dirty="0" err="1" smtClean="0"/>
              <a:t>davaya</a:t>
            </a:r>
            <a:r>
              <a:rPr lang="en-US" sz="2800" dirty="0" smtClean="0"/>
              <a:t> </a:t>
            </a:r>
            <a:r>
              <a:rPr lang="en-US" sz="2800" dirty="0" err="1" smtClean="0"/>
              <a:t>atanacak</a:t>
            </a:r>
            <a:r>
              <a:rPr lang="en-US" sz="2800" dirty="0" smtClean="0"/>
              <a:t>/</a:t>
            </a:r>
            <a:r>
              <a:rPr lang="en-US" sz="2800" dirty="0" err="1" smtClean="0"/>
              <a:t>atanan</a:t>
            </a:r>
            <a:r>
              <a:rPr lang="en-US" sz="2800" dirty="0" smtClean="0"/>
              <a:t> </a:t>
            </a:r>
            <a:r>
              <a:rPr lang="en-US" sz="2800" dirty="0" err="1" smtClean="0"/>
              <a:t>bilirkişilerin</a:t>
            </a:r>
            <a:r>
              <a:rPr lang="tr-TR" sz="2800" dirty="0" smtClean="0"/>
              <a:t> </a:t>
            </a:r>
            <a:r>
              <a:rPr lang="nn-NO" sz="2800" dirty="0" smtClean="0"/>
              <a:t>bir grup altına alınarak takip edildiği ekrandır.</a:t>
            </a:r>
            <a:endParaRPr lang="tr-TR" sz="2800" dirty="0" smtClean="0"/>
          </a:p>
          <a:p>
            <a:pPr marL="0" indent="0">
              <a:buNone/>
            </a:pPr>
            <a:r>
              <a:rPr lang="en-US" sz="2800" b="1" dirty="0" err="1" smtClean="0"/>
              <a:t>Bilirkişi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Listesi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Oluşturma</a:t>
            </a:r>
            <a:endParaRPr lang="en-US" sz="2800" b="1" dirty="0"/>
          </a:p>
          <a:p>
            <a:pPr marL="0" indent="0">
              <a:buNone/>
            </a:pPr>
            <a:r>
              <a:rPr lang="it-IT" sz="2800" dirty="0" smtClean="0"/>
              <a:t>Bilirkişi listesi oluşturma, yeni bilirkişi listeleri tanımlama, tanımlı listelerde güncelleme</a:t>
            </a:r>
            <a:r>
              <a:rPr lang="tr-TR" sz="2800" dirty="0" smtClean="0"/>
              <a:t> </a:t>
            </a:r>
            <a:r>
              <a:rPr lang="en-US" sz="2800" dirty="0" err="1" smtClean="0"/>
              <a:t>işleminin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  <a:endParaRPr lang="tr-TR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2704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DURU</a:t>
            </a:r>
            <a:r>
              <a:rPr lang="tr-TR" b="1" smtClean="0"/>
              <a:t>Ş</a:t>
            </a:r>
            <a:r>
              <a:rPr lang="en-US" b="1" smtClean="0"/>
              <a:t>MA </a:t>
            </a:r>
            <a:r>
              <a:rPr lang="tr-TR" b="1" smtClean="0"/>
              <a:t>İŞ</a:t>
            </a:r>
            <a:r>
              <a:rPr lang="en-US" b="1" smtClean="0"/>
              <a:t>LEMLER</a:t>
            </a:r>
            <a:r>
              <a:rPr lang="tr-TR" b="1" smtClean="0"/>
              <a:t>İ</a:t>
            </a:r>
            <a:r>
              <a:rPr lang="en-US" b="1" smtClean="0"/>
              <a:t> MODÜLÜ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err="1" smtClean="0"/>
              <a:t>İşlemden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Kald</a:t>
            </a:r>
            <a:r>
              <a:rPr lang="tr-TR" sz="2800" b="1" dirty="0" smtClean="0"/>
              <a:t>ı</a:t>
            </a:r>
            <a:r>
              <a:rPr lang="en-US" sz="2800" b="1" dirty="0" err="1" smtClean="0"/>
              <a:t>rma</a:t>
            </a:r>
            <a:r>
              <a:rPr lang="en-US" sz="2800" b="1" dirty="0" smtClean="0"/>
              <a:t> Alt </a:t>
            </a:r>
            <a:r>
              <a:rPr lang="en-US" sz="2800" b="1" dirty="0" err="1" smtClean="0"/>
              <a:t>Modülü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İşlemden</a:t>
            </a:r>
            <a:r>
              <a:rPr lang="en-US" sz="2800" dirty="0" smtClean="0"/>
              <a:t> </a:t>
            </a:r>
            <a:r>
              <a:rPr lang="en-US" sz="2800" dirty="0" err="1" smtClean="0"/>
              <a:t>kaldırma</a:t>
            </a:r>
            <a:r>
              <a:rPr lang="en-US" sz="2800" dirty="0" smtClean="0"/>
              <a:t> alt </a:t>
            </a:r>
            <a:r>
              <a:rPr lang="en-US" sz="2800" dirty="0" err="1" smtClean="0"/>
              <a:t>modülü</a:t>
            </a:r>
            <a:r>
              <a:rPr lang="en-US" sz="2800" dirty="0" smtClean="0"/>
              <a:t>, </a:t>
            </a:r>
            <a:r>
              <a:rPr lang="en-US" sz="2800" dirty="0" err="1" smtClean="0"/>
              <a:t>işlemden</a:t>
            </a:r>
            <a:r>
              <a:rPr lang="en-US" sz="2800" dirty="0" smtClean="0"/>
              <a:t> </a:t>
            </a:r>
            <a:r>
              <a:rPr lang="en-US" sz="2800" dirty="0" err="1" smtClean="0"/>
              <a:t>kaldırılan</a:t>
            </a:r>
            <a:r>
              <a:rPr lang="en-US" sz="2800" dirty="0" smtClean="0"/>
              <a:t> </a:t>
            </a:r>
            <a:r>
              <a:rPr lang="en-US" sz="2800" dirty="0" err="1" smtClean="0"/>
              <a:t>dava</a:t>
            </a:r>
            <a:r>
              <a:rPr lang="en-US" sz="2800" dirty="0" smtClean="0"/>
              <a:t> </a:t>
            </a:r>
            <a:r>
              <a:rPr lang="en-US" sz="2800" dirty="0" err="1" smtClean="0"/>
              <a:t>dosyasının</a:t>
            </a:r>
            <a:r>
              <a:rPr lang="en-US" sz="2800" dirty="0" smtClean="0"/>
              <a:t> </a:t>
            </a:r>
            <a:r>
              <a:rPr lang="en-US" sz="2800" dirty="0" err="1" smtClean="0"/>
              <a:t>yeniden</a:t>
            </a:r>
            <a:r>
              <a:rPr lang="en-US" sz="2800" dirty="0" smtClean="0"/>
              <a:t> </a:t>
            </a:r>
            <a:r>
              <a:rPr lang="en-US" sz="2800" dirty="0" err="1" smtClean="0"/>
              <a:t>işleme</a:t>
            </a:r>
            <a:r>
              <a:rPr lang="tr-TR" sz="2800" dirty="0" smtClean="0"/>
              <a:t> </a:t>
            </a:r>
            <a:r>
              <a:rPr lang="en-US" sz="2800" dirty="0" err="1" smtClean="0"/>
              <a:t>alınması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en-US" sz="2800" dirty="0" smtClean="0"/>
              <a:t> alt </a:t>
            </a:r>
            <a:r>
              <a:rPr lang="en-US" sz="2800" dirty="0" err="1" smtClean="0"/>
              <a:t>modüldür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r>
              <a:rPr lang="en-US" sz="2800" b="1" dirty="0" err="1" smtClean="0"/>
              <a:t>Davan</a:t>
            </a:r>
            <a:r>
              <a:rPr lang="tr-TR" sz="2800" b="1" dirty="0" smtClean="0"/>
              <a:t>ı</a:t>
            </a:r>
            <a:r>
              <a:rPr lang="en-US" sz="2800" b="1" dirty="0" smtClean="0"/>
              <a:t>n </a:t>
            </a:r>
            <a:r>
              <a:rPr lang="en-US" sz="2800" b="1" dirty="0" err="1" smtClean="0"/>
              <a:t>Yeniden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İşleme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Konulmas</a:t>
            </a:r>
            <a:r>
              <a:rPr lang="tr-TR" sz="2800" b="1" dirty="0" smtClean="0"/>
              <a:t>ı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İşlemi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Davanın</a:t>
            </a:r>
            <a:r>
              <a:rPr lang="en-US" sz="2800" dirty="0" smtClean="0"/>
              <a:t> </a:t>
            </a:r>
            <a:r>
              <a:rPr lang="en-US" sz="2800" dirty="0" err="1" smtClean="0"/>
              <a:t>yeniden</a:t>
            </a:r>
            <a:r>
              <a:rPr lang="en-US" sz="2800" dirty="0" smtClean="0"/>
              <a:t> </a:t>
            </a:r>
            <a:r>
              <a:rPr lang="en-US" sz="2800" dirty="0" err="1" smtClean="0"/>
              <a:t>işleme</a:t>
            </a:r>
            <a:r>
              <a:rPr lang="en-US" sz="2800" dirty="0" smtClean="0"/>
              <a:t> </a:t>
            </a:r>
            <a:r>
              <a:rPr lang="en-US" sz="2800" dirty="0" err="1" smtClean="0"/>
              <a:t>konulması</a:t>
            </a:r>
            <a:r>
              <a:rPr lang="en-US" sz="2800" dirty="0" smtClean="0"/>
              <a:t> </a:t>
            </a:r>
            <a:r>
              <a:rPr lang="en-US" sz="2800" dirty="0" err="1" smtClean="0"/>
              <a:t>işlemi</a:t>
            </a:r>
            <a:r>
              <a:rPr lang="en-US" sz="2800" dirty="0" smtClean="0"/>
              <a:t>, </a:t>
            </a:r>
            <a:r>
              <a:rPr lang="en-US" sz="2800" dirty="0" err="1" smtClean="0"/>
              <a:t>dosyanın</a:t>
            </a:r>
            <a:r>
              <a:rPr lang="en-US" sz="2800" dirty="0" smtClean="0"/>
              <a:t> </a:t>
            </a:r>
            <a:r>
              <a:rPr lang="en-US" sz="2800" dirty="0" err="1" smtClean="0"/>
              <a:t>yeniden</a:t>
            </a:r>
            <a:r>
              <a:rPr lang="en-US" sz="2800" dirty="0" smtClean="0"/>
              <a:t> </a:t>
            </a:r>
            <a:r>
              <a:rPr lang="en-US" sz="2800" dirty="0" err="1" smtClean="0"/>
              <a:t>işleme</a:t>
            </a:r>
            <a:r>
              <a:rPr lang="en-US" sz="2800" dirty="0" smtClean="0"/>
              <a:t> </a:t>
            </a:r>
            <a:r>
              <a:rPr lang="en-US" sz="2800" dirty="0" err="1" smtClean="0"/>
              <a:t>konulması</a:t>
            </a:r>
            <a:r>
              <a:rPr lang="en-US" sz="2800" dirty="0" smtClean="0"/>
              <a:t> </a:t>
            </a:r>
            <a:r>
              <a:rPr lang="en-US" sz="2800" dirty="0" err="1" smtClean="0"/>
              <a:t>isteği</a:t>
            </a:r>
            <a:r>
              <a:rPr lang="en-US" sz="2800" dirty="0" smtClean="0"/>
              <a:t> </a:t>
            </a:r>
            <a:r>
              <a:rPr lang="en-US" sz="2800" dirty="0" err="1" smtClean="0"/>
              <a:t>ile</a:t>
            </a:r>
            <a:r>
              <a:rPr lang="en-US" sz="2800" dirty="0" smtClean="0"/>
              <a:t> </a:t>
            </a:r>
            <a:r>
              <a:rPr lang="en-US" sz="2800" dirty="0" err="1" smtClean="0"/>
              <a:t>mahkemeye</a:t>
            </a:r>
            <a:r>
              <a:rPr lang="en-US" sz="2800" dirty="0" smtClean="0"/>
              <a:t> </a:t>
            </a:r>
            <a:r>
              <a:rPr lang="en-US" sz="2800" dirty="0" err="1" smtClean="0"/>
              <a:t>dilekçe</a:t>
            </a:r>
            <a:r>
              <a:rPr lang="en-US" sz="2800" dirty="0" smtClean="0"/>
              <a:t> </a:t>
            </a:r>
            <a:r>
              <a:rPr lang="en-US" sz="2800" dirty="0" err="1" smtClean="0"/>
              <a:t>verilmesiyle</a:t>
            </a:r>
            <a:r>
              <a:rPr lang="en-US" sz="2800" dirty="0" smtClean="0"/>
              <a:t> </a:t>
            </a:r>
            <a:r>
              <a:rPr lang="en-US" sz="2800" dirty="0" err="1" smtClean="0"/>
              <a:t>yeniden</a:t>
            </a:r>
            <a:r>
              <a:rPr lang="en-US" sz="2800" dirty="0" smtClean="0"/>
              <a:t> </a:t>
            </a:r>
            <a:r>
              <a:rPr lang="en-US" sz="2800" dirty="0" err="1" smtClean="0"/>
              <a:t>işleme</a:t>
            </a:r>
            <a:r>
              <a:rPr lang="en-US" sz="2800" dirty="0" smtClean="0"/>
              <a:t> </a:t>
            </a:r>
            <a:r>
              <a:rPr lang="en-US" sz="2800" dirty="0" err="1" smtClean="0"/>
              <a:t>konulma</a:t>
            </a:r>
            <a:r>
              <a:rPr lang="en-US" sz="2800" dirty="0" smtClean="0"/>
              <a:t> </a:t>
            </a:r>
            <a:r>
              <a:rPr lang="en-US" sz="2800" dirty="0" err="1" smtClean="0"/>
              <a:t>bilgilerinin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kaydedildiği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  <a:endParaRPr lang="tr-TR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9012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DURU</a:t>
            </a:r>
            <a:r>
              <a:rPr lang="tr-TR" b="1" smtClean="0"/>
              <a:t>Ş</a:t>
            </a:r>
            <a:r>
              <a:rPr lang="en-US" b="1" smtClean="0"/>
              <a:t>MA </a:t>
            </a:r>
            <a:r>
              <a:rPr lang="tr-TR" b="1" smtClean="0"/>
              <a:t>İŞ</a:t>
            </a:r>
            <a:r>
              <a:rPr lang="en-US" b="1" smtClean="0"/>
              <a:t>LEMLER</a:t>
            </a:r>
            <a:r>
              <a:rPr lang="tr-TR" b="1" smtClean="0"/>
              <a:t>İ</a:t>
            </a:r>
            <a:r>
              <a:rPr lang="en-US" b="1" smtClean="0"/>
              <a:t> MODÜLÜ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 err="1" smtClean="0"/>
              <a:t>Ara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Karar</a:t>
            </a:r>
            <a:r>
              <a:rPr lang="en-US" sz="2800" b="1" dirty="0" smtClean="0"/>
              <a:t> Alt </a:t>
            </a:r>
            <a:r>
              <a:rPr lang="en-US" sz="2800" b="1" dirty="0" err="1" smtClean="0"/>
              <a:t>Modülü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Ara</a:t>
            </a:r>
            <a:r>
              <a:rPr lang="en-US" sz="2800" dirty="0" smtClean="0"/>
              <a:t> </a:t>
            </a:r>
            <a:r>
              <a:rPr lang="en-US" sz="2800" dirty="0" err="1" smtClean="0"/>
              <a:t>karar</a:t>
            </a:r>
            <a:r>
              <a:rPr lang="en-US" sz="2800" dirty="0" smtClean="0"/>
              <a:t> alt </a:t>
            </a:r>
            <a:r>
              <a:rPr lang="en-US" sz="2800" dirty="0" err="1" smtClean="0"/>
              <a:t>modülü</a:t>
            </a:r>
            <a:r>
              <a:rPr lang="en-US" sz="2800" dirty="0" smtClean="0"/>
              <a:t> </a:t>
            </a:r>
            <a:r>
              <a:rPr lang="en-US" sz="2800" dirty="0" err="1" smtClean="0"/>
              <a:t>ile</a:t>
            </a:r>
            <a:r>
              <a:rPr lang="en-US" sz="2800" dirty="0" smtClean="0"/>
              <a:t> </a:t>
            </a:r>
            <a:r>
              <a:rPr lang="en-US" sz="2800" dirty="0" err="1" smtClean="0"/>
              <a:t>dava</a:t>
            </a:r>
            <a:r>
              <a:rPr lang="en-US" sz="2800" dirty="0" smtClean="0"/>
              <a:t> </a:t>
            </a:r>
            <a:r>
              <a:rPr lang="en-US" sz="2800" dirty="0" err="1" smtClean="0"/>
              <a:t>dosyası</a:t>
            </a:r>
            <a:r>
              <a:rPr lang="en-US" sz="2800" dirty="0" smtClean="0"/>
              <a:t> </a:t>
            </a:r>
            <a:r>
              <a:rPr lang="en-US" sz="2800" dirty="0" err="1" smtClean="0"/>
              <a:t>ile</a:t>
            </a:r>
            <a:r>
              <a:rPr lang="en-US" sz="2800" dirty="0" smtClean="0"/>
              <a:t> </a:t>
            </a:r>
            <a:r>
              <a:rPr lang="en-US" sz="2800" dirty="0" err="1" smtClean="0"/>
              <a:t>ilgili</a:t>
            </a:r>
            <a:r>
              <a:rPr lang="en-US" sz="2800" dirty="0" smtClean="0"/>
              <a:t> </a:t>
            </a:r>
            <a:r>
              <a:rPr lang="en-US" sz="2800" dirty="0" err="1" smtClean="0"/>
              <a:t>olarak</a:t>
            </a:r>
            <a:r>
              <a:rPr lang="en-US" sz="2800" dirty="0" smtClean="0"/>
              <a:t> </a:t>
            </a:r>
            <a:r>
              <a:rPr lang="en-US" sz="2800" dirty="0" err="1" smtClean="0"/>
              <a:t>verilmiş</a:t>
            </a:r>
            <a:r>
              <a:rPr lang="en-US" sz="2800" dirty="0" smtClean="0"/>
              <a:t> </a:t>
            </a:r>
            <a:r>
              <a:rPr lang="en-US" sz="2800" dirty="0" err="1" smtClean="0"/>
              <a:t>olan</a:t>
            </a:r>
            <a:r>
              <a:rPr lang="en-US" sz="2800" dirty="0" smtClean="0"/>
              <a:t> </a:t>
            </a:r>
            <a:r>
              <a:rPr lang="en-US" sz="2800" dirty="0" err="1" smtClean="0"/>
              <a:t>ara</a:t>
            </a:r>
            <a:r>
              <a:rPr lang="en-US" sz="2800" dirty="0" smtClean="0"/>
              <a:t> </a:t>
            </a:r>
            <a:r>
              <a:rPr lang="en-US" sz="2800" dirty="0" err="1" smtClean="0"/>
              <a:t>kara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işlemlerinin</a:t>
            </a:r>
            <a:r>
              <a:rPr lang="tr-TR" sz="2800" dirty="0" smtClean="0"/>
              <a:t> </a:t>
            </a:r>
            <a:r>
              <a:rPr lang="en-US" sz="2800" dirty="0" err="1" smtClean="0"/>
              <a:t>listelendiği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görev</a:t>
            </a:r>
            <a:r>
              <a:rPr lang="en-US" sz="2800" dirty="0" smtClean="0"/>
              <a:t> </a:t>
            </a:r>
            <a:r>
              <a:rPr lang="en-US" sz="2800" dirty="0" err="1" smtClean="0"/>
              <a:t>olarak</a:t>
            </a:r>
            <a:r>
              <a:rPr lang="en-US" sz="2800" dirty="0" smtClean="0"/>
              <a:t> </a:t>
            </a:r>
            <a:r>
              <a:rPr lang="en-US" sz="2800" dirty="0" err="1" smtClean="0"/>
              <a:t>atama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en-US" sz="2800" dirty="0" smtClean="0"/>
              <a:t> alt </a:t>
            </a:r>
            <a:r>
              <a:rPr lang="en-US" sz="2800" dirty="0" err="1" smtClean="0"/>
              <a:t>modüldür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şu</a:t>
            </a:r>
            <a:r>
              <a:rPr lang="tr-TR" sz="2800" dirty="0" smtClean="0"/>
              <a:t> </a:t>
            </a:r>
            <a:r>
              <a:rPr lang="en-US" sz="2800" dirty="0" err="1" smtClean="0"/>
              <a:t>ekranlardan</a:t>
            </a:r>
            <a:r>
              <a:rPr lang="en-US" sz="2800" dirty="0" smtClean="0"/>
              <a:t> </a:t>
            </a:r>
            <a:r>
              <a:rPr lang="en-US" sz="2800" dirty="0" err="1" smtClean="0"/>
              <a:t>oluşur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r>
              <a:rPr lang="en-US" sz="2800" b="1" dirty="0" err="1" smtClean="0"/>
              <a:t>Duruşma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Zapt</a:t>
            </a:r>
            <a:r>
              <a:rPr lang="en-US" sz="2800" b="1" dirty="0" err="1"/>
              <a:t>�</a:t>
            </a:r>
            <a:r>
              <a:rPr lang="en-US" sz="2800" b="1" dirty="0" err="1" smtClean="0"/>
              <a:t>nda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Belirtilen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İşlemlerin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Görev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Olarak</a:t>
            </a:r>
            <a:endParaRPr lang="en-US" sz="2800" b="1" dirty="0"/>
          </a:p>
          <a:p>
            <a:pPr marL="0" indent="0">
              <a:buNone/>
            </a:pPr>
            <a:r>
              <a:rPr lang="en-US" sz="2800" b="1" dirty="0" err="1"/>
              <a:t>Belirlenmesi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Duruşma</a:t>
            </a:r>
            <a:r>
              <a:rPr lang="en-US" sz="2800" dirty="0" smtClean="0"/>
              <a:t> </a:t>
            </a:r>
            <a:r>
              <a:rPr lang="en-US" sz="2800" dirty="0" err="1" smtClean="0"/>
              <a:t>zaptında</a:t>
            </a:r>
            <a:r>
              <a:rPr lang="en-US" sz="2800" dirty="0" smtClean="0"/>
              <a:t> </a:t>
            </a:r>
            <a:r>
              <a:rPr lang="en-US" sz="2800" dirty="0" err="1" smtClean="0"/>
              <a:t>belirtilen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işlemlerin</a:t>
            </a:r>
            <a:r>
              <a:rPr lang="en-US" sz="2800" dirty="0" smtClean="0"/>
              <a:t> </a:t>
            </a:r>
            <a:r>
              <a:rPr lang="en-US" sz="2800" dirty="0" err="1" smtClean="0"/>
              <a:t>görev</a:t>
            </a:r>
            <a:r>
              <a:rPr lang="en-US" sz="2800" dirty="0" smtClean="0"/>
              <a:t> </a:t>
            </a:r>
            <a:r>
              <a:rPr lang="en-US" sz="2800" dirty="0" err="1" smtClean="0"/>
              <a:t>olarak</a:t>
            </a:r>
            <a:r>
              <a:rPr lang="en-US" sz="2800" dirty="0" smtClean="0"/>
              <a:t> </a:t>
            </a:r>
            <a:r>
              <a:rPr lang="en-US" sz="2800" dirty="0" err="1" smtClean="0"/>
              <a:t>belirlenmesi</a:t>
            </a:r>
            <a:r>
              <a:rPr lang="en-US" sz="2800" dirty="0" smtClean="0"/>
              <a:t>, </a:t>
            </a:r>
            <a:r>
              <a:rPr lang="en-US" sz="2800" dirty="0" err="1" smtClean="0"/>
              <a:t>duruşması</a:t>
            </a:r>
            <a:r>
              <a:rPr lang="en-US" sz="2800" dirty="0" smtClean="0"/>
              <a:t> </a:t>
            </a:r>
            <a:r>
              <a:rPr lang="en-US" sz="2800" dirty="0" err="1" smtClean="0"/>
              <a:t>yapılmış</a:t>
            </a:r>
            <a:r>
              <a:rPr lang="en-US" sz="2800" dirty="0" smtClean="0"/>
              <a:t> </a:t>
            </a:r>
            <a:r>
              <a:rPr lang="en-US" sz="2800" dirty="0" err="1" smtClean="0"/>
              <a:t>görev</a:t>
            </a:r>
            <a:r>
              <a:rPr lang="en-US" sz="2800" dirty="0" smtClean="0"/>
              <a:t> </a:t>
            </a:r>
            <a:r>
              <a:rPr lang="en-US" sz="2800" dirty="0" err="1" smtClean="0"/>
              <a:t>listesi</a:t>
            </a:r>
            <a:r>
              <a:rPr lang="en-US" sz="2800" dirty="0" smtClean="0"/>
              <a:t> </a:t>
            </a:r>
            <a:r>
              <a:rPr lang="en-US" sz="2800" dirty="0" err="1" smtClean="0"/>
              <a:t>çıkarılacak</a:t>
            </a:r>
            <a:r>
              <a:rPr lang="en-US" sz="2800" dirty="0" smtClean="0"/>
              <a:t> </a:t>
            </a:r>
            <a:r>
              <a:rPr lang="en-US" sz="2800" dirty="0" err="1" smtClean="0"/>
              <a:t>dava</a:t>
            </a:r>
            <a:r>
              <a:rPr lang="en-US" sz="2800" dirty="0" smtClean="0"/>
              <a:t> </a:t>
            </a:r>
            <a:r>
              <a:rPr lang="en-US" sz="2800" dirty="0" err="1" smtClean="0"/>
              <a:t>için</a:t>
            </a:r>
            <a:r>
              <a:rPr lang="en-US" sz="2800" dirty="0" smtClean="0"/>
              <a:t>, </a:t>
            </a:r>
            <a:r>
              <a:rPr lang="en-US" sz="2800" dirty="0" err="1" smtClean="0"/>
              <a:t>hazır</a:t>
            </a:r>
            <a:r>
              <a:rPr lang="en-US" sz="2800" dirty="0" smtClean="0"/>
              <a:t> </a:t>
            </a:r>
            <a:r>
              <a:rPr lang="en-US" sz="2800" dirty="0" err="1" smtClean="0"/>
              <a:t>olması</a:t>
            </a:r>
            <a:r>
              <a:rPr lang="en-US" sz="2800" dirty="0" smtClean="0"/>
              <a:t> </a:t>
            </a:r>
            <a:r>
              <a:rPr lang="en-US" sz="2800" dirty="0" err="1" smtClean="0"/>
              <a:t>istenilen</a:t>
            </a:r>
            <a:r>
              <a:rPr lang="en-US" sz="2800" dirty="0" smtClean="0"/>
              <a:t> </a:t>
            </a:r>
            <a:r>
              <a:rPr lang="en-US" sz="2800" dirty="0" err="1" smtClean="0"/>
              <a:t>işlem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belgelerin</a:t>
            </a:r>
            <a:r>
              <a:rPr lang="en-US" sz="2800" dirty="0" smtClean="0"/>
              <a:t> </a:t>
            </a:r>
            <a:r>
              <a:rPr lang="en-US" sz="2800" dirty="0" err="1" smtClean="0"/>
              <a:t>tutanağının</a:t>
            </a:r>
            <a:r>
              <a:rPr lang="en-US" sz="2800" dirty="0" smtClean="0"/>
              <a:t> </a:t>
            </a:r>
            <a:r>
              <a:rPr lang="en-US" sz="2800" dirty="0" err="1" smtClean="0"/>
              <a:t>hazırlanması</a:t>
            </a:r>
            <a:r>
              <a:rPr lang="en-US" sz="2800" dirty="0" smtClean="0"/>
              <a:t> </a:t>
            </a:r>
            <a:r>
              <a:rPr lang="en-US" sz="2800" dirty="0" err="1" smtClean="0"/>
              <a:t>faaliyetlerinin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otomasyon</a:t>
            </a:r>
            <a:r>
              <a:rPr lang="en-US" sz="2800" dirty="0" smtClean="0"/>
              <a:t> </a:t>
            </a:r>
            <a:r>
              <a:rPr lang="en-US" sz="2800" dirty="0" err="1" smtClean="0"/>
              <a:t>ortamında</a:t>
            </a:r>
            <a:r>
              <a:rPr lang="en-US" sz="2800" dirty="0" smtClean="0"/>
              <a:t> </a:t>
            </a:r>
            <a:r>
              <a:rPr lang="en-US" sz="2800" dirty="0" err="1" smtClean="0"/>
              <a:t>gerçekleştirildiği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  <a:endParaRPr lang="tr-TR" sz="28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10459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DURU</a:t>
            </a:r>
            <a:r>
              <a:rPr lang="tr-TR" b="1" smtClean="0"/>
              <a:t>Ş</a:t>
            </a:r>
            <a:r>
              <a:rPr lang="en-US" b="1" smtClean="0"/>
              <a:t>MA </a:t>
            </a:r>
            <a:r>
              <a:rPr lang="tr-TR" b="1" smtClean="0"/>
              <a:t>İŞ</a:t>
            </a:r>
            <a:r>
              <a:rPr lang="en-US" b="1" smtClean="0"/>
              <a:t>LEMLER</a:t>
            </a:r>
            <a:r>
              <a:rPr lang="tr-TR" b="1" smtClean="0"/>
              <a:t>İ</a:t>
            </a:r>
            <a:r>
              <a:rPr lang="en-US" b="1" smtClean="0"/>
              <a:t> MODÜLÜ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err="1" smtClean="0"/>
              <a:t>Ara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Karar</a:t>
            </a:r>
            <a:r>
              <a:rPr lang="en-US" sz="2800" b="1" dirty="0" smtClean="0"/>
              <a:t> Alt </a:t>
            </a:r>
            <a:r>
              <a:rPr lang="en-US" sz="2800" b="1" dirty="0" err="1" smtClean="0"/>
              <a:t>Modülü</a:t>
            </a:r>
            <a:endParaRPr lang="tr-TR" sz="2800" b="1" dirty="0" smtClean="0"/>
          </a:p>
          <a:p>
            <a:pPr marL="0" indent="0">
              <a:buNone/>
            </a:pPr>
            <a:r>
              <a:rPr lang="en-US" sz="2800" b="1" dirty="0" err="1" smtClean="0"/>
              <a:t>Ara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Kararlar</a:t>
            </a:r>
            <a:r>
              <a:rPr lang="tr-TR" sz="2800" b="1" dirty="0" smtClean="0"/>
              <a:t>ı</a:t>
            </a:r>
            <a:r>
              <a:rPr lang="en-US" sz="2800" b="1" dirty="0" smtClean="0"/>
              <a:t>n </a:t>
            </a:r>
            <a:r>
              <a:rPr lang="en-US" sz="2800" b="1" dirty="0" err="1" smtClean="0"/>
              <a:t>Listelenmesi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Ara</a:t>
            </a:r>
            <a:r>
              <a:rPr lang="en-US" sz="2800" dirty="0" smtClean="0"/>
              <a:t> </a:t>
            </a:r>
            <a:r>
              <a:rPr lang="en-US" sz="2800" dirty="0" err="1" smtClean="0"/>
              <a:t>kararların</a:t>
            </a:r>
            <a:r>
              <a:rPr lang="en-US" sz="2800" dirty="0" smtClean="0"/>
              <a:t> </a:t>
            </a:r>
            <a:r>
              <a:rPr lang="en-US" sz="2800" dirty="0" err="1" smtClean="0"/>
              <a:t>listelenmesi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 smtClean="0"/>
              <a:t>ilgili</a:t>
            </a:r>
            <a:r>
              <a:rPr lang="en-US" sz="2800" dirty="0" smtClean="0"/>
              <a:t> </a:t>
            </a:r>
            <a:r>
              <a:rPr lang="en-US" sz="2800" dirty="0" err="1" smtClean="0"/>
              <a:t>dosya</a:t>
            </a:r>
            <a:r>
              <a:rPr lang="en-US" sz="2800" dirty="0" smtClean="0"/>
              <a:t> </a:t>
            </a:r>
            <a:r>
              <a:rPr lang="en-US" sz="2800" dirty="0" err="1" smtClean="0"/>
              <a:t>hakkında</a:t>
            </a:r>
            <a:r>
              <a:rPr lang="en-US" sz="2800" dirty="0" smtClean="0"/>
              <a:t> </a:t>
            </a:r>
            <a:r>
              <a:rPr lang="en-US" sz="2800" dirty="0" err="1" smtClean="0"/>
              <a:t>sisteme</a:t>
            </a:r>
            <a:r>
              <a:rPr lang="en-US" sz="2800" dirty="0" smtClean="0"/>
              <a:t> </a:t>
            </a:r>
            <a:r>
              <a:rPr lang="en-US" sz="2800" dirty="0" err="1" smtClean="0"/>
              <a:t>girilmiş</a:t>
            </a:r>
            <a:r>
              <a:rPr lang="en-US" sz="2800" dirty="0" smtClean="0"/>
              <a:t> </a:t>
            </a:r>
            <a:r>
              <a:rPr lang="en-US" sz="2800" dirty="0" err="1" smtClean="0"/>
              <a:t>olan</a:t>
            </a:r>
            <a:r>
              <a:rPr lang="en-US" sz="2800" dirty="0" smtClean="0"/>
              <a:t> </a:t>
            </a:r>
            <a:r>
              <a:rPr lang="en-US" sz="2800" dirty="0" err="1" smtClean="0"/>
              <a:t>ara</a:t>
            </a:r>
            <a:r>
              <a:rPr lang="tr-TR" sz="2800" dirty="0" smtClean="0"/>
              <a:t> </a:t>
            </a:r>
            <a:r>
              <a:rPr lang="en-US" sz="2800" dirty="0" err="1" smtClean="0"/>
              <a:t>karar</a:t>
            </a:r>
            <a:r>
              <a:rPr lang="en-US" sz="2800" dirty="0" smtClean="0"/>
              <a:t> </a:t>
            </a:r>
            <a:r>
              <a:rPr lang="en-US" sz="2800" dirty="0" err="1" smtClean="0"/>
              <a:t>kayıtlarının</a:t>
            </a:r>
            <a:r>
              <a:rPr lang="en-US" sz="2800" dirty="0" smtClean="0"/>
              <a:t> </a:t>
            </a:r>
            <a:r>
              <a:rPr lang="en-US" sz="2800" dirty="0" err="1" smtClean="0"/>
              <a:t>görüntülendiği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>
              <a:buNone/>
            </a:pPr>
            <a:r>
              <a:rPr lang="en-US" sz="2800" b="1" dirty="0" err="1" smtClean="0"/>
              <a:t>Ara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Karar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Listeleme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ve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Güncelleme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Ara</a:t>
            </a:r>
            <a:r>
              <a:rPr lang="en-US" sz="2800" dirty="0" smtClean="0"/>
              <a:t> </a:t>
            </a:r>
            <a:r>
              <a:rPr lang="en-US" sz="2800" dirty="0" err="1" smtClean="0"/>
              <a:t>karar</a:t>
            </a:r>
            <a:r>
              <a:rPr lang="en-US" sz="2800" dirty="0" smtClean="0"/>
              <a:t> </a:t>
            </a:r>
            <a:r>
              <a:rPr lang="en-US" sz="2800" dirty="0" err="1" smtClean="0"/>
              <a:t>listeleme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güncelleme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 smtClean="0"/>
              <a:t>ilgili</a:t>
            </a:r>
            <a:r>
              <a:rPr lang="en-US" sz="2800" dirty="0" smtClean="0"/>
              <a:t> </a:t>
            </a:r>
            <a:r>
              <a:rPr lang="en-US" sz="2800" dirty="0" err="1" smtClean="0"/>
              <a:t>dosyaya</a:t>
            </a:r>
            <a:r>
              <a:rPr lang="en-US" sz="2800" dirty="0" smtClean="0"/>
              <a:t> </a:t>
            </a:r>
            <a:r>
              <a:rPr lang="en-US" sz="2800" dirty="0" err="1" smtClean="0"/>
              <a:t>ait</a:t>
            </a:r>
            <a:r>
              <a:rPr lang="en-US" sz="2800" dirty="0" smtClean="0"/>
              <a:t> </a:t>
            </a:r>
            <a:r>
              <a:rPr lang="en-US" sz="2800" dirty="0" err="1" smtClean="0"/>
              <a:t>ara</a:t>
            </a:r>
            <a:r>
              <a:rPr lang="en-US" sz="2800" dirty="0" smtClean="0"/>
              <a:t> </a:t>
            </a:r>
            <a:r>
              <a:rPr lang="en-US" sz="2800" dirty="0" err="1" smtClean="0"/>
              <a:t>karar</a:t>
            </a:r>
            <a:r>
              <a:rPr lang="en-US" sz="2800" dirty="0" smtClean="0"/>
              <a:t> </a:t>
            </a:r>
            <a:r>
              <a:rPr lang="en-US" sz="2800" dirty="0" err="1" smtClean="0"/>
              <a:t>bilgilerindeki</a:t>
            </a:r>
            <a:r>
              <a:rPr lang="en-US" sz="2800" dirty="0" smtClean="0"/>
              <a:t>,</a:t>
            </a:r>
            <a:r>
              <a:rPr lang="tr-TR" sz="2800" dirty="0" smtClean="0"/>
              <a:t> </a:t>
            </a:r>
            <a:r>
              <a:rPr lang="en-US" sz="2800" dirty="0" err="1" smtClean="0"/>
              <a:t>değişikliklerin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yapılabildiği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05393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MÜZEKKERE MODÜLÜ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 smtClean="0"/>
              <a:t>İlgili</a:t>
            </a:r>
            <a:r>
              <a:rPr lang="en-US" sz="2800" dirty="0" smtClean="0"/>
              <a:t> </a:t>
            </a:r>
            <a:r>
              <a:rPr lang="en-US" sz="2800" dirty="0" err="1" smtClean="0"/>
              <a:t>dava</a:t>
            </a:r>
            <a:r>
              <a:rPr lang="en-US" sz="2800" dirty="0" smtClean="0"/>
              <a:t> </a:t>
            </a:r>
            <a:r>
              <a:rPr lang="en-US" sz="2800" dirty="0" err="1" smtClean="0"/>
              <a:t>dosyası</a:t>
            </a:r>
            <a:r>
              <a:rPr lang="en-US" sz="2800" dirty="0" smtClean="0"/>
              <a:t> </a:t>
            </a:r>
            <a:r>
              <a:rPr lang="en-US" sz="2800" dirty="0" err="1" smtClean="0"/>
              <a:t>ile</a:t>
            </a:r>
            <a:r>
              <a:rPr lang="en-US" sz="2800" dirty="0" smtClean="0"/>
              <a:t> </a:t>
            </a:r>
            <a:r>
              <a:rPr lang="en-US" sz="2800" dirty="0" err="1" smtClean="0"/>
              <a:t>müzekkere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modüldür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aşağıdaki</a:t>
            </a:r>
            <a:r>
              <a:rPr lang="en-US" sz="2800" dirty="0" smtClean="0"/>
              <a:t> alt</a:t>
            </a:r>
            <a:r>
              <a:rPr lang="tr-TR" sz="2800" dirty="0" smtClean="0"/>
              <a:t> </a:t>
            </a:r>
            <a:r>
              <a:rPr lang="en-US" sz="2800" dirty="0" err="1" smtClean="0"/>
              <a:t>modüllerden</a:t>
            </a:r>
            <a:r>
              <a:rPr lang="en-US" sz="2800" dirty="0" smtClean="0"/>
              <a:t> </a:t>
            </a:r>
            <a:r>
              <a:rPr lang="en-US" sz="2800" dirty="0" err="1" smtClean="0"/>
              <a:t>olumaktadır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r>
              <a:rPr lang="en-US" sz="2800" b="1" dirty="0" err="1" smtClean="0"/>
              <a:t>Genel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Müzekkere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Yaz</a:t>
            </a:r>
            <a:r>
              <a:rPr lang="tr-TR" sz="2800" b="1" dirty="0" smtClean="0"/>
              <a:t>ı</a:t>
            </a:r>
            <a:r>
              <a:rPr lang="en-US" sz="2800" b="1" dirty="0" err="1" smtClean="0"/>
              <a:t>lmas</a:t>
            </a:r>
            <a:r>
              <a:rPr lang="tr-TR" sz="2800" b="1" dirty="0"/>
              <a:t>ı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Genel</a:t>
            </a:r>
            <a:r>
              <a:rPr lang="en-US" sz="2800" dirty="0" smtClean="0"/>
              <a:t> </a:t>
            </a:r>
            <a:r>
              <a:rPr lang="en-US" sz="2800" dirty="0" err="1" smtClean="0"/>
              <a:t>müzekkere</a:t>
            </a:r>
            <a:r>
              <a:rPr lang="en-US" sz="2800" dirty="0" smtClean="0"/>
              <a:t> </a:t>
            </a:r>
            <a:r>
              <a:rPr lang="en-US" sz="2800" dirty="0" err="1" smtClean="0"/>
              <a:t>yazılması</a:t>
            </a:r>
            <a:r>
              <a:rPr lang="en-US" sz="2800" dirty="0" smtClean="0"/>
              <a:t>, </a:t>
            </a:r>
            <a:r>
              <a:rPr lang="en-US" sz="2800" dirty="0" err="1" smtClean="0"/>
              <a:t>özel</a:t>
            </a:r>
            <a:r>
              <a:rPr lang="en-US" sz="2800" dirty="0" smtClean="0"/>
              <a:t> </a:t>
            </a:r>
            <a:r>
              <a:rPr lang="en-US" sz="2800" dirty="0" err="1" smtClean="0"/>
              <a:t>bir</a:t>
            </a:r>
            <a:r>
              <a:rPr lang="en-US" sz="2800" dirty="0" smtClean="0"/>
              <a:t> </a:t>
            </a:r>
            <a:r>
              <a:rPr lang="en-US" sz="2800" dirty="0" err="1" smtClean="0"/>
              <a:t>işlem</a:t>
            </a:r>
            <a:r>
              <a:rPr lang="en-US" sz="2800" dirty="0" smtClean="0"/>
              <a:t> </a:t>
            </a:r>
            <a:r>
              <a:rPr lang="en-US" sz="2800" dirty="0" err="1" smtClean="0"/>
              <a:t>gerektirmeyen</a:t>
            </a:r>
            <a:r>
              <a:rPr lang="en-US" sz="2800" dirty="0" smtClean="0"/>
              <a:t> </a:t>
            </a:r>
            <a:r>
              <a:rPr lang="en-US" sz="2800" dirty="0" err="1" smtClean="0"/>
              <a:t>sadece</a:t>
            </a:r>
            <a:r>
              <a:rPr lang="en-US" sz="2800" dirty="0" smtClean="0"/>
              <a:t> </a:t>
            </a:r>
            <a:r>
              <a:rPr lang="en-US" sz="2800" dirty="0" err="1" smtClean="0"/>
              <a:t>giden</a:t>
            </a:r>
            <a:r>
              <a:rPr lang="en-US" sz="2800" dirty="0" smtClean="0"/>
              <a:t> </a:t>
            </a:r>
            <a:r>
              <a:rPr lang="en-US" sz="2800" dirty="0" err="1" smtClean="0"/>
              <a:t>evrak</a:t>
            </a:r>
            <a:r>
              <a:rPr lang="en-US" sz="2800" dirty="0" smtClean="0"/>
              <a:t> </a:t>
            </a:r>
            <a:r>
              <a:rPr lang="en-US" sz="2800" dirty="0" err="1" smtClean="0"/>
              <a:t>bilgilerinin</a:t>
            </a:r>
            <a:endParaRPr lang="en-US" sz="2800" dirty="0"/>
          </a:p>
          <a:p>
            <a:pPr marL="0" indent="0">
              <a:buNone/>
            </a:pPr>
            <a:r>
              <a:rPr lang="en-US" sz="2800" dirty="0" err="1" smtClean="0"/>
              <a:t>kaydedilmesi</a:t>
            </a:r>
            <a:r>
              <a:rPr lang="en-US" sz="2800" dirty="0" smtClean="0"/>
              <a:t> </a:t>
            </a:r>
            <a:r>
              <a:rPr lang="en-US" sz="2800" dirty="0" err="1" smtClean="0"/>
              <a:t>ile</a:t>
            </a:r>
            <a:r>
              <a:rPr lang="en-US" sz="2800" dirty="0" smtClean="0"/>
              <a:t> </a:t>
            </a:r>
            <a:r>
              <a:rPr lang="en-US" sz="2800" dirty="0" err="1" smtClean="0"/>
              <a:t>hazırlanabilecek</a:t>
            </a:r>
            <a:r>
              <a:rPr lang="en-US" sz="2800" dirty="0" smtClean="0"/>
              <a:t> </a:t>
            </a:r>
            <a:r>
              <a:rPr lang="en-US" sz="2800" dirty="0" err="1" smtClean="0"/>
              <a:t>müzekkere</a:t>
            </a:r>
            <a:r>
              <a:rPr lang="en-US" sz="2800" dirty="0" smtClean="0"/>
              <a:t> </a:t>
            </a:r>
            <a:r>
              <a:rPr lang="en-US" sz="2800" dirty="0" err="1" smtClean="0"/>
              <a:t>yazılması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tr-TR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60580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MÜZEKKERE MODÜLÜ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 err="1" smtClean="0"/>
              <a:t>Trafik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Bilgileri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ile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İlgili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Müzekkereler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İçin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Giden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Evrak</a:t>
            </a:r>
            <a:r>
              <a:rPr lang="tr-TR" sz="2800" b="1" dirty="0" smtClean="0"/>
              <a:t> </a:t>
            </a:r>
            <a:r>
              <a:rPr lang="en-US" sz="2800" b="1" dirty="0" err="1" smtClean="0"/>
              <a:t>Bilgilerinin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Girilmesi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Trafik</a:t>
            </a:r>
            <a:r>
              <a:rPr lang="en-US" sz="2800" dirty="0" smtClean="0"/>
              <a:t> </a:t>
            </a:r>
            <a:r>
              <a:rPr lang="en-US" sz="2800" dirty="0" err="1" smtClean="0"/>
              <a:t>bilgileri</a:t>
            </a:r>
            <a:r>
              <a:rPr lang="en-US" sz="2800" dirty="0" smtClean="0"/>
              <a:t> </a:t>
            </a:r>
            <a:r>
              <a:rPr lang="en-US" sz="2800" dirty="0" err="1" smtClean="0"/>
              <a:t>ile</a:t>
            </a:r>
            <a:r>
              <a:rPr lang="en-US" sz="2800" dirty="0" smtClean="0"/>
              <a:t> </a:t>
            </a:r>
            <a:r>
              <a:rPr lang="en-US" sz="2800" dirty="0" err="1" smtClean="0"/>
              <a:t>ilgili</a:t>
            </a:r>
            <a:r>
              <a:rPr lang="en-US" sz="2800" dirty="0" smtClean="0"/>
              <a:t> </a:t>
            </a:r>
            <a:r>
              <a:rPr lang="en-US" sz="2800" dirty="0" err="1" smtClean="0"/>
              <a:t>müzekkereler</a:t>
            </a:r>
            <a:r>
              <a:rPr lang="en-US" sz="2800" dirty="0" smtClean="0"/>
              <a:t> </a:t>
            </a:r>
            <a:r>
              <a:rPr lang="en-US" sz="2800" dirty="0" err="1" smtClean="0"/>
              <a:t>için</a:t>
            </a:r>
            <a:r>
              <a:rPr lang="en-US" sz="2800" dirty="0" smtClean="0"/>
              <a:t> </a:t>
            </a:r>
            <a:r>
              <a:rPr lang="en-US" sz="2800" dirty="0" err="1" smtClean="0"/>
              <a:t>giden</a:t>
            </a:r>
            <a:r>
              <a:rPr lang="en-US" sz="2800" dirty="0" smtClean="0"/>
              <a:t> </a:t>
            </a:r>
            <a:r>
              <a:rPr lang="en-US" sz="2800" dirty="0" err="1" smtClean="0"/>
              <a:t>evrak</a:t>
            </a:r>
            <a:r>
              <a:rPr lang="en-US" sz="2800" dirty="0" smtClean="0"/>
              <a:t> </a:t>
            </a:r>
            <a:r>
              <a:rPr lang="en-US" sz="2800" dirty="0" err="1" smtClean="0"/>
              <a:t>bilgilerinin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girilmesi</a:t>
            </a:r>
            <a:r>
              <a:rPr lang="en-US" sz="2800" dirty="0" smtClean="0"/>
              <a:t>, </a:t>
            </a:r>
            <a:r>
              <a:rPr lang="en-US" sz="2800" dirty="0" err="1" smtClean="0"/>
              <a:t>trafik</a:t>
            </a:r>
            <a:r>
              <a:rPr lang="tr-TR" sz="2800" dirty="0" smtClean="0"/>
              <a:t> </a:t>
            </a:r>
            <a:r>
              <a:rPr lang="en-US" sz="2800" dirty="0" err="1" smtClean="0"/>
              <a:t>bilgileri</a:t>
            </a:r>
            <a:r>
              <a:rPr lang="en-US" sz="2800" dirty="0" smtClean="0"/>
              <a:t> </a:t>
            </a:r>
            <a:r>
              <a:rPr lang="en-US" sz="2800" dirty="0" err="1" smtClean="0"/>
              <a:t>ile</a:t>
            </a:r>
            <a:r>
              <a:rPr lang="en-US" sz="2800" dirty="0" smtClean="0"/>
              <a:t> </a:t>
            </a:r>
            <a:r>
              <a:rPr lang="en-US" sz="2800" dirty="0" err="1" smtClean="0"/>
              <a:t>ilgili</a:t>
            </a:r>
            <a:r>
              <a:rPr lang="en-US" sz="2800" dirty="0" smtClean="0"/>
              <a:t> </a:t>
            </a:r>
            <a:r>
              <a:rPr lang="en-US" sz="2800" dirty="0" err="1" smtClean="0"/>
              <a:t>müzekkereler</a:t>
            </a:r>
            <a:r>
              <a:rPr lang="en-US" sz="2800" dirty="0" smtClean="0"/>
              <a:t> </a:t>
            </a:r>
            <a:r>
              <a:rPr lang="en-US" sz="2800" dirty="0" err="1" smtClean="0"/>
              <a:t>için</a:t>
            </a:r>
            <a:r>
              <a:rPr lang="en-US" sz="2800" dirty="0" smtClean="0"/>
              <a:t> </a:t>
            </a:r>
            <a:r>
              <a:rPr lang="en-US" sz="2800" dirty="0" err="1" smtClean="0"/>
              <a:t>giden</a:t>
            </a:r>
            <a:r>
              <a:rPr lang="en-US" sz="2800" dirty="0" smtClean="0"/>
              <a:t> </a:t>
            </a:r>
            <a:r>
              <a:rPr lang="en-US" sz="2800" dirty="0" err="1" smtClean="0"/>
              <a:t>evrak</a:t>
            </a:r>
            <a:r>
              <a:rPr lang="en-US" sz="2800" dirty="0" smtClean="0"/>
              <a:t> </a:t>
            </a:r>
            <a:r>
              <a:rPr lang="en-US" sz="2800" dirty="0" err="1" smtClean="0"/>
              <a:t>bilgilerinin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girilmesi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işlemlerinin</a:t>
            </a:r>
            <a:r>
              <a:rPr lang="tr-TR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>
              <a:buNone/>
            </a:pPr>
            <a:r>
              <a:rPr lang="en-US" sz="2800" b="1" dirty="0" err="1" smtClean="0"/>
              <a:t>Taşınır</a:t>
            </a:r>
            <a:r>
              <a:rPr lang="en-US" sz="2800" b="1" dirty="0" smtClean="0"/>
              <a:t> Mal </a:t>
            </a:r>
            <a:r>
              <a:rPr lang="en-US" sz="2800" b="1" dirty="0" err="1" smtClean="0"/>
              <a:t>ile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İlgili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Müzekkereler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İçin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Giden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Evrak</a:t>
            </a:r>
            <a:endParaRPr lang="en-US" sz="2800" b="1" dirty="0"/>
          </a:p>
          <a:p>
            <a:pPr marL="0" indent="0">
              <a:buNone/>
            </a:pPr>
            <a:r>
              <a:rPr lang="en-US" sz="2800" b="1" dirty="0" err="1" smtClean="0"/>
              <a:t>Bilgilerinin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Girilmesi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Taşınır</a:t>
            </a:r>
            <a:r>
              <a:rPr lang="en-US" sz="2800" dirty="0" smtClean="0"/>
              <a:t> mal </a:t>
            </a:r>
            <a:r>
              <a:rPr lang="en-US" sz="2800" dirty="0" err="1" smtClean="0"/>
              <a:t>bilgileri</a:t>
            </a:r>
            <a:r>
              <a:rPr lang="en-US" sz="2800" dirty="0" smtClean="0"/>
              <a:t> </a:t>
            </a:r>
            <a:r>
              <a:rPr lang="en-US" sz="2800" dirty="0" err="1" smtClean="0"/>
              <a:t>ile</a:t>
            </a:r>
            <a:r>
              <a:rPr lang="en-US" sz="2800" dirty="0" smtClean="0"/>
              <a:t> </a:t>
            </a:r>
            <a:r>
              <a:rPr lang="en-US" sz="2800" dirty="0" err="1" smtClean="0"/>
              <a:t>ilgili</a:t>
            </a:r>
            <a:r>
              <a:rPr lang="en-US" sz="2800" dirty="0" smtClean="0"/>
              <a:t> </a:t>
            </a:r>
            <a:r>
              <a:rPr lang="en-US" sz="2800" dirty="0" err="1" smtClean="0"/>
              <a:t>müzekkereler</a:t>
            </a:r>
            <a:r>
              <a:rPr lang="en-US" sz="2800" dirty="0" smtClean="0"/>
              <a:t> </a:t>
            </a:r>
            <a:r>
              <a:rPr lang="en-US" sz="2800" dirty="0" err="1" smtClean="0"/>
              <a:t>için</a:t>
            </a:r>
            <a:r>
              <a:rPr lang="en-US" sz="2800" dirty="0" smtClean="0"/>
              <a:t> </a:t>
            </a:r>
            <a:r>
              <a:rPr lang="en-US" sz="2800" dirty="0" err="1" smtClean="0"/>
              <a:t>giden</a:t>
            </a:r>
            <a:r>
              <a:rPr lang="en-US" sz="2800" dirty="0" smtClean="0"/>
              <a:t> </a:t>
            </a:r>
            <a:r>
              <a:rPr lang="en-US" sz="2800" dirty="0" err="1" smtClean="0"/>
              <a:t>evrak</a:t>
            </a:r>
            <a:r>
              <a:rPr lang="en-US" sz="2800" dirty="0" smtClean="0"/>
              <a:t> </a:t>
            </a:r>
            <a:r>
              <a:rPr lang="en-US" sz="2800" dirty="0" err="1" smtClean="0"/>
              <a:t>bilgilerinin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girilmesi</a:t>
            </a:r>
            <a:r>
              <a:rPr lang="en-US" sz="2800" dirty="0" smtClean="0"/>
              <a:t>, </a:t>
            </a:r>
            <a:r>
              <a:rPr lang="en-US" sz="2800" dirty="0" err="1" smtClean="0"/>
              <a:t>taşınır</a:t>
            </a:r>
            <a:r>
              <a:rPr lang="en-US" sz="2800" dirty="0" smtClean="0"/>
              <a:t> mal </a:t>
            </a:r>
            <a:r>
              <a:rPr lang="en-US" sz="2800" dirty="0" err="1" smtClean="0"/>
              <a:t>bilgileri</a:t>
            </a:r>
            <a:r>
              <a:rPr lang="en-US" sz="2800" dirty="0" smtClean="0"/>
              <a:t> </a:t>
            </a:r>
            <a:r>
              <a:rPr lang="en-US" sz="2800" dirty="0" err="1" smtClean="0"/>
              <a:t>ile</a:t>
            </a:r>
            <a:r>
              <a:rPr lang="en-US" sz="2800" dirty="0" smtClean="0"/>
              <a:t> </a:t>
            </a:r>
            <a:r>
              <a:rPr lang="en-US" sz="2800" dirty="0" err="1" smtClean="0"/>
              <a:t>ilgili</a:t>
            </a:r>
            <a:r>
              <a:rPr lang="en-US" sz="2800" dirty="0" smtClean="0"/>
              <a:t> </a:t>
            </a:r>
            <a:r>
              <a:rPr lang="en-US" sz="2800" dirty="0" err="1" smtClean="0"/>
              <a:t>yazılan</a:t>
            </a:r>
            <a:r>
              <a:rPr lang="en-US" sz="2800" dirty="0" smtClean="0"/>
              <a:t> </a:t>
            </a:r>
            <a:r>
              <a:rPr lang="en-US" sz="2800" dirty="0" err="1" smtClean="0"/>
              <a:t>müzekkereler</a:t>
            </a:r>
            <a:r>
              <a:rPr lang="en-US" sz="2800" dirty="0" smtClean="0"/>
              <a:t> </a:t>
            </a:r>
            <a:r>
              <a:rPr lang="en-US" sz="2800" dirty="0" err="1" smtClean="0"/>
              <a:t>için</a:t>
            </a:r>
            <a:r>
              <a:rPr lang="en-US" sz="2800" dirty="0" smtClean="0"/>
              <a:t> </a:t>
            </a:r>
            <a:r>
              <a:rPr lang="en-US" sz="2800" dirty="0" err="1" smtClean="0"/>
              <a:t>genel</a:t>
            </a:r>
            <a:r>
              <a:rPr lang="en-US" sz="2800" dirty="0" smtClean="0"/>
              <a:t> </a:t>
            </a:r>
            <a:r>
              <a:rPr lang="en-US" sz="2800" dirty="0" err="1" smtClean="0"/>
              <a:t>giden</a:t>
            </a:r>
            <a:r>
              <a:rPr lang="en-US" sz="2800" dirty="0" smtClean="0"/>
              <a:t> </a:t>
            </a:r>
            <a:r>
              <a:rPr lang="en-US" sz="2800" dirty="0" err="1" smtClean="0"/>
              <a:t>evrak</a:t>
            </a:r>
            <a:r>
              <a:rPr lang="en-US" sz="2800" dirty="0" smtClean="0"/>
              <a:t> </a:t>
            </a:r>
            <a:r>
              <a:rPr lang="en-US" sz="2800" dirty="0" err="1" smtClean="0"/>
              <a:t>parametre</a:t>
            </a:r>
            <a:r>
              <a:rPr lang="tr-TR" sz="2800" dirty="0" smtClean="0"/>
              <a:t> </a:t>
            </a:r>
            <a:r>
              <a:rPr lang="en-US" sz="2800" dirty="0" err="1" smtClean="0"/>
              <a:t>girişi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78530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MÜZEKKERE MODÜLÜ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5257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b="1" dirty="0" err="1" smtClean="0"/>
              <a:t>Taşınmaz</a:t>
            </a:r>
            <a:r>
              <a:rPr lang="en-US" sz="2800" b="1" dirty="0" smtClean="0"/>
              <a:t> Mal </a:t>
            </a:r>
            <a:r>
              <a:rPr lang="en-US" sz="2800" b="1" dirty="0" err="1" smtClean="0"/>
              <a:t>ile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İlgili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Müzekkereler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İçin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Giden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Evrak</a:t>
            </a:r>
            <a:r>
              <a:rPr lang="tr-TR" sz="2800" b="1" dirty="0" smtClean="0"/>
              <a:t> </a:t>
            </a:r>
            <a:r>
              <a:rPr lang="en-US" sz="2800" b="1" dirty="0" err="1" smtClean="0"/>
              <a:t>Bilgilerinin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Girilmesi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Taşınmaz</a:t>
            </a:r>
            <a:r>
              <a:rPr lang="en-US" sz="2800" dirty="0" smtClean="0"/>
              <a:t> mal </a:t>
            </a:r>
            <a:r>
              <a:rPr lang="en-US" sz="2800" dirty="0" err="1" smtClean="0"/>
              <a:t>ile</a:t>
            </a:r>
            <a:r>
              <a:rPr lang="en-US" sz="2800" dirty="0" smtClean="0"/>
              <a:t> </a:t>
            </a:r>
            <a:r>
              <a:rPr lang="en-US" sz="2800" dirty="0" err="1" smtClean="0"/>
              <a:t>ilgili</a:t>
            </a:r>
            <a:r>
              <a:rPr lang="en-US" sz="2800" dirty="0" smtClean="0"/>
              <a:t> </a:t>
            </a:r>
            <a:r>
              <a:rPr lang="en-US" sz="2800" dirty="0" err="1" smtClean="0"/>
              <a:t>müzekkereler</a:t>
            </a:r>
            <a:r>
              <a:rPr lang="en-US" sz="2800" dirty="0" smtClean="0"/>
              <a:t> </a:t>
            </a:r>
            <a:r>
              <a:rPr lang="en-US" sz="2800" dirty="0" err="1" smtClean="0"/>
              <a:t>için</a:t>
            </a:r>
            <a:r>
              <a:rPr lang="en-US" sz="2800" dirty="0" smtClean="0"/>
              <a:t> </a:t>
            </a:r>
            <a:r>
              <a:rPr lang="en-US" sz="2800" dirty="0" err="1" smtClean="0"/>
              <a:t>giden</a:t>
            </a:r>
            <a:r>
              <a:rPr lang="en-US" sz="2800" dirty="0" smtClean="0"/>
              <a:t> </a:t>
            </a:r>
            <a:r>
              <a:rPr lang="en-US" sz="2800" dirty="0" err="1" smtClean="0"/>
              <a:t>evrak</a:t>
            </a:r>
            <a:r>
              <a:rPr lang="en-US" sz="2800" dirty="0" smtClean="0"/>
              <a:t> </a:t>
            </a:r>
            <a:r>
              <a:rPr lang="en-US" sz="2800" dirty="0" err="1" smtClean="0"/>
              <a:t>bilgilerinin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girilmesi</a:t>
            </a:r>
            <a:r>
              <a:rPr lang="en-US" sz="2800" dirty="0" smtClean="0"/>
              <a:t>, </a:t>
            </a:r>
            <a:r>
              <a:rPr lang="en-US" sz="2800" dirty="0" err="1" smtClean="0"/>
              <a:t>taşınmaz</a:t>
            </a:r>
            <a:r>
              <a:rPr lang="tr-TR" sz="2800" dirty="0" smtClean="0"/>
              <a:t> </a:t>
            </a:r>
            <a:r>
              <a:rPr lang="en-US" sz="2800" dirty="0" smtClean="0"/>
              <a:t>mal </a:t>
            </a:r>
            <a:r>
              <a:rPr lang="en-US" sz="2800" dirty="0" err="1" smtClean="0"/>
              <a:t>bilgileri</a:t>
            </a:r>
            <a:r>
              <a:rPr lang="en-US" sz="2800" dirty="0" smtClean="0"/>
              <a:t> </a:t>
            </a:r>
            <a:r>
              <a:rPr lang="en-US" sz="2800" dirty="0" err="1" smtClean="0"/>
              <a:t>ile</a:t>
            </a:r>
            <a:r>
              <a:rPr lang="en-US" sz="2800" dirty="0" smtClean="0"/>
              <a:t> </a:t>
            </a:r>
            <a:r>
              <a:rPr lang="en-US" sz="2800" dirty="0" err="1" smtClean="0"/>
              <a:t>ilgili</a:t>
            </a:r>
            <a:r>
              <a:rPr lang="en-US" sz="2800" dirty="0" smtClean="0"/>
              <a:t> </a:t>
            </a:r>
            <a:r>
              <a:rPr lang="en-US" sz="2800" dirty="0" err="1" smtClean="0"/>
              <a:t>yazılan</a:t>
            </a:r>
            <a:r>
              <a:rPr lang="en-US" sz="2800" dirty="0" smtClean="0"/>
              <a:t> </a:t>
            </a:r>
            <a:r>
              <a:rPr lang="en-US" sz="2800" dirty="0" err="1" smtClean="0"/>
              <a:t>müzekkereler</a:t>
            </a:r>
            <a:r>
              <a:rPr lang="en-US" sz="2800" dirty="0" smtClean="0"/>
              <a:t> </a:t>
            </a:r>
            <a:r>
              <a:rPr lang="en-US" sz="2800" dirty="0" err="1" smtClean="0"/>
              <a:t>için</a:t>
            </a:r>
            <a:r>
              <a:rPr lang="en-US" sz="2800" dirty="0" smtClean="0"/>
              <a:t> </a:t>
            </a:r>
            <a:r>
              <a:rPr lang="en-US" sz="2800" dirty="0" err="1" smtClean="0"/>
              <a:t>genel</a:t>
            </a:r>
            <a:r>
              <a:rPr lang="en-US" sz="2800" dirty="0" smtClean="0"/>
              <a:t> </a:t>
            </a:r>
            <a:r>
              <a:rPr lang="en-US" sz="2800" dirty="0" err="1" smtClean="0"/>
              <a:t>giden</a:t>
            </a:r>
            <a:r>
              <a:rPr lang="en-US" sz="2800" dirty="0" smtClean="0"/>
              <a:t> </a:t>
            </a:r>
            <a:r>
              <a:rPr lang="en-US" sz="2800" dirty="0" err="1" smtClean="0"/>
              <a:t>evrak</a:t>
            </a:r>
            <a:r>
              <a:rPr lang="en-US" sz="2800" dirty="0" smtClean="0"/>
              <a:t> </a:t>
            </a:r>
            <a:r>
              <a:rPr lang="en-US" sz="2800" dirty="0" err="1" smtClean="0"/>
              <a:t>parametre</a:t>
            </a:r>
            <a:endParaRPr lang="en-US" sz="2800" dirty="0"/>
          </a:p>
          <a:p>
            <a:pPr marL="0" indent="0">
              <a:buNone/>
            </a:pPr>
            <a:r>
              <a:rPr lang="en-US" sz="2800" dirty="0" err="1" smtClean="0"/>
              <a:t>girişi</a:t>
            </a:r>
            <a:r>
              <a:rPr lang="en-US" sz="2800" dirty="0" smtClean="0"/>
              <a:t> </a:t>
            </a:r>
            <a:r>
              <a:rPr lang="en-US" sz="2800" dirty="0" err="1" smtClean="0"/>
              <a:t>işleminin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>
              <a:buNone/>
            </a:pPr>
            <a:r>
              <a:rPr lang="en-US" sz="2800" b="1" dirty="0" err="1" smtClean="0"/>
              <a:t>Kadastro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Davaları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ile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İlgili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Müzekkereler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İçin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Giden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Evrak</a:t>
            </a:r>
            <a:r>
              <a:rPr lang="tr-TR" sz="2800" b="1" dirty="0" smtClean="0"/>
              <a:t> </a:t>
            </a:r>
            <a:r>
              <a:rPr lang="en-US" sz="2800" b="1" dirty="0" err="1" smtClean="0"/>
              <a:t>Bilgilerinin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Girilmesi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Kadastro</a:t>
            </a:r>
            <a:r>
              <a:rPr lang="en-US" sz="2800" dirty="0" smtClean="0"/>
              <a:t> </a:t>
            </a:r>
            <a:r>
              <a:rPr lang="en-US" sz="2800" dirty="0" err="1" smtClean="0"/>
              <a:t>davaları</a:t>
            </a:r>
            <a:r>
              <a:rPr lang="en-US" sz="2800" dirty="0" smtClean="0"/>
              <a:t> </a:t>
            </a:r>
            <a:r>
              <a:rPr lang="en-US" sz="2800" dirty="0" err="1" smtClean="0"/>
              <a:t>ile</a:t>
            </a:r>
            <a:r>
              <a:rPr lang="en-US" sz="2800" dirty="0" smtClean="0"/>
              <a:t> </a:t>
            </a:r>
            <a:r>
              <a:rPr lang="en-US" sz="2800" dirty="0" err="1" smtClean="0"/>
              <a:t>ilgili</a:t>
            </a:r>
            <a:r>
              <a:rPr lang="en-US" sz="2800" dirty="0" smtClean="0"/>
              <a:t> </a:t>
            </a:r>
            <a:r>
              <a:rPr lang="en-US" sz="2800" dirty="0" err="1" smtClean="0"/>
              <a:t>müzekkereler</a:t>
            </a:r>
            <a:r>
              <a:rPr lang="en-US" sz="2800" dirty="0" smtClean="0"/>
              <a:t> </a:t>
            </a:r>
            <a:r>
              <a:rPr lang="en-US" sz="2800" dirty="0" err="1" smtClean="0"/>
              <a:t>için</a:t>
            </a:r>
            <a:r>
              <a:rPr lang="en-US" sz="2800" dirty="0" smtClean="0"/>
              <a:t> </a:t>
            </a:r>
            <a:r>
              <a:rPr lang="en-US" sz="2800" dirty="0" err="1" smtClean="0"/>
              <a:t>giden</a:t>
            </a:r>
            <a:r>
              <a:rPr lang="en-US" sz="2800" dirty="0" smtClean="0"/>
              <a:t> </a:t>
            </a:r>
            <a:r>
              <a:rPr lang="en-US" sz="2800" dirty="0" err="1" smtClean="0"/>
              <a:t>evrak</a:t>
            </a:r>
            <a:r>
              <a:rPr lang="en-US" sz="2800" dirty="0" smtClean="0"/>
              <a:t> </a:t>
            </a:r>
            <a:r>
              <a:rPr lang="en-US" sz="2800" dirty="0" err="1" smtClean="0"/>
              <a:t>bilgilerinin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girilmesi</a:t>
            </a:r>
            <a:r>
              <a:rPr lang="en-US" sz="2800" dirty="0" smtClean="0"/>
              <a:t>, </a:t>
            </a:r>
            <a:r>
              <a:rPr lang="en-US" sz="2800" dirty="0" err="1" smtClean="0"/>
              <a:t>kadastro</a:t>
            </a:r>
            <a:r>
              <a:rPr lang="tr-TR" sz="2800" dirty="0" smtClean="0"/>
              <a:t> </a:t>
            </a:r>
            <a:r>
              <a:rPr lang="en-US" sz="2800" dirty="0" err="1" smtClean="0"/>
              <a:t>davalarında</a:t>
            </a:r>
            <a:r>
              <a:rPr lang="en-US" sz="2800" dirty="0" smtClean="0"/>
              <a:t> </a:t>
            </a:r>
            <a:r>
              <a:rPr lang="en-US" sz="2800" dirty="0" err="1" smtClean="0"/>
              <a:t>yazılan</a:t>
            </a:r>
            <a:r>
              <a:rPr lang="en-US" sz="2800" dirty="0" smtClean="0"/>
              <a:t> </a:t>
            </a:r>
            <a:r>
              <a:rPr lang="en-US" sz="2800" dirty="0" err="1" smtClean="0"/>
              <a:t>müzekkereler</a:t>
            </a:r>
            <a:r>
              <a:rPr lang="en-US" sz="2800" dirty="0" smtClean="0"/>
              <a:t> </a:t>
            </a:r>
            <a:r>
              <a:rPr lang="en-US" sz="2800" dirty="0" err="1" smtClean="0"/>
              <a:t>için</a:t>
            </a:r>
            <a:r>
              <a:rPr lang="en-US" sz="2800" dirty="0" smtClean="0"/>
              <a:t> </a:t>
            </a:r>
            <a:r>
              <a:rPr lang="en-US" sz="2800" dirty="0" err="1" smtClean="0"/>
              <a:t>genel</a:t>
            </a:r>
            <a:r>
              <a:rPr lang="en-US" sz="2800" dirty="0" smtClean="0"/>
              <a:t> </a:t>
            </a:r>
            <a:r>
              <a:rPr lang="en-US" sz="2800" dirty="0" err="1" smtClean="0"/>
              <a:t>giden</a:t>
            </a:r>
            <a:r>
              <a:rPr lang="en-US" sz="2800" dirty="0" smtClean="0"/>
              <a:t> </a:t>
            </a:r>
            <a:r>
              <a:rPr lang="en-US" sz="2800" dirty="0" err="1" smtClean="0"/>
              <a:t>evrak</a:t>
            </a:r>
            <a:r>
              <a:rPr lang="en-US" sz="2800" dirty="0" smtClean="0"/>
              <a:t> </a:t>
            </a:r>
            <a:r>
              <a:rPr lang="en-US" sz="2800" dirty="0" err="1" smtClean="0"/>
              <a:t>parametre</a:t>
            </a:r>
            <a:r>
              <a:rPr lang="en-US" sz="2800" dirty="0" smtClean="0"/>
              <a:t> </a:t>
            </a:r>
            <a:r>
              <a:rPr lang="en-US" sz="2800" dirty="0" err="1" smtClean="0"/>
              <a:t>girişi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işlemlerinin</a:t>
            </a:r>
            <a:r>
              <a:rPr lang="tr-TR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804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TEVZ</a:t>
            </a:r>
            <a:r>
              <a:rPr lang="tr-TR" b="1" smtClean="0"/>
              <a:t>İ</a:t>
            </a:r>
            <a:r>
              <a:rPr lang="en-US" b="1" smtClean="0"/>
              <a:t> MODÜLÜ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n-US" dirty="0" err="1" smtClean="0"/>
              <a:t>Taraşardan</a:t>
            </a:r>
            <a:r>
              <a:rPr lang="en-US" dirty="0" smtClean="0"/>
              <a:t> </a:t>
            </a:r>
            <a:r>
              <a:rPr lang="en-US" dirty="0" err="1" smtClean="0"/>
              <a:t>biri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vekili</a:t>
            </a:r>
            <a:r>
              <a:rPr lang="en-US" dirty="0" smtClean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verilen</a:t>
            </a:r>
            <a:r>
              <a:rPr lang="en-US" dirty="0" smtClean="0"/>
              <a:t> </a:t>
            </a:r>
            <a:r>
              <a:rPr lang="en-US" dirty="0" err="1" smtClean="0"/>
              <a:t>dava</a:t>
            </a:r>
            <a:r>
              <a:rPr lang="en-US" dirty="0" smtClean="0"/>
              <a:t> </a:t>
            </a:r>
            <a:r>
              <a:rPr lang="en-US" dirty="0" err="1" smtClean="0"/>
              <a:t>açma</a:t>
            </a:r>
            <a:r>
              <a:rPr lang="en-US" dirty="0" smtClean="0"/>
              <a:t> </a:t>
            </a:r>
            <a:r>
              <a:rPr lang="en-US" dirty="0" err="1" smtClean="0"/>
              <a:t>dilekçesi</a:t>
            </a:r>
            <a:r>
              <a:rPr lang="en-US" dirty="0" smtClean="0"/>
              <a:t>, </a:t>
            </a:r>
            <a:r>
              <a:rPr lang="en-US" dirty="0" err="1" smtClean="0"/>
              <a:t>sistemde</a:t>
            </a:r>
            <a:r>
              <a:rPr lang="en-US" dirty="0" smtClean="0"/>
              <a:t> </a:t>
            </a:r>
            <a:r>
              <a:rPr lang="en-US" dirty="0" err="1" smtClean="0"/>
              <a:t>tevzi</a:t>
            </a:r>
            <a:endParaRPr lang="en-US" dirty="0"/>
          </a:p>
          <a:p>
            <a:pPr marL="0" indent="0" algn="just">
              <a:buNone/>
            </a:pPr>
            <a:r>
              <a:rPr lang="en-US" dirty="0" err="1" smtClean="0"/>
              <a:t>işlemini</a:t>
            </a:r>
            <a:r>
              <a:rPr lang="en-US" dirty="0" smtClean="0"/>
              <a:t> </a:t>
            </a:r>
            <a:r>
              <a:rPr lang="en-US" dirty="0" err="1" smtClean="0"/>
              <a:t>başlatmaktadır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 err="1" smtClean="0"/>
              <a:t>Tevzi</a:t>
            </a:r>
            <a:r>
              <a:rPr lang="en-US" dirty="0" smtClean="0"/>
              <a:t> </a:t>
            </a:r>
            <a:r>
              <a:rPr lang="en-US" dirty="0" err="1" smtClean="0"/>
              <a:t>işlemleri</a:t>
            </a:r>
            <a:r>
              <a:rPr lang="en-US" dirty="0" smtClean="0"/>
              <a:t> </a:t>
            </a:r>
            <a:r>
              <a:rPr lang="en-US" dirty="0" err="1" smtClean="0"/>
              <a:t>kapsamında</a:t>
            </a:r>
            <a:r>
              <a:rPr lang="en-US" dirty="0" smtClean="0"/>
              <a:t> </a:t>
            </a:r>
            <a:r>
              <a:rPr lang="en-US" dirty="0" err="1" smtClean="0"/>
              <a:t>kullanıcı</a:t>
            </a:r>
            <a:r>
              <a:rPr lang="en-US" dirty="0" smtClean="0"/>
              <a:t>, </a:t>
            </a:r>
            <a:r>
              <a:rPr lang="en-US" dirty="0" err="1" smtClean="0"/>
              <a:t>dava</a:t>
            </a:r>
            <a:r>
              <a:rPr lang="en-US" dirty="0" smtClean="0"/>
              <a:t> </a:t>
            </a:r>
            <a:r>
              <a:rPr lang="en-US" dirty="0" err="1" smtClean="0"/>
              <a:t>harçlandırma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dava</a:t>
            </a:r>
            <a:r>
              <a:rPr lang="en-US" dirty="0" smtClean="0"/>
              <a:t> </a:t>
            </a:r>
            <a:r>
              <a:rPr lang="en-US" dirty="0" err="1" smtClean="0"/>
              <a:t>tevzi</a:t>
            </a:r>
            <a:r>
              <a:rPr lang="en-US" dirty="0" smtClean="0"/>
              <a:t> </a:t>
            </a:r>
            <a:r>
              <a:rPr lang="en-US" dirty="0" err="1" smtClean="0"/>
              <a:t>işlemlerini</a:t>
            </a:r>
            <a:r>
              <a:rPr lang="tr-TR" dirty="0" smtClean="0"/>
              <a:t> </a:t>
            </a:r>
            <a:r>
              <a:rPr lang="en-US" dirty="0" err="1" smtClean="0"/>
              <a:t>yapmaktadır</a:t>
            </a:r>
            <a:r>
              <a:rPr lang="en-US" dirty="0" smtClean="0"/>
              <a:t>. </a:t>
            </a:r>
            <a:r>
              <a:rPr lang="en-US" dirty="0" err="1" smtClean="0"/>
              <a:t>Burada</a:t>
            </a:r>
            <a:r>
              <a:rPr lang="en-US" dirty="0" smtClean="0"/>
              <a:t> </a:t>
            </a:r>
            <a:r>
              <a:rPr lang="en-US" dirty="0" err="1" smtClean="0"/>
              <a:t>tevzi</a:t>
            </a:r>
            <a:r>
              <a:rPr lang="en-US" dirty="0" smtClean="0"/>
              <a:t> </a:t>
            </a:r>
            <a:r>
              <a:rPr lang="en-US" dirty="0" err="1" smtClean="0"/>
              <a:t>biriminde</a:t>
            </a:r>
            <a:r>
              <a:rPr lang="en-US" dirty="0" smtClean="0"/>
              <a:t> </a:t>
            </a:r>
            <a:r>
              <a:rPr lang="en-US" dirty="0" err="1" smtClean="0"/>
              <a:t>evrak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ilgili</a:t>
            </a:r>
            <a:r>
              <a:rPr lang="en-US" dirty="0" smtClean="0"/>
              <a:t> </a:t>
            </a:r>
            <a:r>
              <a:rPr lang="en-US" dirty="0" err="1" smtClean="0"/>
              <a:t>bilgiler</a:t>
            </a:r>
            <a:r>
              <a:rPr lang="en-US" dirty="0" smtClean="0"/>
              <a:t> </a:t>
            </a:r>
            <a:r>
              <a:rPr lang="en-US" dirty="0" err="1" smtClean="0"/>
              <a:t>girilmekte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tr-TR" dirty="0" smtClean="0"/>
              <a:t> </a:t>
            </a:r>
            <a:r>
              <a:rPr lang="en-US" dirty="0" err="1" smtClean="0"/>
              <a:t>hangi</a:t>
            </a:r>
            <a:r>
              <a:rPr lang="en-US" dirty="0" smtClean="0"/>
              <a:t> </a:t>
            </a:r>
            <a:r>
              <a:rPr lang="en-US" dirty="0" err="1" smtClean="0"/>
              <a:t>tür</a:t>
            </a:r>
            <a:r>
              <a:rPr lang="en-US" dirty="0" smtClean="0"/>
              <a:t> </a:t>
            </a:r>
            <a:r>
              <a:rPr lang="en-US" dirty="0" err="1" smtClean="0"/>
              <a:t>iş</a:t>
            </a:r>
            <a:r>
              <a:rPr lang="en-US" dirty="0" smtClean="0"/>
              <a:t> </a:t>
            </a:r>
            <a:r>
              <a:rPr lang="en-US" dirty="0" err="1" smtClean="0"/>
              <a:t>olduğu</a:t>
            </a:r>
            <a:r>
              <a:rPr lang="en-US" dirty="0" smtClean="0"/>
              <a:t> </a:t>
            </a:r>
            <a:r>
              <a:rPr lang="en-US" dirty="0" err="1" smtClean="0"/>
              <a:t>belirlenerek</a:t>
            </a:r>
            <a:r>
              <a:rPr lang="en-US" dirty="0" smtClean="0"/>
              <a:t> </a:t>
            </a:r>
            <a:r>
              <a:rPr lang="en-US" dirty="0" err="1" smtClean="0"/>
              <a:t>ilgili</a:t>
            </a:r>
            <a:r>
              <a:rPr lang="en-US" dirty="0" smtClean="0"/>
              <a:t> </a:t>
            </a:r>
            <a:r>
              <a:rPr lang="en-US" dirty="0" err="1" smtClean="0"/>
              <a:t>birimlere</a:t>
            </a:r>
            <a:r>
              <a:rPr lang="en-US" dirty="0" smtClean="0"/>
              <a:t> </a:t>
            </a:r>
            <a:r>
              <a:rPr lang="en-US" dirty="0" err="1" smtClean="0"/>
              <a:t>tevzisi</a:t>
            </a:r>
            <a:r>
              <a:rPr lang="en-US" dirty="0" smtClean="0"/>
              <a:t> </a:t>
            </a:r>
            <a:r>
              <a:rPr lang="en-US" dirty="0" err="1" smtClean="0"/>
              <a:t>gerçekleştirilmektedir</a:t>
            </a:r>
            <a:r>
              <a:rPr lang="en-US" dirty="0" smtClean="0"/>
              <a:t>. </a:t>
            </a:r>
            <a:r>
              <a:rPr lang="en-US" dirty="0" err="1" smtClean="0"/>
              <a:t>Kullanıcıya</a:t>
            </a:r>
            <a:r>
              <a:rPr lang="en-US" dirty="0" smtClean="0"/>
              <a:t> </a:t>
            </a:r>
            <a:r>
              <a:rPr lang="en-US" dirty="0" err="1" smtClean="0"/>
              <a:t>gelen</a:t>
            </a:r>
            <a:r>
              <a:rPr lang="en-US" dirty="0" smtClean="0"/>
              <a:t> </a:t>
            </a:r>
            <a:r>
              <a:rPr lang="en-US" dirty="0" err="1" smtClean="0"/>
              <a:t>dava</a:t>
            </a:r>
            <a:r>
              <a:rPr lang="en-US" dirty="0" smtClean="0"/>
              <a:t> </a:t>
            </a:r>
            <a:r>
              <a:rPr lang="en-US" dirty="0" err="1" smtClean="0"/>
              <a:t>dilekçesinde</a:t>
            </a:r>
            <a:r>
              <a:rPr lang="en-US" dirty="0" smtClean="0"/>
              <a:t> </a:t>
            </a:r>
            <a:r>
              <a:rPr lang="en-US" dirty="0" err="1" smtClean="0"/>
              <a:t>belirtilen</a:t>
            </a:r>
            <a:r>
              <a:rPr lang="en-US" dirty="0" smtClean="0"/>
              <a:t> </a:t>
            </a:r>
            <a:r>
              <a:rPr lang="en-US" dirty="0" err="1" smtClean="0"/>
              <a:t>bilgileri</a:t>
            </a:r>
            <a:r>
              <a:rPr lang="en-US" dirty="0" smtClean="0"/>
              <a:t> </a:t>
            </a:r>
            <a:r>
              <a:rPr lang="en-US" dirty="0" err="1" smtClean="0"/>
              <a:t>içerecek</a:t>
            </a:r>
            <a:r>
              <a:rPr lang="en-US" dirty="0" smtClean="0"/>
              <a:t> </a:t>
            </a:r>
            <a:r>
              <a:rPr lang="en-US" dirty="0" err="1" smtClean="0"/>
              <a:t>şekilde</a:t>
            </a:r>
            <a:r>
              <a:rPr lang="en-US" dirty="0" smtClean="0"/>
              <a:t> ilk </a:t>
            </a:r>
            <a:r>
              <a:rPr lang="en-US" dirty="0" err="1" smtClean="0"/>
              <a:t>açılış</a:t>
            </a:r>
            <a:r>
              <a:rPr lang="tr-TR" dirty="0" smtClean="0"/>
              <a:t> </a:t>
            </a:r>
            <a:r>
              <a:rPr lang="en-US" dirty="0" err="1" smtClean="0"/>
              <a:t>harç</a:t>
            </a:r>
            <a:r>
              <a:rPr lang="en-US" dirty="0" smtClean="0"/>
              <a:t>/</a:t>
            </a:r>
            <a:r>
              <a:rPr lang="en-US" dirty="0" err="1" smtClean="0"/>
              <a:t>masraşarının</a:t>
            </a:r>
            <a:r>
              <a:rPr lang="en-US" dirty="0" smtClean="0"/>
              <a:t> </a:t>
            </a:r>
            <a:r>
              <a:rPr lang="en-US" dirty="0" err="1" smtClean="0"/>
              <a:t>hesaplanma</a:t>
            </a:r>
            <a:r>
              <a:rPr lang="en-US" dirty="0" smtClean="0"/>
              <a:t> </a:t>
            </a:r>
            <a:r>
              <a:rPr lang="en-US" dirty="0" err="1" smtClean="0"/>
              <a:t>işlemi</a:t>
            </a:r>
            <a:r>
              <a:rPr lang="tr-TR" dirty="0" smtClean="0"/>
              <a:t> </a:t>
            </a:r>
            <a:r>
              <a:rPr lang="en-US" dirty="0" err="1" smtClean="0"/>
              <a:t>yapılmaktadır</a:t>
            </a:r>
            <a:r>
              <a:rPr lang="en-US" dirty="0" smtClean="0"/>
              <a:t>. </a:t>
            </a:r>
            <a:r>
              <a:rPr lang="en-US" dirty="0" err="1" smtClean="0"/>
              <a:t>Dava</a:t>
            </a:r>
            <a:r>
              <a:rPr lang="en-US" dirty="0" smtClean="0"/>
              <a:t> </a:t>
            </a:r>
            <a:r>
              <a:rPr lang="en-US" dirty="0" err="1" smtClean="0"/>
              <a:t>harçlandırma</a:t>
            </a:r>
            <a:r>
              <a:rPr lang="en-US" dirty="0" smtClean="0"/>
              <a:t> </a:t>
            </a:r>
            <a:r>
              <a:rPr lang="en-US" dirty="0" err="1" smtClean="0"/>
              <a:t>işinin</a:t>
            </a:r>
            <a:r>
              <a:rPr lang="en-US" dirty="0" smtClean="0"/>
              <a:t> </a:t>
            </a:r>
            <a:r>
              <a:rPr lang="en-US" dirty="0" err="1" smtClean="0"/>
              <a:t>tamamlanması</a:t>
            </a:r>
            <a:r>
              <a:rPr lang="tr-TR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İlk </a:t>
            </a:r>
            <a:r>
              <a:rPr lang="en-US" dirty="0" err="1" smtClean="0"/>
              <a:t>açılış</a:t>
            </a:r>
            <a:r>
              <a:rPr lang="en-US" dirty="0" smtClean="0"/>
              <a:t> </a:t>
            </a:r>
            <a:r>
              <a:rPr lang="en-US" dirty="0" err="1" smtClean="0"/>
              <a:t>harç</a:t>
            </a:r>
            <a:r>
              <a:rPr lang="en-US" dirty="0" smtClean="0"/>
              <a:t>/</a:t>
            </a:r>
            <a:r>
              <a:rPr lang="en-US" dirty="0" err="1" smtClean="0"/>
              <a:t>masraşarı</a:t>
            </a:r>
            <a:r>
              <a:rPr lang="en-US" dirty="0" smtClean="0"/>
              <a:t> </a:t>
            </a:r>
            <a:r>
              <a:rPr lang="en-US" dirty="0" err="1" smtClean="0"/>
              <a:t>yatırılmış</a:t>
            </a:r>
            <a:r>
              <a:rPr lang="en-US" dirty="0" smtClean="0"/>
              <a:t> </a:t>
            </a:r>
            <a:r>
              <a:rPr lang="en-US" dirty="0" err="1" smtClean="0"/>
              <a:t>dava</a:t>
            </a:r>
            <a:r>
              <a:rPr lang="en-US" dirty="0" smtClean="0"/>
              <a:t> </a:t>
            </a:r>
            <a:r>
              <a:rPr lang="en-US" dirty="0" err="1" smtClean="0"/>
              <a:t>başvurularının</a:t>
            </a:r>
            <a:r>
              <a:rPr lang="en-US" dirty="0" smtClean="0"/>
              <a:t> </a:t>
            </a:r>
            <a:r>
              <a:rPr lang="en-US" dirty="0" err="1" smtClean="0"/>
              <a:t>tevzi</a:t>
            </a:r>
            <a:r>
              <a:rPr lang="en-US" dirty="0" smtClean="0"/>
              <a:t> </a:t>
            </a:r>
            <a:r>
              <a:rPr lang="en-US" dirty="0" err="1" smtClean="0"/>
              <a:t>işlemi</a:t>
            </a:r>
            <a:r>
              <a:rPr lang="tr-TR" dirty="0" smtClean="0"/>
              <a:t> </a:t>
            </a:r>
            <a:r>
              <a:rPr lang="en-US" dirty="0" err="1" smtClean="0"/>
              <a:t>ilgili</a:t>
            </a:r>
            <a:r>
              <a:rPr lang="en-US" dirty="0" smtClean="0"/>
              <a:t> </a:t>
            </a:r>
            <a:r>
              <a:rPr lang="en-US" dirty="0" err="1" smtClean="0"/>
              <a:t>kullanıcı</a:t>
            </a:r>
            <a:r>
              <a:rPr lang="en-US" dirty="0" smtClean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yapılmakta</a:t>
            </a:r>
            <a:r>
              <a:rPr lang="en-US" dirty="0" smtClean="0"/>
              <a:t>; </a:t>
            </a:r>
            <a:r>
              <a:rPr lang="en-US" dirty="0" err="1" smtClean="0"/>
              <a:t>tevzi</a:t>
            </a:r>
            <a:r>
              <a:rPr lang="en-US" dirty="0" smtClean="0"/>
              <a:t> </a:t>
            </a:r>
            <a:r>
              <a:rPr lang="en-US" dirty="0" err="1" smtClean="0"/>
              <a:t>işleminin</a:t>
            </a:r>
            <a:r>
              <a:rPr lang="en-US" dirty="0" smtClean="0"/>
              <a:t> </a:t>
            </a:r>
            <a:r>
              <a:rPr lang="en-US" dirty="0" err="1" smtClean="0"/>
              <a:t>hangi</a:t>
            </a:r>
            <a:r>
              <a:rPr lang="en-US" dirty="0" smtClean="0"/>
              <a:t> </a:t>
            </a:r>
            <a:r>
              <a:rPr lang="en-US" dirty="0" err="1" smtClean="0"/>
              <a:t>birime</a:t>
            </a:r>
            <a:r>
              <a:rPr lang="en-US" dirty="0" smtClean="0"/>
              <a:t> </a:t>
            </a:r>
            <a:r>
              <a:rPr lang="en-US" dirty="0" err="1" smtClean="0"/>
              <a:t>yapıldığı</a:t>
            </a:r>
            <a:r>
              <a:rPr lang="tr-TR" dirty="0" smtClean="0"/>
              <a:t> </a:t>
            </a:r>
            <a:r>
              <a:rPr lang="en-US" dirty="0" smtClean="0"/>
              <a:t>belli </a:t>
            </a:r>
            <a:r>
              <a:rPr lang="en-US" dirty="0" err="1" smtClean="0"/>
              <a:t>olmaktadır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36672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TAL</a:t>
            </a:r>
            <a:r>
              <a:rPr lang="tr-TR" b="1" smtClean="0"/>
              <a:t>İ</a:t>
            </a:r>
            <a:r>
              <a:rPr lang="en-US" b="1" smtClean="0"/>
              <a:t>MAT MODÜLÜ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Talimat</a:t>
            </a:r>
            <a:r>
              <a:rPr lang="en-US" dirty="0" smtClean="0"/>
              <a:t> </a:t>
            </a:r>
            <a:r>
              <a:rPr lang="en-US" dirty="0" err="1" smtClean="0"/>
              <a:t>modülü</a:t>
            </a:r>
            <a:r>
              <a:rPr lang="en-US" dirty="0" smtClean="0"/>
              <a:t>, </a:t>
            </a:r>
            <a:r>
              <a:rPr lang="en-US" dirty="0" err="1" smtClean="0"/>
              <a:t>gelen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giden</a:t>
            </a:r>
            <a:r>
              <a:rPr lang="en-US" dirty="0" smtClean="0"/>
              <a:t> </a:t>
            </a:r>
            <a:r>
              <a:rPr lang="en-US" dirty="0" err="1" smtClean="0"/>
              <a:t>talimat</a:t>
            </a:r>
            <a:r>
              <a:rPr lang="en-US" dirty="0" smtClean="0"/>
              <a:t> </a:t>
            </a:r>
            <a:r>
              <a:rPr lang="en-US" dirty="0" err="1" smtClean="0"/>
              <a:t>işlemlerinin</a:t>
            </a:r>
            <a:r>
              <a:rPr lang="en-US" dirty="0" smtClean="0"/>
              <a:t> </a:t>
            </a:r>
            <a:r>
              <a:rPr lang="en-US" dirty="0" err="1" smtClean="0"/>
              <a:t>yapılabildiği</a:t>
            </a:r>
            <a:r>
              <a:rPr lang="en-US" dirty="0" smtClean="0"/>
              <a:t> </a:t>
            </a:r>
            <a:r>
              <a:rPr lang="en-US" dirty="0" err="1" smtClean="0"/>
              <a:t>modüldür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 err="1" smtClean="0"/>
              <a:t>Giden</a:t>
            </a:r>
            <a:r>
              <a:rPr lang="en-US" b="1" dirty="0" smtClean="0"/>
              <a:t> </a:t>
            </a:r>
            <a:r>
              <a:rPr lang="en-US" b="1" dirty="0" err="1" smtClean="0"/>
              <a:t>Talimat</a:t>
            </a:r>
            <a:r>
              <a:rPr lang="en-US" b="1" dirty="0" smtClean="0"/>
              <a:t> </a:t>
            </a:r>
            <a:r>
              <a:rPr lang="en-US" b="1" dirty="0" err="1" smtClean="0"/>
              <a:t>İşlemleri</a:t>
            </a:r>
            <a:r>
              <a:rPr lang="en-US" b="1" dirty="0" smtClean="0"/>
              <a:t> Alt </a:t>
            </a:r>
            <a:r>
              <a:rPr lang="en-US" b="1" dirty="0" err="1" smtClean="0"/>
              <a:t>Modülü</a:t>
            </a:r>
            <a:endParaRPr lang="en-US" b="1" dirty="0"/>
          </a:p>
          <a:p>
            <a:pPr marL="0" indent="0">
              <a:buNone/>
            </a:pPr>
            <a:r>
              <a:rPr lang="sv-SE" dirty="0" smtClean="0"/>
              <a:t>Giden talimat işlemleri alt modülü, gönderilen talimatlar için talimat faaliyetlerinin</a:t>
            </a:r>
            <a:r>
              <a:rPr lang="tr-TR" dirty="0" smtClean="0"/>
              <a:t> </a:t>
            </a:r>
            <a:r>
              <a:rPr lang="en-US" dirty="0" err="1" smtClean="0"/>
              <a:t>otomasyon</a:t>
            </a:r>
            <a:r>
              <a:rPr lang="en-US" dirty="0" smtClean="0"/>
              <a:t> </a:t>
            </a:r>
            <a:r>
              <a:rPr lang="en-US" dirty="0" err="1" smtClean="0"/>
              <a:t>ortamında</a:t>
            </a:r>
            <a:r>
              <a:rPr lang="en-US" dirty="0" smtClean="0"/>
              <a:t> </a:t>
            </a:r>
            <a:r>
              <a:rPr lang="en-US" dirty="0" err="1" smtClean="0"/>
              <a:t>gerçekleştirimini</a:t>
            </a:r>
            <a:r>
              <a:rPr lang="en-US" dirty="0" smtClean="0"/>
              <a:t> </a:t>
            </a:r>
            <a:r>
              <a:rPr lang="en-US" dirty="0" err="1" smtClean="0"/>
              <a:t>kapsayan</a:t>
            </a:r>
            <a:r>
              <a:rPr lang="en-US" dirty="0" smtClean="0"/>
              <a:t> alt </a:t>
            </a:r>
            <a:r>
              <a:rPr lang="en-US" dirty="0" err="1" smtClean="0"/>
              <a:t>modüldür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şu</a:t>
            </a:r>
            <a:r>
              <a:rPr lang="en-US" dirty="0" smtClean="0"/>
              <a:t> </a:t>
            </a:r>
            <a:r>
              <a:rPr lang="en-US" dirty="0" err="1" smtClean="0"/>
              <a:t>ekranlardan</a:t>
            </a:r>
            <a:r>
              <a:rPr lang="tr-TR" dirty="0" smtClean="0"/>
              <a:t> </a:t>
            </a:r>
            <a:r>
              <a:rPr lang="en-US" dirty="0" err="1" smtClean="0"/>
              <a:t>oluşur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 err="1" smtClean="0"/>
              <a:t>Talimat</a:t>
            </a:r>
            <a:r>
              <a:rPr lang="en-US" b="1" dirty="0" smtClean="0"/>
              <a:t> </a:t>
            </a:r>
            <a:r>
              <a:rPr lang="en-US" b="1" dirty="0" err="1" smtClean="0"/>
              <a:t>Yaz</a:t>
            </a:r>
            <a:r>
              <a:rPr lang="tr-TR" b="1" dirty="0" smtClean="0"/>
              <a:t>ı</a:t>
            </a:r>
            <a:r>
              <a:rPr lang="en-US" b="1" dirty="0" smtClean="0"/>
              <a:t>s</a:t>
            </a:r>
            <a:r>
              <a:rPr lang="tr-TR" b="1" dirty="0" smtClean="0"/>
              <a:t>ı</a:t>
            </a:r>
            <a:r>
              <a:rPr lang="en-US" b="1" dirty="0" smtClean="0"/>
              <a:t>n</a:t>
            </a:r>
            <a:r>
              <a:rPr lang="tr-TR" b="1" dirty="0" smtClean="0"/>
              <a:t>ı</a:t>
            </a:r>
            <a:r>
              <a:rPr lang="en-US" b="1" dirty="0" smtClean="0"/>
              <a:t>n </a:t>
            </a:r>
            <a:r>
              <a:rPr lang="en-US" b="1" dirty="0" err="1" smtClean="0"/>
              <a:t>Yaz</a:t>
            </a:r>
            <a:r>
              <a:rPr lang="tr-TR" b="1" dirty="0" smtClean="0"/>
              <a:t>ı</a:t>
            </a:r>
            <a:r>
              <a:rPr lang="en-US" b="1" dirty="0" err="1" smtClean="0"/>
              <a:t>lmas</a:t>
            </a:r>
            <a:r>
              <a:rPr lang="tr-TR" b="1" dirty="0" smtClean="0"/>
              <a:t>ı</a:t>
            </a:r>
            <a:endParaRPr lang="en-US" b="1" dirty="0"/>
          </a:p>
          <a:p>
            <a:pPr marL="0" indent="0">
              <a:buNone/>
            </a:pPr>
            <a:r>
              <a:rPr lang="pt-BR" dirty="0" smtClean="0"/>
              <a:t>Talimat yazısının yazılması, taşradaki bir birime talimat yazısının yazıldığı ekrandır</a:t>
            </a:r>
            <a:r>
              <a:rPr lang="pt-BR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41981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TAL</a:t>
            </a:r>
            <a:r>
              <a:rPr lang="tr-TR" b="1" smtClean="0"/>
              <a:t>İ</a:t>
            </a:r>
            <a:r>
              <a:rPr lang="en-US" b="1" smtClean="0"/>
              <a:t>MAT MODÜLÜ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err="1" smtClean="0"/>
              <a:t>Yurtd</a:t>
            </a:r>
            <a:r>
              <a:rPr lang="tr-TR" b="1" dirty="0" smtClean="0"/>
              <a:t>ı</a:t>
            </a:r>
            <a:r>
              <a:rPr lang="en-US" b="1" dirty="0" smtClean="0"/>
              <a:t>ş</a:t>
            </a:r>
            <a:r>
              <a:rPr lang="tr-TR" b="1" dirty="0" smtClean="0"/>
              <a:t>ı</a:t>
            </a:r>
            <a:r>
              <a:rPr lang="en-US" b="1" dirty="0" smtClean="0"/>
              <a:t> </a:t>
            </a:r>
            <a:r>
              <a:rPr lang="en-US" b="1" dirty="0" err="1" smtClean="0"/>
              <a:t>Talimat</a:t>
            </a:r>
            <a:r>
              <a:rPr lang="en-US" b="1" dirty="0" smtClean="0"/>
              <a:t> </a:t>
            </a:r>
            <a:r>
              <a:rPr lang="en-US" b="1" dirty="0" err="1" smtClean="0"/>
              <a:t>Yaz</a:t>
            </a:r>
            <a:r>
              <a:rPr lang="tr-TR" b="1" dirty="0" smtClean="0"/>
              <a:t>ı</a:t>
            </a:r>
            <a:r>
              <a:rPr lang="en-US" b="1" dirty="0" smtClean="0"/>
              <a:t>s</a:t>
            </a:r>
            <a:r>
              <a:rPr lang="tr-TR" b="1" dirty="0" smtClean="0"/>
              <a:t>ı</a:t>
            </a:r>
            <a:r>
              <a:rPr lang="en-US" b="1" dirty="0" smtClean="0"/>
              <a:t>n</a:t>
            </a:r>
            <a:r>
              <a:rPr lang="tr-TR" b="1" dirty="0" smtClean="0"/>
              <a:t>ı</a:t>
            </a:r>
            <a:r>
              <a:rPr lang="en-US" b="1" dirty="0" smtClean="0"/>
              <a:t>n </a:t>
            </a:r>
            <a:r>
              <a:rPr lang="en-US" b="1" dirty="0" err="1" smtClean="0"/>
              <a:t>Yaz</a:t>
            </a:r>
            <a:r>
              <a:rPr lang="tr-TR" b="1" dirty="0" smtClean="0"/>
              <a:t>ı</a:t>
            </a:r>
            <a:r>
              <a:rPr lang="en-US" b="1" dirty="0" err="1" smtClean="0"/>
              <a:t>lmas</a:t>
            </a:r>
            <a:r>
              <a:rPr lang="tr-TR" b="1" dirty="0" smtClean="0"/>
              <a:t>ı</a:t>
            </a:r>
            <a:endParaRPr lang="en-US" b="1" dirty="0"/>
          </a:p>
          <a:p>
            <a:pPr marL="0" indent="0">
              <a:buNone/>
            </a:pPr>
            <a:r>
              <a:rPr lang="en-US" dirty="0" err="1" smtClean="0"/>
              <a:t>Yurtdışı</a:t>
            </a:r>
            <a:r>
              <a:rPr lang="en-US" dirty="0" smtClean="0"/>
              <a:t> </a:t>
            </a:r>
            <a:r>
              <a:rPr lang="en-US" dirty="0" err="1" smtClean="0"/>
              <a:t>talimat</a:t>
            </a:r>
            <a:r>
              <a:rPr lang="en-US" dirty="0" smtClean="0"/>
              <a:t> </a:t>
            </a:r>
            <a:r>
              <a:rPr lang="en-US" dirty="0" err="1" smtClean="0"/>
              <a:t>yazısının</a:t>
            </a:r>
            <a:r>
              <a:rPr lang="en-US" dirty="0" smtClean="0"/>
              <a:t> </a:t>
            </a:r>
            <a:r>
              <a:rPr lang="en-US" dirty="0" err="1" smtClean="0"/>
              <a:t>yazılması</a:t>
            </a:r>
            <a:r>
              <a:rPr lang="en-US" dirty="0" smtClean="0"/>
              <a:t>, </a:t>
            </a:r>
            <a:r>
              <a:rPr lang="en-US" dirty="0" err="1" smtClean="0"/>
              <a:t>yurtdışında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kuruma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da </a:t>
            </a:r>
            <a:r>
              <a:rPr lang="en-US" dirty="0" err="1" smtClean="0"/>
              <a:t>kişiye</a:t>
            </a:r>
            <a:r>
              <a:rPr lang="en-US" dirty="0" smtClean="0"/>
              <a:t> </a:t>
            </a:r>
            <a:r>
              <a:rPr lang="en-US" dirty="0" err="1" smtClean="0"/>
              <a:t>talimat</a:t>
            </a:r>
            <a:r>
              <a:rPr lang="en-US" dirty="0" smtClean="0"/>
              <a:t> </a:t>
            </a:r>
            <a:r>
              <a:rPr lang="en-US" dirty="0" err="1" smtClean="0"/>
              <a:t>yazı</a:t>
            </a:r>
            <a:r>
              <a:rPr lang="pt-BR" dirty="0" smtClean="0"/>
              <a:t>sının yazılması işleminin yapıldığı ekrandır.</a:t>
            </a:r>
            <a:endParaRPr lang="tr-TR" dirty="0" smtClean="0"/>
          </a:p>
          <a:p>
            <a:pPr marL="0" indent="0">
              <a:buNone/>
            </a:pPr>
            <a:r>
              <a:rPr lang="en-US" b="1" dirty="0" smtClean="0"/>
              <a:t>Posta </a:t>
            </a:r>
            <a:r>
              <a:rPr lang="en-US" b="1" dirty="0" err="1" smtClean="0"/>
              <a:t>Gönderilme</a:t>
            </a:r>
            <a:r>
              <a:rPr lang="en-US" b="1" dirty="0" smtClean="0"/>
              <a:t> </a:t>
            </a:r>
            <a:r>
              <a:rPr lang="en-US" b="1" dirty="0" err="1" smtClean="0"/>
              <a:t>Bilgileri</a:t>
            </a:r>
            <a:r>
              <a:rPr lang="en-US" b="1" dirty="0" smtClean="0"/>
              <a:t> </a:t>
            </a:r>
            <a:r>
              <a:rPr lang="en-US" b="1" dirty="0" err="1" smtClean="0"/>
              <a:t>Girişi</a:t>
            </a:r>
            <a:endParaRPr lang="en-US" b="1" dirty="0"/>
          </a:p>
          <a:p>
            <a:pPr marL="0" indent="0">
              <a:buNone/>
            </a:pPr>
            <a:r>
              <a:rPr lang="en-US" dirty="0" smtClean="0"/>
              <a:t>Posta </a:t>
            </a:r>
            <a:r>
              <a:rPr lang="en-US" dirty="0" err="1" smtClean="0"/>
              <a:t>gönderilme</a:t>
            </a:r>
            <a:r>
              <a:rPr lang="en-US" dirty="0" smtClean="0"/>
              <a:t> </a:t>
            </a:r>
            <a:r>
              <a:rPr lang="en-US" dirty="0" err="1" smtClean="0"/>
              <a:t>bilgileri</a:t>
            </a:r>
            <a:r>
              <a:rPr lang="en-US" dirty="0" smtClean="0"/>
              <a:t> </a:t>
            </a:r>
            <a:r>
              <a:rPr lang="en-US" dirty="0" err="1" smtClean="0"/>
              <a:t>girişi</a:t>
            </a:r>
            <a:r>
              <a:rPr lang="en-US" dirty="0" smtClean="0"/>
              <a:t> </a:t>
            </a:r>
            <a:r>
              <a:rPr lang="en-US" dirty="0" err="1" smtClean="0"/>
              <a:t>ekranı</a:t>
            </a:r>
            <a:r>
              <a:rPr lang="en-US" dirty="0" smtClean="0"/>
              <a:t>, </a:t>
            </a:r>
            <a:r>
              <a:rPr lang="en-US" dirty="0" err="1" smtClean="0"/>
              <a:t>gönderilen</a:t>
            </a:r>
            <a:r>
              <a:rPr lang="en-US" dirty="0" smtClean="0"/>
              <a:t> </a:t>
            </a:r>
            <a:r>
              <a:rPr lang="en-US" dirty="0" err="1" smtClean="0"/>
              <a:t>posta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ilgili</a:t>
            </a:r>
            <a:r>
              <a:rPr lang="en-US" dirty="0" smtClean="0"/>
              <a:t> </a:t>
            </a:r>
            <a:r>
              <a:rPr lang="en-US" dirty="0" err="1" smtClean="0"/>
              <a:t>tüm</a:t>
            </a:r>
            <a:r>
              <a:rPr lang="en-US" dirty="0" smtClean="0"/>
              <a:t> </a:t>
            </a:r>
            <a:r>
              <a:rPr lang="en-US" dirty="0" err="1" smtClean="0"/>
              <a:t>bilgilerin</a:t>
            </a:r>
            <a:r>
              <a:rPr lang="tr-TR" dirty="0" smtClean="0"/>
              <a:t> </a:t>
            </a:r>
            <a:r>
              <a:rPr lang="en-US" dirty="0" err="1" smtClean="0"/>
              <a:t>kaydedildiği</a:t>
            </a:r>
            <a:r>
              <a:rPr lang="en-US" dirty="0" smtClean="0"/>
              <a:t> </a:t>
            </a:r>
            <a:r>
              <a:rPr lang="en-US" dirty="0" err="1" smtClean="0"/>
              <a:t>ekrandır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r>
              <a:rPr lang="en-US" b="1" dirty="0" err="1"/>
              <a:t>Gönderilen</a:t>
            </a:r>
            <a:r>
              <a:rPr lang="en-US" b="1" dirty="0"/>
              <a:t> </a:t>
            </a:r>
            <a:r>
              <a:rPr lang="en-US" b="1" dirty="0" err="1" smtClean="0"/>
              <a:t>Talimatlar</a:t>
            </a:r>
            <a:r>
              <a:rPr lang="tr-TR" b="1" dirty="0" smtClean="0"/>
              <a:t>ı</a:t>
            </a:r>
            <a:r>
              <a:rPr lang="en-US" b="1" dirty="0" smtClean="0"/>
              <a:t>n </a:t>
            </a:r>
            <a:r>
              <a:rPr lang="en-US" b="1" dirty="0" err="1"/>
              <a:t>Listelenmesi</a:t>
            </a:r>
            <a:endParaRPr lang="en-US" b="1" dirty="0"/>
          </a:p>
          <a:p>
            <a:pPr marL="0" indent="0">
              <a:buNone/>
            </a:pPr>
            <a:r>
              <a:rPr lang="en-US" dirty="0" err="1"/>
              <a:t>Gönderilen</a:t>
            </a:r>
            <a:r>
              <a:rPr lang="en-US" dirty="0"/>
              <a:t> </a:t>
            </a:r>
            <a:r>
              <a:rPr lang="en-US" dirty="0" err="1" smtClean="0"/>
              <a:t>talimatların</a:t>
            </a:r>
            <a:r>
              <a:rPr lang="en-US" dirty="0" smtClean="0"/>
              <a:t> </a:t>
            </a:r>
            <a:r>
              <a:rPr lang="en-US" dirty="0" err="1"/>
              <a:t>listelenmesi</a:t>
            </a:r>
            <a:r>
              <a:rPr lang="en-US" dirty="0"/>
              <a:t>, </a:t>
            </a:r>
            <a:r>
              <a:rPr lang="en-US" dirty="0" err="1"/>
              <a:t>gönderilen</a:t>
            </a:r>
            <a:r>
              <a:rPr lang="en-US" dirty="0"/>
              <a:t> </a:t>
            </a:r>
            <a:r>
              <a:rPr lang="en-US" dirty="0" err="1" smtClean="0"/>
              <a:t>talimatların</a:t>
            </a:r>
            <a:r>
              <a:rPr lang="en-US" dirty="0" smtClean="0"/>
              <a:t> </a:t>
            </a:r>
            <a:r>
              <a:rPr lang="en-US" dirty="0" err="1"/>
              <a:t>takip</a:t>
            </a:r>
            <a:r>
              <a:rPr lang="en-US" dirty="0"/>
              <a:t> </a:t>
            </a:r>
            <a:r>
              <a:rPr lang="en-US" dirty="0" err="1"/>
              <a:t>edilmesi</a:t>
            </a:r>
            <a:r>
              <a:rPr lang="en-US" dirty="0"/>
              <a:t> </a:t>
            </a:r>
            <a:r>
              <a:rPr lang="en-US" dirty="0" err="1" smtClean="0"/>
              <a:t>amacıyla</a:t>
            </a:r>
            <a:r>
              <a:rPr lang="tr-TR" dirty="0" smtClean="0"/>
              <a:t> </a:t>
            </a:r>
            <a:r>
              <a:rPr lang="en-US" dirty="0" err="1" smtClean="0"/>
              <a:t>talimatların</a:t>
            </a:r>
            <a:r>
              <a:rPr lang="en-US" dirty="0" smtClean="0"/>
              <a:t> </a:t>
            </a:r>
            <a:r>
              <a:rPr lang="en-US" dirty="0" err="1"/>
              <a:t>listelenmesi</a:t>
            </a:r>
            <a:r>
              <a:rPr lang="en-US" dirty="0"/>
              <a:t> </a:t>
            </a:r>
            <a:r>
              <a:rPr lang="en-US" dirty="0" err="1" smtClean="0"/>
              <a:t>işleminin</a:t>
            </a:r>
            <a:r>
              <a:rPr lang="en-US" dirty="0" smtClean="0"/>
              <a:t> </a:t>
            </a:r>
            <a:r>
              <a:rPr lang="en-US" dirty="0" err="1" smtClean="0"/>
              <a:t>yapıldığı</a:t>
            </a:r>
            <a:r>
              <a:rPr lang="en-US" dirty="0" smtClean="0"/>
              <a:t> </a:t>
            </a:r>
            <a:r>
              <a:rPr lang="en-US" dirty="0" err="1" smtClean="0"/>
              <a:t>ekrandır</a:t>
            </a:r>
            <a:r>
              <a:rPr lang="en-US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8139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TAL</a:t>
            </a:r>
            <a:r>
              <a:rPr lang="tr-TR" b="1" smtClean="0"/>
              <a:t>İ</a:t>
            </a:r>
            <a:r>
              <a:rPr lang="en-US" b="1" smtClean="0"/>
              <a:t>MAT MODÜLÜ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err="1"/>
              <a:t>Talimat</a:t>
            </a:r>
            <a:r>
              <a:rPr lang="en-US" b="1" dirty="0"/>
              <a:t> </a:t>
            </a:r>
            <a:r>
              <a:rPr lang="en-US" b="1" dirty="0" err="1" smtClean="0"/>
              <a:t>Ak</a:t>
            </a:r>
            <a:r>
              <a:rPr lang="tr-TR" b="1" dirty="0" smtClean="0"/>
              <a:t>ı</a:t>
            </a:r>
            <a:r>
              <a:rPr lang="en-US" b="1" dirty="0" err="1" smtClean="0"/>
              <a:t>betinin</a:t>
            </a:r>
            <a:r>
              <a:rPr lang="en-US" b="1" dirty="0" smtClean="0"/>
              <a:t> </a:t>
            </a:r>
            <a:r>
              <a:rPr lang="en-US" b="1" dirty="0" err="1" smtClean="0"/>
              <a:t>Sorulmas</a:t>
            </a:r>
            <a:r>
              <a:rPr lang="tr-TR" b="1" dirty="0"/>
              <a:t>ı</a:t>
            </a:r>
            <a:endParaRPr lang="en-US" b="1" dirty="0"/>
          </a:p>
          <a:p>
            <a:pPr marL="0" indent="0">
              <a:buNone/>
            </a:pPr>
            <a:r>
              <a:rPr lang="en-US" dirty="0" err="1"/>
              <a:t>Talimat</a:t>
            </a:r>
            <a:r>
              <a:rPr lang="en-US" dirty="0"/>
              <a:t> </a:t>
            </a:r>
            <a:r>
              <a:rPr lang="en-US" dirty="0" err="1" smtClean="0"/>
              <a:t>akıbetinin</a:t>
            </a:r>
            <a:r>
              <a:rPr lang="en-US" dirty="0" smtClean="0"/>
              <a:t> </a:t>
            </a:r>
            <a:r>
              <a:rPr lang="en-US" dirty="0" err="1" smtClean="0"/>
              <a:t>sorulması</a:t>
            </a:r>
            <a:r>
              <a:rPr lang="en-US" dirty="0" smtClean="0"/>
              <a:t>, </a:t>
            </a:r>
            <a:r>
              <a:rPr lang="en-US" dirty="0" err="1"/>
              <a:t>talimat</a:t>
            </a:r>
            <a:r>
              <a:rPr lang="en-US" dirty="0"/>
              <a:t> </a:t>
            </a:r>
            <a:r>
              <a:rPr lang="en-US" dirty="0" err="1"/>
              <a:t>tekit</a:t>
            </a:r>
            <a:r>
              <a:rPr lang="en-US" dirty="0"/>
              <a:t> </a:t>
            </a:r>
            <a:r>
              <a:rPr lang="en-US" dirty="0" err="1" smtClean="0"/>
              <a:t>yazısı</a:t>
            </a:r>
            <a:r>
              <a:rPr lang="en-US" dirty="0" smtClean="0"/>
              <a:t> </a:t>
            </a:r>
            <a:r>
              <a:rPr lang="en-US" dirty="0" err="1" smtClean="0"/>
              <a:t>yazılması</a:t>
            </a:r>
            <a:r>
              <a:rPr lang="en-US" dirty="0" smtClean="0"/>
              <a:t> </a:t>
            </a:r>
            <a:r>
              <a:rPr lang="en-US" dirty="0" err="1" smtClean="0"/>
              <a:t>işleminin</a:t>
            </a:r>
            <a:r>
              <a:rPr lang="en-US" dirty="0" smtClean="0"/>
              <a:t> </a:t>
            </a:r>
            <a:r>
              <a:rPr lang="en-US" dirty="0" err="1" smtClean="0"/>
              <a:t>yapıldığı</a:t>
            </a:r>
            <a:r>
              <a:rPr lang="en-US" dirty="0" smtClean="0"/>
              <a:t> </a:t>
            </a:r>
            <a:r>
              <a:rPr lang="en-US" dirty="0" err="1" smtClean="0"/>
              <a:t>ekrandır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r>
              <a:rPr lang="en-US" b="1" dirty="0" err="1"/>
              <a:t>Gelen</a:t>
            </a:r>
            <a:r>
              <a:rPr lang="en-US" b="1" dirty="0"/>
              <a:t> </a:t>
            </a:r>
            <a:r>
              <a:rPr lang="en-US" b="1" dirty="0" err="1"/>
              <a:t>Talimat</a:t>
            </a:r>
            <a:r>
              <a:rPr lang="en-US" b="1" dirty="0"/>
              <a:t> Alt </a:t>
            </a:r>
            <a:r>
              <a:rPr lang="en-US" b="1" dirty="0" err="1"/>
              <a:t>Modülü</a:t>
            </a:r>
            <a:endParaRPr lang="en-US" b="1" dirty="0"/>
          </a:p>
          <a:p>
            <a:pPr marL="0" indent="0">
              <a:buNone/>
            </a:pPr>
            <a:r>
              <a:rPr lang="en-US" dirty="0" err="1"/>
              <a:t>Gelen</a:t>
            </a:r>
            <a:r>
              <a:rPr lang="en-US" dirty="0"/>
              <a:t> </a:t>
            </a:r>
            <a:r>
              <a:rPr lang="en-US" dirty="0" err="1"/>
              <a:t>talimat</a:t>
            </a:r>
            <a:r>
              <a:rPr lang="en-US" dirty="0"/>
              <a:t> alt </a:t>
            </a:r>
            <a:r>
              <a:rPr lang="en-US" dirty="0" err="1"/>
              <a:t>modülü</a:t>
            </a:r>
            <a:r>
              <a:rPr lang="en-US" dirty="0"/>
              <a:t>, </a:t>
            </a:r>
            <a:r>
              <a:rPr lang="en-US" dirty="0" err="1" smtClean="0"/>
              <a:t>alınan</a:t>
            </a:r>
            <a:r>
              <a:rPr lang="en-US" dirty="0" smtClean="0"/>
              <a:t> </a:t>
            </a:r>
            <a:r>
              <a:rPr lang="en-US" dirty="0" err="1" smtClean="0"/>
              <a:t>talimatların</a:t>
            </a:r>
            <a:r>
              <a:rPr lang="en-US" dirty="0" smtClean="0"/>
              <a:t> </a:t>
            </a:r>
            <a:r>
              <a:rPr lang="en-US" dirty="0" err="1"/>
              <a:t>talimat</a:t>
            </a:r>
            <a:r>
              <a:rPr lang="en-US" dirty="0"/>
              <a:t> </a:t>
            </a:r>
            <a:r>
              <a:rPr lang="en-US" dirty="0" err="1"/>
              <a:t>faaliyetlerinin</a:t>
            </a:r>
            <a:r>
              <a:rPr lang="en-US" dirty="0"/>
              <a:t> </a:t>
            </a:r>
            <a:r>
              <a:rPr lang="en-US" dirty="0" err="1"/>
              <a:t>otomasyon</a:t>
            </a:r>
            <a:r>
              <a:rPr lang="en-US" dirty="0"/>
              <a:t> </a:t>
            </a:r>
            <a:r>
              <a:rPr lang="en-US" dirty="0" err="1" smtClean="0"/>
              <a:t>ortamında</a:t>
            </a:r>
            <a:r>
              <a:rPr lang="en-US" dirty="0" smtClean="0"/>
              <a:t> </a:t>
            </a:r>
            <a:r>
              <a:rPr lang="en-US" dirty="0" err="1" smtClean="0"/>
              <a:t>gerçekleştirimini</a:t>
            </a:r>
            <a:r>
              <a:rPr lang="en-US" dirty="0" smtClean="0"/>
              <a:t> </a:t>
            </a:r>
            <a:r>
              <a:rPr lang="en-US" dirty="0" err="1" smtClean="0"/>
              <a:t>kapsamaktadır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dirty="0" err="1"/>
              <a:t>Talimat</a:t>
            </a:r>
            <a:r>
              <a:rPr lang="en-US" b="1" dirty="0"/>
              <a:t> </a:t>
            </a:r>
            <a:r>
              <a:rPr lang="en-US" b="1" dirty="0" err="1" smtClean="0"/>
              <a:t>Yaz</a:t>
            </a:r>
            <a:r>
              <a:rPr lang="tr-TR" b="1" dirty="0" smtClean="0"/>
              <a:t>ı</a:t>
            </a:r>
            <a:r>
              <a:rPr lang="en-US" b="1" dirty="0" smtClean="0"/>
              <a:t>s</a:t>
            </a:r>
            <a:r>
              <a:rPr lang="tr-TR" b="1" dirty="0"/>
              <a:t>ı</a:t>
            </a:r>
            <a:r>
              <a:rPr lang="en-US" b="1" dirty="0" smtClean="0"/>
              <a:t>n</a:t>
            </a:r>
            <a:r>
              <a:rPr lang="tr-TR" b="1" dirty="0" err="1"/>
              <a:t>ı</a:t>
            </a:r>
            <a:r>
              <a:rPr lang="en-US" b="1" dirty="0" smtClean="0"/>
              <a:t>n </a:t>
            </a:r>
            <a:r>
              <a:rPr lang="en-US" b="1" dirty="0" err="1"/>
              <a:t>Tevzi</a:t>
            </a:r>
            <a:r>
              <a:rPr lang="en-US" b="1" dirty="0"/>
              <a:t> </a:t>
            </a:r>
            <a:r>
              <a:rPr lang="en-US" b="1" dirty="0" err="1"/>
              <a:t>Edilmesi</a:t>
            </a:r>
            <a:endParaRPr lang="en-US" b="1" dirty="0"/>
          </a:p>
          <a:p>
            <a:pPr marL="0" indent="0">
              <a:buNone/>
            </a:pPr>
            <a:r>
              <a:rPr lang="en-US" dirty="0" err="1"/>
              <a:t>Talimat</a:t>
            </a:r>
            <a:r>
              <a:rPr lang="en-US" dirty="0"/>
              <a:t> </a:t>
            </a:r>
            <a:r>
              <a:rPr lang="en-US" dirty="0" err="1" smtClean="0"/>
              <a:t>yazısının</a:t>
            </a:r>
            <a:r>
              <a:rPr lang="en-US" dirty="0" smtClean="0"/>
              <a:t> </a:t>
            </a:r>
            <a:r>
              <a:rPr lang="en-US" dirty="0" err="1"/>
              <a:t>tevzi</a:t>
            </a:r>
            <a:r>
              <a:rPr lang="en-US" dirty="0"/>
              <a:t> </a:t>
            </a:r>
            <a:r>
              <a:rPr lang="en-US" dirty="0" err="1"/>
              <a:t>edilmesi</a:t>
            </a:r>
            <a:r>
              <a:rPr lang="en-US" dirty="0"/>
              <a:t>,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birim</a:t>
            </a:r>
            <a:r>
              <a:rPr lang="en-US" dirty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/>
              <a:t>mahkemeye</a:t>
            </a:r>
            <a:r>
              <a:rPr lang="en-US" dirty="0"/>
              <a:t> </a:t>
            </a:r>
            <a:r>
              <a:rPr lang="en-US" dirty="0" err="1"/>
              <a:t>gönderilen</a:t>
            </a:r>
            <a:r>
              <a:rPr lang="en-US" dirty="0"/>
              <a:t> </a:t>
            </a:r>
            <a:r>
              <a:rPr lang="en-US" dirty="0" err="1" smtClean="0"/>
              <a:t>talimat</a:t>
            </a:r>
            <a:r>
              <a:rPr lang="tr-TR" dirty="0"/>
              <a:t> </a:t>
            </a:r>
            <a:r>
              <a:rPr lang="en-US" dirty="0" err="1" smtClean="0"/>
              <a:t>yazılarının</a:t>
            </a:r>
            <a:r>
              <a:rPr lang="en-US" dirty="0" smtClean="0"/>
              <a:t> </a:t>
            </a:r>
            <a:r>
              <a:rPr lang="en-US" dirty="0" err="1"/>
              <a:t>tevzi</a:t>
            </a:r>
            <a:r>
              <a:rPr lang="en-US" dirty="0"/>
              <a:t> </a:t>
            </a:r>
            <a:r>
              <a:rPr lang="en-US" dirty="0" err="1"/>
              <a:t>edilmesi</a:t>
            </a:r>
            <a:r>
              <a:rPr lang="en-US" dirty="0"/>
              <a:t> </a:t>
            </a:r>
            <a:r>
              <a:rPr lang="en-US" dirty="0" err="1" smtClean="0"/>
              <a:t>işleminin</a:t>
            </a:r>
            <a:r>
              <a:rPr lang="en-US" dirty="0" smtClean="0"/>
              <a:t> </a:t>
            </a:r>
            <a:r>
              <a:rPr lang="en-US" dirty="0" err="1" smtClean="0"/>
              <a:t>yapıldığı</a:t>
            </a:r>
            <a:r>
              <a:rPr lang="en-US" dirty="0" smtClean="0"/>
              <a:t> </a:t>
            </a:r>
            <a:r>
              <a:rPr lang="en-US" dirty="0" err="1" smtClean="0"/>
              <a:t>ekrandır</a:t>
            </a:r>
            <a:r>
              <a:rPr lang="en-US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11102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TAL</a:t>
            </a:r>
            <a:r>
              <a:rPr lang="tr-TR" b="1" smtClean="0"/>
              <a:t>İ</a:t>
            </a:r>
            <a:r>
              <a:rPr lang="en-US" b="1" smtClean="0"/>
              <a:t>MAT MODÜLÜ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err="1"/>
              <a:t>Sistem</a:t>
            </a:r>
            <a:r>
              <a:rPr lang="en-US" b="1" dirty="0"/>
              <a:t> </a:t>
            </a:r>
            <a:r>
              <a:rPr lang="en-US" b="1" dirty="0" smtClean="0"/>
              <a:t>D</a:t>
            </a:r>
            <a:r>
              <a:rPr lang="tr-TR" b="1" dirty="0" smtClean="0"/>
              <a:t>ı</a:t>
            </a:r>
            <a:r>
              <a:rPr lang="en-US" b="1" dirty="0" smtClean="0"/>
              <a:t>ş</a:t>
            </a:r>
            <a:r>
              <a:rPr lang="tr-TR" b="1" dirty="0" smtClean="0"/>
              <a:t>ı</a:t>
            </a:r>
            <a:r>
              <a:rPr lang="en-US" b="1" dirty="0" err="1" smtClean="0"/>
              <a:t>ndan</a:t>
            </a:r>
            <a:r>
              <a:rPr lang="en-US" b="1" dirty="0" smtClean="0"/>
              <a:t> </a:t>
            </a:r>
            <a:r>
              <a:rPr lang="en-US" b="1" dirty="0" err="1"/>
              <a:t>Gelen</a:t>
            </a:r>
            <a:r>
              <a:rPr lang="en-US" b="1" dirty="0"/>
              <a:t> </a:t>
            </a:r>
            <a:r>
              <a:rPr lang="en-US" b="1" dirty="0" err="1"/>
              <a:t>Talimat</a:t>
            </a:r>
            <a:r>
              <a:rPr lang="en-US" b="1" dirty="0"/>
              <a:t> </a:t>
            </a:r>
            <a:r>
              <a:rPr lang="en-US" b="1" dirty="0" err="1" smtClean="0"/>
              <a:t>Yaz</a:t>
            </a:r>
            <a:r>
              <a:rPr lang="tr-TR" b="1" dirty="0" smtClean="0"/>
              <a:t>ı</a:t>
            </a:r>
            <a:r>
              <a:rPr lang="en-US" b="1" dirty="0" smtClean="0"/>
              <a:t>s</a:t>
            </a:r>
            <a:r>
              <a:rPr lang="tr-TR" b="1" dirty="0"/>
              <a:t>ı</a:t>
            </a:r>
            <a:r>
              <a:rPr lang="en-US" b="1" dirty="0" smtClean="0"/>
              <a:t>n</a:t>
            </a:r>
            <a:r>
              <a:rPr lang="tr-TR" b="1" dirty="0" err="1"/>
              <a:t>ı</a:t>
            </a:r>
            <a:r>
              <a:rPr lang="en-US" b="1" dirty="0" smtClean="0"/>
              <a:t>n </a:t>
            </a:r>
            <a:r>
              <a:rPr lang="en-US" b="1" dirty="0" err="1"/>
              <a:t>Tevzi</a:t>
            </a:r>
            <a:r>
              <a:rPr lang="en-US" b="1" dirty="0"/>
              <a:t> </a:t>
            </a:r>
            <a:r>
              <a:rPr lang="en-US" b="1" dirty="0" err="1"/>
              <a:t>Edilmesi</a:t>
            </a:r>
            <a:endParaRPr lang="en-US" b="1" dirty="0"/>
          </a:p>
          <a:p>
            <a:pPr marL="0" indent="0">
              <a:buNone/>
            </a:pP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 smtClean="0"/>
              <a:t>dışından</a:t>
            </a:r>
            <a:r>
              <a:rPr lang="en-US" dirty="0" smtClean="0"/>
              <a:t> </a:t>
            </a:r>
            <a:r>
              <a:rPr lang="en-US" dirty="0" err="1"/>
              <a:t>gelen</a:t>
            </a:r>
            <a:r>
              <a:rPr lang="en-US" dirty="0"/>
              <a:t> </a:t>
            </a:r>
            <a:r>
              <a:rPr lang="en-US" dirty="0" err="1"/>
              <a:t>talimat</a:t>
            </a:r>
            <a:r>
              <a:rPr lang="en-US" dirty="0"/>
              <a:t> </a:t>
            </a:r>
            <a:r>
              <a:rPr lang="en-US" dirty="0" err="1" smtClean="0"/>
              <a:t>yazısının</a:t>
            </a:r>
            <a:r>
              <a:rPr lang="en-US" dirty="0" smtClean="0"/>
              <a:t> </a:t>
            </a:r>
            <a:r>
              <a:rPr lang="en-US" dirty="0" err="1"/>
              <a:t>tevzi</a:t>
            </a:r>
            <a:r>
              <a:rPr lang="en-US" dirty="0"/>
              <a:t> </a:t>
            </a:r>
            <a:r>
              <a:rPr lang="en-US" dirty="0" err="1"/>
              <a:t>edilmesi</a:t>
            </a:r>
            <a:r>
              <a:rPr lang="en-US" dirty="0"/>
              <a:t> </a:t>
            </a:r>
            <a:r>
              <a:rPr lang="en-US" dirty="0" err="1" smtClean="0"/>
              <a:t>ekranı</a:t>
            </a:r>
            <a:r>
              <a:rPr lang="en-US" dirty="0" smtClean="0"/>
              <a:t>,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 smtClean="0"/>
              <a:t>dışı</a:t>
            </a:r>
            <a:r>
              <a:rPr lang="en-US" dirty="0" smtClean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 smtClean="0"/>
              <a:t>herhangi</a:t>
            </a:r>
            <a:r>
              <a:rPr lang="tr-TR" dirty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/>
              <a:t>birimden</a:t>
            </a:r>
            <a:r>
              <a:rPr lang="en-US" dirty="0"/>
              <a:t> </a:t>
            </a:r>
            <a:r>
              <a:rPr lang="en-US" dirty="0" err="1"/>
              <a:t>talimat</a:t>
            </a:r>
            <a:r>
              <a:rPr lang="en-US" dirty="0"/>
              <a:t> </a:t>
            </a:r>
            <a:r>
              <a:rPr lang="en-US" dirty="0" err="1" smtClean="0"/>
              <a:t>yazısı</a:t>
            </a:r>
            <a:r>
              <a:rPr lang="en-US" dirty="0" smtClean="0"/>
              <a:t> </a:t>
            </a:r>
            <a:r>
              <a:rPr lang="en-US" dirty="0" err="1" smtClean="0"/>
              <a:t>geldiğinde</a:t>
            </a:r>
            <a:r>
              <a:rPr lang="en-US" dirty="0" smtClean="0"/>
              <a:t> </a:t>
            </a:r>
            <a:r>
              <a:rPr lang="en-US" dirty="0" err="1" smtClean="0"/>
              <a:t>kullanılacak</a:t>
            </a:r>
            <a:r>
              <a:rPr lang="en-US" dirty="0" smtClean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 smtClean="0"/>
              <a:t>ekrandır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r>
              <a:rPr lang="en-US" b="1" dirty="0" err="1"/>
              <a:t>Talimat</a:t>
            </a:r>
            <a:r>
              <a:rPr lang="en-US" b="1" dirty="0"/>
              <a:t> </a:t>
            </a:r>
            <a:r>
              <a:rPr lang="en-US" b="1" dirty="0" err="1"/>
              <a:t>Tensip</a:t>
            </a:r>
            <a:r>
              <a:rPr lang="en-US" b="1" dirty="0"/>
              <a:t> </a:t>
            </a:r>
            <a:r>
              <a:rPr lang="en-US" b="1" dirty="0" err="1" smtClean="0"/>
              <a:t>Zapt</a:t>
            </a:r>
            <a:r>
              <a:rPr lang="tr-TR" b="1" dirty="0" smtClean="0"/>
              <a:t>ı</a:t>
            </a:r>
            <a:r>
              <a:rPr lang="en-US" b="1" dirty="0" smtClean="0"/>
              <a:t>n</a:t>
            </a:r>
            <a:r>
              <a:rPr lang="tr-TR" b="1" dirty="0" smtClean="0"/>
              <a:t>ı</a:t>
            </a:r>
            <a:r>
              <a:rPr lang="en-US" b="1" dirty="0" smtClean="0"/>
              <a:t>n </a:t>
            </a:r>
            <a:r>
              <a:rPr lang="en-US" b="1" dirty="0" err="1" smtClean="0"/>
              <a:t>Haz</a:t>
            </a:r>
            <a:r>
              <a:rPr lang="tr-TR" b="1" dirty="0" smtClean="0"/>
              <a:t>ı</a:t>
            </a:r>
            <a:r>
              <a:rPr lang="en-US" b="1" dirty="0" err="1" smtClean="0"/>
              <a:t>rlanmas</a:t>
            </a:r>
            <a:r>
              <a:rPr lang="tr-TR" b="1" dirty="0"/>
              <a:t>ı</a:t>
            </a:r>
            <a:endParaRPr lang="en-US" b="1" dirty="0"/>
          </a:p>
          <a:p>
            <a:pPr marL="0" indent="0">
              <a:buNone/>
            </a:pPr>
            <a:r>
              <a:rPr lang="en-US" dirty="0" err="1"/>
              <a:t>Talimat</a:t>
            </a:r>
            <a:r>
              <a:rPr lang="en-US" dirty="0"/>
              <a:t> </a:t>
            </a:r>
            <a:r>
              <a:rPr lang="en-US" dirty="0" err="1"/>
              <a:t>tensip</a:t>
            </a:r>
            <a:r>
              <a:rPr lang="en-US" dirty="0"/>
              <a:t> </a:t>
            </a:r>
            <a:r>
              <a:rPr lang="en-US" dirty="0" err="1" smtClean="0"/>
              <a:t>zaptının</a:t>
            </a:r>
            <a:r>
              <a:rPr lang="en-US" dirty="0" smtClean="0"/>
              <a:t> </a:t>
            </a:r>
            <a:r>
              <a:rPr lang="en-US" dirty="0" err="1" smtClean="0"/>
              <a:t>hazırlanması</a:t>
            </a:r>
            <a:r>
              <a:rPr lang="en-US" dirty="0" smtClean="0"/>
              <a:t>, </a:t>
            </a:r>
            <a:r>
              <a:rPr lang="en-US" dirty="0" err="1"/>
              <a:t>gelen</a:t>
            </a:r>
            <a:r>
              <a:rPr lang="en-US" dirty="0"/>
              <a:t> </a:t>
            </a:r>
            <a:r>
              <a:rPr lang="en-US" dirty="0" err="1"/>
              <a:t>talimatlar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tensip</a:t>
            </a:r>
            <a:r>
              <a:rPr lang="en-US" dirty="0"/>
              <a:t> </a:t>
            </a:r>
            <a:r>
              <a:rPr lang="en-US" dirty="0" err="1" smtClean="0"/>
              <a:t>zaptı</a:t>
            </a:r>
            <a:r>
              <a:rPr lang="en-US" dirty="0" smtClean="0"/>
              <a:t> </a:t>
            </a:r>
            <a:r>
              <a:rPr lang="en-US" dirty="0" err="1" smtClean="0"/>
              <a:t>hazırlanması</a:t>
            </a:r>
            <a:r>
              <a:rPr lang="tr-TR" dirty="0" smtClean="0"/>
              <a:t> </a:t>
            </a:r>
            <a:r>
              <a:rPr lang="en-US" dirty="0" err="1" smtClean="0"/>
              <a:t>işleminin</a:t>
            </a:r>
            <a:r>
              <a:rPr lang="en-US" dirty="0" smtClean="0"/>
              <a:t> </a:t>
            </a:r>
            <a:r>
              <a:rPr lang="en-US" dirty="0" err="1" smtClean="0"/>
              <a:t>yapıldığı</a:t>
            </a:r>
            <a:r>
              <a:rPr lang="en-US" dirty="0" smtClean="0"/>
              <a:t> </a:t>
            </a:r>
            <a:r>
              <a:rPr lang="en-US" dirty="0" err="1" smtClean="0"/>
              <a:t>ekrandır</a:t>
            </a:r>
            <a:r>
              <a:rPr lang="en-US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5469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TAL</a:t>
            </a:r>
            <a:r>
              <a:rPr lang="tr-TR" b="1" smtClean="0"/>
              <a:t>İ</a:t>
            </a:r>
            <a:r>
              <a:rPr lang="en-US" b="1" smtClean="0"/>
              <a:t>MAT MODÜLÜ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/>
              <a:t>Talimat</a:t>
            </a:r>
            <a:r>
              <a:rPr lang="en-US" b="1" dirty="0"/>
              <a:t> </a:t>
            </a:r>
            <a:r>
              <a:rPr lang="en-US" b="1" dirty="0" err="1"/>
              <a:t>Noksan</a:t>
            </a:r>
            <a:r>
              <a:rPr lang="en-US" b="1" dirty="0"/>
              <a:t> </a:t>
            </a:r>
            <a:r>
              <a:rPr lang="en-US" b="1" dirty="0" err="1"/>
              <a:t>Tamamlama</a:t>
            </a:r>
            <a:r>
              <a:rPr lang="en-US" b="1" dirty="0"/>
              <a:t> </a:t>
            </a:r>
            <a:r>
              <a:rPr lang="en-US" b="1" dirty="0" err="1" smtClean="0"/>
              <a:t>Ekran</a:t>
            </a:r>
            <a:r>
              <a:rPr lang="tr-TR" b="1" dirty="0" smtClean="0"/>
              <a:t>ı</a:t>
            </a:r>
            <a:endParaRPr lang="en-US" b="1" dirty="0"/>
          </a:p>
          <a:p>
            <a:pPr marL="0" indent="0">
              <a:buNone/>
            </a:pPr>
            <a:r>
              <a:rPr lang="en-US" dirty="0" err="1"/>
              <a:t>Talimat</a:t>
            </a:r>
            <a:r>
              <a:rPr lang="en-US" dirty="0"/>
              <a:t> </a:t>
            </a:r>
            <a:r>
              <a:rPr lang="en-US" dirty="0" err="1"/>
              <a:t>noksan</a:t>
            </a:r>
            <a:r>
              <a:rPr lang="en-US" dirty="0"/>
              <a:t> </a:t>
            </a:r>
            <a:r>
              <a:rPr lang="en-US" dirty="0" err="1"/>
              <a:t>tamamlama</a:t>
            </a:r>
            <a:r>
              <a:rPr lang="en-US" dirty="0"/>
              <a:t> </a:t>
            </a:r>
            <a:r>
              <a:rPr lang="en-US" dirty="0" err="1" smtClean="0"/>
              <a:t>ekranı</a:t>
            </a:r>
            <a:r>
              <a:rPr lang="en-US" dirty="0" smtClean="0"/>
              <a:t>,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önceden</a:t>
            </a:r>
            <a:r>
              <a:rPr lang="en-US" dirty="0"/>
              <a:t> </a:t>
            </a:r>
            <a:r>
              <a:rPr lang="en-US" dirty="0" err="1" smtClean="0"/>
              <a:t>yapılan</a:t>
            </a:r>
            <a:r>
              <a:rPr lang="en-US" dirty="0" smtClean="0"/>
              <a:t> </a:t>
            </a:r>
            <a:r>
              <a:rPr lang="en-US" dirty="0" err="1"/>
              <a:t>talimat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 smtClean="0"/>
              <a:t>eksikliklerin</a:t>
            </a:r>
            <a:r>
              <a:rPr lang="tr-TR" dirty="0"/>
              <a:t> </a:t>
            </a:r>
            <a:r>
              <a:rPr lang="en-US" dirty="0" err="1" smtClean="0"/>
              <a:t>tamamlaması</a:t>
            </a:r>
            <a:r>
              <a:rPr lang="en-US" dirty="0" smtClean="0"/>
              <a:t> </a:t>
            </a:r>
            <a:r>
              <a:rPr lang="en-US" dirty="0" err="1" smtClean="0"/>
              <a:t>işleminin</a:t>
            </a:r>
            <a:r>
              <a:rPr lang="en-US" dirty="0" smtClean="0"/>
              <a:t> </a:t>
            </a:r>
            <a:r>
              <a:rPr lang="en-US" dirty="0" err="1" smtClean="0"/>
              <a:t>yapıldığı</a:t>
            </a:r>
            <a:r>
              <a:rPr lang="en-US" dirty="0" smtClean="0"/>
              <a:t> </a:t>
            </a:r>
            <a:r>
              <a:rPr lang="en-US" dirty="0" err="1" smtClean="0"/>
              <a:t>ekrandır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r>
              <a:rPr lang="en-US" b="1" dirty="0" err="1"/>
              <a:t>Talimat</a:t>
            </a:r>
            <a:r>
              <a:rPr lang="en-US" b="1" dirty="0"/>
              <a:t> </a:t>
            </a:r>
            <a:r>
              <a:rPr lang="en-US" b="1" dirty="0" err="1"/>
              <a:t>Sonuç</a:t>
            </a:r>
            <a:r>
              <a:rPr lang="en-US" b="1" dirty="0"/>
              <a:t> </a:t>
            </a:r>
            <a:r>
              <a:rPr lang="en-US" b="1" dirty="0" err="1" smtClean="0"/>
              <a:t>Yaz</a:t>
            </a:r>
            <a:r>
              <a:rPr lang="tr-TR" b="1" dirty="0" smtClean="0"/>
              <a:t>ı</a:t>
            </a:r>
            <a:r>
              <a:rPr lang="en-US" b="1" dirty="0" smtClean="0"/>
              <a:t>s</a:t>
            </a:r>
            <a:r>
              <a:rPr lang="tr-TR" b="1" dirty="0"/>
              <a:t>ı</a:t>
            </a:r>
            <a:r>
              <a:rPr lang="en-US" b="1" dirty="0" smtClean="0"/>
              <a:t>n</a:t>
            </a:r>
            <a:r>
              <a:rPr lang="tr-TR" b="1" dirty="0" smtClean="0"/>
              <a:t>ı</a:t>
            </a:r>
            <a:r>
              <a:rPr lang="en-US" b="1" dirty="0" smtClean="0"/>
              <a:t>n </a:t>
            </a:r>
            <a:r>
              <a:rPr lang="en-US" b="1" dirty="0" err="1" smtClean="0"/>
              <a:t>Haz</a:t>
            </a:r>
            <a:r>
              <a:rPr lang="tr-TR" b="1" dirty="0" smtClean="0"/>
              <a:t>ı</a:t>
            </a:r>
            <a:r>
              <a:rPr lang="en-US" b="1" dirty="0" err="1" smtClean="0"/>
              <a:t>rlanmas</a:t>
            </a:r>
            <a:r>
              <a:rPr lang="tr-TR" b="1" dirty="0"/>
              <a:t>ı</a:t>
            </a:r>
            <a:endParaRPr lang="en-US" b="1" dirty="0"/>
          </a:p>
          <a:p>
            <a:pPr marL="0" indent="0">
              <a:buNone/>
            </a:pPr>
            <a:r>
              <a:rPr lang="en-US" dirty="0" err="1"/>
              <a:t>Talimat</a:t>
            </a:r>
            <a:r>
              <a:rPr lang="en-US" dirty="0"/>
              <a:t> </a:t>
            </a:r>
            <a:r>
              <a:rPr lang="en-US" dirty="0" err="1"/>
              <a:t>sonuç</a:t>
            </a:r>
            <a:r>
              <a:rPr lang="en-US" dirty="0"/>
              <a:t> </a:t>
            </a:r>
            <a:r>
              <a:rPr lang="en-US" dirty="0" err="1" smtClean="0"/>
              <a:t>yazısının</a:t>
            </a:r>
            <a:r>
              <a:rPr lang="en-US" dirty="0" smtClean="0"/>
              <a:t> </a:t>
            </a:r>
            <a:r>
              <a:rPr lang="en-US" dirty="0" err="1" smtClean="0"/>
              <a:t>hazırlanması</a:t>
            </a:r>
            <a:r>
              <a:rPr lang="en-US" dirty="0" smtClean="0"/>
              <a:t>, </a:t>
            </a:r>
            <a:r>
              <a:rPr lang="en-US" dirty="0" err="1"/>
              <a:t>talimat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 smtClean="0"/>
              <a:t>işlemlerin</a:t>
            </a:r>
            <a:r>
              <a:rPr lang="en-US" dirty="0" smtClean="0"/>
              <a:t> </a:t>
            </a:r>
            <a:r>
              <a:rPr lang="en-US" dirty="0" err="1" smtClean="0"/>
              <a:t>tamamlanması</a:t>
            </a:r>
            <a:r>
              <a:rPr lang="tr-TR" dirty="0" smtClean="0"/>
              <a:t> </a:t>
            </a:r>
            <a:r>
              <a:rPr lang="en-US" dirty="0" err="1" smtClean="0"/>
              <a:t>üzerine</a:t>
            </a:r>
            <a:r>
              <a:rPr lang="en-US" dirty="0" smtClean="0"/>
              <a:t> </a:t>
            </a:r>
            <a:r>
              <a:rPr lang="en-US" dirty="0" err="1" smtClean="0"/>
              <a:t>talimatın</a:t>
            </a:r>
            <a:r>
              <a:rPr lang="en-US" dirty="0" smtClean="0"/>
              <a:t> </a:t>
            </a:r>
            <a:r>
              <a:rPr lang="en-US" dirty="0" err="1" smtClean="0"/>
              <a:t>gerçekleştirdiğine</a:t>
            </a:r>
            <a:r>
              <a:rPr lang="en-US" dirty="0" smtClean="0"/>
              <a:t> </a:t>
            </a:r>
            <a:r>
              <a:rPr lang="en-US" dirty="0" err="1"/>
              <a:t>dair</a:t>
            </a:r>
            <a:r>
              <a:rPr lang="en-US" dirty="0"/>
              <a:t> </a:t>
            </a:r>
            <a:r>
              <a:rPr lang="en-US" dirty="0" err="1" smtClean="0"/>
              <a:t>yazının</a:t>
            </a:r>
            <a:r>
              <a:rPr lang="en-US" dirty="0" smtClean="0"/>
              <a:t> </a:t>
            </a:r>
            <a:r>
              <a:rPr lang="en-US" dirty="0" err="1" smtClean="0"/>
              <a:t>hazırlanması</a:t>
            </a:r>
            <a:r>
              <a:rPr lang="en-US" dirty="0" smtClean="0"/>
              <a:t> </a:t>
            </a:r>
            <a:r>
              <a:rPr lang="en-US" dirty="0" err="1" smtClean="0"/>
              <a:t>işleminin</a:t>
            </a:r>
            <a:r>
              <a:rPr lang="en-US" dirty="0" smtClean="0"/>
              <a:t> </a:t>
            </a:r>
            <a:r>
              <a:rPr lang="en-US" dirty="0" err="1" smtClean="0"/>
              <a:t>yapıldığı</a:t>
            </a:r>
            <a:r>
              <a:rPr lang="tr-TR" dirty="0" smtClean="0"/>
              <a:t> </a:t>
            </a:r>
            <a:r>
              <a:rPr lang="en-US" dirty="0" err="1" smtClean="0"/>
              <a:t>ekrandır</a:t>
            </a:r>
            <a:r>
              <a:rPr lang="en-US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46862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TAL</a:t>
            </a:r>
            <a:r>
              <a:rPr lang="tr-TR" b="1" smtClean="0"/>
              <a:t>İ</a:t>
            </a:r>
            <a:r>
              <a:rPr lang="en-US" b="1" smtClean="0"/>
              <a:t>MAT MODÜLÜ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err="1"/>
              <a:t>Talimat</a:t>
            </a:r>
            <a:r>
              <a:rPr lang="en-US" sz="2800" b="1" dirty="0"/>
              <a:t> </a:t>
            </a:r>
            <a:r>
              <a:rPr lang="en-US" sz="2800" b="1" dirty="0" err="1" smtClean="0"/>
              <a:t>Dosyas</a:t>
            </a:r>
            <a:r>
              <a:rPr lang="tr-TR" sz="2800" b="1" dirty="0"/>
              <a:t>ı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Aç</a:t>
            </a:r>
            <a:r>
              <a:rPr lang="tr-TR" sz="2800" b="1" dirty="0"/>
              <a:t>ı</a:t>
            </a:r>
            <a:r>
              <a:rPr lang="en-US" sz="2800" b="1" dirty="0" err="1" smtClean="0"/>
              <a:t>lmas</a:t>
            </a:r>
            <a:r>
              <a:rPr lang="tr-TR" sz="2800" b="1" dirty="0" smtClean="0"/>
              <a:t>ı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/>
              <a:t>Talimat</a:t>
            </a:r>
            <a:r>
              <a:rPr lang="en-US" sz="2800" dirty="0"/>
              <a:t> </a:t>
            </a:r>
            <a:r>
              <a:rPr lang="en-US" sz="2800" dirty="0" err="1" smtClean="0"/>
              <a:t>dosyası</a:t>
            </a:r>
            <a:r>
              <a:rPr lang="en-US" sz="2800" dirty="0" smtClean="0"/>
              <a:t> </a:t>
            </a:r>
            <a:r>
              <a:rPr lang="en-US" sz="2800" dirty="0" err="1" smtClean="0"/>
              <a:t>açılması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talimat</a:t>
            </a:r>
            <a:r>
              <a:rPr lang="en-US" sz="2800" dirty="0"/>
              <a:t> </a:t>
            </a:r>
            <a:r>
              <a:rPr lang="en-US" sz="2800" dirty="0" err="1"/>
              <a:t>tevzi</a:t>
            </a:r>
            <a:r>
              <a:rPr lang="en-US" sz="2800" dirty="0"/>
              <a:t> </a:t>
            </a:r>
            <a:r>
              <a:rPr lang="en-US" sz="2800" dirty="0" err="1"/>
              <a:t>birimi</a:t>
            </a:r>
            <a:r>
              <a:rPr lang="en-US" sz="2800" dirty="0"/>
              <a:t> </a:t>
            </a:r>
            <a:r>
              <a:rPr lang="en-US" sz="2800" dirty="0" err="1"/>
              <a:t>bulunmayan</a:t>
            </a:r>
            <a:r>
              <a:rPr lang="en-US" sz="2800" dirty="0"/>
              <a:t> </a:t>
            </a:r>
            <a:r>
              <a:rPr lang="en-US" sz="2800" dirty="0" err="1"/>
              <a:t>yerlerde</a:t>
            </a:r>
            <a:r>
              <a:rPr lang="en-US" sz="2800" dirty="0"/>
              <a:t> </a:t>
            </a:r>
            <a:r>
              <a:rPr lang="en-US" sz="2800" dirty="0" err="1" smtClean="0"/>
              <a:t>birime</a:t>
            </a:r>
            <a:r>
              <a:rPr lang="tr-TR" sz="2800" dirty="0"/>
              <a:t> </a:t>
            </a:r>
            <a:r>
              <a:rPr lang="en-US" sz="2800" dirty="0" err="1" smtClean="0"/>
              <a:t>tevzi</a:t>
            </a:r>
            <a:r>
              <a:rPr lang="en-US" sz="2800" dirty="0" smtClean="0"/>
              <a:t> </a:t>
            </a:r>
            <a:r>
              <a:rPr lang="en-US" sz="2800" dirty="0" err="1" smtClean="0"/>
              <a:t>yapılabilmesini</a:t>
            </a:r>
            <a:r>
              <a:rPr lang="en-US" sz="2800" dirty="0" smtClean="0"/>
              <a:t> </a:t>
            </a:r>
            <a:r>
              <a:rPr lang="en-US" sz="2800" dirty="0" err="1" smtClean="0"/>
              <a:t>sağlayan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>
              <a:buNone/>
            </a:pPr>
            <a:r>
              <a:rPr lang="en-US" sz="2800" b="1" dirty="0" err="1"/>
              <a:t>Talimatlar</a:t>
            </a:r>
            <a:r>
              <a:rPr lang="en-US" sz="2800" b="1" dirty="0"/>
              <a:t> </a:t>
            </a:r>
            <a:r>
              <a:rPr lang="en-US" sz="2800" b="1" dirty="0" err="1"/>
              <a:t>Arama</a:t>
            </a:r>
            <a:r>
              <a:rPr lang="en-US" sz="2800" b="1" dirty="0"/>
              <a:t> </a:t>
            </a:r>
            <a:r>
              <a:rPr lang="en-US" sz="2800" b="1" dirty="0" err="1" smtClean="0"/>
              <a:t>Ekran</a:t>
            </a:r>
            <a:r>
              <a:rPr lang="tr-TR" sz="2800" b="1" dirty="0"/>
              <a:t>ı</a:t>
            </a:r>
            <a:endParaRPr lang="en-US" sz="2800" b="1" dirty="0"/>
          </a:p>
          <a:p>
            <a:pPr marL="0" indent="0">
              <a:buNone/>
            </a:pPr>
            <a:r>
              <a:rPr lang="sv-SE" sz="2800" dirty="0"/>
              <a:t>Talimatlar arama </a:t>
            </a:r>
            <a:r>
              <a:rPr lang="sv-SE" sz="2800" dirty="0" smtClean="0"/>
              <a:t>ekranı, </a:t>
            </a:r>
            <a:r>
              <a:rPr lang="sv-SE" sz="2800" dirty="0"/>
              <a:t>birime gelen </a:t>
            </a:r>
            <a:r>
              <a:rPr lang="sv-SE" sz="2800" dirty="0" smtClean="0"/>
              <a:t>talimatların </a:t>
            </a:r>
            <a:r>
              <a:rPr lang="sv-SE" sz="2800" dirty="0"/>
              <a:t>listelenmesi ve seçilen </a:t>
            </a:r>
            <a:r>
              <a:rPr lang="sv-SE" sz="2800" dirty="0" smtClean="0"/>
              <a:t>talimatla</a:t>
            </a:r>
            <a:r>
              <a:rPr lang="tr-TR" sz="2800" dirty="0" smtClean="0"/>
              <a:t> </a:t>
            </a:r>
            <a:r>
              <a:rPr lang="en-US" sz="2800" dirty="0" err="1" smtClean="0"/>
              <a:t>ilgili</a:t>
            </a:r>
            <a:r>
              <a:rPr lang="en-US" sz="2800" dirty="0" smtClean="0"/>
              <a:t> </a:t>
            </a:r>
            <a:r>
              <a:rPr lang="en-US" sz="2800" dirty="0" err="1"/>
              <a:t>bilgilerin</a:t>
            </a:r>
            <a:r>
              <a:rPr lang="en-US" sz="2800" dirty="0"/>
              <a:t> </a:t>
            </a:r>
            <a:r>
              <a:rPr lang="en-US" sz="2800" dirty="0" err="1" smtClean="0"/>
              <a:t>görüntülendiği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72743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TAL</a:t>
            </a:r>
            <a:r>
              <a:rPr lang="tr-TR" b="1" smtClean="0"/>
              <a:t>İ</a:t>
            </a:r>
            <a:r>
              <a:rPr lang="en-US" b="1" smtClean="0"/>
              <a:t>MAT MODÜLÜ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err="1"/>
              <a:t>Talimat</a:t>
            </a:r>
            <a:r>
              <a:rPr lang="en-US" sz="2800" b="1" dirty="0"/>
              <a:t> </a:t>
            </a:r>
            <a:r>
              <a:rPr lang="en-US" sz="2800" b="1" dirty="0" err="1" smtClean="0"/>
              <a:t>Duruşma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Zapt</a:t>
            </a:r>
            <a:r>
              <a:rPr lang="tr-TR" sz="2800" b="1" dirty="0" smtClean="0"/>
              <a:t>ı</a:t>
            </a:r>
            <a:r>
              <a:rPr lang="en-US" sz="2800" b="1" dirty="0" smtClean="0"/>
              <a:t>n </a:t>
            </a:r>
            <a:r>
              <a:rPr lang="en-US" sz="2800" b="1" dirty="0" err="1" smtClean="0"/>
              <a:t>Haz</a:t>
            </a:r>
            <a:r>
              <a:rPr lang="tr-TR" sz="2800" b="1" dirty="0" smtClean="0"/>
              <a:t>ı</a:t>
            </a:r>
            <a:r>
              <a:rPr lang="en-US" sz="2800" b="1" dirty="0" err="1" smtClean="0"/>
              <a:t>rlanmas</a:t>
            </a:r>
            <a:r>
              <a:rPr lang="tr-TR" sz="2800" b="1" dirty="0" smtClean="0"/>
              <a:t>ı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/>
              <a:t>Talimat</a:t>
            </a:r>
            <a:r>
              <a:rPr lang="en-US" sz="2800" dirty="0"/>
              <a:t> </a:t>
            </a:r>
            <a:r>
              <a:rPr lang="en-US" sz="2800" dirty="0" err="1" smtClean="0"/>
              <a:t>duruşma</a:t>
            </a:r>
            <a:r>
              <a:rPr lang="en-US" sz="2800" dirty="0" smtClean="0"/>
              <a:t> </a:t>
            </a:r>
            <a:r>
              <a:rPr lang="en-US" sz="2800" dirty="0" err="1" smtClean="0"/>
              <a:t>zaptının</a:t>
            </a:r>
            <a:r>
              <a:rPr lang="en-US" sz="2800" dirty="0" smtClean="0"/>
              <a:t> </a:t>
            </a:r>
            <a:r>
              <a:rPr lang="en-US" sz="2800" dirty="0" err="1" smtClean="0"/>
              <a:t>hazırlanması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ekranı</a:t>
            </a:r>
            <a:r>
              <a:rPr lang="en-US" sz="2800" dirty="0" smtClean="0"/>
              <a:t>, </a:t>
            </a:r>
            <a:r>
              <a:rPr lang="en-US" sz="2800" dirty="0" err="1"/>
              <a:t>birime</a:t>
            </a:r>
            <a:r>
              <a:rPr lang="en-US" sz="2800" dirty="0"/>
              <a:t> </a:t>
            </a:r>
            <a:r>
              <a:rPr lang="en-US" sz="2800" dirty="0" err="1"/>
              <a:t>gelen</a:t>
            </a:r>
            <a:r>
              <a:rPr lang="en-US" sz="2800" dirty="0"/>
              <a:t> </a:t>
            </a:r>
            <a:r>
              <a:rPr lang="en-US" sz="2800" dirty="0" err="1"/>
              <a:t>talimat</a:t>
            </a:r>
            <a:r>
              <a:rPr lang="en-US" sz="2800" dirty="0"/>
              <a:t> </a:t>
            </a:r>
            <a:r>
              <a:rPr lang="en-US" sz="2800" dirty="0" err="1" smtClean="0"/>
              <a:t>dosyalarının</a:t>
            </a:r>
            <a:r>
              <a:rPr lang="tr-TR" sz="2800" dirty="0" smtClean="0"/>
              <a:t> </a:t>
            </a:r>
            <a:r>
              <a:rPr lang="en-US" sz="2800" dirty="0" err="1" smtClean="0"/>
              <a:t>duruşmalarının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>
              <a:buNone/>
            </a:pPr>
            <a:r>
              <a:rPr lang="en-US" sz="2800" b="1" dirty="0" err="1" smtClean="0"/>
              <a:t>Duruşmas</a:t>
            </a:r>
            <a:r>
              <a:rPr lang="tr-TR" sz="2800" b="1" dirty="0"/>
              <a:t>ı</a:t>
            </a:r>
            <a:r>
              <a:rPr lang="en-US" sz="2800" b="1" dirty="0" smtClean="0"/>
              <a:t> Yap</a:t>
            </a:r>
            <a:r>
              <a:rPr lang="tr-TR" sz="2800" b="1" dirty="0" smtClean="0"/>
              <a:t>ı</a:t>
            </a:r>
            <a:r>
              <a:rPr lang="en-US" sz="2800" b="1" dirty="0" err="1" smtClean="0"/>
              <a:t>lacak</a:t>
            </a:r>
            <a:r>
              <a:rPr lang="en-US" sz="2800" b="1" dirty="0" smtClean="0"/>
              <a:t> </a:t>
            </a:r>
            <a:r>
              <a:rPr lang="en-US" sz="2800" b="1" dirty="0" err="1"/>
              <a:t>Talimatlar</a:t>
            </a:r>
            <a:r>
              <a:rPr lang="en-US" sz="2800" b="1" dirty="0"/>
              <a:t> </a:t>
            </a:r>
            <a:r>
              <a:rPr lang="en-US" sz="2800" b="1" dirty="0" err="1"/>
              <a:t>Listesi</a:t>
            </a:r>
            <a:endParaRPr lang="en-US" sz="2800" b="1" dirty="0"/>
          </a:p>
          <a:p>
            <a:pPr marL="0" indent="0">
              <a:buNone/>
            </a:pPr>
            <a:r>
              <a:rPr lang="sv-SE" sz="2800" dirty="0" smtClean="0"/>
              <a:t>Duruşması yapılacak </a:t>
            </a:r>
            <a:r>
              <a:rPr lang="sv-SE" sz="2800" dirty="0"/>
              <a:t>talimatlar listesi </a:t>
            </a:r>
            <a:r>
              <a:rPr lang="sv-SE" sz="2800" dirty="0" smtClean="0"/>
              <a:t>ekranı, </a:t>
            </a:r>
            <a:r>
              <a:rPr lang="sv-SE" sz="2800" dirty="0"/>
              <a:t>birime gelen talimat </a:t>
            </a:r>
            <a:r>
              <a:rPr lang="sv-SE" sz="2800" dirty="0" smtClean="0"/>
              <a:t>dosyalarının duruşmaları</a:t>
            </a:r>
            <a:r>
              <a:rPr lang="en-US" sz="2800" dirty="0" err="1" smtClean="0"/>
              <a:t>nın</a:t>
            </a:r>
            <a:r>
              <a:rPr lang="en-US" sz="2800" dirty="0" smtClean="0"/>
              <a:t> </a:t>
            </a:r>
            <a:r>
              <a:rPr lang="en-US" sz="2800" dirty="0" err="1" smtClean="0"/>
              <a:t>listelendiği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01108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TAL</a:t>
            </a:r>
            <a:r>
              <a:rPr lang="tr-TR" b="1" smtClean="0"/>
              <a:t>İ</a:t>
            </a:r>
            <a:r>
              <a:rPr lang="en-US" b="1" smtClean="0"/>
              <a:t>MAT MODÜLÜ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/>
              <a:t>Posta </a:t>
            </a:r>
            <a:r>
              <a:rPr lang="en-US" b="1" dirty="0" smtClean="0"/>
              <a:t>Al</a:t>
            </a:r>
            <a:r>
              <a:rPr lang="tr-TR" b="1" dirty="0" smtClean="0"/>
              <a:t>ı</a:t>
            </a:r>
            <a:r>
              <a:rPr lang="en-US" b="1" dirty="0" err="1" smtClean="0"/>
              <a:t>nmas</a:t>
            </a:r>
            <a:r>
              <a:rPr lang="tr-TR" b="1" dirty="0" smtClean="0"/>
              <a:t>ı</a:t>
            </a:r>
            <a:r>
              <a:rPr lang="en-US" b="1" dirty="0" smtClean="0"/>
              <a:t> </a:t>
            </a:r>
            <a:r>
              <a:rPr lang="en-US" b="1" dirty="0" err="1" smtClean="0"/>
              <a:t>İşlemi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Posta </a:t>
            </a:r>
            <a:r>
              <a:rPr lang="en-US" dirty="0" err="1" smtClean="0"/>
              <a:t>alınması</a:t>
            </a:r>
            <a:r>
              <a:rPr lang="en-US" dirty="0" smtClean="0"/>
              <a:t> </a:t>
            </a:r>
            <a:r>
              <a:rPr lang="en-US" dirty="0" err="1" smtClean="0"/>
              <a:t>işlemi</a:t>
            </a:r>
            <a:r>
              <a:rPr lang="en-US" dirty="0" smtClean="0"/>
              <a:t> </a:t>
            </a:r>
            <a:r>
              <a:rPr lang="en-US" dirty="0" err="1" smtClean="0"/>
              <a:t>ekranı</a:t>
            </a:r>
            <a:r>
              <a:rPr lang="en-US" dirty="0" smtClean="0"/>
              <a:t>, </a:t>
            </a:r>
            <a:r>
              <a:rPr lang="en-US" dirty="0" err="1"/>
              <a:t>posta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gelen</a:t>
            </a:r>
            <a:r>
              <a:rPr lang="en-US" dirty="0"/>
              <a:t> </a:t>
            </a:r>
            <a:r>
              <a:rPr lang="en-US" dirty="0" err="1"/>
              <a:t>hukuk</a:t>
            </a:r>
            <a:r>
              <a:rPr lang="en-US" dirty="0"/>
              <a:t> </a:t>
            </a:r>
            <a:r>
              <a:rPr lang="en-US" dirty="0" err="1"/>
              <a:t>dava</a:t>
            </a:r>
            <a:r>
              <a:rPr lang="en-US" dirty="0"/>
              <a:t> </a:t>
            </a:r>
            <a:r>
              <a:rPr lang="en-US" dirty="0" err="1" smtClean="0"/>
              <a:t>dosyaları</a:t>
            </a:r>
            <a:r>
              <a:rPr lang="en-US" dirty="0" smtClean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talimat</a:t>
            </a:r>
            <a:r>
              <a:rPr lang="en-US" dirty="0"/>
              <a:t> </a:t>
            </a:r>
            <a:r>
              <a:rPr lang="en-US" dirty="0" err="1" smtClean="0"/>
              <a:t>dosyaları</a:t>
            </a:r>
            <a:r>
              <a:rPr lang="tr-TR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tüm</a:t>
            </a:r>
            <a:r>
              <a:rPr lang="en-US" dirty="0"/>
              <a:t> </a:t>
            </a:r>
            <a:r>
              <a:rPr lang="en-US" dirty="0" err="1"/>
              <a:t>posta</a:t>
            </a:r>
            <a:r>
              <a:rPr lang="en-US" dirty="0"/>
              <a:t> </a:t>
            </a:r>
            <a:r>
              <a:rPr lang="en-US" dirty="0" err="1"/>
              <a:t>bilgilerinin</a:t>
            </a:r>
            <a:r>
              <a:rPr lang="en-US" dirty="0"/>
              <a:t> </a:t>
            </a:r>
            <a:r>
              <a:rPr lang="en-US" dirty="0" err="1" smtClean="0"/>
              <a:t>kaydedildiği</a:t>
            </a:r>
            <a:r>
              <a:rPr lang="en-US" dirty="0" smtClean="0"/>
              <a:t> </a:t>
            </a:r>
            <a:r>
              <a:rPr lang="en-US" dirty="0" err="1" smtClean="0"/>
              <a:t>ekrandır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r>
              <a:rPr lang="en-US" b="1" dirty="0" err="1" smtClean="0"/>
              <a:t>Talimatlar</a:t>
            </a:r>
            <a:r>
              <a:rPr lang="tr-TR" b="1" dirty="0" smtClean="0"/>
              <a:t>ı</a:t>
            </a:r>
            <a:r>
              <a:rPr lang="en-US" b="1" dirty="0" smtClean="0"/>
              <a:t>n </a:t>
            </a:r>
            <a:r>
              <a:rPr lang="en-US" b="1" dirty="0" err="1" smtClean="0"/>
              <a:t>Listelenmesi</a:t>
            </a:r>
            <a:endParaRPr lang="tr-TR" b="1" dirty="0" smtClean="0"/>
          </a:p>
          <a:p>
            <a:pPr marL="0" indent="0">
              <a:buNone/>
            </a:pPr>
            <a:r>
              <a:rPr lang="en-US" dirty="0" err="1" smtClean="0"/>
              <a:t>Talimatların</a:t>
            </a:r>
            <a:r>
              <a:rPr lang="en-US" dirty="0" smtClean="0"/>
              <a:t> </a:t>
            </a:r>
            <a:r>
              <a:rPr lang="en-US" dirty="0" err="1"/>
              <a:t>listelenmesi</a:t>
            </a:r>
            <a:r>
              <a:rPr lang="en-US" dirty="0"/>
              <a:t>, </a:t>
            </a:r>
            <a:r>
              <a:rPr lang="en-US" dirty="0" err="1"/>
              <a:t>gelen</a:t>
            </a:r>
            <a:r>
              <a:rPr lang="en-US" dirty="0"/>
              <a:t> </a:t>
            </a:r>
            <a:r>
              <a:rPr lang="en-US" dirty="0" err="1" smtClean="0"/>
              <a:t>talimatların</a:t>
            </a:r>
            <a:r>
              <a:rPr lang="en-US" dirty="0" smtClean="0"/>
              <a:t> </a:t>
            </a:r>
            <a:r>
              <a:rPr lang="en-US" dirty="0" err="1"/>
              <a:t>takip</a:t>
            </a:r>
            <a:r>
              <a:rPr lang="en-US" dirty="0"/>
              <a:t> </a:t>
            </a:r>
            <a:r>
              <a:rPr lang="en-US" dirty="0" err="1"/>
              <a:t>edilmesi</a:t>
            </a:r>
            <a:r>
              <a:rPr lang="en-US" dirty="0"/>
              <a:t> </a:t>
            </a:r>
            <a:r>
              <a:rPr lang="en-US" dirty="0" err="1" smtClean="0"/>
              <a:t>amacıyla</a:t>
            </a:r>
            <a:r>
              <a:rPr lang="en-US" dirty="0" smtClean="0"/>
              <a:t> </a:t>
            </a:r>
            <a:r>
              <a:rPr lang="en-US" dirty="0" err="1" smtClean="0"/>
              <a:t>talimatların</a:t>
            </a:r>
            <a:r>
              <a:rPr lang="en-US" dirty="0" smtClean="0"/>
              <a:t> </a:t>
            </a:r>
            <a:r>
              <a:rPr lang="en-US" dirty="0" err="1" smtClean="0"/>
              <a:t>listelenmesi</a:t>
            </a:r>
            <a:r>
              <a:rPr lang="tr-TR" dirty="0" smtClean="0"/>
              <a:t> </a:t>
            </a:r>
            <a:r>
              <a:rPr lang="en-US" dirty="0" err="1" smtClean="0"/>
              <a:t>işleminin</a:t>
            </a:r>
            <a:r>
              <a:rPr lang="en-US" dirty="0" smtClean="0"/>
              <a:t> </a:t>
            </a:r>
            <a:r>
              <a:rPr lang="en-US" dirty="0" err="1" smtClean="0"/>
              <a:t>yapıldığı</a:t>
            </a:r>
            <a:r>
              <a:rPr lang="en-US" dirty="0" smtClean="0"/>
              <a:t> </a:t>
            </a:r>
            <a:r>
              <a:rPr lang="en-US" dirty="0" err="1" smtClean="0"/>
              <a:t>ekrandır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r>
              <a:rPr lang="en-US" b="1" dirty="0" err="1" smtClean="0"/>
              <a:t>Tamamlanm</a:t>
            </a:r>
            <a:r>
              <a:rPr lang="tr-TR" b="1" dirty="0" smtClean="0"/>
              <a:t>ı</a:t>
            </a:r>
            <a:r>
              <a:rPr lang="en-US" b="1" dirty="0" smtClean="0"/>
              <a:t>ş </a:t>
            </a:r>
            <a:r>
              <a:rPr lang="en-US" b="1" dirty="0" err="1" smtClean="0"/>
              <a:t>Talimat</a:t>
            </a:r>
            <a:r>
              <a:rPr lang="tr-TR" b="1" dirty="0" smtClean="0"/>
              <a:t>ı</a:t>
            </a:r>
            <a:r>
              <a:rPr lang="en-US" b="1" dirty="0" smtClean="0"/>
              <a:t>n </a:t>
            </a:r>
            <a:r>
              <a:rPr lang="en-US" b="1" dirty="0" err="1" smtClean="0"/>
              <a:t>İadesi</a:t>
            </a:r>
            <a:endParaRPr lang="en-US" b="1" dirty="0"/>
          </a:p>
          <a:p>
            <a:pPr marL="0" indent="0">
              <a:buNone/>
            </a:pPr>
            <a:r>
              <a:rPr lang="en-US" dirty="0" err="1" smtClean="0"/>
              <a:t>Tamamlanmış</a:t>
            </a:r>
            <a:r>
              <a:rPr lang="en-US" dirty="0" smtClean="0"/>
              <a:t> </a:t>
            </a:r>
            <a:r>
              <a:rPr lang="en-US" dirty="0" err="1" smtClean="0"/>
              <a:t>talimatın</a:t>
            </a:r>
            <a:r>
              <a:rPr lang="en-US" dirty="0" smtClean="0"/>
              <a:t> </a:t>
            </a:r>
            <a:r>
              <a:rPr lang="en-US" dirty="0" err="1"/>
              <a:t>iadesi</a:t>
            </a:r>
            <a:r>
              <a:rPr lang="en-US" dirty="0"/>
              <a:t> </a:t>
            </a:r>
            <a:r>
              <a:rPr lang="en-US" dirty="0" err="1" smtClean="0"/>
              <a:t>ekranı</a:t>
            </a:r>
            <a:r>
              <a:rPr lang="en-US" dirty="0" smtClean="0"/>
              <a:t>, </a:t>
            </a:r>
            <a:r>
              <a:rPr lang="en-US" dirty="0" err="1"/>
              <a:t>birime</a:t>
            </a:r>
            <a:r>
              <a:rPr lang="en-US" dirty="0"/>
              <a:t> </a:t>
            </a:r>
            <a:r>
              <a:rPr lang="en-US" dirty="0" err="1"/>
              <a:t>gelen</a:t>
            </a:r>
            <a:r>
              <a:rPr lang="en-US" dirty="0"/>
              <a:t> </a:t>
            </a:r>
            <a:r>
              <a:rPr lang="en-US" dirty="0" err="1"/>
              <a:t>talimat</a:t>
            </a:r>
            <a:r>
              <a:rPr lang="en-US" dirty="0"/>
              <a:t> </a:t>
            </a:r>
            <a:r>
              <a:rPr lang="en-US" dirty="0" err="1" smtClean="0"/>
              <a:t>dosyasının</a:t>
            </a:r>
            <a:r>
              <a:rPr lang="en-US" dirty="0" smtClean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 smtClean="0"/>
              <a:t>birime</a:t>
            </a:r>
            <a:r>
              <a:rPr lang="tr-TR" dirty="0"/>
              <a:t> </a:t>
            </a:r>
            <a:r>
              <a:rPr lang="en-US" dirty="0" err="1" smtClean="0"/>
              <a:t>iade</a:t>
            </a:r>
            <a:r>
              <a:rPr lang="en-US" dirty="0" smtClean="0"/>
              <a:t> </a:t>
            </a:r>
            <a:r>
              <a:rPr lang="en-US" dirty="0" err="1" smtClean="0"/>
              <a:t>işlemlerinin</a:t>
            </a:r>
            <a:r>
              <a:rPr lang="en-US" dirty="0" smtClean="0"/>
              <a:t> </a:t>
            </a:r>
            <a:r>
              <a:rPr lang="en-US" dirty="0" err="1" smtClean="0"/>
              <a:t>yapıldığı</a:t>
            </a:r>
            <a:r>
              <a:rPr lang="en-US" dirty="0" smtClean="0"/>
              <a:t> </a:t>
            </a:r>
            <a:r>
              <a:rPr lang="en-US" dirty="0" err="1" smtClean="0"/>
              <a:t>ekrandır</a:t>
            </a:r>
            <a:r>
              <a:rPr lang="en-US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798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TEVZ</a:t>
            </a:r>
            <a:r>
              <a:rPr lang="tr-TR" b="1" smtClean="0"/>
              <a:t>İ</a:t>
            </a:r>
            <a:r>
              <a:rPr lang="en-US" b="1" smtClean="0"/>
              <a:t> MODÜLÜ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 err="1" smtClean="0"/>
              <a:t>Dava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Açılış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Harçlandırma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İşlemi</a:t>
            </a:r>
            <a:endParaRPr lang="en-US" sz="2800" b="1" dirty="0"/>
          </a:p>
          <a:p>
            <a:pPr marL="0" indent="0" algn="just">
              <a:buNone/>
            </a:pPr>
            <a:r>
              <a:rPr lang="en-US" sz="2800" dirty="0" err="1" smtClean="0"/>
              <a:t>Dava</a:t>
            </a:r>
            <a:r>
              <a:rPr lang="en-US" sz="2800" dirty="0" smtClean="0"/>
              <a:t> </a:t>
            </a:r>
            <a:r>
              <a:rPr lang="en-US" sz="2800" dirty="0" err="1" smtClean="0"/>
              <a:t>açılış</a:t>
            </a:r>
            <a:r>
              <a:rPr lang="en-US" sz="2800" dirty="0" smtClean="0"/>
              <a:t> </a:t>
            </a:r>
            <a:r>
              <a:rPr lang="en-US" sz="2800" dirty="0" err="1" smtClean="0"/>
              <a:t>harçlandırma</a:t>
            </a:r>
            <a:r>
              <a:rPr lang="en-US" sz="2800" dirty="0" smtClean="0"/>
              <a:t> </a:t>
            </a:r>
            <a:r>
              <a:rPr lang="en-US" sz="2800" dirty="0" err="1" smtClean="0"/>
              <a:t>işlemi</a:t>
            </a:r>
            <a:r>
              <a:rPr lang="en-US" sz="2800" dirty="0" smtClean="0"/>
              <a:t>, </a:t>
            </a:r>
            <a:r>
              <a:rPr lang="en-US" sz="2800" dirty="0" err="1" smtClean="0"/>
              <a:t>dava</a:t>
            </a:r>
            <a:r>
              <a:rPr lang="en-US" sz="2800" dirty="0" smtClean="0"/>
              <a:t> ilk </a:t>
            </a:r>
            <a:r>
              <a:rPr lang="en-US" sz="2800" dirty="0" err="1" smtClean="0"/>
              <a:t>açılışta</a:t>
            </a:r>
            <a:r>
              <a:rPr lang="en-US" sz="2800" dirty="0" smtClean="0"/>
              <a:t> </a:t>
            </a:r>
            <a:r>
              <a:rPr lang="en-US" sz="2800" dirty="0" err="1" smtClean="0"/>
              <a:t>davacının</a:t>
            </a:r>
            <a:r>
              <a:rPr lang="en-US" sz="2800" dirty="0" smtClean="0"/>
              <a:t> </a:t>
            </a:r>
            <a:r>
              <a:rPr lang="en-US" sz="2800" dirty="0" err="1" smtClean="0"/>
              <a:t>açılış</a:t>
            </a:r>
            <a:r>
              <a:rPr lang="en-US" sz="2800" dirty="0" smtClean="0"/>
              <a:t> </a:t>
            </a:r>
            <a:r>
              <a:rPr lang="en-US" sz="2800" dirty="0" err="1" smtClean="0"/>
              <a:t>için</a:t>
            </a:r>
            <a:r>
              <a:rPr lang="en-US" sz="2800" dirty="0" smtClean="0"/>
              <a:t> </a:t>
            </a:r>
            <a:r>
              <a:rPr lang="en-US" sz="2800" dirty="0" err="1" smtClean="0"/>
              <a:t>ödemesi</a:t>
            </a:r>
            <a:r>
              <a:rPr lang="en-US" sz="2800" dirty="0" smtClean="0"/>
              <a:t> </a:t>
            </a:r>
            <a:r>
              <a:rPr lang="en-US" sz="2800" dirty="0" err="1" smtClean="0"/>
              <a:t>gereken</a:t>
            </a:r>
            <a:r>
              <a:rPr lang="tr-TR" sz="2800" dirty="0" smtClean="0"/>
              <a:t> </a:t>
            </a:r>
            <a:r>
              <a:rPr lang="en-US" sz="2800" dirty="0" err="1" smtClean="0"/>
              <a:t>harç</a:t>
            </a:r>
            <a:r>
              <a:rPr lang="en-US" sz="2800" dirty="0" smtClean="0"/>
              <a:t>/</a:t>
            </a:r>
            <a:r>
              <a:rPr lang="en-US" sz="2800" dirty="0" err="1" smtClean="0"/>
              <a:t>masraşarın</a:t>
            </a:r>
            <a:r>
              <a:rPr lang="en-US" sz="2800" dirty="0" smtClean="0"/>
              <a:t> </a:t>
            </a:r>
            <a:r>
              <a:rPr lang="en-US" sz="2800" dirty="0" err="1" smtClean="0"/>
              <a:t>hesaplanması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 algn="just">
              <a:buNone/>
            </a:pPr>
            <a:r>
              <a:rPr lang="en-US" sz="2800" b="1" dirty="0" smtClean="0"/>
              <a:t>Seri </a:t>
            </a:r>
            <a:r>
              <a:rPr lang="en-US" sz="2800" b="1" dirty="0" err="1" smtClean="0"/>
              <a:t>Dava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Açılış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Harçlandırma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İşlemi</a:t>
            </a:r>
            <a:endParaRPr lang="en-US" sz="2800" b="1" dirty="0"/>
          </a:p>
          <a:p>
            <a:pPr marL="0" indent="0" algn="just">
              <a:buNone/>
            </a:pPr>
            <a:r>
              <a:rPr lang="en-US" sz="2800" dirty="0" smtClean="0"/>
              <a:t>Seri </a:t>
            </a:r>
            <a:r>
              <a:rPr lang="en-US" sz="2800" dirty="0" err="1" smtClean="0"/>
              <a:t>dava</a:t>
            </a:r>
            <a:r>
              <a:rPr lang="en-US" sz="2800" dirty="0" smtClean="0"/>
              <a:t> </a:t>
            </a:r>
            <a:r>
              <a:rPr lang="en-US" sz="2800" dirty="0" err="1" smtClean="0"/>
              <a:t>açılış</a:t>
            </a:r>
            <a:r>
              <a:rPr lang="en-US" sz="2800" dirty="0" smtClean="0"/>
              <a:t> </a:t>
            </a:r>
            <a:r>
              <a:rPr lang="en-US" sz="2800" dirty="0" err="1" smtClean="0"/>
              <a:t>harçlandırma</a:t>
            </a:r>
            <a:r>
              <a:rPr lang="en-US" sz="2800" dirty="0" smtClean="0"/>
              <a:t> </a:t>
            </a:r>
            <a:r>
              <a:rPr lang="en-US" sz="2800" dirty="0" err="1" smtClean="0"/>
              <a:t>İşlemi</a:t>
            </a:r>
            <a:r>
              <a:rPr lang="en-US" sz="2800" dirty="0" smtClean="0"/>
              <a:t> </a:t>
            </a:r>
            <a:r>
              <a:rPr lang="en-US" sz="2800" dirty="0" err="1" smtClean="0"/>
              <a:t>seri</a:t>
            </a:r>
            <a:r>
              <a:rPr lang="en-US" sz="2800" dirty="0" smtClean="0"/>
              <a:t> </a:t>
            </a:r>
            <a:r>
              <a:rPr lang="en-US" sz="2800" dirty="0" err="1" smtClean="0"/>
              <a:t>dava</a:t>
            </a:r>
            <a:r>
              <a:rPr lang="en-US" sz="2800" dirty="0" smtClean="0"/>
              <a:t> </a:t>
            </a:r>
            <a:r>
              <a:rPr lang="en-US" sz="2800" dirty="0" err="1" smtClean="0"/>
              <a:t>masraf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harçlarının</a:t>
            </a:r>
            <a:r>
              <a:rPr lang="en-US" sz="2800" dirty="0" smtClean="0"/>
              <a:t> </a:t>
            </a:r>
            <a:r>
              <a:rPr lang="en-US" sz="2800" dirty="0" err="1" smtClean="0"/>
              <a:t>hesaplanması</a:t>
            </a:r>
            <a:r>
              <a:rPr lang="tr-TR" sz="2800" dirty="0" smtClean="0"/>
              <a:t> </a:t>
            </a:r>
            <a:r>
              <a:rPr lang="en-US" sz="2800" dirty="0" err="1" smtClean="0"/>
              <a:t>işlemlerinin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178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TEVZ</a:t>
            </a:r>
            <a:r>
              <a:rPr lang="tr-TR" b="1" smtClean="0"/>
              <a:t>İ</a:t>
            </a:r>
            <a:r>
              <a:rPr lang="en-US" b="1" smtClean="0"/>
              <a:t> MODÜLÜ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b="1" dirty="0" err="1" smtClean="0"/>
              <a:t>Dava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Tevzi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İşlemi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Dava</a:t>
            </a:r>
            <a:r>
              <a:rPr lang="en-US" sz="2800" dirty="0" smtClean="0"/>
              <a:t> </a:t>
            </a:r>
            <a:r>
              <a:rPr lang="en-US" sz="2800" dirty="0" err="1" smtClean="0"/>
              <a:t>tevzi</a:t>
            </a:r>
            <a:r>
              <a:rPr lang="en-US" sz="2800" dirty="0" smtClean="0"/>
              <a:t> </a:t>
            </a:r>
            <a:r>
              <a:rPr lang="en-US" sz="2800" dirty="0" err="1" smtClean="0"/>
              <a:t>işlemi</a:t>
            </a:r>
            <a:r>
              <a:rPr lang="en-US" sz="2800" dirty="0" smtClean="0"/>
              <a:t>, </a:t>
            </a:r>
            <a:r>
              <a:rPr lang="en-US" sz="2800" dirty="0" err="1" smtClean="0"/>
              <a:t>dava</a:t>
            </a:r>
            <a:r>
              <a:rPr lang="en-US" sz="2800" dirty="0" smtClean="0"/>
              <a:t> </a:t>
            </a:r>
            <a:r>
              <a:rPr lang="en-US" sz="2800" dirty="0" err="1" smtClean="0"/>
              <a:t>dosyalarının</a:t>
            </a:r>
            <a:r>
              <a:rPr lang="en-US" sz="2800" dirty="0" smtClean="0"/>
              <a:t> </a:t>
            </a:r>
            <a:r>
              <a:rPr lang="en-US" sz="2800" dirty="0" err="1" smtClean="0"/>
              <a:t>ilgili</a:t>
            </a:r>
            <a:r>
              <a:rPr lang="en-US" sz="2800" dirty="0" smtClean="0"/>
              <a:t> </a:t>
            </a:r>
            <a:r>
              <a:rPr lang="en-US" sz="2800" dirty="0" err="1" smtClean="0"/>
              <a:t>mahkemelere</a:t>
            </a:r>
            <a:r>
              <a:rPr lang="en-US" sz="2800" dirty="0" smtClean="0"/>
              <a:t> </a:t>
            </a:r>
            <a:r>
              <a:rPr lang="en-US" sz="2800" dirty="0" err="1" smtClean="0"/>
              <a:t>belirli</a:t>
            </a:r>
            <a:r>
              <a:rPr lang="en-US" sz="2800" dirty="0" smtClean="0"/>
              <a:t> </a:t>
            </a:r>
            <a:r>
              <a:rPr lang="en-US" sz="2800" dirty="0" err="1" smtClean="0"/>
              <a:t>kriterlere</a:t>
            </a:r>
            <a:r>
              <a:rPr lang="en-US" sz="2800" dirty="0" smtClean="0"/>
              <a:t> </a:t>
            </a:r>
            <a:r>
              <a:rPr lang="en-US" sz="2800" dirty="0" err="1" smtClean="0"/>
              <a:t>göre</a:t>
            </a:r>
            <a:r>
              <a:rPr lang="en-US" sz="2800" dirty="0" smtClean="0"/>
              <a:t> </a:t>
            </a:r>
            <a:r>
              <a:rPr lang="en-US" sz="2800" dirty="0" err="1" smtClean="0"/>
              <a:t>tevzi</a:t>
            </a:r>
            <a:r>
              <a:rPr lang="tr-TR" sz="2800" dirty="0" smtClean="0"/>
              <a:t> </a:t>
            </a:r>
            <a:r>
              <a:rPr lang="en-US" sz="2800" dirty="0" err="1" smtClean="0"/>
              <a:t>edilmesi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gerçekleştirildiği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 </a:t>
            </a:r>
            <a:r>
              <a:rPr lang="en-US" sz="2800" dirty="0" err="1" smtClean="0"/>
              <a:t>Dava</a:t>
            </a:r>
            <a:r>
              <a:rPr lang="en-US" sz="2800" dirty="0" smtClean="0"/>
              <a:t> </a:t>
            </a:r>
            <a:r>
              <a:rPr lang="en-US" sz="2800" dirty="0" err="1" smtClean="0"/>
              <a:t>başvurusu</a:t>
            </a:r>
            <a:r>
              <a:rPr lang="en-US" sz="2800" dirty="0" smtClean="0"/>
              <a:t>, ilk </a:t>
            </a:r>
            <a:r>
              <a:rPr lang="en-US" sz="2800" dirty="0" err="1" smtClean="0"/>
              <a:t>açılış</a:t>
            </a:r>
            <a:r>
              <a:rPr lang="en-US" sz="2800" dirty="0" smtClean="0"/>
              <a:t> </a:t>
            </a:r>
            <a:r>
              <a:rPr lang="en-US" sz="2800" dirty="0" err="1" smtClean="0"/>
              <a:t>harç</a:t>
            </a:r>
            <a:r>
              <a:rPr lang="en-US" sz="2800" dirty="0" smtClean="0"/>
              <a:t>/</a:t>
            </a:r>
            <a:r>
              <a:rPr lang="en-US" sz="2800" dirty="0" err="1" smtClean="0"/>
              <a:t>masraşarı</a:t>
            </a:r>
            <a:r>
              <a:rPr lang="tr-TR" sz="2800" dirty="0" smtClean="0"/>
              <a:t> </a:t>
            </a:r>
            <a:r>
              <a:rPr lang="en-US" sz="2800" dirty="0" err="1" smtClean="0"/>
              <a:t>tahsil</a:t>
            </a:r>
            <a:r>
              <a:rPr lang="en-US" sz="2800" dirty="0" smtClean="0"/>
              <a:t> </a:t>
            </a:r>
            <a:r>
              <a:rPr lang="en-US" sz="2800" dirty="0" err="1" smtClean="0"/>
              <a:t>edildikten</a:t>
            </a:r>
            <a:r>
              <a:rPr lang="en-US" sz="2800" dirty="0" smtClean="0"/>
              <a:t> </a:t>
            </a:r>
            <a:r>
              <a:rPr lang="en-US" sz="2800" dirty="0" err="1" smtClean="0"/>
              <a:t>sonra</a:t>
            </a:r>
            <a:r>
              <a:rPr lang="en-US" sz="2800" dirty="0" smtClean="0"/>
              <a:t> </a:t>
            </a:r>
            <a:r>
              <a:rPr lang="en-US" sz="2800" dirty="0" err="1" smtClean="0"/>
              <a:t>dava</a:t>
            </a:r>
            <a:r>
              <a:rPr lang="en-US" sz="2800" dirty="0" smtClean="0"/>
              <a:t> </a:t>
            </a:r>
            <a:r>
              <a:rPr lang="en-US" sz="2800" dirty="0" err="1" smtClean="0"/>
              <a:t>tevzi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</a:t>
            </a:r>
            <a:r>
              <a:rPr lang="en-US" sz="2800" dirty="0" smtClean="0"/>
              <a:t> </a:t>
            </a:r>
            <a:r>
              <a:rPr lang="en-US" sz="2800" dirty="0" err="1" smtClean="0"/>
              <a:t>yapılmaktadır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>
              <a:buNone/>
            </a:pPr>
            <a:r>
              <a:rPr lang="en-US" sz="2800" b="1" dirty="0" err="1" smtClean="0"/>
              <a:t>Görevsizlik</a:t>
            </a:r>
            <a:r>
              <a:rPr lang="en-US" sz="2800" b="1" dirty="0" smtClean="0"/>
              <a:t>/</a:t>
            </a:r>
            <a:r>
              <a:rPr lang="en-US" sz="2800" b="1" dirty="0" err="1" smtClean="0"/>
              <a:t>Yetkisizlik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Nedeniyle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Gelen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Dosyanın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Tevzi</a:t>
            </a:r>
            <a:endParaRPr lang="en-US" sz="2800" b="1" dirty="0"/>
          </a:p>
          <a:p>
            <a:pPr marL="0" indent="0">
              <a:buNone/>
            </a:pPr>
            <a:r>
              <a:rPr lang="en-US" sz="2800" b="1" dirty="0" err="1"/>
              <a:t>Edilmesi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Görevsizlik</a:t>
            </a:r>
            <a:r>
              <a:rPr lang="en-US" sz="2800" dirty="0" smtClean="0"/>
              <a:t>/</a:t>
            </a:r>
            <a:r>
              <a:rPr lang="en-US" sz="2800" dirty="0" err="1" smtClean="0"/>
              <a:t>yetkisizlik</a:t>
            </a:r>
            <a:r>
              <a:rPr lang="en-US" sz="2800" dirty="0" smtClean="0"/>
              <a:t> </a:t>
            </a:r>
            <a:r>
              <a:rPr lang="en-US" sz="2800" dirty="0" err="1" smtClean="0"/>
              <a:t>nedeniyle</a:t>
            </a:r>
            <a:r>
              <a:rPr lang="en-US" sz="2800" dirty="0" smtClean="0"/>
              <a:t> </a:t>
            </a:r>
            <a:r>
              <a:rPr lang="en-US" sz="2800" dirty="0" err="1" smtClean="0"/>
              <a:t>gelen</a:t>
            </a:r>
            <a:r>
              <a:rPr lang="en-US" sz="2800" dirty="0" smtClean="0"/>
              <a:t> </a:t>
            </a:r>
            <a:r>
              <a:rPr lang="en-US" sz="2800" dirty="0" err="1" smtClean="0"/>
              <a:t>dosyanın</a:t>
            </a:r>
            <a:r>
              <a:rPr lang="en-US" sz="2800" dirty="0" smtClean="0"/>
              <a:t> </a:t>
            </a:r>
            <a:r>
              <a:rPr lang="en-US" sz="2800" dirty="0" err="1" smtClean="0"/>
              <a:t>tevzi</a:t>
            </a:r>
            <a:r>
              <a:rPr lang="en-US" sz="2800" dirty="0" smtClean="0"/>
              <a:t> </a:t>
            </a:r>
            <a:r>
              <a:rPr lang="en-US" sz="2800" dirty="0" err="1" smtClean="0"/>
              <a:t>edilmesi</a:t>
            </a:r>
            <a:r>
              <a:rPr lang="en-US" sz="2800" dirty="0" smtClean="0"/>
              <a:t>, </a:t>
            </a:r>
            <a:r>
              <a:rPr lang="en-US" sz="2800" dirty="0" err="1" smtClean="0"/>
              <a:t>görevsizlik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yetkisizlik</a:t>
            </a:r>
            <a:r>
              <a:rPr lang="tr-TR" sz="2800" dirty="0" smtClean="0"/>
              <a:t> </a:t>
            </a:r>
            <a:r>
              <a:rPr lang="en-US" sz="2800" dirty="0" err="1" smtClean="0"/>
              <a:t>nedeniyle</a:t>
            </a:r>
            <a:r>
              <a:rPr lang="en-US" sz="2800" dirty="0" smtClean="0"/>
              <a:t> </a:t>
            </a:r>
            <a:r>
              <a:rPr lang="en-US" sz="2800" dirty="0" err="1" smtClean="0"/>
              <a:t>tevzi</a:t>
            </a:r>
            <a:r>
              <a:rPr lang="en-US" sz="2800" dirty="0" smtClean="0"/>
              <a:t> </a:t>
            </a:r>
            <a:r>
              <a:rPr lang="en-US" sz="2800" dirty="0" err="1" smtClean="0"/>
              <a:t>bürosuna</a:t>
            </a:r>
            <a:r>
              <a:rPr lang="en-US" sz="2800" dirty="0" smtClean="0"/>
              <a:t> </a:t>
            </a:r>
            <a:r>
              <a:rPr lang="en-US" sz="2800" dirty="0" err="1" smtClean="0"/>
              <a:t>gelen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sistemde</a:t>
            </a:r>
            <a:r>
              <a:rPr lang="en-US" sz="2800" dirty="0" smtClean="0"/>
              <a:t> </a:t>
            </a:r>
            <a:r>
              <a:rPr lang="en-US" sz="2800" dirty="0" err="1" smtClean="0"/>
              <a:t>var</a:t>
            </a:r>
            <a:r>
              <a:rPr lang="en-US" sz="2800" dirty="0" smtClean="0"/>
              <a:t> </a:t>
            </a:r>
            <a:r>
              <a:rPr lang="en-US" sz="2800" dirty="0" err="1" smtClean="0"/>
              <a:t>olan</a:t>
            </a:r>
            <a:r>
              <a:rPr lang="en-US" sz="2800" dirty="0" smtClean="0"/>
              <a:t> </a:t>
            </a:r>
            <a:r>
              <a:rPr lang="en-US" sz="2800" dirty="0" err="1" smtClean="0"/>
              <a:t>dosyaların</a:t>
            </a:r>
            <a:r>
              <a:rPr lang="en-US" sz="2800" dirty="0" smtClean="0"/>
              <a:t> </a:t>
            </a:r>
            <a:r>
              <a:rPr lang="en-US" sz="2800" dirty="0" err="1" smtClean="0"/>
              <a:t>yeniden</a:t>
            </a:r>
            <a:r>
              <a:rPr lang="tr-TR" sz="2800" dirty="0" smtClean="0"/>
              <a:t> </a:t>
            </a:r>
            <a:r>
              <a:rPr lang="en-US" sz="2800" dirty="0" err="1" smtClean="0"/>
              <a:t>tevzisi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078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TEVZ</a:t>
            </a:r>
            <a:r>
              <a:rPr lang="tr-TR" b="1" smtClean="0"/>
              <a:t>İ</a:t>
            </a:r>
            <a:r>
              <a:rPr lang="en-US" b="1" smtClean="0"/>
              <a:t> MODÜLÜ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sz="2800" b="1" dirty="0" err="1" smtClean="0"/>
              <a:t>Sistem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Dışından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Gelen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Bozma</a:t>
            </a:r>
            <a:r>
              <a:rPr lang="en-US" sz="2800" b="1" dirty="0" smtClean="0"/>
              <a:t>,</a:t>
            </a:r>
            <a:r>
              <a:rPr lang="tr-TR" sz="2800" b="1" dirty="0" smtClean="0"/>
              <a:t> </a:t>
            </a:r>
            <a:r>
              <a:rPr lang="en-US" sz="2800" b="1" dirty="0" err="1" smtClean="0"/>
              <a:t>Görevsizlik</a:t>
            </a:r>
            <a:r>
              <a:rPr lang="en-US" sz="2800" b="1" dirty="0" smtClean="0"/>
              <a:t>/</a:t>
            </a:r>
            <a:r>
              <a:rPr lang="en-US" sz="2800" b="1" dirty="0" err="1" smtClean="0"/>
              <a:t>Yetkisizlik</a:t>
            </a:r>
            <a:r>
              <a:rPr lang="en-US" sz="2800" b="1" dirty="0" smtClean="0"/>
              <a:t>,</a:t>
            </a:r>
            <a:r>
              <a:rPr lang="tr-TR" sz="2800" b="1" dirty="0" smtClean="0"/>
              <a:t> </a:t>
            </a:r>
            <a:r>
              <a:rPr lang="en-US" sz="2800" b="1" dirty="0" err="1" smtClean="0"/>
              <a:t>Birleştirme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Dosyalarının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Tevzi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Edilmesi</a:t>
            </a:r>
            <a:endParaRPr lang="en-US" sz="2800" b="1" dirty="0"/>
          </a:p>
          <a:p>
            <a:pPr marL="0" indent="0" algn="just">
              <a:buNone/>
            </a:pPr>
            <a:r>
              <a:rPr lang="en-US" sz="2800" dirty="0" err="1" smtClean="0"/>
              <a:t>Sistem</a:t>
            </a:r>
            <a:r>
              <a:rPr lang="en-US" sz="2800" dirty="0" smtClean="0"/>
              <a:t> </a:t>
            </a:r>
            <a:r>
              <a:rPr lang="en-US" sz="2800" dirty="0" err="1" smtClean="0"/>
              <a:t>dışından</a:t>
            </a:r>
            <a:r>
              <a:rPr lang="en-US" sz="2800" dirty="0" smtClean="0"/>
              <a:t> </a:t>
            </a:r>
            <a:r>
              <a:rPr lang="en-US" sz="2800" dirty="0" err="1" smtClean="0"/>
              <a:t>gelen</a:t>
            </a:r>
            <a:r>
              <a:rPr lang="en-US" sz="2800" dirty="0" smtClean="0"/>
              <a:t> </a:t>
            </a:r>
            <a:r>
              <a:rPr lang="en-US" sz="2800" dirty="0" err="1" smtClean="0"/>
              <a:t>bozma</a:t>
            </a:r>
            <a:r>
              <a:rPr lang="en-US" sz="2800" dirty="0" smtClean="0"/>
              <a:t>, </a:t>
            </a:r>
            <a:r>
              <a:rPr lang="en-US" sz="2800" dirty="0" err="1" smtClean="0"/>
              <a:t>görevsizlik</a:t>
            </a:r>
            <a:r>
              <a:rPr lang="en-US" sz="2800" dirty="0" smtClean="0"/>
              <a:t>/</a:t>
            </a:r>
            <a:r>
              <a:rPr lang="en-US" sz="2800" dirty="0" err="1" smtClean="0"/>
              <a:t>yetkisizlik</a:t>
            </a:r>
            <a:r>
              <a:rPr lang="en-US" sz="2800" dirty="0" smtClean="0"/>
              <a:t>, </a:t>
            </a:r>
            <a:r>
              <a:rPr lang="en-US" sz="2800" dirty="0" err="1" smtClean="0"/>
              <a:t>birleştirme</a:t>
            </a:r>
            <a:r>
              <a:rPr lang="en-US" sz="2800" dirty="0" smtClean="0"/>
              <a:t> </a:t>
            </a:r>
            <a:r>
              <a:rPr lang="en-US" sz="2800" dirty="0" err="1" smtClean="0"/>
              <a:t>dosyalarının</a:t>
            </a:r>
            <a:r>
              <a:rPr lang="en-US" sz="2800" dirty="0" smtClean="0"/>
              <a:t> </a:t>
            </a:r>
            <a:r>
              <a:rPr lang="en-US" sz="2800" dirty="0" err="1" smtClean="0"/>
              <a:t>tevzi</a:t>
            </a:r>
            <a:r>
              <a:rPr lang="tr-TR" sz="2800" dirty="0" smtClean="0"/>
              <a:t> </a:t>
            </a:r>
            <a:r>
              <a:rPr lang="en-US" sz="2800" dirty="0" err="1" smtClean="0"/>
              <a:t>edilmesi</a:t>
            </a:r>
            <a:r>
              <a:rPr lang="en-US" sz="2800" dirty="0" smtClean="0"/>
              <a:t>, </a:t>
            </a:r>
            <a:r>
              <a:rPr lang="en-US" sz="2800" dirty="0" err="1" smtClean="0"/>
              <a:t>sistem</a:t>
            </a:r>
            <a:r>
              <a:rPr lang="en-US" sz="2800" dirty="0" smtClean="0"/>
              <a:t> </a:t>
            </a:r>
            <a:r>
              <a:rPr lang="en-US" sz="2800" dirty="0" err="1" smtClean="0"/>
              <a:t>dışından</a:t>
            </a:r>
            <a:r>
              <a:rPr lang="en-US" sz="2800" dirty="0" smtClean="0"/>
              <a:t> </a:t>
            </a:r>
            <a:r>
              <a:rPr lang="en-US" sz="2800" dirty="0" err="1" smtClean="0"/>
              <a:t>gelen</a:t>
            </a:r>
            <a:r>
              <a:rPr lang="en-US" sz="2800" dirty="0" smtClean="0"/>
              <a:t> </a:t>
            </a:r>
            <a:r>
              <a:rPr lang="en-US" sz="2800" dirty="0" err="1" smtClean="0"/>
              <a:t>bozma</a:t>
            </a:r>
            <a:r>
              <a:rPr lang="en-US" sz="2800" dirty="0" smtClean="0"/>
              <a:t>, </a:t>
            </a:r>
            <a:r>
              <a:rPr lang="en-US" sz="2800" dirty="0" err="1" smtClean="0"/>
              <a:t>görevsizlik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yetkisizlik</a:t>
            </a:r>
            <a:r>
              <a:rPr lang="en-US" sz="2800" dirty="0" smtClean="0"/>
              <a:t> </a:t>
            </a:r>
            <a:r>
              <a:rPr lang="en-US" sz="2800" dirty="0" err="1" smtClean="0"/>
              <a:t>nedeniyle</a:t>
            </a:r>
            <a:r>
              <a:rPr lang="en-US" sz="2800" dirty="0" smtClean="0"/>
              <a:t> </a:t>
            </a:r>
            <a:r>
              <a:rPr lang="en-US" sz="2800" dirty="0" err="1" smtClean="0"/>
              <a:t>tevzi</a:t>
            </a:r>
            <a:r>
              <a:rPr lang="tr-TR" sz="2800" dirty="0" smtClean="0"/>
              <a:t> </a:t>
            </a:r>
            <a:r>
              <a:rPr lang="en-US" sz="2800" dirty="0" err="1" smtClean="0"/>
              <a:t>bürosuna</a:t>
            </a:r>
            <a:r>
              <a:rPr lang="en-US" sz="2800" dirty="0" smtClean="0"/>
              <a:t> </a:t>
            </a:r>
            <a:r>
              <a:rPr lang="en-US" sz="2800" dirty="0" err="1" smtClean="0"/>
              <a:t>gelen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sistemde</a:t>
            </a:r>
            <a:r>
              <a:rPr lang="en-US" sz="2800" dirty="0" smtClean="0"/>
              <a:t> </a:t>
            </a:r>
            <a:r>
              <a:rPr lang="en-US" sz="2800" dirty="0" err="1" smtClean="0"/>
              <a:t>var</a:t>
            </a:r>
            <a:r>
              <a:rPr lang="en-US" sz="2800" dirty="0" smtClean="0"/>
              <a:t> </a:t>
            </a:r>
            <a:r>
              <a:rPr lang="en-US" sz="2800" dirty="0" err="1" smtClean="0"/>
              <a:t>olan</a:t>
            </a:r>
            <a:r>
              <a:rPr lang="en-US" sz="2800" dirty="0" smtClean="0"/>
              <a:t> </a:t>
            </a:r>
            <a:r>
              <a:rPr lang="en-US" sz="2800" dirty="0" err="1" smtClean="0"/>
              <a:t>dosyaların</a:t>
            </a:r>
            <a:r>
              <a:rPr lang="en-US" sz="2800" dirty="0" smtClean="0"/>
              <a:t> </a:t>
            </a:r>
            <a:r>
              <a:rPr lang="en-US" sz="2800" dirty="0" err="1" smtClean="0"/>
              <a:t>yeniden</a:t>
            </a:r>
            <a:r>
              <a:rPr lang="en-US" sz="2800" dirty="0" smtClean="0"/>
              <a:t> </a:t>
            </a:r>
            <a:r>
              <a:rPr lang="en-US" sz="2800" dirty="0" err="1" smtClean="0"/>
              <a:t>tevzisi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</a:t>
            </a:r>
            <a:endParaRPr lang="tr-TR" sz="2800" dirty="0"/>
          </a:p>
          <a:p>
            <a:pPr marL="0" indent="0" algn="just">
              <a:buNone/>
            </a:pPr>
            <a:r>
              <a:rPr lang="en-US" sz="2800" b="1" dirty="0" err="1" smtClean="0"/>
              <a:t>Tek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Mahkemeli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Dava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Tevzi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İşlemi</a:t>
            </a:r>
            <a:endParaRPr lang="en-US" sz="2800" b="1" dirty="0"/>
          </a:p>
          <a:p>
            <a:pPr marL="0" indent="0" algn="just">
              <a:buNone/>
            </a:pPr>
            <a:r>
              <a:rPr lang="en-US" sz="2800" dirty="0" err="1" smtClean="0"/>
              <a:t>Tek</a:t>
            </a:r>
            <a:r>
              <a:rPr lang="en-US" sz="2800" dirty="0" smtClean="0"/>
              <a:t> </a:t>
            </a:r>
            <a:r>
              <a:rPr lang="en-US" sz="2800" dirty="0" err="1" smtClean="0"/>
              <a:t>mahkemeli</a:t>
            </a:r>
            <a:r>
              <a:rPr lang="en-US" sz="2800" dirty="0" smtClean="0"/>
              <a:t> </a:t>
            </a:r>
            <a:r>
              <a:rPr lang="en-US" sz="2800" dirty="0" err="1" smtClean="0"/>
              <a:t>dava</a:t>
            </a:r>
            <a:r>
              <a:rPr lang="en-US" sz="2800" dirty="0" smtClean="0"/>
              <a:t> </a:t>
            </a:r>
            <a:r>
              <a:rPr lang="en-US" sz="2800" dirty="0" err="1" smtClean="0"/>
              <a:t>tevzi</a:t>
            </a:r>
            <a:r>
              <a:rPr lang="en-US" sz="2800" dirty="0" smtClean="0"/>
              <a:t> </a:t>
            </a:r>
            <a:r>
              <a:rPr lang="en-US" sz="2800" dirty="0" err="1" smtClean="0"/>
              <a:t>İşlemi</a:t>
            </a:r>
            <a:r>
              <a:rPr lang="en-US" sz="2800" dirty="0" smtClean="0"/>
              <a:t>, </a:t>
            </a:r>
            <a:r>
              <a:rPr lang="en-US" sz="2800" dirty="0" err="1" smtClean="0"/>
              <a:t>tevzi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vezne</a:t>
            </a:r>
            <a:r>
              <a:rPr lang="en-US" sz="2800" dirty="0" smtClean="0"/>
              <a:t> </a:t>
            </a:r>
            <a:r>
              <a:rPr lang="en-US" sz="2800" dirty="0" err="1" smtClean="0"/>
              <a:t>işlemlerinin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birlikte</a:t>
            </a:r>
            <a:r>
              <a:rPr lang="en-US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birimlerde</a:t>
            </a:r>
            <a:r>
              <a:rPr lang="en-US" sz="2800" dirty="0" smtClean="0"/>
              <a:t>,</a:t>
            </a:r>
            <a:r>
              <a:rPr lang="tr-TR" sz="2800" dirty="0" smtClean="0"/>
              <a:t> </a:t>
            </a:r>
            <a:r>
              <a:rPr lang="en-US" sz="2800" dirty="0" err="1" smtClean="0"/>
              <a:t>harç</a:t>
            </a:r>
            <a:r>
              <a:rPr lang="en-US" sz="2800" dirty="0" smtClean="0"/>
              <a:t> </a:t>
            </a:r>
            <a:r>
              <a:rPr lang="en-US" sz="2800" dirty="0" err="1" smtClean="0"/>
              <a:t>masraf</a:t>
            </a:r>
            <a:r>
              <a:rPr lang="en-US" sz="2800" dirty="0" smtClean="0"/>
              <a:t> </a:t>
            </a:r>
            <a:r>
              <a:rPr lang="en-US" sz="2800" dirty="0" err="1" smtClean="0"/>
              <a:t>işleminin</a:t>
            </a:r>
            <a:r>
              <a:rPr lang="en-US" sz="2800" dirty="0" smtClean="0"/>
              <a:t> </a:t>
            </a:r>
            <a:r>
              <a:rPr lang="en-US" sz="2800" dirty="0" err="1" smtClean="0"/>
              <a:t>gerçekleşmesinden</a:t>
            </a:r>
            <a:r>
              <a:rPr lang="en-US" sz="2800" dirty="0" smtClean="0"/>
              <a:t> </a:t>
            </a:r>
            <a:r>
              <a:rPr lang="en-US" sz="2800" dirty="0" err="1" smtClean="0"/>
              <a:t>sonra</a:t>
            </a:r>
            <a:r>
              <a:rPr lang="en-US" sz="2800" dirty="0" smtClean="0"/>
              <a:t> </a:t>
            </a:r>
            <a:r>
              <a:rPr lang="en-US" sz="2800" dirty="0" err="1" smtClean="0"/>
              <a:t>tevzi</a:t>
            </a:r>
            <a:r>
              <a:rPr lang="en-US" sz="2800" dirty="0" smtClean="0"/>
              <a:t> </a:t>
            </a:r>
            <a:r>
              <a:rPr lang="en-US" sz="2800" dirty="0" err="1" smtClean="0"/>
              <a:t>işleminin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tr-TR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499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TEVZ</a:t>
            </a:r>
            <a:r>
              <a:rPr lang="tr-TR" b="1" smtClean="0"/>
              <a:t>İ</a:t>
            </a:r>
            <a:r>
              <a:rPr lang="en-US" b="1" smtClean="0"/>
              <a:t> MODÜLÜ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err="1" smtClean="0"/>
              <a:t>Dava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Tevzi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Sorgulama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Dava</a:t>
            </a:r>
            <a:r>
              <a:rPr lang="en-US" sz="2800" dirty="0" smtClean="0"/>
              <a:t> </a:t>
            </a:r>
            <a:r>
              <a:rPr lang="en-US" sz="2800" dirty="0" err="1" smtClean="0"/>
              <a:t>tevzi</a:t>
            </a:r>
            <a:r>
              <a:rPr lang="en-US" sz="2800" dirty="0" smtClean="0"/>
              <a:t> </a:t>
            </a:r>
            <a:r>
              <a:rPr lang="en-US" sz="2800" dirty="0" err="1" smtClean="0"/>
              <a:t>sorgulama</a:t>
            </a:r>
            <a:r>
              <a:rPr lang="en-US" sz="2800" dirty="0" smtClean="0"/>
              <a:t>, </a:t>
            </a:r>
            <a:r>
              <a:rPr lang="en-US" sz="2800" dirty="0" err="1" smtClean="0"/>
              <a:t>bilinen</a:t>
            </a:r>
            <a:r>
              <a:rPr lang="en-US" sz="2800" dirty="0" smtClean="0"/>
              <a:t> </a:t>
            </a:r>
            <a:r>
              <a:rPr lang="en-US" sz="2800" dirty="0" err="1" smtClean="0"/>
              <a:t>herhangi</a:t>
            </a:r>
            <a:r>
              <a:rPr lang="en-US" sz="2800" dirty="0" smtClean="0"/>
              <a:t> </a:t>
            </a:r>
            <a:r>
              <a:rPr lang="en-US" sz="2800" dirty="0" err="1" smtClean="0"/>
              <a:t>bir</a:t>
            </a:r>
            <a:r>
              <a:rPr lang="en-US" sz="2800" dirty="0" smtClean="0"/>
              <a:t> </a:t>
            </a:r>
            <a:r>
              <a:rPr lang="en-US" sz="2800" dirty="0" err="1" smtClean="0"/>
              <a:t>kriterden</a:t>
            </a:r>
            <a:r>
              <a:rPr lang="en-US" sz="2800" dirty="0" smtClean="0"/>
              <a:t> </a:t>
            </a:r>
            <a:r>
              <a:rPr lang="en-US" sz="2800" dirty="0" err="1" smtClean="0"/>
              <a:t>yola</a:t>
            </a:r>
            <a:r>
              <a:rPr lang="en-US" sz="2800" dirty="0" smtClean="0"/>
              <a:t> </a:t>
            </a:r>
            <a:r>
              <a:rPr lang="en-US" sz="2800" dirty="0" err="1" smtClean="0"/>
              <a:t>çıkarak</a:t>
            </a:r>
            <a:r>
              <a:rPr lang="en-US" sz="2800" dirty="0" smtClean="0"/>
              <a:t> </a:t>
            </a:r>
            <a:r>
              <a:rPr lang="en-US" sz="2800" dirty="0" err="1" smtClean="0"/>
              <a:t>davanın</a:t>
            </a:r>
            <a:r>
              <a:rPr lang="en-US" sz="2800" dirty="0" smtClean="0"/>
              <a:t> </a:t>
            </a:r>
            <a:r>
              <a:rPr lang="en-US" sz="2800" dirty="0" err="1" smtClean="0"/>
              <a:t>ayrıntılı</a:t>
            </a:r>
            <a:r>
              <a:rPr lang="en-US" sz="2800" dirty="0" smtClean="0"/>
              <a:t> </a:t>
            </a:r>
            <a:r>
              <a:rPr lang="en-US" sz="2800" dirty="0" err="1" smtClean="0"/>
              <a:t>bilgilerine</a:t>
            </a:r>
            <a:r>
              <a:rPr lang="en-US" sz="2800" dirty="0" smtClean="0"/>
              <a:t> </a:t>
            </a:r>
            <a:r>
              <a:rPr lang="en-US" sz="2800" dirty="0" err="1" smtClean="0"/>
              <a:t>ulaşmak</a:t>
            </a:r>
            <a:r>
              <a:rPr lang="en-US" sz="2800" dirty="0" smtClean="0"/>
              <a:t> </a:t>
            </a:r>
            <a:r>
              <a:rPr lang="en-US" sz="2800" dirty="0" err="1" smtClean="0"/>
              <a:t>için</a:t>
            </a:r>
            <a:r>
              <a:rPr lang="en-US" sz="2800" dirty="0" smtClean="0"/>
              <a:t> </a:t>
            </a:r>
            <a:r>
              <a:rPr lang="en-US" sz="2800" dirty="0" err="1" smtClean="0"/>
              <a:t>kullanılan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>
              <a:buNone/>
            </a:pPr>
            <a:r>
              <a:rPr lang="en-US" sz="2800" b="1" dirty="0" err="1" smtClean="0"/>
              <a:t>Taraf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Kaydetme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Taraf</a:t>
            </a:r>
            <a:r>
              <a:rPr lang="en-US" sz="2800" dirty="0" smtClean="0"/>
              <a:t> </a:t>
            </a:r>
            <a:r>
              <a:rPr lang="en-US" sz="2800" dirty="0" err="1" smtClean="0"/>
              <a:t>kaydetme</a:t>
            </a:r>
            <a:r>
              <a:rPr lang="en-US" sz="2800" dirty="0" smtClean="0"/>
              <a:t>, </a:t>
            </a:r>
            <a:r>
              <a:rPr lang="en-US" sz="2800" dirty="0" err="1" smtClean="0"/>
              <a:t>mahkeme</a:t>
            </a:r>
            <a:r>
              <a:rPr lang="en-US" sz="2800" dirty="0" smtClean="0"/>
              <a:t> </a:t>
            </a:r>
            <a:r>
              <a:rPr lang="en-US" sz="2800" dirty="0" err="1" smtClean="0"/>
              <a:t>bazında</a:t>
            </a:r>
            <a:r>
              <a:rPr lang="en-US" sz="2800" dirty="0" smtClean="0"/>
              <a:t> </a:t>
            </a:r>
            <a:r>
              <a:rPr lang="en-US" sz="2800" dirty="0" err="1" smtClean="0"/>
              <a:t>tevzi</a:t>
            </a:r>
            <a:r>
              <a:rPr lang="en-US" sz="2800" dirty="0" smtClean="0"/>
              <a:t> </a:t>
            </a:r>
            <a:r>
              <a:rPr lang="en-US" sz="2800" dirty="0" err="1" smtClean="0"/>
              <a:t>edilen</a:t>
            </a:r>
            <a:r>
              <a:rPr lang="en-US" sz="2800" dirty="0" smtClean="0"/>
              <a:t> </a:t>
            </a:r>
            <a:r>
              <a:rPr lang="en-US" sz="2800" dirty="0" err="1" smtClean="0"/>
              <a:t>dosyalara</a:t>
            </a:r>
            <a:r>
              <a:rPr lang="en-US" sz="2800" dirty="0" smtClean="0"/>
              <a:t> </a:t>
            </a:r>
            <a:r>
              <a:rPr lang="en-US" sz="2800" dirty="0" err="1" smtClean="0"/>
              <a:t>taraf</a:t>
            </a:r>
            <a:r>
              <a:rPr lang="en-US" sz="2800" dirty="0" smtClean="0"/>
              <a:t> </a:t>
            </a:r>
            <a:r>
              <a:rPr lang="en-US" sz="2800" dirty="0" err="1" smtClean="0"/>
              <a:t>kaydının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yapılabildiği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>
              <a:buNone/>
            </a:pPr>
            <a:r>
              <a:rPr lang="en-US" sz="2800" b="1" dirty="0" err="1" smtClean="0"/>
              <a:t>Dava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Tevzi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Formu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Oluşturma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Dava</a:t>
            </a:r>
            <a:r>
              <a:rPr lang="en-US" sz="2800" dirty="0" smtClean="0"/>
              <a:t> </a:t>
            </a:r>
            <a:r>
              <a:rPr lang="en-US" sz="2800" dirty="0" err="1" smtClean="0"/>
              <a:t>tevzi</a:t>
            </a:r>
            <a:r>
              <a:rPr lang="en-US" sz="2800" dirty="0" smtClean="0"/>
              <a:t> </a:t>
            </a:r>
            <a:r>
              <a:rPr lang="en-US" sz="2800" dirty="0" err="1" smtClean="0"/>
              <a:t>formu</a:t>
            </a:r>
            <a:r>
              <a:rPr lang="en-US" sz="2800" dirty="0" smtClean="0"/>
              <a:t> </a:t>
            </a:r>
            <a:r>
              <a:rPr lang="en-US" sz="2800" dirty="0" err="1" smtClean="0"/>
              <a:t>oluşturma</a:t>
            </a:r>
            <a:r>
              <a:rPr lang="en-US" sz="2800" dirty="0" smtClean="0"/>
              <a:t>, </a:t>
            </a:r>
            <a:r>
              <a:rPr lang="en-US" sz="2800" dirty="0" err="1" smtClean="0"/>
              <a:t>tevzi</a:t>
            </a:r>
            <a:r>
              <a:rPr lang="en-US" sz="2800" dirty="0" smtClean="0"/>
              <a:t> </a:t>
            </a:r>
            <a:r>
              <a:rPr lang="en-US" sz="2800" dirty="0" err="1" smtClean="0"/>
              <a:t>formu</a:t>
            </a:r>
            <a:r>
              <a:rPr lang="en-US" sz="2800" dirty="0" smtClean="0"/>
              <a:t> </a:t>
            </a:r>
            <a:r>
              <a:rPr lang="en-US" sz="2800" dirty="0" err="1" smtClean="0"/>
              <a:t>oluşturma</a:t>
            </a:r>
            <a:r>
              <a:rPr lang="en-US" sz="2800" dirty="0" smtClean="0"/>
              <a:t> </a:t>
            </a:r>
            <a:r>
              <a:rPr lang="en-US" sz="2800" dirty="0" err="1" smtClean="0"/>
              <a:t>işleminin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542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TEVZ</a:t>
            </a:r>
            <a:r>
              <a:rPr lang="tr-TR" b="1" smtClean="0"/>
              <a:t>İ</a:t>
            </a:r>
            <a:r>
              <a:rPr lang="en-US" b="1" smtClean="0"/>
              <a:t> MODÜLÜ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4830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err="1" smtClean="0"/>
              <a:t>Tevzi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Yapılan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Birimlerin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Tanımlanması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err="1" smtClean="0"/>
              <a:t>Tevzi</a:t>
            </a:r>
            <a:r>
              <a:rPr lang="en-US" sz="2800" dirty="0" smtClean="0"/>
              <a:t> </a:t>
            </a:r>
            <a:r>
              <a:rPr lang="en-US" sz="2800" dirty="0" err="1" smtClean="0"/>
              <a:t>yapılan</a:t>
            </a:r>
            <a:r>
              <a:rPr lang="en-US" sz="2800" dirty="0" smtClean="0"/>
              <a:t> </a:t>
            </a:r>
            <a:r>
              <a:rPr lang="en-US" sz="2800" dirty="0" err="1" smtClean="0"/>
              <a:t>birimlerin</a:t>
            </a:r>
            <a:r>
              <a:rPr lang="en-US" sz="2800" dirty="0" smtClean="0"/>
              <a:t> </a:t>
            </a:r>
            <a:r>
              <a:rPr lang="en-US" sz="2800" dirty="0" err="1" smtClean="0"/>
              <a:t>tanımlanması</a:t>
            </a:r>
            <a:r>
              <a:rPr lang="en-US" sz="2800" dirty="0" smtClean="0"/>
              <a:t>, </a:t>
            </a:r>
            <a:r>
              <a:rPr lang="en-US" sz="2800" dirty="0" err="1" smtClean="0"/>
              <a:t>tevzi</a:t>
            </a:r>
            <a:r>
              <a:rPr lang="en-US" sz="2800" dirty="0" smtClean="0"/>
              <a:t> </a:t>
            </a:r>
            <a:r>
              <a:rPr lang="en-US" sz="2800" dirty="0" err="1" smtClean="0"/>
              <a:t>yapılacak</a:t>
            </a:r>
            <a:r>
              <a:rPr lang="en-US" sz="2800" dirty="0" smtClean="0"/>
              <a:t> </a:t>
            </a:r>
            <a:r>
              <a:rPr lang="en-US" sz="2800" dirty="0" err="1" smtClean="0"/>
              <a:t>birimlerin</a:t>
            </a:r>
            <a:r>
              <a:rPr lang="en-US" sz="2800" dirty="0" smtClean="0"/>
              <a:t> </a:t>
            </a:r>
            <a:r>
              <a:rPr lang="en-US" sz="2800" dirty="0" err="1" smtClean="0"/>
              <a:t>tanımlamalarının</a:t>
            </a:r>
            <a:r>
              <a:rPr lang="tr-TR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 smtClean="0"/>
              <a:t>.</a:t>
            </a:r>
            <a:endParaRPr lang="tr-TR" sz="2800" dirty="0" smtClean="0"/>
          </a:p>
          <a:p>
            <a:pPr marL="0" indent="0">
              <a:buNone/>
            </a:pPr>
            <a:r>
              <a:rPr lang="en-US" sz="2800" b="1" dirty="0" smtClean="0"/>
              <a:t>Seri </a:t>
            </a:r>
            <a:r>
              <a:rPr lang="en-US" sz="2800" b="1" dirty="0" err="1" smtClean="0"/>
              <a:t>Dava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Açılış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Harçlandırma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ve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Tevzi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İşlemi</a:t>
            </a:r>
            <a:endParaRPr lang="en-US" sz="2800" b="1" dirty="0"/>
          </a:p>
          <a:p>
            <a:pPr marL="0" indent="0">
              <a:buNone/>
            </a:pPr>
            <a:r>
              <a:rPr lang="en-US" sz="2800" dirty="0" smtClean="0"/>
              <a:t>Seri </a:t>
            </a:r>
            <a:r>
              <a:rPr lang="en-US" sz="2800" dirty="0" err="1" smtClean="0"/>
              <a:t>dava</a:t>
            </a:r>
            <a:r>
              <a:rPr lang="en-US" sz="2800" dirty="0" smtClean="0"/>
              <a:t> </a:t>
            </a:r>
            <a:r>
              <a:rPr lang="en-US" sz="2800" dirty="0" err="1" smtClean="0"/>
              <a:t>açılış</a:t>
            </a:r>
            <a:r>
              <a:rPr lang="en-US" sz="2800" dirty="0" smtClean="0"/>
              <a:t> </a:t>
            </a:r>
            <a:r>
              <a:rPr lang="en-US" sz="2800" dirty="0" err="1" smtClean="0"/>
              <a:t>harçlandırma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tevzi</a:t>
            </a:r>
            <a:r>
              <a:rPr lang="en-US" sz="2800" dirty="0" smtClean="0"/>
              <a:t> </a:t>
            </a:r>
            <a:r>
              <a:rPr lang="en-US" sz="2800" dirty="0" err="1" smtClean="0"/>
              <a:t>İşlemi</a:t>
            </a:r>
            <a:r>
              <a:rPr lang="en-US" sz="2800" dirty="0" smtClean="0"/>
              <a:t>, </a:t>
            </a:r>
            <a:r>
              <a:rPr lang="en-US" sz="2800" dirty="0" err="1" smtClean="0"/>
              <a:t>seri</a:t>
            </a:r>
            <a:r>
              <a:rPr lang="en-US" sz="2800" dirty="0" smtClean="0"/>
              <a:t> </a:t>
            </a:r>
            <a:r>
              <a:rPr lang="en-US" sz="2800" dirty="0" err="1" smtClean="0"/>
              <a:t>dava</a:t>
            </a:r>
            <a:r>
              <a:rPr lang="en-US" sz="2800" dirty="0" smtClean="0"/>
              <a:t> </a:t>
            </a:r>
            <a:r>
              <a:rPr lang="en-US" sz="2800" dirty="0" err="1" smtClean="0"/>
              <a:t>masraf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harçlarının</a:t>
            </a:r>
            <a:r>
              <a:rPr lang="en-US" sz="2800" dirty="0" smtClean="0"/>
              <a:t> </a:t>
            </a:r>
            <a:r>
              <a:rPr lang="en-US" sz="2800" dirty="0" err="1" smtClean="0"/>
              <a:t>hesaplanması</a:t>
            </a:r>
            <a:r>
              <a:rPr lang="tr-TR" sz="2800" dirty="0" smtClean="0"/>
              <a:t> </a:t>
            </a:r>
            <a:r>
              <a:rPr lang="en-US" sz="2800" dirty="0" err="1" smtClean="0"/>
              <a:t>işlemlerinin</a:t>
            </a:r>
            <a:r>
              <a:rPr lang="en-US" sz="2800" dirty="0" smtClean="0"/>
              <a:t> </a:t>
            </a:r>
            <a:r>
              <a:rPr lang="en-US" sz="2800" dirty="0" err="1" smtClean="0"/>
              <a:t>yapıldığı</a:t>
            </a:r>
            <a:r>
              <a:rPr lang="en-US" sz="2800" dirty="0" smtClean="0"/>
              <a:t> </a:t>
            </a:r>
            <a:r>
              <a:rPr lang="en-US" sz="2800" dirty="0" err="1" smtClean="0"/>
              <a:t>ekrandır</a:t>
            </a:r>
            <a:r>
              <a:rPr lang="en-US" sz="28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E55E8-6805-4746-8306-59DAE4BF356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1139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1958E485A8FE4697F4D205D7CD0907" ma:contentTypeVersion="" ma:contentTypeDescription="Create a new document." ma:contentTypeScope="" ma:versionID="7b062e07ddaf9f4ceac13103b8d1351e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53aad9280c7bc17f35f657eabd183f16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AF27B5B1-0A5B-4602-A2FD-C8C93DF0A023}"/>
</file>

<file path=customXml/itemProps2.xml><?xml version="1.0" encoding="utf-8"?>
<ds:datastoreItem xmlns:ds="http://schemas.openxmlformats.org/officeDocument/2006/customXml" ds:itemID="{683230C6-739C-47B9-97F0-65814B1BC03C}"/>
</file>

<file path=customXml/itemProps3.xml><?xml version="1.0" encoding="utf-8"?>
<ds:datastoreItem xmlns:ds="http://schemas.openxmlformats.org/officeDocument/2006/customXml" ds:itemID="{73B3B5C4-1B30-457B-AA25-DAA676DB89F9}"/>
</file>

<file path=docProps/app.xml><?xml version="1.0" encoding="utf-8"?>
<Properties xmlns="http://schemas.openxmlformats.org/officeDocument/2006/extended-properties" xmlns:vt="http://schemas.openxmlformats.org/officeDocument/2006/docPropsVTypes">
  <TotalTime>4309</TotalTime>
  <Words>2917</Words>
  <Application>Microsoft Office PowerPoint</Application>
  <PresentationFormat>On-screen Show (4:3)</PresentationFormat>
  <Paragraphs>309</Paragraphs>
  <Slides>47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Office Theme</vt:lpstr>
      <vt:lpstr>Ünite 14 </vt:lpstr>
      <vt:lpstr>Amaçlarımız;</vt:lpstr>
      <vt:lpstr>HUKUK MAHKEMELERİ</vt:lpstr>
      <vt:lpstr>TEVZİ MODÜLÜ</vt:lpstr>
      <vt:lpstr>TEVZİ MODÜLÜ</vt:lpstr>
      <vt:lpstr>TEVZİ MODÜLÜ</vt:lpstr>
      <vt:lpstr>TEVZİ MODÜLÜ</vt:lpstr>
      <vt:lpstr>TEVZİ MODÜLÜ</vt:lpstr>
      <vt:lpstr>TEVZİ MODÜLÜ</vt:lpstr>
      <vt:lpstr>DOSYA MODÜLÜ</vt:lpstr>
      <vt:lpstr>DOSYA MODÜLÜ</vt:lpstr>
      <vt:lpstr>DOSYA MODÜLÜ</vt:lpstr>
      <vt:lpstr>DOSYA MODÜLÜ</vt:lpstr>
      <vt:lpstr>DOSYA MODÜLÜ</vt:lpstr>
      <vt:lpstr>DOSYA MODÜLÜ</vt:lpstr>
      <vt:lpstr>DOSYA MODÜLÜ</vt:lpstr>
      <vt:lpstr>DOSYA MODÜLÜ</vt:lpstr>
      <vt:lpstr>DOSYA MODÜLÜ</vt:lpstr>
      <vt:lpstr>DOSYA MODÜLÜ</vt:lpstr>
      <vt:lpstr>DAVA AÇILIŞ MODÜLÜ</vt:lpstr>
      <vt:lpstr>DAVA AÇILIŞ MODÜLÜ</vt:lpstr>
      <vt:lpstr>DAVA AÇILIŞ MODÜLÜ</vt:lpstr>
      <vt:lpstr>DAVA AÇILIŞ MODÜLÜ</vt:lpstr>
      <vt:lpstr>TEBLİGAT MODÜLÜ</vt:lpstr>
      <vt:lpstr>DURUŞMA İŞLEMLERİ MODÜLÜ</vt:lpstr>
      <vt:lpstr>DURUŞMA İŞLEMLERİ MODÜLÜ</vt:lpstr>
      <vt:lpstr>DURUŞMA İŞLEMLERİ MODÜLÜ</vt:lpstr>
      <vt:lpstr>DURUŞMA İŞLEMLERİ MODÜLÜ</vt:lpstr>
      <vt:lpstr>DURUŞMA İŞLEMLERİ MODÜLÜ</vt:lpstr>
      <vt:lpstr>DURUŞMA İŞLEMLERİ MODÜLÜ</vt:lpstr>
      <vt:lpstr>DURUŞMA İŞLEMLERİ MODÜLÜ</vt:lpstr>
      <vt:lpstr>DURUŞMA İŞLEMLERİ MODÜLÜ</vt:lpstr>
      <vt:lpstr>DURUŞMA İŞLEMLERİ MODÜLÜ</vt:lpstr>
      <vt:lpstr>DURUŞMA İŞLEMLERİ MODÜLÜ</vt:lpstr>
      <vt:lpstr>DURUŞMA İŞLEMLERİ MODÜLÜ</vt:lpstr>
      <vt:lpstr>DURUŞMA İŞLEMLERİ MODÜLÜ</vt:lpstr>
      <vt:lpstr>MÜZEKKERE MODÜLÜ</vt:lpstr>
      <vt:lpstr>MÜZEKKERE MODÜLÜ</vt:lpstr>
      <vt:lpstr>MÜZEKKERE MODÜLÜ</vt:lpstr>
      <vt:lpstr>TALİMAT MODÜLÜ</vt:lpstr>
      <vt:lpstr>TALİMAT MODÜLÜ</vt:lpstr>
      <vt:lpstr>TALİMAT MODÜLÜ</vt:lpstr>
      <vt:lpstr>TALİMAT MODÜLÜ</vt:lpstr>
      <vt:lpstr>TALİMAT MODÜLÜ</vt:lpstr>
      <vt:lpstr>TALİMAT MODÜLÜ</vt:lpstr>
      <vt:lpstr>TALİMAT MODÜLÜ</vt:lpstr>
      <vt:lpstr>TALİMAT MODÜLÜ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Ünite 1</dc:title>
  <dc:creator>SCT</dc:creator>
  <cp:lastModifiedBy>SCT</cp:lastModifiedBy>
  <cp:revision>292</cp:revision>
  <dcterms:created xsi:type="dcterms:W3CDTF">2016-06-07T11:14:27Z</dcterms:created>
  <dcterms:modified xsi:type="dcterms:W3CDTF">2016-12-14T14:37:23Z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0x0101003B1958E485A8FE4697F4D205D7CD0907</vt:lpwstr>
  </property>
</Properties>
</file>