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9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smtClean="0"/>
              <a:t>HUKUK MAHKEMESİ İŞLEMLERİ-1 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smtClean="0"/>
              <a:t>Ünite 14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,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,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incelenmesini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seçimini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 </a:t>
            </a:r>
            <a:r>
              <a:rPr lang="en-US" sz="2800" dirty="0" err="1" smtClean="0"/>
              <a:t>Dosya</a:t>
            </a:r>
            <a:r>
              <a:rPr lang="tr-TR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takip</a:t>
            </a:r>
            <a:r>
              <a:rPr lang="en-US" sz="2800" dirty="0" smtClean="0"/>
              <a:t> </a:t>
            </a:r>
            <a:r>
              <a:rPr lang="en-US" sz="2800" dirty="0" err="1" smtClean="0"/>
              <a:t>eden</a:t>
            </a:r>
            <a:r>
              <a:rPr lang="en-US" sz="2800" dirty="0" smtClean="0"/>
              <a:t> </a:t>
            </a:r>
            <a:r>
              <a:rPr lang="en-US" sz="2800" dirty="0" err="1" smtClean="0"/>
              <a:t>bölümlerde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açıklanmış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arama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birime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edilmiş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birimde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üzerinde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yapılacak</a:t>
            </a:r>
            <a:r>
              <a:rPr lang="tr-TR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belli </a:t>
            </a:r>
            <a:r>
              <a:rPr lang="en-US" sz="2800" dirty="0" err="1" smtClean="0"/>
              <a:t>kriterler</a:t>
            </a:r>
            <a:r>
              <a:rPr lang="en-US" sz="2800" dirty="0" smtClean="0"/>
              <a:t> </a:t>
            </a:r>
            <a:r>
              <a:rPr lang="en-US" sz="2800" dirty="0" err="1" smtClean="0"/>
              <a:t>girilerek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seçilmesi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Çalışılacak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Talimatı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Seçme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Talimat</a:t>
            </a:r>
            <a:r>
              <a:rPr lang="en-US" sz="2800" dirty="0" smtClean="0"/>
              <a:t> </a:t>
            </a:r>
            <a:r>
              <a:rPr lang="en-US" sz="2800" dirty="0" err="1" smtClean="0"/>
              <a:t>arama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 smtClean="0"/>
              <a:t>talimat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seçilmesi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Gelen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r>
              <a:rPr lang="en-US" sz="2800" dirty="0" err="1" smtClean="0"/>
              <a:t>Talimat</a:t>
            </a:r>
            <a:r>
              <a:rPr lang="en-US" sz="2800" dirty="0" smtClean="0"/>
              <a:t> </a:t>
            </a:r>
            <a:r>
              <a:rPr lang="en-US" sz="2800" dirty="0" err="1" smtClean="0"/>
              <a:t>arama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talimat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tr-TR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seçilmesi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2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Geçici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geçici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mahkemenin</a:t>
            </a:r>
            <a:r>
              <a:rPr lang="en-US" sz="2800" dirty="0" smtClean="0"/>
              <a:t> </a:t>
            </a:r>
            <a:r>
              <a:rPr lang="en-US" sz="2800" dirty="0" err="1" smtClean="0"/>
              <a:t>inceleme</a:t>
            </a:r>
            <a:r>
              <a:rPr lang="tr-TR" sz="2800" dirty="0" smtClean="0"/>
              <a:t> </a:t>
            </a:r>
            <a:r>
              <a:rPr lang="en-US" sz="2800" dirty="0" err="1" smtClean="0"/>
              <a:t>isteği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Kapatılarak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tr-TR" sz="2800" dirty="0" smtClean="0"/>
              <a:t> </a:t>
            </a:r>
            <a:r>
              <a:rPr lang="en-US" sz="2800" dirty="0" err="1" smtClean="0"/>
              <a:t>yapılmak</a:t>
            </a:r>
            <a:r>
              <a:rPr lang="en-US" sz="2800" dirty="0" smtClean="0"/>
              <a:t> </a:t>
            </a:r>
            <a:r>
              <a:rPr lang="en-US" sz="2800" dirty="0" err="1" smtClean="0"/>
              <a:t>üzere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4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Gönderilen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Dosyayı</a:t>
            </a:r>
            <a:r>
              <a:rPr lang="en-US" sz="2800" b="1" dirty="0" smtClean="0"/>
              <a:t> Geri </a:t>
            </a:r>
            <a:r>
              <a:rPr lang="en-US" sz="2800" b="1" dirty="0" err="1" smtClean="0"/>
              <a:t>İsteme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 smtClean="0"/>
              <a:t>geri</a:t>
            </a:r>
            <a:r>
              <a:rPr lang="en-US" sz="2800" dirty="0" smtClean="0"/>
              <a:t> </a:t>
            </a:r>
            <a:r>
              <a:rPr lang="en-US" sz="2800" dirty="0" err="1" smtClean="0"/>
              <a:t>isteme</a:t>
            </a:r>
            <a:r>
              <a:rPr lang="en-US" sz="2800" dirty="0" smtClean="0"/>
              <a:t>,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tr-TR" sz="2800" dirty="0" smtClean="0"/>
              <a:t> m</a:t>
            </a:r>
            <a:r>
              <a:rPr lang="en-US" sz="2800" dirty="0" err="1" smtClean="0"/>
              <a:t>ahkemeye</a:t>
            </a:r>
            <a:r>
              <a:rPr lang="en-US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da </a:t>
            </a:r>
            <a:r>
              <a:rPr lang="en-US" sz="2800" dirty="0" err="1" smtClean="0"/>
              <a:t>birime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gönderilen</a:t>
            </a:r>
            <a:r>
              <a:rPr lang="tr-TR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geri</a:t>
            </a:r>
            <a:r>
              <a:rPr lang="en-US" sz="2800" dirty="0" smtClean="0"/>
              <a:t> </a:t>
            </a:r>
            <a:r>
              <a:rPr lang="en-US" sz="2800" dirty="0" err="1" smtClean="0"/>
              <a:t>isteme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 Bu </a:t>
            </a:r>
            <a:r>
              <a:rPr lang="en-US" sz="2800" dirty="0" err="1" smtClean="0"/>
              <a:t>ekranda</a:t>
            </a:r>
            <a:r>
              <a:rPr lang="en-US" sz="2800" dirty="0" smtClean="0"/>
              <a:t> </a:t>
            </a:r>
            <a:r>
              <a:rPr lang="en-US" sz="2800" dirty="0" err="1" smtClean="0"/>
              <a:t>hangi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nerelere</a:t>
            </a:r>
            <a:r>
              <a:rPr lang="tr-TR" sz="2800" dirty="0" smtClean="0"/>
              <a:t>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bilgisine</a:t>
            </a:r>
            <a:r>
              <a:rPr lang="en-US" sz="2800" dirty="0" smtClean="0"/>
              <a:t> de </a:t>
            </a:r>
            <a:r>
              <a:rPr lang="en-US" sz="2800" dirty="0" err="1" smtClean="0"/>
              <a:t>ulaşılmaktadır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Başka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Birimden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İsteme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birimden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isteme</a:t>
            </a:r>
            <a:r>
              <a:rPr lang="en-US" sz="2800" dirty="0" smtClean="0"/>
              <a:t>,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isteme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üst</a:t>
            </a:r>
            <a:r>
              <a:rPr lang="en-US" sz="2800" dirty="0" smtClean="0"/>
              <a:t> </a:t>
            </a:r>
            <a:r>
              <a:rPr lang="en-US" sz="2800" dirty="0" err="1" smtClean="0"/>
              <a:t>yazı</a:t>
            </a:r>
            <a:r>
              <a:rPr lang="tr-TR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Başka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Birimden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Görüntüleme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İade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birimden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görüntüleme</a:t>
            </a:r>
            <a:r>
              <a:rPr lang="en-US" sz="2800" dirty="0" smtClean="0"/>
              <a:t>/</a:t>
            </a:r>
            <a:r>
              <a:rPr lang="en-US" sz="2800" dirty="0" err="1" smtClean="0"/>
              <a:t>iade</a:t>
            </a:r>
            <a:r>
              <a:rPr lang="en-US" sz="2800" dirty="0" smtClean="0"/>
              <a:t>,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isteme</a:t>
            </a:r>
            <a:r>
              <a:rPr lang="en-US" sz="2800" dirty="0" smtClean="0"/>
              <a:t> </a:t>
            </a:r>
            <a:r>
              <a:rPr lang="en-US" sz="2800" dirty="0" err="1" smtClean="0"/>
              <a:t>sonucu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birimden</a:t>
            </a:r>
            <a:r>
              <a:rPr lang="tr-TR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iade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 smtClean="0"/>
              <a:t>Başka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Birimler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Tarafından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İncelenen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incelenen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tr-TR" sz="2800" dirty="0" smtClean="0"/>
              <a:t> </a:t>
            </a:r>
            <a:r>
              <a:rPr lang="en-US" sz="2800" dirty="0" err="1" smtClean="0"/>
              <a:t>listelenmesi</a:t>
            </a:r>
            <a:r>
              <a:rPr lang="en-US" sz="2800" dirty="0" smtClean="0"/>
              <a:t>, </a:t>
            </a:r>
            <a:r>
              <a:rPr lang="en-US" sz="2800" dirty="0" err="1" smtClean="0"/>
              <a:t>birime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dosyalardan</a:t>
            </a:r>
            <a:r>
              <a:rPr lang="tr-TR" sz="2800" dirty="0" smtClean="0"/>
              <a:t> </a:t>
            </a:r>
            <a:r>
              <a:rPr lang="en-US" sz="2800" dirty="0" err="1" smtClean="0"/>
              <a:t>biri</a:t>
            </a:r>
            <a:r>
              <a:rPr lang="en-US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da </a:t>
            </a:r>
            <a:r>
              <a:rPr lang="en-US" sz="2800" dirty="0" err="1" smtClean="0"/>
              <a:t>birkaçı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incelenmekte</a:t>
            </a:r>
            <a:r>
              <a:rPr lang="en-US" sz="2800" dirty="0" smtClean="0"/>
              <a:t> </a:t>
            </a:r>
            <a:r>
              <a:rPr lang="en-US" sz="2800" dirty="0" err="1" smtClean="0"/>
              <a:t>ise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00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Ayrıntı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,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bilgilere</a:t>
            </a:r>
            <a:r>
              <a:rPr lang="en-US" sz="2800" dirty="0" smtClean="0"/>
              <a:t> </a:t>
            </a:r>
            <a:r>
              <a:rPr lang="en-US" sz="2800" dirty="0" err="1" smtClean="0"/>
              <a:t>ulaşıldığı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,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, </a:t>
            </a:r>
            <a:r>
              <a:rPr lang="en-US" sz="2800" dirty="0" err="1" smtClean="0"/>
              <a:t>taraşarın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dosyadaki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durumunun</a:t>
            </a:r>
            <a:r>
              <a:rPr lang="en-US" sz="2800" dirty="0" smtClean="0"/>
              <a:t> </a:t>
            </a:r>
            <a:r>
              <a:rPr lang="en-US" sz="2800" dirty="0" err="1" smtClean="0"/>
              <a:t>izlendiği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dosyada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Hâkimin</a:t>
            </a:r>
            <a:r>
              <a:rPr lang="en-US" sz="2800" b="1" dirty="0" smtClean="0"/>
              <a:t> Not </a:t>
            </a:r>
            <a:r>
              <a:rPr lang="en-US" sz="2800" b="1" dirty="0" err="1" smtClean="0"/>
              <a:t>Defteri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Hâkimin</a:t>
            </a:r>
            <a:r>
              <a:rPr lang="en-US" sz="2800" dirty="0" smtClean="0"/>
              <a:t> not </a:t>
            </a:r>
            <a:r>
              <a:rPr lang="en-US" sz="2800" dirty="0" err="1" smtClean="0"/>
              <a:t>defteri</a:t>
            </a:r>
            <a:r>
              <a:rPr lang="en-US" sz="2800" dirty="0" smtClean="0"/>
              <a:t>, </a:t>
            </a:r>
            <a:r>
              <a:rPr lang="en-US" sz="2800" dirty="0" err="1" smtClean="0"/>
              <a:t>hâkimin</a:t>
            </a:r>
            <a:r>
              <a:rPr lang="en-US" sz="2800" dirty="0" smtClean="0"/>
              <a:t> not </a:t>
            </a:r>
            <a:r>
              <a:rPr lang="en-US" sz="2800" dirty="0" err="1" smtClean="0"/>
              <a:t>defterine</a:t>
            </a:r>
            <a:r>
              <a:rPr lang="en-US" sz="2800" dirty="0" smtClean="0"/>
              <a:t> </a:t>
            </a:r>
            <a:r>
              <a:rPr lang="en-US" sz="2800" dirty="0" err="1" smtClean="0"/>
              <a:t>dosyayla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notların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29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err="1" smtClean="0"/>
              <a:t>Dosya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Gönderme</a:t>
            </a:r>
            <a:r>
              <a:rPr lang="en-US" sz="2700" b="1" dirty="0" smtClean="0"/>
              <a:t>/</a:t>
            </a:r>
            <a:r>
              <a:rPr lang="en-US" sz="2700" b="1" dirty="0" err="1" smtClean="0"/>
              <a:t>İsteme</a:t>
            </a:r>
            <a:r>
              <a:rPr lang="en-US" sz="2700" b="1" dirty="0" smtClean="0"/>
              <a:t> Alt </a:t>
            </a:r>
            <a:r>
              <a:rPr lang="en-US" sz="2700" b="1" dirty="0" err="1" smtClean="0"/>
              <a:t>Modülü</a:t>
            </a:r>
            <a:endParaRPr lang="tr-TR" sz="2700" b="1" dirty="0" smtClean="0"/>
          </a:p>
          <a:p>
            <a:pPr marL="0" indent="0">
              <a:buNone/>
            </a:pPr>
            <a:r>
              <a:rPr lang="en-US" sz="2700" b="1" dirty="0" err="1" smtClean="0"/>
              <a:t>Genel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Dava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Sorgulama</a:t>
            </a:r>
            <a:endParaRPr lang="en-US" sz="2700" b="1" dirty="0" smtClean="0"/>
          </a:p>
          <a:p>
            <a:pPr marL="0" indent="0">
              <a:buNone/>
            </a:pPr>
            <a:r>
              <a:rPr lang="en-US" sz="2700" dirty="0" err="1" smtClean="0"/>
              <a:t>Genel</a:t>
            </a:r>
            <a:r>
              <a:rPr lang="en-US" sz="2700" dirty="0" smtClean="0"/>
              <a:t> </a:t>
            </a:r>
            <a:r>
              <a:rPr lang="en-US" sz="2700" dirty="0" err="1" smtClean="0"/>
              <a:t>dava</a:t>
            </a:r>
            <a:r>
              <a:rPr lang="en-US" sz="2700" dirty="0" smtClean="0"/>
              <a:t> </a:t>
            </a:r>
            <a:r>
              <a:rPr lang="en-US" sz="2700" dirty="0" err="1" smtClean="0"/>
              <a:t>sorgulama</a:t>
            </a:r>
            <a:r>
              <a:rPr lang="en-US" sz="2700" dirty="0" smtClean="0"/>
              <a:t> </a:t>
            </a:r>
            <a:r>
              <a:rPr lang="en-US" sz="2700" dirty="0" err="1" smtClean="0"/>
              <a:t>ekranı</a:t>
            </a:r>
            <a:r>
              <a:rPr lang="en-US" sz="2700" dirty="0" smtClean="0"/>
              <a:t>, </a:t>
            </a:r>
            <a:r>
              <a:rPr lang="en-US" sz="2700" dirty="0" err="1" smtClean="0"/>
              <a:t>birimde</a:t>
            </a:r>
            <a:r>
              <a:rPr lang="en-US" sz="2700" dirty="0" smtClean="0"/>
              <a:t> </a:t>
            </a:r>
            <a:r>
              <a:rPr lang="en-US" sz="2700" dirty="0" err="1" smtClean="0"/>
              <a:t>kayıtlı</a:t>
            </a:r>
            <a:r>
              <a:rPr lang="en-US" sz="2700" dirty="0" smtClean="0"/>
              <a:t> </a:t>
            </a:r>
            <a:r>
              <a:rPr lang="en-US" sz="2700" dirty="0" err="1" smtClean="0"/>
              <a:t>dosyalara</a:t>
            </a:r>
            <a:r>
              <a:rPr lang="en-US" sz="2700" dirty="0" smtClean="0"/>
              <a:t> </a:t>
            </a:r>
            <a:r>
              <a:rPr lang="en-US" sz="2700" dirty="0" err="1" smtClean="0"/>
              <a:t>ulaşıldığı</a:t>
            </a:r>
            <a:r>
              <a:rPr lang="en-US" sz="2700" dirty="0" smtClean="0"/>
              <a:t> </a:t>
            </a:r>
            <a:r>
              <a:rPr lang="en-US" sz="2700" dirty="0" err="1" smtClean="0"/>
              <a:t>ve</a:t>
            </a:r>
            <a:r>
              <a:rPr lang="en-US" sz="2700" dirty="0" smtClean="0"/>
              <a:t> </a:t>
            </a:r>
            <a:r>
              <a:rPr lang="en-US" sz="2700" dirty="0" err="1" smtClean="0"/>
              <a:t>bu</a:t>
            </a:r>
            <a:r>
              <a:rPr lang="en-US" sz="2700" dirty="0" smtClean="0"/>
              <a:t> </a:t>
            </a:r>
            <a:r>
              <a:rPr lang="en-US" sz="2700" dirty="0" err="1" smtClean="0"/>
              <a:t>dosyaların</a:t>
            </a:r>
            <a:r>
              <a:rPr lang="tr-TR" sz="2700" dirty="0" smtClean="0"/>
              <a:t> </a:t>
            </a:r>
            <a:r>
              <a:rPr lang="en-US" sz="2700" dirty="0" err="1" smtClean="0"/>
              <a:t>ayrıntı</a:t>
            </a:r>
            <a:r>
              <a:rPr lang="en-US" sz="2700" dirty="0" smtClean="0"/>
              <a:t> </a:t>
            </a:r>
            <a:r>
              <a:rPr lang="en-US" sz="2700" dirty="0" err="1" smtClean="0"/>
              <a:t>bilgilerinin</a:t>
            </a:r>
            <a:r>
              <a:rPr lang="en-US" sz="2700" dirty="0" smtClean="0"/>
              <a:t> </a:t>
            </a:r>
            <a:r>
              <a:rPr lang="en-US" sz="2700" dirty="0" err="1" smtClean="0"/>
              <a:t>görülebildiği</a:t>
            </a:r>
            <a:r>
              <a:rPr lang="en-US" sz="2700" dirty="0" smtClean="0"/>
              <a:t> </a:t>
            </a:r>
            <a:r>
              <a:rPr lang="en-US" sz="2700" dirty="0" err="1" smtClean="0"/>
              <a:t>ekrandır</a:t>
            </a:r>
            <a:r>
              <a:rPr lang="en-US" sz="2700" dirty="0" smtClean="0"/>
              <a:t>.</a:t>
            </a:r>
            <a:endParaRPr lang="tr-TR" sz="2700" dirty="0" smtClean="0"/>
          </a:p>
          <a:p>
            <a:pPr marL="0" indent="0">
              <a:buNone/>
            </a:pPr>
            <a:r>
              <a:rPr lang="en-US" sz="2700" b="1" dirty="0" err="1" smtClean="0"/>
              <a:t>Dosya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Silme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Ekranı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 smtClean="0"/>
              <a:t>Dosya</a:t>
            </a:r>
            <a:r>
              <a:rPr lang="en-US" sz="2700" dirty="0" smtClean="0"/>
              <a:t> </a:t>
            </a:r>
            <a:r>
              <a:rPr lang="en-US" sz="2700" dirty="0" err="1" smtClean="0"/>
              <a:t>silme</a:t>
            </a:r>
            <a:r>
              <a:rPr lang="en-US" sz="2700" dirty="0" smtClean="0"/>
              <a:t> </a:t>
            </a:r>
            <a:r>
              <a:rPr lang="en-US" sz="2700" dirty="0" err="1" smtClean="0"/>
              <a:t>ekranı</a:t>
            </a:r>
            <a:r>
              <a:rPr lang="en-US" sz="2700" dirty="0" smtClean="0"/>
              <a:t>, </a:t>
            </a:r>
            <a:r>
              <a:rPr lang="en-US" sz="2700" dirty="0" err="1" smtClean="0"/>
              <a:t>yetkili</a:t>
            </a:r>
            <a:r>
              <a:rPr lang="en-US" sz="2700" dirty="0" smtClean="0"/>
              <a:t> </a:t>
            </a:r>
            <a:r>
              <a:rPr lang="en-US" sz="2700" dirty="0" err="1" smtClean="0"/>
              <a:t>birim</a:t>
            </a:r>
            <a:r>
              <a:rPr lang="en-US" sz="2700" dirty="0" smtClean="0"/>
              <a:t> </a:t>
            </a:r>
            <a:r>
              <a:rPr lang="en-US" sz="2700" dirty="0" err="1" smtClean="0"/>
              <a:t>ve</a:t>
            </a:r>
            <a:r>
              <a:rPr lang="en-US" sz="2700" dirty="0" smtClean="0"/>
              <a:t> </a:t>
            </a:r>
            <a:r>
              <a:rPr lang="en-US" sz="2700" dirty="0" err="1" smtClean="0"/>
              <a:t>kullanıcı</a:t>
            </a:r>
            <a:r>
              <a:rPr lang="en-US" sz="2700" dirty="0" smtClean="0"/>
              <a:t> </a:t>
            </a:r>
            <a:r>
              <a:rPr lang="en-US" sz="2700" dirty="0" err="1" smtClean="0"/>
              <a:t>tarafından</a:t>
            </a:r>
            <a:r>
              <a:rPr lang="en-US" sz="2700" dirty="0" smtClean="0"/>
              <a:t> </a:t>
            </a:r>
            <a:r>
              <a:rPr lang="en-US" sz="2700" dirty="0" err="1" smtClean="0"/>
              <a:t>dosya</a:t>
            </a:r>
            <a:r>
              <a:rPr lang="en-US" sz="2700" dirty="0" smtClean="0"/>
              <a:t> </a:t>
            </a:r>
            <a:r>
              <a:rPr lang="en-US" sz="2700" dirty="0" err="1" smtClean="0"/>
              <a:t>silme</a:t>
            </a:r>
            <a:r>
              <a:rPr lang="en-US" sz="2700" dirty="0" smtClean="0"/>
              <a:t> </a:t>
            </a:r>
            <a:r>
              <a:rPr lang="en-US" sz="2700" dirty="0" err="1" smtClean="0"/>
              <a:t>işleminin</a:t>
            </a:r>
            <a:r>
              <a:rPr lang="en-US" sz="2700" dirty="0" smtClean="0"/>
              <a:t> </a:t>
            </a:r>
            <a:r>
              <a:rPr lang="en-US" sz="2700" dirty="0" err="1" smtClean="0"/>
              <a:t>gerçekleştirildiği</a:t>
            </a:r>
            <a:r>
              <a:rPr lang="en-US" sz="2700" dirty="0" smtClean="0"/>
              <a:t> </a:t>
            </a:r>
            <a:r>
              <a:rPr lang="en-US" sz="2700" dirty="0" err="1" smtClean="0"/>
              <a:t>ekrandır</a:t>
            </a:r>
            <a:r>
              <a:rPr lang="en-US" sz="2700" dirty="0" smtClean="0"/>
              <a:t>.</a:t>
            </a:r>
            <a:endParaRPr lang="tr-TR" sz="2700" dirty="0" smtClean="0"/>
          </a:p>
          <a:p>
            <a:pPr marL="0" indent="0">
              <a:buNone/>
            </a:pPr>
            <a:r>
              <a:rPr lang="en-US" sz="2700" b="1" dirty="0" err="1" smtClean="0"/>
              <a:t>Karar</a:t>
            </a:r>
            <a:r>
              <a:rPr lang="en-US" sz="2700" b="1" dirty="0" smtClean="0"/>
              <a:t> No </a:t>
            </a:r>
            <a:r>
              <a:rPr lang="en-US" sz="2700" b="1" dirty="0" err="1" smtClean="0"/>
              <a:t>Günleme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 smtClean="0"/>
              <a:t>Karar</a:t>
            </a:r>
            <a:r>
              <a:rPr lang="en-US" sz="2700" dirty="0" smtClean="0"/>
              <a:t> no </a:t>
            </a:r>
            <a:r>
              <a:rPr lang="en-US" sz="2700" dirty="0" err="1" smtClean="0"/>
              <a:t>günleme</a:t>
            </a:r>
            <a:r>
              <a:rPr lang="en-US" sz="2700" dirty="0" smtClean="0"/>
              <a:t> </a:t>
            </a:r>
            <a:r>
              <a:rPr lang="en-US" sz="2700" dirty="0" err="1" smtClean="0"/>
              <a:t>ekranı</a:t>
            </a:r>
            <a:r>
              <a:rPr lang="en-US" sz="2700" dirty="0" smtClean="0"/>
              <a:t>, </a:t>
            </a:r>
            <a:r>
              <a:rPr lang="en-US" sz="2700" dirty="0" err="1" smtClean="0"/>
              <a:t>dosyanın</a:t>
            </a:r>
            <a:r>
              <a:rPr lang="en-US" sz="2700" dirty="0" smtClean="0"/>
              <a:t> </a:t>
            </a:r>
            <a:r>
              <a:rPr lang="en-US" sz="2700" dirty="0" err="1" smtClean="0"/>
              <a:t>herhangi</a:t>
            </a:r>
            <a:r>
              <a:rPr lang="en-US" sz="2700" dirty="0" smtClean="0"/>
              <a:t> </a:t>
            </a:r>
            <a:r>
              <a:rPr lang="en-US" sz="2700" dirty="0" err="1" smtClean="0"/>
              <a:t>bir</a:t>
            </a:r>
            <a:r>
              <a:rPr lang="en-US" sz="2700" dirty="0" smtClean="0"/>
              <a:t> </a:t>
            </a:r>
            <a:r>
              <a:rPr lang="en-US" sz="2700" dirty="0" err="1" smtClean="0"/>
              <a:t>şekilde</a:t>
            </a:r>
            <a:r>
              <a:rPr lang="en-US" sz="2700" dirty="0" smtClean="0"/>
              <a:t> </a:t>
            </a:r>
            <a:r>
              <a:rPr lang="en-US" sz="2700" dirty="0" err="1" smtClean="0"/>
              <a:t>yanlış</a:t>
            </a:r>
            <a:r>
              <a:rPr lang="en-US" sz="2700" dirty="0" smtClean="0"/>
              <a:t> </a:t>
            </a:r>
            <a:r>
              <a:rPr lang="en-US" sz="2700" dirty="0" err="1" smtClean="0"/>
              <a:t>karar</a:t>
            </a:r>
            <a:r>
              <a:rPr lang="en-US" sz="2700" dirty="0" smtClean="0"/>
              <a:t> </a:t>
            </a:r>
            <a:r>
              <a:rPr lang="en-US" sz="2700" dirty="0" err="1" smtClean="0"/>
              <a:t>numarası</a:t>
            </a:r>
            <a:r>
              <a:rPr lang="en-US" sz="2700" dirty="0" smtClean="0"/>
              <a:t> </a:t>
            </a:r>
            <a:r>
              <a:rPr lang="en-US" sz="2700" dirty="0" err="1" smtClean="0"/>
              <a:t>alması</a:t>
            </a:r>
            <a:r>
              <a:rPr lang="tr-TR" sz="2700" dirty="0" smtClean="0"/>
              <a:t> </a:t>
            </a:r>
            <a:r>
              <a:rPr lang="pt-BR" sz="2700" dirty="0" smtClean="0"/>
              <a:t>halinde karar numarasının düzeltilmesi ekranıdır</a:t>
            </a:r>
            <a:r>
              <a:rPr lang="pt-BR" sz="2700" dirty="0"/>
              <a:t>.</a:t>
            </a:r>
            <a:endParaRPr lang="tr-TR" sz="27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4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/>
          </a:p>
          <a:p>
            <a:pPr marL="0" indent="0">
              <a:buNone/>
            </a:pPr>
            <a:r>
              <a:rPr lang="en-US" sz="2800" b="1" dirty="0" err="1" smtClean="0"/>
              <a:t>Evrak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Silme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silme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belli </a:t>
            </a:r>
            <a:r>
              <a:rPr lang="en-US" sz="2800" dirty="0" err="1" smtClean="0"/>
              <a:t>koşulları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 smtClean="0"/>
              <a:t>yanlışlıkla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da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oluşturulmuş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silime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Hâkime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Hâkime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atama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birimlerde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sayısının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birden</a:t>
            </a:r>
            <a:r>
              <a:rPr lang="en-US" sz="2800" dirty="0" smtClean="0"/>
              <a:t> </a:t>
            </a:r>
            <a:r>
              <a:rPr lang="en-US" sz="2800" dirty="0" err="1" smtClean="0"/>
              <a:t>fazla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durumunda</a:t>
            </a:r>
            <a:r>
              <a:rPr lang="tr-TR" sz="2800" dirty="0" smtClean="0"/>
              <a:t> </a:t>
            </a:r>
            <a:r>
              <a:rPr lang="en-US" sz="2800" dirty="0" err="1" smtClean="0"/>
              <a:t>dosyayla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işlemlerde</a:t>
            </a:r>
            <a:r>
              <a:rPr lang="en-US" sz="2800" dirty="0" smtClean="0"/>
              <a:t>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 smtClean="0"/>
              <a:t>hâkimin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tanıtılması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91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Gönderme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/>
          </a:p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No </a:t>
            </a:r>
            <a:r>
              <a:rPr lang="en-US" sz="2800" b="1" dirty="0" err="1" smtClean="0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no 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,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no 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İstenen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İstenen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birimlerden</a:t>
            </a:r>
            <a:r>
              <a:rPr lang="en-US" sz="2800" dirty="0" smtClean="0"/>
              <a:t> </a:t>
            </a:r>
            <a:r>
              <a:rPr lang="en-US" sz="2800" dirty="0" err="1" smtClean="0"/>
              <a:t>istenen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DOSYA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err="1" smtClean="0"/>
              <a:t>Dosya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Gönderme</a:t>
            </a:r>
            <a:r>
              <a:rPr lang="en-US" sz="2700" b="1" dirty="0" smtClean="0"/>
              <a:t>/</a:t>
            </a:r>
            <a:r>
              <a:rPr lang="en-US" sz="2700" b="1" dirty="0" err="1" smtClean="0"/>
              <a:t>İsteme</a:t>
            </a:r>
            <a:r>
              <a:rPr lang="en-US" sz="2700" b="1" dirty="0" smtClean="0"/>
              <a:t> Alt </a:t>
            </a:r>
            <a:r>
              <a:rPr lang="en-US" sz="2700" b="1" dirty="0" err="1" smtClean="0"/>
              <a:t>Modülü</a:t>
            </a:r>
            <a:endParaRPr lang="tr-TR" sz="2700" b="1" dirty="0"/>
          </a:p>
          <a:p>
            <a:pPr marL="0" indent="0">
              <a:buNone/>
            </a:pPr>
            <a:r>
              <a:rPr lang="en-US" sz="2700" b="1" dirty="0" smtClean="0"/>
              <a:t>Seri </a:t>
            </a:r>
            <a:r>
              <a:rPr lang="en-US" sz="2700" b="1" dirty="0" err="1" smtClean="0"/>
              <a:t>Dava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Uygulamaları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smtClean="0"/>
              <a:t>Seri </a:t>
            </a:r>
            <a:r>
              <a:rPr lang="en-US" sz="2700" dirty="0" err="1" smtClean="0"/>
              <a:t>dava</a:t>
            </a:r>
            <a:r>
              <a:rPr lang="en-US" sz="2700" dirty="0" smtClean="0"/>
              <a:t> </a:t>
            </a:r>
            <a:r>
              <a:rPr lang="en-US" sz="2700" dirty="0" err="1" smtClean="0"/>
              <a:t>uygulamaları</a:t>
            </a:r>
            <a:r>
              <a:rPr lang="en-US" sz="2700" dirty="0" smtClean="0"/>
              <a:t> </a:t>
            </a:r>
            <a:r>
              <a:rPr lang="en-US" sz="2700" dirty="0" err="1" smtClean="0"/>
              <a:t>ekranı</a:t>
            </a:r>
            <a:r>
              <a:rPr lang="en-US" sz="2700" dirty="0" smtClean="0"/>
              <a:t>, </a:t>
            </a:r>
            <a:r>
              <a:rPr lang="en-US" sz="2700" dirty="0" err="1" smtClean="0"/>
              <a:t>birime</a:t>
            </a:r>
            <a:r>
              <a:rPr lang="en-US" sz="2700" dirty="0" smtClean="0"/>
              <a:t> </a:t>
            </a:r>
            <a:r>
              <a:rPr lang="en-US" sz="2700" dirty="0" err="1" smtClean="0"/>
              <a:t>seri</a:t>
            </a:r>
            <a:r>
              <a:rPr lang="en-US" sz="2700" dirty="0" smtClean="0"/>
              <a:t> </a:t>
            </a:r>
            <a:r>
              <a:rPr lang="en-US" sz="2700" dirty="0" err="1" smtClean="0"/>
              <a:t>dosya</a:t>
            </a:r>
            <a:r>
              <a:rPr lang="en-US" sz="2700" dirty="0" smtClean="0"/>
              <a:t> </a:t>
            </a:r>
            <a:r>
              <a:rPr lang="en-US" sz="2700" dirty="0" err="1" smtClean="0"/>
              <a:t>olarak</a:t>
            </a:r>
            <a:r>
              <a:rPr lang="en-US" sz="2700" dirty="0" smtClean="0"/>
              <a:t> </a:t>
            </a:r>
            <a:r>
              <a:rPr lang="en-US" sz="2700" dirty="0" err="1" smtClean="0"/>
              <a:t>gelen</a:t>
            </a:r>
            <a:r>
              <a:rPr lang="en-US" sz="2700" dirty="0" smtClean="0"/>
              <a:t> </a:t>
            </a:r>
            <a:r>
              <a:rPr lang="en-US" sz="2700" dirty="0" err="1" smtClean="0"/>
              <a:t>dosyaların</a:t>
            </a:r>
            <a:r>
              <a:rPr lang="en-US" sz="2700" dirty="0" smtClean="0"/>
              <a:t> </a:t>
            </a:r>
            <a:r>
              <a:rPr lang="en-US" sz="2700" dirty="0" err="1" smtClean="0"/>
              <a:t>vekil</a:t>
            </a:r>
            <a:r>
              <a:rPr lang="en-US" sz="2700" dirty="0" smtClean="0"/>
              <a:t>, </a:t>
            </a:r>
            <a:r>
              <a:rPr lang="en-US" sz="2700" dirty="0" err="1" smtClean="0"/>
              <a:t>duruşma</a:t>
            </a:r>
            <a:r>
              <a:rPr lang="tr-TR" sz="2700" dirty="0" smtClean="0"/>
              <a:t> </a:t>
            </a:r>
            <a:r>
              <a:rPr lang="en-US" sz="2700" dirty="0" err="1" smtClean="0"/>
              <a:t>günü</a:t>
            </a:r>
            <a:r>
              <a:rPr lang="en-US" sz="2700" dirty="0" smtClean="0"/>
              <a:t>, </a:t>
            </a:r>
            <a:r>
              <a:rPr lang="en-US" sz="2700" dirty="0" err="1" smtClean="0"/>
              <a:t>taraf</a:t>
            </a:r>
            <a:r>
              <a:rPr lang="en-US" sz="2700" dirty="0" smtClean="0"/>
              <a:t> </a:t>
            </a:r>
            <a:r>
              <a:rPr lang="en-US" sz="2700" dirty="0" err="1" smtClean="0"/>
              <a:t>kopyalama</a:t>
            </a:r>
            <a:r>
              <a:rPr lang="en-US" sz="2700" dirty="0" smtClean="0"/>
              <a:t>, </a:t>
            </a:r>
            <a:r>
              <a:rPr lang="en-US" sz="2700" dirty="0" err="1" smtClean="0"/>
              <a:t>seri</a:t>
            </a:r>
            <a:r>
              <a:rPr lang="en-US" sz="2700" dirty="0" smtClean="0"/>
              <a:t> </a:t>
            </a:r>
            <a:r>
              <a:rPr lang="en-US" sz="2700" dirty="0" err="1" smtClean="0"/>
              <a:t>dava</a:t>
            </a:r>
            <a:r>
              <a:rPr lang="en-US" sz="2700" dirty="0" smtClean="0"/>
              <a:t> </a:t>
            </a:r>
            <a:r>
              <a:rPr lang="en-US" sz="2700" dirty="0" err="1" smtClean="0"/>
              <a:t>ekleme</a:t>
            </a:r>
            <a:r>
              <a:rPr lang="en-US" sz="2700" dirty="0" smtClean="0"/>
              <a:t> </a:t>
            </a:r>
            <a:r>
              <a:rPr lang="en-US" sz="2700" dirty="0" err="1" smtClean="0"/>
              <a:t>ve</a:t>
            </a:r>
            <a:r>
              <a:rPr lang="en-US" sz="2700" dirty="0" smtClean="0"/>
              <a:t> </a:t>
            </a:r>
            <a:r>
              <a:rPr lang="en-US" sz="2700" dirty="0" err="1" smtClean="0"/>
              <a:t>müzekkere</a:t>
            </a:r>
            <a:r>
              <a:rPr lang="en-US" sz="2700" dirty="0" smtClean="0"/>
              <a:t> </a:t>
            </a:r>
            <a:r>
              <a:rPr lang="en-US" sz="2700" dirty="0" err="1" smtClean="0"/>
              <a:t>kopyalama</a:t>
            </a:r>
            <a:r>
              <a:rPr lang="en-US" sz="2700" dirty="0" smtClean="0"/>
              <a:t> </a:t>
            </a:r>
            <a:r>
              <a:rPr lang="en-US" sz="2700" dirty="0" err="1" smtClean="0"/>
              <a:t>işlemlerinin</a:t>
            </a:r>
            <a:r>
              <a:rPr lang="tr-TR" sz="2700" dirty="0" smtClean="0"/>
              <a:t> </a:t>
            </a:r>
            <a:r>
              <a:rPr lang="en-US" sz="2700" dirty="0" smtClean="0"/>
              <a:t>pilot </a:t>
            </a:r>
            <a:r>
              <a:rPr lang="en-US" sz="2700" dirty="0" err="1" smtClean="0"/>
              <a:t>dosya</a:t>
            </a:r>
            <a:r>
              <a:rPr lang="en-US" sz="2700" dirty="0" smtClean="0"/>
              <a:t> </a:t>
            </a:r>
            <a:r>
              <a:rPr lang="en-US" sz="2700" dirty="0" err="1" smtClean="0"/>
              <a:t>üzerinden</a:t>
            </a:r>
            <a:r>
              <a:rPr lang="en-US" sz="2700" dirty="0" smtClean="0"/>
              <a:t> </a:t>
            </a:r>
            <a:r>
              <a:rPr lang="en-US" sz="2700" dirty="0" err="1" smtClean="0"/>
              <a:t>seri</a:t>
            </a:r>
            <a:r>
              <a:rPr lang="en-US" sz="2700" dirty="0" smtClean="0"/>
              <a:t> </a:t>
            </a:r>
            <a:r>
              <a:rPr lang="en-US" sz="2700" dirty="0" err="1" smtClean="0"/>
              <a:t>dosyalar</a:t>
            </a:r>
            <a:r>
              <a:rPr lang="en-US" sz="2700" dirty="0" smtClean="0"/>
              <a:t> </a:t>
            </a:r>
            <a:r>
              <a:rPr lang="en-US" sz="2700" dirty="0" err="1" smtClean="0"/>
              <a:t>için</a:t>
            </a:r>
            <a:r>
              <a:rPr lang="en-US" sz="2700" dirty="0" smtClean="0"/>
              <a:t> </a:t>
            </a:r>
            <a:r>
              <a:rPr lang="en-US" sz="2700" dirty="0" err="1" smtClean="0"/>
              <a:t>yapıldığı</a:t>
            </a:r>
            <a:r>
              <a:rPr lang="en-US" sz="2700" dirty="0" smtClean="0"/>
              <a:t> </a:t>
            </a:r>
            <a:r>
              <a:rPr lang="en-US" sz="2700" dirty="0" err="1" smtClean="0"/>
              <a:t>ekrandır</a:t>
            </a:r>
            <a:r>
              <a:rPr lang="en-US" sz="2700" dirty="0" smtClean="0"/>
              <a:t>. </a:t>
            </a:r>
            <a:r>
              <a:rPr lang="en-US" sz="2700" dirty="0" err="1" smtClean="0"/>
              <a:t>Ekranda</a:t>
            </a:r>
            <a:r>
              <a:rPr lang="en-US" sz="2700" dirty="0" smtClean="0"/>
              <a:t> </a:t>
            </a:r>
            <a:r>
              <a:rPr lang="en-US" sz="2700" dirty="0" err="1" smtClean="0"/>
              <a:t>işlemlerin</a:t>
            </a:r>
            <a:r>
              <a:rPr lang="tr-TR" sz="2700" dirty="0" smtClean="0"/>
              <a:t> </a:t>
            </a:r>
            <a:r>
              <a:rPr lang="en-US" sz="2700" dirty="0" err="1" smtClean="0"/>
              <a:t>yapılabilmesi</a:t>
            </a:r>
            <a:r>
              <a:rPr lang="en-US" sz="2700" dirty="0" smtClean="0"/>
              <a:t> </a:t>
            </a:r>
            <a:r>
              <a:rPr lang="en-US" sz="2700" dirty="0" err="1" smtClean="0"/>
              <a:t>için</a:t>
            </a:r>
            <a:r>
              <a:rPr lang="en-US" sz="2700" dirty="0" smtClean="0"/>
              <a:t> pilot </a:t>
            </a:r>
            <a:r>
              <a:rPr lang="en-US" sz="2700" dirty="0" err="1" smtClean="0"/>
              <a:t>dosyanın</a:t>
            </a:r>
            <a:r>
              <a:rPr lang="en-US" sz="2700" dirty="0" smtClean="0"/>
              <a:t> </a:t>
            </a:r>
            <a:r>
              <a:rPr lang="en-US" sz="2700" dirty="0" err="1" smtClean="0"/>
              <a:t>dava</a:t>
            </a:r>
            <a:r>
              <a:rPr lang="en-US" sz="2700" dirty="0" smtClean="0"/>
              <a:t> </a:t>
            </a:r>
            <a:r>
              <a:rPr lang="en-US" sz="2700" dirty="0" err="1" smtClean="0"/>
              <a:t>açılış</a:t>
            </a:r>
            <a:r>
              <a:rPr lang="en-US" sz="2700" dirty="0" smtClean="0"/>
              <a:t> </a:t>
            </a:r>
            <a:r>
              <a:rPr lang="en-US" sz="2700" dirty="0" err="1" smtClean="0"/>
              <a:t>işlemlerinin</a:t>
            </a:r>
            <a:r>
              <a:rPr lang="en-US" sz="2700" dirty="0" smtClean="0"/>
              <a:t> </a:t>
            </a:r>
            <a:r>
              <a:rPr lang="en-US" sz="2700" dirty="0" err="1" smtClean="0"/>
              <a:t>yapılmış</a:t>
            </a:r>
            <a:r>
              <a:rPr lang="en-US" sz="2700" dirty="0" smtClean="0"/>
              <a:t> </a:t>
            </a:r>
            <a:r>
              <a:rPr lang="en-US" sz="2700" dirty="0" err="1" smtClean="0"/>
              <a:t>olması</a:t>
            </a:r>
            <a:r>
              <a:rPr lang="en-US" sz="2700" dirty="0" smtClean="0"/>
              <a:t> </a:t>
            </a:r>
            <a:r>
              <a:rPr lang="en-US" sz="2700" dirty="0" err="1" smtClean="0"/>
              <a:t>gerekir</a:t>
            </a:r>
            <a:r>
              <a:rPr lang="en-US" sz="2700" dirty="0" smtClean="0"/>
              <a:t>.</a:t>
            </a:r>
            <a:endParaRPr lang="tr-TR" sz="2700" dirty="0" smtClean="0"/>
          </a:p>
          <a:p>
            <a:pPr marL="0" indent="0">
              <a:buNone/>
            </a:pPr>
            <a:r>
              <a:rPr lang="en-US" sz="2700" b="1" dirty="0" err="1" smtClean="0"/>
              <a:t>Hakem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Sıfatlı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Dosya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Aktarma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 smtClean="0"/>
              <a:t>Hakem</a:t>
            </a:r>
            <a:r>
              <a:rPr lang="en-US" sz="2700" dirty="0" smtClean="0"/>
              <a:t> </a:t>
            </a:r>
            <a:r>
              <a:rPr lang="en-US" sz="2700" dirty="0" err="1" smtClean="0"/>
              <a:t>sıfatlı</a:t>
            </a:r>
            <a:r>
              <a:rPr lang="en-US" sz="2700" dirty="0" smtClean="0"/>
              <a:t> </a:t>
            </a:r>
            <a:r>
              <a:rPr lang="en-US" sz="2700" dirty="0" err="1" smtClean="0"/>
              <a:t>dosya</a:t>
            </a:r>
            <a:r>
              <a:rPr lang="en-US" sz="2700" dirty="0" smtClean="0"/>
              <a:t> </a:t>
            </a:r>
            <a:r>
              <a:rPr lang="en-US" sz="2700" dirty="0" err="1" smtClean="0"/>
              <a:t>aktarma</a:t>
            </a:r>
            <a:r>
              <a:rPr lang="en-US" sz="2700" dirty="0" smtClean="0"/>
              <a:t>, </a:t>
            </a:r>
            <a:r>
              <a:rPr lang="en-US" sz="2700" dirty="0" err="1" smtClean="0"/>
              <a:t>dosya</a:t>
            </a:r>
            <a:r>
              <a:rPr lang="en-US" sz="2700" dirty="0" smtClean="0"/>
              <a:t> </a:t>
            </a:r>
            <a:r>
              <a:rPr lang="en-US" sz="2700" dirty="0" err="1" smtClean="0"/>
              <a:t>türü</a:t>
            </a:r>
            <a:r>
              <a:rPr lang="en-US" sz="2700" dirty="0" smtClean="0"/>
              <a:t> </a:t>
            </a:r>
            <a:r>
              <a:rPr lang="en-US" sz="2700" dirty="0" err="1" smtClean="0"/>
              <a:t>tahkim</a:t>
            </a:r>
            <a:r>
              <a:rPr lang="en-US" sz="2700" dirty="0" smtClean="0"/>
              <a:t> (</a:t>
            </a:r>
            <a:r>
              <a:rPr lang="en-US" sz="2700" dirty="0" err="1" smtClean="0"/>
              <a:t>hakem</a:t>
            </a:r>
            <a:r>
              <a:rPr lang="en-US" sz="2700" dirty="0" smtClean="0"/>
              <a:t>) </a:t>
            </a:r>
            <a:r>
              <a:rPr lang="en-US" sz="2700" dirty="0" err="1" smtClean="0"/>
              <a:t>olan</a:t>
            </a:r>
            <a:r>
              <a:rPr lang="en-US" sz="2700" dirty="0" smtClean="0"/>
              <a:t> </a:t>
            </a:r>
            <a:r>
              <a:rPr lang="en-US" sz="2700" dirty="0" err="1" smtClean="0"/>
              <a:t>dosyaları</a:t>
            </a:r>
            <a:r>
              <a:rPr lang="en-US" sz="2700" dirty="0" smtClean="0"/>
              <a:t> </a:t>
            </a:r>
            <a:r>
              <a:rPr lang="en-US" sz="2700" dirty="0" err="1" smtClean="0"/>
              <a:t>ilgili</a:t>
            </a:r>
            <a:r>
              <a:rPr lang="en-US" sz="2700" dirty="0" smtClean="0"/>
              <a:t> </a:t>
            </a:r>
            <a:r>
              <a:rPr lang="en-US" sz="2700" dirty="0" err="1" smtClean="0"/>
              <a:t>birime</a:t>
            </a:r>
            <a:r>
              <a:rPr lang="tr-TR" sz="2700" dirty="0" smtClean="0"/>
              <a:t> </a:t>
            </a:r>
            <a:r>
              <a:rPr lang="en-US" sz="2700" dirty="0" err="1" smtClean="0"/>
              <a:t>aktarılması</a:t>
            </a:r>
            <a:r>
              <a:rPr lang="en-US" sz="2700" dirty="0" smtClean="0"/>
              <a:t> </a:t>
            </a:r>
            <a:r>
              <a:rPr lang="en-US" sz="2700" dirty="0" err="1" smtClean="0"/>
              <a:t>ekranıdır</a:t>
            </a:r>
            <a:r>
              <a:rPr lang="en-US" sz="2700" dirty="0"/>
              <a:t>.</a:t>
            </a:r>
            <a:endParaRPr lang="tr-TR" sz="2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modüllerini</a:t>
            </a:r>
            <a:r>
              <a:rPr lang="en-US" sz="2800" dirty="0" smtClean="0"/>
              <a:t> </a:t>
            </a:r>
            <a:r>
              <a:rPr lang="en-US" sz="2800" dirty="0" err="1" smtClean="0"/>
              <a:t>ifade</a:t>
            </a:r>
            <a:r>
              <a:rPr lang="en-US" sz="2800" dirty="0" smtClean="0"/>
              <a:t> </a:t>
            </a:r>
            <a:r>
              <a:rPr lang="en-US" sz="2800" dirty="0" err="1" smtClean="0"/>
              <a:t>edebilecek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 smtClean="0"/>
              <a:t>modüllerinde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en-US" sz="2800" dirty="0" smtClean="0"/>
              <a:t> </a:t>
            </a:r>
            <a:r>
              <a:rPr lang="en-US" sz="2800" dirty="0" err="1" smtClean="0"/>
              <a:t>alan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modülünde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en-US" sz="2800" dirty="0" smtClean="0"/>
              <a:t> </a:t>
            </a:r>
            <a:r>
              <a:rPr lang="en-US" sz="2800" dirty="0" err="1" smtClean="0"/>
              <a:t>alan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anlatabilecek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Müzekkere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talimat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modülünde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en-US" sz="2800" dirty="0" smtClean="0"/>
              <a:t> </a:t>
            </a:r>
            <a:r>
              <a:rPr lang="en-US" sz="2800" dirty="0" err="1" smtClean="0"/>
              <a:t>alan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 smtClean="0"/>
              <a:t> </a:t>
            </a:r>
            <a:r>
              <a:rPr lang="en-US" sz="2800" dirty="0" err="1" smtClean="0"/>
              <a:t>becerilere</a:t>
            </a:r>
            <a:r>
              <a:rPr lang="en-US" sz="2800" dirty="0" smtClean="0"/>
              <a:t> </a:t>
            </a:r>
            <a:r>
              <a:rPr lang="en-US" sz="2800" dirty="0" err="1" smtClean="0"/>
              <a:t>sahip</a:t>
            </a:r>
            <a:r>
              <a:rPr lang="en-US" sz="2800" dirty="0" smtClean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DAVA AÇILI</a:t>
            </a:r>
            <a:r>
              <a:rPr lang="tr-TR" b="1" smtClean="0"/>
              <a:t>Ş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Bozma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Üzerine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Yeniden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Açılması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Bozma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, </a:t>
            </a:r>
            <a:r>
              <a:rPr lang="en-US" sz="2800" dirty="0" err="1" smtClean="0"/>
              <a:t>Yargıtay’dan</a:t>
            </a:r>
            <a:r>
              <a:rPr lang="en-US" sz="2800" dirty="0" smtClean="0"/>
              <a:t> </a:t>
            </a:r>
            <a:r>
              <a:rPr lang="en-US" sz="2800" dirty="0" err="1" smtClean="0"/>
              <a:t>bozularak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tr-TR" sz="2800" dirty="0" smtClean="0"/>
              <a:t> </a:t>
            </a:r>
            <a:r>
              <a:rPr lang="nb-NO" sz="2800" dirty="0" smtClean="0"/>
              <a:t>dosyanın, dava açılış bilgilerinin kaydedildiği ekrandır (Taraf bilgileri, dava konusu,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</a:t>
            </a:r>
            <a:r>
              <a:rPr lang="en-US" sz="2800" dirty="0" smtClean="0"/>
              <a:t>, </a:t>
            </a:r>
            <a:r>
              <a:rPr lang="en-US" sz="2800" dirty="0" err="1" smtClean="0"/>
              <a:t>vb</a:t>
            </a:r>
            <a:r>
              <a:rPr lang="en-US" sz="2800" dirty="0" smtClean="0"/>
              <a:t>).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Tensip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Zaptının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tensip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tensip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önceden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tanımlanmış</a:t>
            </a:r>
            <a:r>
              <a:rPr lang="tr-TR" sz="2800" dirty="0" smtClean="0"/>
              <a:t> </a:t>
            </a:r>
            <a:r>
              <a:rPr lang="en-US" sz="2800" dirty="0" err="1" smtClean="0"/>
              <a:t>tensip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 smtClean="0"/>
              <a:t>içerisinden</a:t>
            </a:r>
            <a:r>
              <a:rPr lang="en-US" sz="2800" dirty="0" smtClean="0"/>
              <a:t> </a:t>
            </a:r>
            <a:r>
              <a:rPr lang="en-US" sz="2800" dirty="0" err="1" smtClean="0"/>
              <a:t>seçilerek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oluşturulan</a:t>
            </a:r>
            <a:r>
              <a:rPr lang="en-US" sz="2800" dirty="0" smtClean="0"/>
              <a:t> </a:t>
            </a:r>
            <a:r>
              <a:rPr lang="en-US" sz="2800" dirty="0" err="1" smtClean="0"/>
              <a:t>tensip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listesinden</a:t>
            </a:r>
            <a:r>
              <a:rPr lang="tr-TR" sz="2800" dirty="0" smtClean="0"/>
              <a:t> </a:t>
            </a:r>
            <a:r>
              <a:rPr lang="en-US" sz="2800" dirty="0" err="1" smtClean="0"/>
              <a:t>tensip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8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DAVA AÇILI</a:t>
            </a:r>
            <a:r>
              <a:rPr lang="tr-TR" b="1" smtClean="0"/>
              <a:t>Ş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Taraf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Vekil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Taraf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tanık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sonunda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 smtClean="0"/>
              <a:t>yeni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eklenmesi</a:t>
            </a:r>
            <a:r>
              <a:rPr lang="en-US" sz="2800" dirty="0" smtClean="0"/>
              <a:t>, </a:t>
            </a:r>
            <a:r>
              <a:rPr lang="en-US" sz="2800" dirty="0" err="1" smtClean="0"/>
              <a:t>mevcut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vekil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Avukat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Kayıt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Güncelleme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Avukat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/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avukat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</a:t>
            </a:r>
            <a:r>
              <a:rPr lang="tr-TR" sz="2800" dirty="0" smtClean="0"/>
              <a:t> </a:t>
            </a:r>
            <a:r>
              <a:rPr lang="en-US" sz="2800" dirty="0" err="1" smtClean="0"/>
              <a:t>güncellenmesi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93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DAVA AÇILI</a:t>
            </a:r>
            <a:r>
              <a:rPr lang="tr-TR" b="1" smtClean="0"/>
              <a:t>Ş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Taraf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Vekil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Vekil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Adres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Bilgisi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Vekil</a:t>
            </a:r>
            <a:r>
              <a:rPr lang="en-US" sz="2800" dirty="0" smtClean="0"/>
              <a:t> </a:t>
            </a:r>
            <a:r>
              <a:rPr lang="en-US" sz="2800" dirty="0" err="1" smtClean="0"/>
              <a:t>adres</a:t>
            </a:r>
            <a:r>
              <a:rPr lang="en-US" sz="2800" dirty="0" smtClean="0"/>
              <a:t> </a:t>
            </a:r>
            <a:r>
              <a:rPr lang="en-US" sz="2800" dirty="0" err="1" smtClean="0"/>
              <a:t>bilgisi</a:t>
            </a:r>
            <a:r>
              <a:rPr lang="en-US" sz="2800" dirty="0" smtClean="0"/>
              <a:t> </a:t>
            </a:r>
            <a:r>
              <a:rPr lang="en-US" sz="2800" dirty="0" err="1" smtClean="0"/>
              <a:t>ekleme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taraşarından</a:t>
            </a:r>
            <a:r>
              <a:rPr lang="en-US" sz="2800" dirty="0" smtClean="0"/>
              <a:t> </a:t>
            </a:r>
            <a:r>
              <a:rPr lang="en-US" sz="2800" dirty="0" err="1" smtClean="0"/>
              <a:t>birine</a:t>
            </a:r>
            <a:r>
              <a:rPr lang="tr-TR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vekil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kaydına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 smtClean="0"/>
              <a:t>adres</a:t>
            </a:r>
            <a:r>
              <a:rPr lang="en-US" sz="2800" dirty="0" smtClean="0"/>
              <a:t> </a:t>
            </a:r>
            <a:r>
              <a:rPr lang="en-US" sz="2800" dirty="0" err="1" smtClean="0"/>
              <a:t>bilgisinin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eklendiği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Hatalı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Kaydedilen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Vekilin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Silinmesi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kaydedilen</a:t>
            </a:r>
            <a:r>
              <a:rPr lang="en-US" sz="2800" dirty="0" smtClean="0"/>
              <a:t> </a:t>
            </a:r>
            <a:r>
              <a:rPr lang="en-US" sz="2800" dirty="0" err="1" smtClean="0"/>
              <a:t>vekilin</a:t>
            </a:r>
            <a:r>
              <a:rPr lang="en-US" sz="2800" dirty="0" smtClean="0"/>
              <a:t> </a:t>
            </a:r>
            <a:r>
              <a:rPr lang="en-US" sz="2800" dirty="0" err="1" smtClean="0"/>
              <a:t>silinmesi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 smtClean="0"/>
              <a:t>vekilin</a:t>
            </a:r>
            <a:r>
              <a:rPr lang="en-US" sz="2800" dirty="0" smtClean="0"/>
              <a:t>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vekilin</a:t>
            </a:r>
            <a:r>
              <a:rPr lang="en-US" sz="2800" dirty="0" smtClean="0"/>
              <a:t> </a:t>
            </a:r>
            <a:r>
              <a:rPr lang="en-US" sz="2800" dirty="0" err="1" smtClean="0"/>
              <a:t>dosyadan</a:t>
            </a:r>
            <a:r>
              <a:rPr lang="en-US" sz="2800" dirty="0" smtClean="0"/>
              <a:t> </a:t>
            </a:r>
            <a:r>
              <a:rPr lang="en-US" sz="2800" dirty="0" err="1" smtClean="0"/>
              <a:t>silinmesi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13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DAVA AÇILI</a:t>
            </a:r>
            <a:r>
              <a:rPr lang="tr-TR" b="1" smtClean="0"/>
              <a:t>Ş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Taraf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Vekil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Miktarının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Arttırılması</a:t>
            </a:r>
            <a:endParaRPr lang="en-US" sz="2800" b="1" dirty="0"/>
          </a:p>
          <a:p>
            <a:pPr marL="0" indent="0">
              <a:buNone/>
            </a:pPr>
            <a:r>
              <a:rPr lang="pt-BR" sz="2800" dirty="0" smtClean="0"/>
              <a:t>Dava miktarının arttırılması, dava miktarınınıslah yoluyla değişiminden sonra, davanı</a:t>
            </a:r>
            <a:r>
              <a:rPr lang="en-US" sz="2800" dirty="0" smtClean="0"/>
              <a:t>n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ek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harçlandırma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miktarı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değiştiği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, </a:t>
            </a:r>
            <a:r>
              <a:rPr lang="en-US" sz="2800" dirty="0" err="1" smtClean="0"/>
              <a:t>harç</a:t>
            </a:r>
            <a:r>
              <a:rPr lang="en-US" sz="2800" dirty="0" smtClean="0"/>
              <a:t> </a:t>
            </a:r>
            <a:r>
              <a:rPr lang="en-US" sz="2800" dirty="0" err="1" smtClean="0"/>
              <a:t>miktarı</a:t>
            </a:r>
            <a:r>
              <a:rPr lang="en-US" sz="2800" dirty="0" smtClean="0"/>
              <a:t> da </a:t>
            </a:r>
            <a:r>
              <a:rPr lang="en-US" sz="2800" dirty="0" err="1" smtClean="0"/>
              <a:t>değişmiştir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Dağılım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Çizelgesi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dağılım</a:t>
            </a:r>
            <a:r>
              <a:rPr lang="en-US" sz="2800" dirty="0" smtClean="0"/>
              <a:t> </a:t>
            </a:r>
            <a:r>
              <a:rPr lang="en-US" sz="2800" dirty="0" err="1" smtClean="0"/>
              <a:t>çizelgesi</a:t>
            </a:r>
            <a:r>
              <a:rPr lang="en-US" sz="2800" dirty="0" smtClean="0"/>
              <a:t>, </a:t>
            </a: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istenilen</a:t>
            </a:r>
            <a:r>
              <a:rPr lang="en-US" sz="2800" dirty="0" smtClean="0"/>
              <a:t> </a:t>
            </a:r>
            <a:r>
              <a:rPr lang="en-US" sz="2800" dirty="0" err="1" smtClean="0"/>
              <a:t>tarih</a:t>
            </a:r>
            <a:r>
              <a:rPr lang="en-US" sz="2800" dirty="0" smtClean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türüne</a:t>
            </a:r>
            <a:r>
              <a:rPr lang="tr-TR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istatistiklerinin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46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TEBL</a:t>
            </a:r>
            <a:r>
              <a:rPr lang="tr-TR" b="1" smtClean="0"/>
              <a:t>İ</a:t>
            </a:r>
            <a:r>
              <a:rPr lang="en-US" b="1" smtClean="0"/>
              <a:t>GAT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,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öncesinde</a:t>
            </a:r>
            <a:r>
              <a:rPr lang="en-US" sz="2800" dirty="0" smtClean="0"/>
              <a:t> (</a:t>
            </a:r>
            <a:r>
              <a:rPr lang="en-US" sz="2800" dirty="0" err="1" smtClean="0"/>
              <a:t>tensip</a:t>
            </a:r>
            <a:r>
              <a:rPr lang="en-US" sz="2800" dirty="0" smtClean="0"/>
              <a:t> </a:t>
            </a:r>
            <a:r>
              <a:rPr lang="en-US" sz="2800" dirty="0" err="1" smtClean="0"/>
              <a:t>zaptı</a:t>
            </a:r>
            <a:r>
              <a:rPr lang="en-US" sz="2800" dirty="0" smtClean="0"/>
              <a:t> </a:t>
            </a:r>
            <a:r>
              <a:rPr lang="en-US" sz="2800" dirty="0" err="1" smtClean="0"/>
              <a:t>gereğince</a:t>
            </a:r>
            <a:r>
              <a:rPr lang="en-US" sz="2800" dirty="0" smtClean="0"/>
              <a:t>),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görülmesi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sonunda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ilgililerin</a:t>
            </a:r>
            <a:r>
              <a:rPr lang="en-US" sz="2800" dirty="0" smtClean="0"/>
              <a:t> </a:t>
            </a:r>
            <a:r>
              <a:rPr lang="en-US" sz="2800" dirty="0" err="1" smtClean="0"/>
              <a:t>duruşmaya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 smtClean="0"/>
              <a:t>kalemine</a:t>
            </a:r>
            <a:r>
              <a:rPr lang="en-US" sz="2800" dirty="0" smtClean="0"/>
              <a:t> </a:t>
            </a:r>
            <a:r>
              <a:rPr lang="en-US" sz="2800" dirty="0" err="1" smtClean="0"/>
              <a:t>çağrılması</a:t>
            </a:r>
            <a:r>
              <a:rPr lang="tr-TR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da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bildirilmesi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tr-TR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 </a:t>
            </a: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tr-TR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açıklanmış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0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,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görülmesi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duruşması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davalar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listesinin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, </a:t>
            </a:r>
            <a:r>
              <a:rPr lang="en-US" sz="2800" dirty="0" err="1" smtClean="0"/>
              <a:t>bilirkişi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Listesinin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Duruşması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davalar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listesinin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mahkemede</a:t>
            </a:r>
            <a:r>
              <a:rPr lang="en-US" sz="2800" dirty="0" smtClean="0"/>
              <a:t> </a:t>
            </a:r>
            <a:r>
              <a:rPr lang="en-US" sz="2800" dirty="0" err="1" smtClean="0"/>
              <a:t>görülecek</a:t>
            </a:r>
            <a:r>
              <a:rPr lang="tr-TR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günlük</a:t>
            </a:r>
            <a:r>
              <a:rPr lang="en-US" sz="2800" dirty="0" smtClean="0"/>
              <a:t> </a:t>
            </a:r>
            <a:r>
              <a:rPr lang="en-US" sz="2800" dirty="0" err="1" smtClean="0"/>
              <a:t>davaların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listesinin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73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Duruşma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Zaptının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yapılırken</a:t>
            </a:r>
            <a:r>
              <a:rPr lang="en-US" sz="2800" dirty="0" smtClean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Gün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Verilmesi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verme</a:t>
            </a:r>
            <a:r>
              <a:rPr lang="en-US" sz="2800" dirty="0" smtClean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defteri</a:t>
            </a:r>
            <a:r>
              <a:rPr lang="en-US" sz="2800" dirty="0" smtClean="0"/>
              <a:t>,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defteri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verme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oluşur</a:t>
            </a:r>
            <a:r>
              <a:rPr lang="en-US" sz="2800" dirty="0" smtClean="0"/>
              <a:t>: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Tanım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Resmi</a:t>
            </a:r>
            <a:r>
              <a:rPr lang="en-US" sz="2800" dirty="0" smtClean="0"/>
              <a:t> </a:t>
            </a:r>
            <a:r>
              <a:rPr lang="en-US" sz="2800" dirty="0" err="1" smtClean="0"/>
              <a:t>Tatil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Öğ</a:t>
            </a:r>
            <a:r>
              <a:rPr lang="it-IT" sz="2800" dirty="0" smtClean="0"/>
              <a:t>le Tatili Parametre Girişi, Gün Verilmesi Parametre Girişi</a:t>
            </a:r>
            <a:r>
              <a:rPr lang="it-IT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72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Duruşma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Zaptının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yapılırken</a:t>
            </a:r>
            <a:r>
              <a:rPr lang="en-US" sz="2800" dirty="0" smtClean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Gün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Verilmesi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verme</a:t>
            </a:r>
            <a:r>
              <a:rPr lang="en-US" sz="2800" dirty="0" smtClean="0"/>
              <a:t>,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defteri</a:t>
            </a:r>
            <a:r>
              <a:rPr lang="en-US" sz="2800" dirty="0" smtClean="0"/>
              <a:t>,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defteri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verme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oluşur</a:t>
            </a:r>
            <a:r>
              <a:rPr lang="en-US" sz="2800" dirty="0" smtClean="0"/>
              <a:t>: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Tanım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Resmi</a:t>
            </a:r>
            <a:r>
              <a:rPr lang="en-US" sz="2800" dirty="0" smtClean="0"/>
              <a:t> </a:t>
            </a:r>
            <a:r>
              <a:rPr lang="en-US" sz="2800" dirty="0" err="1" smtClean="0"/>
              <a:t>Tatil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,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Öğ</a:t>
            </a:r>
            <a:r>
              <a:rPr lang="it-IT" sz="2800" dirty="0" smtClean="0"/>
              <a:t>le Tatili Parametre Girişi, Gün Verilmesi Parametre Girişi</a:t>
            </a:r>
            <a:r>
              <a:rPr lang="it-IT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5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Reddi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Hâkim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Reddi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katip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oluşur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Reddi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Hâkim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Katip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Dilekçesinin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Reddi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/</a:t>
            </a:r>
            <a:r>
              <a:rPr lang="en-US" sz="2800" dirty="0" err="1" smtClean="0"/>
              <a:t>katip</a:t>
            </a:r>
            <a:r>
              <a:rPr lang="en-US" sz="2800" dirty="0" smtClean="0"/>
              <a:t> </a:t>
            </a:r>
            <a:r>
              <a:rPr lang="en-US" sz="2800" dirty="0" err="1" smtClean="0"/>
              <a:t>dilekçesinin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reddi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başvuru</a:t>
            </a:r>
            <a:r>
              <a:rPr lang="en-US" sz="2800" dirty="0" smtClean="0"/>
              <a:t> </a:t>
            </a:r>
            <a:r>
              <a:rPr lang="en-US" sz="2800" dirty="0" err="1" smtClean="0"/>
              <a:t>dilekçesinin</a:t>
            </a:r>
            <a:r>
              <a:rPr lang="tr-TR" sz="2800" dirty="0" smtClean="0"/>
              <a:t> </a:t>
            </a:r>
            <a:r>
              <a:rPr lang="en-US" sz="2800" dirty="0" err="1" smtClean="0"/>
              <a:t>kaydetme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reddedilen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/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zabıt</a:t>
            </a:r>
            <a:r>
              <a:rPr lang="en-US" sz="2800" dirty="0" smtClean="0"/>
              <a:t> </a:t>
            </a:r>
            <a:r>
              <a:rPr lang="en-US" sz="2800" dirty="0" err="1" smtClean="0"/>
              <a:t>katibinin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Reddi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Hâkim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Talep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Sonucunun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Kaydedilmesi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İstinkaf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Reddi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talep</a:t>
            </a:r>
            <a:r>
              <a:rPr lang="en-US" sz="2800" dirty="0" smtClean="0"/>
              <a:t> </a:t>
            </a:r>
            <a:r>
              <a:rPr lang="en-US" sz="2800" dirty="0" err="1" smtClean="0"/>
              <a:t>sonucunun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istinkaf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, </a:t>
            </a:r>
            <a:r>
              <a:rPr lang="en-US" sz="2800" dirty="0" err="1" smtClean="0"/>
              <a:t>reddi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talebinin</a:t>
            </a:r>
            <a:r>
              <a:rPr lang="tr-TR" sz="2800" dirty="0" smtClean="0"/>
              <a:t> </a:t>
            </a:r>
            <a:r>
              <a:rPr lang="en-US" sz="2800" dirty="0" err="1" smtClean="0"/>
              <a:t>değerlendirilmesinden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değişiklik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49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Keşif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Keşif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Heyetinin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Belirlenmesi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heyetinin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belirlenmesi</a:t>
            </a:r>
            <a:r>
              <a:rPr lang="en-US" sz="2800" dirty="0" smtClean="0"/>
              <a:t>, </a:t>
            </a:r>
            <a:r>
              <a:rPr lang="en-US" sz="2800" dirty="0" err="1" smtClean="0"/>
              <a:t>keşfe</a:t>
            </a:r>
            <a:r>
              <a:rPr lang="en-US" sz="2800" dirty="0" smtClean="0"/>
              <a:t> </a:t>
            </a:r>
            <a:r>
              <a:rPr lang="en-US" sz="2800" dirty="0" err="1" smtClean="0"/>
              <a:t>katılacak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Keşif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Sonucunun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heyeti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oluşturulup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keşif</a:t>
            </a:r>
            <a:r>
              <a:rPr lang="tr-TR" sz="2800" dirty="0" smtClean="0"/>
              <a:t> </a:t>
            </a:r>
            <a:r>
              <a:rPr lang="en-US" sz="2800" dirty="0" err="1" smtClean="0"/>
              <a:t>heyetinin</a:t>
            </a:r>
            <a:r>
              <a:rPr lang="en-US" sz="2800" dirty="0" smtClean="0"/>
              <a:t> </a:t>
            </a:r>
            <a:r>
              <a:rPr lang="en-US" sz="2800" dirty="0" err="1" smtClean="0"/>
              <a:t>olay</a:t>
            </a:r>
            <a:r>
              <a:rPr lang="en-US" sz="2800" dirty="0" smtClean="0"/>
              <a:t> </a:t>
            </a:r>
            <a:r>
              <a:rPr lang="en-US" sz="2800" dirty="0" err="1" smtClean="0"/>
              <a:t>yerinde</a:t>
            </a:r>
            <a:r>
              <a:rPr lang="en-US" sz="2800" dirty="0" smtClean="0"/>
              <a:t> </a:t>
            </a:r>
            <a:r>
              <a:rPr lang="en-US" sz="2800" dirty="0" err="1" smtClean="0"/>
              <a:t>yapmış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 smtClean="0"/>
              <a:t>inceleme</a:t>
            </a:r>
            <a:r>
              <a:rPr lang="en-US" sz="2800" dirty="0" smtClean="0"/>
              <a:t> </a:t>
            </a:r>
            <a:r>
              <a:rPr lang="en-US" sz="2800" dirty="0" err="1" smtClean="0"/>
              <a:t>raporunun</a:t>
            </a:r>
            <a:r>
              <a:rPr lang="en-US" sz="2800" dirty="0" smtClean="0"/>
              <a:t> </a:t>
            </a:r>
            <a:r>
              <a:rPr lang="en-US" sz="2800" dirty="0" err="1" smtClean="0"/>
              <a:t>birime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edildiğini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kaydeden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2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HUKUK MAHKEMELERİ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 </a:t>
            </a:r>
            <a:r>
              <a:rPr lang="en-US" sz="2800" b="1" dirty="0" smtClean="0"/>
              <a:t>18.6.1927 </a:t>
            </a:r>
            <a:r>
              <a:rPr lang="en-US" sz="2800" b="1" dirty="0" err="1" smtClean="0"/>
              <a:t>tarihli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1086 </a:t>
            </a:r>
            <a:r>
              <a:rPr lang="en-US" sz="2800" b="1" dirty="0" err="1" smtClean="0"/>
              <a:t>sayılı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Hukuk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Usulü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Muhakemeleri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Kanunu</a:t>
            </a:r>
            <a:r>
              <a:rPr lang="en-US" sz="2800" b="1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kanunlarda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görevleri</a:t>
            </a:r>
            <a:r>
              <a:rPr lang="en-US" sz="2800" dirty="0" smtClean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getirir</a:t>
            </a:r>
            <a:r>
              <a:rPr lang="en-US" sz="2800" dirty="0" smtClean="0"/>
              <a:t>. </a:t>
            </a:r>
            <a:r>
              <a:rPr lang="en-US" sz="2800" dirty="0" err="1" smtClean="0"/>
              <a:t>Asliye</a:t>
            </a:r>
            <a:r>
              <a:rPr lang="tr-TR" sz="2800" dirty="0" smtClean="0"/>
              <a:t>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 </a:t>
            </a:r>
            <a:r>
              <a:rPr lang="en-US" sz="2800" dirty="0" err="1" smtClean="0"/>
              <a:t>sulh</a:t>
            </a:r>
            <a:r>
              <a:rPr lang="en-US" sz="2800" dirty="0" smtClean="0"/>
              <a:t>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görevleri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kalan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özel</a:t>
            </a:r>
            <a:r>
              <a:rPr lang="tr-TR" sz="2800" dirty="0" smtClean="0"/>
              <a:t>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ilişkilerinden</a:t>
            </a:r>
            <a:r>
              <a:rPr lang="en-US" sz="2800" dirty="0" smtClean="0"/>
              <a:t> </a:t>
            </a:r>
            <a:r>
              <a:rPr lang="en-US" sz="2800" dirty="0" err="1" smtClean="0"/>
              <a:t>doğan</a:t>
            </a:r>
            <a:r>
              <a:rPr lang="en-US" sz="2800" dirty="0" smtClean="0"/>
              <a:t> her </a:t>
            </a:r>
            <a:r>
              <a:rPr lang="en-US" sz="2800" dirty="0" err="1" smtClean="0"/>
              <a:t>türlü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işler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kanunların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verdiği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işlere</a:t>
            </a:r>
            <a:r>
              <a:rPr lang="en-US" sz="2800" dirty="0" smtClean="0"/>
              <a:t> </a:t>
            </a:r>
            <a:r>
              <a:rPr lang="en-US" sz="2800" dirty="0" err="1" smtClean="0"/>
              <a:t>bakar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6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Görevlendirmesi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görevlendirmesi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içinden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Teslim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Tutanağ</a:t>
            </a:r>
            <a:r>
              <a:rPr lang="tr-TR" sz="2800" b="1" dirty="0" smtClean="0"/>
              <a:t>ı</a:t>
            </a:r>
            <a:r>
              <a:rPr lang="en-US" sz="2800" b="1" dirty="0" smtClean="0"/>
              <a:t>n</a:t>
            </a:r>
            <a:r>
              <a:rPr lang="tr-TR" sz="2800" b="1" dirty="0" smtClean="0"/>
              <a:t>ı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Haz</a:t>
            </a:r>
            <a:r>
              <a:rPr lang="tr-TR" sz="2800" b="1" dirty="0" smtClean="0"/>
              <a:t>ı</a:t>
            </a:r>
            <a:r>
              <a:rPr lang="en-US" sz="2800" b="1" dirty="0" err="1" smtClean="0"/>
              <a:t>rlanmas</a:t>
            </a:r>
            <a:r>
              <a:rPr lang="tr-TR" sz="2800" b="1" dirty="0" smtClean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yemin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tutanağının</a:t>
            </a:r>
            <a:r>
              <a:rPr lang="tr-TR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bilirkişiye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82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Sisteme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ekleme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eklenecek</a:t>
            </a:r>
            <a:r>
              <a:rPr lang="en-US" sz="2800" dirty="0" smtClean="0"/>
              <a:t> </a:t>
            </a:r>
            <a:r>
              <a:rPr lang="en-US" sz="2800" dirty="0" err="1" smtClean="0"/>
              <a:t>kişinin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tr-TR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gösterilmesi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arama</a:t>
            </a:r>
            <a:r>
              <a:rPr lang="en-US" sz="2800" dirty="0" smtClean="0"/>
              <a:t>, </a:t>
            </a:r>
            <a:r>
              <a:rPr lang="en-US" sz="2800" dirty="0" err="1" smtClean="0"/>
              <a:t>bazı</a:t>
            </a:r>
            <a:r>
              <a:rPr lang="en-US" sz="2800" dirty="0" smtClean="0"/>
              <a:t> </a:t>
            </a:r>
            <a:r>
              <a:rPr lang="en-US" sz="2800" dirty="0" err="1" smtClean="0"/>
              <a:t>kriterlere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araması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kayıtlı</a:t>
            </a:r>
            <a:r>
              <a:rPr lang="tr-TR" sz="2800" dirty="0" smtClean="0"/>
              <a:t> </a:t>
            </a:r>
            <a:r>
              <a:rPr lang="en-US" sz="2800" dirty="0" err="1" smtClean="0"/>
              <a:t>bilirkişilerin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İncelemesinden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Vazgeçilmesi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incelemesinden</a:t>
            </a:r>
            <a:r>
              <a:rPr lang="en-US" sz="2800" dirty="0" smtClean="0"/>
              <a:t> </a:t>
            </a:r>
            <a:r>
              <a:rPr lang="en-US" sz="2800" dirty="0" err="1" smtClean="0"/>
              <a:t>vazgeçilmesi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incelemesine</a:t>
            </a:r>
            <a:r>
              <a:rPr lang="en-US" sz="2800" dirty="0" smtClean="0"/>
              <a:t> son </a:t>
            </a:r>
            <a:r>
              <a:rPr lang="en-US" sz="2800" dirty="0" err="1" smtClean="0"/>
              <a:t>verilmesi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Görevlendirmesine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görevlendirmesine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eklenmesi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görevlendirmesine</a:t>
            </a:r>
            <a:r>
              <a:rPr lang="tr-TR" sz="2800" dirty="0" smtClean="0"/>
              <a:t> </a:t>
            </a:r>
            <a:r>
              <a:rPr lang="en-US" sz="2800" dirty="0" err="1" smtClean="0"/>
              <a:t>yeni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eklenmesi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8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Grubu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Oluşturma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grubu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oluşturma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mahkemelerce</a:t>
            </a:r>
            <a:r>
              <a:rPr lang="en-US" sz="2800" dirty="0" smtClean="0"/>
              <a:t> </a:t>
            </a:r>
            <a:r>
              <a:rPr lang="en-US" sz="2800" dirty="0" err="1" smtClean="0"/>
              <a:t>davaya</a:t>
            </a:r>
            <a:r>
              <a:rPr lang="en-US" sz="2800" dirty="0" smtClean="0"/>
              <a:t> </a:t>
            </a:r>
            <a:r>
              <a:rPr lang="en-US" sz="2800" dirty="0" err="1" smtClean="0"/>
              <a:t>atanacak</a:t>
            </a:r>
            <a:r>
              <a:rPr lang="en-US" sz="2800" dirty="0" smtClean="0"/>
              <a:t>/</a:t>
            </a:r>
            <a:r>
              <a:rPr lang="en-US" sz="2800" dirty="0" err="1" smtClean="0"/>
              <a:t>atanan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bilirkişilerin</a:t>
            </a:r>
            <a:r>
              <a:rPr lang="tr-TR" sz="2800" dirty="0" smtClean="0"/>
              <a:t> </a:t>
            </a:r>
            <a:r>
              <a:rPr lang="nn-NO" sz="2800" dirty="0" smtClean="0"/>
              <a:t>bir grup altına alınarak takip edildiği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Oluşturma</a:t>
            </a:r>
            <a:endParaRPr lang="en-US" sz="2800" b="1" dirty="0"/>
          </a:p>
          <a:p>
            <a:pPr marL="0" indent="0">
              <a:buNone/>
            </a:pPr>
            <a:r>
              <a:rPr lang="it-IT" sz="2800" dirty="0" smtClean="0"/>
              <a:t>Bilirkişi listesi oluşturma, yeni bilirkişi listeleri tanımlama, tanımlı listelerde güncelleme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0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İşlemden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Kald</a:t>
            </a:r>
            <a:r>
              <a:rPr lang="tr-TR" sz="2800" b="1" dirty="0" smtClean="0"/>
              <a:t>ı</a:t>
            </a:r>
            <a:r>
              <a:rPr lang="en-US" sz="2800" b="1" dirty="0" err="1" smtClean="0"/>
              <a:t>rma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İşlemden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kaldırma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, </a:t>
            </a:r>
            <a:r>
              <a:rPr lang="en-US" sz="2800" dirty="0" err="1" smtClean="0"/>
              <a:t>işlemden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kaldırılan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işleme</a:t>
            </a:r>
            <a:r>
              <a:rPr lang="tr-TR" sz="2800" dirty="0" smtClean="0"/>
              <a:t> </a:t>
            </a:r>
            <a:r>
              <a:rPr lang="en-US" sz="2800" dirty="0" err="1" smtClean="0"/>
              <a:t>alınması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Davan</a:t>
            </a:r>
            <a:r>
              <a:rPr lang="tr-TR" sz="2800" b="1" dirty="0" smtClean="0"/>
              <a:t>ı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Yeniden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Konulmas</a:t>
            </a:r>
            <a:r>
              <a:rPr lang="tr-TR" sz="2800" b="1" dirty="0" smtClean="0"/>
              <a:t>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işleme</a:t>
            </a:r>
            <a:r>
              <a:rPr lang="en-US" sz="2800" dirty="0" smtClean="0"/>
              <a:t> </a:t>
            </a:r>
            <a:r>
              <a:rPr lang="en-US" sz="2800" dirty="0" err="1" smtClean="0"/>
              <a:t>konulması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,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işleme</a:t>
            </a:r>
            <a:r>
              <a:rPr lang="en-US" sz="2800" dirty="0" smtClean="0"/>
              <a:t> </a:t>
            </a:r>
            <a:r>
              <a:rPr lang="en-US" sz="2800" dirty="0" err="1" smtClean="0"/>
              <a:t>konulması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isteği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 smtClean="0"/>
              <a:t>dilekçe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verilmesiyle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işleme</a:t>
            </a:r>
            <a:r>
              <a:rPr lang="en-US" sz="2800" dirty="0" smtClean="0"/>
              <a:t> </a:t>
            </a:r>
            <a:r>
              <a:rPr lang="en-US" sz="2800" dirty="0" err="1" smtClean="0"/>
              <a:t>konulma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012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 smtClean="0"/>
              <a:t>kara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görev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atama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alt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şu</a:t>
            </a:r>
            <a:r>
              <a:rPr lang="tr-TR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oluşur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Duruşma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Zapt</a:t>
            </a:r>
            <a:r>
              <a:rPr lang="en-US" sz="2800" b="1" dirty="0" err="1"/>
              <a:t>�</a:t>
            </a:r>
            <a:r>
              <a:rPr lang="en-US" sz="2800" b="1" dirty="0" err="1" smtClean="0"/>
              <a:t>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Belirtilen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Görev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Olarak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Belirlenmesi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zaptında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görev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belirlenmesi</a:t>
            </a:r>
            <a:r>
              <a:rPr lang="en-US" sz="2800" dirty="0" smtClean="0"/>
              <a:t>, </a:t>
            </a:r>
            <a:r>
              <a:rPr lang="en-US" sz="2800" dirty="0" err="1" smtClean="0"/>
              <a:t>duruşması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görev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 </a:t>
            </a:r>
            <a:r>
              <a:rPr lang="en-US" sz="2800" dirty="0" err="1" smtClean="0"/>
              <a:t>çıkarılacak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, </a:t>
            </a:r>
            <a:r>
              <a:rPr lang="en-US" sz="2800" dirty="0" err="1" smtClean="0"/>
              <a:t>hazır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istenilen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belgelerin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045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smtClean="0"/>
              <a:t>Ş</a:t>
            </a:r>
            <a:r>
              <a:rPr lang="en-US" b="1" smtClean="0"/>
              <a:t>MA </a:t>
            </a:r>
            <a:r>
              <a:rPr lang="tr-TR" b="1" smtClean="0"/>
              <a:t>İŞ</a:t>
            </a:r>
            <a:r>
              <a:rPr lang="en-US" b="1" smtClean="0"/>
              <a:t>LEMLER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</a:t>
            </a:r>
            <a:r>
              <a:rPr lang="en-US" sz="2800" b="1" dirty="0" smtClean="0"/>
              <a:t> 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Kararlar</a:t>
            </a:r>
            <a:r>
              <a:rPr lang="tr-TR" sz="2800" b="1" dirty="0" smtClean="0"/>
              <a:t>ı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Listelenmesi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girilmiş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ara</a:t>
            </a:r>
            <a:r>
              <a:rPr lang="tr-TR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listeleme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bilgilerindeki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değişikliklerin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53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MÜZEKKERE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alt</a:t>
            </a:r>
            <a:r>
              <a:rPr lang="tr-TR" sz="2800" dirty="0" smtClean="0"/>
              <a:t> </a:t>
            </a:r>
            <a:r>
              <a:rPr lang="en-US" sz="2800" dirty="0" err="1" smtClean="0"/>
              <a:t>modüllerden</a:t>
            </a:r>
            <a:r>
              <a:rPr lang="en-US" sz="2800" dirty="0" smtClean="0"/>
              <a:t> </a:t>
            </a:r>
            <a:r>
              <a:rPr lang="en-US" sz="2800" dirty="0" err="1" smtClean="0"/>
              <a:t>olumaktadır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Genel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Müzekkere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</a:t>
            </a:r>
            <a:r>
              <a:rPr lang="tr-TR" sz="2800" b="1" dirty="0" smtClean="0"/>
              <a:t>ı</a:t>
            </a:r>
            <a:r>
              <a:rPr lang="en-US" sz="2800" b="1" dirty="0" err="1" smtClean="0"/>
              <a:t>lmas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</a:t>
            </a:r>
            <a:r>
              <a:rPr lang="en-US" sz="2800" dirty="0" smtClean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, </a:t>
            </a:r>
            <a:r>
              <a:rPr lang="en-US" sz="2800" dirty="0" err="1" smtClean="0"/>
              <a:t>özel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gerektirmeyen</a:t>
            </a:r>
            <a:r>
              <a:rPr lang="en-US" sz="2800" dirty="0" smtClean="0"/>
              <a:t> </a:t>
            </a:r>
            <a:r>
              <a:rPr lang="en-US" sz="2800" dirty="0" err="1" smtClean="0"/>
              <a:t>sadece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hazırlanabilecek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</a:t>
            </a:r>
            <a:r>
              <a:rPr lang="en-US" sz="2800" dirty="0" smtClean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5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MÜZEKKERE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Trafik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Bilgileri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Müzekkereler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Trafik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trafik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Taşınır</a:t>
            </a:r>
            <a:r>
              <a:rPr lang="en-US" sz="2800" b="1" dirty="0" smtClean="0"/>
              <a:t> Mal </a:t>
            </a:r>
            <a:r>
              <a:rPr lang="en-US" sz="2800" b="1" dirty="0" err="1" smtClean="0"/>
              <a:t>ile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Müzekkereler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Taşınır</a:t>
            </a:r>
            <a:r>
              <a:rPr lang="en-US" sz="2800" dirty="0" smtClean="0"/>
              <a:t> mal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taşınır</a:t>
            </a:r>
            <a:r>
              <a:rPr lang="en-US" sz="2800" dirty="0" smtClean="0"/>
              <a:t> mal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</a:t>
            </a:r>
            <a:r>
              <a:rPr lang="tr-TR" sz="2800" dirty="0" smtClean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853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MÜZEKKERE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Taşınmaz</a:t>
            </a:r>
            <a:r>
              <a:rPr lang="en-US" sz="2800" b="1" dirty="0" smtClean="0"/>
              <a:t> Mal </a:t>
            </a:r>
            <a:r>
              <a:rPr lang="en-US" sz="2800" b="1" dirty="0" err="1" smtClean="0"/>
              <a:t>ile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Müzekkereler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Taşınmaz</a:t>
            </a:r>
            <a:r>
              <a:rPr lang="en-US" sz="2800" dirty="0" smtClean="0"/>
              <a:t> mal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taşınmaz</a:t>
            </a:r>
            <a:r>
              <a:rPr lang="tr-TR" sz="2800" dirty="0" smtClean="0"/>
              <a:t> </a:t>
            </a:r>
            <a:r>
              <a:rPr lang="en-US" sz="2800" dirty="0" smtClean="0"/>
              <a:t>mal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Kadastro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Davaları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Müzekkereler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Kadastro</a:t>
            </a:r>
            <a:r>
              <a:rPr lang="en-US" sz="2800" dirty="0" smtClean="0"/>
              <a:t> </a:t>
            </a:r>
            <a:r>
              <a:rPr lang="en-US" sz="2800" dirty="0" err="1" smtClean="0"/>
              <a:t>davaları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kadastro</a:t>
            </a:r>
            <a:r>
              <a:rPr lang="tr-TR" sz="2800" dirty="0" smtClean="0"/>
              <a:t> </a:t>
            </a:r>
            <a:r>
              <a:rPr lang="en-US" sz="2800" dirty="0" err="1" smtClean="0"/>
              <a:t>davalarında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yazılan</a:t>
            </a:r>
            <a:r>
              <a:rPr lang="en-US" sz="2800" dirty="0" smtClean="0"/>
              <a:t> </a:t>
            </a:r>
            <a:r>
              <a:rPr lang="en-US" sz="2800" dirty="0" err="1" smtClean="0"/>
              <a:t>müzekkereler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parametre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TEVZ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Taraşardan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vekili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açma</a:t>
            </a:r>
            <a:r>
              <a:rPr lang="en-US" dirty="0" smtClean="0"/>
              <a:t> </a:t>
            </a:r>
            <a:r>
              <a:rPr lang="en-US" dirty="0" err="1" smtClean="0"/>
              <a:t>dilekçesi</a:t>
            </a:r>
            <a:r>
              <a:rPr lang="en-US" dirty="0" smtClean="0"/>
              <a:t>, </a:t>
            </a:r>
            <a:r>
              <a:rPr lang="en-US" dirty="0" err="1" smtClean="0"/>
              <a:t>sistemde</a:t>
            </a:r>
            <a:r>
              <a:rPr lang="en-US" dirty="0" smtClean="0"/>
              <a:t> </a:t>
            </a:r>
            <a:r>
              <a:rPr lang="en-US" dirty="0" err="1" smtClean="0"/>
              <a:t>tevzi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işlemini</a:t>
            </a:r>
            <a:r>
              <a:rPr lang="en-US" dirty="0" smtClean="0"/>
              <a:t> </a:t>
            </a:r>
            <a:r>
              <a:rPr lang="en-US" dirty="0" err="1" smtClean="0"/>
              <a:t>başlatmaktadır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Tevzi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kullanıcı</a:t>
            </a:r>
            <a:r>
              <a:rPr lang="en-US" dirty="0" smtClean="0"/>
              <a:t>,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harçlandırma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tevzi</a:t>
            </a:r>
            <a:r>
              <a:rPr lang="en-US" dirty="0" smtClean="0"/>
              <a:t> </a:t>
            </a:r>
            <a:r>
              <a:rPr lang="en-US" dirty="0" err="1" smtClean="0"/>
              <a:t>işlemlerini</a:t>
            </a:r>
            <a:r>
              <a:rPr lang="tr-TR" dirty="0" smtClean="0"/>
              <a:t> </a:t>
            </a:r>
            <a:r>
              <a:rPr lang="en-US" dirty="0" err="1" smtClean="0"/>
              <a:t>yapmaktadır</a:t>
            </a:r>
            <a:r>
              <a:rPr lang="en-US" dirty="0" smtClean="0"/>
              <a:t>.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tevzi</a:t>
            </a:r>
            <a:r>
              <a:rPr lang="en-US" dirty="0" smtClean="0"/>
              <a:t> </a:t>
            </a:r>
            <a:r>
              <a:rPr lang="en-US" dirty="0" err="1" smtClean="0"/>
              <a:t>biriminde</a:t>
            </a:r>
            <a:r>
              <a:rPr lang="en-US" dirty="0" smtClean="0"/>
              <a:t> </a:t>
            </a:r>
            <a:r>
              <a:rPr lang="en-US" dirty="0" err="1" smtClean="0"/>
              <a:t>evrak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 smtClean="0"/>
              <a:t>girilmekte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belirlenerek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birimlere</a:t>
            </a:r>
            <a:r>
              <a:rPr lang="en-US" dirty="0" smtClean="0"/>
              <a:t> </a:t>
            </a:r>
            <a:r>
              <a:rPr lang="en-US" dirty="0" err="1" smtClean="0"/>
              <a:t>tevzisi</a:t>
            </a:r>
            <a:r>
              <a:rPr lang="en-US" dirty="0" smtClean="0"/>
              <a:t> </a:t>
            </a:r>
            <a:r>
              <a:rPr lang="en-US" dirty="0" err="1" smtClean="0"/>
              <a:t>gerçekleştirilmektedir</a:t>
            </a:r>
            <a:r>
              <a:rPr lang="en-US" dirty="0" smtClean="0"/>
              <a:t>. </a:t>
            </a:r>
            <a:r>
              <a:rPr lang="en-US" dirty="0" err="1" smtClean="0"/>
              <a:t>Kullanıcıya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dilekçesinde</a:t>
            </a:r>
            <a:r>
              <a:rPr lang="en-US" dirty="0" smtClean="0"/>
              <a:t> </a:t>
            </a:r>
            <a:r>
              <a:rPr lang="en-US" dirty="0" err="1" smtClean="0"/>
              <a:t>belirtilen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içerecek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ilk </a:t>
            </a:r>
            <a:r>
              <a:rPr lang="en-US" dirty="0" err="1" smtClean="0"/>
              <a:t>açılış</a:t>
            </a:r>
            <a:r>
              <a:rPr lang="tr-TR" dirty="0" smtClean="0"/>
              <a:t> </a:t>
            </a:r>
            <a:r>
              <a:rPr lang="en-US" dirty="0" err="1" smtClean="0"/>
              <a:t>harç</a:t>
            </a:r>
            <a:r>
              <a:rPr lang="en-US" dirty="0" smtClean="0"/>
              <a:t>/</a:t>
            </a:r>
            <a:r>
              <a:rPr lang="en-US" dirty="0" err="1" smtClean="0"/>
              <a:t>masraşarının</a:t>
            </a:r>
            <a:r>
              <a:rPr lang="en-US" dirty="0" smtClean="0"/>
              <a:t> </a:t>
            </a:r>
            <a:r>
              <a:rPr lang="en-US" dirty="0" err="1" smtClean="0"/>
              <a:t>hesaplanma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tr-TR" dirty="0" smtClean="0"/>
              <a:t> </a:t>
            </a:r>
            <a:r>
              <a:rPr lang="en-US" dirty="0" err="1" smtClean="0"/>
              <a:t>yapılmaktadır</a:t>
            </a:r>
            <a:r>
              <a:rPr lang="en-US" dirty="0" smtClean="0"/>
              <a:t>.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harçlandırma</a:t>
            </a:r>
            <a:r>
              <a:rPr lang="en-US" dirty="0" smtClean="0"/>
              <a:t> </a:t>
            </a:r>
            <a:r>
              <a:rPr lang="en-US" dirty="0" err="1" smtClean="0"/>
              <a:t>işinin</a:t>
            </a:r>
            <a:r>
              <a:rPr lang="en-US" dirty="0" smtClean="0"/>
              <a:t> </a:t>
            </a:r>
            <a:r>
              <a:rPr lang="en-US" dirty="0" err="1" smtClean="0"/>
              <a:t>tamamlanması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İlk </a:t>
            </a:r>
            <a:r>
              <a:rPr lang="en-US" dirty="0" err="1" smtClean="0"/>
              <a:t>açılış</a:t>
            </a:r>
            <a:r>
              <a:rPr lang="en-US" dirty="0" smtClean="0"/>
              <a:t> </a:t>
            </a:r>
            <a:r>
              <a:rPr lang="en-US" dirty="0" err="1" smtClean="0"/>
              <a:t>harç</a:t>
            </a:r>
            <a:r>
              <a:rPr lang="en-US" dirty="0" smtClean="0"/>
              <a:t>/</a:t>
            </a:r>
            <a:r>
              <a:rPr lang="en-US" dirty="0" err="1" smtClean="0"/>
              <a:t>masraşarı</a:t>
            </a:r>
            <a:r>
              <a:rPr lang="en-US" dirty="0" smtClean="0"/>
              <a:t> </a:t>
            </a:r>
            <a:r>
              <a:rPr lang="en-US" dirty="0" err="1" smtClean="0"/>
              <a:t>yatırılmış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başvurularının</a:t>
            </a:r>
            <a:r>
              <a:rPr lang="en-US" dirty="0" smtClean="0"/>
              <a:t> </a:t>
            </a:r>
            <a:r>
              <a:rPr lang="en-US" dirty="0" err="1" smtClean="0"/>
              <a:t>tevzi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tr-TR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kullanıcı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yapılmakta</a:t>
            </a:r>
            <a:r>
              <a:rPr lang="en-US" dirty="0" smtClean="0"/>
              <a:t>; </a:t>
            </a:r>
            <a:r>
              <a:rPr lang="en-US" dirty="0" err="1" smtClean="0"/>
              <a:t>tevzi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birime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tr-TR" dirty="0" smtClean="0"/>
              <a:t> </a:t>
            </a:r>
            <a:r>
              <a:rPr lang="en-US" dirty="0" smtClean="0"/>
              <a:t>belli </a:t>
            </a:r>
            <a:r>
              <a:rPr lang="en-US" dirty="0" err="1" smtClean="0"/>
              <a:t>olmaktadır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667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,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 smtClean="0"/>
              <a:t>işlemlerinin</a:t>
            </a:r>
            <a:r>
              <a:rPr lang="en-US" dirty="0" smtClean="0"/>
              <a:t> </a:t>
            </a:r>
            <a:r>
              <a:rPr lang="en-US" dirty="0" err="1" smtClean="0"/>
              <a:t>yapılabildiği</a:t>
            </a:r>
            <a:r>
              <a:rPr lang="en-US" dirty="0" smtClean="0"/>
              <a:t> </a:t>
            </a:r>
            <a:r>
              <a:rPr lang="en-US" dirty="0" err="1" smtClean="0"/>
              <a:t>modüldür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Giden</a:t>
            </a:r>
            <a:r>
              <a:rPr lang="en-US" b="1" dirty="0" smtClean="0"/>
              <a:t> </a:t>
            </a:r>
            <a:r>
              <a:rPr lang="en-US" b="1" dirty="0" err="1" smtClean="0"/>
              <a:t>Talimat</a:t>
            </a:r>
            <a:r>
              <a:rPr lang="en-US" b="1" dirty="0" smtClean="0"/>
              <a:t> </a:t>
            </a:r>
            <a:r>
              <a:rPr lang="en-US" b="1" dirty="0" err="1" smtClean="0"/>
              <a:t>İşlemleri</a:t>
            </a:r>
            <a:r>
              <a:rPr lang="en-US" b="1" dirty="0" smtClean="0"/>
              <a:t> Alt </a:t>
            </a:r>
            <a:r>
              <a:rPr lang="en-US" b="1" dirty="0" err="1" smtClean="0"/>
              <a:t>Modülü</a:t>
            </a:r>
            <a:endParaRPr lang="en-US" b="1" dirty="0"/>
          </a:p>
          <a:p>
            <a:pPr marL="0" indent="0">
              <a:buNone/>
            </a:pPr>
            <a:r>
              <a:rPr lang="sv-SE" dirty="0" smtClean="0"/>
              <a:t>Giden talimat işlemleri alt modülü, gönderilen talimatlar için talimat faaliyetlerinin</a:t>
            </a:r>
            <a:r>
              <a:rPr lang="tr-TR" dirty="0" smtClean="0"/>
              <a:t> </a:t>
            </a:r>
            <a:r>
              <a:rPr lang="en-US" dirty="0" err="1" smtClean="0"/>
              <a:t>otomasyon</a:t>
            </a:r>
            <a:r>
              <a:rPr lang="en-US" dirty="0" smtClean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gerçekleştirimini</a:t>
            </a:r>
            <a:r>
              <a:rPr lang="en-US" dirty="0" smtClean="0"/>
              <a:t> </a:t>
            </a:r>
            <a:r>
              <a:rPr lang="en-US" dirty="0" err="1" smtClean="0"/>
              <a:t>kapsayan</a:t>
            </a:r>
            <a:r>
              <a:rPr lang="en-US" dirty="0" smtClean="0"/>
              <a:t> alt </a:t>
            </a:r>
            <a:r>
              <a:rPr lang="en-US" dirty="0" err="1" smtClean="0"/>
              <a:t>modüldür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ekranlardan</a:t>
            </a:r>
            <a:r>
              <a:rPr lang="tr-TR" dirty="0" smtClean="0"/>
              <a:t> </a:t>
            </a:r>
            <a:r>
              <a:rPr lang="en-US" dirty="0" err="1" smtClean="0"/>
              <a:t>oluşur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Talimat</a:t>
            </a:r>
            <a:r>
              <a:rPr lang="en-US" b="1" dirty="0" smtClean="0"/>
              <a:t>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smtClean="0"/>
              <a:t>s</a:t>
            </a:r>
            <a:r>
              <a:rPr lang="tr-TR" b="1" dirty="0" smtClean="0"/>
              <a:t>ı</a:t>
            </a:r>
            <a:r>
              <a:rPr lang="en-US" b="1" dirty="0" smtClean="0"/>
              <a:t>n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err="1" smtClean="0"/>
              <a:t>lmas</a:t>
            </a:r>
            <a:r>
              <a:rPr lang="tr-TR" b="1" dirty="0" smtClean="0"/>
              <a:t>ı</a:t>
            </a:r>
            <a:endParaRPr lang="en-US" b="1" dirty="0"/>
          </a:p>
          <a:p>
            <a:pPr marL="0" indent="0">
              <a:buNone/>
            </a:pPr>
            <a:r>
              <a:rPr lang="pt-BR" dirty="0" smtClean="0"/>
              <a:t>Talimat yazısının yazılması, taşradaki bir birime talimat yazısının yazıldığı ekrandır</a:t>
            </a:r>
            <a:r>
              <a:rPr lang="pt-BR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9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Yurtd</a:t>
            </a:r>
            <a:r>
              <a:rPr lang="tr-TR" b="1" dirty="0" smtClean="0"/>
              <a:t>ı</a:t>
            </a:r>
            <a:r>
              <a:rPr lang="en-US" b="1" dirty="0" smtClean="0"/>
              <a:t>ş</a:t>
            </a:r>
            <a:r>
              <a:rPr lang="tr-TR" b="1" dirty="0" smtClean="0"/>
              <a:t>ı</a:t>
            </a:r>
            <a:r>
              <a:rPr lang="en-US" b="1" dirty="0" smtClean="0"/>
              <a:t> </a:t>
            </a:r>
            <a:r>
              <a:rPr lang="en-US" b="1" dirty="0" err="1" smtClean="0"/>
              <a:t>Talimat</a:t>
            </a:r>
            <a:r>
              <a:rPr lang="en-US" b="1" dirty="0" smtClean="0"/>
              <a:t>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smtClean="0"/>
              <a:t>s</a:t>
            </a:r>
            <a:r>
              <a:rPr lang="tr-TR" b="1" dirty="0" smtClean="0"/>
              <a:t>ı</a:t>
            </a:r>
            <a:r>
              <a:rPr lang="en-US" b="1" dirty="0" smtClean="0"/>
              <a:t>n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err="1" smtClean="0"/>
              <a:t>lmas</a:t>
            </a:r>
            <a:r>
              <a:rPr lang="tr-TR" b="1" dirty="0" smtClean="0"/>
              <a:t>ı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Yurtdışı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 smtClean="0"/>
              <a:t>yazısının</a:t>
            </a:r>
            <a:r>
              <a:rPr lang="en-US" dirty="0" smtClean="0"/>
              <a:t> </a:t>
            </a:r>
            <a:r>
              <a:rPr lang="en-US" dirty="0" err="1" smtClean="0"/>
              <a:t>yazılması</a:t>
            </a:r>
            <a:r>
              <a:rPr lang="en-US" dirty="0" smtClean="0"/>
              <a:t>, </a:t>
            </a:r>
            <a:r>
              <a:rPr lang="en-US" dirty="0" err="1" smtClean="0"/>
              <a:t>yurtdışında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kuruma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 smtClean="0"/>
              <a:t>yazı</a:t>
            </a:r>
            <a:r>
              <a:rPr lang="pt-BR" dirty="0" smtClean="0"/>
              <a:t>sının yazılması işleminin yapıldığı ekrandır.</a:t>
            </a: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Posta </a:t>
            </a:r>
            <a:r>
              <a:rPr lang="en-US" b="1" dirty="0" err="1" smtClean="0"/>
              <a:t>Gönderilme</a:t>
            </a:r>
            <a:r>
              <a:rPr lang="en-US" b="1" dirty="0" smtClean="0"/>
              <a:t> </a:t>
            </a:r>
            <a:r>
              <a:rPr lang="en-US" b="1" dirty="0" err="1" smtClean="0"/>
              <a:t>Bilgileri</a:t>
            </a:r>
            <a:r>
              <a:rPr lang="en-US" b="1" dirty="0" smtClean="0"/>
              <a:t> </a:t>
            </a:r>
            <a:r>
              <a:rPr lang="en-US" b="1" dirty="0" err="1" smtClean="0"/>
              <a:t>Girişi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Posta </a:t>
            </a:r>
            <a:r>
              <a:rPr lang="en-US" dirty="0" err="1" smtClean="0"/>
              <a:t>gönderilme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r>
              <a:rPr lang="en-US" dirty="0" smtClean="0"/>
              <a:t> </a:t>
            </a:r>
            <a:r>
              <a:rPr lang="en-US" dirty="0" err="1" smtClean="0"/>
              <a:t>ekranı</a:t>
            </a:r>
            <a:r>
              <a:rPr lang="en-US" dirty="0" smtClean="0"/>
              <a:t>, </a:t>
            </a:r>
            <a:r>
              <a:rPr lang="en-US" dirty="0" err="1" smtClean="0"/>
              <a:t>gönderilen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bilgilerin</a:t>
            </a:r>
            <a:r>
              <a:rPr lang="tr-TR" dirty="0" smtClean="0"/>
              <a:t> </a:t>
            </a:r>
            <a:r>
              <a:rPr lang="en-US" dirty="0" err="1" smtClean="0"/>
              <a:t>kaydedildiği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Gönderilen</a:t>
            </a:r>
            <a:r>
              <a:rPr lang="en-US" b="1" dirty="0"/>
              <a:t> </a:t>
            </a:r>
            <a:r>
              <a:rPr lang="en-US" b="1" dirty="0" err="1" smtClean="0"/>
              <a:t>Talimatlar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/>
              <a:t>Listelenmesi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/>
              <a:t>listelenmesi</a:t>
            </a:r>
            <a:r>
              <a:rPr lang="en-US" dirty="0"/>
              <a:t>,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 smtClean="0"/>
              <a:t>amacıyla</a:t>
            </a:r>
            <a:r>
              <a:rPr lang="tr-TR" dirty="0" smtClean="0"/>
              <a:t> </a:t>
            </a: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/>
              <a:t>listelenmesi</a:t>
            </a:r>
            <a:r>
              <a:rPr lang="en-US" dirty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13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 smtClean="0"/>
              <a:t>Ak</a:t>
            </a:r>
            <a:r>
              <a:rPr lang="tr-TR" b="1" dirty="0" smtClean="0"/>
              <a:t>ı</a:t>
            </a:r>
            <a:r>
              <a:rPr lang="en-US" b="1" dirty="0" err="1" smtClean="0"/>
              <a:t>betinin</a:t>
            </a:r>
            <a:r>
              <a:rPr lang="en-US" b="1" dirty="0" smtClean="0"/>
              <a:t> </a:t>
            </a:r>
            <a:r>
              <a:rPr lang="en-US" b="1" dirty="0" err="1" smtClean="0"/>
              <a:t>Sorulmas</a:t>
            </a:r>
            <a:r>
              <a:rPr lang="tr-TR" b="1" dirty="0"/>
              <a:t>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 smtClean="0"/>
              <a:t>akıbetinin</a:t>
            </a:r>
            <a:r>
              <a:rPr lang="en-US" dirty="0" smtClean="0"/>
              <a:t> </a:t>
            </a:r>
            <a:r>
              <a:rPr lang="en-US" dirty="0" err="1" smtClean="0"/>
              <a:t>sorulması</a:t>
            </a:r>
            <a:r>
              <a:rPr lang="en-US" dirty="0" smtClean="0"/>
              <a:t>,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tekit</a:t>
            </a:r>
            <a:r>
              <a:rPr lang="en-US" dirty="0"/>
              <a:t> </a:t>
            </a:r>
            <a:r>
              <a:rPr lang="en-US" dirty="0" err="1" smtClean="0"/>
              <a:t>yazısı</a:t>
            </a:r>
            <a:r>
              <a:rPr lang="en-US" dirty="0" smtClean="0"/>
              <a:t> </a:t>
            </a:r>
            <a:r>
              <a:rPr lang="en-US" dirty="0" err="1" smtClean="0"/>
              <a:t>yazılması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dirty="0" err="1"/>
              <a:t>Talimat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talimat</a:t>
            </a:r>
            <a:r>
              <a:rPr lang="en-US" dirty="0"/>
              <a:t> alt </a:t>
            </a:r>
            <a:r>
              <a:rPr lang="en-US" dirty="0" err="1"/>
              <a:t>modülü</a:t>
            </a:r>
            <a:r>
              <a:rPr lang="en-US" dirty="0"/>
              <a:t>,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gerçekleştirimini</a:t>
            </a:r>
            <a:r>
              <a:rPr lang="en-US" dirty="0" smtClean="0"/>
              <a:t> </a:t>
            </a:r>
            <a:r>
              <a:rPr lang="en-US" dirty="0" err="1" smtClean="0"/>
              <a:t>kapsamaktadır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smtClean="0"/>
              <a:t>s</a:t>
            </a:r>
            <a:r>
              <a:rPr lang="tr-TR" b="1" dirty="0"/>
              <a:t>ı</a:t>
            </a:r>
            <a:r>
              <a:rPr lang="en-US" b="1" dirty="0" smtClean="0"/>
              <a:t>n</a:t>
            </a:r>
            <a:r>
              <a:rPr lang="tr-TR" b="1" dirty="0" err="1"/>
              <a:t>ı</a:t>
            </a:r>
            <a:r>
              <a:rPr lang="en-US" b="1" dirty="0" smtClean="0"/>
              <a:t>n </a:t>
            </a:r>
            <a:r>
              <a:rPr lang="en-US" b="1" dirty="0" err="1"/>
              <a:t>Tevzi</a:t>
            </a:r>
            <a:r>
              <a:rPr lang="en-US" b="1" dirty="0"/>
              <a:t> </a:t>
            </a:r>
            <a:r>
              <a:rPr lang="en-US" b="1" dirty="0" err="1"/>
              <a:t>Edilmesi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 smtClean="0"/>
              <a:t>yazısının</a:t>
            </a:r>
            <a:r>
              <a:rPr lang="en-US" dirty="0" smtClean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,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mahkemeye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 smtClean="0"/>
              <a:t>talimat</a:t>
            </a:r>
            <a:r>
              <a:rPr lang="tr-TR" dirty="0"/>
              <a:t> </a:t>
            </a:r>
            <a:r>
              <a:rPr lang="en-US" dirty="0" err="1" smtClean="0"/>
              <a:t>yazılarının</a:t>
            </a:r>
            <a:r>
              <a:rPr lang="en-US" dirty="0" smtClean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110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smtClean="0"/>
              <a:t>D</a:t>
            </a:r>
            <a:r>
              <a:rPr lang="tr-TR" b="1" dirty="0" smtClean="0"/>
              <a:t>ı</a:t>
            </a:r>
            <a:r>
              <a:rPr lang="en-US" b="1" dirty="0" smtClean="0"/>
              <a:t>ş</a:t>
            </a:r>
            <a:r>
              <a:rPr lang="tr-TR" b="1" dirty="0" smtClean="0"/>
              <a:t>ı</a:t>
            </a:r>
            <a:r>
              <a:rPr lang="en-US" b="1" dirty="0" err="1" smtClean="0"/>
              <a:t>ndan</a:t>
            </a:r>
            <a:r>
              <a:rPr lang="en-US" b="1" dirty="0" smtClean="0"/>
              <a:t> </a:t>
            </a:r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smtClean="0"/>
              <a:t>s</a:t>
            </a:r>
            <a:r>
              <a:rPr lang="tr-TR" b="1" dirty="0"/>
              <a:t>ı</a:t>
            </a:r>
            <a:r>
              <a:rPr lang="en-US" b="1" dirty="0" smtClean="0"/>
              <a:t>n</a:t>
            </a:r>
            <a:r>
              <a:rPr lang="tr-TR" b="1" dirty="0" err="1"/>
              <a:t>ı</a:t>
            </a:r>
            <a:r>
              <a:rPr lang="en-US" b="1" dirty="0" smtClean="0"/>
              <a:t>n </a:t>
            </a:r>
            <a:r>
              <a:rPr lang="en-US" b="1" dirty="0" err="1"/>
              <a:t>Tevzi</a:t>
            </a:r>
            <a:r>
              <a:rPr lang="en-US" b="1" dirty="0"/>
              <a:t> </a:t>
            </a:r>
            <a:r>
              <a:rPr lang="en-US" b="1" dirty="0" err="1"/>
              <a:t>Edilmesi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dışından</a:t>
            </a:r>
            <a:r>
              <a:rPr lang="en-US" dirty="0" smtClean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 smtClean="0"/>
              <a:t>yazısının</a:t>
            </a:r>
            <a:r>
              <a:rPr lang="en-US" dirty="0" smtClean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 smtClean="0"/>
              <a:t>ekranı</a:t>
            </a:r>
            <a:r>
              <a:rPr lang="en-US" dirty="0" smtClean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 smtClean="0"/>
              <a:t>herhangi</a:t>
            </a:r>
            <a:r>
              <a:rPr lang="tr-TR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birimden</a:t>
            </a:r>
            <a:r>
              <a:rPr lang="en-US" dirty="0"/>
              <a:t>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 smtClean="0"/>
              <a:t>yazısı</a:t>
            </a:r>
            <a:r>
              <a:rPr lang="en-US" dirty="0" smtClean="0"/>
              <a:t> </a:t>
            </a:r>
            <a:r>
              <a:rPr lang="en-US" dirty="0" err="1" smtClean="0"/>
              <a:t>geldiğinde</a:t>
            </a:r>
            <a:r>
              <a:rPr lang="en-US" dirty="0" smtClean="0"/>
              <a:t> </a:t>
            </a: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Tensip</a:t>
            </a:r>
            <a:r>
              <a:rPr lang="en-US" b="1" dirty="0"/>
              <a:t> </a:t>
            </a:r>
            <a:r>
              <a:rPr lang="en-US" b="1" dirty="0" err="1" smtClean="0"/>
              <a:t>Zapt</a:t>
            </a:r>
            <a:r>
              <a:rPr lang="tr-TR" b="1" dirty="0" smtClean="0"/>
              <a:t>ı</a:t>
            </a:r>
            <a:r>
              <a:rPr lang="en-US" b="1" dirty="0" smtClean="0"/>
              <a:t>n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 smtClean="0"/>
              <a:t>Haz</a:t>
            </a:r>
            <a:r>
              <a:rPr lang="tr-TR" b="1" dirty="0" smtClean="0"/>
              <a:t>ı</a:t>
            </a:r>
            <a:r>
              <a:rPr lang="en-US" b="1" dirty="0" err="1" smtClean="0"/>
              <a:t>rlanmas</a:t>
            </a:r>
            <a:r>
              <a:rPr lang="tr-TR" b="1" dirty="0"/>
              <a:t>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tensip</a:t>
            </a:r>
            <a:r>
              <a:rPr lang="en-US" dirty="0"/>
              <a:t> </a:t>
            </a:r>
            <a:r>
              <a:rPr lang="en-US" dirty="0" err="1" smtClean="0"/>
              <a:t>zaptının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r>
              <a:rPr lang="en-US" dirty="0" smtClean="0"/>
              <a:t>,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talimatlar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tensip</a:t>
            </a:r>
            <a:r>
              <a:rPr lang="en-US" dirty="0"/>
              <a:t> </a:t>
            </a:r>
            <a:r>
              <a:rPr lang="en-US" dirty="0" err="1" smtClean="0"/>
              <a:t>zaptı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r>
              <a:rPr lang="tr-TR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46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Noksan</a:t>
            </a:r>
            <a:r>
              <a:rPr lang="en-US" b="1" dirty="0"/>
              <a:t> </a:t>
            </a:r>
            <a:r>
              <a:rPr lang="en-US" b="1" dirty="0" err="1"/>
              <a:t>Tamamlama</a:t>
            </a:r>
            <a:r>
              <a:rPr lang="en-US" b="1" dirty="0"/>
              <a:t> </a:t>
            </a:r>
            <a:r>
              <a:rPr lang="en-US" b="1" dirty="0" err="1" smtClean="0"/>
              <a:t>Ekran</a:t>
            </a:r>
            <a:r>
              <a:rPr lang="tr-TR" b="1" dirty="0" smtClean="0"/>
              <a:t>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noksan</a:t>
            </a:r>
            <a:r>
              <a:rPr lang="en-US" dirty="0"/>
              <a:t> </a:t>
            </a:r>
            <a:r>
              <a:rPr lang="en-US" dirty="0" err="1"/>
              <a:t>tamamlama</a:t>
            </a:r>
            <a:r>
              <a:rPr lang="en-US" dirty="0"/>
              <a:t> </a:t>
            </a:r>
            <a:r>
              <a:rPr lang="en-US" dirty="0" err="1" smtClean="0"/>
              <a:t>ekranı</a:t>
            </a:r>
            <a:r>
              <a:rPr lang="en-US" dirty="0" smtClean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eksikliklerin</a:t>
            </a:r>
            <a:r>
              <a:rPr lang="tr-TR" dirty="0"/>
              <a:t> </a:t>
            </a:r>
            <a:r>
              <a:rPr lang="en-US" dirty="0" err="1" smtClean="0"/>
              <a:t>tamamlaması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Talimat</a:t>
            </a:r>
            <a:r>
              <a:rPr lang="en-US" b="1" dirty="0"/>
              <a:t> </a:t>
            </a:r>
            <a:r>
              <a:rPr lang="en-US" b="1" dirty="0" err="1"/>
              <a:t>Sonuç</a:t>
            </a:r>
            <a:r>
              <a:rPr lang="en-US" b="1" dirty="0"/>
              <a:t> </a:t>
            </a:r>
            <a:r>
              <a:rPr lang="en-US" b="1" dirty="0" err="1" smtClean="0"/>
              <a:t>Yaz</a:t>
            </a:r>
            <a:r>
              <a:rPr lang="tr-TR" b="1" dirty="0" smtClean="0"/>
              <a:t>ı</a:t>
            </a:r>
            <a:r>
              <a:rPr lang="en-US" b="1" dirty="0" smtClean="0"/>
              <a:t>s</a:t>
            </a:r>
            <a:r>
              <a:rPr lang="tr-TR" b="1" dirty="0"/>
              <a:t>ı</a:t>
            </a:r>
            <a:r>
              <a:rPr lang="en-US" b="1" dirty="0" smtClean="0"/>
              <a:t>n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 smtClean="0"/>
              <a:t>Haz</a:t>
            </a:r>
            <a:r>
              <a:rPr lang="tr-TR" b="1" dirty="0" smtClean="0"/>
              <a:t>ı</a:t>
            </a:r>
            <a:r>
              <a:rPr lang="en-US" b="1" dirty="0" err="1" smtClean="0"/>
              <a:t>rlanmas</a:t>
            </a:r>
            <a:r>
              <a:rPr lang="tr-TR" b="1" dirty="0"/>
              <a:t>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 smtClean="0"/>
              <a:t>yazısının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r>
              <a:rPr lang="en-US" dirty="0" smtClean="0"/>
              <a:t>,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 smtClean="0"/>
              <a:t>tamamlanması</a:t>
            </a:r>
            <a:r>
              <a:rPr lang="tr-TR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talimatın</a:t>
            </a:r>
            <a:r>
              <a:rPr lang="en-US" dirty="0" smtClean="0"/>
              <a:t> </a:t>
            </a:r>
            <a:r>
              <a:rPr lang="en-US" dirty="0" err="1" smtClean="0"/>
              <a:t>gerçekleştirdiğine</a:t>
            </a:r>
            <a:r>
              <a:rPr lang="en-US" dirty="0" smtClean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 smtClean="0"/>
              <a:t>yazının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tr-TR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686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Dosyas</a:t>
            </a:r>
            <a:r>
              <a:rPr lang="tr-TR" sz="2800" b="1" dirty="0"/>
              <a:t>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</a:t>
            </a:r>
            <a:r>
              <a:rPr lang="tr-TR" sz="2800" b="1" dirty="0"/>
              <a:t>ı</a:t>
            </a:r>
            <a:r>
              <a:rPr lang="en-US" sz="2800" b="1" dirty="0" err="1" smtClean="0"/>
              <a:t>lmas</a:t>
            </a:r>
            <a:r>
              <a:rPr lang="tr-TR" sz="2800" b="1" dirty="0" smtClean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birimi</a:t>
            </a:r>
            <a:r>
              <a:rPr lang="en-US" sz="2800" dirty="0"/>
              <a:t> </a:t>
            </a:r>
            <a:r>
              <a:rPr lang="en-US" sz="2800" dirty="0" err="1"/>
              <a:t>bulunmayan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 smtClean="0"/>
              <a:t>birime</a:t>
            </a:r>
            <a:r>
              <a:rPr lang="tr-TR" sz="2800" dirty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yapılabilmesini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Talimatlar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 smtClean="0"/>
              <a:t>Ekran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Talimatlar arama </a:t>
            </a:r>
            <a:r>
              <a:rPr lang="sv-SE" sz="2800" dirty="0" smtClean="0"/>
              <a:t>ekranı, </a:t>
            </a:r>
            <a:r>
              <a:rPr lang="sv-SE" sz="2800" dirty="0"/>
              <a:t>birime gelen </a:t>
            </a:r>
            <a:r>
              <a:rPr lang="sv-SE" sz="2800" dirty="0" smtClean="0"/>
              <a:t>talimatların </a:t>
            </a:r>
            <a:r>
              <a:rPr lang="sv-SE" sz="2800" dirty="0"/>
              <a:t>listelenmesi ve seçilen </a:t>
            </a:r>
            <a:r>
              <a:rPr lang="sv-SE" sz="2800" dirty="0" smtClean="0"/>
              <a:t>talimatla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7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Duruşma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Zapt</a:t>
            </a:r>
            <a:r>
              <a:rPr lang="tr-TR" sz="2800" b="1" dirty="0" smtClean="0"/>
              <a:t>ı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Haz</a:t>
            </a:r>
            <a:r>
              <a:rPr lang="tr-TR" sz="2800" b="1" dirty="0" smtClean="0"/>
              <a:t>ı</a:t>
            </a:r>
            <a:r>
              <a:rPr lang="en-US" sz="2800" b="1" dirty="0" err="1" smtClean="0"/>
              <a:t>rlanmas</a:t>
            </a:r>
            <a:r>
              <a:rPr lang="tr-TR" sz="2800" b="1" dirty="0" smtClean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 smtClean="0"/>
              <a:t>zaptının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dosyalarının</a:t>
            </a:r>
            <a:r>
              <a:rPr lang="tr-TR" sz="2800" dirty="0" smtClean="0"/>
              <a:t> </a:t>
            </a:r>
            <a:r>
              <a:rPr lang="en-US" sz="2800" dirty="0" err="1" smtClean="0"/>
              <a:t>duruşmalarının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Duruşmas</a:t>
            </a:r>
            <a:r>
              <a:rPr lang="tr-TR" sz="2800" b="1" dirty="0"/>
              <a:t>ı</a:t>
            </a:r>
            <a:r>
              <a:rPr lang="en-US" sz="2800" b="1" dirty="0" smtClean="0"/>
              <a:t> Yap</a:t>
            </a:r>
            <a:r>
              <a:rPr lang="tr-TR" sz="2800" b="1" dirty="0" smtClean="0"/>
              <a:t>ı</a:t>
            </a:r>
            <a:r>
              <a:rPr lang="en-US" sz="2800" b="1" dirty="0" err="1" smtClean="0"/>
              <a:t>lacak</a:t>
            </a:r>
            <a:r>
              <a:rPr lang="en-US" sz="2800" b="1" dirty="0" smtClean="0"/>
              <a:t> </a:t>
            </a:r>
            <a:r>
              <a:rPr lang="en-US" sz="2800" b="1" dirty="0" err="1"/>
              <a:t>Talimatlar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 smtClean="0"/>
              <a:t>Duruşması yapılacak </a:t>
            </a:r>
            <a:r>
              <a:rPr lang="sv-SE" sz="2800" dirty="0"/>
              <a:t>talimatlar listesi </a:t>
            </a:r>
            <a:r>
              <a:rPr lang="sv-SE" sz="2800" dirty="0" smtClean="0"/>
              <a:t>ekranı, </a:t>
            </a:r>
            <a:r>
              <a:rPr lang="sv-SE" sz="2800" dirty="0"/>
              <a:t>birime gelen talimat </a:t>
            </a:r>
            <a:r>
              <a:rPr lang="sv-SE" sz="2800" dirty="0" smtClean="0"/>
              <a:t>dosyalarının duruşmaları</a:t>
            </a:r>
            <a:r>
              <a:rPr lang="en-US" sz="2800" dirty="0" err="1" smtClean="0"/>
              <a:t>nın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110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smtClean="0"/>
              <a:t>İ</a:t>
            </a:r>
            <a:r>
              <a:rPr lang="en-US" b="1" smtClean="0"/>
              <a:t>MAT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Posta </a:t>
            </a:r>
            <a:r>
              <a:rPr lang="en-US" b="1" dirty="0" smtClean="0"/>
              <a:t>Al</a:t>
            </a:r>
            <a:r>
              <a:rPr lang="tr-TR" b="1" dirty="0" smtClean="0"/>
              <a:t>ı</a:t>
            </a:r>
            <a:r>
              <a:rPr lang="en-US" b="1" dirty="0" err="1" smtClean="0"/>
              <a:t>nmas</a:t>
            </a:r>
            <a:r>
              <a:rPr lang="tr-TR" b="1" dirty="0" smtClean="0"/>
              <a:t>ı</a:t>
            </a:r>
            <a:r>
              <a:rPr lang="en-US" b="1" dirty="0" smtClean="0"/>
              <a:t> </a:t>
            </a:r>
            <a:r>
              <a:rPr lang="en-US" b="1" dirty="0" err="1" smtClean="0"/>
              <a:t>İşlemi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Posta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en-US" dirty="0" smtClean="0"/>
              <a:t> </a:t>
            </a:r>
            <a:r>
              <a:rPr lang="en-US" dirty="0" err="1" smtClean="0"/>
              <a:t>ekranı</a:t>
            </a:r>
            <a:r>
              <a:rPr lang="en-US" dirty="0" smtClean="0"/>
              <a:t>, 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 smtClean="0"/>
              <a:t>dosyaları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 smtClean="0"/>
              <a:t>dosyaları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 smtClean="0"/>
              <a:t>kaydedildiği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 smtClean="0"/>
              <a:t>Talimatlar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 smtClean="0"/>
              <a:t>Listelenmesi</a:t>
            </a:r>
            <a:endParaRPr lang="tr-TR" b="1" dirty="0" smtClean="0"/>
          </a:p>
          <a:p>
            <a:pPr marL="0" indent="0">
              <a:buNone/>
            </a:pP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/>
              <a:t>listelenmesi</a:t>
            </a:r>
            <a:r>
              <a:rPr lang="en-US" dirty="0"/>
              <a:t>,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talimatların</a:t>
            </a:r>
            <a:r>
              <a:rPr lang="en-US" dirty="0" smtClean="0"/>
              <a:t> </a:t>
            </a:r>
            <a:r>
              <a:rPr lang="en-US" dirty="0" err="1" smtClean="0"/>
              <a:t>listelenmesi</a:t>
            </a:r>
            <a:r>
              <a:rPr lang="tr-TR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 smtClean="0"/>
              <a:t>Tamamlanm</a:t>
            </a:r>
            <a:r>
              <a:rPr lang="tr-TR" b="1" dirty="0" smtClean="0"/>
              <a:t>ı</a:t>
            </a:r>
            <a:r>
              <a:rPr lang="en-US" b="1" dirty="0" smtClean="0"/>
              <a:t>ş </a:t>
            </a:r>
            <a:r>
              <a:rPr lang="en-US" b="1" dirty="0" err="1" smtClean="0"/>
              <a:t>Talimat</a:t>
            </a:r>
            <a:r>
              <a:rPr lang="tr-TR" b="1" dirty="0" smtClean="0"/>
              <a:t>ı</a:t>
            </a:r>
            <a:r>
              <a:rPr lang="en-US" b="1" dirty="0" smtClean="0"/>
              <a:t>n </a:t>
            </a:r>
            <a:r>
              <a:rPr lang="en-US" b="1" dirty="0" err="1" smtClean="0"/>
              <a:t>İadesi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Tamamlanmış</a:t>
            </a:r>
            <a:r>
              <a:rPr lang="en-US" dirty="0" smtClean="0"/>
              <a:t> </a:t>
            </a:r>
            <a:r>
              <a:rPr lang="en-US" dirty="0" err="1" smtClean="0"/>
              <a:t>talimatın</a:t>
            </a:r>
            <a:r>
              <a:rPr lang="en-US" dirty="0" smtClean="0"/>
              <a:t> </a:t>
            </a:r>
            <a:r>
              <a:rPr lang="en-US" dirty="0" err="1"/>
              <a:t>iadesi</a:t>
            </a:r>
            <a:r>
              <a:rPr lang="en-US" dirty="0"/>
              <a:t> </a:t>
            </a:r>
            <a:r>
              <a:rPr lang="en-US" dirty="0" err="1" smtClean="0"/>
              <a:t>ekranı</a:t>
            </a:r>
            <a:r>
              <a:rPr lang="en-US" dirty="0" smtClean="0"/>
              <a:t>,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 smtClean="0"/>
              <a:t>dosyasının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birime</a:t>
            </a:r>
            <a:r>
              <a:rPr lang="tr-TR" dirty="0"/>
              <a:t> </a:t>
            </a:r>
            <a:r>
              <a:rPr lang="en-US" dirty="0" err="1" smtClean="0"/>
              <a:t>iade</a:t>
            </a:r>
            <a:r>
              <a:rPr lang="en-US" dirty="0" smtClean="0"/>
              <a:t> </a:t>
            </a:r>
            <a:r>
              <a:rPr lang="en-US" dirty="0" err="1" smtClean="0"/>
              <a:t>işlemlerinin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9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TEVZ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Açılış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Harçlandırma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harçlandırma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, </a:t>
            </a:r>
            <a:r>
              <a:rPr lang="en-US" sz="2800" dirty="0" err="1" smtClean="0"/>
              <a:t>dava</a:t>
            </a:r>
            <a:r>
              <a:rPr lang="en-US" sz="2800" dirty="0" smtClean="0"/>
              <a:t> ilk </a:t>
            </a:r>
            <a:r>
              <a:rPr lang="en-US" sz="2800" dirty="0" err="1" smtClean="0"/>
              <a:t>açılışta</a:t>
            </a:r>
            <a:r>
              <a:rPr lang="en-US" sz="2800" dirty="0" smtClean="0"/>
              <a:t> </a:t>
            </a:r>
            <a:r>
              <a:rPr lang="en-US" sz="2800" dirty="0" err="1" smtClean="0"/>
              <a:t>davacının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ödemesi</a:t>
            </a:r>
            <a:r>
              <a:rPr lang="en-US" sz="2800" dirty="0" smtClean="0"/>
              <a:t> </a:t>
            </a:r>
            <a:r>
              <a:rPr lang="en-US" sz="2800" dirty="0" err="1" smtClean="0"/>
              <a:t>gereken</a:t>
            </a:r>
            <a:r>
              <a:rPr lang="tr-TR" sz="2800" dirty="0" smtClean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Seri </a:t>
            </a: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Açılış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Harçlandırma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smtClean="0"/>
              <a:t>Seri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harçlandırma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İşlemi</a:t>
            </a:r>
            <a:r>
              <a:rPr lang="en-US" sz="2800" dirty="0" smtClean="0"/>
              <a:t> </a:t>
            </a:r>
            <a:r>
              <a:rPr lang="en-US" sz="2800" dirty="0" err="1" smtClean="0"/>
              <a:t>seri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masraf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TEVZ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,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mahkemelere</a:t>
            </a:r>
            <a:r>
              <a:rPr lang="en-US" sz="2800" dirty="0" smtClean="0"/>
              <a:t> </a:t>
            </a:r>
            <a:r>
              <a:rPr lang="en-US" sz="2800" dirty="0" err="1" smtClean="0"/>
              <a:t>belirli</a:t>
            </a:r>
            <a:r>
              <a:rPr lang="en-US" sz="2800" dirty="0" smtClean="0"/>
              <a:t> </a:t>
            </a:r>
            <a:r>
              <a:rPr lang="en-US" sz="2800" dirty="0" err="1" smtClean="0"/>
              <a:t>kriterlere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tr-TR" sz="2800" dirty="0" smtClean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başvurusu</a:t>
            </a:r>
            <a:r>
              <a:rPr lang="en-US" sz="2800" dirty="0" smtClean="0"/>
              <a:t>, ilk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masraşarı</a:t>
            </a:r>
            <a:r>
              <a:rPr lang="tr-TR" sz="2800" dirty="0" smtClean="0"/>
              <a:t> </a:t>
            </a:r>
            <a:r>
              <a:rPr lang="en-US" sz="2800" dirty="0" err="1" smtClean="0"/>
              <a:t>tahsil</a:t>
            </a:r>
            <a:r>
              <a:rPr lang="en-US" sz="2800" dirty="0" smtClean="0"/>
              <a:t> </a:t>
            </a:r>
            <a:r>
              <a:rPr lang="en-US" sz="2800" dirty="0" err="1" smtClean="0"/>
              <a:t>edildikten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Görevsizlik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Yetkisizlik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Nedeniyle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Görevsizlik</a:t>
            </a:r>
            <a:r>
              <a:rPr lang="en-US" sz="2800" dirty="0" smtClean="0"/>
              <a:t>/</a:t>
            </a:r>
            <a:r>
              <a:rPr lang="en-US" sz="2800" dirty="0" err="1" smtClean="0"/>
              <a:t>yetkisizlik</a:t>
            </a:r>
            <a:r>
              <a:rPr lang="en-US" sz="2800" dirty="0" smtClean="0"/>
              <a:t> </a:t>
            </a:r>
            <a:r>
              <a:rPr lang="en-US" sz="2800" dirty="0" err="1" smtClean="0"/>
              <a:t>nedeniyle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yetkisizlik</a:t>
            </a:r>
            <a:r>
              <a:rPr lang="tr-TR" sz="2800" dirty="0" smtClean="0"/>
              <a:t> </a:t>
            </a:r>
            <a:r>
              <a:rPr lang="en-US" sz="2800" dirty="0" err="1" smtClean="0"/>
              <a:t>nedeniyle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bürosuna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tr-TR" sz="2800" dirty="0" smtClean="0"/>
              <a:t> </a:t>
            </a:r>
            <a:r>
              <a:rPr lang="en-US" sz="2800" dirty="0" err="1" smtClean="0"/>
              <a:t>tevzisi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7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TEVZ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Dışından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Bozma</a:t>
            </a:r>
            <a:r>
              <a:rPr lang="en-US" sz="2800" b="1" dirty="0" smtClean="0"/>
              <a:t>,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Görevsizlik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Yetkisizlik</a:t>
            </a:r>
            <a:r>
              <a:rPr lang="en-US" sz="2800" b="1" dirty="0" smtClean="0"/>
              <a:t>,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Birleştirme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Dosyalarının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dışından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bozma</a:t>
            </a:r>
            <a:r>
              <a:rPr lang="en-US" sz="2800" dirty="0" smtClean="0"/>
              <a:t>,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/</a:t>
            </a:r>
            <a:r>
              <a:rPr lang="en-US" sz="2800" dirty="0" err="1" smtClean="0"/>
              <a:t>yetkisizlik</a:t>
            </a:r>
            <a:r>
              <a:rPr lang="en-US" sz="2800" dirty="0" smtClean="0"/>
              <a:t>, </a:t>
            </a:r>
            <a:r>
              <a:rPr lang="en-US" sz="2800" dirty="0" err="1" smtClean="0"/>
              <a:t>birleştirme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tr-TR" sz="2800" dirty="0" smtClean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dışından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bozma</a:t>
            </a:r>
            <a:r>
              <a:rPr lang="en-US" sz="2800" dirty="0" smtClean="0"/>
              <a:t>,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yetkisizlik</a:t>
            </a:r>
            <a:r>
              <a:rPr lang="en-US" sz="2800" dirty="0" smtClean="0"/>
              <a:t> </a:t>
            </a:r>
            <a:r>
              <a:rPr lang="en-US" sz="2800" dirty="0" err="1" smtClean="0"/>
              <a:t>nedeniyle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tr-TR" sz="2800" dirty="0" smtClean="0"/>
              <a:t> </a:t>
            </a:r>
            <a:r>
              <a:rPr lang="en-US" sz="2800" dirty="0" err="1" smtClean="0"/>
              <a:t>bürosuna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</a:t>
            </a:r>
            <a:r>
              <a:rPr lang="en-US" sz="2800" dirty="0" err="1" smtClean="0"/>
              <a:t>tevzisi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 smtClean="0"/>
              <a:t>Tek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Mahkemeli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mahkemeli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İşlemi</a:t>
            </a:r>
            <a:r>
              <a:rPr lang="en-US" sz="2800" dirty="0" smtClean="0"/>
              <a:t>,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vezne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birlikte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birimlerde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 </a:t>
            </a:r>
            <a:r>
              <a:rPr lang="en-US" sz="2800" dirty="0" err="1" smtClean="0"/>
              <a:t>masraf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gerçekleşmesinden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TEVZ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Sorgulama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, </a:t>
            </a:r>
            <a:r>
              <a:rPr lang="en-US" sz="2800" dirty="0" err="1" smtClean="0"/>
              <a:t>bilinen</a:t>
            </a:r>
            <a:r>
              <a:rPr lang="en-US" sz="2800" dirty="0" smtClean="0"/>
              <a:t> </a:t>
            </a:r>
            <a:r>
              <a:rPr lang="en-US" sz="2800" dirty="0" err="1" smtClean="0"/>
              <a:t>herhangi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kriterden</a:t>
            </a:r>
            <a:r>
              <a:rPr lang="en-US" sz="2800" dirty="0" smtClean="0"/>
              <a:t> </a:t>
            </a:r>
            <a:r>
              <a:rPr lang="en-US" sz="2800" dirty="0" err="1" smtClean="0"/>
              <a:t>yola</a:t>
            </a:r>
            <a:r>
              <a:rPr lang="en-US" sz="2800" dirty="0" smtClean="0"/>
              <a:t> </a:t>
            </a:r>
            <a:r>
              <a:rPr lang="en-US" sz="2800" dirty="0" err="1" smtClean="0"/>
              <a:t>çıkarak</a:t>
            </a:r>
            <a:r>
              <a:rPr lang="en-US" sz="2800" dirty="0" smtClean="0"/>
              <a:t>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bilgilerine</a:t>
            </a:r>
            <a:r>
              <a:rPr lang="en-US" sz="2800" dirty="0" smtClean="0"/>
              <a:t> </a:t>
            </a:r>
            <a:r>
              <a:rPr lang="en-US" sz="2800" dirty="0" err="1" smtClean="0"/>
              <a:t>ulaşmak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Taraf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Kaydetme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kaydetme</a:t>
            </a:r>
            <a:r>
              <a:rPr lang="en-US" sz="2800" dirty="0" smtClean="0"/>
              <a:t>, </a:t>
            </a: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edilen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dosyalara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Formu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Oluşturma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formu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oluşturma</a:t>
            </a:r>
            <a:r>
              <a:rPr lang="en-US" sz="2800" dirty="0" smtClean="0"/>
              <a:t>,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formu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TEVZ</a:t>
            </a:r>
            <a:r>
              <a:rPr lang="tr-TR" b="1" smtClean="0"/>
              <a:t>İ</a:t>
            </a:r>
            <a:r>
              <a:rPr lang="en-US" b="1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Birimlerin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tanımlamalarının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smtClean="0"/>
              <a:t>Seri </a:t>
            </a: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Açılış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Harçlandırma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smtClean="0"/>
              <a:t>Seri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harçlandırma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İşlemi</a:t>
            </a:r>
            <a:r>
              <a:rPr lang="en-US" sz="2800" dirty="0" smtClean="0"/>
              <a:t>, </a:t>
            </a:r>
            <a:r>
              <a:rPr lang="en-US" sz="2800" dirty="0" err="1" smtClean="0"/>
              <a:t>seri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masraf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harçlarının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1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F27B5B1-0A5B-4602-A2FD-C8C93DF0A023}"/>
</file>

<file path=customXml/itemProps2.xml><?xml version="1.0" encoding="utf-8"?>
<ds:datastoreItem xmlns:ds="http://schemas.openxmlformats.org/officeDocument/2006/customXml" ds:itemID="{683230C6-739C-47B9-97F0-65814B1BC03C}"/>
</file>

<file path=customXml/itemProps3.xml><?xml version="1.0" encoding="utf-8"?>
<ds:datastoreItem xmlns:ds="http://schemas.openxmlformats.org/officeDocument/2006/customXml" ds:itemID="{73B3B5C4-1B30-457B-AA25-DAA676DB89F9}"/>
</file>

<file path=docProps/app.xml><?xml version="1.0" encoding="utf-8"?>
<Properties xmlns="http://schemas.openxmlformats.org/officeDocument/2006/extended-properties" xmlns:vt="http://schemas.openxmlformats.org/officeDocument/2006/docPropsVTypes">
  <TotalTime>4309</TotalTime>
  <Words>2917</Words>
  <Application>Microsoft Office PowerPoint</Application>
  <PresentationFormat>On-screen Show (4:3)</PresentationFormat>
  <Paragraphs>309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Ünite 14 </vt:lpstr>
      <vt:lpstr>Amaçlarımız;</vt:lpstr>
      <vt:lpstr>HUKUK MAHKEMELERİ</vt:lpstr>
      <vt:lpstr>TEVZİ MODÜLÜ</vt:lpstr>
      <vt:lpstr>TEVZİ MODÜLÜ</vt:lpstr>
      <vt:lpstr>TEVZİ MODÜLÜ</vt:lpstr>
      <vt:lpstr>TEVZİ MODÜLÜ</vt:lpstr>
      <vt:lpstr>TEVZİ MODÜLÜ</vt:lpstr>
      <vt:lpstr>TEVZİ MODÜLÜ</vt:lpstr>
      <vt:lpstr>DOSYA MODÜLÜ</vt:lpstr>
      <vt:lpstr>DOSYA MODÜLÜ</vt:lpstr>
      <vt:lpstr>DOSYA MODÜLÜ</vt:lpstr>
      <vt:lpstr>DOSYA MODÜLÜ</vt:lpstr>
      <vt:lpstr>DOSYA MODÜLÜ</vt:lpstr>
      <vt:lpstr>DOSYA MODÜLÜ</vt:lpstr>
      <vt:lpstr>DOSYA MODÜLÜ</vt:lpstr>
      <vt:lpstr>DOSYA MODÜLÜ</vt:lpstr>
      <vt:lpstr>DOSYA MODÜLÜ</vt:lpstr>
      <vt:lpstr>DOSYA MODÜLÜ</vt:lpstr>
      <vt:lpstr>DAVA AÇILIŞ MODÜLÜ</vt:lpstr>
      <vt:lpstr>DAVA AÇILIŞ MODÜLÜ</vt:lpstr>
      <vt:lpstr>DAVA AÇILIŞ MODÜLÜ</vt:lpstr>
      <vt:lpstr>DAVA AÇILIŞ MODÜLÜ</vt:lpstr>
      <vt:lpstr>TEBLİGAT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MÜZEKKERE MODÜLÜ</vt:lpstr>
      <vt:lpstr>MÜZEKKERE MODÜLÜ</vt:lpstr>
      <vt:lpstr>MÜZEKKERE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292</cp:revision>
  <dcterms:created xsi:type="dcterms:W3CDTF">2016-06-07T11:14:27Z</dcterms:created>
  <dcterms:modified xsi:type="dcterms:W3CDTF">2016-12-14T14:37:23Z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