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53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10.xml" ContentType="application/vnd.openxmlformats-officedocument.presentationml.slide+xml"/>
  <Override PartName="/ppt/slides/slide50.xml" ContentType="application/vnd.openxmlformats-officedocument.presentationml.slide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5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47" r:id="rId47"/>
    <p:sldId id="348" r:id="rId48"/>
    <p:sldId id="349" r:id="rId49"/>
    <p:sldId id="350" r:id="rId50"/>
    <p:sldId id="351" r:id="rId51"/>
    <p:sldId id="352" r:id="rId52"/>
    <p:sldId id="353" r:id="rId53"/>
    <p:sldId id="354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9" autoAdjust="0"/>
    <p:restoredTop sz="94660"/>
  </p:normalViewPr>
  <p:slideViewPr>
    <p:cSldViewPr>
      <p:cViewPr>
        <p:scale>
          <a:sx n="60" d="100"/>
          <a:sy n="60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customXml" Target="../customXml/item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88F8-5EAB-4175-83F3-BC5ABCAC4C62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C9449-632F-4FE0-BF02-C88C0F11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4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EA9F-F413-40DF-8486-39D22DEEF995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9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819F-65EB-4A5C-A1E5-1259B69A328B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E3E4-CCB1-448F-83CB-F9FA1C882E23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6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4B63-E0FD-4B84-8ECE-56296604D32B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3D37-35FE-48C9-A236-1CEB68E33235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5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7A6E-16B9-479D-941C-810D052CB23D}" type="datetime1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3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F18C-62FA-4A68-9389-DD27FEFCA30E}" type="datetime1">
              <a:rPr lang="en-US" smtClean="0"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2079-C7A6-4732-B00E-34B8AB68A0A0}" type="datetime1">
              <a:rPr lang="en-US" smtClean="0"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CDBA-2FD8-4921-B038-EB51ABC5990E}" type="datetime1">
              <a:rPr lang="en-US" smtClean="0"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3014-A661-443A-85E8-53CBCE196790}" type="datetime1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A15F-F0E3-45E3-B36D-67DED7FFA398}" type="datetime1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5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FA0A-1D76-4FE9-8743-CFA6ED596DFD}" type="datetime1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667000"/>
          </a:xfrm>
        </p:spPr>
        <p:txBody>
          <a:bodyPr>
            <a:noAutofit/>
          </a:bodyPr>
          <a:lstStyle/>
          <a:p>
            <a:r>
              <a:rPr lang="tr-TR" sz="4800" b="1" dirty="0" smtClean="0"/>
              <a:t>İCRA </a:t>
            </a:r>
            <a:r>
              <a:rPr lang="tr-TR" sz="4800" b="1" smtClean="0"/>
              <a:t>ve </a:t>
            </a:r>
            <a:r>
              <a:rPr lang="tr-TR" sz="4800" b="1" smtClean="0"/>
              <a:t>İşAS İŞLEMLERİ-2</a:t>
            </a:r>
            <a:endParaRPr lang="en-US" sz="4800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dirty="0" smtClean="0"/>
              <a:t>Ünite </a:t>
            </a:r>
            <a:r>
              <a:rPr lang="tr-TR" sz="9800" dirty="0" smtClean="0"/>
              <a:t>17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Kiracı</a:t>
            </a:r>
            <a:r>
              <a:rPr lang="en-US" sz="2800" b="1" dirty="0" smtClean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Kiracı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/>
              <a:t>rehinli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haczedilmiş</a:t>
            </a:r>
            <a:r>
              <a:rPr lang="tr-TR" sz="2800" dirty="0" smtClean="0"/>
              <a:t> </a:t>
            </a:r>
            <a:r>
              <a:rPr lang="en-US" sz="2800" dirty="0" err="1" smtClean="0"/>
              <a:t>gayrimenkulde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kiracının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Taşınmazın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imar</a:t>
            </a:r>
            <a:r>
              <a:rPr lang="en-US" sz="2800" b="1" dirty="0" smtClean="0"/>
              <a:t> </a:t>
            </a:r>
            <a:r>
              <a:rPr lang="en-US" sz="2800" b="1" dirty="0" err="1"/>
              <a:t>Durumu</a:t>
            </a:r>
            <a:r>
              <a:rPr lang="en-US" sz="2800" b="1" dirty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Taşınmazın</a:t>
            </a:r>
            <a:r>
              <a:rPr lang="en-US" sz="2800" dirty="0" smtClean="0"/>
              <a:t> </a:t>
            </a:r>
            <a:r>
              <a:rPr lang="en-US" sz="2800" dirty="0" err="1"/>
              <a:t>imar</a:t>
            </a:r>
            <a:r>
              <a:rPr lang="en-US" sz="2800" dirty="0"/>
              <a:t> </a:t>
            </a:r>
            <a:r>
              <a:rPr lang="en-US" sz="2800" dirty="0" err="1"/>
              <a:t>durumu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belediyeden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 smtClean="0"/>
              <a:t>gayrimenkul</a:t>
            </a:r>
            <a:r>
              <a:rPr lang="tr-TR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imar</a:t>
            </a:r>
            <a:r>
              <a:rPr lang="en-US" sz="2800" dirty="0"/>
              <a:t> </a:t>
            </a:r>
            <a:r>
              <a:rPr lang="en-US" sz="2800" dirty="0" err="1"/>
              <a:t>bilgilerine</a:t>
            </a:r>
            <a:r>
              <a:rPr lang="en-US" sz="2800" dirty="0"/>
              <a:t> </a:t>
            </a:r>
            <a:r>
              <a:rPr lang="en-US" sz="2800" dirty="0" err="1" smtClean="0"/>
              <a:t>ilişkin</a:t>
            </a:r>
            <a:r>
              <a:rPr lang="en-US" sz="2800" dirty="0" smtClean="0"/>
              <a:t> </a:t>
            </a:r>
            <a:r>
              <a:rPr lang="en-US" sz="2800" dirty="0" err="1" smtClean="0"/>
              <a:t>kayıtların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2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Satış </a:t>
            </a:r>
            <a:r>
              <a:rPr lang="da-DK" sz="2800" b="1" dirty="0"/>
              <a:t>Güncelleme ve </a:t>
            </a:r>
            <a:r>
              <a:rPr lang="da-DK" sz="2800" b="1" dirty="0" smtClean="0"/>
              <a:t>iptal işlemleri </a:t>
            </a:r>
            <a:r>
              <a:rPr lang="da-DK" sz="2800" b="1" dirty="0"/>
              <a:t>Alt </a:t>
            </a:r>
            <a:r>
              <a:rPr lang="da-DK" sz="2800" b="1" dirty="0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iptal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 smtClean="0"/>
              <a:t>aşağıda</a:t>
            </a:r>
            <a:r>
              <a:rPr lang="en-US" sz="2800" dirty="0" smtClean="0"/>
              <a:t> </a:t>
            </a:r>
            <a:r>
              <a:rPr lang="en-US" sz="2800" dirty="0" err="1"/>
              <a:t>listesi</a:t>
            </a:r>
            <a:r>
              <a:rPr lang="en-US" sz="2800" dirty="0"/>
              <a:t> </a:t>
            </a:r>
            <a:r>
              <a:rPr lang="en-US" sz="2800" dirty="0" err="1" smtClean="0"/>
              <a:t>verilmiş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takip</a:t>
            </a:r>
            <a:r>
              <a:rPr lang="tr-TR" sz="2800" dirty="0"/>
              <a:t> </a:t>
            </a:r>
            <a:r>
              <a:rPr lang="en-US" sz="2800" dirty="0" err="1" smtClean="0"/>
              <a:t>eden</a:t>
            </a:r>
            <a:r>
              <a:rPr lang="en-US" sz="2800" dirty="0" smtClean="0"/>
              <a:t> </a:t>
            </a:r>
            <a:r>
              <a:rPr lang="en-US" sz="2800" dirty="0" err="1"/>
              <a:t>bölümlerde</a:t>
            </a:r>
            <a:r>
              <a:rPr lang="en-US" sz="2800" dirty="0"/>
              <a:t> </a:t>
            </a:r>
            <a:r>
              <a:rPr lang="en-US" sz="2800" dirty="0" err="1" smtClean="0"/>
              <a:t>açıklanmış</a:t>
            </a:r>
            <a:r>
              <a:rPr lang="en-US" sz="2800" dirty="0" smtClean="0"/>
              <a:t> </a:t>
            </a:r>
            <a:r>
              <a:rPr lang="en-US" sz="2800" dirty="0" err="1"/>
              <a:t>ekranlardan</a:t>
            </a:r>
            <a:r>
              <a:rPr lang="en-US" sz="2800" dirty="0"/>
              <a:t> </a:t>
            </a:r>
            <a:r>
              <a:rPr lang="en-US" sz="2800" dirty="0" err="1" smtClean="0"/>
              <a:t>oluşmaktadır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endParaRPr lang="tr-TR" sz="2800" dirty="0" smtClean="0"/>
          </a:p>
          <a:p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Alıcı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Sorgulama</a:t>
            </a:r>
            <a:r>
              <a:rPr lang="en-US" sz="2800" dirty="0"/>
              <a:t>,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iptal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endParaRPr lang="en-US" sz="2800" dirty="0"/>
          </a:p>
          <a:p>
            <a:r>
              <a:rPr lang="en-US" sz="2800" dirty="0" err="1" smtClean="0"/>
              <a:t>ihale</a:t>
            </a:r>
            <a:r>
              <a:rPr lang="en-US" sz="2800" dirty="0" smtClean="0"/>
              <a:t> </a:t>
            </a:r>
            <a:r>
              <a:rPr lang="en-US" sz="2800" dirty="0" err="1" smtClean="0"/>
              <a:t>Katılımcısı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iptal</a:t>
            </a:r>
            <a:r>
              <a:rPr lang="en-US" sz="2800" dirty="0" smtClean="0"/>
              <a:t> </a:t>
            </a:r>
            <a:r>
              <a:rPr lang="en-US" sz="2800" dirty="0" err="1"/>
              <a:t>Edilmesi</a:t>
            </a:r>
            <a:endParaRPr lang="en-US" sz="2800" dirty="0"/>
          </a:p>
          <a:p>
            <a:r>
              <a:rPr lang="en-US" sz="2800" dirty="0" err="1" smtClean="0"/>
              <a:t>ihale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Güncellenmesi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ihalenin</a:t>
            </a:r>
            <a:r>
              <a:rPr lang="en-US" sz="2800" dirty="0" smtClean="0"/>
              <a:t> </a:t>
            </a:r>
            <a:r>
              <a:rPr lang="en-US" sz="2800" dirty="0" err="1" smtClean="0"/>
              <a:t>iptal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5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GENEL YAZILAR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yazılar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,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/>
              <a:t>suresi</a:t>
            </a:r>
            <a:r>
              <a:rPr lang="en-US" sz="2800" dirty="0"/>
              <a:t> </a:t>
            </a:r>
            <a:r>
              <a:rPr lang="en-US" sz="2800" dirty="0" err="1"/>
              <a:t>boyunca</a:t>
            </a:r>
            <a:r>
              <a:rPr lang="en-US" sz="2800" dirty="0"/>
              <a:t> </a:t>
            </a:r>
            <a:r>
              <a:rPr lang="en-US" sz="2800" dirty="0" err="1" smtClean="0"/>
              <a:t>hazırlaması</a:t>
            </a:r>
            <a:r>
              <a:rPr lang="en-US" sz="2800" dirty="0" smtClean="0"/>
              <a:t> </a:t>
            </a:r>
            <a:r>
              <a:rPr lang="en-US" sz="2800" dirty="0" err="1" smtClean="0"/>
              <a:t>gereken</a:t>
            </a:r>
            <a:r>
              <a:rPr lang="tr-TR" sz="2800" dirty="0"/>
              <a:t> </a:t>
            </a:r>
            <a:r>
              <a:rPr lang="en-US" sz="2800" dirty="0" err="1" smtClean="0"/>
              <a:t>evrakların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/>
              <a:t>modüldür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Genel</a:t>
            </a:r>
            <a:r>
              <a:rPr lang="en-US" sz="2800" b="1" dirty="0"/>
              <a:t> </a:t>
            </a:r>
            <a:r>
              <a:rPr lang="en-US" sz="2800" b="1" dirty="0" err="1" smtClean="0"/>
              <a:t>Yazıların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evrakla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olmadan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/>
          </a:p>
          <a:p>
            <a:pPr marL="0" indent="0">
              <a:buNone/>
            </a:pPr>
            <a:r>
              <a:rPr lang="en-US" sz="2800" b="1" dirty="0" err="1"/>
              <a:t>Genel</a:t>
            </a:r>
            <a:r>
              <a:rPr lang="en-US" sz="2800" b="1" dirty="0"/>
              <a:t> </a:t>
            </a:r>
            <a:r>
              <a:rPr lang="en-US" sz="2800" b="1" dirty="0" err="1" smtClean="0"/>
              <a:t>Araştırma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Yazısı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sv-SE" sz="2800" dirty="0"/>
              <a:t>Genel </a:t>
            </a:r>
            <a:r>
              <a:rPr lang="sv-SE" sz="2800" dirty="0" smtClean="0"/>
              <a:t>araştırma yazısı hazırlanması ekranı, </a:t>
            </a:r>
            <a:r>
              <a:rPr lang="sv-SE" sz="2800" dirty="0"/>
              <a:t>icra </a:t>
            </a:r>
            <a:r>
              <a:rPr lang="sv-SE" sz="2800" dirty="0" smtClean="0"/>
              <a:t>işlemleri sırasında taraşardan adresleri</a:t>
            </a:r>
            <a:r>
              <a:rPr lang="tr-TR" sz="2800" dirty="0" smtClean="0"/>
              <a:t> </a:t>
            </a:r>
            <a:r>
              <a:rPr lang="en-US" sz="2800" dirty="0" err="1" smtClean="0"/>
              <a:t>bilinmeyenlerin</a:t>
            </a:r>
            <a:r>
              <a:rPr lang="en-US" sz="2800" dirty="0" smtClean="0"/>
              <a:t> </a:t>
            </a:r>
            <a:r>
              <a:rPr lang="en-US" sz="2800" dirty="0" err="1"/>
              <a:t>adreslerinin</a:t>
            </a:r>
            <a:r>
              <a:rPr lang="en-US" sz="2800" dirty="0"/>
              <a:t> </a:t>
            </a:r>
            <a:r>
              <a:rPr lang="en-US" sz="2800" dirty="0" err="1"/>
              <a:t>bildirilmesi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 smtClean="0"/>
              <a:t>araştırma</a:t>
            </a:r>
            <a:r>
              <a:rPr lang="en-US" sz="2800" dirty="0" smtClean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yazılması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GENEL YAZILAR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Genel</a:t>
            </a:r>
            <a:r>
              <a:rPr lang="en-US" sz="2800" b="1" dirty="0"/>
              <a:t> </a:t>
            </a:r>
            <a:r>
              <a:rPr lang="en-US" sz="2800" b="1" dirty="0" err="1"/>
              <a:t>Haciz</a:t>
            </a:r>
            <a:r>
              <a:rPr lang="en-US" sz="2800" b="1" dirty="0"/>
              <a:t> </a:t>
            </a:r>
            <a:r>
              <a:rPr lang="en-US" sz="2800" b="1" dirty="0" err="1" smtClean="0"/>
              <a:t>Yazıları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haciz</a:t>
            </a:r>
            <a:r>
              <a:rPr lang="en-US" sz="2800" dirty="0"/>
              <a:t> </a:t>
            </a:r>
            <a:r>
              <a:rPr lang="en-US" sz="2800" dirty="0" err="1" smtClean="0"/>
              <a:t>yazıları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hacizle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olmadan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evrakların</a:t>
            </a:r>
            <a:r>
              <a:rPr lang="en-US" sz="2800" dirty="0" smtClean="0"/>
              <a:t> </a:t>
            </a:r>
            <a:r>
              <a:rPr lang="en-US" sz="2800" dirty="0" err="1"/>
              <a:t>yani</a:t>
            </a:r>
            <a:r>
              <a:rPr lang="en-US" sz="2800" dirty="0"/>
              <a:t> </a:t>
            </a:r>
            <a:r>
              <a:rPr lang="en-US" sz="2800" dirty="0" err="1"/>
              <a:t>tapuya</a:t>
            </a:r>
            <a:r>
              <a:rPr lang="en-US" sz="2800" dirty="0"/>
              <a:t> </a:t>
            </a:r>
            <a:r>
              <a:rPr lang="en-US" sz="2800" dirty="0" err="1"/>
              <a:t>gönderilen</a:t>
            </a:r>
            <a:r>
              <a:rPr lang="en-US" sz="2800" dirty="0"/>
              <a:t> </a:t>
            </a:r>
            <a:r>
              <a:rPr lang="en-US" sz="2800" dirty="0" err="1"/>
              <a:t>haciz</a:t>
            </a:r>
            <a:r>
              <a:rPr lang="en-US" sz="2800" dirty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, </a:t>
            </a:r>
            <a:r>
              <a:rPr lang="en-US" sz="2800" err="1"/>
              <a:t>üçüncü</a:t>
            </a:r>
            <a:r>
              <a:rPr lang="en-US" sz="2800"/>
              <a:t> </a:t>
            </a:r>
            <a:r>
              <a:rPr lang="en-US" sz="2800" smtClean="0"/>
              <a:t>şahıslara</a:t>
            </a:r>
            <a:r>
              <a:rPr lang="tr-TR" sz="2800" smtClean="0"/>
              <a:t> </a:t>
            </a:r>
            <a:r>
              <a:rPr lang="en-US" sz="2800" err="1" smtClean="0"/>
              <a:t>gönderilen</a:t>
            </a:r>
            <a:r>
              <a:rPr lang="en-US" sz="2800" smtClean="0"/>
              <a:t> şablon </a:t>
            </a:r>
            <a:r>
              <a:rPr lang="en-US" sz="2800" dirty="0" err="1"/>
              <a:t>türlerinin</a:t>
            </a:r>
            <a:r>
              <a:rPr lang="en-US" sz="2800" dirty="0"/>
              <a:t> </a:t>
            </a:r>
            <a:r>
              <a:rPr lang="en-US" sz="2800" dirty="0" err="1" smtClean="0"/>
              <a:t>hazırlanabildiği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/>
          </a:p>
          <a:p>
            <a:pPr marL="0" indent="0">
              <a:buNone/>
            </a:pPr>
            <a:r>
              <a:rPr lang="en-US" sz="2800" b="1" err="1"/>
              <a:t>Genel</a:t>
            </a:r>
            <a:r>
              <a:rPr lang="en-US" sz="2800" b="1"/>
              <a:t> </a:t>
            </a:r>
            <a:r>
              <a:rPr lang="en-US" sz="2800" b="1" smtClean="0"/>
              <a:t>Satış </a:t>
            </a:r>
            <a:r>
              <a:rPr lang="en-US" sz="2800" b="1" dirty="0" err="1" smtClean="0"/>
              <a:t>Yazılarının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err="1"/>
              <a:t>Genel</a:t>
            </a:r>
            <a:r>
              <a:rPr lang="en-US" sz="2800"/>
              <a:t> </a:t>
            </a:r>
            <a:r>
              <a:rPr lang="en-US" sz="2800" smtClean="0"/>
              <a:t>satış </a:t>
            </a:r>
            <a:r>
              <a:rPr lang="en-US" sz="2800" dirty="0" err="1" smtClean="0"/>
              <a:t>yazılarının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dairesince</a:t>
            </a:r>
            <a:r>
              <a:rPr lang="en-US" sz="2800" dirty="0"/>
              <a:t> </a:t>
            </a:r>
            <a:r>
              <a:rPr lang="en-US" sz="2800" dirty="0" err="1" smtClean="0"/>
              <a:t>kullanılacak</a:t>
            </a:r>
            <a:r>
              <a:rPr lang="en-US" sz="2800" dirty="0" smtClean="0"/>
              <a:t> </a:t>
            </a:r>
            <a:r>
              <a:rPr lang="en-US" sz="2800" err="1"/>
              <a:t>genel</a:t>
            </a:r>
            <a:r>
              <a:rPr lang="en-US" sz="2800"/>
              <a:t> </a:t>
            </a:r>
            <a:r>
              <a:rPr lang="en-US" sz="2800" smtClean="0"/>
              <a:t>satış</a:t>
            </a:r>
            <a:r>
              <a:rPr lang="tr-TR" sz="2800" smtClean="0"/>
              <a:t> </a:t>
            </a:r>
            <a:r>
              <a:rPr lang="en-US" sz="2800" dirty="0" err="1" smtClean="0"/>
              <a:t>yazılarının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Genel</a:t>
            </a:r>
            <a:r>
              <a:rPr lang="en-US" sz="2800" b="1" dirty="0"/>
              <a:t> </a:t>
            </a:r>
            <a:r>
              <a:rPr lang="en-US" sz="2800" b="1" dirty="0" err="1"/>
              <a:t>Rehin</a:t>
            </a:r>
            <a:r>
              <a:rPr lang="en-US" sz="2800" b="1" dirty="0"/>
              <a:t> </a:t>
            </a:r>
            <a:r>
              <a:rPr lang="en-US" sz="2800" b="1" dirty="0" err="1" smtClean="0"/>
              <a:t>Yazıları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rehin</a:t>
            </a:r>
            <a:r>
              <a:rPr lang="en-US" sz="2800" dirty="0"/>
              <a:t> </a:t>
            </a:r>
            <a:r>
              <a:rPr lang="en-US" sz="2800" dirty="0" err="1" smtClean="0"/>
              <a:t>yazıları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dairesinin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rehinli</a:t>
            </a:r>
            <a:r>
              <a:rPr lang="en-US" sz="2800" dirty="0"/>
              <a:t> </a:t>
            </a:r>
            <a:r>
              <a:rPr lang="en-US" sz="2800" dirty="0" err="1" smtClean="0"/>
              <a:t>malları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tr-TR" sz="2800" dirty="0" smtClean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yazılması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GENEL YAZILAR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Rehin</a:t>
            </a:r>
            <a:r>
              <a:rPr lang="en-US" sz="2800" b="1" dirty="0"/>
              <a:t> </a:t>
            </a:r>
            <a:r>
              <a:rPr lang="en-US" sz="2800" b="1" dirty="0" err="1" smtClean="0"/>
              <a:t>Açığı</a:t>
            </a:r>
            <a:r>
              <a:rPr lang="en-US" sz="2800" b="1" dirty="0" smtClean="0"/>
              <a:t> </a:t>
            </a:r>
            <a:r>
              <a:rPr lang="en-US" sz="2800" b="1" dirty="0" err="1"/>
              <a:t>Belgesinin</a:t>
            </a:r>
            <a:r>
              <a:rPr lang="en-US" sz="2800" b="1" dirty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Rehin</a:t>
            </a:r>
            <a:r>
              <a:rPr lang="en-US" sz="2800" dirty="0"/>
              <a:t> </a:t>
            </a:r>
            <a:r>
              <a:rPr lang="en-US" sz="2800" dirty="0" err="1" smtClean="0"/>
              <a:t>açığı</a:t>
            </a:r>
            <a:r>
              <a:rPr lang="en-US" sz="2800" dirty="0" smtClean="0"/>
              <a:t> </a:t>
            </a:r>
            <a:r>
              <a:rPr lang="en-US" sz="2800" dirty="0" err="1"/>
              <a:t>belgesinin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rehinli</a:t>
            </a:r>
            <a:r>
              <a:rPr lang="en-US" sz="2800" dirty="0"/>
              <a:t>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 smtClean="0"/>
              <a:t>satılması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 smtClean="0"/>
              <a:t>satış</a:t>
            </a:r>
            <a:r>
              <a:rPr lang="tr-TR" sz="2800" dirty="0" smtClean="0"/>
              <a:t> </a:t>
            </a:r>
            <a:r>
              <a:rPr lang="en-US" sz="2800" dirty="0" err="1" smtClean="0"/>
              <a:t>bedelinin</a:t>
            </a:r>
            <a:r>
              <a:rPr lang="en-US" sz="2800" dirty="0" smtClean="0"/>
              <a:t> </a:t>
            </a:r>
            <a:r>
              <a:rPr lang="en-US" sz="2800" dirty="0" err="1"/>
              <a:t>bakiye</a:t>
            </a:r>
            <a:r>
              <a:rPr lang="en-US" sz="2800" dirty="0"/>
              <a:t> </a:t>
            </a:r>
            <a:r>
              <a:rPr lang="en-US" sz="2800" dirty="0" err="1"/>
              <a:t>borcu</a:t>
            </a:r>
            <a:r>
              <a:rPr lang="en-US" sz="2800" dirty="0"/>
              <a:t> </a:t>
            </a:r>
            <a:r>
              <a:rPr lang="en-US" sz="2800" dirty="0" err="1" smtClean="0"/>
              <a:t>karşılamayacak</a:t>
            </a:r>
            <a:r>
              <a:rPr lang="en-US" sz="2800" dirty="0" smtClean="0"/>
              <a:t> </a:t>
            </a:r>
            <a:r>
              <a:rPr lang="en-US" sz="2800" dirty="0" err="1" smtClean="0"/>
              <a:t>olması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/>
              <a:t>geçici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sonucundaki</a:t>
            </a:r>
            <a:r>
              <a:rPr lang="tr-TR" sz="2800" dirty="0" smtClean="0"/>
              <a:t>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/>
              <a:t>bedelinin</a:t>
            </a:r>
            <a:r>
              <a:rPr lang="en-US" sz="2800" dirty="0"/>
              <a:t> </a:t>
            </a:r>
            <a:r>
              <a:rPr lang="en-US" sz="2800" dirty="0" err="1"/>
              <a:t>rehin</a:t>
            </a:r>
            <a:r>
              <a:rPr lang="en-US" sz="2800" dirty="0"/>
              <a:t> </a:t>
            </a:r>
            <a:r>
              <a:rPr lang="en-US" sz="2800" dirty="0" err="1" smtClean="0"/>
              <a:t>alacaklısının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alacağını</a:t>
            </a:r>
            <a:r>
              <a:rPr lang="en-US" sz="2800" dirty="0" smtClean="0"/>
              <a:t> </a:t>
            </a:r>
            <a:r>
              <a:rPr lang="en-US" sz="2800" dirty="0" err="1" smtClean="0"/>
              <a:t>karşılamaması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 smtClean="0"/>
              <a:t>kesin</a:t>
            </a:r>
            <a:r>
              <a:rPr lang="tr-TR" sz="2800" dirty="0" smtClean="0"/>
              <a:t> </a:t>
            </a:r>
            <a:r>
              <a:rPr lang="en-US" sz="2800" dirty="0" err="1" smtClean="0"/>
              <a:t>rehin</a:t>
            </a:r>
            <a:r>
              <a:rPr lang="en-US" sz="2800" dirty="0" smtClean="0"/>
              <a:t> </a:t>
            </a:r>
            <a:r>
              <a:rPr lang="en-US" sz="2800" dirty="0" err="1" smtClean="0"/>
              <a:t>açığı</a:t>
            </a:r>
            <a:r>
              <a:rPr lang="en-US" sz="2800" dirty="0" smtClean="0"/>
              <a:t> </a:t>
            </a:r>
            <a:r>
              <a:rPr lang="en-US" sz="2800" dirty="0" err="1"/>
              <a:t>belgesinin</a:t>
            </a:r>
            <a:r>
              <a:rPr lang="en-US" sz="2800" dirty="0"/>
              <a:t> </a:t>
            </a:r>
            <a:r>
              <a:rPr lang="en-US" sz="2800" dirty="0" err="1" smtClean="0"/>
              <a:t>düzenlendiği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Tahliye</a:t>
            </a:r>
            <a:r>
              <a:rPr lang="en-US" sz="2800" b="1" dirty="0"/>
              <a:t> </a:t>
            </a:r>
            <a:r>
              <a:rPr lang="en-US" sz="2800" b="1" dirty="0" err="1" smtClean="0"/>
              <a:t>Yazısı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Tahliye</a:t>
            </a:r>
            <a:r>
              <a:rPr lang="en-US" sz="2800" dirty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gayrimenkulün</a:t>
            </a:r>
            <a:r>
              <a:rPr lang="en-US" sz="2800" dirty="0"/>
              <a:t> </a:t>
            </a:r>
            <a:r>
              <a:rPr lang="en-US" sz="2800" dirty="0" err="1"/>
              <a:t>sonradan</a:t>
            </a:r>
            <a:r>
              <a:rPr lang="en-US" sz="2800" dirty="0"/>
              <a:t> el </a:t>
            </a:r>
            <a:r>
              <a:rPr lang="en-US" sz="2800" dirty="0" err="1" smtClean="0"/>
              <a:t>değiştirmesi</a:t>
            </a:r>
            <a:r>
              <a:rPr lang="en-US" sz="2800" dirty="0" smtClean="0"/>
              <a:t> </a:t>
            </a:r>
            <a:r>
              <a:rPr lang="en-US" sz="2800" dirty="0" err="1" smtClean="0"/>
              <a:t>durumunda</a:t>
            </a:r>
            <a:r>
              <a:rPr lang="tr-TR" sz="2800" dirty="0"/>
              <a:t> </a:t>
            </a:r>
            <a:r>
              <a:rPr lang="en-US" sz="2800" dirty="0" err="1" smtClean="0"/>
              <a:t>alıcının</a:t>
            </a:r>
            <a:r>
              <a:rPr lang="en-US" sz="2800" dirty="0" smtClean="0"/>
              <a:t> </a:t>
            </a:r>
            <a:r>
              <a:rPr lang="en-US" sz="2800" dirty="0" err="1"/>
              <a:t>talebi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 smtClean="0"/>
              <a:t>kiracı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işgalciye</a:t>
            </a:r>
            <a:r>
              <a:rPr lang="en-US" sz="2800" dirty="0" smtClean="0"/>
              <a:t> </a:t>
            </a:r>
            <a:r>
              <a:rPr lang="en-US" sz="2800" dirty="0" err="1"/>
              <a:t>gönderilecek</a:t>
            </a:r>
            <a:r>
              <a:rPr lang="en-US" sz="2800" dirty="0"/>
              <a:t> </a:t>
            </a:r>
            <a:r>
              <a:rPr lang="en-US" sz="2800" dirty="0" err="1"/>
              <a:t>tahliye</a:t>
            </a:r>
            <a:r>
              <a:rPr lang="en-US" sz="2800" dirty="0"/>
              <a:t> </a:t>
            </a:r>
            <a:r>
              <a:rPr lang="en-US" sz="2800" dirty="0" err="1"/>
              <a:t>emrinin</a:t>
            </a:r>
            <a:r>
              <a:rPr lang="en-US" sz="2800" dirty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31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GENEL YAZILAR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Rehin</a:t>
            </a:r>
            <a:r>
              <a:rPr lang="en-US" sz="2800" b="1" dirty="0"/>
              <a:t> </a:t>
            </a:r>
            <a:r>
              <a:rPr lang="en-US" sz="2800" b="1" dirty="0" err="1" smtClean="0"/>
              <a:t>Açığı</a:t>
            </a:r>
            <a:r>
              <a:rPr lang="en-US" sz="2800" b="1" dirty="0" smtClean="0"/>
              <a:t> </a:t>
            </a:r>
            <a:r>
              <a:rPr lang="en-US" sz="2800" b="1" dirty="0" err="1"/>
              <a:t>Belgesinin</a:t>
            </a:r>
            <a:r>
              <a:rPr lang="en-US" sz="2800" b="1" dirty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Rehin</a:t>
            </a:r>
            <a:r>
              <a:rPr lang="en-US" sz="2800" dirty="0"/>
              <a:t> </a:t>
            </a:r>
            <a:r>
              <a:rPr lang="en-US" sz="2800" dirty="0" err="1" smtClean="0"/>
              <a:t>açığı</a:t>
            </a:r>
            <a:r>
              <a:rPr lang="en-US" sz="2800" dirty="0" smtClean="0"/>
              <a:t> </a:t>
            </a:r>
            <a:r>
              <a:rPr lang="en-US" sz="2800" dirty="0" err="1"/>
              <a:t>belgesinin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rehinli</a:t>
            </a:r>
            <a:r>
              <a:rPr lang="en-US" sz="2800" dirty="0"/>
              <a:t>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 smtClean="0"/>
              <a:t>satılması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 smtClean="0"/>
              <a:t>satış</a:t>
            </a:r>
            <a:r>
              <a:rPr lang="tr-TR" sz="2800" dirty="0" smtClean="0"/>
              <a:t> </a:t>
            </a:r>
            <a:r>
              <a:rPr lang="en-US" sz="2800" dirty="0" err="1" smtClean="0"/>
              <a:t>bedelinin</a:t>
            </a:r>
            <a:r>
              <a:rPr lang="en-US" sz="2800" dirty="0" smtClean="0"/>
              <a:t> </a:t>
            </a:r>
            <a:r>
              <a:rPr lang="en-US" sz="2800" dirty="0" err="1"/>
              <a:t>bakiye</a:t>
            </a:r>
            <a:r>
              <a:rPr lang="en-US" sz="2800" dirty="0"/>
              <a:t> </a:t>
            </a:r>
            <a:r>
              <a:rPr lang="en-US" sz="2800" dirty="0" err="1"/>
              <a:t>borcu</a:t>
            </a:r>
            <a:r>
              <a:rPr lang="en-US" sz="2800" dirty="0"/>
              <a:t> </a:t>
            </a:r>
            <a:r>
              <a:rPr lang="en-US" sz="2800" dirty="0" err="1" smtClean="0"/>
              <a:t>karşılamayacak</a:t>
            </a:r>
            <a:r>
              <a:rPr lang="en-US" sz="2800" dirty="0" smtClean="0"/>
              <a:t> </a:t>
            </a:r>
            <a:r>
              <a:rPr lang="en-US" sz="2800" dirty="0" err="1" smtClean="0"/>
              <a:t>olması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/>
              <a:t>geçici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sonucundaki</a:t>
            </a:r>
            <a:r>
              <a:rPr lang="tr-TR" sz="2800" dirty="0" smtClean="0"/>
              <a:t>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/>
              <a:t>bedelinin</a:t>
            </a:r>
            <a:r>
              <a:rPr lang="en-US" sz="2800" dirty="0"/>
              <a:t> </a:t>
            </a:r>
            <a:r>
              <a:rPr lang="en-US" sz="2800" dirty="0" err="1"/>
              <a:t>rehin</a:t>
            </a:r>
            <a:r>
              <a:rPr lang="en-US" sz="2800" dirty="0"/>
              <a:t> </a:t>
            </a:r>
            <a:r>
              <a:rPr lang="en-US" sz="2800" dirty="0" err="1" smtClean="0"/>
              <a:t>alacaklısının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alacağını</a:t>
            </a:r>
            <a:r>
              <a:rPr lang="en-US" sz="2800" dirty="0" smtClean="0"/>
              <a:t> </a:t>
            </a:r>
            <a:r>
              <a:rPr lang="en-US" sz="2800" dirty="0" err="1" smtClean="0"/>
              <a:t>karşılamaması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 smtClean="0"/>
              <a:t>kesin</a:t>
            </a:r>
            <a:r>
              <a:rPr lang="tr-TR" sz="2800" dirty="0" smtClean="0"/>
              <a:t> </a:t>
            </a:r>
            <a:r>
              <a:rPr lang="en-US" sz="2800" dirty="0" err="1" smtClean="0"/>
              <a:t>rehin</a:t>
            </a:r>
            <a:r>
              <a:rPr lang="en-US" sz="2800" dirty="0" smtClean="0"/>
              <a:t> </a:t>
            </a:r>
            <a:r>
              <a:rPr lang="en-US" sz="2800" dirty="0" err="1" smtClean="0"/>
              <a:t>açığı</a:t>
            </a:r>
            <a:r>
              <a:rPr lang="en-US" sz="2800" dirty="0" smtClean="0"/>
              <a:t> </a:t>
            </a:r>
            <a:r>
              <a:rPr lang="en-US" sz="2800" dirty="0" err="1"/>
              <a:t>belgesinin</a:t>
            </a:r>
            <a:r>
              <a:rPr lang="en-US" sz="2800" dirty="0"/>
              <a:t> </a:t>
            </a:r>
            <a:r>
              <a:rPr lang="en-US" sz="2800" dirty="0" err="1" smtClean="0"/>
              <a:t>düzenlendiği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Tahliye</a:t>
            </a:r>
            <a:r>
              <a:rPr lang="en-US" sz="2800" b="1" dirty="0"/>
              <a:t> </a:t>
            </a:r>
            <a:r>
              <a:rPr lang="en-US" sz="2800" b="1" dirty="0" err="1" smtClean="0"/>
              <a:t>Yazısı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Tahliye</a:t>
            </a:r>
            <a:r>
              <a:rPr lang="en-US" sz="2800" dirty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gayrimenkulün</a:t>
            </a:r>
            <a:r>
              <a:rPr lang="en-US" sz="2800" dirty="0"/>
              <a:t> </a:t>
            </a:r>
            <a:r>
              <a:rPr lang="en-US" sz="2800" dirty="0" err="1"/>
              <a:t>sonradan</a:t>
            </a:r>
            <a:r>
              <a:rPr lang="en-US" sz="2800" dirty="0"/>
              <a:t> el </a:t>
            </a:r>
            <a:r>
              <a:rPr lang="en-US" sz="2800" dirty="0" err="1" smtClean="0"/>
              <a:t>değiştirmesi</a:t>
            </a:r>
            <a:r>
              <a:rPr lang="en-US" sz="2800" dirty="0" smtClean="0"/>
              <a:t> </a:t>
            </a:r>
            <a:r>
              <a:rPr lang="en-US" sz="2800" dirty="0" err="1" smtClean="0"/>
              <a:t>durumunda</a:t>
            </a:r>
            <a:r>
              <a:rPr lang="tr-TR" sz="2800" dirty="0" smtClean="0"/>
              <a:t> </a:t>
            </a:r>
            <a:r>
              <a:rPr lang="en-US" sz="2800" dirty="0" err="1" smtClean="0"/>
              <a:t>alıcının</a:t>
            </a:r>
            <a:r>
              <a:rPr lang="en-US" sz="2800" dirty="0" smtClean="0"/>
              <a:t> </a:t>
            </a:r>
            <a:r>
              <a:rPr lang="en-US" sz="2800" dirty="0" err="1"/>
              <a:t>talebi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 smtClean="0"/>
              <a:t>kiracı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işgalciye</a:t>
            </a:r>
            <a:r>
              <a:rPr lang="en-US" sz="2800" dirty="0" smtClean="0"/>
              <a:t> </a:t>
            </a:r>
            <a:r>
              <a:rPr lang="en-US" sz="2800" dirty="0" err="1"/>
              <a:t>gönderilecek</a:t>
            </a:r>
            <a:r>
              <a:rPr lang="en-US" sz="2800" dirty="0"/>
              <a:t> </a:t>
            </a:r>
            <a:r>
              <a:rPr lang="en-US" sz="2800" dirty="0" err="1"/>
              <a:t>tahliye</a:t>
            </a:r>
            <a:r>
              <a:rPr lang="en-US" sz="2800" dirty="0"/>
              <a:t> </a:t>
            </a:r>
            <a:r>
              <a:rPr lang="en-US" sz="2800" dirty="0" err="1"/>
              <a:t>emrinin</a:t>
            </a:r>
            <a:r>
              <a:rPr lang="en-US" sz="2800" dirty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,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/>
              <a:t>suresi</a:t>
            </a:r>
            <a:r>
              <a:rPr lang="en-US" sz="2800" dirty="0"/>
              <a:t> </a:t>
            </a:r>
            <a:r>
              <a:rPr lang="en-US" sz="2800" dirty="0" err="1"/>
              <a:t>boyunca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</a:t>
            </a:r>
            <a:r>
              <a:rPr lang="sv-SE" sz="2800" dirty="0" smtClean="0"/>
              <a:t>nda </a:t>
            </a:r>
            <a:r>
              <a:rPr lang="sv-SE" sz="2800" dirty="0"/>
              <a:t>genel </a:t>
            </a:r>
            <a:r>
              <a:rPr lang="sv-SE" sz="2800" dirty="0" smtClean="0"/>
              <a:t>sınışandırmada </a:t>
            </a:r>
            <a:r>
              <a:rPr lang="sv-SE" sz="2800" dirty="0"/>
              <a:t>bulunan </a:t>
            </a:r>
            <a:r>
              <a:rPr lang="sv-SE" sz="2800" dirty="0" smtClean="0"/>
              <a:t>işlemlerin yapıldığı ekranların bulunduğu</a:t>
            </a:r>
            <a:r>
              <a:rPr lang="tr-TR" sz="2800" dirty="0" smtClean="0"/>
              <a:t> </a:t>
            </a:r>
            <a:r>
              <a:rPr lang="en-US" sz="2800" dirty="0" err="1" smtClean="0"/>
              <a:t>modüldür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 smtClean="0"/>
              <a:t>hakkında</a:t>
            </a:r>
            <a:r>
              <a:rPr lang="en-US" sz="2800" dirty="0" smtClean="0"/>
              <a:t> </a:t>
            </a:r>
            <a:r>
              <a:rPr lang="en-US" sz="2800" dirty="0" err="1" smtClean="0"/>
              <a:t>taraşara</a:t>
            </a:r>
            <a:r>
              <a:rPr lang="tr-TR" sz="2800" dirty="0" smtClean="0"/>
              <a:t> </a:t>
            </a:r>
            <a:r>
              <a:rPr lang="en-US" sz="2800" dirty="0" err="1" smtClean="0"/>
              <a:t>bilgi</a:t>
            </a:r>
            <a:r>
              <a:rPr lang="en-US" sz="2800" dirty="0" smtClean="0"/>
              <a:t> </a:t>
            </a:r>
            <a:r>
              <a:rPr lang="en-US" sz="2800" dirty="0" err="1"/>
              <a:t>verilmesinin</a:t>
            </a:r>
            <a:r>
              <a:rPr lang="en-US" sz="2800" dirty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/>
              <a:t>durumlarda</a:t>
            </a:r>
            <a:r>
              <a:rPr lang="en-US" sz="2800" dirty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hazırlanan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</a:t>
            </a:r>
            <a:r>
              <a:rPr lang="sv-SE" sz="2800" dirty="0" smtClean="0"/>
              <a:t>n taraşara tebliğ </a:t>
            </a:r>
            <a:r>
              <a:rPr lang="sv-SE" sz="2800" dirty="0"/>
              <a:t>edilmesinde ve gönderilen </a:t>
            </a:r>
            <a:r>
              <a:rPr lang="sv-SE" sz="2800" dirty="0" smtClean="0"/>
              <a:t>tebligatların </a:t>
            </a:r>
            <a:r>
              <a:rPr lang="sv-SE" sz="2800" dirty="0"/>
              <a:t>dönen </a:t>
            </a:r>
            <a:r>
              <a:rPr lang="sv-SE" sz="2800" dirty="0" smtClean="0"/>
              <a:t>parçalarındaki</a:t>
            </a:r>
            <a:r>
              <a:rPr lang="tr-TR" sz="2800" dirty="0" smtClean="0"/>
              <a:t> </a:t>
            </a:r>
            <a:r>
              <a:rPr lang="en-US" sz="2800" dirty="0" err="1" smtClean="0"/>
              <a:t>tebliğ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aktarılması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işlemlerinde</a:t>
            </a:r>
            <a:r>
              <a:rPr lang="en-US" sz="2800" dirty="0"/>
              <a:t>, </a:t>
            </a:r>
            <a:r>
              <a:rPr lang="en-US" sz="2800" dirty="0" err="1" smtClean="0"/>
              <a:t>tebligatın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yapılış</a:t>
            </a:r>
            <a:r>
              <a:rPr lang="en-US" sz="2800" dirty="0" smtClean="0"/>
              <a:t> </a:t>
            </a:r>
            <a:r>
              <a:rPr lang="en-US" sz="2800" dirty="0" err="1"/>
              <a:t>biçimine</a:t>
            </a:r>
            <a:r>
              <a:rPr lang="en-US" sz="2800" dirty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ekranlara</a:t>
            </a:r>
            <a:r>
              <a:rPr lang="en-US" sz="2800" dirty="0"/>
              <a:t> </a:t>
            </a:r>
            <a:r>
              <a:rPr lang="en-US" sz="2800" dirty="0" err="1"/>
              <a:t>sahip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alt </a:t>
            </a:r>
            <a:r>
              <a:rPr lang="en-US" sz="2800" dirty="0" err="1"/>
              <a:t>modüldür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09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Tebligat</a:t>
            </a:r>
            <a:r>
              <a:rPr lang="en-US" sz="2800" b="1" dirty="0"/>
              <a:t> Zarf/</a:t>
            </a:r>
            <a:r>
              <a:rPr lang="en-US" sz="2800" b="1" dirty="0" err="1"/>
              <a:t>Davetiye</a:t>
            </a:r>
            <a:r>
              <a:rPr lang="en-US" sz="2800" b="1" dirty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Tebligat</a:t>
            </a:r>
            <a:r>
              <a:rPr lang="en-US" sz="2800" dirty="0"/>
              <a:t> zarf/</a:t>
            </a:r>
            <a:r>
              <a:rPr lang="en-US" sz="2800" dirty="0" err="1"/>
              <a:t>davetiye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err="1"/>
              <a:t>dosya</a:t>
            </a:r>
            <a:r>
              <a:rPr lang="en-US" sz="2800"/>
              <a:t> </a:t>
            </a:r>
            <a:r>
              <a:rPr lang="en-US" sz="2800" smtClean="0"/>
              <a:t>taraşarı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err="1"/>
              <a:t>ilgili</a:t>
            </a:r>
            <a:r>
              <a:rPr lang="en-US" sz="2800"/>
              <a:t> </a:t>
            </a:r>
            <a:r>
              <a:rPr lang="en-US" sz="2800" smtClean="0"/>
              <a:t>kuruluşlar </a:t>
            </a:r>
            <a:r>
              <a:rPr lang="en-US" sz="2800" dirty="0" err="1" smtClean="0"/>
              <a:t>için</a:t>
            </a:r>
            <a:r>
              <a:rPr lang="tr-TR" sz="2800" dirty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/>
              <a:t>durumlarda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/>
              <a:t>öngörülen</a:t>
            </a:r>
            <a:r>
              <a:rPr lang="en-US" sz="2800" dirty="0"/>
              <a:t> </a:t>
            </a:r>
            <a:r>
              <a:rPr lang="en-US" sz="2800" err="1"/>
              <a:t>tebligat</a:t>
            </a:r>
            <a:r>
              <a:rPr lang="en-US" sz="2800"/>
              <a:t> </a:t>
            </a:r>
            <a:r>
              <a:rPr lang="en-US" sz="2800" smtClean="0"/>
              <a:t>işlemleri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kaydedilmesi</a:t>
            </a:r>
            <a:r>
              <a:rPr lang="tr-TR" sz="2800" dirty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zarfının</a:t>
            </a:r>
            <a:r>
              <a:rPr lang="en-US" sz="2800" dirty="0" smtClean="0"/>
              <a:t>/</a:t>
            </a:r>
            <a:r>
              <a:rPr lang="en-US" sz="2800" dirty="0" err="1" smtClean="0"/>
              <a:t>davetiyenin</a:t>
            </a:r>
            <a:r>
              <a:rPr lang="en-US" sz="2800" dirty="0" smtClean="0"/>
              <a:t> </a:t>
            </a:r>
            <a:r>
              <a:rPr lang="en-US" sz="2800" err="1" smtClean="0"/>
              <a:t>hazırlanması</a:t>
            </a:r>
            <a:r>
              <a:rPr lang="en-US" sz="2800" smtClean="0"/>
              <a:t> işleminin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Vekillikten</a:t>
            </a:r>
            <a:r>
              <a:rPr lang="en-US" sz="2800" b="1" dirty="0"/>
              <a:t> </a:t>
            </a:r>
            <a:r>
              <a:rPr lang="en-US" sz="2800" b="1" dirty="0" err="1"/>
              <a:t>Azledilen</a:t>
            </a:r>
            <a:r>
              <a:rPr lang="en-US" sz="2800" b="1" dirty="0"/>
              <a:t> </a:t>
            </a:r>
            <a:r>
              <a:rPr lang="en-US" sz="2800" b="1" dirty="0" err="1"/>
              <a:t>Vekillere</a:t>
            </a:r>
            <a:r>
              <a:rPr lang="en-US" sz="2800" b="1" dirty="0"/>
              <a:t> </a:t>
            </a:r>
            <a:r>
              <a:rPr lang="en-US" sz="2800" b="1" dirty="0" err="1"/>
              <a:t>Tebligat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Vekillikten</a:t>
            </a:r>
            <a:r>
              <a:rPr lang="en-US" sz="2800" dirty="0"/>
              <a:t> </a:t>
            </a:r>
            <a:r>
              <a:rPr lang="en-US" sz="2800" dirty="0" err="1"/>
              <a:t>azledilen</a:t>
            </a:r>
            <a:r>
              <a:rPr lang="en-US" sz="2800" dirty="0"/>
              <a:t> </a:t>
            </a:r>
            <a:r>
              <a:rPr lang="en-US" sz="2800" dirty="0" err="1"/>
              <a:t>vekillere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vekiller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durumlarda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/>
              <a:t>öngörülen</a:t>
            </a:r>
            <a:r>
              <a:rPr lang="en-US" sz="2800" dirty="0"/>
              <a:t> </a:t>
            </a:r>
            <a:r>
              <a:rPr lang="en-US" sz="2800" err="1"/>
              <a:t>tebligat</a:t>
            </a:r>
            <a:r>
              <a:rPr lang="en-US" sz="2800"/>
              <a:t> </a:t>
            </a:r>
            <a:r>
              <a:rPr lang="en-US" sz="2800" smtClean="0"/>
              <a:t>işlemleri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zarfının</a:t>
            </a:r>
            <a:r>
              <a:rPr lang="en-US" sz="2800" dirty="0" smtClean="0"/>
              <a:t>/</a:t>
            </a:r>
            <a:r>
              <a:rPr lang="en-US" sz="2800" dirty="0" err="1" smtClean="0"/>
              <a:t>davetiyenin</a:t>
            </a:r>
            <a:r>
              <a:rPr lang="en-US" sz="2800" dirty="0" smtClean="0"/>
              <a:t> </a:t>
            </a:r>
            <a:r>
              <a:rPr lang="en-US" sz="2800" err="1" smtClean="0"/>
              <a:t>hazırlanması</a:t>
            </a:r>
            <a:r>
              <a:rPr lang="en-US" sz="2800" smtClean="0"/>
              <a:t> işleminin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21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/>
              <a:t>Yurt </a:t>
            </a:r>
            <a:r>
              <a:rPr lang="en-US" sz="2800" b="1" dirty="0" err="1" smtClean="0"/>
              <a:t>Dışındaki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Yabancılara</a:t>
            </a:r>
            <a:r>
              <a:rPr lang="en-US" sz="2800" b="1" dirty="0" smtClean="0"/>
              <a:t> </a:t>
            </a: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/>
              <a:t>Yurt </a:t>
            </a:r>
            <a:r>
              <a:rPr lang="en-US" sz="2800" dirty="0" err="1" smtClean="0"/>
              <a:t>dışındaki</a:t>
            </a:r>
            <a:r>
              <a:rPr lang="en-US" sz="2800" dirty="0" smtClean="0"/>
              <a:t> </a:t>
            </a:r>
            <a:r>
              <a:rPr lang="en-US" sz="2800" dirty="0" err="1" smtClean="0"/>
              <a:t>yabancılara</a:t>
            </a:r>
            <a:r>
              <a:rPr lang="en-US" sz="2800" dirty="0" smtClean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yurtdışında</a:t>
            </a:r>
            <a:r>
              <a:rPr lang="en-US" sz="2800" dirty="0" smtClean="0"/>
              <a:t> </a:t>
            </a:r>
            <a:r>
              <a:rPr lang="en-US" sz="2800" dirty="0" err="1" smtClean="0"/>
              <a:t>yaşayan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tr-TR" sz="2800" dirty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ilgililerine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/>
              <a:t>öngörülen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kaydedilmesi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/>
              <a:t>Sonucunun</a:t>
            </a:r>
            <a:r>
              <a:rPr lang="en-US" sz="2800" b="1" dirty="0"/>
              <a:t> </a:t>
            </a:r>
            <a:r>
              <a:rPr lang="en-US" sz="2800" b="1" dirty="0" err="1"/>
              <a:t>Kaydedilmesi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sonucunun</a:t>
            </a:r>
            <a:r>
              <a:rPr lang="en-US" sz="2800" dirty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önceden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tebligatın</a:t>
            </a:r>
            <a:r>
              <a:rPr lang="en-US" sz="2800" dirty="0" smtClean="0"/>
              <a:t> </a:t>
            </a:r>
            <a:r>
              <a:rPr lang="en-US" sz="2800" dirty="0" err="1" smtClean="0"/>
              <a:t>posta</a:t>
            </a:r>
            <a:r>
              <a:rPr lang="tr-TR" sz="2800" dirty="0" smtClean="0"/>
              <a:t> </a:t>
            </a:r>
            <a:r>
              <a:rPr lang="en-US" sz="2800" dirty="0" err="1" smtClean="0"/>
              <a:t>biriminden</a:t>
            </a:r>
            <a:r>
              <a:rPr lang="en-US" sz="2800" dirty="0" smtClean="0"/>
              <a:t> </a:t>
            </a:r>
            <a:r>
              <a:rPr lang="en-US" sz="2800" dirty="0" err="1"/>
              <a:t>dönen</a:t>
            </a:r>
            <a:r>
              <a:rPr lang="en-US" sz="2800" dirty="0"/>
              <a:t> </a:t>
            </a:r>
            <a:r>
              <a:rPr lang="en-US" sz="2800" dirty="0" err="1" smtClean="0"/>
              <a:t>tebliğ</a:t>
            </a:r>
            <a:r>
              <a:rPr lang="en-US" sz="2800" dirty="0" smtClean="0"/>
              <a:t> </a:t>
            </a:r>
            <a:r>
              <a:rPr lang="en-US" sz="2800" dirty="0" err="1" smtClean="0"/>
              <a:t>mazbatası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sonucunun</a:t>
            </a:r>
            <a:r>
              <a:rPr lang="en-US" sz="2800" dirty="0"/>
              <a:t> </a:t>
            </a:r>
            <a:r>
              <a:rPr lang="en-US" sz="2800" dirty="0" err="1" smtClean="0"/>
              <a:t>kaydedilmesi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1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lan</a:t>
            </a:r>
            <a:r>
              <a:rPr lang="en-US" sz="2800" b="1" dirty="0" smtClean="0"/>
              <a:t> </a:t>
            </a:r>
            <a:r>
              <a:rPr lang="en-US" sz="2800" b="1" dirty="0" err="1"/>
              <a:t>Tarihinin</a:t>
            </a:r>
            <a:r>
              <a:rPr lang="en-US" sz="2800" b="1" dirty="0"/>
              <a:t> </a:t>
            </a:r>
            <a:r>
              <a:rPr lang="en-US" sz="2800" b="1" dirty="0" err="1"/>
              <a:t>Kaydedilmesi</a:t>
            </a:r>
            <a:endParaRPr lang="en-US" sz="2800" b="1" dirty="0"/>
          </a:p>
          <a:p>
            <a:pPr marL="0" indent="0" algn="just">
              <a:buNone/>
            </a:pPr>
            <a:r>
              <a:rPr lang="tr-TR" sz="2800" dirty="0" smtClean="0"/>
              <a:t>İ</a:t>
            </a:r>
            <a:r>
              <a:rPr lang="en-US" sz="2800" dirty="0" err="1" smtClean="0"/>
              <a:t>lgili</a:t>
            </a:r>
            <a:r>
              <a:rPr lang="en-US" sz="2800" dirty="0" smtClean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tebligatların</a:t>
            </a:r>
            <a:r>
              <a:rPr lang="en-US" sz="2800" dirty="0" smtClean="0"/>
              <a:t> </a:t>
            </a:r>
            <a:r>
              <a:rPr lang="en-US" sz="2800" dirty="0" err="1"/>
              <a:t>tarih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 [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Arama</a:t>
            </a:r>
            <a:r>
              <a:rPr lang="en-US" sz="2800" dirty="0"/>
              <a:t>] </a:t>
            </a:r>
            <a:r>
              <a:rPr lang="en-US" sz="2800" dirty="0" err="1" smtClean="0"/>
              <a:t>ekranından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ilanen</a:t>
            </a:r>
            <a:r>
              <a:rPr lang="en-US" sz="2800" dirty="0"/>
              <a:t> </a:t>
            </a:r>
            <a:r>
              <a:rPr lang="en-US" sz="2800" dirty="0" err="1" smtClean="0"/>
              <a:t>tebligatların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tr-TR" sz="2800" dirty="0" smtClean="0"/>
              <a:t> </a:t>
            </a:r>
            <a:r>
              <a:rPr lang="en-US" sz="2800" dirty="0" err="1" smtClean="0"/>
              <a:t>gelir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lanen</a:t>
            </a:r>
            <a:r>
              <a:rPr lang="en-US" sz="2800" b="1" dirty="0" smtClean="0"/>
              <a:t> </a:t>
            </a: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 smtClean="0"/>
              <a:t>Kaydının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Yapılması</a:t>
            </a:r>
            <a:endParaRPr lang="en-US" sz="2800" b="1" dirty="0"/>
          </a:p>
          <a:p>
            <a:pPr marL="0" indent="0" algn="just">
              <a:buNone/>
            </a:pPr>
            <a:r>
              <a:rPr lang="tr-TR" sz="2800" dirty="0" smtClean="0"/>
              <a:t>İ</a:t>
            </a:r>
            <a:r>
              <a:rPr lang="en-US" sz="2800" dirty="0" err="1" smtClean="0"/>
              <a:t>lanen</a:t>
            </a:r>
            <a:r>
              <a:rPr lang="en-US" sz="2800" dirty="0" smtClean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kaydının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dairesinden</a:t>
            </a:r>
            <a:r>
              <a:rPr lang="en-US" sz="2800" dirty="0"/>
              <a:t> </a:t>
            </a:r>
            <a:r>
              <a:rPr lang="en-US" sz="2800" dirty="0" err="1" smtClean="0"/>
              <a:t>taraşara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tr-TR" sz="2800" dirty="0"/>
              <a:t> </a:t>
            </a:r>
            <a:r>
              <a:rPr lang="en-US" sz="2800" dirty="0" err="1" smtClean="0"/>
              <a:t>tebligatların</a:t>
            </a:r>
            <a:r>
              <a:rPr lang="en-US" sz="2800" dirty="0" smtClean="0"/>
              <a:t> </a:t>
            </a:r>
            <a:r>
              <a:rPr lang="en-US" sz="2800" dirty="0" err="1"/>
              <a:t>taraf</a:t>
            </a:r>
            <a:r>
              <a:rPr lang="en-US" sz="2800" dirty="0"/>
              <a:t> </a:t>
            </a:r>
            <a:r>
              <a:rPr lang="en-US" sz="2800" dirty="0" err="1"/>
              <a:t>adreslerinde</a:t>
            </a:r>
            <a:r>
              <a:rPr lang="en-US" sz="2800" dirty="0"/>
              <a:t> </a:t>
            </a:r>
            <a:r>
              <a:rPr lang="en-US" sz="2800" dirty="0" err="1" smtClean="0"/>
              <a:t>bulunmadığında</a:t>
            </a:r>
            <a:r>
              <a:rPr lang="en-US" sz="2800" dirty="0"/>
              <a:t>, </a:t>
            </a:r>
            <a:r>
              <a:rPr lang="en-US" sz="2800" dirty="0" err="1"/>
              <a:t>Türkiye</a:t>
            </a:r>
            <a:r>
              <a:rPr lang="en-US" sz="2800" dirty="0"/>
              <a:t> </a:t>
            </a:r>
            <a:r>
              <a:rPr lang="en-US" sz="2800" dirty="0" err="1" smtClean="0"/>
              <a:t>çapında</a:t>
            </a:r>
            <a:r>
              <a:rPr lang="en-US" sz="2800" dirty="0" smtClean="0"/>
              <a:t> </a:t>
            </a:r>
            <a:r>
              <a:rPr lang="en-US" sz="2800" dirty="0" err="1" smtClean="0"/>
              <a:t>tirajlı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gazeteye</a:t>
            </a:r>
            <a:r>
              <a:rPr lang="tr-TR" sz="2800" dirty="0" smtClean="0"/>
              <a:t> </a:t>
            </a:r>
            <a:r>
              <a:rPr lang="nb-NO" sz="2800" dirty="0" smtClean="0"/>
              <a:t>ilan </a:t>
            </a:r>
            <a:r>
              <a:rPr lang="nb-NO" sz="2800" dirty="0"/>
              <a:t>verilmesini </a:t>
            </a:r>
            <a:r>
              <a:rPr lang="nb-NO" sz="2800" dirty="0" smtClean="0"/>
              <a:t>ayrıca </a:t>
            </a:r>
            <a:r>
              <a:rPr lang="nb-NO" sz="2800" dirty="0"/>
              <a:t>tarih ve </a:t>
            </a:r>
            <a:r>
              <a:rPr lang="nb-NO" sz="2800" dirty="0" smtClean="0"/>
              <a:t>yapılan </a:t>
            </a:r>
            <a:r>
              <a:rPr lang="nb-NO" sz="2800" dirty="0"/>
              <a:t>masraf bilgilerinin sisteme bilgi </a:t>
            </a:r>
            <a:r>
              <a:rPr lang="nb-NO" sz="2800" dirty="0" smtClean="0"/>
              <a:t>girişinin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/>
              <a:t>Bu </a:t>
            </a:r>
            <a:r>
              <a:rPr lang="en-US" sz="2800" b="1" dirty="0" err="1" smtClean="0"/>
              <a:t>üniteyi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tamamladıktan</a:t>
            </a:r>
            <a:r>
              <a:rPr lang="tr-TR" sz="2800" b="1" dirty="0"/>
              <a:t> </a:t>
            </a:r>
            <a:r>
              <a:rPr lang="en-US" sz="2800" b="1" dirty="0" err="1" smtClean="0"/>
              <a:t>sonra</a:t>
            </a:r>
            <a:r>
              <a:rPr lang="en-US" sz="2800" b="1" dirty="0" smtClean="0"/>
              <a:t>;</a:t>
            </a:r>
            <a:endParaRPr lang="tr-TR" sz="2800" b="1" dirty="0" smtClean="0"/>
          </a:p>
          <a:p>
            <a:r>
              <a:rPr lang="en-US" sz="2800" smtClean="0"/>
              <a:t>Satış işlemleri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yazılar</a:t>
            </a:r>
            <a:r>
              <a:rPr lang="en-US" sz="2800" dirty="0" smtClean="0"/>
              <a:t> </a:t>
            </a:r>
            <a:r>
              <a:rPr lang="en-US" sz="2800" dirty="0" err="1"/>
              <a:t>modüllerini</a:t>
            </a:r>
            <a:r>
              <a:rPr lang="en-US" sz="2800" dirty="0"/>
              <a:t> </a:t>
            </a:r>
            <a:r>
              <a:rPr lang="en-US" sz="2800" dirty="0" err="1"/>
              <a:t>kavrayabilecek</a:t>
            </a:r>
            <a:r>
              <a:rPr lang="en-US" sz="2800" dirty="0"/>
              <a:t>,</a:t>
            </a:r>
          </a:p>
          <a:p>
            <a:r>
              <a:rPr lang="en-US" sz="2800" err="1"/>
              <a:t>Genel</a:t>
            </a:r>
            <a:r>
              <a:rPr lang="en-US" sz="2800"/>
              <a:t> </a:t>
            </a:r>
            <a:r>
              <a:rPr lang="en-US" sz="2800" smtClean="0"/>
              <a:t>işlemler </a:t>
            </a:r>
            <a:r>
              <a:rPr lang="en-US" sz="2800" dirty="0" err="1"/>
              <a:t>modülünde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/>
              <a:t>uygulayabilecek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Tanımlar</a:t>
            </a:r>
            <a:r>
              <a:rPr lang="en-US" sz="2800" dirty="0"/>
              <a:t>, </a:t>
            </a:r>
            <a:r>
              <a:rPr lang="en-US" sz="2800" dirty="0" err="1"/>
              <a:t>raporlar</a:t>
            </a:r>
            <a:r>
              <a:rPr lang="en-US" sz="2800" dirty="0"/>
              <a:t>, </a:t>
            </a:r>
            <a:r>
              <a:rPr lang="en-US" sz="2800" dirty="0" err="1"/>
              <a:t>sorgular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err="1"/>
              <a:t>sistem</a:t>
            </a:r>
            <a:r>
              <a:rPr lang="en-US" sz="2800"/>
              <a:t> </a:t>
            </a:r>
            <a:r>
              <a:rPr lang="en-US" sz="2800" smtClean="0"/>
              <a:t>işlem </a:t>
            </a:r>
            <a:r>
              <a:rPr lang="en-US" sz="2800" dirty="0" err="1"/>
              <a:t>modüllerinde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 smtClean="0"/>
              <a:t>ekranların</a:t>
            </a:r>
            <a:r>
              <a:rPr lang="tr-TR" sz="2800" dirty="0" smtClean="0"/>
              <a:t> </a:t>
            </a:r>
            <a:r>
              <a:rPr lang="en-US" sz="2800" dirty="0" err="1" smtClean="0"/>
              <a:t>uygulamalarını</a:t>
            </a:r>
            <a:r>
              <a:rPr lang="en-US" sz="2800" dirty="0" smtClean="0"/>
              <a:t> </a:t>
            </a:r>
            <a:r>
              <a:rPr lang="en-US" sz="2800" dirty="0" err="1"/>
              <a:t>anlatabilecek</a:t>
            </a:r>
            <a:r>
              <a:rPr lang="en-US" sz="2800" dirty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becerilere</a:t>
            </a:r>
            <a:r>
              <a:rPr lang="en-US" sz="2800" dirty="0"/>
              <a:t> </a:t>
            </a:r>
            <a:r>
              <a:rPr lang="en-US" sz="2800" dirty="0" err="1"/>
              <a:t>sahip</a:t>
            </a:r>
            <a:r>
              <a:rPr lang="en-US" sz="2800" dirty="0"/>
              <a:t> </a:t>
            </a:r>
            <a:r>
              <a:rPr lang="en-US" sz="2800" dirty="0" err="1" smtClean="0"/>
              <a:t>olacaksınız</a:t>
            </a:r>
            <a:r>
              <a:rPr lang="en-US" sz="2800" dirty="0"/>
              <a:t>.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5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/>
              <a:t>Posta </a:t>
            </a:r>
            <a:r>
              <a:rPr lang="en-US" sz="2800" b="1" dirty="0" err="1"/>
              <a:t>Birimine</a:t>
            </a:r>
            <a:r>
              <a:rPr lang="en-US" sz="2800" b="1" dirty="0"/>
              <a:t> </a:t>
            </a:r>
            <a:r>
              <a:rPr lang="en-US" sz="2800" b="1" dirty="0" err="1" smtClean="0"/>
              <a:t>Uyarı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Yazısı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/>
              <a:t>Posta </a:t>
            </a:r>
            <a:r>
              <a:rPr lang="en-US" sz="2800" dirty="0" err="1"/>
              <a:t>birimine</a:t>
            </a:r>
            <a:r>
              <a:rPr lang="en-US" sz="2800" dirty="0"/>
              <a:t> </a:t>
            </a:r>
            <a:r>
              <a:rPr lang="en-US" sz="2800" dirty="0" err="1" smtClean="0"/>
              <a:t>uyarı</a:t>
            </a:r>
            <a:r>
              <a:rPr lang="en-US" sz="2800" dirty="0" smtClean="0"/>
              <a:t> </a:t>
            </a:r>
            <a:r>
              <a:rPr lang="en-US" sz="2800" dirty="0" err="1" smtClean="0"/>
              <a:t>yazısının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önceden</a:t>
            </a:r>
            <a:r>
              <a:rPr lang="en-US" sz="2800" dirty="0"/>
              <a:t> </a:t>
            </a:r>
            <a:r>
              <a:rPr lang="en-US" sz="2800" dirty="0" err="1" smtClean="0"/>
              <a:t>tebliğ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ekinin</a:t>
            </a:r>
            <a:r>
              <a:rPr lang="en-US" sz="2800" dirty="0"/>
              <a:t> </a:t>
            </a:r>
            <a:r>
              <a:rPr lang="en-US" sz="2800" dirty="0" err="1"/>
              <a:t>dönmemesi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tekit</a:t>
            </a:r>
            <a:r>
              <a:rPr lang="en-US" sz="2800" dirty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/>
              <a:t>Arama</a:t>
            </a:r>
            <a:r>
              <a:rPr lang="en-US" sz="2800" b="1" dirty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arama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dosyaya</a:t>
            </a:r>
            <a:r>
              <a:rPr lang="en-US" sz="2800" dirty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belirli</a:t>
            </a:r>
            <a:r>
              <a:rPr lang="en-US" sz="2800" dirty="0"/>
              <a:t> </a:t>
            </a:r>
            <a:r>
              <a:rPr lang="en-US" sz="2800" dirty="0" err="1"/>
              <a:t>statüdeki</a:t>
            </a:r>
            <a:r>
              <a:rPr lang="en-US" sz="2800" dirty="0"/>
              <a:t> </a:t>
            </a:r>
            <a:r>
              <a:rPr lang="en-US" sz="2800" dirty="0" err="1" smtClean="0"/>
              <a:t>tebligatları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listeleyen</a:t>
            </a:r>
            <a:r>
              <a:rPr lang="tr-TR" sz="2800" dirty="0"/>
              <a:t> </a:t>
            </a:r>
            <a:r>
              <a:rPr lang="es-ES" sz="2800" dirty="0" smtClean="0"/>
              <a:t>ve </a:t>
            </a:r>
            <a:r>
              <a:rPr lang="es-ES" sz="2800" dirty="0" err="1"/>
              <a:t>sadece</a:t>
            </a:r>
            <a:r>
              <a:rPr lang="es-ES" sz="2800" dirty="0"/>
              <a:t> </a:t>
            </a:r>
            <a:r>
              <a:rPr lang="es-ES" sz="2800" dirty="0" err="1"/>
              <a:t>bilgilendirme</a:t>
            </a:r>
            <a:r>
              <a:rPr lang="es-ES" sz="2800" dirty="0"/>
              <a:t> </a:t>
            </a:r>
            <a:r>
              <a:rPr lang="es-ES" sz="2800" dirty="0" err="1" smtClean="0"/>
              <a:t>amaçlı</a:t>
            </a:r>
            <a:r>
              <a:rPr lang="es-ES" sz="2800" dirty="0" smtClean="0"/>
              <a:t> </a:t>
            </a:r>
            <a:r>
              <a:rPr lang="es-ES" sz="2800" dirty="0" err="1"/>
              <a:t>olan</a:t>
            </a:r>
            <a:r>
              <a:rPr lang="es-ES" sz="2800" dirty="0"/>
              <a:t> </a:t>
            </a:r>
            <a:r>
              <a:rPr lang="es-ES" sz="2800" dirty="0" err="1" smtClean="0"/>
              <a:t>ekrandır</a:t>
            </a:r>
            <a:r>
              <a:rPr lang="es-ES" sz="2800" dirty="0" smtClean="0"/>
              <a:t>.</a:t>
            </a:r>
            <a:endParaRPr lang="tr-TR" sz="2800" dirty="0" smtClean="0"/>
          </a:p>
          <a:p>
            <a:pPr algn="just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61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/>
              <a:t>Yurt </a:t>
            </a:r>
            <a:r>
              <a:rPr lang="en-US" sz="2800" b="1" dirty="0" err="1" smtClean="0"/>
              <a:t>Dışı</a:t>
            </a:r>
            <a:r>
              <a:rPr lang="en-US" sz="2800" b="1" dirty="0" smtClean="0"/>
              <a:t> </a:t>
            </a:r>
            <a:r>
              <a:rPr lang="en-US" sz="2800" b="1" dirty="0" err="1"/>
              <a:t>Tebligat</a:t>
            </a:r>
            <a:r>
              <a:rPr lang="en-US" sz="2800" b="1" dirty="0"/>
              <a:t> </a:t>
            </a:r>
            <a:r>
              <a:rPr lang="en-US" sz="2800" b="1" dirty="0" err="1" smtClean="0"/>
              <a:t>için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Bakanlığa</a:t>
            </a:r>
            <a:r>
              <a:rPr lang="en-US" sz="2800" b="1" dirty="0" smtClean="0"/>
              <a:t> </a:t>
            </a:r>
            <a:r>
              <a:rPr lang="en-US" sz="2800" b="1" dirty="0" err="1"/>
              <a:t>Üst</a:t>
            </a:r>
            <a:r>
              <a:rPr lang="en-US" sz="2800" b="1" dirty="0"/>
              <a:t> </a:t>
            </a:r>
            <a:r>
              <a:rPr lang="en-US" sz="2800" b="1" dirty="0" err="1" smtClean="0"/>
              <a:t>Yazı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/>
              <a:t>Yurt </a:t>
            </a:r>
            <a:r>
              <a:rPr lang="en-US" sz="2800" dirty="0" err="1" smtClean="0"/>
              <a:t>dışı</a:t>
            </a:r>
            <a:r>
              <a:rPr lang="en-US" sz="2800" dirty="0" smtClean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Bakanlığa</a:t>
            </a:r>
            <a:r>
              <a:rPr lang="en-US" sz="2800" dirty="0" smtClean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 smtClean="0"/>
              <a:t>yazı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yurtdışında</a:t>
            </a:r>
            <a:r>
              <a:rPr lang="en-US" sz="2800" dirty="0" smtClean="0"/>
              <a:t> </a:t>
            </a:r>
            <a:r>
              <a:rPr lang="en-US" sz="2800" dirty="0" err="1" smtClean="0"/>
              <a:t>yaşayan</a:t>
            </a:r>
            <a:r>
              <a:rPr lang="tr-TR" sz="2800" dirty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ilgililerine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/>
              <a:t>öngörülen</a:t>
            </a:r>
            <a:r>
              <a:rPr lang="en-US" sz="2800" dirty="0"/>
              <a:t> </a:t>
            </a: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bununla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bakanlığa</a:t>
            </a:r>
            <a:r>
              <a:rPr lang="en-US" sz="2800" dirty="0" smtClean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 smtClean="0"/>
              <a:t>yazı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sv-SE" sz="2800" b="1" dirty="0"/>
              <a:t>Tebligat Posta Tevdii-Genel Liste </a:t>
            </a:r>
            <a:r>
              <a:rPr lang="sv-SE" sz="2800" b="1" dirty="0" smtClean="0"/>
              <a:t>işlemleri</a:t>
            </a:r>
            <a:endParaRPr lang="sv-SE" sz="2800" b="1" dirty="0"/>
          </a:p>
          <a:p>
            <a:pPr marL="0" indent="0" algn="just">
              <a:buNone/>
            </a:pPr>
            <a:r>
              <a:rPr lang="en-US" sz="2800" dirty="0" err="1"/>
              <a:t>Tebligat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err="1"/>
              <a:t>tevdii-genel</a:t>
            </a:r>
            <a:r>
              <a:rPr lang="en-US" sz="2800" dirty="0"/>
              <a:t> </a:t>
            </a:r>
            <a:r>
              <a:rPr lang="en-US" sz="2800" dirty="0" err="1"/>
              <a:t>liste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dairesince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tebligatların</a:t>
            </a:r>
            <a:r>
              <a:rPr lang="en-US" sz="2800" dirty="0" smtClean="0"/>
              <a:t> </a:t>
            </a:r>
            <a:r>
              <a:rPr lang="en-US" sz="2800" dirty="0" err="1"/>
              <a:t>tarih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13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dairelerindeki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dosyalarla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kendi</a:t>
            </a:r>
            <a:r>
              <a:rPr lang="en-US" sz="2800" dirty="0"/>
              <a:t> </a:t>
            </a:r>
            <a:r>
              <a:rPr lang="en-US" sz="2800" dirty="0" err="1" smtClean="0"/>
              <a:t>yetki</a:t>
            </a:r>
            <a:r>
              <a:rPr lang="tr-TR" sz="2800" dirty="0" smtClean="0"/>
              <a:t> </a:t>
            </a:r>
            <a:r>
              <a:rPr lang="en-US" sz="2800" dirty="0" err="1" smtClean="0"/>
              <a:t>çevresi</a:t>
            </a:r>
            <a:r>
              <a:rPr lang="en-US" sz="2800" dirty="0" smtClean="0"/>
              <a:t> </a:t>
            </a:r>
            <a:r>
              <a:rPr lang="en-US" sz="2800" dirty="0" err="1" smtClean="0"/>
              <a:t>dışındaki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yapılabilmesi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,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</a:t>
            </a:r>
            <a:r>
              <a:rPr lang="en-US" sz="2800" dirty="0" smtClean="0"/>
              <a:t> </a:t>
            </a:r>
            <a:r>
              <a:rPr lang="en-US" sz="2800" dirty="0" err="1"/>
              <a:t>yetki</a:t>
            </a:r>
            <a:r>
              <a:rPr lang="en-US" sz="2800" dirty="0"/>
              <a:t> </a:t>
            </a:r>
            <a:r>
              <a:rPr lang="en-US" sz="2800" dirty="0" err="1" smtClean="0"/>
              <a:t>sınırlarında</a:t>
            </a:r>
            <a:r>
              <a:rPr lang="tr-TR" sz="2800" dirty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dairesine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gönderme</a:t>
            </a:r>
            <a:r>
              <a:rPr lang="en-US" sz="2800" dirty="0"/>
              <a:t>, </a:t>
            </a:r>
            <a:r>
              <a:rPr lang="en-US" sz="2800" dirty="0" err="1"/>
              <a:t>talimat</a:t>
            </a:r>
            <a:r>
              <a:rPr lang="en-US" sz="2800" dirty="0"/>
              <a:t> alma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bunun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işlemlerin</a:t>
            </a:r>
            <a:r>
              <a:rPr lang="tr-TR" sz="2800" dirty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/>
              <a:t>modüldür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 smtClean="0"/>
              <a:t>Dışarıdan</a:t>
            </a:r>
            <a:r>
              <a:rPr lang="en-US" sz="2800" b="1" dirty="0" smtClean="0"/>
              <a:t> </a:t>
            </a: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 smtClean="0"/>
              <a:t>Talimatın</a:t>
            </a:r>
            <a:r>
              <a:rPr lang="en-US" sz="2800" b="1" dirty="0" smtClean="0"/>
              <a:t> </a:t>
            </a:r>
            <a:r>
              <a:rPr lang="en-US" sz="2800" b="1" dirty="0" err="1"/>
              <a:t>Kaydedilmesi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Dışarıdan</a:t>
            </a:r>
            <a:r>
              <a:rPr lang="en-US" sz="2800" dirty="0" smtClean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 smtClean="0"/>
              <a:t>talimatın</a:t>
            </a:r>
            <a:r>
              <a:rPr lang="en-US" sz="2800" dirty="0" smtClean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dairesine</a:t>
            </a:r>
            <a:r>
              <a:rPr lang="en-US" sz="2800" dirty="0"/>
              <a:t> </a:t>
            </a:r>
            <a:r>
              <a:rPr lang="en-US" sz="2800" dirty="0" err="1" smtClean="0"/>
              <a:t>dışarıdan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tr-TR" sz="2800" dirty="0" smtClean="0"/>
              <a:t> </a:t>
            </a:r>
            <a:r>
              <a:rPr lang="en-US" sz="2800" dirty="0" err="1" smtClean="0"/>
              <a:t>talimatın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kaydedildiği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40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/>
              <a:t>Cevap</a:t>
            </a:r>
            <a:r>
              <a:rPr lang="en-US" sz="2800" b="1" dirty="0"/>
              <a:t> </a:t>
            </a:r>
            <a:r>
              <a:rPr lang="en-US" sz="2800" b="1" dirty="0" err="1"/>
              <a:t>Gönderme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cevap</a:t>
            </a:r>
            <a:r>
              <a:rPr lang="en-US" sz="2800" dirty="0"/>
              <a:t> </a:t>
            </a:r>
            <a:r>
              <a:rPr lang="en-US" sz="2800" dirty="0" err="1"/>
              <a:t>gönderme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dışarıdan</a:t>
            </a:r>
            <a:r>
              <a:rPr lang="en-US" sz="2800" dirty="0" smtClean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talimatlara</a:t>
            </a:r>
            <a:r>
              <a:rPr lang="en-US" sz="2800" dirty="0"/>
              <a:t> </a:t>
            </a:r>
            <a:r>
              <a:rPr lang="en-US" sz="2800" dirty="0" err="1" smtClean="0"/>
              <a:t>cevabın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/>
              <a:t>Mala </a:t>
            </a:r>
            <a:r>
              <a:rPr lang="en-US" sz="2800" b="1" dirty="0" err="1"/>
              <a:t>Özel</a:t>
            </a:r>
            <a:r>
              <a:rPr lang="en-US" sz="2800" b="1" dirty="0"/>
              <a:t> </a:t>
            </a: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/>
              <a:t>Gönderme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Talimat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Yazısının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sv-SE" sz="2800" dirty="0"/>
              <a:t>Mala özel talimat gönderme </a:t>
            </a:r>
            <a:r>
              <a:rPr lang="sv-SE" sz="2800" dirty="0" smtClean="0"/>
              <a:t>işlemleri </a:t>
            </a:r>
            <a:r>
              <a:rPr lang="sv-SE" sz="2800" dirty="0"/>
              <a:t>ve talimat </a:t>
            </a:r>
            <a:r>
              <a:rPr lang="sv-SE" sz="2800" dirty="0" smtClean="0"/>
              <a:t>yazısının hazırlanması ekranı, başka</a:t>
            </a:r>
            <a:r>
              <a:rPr lang="tr-TR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dairesine</a:t>
            </a:r>
            <a:r>
              <a:rPr lang="en-US" sz="2800" dirty="0"/>
              <a:t> mal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gönderilen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00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 smtClean="0"/>
              <a:t>Cevabına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Dayanılarak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Yapılan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cevabına</a:t>
            </a:r>
            <a:r>
              <a:rPr lang="en-US" sz="2800" dirty="0" smtClean="0"/>
              <a:t> </a:t>
            </a:r>
            <a:r>
              <a:rPr lang="en-US" sz="2800" dirty="0" err="1" smtClean="0"/>
              <a:t>dayanılarak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gönderilen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dairesinden</a:t>
            </a:r>
            <a:r>
              <a:rPr lang="tr-TR" sz="2800" dirty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cevabın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aktarıldığı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pt-BR" sz="2800" b="1" dirty="0"/>
              <a:t>Genel Talimat Gönderme </a:t>
            </a:r>
            <a:r>
              <a:rPr lang="pt-BR" sz="2800" b="1" dirty="0" smtClean="0"/>
              <a:t>işlemleri </a:t>
            </a:r>
            <a:r>
              <a:rPr lang="pt-BR" sz="2800" b="1" dirty="0"/>
              <a:t>ve Talimat </a:t>
            </a:r>
            <a:r>
              <a:rPr lang="pt-BR" sz="2800" b="1" dirty="0" smtClean="0"/>
              <a:t>Yazısının</a:t>
            </a:r>
            <a:endParaRPr lang="pt-BR" sz="2800" b="1" dirty="0"/>
          </a:p>
          <a:p>
            <a:pPr marL="0" indent="0">
              <a:buNone/>
            </a:pP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gönderme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yazısının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açılmış</a:t>
            </a:r>
            <a:r>
              <a:rPr lang="tr-TR" sz="2800" dirty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/>
              <a:t>,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gerektiği</a:t>
            </a:r>
            <a:r>
              <a:rPr lang="en-US" sz="2800" dirty="0" smtClean="0"/>
              <a:t> </a:t>
            </a:r>
            <a:r>
              <a:rPr lang="en-US" sz="2800" dirty="0" err="1" smtClean="0"/>
              <a:t>durumlarda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yazılarının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8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Dışarıdan</a:t>
            </a:r>
            <a:r>
              <a:rPr lang="en-US" sz="2800" b="1" dirty="0" smtClean="0"/>
              <a:t> </a:t>
            </a: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 smtClean="0"/>
              <a:t>Talimatın</a:t>
            </a:r>
            <a:r>
              <a:rPr lang="en-US" sz="2800" b="1" dirty="0" smtClean="0"/>
              <a:t> </a:t>
            </a:r>
            <a:r>
              <a:rPr lang="en-US" sz="2800" b="1" dirty="0" err="1"/>
              <a:t>Güncellenmesi</a:t>
            </a:r>
            <a:endParaRPr lang="en-US" sz="2800" b="1" dirty="0"/>
          </a:p>
          <a:p>
            <a:pPr marL="0" indent="0">
              <a:buNone/>
            </a:pPr>
            <a:r>
              <a:rPr lang="sv-SE" sz="2800" dirty="0" smtClean="0"/>
              <a:t>Dışarıdan </a:t>
            </a:r>
            <a:r>
              <a:rPr lang="sv-SE" sz="2800" dirty="0"/>
              <a:t>gelen </a:t>
            </a:r>
            <a:r>
              <a:rPr lang="sv-SE" sz="2800" dirty="0" smtClean="0"/>
              <a:t>talimatın </a:t>
            </a:r>
            <a:r>
              <a:rPr lang="sv-SE" sz="2800" dirty="0"/>
              <a:t>güncellenmesi </a:t>
            </a:r>
            <a:r>
              <a:rPr lang="sv-SE" sz="2800" dirty="0" smtClean="0"/>
              <a:t>ekranı, </a:t>
            </a:r>
            <a:r>
              <a:rPr lang="sv-SE" sz="2800" dirty="0"/>
              <a:t>dosyada </a:t>
            </a:r>
            <a:r>
              <a:rPr lang="sv-SE" sz="2800" dirty="0" smtClean="0"/>
              <a:t>kayıtlı </a:t>
            </a:r>
            <a:r>
              <a:rPr lang="sv-SE" sz="2800" dirty="0"/>
              <a:t>bulunan </a:t>
            </a:r>
            <a:r>
              <a:rPr lang="sv-SE" sz="2800" dirty="0" smtClean="0"/>
              <a:t>talimat</a:t>
            </a:r>
            <a:r>
              <a:rPr lang="tr-TR" sz="2800" dirty="0" smtClean="0"/>
              <a:t> </a:t>
            </a:r>
            <a:r>
              <a:rPr lang="sv-SE" sz="2800" dirty="0" smtClean="0"/>
              <a:t>bilgilerinin değiştirilmesi </a:t>
            </a:r>
            <a:r>
              <a:rPr lang="sv-SE" sz="2800" dirty="0"/>
              <a:t>ve güncellenmesi durumunda </a:t>
            </a:r>
            <a:r>
              <a:rPr lang="sv-SE" sz="2800" dirty="0" smtClean="0"/>
              <a:t>kullanılan ekrandır.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Dışarıdan</a:t>
            </a:r>
            <a:r>
              <a:rPr lang="en-US" sz="2800" b="1" dirty="0" smtClean="0"/>
              <a:t> </a:t>
            </a: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/>
              <a:t>Eski</a:t>
            </a:r>
            <a:r>
              <a:rPr lang="en-US" sz="2800" b="1" dirty="0"/>
              <a:t> </a:t>
            </a: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/>
              <a:t>Üzerine</a:t>
            </a:r>
            <a:r>
              <a:rPr lang="en-US" sz="2800" b="1" dirty="0"/>
              <a:t> </a:t>
            </a:r>
            <a:r>
              <a:rPr lang="en-US" sz="2800" b="1" dirty="0" err="1"/>
              <a:t>Takip</a:t>
            </a:r>
            <a:r>
              <a:rPr lang="en-US" sz="2800" b="1" dirty="0"/>
              <a:t> </a:t>
            </a:r>
            <a:r>
              <a:rPr lang="en-US" sz="2800" b="1" dirty="0" err="1" smtClean="0"/>
              <a:t>Dosyası</a:t>
            </a:r>
            <a:r>
              <a:rPr lang="tr-TR" sz="2800" b="1" dirty="0"/>
              <a:t> </a:t>
            </a:r>
            <a:r>
              <a:rPr lang="en-US" sz="2800" b="1" dirty="0" err="1" smtClean="0"/>
              <a:t>Açılması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Dışarıdan</a:t>
            </a:r>
            <a:r>
              <a:rPr lang="en-US" sz="2800" dirty="0" smtClean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eski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 smtClean="0"/>
              <a:t>açılması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sistemden</a:t>
            </a:r>
            <a:r>
              <a:rPr lang="en-US" sz="2800" dirty="0"/>
              <a:t> </a:t>
            </a:r>
            <a:r>
              <a:rPr lang="en-US" sz="2800" dirty="0" err="1" smtClean="0"/>
              <a:t>önce</a:t>
            </a:r>
            <a:r>
              <a:rPr lang="tr-TR" sz="2800" dirty="0"/>
              <a:t> </a:t>
            </a:r>
            <a:r>
              <a:rPr lang="en-US" sz="2800" dirty="0" err="1" smtClean="0"/>
              <a:t>açılmış</a:t>
            </a:r>
            <a:r>
              <a:rPr lang="en-US" sz="2800" dirty="0" smtClean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dosyalarının</a:t>
            </a:r>
            <a:r>
              <a:rPr lang="en-US" sz="2800" dirty="0" smtClean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 smtClean="0"/>
              <a:t>girişlerinin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yapılıp</a:t>
            </a:r>
            <a:r>
              <a:rPr lang="en-US" sz="2800" dirty="0" smtClean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açıldığı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71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 smtClean="0"/>
              <a:t>Modülü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dairelerinde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daireleri</a:t>
            </a:r>
            <a:r>
              <a:rPr lang="tr-TR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dairelerine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tr-TR" sz="2800" dirty="0" smtClean="0"/>
              <a:t> </a:t>
            </a: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dairelerine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 smtClean="0"/>
              <a:t>arasındaki</a:t>
            </a:r>
            <a:r>
              <a:rPr lang="en-US" sz="2800" dirty="0" smtClean="0"/>
              <a:t> </a:t>
            </a:r>
            <a:r>
              <a:rPr lang="en-US" sz="2800" dirty="0" err="1" smtClean="0"/>
              <a:t>iş</a:t>
            </a:r>
            <a:r>
              <a:rPr lang="en-US" sz="2800" dirty="0" smtClean="0"/>
              <a:t> </a:t>
            </a:r>
            <a:r>
              <a:rPr lang="en-US" sz="2800" dirty="0" err="1" smtClean="0"/>
              <a:t>dağılımının</a:t>
            </a:r>
            <a:r>
              <a:rPr lang="en-US" sz="2800" dirty="0" smtClean="0"/>
              <a:t> organize</a:t>
            </a:r>
            <a:r>
              <a:rPr lang="tr-TR" sz="2800" dirty="0" smtClean="0"/>
              <a:t> </a:t>
            </a:r>
            <a:r>
              <a:rPr lang="en-US" sz="2800" dirty="0" err="1" smtClean="0"/>
              <a:t>edilmesi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daireler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müracaatta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avukatları</a:t>
            </a:r>
            <a:r>
              <a:rPr lang="tr-TR" sz="2800" dirty="0" smtClean="0"/>
              <a:t> </a:t>
            </a:r>
            <a:r>
              <a:rPr lang="en-US" sz="2800" dirty="0" err="1" smtClean="0"/>
              <a:t>çalışmalarını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düzenlenmesi</a:t>
            </a:r>
            <a:r>
              <a:rPr lang="tr-TR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hâkimliği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Adliye</a:t>
            </a:r>
            <a:r>
              <a:rPr lang="en-US" sz="2800" b="1" dirty="0"/>
              <a:t> </a:t>
            </a:r>
            <a:r>
              <a:rPr lang="en-US" sz="2800" b="1" dirty="0" err="1" smtClean="0"/>
              <a:t>Bazında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Avukatların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Kurumların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Çalışacakları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icra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b="1" dirty="0" err="1"/>
              <a:t>Dairelerinin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Yöntemlerinin</a:t>
            </a:r>
            <a:r>
              <a:rPr lang="en-US" sz="2800" b="1" dirty="0"/>
              <a:t> </a:t>
            </a:r>
            <a:r>
              <a:rPr lang="en-US" sz="2800" b="1" dirty="0" err="1"/>
              <a:t>Belirlenmesi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kurumların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çalışacakları</a:t>
            </a:r>
            <a:r>
              <a:rPr lang="en-US" sz="2800" dirty="0" smtClean="0"/>
              <a:t> </a:t>
            </a:r>
            <a:r>
              <a:rPr lang="en-US" sz="2800" dirty="0" err="1"/>
              <a:t>dairelerin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yöntemlerinin</a:t>
            </a:r>
            <a:r>
              <a:rPr lang="en-US" sz="2800" dirty="0"/>
              <a:t> </a:t>
            </a:r>
            <a:r>
              <a:rPr lang="en-US" sz="2800" dirty="0" err="1" smtClean="0"/>
              <a:t>belirlenmesi</a:t>
            </a:r>
            <a:r>
              <a:rPr lang="tr-TR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avukatlara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/>
              <a:t>kota</a:t>
            </a:r>
            <a:r>
              <a:rPr lang="en-US" sz="2800" dirty="0"/>
              <a:t> </a:t>
            </a:r>
            <a:r>
              <a:rPr lang="en-US" sz="2800" dirty="0" err="1"/>
              <a:t>verme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8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 smtClean="0"/>
              <a:t>Tanımlama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Alt</a:t>
            </a:r>
            <a:r>
              <a:rPr lang="en-US" sz="2800" b="1" dirty="0"/>
              <a:t>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tanımlama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tanımlanmasını</a:t>
            </a:r>
            <a:r>
              <a:rPr lang="en-US" sz="2800" dirty="0" smtClean="0"/>
              <a:t> </a:t>
            </a:r>
            <a:r>
              <a:rPr lang="en-US" sz="2800" dirty="0" err="1"/>
              <a:t>kapsayan</a:t>
            </a:r>
            <a:r>
              <a:rPr lang="en-US" sz="2800" dirty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onların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/>
              <a:t>ekranlardan</a:t>
            </a:r>
            <a:r>
              <a:rPr lang="en-US" sz="2800" dirty="0"/>
              <a:t> </a:t>
            </a:r>
            <a:r>
              <a:rPr lang="en-US" sz="2800" dirty="0" err="1" smtClean="0"/>
              <a:t>oluşmaktadır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Adliye</a:t>
            </a:r>
            <a:r>
              <a:rPr lang="en-US" sz="2800" b="1" dirty="0"/>
              <a:t> </a:t>
            </a:r>
            <a:r>
              <a:rPr lang="en-US" sz="2800" b="1" dirty="0" err="1" smtClean="0"/>
              <a:t>Bazında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 smtClean="0"/>
              <a:t>Değişkenleri</a:t>
            </a:r>
            <a:r>
              <a:rPr lang="en-US" sz="2800" b="1" dirty="0" smtClean="0"/>
              <a:t> </a:t>
            </a:r>
            <a:r>
              <a:rPr lang="en-US" sz="2800" b="1" dirty="0" err="1"/>
              <a:t>Bilgileri</a:t>
            </a:r>
            <a:r>
              <a:rPr lang="en-US" sz="2800" b="1" dirty="0"/>
              <a:t> </a:t>
            </a: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değişkenleri</a:t>
            </a:r>
            <a:r>
              <a:rPr lang="en-US" sz="2800" dirty="0" smtClean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tevziye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 smtClean="0"/>
              <a:t>olacak</a:t>
            </a:r>
            <a:r>
              <a:rPr lang="tr-TR" sz="2800" dirty="0"/>
              <a:t> </a:t>
            </a:r>
            <a:r>
              <a:rPr lang="en-US" sz="2800" dirty="0" err="1" smtClean="0"/>
              <a:t>adliye</a:t>
            </a:r>
            <a:r>
              <a:rPr lang="en-US" sz="2800" dirty="0" smtClean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değişkenleri</a:t>
            </a:r>
            <a:r>
              <a:rPr lang="en-US" sz="2800" dirty="0"/>
              <a:t>, </a:t>
            </a:r>
            <a:r>
              <a:rPr lang="en-US" sz="2800" dirty="0" err="1" smtClean="0"/>
              <a:t>özelleşmiş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tr-TR" sz="2800" dirty="0"/>
              <a:t> </a:t>
            </a:r>
            <a:r>
              <a:rPr lang="en-US" sz="2800" dirty="0" err="1" smtClean="0"/>
              <a:t>sayısal</a:t>
            </a:r>
            <a:r>
              <a:rPr lang="en-US" sz="2800" dirty="0" smtClean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21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Adliye</a:t>
            </a:r>
            <a:r>
              <a:rPr lang="en-US" sz="2800" b="1" dirty="0"/>
              <a:t> </a:t>
            </a:r>
            <a:r>
              <a:rPr lang="en-US" sz="2800" b="1" dirty="0" err="1" smtClean="0"/>
              <a:t>Bazında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Edilecek</a:t>
            </a:r>
            <a:r>
              <a:rPr lang="en-US" sz="2800" b="1" dirty="0"/>
              <a:t> </a:t>
            </a: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Dairelerinin</a:t>
            </a:r>
            <a:r>
              <a:rPr lang="tr-TR" sz="2800" b="1" dirty="0"/>
              <a:t> </a:t>
            </a:r>
            <a:r>
              <a:rPr lang="en-US" sz="2800" b="1" dirty="0" err="1" smtClean="0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edilecek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adliyedeki</a:t>
            </a:r>
            <a:r>
              <a:rPr lang="en-US" sz="2800" dirty="0"/>
              <a:t> </a:t>
            </a:r>
            <a:r>
              <a:rPr lang="en-US" sz="2800" dirty="0" err="1" smtClean="0"/>
              <a:t>icra</a:t>
            </a:r>
            <a:r>
              <a:rPr lang="tr-TR" sz="2800" dirty="0"/>
              <a:t> </a:t>
            </a:r>
            <a:r>
              <a:rPr lang="en-US" sz="2800" dirty="0" err="1" smtClean="0"/>
              <a:t>dairelerine</a:t>
            </a:r>
            <a:r>
              <a:rPr lang="en-US" sz="2800" dirty="0" smtClean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edilecek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tiplerinin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sıralarının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Adliye</a:t>
            </a:r>
            <a:r>
              <a:rPr lang="en-US" sz="2800" b="1" dirty="0"/>
              <a:t> </a:t>
            </a:r>
            <a:r>
              <a:rPr lang="en-US" sz="2800" b="1" dirty="0" err="1" smtClean="0"/>
              <a:t>Bazında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Tevziye</a:t>
            </a:r>
            <a:r>
              <a:rPr lang="en-US" sz="2800" b="1" dirty="0"/>
              <a:t> </a:t>
            </a:r>
            <a:r>
              <a:rPr lang="en-US" sz="2800" b="1" dirty="0" err="1"/>
              <a:t>Esas</a:t>
            </a:r>
            <a:r>
              <a:rPr lang="en-US" sz="2800" b="1" dirty="0"/>
              <a:t> </a:t>
            </a:r>
            <a:r>
              <a:rPr lang="en-US" sz="2800" b="1" dirty="0" err="1"/>
              <a:t>Olacak</a:t>
            </a:r>
            <a:r>
              <a:rPr lang="en-US" sz="2800" b="1" dirty="0"/>
              <a:t> </a:t>
            </a:r>
            <a:r>
              <a:rPr lang="en-US" sz="2800" b="1" dirty="0" err="1"/>
              <a:t>Takip</a:t>
            </a:r>
            <a:r>
              <a:rPr lang="en-US" sz="2800" b="1" dirty="0"/>
              <a:t> </a:t>
            </a:r>
            <a:r>
              <a:rPr lang="en-US" sz="2800" b="1" dirty="0" err="1"/>
              <a:t>Tipleri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tevziye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olacak</a:t>
            </a:r>
            <a:r>
              <a:rPr lang="en-US" sz="2800" dirty="0"/>
              <a:t>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/>
              <a:t>tipleri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tr-TR" sz="2800" dirty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 smtClean="0"/>
              <a:t>alınacak</a:t>
            </a:r>
            <a:r>
              <a:rPr lang="en-US" sz="2800" dirty="0" smtClean="0"/>
              <a:t>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/>
              <a:t>tiplerinin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07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Nöbetçi</a:t>
            </a:r>
            <a:r>
              <a:rPr lang="en-US" sz="2800" b="1" dirty="0"/>
              <a:t> </a:t>
            </a: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/>
              <a:t>Daireleri</a:t>
            </a:r>
            <a:r>
              <a:rPr lang="en-US" sz="2800" b="1" dirty="0"/>
              <a:t> </a:t>
            </a:r>
            <a:r>
              <a:rPr lang="en-US" sz="2800" b="1" err="1"/>
              <a:t>Bilgi</a:t>
            </a:r>
            <a:r>
              <a:rPr lang="en-US" sz="2800" b="1"/>
              <a:t> </a:t>
            </a:r>
            <a:r>
              <a:rPr lang="en-US" sz="2800" b="1" smtClean="0"/>
              <a:t>Girişi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nöbetçi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err="1"/>
              <a:t>bilgi</a:t>
            </a:r>
            <a:r>
              <a:rPr lang="en-US" sz="2800"/>
              <a:t> </a:t>
            </a:r>
            <a:r>
              <a:rPr lang="en-US" sz="2800" smtClean="0"/>
              <a:t>girişi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/>
              <a:t>, </a:t>
            </a:r>
            <a:r>
              <a:rPr lang="en-US" sz="2800" dirty="0" err="1"/>
              <a:t>varsa</a:t>
            </a:r>
            <a:r>
              <a:rPr lang="en-US" sz="2800" dirty="0"/>
              <a:t> </a:t>
            </a:r>
            <a:r>
              <a:rPr lang="en-US" sz="2800" dirty="0" err="1" smtClean="0"/>
              <a:t>nöbetçi</a:t>
            </a:r>
            <a:r>
              <a:rPr lang="tr-TR" sz="2800" dirty="0" smtClean="0"/>
              <a:t> </a:t>
            </a: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 </a:t>
            </a:r>
            <a:r>
              <a:rPr lang="en-US" sz="2800" dirty="0" err="1" smtClean="0"/>
              <a:t>tanımlanmasının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nn-NO" sz="2800" b="1" dirty="0"/>
              <a:t>Tevzi </a:t>
            </a:r>
            <a:r>
              <a:rPr lang="nn-NO" sz="2800" b="1"/>
              <a:t>Sorgulama </a:t>
            </a:r>
            <a:r>
              <a:rPr lang="nn-NO" sz="2800" b="1" smtClean="0"/>
              <a:t>işlemleri </a:t>
            </a:r>
            <a:r>
              <a:rPr lang="nn-NO" sz="2800" b="1" dirty="0"/>
              <a:t>Alt Alt Modülü</a:t>
            </a:r>
          </a:p>
          <a:p>
            <a:pPr marL="0" indent="0">
              <a:buNone/>
            </a:pP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err="1"/>
              <a:t>sorgulama</a:t>
            </a:r>
            <a:r>
              <a:rPr lang="en-US" sz="2800"/>
              <a:t> </a:t>
            </a:r>
            <a:r>
              <a:rPr lang="en-US" sz="2800" smtClean="0"/>
              <a:t>işlemleri</a:t>
            </a:r>
            <a:r>
              <a:rPr lang="en-US" sz="2800" dirty="0"/>
              <a:t>, </a:t>
            </a:r>
            <a:r>
              <a:rPr lang="en-US" sz="2800" err="1"/>
              <a:t>tevzi</a:t>
            </a:r>
            <a:r>
              <a:rPr lang="en-US" sz="2800"/>
              <a:t> </a:t>
            </a:r>
            <a:r>
              <a:rPr lang="en-US" sz="2800" smtClean="0"/>
              <a:t>işlemleri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sorgulanmasını</a:t>
            </a:r>
            <a:r>
              <a:rPr lang="en-US" sz="2800" dirty="0" smtClean="0"/>
              <a:t> </a:t>
            </a:r>
            <a:r>
              <a:rPr lang="en-US" sz="2800" err="1" smtClean="0"/>
              <a:t>kapsayan</a:t>
            </a:r>
            <a:r>
              <a:rPr lang="tr-TR" sz="2800"/>
              <a:t> </a:t>
            </a:r>
            <a:r>
              <a:rPr lang="en-US" sz="2800" smtClean="0"/>
              <a:t>işlemler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err="1" smtClean="0"/>
              <a:t>onların</a:t>
            </a:r>
            <a:r>
              <a:rPr lang="en-US" sz="2800" smtClean="0"/>
              <a:t> gerçekleştirildiği </a:t>
            </a:r>
            <a:r>
              <a:rPr lang="en-US" sz="2800" err="1"/>
              <a:t>ekranlardan</a:t>
            </a:r>
            <a:r>
              <a:rPr lang="en-US" sz="2800"/>
              <a:t> </a:t>
            </a:r>
            <a:r>
              <a:rPr lang="en-US" sz="2800" smtClean="0"/>
              <a:t>oluşmaktadır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Sorgulama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sorgulama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avukatlar</a:t>
            </a:r>
            <a:r>
              <a:rPr lang="en-US" sz="2800" dirty="0"/>
              <a:t>, </a:t>
            </a:r>
            <a:r>
              <a:rPr lang="en-US" sz="2800" dirty="0" err="1"/>
              <a:t>kurumlar</a:t>
            </a:r>
            <a:r>
              <a:rPr lang="en-US" sz="2800" dirty="0"/>
              <a:t> </a:t>
            </a:r>
            <a:r>
              <a:rPr lang="en-US" sz="2800" err="1"/>
              <a:t>veya</a:t>
            </a:r>
            <a:r>
              <a:rPr lang="en-US" sz="2800"/>
              <a:t> </a:t>
            </a:r>
            <a:r>
              <a:rPr lang="en-US" sz="2800" smtClean="0"/>
              <a:t>şahıslar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icra</a:t>
            </a:r>
            <a:r>
              <a:rPr lang="tr-TR" sz="2800" dirty="0"/>
              <a:t> </a:t>
            </a:r>
            <a:r>
              <a:rPr lang="en-US" sz="2800" dirty="0" err="1" smtClean="0"/>
              <a:t>dairelerine</a:t>
            </a:r>
            <a:r>
              <a:rPr lang="en-US" sz="2800" dirty="0" smtClean="0"/>
              <a:t> </a:t>
            </a:r>
            <a:r>
              <a:rPr lang="en-US" sz="2800" dirty="0" err="1"/>
              <a:t>kaç</a:t>
            </a:r>
            <a:r>
              <a:rPr lang="en-US" sz="2800" dirty="0"/>
              <a:t> </a:t>
            </a:r>
            <a:r>
              <a:rPr lang="en-US" sz="2800" dirty="0" err="1"/>
              <a:t>adet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edildiği</a:t>
            </a:r>
            <a:r>
              <a:rPr lang="en-US" sz="2800" dirty="0" smtClean="0"/>
              <a:t> </a:t>
            </a:r>
            <a:r>
              <a:rPr lang="en-US" sz="2800" dirty="0" err="1"/>
              <a:t>bilgisinin</a:t>
            </a:r>
            <a:r>
              <a:rPr lang="en-US" sz="2800" dirty="0"/>
              <a:t> </a:t>
            </a:r>
            <a:r>
              <a:rPr lang="en-US" sz="2800" dirty="0" err="1" smtClean="0"/>
              <a:t>sorgulandığı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tr-TR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1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Satış işlemleri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dosyadaki</a:t>
            </a:r>
            <a:r>
              <a:rPr lang="en-US" sz="2800" dirty="0"/>
              <a:t> </a:t>
            </a:r>
            <a:r>
              <a:rPr lang="en-US" sz="2800" dirty="0" err="1" smtClean="0"/>
              <a:t>kayıtlı</a:t>
            </a:r>
            <a:r>
              <a:rPr lang="en-US" sz="2800" dirty="0" smtClean="0"/>
              <a:t> </a:t>
            </a:r>
            <a:r>
              <a:rPr lang="en-US" sz="2800" err="1" smtClean="0"/>
              <a:t>malların</a:t>
            </a:r>
            <a:r>
              <a:rPr lang="en-US" sz="2800" smtClean="0"/>
              <a:t> satışıyla </a:t>
            </a:r>
            <a:r>
              <a:rPr lang="en-US" sz="2800" err="1"/>
              <a:t>ilgili</a:t>
            </a:r>
            <a:r>
              <a:rPr lang="en-US" sz="2800"/>
              <a:t> </a:t>
            </a:r>
            <a:r>
              <a:rPr lang="en-US" sz="2800" smtClean="0"/>
              <a:t>işlemleri </a:t>
            </a:r>
            <a:r>
              <a:rPr lang="en-US" sz="2800" dirty="0" err="1" smtClean="0"/>
              <a:t>kapsayan</a:t>
            </a:r>
            <a:r>
              <a:rPr lang="tr-TR" sz="2800" dirty="0" smtClean="0"/>
              <a:t> </a:t>
            </a:r>
            <a:r>
              <a:rPr lang="en-US" sz="2800" dirty="0" err="1" smtClean="0"/>
              <a:t>modüldür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da-DK" sz="2800" b="1"/>
              <a:t>Genel </a:t>
            </a:r>
            <a:r>
              <a:rPr lang="da-DK" sz="2800" b="1" smtClean="0"/>
              <a:t>Satış işlemleri </a:t>
            </a:r>
            <a:r>
              <a:rPr lang="da-DK" sz="2800" b="1" dirty="0"/>
              <a:t>Alt Modülü</a:t>
            </a:r>
          </a:p>
          <a:p>
            <a:pPr marL="0" indent="0">
              <a:buNone/>
            </a:pPr>
            <a:r>
              <a:rPr lang="en-US" sz="2800" err="1"/>
              <a:t>Genel</a:t>
            </a:r>
            <a:r>
              <a:rPr lang="en-US" sz="2800"/>
              <a:t> </a:t>
            </a:r>
            <a:r>
              <a:rPr lang="en-US" sz="2800" smtClean="0"/>
              <a:t>satış işlemleri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/>
              <a:t>“</a:t>
            </a:r>
            <a:r>
              <a:rPr lang="en-US" sz="2800" smtClean="0"/>
              <a:t>Satış işlemleri</a:t>
            </a:r>
            <a:r>
              <a:rPr lang="en-US" sz="2800" dirty="0"/>
              <a:t>” </a:t>
            </a:r>
            <a:r>
              <a:rPr lang="en-US" sz="2800" dirty="0" err="1"/>
              <a:t>modülünün</a:t>
            </a:r>
            <a:r>
              <a:rPr lang="en-US" sz="2800" dirty="0"/>
              <a:t> </a:t>
            </a:r>
            <a:r>
              <a:rPr lang="en-US" sz="2800" dirty="0" err="1" smtClean="0"/>
              <a:t>altında</a:t>
            </a:r>
            <a:r>
              <a:rPr lang="en-US" sz="2800" dirty="0" smtClean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err="1" smtClean="0"/>
              <a:t>hacizli</a:t>
            </a:r>
            <a:r>
              <a:rPr lang="tr-TR" sz="2800" dirty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/>
              <a:t>rehinli</a:t>
            </a:r>
            <a:r>
              <a:rPr lang="en-US" sz="2800" dirty="0"/>
              <a:t> </a:t>
            </a:r>
            <a:r>
              <a:rPr lang="en-US" sz="2800" err="1" smtClean="0"/>
              <a:t>malların</a:t>
            </a:r>
            <a:r>
              <a:rPr lang="en-US" sz="2800" smtClean="0"/>
              <a:t> satış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err="1"/>
              <a:t>ilgili</a:t>
            </a:r>
            <a:r>
              <a:rPr lang="en-US" sz="2800"/>
              <a:t> </a:t>
            </a:r>
            <a:r>
              <a:rPr lang="en-US" sz="2800" smtClean="0"/>
              <a:t>işlemlerinin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kaydedilmesini</a:t>
            </a:r>
            <a:r>
              <a:rPr lang="en-US" sz="2800" dirty="0"/>
              <a:t>, </a:t>
            </a:r>
            <a:r>
              <a:rPr lang="en-US" sz="2800" dirty="0" err="1"/>
              <a:t>ihale</a:t>
            </a:r>
            <a:r>
              <a:rPr lang="en-US" sz="2800" dirty="0"/>
              <a:t> </a:t>
            </a:r>
            <a:r>
              <a:rPr lang="en-US" sz="2800" dirty="0" err="1" smtClean="0"/>
              <a:t>katılımcılarının</a:t>
            </a:r>
            <a:r>
              <a:rPr lang="en-US" sz="2800" dirty="0" smtClean="0"/>
              <a:t> </a:t>
            </a:r>
            <a:r>
              <a:rPr lang="en-US" sz="2800" dirty="0" err="1"/>
              <a:t>girilmesini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err="1"/>
              <a:t>cetveli</a:t>
            </a:r>
            <a:r>
              <a:rPr lang="en-US" sz="2800"/>
              <a:t> </a:t>
            </a:r>
            <a:r>
              <a:rPr lang="en-US" sz="2800" smtClean="0"/>
              <a:t>oluşturulmasını </a:t>
            </a:r>
            <a:r>
              <a:rPr lang="en-US" sz="2800" err="1"/>
              <a:t>kapsayan</a:t>
            </a:r>
            <a:r>
              <a:rPr lang="en-US" sz="2800"/>
              <a:t> </a:t>
            </a:r>
            <a:r>
              <a:rPr lang="en-US" sz="2800" smtClean="0"/>
              <a:t>işlemler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err="1" smtClean="0"/>
              <a:t>onların</a:t>
            </a:r>
            <a:r>
              <a:rPr lang="tr-TR" sz="2800" smtClean="0"/>
              <a:t> </a:t>
            </a:r>
            <a:r>
              <a:rPr lang="en-US" sz="2800" smtClean="0"/>
              <a:t>gerçekleştirildiği </a:t>
            </a:r>
            <a:r>
              <a:rPr lang="en-US" sz="2800" err="1"/>
              <a:t>ekranlardan</a:t>
            </a:r>
            <a:r>
              <a:rPr lang="en-US" sz="2800"/>
              <a:t> </a:t>
            </a:r>
            <a:r>
              <a:rPr lang="en-US" sz="2800" smtClean="0"/>
              <a:t>oluşmaktadır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81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Avukatların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kurumların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Çalıştıkları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Dairelerinin</a:t>
            </a:r>
            <a:r>
              <a:rPr lang="tr-TR" sz="2800" b="1" dirty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kurumların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çalıştıkları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kurumların</a:t>
            </a:r>
            <a:r>
              <a:rPr lang="en-US" sz="2800" dirty="0"/>
              <a:t>, </a:t>
            </a:r>
            <a:r>
              <a:rPr lang="en-US" sz="2800" dirty="0" err="1"/>
              <a:t>kotaya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periyoda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hangi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çalıştığının</a:t>
            </a:r>
            <a:r>
              <a:rPr lang="tr-TR" sz="2800" dirty="0"/>
              <a:t> </a:t>
            </a:r>
            <a:r>
              <a:rPr lang="en-US" sz="2800" dirty="0" err="1" smtClean="0"/>
              <a:t>sorgulandığı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/>
              <a:t>Dairelerine</a:t>
            </a:r>
            <a:r>
              <a:rPr lang="en-US" sz="2800" b="1" dirty="0"/>
              <a:t> </a:t>
            </a:r>
            <a:r>
              <a:rPr lang="en-US" sz="2800" b="1" dirty="0" err="1" smtClean="0"/>
              <a:t>Yapılan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işlemlerinin</a:t>
            </a:r>
            <a:r>
              <a:rPr lang="tr-TR" sz="2800" b="1" dirty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dairelerine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kriter</a:t>
            </a:r>
            <a:r>
              <a:rPr lang="en-US" sz="2800" dirty="0"/>
              <a:t> </a:t>
            </a:r>
            <a:r>
              <a:rPr lang="en-US" sz="2800" dirty="0" err="1" smtClean="0"/>
              <a:t>bilgiler</a:t>
            </a:r>
            <a:r>
              <a:rPr lang="tr-TR" sz="2800" dirty="0"/>
              <a:t> </a:t>
            </a:r>
            <a:r>
              <a:rPr lang="en-US" sz="2800" dirty="0" err="1" smtClean="0"/>
              <a:t>doğrultusunda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dairlerine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sorgulandığı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96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Adliye</a:t>
            </a:r>
            <a:r>
              <a:rPr lang="en-US" sz="2800" b="1" dirty="0"/>
              <a:t> </a:t>
            </a:r>
            <a:r>
              <a:rPr lang="en-US" sz="2800" b="1" dirty="0" err="1" smtClean="0"/>
              <a:t>Bazında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Avukatların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Çalışacakları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Dairelerinin</a:t>
            </a:r>
            <a:r>
              <a:rPr lang="tr-TR" sz="2800" b="1" dirty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Yöntemlerinin</a:t>
            </a:r>
            <a:r>
              <a:rPr lang="en-US" sz="2800" b="1" dirty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çalışacakları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dairelerinin</a:t>
            </a:r>
            <a:r>
              <a:rPr lang="en-US" sz="2800" dirty="0"/>
              <a:t> </a:t>
            </a:r>
            <a:r>
              <a:rPr lang="en-US" sz="2800" dirty="0" err="1" smtClean="0"/>
              <a:t>ve</a:t>
            </a:r>
            <a:r>
              <a:rPr lang="tr-TR" sz="2800" dirty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yöntemlerinin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adliye</a:t>
            </a:r>
            <a:r>
              <a:rPr lang="en-US" sz="2800" dirty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 smtClean="0"/>
              <a:t>avukatların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daireleriyle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hangi</a:t>
            </a:r>
            <a:r>
              <a:rPr lang="en-US" sz="2800" dirty="0"/>
              <a:t> </a:t>
            </a:r>
            <a:r>
              <a:rPr lang="en-US" sz="2800" dirty="0" err="1" smtClean="0"/>
              <a:t>tevzi</a:t>
            </a:r>
            <a:r>
              <a:rPr lang="tr-TR" sz="2800" dirty="0" smtClean="0"/>
              <a:t> </a:t>
            </a:r>
            <a:r>
              <a:rPr lang="en-US" sz="2800" dirty="0" smtClean="0"/>
              <a:t>tipi </a:t>
            </a:r>
            <a:r>
              <a:rPr lang="en-US" sz="2800" dirty="0"/>
              <a:t>(</a:t>
            </a:r>
            <a:r>
              <a:rPr lang="en-US" sz="2800" dirty="0" err="1"/>
              <a:t>kota</a:t>
            </a:r>
            <a:r>
              <a:rPr lang="en-US" sz="2800" dirty="0"/>
              <a:t>, </a:t>
            </a:r>
            <a:r>
              <a:rPr lang="en-US" sz="2800" dirty="0" err="1"/>
              <a:t>periyot</a:t>
            </a:r>
            <a:r>
              <a:rPr lang="en-US" sz="2800" dirty="0"/>
              <a:t>)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çalışacaklarının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 smtClean="0"/>
              <a:t>Talimatların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 smtClean="0"/>
              <a:t>talimatların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gerçekleştirilen</a:t>
            </a:r>
            <a:r>
              <a:rPr lang="en-US" sz="2800" dirty="0" smtClean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dosyalarının</a:t>
            </a:r>
            <a:r>
              <a:rPr lang="en-US" sz="2800" dirty="0"/>
              <a:t>, </a:t>
            </a:r>
            <a:r>
              <a:rPr lang="en-US" sz="2800" dirty="0" err="1"/>
              <a:t>girilen</a:t>
            </a:r>
            <a:r>
              <a:rPr lang="en-US" sz="2800" dirty="0"/>
              <a:t> </a:t>
            </a:r>
            <a:r>
              <a:rPr lang="en-US" sz="2800" dirty="0" err="1"/>
              <a:t>kriter</a:t>
            </a:r>
            <a:r>
              <a:rPr lang="en-US" sz="2800" dirty="0"/>
              <a:t> </a:t>
            </a:r>
            <a:r>
              <a:rPr lang="en-US" sz="2800" dirty="0" err="1"/>
              <a:t>bilgiler</a:t>
            </a:r>
            <a:r>
              <a:rPr lang="en-US" sz="2800" dirty="0"/>
              <a:t> </a:t>
            </a:r>
            <a:r>
              <a:rPr lang="en-US" sz="2800" dirty="0" err="1" smtClean="0"/>
              <a:t>doğrultusunda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89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/>
              <a:t>Sorgulama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müdürlükleri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biriminde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yetkisizlik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sorgu</a:t>
            </a:r>
            <a:r>
              <a:rPr lang="en-US" sz="2800" dirty="0"/>
              <a:t> </a:t>
            </a:r>
            <a:r>
              <a:rPr lang="en-US" sz="2800" dirty="0" err="1" smtClean="0"/>
              <a:t>ve</a:t>
            </a:r>
            <a:r>
              <a:rPr lang="tr-TR" sz="2800" dirty="0"/>
              <a:t> </a:t>
            </a:r>
            <a:r>
              <a:rPr lang="en-US" sz="2800" dirty="0" err="1" smtClean="0"/>
              <a:t>rapor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/>
              <a:t>Dairelerinden</a:t>
            </a:r>
            <a:r>
              <a:rPr lang="en-US" sz="2800" b="1" dirty="0"/>
              <a:t> </a:t>
            </a:r>
            <a:r>
              <a:rPr lang="en-US" sz="2800" b="1" dirty="0" err="1" smtClean="0"/>
              <a:t>iptal</a:t>
            </a:r>
            <a:r>
              <a:rPr lang="en-US" sz="2800" b="1" dirty="0" smtClean="0"/>
              <a:t> </a:t>
            </a:r>
            <a:r>
              <a:rPr lang="en-US" sz="2800" b="1" dirty="0" err="1"/>
              <a:t>Edilen</a:t>
            </a:r>
            <a:r>
              <a:rPr lang="en-US" sz="2800" b="1" dirty="0"/>
              <a:t> </a:t>
            </a:r>
            <a:r>
              <a:rPr lang="en-US" sz="2800" b="1" dirty="0" err="1"/>
              <a:t>Tevzi</a:t>
            </a:r>
            <a:r>
              <a:rPr lang="en-US" sz="2800" b="1" dirty="0"/>
              <a:t> </a:t>
            </a:r>
            <a:r>
              <a:rPr lang="en-US" sz="2800" b="1" dirty="0" err="1" smtClean="0"/>
              <a:t>Bilgilerinin</a:t>
            </a:r>
            <a:r>
              <a:rPr lang="tr-TR" sz="2800" b="1" dirty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dairelerinden</a:t>
            </a:r>
            <a:r>
              <a:rPr lang="en-US" sz="2800" dirty="0"/>
              <a:t> </a:t>
            </a:r>
            <a:r>
              <a:rPr lang="en-US" sz="2800" dirty="0" err="1"/>
              <a:t>iptal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daireleri</a:t>
            </a:r>
            <a:r>
              <a:rPr lang="tr-TR" sz="2800" dirty="0"/>
              <a:t> </a:t>
            </a:r>
            <a:r>
              <a:rPr lang="en-US" sz="2800" dirty="0" err="1" smtClean="0"/>
              <a:t>menüsünde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ekranında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açma</a:t>
            </a:r>
            <a:r>
              <a:rPr lang="tr-TR" sz="2800" dirty="0" smtClean="0"/>
              <a:t> </a:t>
            </a:r>
            <a:r>
              <a:rPr lang="en-US" sz="2800" dirty="0" err="1" smtClean="0"/>
              <a:t>süreci</a:t>
            </a:r>
            <a:r>
              <a:rPr lang="en-US" sz="2800" dirty="0" smtClean="0"/>
              <a:t> </a:t>
            </a:r>
            <a:r>
              <a:rPr lang="en-US" sz="2800" dirty="0" err="1"/>
              <a:t>bitirilen</a:t>
            </a:r>
            <a:r>
              <a:rPr lang="en-US" sz="2800" dirty="0"/>
              <a:t> </a:t>
            </a:r>
            <a:r>
              <a:rPr lang="en-US" sz="2800" dirty="0" err="1"/>
              <a:t>tevzilerin</a:t>
            </a:r>
            <a:r>
              <a:rPr lang="en-US" sz="2800" dirty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2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işas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dairesinin</a:t>
            </a:r>
            <a:r>
              <a:rPr lang="en-US" sz="2800" dirty="0"/>
              <a:t>,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/>
              <a:t>mahkemelerinin</a:t>
            </a:r>
            <a:r>
              <a:rPr lang="en-US" sz="2800" dirty="0"/>
              <a:t> </a:t>
            </a:r>
            <a:r>
              <a:rPr lang="en-US" sz="2800" dirty="0" err="1" smtClean="0"/>
              <a:t>ilamlarının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infazı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/>
              <a:t>yürüten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 smtClean="0"/>
              <a:t>olması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itibarıyla</a:t>
            </a:r>
            <a:r>
              <a:rPr lang="en-US" sz="2800" dirty="0" smtClean="0"/>
              <a:t> </a:t>
            </a:r>
            <a:r>
              <a:rPr lang="en-US" sz="2800" dirty="0" err="1"/>
              <a:t>mahkemelerin</a:t>
            </a:r>
            <a:r>
              <a:rPr lang="en-US" sz="2800" dirty="0"/>
              <a:t> </a:t>
            </a:r>
            <a:r>
              <a:rPr lang="en-US" sz="2800" dirty="0" err="1" smtClean="0"/>
              <a:t>verdiği</a:t>
            </a:r>
            <a:r>
              <a:rPr lang="en-US" sz="2800" dirty="0" smtClean="0"/>
              <a:t>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tr-TR" sz="2800" dirty="0"/>
              <a:t>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tedbiri</a:t>
            </a:r>
            <a:r>
              <a:rPr lang="en-US" sz="2800" dirty="0"/>
              <a:t> </a:t>
            </a:r>
            <a:r>
              <a:rPr lang="en-US" sz="2800" dirty="0" err="1" smtClean="0"/>
              <a:t>kararlarının</a:t>
            </a:r>
            <a:r>
              <a:rPr lang="en-US" sz="2800" dirty="0" smtClean="0"/>
              <a:t> </a:t>
            </a:r>
            <a:r>
              <a:rPr lang="en-US" sz="2800" dirty="0" err="1"/>
              <a:t>yani</a:t>
            </a:r>
            <a:r>
              <a:rPr lang="en-US" sz="2800" dirty="0"/>
              <a:t> </a:t>
            </a:r>
            <a:r>
              <a:rPr lang="en-US" sz="2800" dirty="0" err="1"/>
              <a:t>görevi</a:t>
            </a:r>
            <a:r>
              <a:rPr lang="en-US" sz="2800" dirty="0"/>
              <a:t> </a:t>
            </a:r>
            <a:r>
              <a:rPr lang="en-US" sz="2800" dirty="0" err="1"/>
              <a:t>içindeki</a:t>
            </a:r>
            <a:r>
              <a:rPr lang="en-US" sz="2800" dirty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işas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idare</a:t>
            </a:r>
            <a:r>
              <a:rPr lang="en-US" sz="2800" b="1" dirty="0" smtClean="0"/>
              <a:t> </a:t>
            </a:r>
            <a:r>
              <a:rPr lang="en-US" sz="2800" b="1" dirty="0" err="1"/>
              <a:t>Memur</a:t>
            </a:r>
            <a:r>
              <a:rPr lang="en-US" sz="2800" b="1" dirty="0"/>
              <a:t> </a:t>
            </a:r>
            <a:r>
              <a:rPr lang="en-US" sz="2800" b="1" dirty="0" err="1" smtClean="0"/>
              <a:t>Adayları</a:t>
            </a:r>
            <a:r>
              <a:rPr lang="en-US" sz="2800" b="1" dirty="0" smtClean="0"/>
              <a:t> </a:t>
            </a:r>
            <a:r>
              <a:rPr lang="en-US" sz="2800" b="1" dirty="0" err="1"/>
              <a:t>Seçim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idare</a:t>
            </a:r>
            <a:r>
              <a:rPr lang="en-US" sz="2800" dirty="0"/>
              <a:t> </a:t>
            </a:r>
            <a:r>
              <a:rPr lang="en-US" sz="2800" dirty="0" err="1"/>
              <a:t>memur</a:t>
            </a:r>
            <a:r>
              <a:rPr lang="en-US" sz="2800" dirty="0"/>
              <a:t> </a:t>
            </a:r>
            <a:r>
              <a:rPr lang="en-US" sz="2800" dirty="0" err="1" smtClean="0"/>
              <a:t>adayları</a:t>
            </a:r>
            <a:r>
              <a:rPr lang="en-US" sz="2800" dirty="0" smtClean="0"/>
              <a:t> </a:t>
            </a:r>
            <a:r>
              <a:rPr lang="en-US" sz="2800" dirty="0" err="1"/>
              <a:t>seçim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idare</a:t>
            </a:r>
            <a:r>
              <a:rPr lang="en-US" sz="2800" dirty="0"/>
              <a:t> </a:t>
            </a:r>
            <a:r>
              <a:rPr lang="en-US" sz="2800" dirty="0" err="1"/>
              <a:t>memur</a:t>
            </a:r>
            <a:r>
              <a:rPr lang="en-US" sz="2800" dirty="0"/>
              <a:t> </a:t>
            </a:r>
            <a:r>
              <a:rPr lang="en-US" sz="2800" dirty="0" err="1"/>
              <a:t>aday</a:t>
            </a:r>
            <a:r>
              <a:rPr lang="en-US" sz="2800" dirty="0"/>
              <a:t> </a:t>
            </a:r>
            <a:r>
              <a:rPr lang="en-US" sz="2800" dirty="0" err="1" smtClean="0"/>
              <a:t>adaylarının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bunların</a:t>
            </a:r>
            <a:r>
              <a:rPr lang="en-US" sz="2800" dirty="0" smtClean="0"/>
              <a:t> </a:t>
            </a:r>
            <a:r>
              <a:rPr lang="en-US" sz="2800" dirty="0" err="1"/>
              <a:t>memur</a:t>
            </a:r>
            <a:r>
              <a:rPr lang="en-US" sz="2800" dirty="0"/>
              <a:t> </a:t>
            </a:r>
            <a:r>
              <a:rPr lang="en-US" sz="2800" dirty="0" err="1" smtClean="0"/>
              <a:t>adayı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memur</a:t>
            </a:r>
            <a:r>
              <a:rPr lang="en-US" sz="2800" dirty="0"/>
              <a:t> </a:t>
            </a:r>
            <a:r>
              <a:rPr lang="en-US" sz="2800" dirty="0" err="1" smtClean="0"/>
              <a:t>sıfatı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aktarıldığı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791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b="1" dirty="0" smtClean="0"/>
              <a:t>işasın Kapatılması </a:t>
            </a:r>
            <a:r>
              <a:rPr lang="pt-BR" sz="2800" b="1" dirty="0"/>
              <a:t>veya </a:t>
            </a:r>
            <a:r>
              <a:rPr lang="pt-BR" sz="2800" b="1" dirty="0" smtClean="0"/>
              <a:t>Kaldırılmasının Bildirilmesi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Yazısının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pt-BR" sz="2800" dirty="0" smtClean="0"/>
              <a:t>işasın kapatılması </a:t>
            </a:r>
            <a:r>
              <a:rPr lang="pt-BR" sz="2800" dirty="0"/>
              <a:t>veya </a:t>
            </a:r>
            <a:r>
              <a:rPr lang="pt-BR" sz="2800" dirty="0" smtClean="0"/>
              <a:t>kaldırılmasının </a:t>
            </a:r>
            <a:r>
              <a:rPr lang="pt-BR" sz="2800" dirty="0"/>
              <a:t>bildirilmesi </a:t>
            </a:r>
            <a:r>
              <a:rPr lang="pt-BR" sz="2800" dirty="0" smtClean="0"/>
              <a:t>yazısının hazırlanması ekranı,</a:t>
            </a:r>
            <a:r>
              <a:rPr lang="tr-TR" sz="2800" dirty="0" smtClean="0"/>
              <a:t>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önce</a:t>
            </a:r>
            <a:r>
              <a:rPr lang="en-US" sz="2800" dirty="0"/>
              <a:t> </a:t>
            </a:r>
            <a:r>
              <a:rPr lang="en-US" sz="2800" dirty="0" err="1" smtClean="0"/>
              <a:t>işasın</a:t>
            </a:r>
            <a:r>
              <a:rPr lang="en-US" sz="2800" dirty="0" smtClean="0"/>
              <a:t> </a:t>
            </a:r>
            <a:r>
              <a:rPr lang="en-US" sz="2800" dirty="0" err="1"/>
              <a:t>haber</a:t>
            </a:r>
            <a:r>
              <a:rPr lang="en-US" sz="2800" dirty="0"/>
              <a:t> </a:t>
            </a:r>
            <a:r>
              <a:rPr lang="en-US" sz="2800" dirty="0" err="1" smtClean="0"/>
              <a:t>verildiği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müşis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 smtClean="0"/>
              <a:t>kişi</a:t>
            </a:r>
            <a:r>
              <a:rPr lang="en-US" sz="2800" dirty="0" smtClean="0"/>
              <a:t>)</a:t>
            </a:r>
            <a:r>
              <a:rPr lang="tr-TR" sz="2800" dirty="0" smtClean="0"/>
              <a:t> </a:t>
            </a:r>
            <a:r>
              <a:rPr lang="en-US" sz="2800" dirty="0" err="1" smtClean="0"/>
              <a:t>hakkında</a:t>
            </a:r>
            <a:r>
              <a:rPr lang="en-US" sz="2800" dirty="0" smtClean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 smtClean="0"/>
              <a:t>istendiği</a:t>
            </a:r>
            <a:r>
              <a:rPr lang="en-US" sz="2800" dirty="0" smtClean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 smtClean="0"/>
              <a:t>işasın</a:t>
            </a:r>
            <a:r>
              <a:rPr lang="en-US" sz="2800" dirty="0" smtClean="0"/>
              <a:t> </a:t>
            </a:r>
            <a:r>
              <a:rPr lang="en-US" sz="2800" dirty="0" err="1" smtClean="0"/>
              <a:t>bittiğine</a:t>
            </a:r>
            <a:r>
              <a:rPr lang="en-US" sz="2800" dirty="0" smtClean="0"/>
              <a:t> </a:t>
            </a:r>
            <a:r>
              <a:rPr lang="en-US" sz="2800" dirty="0" err="1" smtClean="0"/>
              <a:t>ilişkin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 (</a:t>
            </a:r>
            <a:r>
              <a:rPr lang="en-US" sz="2800" dirty="0" err="1" smtClean="0"/>
              <a:t>Örneğin</a:t>
            </a:r>
            <a:r>
              <a:rPr lang="en-US" sz="2800" dirty="0"/>
              <a:t>, </a:t>
            </a:r>
            <a:r>
              <a:rPr lang="en-US" sz="2800" dirty="0" err="1"/>
              <a:t>Bankalar</a:t>
            </a:r>
            <a:r>
              <a:rPr lang="en-US" sz="2800" dirty="0"/>
              <a:t> </a:t>
            </a:r>
            <a:r>
              <a:rPr lang="en-US" sz="2800" dirty="0" err="1" smtClean="0"/>
              <a:t>Birliği</a:t>
            </a:r>
            <a:r>
              <a:rPr lang="en-US" sz="2800" dirty="0"/>
              <a:t>, </a:t>
            </a:r>
            <a:r>
              <a:rPr lang="en-US" sz="2800" dirty="0" err="1" smtClean="0"/>
              <a:t>iMKB</a:t>
            </a:r>
            <a:r>
              <a:rPr lang="en-US" sz="2800" dirty="0"/>
              <a:t>, </a:t>
            </a:r>
            <a:r>
              <a:rPr lang="en-US" sz="2800" dirty="0" smtClean="0"/>
              <a:t>Basın </a:t>
            </a:r>
            <a:r>
              <a:rPr lang="en-US" sz="2800" dirty="0" err="1" smtClean="0"/>
              <a:t>ilan</a:t>
            </a:r>
            <a:r>
              <a:rPr lang="en-US" sz="2800" dirty="0" smtClean="0"/>
              <a:t> </a:t>
            </a:r>
            <a:r>
              <a:rPr lang="en-US" sz="2800" dirty="0" err="1"/>
              <a:t>Kurumu</a:t>
            </a:r>
            <a:r>
              <a:rPr lang="en-US" sz="2800" dirty="0" smtClean="0"/>
              <a:t>)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işas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Kararının</a:t>
            </a:r>
            <a:r>
              <a:rPr lang="en-US" sz="2800" b="1" dirty="0" smtClean="0"/>
              <a:t> </a:t>
            </a:r>
            <a:r>
              <a:rPr lang="en-US" sz="2800" b="1" dirty="0" err="1"/>
              <a:t>Bildirilmesi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kararının</a:t>
            </a:r>
            <a:r>
              <a:rPr lang="en-US" sz="2800" dirty="0" smtClean="0"/>
              <a:t> </a:t>
            </a:r>
            <a:r>
              <a:rPr lang="en-US" sz="2800" dirty="0" err="1"/>
              <a:t>bildirilmesi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kararının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/>
              <a:t>bildirilmesi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gerekli</a:t>
            </a:r>
            <a:r>
              <a:rPr lang="tr-TR" sz="2800" dirty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8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Tasfiye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Sisteme</a:t>
            </a:r>
            <a:r>
              <a:rPr lang="en-US" sz="2800" b="1" dirty="0"/>
              <a:t> </a:t>
            </a:r>
            <a:r>
              <a:rPr lang="en-US" sz="2800" b="1" dirty="0" err="1" smtClean="0"/>
              <a:t>Aktarılması</a:t>
            </a:r>
            <a:endParaRPr lang="en-US" sz="2800" b="1" dirty="0"/>
          </a:p>
          <a:p>
            <a:pPr marL="0" indent="0" algn="just">
              <a:buNone/>
            </a:pPr>
            <a:r>
              <a:rPr lang="sv-SE" sz="2800" dirty="0" smtClean="0"/>
              <a:t>Tasfiye kararının hazırlanması </a:t>
            </a:r>
            <a:r>
              <a:rPr lang="sv-SE" sz="2800" dirty="0"/>
              <a:t>ve sisteme </a:t>
            </a:r>
            <a:r>
              <a:rPr lang="sv-SE" sz="2800" dirty="0" smtClean="0"/>
              <a:t>aktarılması ekranı, işas işlemleri sırasında</a:t>
            </a:r>
            <a:r>
              <a:rPr lang="tr-TR" sz="2800" dirty="0" smtClean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Tasfiye</a:t>
            </a:r>
            <a:r>
              <a:rPr lang="en-US" sz="2800" dirty="0" smtClean="0"/>
              <a:t> </a:t>
            </a:r>
            <a:r>
              <a:rPr lang="en-US" sz="2800" dirty="0" err="1"/>
              <a:t>yönteminin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kararın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 </a:t>
            </a:r>
            <a:r>
              <a:rPr lang="en-US" sz="2800" dirty="0" err="1" smtClean="0"/>
              <a:t>Tasfiye</a:t>
            </a:r>
            <a:r>
              <a:rPr lang="en-US" sz="2800" dirty="0" smtClean="0"/>
              <a:t> </a:t>
            </a:r>
            <a:r>
              <a:rPr lang="en-US" sz="2800" dirty="0" err="1"/>
              <a:t>yöntemi</a:t>
            </a:r>
            <a:r>
              <a:rPr lang="en-US" sz="2800" dirty="0"/>
              <a:t>, </a:t>
            </a:r>
            <a:r>
              <a:rPr lang="en-US" sz="2800" dirty="0" err="1" smtClean="0"/>
              <a:t>Tasfiyenin</a:t>
            </a:r>
            <a:r>
              <a:rPr lang="en-US" sz="2800" dirty="0" smtClean="0"/>
              <a:t> </a:t>
            </a:r>
            <a:r>
              <a:rPr lang="en-US" sz="2800" dirty="0" err="1"/>
              <a:t>tatili</a:t>
            </a:r>
            <a:r>
              <a:rPr lang="en-US" sz="2800" dirty="0"/>
              <a:t>, </a:t>
            </a:r>
            <a:r>
              <a:rPr lang="en-US" sz="2800" dirty="0" err="1"/>
              <a:t>basit</a:t>
            </a:r>
            <a:r>
              <a:rPr lang="en-US" sz="2800" dirty="0"/>
              <a:t> </a:t>
            </a:r>
            <a:r>
              <a:rPr lang="en-US" sz="2800" dirty="0" err="1" smtClean="0"/>
              <a:t>Tasfiye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tr-TR" sz="2800" dirty="0" smtClean="0"/>
              <a:t> </a:t>
            </a:r>
            <a:r>
              <a:rPr lang="en-US" sz="2800" dirty="0" smtClean="0"/>
              <a:t>normal </a:t>
            </a:r>
            <a:r>
              <a:rPr lang="en-US" sz="2800" dirty="0" err="1" smtClean="0"/>
              <a:t>Tasfiye</a:t>
            </a:r>
            <a:r>
              <a:rPr lang="en-US" sz="2800" dirty="0" smtClean="0"/>
              <a:t> </a:t>
            </a:r>
            <a:r>
              <a:rPr lang="en-US" sz="2800" dirty="0" err="1"/>
              <a:t>seçeneklerinden</a:t>
            </a:r>
            <a:r>
              <a:rPr lang="en-US" sz="2800" dirty="0"/>
              <a:t> </a:t>
            </a:r>
            <a:r>
              <a:rPr lang="en-US" sz="2800" dirty="0" err="1"/>
              <a:t>biri</a:t>
            </a:r>
            <a:r>
              <a:rPr lang="en-US" sz="2800" dirty="0"/>
              <a:t> </a:t>
            </a:r>
            <a:r>
              <a:rPr lang="en-US" sz="2800" dirty="0" err="1"/>
              <a:t>olabilir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işas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idare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Memurları</a:t>
            </a:r>
            <a:r>
              <a:rPr lang="en-US" sz="2800" b="1" dirty="0" smtClean="0"/>
              <a:t> </a:t>
            </a:r>
            <a:r>
              <a:rPr lang="en-US" sz="2800" b="1" dirty="0" err="1"/>
              <a:t>Seçim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idare</a:t>
            </a:r>
            <a:r>
              <a:rPr lang="en-US" sz="2800" dirty="0"/>
              <a:t> </a:t>
            </a:r>
            <a:r>
              <a:rPr lang="en-US" sz="2800" dirty="0" err="1" smtClean="0"/>
              <a:t>memurları</a:t>
            </a:r>
            <a:r>
              <a:rPr lang="en-US" sz="2800" dirty="0" smtClean="0"/>
              <a:t> </a:t>
            </a:r>
            <a:r>
              <a:rPr lang="en-US" sz="2800" dirty="0" err="1"/>
              <a:t>seçim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idare</a:t>
            </a:r>
            <a:r>
              <a:rPr lang="en-US" sz="2800" dirty="0"/>
              <a:t> </a:t>
            </a:r>
            <a:r>
              <a:rPr lang="en-US" sz="2800" dirty="0" err="1"/>
              <a:t>memur</a:t>
            </a:r>
            <a:r>
              <a:rPr lang="en-US" sz="2800" dirty="0"/>
              <a:t> </a:t>
            </a:r>
            <a:r>
              <a:rPr lang="en-US" sz="2800" dirty="0" err="1" smtClean="0"/>
              <a:t>adaylarının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146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şas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idare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Memurları</a:t>
            </a:r>
            <a:r>
              <a:rPr lang="en-US" sz="2800" b="1" dirty="0" smtClean="0"/>
              <a:t> </a:t>
            </a:r>
            <a:r>
              <a:rPr lang="en-US" sz="2800" b="1" dirty="0" err="1"/>
              <a:t>Bildirim</a:t>
            </a:r>
            <a:r>
              <a:rPr lang="en-US" sz="2800" b="1" dirty="0"/>
              <a:t> </a:t>
            </a:r>
            <a:r>
              <a:rPr lang="en-US" sz="2800" b="1" dirty="0" err="1" smtClean="0"/>
              <a:t>Yazıları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/>
              <a:t>idare</a:t>
            </a:r>
            <a:r>
              <a:rPr lang="en-US" sz="2800" dirty="0"/>
              <a:t> </a:t>
            </a:r>
            <a:r>
              <a:rPr lang="en-US" sz="2800" dirty="0" err="1" smtClean="0"/>
              <a:t>memurları</a:t>
            </a:r>
            <a:r>
              <a:rPr lang="en-US" sz="2800" dirty="0" smtClean="0"/>
              <a:t> </a:t>
            </a:r>
            <a:r>
              <a:rPr lang="en-US" sz="2800" dirty="0" err="1"/>
              <a:t>bildirim</a:t>
            </a:r>
            <a:r>
              <a:rPr lang="en-US" sz="2800" dirty="0"/>
              <a:t> </a:t>
            </a:r>
            <a:r>
              <a:rPr lang="en-US" sz="2800" dirty="0" err="1" smtClean="0"/>
              <a:t>yazılarının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işas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dosyasına</a:t>
            </a:r>
            <a:r>
              <a:rPr lang="en-US" sz="2800" dirty="0" smtClean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 smtClean="0"/>
              <a:t>işas</a:t>
            </a:r>
            <a:r>
              <a:rPr lang="tr-TR" sz="2800" dirty="0"/>
              <a:t> </a:t>
            </a:r>
            <a:r>
              <a:rPr lang="en-US" sz="2800" dirty="0" err="1" smtClean="0"/>
              <a:t>idare</a:t>
            </a:r>
            <a:r>
              <a:rPr lang="en-US" sz="2800" dirty="0" smtClean="0"/>
              <a:t> </a:t>
            </a:r>
            <a:r>
              <a:rPr lang="en-US" sz="2800" dirty="0" err="1" smtClean="0"/>
              <a:t>memurları</a:t>
            </a:r>
            <a:r>
              <a:rPr lang="en-US" sz="2800" dirty="0" smtClean="0"/>
              <a:t> </a:t>
            </a:r>
            <a:r>
              <a:rPr lang="en-US" sz="2800" dirty="0" err="1"/>
              <a:t>belirlendikten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 smtClean="0"/>
              <a:t>memurların</a:t>
            </a:r>
            <a:r>
              <a:rPr lang="en-US" sz="2800" dirty="0" smtClean="0"/>
              <a:t> </a:t>
            </a:r>
            <a:r>
              <a:rPr lang="en-US" sz="2800" dirty="0" err="1" smtClean="0"/>
              <a:t>çeşitli</a:t>
            </a:r>
            <a:r>
              <a:rPr lang="en-US" sz="2800" dirty="0" smtClean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 smtClean="0"/>
              <a:t>bildirilmek</a:t>
            </a:r>
            <a:r>
              <a:rPr lang="tr-TR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/>
              <a:t>Gönderme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isteme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gönderme</a:t>
            </a:r>
            <a:r>
              <a:rPr lang="en-US" sz="2800" dirty="0"/>
              <a:t> </a:t>
            </a:r>
            <a:r>
              <a:rPr lang="en-US" sz="2800" dirty="0" err="1"/>
              <a:t>isteme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dosyanın</a:t>
            </a:r>
            <a:r>
              <a:rPr lang="tr-TR" sz="2800" dirty="0"/>
              <a:t> </a:t>
            </a:r>
            <a:r>
              <a:rPr lang="en-US" sz="2800" dirty="0" err="1" smtClean="0"/>
              <a:t>kapatılarak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,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/>
              <a:t>incelenmek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tr-TR" sz="2800" dirty="0"/>
              <a:t> </a:t>
            </a:r>
            <a:r>
              <a:rPr lang="en-US" sz="2800" dirty="0" err="1" smtClean="0"/>
              <a:t>birime</a:t>
            </a:r>
            <a:r>
              <a:rPr lang="en-US" sz="2800" dirty="0" smtClean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birimden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isteme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/>
              <a:t>yapan</a:t>
            </a:r>
            <a:r>
              <a:rPr lang="en-US" sz="2800" dirty="0"/>
              <a:t> </a:t>
            </a:r>
            <a:r>
              <a:rPr lang="en-US" sz="2800" dirty="0" err="1" smtClean="0"/>
              <a:t>ekranlara</a:t>
            </a:r>
            <a:r>
              <a:rPr lang="tr-TR" sz="2800" dirty="0"/>
              <a:t> </a:t>
            </a:r>
            <a:r>
              <a:rPr lang="en-US" sz="2800" dirty="0" err="1" smtClean="0"/>
              <a:t>sahip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modüldür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55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Kapatılarak</a:t>
            </a:r>
            <a:r>
              <a:rPr lang="en-US" sz="2800" b="1" dirty="0" smtClean="0"/>
              <a:t> </a:t>
            </a:r>
            <a:r>
              <a:rPr lang="en-US" sz="2800" b="1" dirty="0" err="1"/>
              <a:t>Gönderilmesi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kapatılarak</a:t>
            </a:r>
            <a:r>
              <a:rPr lang="en-US" sz="2800" dirty="0" smtClean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/>
              <a:t>birimden</a:t>
            </a:r>
            <a:r>
              <a:rPr lang="en-US" sz="2800" dirty="0"/>
              <a:t> </a:t>
            </a:r>
            <a:r>
              <a:rPr lang="en-US" sz="2800" dirty="0" err="1" smtClean="0"/>
              <a:t>ilişiği</a:t>
            </a:r>
            <a:r>
              <a:rPr lang="tr-TR" sz="2800" dirty="0"/>
              <a:t> </a:t>
            </a:r>
            <a:r>
              <a:rPr lang="en-US" sz="2800" dirty="0" err="1" smtClean="0"/>
              <a:t>kapatılarak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/>
              <a:t>Geçici</a:t>
            </a:r>
            <a:r>
              <a:rPr lang="en-US" sz="2800" b="1" dirty="0"/>
              <a:t> </a:t>
            </a:r>
            <a:r>
              <a:rPr lang="en-US" sz="2800" b="1" dirty="0" err="1"/>
              <a:t>Gönderilmesi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/>
              <a:t>geçici</a:t>
            </a:r>
            <a:r>
              <a:rPr lang="en-US" sz="2800" dirty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incelenmek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talep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gönderilmesi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smtClean="0"/>
              <a:t>Ba</a:t>
            </a:r>
            <a:r>
              <a:rPr lang="tr-TR" sz="2800" b="1" dirty="0"/>
              <a:t>ş</a:t>
            </a:r>
            <a:r>
              <a:rPr lang="en-US" sz="2800" b="1" dirty="0" err="1" smtClean="0"/>
              <a:t>ka</a:t>
            </a:r>
            <a:r>
              <a:rPr lang="en-US" sz="2800" b="1" dirty="0" smtClean="0"/>
              <a:t> </a:t>
            </a:r>
            <a:r>
              <a:rPr lang="en-US" sz="2800" b="1" dirty="0" err="1"/>
              <a:t>Birimden</a:t>
            </a:r>
            <a:r>
              <a:rPr lang="en-US" sz="2800" b="1" dirty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 smtClean="0"/>
              <a:t>isteme</a:t>
            </a:r>
            <a:endParaRPr lang="en-US" sz="2800" b="1" dirty="0"/>
          </a:p>
          <a:p>
            <a:pPr marL="0" indent="0">
              <a:buNone/>
            </a:pPr>
            <a:r>
              <a:rPr lang="tr-TR" sz="2800" dirty="0" err="1"/>
              <a:t>B</a:t>
            </a:r>
            <a:r>
              <a:rPr lang="en-US" sz="2800" dirty="0" err="1" smtClean="0"/>
              <a:t>aşka</a:t>
            </a:r>
            <a:r>
              <a:rPr lang="en-US" sz="2800" dirty="0" smtClean="0"/>
              <a:t> </a:t>
            </a:r>
            <a:r>
              <a:rPr lang="en-US" sz="2800" dirty="0" err="1"/>
              <a:t>birimden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isteme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birimdeki</a:t>
            </a:r>
            <a:r>
              <a:rPr lang="en-US" sz="2800" dirty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incelenmek</a:t>
            </a:r>
            <a:r>
              <a:rPr lang="tr-TR" sz="2800" dirty="0"/>
              <a:t> </a:t>
            </a:r>
            <a:r>
              <a:rPr lang="en-US" sz="2800" dirty="0" err="1" smtClean="0"/>
              <a:t>üzere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birimden</a:t>
            </a:r>
            <a:r>
              <a:rPr lang="en-US" sz="2800" dirty="0"/>
              <a:t> </a:t>
            </a:r>
            <a:r>
              <a:rPr lang="en-US" sz="2800" dirty="0" err="1" smtClean="0"/>
              <a:t>istendiği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95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err="1"/>
              <a:t>Gönderilen</a:t>
            </a:r>
            <a:r>
              <a:rPr lang="en-US" sz="2800" b="1" dirty="0"/>
              <a:t> </a:t>
            </a:r>
            <a:r>
              <a:rPr lang="en-US" sz="2800" b="1" dirty="0" err="1" smtClean="0"/>
              <a:t>Dosyayı</a:t>
            </a:r>
            <a:r>
              <a:rPr lang="en-US" sz="2800" b="1" dirty="0" smtClean="0"/>
              <a:t> </a:t>
            </a:r>
            <a:r>
              <a:rPr lang="en-US" sz="2800" b="1" dirty="0"/>
              <a:t>Geri </a:t>
            </a:r>
            <a:r>
              <a:rPr lang="en-US" sz="2800" b="1" dirty="0" err="1" smtClean="0"/>
              <a:t>isteme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Gönderilen</a:t>
            </a:r>
            <a:r>
              <a:rPr lang="en-US" sz="2800" dirty="0"/>
              <a:t> </a:t>
            </a:r>
            <a:r>
              <a:rPr lang="en-US" sz="2800" dirty="0" err="1" smtClean="0"/>
              <a:t>dosyayı</a:t>
            </a:r>
            <a:r>
              <a:rPr lang="en-US" sz="2800" dirty="0" smtClean="0"/>
              <a:t> </a:t>
            </a:r>
            <a:r>
              <a:rPr lang="en-US" sz="2800" dirty="0" err="1"/>
              <a:t>geri</a:t>
            </a:r>
            <a:r>
              <a:rPr lang="en-US" sz="2800" dirty="0"/>
              <a:t> </a:t>
            </a:r>
            <a:r>
              <a:rPr lang="en-US" sz="2800" dirty="0" err="1"/>
              <a:t>isteme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err="1"/>
              <a:t>gönderilen</a:t>
            </a:r>
            <a:r>
              <a:rPr lang="en-US" sz="2800" dirty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istenmesi</a:t>
            </a:r>
            <a:r>
              <a:rPr lang="tr-TR" sz="2800" dirty="0" smtClean="0"/>
              <a:t> </a:t>
            </a:r>
            <a:r>
              <a:rPr lang="sv-SE" sz="2800" dirty="0" smtClean="0"/>
              <a:t>için </a:t>
            </a:r>
            <a:r>
              <a:rPr lang="sv-SE" sz="2800" dirty="0"/>
              <a:t>ilgili </a:t>
            </a:r>
            <a:r>
              <a:rPr lang="sv-SE" sz="2800" dirty="0" smtClean="0"/>
              <a:t>yazıların hazırlandığı ekrandır</a:t>
            </a:r>
            <a:r>
              <a:rPr lang="sv-SE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bilirkişilerle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işlerin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gerçekleştirileceği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içermektedir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Zimmet</a:t>
            </a:r>
            <a:r>
              <a:rPr lang="en-US" sz="2800" b="1" dirty="0"/>
              <a:t> </a:t>
            </a:r>
            <a:r>
              <a:rPr lang="en-US" sz="2800" b="1" dirty="0" err="1" smtClean="0"/>
              <a:t>Kıymetli</a:t>
            </a:r>
            <a:r>
              <a:rPr lang="en-US" sz="2800" b="1" dirty="0" smtClean="0"/>
              <a:t> </a:t>
            </a:r>
            <a:r>
              <a:rPr lang="en-US" sz="2800" b="1" dirty="0" err="1"/>
              <a:t>Evrak</a:t>
            </a:r>
            <a:r>
              <a:rPr lang="en-US" sz="2800" b="1" dirty="0"/>
              <a:t> 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Zimmet</a:t>
            </a:r>
            <a:r>
              <a:rPr lang="en-US" sz="2800" dirty="0"/>
              <a:t> </a:t>
            </a:r>
            <a:r>
              <a:rPr lang="en-US" sz="2800" dirty="0" err="1" smtClean="0"/>
              <a:t>kıymetli</a:t>
            </a:r>
            <a:r>
              <a:rPr lang="en-US" sz="2800" dirty="0" smtClean="0"/>
              <a:t> </a:t>
            </a:r>
            <a:r>
              <a:rPr lang="en-US" sz="2800" dirty="0" err="1"/>
              <a:t>evrak</a:t>
            </a:r>
            <a:r>
              <a:rPr lang="en-US" sz="2800" dirty="0"/>
              <a:t> 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teslim</a:t>
            </a:r>
            <a:r>
              <a:rPr lang="en-US" sz="2800" dirty="0"/>
              <a:t> </a:t>
            </a:r>
            <a:r>
              <a:rPr lang="en-US" sz="2800" dirty="0" err="1" smtClean="0"/>
              <a:t>alınan</a:t>
            </a:r>
            <a:r>
              <a:rPr lang="en-US" sz="2800" dirty="0" smtClean="0"/>
              <a:t> </a:t>
            </a:r>
            <a:r>
              <a:rPr lang="en-US" sz="2800" dirty="0" err="1" smtClean="0"/>
              <a:t>değerli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tr-TR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</a:t>
            </a:r>
            <a:r>
              <a:rPr lang="en-US" sz="2800" dirty="0"/>
              <a:t>da </a:t>
            </a:r>
            <a:r>
              <a:rPr lang="en-US" sz="2800" dirty="0" err="1" smtClean="0"/>
              <a:t>eşyanın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</a:t>
            </a:r>
            <a:r>
              <a:rPr lang="en-US" sz="2800" dirty="0"/>
              <a:t> </a:t>
            </a:r>
            <a:r>
              <a:rPr lang="en-US" sz="2800" dirty="0" err="1" smtClean="0"/>
              <a:t>kayıtlarının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tutulması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61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Kıymetli</a:t>
            </a:r>
            <a:r>
              <a:rPr lang="en-US" sz="2800" b="1" dirty="0" smtClean="0"/>
              <a:t> </a:t>
            </a:r>
            <a:r>
              <a:rPr lang="en-US" sz="2800" b="1" dirty="0" err="1"/>
              <a:t>Evrak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Değerli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Eşyaların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iadesinin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Yapılması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Kıymetli</a:t>
            </a:r>
            <a:r>
              <a:rPr lang="en-US" sz="2800" dirty="0" smtClean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değerli</a:t>
            </a:r>
            <a:r>
              <a:rPr lang="en-US" sz="2800" dirty="0" smtClean="0"/>
              <a:t> </a:t>
            </a:r>
            <a:r>
              <a:rPr lang="en-US" sz="2800" dirty="0" err="1" smtClean="0"/>
              <a:t>eşyaların</a:t>
            </a:r>
            <a:r>
              <a:rPr lang="en-US" sz="2800" dirty="0" smtClean="0"/>
              <a:t> </a:t>
            </a:r>
            <a:r>
              <a:rPr lang="en-US" sz="2800" dirty="0" err="1"/>
              <a:t>iadesinin</a:t>
            </a:r>
            <a:r>
              <a:rPr lang="en-US" sz="2800" dirty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dairesince</a:t>
            </a:r>
            <a:r>
              <a:rPr lang="en-US" sz="2800" dirty="0"/>
              <a:t> </a:t>
            </a:r>
            <a:r>
              <a:rPr lang="en-US" sz="2800" dirty="0" err="1" smtClean="0"/>
              <a:t>muhafaza</a:t>
            </a:r>
            <a:r>
              <a:rPr lang="tr-TR" sz="2800" dirty="0"/>
              <a:t> </a:t>
            </a:r>
            <a:r>
              <a:rPr lang="nb-NO" sz="2800" dirty="0" smtClean="0"/>
              <a:t>edilen kıymetli </a:t>
            </a:r>
            <a:r>
              <a:rPr lang="nb-NO" sz="2800" dirty="0"/>
              <a:t>evrak ve </a:t>
            </a:r>
            <a:r>
              <a:rPr lang="nb-NO" sz="2800" dirty="0" smtClean="0"/>
              <a:t>değerli eşyaların </a:t>
            </a:r>
            <a:r>
              <a:rPr lang="nb-NO" sz="2800" dirty="0"/>
              <a:t>iadesinin </a:t>
            </a:r>
            <a:r>
              <a:rPr lang="nb-NO" sz="2800" dirty="0" smtClean="0"/>
              <a:t>yapıldığı ekrandır.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Kıymetli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Eşya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Kayıt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Kıymetli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/</a:t>
            </a:r>
            <a:r>
              <a:rPr lang="en-US" sz="2800" dirty="0" err="1" smtClean="0"/>
              <a:t>eşya</a:t>
            </a:r>
            <a:r>
              <a:rPr lang="en-US" sz="2800" dirty="0" smtClean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dairesince</a:t>
            </a:r>
            <a:r>
              <a:rPr lang="en-US" sz="2800" dirty="0"/>
              <a:t> </a:t>
            </a:r>
            <a:r>
              <a:rPr lang="en-US" sz="2800" dirty="0" err="1" smtClean="0"/>
              <a:t>muhafaza</a:t>
            </a:r>
            <a:r>
              <a:rPr lang="tr-TR" sz="2800" dirty="0" smtClean="0"/>
              <a:t> </a:t>
            </a:r>
            <a:r>
              <a:rPr lang="en-US" sz="2800" dirty="0" err="1" smtClean="0"/>
              <a:t>edilecek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kıymetli</a:t>
            </a:r>
            <a:r>
              <a:rPr lang="en-US" sz="2800" dirty="0" smtClean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değerli</a:t>
            </a:r>
            <a:r>
              <a:rPr lang="en-US" sz="2800" dirty="0" smtClean="0"/>
              <a:t> </a:t>
            </a:r>
            <a:r>
              <a:rPr lang="en-US" sz="2800" dirty="0" err="1" smtClean="0"/>
              <a:t>eşyaların</a:t>
            </a:r>
            <a:r>
              <a:rPr lang="en-US" sz="2800" dirty="0" smtClean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ihale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Katılımcısı</a:t>
            </a:r>
            <a:r>
              <a:rPr lang="en-US" sz="2800" b="1" dirty="0" smtClean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ihale</a:t>
            </a:r>
            <a:r>
              <a:rPr lang="en-US" sz="2800" dirty="0" smtClean="0"/>
              <a:t> </a:t>
            </a:r>
            <a:r>
              <a:rPr lang="en-US" sz="2800" dirty="0" err="1" smtClean="0"/>
              <a:t>katılımcısı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err="1" smtClean="0"/>
              <a:t>dosyasında</a:t>
            </a:r>
            <a:r>
              <a:rPr lang="en-US" sz="2800" smtClean="0"/>
              <a:t> satışı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mallar</a:t>
            </a:r>
            <a:r>
              <a:rPr lang="tr-TR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/>
              <a:t>ihaleye</a:t>
            </a:r>
            <a:r>
              <a:rPr lang="en-US" sz="2800" dirty="0"/>
              <a:t> </a:t>
            </a:r>
            <a:r>
              <a:rPr lang="en-US" sz="2800" err="1" smtClean="0"/>
              <a:t>katılan</a:t>
            </a:r>
            <a:r>
              <a:rPr lang="en-US" sz="2800" smtClean="0"/>
              <a:t> kişi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kurumların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2800" b="1" smtClean="0"/>
              <a:t>Satış </a:t>
            </a:r>
            <a:r>
              <a:rPr lang="en-US" sz="2800" b="1" dirty="0" err="1" smtClean="0"/>
              <a:t>Kararının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r>
              <a:rPr lang="en-US" sz="2800" b="1" dirty="0" smtClean="0"/>
              <a:t> </a:t>
            </a:r>
            <a:r>
              <a:rPr lang="en-US" sz="2800" b="1" err="1"/>
              <a:t>ve</a:t>
            </a:r>
            <a:r>
              <a:rPr lang="en-US" sz="2800" b="1"/>
              <a:t> </a:t>
            </a:r>
            <a:r>
              <a:rPr lang="en-US" sz="2800" b="1" smtClean="0"/>
              <a:t>Satış </a:t>
            </a:r>
            <a:r>
              <a:rPr lang="en-US" sz="2800" b="1" dirty="0" err="1" smtClean="0"/>
              <a:t>için</a:t>
            </a:r>
            <a:r>
              <a:rPr lang="en-US" sz="2800" b="1" dirty="0" smtClean="0"/>
              <a:t> </a:t>
            </a:r>
            <a:r>
              <a:rPr lang="en-US" sz="2800" b="1" dirty="0" err="1"/>
              <a:t>Yer</a:t>
            </a:r>
            <a:r>
              <a:rPr lang="en-US" sz="2800" b="1" dirty="0"/>
              <a:t>, </a:t>
            </a:r>
            <a:r>
              <a:rPr lang="en-US" sz="2800" b="1" dirty="0" err="1"/>
              <a:t>Gün</a:t>
            </a:r>
            <a:r>
              <a:rPr lang="en-US" sz="2800" b="1" dirty="0"/>
              <a:t>, </a:t>
            </a:r>
            <a:r>
              <a:rPr lang="en-US" sz="2800" b="1" dirty="0" err="1" smtClean="0"/>
              <a:t>Saat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Belirlenmesi</a:t>
            </a:r>
            <a:endParaRPr lang="en-US" sz="2800" b="1" dirty="0"/>
          </a:p>
          <a:p>
            <a:r>
              <a:rPr lang="en-US" sz="2800" smtClean="0"/>
              <a:t>Satış </a:t>
            </a:r>
            <a:r>
              <a:rPr lang="en-US" sz="2800" dirty="0" err="1" smtClean="0"/>
              <a:t>kararının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err="1"/>
              <a:t>ve</a:t>
            </a:r>
            <a:r>
              <a:rPr lang="en-US" sz="2800"/>
              <a:t> </a:t>
            </a:r>
            <a:r>
              <a:rPr lang="en-US" sz="2800" smtClean="0"/>
              <a:t>satış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, </a:t>
            </a:r>
            <a:r>
              <a:rPr lang="en-US" sz="2800" dirty="0" err="1"/>
              <a:t>gün</a:t>
            </a:r>
            <a:r>
              <a:rPr lang="en-US" sz="2800" dirty="0"/>
              <a:t>,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belirlenmesi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smtClean="0"/>
              <a:t>, satışı</a:t>
            </a:r>
            <a:endParaRPr lang="en-US" sz="2800" dirty="0"/>
          </a:p>
          <a:p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malların</a:t>
            </a:r>
            <a:r>
              <a:rPr lang="en-US" sz="2800"/>
              <a:t>; </a:t>
            </a:r>
            <a:r>
              <a:rPr lang="en-US" sz="2800" smtClean="0"/>
              <a:t>satış </a:t>
            </a:r>
            <a:r>
              <a:rPr lang="en-US" sz="2800" err="1" smtClean="0"/>
              <a:t>kararının</a:t>
            </a:r>
            <a:r>
              <a:rPr lang="en-US" sz="2800" smtClean="0"/>
              <a:t> satış </a:t>
            </a:r>
            <a:r>
              <a:rPr lang="en-US" sz="2800" dirty="0" err="1" smtClean="0"/>
              <a:t>ilanının</a:t>
            </a:r>
            <a:r>
              <a:rPr lang="en-US" sz="2800" dirty="0" smtClean="0"/>
              <a:t> </a:t>
            </a:r>
            <a:r>
              <a:rPr lang="en-US" sz="2800" err="1"/>
              <a:t>ve</a:t>
            </a:r>
            <a:r>
              <a:rPr lang="en-US" sz="2800"/>
              <a:t> </a:t>
            </a:r>
            <a:r>
              <a:rPr lang="en-US" sz="2800" smtClean="0"/>
              <a:t>şartnamesinin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, </a:t>
            </a:r>
            <a:r>
              <a:rPr lang="en-US" sz="2800" dirty="0" err="1"/>
              <a:t>ihale</a:t>
            </a:r>
            <a:endParaRPr lang="en-US" sz="2800" dirty="0"/>
          </a:p>
          <a:p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5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Devir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Devir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“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işlemler</a:t>
            </a:r>
            <a:r>
              <a:rPr lang="en-US" sz="2800" dirty="0"/>
              <a:t>” </a:t>
            </a:r>
            <a:r>
              <a:rPr lang="en-US" sz="2800" dirty="0" err="1"/>
              <a:t>modülünün</a:t>
            </a:r>
            <a:r>
              <a:rPr lang="en-US" sz="2800" dirty="0"/>
              <a:t> </a:t>
            </a:r>
            <a:r>
              <a:rPr lang="en-US" sz="2800" dirty="0" err="1" smtClean="0"/>
              <a:t>altında</a:t>
            </a:r>
            <a:r>
              <a:rPr lang="en-US" sz="2800" dirty="0" smtClean="0"/>
              <a:t> </a:t>
            </a:r>
            <a:r>
              <a:rPr lang="en-US" sz="2800" dirty="0" err="1"/>
              <a:t>olup</a:t>
            </a:r>
            <a:r>
              <a:rPr lang="en-US" sz="2800" dirty="0"/>
              <a:t>, </a:t>
            </a:r>
            <a:r>
              <a:rPr lang="en-US" sz="2800" dirty="0" err="1" smtClean="0"/>
              <a:t>yıl</a:t>
            </a:r>
            <a:r>
              <a:rPr lang="en-US" sz="2800" dirty="0" smtClean="0"/>
              <a:t> </a:t>
            </a:r>
            <a:r>
              <a:rPr lang="en-US" sz="2800" dirty="0" err="1" smtClean="0"/>
              <a:t>sonunda</a:t>
            </a:r>
            <a:r>
              <a:rPr lang="tr-TR" sz="2800" dirty="0"/>
              <a:t> </a:t>
            </a:r>
            <a:r>
              <a:rPr lang="en-US" sz="2800" dirty="0" err="1" smtClean="0"/>
              <a:t>devreden</a:t>
            </a:r>
            <a:r>
              <a:rPr lang="en-US" sz="2800" dirty="0" smtClean="0"/>
              <a:t> </a:t>
            </a:r>
            <a:r>
              <a:rPr lang="en-US" sz="2800" dirty="0" err="1"/>
              <a:t>derdest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, </a:t>
            </a:r>
            <a:r>
              <a:rPr lang="en-US" sz="2800" dirty="0" err="1" smtClean="0"/>
              <a:t>kapalı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tahsilât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girilmesini</a:t>
            </a:r>
            <a:r>
              <a:rPr lang="tr-TR" sz="2800" dirty="0" smtClean="0"/>
              <a:t> </a:t>
            </a:r>
            <a:r>
              <a:rPr lang="en-US" sz="2800" dirty="0" err="1" smtClean="0"/>
              <a:t>kapsayan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onların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/>
              <a:t>ekranlardan</a:t>
            </a:r>
            <a:r>
              <a:rPr lang="en-US" sz="2800" dirty="0"/>
              <a:t> </a:t>
            </a:r>
            <a:r>
              <a:rPr lang="en-US" sz="2800" dirty="0" err="1" smtClean="0"/>
              <a:t>oluşmaktadır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Derdest</a:t>
            </a:r>
            <a:r>
              <a:rPr lang="en-US" sz="2800" b="1" dirty="0"/>
              <a:t> </a:t>
            </a:r>
            <a:r>
              <a:rPr lang="en-US" sz="2800" b="1" dirty="0" err="1"/>
              <a:t>Devir</a:t>
            </a:r>
            <a:r>
              <a:rPr lang="en-US" sz="2800" b="1" dirty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Derdest</a:t>
            </a:r>
            <a:r>
              <a:rPr lang="en-US" sz="2800" dirty="0"/>
              <a:t> </a:t>
            </a:r>
            <a:r>
              <a:rPr lang="en-US" sz="2800" dirty="0" err="1"/>
              <a:t>devir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</a:t>
            </a:r>
            <a:r>
              <a:rPr lang="en-US" sz="2800" dirty="0"/>
              <a:t> </a:t>
            </a:r>
            <a:r>
              <a:rPr lang="en-US" sz="2800" dirty="0" err="1"/>
              <a:t>halen</a:t>
            </a:r>
            <a:r>
              <a:rPr lang="en-US" sz="2800" dirty="0"/>
              <a:t> </a:t>
            </a:r>
            <a:r>
              <a:rPr lang="en-US" sz="2800" dirty="0" err="1" smtClean="0"/>
              <a:t>açık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derdest</a:t>
            </a:r>
            <a:r>
              <a:rPr lang="en-US" sz="2800" dirty="0"/>
              <a:t>)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dosyaları</a:t>
            </a:r>
            <a:r>
              <a:rPr lang="tr-TR" sz="2800" dirty="0" smtClean="0"/>
              <a:t> </a:t>
            </a:r>
            <a:r>
              <a:rPr lang="en-US" sz="2800" dirty="0" smtClean="0"/>
              <a:t>n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alınmasında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/>
              <a:t>ana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(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yı</a:t>
            </a:r>
            <a:r>
              <a:rPr lang="es-ES" sz="2800" dirty="0" err="1" smtClean="0"/>
              <a:t>lı</a:t>
            </a:r>
            <a:r>
              <a:rPr lang="es-ES" sz="2800" dirty="0" smtClean="0"/>
              <a:t>, </a:t>
            </a:r>
            <a:r>
              <a:rPr lang="es-ES" sz="2800" dirty="0" err="1"/>
              <a:t>dosya</a:t>
            </a:r>
            <a:r>
              <a:rPr lang="es-ES" sz="2800" dirty="0"/>
              <a:t> no, vs.) </a:t>
            </a:r>
            <a:r>
              <a:rPr lang="es-ES" sz="2800" dirty="0" err="1"/>
              <a:t>bu</a:t>
            </a:r>
            <a:r>
              <a:rPr lang="es-ES" sz="2800" dirty="0"/>
              <a:t> </a:t>
            </a:r>
            <a:r>
              <a:rPr lang="es-ES" sz="2800" dirty="0" err="1"/>
              <a:t>ekrana</a:t>
            </a:r>
            <a:r>
              <a:rPr lang="es-ES" sz="2800" dirty="0"/>
              <a:t> </a:t>
            </a:r>
            <a:r>
              <a:rPr lang="es-ES" sz="2800" dirty="0" err="1" smtClean="0"/>
              <a:t>yazılması</a:t>
            </a:r>
            <a:r>
              <a:rPr lang="es-ES" sz="2800" dirty="0" smtClean="0"/>
              <a:t> </a:t>
            </a:r>
            <a:r>
              <a:rPr lang="es-ES" sz="2800" dirty="0" err="1"/>
              <a:t>ile</a:t>
            </a:r>
            <a:r>
              <a:rPr lang="es-ES" sz="2800" dirty="0"/>
              <a:t> </a:t>
            </a:r>
            <a:r>
              <a:rPr lang="es-ES" sz="2800" dirty="0" err="1"/>
              <a:t>sisteme</a:t>
            </a:r>
            <a:r>
              <a:rPr lang="es-ES" sz="2800" dirty="0"/>
              <a:t> </a:t>
            </a:r>
            <a:r>
              <a:rPr lang="es-ES" sz="2800" dirty="0" err="1" smtClean="0"/>
              <a:t>boş</a:t>
            </a:r>
            <a:r>
              <a:rPr lang="es-ES" sz="2800" dirty="0" smtClean="0"/>
              <a:t> </a:t>
            </a:r>
            <a:r>
              <a:rPr lang="es-ES" sz="2800" dirty="0" err="1"/>
              <a:t>dosya</a:t>
            </a:r>
            <a:r>
              <a:rPr lang="es-ES" sz="2800" dirty="0"/>
              <a:t> </a:t>
            </a:r>
            <a:r>
              <a:rPr lang="es-ES" sz="2800" dirty="0" err="1" smtClean="0"/>
              <a:t>açık</a:t>
            </a:r>
            <a:r>
              <a:rPr lang="es-ES" sz="2800" dirty="0" smtClean="0"/>
              <a:t> </a:t>
            </a:r>
            <a:r>
              <a:rPr lang="es-ES" sz="2800" dirty="0" err="1"/>
              <a:t>olarak</a:t>
            </a:r>
            <a:r>
              <a:rPr lang="es-ES" sz="2800" dirty="0"/>
              <a:t> </a:t>
            </a:r>
            <a:r>
              <a:rPr lang="es-ES" sz="2800" dirty="0" err="1" smtClean="0"/>
              <a:t>açılır</a:t>
            </a:r>
            <a:r>
              <a:rPr lang="es-E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43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GENEL </a:t>
            </a:r>
            <a:r>
              <a:rPr lang="tr-TR" b="1" smtClean="0"/>
              <a:t>İŞ</a:t>
            </a:r>
            <a:r>
              <a:rPr lang="en-US" b="1" smtClean="0"/>
              <a:t>LEMLER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Kapalı</a:t>
            </a:r>
            <a:r>
              <a:rPr lang="en-US" sz="2800" b="1" dirty="0" smtClean="0"/>
              <a:t> </a:t>
            </a:r>
            <a:r>
              <a:rPr lang="en-US" sz="2800" b="1" dirty="0" err="1"/>
              <a:t>Devir</a:t>
            </a:r>
            <a:r>
              <a:rPr lang="en-US" sz="2800" b="1" dirty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Kapalı</a:t>
            </a:r>
            <a:r>
              <a:rPr lang="en-US" sz="2800" dirty="0" smtClean="0"/>
              <a:t> </a:t>
            </a:r>
            <a:r>
              <a:rPr lang="en-US" sz="2800" dirty="0" err="1"/>
              <a:t>devir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</a:t>
            </a:r>
            <a:r>
              <a:rPr lang="en-US" sz="2800" dirty="0"/>
              <a:t> </a:t>
            </a:r>
            <a:r>
              <a:rPr lang="en-US" sz="2800" dirty="0" err="1" smtClean="0"/>
              <a:t>yıl</a:t>
            </a:r>
            <a:r>
              <a:rPr lang="en-US" sz="2800" dirty="0" smtClean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 smtClean="0"/>
              <a:t>aynı</a:t>
            </a:r>
            <a:r>
              <a:rPr lang="en-US" sz="2800" dirty="0" smtClean="0"/>
              <a:t> </a:t>
            </a:r>
            <a:r>
              <a:rPr lang="en-US" sz="2800" dirty="0" err="1" smtClean="0"/>
              <a:t>yıl</a:t>
            </a:r>
            <a:r>
              <a:rPr lang="en-US" sz="2800" dirty="0" smtClean="0"/>
              <a:t> </a:t>
            </a:r>
            <a:r>
              <a:rPr lang="en-US" sz="2800" dirty="0" err="1"/>
              <a:t>içerisinde</a:t>
            </a:r>
            <a:r>
              <a:rPr lang="en-US" sz="2800" dirty="0"/>
              <a:t> </a:t>
            </a:r>
            <a:r>
              <a:rPr lang="en-US" sz="2800" dirty="0" err="1" smtClean="0"/>
              <a:t>kapanmı</a:t>
            </a:r>
            <a:r>
              <a:rPr lang="sv-SE" sz="2800" dirty="0" smtClean="0"/>
              <a:t>ş dosyaların </a:t>
            </a:r>
            <a:r>
              <a:rPr lang="sv-SE" sz="2800" dirty="0"/>
              <a:t>sisteme </a:t>
            </a:r>
            <a:r>
              <a:rPr lang="sv-SE" sz="2800" dirty="0" smtClean="0"/>
              <a:t>alınmasında kullanılan ekrandır</a:t>
            </a:r>
            <a:r>
              <a:rPr lang="sv-SE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Tahsilât</a:t>
            </a:r>
            <a:r>
              <a:rPr lang="en-US" sz="2800" b="1" dirty="0"/>
              <a:t> </a:t>
            </a:r>
            <a:r>
              <a:rPr lang="en-US" sz="2800" b="1" dirty="0" err="1"/>
              <a:t>Devir</a:t>
            </a:r>
            <a:r>
              <a:rPr lang="en-US" sz="2800" b="1" dirty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Sisteme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Tahsilât</a:t>
            </a:r>
            <a:r>
              <a:rPr lang="en-US" sz="2800" dirty="0"/>
              <a:t> </a:t>
            </a:r>
            <a:r>
              <a:rPr lang="en-US" sz="2800" dirty="0" err="1"/>
              <a:t>devir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</a:t>
            </a:r>
            <a:r>
              <a:rPr lang="en-US" sz="2800" dirty="0"/>
              <a:t> </a:t>
            </a:r>
            <a:r>
              <a:rPr lang="en-US" sz="2800" dirty="0" err="1" smtClean="0"/>
              <a:t>yılsonunda</a:t>
            </a:r>
            <a:r>
              <a:rPr lang="en-US" sz="2800" dirty="0" smtClean="0"/>
              <a:t> </a:t>
            </a:r>
            <a:r>
              <a:rPr lang="en-US" sz="2800" dirty="0" err="1" smtClean="0"/>
              <a:t>yapı</a:t>
            </a:r>
            <a:r>
              <a:rPr lang="tr-TR" sz="2800" dirty="0"/>
              <a:t>l</a:t>
            </a:r>
            <a:r>
              <a:rPr lang="en-US" sz="2800" dirty="0" smtClean="0"/>
              <a:t>an </a:t>
            </a:r>
            <a:r>
              <a:rPr lang="en-US" sz="2800" dirty="0" err="1"/>
              <a:t>kasadaki</a:t>
            </a:r>
            <a:r>
              <a:rPr lang="en-US" sz="2800" dirty="0"/>
              <a:t> </a:t>
            </a:r>
            <a:r>
              <a:rPr lang="en-US" sz="2800" dirty="0" err="1" smtClean="0"/>
              <a:t>tahsilâtların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kullanılır</a:t>
            </a:r>
            <a:r>
              <a:rPr lang="en-US" sz="2800" dirty="0"/>
              <a:t>. </a:t>
            </a:r>
            <a:r>
              <a:rPr lang="en-US" sz="2800" dirty="0" err="1"/>
              <a:t>Ekran</a:t>
            </a:r>
            <a:r>
              <a:rPr lang="en-US" sz="2800" dirty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 smtClean="0"/>
              <a:t>olan</a:t>
            </a:r>
            <a:r>
              <a:rPr lang="tr-TR" sz="2800" dirty="0"/>
              <a:t> </a:t>
            </a:r>
            <a:r>
              <a:rPr lang="en-US" sz="2800" dirty="0" err="1" smtClean="0"/>
              <a:t>dosyaya</a:t>
            </a:r>
            <a:r>
              <a:rPr lang="en-US" sz="2800" dirty="0" smtClean="0"/>
              <a:t> </a:t>
            </a:r>
            <a:r>
              <a:rPr lang="en-US" sz="2800" dirty="0" err="1"/>
              <a:t>tahsilât</a:t>
            </a:r>
            <a:r>
              <a:rPr lang="en-US" sz="2800" dirty="0"/>
              <a:t> </a:t>
            </a:r>
            <a:r>
              <a:rPr lang="en-US" sz="2800" dirty="0" err="1" smtClean="0"/>
              <a:t>ilişkilendirir</a:t>
            </a:r>
            <a:r>
              <a:rPr lang="en-US" sz="2800" dirty="0"/>
              <a:t>,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/>
              <a:t>yok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kapalı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içinde</a:t>
            </a:r>
            <a:r>
              <a:rPr lang="tr-TR" sz="2800" dirty="0" smtClean="0"/>
              <a:t> </a:t>
            </a:r>
            <a:r>
              <a:rPr lang="en-US" sz="2800" dirty="0" err="1" smtClean="0"/>
              <a:t>tahsilât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açar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45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TANIMLAR MODÜLÜ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Tanımlar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dairesinde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</a:t>
            </a:r>
            <a:r>
              <a:rPr lang="en-US" sz="2800" dirty="0"/>
              <a:t> </a:t>
            </a:r>
            <a:r>
              <a:rPr lang="en-US" sz="2800" dirty="0" err="1" smtClean="0"/>
              <a:t>tarafından</a:t>
            </a:r>
            <a:r>
              <a:rPr lang="tr-TR" sz="2800" dirty="0"/>
              <a:t> </a:t>
            </a:r>
            <a:r>
              <a:rPr lang="en-US" sz="2800" dirty="0" err="1" smtClean="0"/>
              <a:t>kullanılacak</a:t>
            </a:r>
            <a:r>
              <a:rPr lang="en-US" sz="2800" dirty="0"/>
              <a:t>, </a:t>
            </a:r>
            <a:r>
              <a:rPr lang="en-US" sz="2800" dirty="0" err="1" smtClean="0"/>
              <a:t>tanımlı</a:t>
            </a:r>
            <a:r>
              <a:rPr lang="en-US" sz="2800" dirty="0" smtClean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Dış</a:t>
            </a:r>
            <a:r>
              <a:rPr lang="en-US" sz="2800" b="1" dirty="0" smtClean="0"/>
              <a:t> </a:t>
            </a:r>
            <a:r>
              <a:rPr lang="en-US" sz="2800" b="1" dirty="0" err="1"/>
              <a:t>Kurum</a:t>
            </a:r>
            <a:r>
              <a:rPr lang="en-US" sz="2800" b="1" dirty="0"/>
              <a:t> </a:t>
            </a:r>
            <a:r>
              <a:rPr lang="en-US" sz="2800" b="1" dirty="0" err="1"/>
              <a:t>Ekleme</a:t>
            </a:r>
            <a:r>
              <a:rPr lang="en-US" sz="2800" b="1" dirty="0"/>
              <a:t>/</a:t>
            </a:r>
            <a:r>
              <a:rPr lang="en-US" sz="2800" b="1" dirty="0" err="1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Dış</a:t>
            </a:r>
            <a:r>
              <a:rPr lang="en-US" sz="2800" dirty="0" smtClean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ekleme</a:t>
            </a:r>
            <a:r>
              <a:rPr lang="en-US" sz="2800" dirty="0"/>
              <a:t>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 smtClean="0"/>
              <a:t>girişlerinin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tr-TR" sz="2800" dirty="0"/>
              <a:t> </a:t>
            </a:r>
            <a:r>
              <a:rPr lang="en-US" sz="2800" dirty="0" err="1" smtClean="0"/>
              <a:t>güncellenebildiği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Alacak</a:t>
            </a:r>
            <a:r>
              <a:rPr lang="en-US" sz="2800" b="1" dirty="0"/>
              <a:t> </a:t>
            </a:r>
            <a:r>
              <a:rPr lang="en-US" sz="2800" b="1" dirty="0" err="1"/>
              <a:t>Kalemleri</a:t>
            </a:r>
            <a:r>
              <a:rPr lang="en-US" sz="2800" b="1" dirty="0"/>
              <a:t> </a:t>
            </a:r>
            <a:r>
              <a:rPr lang="en-US" sz="2800" b="1" dirty="0" err="1" smtClean="0"/>
              <a:t>Tanımlama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/>
              <a:t>kalemleri</a:t>
            </a:r>
            <a:r>
              <a:rPr lang="en-US" sz="2800" dirty="0"/>
              <a:t> </a:t>
            </a:r>
            <a:r>
              <a:rPr lang="en-US" sz="2800" dirty="0" err="1" smtClean="0"/>
              <a:t>tanımlama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/>
              <a:t>kalemlerinin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girilmesini</a:t>
            </a:r>
            <a:r>
              <a:rPr lang="en-US" sz="2800" dirty="0"/>
              <a:t> </a:t>
            </a:r>
            <a:r>
              <a:rPr lang="en-US" sz="2800" dirty="0" err="1" smtClean="0"/>
              <a:t>sağlayan</a:t>
            </a:r>
            <a:r>
              <a:rPr lang="tr-TR" sz="2800" dirty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4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TANIMLAR MODÜLÜ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Harç</a:t>
            </a:r>
            <a:r>
              <a:rPr lang="en-US" sz="2800" b="1" dirty="0"/>
              <a:t> </a:t>
            </a:r>
            <a:r>
              <a:rPr lang="en-US" sz="2800" b="1" dirty="0" err="1"/>
              <a:t>Masraf</a:t>
            </a:r>
            <a:r>
              <a:rPr lang="en-US" sz="2800" b="1" dirty="0"/>
              <a:t> </a:t>
            </a:r>
            <a:r>
              <a:rPr lang="en-US" sz="2800" b="1" dirty="0" err="1"/>
              <a:t>Bilgileri</a:t>
            </a:r>
            <a:r>
              <a:rPr lang="en-US" sz="2800" b="1" dirty="0"/>
              <a:t> </a:t>
            </a: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masraf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/>
              <a:t>kodlu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masraşarın</a:t>
            </a:r>
            <a:r>
              <a:rPr lang="en-US" sz="2800" dirty="0" smtClean="0"/>
              <a:t> </a:t>
            </a:r>
            <a:r>
              <a:rPr lang="en-US" sz="2800" dirty="0" err="1" smtClean="0"/>
              <a:t>alanların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tanımlandığı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ayrıntı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belirlenmesi</a:t>
            </a:r>
            <a:r>
              <a:rPr lang="en-US" sz="2800" dirty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Harç</a:t>
            </a:r>
            <a:r>
              <a:rPr lang="en-US" sz="2800" b="1" dirty="0"/>
              <a:t> </a:t>
            </a:r>
            <a:r>
              <a:rPr lang="en-US" sz="2800" b="1" dirty="0" err="1"/>
              <a:t>Masraf</a:t>
            </a:r>
            <a:r>
              <a:rPr lang="en-US" sz="2800" b="1" dirty="0"/>
              <a:t> </a:t>
            </a:r>
            <a:r>
              <a:rPr lang="en-US" sz="2800" b="1" dirty="0" err="1"/>
              <a:t>Bilgileri</a:t>
            </a:r>
            <a:r>
              <a:rPr lang="en-US" sz="2800" b="1" dirty="0"/>
              <a:t> </a:t>
            </a:r>
            <a:r>
              <a:rPr lang="en-US" sz="2800" b="1" dirty="0" err="1"/>
              <a:t>Güncelleme</a:t>
            </a:r>
            <a:r>
              <a:rPr lang="en-US" sz="2800" b="1" dirty="0"/>
              <a:t>, </a:t>
            </a:r>
            <a:r>
              <a:rPr lang="en-US" sz="2800" b="1" dirty="0" err="1"/>
              <a:t>Silme</a:t>
            </a:r>
            <a:r>
              <a:rPr lang="en-US" sz="2800" b="1" dirty="0"/>
              <a:t>, </a:t>
            </a:r>
            <a:r>
              <a:rPr lang="en-US" sz="2800" b="1" dirty="0" err="1"/>
              <a:t>Ekleme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Harç</a:t>
            </a:r>
            <a:r>
              <a:rPr lang="en-US" sz="2800" dirty="0"/>
              <a:t>/</a:t>
            </a:r>
            <a:r>
              <a:rPr lang="en-US" sz="2800" dirty="0" err="1"/>
              <a:t>masraf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/>
              <a:t>güncelleme</a:t>
            </a:r>
            <a:r>
              <a:rPr lang="en-US" sz="2800" dirty="0"/>
              <a:t>, </a:t>
            </a:r>
            <a:r>
              <a:rPr lang="en-US" sz="2800" dirty="0" err="1"/>
              <a:t>silme</a:t>
            </a:r>
            <a:r>
              <a:rPr lang="en-US" sz="2800" dirty="0"/>
              <a:t>, </a:t>
            </a:r>
            <a:r>
              <a:rPr lang="en-US" sz="2800" dirty="0" err="1"/>
              <a:t>ekleme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/>
              <a:t>kodlu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kullanı</a:t>
            </a:r>
            <a:r>
              <a:rPr lang="tr-TR" sz="2800" dirty="0"/>
              <a:t> </a:t>
            </a:r>
            <a:r>
              <a:rPr lang="en-US" sz="2800" dirty="0" err="1" smtClean="0"/>
              <a:t>lan</a:t>
            </a:r>
            <a:r>
              <a:rPr lang="en-US" sz="2800" dirty="0" smtClean="0"/>
              <a:t> </a:t>
            </a: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masraşarın</a:t>
            </a:r>
            <a:r>
              <a:rPr lang="en-US" sz="2800" dirty="0" smtClean="0"/>
              <a:t> </a:t>
            </a:r>
            <a:r>
              <a:rPr lang="en-US" sz="2800" dirty="0" err="1" smtClean="0"/>
              <a:t>alanları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tanımlandıktan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ayrıntı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belirlenmesi</a:t>
            </a:r>
            <a:r>
              <a:rPr lang="tr-TR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yapıldıktan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değişmesi</a:t>
            </a:r>
            <a:r>
              <a:rPr lang="en-US" sz="2800" dirty="0" smtClean="0"/>
              <a:t> </a:t>
            </a:r>
            <a:r>
              <a:rPr lang="en-US" sz="2800" dirty="0" err="1" smtClean="0"/>
              <a:t>gerektiğinde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güncellemelerin</a:t>
            </a:r>
            <a:r>
              <a:rPr lang="tr-TR" sz="2800" dirty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95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TANIMLAR MODÜLÜ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tiraz</a:t>
            </a:r>
            <a:r>
              <a:rPr lang="en-US" sz="2800" b="1" dirty="0" smtClean="0"/>
              <a:t> </a:t>
            </a:r>
            <a:r>
              <a:rPr lang="en-US" sz="2800" b="1" dirty="0" err="1"/>
              <a:t>Edilebilecek</a:t>
            </a:r>
            <a:r>
              <a:rPr lang="en-US" sz="2800" b="1" dirty="0"/>
              <a:t> </a:t>
            </a:r>
            <a:r>
              <a:rPr lang="en-US" sz="2800" b="1" dirty="0" err="1" smtClean="0"/>
              <a:t>Tebliğ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Evrakları</a:t>
            </a:r>
            <a:endParaRPr lang="en-US" sz="2800" b="1" dirty="0"/>
          </a:p>
          <a:p>
            <a:pPr marL="0" indent="0">
              <a:buNone/>
            </a:pPr>
            <a:r>
              <a:rPr lang="tr-TR" sz="2800" dirty="0" err="1"/>
              <a:t>İ</a:t>
            </a:r>
            <a:r>
              <a:rPr lang="en-US" sz="2800" dirty="0" err="1" smtClean="0"/>
              <a:t>tiraz</a:t>
            </a:r>
            <a:r>
              <a:rPr lang="en-US" sz="2800" dirty="0" smtClean="0"/>
              <a:t> </a:t>
            </a:r>
            <a:r>
              <a:rPr lang="en-US" sz="2800" dirty="0" err="1"/>
              <a:t>edilebilecek</a:t>
            </a:r>
            <a:r>
              <a:rPr lang="en-US" sz="2800" dirty="0"/>
              <a:t> </a:t>
            </a:r>
            <a:r>
              <a:rPr lang="en-US" sz="2800" dirty="0" err="1" smtClean="0"/>
              <a:t>tebliğ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dairelerine</a:t>
            </a:r>
            <a:r>
              <a:rPr lang="en-US" sz="2800" dirty="0"/>
              <a:t> </a:t>
            </a:r>
            <a:r>
              <a:rPr lang="en-US" sz="2800" dirty="0" err="1" smtClean="0"/>
              <a:t>itirazı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yapılabilecek</a:t>
            </a:r>
            <a:r>
              <a:rPr lang="en-US" sz="2800" dirty="0" smtClean="0"/>
              <a:t> </a:t>
            </a:r>
            <a:r>
              <a:rPr lang="en-US" sz="2800" dirty="0" err="1" smtClean="0"/>
              <a:t>belgelerin</a:t>
            </a:r>
            <a:r>
              <a:rPr lang="tr-TR" sz="2800" dirty="0"/>
              <a:t> </a:t>
            </a:r>
            <a:r>
              <a:rPr lang="en-US" sz="2800" dirty="0" err="1" smtClean="0"/>
              <a:t>itiraz</a:t>
            </a:r>
            <a:r>
              <a:rPr lang="en-US" sz="2800" dirty="0" smtClean="0"/>
              <a:t> </a:t>
            </a:r>
            <a:r>
              <a:rPr lang="en-US" sz="2800" dirty="0" err="1"/>
              <a:t>süreleri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/>
              <a:t>süreleri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aktarıldığı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cra</a:t>
            </a:r>
            <a:r>
              <a:rPr lang="en-US" sz="2800" b="1" dirty="0" smtClean="0"/>
              <a:t> </a:t>
            </a:r>
            <a:r>
              <a:rPr lang="en-US" sz="2800" b="1" dirty="0" err="1"/>
              <a:t>Kodlu</a:t>
            </a:r>
            <a:r>
              <a:rPr lang="en-US" sz="2800" b="1" dirty="0"/>
              <a:t> </a:t>
            </a:r>
            <a:r>
              <a:rPr lang="en-US" sz="2800" b="1" dirty="0" err="1"/>
              <a:t>Bilgiler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>
              <a:buNone/>
            </a:pPr>
            <a:r>
              <a:rPr lang="tr-TR" sz="2800" dirty="0" err="1"/>
              <a:t>İ</a:t>
            </a:r>
            <a:r>
              <a:rPr lang="en-US" sz="2800" dirty="0" err="1" smtClean="0"/>
              <a:t>cra</a:t>
            </a:r>
            <a:r>
              <a:rPr lang="en-US" sz="2800" dirty="0" smtClean="0"/>
              <a:t> </a:t>
            </a:r>
            <a:r>
              <a:rPr lang="en-US" sz="2800" dirty="0" err="1"/>
              <a:t>kodlu</a:t>
            </a:r>
            <a:r>
              <a:rPr lang="en-US" sz="2800" dirty="0"/>
              <a:t> </a:t>
            </a:r>
            <a:r>
              <a:rPr lang="en-US" sz="2800" dirty="0" err="1"/>
              <a:t>bilgiler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;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liste</a:t>
            </a:r>
            <a:r>
              <a:rPr lang="en-US" sz="2800" dirty="0"/>
              <a:t> </a:t>
            </a:r>
            <a:r>
              <a:rPr lang="en-US" sz="2800" dirty="0" err="1" smtClean="0"/>
              <a:t>düğmelerinde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görüntülenen</a:t>
            </a:r>
            <a:r>
              <a:rPr lang="tr-TR" sz="2800" dirty="0"/>
              <a:t> </a:t>
            </a:r>
            <a:r>
              <a:rPr lang="en-US" sz="2800" dirty="0" err="1" smtClean="0"/>
              <a:t>değerlerin</a:t>
            </a:r>
            <a:r>
              <a:rPr lang="en-US" sz="2800" dirty="0" smtClean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 smtClean="0"/>
              <a:t>girişinin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Mezat</a:t>
            </a:r>
            <a:r>
              <a:rPr lang="en-US" sz="2800" b="1" dirty="0"/>
              <a:t> </a:t>
            </a:r>
            <a:r>
              <a:rPr lang="en-US" sz="2800" b="1" dirty="0" err="1"/>
              <a:t>Salonu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Mezat</a:t>
            </a:r>
            <a:r>
              <a:rPr lang="en-US" sz="2800" dirty="0"/>
              <a:t> </a:t>
            </a:r>
            <a:r>
              <a:rPr lang="en-US" sz="2800" dirty="0" err="1"/>
              <a:t>salonu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mezat</a:t>
            </a:r>
            <a:r>
              <a:rPr lang="en-US" sz="2800" dirty="0"/>
              <a:t> </a:t>
            </a:r>
            <a:r>
              <a:rPr lang="en-US" sz="2800" dirty="0" err="1"/>
              <a:t>salonu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kaydedilmesi</a:t>
            </a:r>
            <a:r>
              <a:rPr lang="en-US" sz="2800" dirty="0"/>
              <a:t>, </a:t>
            </a:r>
            <a:r>
              <a:rPr lang="en-US" sz="2800" dirty="0" err="1" smtClean="0"/>
              <a:t>değiştirilmesi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iptal</a:t>
            </a:r>
            <a:r>
              <a:rPr lang="en-US" sz="2800" dirty="0"/>
              <a:t> </a:t>
            </a:r>
            <a:r>
              <a:rPr lang="en-US" sz="2800" dirty="0" err="1"/>
              <a:t>edilmesi</a:t>
            </a:r>
            <a:r>
              <a:rPr lang="en-US" sz="2800" dirty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465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TANIMLAR MODÜLÜ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Yed</a:t>
            </a:r>
            <a:r>
              <a:rPr lang="en-US" sz="2800" b="1" dirty="0"/>
              <a:t>-i </a:t>
            </a:r>
            <a:r>
              <a:rPr lang="en-US" sz="2800" b="1" dirty="0" err="1"/>
              <a:t>Emin</a:t>
            </a:r>
            <a:r>
              <a:rPr lang="en-US" sz="2800" b="1" dirty="0"/>
              <a:t> </a:t>
            </a:r>
            <a:r>
              <a:rPr lang="en-US" sz="2800" b="1" dirty="0" err="1"/>
              <a:t>Depo</a:t>
            </a:r>
            <a:r>
              <a:rPr lang="en-US" sz="2800" b="1" dirty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 smtClean="0"/>
              <a:t>Girişi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Yed</a:t>
            </a:r>
            <a:r>
              <a:rPr lang="en-US" sz="2800" dirty="0"/>
              <a:t>-i </a:t>
            </a:r>
            <a:r>
              <a:rPr lang="en-US" sz="2800" dirty="0" err="1"/>
              <a:t>emin</a:t>
            </a:r>
            <a:r>
              <a:rPr lang="en-US" sz="2800" dirty="0"/>
              <a:t> </a:t>
            </a:r>
            <a:r>
              <a:rPr lang="en-US" sz="2800" dirty="0" err="1"/>
              <a:t>depo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yed</a:t>
            </a:r>
            <a:r>
              <a:rPr lang="en-US" sz="2800" dirty="0"/>
              <a:t>-i </a:t>
            </a:r>
            <a:r>
              <a:rPr lang="en-US" sz="2800" dirty="0" err="1"/>
              <a:t>emin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kaydedilmesini</a:t>
            </a:r>
            <a:r>
              <a:rPr lang="tr-TR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Genel</a:t>
            </a:r>
            <a:r>
              <a:rPr lang="en-US" sz="2800" b="1" dirty="0"/>
              <a:t> </a:t>
            </a:r>
            <a:r>
              <a:rPr lang="en-US" sz="2800" b="1" dirty="0" err="1"/>
              <a:t>Faiz</a:t>
            </a:r>
            <a:r>
              <a:rPr lang="en-US" sz="2800" b="1" dirty="0"/>
              <a:t> </a:t>
            </a:r>
            <a:r>
              <a:rPr lang="en-US" sz="2800" b="1" dirty="0" err="1" smtClean="0"/>
              <a:t>Tanımlama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faiz</a:t>
            </a:r>
            <a:r>
              <a:rPr lang="en-US" sz="2800" dirty="0"/>
              <a:t> </a:t>
            </a:r>
            <a:r>
              <a:rPr lang="en-US" sz="2800" dirty="0" err="1" smtClean="0"/>
              <a:t>tanımlama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tarihlerdeki</a:t>
            </a:r>
            <a:r>
              <a:rPr lang="en-US" sz="2800" dirty="0"/>
              <a:t> </a:t>
            </a:r>
            <a:r>
              <a:rPr lang="en-US" sz="2800" dirty="0" err="1" smtClean="0"/>
              <a:t>belirlenmiş</a:t>
            </a:r>
            <a:r>
              <a:rPr lang="en-US" sz="2800" dirty="0" smtClean="0"/>
              <a:t> </a:t>
            </a:r>
            <a:r>
              <a:rPr lang="en-US" sz="2800" dirty="0" err="1"/>
              <a:t>faiz</a:t>
            </a:r>
            <a:r>
              <a:rPr lang="en-US" sz="2800" dirty="0"/>
              <a:t> </a:t>
            </a:r>
            <a:r>
              <a:rPr lang="en-US" sz="2800" dirty="0" err="1" smtClean="0"/>
              <a:t>oranının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Avukat</a:t>
            </a:r>
            <a:r>
              <a:rPr lang="en-US" sz="2800" b="1" dirty="0"/>
              <a:t> </a:t>
            </a:r>
            <a:r>
              <a:rPr lang="en-US" sz="2800" b="1" dirty="0" err="1" smtClean="0"/>
              <a:t>Kayıt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Güncelleme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Avukat</a:t>
            </a:r>
            <a:r>
              <a:rPr lang="en-US" sz="2800" dirty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/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avukat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/>
              <a:t>eklemek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bu</a:t>
            </a:r>
            <a:r>
              <a:rPr lang="tr-TR" sz="2800" dirty="0" smtClean="0"/>
              <a:t> </a:t>
            </a:r>
            <a:r>
              <a:rPr lang="en-US" sz="2800" dirty="0" err="1" smtClean="0"/>
              <a:t>bilgilerde</a:t>
            </a:r>
            <a:r>
              <a:rPr lang="en-US" sz="2800" dirty="0" smtClean="0"/>
              <a:t>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/>
              <a:t>yapabilmek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200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TANIMLAR MODÜLÜ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Döviz</a:t>
            </a:r>
            <a:r>
              <a:rPr lang="en-US" sz="2800" b="1" dirty="0"/>
              <a:t> </a:t>
            </a:r>
            <a:r>
              <a:rPr lang="en-US" sz="2800" b="1" dirty="0" err="1"/>
              <a:t>Kur</a:t>
            </a:r>
            <a:r>
              <a:rPr lang="en-US" sz="2800" b="1" dirty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Döviz</a:t>
            </a:r>
            <a:r>
              <a:rPr lang="en-US" sz="2800" dirty="0"/>
              <a:t> </a:t>
            </a: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döviz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Alacak</a:t>
            </a:r>
            <a:r>
              <a:rPr lang="en-US" sz="2800" b="1" dirty="0"/>
              <a:t> </a:t>
            </a:r>
            <a:r>
              <a:rPr lang="en-US" sz="2800" b="1" dirty="0" err="1"/>
              <a:t>Kalem</a:t>
            </a:r>
            <a:r>
              <a:rPr lang="en-US" sz="2800" b="1" dirty="0"/>
              <a:t> </a:t>
            </a:r>
            <a:r>
              <a:rPr lang="en-US" sz="2800" b="1" dirty="0" err="1"/>
              <a:t>Kod</a:t>
            </a:r>
            <a:r>
              <a:rPr lang="en-US" sz="2800" b="1" dirty="0"/>
              <a:t> </a:t>
            </a:r>
            <a:r>
              <a:rPr lang="en-US" sz="2800" b="1" dirty="0" err="1"/>
              <a:t>Türleri</a:t>
            </a:r>
            <a:r>
              <a:rPr lang="en-US" sz="2800" b="1" dirty="0"/>
              <a:t> </a:t>
            </a:r>
            <a:r>
              <a:rPr lang="en-US" sz="2800" b="1" dirty="0" err="1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/>
              <a:t>kalemi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türleri</a:t>
            </a:r>
            <a:r>
              <a:rPr lang="en-US" sz="2800" dirty="0"/>
              <a:t>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tanımlanan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alacak</a:t>
            </a:r>
            <a:r>
              <a:rPr lang="tr-TR" sz="2800" dirty="0"/>
              <a:t> </a:t>
            </a:r>
            <a:r>
              <a:rPr lang="en-US" sz="2800" dirty="0" err="1" smtClean="0"/>
              <a:t>kalemi</a:t>
            </a:r>
            <a:r>
              <a:rPr lang="en-US" sz="2800" dirty="0" smtClean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 smtClean="0"/>
              <a:t>girişlerinin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/>
              <a:t>ekranlarda</a:t>
            </a:r>
            <a:r>
              <a:rPr lang="en-US" sz="2800" dirty="0"/>
              <a:t> </a:t>
            </a:r>
            <a:r>
              <a:rPr lang="en-US" sz="2800" dirty="0" err="1"/>
              <a:t>listelenen</a:t>
            </a:r>
            <a:r>
              <a:rPr lang="en-US" sz="2800" dirty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güncellendiği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735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RAPORLAR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Raporlar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dairelerinde</a:t>
            </a:r>
            <a:r>
              <a:rPr lang="en-US" sz="2800" dirty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/>
              <a:t>gören</a:t>
            </a:r>
            <a:r>
              <a:rPr lang="en-US" sz="2800" dirty="0"/>
              <a:t> </a:t>
            </a:r>
            <a:r>
              <a:rPr lang="en-US" sz="2800" dirty="0" err="1"/>
              <a:t>dosyalar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defter </a:t>
            </a:r>
            <a:r>
              <a:rPr lang="en-US" sz="2800" dirty="0" err="1" smtClean="0"/>
              <a:t>tutulmasını</a:t>
            </a:r>
            <a:r>
              <a:rPr lang="tr-TR" sz="2800" dirty="0"/>
              <a:t> </a:t>
            </a:r>
            <a:r>
              <a:rPr lang="en-US" sz="2800" dirty="0" err="1" smtClean="0"/>
              <a:t>kapsayan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onların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/>
              <a:t>ekranlardan</a:t>
            </a:r>
            <a:r>
              <a:rPr lang="en-US" sz="2800" dirty="0"/>
              <a:t> </a:t>
            </a:r>
            <a:r>
              <a:rPr lang="en-US" sz="2800" dirty="0" err="1" smtClean="0"/>
              <a:t>oluşmaktadır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cra</a:t>
            </a:r>
            <a:r>
              <a:rPr lang="en-US" sz="2800" b="1" dirty="0" smtClean="0"/>
              <a:t> </a:t>
            </a:r>
            <a:r>
              <a:rPr lang="en-US" sz="2800" b="1" dirty="0" err="1"/>
              <a:t>Esas</a:t>
            </a:r>
            <a:r>
              <a:rPr lang="en-US" sz="2800" b="1" dirty="0"/>
              <a:t> </a:t>
            </a:r>
            <a:r>
              <a:rPr lang="en-US" sz="2800" b="1" dirty="0" err="1"/>
              <a:t>Defteri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açılan</a:t>
            </a:r>
            <a:r>
              <a:rPr lang="en-US" sz="2800" dirty="0" smtClean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 smtClean="0"/>
              <a:t>dosyalarına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izale</a:t>
            </a:r>
            <a:r>
              <a:rPr lang="en-US" sz="2800" dirty="0"/>
              <a:t>-i </a:t>
            </a:r>
            <a:r>
              <a:rPr lang="en-US" sz="2800" dirty="0" err="1" smtClean="0"/>
              <a:t>şüyu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herhangi</a:t>
            </a:r>
            <a:r>
              <a:rPr lang="tr-TR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/>
              <a:t>kendisinin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satılarak</a:t>
            </a:r>
            <a:r>
              <a:rPr lang="en-US" sz="2800" dirty="0" smtClean="0"/>
              <a:t> </a:t>
            </a:r>
            <a:r>
              <a:rPr lang="en-US" sz="2800" dirty="0" err="1"/>
              <a:t>bedelinin</a:t>
            </a:r>
            <a:r>
              <a:rPr lang="en-US" sz="2800" dirty="0"/>
              <a:t> </a:t>
            </a:r>
            <a:r>
              <a:rPr lang="en-US" sz="2800" dirty="0" err="1" smtClean="0"/>
              <a:t>paylaştırılması</a:t>
            </a:r>
            <a:r>
              <a:rPr lang="en-US" sz="2800" dirty="0" smtClean="0"/>
              <a:t> </a:t>
            </a:r>
            <a:r>
              <a:rPr lang="en-US" sz="2800" dirty="0" err="1"/>
              <a:t>suretiyle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mal </a:t>
            </a:r>
            <a:r>
              <a:rPr lang="en-US" sz="2800" dirty="0" err="1" smtClean="0"/>
              <a:t>üzerindeki</a:t>
            </a:r>
            <a:r>
              <a:rPr lang="tr-TR" sz="2800" dirty="0"/>
              <a:t> </a:t>
            </a:r>
            <a:r>
              <a:rPr lang="en-US" sz="2800" dirty="0" err="1" smtClean="0"/>
              <a:t>ortaklığın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paydaşlığın</a:t>
            </a:r>
            <a:r>
              <a:rPr lang="en-US" sz="2800" dirty="0"/>
              <a:t>) </a:t>
            </a:r>
            <a:r>
              <a:rPr lang="en-US" sz="2800" dirty="0" err="1"/>
              <a:t>giderilmesi</a:t>
            </a:r>
            <a:r>
              <a:rPr lang="en-US" sz="2800" dirty="0"/>
              <a:t>, </a:t>
            </a:r>
            <a:r>
              <a:rPr lang="en-US" sz="2800" dirty="0" err="1"/>
              <a:t>taksim</a:t>
            </a:r>
            <a:r>
              <a:rPr lang="en-US" sz="2800" dirty="0"/>
              <a:t>) </a:t>
            </a:r>
            <a:r>
              <a:rPr lang="en-US" sz="2800" dirty="0" err="1" smtClean="0"/>
              <a:t>dosyalarına</a:t>
            </a:r>
            <a:r>
              <a:rPr lang="en-US" sz="2800" dirty="0" smtClean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 </a:t>
            </a:r>
            <a:r>
              <a:rPr lang="en-US" sz="2800" dirty="0" err="1" smtClean="0"/>
              <a:t>ve</a:t>
            </a:r>
            <a:r>
              <a:rPr lang="tr-TR" sz="2800" dirty="0"/>
              <a:t> </a:t>
            </a:r>
            <a:r>
              <a:rPr lang="en-US" sz="2800" dirty="0" err="1" smtClean="0"/>
              <a:t>izale</a:t>
            </a:r>
            <a:r>
              <a:rPr lang="en-US" sz="2800" dirty="0" smtClean="0"/>
              <a:t>-i </a:t>
            </a:r>
            <a:r>
              <a:rPr lang="en-US" sz="2800" dirty="0" err="1" smtClean="0"/>
              <a:t>şüyu</a:t>
            </a:r>
            <a:r>
              <a:rPr lang="en-US" sz="2800" dirty="0" smtClean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801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RAPORLAR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cra</a:t>
            </a:r>
            <a:r>
              <a:rPr lang="en-US" sz="2800" b="1" dirty="0" smtClean="0"/>
              <a:t> </a:t>
            </a: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 smtClean="0"/>
              <a:t>Defteri</a:t>
            </a:r>
            <a:endParaRPr lang="tr-TR" sz="2800" b="1" dirty="0"/>
          </a:p>
          <a:p>
            <a:pPr marL="0" indent="0">
              <a:buNone/>
            </a:pPr>
            <a:r>
              <a:rPr lang="tr-TR" sz="2800" dirty="0" smtClean="0"/>
              <a:t>İ</a:t>
            </a:r>
            <a:r>
              <a:rPr lang="en-US" sz="2800" dirty="0" err="1" smtClean="0"/>
              <a:t>cra</a:t>
            </a:r>
            <a:r>
              <a:rPr lang="en-US" sz="2800" dirty="0" smtClean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açılan</a:t>
            </a:r>
            <a:r>
              <a:rPr lang="en-US" sz="2800" dirty="0" smtClean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dosyalarına</a:t>
            </a:r>
            <a:r>
              <a:rPr lang="en-US" sz="2800" dirty="0" smtClean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 </a:t>
            </a:r>
            <a:r>
              <a:rPr lang="en-US" sz="2800" dirty="0" err="1" smtClean="0"/>
              <a:t>bilgisinin</a:t>
            </a:r>
            <a:r>
              <a:rPr lang="tr-TR" sz="2800" dirty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en-US" sz="2800" b="1" dirty="0" err="1" smtClean="0"/>
              <a:t>cra</a:t>
            </a:r>
            <a:r>
              <a:rPr lang="en-US" sz="2800" b="1" dirty="0" smtClean="0"/>
              <a:t> </a:t>
            </a:r>
            <a:r>
              <a:rPr lang="en-US" sz="2800" b="1" dirty="0" err="1"/>
              <a:t>Derdest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Hitam</a:t>
            </a:r>
            <a:r>
              <a:rPr lang="en-US" sz="2800" b="1" dirty="0"/>
              <a:t> </a:t>
            </a:r>
            <a:r>
              <a:rPr lang="en-US" sz="2800" b="1" dirty="0" err="1"/>
              <a:t>Listesi</a:t>
            </a:r>
            <a:r>
              <a:rPr lang="en-US" sz="2800" b="1" dirty="0"/>
              <a:t> </a:t>
            </a:r>
            <a:r>
              <a:rPr lang="en-US" sz="2800" b="1" dirty="0" err="1"/>
              <a:t>Raporu</a:t>
            </a:r>
            <a:r>
              <a:rPr lang="en-US" sz="2800" b="1" dirty="0"/>
              <a:t> Alma</a:t>
            </a:r>
          </a:p>
          <a:p>
            <a:pPr marL="0" indent="0">
              <a:buNone/>
            </a:pPr>
            <a:r>
              <a:rPr lang="tr-TR" sz="2800" dirty="0" smtClean="0"/>
              <a:t>İ</a:t>
            </a:r>
            <a:r>
              <a:rPr lang="en-US" sz="2800" dirty="0" err="1" smtClean="0"/>
              <a:t>cra</a:t>
            </a:r>
            <a:r>
              <a:rPr lang="en-US" sz="2800" dirty="0" smtClean="0"/>
              <a:t> </a:t>
            </a:r>
            <a:r>
              <a:rPr lang="en-US" sz="2800" dirty="0" err="1"/>
              <a:t>derdest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hitam</a:t>
            </a:r>
            <a:r>
              <a:rPr lang="en-US" sz="2800" dirty="0"/>
              <a:t> </a:t>
            </a:r>
            <a:r>
              <a:rPr lang="en-US" sz="2800" dirty="0" err="1"/>
              <a:t>listesi</a:t>
            </a:r>
            <a:r>
              <a:rPr lang="en-US" sz="2800" dirty="0"/>
              <a:t> </a:t>
            </a:r>
            <a:r>
              <a:rPr lang="en-US" sz="2800" dirty="0" err="1"/>
              <a:t>raporu</a:t>
            </a:r>
            <a:r>
              <a:rPr lang="en-US" sz="2800" dirty="0"/>
              <a:t> alma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girilen</a:t>
            </a:r>
            <a:r>
              <a:rPr lang="en-US" sz="2800" dirty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durum</a:t>
            </a:r>
            <a:r>
              <a:rPr lang="tr-TR" sz="2800" dirty="0" smtClean="0"/>
              <a:t> </a:t>
            </a:r>
            <a:r>
              <a:rPr lang="en-US" sz="2800" dirty="0" err="1" smtClean="0"/>
              <a:t>raporunu</a:t>
            </a:r>
            <a:r>
              <a:rPr lang="en-US" sz="2800" dirty="0" smtClean="0"/>
              <a:t> </a:t>
            </a:r>
            <a:r>
              <a:rPr lang="en-US" sz="2800" dirty="0" err="1"/>
              <a:t>almak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b="1" dirty="0" smtClean="0"/>
              <a:t>İ</a:t>
            </a:r>
            <a:r>
              <a:rPr lang="it-IT" sz="2800" b="1" dirty="0" smtClean="0"/>
              <a:t>ş </a:t>
            </a:r>
            <a:r>
              <a:rPr lang="it-IT" sz="2800" b="1" dirty="0"/>
              <a:t>Cetveli </a:t>
            </a:r>
            <a:r>
              <a:rPr lang="it-IT" sz="2800" b="1" dirty="0" smtClean="0"/>
              <a:t>istatistik </a:t>
            </a:r>
            <a:r>
              <a:rPr lang="it-IT" sz="2800" b="1" dirty="0"/>
              <a:t>Raporu Alma</a:t>
            </a:r>
          </a:p>
          <a:p>
            <a:pPr marL="0" indent="0">
              <a:buNone/>
            </a:pPr>
            <a:r>
              <a:rPr lang="tr-TR" sz="2800" dirty="0" smtClean="0"/>
              <a:t>İ</a:t>
            </a:r>
            <a:r>
              <a:rPr lang="en-US" sz="2800" dirty="0" smtClean="0"/>
              <a:t>ş </a:t>
            </a:r>
            <a:r>
              <a:rPr lang="en-US" sz="2800" dirty="0" err="1"/>
              <a:t>cetveli</a:t>
            </a:r>
            <a:r>
              <a:rPr lang="en-US" sz="2800" dirty="0"/>
              <a:t>/</a:t>
            </a:r>
            <a:r>
              <a:rPr lang="en-US" sz="2800" dirty="0" err="1"/>
              <a:t>istatistik</a:t>
            </a:r>
            <a:r>
              <a:rPr lang="en-US" sz="2800" dirty="0"/>
              <a:t> </a:t>
            </a:r>
            <a:r>
              <a:rPr lang="en-US" sz="2800" dirty="0" err="1"/>
              <a:t>raporu</a:t>
            </a:r>
            <a:r>
              <a:rPr lang="en-US" sz="2800" dirty="0"/>
              <a:t> alma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yılsonu</a:t>
            </a:r>
            <a:r>
              <a:rPr lang="en-US" sz="2800" dirty="0" smtClean="0"/>
              <a:t> </a:t>
            </a:r>
            <a:r>
              <a:rPr lang="en-US" sz="2800" dirty="0" err="1"/>
              <a:t>devirleri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hazırlanan</a:t>
            </a:r>
            <a:r>
              <a:rPr lang="en-US" sz="2800" dirty="0" smtClean="0"/>
              <a:t> </a:t>
            </a:r>
            <a:r>
              <a:rPr lang="en-US" sz="2800" dirty="0" err="1" smtClean="0"/>
              <a:t>iş</a:t>
            </a:r>
            <a:r>
              <a:rPr lang="en-US" sz="2800" dirty="0" smtClean="0"/>
              <a:t> </a:t>
            </a:r>
            <a:r>
              <a:rPr lang="en-US" sz="2800" dirty="0" err="1"/>
              <a:t>cetveli</a:t>
            </a:r>
            <a:r>
              <a:rPr lang="en-US" sz="2800" dirty="0"/>
              <a:t> </a:t>
            </a:r>
            <a:r>
              <a:rPr lang="en-US" sz="2800" dirty="0" err="1" smtClean="0"/>
              <a:t>ve</a:t>
            </a:r>
            <a:r>
              <a:rPr lang="tr-TR" sz="2800" dirty="0"/>
              <a:t> </a:t>
            </a:r>
            <a:r>
              <a:rPr lang="en-US" sz="2800" dirty="0" err="1" smtClean="0"/>
              <a:t>istatistik</a:t>
            </a:r>
            <a:r>
              <a:rPr lang="en-US" sz="2800" dirty="0" smtClean="0"/>
              <a:t> </a:t>
            </a:r>
            <a:r>
              <a:rPr lang="en-US" sz="2800" dirty="0" err="1"/>
              <a:t>raporu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990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SORGULAR 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Sorgular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dairelerinde</a:t>
            </a:r>
            <a:r>
              <a:rPr lang="en-US" sz="2800" dirty="0"/>
              <a:t> </a:t>
            </a:r>
            <a:r>
              <a:rPr lang="en-US" sz="2800" dirty="0" err="1"/>
              <a:t>döviz</a:t>
            </a:r>
            <a:r>
              <a:rPr lang="en-US" sz="2800" dirty="0"/>
              <a:t> </a:t>
            </a:r>
            <a:r>
              <a:rPr lang="en-US" sz="2800" dirty="0" err="1"/>
              <a:t>üzerinden</a:t>
            </a:r>
            <a:r>
              <a:rPr lang="en-US" sz="2800" dirty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/>
              <a:t>gören</a:t>
            </a:r>
            <a:r>
              <a:rPr lang="en-US" sz="2800" dirty="0"/>
              <a:t> </a:t>
            </a:r>
            <a:r>
              <a:rPr lang="en-US" sz="2800" dirty="0" err="1"/>
              <a:t>dosyalar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kur</a:t>
            </a:r>
            <a:r>
              <a:rPr lang="tr-TR" sz="2800" dirty="0"/>
              <a:t> </a:t>
            </a:r>
            <a:r>
              <a:rPr lang="en-US" sz="2800" dirty="0" err="1" smtClean="0"/>
              <a:t>hareketlerini</a:t>
            </a:r>
            <a:r>
              <a:rPr lang="en-US" sz="2800" dirty="0" smtClean="0"/>
              <a:t> </a:t>
            </a:r>
            <a:r>
              <a:rPr lang="en-US" sz="2800" dirty="0" err="1"/>
              <a:t>sorgulama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/>
              <a:t>ekrandan</a:t>
            </a:r>
            <a:r>
              <a:rPr lang="en-US" sz="2800" dirty="0"/>
              <a:t> </a:t>
            </a:r>
            <a:r>
              <a:rPr lang="en-US" sz="2800" dirty="0" err="1" smtClean="0"/>
              <a:t>oluşmaktadır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Döviz</a:t>
            </a:r>
            <a:r>
              <a:rPr lang="en-US" sz="2800" b="1" dirty="0"/>
              <a:t> </a:t>
            </a:r>
            <a:r>
              <a:rPr lang="en-US" sz="2800" b="1" dirty="0" err="1"/>
              <a:t>Kur</a:t>
            </a:r>
            <a:r>
              <a:rPr lang="en-US" sz="2800" b="1" dirty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 smtClean="0"/>
              <a:t>Sorgulanması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/>
              <a:t>Döviz</a:t>
            </a:r>
            <a:r>
              <a:rPr lang="en-US" sz="2800" dirty="0"/>
              <a:t> </a:t>
            </a: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sorgulanması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kayıtlı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döviz</a:t>
            </a:r>
            <a:r>
              <a:rPr lang="en-US" sz="2800" dirty="0"/>
              <a:t> </a:t>
            </a:r>
            <a:r>
              <a:rPr lang="en-US" sz="2800" dirty="0" err="1" smtClean="0"/>
              <a:t>bilgilerinin</a:t>
            </a:r>
            <a:r>
              <a:rPr lang="tr-TR" sz="2800" dirty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1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800" b="1" smtClean="0"/>
              <a:t>Satış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Alıcı</a:t>
            </a:r>
            <a:r>
              <a:rPr lang="en-US" sz="2800" b="1" dirty="0" smtClean="0"/>
              <a:t> </a:t>
            </a:r>
            <a:r>
              <a:rPr lang="en-US" sz="2800" b="1" dirty="0" err="1"/>
              <a:t>Bilgilerinin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r>
              <a:rPr lang="en-US" sz="2800" smtClean="0"/>
              <a:t>Satış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alıcı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smtClean="0"/>
              <a:t>, satışı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/>
              <a:t>ihale</a:t>
            </a:r>
            <a:r>
              <a:rPr lang="en-US" sz="2800" dirty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endParaRPr lang="en-US" sz="2800" dirty="0"/>
          </a:p>
          <a:p>
            <a:r>
              <a:rPr lang="en-US" sz="2800" dirty="0" err="1" smtClean="0"/>
              <a:t>alıcısının</a:t>
            </a:r>
            <a:r>
              <a:rPr lang="en-US" sz="2800" dirty="0" smtClean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2800" b="1" dirty="0" err="1" smtClean="0"/>
              <a:t>icra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Dosyasındaki</a:t>
            </a:r>
            <a:r>
              <a:rPr lang="en-US" sz="2800" b="1" dirty="0" smtClean="0"/>
              <a:t> </a:t>
            </a:r>
            <a:r>
              <a:rPr lang="en-US" sz="2800" b="1" err="1" smtClean="0"/>
              <a:t>Malların</a:t>
            </a:r>
            <a:r>
              <a:rPr lang="en-US" sz="2800" b="1" smtClean="0"/>
              <a:t> Satış Şekline ilişkin </a:t>
            </a:r>
            <a:r>
              <a:rPr lang="en-US" sz="2800" b="1" dirty="0" err="1" smtClean="0"/>
              <a:t>Kararın</a:t>
            </a:r>
            <a:endParaRPr lang="en-US" sz="2800" b="1" dirty="0"/>
          </a:p>
          <a:p>
            <a:r>
              <a:rPr lang="en-US" sz="2800" b="1" dirty="0" err="1" smtClean="0"/>
              <a:t>Hazırlanması</a:t>
            </a:r>
            <a:endParaRPr lang="en-US" sz="2800" b="1" dirty="0"/>
          </a:p>
          <a:p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dosyasındaki</a:t>
            </a:r>
            <a:r>
              <a:rPr lang="en-US" sz="2800" dirty="0" smtClean="0"/>
              <a:t> </a:t>
            </a:r>
            <a:r>
              <a:rPr lang="en-US" sz="2800" err="1" smtClean="0"/>
              <a:t>malların</a:t>
            </a:r>
            <a:r>
              <a:rPr lang="en-US" sz="2800" smtClean="0"/>
              <a:t> satış şekline ilişkin </a:t>
            </a:r>
            <a:r>
              <a:rPr lang="en-US" sz="2800" dirty="0" err="1" smtClean="0"/>
              <a:t>kararın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haciz</a:t>
            </a:r>
            <a:endParaRPr lang="en-US" sz="2800" dirty="0"/>
          </a:p>
          <a:p>
            <a:r>
              <a:rPr lang="en-US" sz="2800" err="1"/>
              <a:t>bilgileri</a:t>
            </a:r>
            <a:r>
              <a:rPr lang="en-US" sz="2800"/>
              <a:t> </a:t>
            </a:r>
            <a:r>
              <a:rPr lang="en-US" sz="2800" smtClean="0"/>
              <a:t>girilmiş </a:t>
            </a:r>
            <a:r>
              <a:rPr lang="en-US" sz="2800" dirty="0" err="1" smtClean="0"/>
              <a:t>satılacak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malların</a:t>
            </a:r>
            <a:r>
              <a:rPr lang="en-US" sz="2800" dirty="0" smtClean="0"/>
              <a:t> </a:t>
            </a:r>
            <a:r>
              <a:rPr lang="en-US" sz="2800" err="1"/>
              <a:t>hangi</a:t>
            </a:r>
            <a:r>
              <a:rPr lang="en-US" sz="2800"/>
              <a:t> </a:t>
            </a:r>
            <a:r>
              <a:rPr lang="en-US" sz="2800" smtClean="0"/>
              <a:t>şekilde </a:t>
            </a:r>
            <a:r>
              <a:rPr lang="en-US" sz="2800" err="1" smtClean="0"/>
              <a:t>satılacağına</a:t>
            </a:r>
            <a:r>
              <a:rPr lang="en-US" sz="2800" smtClean="0"/>
              <a:t> ilişkin </a:t>
            </a:r>
            <a:r>
              <a:rPr lang="en-US" sz="2800" dirty="0" err="1" smtClean="0"/>
              <a:t>kararın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endParaRPr lang="en-US" sz="2800" dirty="0"/>
          </a:p>
          <a:p>
            <a:r>
              <a:rPr lang="en-US" sz="2800" smtClean="0"/>
              <a:t>işlemlerinin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944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</a:t>
            </a:r>
            <a:r>
              <a:rPr lang="tr-TR" b="1" dirty="0" smtClean="0"/>
              <a:t>İ</a:t>
            </a:r>
            <a:r>
              <a:rPr lang="en-US" b="1" smtClean="0"/>
              <a:t>STEM </a:t>
            </a:r>
            <a:r>
              <a:rPr lang="tr-TR" b="1" smtClean="0"/>
              <a:t>İŞ</a:t>
            </a:r>
            <a:r>
              <a:rPr lang="en-US" b="1" smtClean="0"/>
              <a:t>LEM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 smtClean="0"/>
              <a:t>kapsamında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tr-TR" sz="2800" dirty="0"/>
              <a:t> </a:t>
            </a:r>
            <a:r>
              <a:rPr lang="en-US" sz="2800" dirty="0" err="1" smtClean="0"/>
              <a:t>ekranları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Sıra</a:t>
            </a:r>
            <a:r>
              <a:rPr lang="en-US" sz="2800" b="1" dirty="0" smtClean="0"/>
              <a:t> </a:t>
            </a:r>
            <a:r>
              <a:rPr lang="en-US" sz="2800" b="1" dirty="0"/>
              <a:t>No </a:t>
            </a:r>
            <a:r>
              <a:rPr lang="en-US" sz="2800" b="1" dirty="0" err="1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/>
              <a:t>no </a:t>
            </a:r>
            <a:r>
              <a:rPr lang="en-US" sz="2800" dirty="0" err="1"/>
              <a:t>güncelleme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mahkemeleri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/>
              <a:t>türlerinin</a:t>
            </a:r>
            <a:r>
              <a:rPr lang="en-US" sz="2800" dirty="0"/>
              <a:t> </a:t>
            </a:r>
            <a:r>
              <a:rPr lang="en-US" sz="2800" dirty="0" err="1" smtClean="0"/>
              <a:t>sistemde</a:t>
            </a:r>
            <a:r>
              <a:rPr lang="tr-TR" sz="2800" dirty="0"/>
              <a:t> </a:t>
            </a:r>
            <a:r>
              <a:rPr lang="en-US" sz="2800" dirty="0" err="1" smtClean="0"/>
              <a:t>kayıtların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bulunduğu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Birime</a:t>
            </a:r>
            <a:r>
              <a:rPr lang="en-US" sz="2800" b="1" dirty="0"/>
              <a:t> </a:t>
            </a:r>
            <a:r>
              <a:rPr lang="en-US" sz="2800" b="1" dirty="0" err="1"/>
              <a:t>Birim</a:t>
            </a:r>
            <a:r>
              <a:rPr lang="en-US" sz="2800" b="1" dirty="0"/>
              <a:t> </a:t>
            </a:r>
            <a:r>
              <a:rPr lang="en-US" sz="2800" b="1" dirty="0" err="1"/>
              <a:t>Tür</a:t>
            </a:r>
            <a:r>
              <a:rPr lang="en-US" sz="2800" b="1" dirty="0"/>
              <a:t> </a:t>
            </a:r>
            <a:r>
              <a:rPr lang="en-US" sz="2800" b="1" dirty="0" err="1"/>
              <a:t>Ekleme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birim</a:t>
            </a:r>
            <a:r>
              <a:rPr lang="en-US" sz="2800" dirty="0"/>
              <a:t> </a:t>
            </a:r>
            <a:r>
              <a:rPr lang="en-US" sz="2800" dirty="0" err="1"/>
              <a:t>tür</a:t>
            </a:r>
            <a:r>
              <a:rPr lang="en-US" sz="2800" dirty="0"/>
              <a:t> </a:t>
            </a:r>
            <a:r>
              <a:rPr lang="en-US" sz="2800" dirty="0" err="1"/>
              <a:t>ekleme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/>
              <a:t>eklenecek</a:t>
            </a:r>
            <a:r>
              <a:rPr lang="en-US" sz="2800" dirty="0"/>
              <a:t> </a:t>
            </a:r>
            <a:r>
              <a:rPr lang="en-US" sz="2800" dirty="0" err="1"/>
              <a:t>birim</a:t>
            </a:r>
            <a:r>
              <a:rPr lang="en-US" sz="2800" dirty="0"/>
              <a:t> </a:t>
            </a:r>
            <a:r>
              <a:rPr lang="en-US" sz="2800" dirty="0" err="1"/>
              <a:t>türlerinin</a:t>
            </a:r>
            <a:r>
              <a:rPr lang="en-US" sz="2800" dirty="0"/>
              <a:t> </a:t>
            </a:r>
            <a:r>
              <a:rPr lang="en-US" sz="2800" dirty="0" err="1" smtClean="0"/>
              <a:t>tanımlanması</a:t>
            </a:r>
            <a:r>
              <a:rPr lang="tr-TR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620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</a:t>
            </a:r>
            <a:r>
              <a:rPr lang="tr-TR" b="1" dirty="0" smtClean="0"/>
              <a:t>İ</a:t>
            </a:r>
            <a:r>
              <a:rPr lang="en-US" b="1" smtClean="0"/>
              <a:t>STEM </a:t>
            </a:r>
            <a:r>
              <a:rPr lang="tr-TR" b="1" smtClean="0"/>
              <a:t>İŞ</a:t>
            </a:r>
            <a:r>
              <a:rPr lang="en-US" b="1" smtClean="0"/>
              <a:t>LEM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Sistem</a:t>
            </a:r>
            <a:r>
              <a:rPr lang="en-US" sz="2800" b="1" dirty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 smtClean="0"/>
              <a:t>kapsamında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Kelime</a:t>
            </a:r>
            <a:r>
              <a:rPr lang="en-US" sz="2800" b="1" dirty="0"/>
              <a:t> </a:t>
            </a:r>
            <a:r>
              <a:rPr lang="en-US" sz="2800" b="1" dirty="0" err="1" smtClean="0"/>
              <a:t>işlemci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müdürlükleri</a:t>
            </a:r>
            <a:r>
              <a:rPr lang="en-US" sz="2800" dirty="0"/>
              <a:t> alt </a:t>
            </a:r>
            <a:r>
              <a:rPr lang="en-US" sz="2800" dirty="0" err="1"/>
              <a:t>sistemi</a:t>
            </a:r>
            <a:r>
              <a:rPr lang="en-US" sz="2800" dirty="0"/>
              <a:t> </a:t>
            </a:r>
            <a:r>
              <a:rPr lang="en-US" sz="2800" dirty="0" err="1"/>
              <a:t>içerisinde</a:t>
            </a:r>
            <a:r>
              <a:rPr lang="en-US" sz="2800" dirty="0"/>
              <a:t> </a:t>
            </a:r>
            <a:r>
              <a:rPr lang="en-US" sz="2800" dirty="0" err="1"/>
              <a:t>düz</a:t>
            </a:r>
            <a:r>
              <a:rPr lang="en-US" sz="2800" dirty="0"/>
              <a:t> </a:t>
            </a:r>
            <a:r>
              <a:rPr lang="en-US" sz="2800" dirty="0" err="1" smtClean="0"/>
              <a:t>yazı</a:t>
            </a:r>
            <a:r>
              <a:rPr lang="en-US" sz="2800" dirty="0" smtClean="0"/>
              <a:t> </a:t>
            </a:r>
            <a:r>
              <a:rPr lang="en-US" sz="2800" dirty="0" err="1"/>
              <a:t>yazabilme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yazdıklarını</a:t>
            </a:r>
            <a:r>
              <a:rPr lang="en-US" sz="2800" dirty="0" smtClean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 smtClean="0"/>
              <a:t>dışında</a:t>
            </a:r>
            <a:r>
              <a:rPr lang="en-US" sz="2800" dirty="0" smtClean="0"/>
              <a:t> </a:t>
            </a:r>
            <a:r>
              <a:rPr lang="en-US" sz="2800" dirty="0" err="1" smtClean="0"/>
              <a:t>kişisel</a:t>
            </a:r>
            <a:r>
              <a:rPr lang="en-US" sz="2800" dirty="0" smtClean="0"/>
              <a:t> </a:t>
            </a:r>
            <a:r>
              <a:rPr lang="en-US" sz="2800" dirty="0" err="1"/>
              <a:t>bilgisayara</a:t>
            </a:r>
            <a:r>
              <a:rPr lang="en-US" sz="2800" dirty="0"/>
              <a:t> </a:t>
            </a:r>
            <a:r>
              <a:rPr lang="en-US" sz="2800" dirty="0" err="1"/>
              <a:t>kaydetme</a:t>
            </a:r>
            <a:r>
              <a:rPr lang="en-US" sz="2800" dirty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/>
              <a:t>doküman</a:t>
            </a:r>
            <a:r>
              <a:rPr lang="en-US" sz="2800" dirty="0"/>
              <a:t> </a:t>
            </a:r>
            <a:r>
              <a:rPr lang="en-US" sz="2800" dirty="0" err="1"/>
              <a:t>editörüdür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Serti</a:t>
            </a:r>
            <a:r>
              <a:rPr lang="tr-TR" sz="2800" b="1" dirty="0" smtClean="0"/>
              <a:t>fi</a:t>
            </a:r>
            <a:r>
              <a:rPr lang="en-US" sz="2800" b="1" dirty="0" err="1" smtClean="0"/>
              <a:t>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istek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Sertifikaya</a:t>
            </a:r>
            <a:r>
              <a:rPr lang="en-US" sz="2800" dirty="0" smtClean="0"/>
              <a:t> </a:t>
            </a:r>
            <a:r>
              <a:rPr lang="en-US" sz="2800" dirty="0" err="1" smtClean="0"/>
              <a:t>sayısal</a:t>
            </a:r>
            <a:r>
              <a:rPr lang="en-US" sz="2800" dirty="0" smtClean="0"/>
              <a:t> </a:t>
            </a:r>
            <a:r>
              <a:rPr lang="en-US" sz="2800" dirty="0" err="1"/>
              <a:t>imza</a:t>
            </a:r>
            <a:r>
              <a:rPr lang="en-US" sz="2800" dirty="0"/>
              <a:t> </a:t>
            </a:r>
            <a:r>
              <a:rPr lang="en-US" sz="2800" dirty="0" err="1"/>
              <a:t>atmak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938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</a:t>
            </a:r>
            <a:r>
              <a:rPr lang="tr-TR" b="1" dirty="0" smtClean="0"/>
              <a:t>İ</a:t>
            </a:r>
            <a:r>
              <a:rPr lang="en-US" b="1" smtClean="0"/>
              <a:t>STEM </a:t>
            </a:r>
            <a:r>
              <a:rPr lang="tr-TR" b="1" smtClean="0"/>
              <a:t>İŞ</a:t>
            </a:r>
            <a:r>
              <a:rPr lang="en-US" b="1" smtClean="0"/>
              <a:t>LEM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err="1" smtClean="0"/>
              <a:t>Serti</a:t>
            </a:r>
            <a:r>
              <a:rPr lang="tr-TR" sz="2800" b="1" dirty="0" smtClean="0"/>
              <a:t>fi</a:t>
            </a:r>
            <a:r>
              <a:rPr lang="en-US" sz="2800" b="1" dirty="0" err="1" smtClean="0"/>
              <a:t>ka</a:t>
            </a:r>
            <a:r>
              <a:rPr lang="en-US" sz="2800" b="1" dirty="0" smtClean="0"/>
              <a:t> </a:t>
            </a:r>
            <a:r>
              <a:rPr lang="en-US" sz="2800" b="1" dirty="0" err="1"/>
              <a:t>Yükleme</a:t>
            </a:r>
            <a:r>
              <a:rPr lang="en-US" sz="2800" b="1" dirty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Serti</a:t>
            </a:r>
            <a:r>
              <a:rPr lang="tr-TR" sz="2800" dirty="0" smtClean="0"/>
              <a:t>fi</a:t>
            </a:r>
            <a:r>
              <a:rPr lang="en-US" sz="2800" dirty="0" err="1" smtClean="0"/>
              <a:t>kayı</a:t>
            </a:r>
            <a:r>
              <a:rPr lang="en-US" sz="2800" dirty="0" smtClean="0"/>
              <a:t> </a:t>
            </a:r>
            <a:r>
              <a:rPr lang="en-US" sz="2800" dirty="0" err="1" smtClean="0"/>
              <a:t>akıllı</a:t>
            </a:r>
            <a:r>
              <a:rPr lang="en-US" sz="2800" dirty="0" smtClean="0"/>
              <a:t> </a:t>
            </a:r>
            <a:r>
              <a:rPr lang="en-US" sz="2800" dirty="0" err="1"/>
              <a:t>karta</a:t>
            </a:r>
            <a:r>
              <a:rPr lang="en-US" sz="2800" dirty="0"/>
              <a:t> </a:t>
            </a:r>
            <a:r>
              <a:rPr lang="en-US" sz="2800" dirty="0" err="1"/>
              <a:t>yüklememizi</a:t>
            </a:r>
            <a:r>
              <a:rPr lang="en-US" sz="2800" dirty="0"/>
              <a:t> </a:t>
            </a:r>
            <a:r>
              <a:rPr lang="en-US" sz="2800" dirty="0" err="1" smtClean="0"/>
              <a:t>sağlayan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/>
              <a:t>Anahtar</a:t>
            </a:r>
            <a:r>
              <a:rPr lang="en-US" sz="2800" b="1" dirty="0"/>
              <a:t> </a:t>
            </a:r>
            <a:r>
              <a:rPr lang="en-US" sz="2800" b="1" dirty="0" err="1" smtClean="0"/>
              <a:t>Aktarım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Anahtar</a:t>
            </a:r>
            <a:r>
              <a:rPr lang="en-US" sz="2800" dirty="0"/>
              <a:t> </a:t>
            </a:r>
            <a:r>
              <a:rPr lang="en-US" sz="2800" dirty="0" err="1" smtClean="0"/>
              <a:t>aktarım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 smtClean="0"/>
              <a:t>aracılığı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şu</a:t>
            </a:r>
            <a:r>
              <a:rPr lang="en-US" sz="2800" dirty="0" smtClean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 smtClean="0"/>
              <a:t>çalışmakta</a:t>
            </a:r>
            <a:r>
              <a:rPr lang="tr-TR" sz="2800" dirty="0" smtClean="0"/>
              <a:t> </a:t>
            </a:r>
            <a:r>
              <a:rPr lang="en-US" sz="2800" dirty="0" err="1" smtClean="0"/>
              <a:t>olduğunuz</a:t>
            </a:r>
            <a:r>
              <a:rPr lang="en-US" sz="2800" dirty="0" smtClean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</a:t>
            </a:r>
            <a:r>
              <a:rPr lang="en-US" sz="2800" dirty="0" err="1" smtClean="0"/>
              <a:t>yüklü</a:t>
            </a:r>
            <a:r>
              <a:rPr lang="tr-TR" sz="2800" dirty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/>
              <a:t>uygulama</a:t>
            </a:r>
            <a:r>
              <a:rPr lang="en-US" sz="2800" dirty="0"/>
              <a:t> </a:t>
            </a:r>
            <a:r>
              <a:rPr lang="en-US" sz="2800" dirty="0" err="1" smtClean="0"/>
              <a:t>anahtarlarınızı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sisteme</a:t>
            </a:r>
            <a:r>
              <a:rPr lang="en-US" sz="2800" dirty="0"/>
              <a:t> </a:t>
            </a:r>
            <a:r>
              <a:rPr lang="en-US" sz="2800" dirty="0" err="1" smtClean="0"/>
              <a:t>taşımak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dışarı</a:t>
            </a:r>
            <a:r>
              <a:rPr lang="en-US" sz="2800" dirty="0" smtClean="0"/>
              <a:t> </a:t>
            </a:r>
            <a:r>
              <a:rPr lang="en-US" sz="2800" dirty="0" err="1"/>
              <a:t>verebilir</a:t>
            </a:r>
            <a:r>
              <a:rPr lang="en-US" sz="2800" dirty="0"/>
              <a:t> </a:t>
            </a:r>
            <a:r>
              <a:rPr lang="en-US" sz="2800" dirty="0" err="1" smtClean="0"/>
              <a:t>veya</a:t>
            </a:r>
            <a:r>
              <a:rPr lang="tr-TR" sz="2800" dirty="0" smtClean="0"/>
              <a:t> </a:t>
            </a:r>
            <a:r>
              <a:rPr lang="en-US" sz="2800" dirty="0" err="1" smtClean="0"/>
              <a:t>daha</a:t>
            </a:r>
            <a:r>
              <a:rPr lang="en-US" sz="2800" dirty="0" smtClean="0"/>
              <a:t> </a:t>
            </a:r>
            <a:r>
              <a:rPr lang="en-US" sz="2800" dirty="0" err="1"/>
              <a:t>önceden</a:t>
            </a:r>
            <a:r>
              <a:rPr lang="en-US" sz="2800" dirty="0"/>
              <a:t> </a:t>
            </a:r>
            <a:r>
              <a:rPr lang="en-US" sz="2800" dirty="0" err="1" smtClean="0"/>
              <a:t>dışarı</a:t>
            </a:r>
            <a:r>
              <a:rPr lang="en-US" sz="2800" dirty="0" smtClean="0"/>
              <a:t> </a:t>
            </a:r>
            <a:r>
              <a:rPr lang="en-US" sz="2800" dirty="0" err="1" smtClean="0"/>
              <a:t>vermiş</a:t>
            </a:r>
            <a:r>
              <a:rPr lang="en-US" sz="2800" dirty="0" smtClean="0"/>
              <a:t> </a:t>
            </a:r>
            <a:r>
              <a:rPr lang="en-US" sz="2800" dirty="0" err="1" smtClean="0"/>
              <a:t>olduğunuz</a:t>
            </a:r>
            <a:r>
              <a:rPr lang="en-US" sz="2800" dirty="0" smtClean="0"/>
              <a:t> </a:t>
            </a:r>
            <a:r>
              <a:rPr lang="en-US" sz="2800" dirty="0" err="1" smtClean="0"/>
              <a:t>anahtarlarınızı</a:t>
            </a:r>
            <a:r>
              <a:rPr lang="en-US" sz="2800" dirty="0" smtClean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sistemde</a:t>
            </a:r>
            <a:r>
              <a:rPr lang="en-US" sz="2800" dirty="0"/>
              <a:t> de </a:t>
            </a:r>
            <a:r>
              <a:rPr lang="en-US" sz="2800" dirty="0" err="1" smtClean="0"/>
              <a:t>kullanabilmek</a:t>
            </a:r>
            <a:r>
              <a:rPr lang="tr-TR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anahtarları</a:t>
            </a:r>
            <a:r>
              <a:rPr lang="en-US" sz="2800" dirty="0" smtClean="0"/>
              <a:t> </a:t>
            </a:r>
            <a:r>
              <a:rPr lang="en-US" sz="2800" dirty="0" err="1"/>
              <a:t>içeri</a:t>
            </a:r>
            <a:r>
              <a:rPr lang="en-US" sz="2800" dirty="0"/>
              <a:t> </a:t>
            </a:r>
            <a:r>
              <a:rPr lang="en-US" sz="2800" dirty="0" err="1" smtClean="0"/>
              <a:t>alabilirsiniz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imzalama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müdürlükleri</a:t>
            </a:r>
            <a:r>
              <a:rPr lang="en-US" sz="2800" dirty="0"/>
              <a:t> alt </a:t>
            </a:r>
            <a:r>
              <a:rPr lang="en-US" sz="2800" dirty="0" err="1"/>
              <a:t>sisteminde</a:t>
            </a:r>
            <a:r>
              <a:rPr lang="en-US" sz="2800" dirty="0"/>
              <a:t> “e-</a:t>
            </a:r>
            <a:r>
              <a:rPr lang="en-US" sz="2800" dirty="0" err="1"/>
              <a:t>imza</a:t>
            </a:r>
            <a:r>
              <a:rPr lang="en-US" sz="2800" dirty="0"/>
              <a:t>” </a:t>
            </a:r>
            <a:r>
              <a:rPr lang="en-US" sz="2800" dirty="0" err="1"/>
              <a:t>kanunu</a:t>
            </a:r>
            <a:r>
              <a:rPr lang="en-US" sz="2800" dirty="0"/>
              <a:t> </a:t>
            </a:r>
            <a:r>
              <a:rPr lang="en-US" sz="2800" dirty="0" err="1" smtClean="0"/>
              <a:t>çıktıktan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imzalamak</a:t>
            </a:r>
            <a:r>
              <a:rPr lang="tr-TR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864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</a:t>
            </a:r>
            <a:r>
              <a:rPr lang="tr-TR" b="1" dirty="0" smtClean="0"/>
              <a:t>İ</a:t>
            </a:r>
            <a:r>
              <a:rPr lang="en-US" b="1" smtClean="0"/>
              <a:t>STEM </a:t>
            </a:r>
            <a:r>
              <a:rPr lang="tr-TR" b="1" smtClean="0"/>
              <a:t>İŞ</a:t>
            </a:r>
            <a:r>
              <a:rPr lang="en-US" b="1" smtClean="0"/>
              <a:t>LEM </a:t>
            </a:r>
            <a:r>
              <a:rPr lang="en-US" b="1" dirty="0"/>
              <a:t>MODÜLÜ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başkaları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için</a:t>
            </a:r>
            <a:r>
              <a:rPr lang="en-US" sz="2800" b="1" dirty="0" smtClean="0"/>
              <a:t> </a:t>
            </a:r>
            <a:r>
              <a:rPr lang="en-US" sz="2800" b="1" dirty="0" err="1"/>
              <a:t>Dosya</a:t>
            </a:r>
            <a:r>
              <a:rPr lang="en-US" sz="2800" b="1" dirty="0"/>
              <a:t> </a:t>
            </a:r>
            <a:r>
              <a:rPr lang="en-US" sz="2800" b="1" dirty="0" err="1" smtClean="0"/>
              <a:t>Şifreleme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müdürlüğü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sistemine</a:t>
            </a:r>
            <a:r>
              <a:rPr lang="en-US" sz="2800" dirty="0"/>
              <a:t> </a:t>
            </a:r>
            <a:r>
              <a:rPr lang="en-US" sz="2800" dirty="0" err="1" smtClean="0"/>
              <a:t>kayıtlı</a:t>
            </a:r>
            <a:r>
              <a:rPr lang="en-US" sz="2800" dirty="0" smtClean="0"/>
              <a:t> </a:t>
            </a:r>
            <a:r>
              <a:rPr lang="en-US" sz="2800" dirty="0" err="1"/>
              <a:t>herhangi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, </a:t>
            </a:r>
            <a:r>
              <a:rPr lang="en-US" sz="2800" dirty="0" err="1" smtClean="0"/>
              <a:t>kullanıcı</a:t>
            </a:r>
            <a:r>
              <a:rPr lang="en-US" sz="2800" dirty="0" smtClean="0"/>
              <a:t> </a:t>
            </a:r>
            <a:r>
              <a:rPr lang="en-US" sz="2800" dirty="0" err="1"/>
              <a:t>yetkisi</a:t>
            </a:r>
            <a:r>
              <a:rPr lang="en-US" sz="2800" dirty="0"/>
              <a:t> </a:t>
            </a:r>
            <a:r>
              <a:rPr lang="en-US" sz="2800" dirty="0" err="1" smtClean="0"/>
              <a:t>çerçevesinde</a:t>
            </a:r>
            <a:r>
              <a:rPr lang="tr-TR" sz="2800" dirty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kullanıcılar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/>
              <a:t>görmesini</a:t>
            </a:r>
            <a:r>
              <a:rPr lang="en-US" sz="2800" dirty="0"/>
              <a:t> </a:t>
            </a:r>
            <a:r>
              <a:rPr lang="en-US" sz="2800" dirty="0" err="1"/>
              <a:t>engellemek</a:t>
            </a:r>
            <a:r>
              <a:rPr lang="en-US" sz="2800" dirty="0"/>
              <a:t> </a:t>
            </a:r>
            <a:r>
              <a:rPr lang="en-US" sz="2800" dirty="0" err="1" smtClean="0"/>
              <a:t>amacıyla</a:t>
            </a:r>
            <a:r>
              <a:rPr lang="en-US" sz="2800" dirty="0" smtClean="0"/>
              <a:t> </a:t>
            </a:r>
            <a:r>
              <a:rPr lang="en-US" sz="2800" dirty="0" err="1" smtClean="0"/>
              <a:t>dosyayı</a:t>
            </a:r>
            <a:r>
              <a:rPr lang="en-US" sz="2800" dirty="0" smtClean="0"/>
              <a:t> </a:t>
            </a:r>
            <a:r>
              <a:rPr lang="en-US" sz="2800" dirty="0" err="1"/>
              <a:t>seçerek</a:t>
            </a:r>
            <a:r>
              <a:rPr lang="en-US" sz="2800" dirty="0"/>
              <a:t> </a:t>
            </a:r>
            <a:r>
              <a:rPr lang="en-US" sz="2800" dirty="0" err="1" smtClean="0"/>
              <a:t>şifre</a:t>
            </a:r>
            <a:r>
              <a:rPr lang="en-US" sz="2800" dirty="0" smtClean="0"/>
              <a:t> </a:t>
            </a:r>
            <a:r>
              <a:rPr lang="en-US" sz="2800" dirty="0" err="1"/>
              <a:t>koyabilen</a:t>
            </a:r>
            <a:r>
              <a:rPr lang="en-US" sz="2800" dirty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imza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Doğrulama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müdürlükleri</a:t>
            </a:r>
            <a:r>
              <a:rPr lang="en-US" sz="2800" dirty="0"/>
              <a:t> alt </a:t>
            </a:r>
            <a:r>
              <a:rPr lang="en-US" sz="2800" dirty="0" err="1"/>
              <a:t>sisteminde</a:t>
            </a:r>
            <a:r>
              <a:rPr lang="en-US" sz="2800" dirty="0"/>
              <a:t> “e-</a:t>
            </a:r>
            <a:r>
              <a:rPr lang="en-US" sz="2800" dirty="0" err="1"/>
              <a:t>imza</a:t>
            </a:r>
            <a:r>
              <a:rPr lang="en-US" sz="2800" dirty="0"/>
              <a:t>” </a:t>
            </a:r>
            <a:r>
              <a:rPr lang="en-US" sz="2800" dirty="0" err="1"/>
              <a:t>kanunu</a:t>
            </a:r>
            <a:r>
              <a:rPr lang="en-US" sz="2800" dirty="0"/>
              <a:t> </a:t>
            </a:r>
            <a:r>
              <a:rPr lang="en-US" sz="2800" dirty="0" err="1" smtClean="0"/>
              <a:t>çıktıktan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imzalandıktan</a:t>
            </a:r>
            <a:r>
              <a:rPr lang="tr-TR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/>
              <a:t>imza</a:t>
            </a:r>
            <a:r>
              <a:rPr lang="en-US" sz="2800" dirty="0"/>
              <a:t> </a:t>
            </a:r>
            <a:r>
              <a:rPr lang="en-US" sz="2800" dirty="0" err="1" smtClean="0"/>
              <a:t>doğrulama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kullanılacak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Şablon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Özelleştirme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Şablon</a:t>
            </a:r>
            <a:r>
              <a:rPr lang="en-US" sz="2800" dirty="0" smtClean="0"/>
              <a:t> </a:t>
            </a:r>
            <a:r>
              <a:rPr lang="en-US" sz="2800" dirty="0" err="1" smtClean="0"/>
              <a:t>özelleştirme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dairelerinde</a:t>
            </a:r>
            <a:r>
              <a:rPr lang="en-US" sz="2800" dirty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şablonları</a:t>
            </a:r>
            <a:r>
              <a:rPr lang="en-US" sz="2800" dirty="0" smtClean="0"/>
              <a:t> </a:t>
            </a:r>
            <a:r>
              <a:rPr lang="en-US" sz="2800" dirty="0" err="1" smtClean="0"/>
              <a:t>isteğe</a:t>
            </a:r>
            <a:r>
              <a:rPr lang="tr-TR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</a:t>
            </a:r>
            <a:r>
              <a:rPr lang="en-US" sz="2800" dirty="0" err="1"/>
              <a:t>düzenleme</a:t>
            </a:r>
            <a:r>
              <a:rPr lang="en-US" sz="2800" dirty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Sıra</a:t>
            </a:r>
            <a:r>
              <a:rPr lang="en-US" sz="2800" b="1" dirty="0" smtClean="0"/>
              <a:t> </a:t>
            </a:r>
            <a:r>
              <a:rPr lang="en-US" sz="2800" b="1" err="1"/>
              <a:t>Cetvelinin</a:t>
            </a:r>
            <a:r>
              <a:rPr lang="en-US" sz="2800" b="1"/>
              <a:t> </a:t>
            </a:r>
            <a:r>
              <a:rPr lang="en-US" sz="2800" b="1" smtClean="0"/>
              <a:t>Oluşturulması</a:t>
            </a:r>
            <a:endParaRPr lang="en-US" sz="2800" b="1" dirty="0"/>
          </a:p>
          <a:p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err="1"/>
              <a:t>cetvelinin</a:t>
            </a:r>
            <a:r>
              <a:rPr lang="en-US" sz="2800"/>
              <a:t> </a:t>
            </a:r>
            <a:r>
              <a:rPr lang="en-US" sz="2800" smtClean="0"/>
              <a:t>oluşturulması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üzerinde</a:t>
            </a:r>
            <a:r>
              <a:rPr lang="en-US" sz="2800" dirty="0"/>
              <a:t> </a:t>
            </a:r>
            <a:r>
              <a:rPr lang="en-US" sz="2800" dirty="0" err="1"/>
              <a:t>birden</a:t>
            </a:r>
            <a:r>
              <a:rPr lang="en-US" sz="2800" dirty="0"/>
              <a:t> </a:t>
            </a:r>
            <a:r>
              <a:rPr lang="en-US" sz="2800" dirty="0" err="1"/>
              <a:t>fazla</a:t>
            </a:r>
            <a:r>
              <a:rPr lang="en-US" sz="2800" dirty="0"/>
              <a:t> </a:t>
            </a:r>
            <a:r>
              <a:rPr lang="en-US" sz="2800" dirty="0" err="1"/>
              <a:t>haciz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malların</a:t>
            </a:r>
            <a:r>
              <a:rPr lang="en-US" sz="2800" dirty="0" smtClean="0"/>
              <a:t> satı-</a:t>
            </a:r>
            <a:endParaRPr lang="en-US" sz="2800" dirty="0"/>
          </a:p>
          <a:p>
            <a:r>
              <a:rPr lang="en-US" sz="2800" smtClean="0"/>
              <a:t>şından </a:t>
            </a:r>
            <a:r>
              <a:rPr lang="en-US" sz="2800" dirty="0" err="1"/>
              <a:t>elde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 smtClean="0"/>
              <a:t>tutarın</a:t>
            </a:r>
            <a:r>
              <a:rPr lang="en-US" sz="2800" dirty="0" smtClean="0"/>
              <a:t> </a:t>
            </a:r>
            <a:r>
              <a:rPr lang="en-US" sz="2800" dirty="0" err="1" smtClean="0"/>
              <a:t>dağıtılması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err="1"/>
              <a:t>cetvelinin</a:t>
            </a:r>
            <a:r>
              <a:rPr lang="en-US" sz="2800"/>
              <a:t> </a:t>
            </a:r>
            <a:r>
              <a:rPr lang="en-US" sz="2800" smtClean="0"/>
              <a:t>oluşturulduğu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2800" b="1" dirty="0" err="1" smtClean="0"/>
              <a:t>Sıra</a:t>
            </a:r>
            <a:r>
              <a:rPr lang="en-US" sz="2800" b="1" dirty="0" smtClean="0"/>
              <a:t> </a:t>
            </a:r>
            <a:r>
              <a:rPr lang="en-US" sz="2800" b="1" dirty="0" err="1"/>
              <a:t>Cetvelinin</a:t>
            </a:r>
            <a:r>
              <a:rPr lang="en-US" sz="2800" b="1" dirty="0"/>
              <a:t> </a:t>
            </a:r>
            <a:r>
              <a:rPr lang="en-US" sz="2800" b="1" dirty="0" err="1"/>
              <a:t>Güncellenmesi</a:t>
            </a:r>
            <a:endParaRPr lang="en-US" sz="2800" b="1" dirty="0"/>
          </a:p>
          <a:p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 err="1"/>
              <a:t>cetvelinin</a:t>
            </a:r>
            <a:r>
              <a:rPr lang="en-US" sz="2800" dirty="0"/>
              <a:t> </a:t>
            </a:r>
            <a:r>
              <a:rPr lang="en-US" sz="2800" dirty="0" err="1"/>
              <a:t>güncellenmesi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hâkimliğinden</a:t>
            </a:r>
            <a:r>
              <a:rPr lang="en-US" sz="2800" dirty="0" smtClean="0"/>
              <a:t> </a:t>
            </a:r>
            <a:r>
              <a:rPr lang="en-US" sz="2800" err="1"/>
              <a:t>gelen</a:t>
            </a:r>
            <a:r>
              <a:rPr lang="en-US" sz="2800"/>
              <a:t> </a:t>
            </a:r>
            <a:r>
              <a:rPr lang="en-US" sz="2800" smtClean="0"/>
              <a:t>kesinleşmiş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 err="1"/>
              <a:t>cetveline</a:t>
            </a:r>
            <a:endParaRPr lang="en-US" sz="2800" dirty="0"/>
          </a:p>
          <a:p>
            <a:r>
              <a:rPr lang="en-US" sz="2800" dirty="0" err="1"/>
              <a:t>istinaden</a:t>
            </a:r>
            <a:r>
              <a:rPr lang="en-US" sz="2800" dirty="0"/>
              <a:t> </a:t>
            </a:r>
            <a:r>
              <a:rPr lang="en-US" sz="2800" dirty="0" err="1"/>
              <a:t>eski</a:t>
            </a:r>
            <a:r>
              <a:rPr lang="en-US" sz="2800" dirty="0"/>
              <a:t>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 err="1"/>
              <a:t>cetvelinin</a:t>
            </a:r>
            <a:r>
              <a:rPr lang="en-US" sz="2800" dirty="0"/>
              <a:t> </a:t>
            </a:r>
            <a:r>
              <a:rPr lang="en-US" sz="2800" dirty="0" err="1"/>
              <a:t>hükümsüz</a:t>
            </a:r>
            <a:r>
              <a:rPr lang="en-US" sz="2800" dirty="0"/>
              <a:t> </a:t>
            </a:r>
            <a:r>
              <a:rPr lang="en-US" sz="2800" dirty="0" err="1" smtClean="0"/>
              <a:t>kılınıp</a:t>
            </a:r>
            <a:r>
              <a:rPr lang="en-US" sz="2800" dirty="0" smtClean="0"/>
              <a:t> </a:t>
            </a:r>
            <a:r>
              <a:rPr lang="en-US" sz="2800" dirty="0" err="1"/>
              <a:t>yenisi</a:t>
            </a:r>
            <a:r>
              <a:rPr lang="en-US" sz="2800" dirty="0"/>
              <a:t> </a:t>
            </a:r>
            <a:r>
              <a:rPr lang="en-US" sz="2800" err="1"/>
              <a:t>ile</a:t>
            </a:r>
            <a:r>
              <a:rPr lang="en-US" sz="2800"/>
              <a:t> </a:t>
            </a:r>
            <a:r>
              <a:rPr lang="en-US" sz="2800" smtClean="0"/>
              <a:t>değiştirilmesi işlemlerinin</a:t>
            </a:r>
            <a:endParaRPr lang="en-US" sz="2800" dirty="0"/>
          </a:p>
          <a:p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7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pt-BR" sz="2800" b="1" smtClean="0"/>
              <a:t>ihalesi Kesinleşen </a:t>
            </a:r>
            <a:r>
              <a:rPr lang="pt-BR" sz="2800" b="1" dirty="0" smtClean="0"/>
              <a:t>Malın Kayıt </a:t>
            </a:r>
            <a:r>
              <a:rPr lang="pt-BR" sz="2800" b="1" dirty="0"/>
              <a:t>ve Tescil </a:t>
            </a:r>
            <a:r>
              <a:rPr lang="pt-BR" sz="2800" b="1" dirty="0" smtClean="0"/>
              <a:t>Yazısı</a:t>
            </a:r>
            <a:endParaRPr lang="pt-BR" sz="2800" b="1" dirty="0"/>
          </a:p>
          <a:p>
            <a:r>
              <a:rPr lang="en-US" sz="2800" b="1" dirty="0" err="1" smtClean="0"/>
              <a:t>Hazırlanması</a:t>
            </a:r>
            <a:endParaRPr lang="en-US" sz="2800" b="1" dirty="0"/>
          </a:p>
          <a:p>
            <a:r>
              <a:rPr lang="en-US" sz="2800" err="1" smtClean="0"/>
              <a:t>ihalesi</a:t>
            </a:r>
            <a:r>
              <a:rPr lang="en-US" sz="2800" smtClean="0"/>
              <a:t> kesinleşen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tescil</a:t>
            </a:r>
            <a:r>
              <a:rPr lang="en-US" sz="2800" dirty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/>
              <a:t>el </a:t>
            </a:r>
            <a:r>
              <a:rPr lang="en-US" sz="2800" smtClean="0"/>
              <a:t>değiştiren </a:t>
            </a:r>
            <a:r>
              <a:rPr lang="en-US" sz="2800" dirty="0" err="1" smtClean="0"/>
              <a:t>malları</a:t>
            </a:r>
            <a:endParaRPr lang="en-US" sz="2800" dirty="0"/>
          </a:p>
          <a:p>
            <a:r>
              <a:rPr lang="en-US" sz="2800" dirty="0"/>
              <a:t>n </a:t>
            </a:r>
            <a:r>
              <a:rPr lang="en-US" sz="2800" dirty="0" err="1"/>
              <a:t>yeni</a:t>
            </a:r>
            <a:r>
              <a:rPr lang="en-US" sz="2800" dirty="0"/>
              <a:t> </a:t>
            </a:r>
            <a:r>
              <a:rPr lang="en-US" sz="2800" dirty="0" err="1" smtClean="0"/>
              <a:t>alıcısı</a:t>
            </a:r>
            <a:r>
              <a:rPr lang="en-US" sz="2800" dirty="0" smtClean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geçirilmesi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kurumlara</a:t>
            </a:r>
            <a:r>
              <a:rPr lang="en-US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endParaRPr lang="en-US" sz="2800" dirty="0"/>
          </a:p>
          <a:p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2800" b="1" dirty="0" err="1"/>
              <a:t>Vergi</a:t>
            </a:r>
            <a:r>
              <a:rPr lang="en-US" sz="2800" b="1" dirty="0"/>
              <a:t> </a:t>
            </a:r>
            <a:r>
              <a:rPr lang="en-US" sz="2800" b="1" dirty="0" err="1"/>
              <a:t>Borcunun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endParaRPr lang="en-US" sz="2800" b="1" dirty="0"/>
          </a:p>
          <a:p>
            <a:r>
              <a:rPr lang="en-US" sz="2800" dirty="0" err="1"/>
              <a:t>Vergi</a:t>
            </a:r>
            <a:r>
              <a:rPr lang="en-US" sz="2800" dirty="0"/>
              <a:t> </a:t>
            </a:r>
            <a:r>
              <a:rPr lang="en-US" sz="2800" dirty="0" err="1"/>
              <a:t>borcunun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 smtClean="0"/>
              <a:t>ekranı</a:t>
            </a:r>
            <a:r>
              <a:rPr lang="en-US" sz="2800" smtClean="0"/>
              <a:t>, satış </a:t>
            </a:r>
            <a:r>
              <a:rPr lang="en-US" sz="2800" dirty="0" err="1"/>
              <a:t>öncesi</a:t>
            </a:r>
            <a:r>
              <a:rPr lang="en-US" sz="2800" dirty="0"/>
              <a:t>, </a:t>
            </a:r>
            <a:r>
              <a:rPr lang="en-US" sz="2800" dirty="0" err="1" smtClean="0"/>
              <a:t>satılacak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malın</a:t>
            </a:r>
            <a:r>
              <a:rPr lang="en-US" sz="2800" dirty="0" smtClean="0"/>
              <a:t> </a:t>
            </a:r>
            <a:r>
              <a:rPr lang="en-US" sz="2800" dirty="0" err="1"/>
              <a:t>tespit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vergi</a:t>
            </a:r>
            <a:endParaRPr lang="en-US" sz="2800" dirty="0"/>
          </a:p>
          <a:p>
            <a:r>
              <a:rPr lang="en-US" sz="2800" dirty="0" err="1"/>
              <a:t>borcunun</a:t>
            </a:r>
            <a:r>
              <a:rPr lang="en-US" sz="2800" dirty="0"/>
              <a:t> </a:t>
            </a:r>
            <a:r>
              <a:rPr lang="en-US" sz="2800" err="1" smtClean="0"/>
              <a:t>girildiği</a:t>
            </a:r>
            <a:r>
              <a:rPr lang="en-US" sz="2800" smtClean="0"/>
              <a:t> işlemlerinin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err="1" smtClean="0"/>
              <a:t>Satış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Tahsilâtının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Yapılması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tahsilâtının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satışı</a:t>
            </a:r>
            <a:r>
              <a:rPr lang="en-US" sz="2800" dirty="0" smtClean="0"/>
              <a:t> </a:t>
            </a:r>
            <a:r>
              <a:rPr lang="en-US" sz="2800" dirty="0" err="1" smtClean="0"/>
              <a:t>kesinleşen</a:t>
            </a:r>
            <a:r>
              <a:rPr lang="en-US" sz="2800" dirty="0" smtClean="0"/>
              <a:t> </a:t>
            </a:r>
            <a:r>
              <a:rPr lang="en-US" sz="2800" dirty="0" err="1" smtClean="0"/>
              <a:t>malların</a:t>
            </a:r>
            <a:r>
              <a:rPr lang="en-US" sz="2800" dirty="0" smtClean="0"/>
              <a:t> </a:t>
            </a:r>
            <a:r>
              <a:rPr lang="en-US" sz="2800" dirty="0" err="1" smtClean="0"/>
              <a:t>tahsilâtlarının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sisteme</a:t>
            </a:r>
            <a:r>
              <a:rPr lang="tr-TR" sz="2800" dirty="0"/>
              <a:t> </a:t>
            </a:r>
            <a:r>
              <a:rPr lang="en-US" sz="2800" dirty="0" err="1" smtClean="0"/>
              <a:t>kaydedilmesinde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Satışın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Düştüğü</a:t>
            </a:r>
            <a:r>
              <a:rPr lang="en-US" sz="2800" b="1" dirty="0" smtClean="0"/>
              <a:t> </a:t>
            </a:r>
            <a:r>
              <a:rPr lang="en-US" sz="2800" b="1" dirty="0" err="1"/>
              <a:t>Bilgisinin</a:t>
            </a:r>
            <a:r>
              <a:rPr lang="en-US" sz="2800" b="1" dirty="0"/>
              <a:t> </a:t>
            </a:r>
            <a:r>
              <a:rPr lang="en-US" sz="2800" b="1" dirty="0" err="1"/>
              <a:t>Girilmesi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ilgili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Yazıların</a:t>
            </a:r>
            <a:r>
              <a:rPr lang="tr-TR" sz="2800" b="1" dirty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Satışın</a:t>
            </a:r>
            <a:r>
              <a:rPr lang="en-US" sz="2800" dirty="0" smtClean="0"/>
              <a:t> </a:t>
            </a:r>
            <a:r>
              <a:rPr lang="en-US" sz="2800" dirty="0" err="1" smtClean="0"/>
              <a:t>düştüğü</a:t>
            </a:r>
            <a:r>
              <a:rPr lang="en-US" sz="2800" dirty="0" smtClean="0"/>
              <a:t> </a:t>
            </a:r>
            <a:r>
              <a:rPr lang="en-US" sz="2800" dirty="0" err="1"/>
              <a:t>bilgisinin</a:t>
            </a:r>
            <a:r>
              <a:rPr lang="en-US" sz="2800" dirty="0"/>
              <a:t> </a:t>
            </a:r>
            <a:r>
              <a:rPr lang="en-US" sz="2800" dirty="0" err="1"/>
              <a:t>girilmesi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dairesinde</a:t>
            </a:r>
            <a:r>
              <a:rPr lang="tr-TR" sz="2800" dirty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satışın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işlemden</a:t>
            </a:r>
            <a:r>
              <a:rPr lang="en-US" sz="2800" dirty="0" smtClean="0"/>
              <a:t> </a:t>
            </a:r>
            <a:r>
              <a:rPr lang="en-US" sz="2800" dirty="0" err="1" smtClean="0"/>
              <a:t>düştüğü</a:t>
            </a:r>
            <a:r>
              <a:rPr lang="en-US" sz="2800" dirty="0" smtClean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 smtClean="0"/>
              <a:t>ertelendiği</a:t>
            </a:r>
            <a:r>
              <a:rPr lang="en-US" sz="2800" dirty="0" smtClean="0"/>
              <a:t> </a:t>
            </a:r>
            <a:r>
              <a:rPr lang="en-US" sz="2800" dirty="0" err="1"/>
              <a:t>zaman</a:t>
            </a:r>
            <a:r>
              <a:rPr lang="en-US" sz="2800" dirty="0"/>
              <a:t> </a:t>
            </a:r>
            <a:r>
              <a:rPr lang="en-US" sz="2800" dirty="0" err="1" smtClean="0"/>
              <a:t>kullanılır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Satış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Sonrası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Yazısı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sonrası</a:t>
            </a:r>
            <a:r>
              <a:rPr lang="en-US" sz="2800" dirty="0" smtClean="0"/>
              <a:t> </a:t>
            </a:r>
            <a:r>
              <a:rPr lang="en-US" sz="2800" dirty="0" err="1" smtClean="0"/>
              <a:t>yazısı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satışı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yapılmış</a:t>
            </a:r>
            <a:r>
              <a:rPr lang="en-US" sz="2800" dirty="0" smtClean="0"/>
              <a:t> </a:t>
            </a:r>
            <a:r>
              <a:rPr lang="en-US" sz="2800" dirty="0" err="1"/>
              <a:t>hacizli</a:t>
            </a:r>
            <a:r>
              <a:rPr lang="en-US" sz="2800" dirty="0"/>
              <a:t> mal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 smtClean="0"/>
              <a:t>birimlere</a:t>
            </a:r>
            <a:r>
              <a:rPr lang="tr-TR" sz="2800" dirty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yazıların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SATI</a:t>
            </a:r>
            <a:r>
              <a:rPr lang="tr-TR" b="1" smtClean="0"/>
              <a:t>Ş İŞ</a:t>
            </a:r>
            <a:r>
              <a:rPr lang="en-US" b="1" smtClean="0"/>
              <a:t>LEMLER</a:t>
            </a:r>
            <a:r>
              <a:rPr lang="tr-TR" b="1" dirty="0" smtClean="0"/>
              <a:t>İ</a:t>
            </a:r>
            <a:r>
              <a:rPr lang="en-US" b="1" dirty="0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Taşınmaz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Satış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işlemleri</a:t>
            </a:r>
            <a:r>
              <a:rPr lang="en-US" sz="2800" b="1" dirty="0" smtClean="0"/>
              <a:t> </a:t>
            </a:r>
            <a:r>
              <a:rPr lang="en-US" sz="2800" b="1" dirty="0"/>
              <a:t>Alt </a:t>
            </a:r>
            <a:r>
              <a:rPr lang="en-US" sz="2800" b="1" dirty="0" err="1"/>
              <a:t>Modülü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Taşınmaz</a:t>
            </a:r>
            <a:r>
              <a:rPr lang="en-US" sz="2800" dirty="0" smtClean="0"/>
              <a:t>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/>
              <a:t>alt </a:t>
            </a:r>
            <a:r>
              <a:rPr lang="en-US" sz="2800" dirty="0" err="1"/>
              <a:t>modülü</a:t>
            </a:r>
            <a:r>
              <a:rPr lang="en-US" sz="2800" dirty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 smtClean="0"/>
              <a:t>kanalı</a:t>
            </a:r>
            <a:r>
              <a:rPr lang="en-US" sz="2800" dirty="0" smtClean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 smtClean="0"/>
              <a:t>satış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taşınmaz</a:t>
            </a:r>
            <a:r>
              <a:rPr lang="tr-TR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 smtClean="0"/>
              <a:t>yazışmaların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bilgilerinin</a:t>
            </a:r>
            <a:r>
              <a:rPr lang="en-US" sz="2800" dirty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</a:t>
            </a:r>
            <a:r>
              <a:rPr lang="en-US" sz="2800" dirty="0" err="1"/>
              <a:t>modülleri</a:t>
            </a:r>
            <a:r>
              <a:rPr lang="en-US" sz="2800" dirty="0"/>
              <a:t> </a:t>
            </a:r>
            <a:r>
              <a:rPr lang="en-US" sz="2800" dirty="0" err="1"/>
              <a:t>kapsar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pt-BR" sz="2800" b="1" dirty="0"/>
              <a:t>Vergi Borcu Sorgu </a:t>
            </a:r>
            <a:r>
              <a:rPr lang="pt-BR" sz="2800" b="1" dirty="0" smtClean="0"/>
              <a:t>Yazısının Hazırlanması</a:t>
            </a:r>
            <a:endParaRPr lang="pt-BR" sz="2800" b="1" dirty="0"/>
          </a:p>
          <a:p>
            <a:pPr marL="0" indent="0" algn="just">
              <a:buNone/>
            </a:pPr>
            <a:r>
              <a:rPr lang="en-US" sz="2800" dirty="0" err="1"/>
              <a:t>Vergi</a:t>
            </a:r>
            <a:r>
              <a:rPr lang="en-US" sz="2800" dirty="0"/>
              <a:t> </a:t>
            </a:r>
            <a:r>
              <a:rPr lang="en-US" sz="2800" dirty="0" err="1"/>
              <a:t>borcu</a:t>
            </a:r>
            <a:r>
              <a:rPr lang="en-US" sz="2800" dirty="0"/>
              <a:t> </a:t>
            </a:r>
            <a:r>
              <a:rPr lang="en-US" sz="2800" dirty="0" err="1"/>
              <a:t>sorgu</a:t>
            </a:r>
            <a:r>
              <a:rPr lang="en-US" sz="2800" dirty="0"/>
              <a:t> </a:t>
            </a:r>
            <a:r>
              <a:rPr lang="en-US" sz="2800" dirty="0" err="1" smtClean="0"/>
              <a:t>yazısının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dairesince</a:t>
            </a:r>
            <a:r>
              <a:rPr lang="en-US" sz="2800" dirty="0"/>
              <a:t> </a:t>
            </a:r>
            <a:r>
              <a:rPr lang="en-US" sz="2800" dirty="0" err="1" smtClean="0"/>
              <a:t>satılan</a:t>
            </a:r>
            <a:r>
              <a:rPr lang="en-US" sz="2800" dirty="0" smtClean="0"/>
              <a:t> </a:t>
            </a:r>
            <a:r>
              <a:rPr lang="en-US" sz="2800" dirty="0" err="1" smtClean="0"/>
              <a:t>gayrimenkulün</a:t>
            </a:r>
            <a:r>
              <a:rPr lang="tr-TR" sz="2800" dirty="0"/>
              <a:t> </a:t>
            </a:r>
            <a:r>
              <a:rPr lang="en-US" sz="2800" dirty="0" err="1" smtClean="0"/>
              <a:t>alıcısı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vergi</a:t>
            </a:r>
            <a:r>
              <a:rPr lang="en-US" sz="2800" dirty="0"/>
              <a:t> </a:t>
            </a:r>
            <a:r>
              <a:rPr lang="en-US" sz="2800" dirty="0" err="1"/>
              <a:t>borcunun</a:t>
            </a:r>
            <a:r>
              <a:rPr lang="en-US" sz="2800" dirty="0"/>
              <a:t> </a:t>
            </a:r>
            <a:r>
              <a:rPr lang="en-US" sz="2800" dirty="0" err="1"/>
              <a:t>ödenmesi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, </a:t>
            </a:r>
            <a:r>
              <a:rPr lang="en-US" sz="2800" dirty="0" err="1"/>
              <a:t>belediyeye</a:t>
            </a:r>
            <a:r>
              <a:rPr lang="en-US" sz="2800" dirty="0"/>
              <a:t> </a:t>
            </a:r>
            <a:r>
              <a:rPr lang="en-US" sz="2800" dirty="0" err="1"/>
              <a:t>vergi</a:t>
            </a:r>
            <a:r>
              <a:rPr lang="en-US" sz="2800" dirty="0"/>
              <a:t> </a:t>
            </a:r>
            <a:r>
              <a:rPr lang="en-US" sz="2800" dirty="0" err="1" smtClean="0"/>
              <a:t>borcunu</a:t>
            </a:r>
            <a:r>
              <a:rPr lang="tr-TR" sz="2800" dirty="0" smtClean="0"/>
              <a:t> </a:t>
            </a:r>
            <a:r>
              <a:rPr lang="en-US" sz="2800" dirty="0" err="1" smtClean="0"/>
              <a:t>soran</a:t>
            </a:r>
            <a:r>
              <a:rPr lang="en-US" sz="2800" dirty="0" smtClean="0"/>
              <a:t> </a:t>
            </a:r>
            <a:r>
              <a:rPr lang="en-US" sz="2800" dirty="0" err="1" smtClean="0"/>
              <a:t>yazının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4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1377141-5CBC-4B5D-BAC3-94D87C10025C}"/>
</file>

<file path=customXml/itemProps2.xml><?xml version="1.0" encoding="utf-8"?>
<ds:datastoreItem xmlns:ds="http://schemas.openxmlformats.org/officeDocument/2006/customXml" ds:itemID="{78E0FDDC-6DF0-4537-BEC2-0CCCA431D90A}"/>
</file>

<file path=customXml/itemProps3.xml><?xml version="1.0" encoding="utf-8"?>
<ds:datastoreItem xmlns:ds="http://schemas.openxmlformats.org/officeDocument/2006/customXml" ds:itemID="{58EC5FD7-11EB-455F-B61C-2DE7B14D445B}"/>
</file>

<file path=docProps/app.xml><?xml version="1.0" encoding="utf-8"?>
<Properties xmlns="http://schemas.openxmlformats.org/officeDocument/2006/extended-properties" xmlns:vt="http://schemas.openxmlformats.org/officeDocument/2006/docPropsVTypes">
  <TotalTime>7326</TotalTime>
  <Words>3548</Words>
  <Application>Microsoft Office PowerPoint</Application>
  <PresentationFormat>On-screen Show (4:3)</PresentationFormat>
  <Paragraphs>355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Ünite 17 </vt:lpstr>
      <vt:lpstr>Amaçlarımız;</vt:lpstr>
      <vt:lpstr>SATIŞ İŞLEMLERİ MODÜLÜ</vt:lpstr>
      <vt:lpstr>SATIŞ İŞLEMLERİ MODÜLÜ</vt:lpstr>
      <vt:lpstr>SATIŞ İŞLEMLERİ MODÜLÜ</vt:lpstr>
      <vt:lpstr>SATIŞ İŞLEMLERİ MODÜLÜ</vt:lpstr>
      <vt:lpstr>SATIŞ İŞLEMLERİ MODÜLÜ</vt:lpstr>
      <vt:lpstr>SATIŞ İŞLEMLERİ MODÜLÜ</vt:lpstr>
      <vt:lpstr>SATIŞ İŞLEMLERİ MODÜLÜ</vt:lpstr>
      <vt:lpstr>SATIŞ İŞLEMLERİ MODÜLÜ</vt:lpstr>
      <vt:lpstr>SATIŞ İŞLEMLERİ MODÜLÜ</vt:lpstr>
      <vt:lpstr>GENEL YAZILAR MODÜLÜ</vt:lpstr>
      <vt:lpstr>GENEL YAZILAR MODÜLÜ</vt:lpstr>
      <vt:lpstr>GENEL YAZILAR MODÜLÜ</vt:lpstr>
      <vt:lpstr>GENEL YAZILAR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GENEL İŞLEMLER MODÜLÜ</vt:lpstr>
      <vt:lpstr>TANIMLAR MODÜLÜ</vt:lpstr>
      <vt:lpstr>TANIMLAR MODÜLÜ</vt:lpstr>
      <vt:lpstr>TANIMLAR MODÜLÜ</vt:lpstr>
      <vt:lpstr>TANIMLAR MODÜLÜ</vt:lpstr>
      <vt:lpstr>TANIMLAR MODÜLÜ</vt:lpstr>
      <vt:lpstr>RAPORLAR MODÜLÜ</vt:lpstr>
      <vt:lpstr>RAPORLAR MODÜLÜ</vt:lpstr>
      <vt:lpstr>SORGULAR MODÜLÜ</vt:lpstr>
      <vt:lpstr>SİSTEM İŞLEM MODÜLÜ</vt:lpstr>
      <vt:lpstr>SİSTEM İŞLEM MODÜLÜ</vt:lpstr>
      <vt:lpstr>SİSTEM İŞLEM MODÜLÜ</vt:lpstr>
      <vt:lpstr>SİSTEM İŞLEM MODÜLÜ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381</cp:revision>
  <dcterms:created xsi:type="dcterms:W3CDTF">2016-06-07T11:14:27Z</dcterms:created>
  <dcterms:modified xsi:type="dcterms:W3CDTF">2016-12-30T07:30:42Z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