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00.0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0 112 42 0,'0'0'123'0,"0"0"-6"0,0 0 0 0,0 0 2 15,0 0-16-15,0 0-4 0,0 0-9 0,0 0-6 16,0 0-3-16,0 0-1 0,0 0-4 0,0 0-2 0,0 0-1 16,0 0-6-16,0 0-2 0,0 0 1 0,0 0-5 15,0 0-10-15,0 0-3 0,0 0-10 0,0 0-1 16,0 0-3-16,0 0-6 0,0 0-2 0,0 0-2 15,0 0-3-15,0 0 0 0,0 0-3 0,0 0-2 16,0 0-1-16,0 0-1 0,0 0-4 0,0 0 7 16,0 0-4-16,0 0 4 0,0 0 0 0,0 0-2 15,0 0-2-15,0 0 2 0,0 0-3 0,0 0 1 16,0 0 0-16,0 0-3 0,0 0-1 0,0 0 0 16,0 0-2-16,0 0 7 0,0 0 2 0,0 0-1 0,0 0 1 15,0 0 3-15,0 0-4 0,15 1 0 16,-15-1-1-16,0 0-2 0,0 0 3 0,0 0-6 0,18 0 2 15,-18 0 0-15,0 0-3 0,14-1 2 0,-14 1-3 16,0 0 5-16,17 0-2 0,-17 0 1 0,13-4 1 16,-13 4 0-16,0 0-1 0,23-3-3 0,-12 3 1 15,-11 0 2-15,17-5-4 0,-2 2 1 0,-3 2-1 16,4 1 1-16,1-3 2 0,-1 3-5 0,-1-4 0 0,1 2-3 16,1 2 5-16,-4-4 2 0,6 2 1 15,-7 2-1-15,3-1 3 0,3-3-1 0,-2 4 2 16,0-1-2-16,-1 1 0 0,-15 0 2 0,31 0 4 0,-15 0-6 15,0 1 3-15,1-2-2 0,-2-3-2 0,-5 4-4 16,8-3 3-16,-18 3-4 0,24 0 4 16,-12-4-1-16,-12 4-3 0,20-3 3 0,-10 3 0 0,-10 0-3 15,26-1 4-15,-14-3-3 0,-12 4-2 0,24 0 0 16,-15-1 1-16,-9 1-1 0,21-3 1 0,-7 0 0 16,-14 3-2-16,20 0-4 0,-11-4 8 0,-9 4-3 15,24 4 0-15,-15-4 1 0,-9 0 1 0,23-5 2 16,-12 4-2-16,-11 1 0 0,21-2 2 0,-10 0 0 15,-11 2-1-15,21 0-1 0,-21 0 1 0,19-2-1 0,-19 2-1 16,17 0 0-16,-17 0 1 0,17 4-2 16,-17-4 1-16,15 0-3 0,-15 0 2 0,15 0-1 15,-15 0 2-15,0 0 0 0,14-2 0 0,-14 2 2 0,12 4 2 16,-12-4 2-16,14 1-3 0,-14-1 3 16,0 0 4-16,18-1-5 0,-18 1 0 0,12-2 0 15,-12 2-3-15,0 0 1 0,16-4 3 0,-16 4-6 0,11-1 4 16,-11 1-3-16,0 0-3 0,12-3 3 0,-12 3-1 15,0 0-2-15,0 0 2 0,16-2-2 0,-16 2 1 16,0 0-3-16,0 0 0 0,0 0-3 0,0 0 5 16,0 0-4-16,0 0-10 0,0 0-7 0,0 0-9 15,0 0-16-15,0 0-13 0,0 0-22 0,0 0-21 16,0 0-17-16,0 0-17 0,0 0-6 0,0 0-24 16,0 0-30-16,0 0-138 0,-41 10-356 0,29-7 158 15</inkml:trace>
  <inkml:trace contextRef="#ctx0" brushRef="#br0" timeOffset="666.69">544 116 81 0,'0'0'136'0,"0"0"1"15,0 0-5-15,0 0-8 0,0 0-7 0,0 0 2 16,0 0-6-16,0 0-4 0,0 0-2 0,27-8-5 16,-27 8 0-16,0 0-5 0,0 0-9 0,0 0-8 15,0 0-1-15,0 0-12 0,0 0-8 0,0 0 1 0,0 0-10 16,0 0-8-16,0 0-2 0,0 0-9 0,0 0-6 16,0 0 6-16,0 0-5 0,0 0-1 15,0 0-5-15,0 0 4 0,0 0-2 0,0 0 0 0,0 0 3 16,-15 33 3-16,14-22 0 0,1-11-1 15,-6 23 5-15,5-10-2 0,-3 0 5 0,-1-2-2 0,3 2-2 16,0 2 3-16,-2 1-6 0,1-4 1 0,-1 3-2 16,4 0-3-16,-3-1 2 0,2-2-1 0,-3 7 1 15,3-10 2-15,1 3-3 0,0 7 0 16,0-7-2-16,-2 1-4 0,2 3-1 0,0-2 0 0,0 2 2 16,0-6-5-16,0 6 4 0,0-16-4 0,-2 22-1 15,-1-14-4-15,3-8 3 0,0 18-5 0,0-18 2 16,0 15 1-16,0-15-2 0,0 13 0 0,0-13-2 0,0 0-2 15,0 18 2-15,0-18-1 0,0 0 2 0,0 9-2 16,0-9 0-16,0 0-4 0,0 0 8 16,7 8-4-16,-7-8-3 0,0 0 1 0,0 0 1 0,8 8-2 15,-8-8-4-15,0 0-11 0,8 3-15 0,-8-3-15 16,0 0-21-16,0 0-17 0,0 0-22 0,0 0-39 16,0 0-47-16,0 0-227 0,0 0-449 0,0 0 199 15</inkml:trace>
  <inkml:trace contextRef="#ctx0" brushRef="#br0" timeOffset="1419.01">1448 31 10 0,'11'-6'148'15,"-11"6"-1"-15,0 0-12 0,6-8-3 0,-6 8-15 16,0 0 2-16,0 0-11 0,11-5-4 0,-11 5-7 0,0 0-1 15,0 0-3-15,0 0-6 0,0 0-1 16,0 0-8-16,0 0-15 0,0 0 0 0,0 0-8 16,0 0-3-16,0 0 2 0,0 0-1 0,0 0 1 0,0 0-1 15,-25 19-2-15,15-14-3 0,0 3-2 0,-2 3 0 16,-2 2 1-16,5-1-6 0,-4 1 3 0,1-1 2 16,1 3 0-16,-1 0-6 0,3-1 3 0,-1 0-4 15,2-2-4-15,-1 5-1 0,1-2-4 0,1 1 2 16,-1-4 1-16,3 4-3 0,0-1-3 0,-2 2-4 15,3-2-2-15,1-1-4 0,1 1 1 0,-1-6-2 0,0 1 1 16,3-10-3-16,0 25 0 0,-1-10 0 16,2-5-2-16,2-2-1 0,1 4 0 0,-3 0-2 15,5-2-1-15,-1-2 0 0,-1 2 2 0,1-3-2 0,2 2-3 16,-2 2 1-16,3-3 3 0,-1-1-2 16,-4-1-1-16,3 2-3 0,0 0 0 0,-6-8-14 15,6 11-11-15,-6-11-11 0,7 8-16 0,-7-8-19 0,8 4-8 16,-8-4-24-16,0 0-28 0,4 11-21 0,-4-11-32 15,0 0-189-15,0 0-399 0,0 0 177 0</inkml:trace>
  <inkml:trace contextRef="#ctx0" brushRef="#br0" timeOffset="2131.32">1659 197 109 0,'0'0'155'0,"0"0"-6"0,0 0-13 0,0 0-15 0,0 0-7 16,0 0-10-16,0 0-5 0,0 0-11 0,0 0 4 16,0 0-11-16,0 0 7 0,0 0-2 0,0 0 0 15,0 0-4-15,0 0 0 0,0 0-2 0,-7 38-4 16,6-26 8-16,-3 3-3 0,0-2-3 0,0 2-5 15,-4 1-3-15,4-3-1 0,-2 2-9 0,2-3-5 16,2 4-6-16,-2-2-2 0,1 0-3 0,-4 0-4 16,3-2 1-16,4 0-6 0,-4 0-6 0,4-12 1 15,-4 20-4-15,3-12-3 0,1-8-2 0,-5 18-2 0,5-18-2 16,-3 12-4-16,3-12 3 0,0 12-4 16,0-12 0-16,0 0 2 0,0 0-3 0,0 0 0 15,-3 12 2-15,3-12-2 0,0 0 2 0,0 0-3 0,0 0 3 16,0 0 2-16,0 0-3 0,0 0-3 0,0 0 2 15,0 0-4-15,0 0 0 0,16-28-2 0,-8 20-1 16,2-2-1-16,0-3-6 16,0-3-10-16,0 1-5 0,6-5-3 0,0 0-3 0,3 0-1 0,-3 2 2 15,4 0-2-15,-4-2 5 0,1 3 0 0,-2 2 2 16,0-1 0-16,1-4 1 0,-3 7 2 0,0 2 3 16,-1-2-1-16,3 2 3 0,0-1 1 0,-6 3 0 15,4-2 1-15,-3 3 3 0,2 3 0 0,-3-1 1 16,3-2 1-16,-4 4-2 0,0-4 3 15,-8 8 3-15,12-8 1 0,-4 7 1 0,-8 1 1 0,8-8 1 16,-8 8-5-16,0 0 0 0,12-4 1 0,-12 4-1 16,0 0-2-16,13-3 3 0,-13 3-3 0,0 0 1 0,0 0 3 15,11 14 1-15,-6-6 3 0,-5-8 6 16,4 13 7-16,-1-1-2 0,-2-1 0 0,-1-11 0 16,3 24 3-16,-2-11-3 0,2 0-2 0,-2 5 3 0,-1-2 3 15,3 3 2-15,-3-5-6 0,1 4 1 16,-1 0 0-16,0-2-2 0,0 2-2 0,0-4 3 15,0-2-1-15,0 2-2 0,0-2-4 0,0-12 0 0,-1 18 3 16,1-6-5-16,0-12 1 0,-3 18-1 0,3-18-1 16,0 13 2-16,0-13-3 0,0 0 3 0,3 19-4 15,-3-19 0-15,0 9-16 0,0-9-12 0,0 0-4 16,0 0-11-16,0 0-14 0,0 0-33 0,0 0-36 16,0 0-24-16,0 0-37 0,0 0-228 0,0 0-445 15,15-33 197-15</inkml:trace>
  <inkml:trace contextRef="#ctx0" brushRef="#br0" timeOffset="2660.44">2391-100 121 0,'0'0'154'15,"0"0"-13"-15,0 0-14 0,0 0-5 0,0 0-16 16,13-3 3-16,-13 3-21 0,0 0 4 0,0 0-1 16,21 7-4-16,-21-7-6 0,14 7-1 0,-8-3-7 0,4 0 0 15,-4 2-8-15,2 1-3 0,0 2-2 16,0-1-2-16,0 6-5 0,2-4-2 0,-4-2-4 16,2 6 2-16,0 0-4 0,-2 4-1 0,0-4-3 0,0 2-2 15,-4 3 5-15,0-2-1 0,0 2-3 0,1-2 3 16,-3-1 5-16,-3 4 2 0,1 3 1 15,-2-3-3-15,0-1-1 0,-4 1-4 0,2 5 4 0,-2-2-2 16,0 1 3-16,-4 0-7 0,4-3 0 0,2-2-3 16,-6-4 0-16,4 3-4 0,-2-2-5 0,4-2-5 15,-5 3 1-15,3-4-3 0,1 2 0 0,-1-3-2 16,3-3 1-16,-2 1-8 0,2-1 5 0,1 0-5 16,-1 2-4-16,2 0-7 0,3-11-19 0,-12 13-19 15,9-8-28-15,3-5-27 0,-6 14-21 0,6-14-21 16,0 0-35-16,-8 8-38 0,8-8-185 0,0 0-421 15,0 0 187-15</inkml:trace>
  <inkml:trace contextRef="#ctx0" brushRef="#br0" timeOffset="3432.82">3024 112 121 0,'0'0'164'0,"0"0"-15"0,0 0-15 0,0 0-15 15,0 0-7-15,0 0-8 0,0 0 1 0,0 0-7 16,0 0-5-16,0 0-3 0,0 0-3 0,0 0-8 0,39 4-3 16,-39-4-5-16,13-1 3 0,-13 1-3 15,17 0-6-15,-17 0-2 0,19 0-4 0,-19 0-3 16,19 1-2-16,-9-1-5 0,2 3-3 0,-12-3-3 0,22 1-4 16,-8 0 3-16,0 1-3 0,-2 2-2 0,-12-4-3 15,25-4-2-15,-8 4-1 0,-2 0-1 0,-15 0-4 16,24 0 1-16,-8-2-2 0,3 2-4 0,-3 0 1 15,1 0-5-15,-1 0 0 0,-4 0-3 0,-12 0 3 16,23-1 0-16,-10 0-5 0,-13 1-2 16,20 0 2-16,-20 0-3 0,17-3 0 0,-17 3-3 0,19-1 2 15,-19 1-2-15,16-3 1 0,-16 3-1 0,8-4 1 16,-8 4-2-16,0 0-1 0,0 0-1 0,20 4 2 16,-20-4-2-16,0 0 2 0,0 0-3 0,0 0 0 0,0 0-2 15,0 0-4-15,0 0-11 0,0 0-11 16,0 0-20-16,0 0-17 0,0 0-16 0,0 0-18 15,0 0-12-15,0 0-20 0,0 0-13 0,0 0-35 16,0 0-141-16,-44 3-343 0,44-3 152 0</inkml:trace>
  <inkml:trace contextRef="#ctx0" brushRef="#br0" timeOffset="3805">3056 350 155 0,'0'0'166'15,"12"1"-3"-15,-12-1-10 0,15-1-17 0,-15 1 2 0,21 0-6 16,-12 0-7-16,-9 0-7 0,26 1-8 15,-17-1 1-15,8 0-5 0,-1-1-5 0,-2 2-9 0,-14-1-3 16,29 0-4-16,-16-1-7 0,-1 2-6 16,4-1-6-16,-1 1-5 0,-2-1-5 0,-2 2-3 15,-11-2-4-15,20 2-2 0,-20-2-2 0,20 0-4 16,-20 0 2-16,15 0-9 0,-15 0 0 0,13 0-6 0,-13 0-3 16,13 2-3-16,-13-2 0 0,14 1-6 0,-14-1 1 15,0 0-5-15,14 3-6 0,-14-3-8 0,0 0-20 16,10 6-15-16,-10-6-18 0,0 0-12 0,10 3-31 15,-10-3-15-15,0 0-20 0,0 0-30 0,12 1-191 16,-12-1-382-16,0 0 170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11.0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144 220 54 0,'0'0'82'0,"0"0"6"0,0 0-3 0,0 0-12 15,3-17-2-15,-3 17-4 0,0 0-4 0,0 0-3 16,0 0 0-16,0 0-6 0,0 0-1 0,1-15-5 16,-1 15 3-16,0 0 0 0,0 0-3 0,4-9 5 15,-4 9-2-15,0 0-1 0,0 0 1 0,0 0-2 16,0-12-2-16,0 12 4 0,0 0-1 0,0 0-1 16,0 0 6-16,4-13-5 0,-4 13-2 0,0 0 0 15,0 0 0-15,0 0-3 0,3-10 1 0,-3 10-1 16,0 0 2-16,0 0 1 0,1-10-2 0,-1 10 1 0,0 0-1 15,0 0 1-15,0 0-2 0,0 0-1 0,0 0 0 16,0 0-2-16,0 0-5 0,0 0 0 0,0 0-5 16,0 0-11-16,0 0 4 0,0 0-5 0,0 0-2 15,0 0 0-15,0 0-3 0,0 0-2 0,0 0-6 16,0 0 0-16,0 0-2 0,0 0 2 0,0 0-3 16,0 0 3-16,0 0 4 0,0 0 0 0,0 0 4 15,-26 29 3-15,19-20-3 0,-1 3 2 0,3-2-3 16,1-2-2-16,-4 2-1 0,2 5 1 0,0-6-2 15,0 6-1-15,0-2 6 0,3 3-6 0,-1-5-2 16,0 6 1-16,1-2 1 0,-1 2 1 0,3-6-1 16,-3 6-3-16,1-1 1 0,-1 2 2 0,3-2-2 15,1 2 5-15,0 0-7 0,-5-5 0 0,5 4 5 16,-2-1-4-16,2 3 3 0,-1-4-6 0,2 2 3 0,-1-2 0 16,0-3-1-16,0 0-2 0,0 2 0 15,2 1 5-15,2-2-5 0,-2-1 2 0,0 0-1 16,0-2-1-16,-2-10 2 0,7 20 0 0,-3-12-2 0,0 4 0 15,0-6 3-15,0 5 4 0,-1-3-5 0,3 0 2 16,1 3-3-16,-7-11 1 0,11 10-2 0,-6 0 3 16,2-5 1-16,-7-5 2 0,12 11 5 15,-6-7-3-15,2 1-1 0,-8-5 1 0,12 9 2 0,-4-5 0 16,-8-4 1-16,15 2 0 0,-7 2 1 0,-8-4-3 16,19 2-1-16,-19-2 0 0,17 0 1 0,-17 0-1 15,24-5-1-15,-9 4 2 0,-1-5-4 0,2 4-1 16,-4-8 3-16,4 4-6 0,7-8 0 0,-6 6 7 15,1 0-7-15,3-5 1 0,0-6-8 0,-1 3-4 16,2-2-3-16,0-4-2 0,0 2-3 0,2-2-5 16,4-6-4-16,-10 8 1 0,1-4 2 0,1 4-1 15,-5 0 1-15,1 0 2 0,-4-4-5 0,1 4 0 16,-5 2 3-16,0 0 1 0,0 3 6 0,0-2-2 16,-3 1-2-16,1 1 3 0,0-1 2 0,-3 1 1 15,2 1-1-15,-2-2 2 0,2 6 4 0,-1 0-1 16,-2-5 2-16,0-1-2 0,-2 16 3 0,6-15 0 15,-4 3 0-15,-2 12 1 0,0-16 2 0,3 4 0 0,-3 12-3 16,0-14-2-16,0 14 2 0,-3-16-1 0,3 16 1 16,-6-16 1-16,2 9-3 0,4 7 0 0,-14-13 1 15,2 6 2-15,-1-1-1 0,-3 3 2 16,-5-1 0-16,5-2-3 0,-4 6 6 0,1-2-8 0,2 1 4 16,-1 3-1-16,-3-4 1 0,4 4 0 0,-5-4 1 15,9 4-2-15,-3 0 1 0,1 0 0 0,-2 0 2 16,17 0 0-16,-20 4-2 0,8 0-1 0,12-4-1 15,-19 1 3-15,10 1 1 0,9-2 0 0,-16 6 4 16,5 0-5-16,-1-4 1 0,4 5-1 0,8-7 2 16,-16 9-2-16,10-5 3 0,-5 2-3 0,3 2-1 15,0-3 2-15,-1 2 1 0,1 3 0 0,-3-6 4 16,3 4 1-16,-1 4-1 0,-5-4 0 0,2 3 1 16,-1-3 0-16,4 3 2 0,-3-1-2 0,-2 0 3 15,5-4-1-15,1 1-1 0,-3 4 1 0,1-3 1 16,-2 0-5-16,4-2 0 0,0 1 6 0,2 0-7 15,6-7 4-15,-14 13-2 0,7-8 0 0,0 1-1 16,7-6-2-16,-5 10 3 0,5-10 1 0,-4 11-1 16,4-11 0-16,0 0-2 0,-7 12 0 0,7-12 1 0,0 0 1 15,0 0 0-15,7 19 7 0,-7-19-7 16,9 2 2-16,-9-2-1 0,16 7-1 0,-2-3 4 16,-4-3-3-16,8 1-1 0,-4 0-1 0,5 1 0 0,-3 1 0 15,1-3 3-15,1-1-3 0,-2 2 2 16,1-2 0-16,-1 2 0 0,-3 1 5 0,1-3-3 0,2 0 0 15,1 3 2-15,-5-3 1 0,1 4 0 16,-13-4-3-16,22 1 2 0,-10 0-2 0,-12-1-1 0,24 0 5 16,-11 2-3-16,-1-1 3 0,-12-1 1 0,21 4-2 15,-11-1 5-15,2-3-8 0,1 2-1 0,-13-2 0 16,24 4 0-16,-12-4 4 0,-12 0-5 0,23 2 2 16,-13-1-4-16,-10-1 3 0,18 1-3 0,-18-1 1 15,14 0 0-15,-14 0 2 0,0 0 1 0,18-1-2 16,-18 1 2-16,0 0 0 0,0 0-1 0,0 0 1 15,14-1-1-15,-14 1 1 0,0 0-7 0,0 0-6 16,0 0-15-16,0 0-16 0,0 0-26 0,0 0-29 16,0 0-33-16,0 0-29 0,0 0-26 0,0 0-47 15,0 0-128-15,-45-8-385 0,45 8 171 0</inkml:trace>
  <inkml:trace contextRef="#ctx0" brushRef="#br0" timeOffset="685.29">1246 135 131 0,'6'-12'166'0,"-6"12"-5"0,0 0-11 0,0 0-9 16,4-8 2-16,-4 8-13 0,0 0-3 0,0 0-4 16,0 0-7-16,0 0-7 0,4-12-4 15,-4 12-11-15,0 0-9 0,0 0-8 0,0 0-4 0,0 0-13 16,0 0-7-16,0 0-3 0,0 0-5 0,0 0-6 16,0 0-3-16,0 0-4 0,0 0-3 0,-41 17-2 15,32-14 1-15,9-3-3 0,-18 15-1 0,10-7-2 16,-1 2 1-16,-2-3 0 0,2 8 1 0,-3-2-4 15,3-1 3-15,1-5-1 0,-4 7 2 0,2 1-1 16,0 1 1-16,0-1-2 0,4-1 1 0,-1 4-5 0,2-4 2 16,1 5-2-16,0-4 0 15,1 3 1-15,0-4 2 0,2 3-3 0,1-2 0 0,0-2-4 0,0 2 2 16,1-1 4-16,2-3 0 0,4 1 1 16,-3-3 0-16,0 2 0 0,2 1 3 0,2-4-1 0,-1 1 2 15,1 1 1-15,1-2 1 0,2 0 0 0,-2 2 3 16,-1-3 2-16,6 0-2 0,-2-1 0 15,-3 0-1-15,-1 0-1 0,5-3-1 0,-2 2-5 0,-2-3 1 16,-9-2-2-16,22 5-2 0,-14-5-2 0,-8 0-1 16,14 4-4-16,-2-3 3 0,-12-1-5 0,12 3-1 15,-12-3-3-15,0 0-13 0,12 3-7 0,-12-3-21 16,0 0-38-16,0 0-30 0,0 0-35 0,0 0-40 16,18-11-39-16,-18 11-233 0,0-12-487 0,0 12 215 15</inkml:trace>
  <inkml:trace contextRef="#ctx0" brushRef="#br0" timeOffset="1376.55">1652 334 171 0,'0'0'239'15,"0"0"-17"-15,0 0-14 0,0 0-13 0,0 0-14 0,2-16-14 16,-2 16-13-16,0 0-11 0,0-11-10 0,0 11-8 16,0 0-8-16,4-12-13 0,-4 12-7 0,5-11-8 15,-5 11-10-15,3-14-6 0,-3 14-5 0,6-14-6 16,0 6-6-16,-6 8-3 0,2-12-4 0,-2 12-4 15,7-16-3-15,-3 8-1 0,-4 8-1 0,4-13 0 16,0 5-4-16,-4 8-2 0,7-13 4 0,-7 13-4 16,2-14 1-16,-2 14-4 0,7-10 2 0,-7 10-8 15,5-8 0-15,-5 8-1 0,0 0-1 0,0 0-3 16,2-11-1-16,-2 11 1 0,0 0-3 0,0 0-3 16,0 0-3-16,0 0-3 0,0 0 1 0,0 0-4 15,0 0 0-15,0 0-4 0,0 0-2 0,0 0 2 16,0 0-3-16,0 0 1 0,0 0-1 0,0 0 2 15,0 0-1-15,0 0-1 0,0 0-1 0,0 0 3 16,-14 37-3-16,9-30 3 0,1 4-1 0,0 1 1 16,-3 4-1-16,5-4-2 0,-4-3 4 0,4 6 0 15,-4 1-1-15,4-4 2 0,-4 2 1 0,5 4 0 16,-4-4-3-16,3 0 3 0,-2-1 0 0,0 2 1 16,2 1 0-16,0-2 1 0,0-3 0 0,2 4 2 15,-4-6-2-15,4-9 2 0,-2 23-2 0,4-13 3 16,-1 1 0-16,-1-11 2 0,3 16 1 0,-3-16 3 15,2 17 0-15,0-9-1 0,-2-8 6 0,4 15-4 0,-4-15 7 16,4 13-6-16,-4-13 0 0,4 12-1 0,-4-12-4 16,6 8-2-16,-6-8 4 0,7 8-1 15,-7-8 1-15,0 0-2 0,3 8-2 0,-3-8-5 16,0 0 9-16,0 0-9 0,0 0 0 0,0 0 1 0,5 8 1 16,-5-8 1-16,0 0-6 0,0 0 4 0,0 0 0 15,0 0-1-15,0 0 2 0,0 0-2 0,0 0-2 16,0 0 0-16,0 0-3 0,0 0 0 0,0 0 2 15,0 0-6-15,0 0-4 0,0 0-8 0,0 0-19 16,0 0-16-16,4 10-18 0,-4-10-24 0,0 0-19 16,0 0-23-16,0 0-21 0,0 0-13 0,0 0-47 15,0 0-243-15,0 0-496 0,0 0 220 0</inkml:trace>
  <inkml:trace contextRef="#ctx0" brushRef="#br0" timeOffset="2188.99">2059-2 126 0,'0'0'160'0,"-4"-10"-10"15,4 10-7-15,0 0-9 0,0 0-6 0,0 0-11 0,0 0-4 16,0 0-7-16,0 0-4 0,0 0-1 0,0 0-7 16,-4-10-5-16,4 10-6 0,0 0-5 0,0 0-8 15,0 0-6-15,0 0-5 0,0 0-7 0,0 0-5 16,0 0-7-16,0 0-4 0,0 0-3 0,0 0-5 15,0 0 1-15,0 0-6 0,0 0 0 0,0 0 3 16,0 0-5-16,0 0 7 0,0 0-5 0,21 22 7 16,-21-22-8-16,10 11 4 0,-5-6-2 15,0 3 0-15,-5-8-1 0,12 14 2 0,-4-4 3 0,2-2-3 16,-6-1 1-16,5 1-1 0,-2-1-3 0,1 5-1 16,-2-3-1-16,-2 0-2 0,7-1-1 0,-3 6 1 15,-3-6-2-15,3 5-3 0,-1 3-2 0,-2-4 0 16,-1-3 3-16,3 2-3 0,0 2 3 0,-5-1-5 15,1 2 6-15,1-2 0 0,0 2 0 0,-1-2 2 16,-2 3-3-16,-1-3 0 0,0 1 5 0,0 5-1 16,-1-5 3-16,-2 2 2 0,-1 1 5 0,3-2 7 15,-7 0-3-15,2 2 3 0,0-3-2 0,-2 3 1 16,2-4-1-16,0 3 4 0,-4-3-3 0,2 1-1 16,2-2-1-16,-1 1 3 0,2-4-3 0,-3 2-6 0,1 1 4 15,0 0-4-15,5-3-2 0,-6 0-1 16,1 1 1-16,7-9 1 0,-11 17-3 0,7-11 4 15,4-6-3-15,-8 16-5 0,8-16 4 0,-5 9-6 16,-2-6-4-16,7-3 0 0,0 0 3 0,-8 14-4 0,8-14-3 16,0 0 7-16,-5 6-4 0,5-6 0 0,0 0-2 15,0 0 1-15,0 0-1 0,0 0 0 0,0 0-1 16,0 0 3-16,0 0 1 0,0 0-2 0,0 0-2 16,0 0-4-16,0 0-27 0,0 0-39 0,0 0-37 15,0 0-41-15,0 0-52 0,0 0-52 0,0 0-54 16,0 0-179-16,-8-30-515 0,8 30 229 15</inkml:trace>
  <inkml:trace contextRef="#ctx0" brushRef="#br0" timeOffset="70245.58">2470 586 55 0,'13'-11'123'0,"-13"11"-9"0,0 0-2 0,0 0-1 16,0 0-4-16,0 0 3 0,0 0-9 15,0 0-2-15,0 0-10 0,0 0-1 0,0 0-1 0,0 0-5 16,7-8-4-16,-7 8-6 0,0 0-5 0,0 0-2 16,0 0-9-16,0 0-5 0,0 0-7 0,0 0-6 15,0 0-4-15,0 0 0 0,0 0-1 0,0 0 2 0,5 21 5 16,-1-13 2-16,-4-8-1 0,3 19 3 15,-2-2-9-15,-1-1 1 0,0 3-5 0,-4 4-5 16,-3 2 4-16,-2 4 1 0,-4 7-10 0,-7 3-31 16,-4 2-46-16,-3 3-54 0,-6 2-87 0,-14 12-119 15,-1 1-340-15,7-19 151 0</inkml:trace>
  <inkml:trace contextRef="#ctx0" brushRef="#br0" timeOffset="15497.82">3838 239 23 0,'1'-13'95'0,"-1"13"-8"0,0 0-8 0,0 0-2 0,0 0 5 16,0 0 4-16,0 0-4 0,5-8-5 0,-5 8 3 16,0 0-4-16,0 0 1 0,0 0-3 0,0 0 1 15,0 0-3-15,0 0-1 0,0 0-1 0,2-14-3 16,-2 14 0-16,0 0 2 0,0 0-2 0,0 0-4 15,5-13-1-15,-5 13 0 0,0 0 1 0,0 0 2 16,0 0 0-16,-4-15 1 0,4 15 6 0,0 0-4 16,0 0 3-16,0 0-3 0,4-12-4 0,-4 12-2 15,0 0-4-15,0 0-5 0,0 0-6 0,0 0-4 0,0 0-4 16,0 0-8-16,0 0-1 0,0 0-8 16,0 0-3-16,0 0-3 0,0 0-2 0,0 0 0 15,0 0 4-15,0 0-3 0,0 0 1 0,-19 30 2 16,17-22 4-16,2-8 2 0,-8 18 0 0,4-6 2 0,-3 3 1 15,0 0 7-15,1-1-7 0,2 2 0 16,-3 2 0-16,-1-4-4 0,1 4 4 0,3-2-2 0,-2 0 0 16,3 2-2-16,-2-2 1 0,-1-1-2 15,4 0-2-15,-4-1 0 0,4-3-2 0,-1 2 3 16,2-1-5-16,1-12-2 0,-3 16 0 0,2-6 0 0,1-10-3 16,0 14-2-16,0-14 4 0,0 0-3 0,-3 14 3 15,3-14-4-15,0 0 4 0,0 0 2 0,-1 12 0 16,1-12-2-16,0 0 1 0,0 0-2 0,0 0 4 15,0 0-3-15,0 0-3 0,22-7-2 0,-22 7-13 16,20-7-18-16,-12 2-30 0,3-3-25 0,-3 3-49 16,0-3-41-16,1-4-53 0,-2 1-48 0,-4 0-174 15,-2-5-477-15,-1 4 211 0</inkml:trace>
  <inkml:trace contextRef="#ctx0" brushRef="#br0" timeOffset="15727.21">4028-128 216 0,'2'-10'223'16,"0"-5"-17"-16,-2 15-12 0,0-19-17 0,0 19-20 15,0-14-17-15,0 14-15 0,0-12-20 0,0 12-27 16,0 0-24-16,0 0-17 0,0 0-23 0,0 0-20 15,0 0-20-15,0 0-20 0,0 0-26 0,0 0-21 16,-29 22-24-16,29-22-111 0,-5 11-247 0,5-11 109 16</inkml:trace>
  <inkml:trace contextRef="#ctx0" brushRef="#br0" timeOffset="16725.72">4188 492 146 0,'-2'-8'226'0,"2"8"-18"0,0 0-22 0,0 0-17 16,8-18-11-16,-8 18-13 0,18-15-9 0,-8 14-9 16,0-2-7-16,5-4-8 0,1 5-9 15,1-4-8-15,-1 5-10 0,0-2-7 0,2-2-8 16,-4 4-7-16,-3-1-4 0,1 0-11 0,1 0-1 0,-13 2-4 16,20 0-8-16,-20 0-14 0,18 0-20 0,-6-2-22 15,-12 2-29-15,17 4-25 0,-17-4-25 0,19 4-29 16,-10-4-32-16,-9 0-164 0,21 0-350 0,-9 0 155 15</inkml:trace>
  <inkml:trace contextRef="#ctx0" brushRef="#br0" timeOffset="16314.53">4588 15 172 0,'11'-5'191'0,"-11"5"-17"16,13-11-15-16,-10 4-11 0,-3 7-5 0,15-12-10 0,-5 6-12 16,-2 0-5-16,0 0-12 0,-1-4-3 0,1 5-8 15,0-4-7-15,0-5-7 0,-1 8-5 0,-1-6-1 16,0 4-5-16,0-3-7 0,-6 11-7 0,6-16 0 15,-2 9-1-15,-4 7-4 0,0-20-5 0,0 20-4 16,0-16-8-16,0 16-4 0,-4-12-2 0,4 12-3 16,-8-9-5-16,8 9 1 0,-18-5-2 0,9 5-5 15,9 0-3-15,-21-3 1 0,21 3 0 0,-28 7-2 16,16-5 0-16,-3 4-4 0,0 0 0 0,2 1-2 16,-2 5 0-16,2-5-2 0,0 5 4 0,-1-3-4 15,0 3 1-15,4 4 1 0,-2-1-1 0,-4 6 0 16,3-5 2-16,4 0-2 0,-3 11 6 0,4-11-9 15,1 2 3-15,-4-3 3 0,3 4 3 0,0-1-5 0,0-3-1 16,2 4 2-16,-1-2 1 0,2 2 5 16,1-1-3-16,0-4 5 0,0 4-2 0,0 0 2 15,-3 0 0-15,6 1 3 0,-1 0-2 0,-3-2 5 16,0 2-4-16,2 1 1 0,2 5 0 0,-5-10 4 0,6 10 6 16,-1-9 3-16,-3 9-1 0,4-6-4 0,-3 1 1 15,2-1 1-15,1 1-2 0,-3 4 5 0,2-7 2 16,-2 2-5-16,1-3 0 0,2 2-1 15,-2-2-3-15,1-1 0 0,-3 2-3 0,3-2 3 0,-2 0-5 16,3-5 0-16,0-10-3 0,0 23 0 0,-4-15-2 16,4-8 0-16,-1 19 0 0,6-9 1 15,-5-10-5-15,-4 15 2 0,4-15-2 0,-1 13 2 0,1-13 0 16,1 12-2-16,-1-12 0 0,4 14-9 0,-4-14-11 16,0 0-19-16,0 16-18 0,0-16-18 0,0 0-11 15,3 8-16-15,-3-8-22 0,0 0-41 0,0 0-51 16,0 0-208-16,0 0-451 0,18-22 200 0</inkml:trace>
  <inkml:trace contextRef="#ctx0" brushRef="#br0" timeOffset="17159.45">5208 262 53 0,'0'0'208'0,"0"0"-17"0,6-10-25 15,-6 10-18-15,0 0-17 0,0 0-9 0,0 0-1 16,0 0-3-16,0 0-8 16,0 0-6-16,0 0-3 0,-12 42 2 0,10-32-6 0,-4-3-8 0,6-7-3 0,-8 25-5 15,0-15-4-15,4 2-10 0,-3 2-2 0,4-4-5 16,-3 6-7-16,0-7-3 0,4 0-6 0,-4 1-5 15,6-10-2-15,-2 21-2 0,-4-16-3 16,6-5-2-16,-1 14-5 0,1-14-5 0,-1 12 3 0,1-12-3 16,0 0 2-16,-6 10-5 0,6-10 3 0,0 0 0 15,0 0 8-15,0 0 4 0,0 0-5 0,0 0-5 16,0 0 2-16,0 0-6 0,0 0 0 0,30-29-7 16,-16 21-6-16,0-5-3 0,7-5-4 0,-5 5-10 15,3-6-1-15,1 3 2 0,-2-5 4 0,2 6-3 16,0-1 0-16,-1 3 2 0,-8 0-1 0,6-1 3 15,-6 4 4-15,3-1-5 0,0 0 1 0,-1 3-3 16,0 2 4-16,-5-1-1 0,0 2 2 0,3-1-1 16,-3 0-2-16,-8 6 3 0,16-7-2 0,-8 7 0 15,-8 0-2-15,13-3 1 0,-13 3 1 0,0 0 1 16,20 3-2-16,-20-3 2 0,10 8-1 0,-8 0 7 16,-2-8 1-16,8 15 2 0,-6-3 2 0,-2-3 4 15,0-9 1-15,0 25 6 0,0-6 0 0,-2-7 4 0,1 3-8 16,-2-2 2-16,1 2-1 0,0-3 0 0,2 2-3 15,-2 1 0-15,0-6 1 0,2-9-2 16,-4 22 1-16,4-12-3 0,0-10 2 0,-4 20 0 16,3-10 0-16,1-10-1 0,0 17-5 0,0-17-3 0,0 13-15 15,0-13-13-15,0 14-16 0,0-14-21 0,0 0-15 16,1 12-17-16,-1-12-33 0,0 0-30 0,16 1-50 16,-16-1-159-16,0 0-398 0,31-16 176 0</inkml:trace>
  <inkml:trace contextRef="#ctx0" brushRef="#br0" timeOffset="17856.45">5921 414 25 0,'0'0'198'0,"20"9"-10"15,-20-9-7-15,16 3-8 0,-16-3-8 0,18 0-8 16,-6 0-7-16,-12 0-9 0,24 0-8 0,-7 0-5 16,0 0-7-16,-1 0-8 0,2 0-9 15,-2 0-6-15,0 0-8 0,2 0-9 0,-2 0-9 0,-2-3-6 16,2 6-6-16,-2-3-7 0,1 0-4 0,-15 0-3 15,21 2-5-15,-10-2-11 0,-11 0-13 0,23 0-20 16,-23 0-23-16,18 3-12 0,-8-2-24 0,-10-1-12 0,17 6-26 16,-8-6-20-16,-9 0-21 0,23-2-27 0,-23 2-157 15,23-2-352-15,-10-1 156 0</inkml:trace>
  <inkml:trace contextRef="#ctx0" brushRef="#br0" timeOffset="17636.91">5941 259 216 0,'8'-5'220'0,"-8"5"-20"0,0 0-21 0,0 0-19 16,0 0-16-16,8-3-14 0,-8 3-12 0,0 0-8 15,23-3-8-15,-23 3-7 0,17 0-4 0,-5 0-7 0,-12 0-5 16,20 3-3-16,-10-2-3 0,-10-1-5 0,22 0 0 16,-11 0-4-16,-11 0-4 0,21 0-1 15,-10-1-3-15,-11 1-1 0,21 3-6 0,-10-3-4 16,-11 0-1-16,20 1-5 0,-9 3-5 0,-11-4 1 0,14 0-8 16,-14 0-1-16,19 0-3 0,-19 0-3 15,13 0 0-15,-13 0-3 0,15 3 0 0,-15-3-4 16,11 0 0-16,-11 0-6 0,13 4-12 0,-13-4-9 15,0 0-21-15,11 2-18 0,-11-2-20 0,0 0-20 16,0 0-16-16,0 0-13 0,0 0-20 0,0 0-28 0,0 0-29 16,0 0-122-16,0 0-346 0,-34 16 153 0</inkml:trace>
  <inkml:trace contextRef="#ctx0" brushRef="#br0" timeOffset="18195.39">6780 294 154 0,'0'0'177'16,"0"0"-16"-16,0 0-16 0,0 0-11 0,0 0-13 16,0 0-5-16,0 0-8 0,0 0-6 0,0 0-8 15,-17 38-4-15,11-31-5 0,6-7-1 0,-8 15-8 16,7-6 0-16,1-9-11 0,-7 16-2 0,7-16-3 15,-2 16-1-15,2-7-4 0,0-9-8 0,-2 18 1 16,2-18 0-16,4 14 3 0,-4-14-1 0,4 15 2 16,-4-15 4-16,7 12 5 0,-2-8 1 0,3 3 0 15,0-3-3-15,6-2-2 0,3 1-7 0,-5 0-4 16,8-1-5-16,-3 0-3 0,7-1-1 0,-4-2-3 16,7-1-5-16,-10 0-1 0,11-1-4 0,-2-5 1 15,0 3-5-15,-6-2-1 0,8-1-2 0,-1 1 5 16,-2-5-1-16,-1 2 3 0,-2-2 1 0,-2 2 3 0,-3 1-4 15,0-4-1-15,3-3 1 0,-6 4 0 16,-1-2 11-16,2 0-6 0,-6 2-2 0,-1-3-2 16,-1-4-4-16,-2 6-4 0,0-3-1 0,-5 5 2 0,-2-2-6 15,2-3-1-15,-8 4-4 0,1 5-1 0,-1-5-1 16,-4 4-3-16,-1 0-2 0,-1 0-10 0,0 3-9 16,-8 2-15-16,5 6-18 0,-3-3-17 0,-1 5-18 15,-7-1-23-15,9 0-29 0,-6 7-28 0,-3-4-17 16,1 5-30-16,-1 2-195 0,1 2-441 0,-2 0 196 15</inkml:trace>
  <inkml:trace contextRef="#ctx0" brushRef="#br0" timeOffset="61193.38">-108 1915 11 0,'0'0'138'0,"0"0"-17"15,0 0 6-15,0 0-9 0,0 0-4 0,0 0-5 16,0 0-3-16,0 0-2 0,0 0-4 0,0 0-5 16,0 0-2-16,0 0-7 0,0 0 2 0,-4-12-1 15,4 12-17-15,0 0 8 0,0 0-5 0,0 0-6 0,0 0 0 16,0 0-6-16,0 0-3 0,0 0-7 0,0 0 1 16,0 0-3-16,0 0 1 0,0 0-5 15,-6-8-1-15,6 8-3 0,0 0-5 0,0 0-2 0,0 0-6 16,0 0-5-16,0 0 2 0,0 0-5 0,0 0 0 15,0 0-1-15,0 0-5 0,25-4-2 0,-9 1 0 16,-3 3-2-16,3 0-3 0,4 0 1 0,0-4 3 16,8 4-3-16,-1-2 0 0,1 2-2 0,0 0 1 15,-3 0 0-15,5-3-2 0,-1 2-1 0,0 1 4 16,1-2-5-16,-1 2 2 0,-2 0-2 0,1-4 0 16,-4 4 2-16,5 0 2 0,-9 0 0 0,1 0-3 15,-1 0 1-15,-1 0 1 0,2 0 0 0,-11-2 2 16,8 4-5-16,-3-2 2 0,-15 0 1 0,20 0 1 15,-20 0-2-15,16 0 3 0,-16 0-3 0,15 4-1 16,-15-4 1-16,0 0 1 0,16 0-3 0,-16 0 1 16,14 0-4-16,-14 0 3 0,12 0 1 0,-12 0-2 0,0 0-2 15,15 0 3-15,-15 0-1 0,0 0-1 16,12 2-1-16,-12-2 3 0,0 0-2 0,0 0-1 0,0 0-10 16,13 1-12-16,-13-1-11 0,0 0-18 0,0 0-19 15,0 0-19-15,0 0-24 0,0 0-18 0,0 0-15 16,0 0-32-16,0 0-145 0,0 0-349 0,-41 3 154 15</inkml:trace>
  <inkml:trace contextRef="#ctx0" brushRef="#br0" timeOffset="61558.44">366 1907 105 0,'0'0'159'0,"0"0"-16"0,0 0-11 0,0 0-7 0,0 0-1 16,0 0-3-16,0 0-9 0,0 0-7 0,9 21-4 15,-9-21-8-15,1 12-1 0,-1-12 5 0,3 15-2 16,-3-15-3-16,3 19-11 0,-3-9-3 0,1 5-2 16,2-6-6-16,-2 5-1 0,-1 0-5 0,1 1-3 15,3 1-6-15,-4 1 4 0,2 1-2 0,0-2-2 16,2 0-6-16,-1 1-2 0,-3-1-8 0,0-3 0 15,4 1-5-15,-3 3 0 0,1-2-3 0,3-1-5 16,-5 1-1-16,0-4-3 0,1-3-5 0,1 4 2 16,0 0-4-16,0-3 1 0,-2-9-4 0,2 19 4 0,-2-9-4 15,0-10 3-15,0 0 0 0,0 19-3 16,0-19-9-16,-4 12-9 0,4-12-16 0,-5 9-16 16,5-9-12-16,-12 8-20 0,12-8-21 0,-11 7-19 0,11-7-15 15,-10 4-25-15,10-4-35 0,0 0-161 16,0 0-374-16,-14-17 166 0</inkml:trace>
  <inkml:trace contextRef="#ctx0" brushRef="#br0" timeOffset="61983.98">1095 1795 24 0,'0'0'170'0,"0"0"0"0,0 0-18 0,0 0-4 15,-21-3-6-15,21 3-4 0,0 0-4 0,-22 7-8 16,22-7-2-16,-22 8-4 0,6-1-6 0,2 3 0 0,-4-2-5 15,3 3-10-15,0 0-7 0,-3 1-8 0,3 1-9 16,0-1-4-16,-1 4-5 0,4-1-5 16,-4 6-1-16,8-5-7 0,-2 0-2 0,6 0-4 0,-4 1-7 15,5 2 0-15,-1-2 1 0,4 2-4 0,4-2-3 16,-1-1-2-16,-2 3-1 0,3 0-3 0,5 2 0 16,-3-5-4-16,4-1-3 0,2 2 0 0,-1-2-3 15,0 1-1-15,-1-3-2 0,4 0 1 0,-1 1-1 16,-1-6-7-16,1 2 0 0,-1 2-16 0,-1-9-15 15,-4 6-19-15,1-6-23 0,0 1-17 0,-8-4-23 16,13 8-35-16,-5-7-37 0,-8-1-219 0,0 0-429 16,21-6 189-16</inkml:trace>
  <inkml:trace contextRef="#ctx0" brushRef="#br0" timeOffset="62592.41">1304 2055 21 0,'0'0'228'0,"0"0"-21"15,0 0-23-15,0 0-22 0,0 0-16 0,0 0-17 16,0 0-14-16,0 0-12 0,0 0-13 0,0 0-5 16,0 0-5-16,0 0-2 0,7 29-14 0,-6-19 3 15,-1-10 1-15,2 16-9 0,2-6 5 0,-4 2-5 16,1 3-2-16,2-4-1 0,-3 1-4 0,5 0-1 15,-5 0-4-15,1 1-7 0,3-2-2 0,-1-1-1 16,0 1-5-16,-3-11 0 0,2 16-1 0,4-7-5 16,-6-9-1-16,1 15-1 0,-1-15-1 0,1 9-1 15,-1-9-4-15,6 8-4 0,-6-8 6 0,0 0 0 16,2 8-3-16,-2-8 5 0,0 0 10 0,0 0-5 16,0 0-1-16,0 0-3 0,0 0-3 0,0 0-3 15,0 0-2-15,12-25-8 0,-12 25-4 0,3-19 2 0,4 6-7 16,-5 2-12-16,4-3 3 0,-2-1-5 15,1-1 2-15,3 3-2 0,-1-5 4 0,-5 5-1 16,6-6 2-16,-4 9-1 0,3-5 3 0,0 4-1 0,-1-3 1 16,-3 6 1-16,4-2 2 0,-1 1-4 0,-6 9 1 15,8-15 3-15,-2 9 0 0,-1-2 2 0,-5 8 0 16,8-12 1-16,-8 12-1 0,8-8-1 0,-8 8 1 16,9-7-3-16,-9 7 3 0,8-7-2 0,-8 7 2 15,0 0 1-15,11-5 1 0,-11 5 1 0,0 0-3 16,13-3-6-16,-13 3 8 0,0 0-1 0,0 0 3 15,0 0 3-15,16 10 2 0,-16-10 0 0,4 12 4 16,-4-12 0-16,4 16 8 0,-4-7 2 0,0-9 4 16,0 21 5-16,2-10 0 0,0 0 0 0,0 5 0 15,-2-2-1-15,0 0-3 0,1 0 3 0,-1-2-1 16,4 0-4-16,-3-1 2 0,1 4-4 0,-2-15-2 16,5 25-1-16,-5-18-2 0,0-7-4 0,1 16 3 0,5-11 0 15,-6-5-2-15,2 16 0 0,-2-16-4 16,6 13-16-16,-6-13-24 0,2 10-17 0,-2-10-20 15,0 0-21-15,7 8-33 0,-7-8-43 0,12 0-74 0,-12 0-150 16,0 0-423-16,21-15 187 0</inkml:trace>
  <inkml:trace contextRef="#ctx0" brushRef="#br0" timeOffset="63005.31">1864 2154 101 0,'10'-7'198'0,"-10"7"-10"16,16 4-7-16,-16-4-12 0,14-4-8 0,-14 4-9 16,12 0-9-16,-12 0-6 0,0 0-6 0,18 0-6 0,-18 0-3 15,14 0-4-15,-14 0-7 0,19 0-6 0,-19 0-1 16,17-3-8-16,-17 3-4 0,18 0-4 0,-18 0-3 15,16-4-5-15,-16 4-8 0,20 4-7 0,-20-4-1 16,20-5-10-16,-12 2 0 0,-8 3-13 0,17 0 3 16,-17 0-4-16,25 0-8 0,-15-1 1 0,-10 1-6 15,21-3-4-15,-10 3 3 0,-11 0-5 0,17 2-3 16,-17-2-5-16,23-2-1 0,-14 4-2 0,-9-2-9 16,16 1-14-16,-16-1-17 0,12 0-18 0,-12 0-17 15,0 0-24-15,11 4-18 0,-11-4-10 0,0 0-41 16,0 0-21-16,0 0-42 0,0 0-164 0,0 0-418 15,0 0 185-15</inkml:trace>
  <inkml:trace contextRef="#ctx0" brushRef="#br0" timeOffset="63293.32">2406 1978 5 0,'0'0'223'16,"0"0"-21"-16,0 0-16 0,0 0-23 0,0 0-16 15,0 0-13-15,0 0-13 0,0 0-10 0,0 0-6 16,0 0-2-16,2 17-6 0,-2-17 0 0,0 13-3 16,0-13-3-16,-1 15 2 0,1-15-2 0,1 17 4 15,-1-6-7-15,0-11-5 0,0 19-7 0,0-7-4 16,0 2-7-16,0 4 0 0,0-6-8 0,0 6-4 15,3-7-3-15,-3 4-4 0,3-3-5 0,-3 0-3 16,0 0-3-16,0-12-6 0,1 22-1 0,2-11 0 0,-2-2-3 16,-1-9-4-16,3 19 1 0,-1-12-2 0,-2-7-1 15,3 18-6-15,0-10-19 0,-3-8-18 16,5 12-14-16,-5-12-22 0,4 11-16 0,-4-11-10 0,0 0-25 16,0 0-51-16,0 0-40 0,0 0-193 0,0 0-427 15,21-23 189-15</inkml:trace>
  <inkml:trace contextRef="#ctx0" brushRef="#br0" timeOffset="63744.53">2702 1647 84 0,'0'0'154'0,"0"0"-11"0,0 0-8 15,0 0-1-15,29 25-7 0,-24-17-2 0,5-1-9 16,0 6-5-16,0-1-11 0,2 0 1 0,0 3-3 15,5 5-6-15,-5 1-1 0,-4-3 2 0,7 3-3 16,-5 0 1-16,2 2-11 0,0 2-4 0,-2-3-1 16,2-1-6-16,-6 2 9 0,2-5-5 0,-4 1-7 15,3 5 6-15,-3 1-7 0,-1-2 4 0,1-2 0 16,-4-3-1-16,1 2-5 0,-1-2 0 0,-1 1-8 16,-3 0 0-16,1-3-4 0,2 1-7 0,-6 0 1 15,0 1-7-15,3-5-2 0,-2 2-5 0,3-1-2 16,-2 2-5-16,-2-8 3 0,4 3-3 0,-3-3-6 15,-1 0 1-15,7-8-13 0,-5 19-16 0,-2-10-25 16,7-9-23-16,-7 15-28 0,7-15-29 0,-4 6-29 16,4-6-23-16,0 0-61 0,0 0-194 0,0 0-457 0,0 0 202 15</inkml:trace>
  <inkml:trace contextRef="#ctx0" brushRef="#br0" timeOffset="64196.41">3222 2170 69 0,'0'0'236'16,"0"0"-13"-16,0 0-14 0,0 0-12 0,0 0-15 16,0 0-12-16,0 0-17 0,0 0-5 0,0 0-5 0,17 1-12 15,-17-1-4-15,15-1-12 0,-15 1-7 16,22-3-11-16,-22 3-2 0,27-1-12 0,-10-5-6 16,-2 6-5-16,1-1-6 0,3 1-7 0,-2 0-1 0,-2-1-5 15,3 1-3-15,-2-3-5 0,-1 3-1 16,1-1-2-16,1-1-5 0,-17 2-4 0,24 0-4 15,-13 0-1-15,0-1-4 0,-11 1 2 0,24-4-9 0,-15 4 0 16,-9 0 3-16,19-3-7 0,-19 3 2 0,14 0-6 16,-14 0 4-16,10-4-3 0,-10 4-1 15,0 0-2-15,0 0-1 0,14 0 1 0,-14 0-3 0,0 0-3 16,0 0-8-16,0 0-12 0,0 0-16 0,0 0-7 16,0 0-10-16,0 0-14 0,0 0-8 0,0 0-8 15,15-1-13-15,-15 1 0 0,0 0-17 0,0 0-26 0,0 0-28 16,0 0-30-16,4-11-171 0,-4 11-397 15,0 0 176-15</inkml:trace>
  <inkml:trace contextRef="#ctx0" brushRef="#br0" timeOffset="64560.46">3492 1903 174 0,'0'0'200'15,"0"0"-17"-15,0 0-15 0,0 0-16 0,0 0-16 16,0 0-23-16,0 0-7 0,0 0-7 0,0 0-9 16,0 0-1-16,0 0 1 0,0 0 1 0,-13 19-1 15,13-19 4-15,-1 18 0 0,1-8-2 0,0 4 2 16,-2 2 1-16,-2-1-7 0,4 4-2 0,-1-3 4 16,0 2-8-16,1 1 3 0,-3-2-3 0,3-1-8 0,3-1 1 15,-3 2 0-15,-3-2-9 0,3 1-3 16,-3 1-1-16,2-1-3 0,1-1 2 0,0 0-9 15,0-1-7-15,-1 1 6 0,1-4-8 0,1 2-3 0,0-2-4 16,-1-11 2-16,6 17-6 0,-5-6-11 0,-1-11 5 16,0 14-5-16,1-4 0 0,-1-10 2 15,6 13-3-15,-6-13-5 0,2 8 2 0,-2-8-1 0,4 11-3 16,-4-11-4-16,0 0-22 0,3 10-22 0,-3-10-21 16,0 0-20-16,0 0-22 0,0 0-21 0,0 0-26 15,0 0-25-15,0 0-21 0,0 0-26 0,0 0-237 16,0 0-490-16,0 0 217 0</inkml:trace>
  <inkml:trace contextRef="#ctx0" brushRef="#br0" timeOffset="65175.84">3899 1999 47 0,'0'0'225'0,"0"0"-13"0,0 0-17 0,0 0-14 0,0 0-15 16,0 0-14-16,-4-19-8 0,4 19-14 0,11-6-3 16,-11 6-6-16,8-10-5 0,-8 10-4 0,9-8-1 15,-2 3-1-15,-7 5-7 0,8-8-7 0,-8 8-4 16,10-12-10-16,-6 5-3 0,-4 7-7 0,6-10-4 15,-6 10-1-15,6-8-4 0,-6 8-1 0,8-10-2 16,-8 10-8-16,7-8 3 0,-7 8-5 0,0 0 0 16,4-9-5-16,-4 9-7 0,0 0-3 0,0 0-10 15,0 0 0-15,0 0-4 0,0 0-2 0,0 0-6 16,0 0-2-16,0 0-2 0,0 0-3 0,0 0 2 0,0 0-4 16,0 0 0-16,0 0 2 0,0 0-2 0,0 0-3 15,0 0 1-15,-11 43 0 0,9-34 3 16,-2 3-7-16,2 0 6 0,1 3 2 0,-2-1 3 0,1 4 1 15,2-5-1-15,-2 4 3 0,2 2 4 0,-2 0 5 16,2-1 3-16,0-3 2 0,0 2-4 0,0 2 4 16,-2 0-6-16,4-3 13 0,0 1 2 0,-2 2-5 31,2 1 10-31,-2-4-7 0,2 1 1 0,1-2 6 0,-2 3-1 0,-1-3 0 0,0 0 0 0,0-5-6 16,2 4 2-16,-2-14 19 0,4 20 4 0,-4-8-31 15,1-4 7-15,-1-8-4 0,1 18-8 0,-1-10 3 16,0-8 4-16,2 14 0 0,-2-14-2 0,0 0-1 15,4 16-2-15,-4-16-1 0,0 0 1 0,0 13-5 16,0-13-5-16,0 0 8 0,0 0 4 0,0 0 5 16,0 0-6-16,2 8-1 0,-2-8 10 0,0 0-13 15,0 0-2-15,0 0 2 0,0 0-1 0,0 0-1 0,18-1-17 16,-18 1-18-16,0 0-34 0,22-6-41 0,-14-2-35 16,-8 8-38-16,15-4-44 0,-8 2-54 0,-7 2-66 15,8-10-272-15,-8 10-650 0,0 0 287 0</inkml:trace>
  <inkml:trace contextRef="#ctx0" brushRef="#br0" timeOffset="69151.47">4550 2430 31 0,'13'-2'212'15,"-13"2"-5"-15,0 0 1 0,11-2-5 0,-11 2-11 0,0 0-15 16,0 0-14-16,0 0-16 0,0 0-18 0,0 0-13 15,0 0-7-15,9 10-4 0,-9-10 2 0,-7 23-1 16,2-11-6-16,-8 9-7 0,-6 3-6 0,-6 6-8 16,-2 3-9-16,-4 0-8 0,-1 2-1 0,-2-2-13 15,-4 7-33-15,-2-1-34 0,-16 12-40 0,16-13-41 16,-5-2-50-16,4 2-64 0,-2-8-168 0,4 1-412 16,3-4 183-16</inkml:trace>
  <inkml:trace contextRef="#ctx0" brushRef="#br0" timeOffset="71418.28">5611 2082 214 0,'0'0'222'15,"0"0"-15"-15,-24 0-15 0,24 0-19 0,-16 6-11 16,16-6-12-16,-20 8-10 0,12-2-11 15,-3 2-12-15,2 1-11 0,-6 4-9 0,5-1-10 0,-4 2-5 16,5-1-5-16,4 2-6 0,-3-2-6 0,6 3-5 16,1 3-7-16,1-5-1 0,3 5-6 0,2-4-6 15,2 3 5-15,-5-6 0 0,9 6-3 0,0-4-3 16,2-3 3-16,0 1 1 0,1-3-1 0,2 3-5 16,12-8-3-16,-8 4 4 0,10-5-7 0,-4 1 0 15,0-3-4-15,-2-1-3 0,6 2-6 0,-5-4 4 16,3-3-7-16,-3 2 2 0,-6-2-3 0,1 1 2 15,0-3-3-15,-3 5 5 0,-1-9-3 0,4 3 0 16,-5-4 1-16,-3 0-2 0,2-1 0 0,-7 2-3 0,4-4-4 16,-3 1 6-16,0-1-3 0,-2-1 0 0,1 0-2 15,-6-1 0-15,-1-1-1 0,2 0-2 16,-4 2-5-16,-4-3 7 0,-1 2-4 0,-1-2-2 0,-5-1-3 16,-1 0 2-16,0 5 1 0,-6-3-1 0,-2 2-2 15,0-2 2-15,-8 2 1 0,5 4 1 0,-3 0-3 16,-3 0-3-16,5 4 0 0,-3 0 2 0,1 4-1 15,0-1 1-15,-2 4 1 0,5-5 1 0,-4 6-1 16,7 4-1-16,-4-1-2 0,8 1-4 0,0 1-2 16,-1-2-9-16,-1 5-5 0,3-3-10 0,-1 7-8 15,1-5-8-15,2 4-14 0,5 2-5 0,-4-2-13 16,4 2-10-16,4 0-12 0,0-1-16 0,0 0-11 16,5-2-21-16,1-10-7 0,0 18-57 0,0-18-111 15,7 14-353-15,1-6 156 0</inkml:trace>
  <inkml:trace contextRef="#ctx0" brushRef="#br0" timeOffset="71779.83">6429 1711 130 0,'0'0'228'0,"0"0"-23"0,0 0-17 0,3-13-20 15,-3 13-19-15,0 0-15 0,0 0-14 0,0 0-15 16,0 0-5-16,0 0-6 0,0 0-2 0,23 26 2 16,-15-18-8-16,-2 6 0 0,1-1 3 0,1 4-5 0,-1-1-4 15,1 2 2-15,4 4 0 0,-4-3-6 16,1 2-4-16,2 5-6 0,-2-2-2 0,-1-3-4 15,5 2-4-15,-6-1-4 0,0-3-3 0,1 6-6 0,-3-6-7 16,3 5-2-16,-3 0-2 0,-2-4-3 16,6 5-2-16,-6-2-5 0,1 1-5 0,-3 0-15 15,1-3-18-15,-1-5-21 0,-1 3-25 0,0 0-17 16,-1-2-29-16,-1-1-30 0,2-5-30 0,-1-1-43 0,1-10-175 16,-7 15-418-16,7-15 185 0</inkml:trace>
  <inkml:trace contextRef="#ctx0" brushRef="#br0" timeOffset="73170.18">6204 2258 84 0,'0'0'170'0,"-9"-14"-12"16,9 14-22-16,1-14-14 0,-1 14-9 0,8-19-13 15,-1 7-8-15,3 0-20 0,4-1 2 0,-1-2-9 16,6 0-2-16,-2-7-12 0,6 7 0 0,-5-4-6 0,2 1-4 16,4-1-4-16,0 3-5 0,-2-8-4 15,3 3-11-15,0-1 7 0,-3 1-2 0,2-2-3 16,-3 2 6-16,0 1 0 0,2 0 1 0,-4 1-4 0,-3-1 0 16,-3 3 1-16,6 2 6 0,-7-1-1 0,2 2 0 15,0-1-4-15,-1 2 0 0,-1-2 4 0,1 2 3 16,-2 1-3-16,2 2-3 0,-5 0-7 0,4-2 6 15,-4 4 2-15,-1 1 4 0,2-5-8 0,2 4 5 16,-4 1-2-16,1 1-1 0,-8 6 3 0,13-11-2 16,-8 6-5-16,-5 5 6 0,16-10 0 0,-8 6-1 15,-8 4 0-15,15-5-3 0,-7 2 0 0,-8 3-2 16,12-4 2-16,-12 4-2 0,20 2-2 0,-20-2 4 16,17 2-5-16,-5 4-4 0,-5-4 3 0,4 5-2 15,1 2 2-15,0 1 4 0,-3 4 0 0,3 1-1 16,-4 1 5-16,8 4 4 0,-15-3 1 0,9 7 0 15,0-1 0-15,0 0 3 0,-4 1 2 0,1 0 2 16,1-2-4-16,-5 5 4 0,2-3-2 0,-1-1-1 16,0-5 0-16,4 6-4 0,-8-4-1 0,3-2-1 15,3 6-2-15,2-2-1 0,-5-6 1 0,4 3-1 0,3-2-1 16,-3-1-4-16,0 2 3 0,5-2-4 0,-6-3-4 16,-3-1 2-16,8 1-6 0,-3 1 3 0,1-4-2 15,-5 0 2-15,3-1-3 0,-1-2 4 0,1 1-3 16,-2-2-2-16,7-2 0 0,-6 2 2 0,2 0-6 15,1-3 3-15,3 1-2 0,-12-4-3 0,20 5 4 16,-8-3 0-16,-12-2-1 0,17 4 2 0,-17-4-7 16,16 0 1-16,-16 0 5 0,14-3 0 0,-14 3 0 15,13-7-2-15,-13 7-3 0,8-8-9 0,-1-2 2 16,-7 10-5-16,5-16 0 0,0 1-6 0,-2 0-7 16,1-1 5-16,1 2-6 0,1-5 0 15,0 4 3-15,-6-2-1 0,6 1 2 0,-2-1 3 0,-2 2-2 16,4-1 2-16,-4 8 3 0,2-3 2 0,-4 11-2 15,4-17 5-15,-4 17 1 0,2-12 2 0,-2 12-6 0,1-11 3 16,-1 11-5-16,7-8 4 0,-7 8-1 0,0 0-1 16,0 0 2-16,0 0-1 0,0 0 4 0,0 0 0 15,0 0 0-15,0 0 0 0,0 0-2 0,0 0 6 16,12 27-3-16,-12-27 1 0,1 21-1 0,-1-10 4 16,1 2 0-16,2-2-1 0,1 4-1 0,-1-3 5 15,-1 1-2-15,1-2 1 0,1-1-2 0,4 2 6 16,-1 2-1-16,-6-8 4 0,6 5 6 0,2-2-1 15,-4-2-1-15,7-2 3 0,-2 2-2 0,7-2 2 16,0-3-1-16,-2-1 0 0,6 2-3 0,-1-3-2 16,7-3 2-16,2 2-3 0,-5-6-2 0,3-1 0 15,1 1 2-15,-4-3-1 0,1-1-6 0,2 0 3 16,-3-5-4-16,0 0-3 0,0 3-6 0,-4-6-4 0,1 1 3 16,-3 3 2-16,-8 2-1 0,4-2 3 0,-4 2 2 15,0 1 1-15,-2-2 0 0,-2 1 4 16,-3 4-6-16,2-1 3 0,-2 2-5 0,-3 8 7 0,7-18-1 15,-7 18 1-15,0-8-3 0,0 8 1 0,0 0-2 16,0 0-4-16,0 0 5 0,-7-19 0 16,7 19 1-16,0 0-3 0,0 0-2 0,-20 7 2 0,20-7 3 15,-15 12 1-15,15-12 1 0,-10 10-3 0,3 1 3 16,0-3-1-16,-1 5-2 0,2-2 2 0,3 2-2 16,0 2 6-16,-5 0-4 0,10 2 4 0,-2-4-4 15,0-1 1-15,6 3 2 0,-6-4 3 0,6 3 1 16,0-2-2-16,2 2-3 0,2-6 3 0,2 2-1 15,1-3 1-15,3 1 1 0,-1-1 2 0,5-3-2 0,-2-2 2 16,5 0-2-16,-6 2-1 0,2-4-1 16,1 0 4-16,0 0 0 0,-1-6-5 0,7 0 2 15,-6 0 0-15,2 1-2 0,-2-3 2 0,-3 5-1 0,-2-6 0 16,5 6-1-16,-6-3 1 0,0 0-1 16,-6 4 1-16,4-2 1 0,-12 4-7 0,17-7 5 0,-17 7-4 15,15-4-1-15,-15 4 2 0,10 4-6 0,-10-4 3 16,0 0-1-16,16 7 3 0,-16-7 0 0,8 8 0 15,-1-2-3-15,-7-6 6 0,9 16-4 0,-3-9 4 16,-1 1-1-16,-5-8 3 0,7 15-4 0,-2-7 2 16,0-2 0-16,-5-6 1 0,11 15 0 0,-7-11 0 15,-4-4-1-15,9 8 4 0,-9-8 0 0,4 8-2 16,-4-8 2-16,0 0 10 0,0 0 5 0,4 8 1 16,-4-8-7-16,0 0 0 0,0 0 2 0,22-16 3 15,-17 11-1-15,6-2 5 0,-7-2-5 0,5 1-1 16,3-7-3-16,-3-1 1 0,2 0-5 0,-2-1 2 15,9-3-2-15,-4 0-2 0,4 1 0 0,-2-1-2 16,-6 7 0-16,5-3 0 0,1 4-1 0,-5-2-2 16,3 1-1-16,-2 0-2 0,0 5 2 0,3-3-2 15,-6 8-6-15,-1-5-9 0,-8 8-17 0,16-4-16 0,-5 0-20 16,-11 4-16-16,15 0-22 0,-15 0-15 0,14 8-18 16,-14-8-25-16,8 11-14 0,-1-6-38 0,-7-5-152 15,8 8-400-15,-8-8 177 0</inkml:trace>
  <inkml:trace contextRef="#ctx0" brushRef="#br0" timeOffset="74019.47">9017 1970 115 0,'0'0'211'0,"0"0"-14"0,0 0-13 0,0 0-19 15,0 0-18-15,0 0-18 0,0 0-12 0,0 0-11 16,0 0-11-16,0 0-4 0,0 0-8 0,8 16-6 0,-8-16-2 15,6 16 1-15,-6-10 1 0,0-6-4 0,6 22-3 16,0-14-2-16,-4 2-6 0,5 1 0 16,-4 0-4-16,3-3-3 0,2 6-3 0,-1-7 1 15,6 4-2-15,-3-1-4 0,2-2-4 0,1 4 0 0,-2-5-2 16,-1-3 1-16,6 3-4 0,2-2-5 0,-4-1 0 16,4 0-8-16,-1-3 1 0,3-2-2 0,-3 0-4 15,1-2-4-15,2-1 3 0,-3 0-6 0,3-1 2 16,-3-5 1-16,1 2-2 0,-4 0-4 0,1-1 0 15,1-3 2-15,-3 0-3 0,-1-1-1 0,-2-2 3 16,0 4-4-16,0-3 2 0,-2 2-5 0,-4 0 14 16,2 4 3-16,-3-3 9 0,1 2-5 0,-4 9 3 15,7-15 1-15,-3 8-4 0,-4 7-5 0,5-12 0 16,-5 12 1-16,0 0-3 0,5-9-7 0,-5 9 2 16,0 0-6-16,0 0-1 0,7-7 0 0,-7 7 0 15,0 0-2-15,0 0 0 0,0 0-7 0,0 0 7 16,0 0-2-16,0 0-2 0,0 0 2 0,0 0 0 15,0 0-2-15,-8 38 3 0,8-38 0 0,-4 14-2 0,4-14-3 16,-3 18 1-16,3-18-2 0,0 17 4 16,0-17-1-16,0 17 3 0,0-6-1 0,7-3-1 0,-3 3 1 15,0-3 4-15,1-2-5 0,2 2 0 16,5 3 3-16,-1 0 1 0,1-3-1 0,-4-6 2 0,5 4-1 16,2-4-1-16,-2 6 1 0,8-8-3 0,-5 0 2 15,3 0-2-15,1 0 1 0,-4-5 3 0,7 1 0 16,-5-3-4-16,-3 5 2 0,2-10-4 0,7-2 6 15,-9 2-2-15,2-2-1 0,-3 0 4 0,2 2-3 16,-4-6-5-16,0 3 7 0,-4 2 0 0,-2-3 2 16,2 4 2-16,-2 0-7 0,0 0 2 0,-6 2 0 15,0 10-2-15,8-16-1 0,-4 10-3 0,-4 6-2 16,3-11-1-16,-3 11-14 0,0 0-12 0,7-11-16 16,-7 11 2-16,0 0 3 0,0 0 4 0,0 0 3 15,0 0 4-15,17 0 5 0,-17 0 2 0,0 0 0 16,17 7 4-16,-17-7-1 0,18 4 3 0,-5 3 1 0,-6-6 5 15,-7-1 1-15,21 7 0 0,-12-5 0 0,2 4 2 16,4-5 4-16,-2 3 6 0,-5-3 5 0,-8-1 3 16,23 7 1-16,-11-3-3 0,-3-3 7 0,2 2 6 15,-5 2 0-15,-6-5 1 0,18 10-2 0,-5-4 6 16,-5 0-1-16,-3 0 10 0,3 1-4 0,-1 1-5 16,-7-8 4-16,15 15 0 0,-10-11-3 0,2 5-2 15,1-1-3-15,-2-3 2 0,-6-5-5 0,10 11 4 16,-5-6 4-16,-5-5-8 0,9 11-4 0,-2-4 2 15,-7-7-2-15,7 6 0 0,-7-6-1 0,12 8-1 16,-6-2-4-16,-6-6 3 0,10 5-3 0,-10-5-15 16,10 4-14-16,-10-4-15 0,16 7-17 0,-16-7-13 0,15 0-24 15,-15 0-28-15,0 0-33 0,17-7-27 16,-17 7-36-16,11-9-261 0,-4-3-514 0,3 0 227 16</inkml:trace>
  <inkml:trace contextRef="#ctx0" brushRef="#br0" timeOffset="74246.35">10427 1555 134 0,'-3'-8'195'0,"3"8"-12"0,0 0-21 16,0 0-20-16,0 0-23 0,0 0 3 0,0 0-17 15,0 0-10-15,0 0-13 0,0 0-12 0,20 0-15 16,-20 0-16-16,0 0-20 0,17 15-23 0,-10-10-17 16,2 2-21-16,-1-2-31 0,-1 3-31 0,1-4-109 15,-1 3-231-15,6-2 102 0</inkml:trace>
  <inkml:trace contextRef="#ctx0" brushRef="#br0" timeOffset="75064.43">10752 1710 61 0,'0'0'195'0,"0"0"-15"16,0 0-14-16,0 0-11 0,0 0-13 0,0 0-5 16,-25 12-8-16,25-12-8 0,-20 2-16 0,10 2-7 15,10-4-16-15,-21 7-1 0,6-3-8 0,10 3-8 16,-7-3-8-16,4 1-4 0,-1 2-9 0,2-1 0 15,-1 2-3-15,3-2-9 0,5-6 1 0,-10 16-5 16,5-10-4-16,-2 1 3 0,7-7-6 0,-2 13 1 16,2-13-3-16,-4 15-5 0,4-15 1 0,-2 12-5 15,2-12 4-15,0 0-2 0,6 19-1 0,-6-19 3 16,2 12-4-16,5-6-3 0,-7-6 2 0,8 11 0 16,-1-4 1-16,1-2 1 0,-8-5 1 0,12 11 3 15,-3-5-1-15,3-2 5 0,-4 4-5 0,-3-5 6 16,2 4-1-16,2-2-2 0,-3 2 0 0,-6-7 0 15,17 10-2-15,-10-7 4 0,-2 2-5 0,-5-5 0 16,8 10-3-16,-8-10 1 0,12 9-1 0,-12-9 3 16,5 8-5-16,-5-8 0 0,7 4-1 0,-7-4 0 0,0 0 3 15,4 11-1-15,-4-11-3 0,0 0 1 16,0 0 0-16,0 0 1 0,0 0-3 0,0 0 3 16,0 0-1-16,-13 14 0 0,13-14-6 0,0 0 5 0,0 0-2 15,0 0-2-15,0 0-1 0,0 0 4 0,-4 7 2 16,4-7-5-16,0 0 1 0,0 0 2 0,0 0-1 15,0 0-2-15,37-11-3 0,-26 9-1 0,3-1 3 16,2-1-2-16,4-1-1 0,7 1 4 0,0-2-4 16,-1 1 1-16,0-3 0 0,-2 3 1 0,-4-1-2 15,8 0 1-15,-8 2 3 0,2-4 3 16,-6 1 5-16,4 2 1 0,0-1 3 0,-1-2 0 0,-2 0 3 16,-3 0 5-16,0 0 1 0,0-1 4 0,-6 1-8 15,1 0 3-15,2-1-6 0,-5-1 3 0,1 0-2 0,0-1-2 16,-3-1 0-16,-2 3 1 0,2-2-7 0,-4 11 1 15,0-21-3-15,0 9 2 0,0 12-4 0,0-16 0 16,0 16 0-16,-5-19-3 0,5 19-1 0,-3-13 6 16,3 13-6-16,-6-14-3 0,6 14 4 0,-10-8-3 15,10 8-3-15,-5-5 2 0,5 5-3 0,-15-5 2 16,15 5-1-16,0 0 4 0,-21 5-5 0,21-5 1 16,-21 7-1-16,10-3 3 0,-4 2-6 0,2 4 3 15,2-1 0-15,-1-1 4 0,-2 5-4 0,4-1 1 16,0 0 0-16,0 2 4 0,-2-1-4 0,7 0 1 15,0 1 4-15,-2-1-3 0,3 0 3 0,4 3 1 16,0-1 5-16,4-3 9 0,5 3 12 0,3-2 7 16,6-1 1-16,2 3 0 0,6-2 2 0,4-5 1 0,3 3-5 15,4-3 0-15,-1-3-6 0,6 2 1 16,-8-3-1-16,1-4-4 0,-4 0-3 0,3-3 1 16,0 2-7-16,-6-3-1 0,0 0-20 0,-12 1-23 15,-2 2-26-15,0-1-49 0,-6 0-70 0,-8 2-89 0,12-11-245 16,-12 11-547-16,0 0 242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6:06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-312 11 67 0,'0'0'142'0,"0"0"-5"0,0 0-2 16,0 0-13-16,0 0-3 0,0 0-8 0,0 0-6 16,0 0-6-16,0 0 1 0,0 0-9 0,0 0-4 15,0 0-5-15,0 0-6 0,0 0-5 0,0 0-8 16,0 0-8-16,0 0-3 0,0 0-7 0,0 0-5 16,-23-10 2-16,23 10-7 0,0 0 0 0,-22 2-4 15,22-2-2-15,-19 3 0 0,19-3-3 0,-19 5 0 16,10-5-3-16,9 0 2 0,-15 8-5 0,7-2 2 15,8-6-18-15,-16 8 15 0,10-3-2 0,6-5-4 0,-12 11-2 16,4-5 0-16,3 2-1 0,5-8 1 16,-10 15-3-16,8-8 3 0,-6 1-5 0,4 2 2 15,4-10 0-15,-4 16-4 0,0-8 2 0,4-8-2 0,0 20-2 16,0-20 0-16,0 14 2 0,1-4 1 0,-1-10 1 16,0 19-1-16,3-11 0 0,1 3-2 0,-4-11 0 15,6 14-3-15,-4-2 5 0,2-5-1 0,1 4-1 16,0-1 2-16,2-2 1 0,-1 3 0 0,-3 0-1 15,4-3-5-15,-3 0 8 0,2 4-5 0,-3-4 2 16,4 1 2-16,-2 0-3 0,-1-1-1 0,3 2 1 16,-1 0-1-16,1-2 2 0,-2 3 1 0,-1-3-1 15,7 4 1-15,-7-3-1 0,1-1 1 0,2 3 3 16,0-3-2-16,1 3-2 0,-2-3 4 0,0 2-4 16,2-2-2-16,-2-1 4 0,1 1-3 0,0 0 4 15,-5 0-3-15,5 0 1 0,-7-8-1 0,11 16-1 16,-5-5 1-16,0-3-2 0,-2 0 0 0,-4-8 2 15,9 17-4-15,-4-9 3 0,-5-8 0 0,8 16 2 16,-6-8-3-16,3 0 2 0,-4 3 1 0,-1-11 4 0,4 16 0 16,-1-9 7-16,-3-7-4 0,-3 16 1 0,3-16-1 15,0 15 2-15,0-15-1 0,-4 15 5 0,3-5 1 16,1-10 6-16,-8 15-3 0,3-7 2 0,-2 1-3 16,-1 1 1-16,3 0 3 0,-6-2 2 0,-1 4-2 15,3-1-7-15,1-2 0 0,-7 1 0 0,4 2-1 16,-2-3-4-16,-2-1 0 0,7 1 2 0,-1 1-5 15,-3-1-1-15,4-2-1 0,0-1 1 0,-5 5-3 16,6-3 3-16,-1-5-4 0,8-3-1 0,-11 10-4 16,7-3 5-16,4-7-1 0,-13 7 2 0,13-7-3 15,0 0-1-15,-6 10 2 0,6-10-3 0,0 0-1 16,-7 8 5-16,7-8-5 0,0 0 1 0,0 0 0 16,0 0 0-16,-3 10 2 0,3-10-2 0,0 0-1 0,0 0 3 15,0 0-1-15,0 0 1 0,10 13-4 0,-10-13-2 16,0 0 2-16,8 9 1 0,-8-9-1 15,8 3 3-15,-8-3-5 0,7 7 2 0,-7-7-1 16,0 0-1-16,7 9 3 0,-7-9-5 0,7 12 5 0,-2-8-4 16,-5-4 6-16,0 0-3 0,7 8-5 0,-7-8 4 15,5 9-1-15,-5-9-1 0,0 0 2 0,3 12 1 16,-3-12 0-16,1 14-4 0,-1-14 6 0,4 12-2 16,-1-6 3-16,-3-6-1 0,0 16-2 0,0-16 0 15,5 16-2-15,-4-6 2 0,1 0-1 0,-2-10 4 16,0 24-1-16,0-14-3 0,2-1-2 0,-2-9 4 15,0 21 1-15,0-6 0 0,-2-4-2 0,2 1 1 16,0 2 2-16,0 2 2 0,-2 2 0 0,0-2 6 16,-2 2-2-16,-3 1 2 0,4-3-3 0,-2 4 5 15,0 7 2-15,1 2-4 0,-8-2 7 0,5 2 2 16,-2-2-4-16,-3 3 2 0,3-2-5 0,-6 10 2 16,-2 2-5-16,1-3 8 0,4-10-7 0,-3 10 2 0,0-4-3 15,2-2 1-15,-2 2 0 0,5-3-3 0,-1-5 4 16,0 2-3-16,2 2-3 0,1-1-1 15,0-2 7-15,1 1-5 0,1 0 3 0,3 2 3 0,2-1-2 16,-3 0-2-16,2 1-4 0,1-1 6 0,2-2-3 16,1 2-2-16,4-4 0 0,0 1 2 0,0-2-2 15,-3-1-2-15,2 5 3 0,-2-11-1 0,4 0-3 16,-2 3 2-16,3-5-2 0,-1 2 2 0,-1-1 4 16,1 1 1-16,0-4 3 0,-1 0 1 0,1-3 5 15,-3 1-2-15,0-2 4 0,3 0 7 0,-1 0-6 16,1-2 0-16,-7-6-3 0,8 11 5 0,-8-11 1 15,5 8-2-15,-5-8 6 0,8 9-1 0,-8-9-1 16,7 6 7-16,-7-6 0 0,0 0 5 0,0 0-5 16,8 6 0-16,-8-6-3 0,0 0-6 0,0 0 17 15,0 0-20-15,0 0-2 0,17-12-7 0,-17 12-35 16,15-13-29-16,-4 5-24 0,-2 3-23 0,3-6-42 0,-2 2-41 16,4 1-56-16,-2-4-65 0,1 1-227 0,-6-4-573 15,-5 7 254-15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9:41.20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0 114 55 0,'0'0'122'0,"0"0"-12"0,0 0-3 15,0 0-11-15,0 0-4 0,0 0-10 16,0 0-1-16,0 0-4 0,0 0-1 0,0 0-9 0,0 0-3 16,0 0-1-16,0 0-9 0,0 0-5 0,0 0-4 15,0 0-7-15,0 0-4 0,0 0 2 0,0 0-6 16,0 0-1-16,0 0-6 0,0 0 1 0,0 0-9 15,0 0-1-15,0 0-6 0,0 0 4 0,0 0-1 16,0 0-5-16,0 0 2 0,0 0 5 0,0 0-8 16,0 0 2-16,0 0-2 0,0 0 0 0,0 0 3 15,0 0 1-15,0 0-4 0,39 7-5 0,-39-7 0 16,0 0 2-16,14 0 0 0,-14 0 2 0,0 0-3 16,12 3 3-16,-12-3-3 0,14 0-1 0,-14 0 4 15,0 0-4-15,16 0 3 0,-16 0-3 0,12 4 4 16,-12-4 4-16,16 0-6 0,-16 0 1 0,14 0-2 0,-14 0 3 15,20 0-17-15,-10 1 12 0,-10-1 7 0,20-1-6 16,-20 1 0-16,20 1 1 0,-11-1-2 16,-9 0 7-16,21 0-5 0,-10 0-2 0,-11 0 5 0,17 1-4 15,-17-1-4-15,24 0 4 0,-14 0 2 0,-10 0-3 16,22 0 1-16,-10 0-2 0,-12 0-2 0,23 3 8 16,-11-3-2-16,-12 0-2 0,23 1 2 0,-10-1 0 15,0 0-6-15,1 0 1 0,2 0 4 0,-3 2-1 16,-13-2 4-16,29 0 0 0,-13 0-13 0,-5 0 10 15,5 4 0-15,0-4-3 0,-4 0 6 0,1 0-1 0,3 0 0 16,-4 2-7-16,-12-2 2 0,24-2 1 16,-10 2 4-16,-14 0-7 0,21 0 2 0,-9 0 7 15,-12 0-12-15,20 0 9 0,-11-4-2 0,-9 4 1 0,16 0-2 16,-16 0-2-16,19 0-2 0,-19 0 6 0,13 0-4 16,-13 0 5-16,15 0-4 0,-15 0 8 15,13 4-15-15,-13-4 10 0,14 0 1 0,-14 0 2 0,16 2-3 16,-16-2-6-16,18 4 7 0,-8-8-2 0,-10 4-4 15,21 4 6-15,-9-4-2 0,-1 0 5 0,-11 0-7 16,24 2 1-16,-15-2 1 0,7 0 0 0,4 0-9 16,-8 0-2-16,4 0 8 0,0-2-3 0,-16 2 3 15,25 0-1-15,-13 0-1 0,-12 0-1 0,23 2-9 16,-14-2 3-16,-9 0 6 0,22-2-2 0,-12-2-1 16,-10 4 4-16,18 0 0 0,-18 0 7 0,21 0-1 15,-21 0-6-15,12 0-3 0,-12 0 6 0,16 0-2 16,-16 0 6-16,19 0-4 0,-19 0 5 0,17-2-3 15,-17 2-5-15,21 0 5 0,-10 0-5 0,-11 0 2 16,17 0 7-16,-2-4-8 0,-15 4 3 0,25-2 2 16,-9 1 2-16,3-2 0 0,-3 2-9 0,0 0 9 0,1-3-5 15,-1 4 0-15,-4-3 3 0,3 3-3 0,1-4-10 16,-16 4 12-16,27-1 1 0,-18 1-4 0,-9 0 3 16,21 0 2-16,-21 0 4 0,19-2-9 0,-19 2 0 15,13 0 6-15,-13 0-3 0,0 0 0 0,18 0 3 16,-18 0-5-16,0 0 4 0,17-1-2 0,-17 1 4 15,0 0-6-15,16 1 8 0,-16-1-6 0,12-1 4 16,-12 1-1-16,0 0 0 0,20 0-7 0,-20 0 2 16,17 0 3-16,-17 0 0 0,18 0-7 0,-18 0 4 15,20 0 0-15,-8-3 2 0,-12 3 3 0,22-1-6 16,-2 1 5-16,-4 0-5 0,-1 0 2 0,5 1 6 16,-4-1-4-16,1-1-4 0,-3 1 6 0,-14 0 3 0,29 1-12 15,-13-1 9-15,-4 0-8 0,1 3 0 0,-13-3 3 16,24-3-5-16,-12 3 4 0,-12 0 6 15,23 0-1-15,-15 3-1 0,-8-3-5 0,20-3 8 0,-7 6-3 16,-13-3 2-16,18-3 2 0,-18 3-1 0,18-1-1 16,-7-2 0-16,-11 3-3 0,20-4 1 0,-11 3-1 15,-9 1 0-15,23-4-2 0,-14 3-4 0,-9 1 10 16,20-2-1-16,-6 2 0 0,-2-4-4 0,-12 4-1 16,18 0 10-16,-18 0-5 0,24 0 0 0,-14 0-2 15,-10 0 1-15,25 0 1 0,-13 0 2 0,-12 0-3 16,20 0 0-16,-7-2-6 0,-13 2-2 0,20 2 7 15,-6-2 1-15,-1-2-5 0,3 2 5 0,0 0 0 16,-16 0 1-16,29 0-2 0,-18 0 7 0,-11 0-15 16,23 0 6-16,-11 0-3 0,-12 0 6 0,22-4-2 15,-10 4-2-15,3-2-4 0,-4 4 1 0,-11-2 10 16,21-3-2-16,-9 3-3 0,-12 0 5 0,23-1-2 0,-6-2-3 16,-17 3-3-16,23 0 8 0,-11 0-4 15,-12 0-7-15,24-1 9 0,-11-3-4 0,-13 4 5 16,28 0 2-16,-12 0-6 0,-1 0 0 0,-3 0-5 0,4 0 0 15,1 0 6-15,-4-3 1 0,3 3-1 0,-16 0 1 16,26 0-5-16,-17 0 9 0,2-4-8 0,-11 4 2 16,25 0 3-16,-12-1-3 0,-13 1-3 0,20 0 5 15,-20 0-1-15,16 0 6 0,-16 0 2 0,16-1 0 16,-16 1-2-16,16-2 2 0,-16 2-3 0,15 0 0 0,-15 0 2 16,13-2-3-16,-13 2 1 0,15-2-2 0,-15 2 1 15,17-1-2-15,-17 1 3 0,16-3-3 0,-16 3 1 16,20 0-3-16,-20 0-3 0,20 0 5 0,-20 0-1 15,20 0 2-15,-6 0 3 0,-2 0-1 0,5 0 2 16,3 0 3-16,0 0-2 0,4-2 1 16,-5 2-2-16,10 0 3 0,-2-3-2 0,1 3-1 0,1 3 0 15,0-6 3-15,1 2-11 0,0 2 5 0,6-1-4 16,-8 3 1-16,6-3 1 0,-4 0 3 0,4 2-2 16,7-2-1-16,-10 4 2 0,2-2-2 0,-4 0 0 15,1 0-3-15,-9-1 4 0,6 4-3 0,-7-5 2 16,9 0-1-16,-5 3-3 0,-4 1-6 0,1-4 9 15,-3 1 0-15,-1-1-1 0,3 3 4 0,-5-2-6 0,1-1 0 16,1 1 1-16,-1-1 5 0,-4 2 0 16,3 2-4-16,1-4-3 0,-2 0 7 0,-3 2-8 15,2-2 3-15,-13 0 3 0,22 0-2 0,-9 0 0 0,-2 4-6 16,-11-4 5-16,18-4 3 0,-18 4-1 0,23 0 4 16,-14 4-4-16,-9-4-1 0,22 0-2 0,-12 0 5 15,-10 0-6-15,20-4 4 0,-9 4-5 0,-11 0 5 16,20 0-1-16,-9-2-1 0,-11 2-3 0,17 0 4 15,-17 0-2-15,21 2-2 0,-11-2-3 0,-10 0 4 16,17 0 3-16,-17 0 3 0,17 0-9 0,-17 0 8 16,15 0-6-16,-15 0 3 0,15 0 0 0,-15 0 2 15,16 0-4-15,-16 0 0 0,0 0 1 0,13 0 0 16,-13 0 2-16,0 0-9 0,12 0 5 0,-12 0 5 16,0 0 3-16,0 0-4 0,19 0 3 0,-19 0-6 15,10 0 1-15,-10 0 6 0,0 0-5 0,22 0-4 0,-22 0 2 16,17-2 2-16,-17 2-5 0,17 0 7 0,-17 0-3 15,18 0-1-15,-18 0 0 0,18 0 0 0,-18 0-2 16,19-4 4-16,-19 4-2 0,20 4 1 0,-20-4 3 16,16-4-5-16,-16 4 0 0,16 0 3 0,-16 0 3 15,17 4-4-15,-17-4 1 0,14-4 4 0,-14 4-7 16,0 0 6-16,24 4-9 0,-24-4 10 0,13-4-6 16,-13 4 4-16,16 0-4 0,-16 0 1 0,19 0 0 15,-19 0 0-15,17 4 3 0,-6-4-5 0,-11 0 2 16,21-4 0-16,-12 8 1 0,-9-4 0 0,26-4 0 15,-17 4 3-15,6-2-4 0,-15 2-3 0,26-1 2 16,-11 2 5-16,-3-2-1 0,5 2-3 0,1-1-3 16,-4-1 5-16,4 1-2 0,-1-1 3 0,-4 2 0 0,5-1 1 15,-4 0-3-15,0 0 2 0,2 0-5 16,1 0 4-16,-5 0-2 0,-12 0-1 0,29 1 2 16,-17-1-1-16,6 0-1 0,-1 0 7 0,-5 0-6 0,3 0 2 15,2 0-5-15,-6 0 6 0,-11 0-2 16,24-1-3-16,-11 1-2 0,0 0 5 0,2 0-3 0,-15 0 2 15,27 1 3-15,-15-1 1 0,4 0-1 0,-3 0-2 16,-13 0-1-16,24 0 1 0,-13 0-1 0,3 2 2 16,-14-2-1-16,24 0 0 0,-13 0 3 0,-2 4-4 15,-9-4 2-15,28 0 0 0,-14 0-1 0,0 2 2 16,-4-2-5-16,-10 0 5 0,25 0-1 0,-12 0-5 16,-2 4 0-16,2-2 5 0,1-1 0 0,-14-1-1 0,24 1-1 15,-10-1 2-15,-3 3 2 0,9-3 0 16,-7 0-1-16,2 1-5 0,2-1 6 0,-3-1-4 15,-1 2-1-15,2 3-3 0,2-4 7 0,-1 0-2 0,-1 0 7 16,-2 3-6-16,8-2 0 0,-3-1-7 16,-1 0 1-16,-1 0 6 0,-1 3-3 0,-2-2 0 15,4-1 2-15,2 0-5 0,-7 0 9 0,5 2-7 0,-2-1 2 16,2-1-1-16,-2 0 1 0,-3 0 3 0,-12 0-3 16,24 0 6-16,-4 0-1 0,-5 0 1 0,-5 4-6 15,6-4 2-15,-16 0-3 0,23 0 3 0,-10 3 2 16,-2-3 0-16,-11 0-2 0,27 0 0 0,-13 0-2 15,1 0 0-15,4 0-1 0,-5 0 2 0,6 0-1 16,-5 0 3-16,2 0-4 0,-3 0 2 0,2 0 2 16,1 0 0-16,-5 0 0 0,5 4-4 0,-1-3 2 15,2-1-1-15,-4 0-1 0,4 1 7 0,-5-1-7 16,4 0 5-16,3 0-7 0,-6 0 8 0,4 3-5 16,0-6 1-16,-1 6 0 0,-4-2-8 0,3-1 8 0,2 0 4 15,-1 6-2-15,-2-6 0 0,6 0-5 16,-4 0 6-16,1 2-3 0,-2-2 0 0,-3 0 0 0,8 4-6 15,-3-4 4-15,-1 2 4 0,4-2-5 0,6 1 2 16,-7 0-7-16,-3 2 12 0,5-3-9 0,-2 0-1 16,-3 0 2-16,4 1 5 0,-1-1-2 0,2 2 0 15,-2-2 2-15,1 0-1 0,-1 2-5 0,-3-2 10 16,8 0-3-16,-8 3-5 0,0-3 0 16,5 0-2-16,-5 0 3 0,0 0 1 0,1 0 1 0,-1 0 1 15,0 0-3-15,2 0 4 0,-4 0 1 0,2 0-1 16,0 0-4-16,-2 0-4 0,5-3 6 0,-1 3 6 0,-2 0-6 15,0 0 2-15,-1 0-2 0,2 0-3 0,-5-2 1 16,8 0 5-16,-1 4-9 0,-2-4 8 16,2 2-1-16,-4 0-6 0,2-1-7 0,2 1 14 0,-2-3-17 15,3 3 21-15,-4 0-12 0,1 0 7 0,-1 0 3 16,0-1-2-16,5 1-4 0,-9 0 8 0,7-1-6 16,-4 1-3-16,0-2 5 0,1 2 2 0,1 0-2 15,-1-4 1-15,0 4 1 0,3 0-7 0,-4 0 2 16,2 0 4-16,-1 0 0 0,2 0-3 0,-2-2 0 15,0 2-4-15,1 0-3 0,-1 0 10 0,2 0-1 16,-1-4-2-16,2 4 2 0,-2 0-3 0,0 0 4 16,-2 4-4-16,7-8 1 0,-4 2 0 0,-2 1-3 0,3 1 6 15,-1 0-5-15,-2-3 6 0,0 2 2 0,3 1-8 16,-4-1 2-16,2 1 0 0,-1 0 2 16,-2-4-4-16,-1 4 1 0,-2 0-3 0,-12 0 0 0,26 0 7 15,-9-3-3-15,-8 3-1 0,6 0-1 16,-15 0-7-16,27 0 14 0,-14 0-7 0,-2 0 2 0,-11 0 2 15,25 0 0-15,-10 0 3 0,-3 0-4 0,2 0-1 16,2 0 1-16,-1 0-2 0,2 0 0 0,-5 0 3 16,3 0-2-16,2 0 1 0,1 0-1 0,-1 0 2 15,-2 0-4-15,2 0 2 0,2 0 7 0,-3 0-6 16,4 0-3-16,-3 0 1 0,2 0 2 0,-3 0-5 16,1 0-7-16,3 0 19 0,1 0-10 0,-3 0 6 15,0 0-4-15,4-4 4 0,-5 4-4 0,3 0 1 16,-4-1 0-16,1-1-1 0,-3 2 0 0,3-4 1 15,-5 4-2-15,8-1 6 0,-20 1-3 0,27-3-2 16,-9 3-4-16,-4 0-4 0,-14 0 6 0,20-4 4 16,-7 3-4-16,-4-2 4 0,-9 3-4 0,22-1-1 15,-10 1 8-15,-12 0 0 0,24-3-7 0,-15 3 5 0,-9 0-2 16,24 0 4-16,-12-4-8 0,-12 4 3 0,19 0 3 16,-7-2-3-16,4 2 0 0,-16 0-2 0,21 0-2 15,-8 0 5-15,-1-4 2 0,4 4-3 0,-16 0 2 16,23-2 1-16,-12 1-2 0,-11 1-2 0,30-1-3 15,-15 1 3-15,-3 1 4 0,1-1-1 0,-13 0-6 16,23-4 4-16,-10 4-4 0,-13 0 3 0,27-1 1 16,-12 1-5-16,-5-4 8 0,-10 4-5 0,27 0 4 15,-12-3-3-15,-2 3 1 0,-13 0 2 0,21 0-1 16,-7 0-4-16,-14 0 3 0,21-4 3 0,-5 3-1 0,-16 1-5 16,28-1-2-16,-17 1 7 0,-11 0-1 0,22 0-1 15,-10-2 0-15,4 2-2 0,-1 0-7 16,1-2 14-16,1 2-4 0,-3-2-6 0,2 4 6 0,-3-2 0 15,3-2-4-15,-3 2 4 0,3 0-1 0,-1 0 1 16,-15 0 0-16,28 0 2 0,-13-1-2 16,2-2-1-16,-5 3-1 0,5 0 1 0,-5 3 1 0,-12-3 5 15,24 0-9-15,-13 0 4 0,-11 0-4 0,17 0 6 16,-3 1-6-16,-14-1 4 0,22 0-1 0,-10 2-1 16,-12-2-4-16,22 0 5 0,-12 2-3 0,2-2 6 15,4 0 2-15,0 0-5 0,0 0-1 0,-1 2 5 16,1-2-4-16,-16 0 2 0,20 0-4 0,-5 0 5 0,-5 1-3 15,-10-1 3-15,24 0-1 0,-13 0-2 16,1 0-1-16,-12 0 4 0,21-1-4 0,-21 1-2 16,22 0 3-16,-10 0 0 0,-12 0 4 0,22 0-2 0,-22 0-1 15,19 0-1-15,-10 0-4 0,-9 0 3 0,15 1 2 16,-15-1-1-16,19-1 0 0,-19 1 1 0,20 1-4 16,-20-1 7-16,13-1-4 0,-13 1 6 0,19-2-12 15,-19 2 4-15,17 0 4 0,-17 0-2 0,19 0-2 16,-19 0 1-16,17-2-2 0,-17 2 6 0,20 0-4 15,-9 0 1-15,-11 0 2 0,20 0-7 0,-20 0 9 16,22-2-3-16,-10 4-6 0,2-2 0 0,-14 0 1 16,24 0 6-16,-12 0 0 0,1 2 1 0,-13-2-5 15,25 0 2-15,-13 0 3 0,4 0-6 0,-5 2 6 16,-11-2 0-16,28-2-6 0,-15 4 0 0,-1-2-11 16,0 1 15-16,6-2 2 0,-18 1 0 0,22 1-2 0,-6-2 2 15,-4 1-2-15,-12 0 4 0,23 1-2 0,-14-1 0 16,5 0-3-16,-14 0 1 0,20-1-2 0,-7 1 3 15,-13 0-2-15,20 0 1 0,-9 0-2 0,-11 0-1 16,24-2-1-16,-15 4 3 0,-9-2-6 0,23-2 9 16,-13 2-5-16,-10 0 4 0,23-2-2 0,-14 2 0 15,-9 0 0-15,22-2-1 0,-10 2 4 0,-12 0 2 16,18 0-5-16,-6 0-2 0,0-1-4 0,-12 1 8 16,23-3 1-16,-11 1-4 0,-12 2 1 0,23 2-4 15,-13-2-1-15,-10 0 3 0,23-2-4 0,-8 2 3 16,-3 2 2-16,-12-2 0 0,22-2 4 0,-8 2-1 15,-14 0-4-15,17 0 1 0,-17 0 0 0,19 0 3 0,-19 0 0 16,17-3 1-16,-17 3-4 0,17-1 5 16,-17 1-3-16,18-3 0 0,-18 3-5 0,17-1 0 15,-17 1-2-15,15-3 6 0,-15 3 1 0,16-1-1 0,-16 1 0 16,12-4 4-16,-12 4-3 0,16-3 3 0,-16 3-5 16,16 0-2-16,-16 0 3 0,17-4 0 0,-17 4-4 15,15 0-3-15,-15 0 6 0,17-3 2 0,-17 3-4 16,19-1 1-16,-19 1 6 0,16-1-8 0,-4-1 6 15,-12 2 0-15,17 0 1 0,-17 0 0 0,19 0-4 16,-19 0-1-16,22-1 2 0,-22 1 0 0,19 1 0 16,-10-1 2-16,-9 0 1 0,20-1-2 0,-8-2-1 15,-12 3 0-15,19 0 3 0,-6 0-4 0,-13 0 0 16,20 3 0-16,-9-3 1 0,1 1-12 0,-12-1 15 0,21 0-7 16,-7 0 3-16,-14 0 1 0,20 0 0 15,-8 0 3-15,-12 0-1 0,21 0-1 0,-12 0 1 0,-9 0 0 16,26-1 5-16,-14 1-8 0,0 1-1 0,-12-1 4 15,22 0-7-15,-11 0 8 0,-11 0-6 16,24-1 8-16,-11 1-7 0,-13 0 2 0,22 0-3 0,-10 0 4 16,-12 0 5-16,21 0-5 0,-8 1-3 0,-13-1-5 15,22-1 8-15,-9 1-2 0,-13 0 1 0,19 0-2 16,-19 0 4-16,24-3-2 0,-15 3-2 0,-9 0 7 16,23 3-3-16,-11-3-6 0,-12 0 7 0,21 0 1 15,-12 0-7-15,-9 0 4 0,22 0-3 0,-12 0 2 16,-10 0-3-16,23-3 6 0,-23 3-1 0,20 3-2 0,-8-3 2 15,0 0-3-15,-12 0-3 0,20 0 5 16,-7 0-1-16,-13 0 2 0,20 3-9 0,-10-5 9 16,3 4-2-16,3-4-2 0,-16 2 2 0,21 2-1 0,-7-4-3 15,-1 4 3-15,-13-2 3 0,21 0-3 0,-6 0 0 16,2 0 6-16,-6 0-7 0,-11 0 4 0,29 1-3 16,-17 0 2-16,0-1 1 0,-12 0 0 0,22 0-3 15,-13 3 1-15,-9-3-2 0,25 0 4 0,-13 0-4 16,0 0 2-16,-12 0-3 0,23 0 5 0,-15 1-5 15,-8-1 6-15,24 0-6 0,-15 0 9 0,-9 0-5 16,19 0-4-16,-19 0 1 0,21 3 7 0,-11-3-8 16,-10 0 1-16,21 0-1 0,-8 0 4 0,-13 0-3 15,20 0 5-15,-10 0 2 0,-10 0-9 0,18 0 3 16,-18 0 1-16,18 0-1 0,-18 0 6 0,21 0-9 16,-12 0 7-16,-9 0-2 0,16 0 0 0,-2 3-6 0,-14-3 2 15,17 0 5-15,-17 0-2 0,19 0-3 16,-10 0 5-16,-9 0 1 0,20 2 2 0,-11 0-7 0,-9-2 0 15,19 1 0-15,-19-1 2 0,21 0 2 0,-21 0-3 16,19 3 1-16,-19-3 1 0,17 0-1 0,-6 0-1 16,-11 0 1-16,17-3 1 0,-17 3 2 0,22 0-1 15,-22 0 1-15,18 3 0 0,-8-3-9 0,-10 0 7 16,18-3-1-16,-4 6 3 0,-14-3-3 0,17 1 0 16,-17-1-4-16,19 0 7 0,-19 0-5 0,12-1 5 15,-12 1-4-15,17 0 0 0,-17 0 3 0,16-3-9 16,-16 3 7-16,13 3 1 0,-13-3-6 0,15 1 6 15,-15-1-4-15,15-1 8 0,-15 1-18 0,12-3 17 0,-12 3-2 16,0 0-2-16,22 3 2 0,-22-3 1 16,15 0-7-16,-15 0 4 0,16 0 0 0,-16 0-2 0,17 4 1 15,-17-4 3-15,16 0-4 0,-16 0 0 0,15 1 10 16,-2-1-1-16,-13 0-6 0,19 0 2 0,-19 0-9 16,17 3 9-16,-17-3-3 0,18 0 0 0,-8 0 3 15,-10 0-2-15,19 0-2 0,-19 0 4 0,16 2-4 16,-16-2 4-16,16 0-2 0,-16 0-1 0,12 0-4 15,-12 0 4-15,0 0-3 0,21-2 4 0,-21 2 2 16,14 0-4-16,-14 0-3 0,0 0 7 0,20 0-1 16,-20 0-8-16,10 0 3 0,-10 0 7 0,0 0-5 15,15-4-4-15,-15 4 4 0,0 0 7 0,17-3-5 16,-17 3 2-16,0 0-7 0,12 0 8 0,-12 0-5 16,0 0-5-16,0 0 6 0,23 0 0 0,-23 0 1 0,11 3 1 15,-11-3-7-15,0 0 6 0,17-3-3 16,-17 3 2-16,15 0 0 0,-15 0 3 0,16 3-3 0,-16-3 2 15,14 0-6-15,-3 1 3 0,-11-1 5 16,16-1-5-16,-16 1-2 0,19 1 2 0,-19-1-2 0,17 0 6 16,-4 3-5-16,-13-3 2 0,19 0 3 0,-10 0-2 15,-9 0 4-15,22 0-5 0,-22 0-6 0,17 2 12 16,-6-2-3-16,-11 0-3 0,21 3 4 0,-21-3-4 16,20-3 7-16,-11 3-8 0,-9 0-1 0,18-2-1 15,-18 2 4-15,16 0-1 0,-16 0-9 0,17 0 12 16,-17 0-2-16,15 0 5 0,-15 0 4 0,14 0 7 0,-14 0 6 15,0 0 11-15,12-7 3 0,-12 7 5 16,0 0 4-16,0 0-3 0,15-4 4 0,-15 4-3 16,0 0 0-16,4-8-2 0,-4 8-4 0,0 0-8 0,0 0 6 15,0 0-7-15,0 0-3 0,0 0-5 0,-16-21-3 16,16 21 0-16,-9-6-9 0,9 6-17 0,0 0-28 16,-16-2-15-16,16 2-32 0,-12-4-40 0,12 4-79 15,-15-2-111-15,15 2-340 0,-13-2 151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50:03.1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362 186 131 0,'0'0'185'0,"0"0"-12"0,0-16-10 0,0 16-17 0,0 0-7 16,-2-13-8-16,2 13-8 0,0 0-7 0,6-16-6 15,-6 16-8-15,0 0-10 0,0-15-5 0,0 15-3 16,0 0-5-16,0-15-4 0,0 15-8 0,0 0-7 16,0 0-4-16,0 0-8 0,2-10-6 0,-2 10-9 15,0 0-2-15,0 0-5 0,0 0-3 0,0 0 0 16,0 0-1-16,0 0-5 0,0 0 1 0,-18 22-2 16,13-11 1-16,2-2-3 0,-1 5-4 0,-4-1 5 15,3 3-7-15,-2-1 1 0,1 1-8 0,3 0 7 16,-2 1-1-16,2 8 0 0,-4-3 1 0,2-4-1 15,4 5 0-15,-1 1 6 0,2 0 0 0,-2-5-2 0,2-1 0 16,2 9-1-16,1-8 3 0,-3 6-3 0,4-6-2 16,0-1 2-16,0-2 0 0,-1 3-1 15,3-3-1-15,2 4 2 0,-1-8-3 0,-3 3-3 0,5-2 1 16,-2-1 1-16,1 1 1 0,1-1-1 0,-3-4 2 16,-1 3-1-16,2-4-2 0,-1-2-2 0,-6-5 7 15,11 9 0-15,-4-2 5 0,-7-7-1 0,10 5 0 16,-10-5 3-16,14 0 3 0,-14 0-4 0,14 4 0 15,-14-4-9-15,18-8 8 0,-13 4-4 0,7-2 0 16,1-1 1-16,1-2-3 0,0-1 0 0,6-6-3 16,-2-1 0-16,-4 5-1 0,5-7-9 0,4-3 5 15,-3 3-6-15,1-1-2 0,-5-4-4 0,1 3-5 0,3-3-1 16,-2 2-2-16,-1-3 3 0,2 5 1 0,-9-1-8 16,2 5 9-16,-5-2 0 0,-2 2 5 15,1-1-2-15,-2 0 1 0,0 1 0 0,-2 1 1 0,-2-1 4 16,-2 3-3-16,-2-2 4 0,-3-2-1 0,0 3-6 15,5 4 5-15,-6-1-2 0,-2-1 2 0,2-1 1 16,-1 2 4-16,1-2-1 0,-1 5-3 0,-6-3-2 16,4 2 2-16,2 2 6 0,-6-1-5 0,1 3 1 15,4-1 2-15,-4-2-1 0,-5 3-3 0,4-3 2 16,2 1-1-16,-8 3 3 0,6 2 2 0,-2 0-3 16,-1 2 0-16,2 0-1 0,-1-4 2 0,4 4-3 15,-6 4 1-15,2-2-4 0,-1-1 6 0,1 0 0 16,1-1 0-16,-1 4 1 0,-3 0 2 0,-2 3 0 0,5-6-2 15,0 6 0-15,-3 2 3 0,-2-1 1 16,5 0 0-16,0 2 0 0,-2 2 4 0,-1-4-4 0,1 2 3 16,3 2-5-16,0-1 1 0,-1 1-3 0,4 0 6 15,-3-1 0-15,1 2-4 0,4-2 1 0,-2 1 2 16,2-4-4-16,-2 4 2 0,5-2-4 0,3-2 6 16,-2-1-4-16,7-7 1 0,-8 15 1 0,8-5-2 15,0-10 1-15,0 15 0 0,0-15 2 0,7 19 2 16,-3-9-3-16,5-2 0 0,-1 0 1 0,5 0 1 15,5 3 0-15,-2-4 0 0,4-3-2 0,2 4 3 16,-4 0-6-16,8-3 6 0,4 0-4 0,-4 1 7 0,-6-1-1 16,8-2-2-16,-8-1-3 0,0 0 4 0,-1-2 0 15,1 0-2-15,-3 0 4 0,1 1-3 16,3-1 1-16,-12 0-1 0,6-1 0 0,-15 1 1 0,25-2-2 16,-15 2 5-16,-10 0-4 0,26-2-3 0,-18 2-3 15,-8 0 3-15,20-3 0 0,-6 3 4 16,-14 0-3-16,14-4 1 0,-14 4 0 0,14-1-5 0,-14 1 0 15,16-2 1-15,-16 2-4 0,0 0-6 0,14-4-9 16,-14 4-3-16,0 0-13 0,15 0-12 0,-15 0-14 16,0 0-18-16,0 0-19 0,0 0-22 0,0 0-30 15,0 0-46-15,0 0-150 0,0 0-372 0,0 0 164 16</inkml:trace>
  <inkml:trace contextRef="#ctx0" brushRef="#br0" timeOffset="510.96">1341 86 59 0,'0'0'190'15,"0"0"-6"-15,0 0-12 0,0 0-6 0,0 0-20 16,0 0-13-16,0 0-11 0,0 0-10 0,0 0-13 16,0 0-6-16,0 0-4 0,0 0-6 0,0 0-5 15,0 0-5-15,-41 17-1 0,31-6 5 0,2-2-5 16,-1 5-6-16,1-2-5 0,-1 2 1 0,1-2-8 16,1 6 1-16,4-2-8 0,-1 0 5 0,-1 0-6 15,5 0-1-15,-1 2-5 0,1-4 1 0,1 2-5 16,2 1 1-16,-1-1-4 0,2-1-3 0,-1-1-5 0,4-2-1 15,1 3 1-15,-2 0-3 0,-2-6-4 16,6 2 3-16,0-2-3 0,-6 3-3 0,6-5-1 16,-4 1-5-16,5 0-19 0,-4 0-23 0,1-2-28 0,1 1-33 15,-1 0-25-15,-1-1-28 0,3 0-47 16,-10-6-183-16,16 2-407 0,-16-2 180 0</inkml:trace>
  <inkml:trace contextRef="#ctx0" brushRef="#br0" timeOffset="980.03">1629 371 121 0,'0'0'185'16,"9"-10"-10"-16,-9 2-27 0,0 8-3 0,11-11-12 15,-4 4-15-15,-7 7-15 0,9-13-9 0,-1 2-13 0,-1 5-2 16,-2-2-9-16,0 0-4 0,2-3-5 0,-2 3-8 15,1-3 3-15,-6 11-2 0,9-16-7 0,-5 6-3 16,0 2-5-16,0-2-5 0,-4 10-3 0,5-17 0 16,-5 9-3-16,0 8 0 0,7-16 4 0,-7 16-12 15,3-15 9-15,-3 15 0 0,-3-13 6 0,3 13-3 16,0 0-6-16,0-12 5 0,0 12-6 0,0 0-1 16,0 0-4-16,0 0-5 0,3-12-4 0,-3 12 2 15,0 0 0-15,0 0-1 0,0 0-2 0,0 0-3 16,0 0 9-16,0 0 6 0,0 0 4 0,-6 43-7 15,6-34 7-15,-4 7 2 0,2 1 1 0,2 1-1 16,0-5-1-16,-3 6-1 0,-1-1 4 0,4 1-6 0,-1 2 4 16,1-6-3-16,0 4 2 0,-3-1-4 15,3-3-3-15,3 0 1 0,-3-1-4 0,1 1-3 16,3 1-1-16,-4-4 0 0,0-1-2 0,5-1 4 0,-5 1 1 16,0-11-6-16,7 19 0 0,-4-11-2 0,-3-8 1 15,5 13-13-15,-5-13-8 0,0 12-14 0,0-12-16 16,3 12-11-16,-3-12-21 0,0 0-13 0,6 9-17 15,-6-9-17-15,0 0-52 0,0 0-210 0,0 0-414 16,0 0 184-16</inkml:trace>
  <inkml:trace contextRef="#ctx0" brushRef="#br0" timeOffset="1330.17">1932-7 10 0,'0'0'130'0,"0"0"-15"0,13-8-7 16,-13 8-3-16,0 0-9 0,16 0-9 0,-16 0 4 15,0 0-3-15,15 8-3 0,-15-8-9 0,14 4 0 16,-7 2-1-16,-7-6-2 0,13 16-4 0,-3-6 8 15,2 2-2-15,-6 0-5 0,5 2 2 0,1 1 1 16,3 6-4-16,-1-1 3 0,0 3 5 0,-1-2-1 16,-5 3 5-16,4-2-8 0,0 3 1 0,-3 0 1 15,2-3-6-15,-2 3-1 0,-3-5 3 0,0 3-11 0,-3-5 1 16,4 1-3-16,-7-4-7 0,4 1-3 0,-4 0-1 16,4 1-5-16,-4-4-6 0,0 2-2 15,-4-3-2-15,0 7-2 0,-3-9 1 0,0 5-13 0,-1 0-18 16,-1-3-25-16,-2 1-32 0,-2 0-42 0,0-2-35 15,1 4-52-15,-4-3-232 0,5-2-451 0,0-2 200 16</inkml:trace>
  <inkml:trace contextRef="#ctx0" brushRef="#br0" timeOffset="1990.66">2666 479 183 0,'-5'7'236'0,"-4"1"-16"16,-2 3-9-16,-5-1-16 0,1 1-16 0,1 2-17 15,-4-2-12-15,2 2-12 0,-1 2-13 0,-7 1-8 16,4 3-14-16,1-3-7 0,-5 2-14 0,3 1-6 15,1-2-5-15,-4 1-11 0,7-2-24 0,-1 4-26 16,5-7-26-16,2-1-22 0,-3 1-23 0,2 2-39 16,4-4-21-16,1-3-40 0,0 2-165 0,7-10-353 15,0 12 157-15</inkml:trace>
  <inkml:trace contextRef="#ctx0" brushRef="#br0" timeOffset="2468.26">3721 318 20 0,'0'0'239'0,"0"0"-24"0,0 0-24 15,0 0-17-15,0 0-3 0,0 0-12 0,0 0-5 16,0 0-5-16,0 0-6 0,7 28-10 0,-7-15-4 0,4 1-9 16,0-1-6-16,-2 3-4 0,1 0-5 0,4-3-4 15,-7 5-2-15,6-2-6 0,-2 0-7 0,0-3-8 16,-1 0-6-16,-3-1-5 0,4 0-8 0,0-2-4 16,-3-1-2-16,-1-9-9 0,4 19-2 0,-4-19-5 15,2 10-3-15,-2-10-3 0,2 14-3 0,-2-14-1 16,0 0-1-16,0 14-14 15,0-14-15-15,0 0-23 0,0 11-23 0,0-11-37 0,0 0-37 0,0 0-41 16,-9 8-50-16,9-8-238 0,0 0-487 0,0 0 215 16</inkml:trace>
  <inkml:trace contextRef="#ctx0" brushRef="#br0" timeOffset="3046.27">3738 61 19 0,'7'-6'127'0,"-7"6"-23"0,20 0-6 16,-3-1-8-16,1 1-21 0,3 1-6 0,-1-1 1 0,4 4 2 16,0-4-13-16,7 0-4 0,-6 0-1 15,4 2-12-15,1-2-2 0,-2-2-2 0,-2 2 0 16,1-4-5-16,1 3-8 0,-3 0 1 0,2-3 19 0,-10 1 1 15,7-2 2-15,-6-2 5 0,2 0 4 16,1-1 0-16,-4-1 6 0,1 2 8 0,-1-2-1 16,-1-3-2-16,-5 1-1 0,3 1-1 0,-4-4 1 0,-2 4-1 15,-4 2 0-15,-2-4-2 0,4 2-4 0,-6 10-9 16,1-18-9-16,-1 18 4 0,-9-15-5 16,2 7-6-16,-5 1-1 0,5 3 0 0,-6-2 1 0,-2 0-5 15,-2 2 0-15,-2 2-1 0,-3 2-3 0,2 0-2 16,1 2-2-16,-4 4 1 0,9-2 1 0,-5 2-6 15,2 4 0-15,2-1-3 0,-2 0 1 0,2 3 0 16,2 2 6-16,-1 3-3 0,6-1 0 0,4 1-1 16,-4 1 2-16,4 0-1 0,3 6 5 0,1 2 0 0,0 0 0 15,1-2 3-15,6 2-1 0,-2 2 3 16,3-2 0-16,-4 4 2 0,6-4 5 0,2 2 1 16,-2 2 4-16,-3-4-2 0,2 1 4 0,-2 1-4 0,4-1 8 15,-5-1-3-15,2 0 1 0,-2 0 3 0,-1 0 1 16,-1-4-4-16,1 2-2 0,-2-6 2 0,4 0-2 15,-1 8-3-15,-4-8 0 0,4 1-5 0,1-4 0 16,-2 3-3-16,1 1-2 0,-1 0-4 0,0-1 2 16,2 0-4-16,1-2 2 0,1 5-2 0,-2-2-2 15,2-6-1-15,-3-4-4 0,3 6 1 0,-1 0-3 16,-3 1-16-16,6-4-10 0,-7-3-20 0,3 7-20 16,1-9-30-16,-2-1-22 0,-6-6-22 0,6 14-29 15,-6-14-39-15,10 5-268 0,-10-5-505 0,0 0 224 16</inkml:trace>
  <inkml:trace contextRef="#ctx0" brushRef="#br0" timeOffset="3269.67">3960 553 87 0,'0'0'189'15,"13"-12"-7"-15,0 5-15 0,5 0-12 0,-1 1-12 16,7-2-11-16,4 1-19 0,-3 2-12 0,3 1-4 16,2 1-14-16,-4 3-6 0,-4 0-10 0,6 0-17 15,-3 0-24-15,-5 0-23 0,0 0-25 0,-3 0-26 16,2 0-30-16,-3 0-62 0,0 3-91 0,-5-3-250 0,-11 0 111 16</inkml:trace>
  <inkml:trace contextRef="#ctx0" brushRef="#br0" timeOffset="3949.33">5229 367 88 0,'0'0'187'16,"6"10"-12"-16,-6-10-18 0,7 16-7 0,-4-11-9 15,1 7-14-15,1-3-4 0,-1 2-7 0,-4-3-8 16,5 8-5-16,1-3-5 0,-4-1-6 0,4-2-3 16,-5 2-10-16,4 0-6 0,-3-3-7 0,0 3-3 15,-2-12-9-15,4 16-4 0,-4-16-1 0,2 13-5 16,-2-13-5-16,2 8-4 0,-2-8 3 0,0 0 2 16,0 11 4-16,0-11 2 0,0 0 2 0,0 0 6 15,0 0-3-15,0 0-4 0,0 0-4 0,0 0-4 16,0 0-5-16,0 0-5 0,0 0 0 0,0 0-8 15,14-29-7-15,-12 18-7 0,2 0-10 0,2-5-7 0,2 3 5 16,0-6-9-16,1 3-7 0,-1-1 3 16,0-2 0-16,1 6 4 0,3-7 0 0,-4 8 0 15,2-3 1-15,0 3 2 0,-2-1 2 16,-1 4 1-16,1-1 0 0,-1 1 1 0,-2 1 3 0,3 1 0 16,-8 7 3-16,13-13-2 0,-13 13 3 0,10-8-1 0,-10 8 1 15,12-7-1-15,-12 7 3 0,13 0-1 0,-13 0-2 16,11-4 0-16,-11 4 5 0,0 0-1 0,17 11 0 15,-17-11 1-15,9 7 4 0,-3 1 4 0,-6-8 0 16,8 14 4-16,-6-2 2 0,2 2-1 0,-2-2 10 16,3 1-7-16,-4 2-1 0,3 1 5 0,0-4-2 15,-4 4-2-15,6-2 2 0,-4 0-1 0,1-2-1 16,0 0-4-16,-1-2 0 0,1 1-4 0,-2 0-1 16,5-1 1-16,-6-10-1 0,2 16 0 0,0-8-2 15,-2-8-18-15,5 14-13 0,-5-14-23 0,1 13-24 16,-1-13-21-16,6 13-32 0,-6-13-26 0,0 0-31 15,5 11-221-15,-5-11-432 0,0 0 191 0</inkml:trace>
  <inkml:trace contextRef="#ctx0" brushRef="#br0" timeOffset="4498.36">5862 582 183 0,'0'0'195'0,"0"0"-18"0,0 0-6 0,0 0-16 0,0 0-15 16,24 1-14-16,-24-1-5 0,20 3-9 0,-8-3-11 15,4-3-14-15,1 2-5 0,1 1-6 0,3-1-6 16,-1 1-8-16,-1 0-6 0,-1 0-8 0,1 0-1 15,0-2-4-15,1 2-5 0,-3 2-7 0,-1-2-4 16,1 0-5-16,1 0-13 0,-4 1-15 0,2-1-18 16,-4 0-22-16,2 1-29 0,-14-1-33 0,21-1-41 15,-10 0-147-15,-11 1-320 0,18-3 142 0</inkml:trace>
  <inkml:trace contextRef="#ctx0" brushRef="#br0" timeOffset="4258.88">5870 423 135 0,'7'-8'211'0,"-7"8"-20"0,0 0-10 16,13-4-13-16,-13 4-15 0,15 0-10 0,-15 0-14 0,17 0-10 15,-17 0-12-15,21 0-6 0,-10 4-9 0,-11-4-3 16,31 3-12-16,-15-2 7 0,1 1-9 0,-2 0-2 16,-1-2-5-16,0 0-3 0,-14 0-5 0,24 3-2 15,-14 0-6-15,2-3-2 0,-12 0-4 0,23 0-4 16,-23 0-7-16,17 0 1 0,-9 1-4 0,-8-1-4 15,18 0-2-15,-18 0-3 0,14 1-9 0,-14-1 1 16,12 0-6-16,-12 0-9 0,0 0-17 0,0 0-14 16,0 0-17-16,11 4-9 0,-11-4-15 0,0 0-22 15,0 0-21-15,0 0-25 0,0 0-27 0,0 0-174 16,-29 12-370-16,29-12 163 0</inkml:trace>
  <inkml:trace contextRef="#ctx0" brushRef="#br0" timeOffset="4993.63">6547 521 96 0,'0'0'231'0,"0"0"-12"16,8-8-25-16,-8 8-14 0,8-8-18 0,-8 8-15 16,12-8-14-16,-12 8-14 0,14-8-8 0,-14 8-10 15,10-8-15-15,-3 2-5 0,0-2-13 0,-7 8-3 16,16-13-7-16,-11 6-4 0,3-2-5 0,-1 0-10 15,-1-1-2-15,2 0-1 0,-1-4-7 0,-2 1-3 0,1 2-3 16,2-3 1-16,-6-1-3 0,5 0-3 16,0 3-4-16,-1-1 2 0,-2 0-4 0,-1-1 2 15,2 4-7-15,-3-5 2 0,-1 6-3 0,-1 9-2 0,5-15 2 16,-5 15 2-16,7-13-1 0,-7 13 3 0,1-8-5 16,-1 8 4-16,0 0-11 0,0 0 7 15,0 0 0-15,2-14-2 0,-2 14-1 0,0 0-6 0,0 0 4 16,0 0 1-16,0 0 3 0,0 0 10 0,0 0 2 15,0 0 2-15,-10 36 7 0,5-25-2 0,2 2 1 16,2 2 8-16,-3 4 2 0,3-1 1 0,-3 1-2 16,2 1 6-16,0 0 4 0,2-3-1 0,2 6 2 15,0 1-1-15,-2 0 0 0,0-5 3 0,4-1-5 16,1 8 3-16,-4-8 0 0,2-2 2 0,2 3-1 16,1-4 2-16,-4 2-2 0,5-2-5 0,-3-1-2 15,1-2-2-15,-1 0 5 0,3-2-3 0,-3-2-5 0,1 0-4 16,-5-8 1-16,10 13-5 0,-6-9 0 0,-4-4 2 15,6 11-9-15,-6-11-2 16,6 8 6-16,-6-8-2 0,0 0-8 0,9 8-10 0,-9-8-33 0,0 0-34 16,8 6-42-16,-8-6-54 0,0 0-66 0,0 0-320 15,0 0-590-15,0 0 261 0</inkml:trace>
  <inkml:trace contextRef="#ctx0" brushRef="#br0" timeOffset="25230.31">54 2100 132 0,'0'0'172'0,"0"0"-10"0,-9-1-6 0,9 1-10 15,0 0-11-15,-11-7-9 0,11 7-6 0,0 0-8 16,0 0-4-16,-6-9-3 0,6 9-6 0,0 0-8 16,-7-9 0-16,7 9-2 0,0 0-2 0,0 0-4 15,0 0 1-15,-8-10-3 0,8 10-5 0,0 0-3 16,0 0-5-16,0 0-3 0,0 0-4 0,-9-5-3 15,9 5-5-15,0 0-8 0,0 0 0 0,0 0-9 0,0 0-2 16,0 0-5-16,0 0 1 0,0 0 0 0,0 0-5 16,-7-11 1-16,7 11-6 0,0 0-2 15,0 0 3-15,0 0-5 0,0 0-4 0,0 0 0 0,0 0-3 16,0 0 4-16,0 0-5 0,0 0 1 0,0 0 0 16,0 0-2-16,0 0 0 0,0 0-3 0,31 0 4 15,-31 0-1-15,21 6-3 0,-21-6-2 0,20 0 1 16,-9 2-1-16,1-2 1 0,-12 0 1 0,29-2-3 15,-17 4 3-15,4-4-1 0,1 0-3 0,1 4 1 16,-6-2 3-16,2-2-2 0,4 4 2 0,-1-2-1 16,-17 0-1-16,24-2-1 0,-9 2 3 0,2 0 5 15,-6 2 3-15,6-4-4 0,-17 2 3 0,24 0 3 0,-9-4 2 16,3 4-3-16,-3 0 0 0,-6 0 5 0,9 0-2 16,-18 0-4-16,22-2 1 0,-10 2 1 0,-12 0-2 15,22-4-5-15,-12 2 5 0,-10 2-3 0,24-1 2 16,-14 1 1-16,-10 0-4 0,20-5-2 0,-8 5 2 15,-12 0 1-15,17 4-6 0,-17-4 1 0,13-4 2 16,-13 4 5-16,16 0 0 0,-16 0-9 0,15-3 1 16,-15 3 0-16,0 0 0 0,15-1-1 0,-15 1 3 0,0 0-2 15,17-3-1-15,-17 3 2 0,0 0 6 16,0 0-4-16,12-1 2 0,-12 1-1 0,0 0 5 16,0 0-3-16,0 0-1 0,0 0 0 0,0 0 0 0,0 0 1 15,0 0-2-15,12-4 0 0,-12 4-1 0,0 0-5 16,0 0-6-16,0 0-17 0,0 0-17 0,0 0-20 15,0 0-21-15,0 0-19 0,0 0-15 0,0 0-17 16,0 0-19-16,0 0-20 0,-45 0-20 0,45 0-20 16,-26 9-177-16,10-6-420 0,6 5 186 0</inkml:trace>
  <inkml:trace contextRef="#ctx0" brushRef="#br0" timeOffset="25712.7">418 2107 95 0,'0'0'176'0,"0"0"-12"0,0 0-10 0,0 0-6 0,0 0-14 16,0 0-9-16,0 0-9 0,0 0-10 0,0 0-11 16,0 0-6-16,0 0-13 0,0 0-7 0,0 0-5 15,0 0-5-15,0 0-1 0,0 0 1 0,0 0-6 16,24 11-1-16,-24-11-2 0,6 12-2 0,-6-12 0 15,5 8-1-15,-2 2-4 0,1-2 2 0,-2 2-1 16,1-1-3-16,-3-9 6 0,3 19 0 0,-1-7-3 16,0 0 3-16,-1-3-2 0,3 6 2 0,-1-5 1 15,-3 6-2-15,4-2-3 0,-2-1-4 0,0 4 1 16,-2-6-2-16,2 0-3 0,2 2-1 0,-4 3 1 0,3-5-4 16,1 2 1-16,-4 0-4 0,0 1-1 0,0-14 0 15,0 21 1-15,3-10-5 0,-1-1 1 0,-2-10-1 16,0 18 0-16,3-12-1 0,-3-6-2 0,3 18-2 15,-3-18 0-15,2 10-6 0,-2-10 3 0,0 16-1 16,0-16-1-16,7 8-5 0,-7-8 1 0,3 11 0 16,-3-11-1-16,4 9-5 0,-4-9 9 0,0 0-5 15,8 12 2-15,-8-12-6 0,6 12 2 0,-6-12-1 0,3 7 0 16,-3-7-3-16,0 0-4 0,5 9-4 16,-5-9-7-16,6 10-4 0,-6-10 0 0,0 0-7 15,0 0-5-15,0 0-7 0,-11 14-6 0,11-14-5 16,0 0-8-16,0 0-12 0,0 0-3 0,-7 10-15 15,7-10-21-15,0 0-21 0,0 0-36 0,0 0-48 16,0 0-161-16,0 0-405 0,4-43 179 0</inkml:trace>
  <inkml:trace contextRef="#ctx0" brushRef="#br0" timeOffset="27072.28">1094 1886 112 0,'0'0'120'0,"0"0"-6"16,6-11-5-16,-6 11-10 0,0 0 0 0,0 0-9 0,0 0 1 15,0 0-2-15,6-12-10 0,-6 12 1 0,0 0-6 16,0 0-7-16,0 0-6 0,8-7 3 16,-8 7-2-16,0 0 4 0,0 0 4 0,0 0 4 0,0 0 1 15,3-12-4-15,-3 12-4 0,0 0-4 0,0 0 0 16,0 0-9-16,0 0-2 0,0 0-6 16,0 0-7-16,0 0-4 0,0 0-3 0,0 0-6 0,0 0-3 15,0 0-4-15,0 0 6 0,0 0-3 0,0 0-2 16,0 0 4-16,0 0 1 0,-20 26 0 0,20-26 5 0,-7 16 0 15,3-7 4-15,4-9-1 0,-6 19-3 16,-1-6 0-16,-1 0 3 0,1 3-4 0,2-2 1 16,-3-1 1-16,-1 4-1 0,2-2-3 0,-1 1-6 0,1 1 3 15,1 2 1-15,-2-3-3 0,5 0 1 0,-5 1-3 16,5-1 2-16,-1 2-8 0,2 0 6 16,-5 0-5-16,7 0 5 0,-3 1-4 0,-1 0-5 0,3 1 3 15,-2-3-2-15,-1 2-2 0,8-1 2 0,-8 1-4 16,4 0 3-16,0-2-2 0,4 0-2 0,-1-3 3 15,-3 3-1-15,0 2-2 0,1-3 3 0,3-2 1 16,-4 5 2-16,0-6-2 0,3 3 1 0,1 0 3 16,-1-5 1-16,-1 2-4 0,2 2 4 0,-2-3-6 15,4 0-2-15,-3 3 3 0,4-3-4 0,-5 1 3 16,2-2 0-16,3-1 2 0,4 0 1 0,-7 2 5 16,9-3 4-16,-5 2-3 0,1-3-2 0,2 1 1 0,2 0 0 15,-2-5 2-15,-2 3-7 0,-1 1-1 0,3-3 2 16,0 1-2-16,-6-2 0 0,3 0 2 0,-8-4-3 15,13 6 1-15,-13-6 6 0,11 4 3 0,-11-4 2 16,0 0 1-16,7 3 8 0,-7-3 2 0,0 0 3 16,0 0 2-16,0 0-1 0,10 5-7 0,-10-5 1 15,0 0-2-15,0 0-2 0,0 0-2 0,0 0-2 16,0 0-10-16,0 0 3 0,0 0 0 0,0 0-9 16,0 0-8-16,0 0-15 0,0 0-13 0,0 0-9 0,0 0-17 15,0 0-18-15,0 0-28 0,-25-22-39 16,25 22-43-16,0 0-30 0,-7-8-63 0,7 8-220 15,-5-14-534-15,5 14 236 0</inkml:trace>
  <inkml:trace contextRef="#ctx0" brushRef="#br0" timeOffset="29750.93">1380 2048 67 0,'0'0'130'15,"6"-8"1"-15,-6 8-10 0,0 0-1 0,0 0-2 16,0 0-4-16,7-9-6 0,-7 9 2 0,0 0-4 0,0 0-1 15,0 0-1-15,-3-12-4 0,3 12-8 0,0 0-6 16,0 0-6-16,0 0-4 0,0 0-5 0,0 0-3 16,0 0-2-16,-2-17 0 0,2 17 0 0,0 0-3 15,0 0-5-15,0 0-1 0,0 0-1 0,0 0-2 16,0 0-3-16,0 0-1 0,2-15-1 0,-2 15-1 16,0 0-3-16,0 0-9 0,0 0 6 0,0 0-6 15,0 0-1-15,0 0-6 0,0 0-3 0,0 0-3 16,0 0 0-16,0 0-7 0,0 0 3 0,0 0-4 15,0 0 0-15,0 0-4 0,0 0-3 0,0 0 1 16,0 0 1-16,0 0-5 0,0 0 4 0,0 0-2 0,0 0 1 16,0 0-4-16,0 0 3 0,0 0 2 0,0 0 2 15,0 0-2-15,0 0 2 0,0 0-3 16,-4 39 1-16,4-39-1 0,0 0 0 0,0 14-3 0,0-14 2 16,0 0-1-16,-4 14 2 0,4-14-4 0,0 0 10 15,4 17-3-15,-2-10 0 0,-2-7 6 16,0 0-1-16,0 18-5 0,0-18 2 0,2 12-5 0,-2-12 5 15,0 15-2-15,0-15 1 0,0 9-4 0,0-9 5 16,3 12 2-16,-3-12 1 0,4 11-1 0,-4-11-8 16,0 13 5-16,0-13-1 0,7 10-2 0,-7-10 3 15,0 0 0-15,0 13-2 0,0-13 2 16,0 0-4-16,2 15 6 0,-2-15-4 0,2 12 0 0,-2-12 2 16,0 0-2-16,0 13 1 0,0-13-2 0,0 0 0 15,4 12 0-15,-4-12-1 0,0 0 1 0,0 0 0 16,0 15-2-16,0-15 1 0,0 0-1 0,0 13 0 0,0-13 0 15,0 0 2-15,2 11-3 0,-2-11-2 0,0 0 1 16,3 13-1-16,-3-13 2 0,0 0-2 0,0 13 1 16,0-13-4-16,4 12-5 0,-4-12 5 0,0 0 0 15,0 14 4-15,0-14 2 0,0 0-5 0,3 13-3 16,-3-13 2-16,0 0 2 0,0 13 3 0,0-13-2 16,1 11-1-16,-1-11-1 0,0 0-1 0,1 15-1 15,-1-15 5-15,6 8-6 0,-6-8 1 0,0 0-1 16,0 17 1-16,0-17 3 0,0 11-1 0,0-11 1 15,0 0-3-15,2 10-3 0,-2-10 5 0,0 0-1 16,4 14 2-16,-4-14-6 0,0 10 3 0,0-10 2 16,0 0 1-16,3 12-2 0,-3-12 1 0,0 0 0 0,4 16-3 15,-4-16 3-15,0 10 0 0,0-10 0 0,0 0 2 16,0 12-4-16,0-12 0 0,0 0-3 0,0 13 7 16,0-13-4-16,0 0 5 0,1 15-4 0,-1-15 2 15,0 0 0-15,3 12-1 0,-3-12-4 0,0 0 3 16,0 13-3-16,0-13 8 0,0 0-9 0,0 12 6 15,0-12-1-15,0 0-4 0,0 13-3 0,0-13 9 16,0 0-2-16,0 14-3 0,0-14 2 0,0 0 0 16,3 13 2-16,-3-13 0 0,0 0-1 0,0 11-1 15,0-11 0-15,0 0-1 0,0 0 2 0,0 13 6 16,0-13-9-16,0 0 4 0,0 11-1 0,0-11 0 16,0 0-1-16,0 0 0 0,0 0 1 0,4 14-2 15,-4-14 0-15,0 0 2 0,0 0-3 0,2 10 2 16,-2-10-3-16,0 0 1 0,0 10 5 0,0-10-4 15,0 0-2-15,0 0 2 0,0 16 1 0,0-16 0 0,0 0-2 16,0 0 1-16,4 14 0 0,-4-14 1 0,0 0 0 16,0 8-1-16,0-8 0 0,0 0 1 0,0 0 0 15,3 12-2-15,-3-12 4 0,0 0-5 0,0 0 3 16,0 0-1-16,-3 13 0 0,3-13-2 0,0 0-3 16,0 0 4-16,0 0 1 0,0 0 4 0,0 12-3 15,0-12 0-15,0 0 0 0,0 0 2 0,0 0-2 16,0 0 3-16,3 9-4 0,-3-9 5 0,0 0-5 15,0 0 0-15,0 0-2 0,0 0 4 0,0 0-2 0,0 0 3 16,0 0-6-16,0 0 4 0,0 0 0 16,0 0-5-16,0 0-2 0,0 0 4 0,0 0 3 0,0 0 2 15,0 0-2-15,0 0-2 0,1 12 7 0,-1-12-1 16,0 0-2-16,0 0 2 0,0 0-2 0,0 0 1 16,0 0 2-16,0 0 5 0,0 0 1 0,0 0 7 15,0 0-3-15,14 4-5 0,-14-4 1 0,0 0-1 16,0 0 3-16,20-5-3 0,-20 5 1 0,14-3 3 15,-14 3-5-15,18-2 2 0,-18 2-10 0,17-6 10 16,-8 6-2-16,-9 0-4 0,18-2 0 0,-18 2-3 16,14 0 3-16,-14 0 9 0,18-4-12 0,-18 4 4 15,16 0-5-15,-16 0 3 0,14 4 3 0,-14-4-7 0,0 0 6 16,14-6-8-16,-14 6 2 0,0 0-4 0,14 0 4 16,-14 0 2-16,0 0-7 0,0 0 9 0,14-1 6 15,-14 1-8-15,0 0 2 0,0 0-3 0,0 0-5 16,0 0-1-16,0 0 1 0,0 0 3 0,13-1-3 15,-13 1 5-15,0 0-9 0,0 0 7 0,0 0 0 16,0 0-1-16,0 0 4 0,0 0-5 0,0 0 10 16,0 0-8-16,0 0 1 0,0 0-5 0,17 0 7 15,-17 0-3-15,0 0-3 0,0 0 3 0,15 1 1 16,-15-1-1-16,0 0 2 0,9 1-6 0,-9-1 5 16,0 0-4-16,0 0 1 0,0 0 4 0,15 2-2 15,-15-2 2-15,0 0-1 0,0 0 2 0,0 0 0 0,0 0-3 16,0 0 3-16,0 0-1 0,0 0-2 0,0 0 0 15,0 0 2-15,0 0 0 0,0 0-1 16,0 0-8-16,0 0-16 0,0 0-11 0,0 0-12 0,0 0-21 16,0 0-35-16,0 0-25 0,0 0-35 0,0 0-35 15,-20-27-45-15,20 27-269 0,-8-13-553 0,8 13 245 16</inkml:trace>
  <inkml:trace contextRef="#ctx0" brushRef="#br0" timeOffset="30938.88">1766 2179 6 0,'0'0'213'0,"3"-11"-16"0,-3 11-12 15,0 0-16-15,0 0-15 0,0 0-13 0,0 0-11 16,0 0-10-16,0 0-5 0,0 0-1 0,0 0-7 16,0 0-6-16,19 22-3 0,-19-22-7 0,2 13-13 0,1-6 6 15,4 2-8-15,-7-9-3 0,8 17-6 16,-8-9-1-16,2 4-3 0,2 0 2 0,3-4-8 0,-3 3 3 15,-1-4-1-15,3 1-6 0,-2 2-5 0,-4-10 2 16,3 18-6-16,0-9-1 0,2 0-5 0,-5-9-1 16,7 16-5-16,-7-9-1 0,0-7-3 0,5 15-5 15,-5-15 0-15,4 9-3 0,-4-9-4 0,4 11 0 16,-4-11-3-16,0 0 0 0,0 10-2 0,0-10-2 16,0 0 3-16,0 0-4 0,4 14 3 0,-4-14-4 0,0 0 1 15,0 0 0-15,0 0-1 0,0 0 3 16,0 0-2-16,0 0 3 0,3 8 1 0,-3-8 2 15,0 0 0-15,0 0-2 0,0 0 2 0,0 0 0 16,0 0-5-16,0 0 4 0,0 0-4 0,0 0-1 16,0 0-3-16,6-38 1 0,-6 38 1 0,2-17-6 15,0 8-2-15,2-1-2 0,-4 10 3 0,7-18-2 16,-4 2-5-16,-1 6 4 0,1 0-1 0,2 0-3 0,-1-3 2 16,-1 2 0-16,-3 11 3 0,8-20 2 0,-5 10-3 15,1 2-2-15,-2-2 0 0,-2 10-1 0,11-16 6 16,-7 8 0-16,3-2-3 0,-7 10 3 0,5-11-6 15,0 3 6-15,2 1-2 0,-7 7 2 0,9-13 2 0,-1 8-5 16,-1-1 1-16,-7 6 0 0,5-10 1 16,-5 10 1-16,8-4 0 0,-8 4-2 0,10-7 2 15,-10 7-1-15,0 0-1 0,0 0-1 0,12-11 0 0,-12 11 2 16,0 0-2-16,0 0 3 0,6-4-4 16,-6 4 1-16,0 0-1 0,0 0 3 0,0 0-3 0,0 0-2 15,20 7 0-15,-20-7 4 0,8 8-1 0,-8-8 2 16,7 8-2-16,-7-8 2 0,5 13 1 0,-5-5 2 15,8 0 1-15,-8-8 2 0,4 18 1 0,3-12 0 16,-2 10 5-16,-3-8 1 0,4 3 1 0,-2 1 1 16,-1 0-2-16,0 3 6 0,1-5-5 0,-3 0 3 15,-1 2-1-15,3-4-3 0,-3-8 0 0,4 22 0 16,-2-14-1-16,1 0-4 0,-3-8 1 0,0 16 0 16,0-16-2-16,7 12 2 0,-7-12 0 0,1 11-1 15,-1-11-4-15,0 11 4 0,0-11-1 0,0 0 0 0,0 0-7 16,4 12 9-16,-4-12-4 0,0 0-1 0,3 10-10 15,-3-10-9-15,0 0-10 0,0 0-9 16,0 8-14-16,0-8-9 0,0 0-13 0,0 0-7 0,0 0-5 16,0 0-7-16,0 0-5 0,0 0-7 0,0 0-8 15,0 0-25-15,0 0-16 0,0 0-21 0,0 0-47 16,0 0-135-16,0 0-383 0,0 0 170 0</inkml:trace>
  <inkml:trace contextRef="#ctx0" brushRef="#br0" timeOffset="31323.48">2534 2030 82 0,'0'0'171'16,"0"0"-13"-16,0 0-13 0,0 0-13 0,0 0-26 16,0 0 6-16,0 0-15 0,0 0-8 0,0 0-5 15,0 0 1-15,0 0-8 0,0 0 2 0,0 0 1 16,0 0-3-16,0 0-2 0,0 0 0 0,0 29 0 16,0-17-3-16,0-12 5 0,-9 20-1 0,5-7 0 15,0 2-1-15,-3 0-9 0,5 2 0 0,-5 2 1 16,2-3-6-16,-1 4-3 0,-2 2-4 0,2-6 4 15,-1 2-3-15,-1 3 0 0,1-2-4 0,2-1 1 0,0-2-3 16,-2 3-3-16,2-2-2 0,-2 6-1 0,-1-2 1 16,-1 3 1-16,1-6-5 0,4-1 1 0,-2 2-3 15,0-5-4-15,-2 5 0 0,5 0 1 0,-4-5-1 16,-1 2-3-16,4 0 0 0,-1 2 5 0,1-4 1 16,1 1-6-16,-5 0-2 0,6-1-2 0,-2-2-3 15,0 4-2-15,-3-2-6 0,4-6 7 0,-1 2-3 16,4-10 7-16,-6 19-11 0,4-11-1 0,2-8-8 15,-6 15 9-15,3-5 1 0,3-10-1 0,-7 11-7 0,7-11 2 16,-2 11-3-16,2-11-1 0,-6 12 1 16,6-12 1-16,0 0-2 0,-2 9 2 0,2-9-3 15,0 0-1-15,0 0 3 0,-3 16-2 0,3-16 0 16,0 0-9-16,0 0 6 0,0 0-9 0,0 9-1 0,0-9-8 16,0 0-7-16,0 0-9 0,0 0-12 0,0 0-8 15,0 0-13-15,0 0-9 0,0 0-30 0,0 0-38 16,0 0-33-16,0 0-39 0,0 0-65 0,0 0-166 15,0 0-481-15,0-46 212 0</inkml:trace>
  <inkml:trace contextRef="#ctx0" brushRef="#br0" timeOffset="32170.26">2584 2427 199 0,'0'0'195'0,"6"-15"-6"16,-6 15-15-16,6-8-14 0,-6 8-14 0,8-10-13 15,-8 10-6-15,6-12-12 0,1 5-8 0,-7 7-14 16,8-7-9-16,-8 7-8 0,12-10-6 0,-4 4-8 16,-1 1-5-16,-7 5-3 0,20-11-5 0,-10 9-5 0,-3-2-8 15,-7 4 1-15,21-7-4 0,-14 7-6 16,-7 0 1-16,20-7-6 0,-12 5-1 0,-8 2-3 16,21-4-1-16,-21 4-3 0,15 0-1 0,-15 0 1 0,12 0-5 15,-12 0 2-15,0 0-6 0,20 2 0 0,-20-2-1 16,8 4 4-16,-8-4-2 0,0 0 1 0,9 11 2 15,-9-11 0-15,7 8 4 0,-7-8-1 0,1 12 9 16,-1-12-6-16,4 13 2 0,-4-13 1 0,-4 19 2 16,4-19 0-16,-4 15-2 0,0-5 4 0,4-10 0 15,-2 18 4-15,-4-9-3 0,1 2 2 0,1 1 3 16,1-2-1-16,-5 5 0 0,2-2-1 0,-4 1 0 16,5-2-1-16,0 2-1 0,-2 0-2 0,-1-2-2 15,-1 2-3-15,2-2 4 0,-1-1-4 0,1 0 3 16,-1-1-5-16,-4 2 2 0,6-2 0 0,-2-4-3 15,1 4-2-15,2-2 4 0,-3-4-7 0,8-4 0 0,-15 13 2 16,8-6 3-16,-2-2-3 0,9-5-2 0,-11 8 1 16,5-4-7-16,6-4 2 0,-11 7 7 0,11-7-5 15,-9 2 0-15,9-2 3 0,0 0 0 0,-12 6-2 16,12-6 1-16,0 0-3 0,0 0 6 0,0 0-6 16,0 0-2-16,0 0 1 0,0 0-4 0,0 0 2 15,0 0-2-15,0 0-5 0,0 0-2 0,0 0 2 16,0 0-4-16,17-30-2 0,-17 30 4 0,12-8-2 15,-12 8 4-15,17-4-3 0,-7 0 5 0,-10 4-3 16,14-2 0-16,-14 2-1 0,18-4 0 0,-18 4 0 16,17-2 6-16,-17 2-3 0,16-1-2 0,-5 1 2 15,-11 0-2-15,17 1 2 0,-17-1 0 0,17 2-2 0,-7 0 4 16,-10-2-1-16,21 4-1 0,-10 0-1 0,-2-1 0 16,3 1 4-16,-3 0-1 0,-9-4-2 15,20 7 0-15,-8-3 1 0,0 0 0 0,-4-3 3 0,-8-1 3 16,24 3 2-16,-14 2-2 0,-10-5 3 0,22 1 2 15,-12 3-2-15,-10-4 6 0,20 2-3 0,-12-2 1 16,-8 0-2-16,17 0 3 0,-17 0-1 0,0 0 0 16,16-2 1-16,-16 2-1 0,0 0-4 0,15 0 2 15,-15 0-3-15,0 0 0 0,0 0-8 0,6-6-8 16,-6 6-15-16,0 0-16 0,0 0-18 0,0 0-22 16,0 0-14-16,0 0-32 0,0 0-21 0,0 0-16 15,-28-14-37-15,28 14-200 0,-5-8-435 0,5 8 192 16</inkml:trace>
  <inkml:trace contextRef="#ctx0" brushRef="#br0" timeOffset="33686.41">3489 1855 175 0,'0'0'163'0,"0"0"-19"15,0 0-7-15,0 0-15 0,0 0-8 0,0 0-9 16,0 0-5-16,0 0-1 0,0 0-11 0,0 0-6 0,0 0-7 16,0 0-5-16,0 0-1 0,0 0-5 0,0 0-4 15,0 0 0-15,0 0 0 0,0 0-6 0,0 0-3 16,5 31-1-16,-5-31-2 0,4 10 0 0,-4-10 1 15,2 18-1-15,-2-18 0 0,0 14-3 0,0-14-2 16,0 18 0-16,0-18-3 0,4 13-1 0,2-8-3 16,-6-5 1-16,3 18-5 0,-2-12 2 0,-1-6-1 15,2 18-5-15,2-12 3 0,-4-6 2 0,0 22-6 0,0-14-5 16,1 4-2-16,-1-2 4 0,0-10-4 16,3 22-1-16,1-14-1 0,-4 2-2 0,5 1-1 15,-2 0-1-15,-2-1 3 0,-1-10-3 0,4 22 1 0,-4-10 0 16,4-3-5-16,-1 2 4 0,1-1-1 15,-4-10-1-15,4 18-1 0,2-9-3 0,-6 2 1 0,3-3-3 16,-3-8 2-16,4 17-3 0,-1-9 1 0,-2 3 0 16,-1-11 3-16,5 14-4 0,-5-14 4 0,4 16 2 15,-4-8-6-15,0-8 4 0,4 15-4 0,-1-4 3 16,-3-11 0-16,5 14-3 0,-2-6 2 0,-3-8 0 16,3 14 1-16,-3-14 1 0,6 9-2 0,-2-2-4 15,-4-7 8-15,3 10-4 0,-3-10 1 0,4 11-3 16,-4-11 3-16,3 12-3 0,-3-12 1 0,1 11 1 15,-1-11 0-15,7 12-4 0,-7-12 3 0,0 12 0 16,0-12 3-16,0 0-5 0,5 13-4 0,-5-13 2 16,0 0 4-16,3 13-2 0,-3-13-1 0,0 0 4 15,1 14-2-15,-1-14 0 0,3 8-1 0,-3-8 0 16,0 0 0-16,1 13-1 0,-1-13-1 0,0 11 3 0,0-11 1 16,0 0-2-16,0 14 0 0,0-14-1 0,0 0 1 15,0 12 2-15,0-12 1 0,0 0-2 16,0 12 3-16,0-12-2 0,0 0 1 0,0 0-2 0,0 0 1 15,-1 15-3-15,1-15 5 0,0 0-1 0,0 0 1 16,-3 13 1-16,3-13-2 0,0 0 2 0,3 12 2 16,-3-12-5-16,0 0-1 0,-4 14 2 0,4-14-1 15,0 0-2-15,0 0-1 0,0 14 3 0,0-14-1 16,0 0 0-16,0 14 4 0,0-14-3 0,0 0-2 0,0 0-3 16,-3 10 8-16,3-10-5 0,0 0 4 15,0 0-4-15,0 0 3 0,0 0-3 0,0 0 8 16,4 11-3-16,-4-11 1 0,0 0 4 0,0 0 5 0,0 0 0 15,0 0 1-15,0 0 6 0,0 0 3 0,0 0 0 16,0 0-2-16,0 0 3 0,0 0 2 0,0 0-5 16,0 0 0-16,0 0 4 0,0 0-5 0,0 0 2 15,0 0-5-15,0 0-1 0,0 0 3 0,0 0-7 16,0 0-3-16,0 0 6 0,0 0-7 0,0 0-1 16,0 0 1-16,0 0-3 0,0 0-4 0,0 0 4 15,0 0-3-15,0 0 1 0,0 0-4 0,0 0 2 16,0 0-5-16,0 0 10 0,0 0-4 0,0 0 13 15,0 0-11-15,0 0-2 0,0 0 2 0,0 0-5 16,0 0 3-16,0 0-2 0,0 0 4 0,0 0-8 16,0 0 9-16,0 0-6 0,0 0 2 0,0 0 0 0,0 0-2 15,0 0 1-15,0 0-3 0,0 0-9 16,0 0 9-16,0 0 3 0,-31-11-4 0,31 11-1 16,0 0 1-16,-17-4 1 0,17 4-3 0,0 0 3 0,-17-1 0 15,17 1 0-15,-14-1-8 0,14 1 1 0,0 0-1 16,-17-4 5-16,17 4-3 0,0 0 5 0,-13-4-4 15,13 4-4-15,0 0 8 0,-14 0-1 0,14 0-7 16,0 0 11-16,0 0-7 0,-16-3 5 0,16 3-7 16,0 0 5-16,0 0-4 0,-17 0-1 0,17 0 3 15,0 0 5-15,0 0-6 0,-16 3-2 0,16-3-2 16,0 0-7-16,-9 2-11 0,9-2-4 0,0 0-15 16,-26 2-7-16,26-2-7 0,-12 0-16 0,12 0-17 15,-17 2-23-15,17-2-22 0,-20 0-28 0,20 0-34 0,-12-6-36 16,12 6-278-16,-17-10-553 0,17 4 244 0</inkml:trace>
  <inkml:trace contextRef="#ctx0" brushRef="#br0" timeOffset="35020.16">3786 1798 131 0,'0'0'180'0,"0"0"-10"0,0 0-12 15,0 0-12-15,0 0-14 0,0 0-7 0,0 0-13 16,0 0-5-16,0 0-5 0,-6-8-5 15,6 8-6-15,0 0-4 0,0 0-8 0,0 0-8 0,0 0-6 16,0 0-4-16,0 0 3 0,0 0-8 0,0 0-4 16,0 0-3-16,0 0-2 0,0 0-6 0,0 0-1 15,40 8 0-15,-40-8-1 0,13 4-5 0,-5 2 1 16,1-3-3-16,-9-3 1 0,15 7-1 0,-6-2 0 16,3 2 1-16,-9-3 1 0,8 0-5 0,1 2 1 0,-4 4 0 15,2-5 1-15,-2 3-4 0,-1-1 2 0,5-1-4 16,-7 2-1-16,5-1 1 0,-2 2 1 15,-2-1-3-15,5 2 5 0,-4-1-6 0,3 4 1 0,-3-6-1 16,-2-2 3-16,3 6-2 0,-1 0-5 0,-3-3 1 16,3 2 0-16,-1 2 1 0,-2-1-5 15,4 4 1-15,-5-3 1 0,4-4 0 0,-5 2 2 0,6 4-3 16,-5-2 3-16,2-3-2 0,-3 0 2 0,4 2-4 16,-6 0 1-16,7-3-2 0,-4 2 0 0,-1 2 0 15,1 3 0-15,-3-6-3 0,5 1 1 0,-1 2-1 16,-4-12 0-16,4 21 0 0,-4-10 1 0,3 1-4 15,-2 0 3-15,-1-12-2 0,3 21 1 0,-6-9-3 16,3-12 3-16,0 20 1 0,-1-12 4 0,-2 8-4 16,2-5 12-16,1-11-6 0,-7 24 5 0,5-12-5 15,-1-4 2-15,-4 6 1 0,6-6 3 0,-6 6 0 0,7-14-7 16,-8 16 3-16,3-6-2 0,-3 0 3 0,5-1-3 16,-1 3 0-16,-1-4-2 0,2 3 0 15,-2-1 1-15,0-2-4 0,1 3-1 0,-4 0 0 0,5-3 0 16,-4 2 0-16,3 2 1 0,-4-1-1 0,3-3-6 15,1 3 7-15,1-1 9 0,-5-4-8 0,8-6-2 16,-6 20 0-16,2-15-3 0,4-5 2 0,-7 17-2 16,7-17-2-16,-3 14 11 0,3-14-9 0,-6 10-3 15,6-10-2-15,-6 11 3 0,6-11 1 0,0 0 5 16,-1 11-10-16,1-11 2 0,0 0 1 0,0 0 1 16,-5 10-10-16,5-10 4 0,0 0 7 0,0 0-3 15,0 0-3-15,0 0 2 0,0 0 4 0,0 0-8 16,0 0 4-16,-6 10 1 0,6-10-3 0,0 0 3 0,0 0 1 15,0 0-6-15,0 0 5 0,0 0-1 16,0 0-1-16,0 0-6 0,0 0 8 0,0 0 2 0,0 0-4 16,0 0-4-16,0 0-6 0,0 0-11 0,0 0-11 15,0 0-31-15,0 0-25 0,0 0-26 16,0 0-37-16,0 0-43 0,0 0-52 0,10-39-298 0,-9 28-587 16,4-1 260-16</inkml:trace>
  <inkml:trace contextRef="#ctx0" brushRef="#br0" timeOffset="35678.74">4265 2320 103 0,'0'0'206'0,"0"0"-17"0,0 0-17 0,0 0-11 16,0 0-8-16,0 0-9 0,0 0-3 0,0 0-5 0,0 0-4 15,0 0-5-15,0 0-4 0,0 0-4 0,0 0-11 16,0 0-5-16,25 8-5 0,-25-8-6 15,12 3-6-15,-12-3-4 0,22 4-4 0,-13-4-4 0,-9 0-5 16,23 0-4-16,-11 0-2 0,0 1-7 0,0 2 0 16,-2 0-2-16,-10-3 1 0,36 0-7 0,-22 0 0 15,-1 0-1-15,-2 0-6 0,-11 0-2 0,24 0-3 16,-10 0-5-16,-14 0 3 0,19 0-5 0,-8 0-2 16,-11 0-3-16,17 0-5 0,-17 0 6 0,17 0-3 15,-17 0 2-15,14-3-4 0,-14 3 2 0,0 0-7 16,16 0-2-16,-16 0 1 0,0 0-2 0,0 0 2 15,12 3 0-15,-12-3-4 0,0 0-1 0,0 0 0 16,0 0-1-16,12 0 1 0,-12 0-1 0,0 0 1 0,0 0-3 16,0 0 0-16,0 0 1 0,0 0-2 0,0 0 0 15,0 0 0-15,0 0-7 0,0 0-16 16,0 0-23-16,0 0-20 0,0 0-20 0,0 0-25 0,0 0-26 16,0 0-23-16,0 0-25 0,0 0-29 0,0 0-56 15,-23-26-154-15,16 20-453 0,7 6 201 16</inkml:trace>
  <inkml:trace contextRef="#ctx0" brushRef="#br0" timeOffset="36010.16">4424 2100 140 0,'0'0'230'0,"0"0"-9"16,0 0-16-16,0 0-14 0,-7-6-18 0,7 6-17 15,0 0-14-15,0 0-21 0,0 0-12 0,0 0-3 0,0 0-6 16,0 0-6-16,0 0-1 0,0 0-4 0,0 0-5 16,0 0-4-16,9 38 3 0,-9-28 5 0,7 6 3 15,-2 1-5-15,1-2 2 0,-2 5-4 0,2-2-3 16,-2-2-1-16,3 8 0 0,2-2 1 0,-3-4-3 16,-4 1-10-16,2 0 3 0,0-2 0 0,0-1-3 15,2 0 4-15,-4 1-6 0,-2-2-5 0,7 0-2 16,-2-1-12-16,-3-6 1 0,-2 3-14 0,0-11 7 15,1 19-6-15,0-13 2 0,-1-6-6 0,6 19-5 16,-6-11-2-16,0-8-1 0,0 0-8 0,-4 19-8 16,4-19-21-16,4 10-21 0,-4-10-17 0,0 0-31 15,-7 12-34-15,7-12-46 0,-8 8-55 0,8-8-77 0,0 0-236 16,-16 0-574-16,16 0 255 0</inkml:trace>
  <inkml:trace contextRef="#ctx0" brushRef="#br0" timeOffset="37222.14">4799 1931 227 0,'0'0'218'0,"0"0"-15"0,0 0-17 0,0 0-13 16,0 0-20-16,0 0-11 0,0 0-6 0,0 0-9 15,0 0-23-15,0 0-2 0,0 0-6 0,0 0-2 16,12-4-3-16,-12 4-5 0,15-1-4 0,-15 1-5 16,15 0-3-16,-15 0-5 0,20-3-1 15,-11 3-2-15,-9 0-4 0,20 0-2 0,-20 0 0 0,21-4-1 0,-7 4-3 16,-2 0-2-16,4 0-3 0,0 0 0 0,1 0-3 15,-1 0-4-15,-1-4-3 0,3 4-3 0,-2-1-2 16,0-1-6-16,0 1 0 0,0-3-1 0,2 4-2 16,-2 0-2-16,-3 0-2 0,-1-5 0 0,-12 5-1 15,24 0-1-15,-24 0-3 0,17-3 2 0,-17 3-1 16,16-3-5-16,-16 3 1 0,12-1 1 0,-12 1 2 16,0 0-2-16,14-1-7 0,-14 1 3 0,0 0-1 15,0 0-4-15,0 0 3 0,10-2-5 0,-10 2-10 0,0 0-7 16,0 0-15-16,0 0-16 0,0 0-22 15,0 0-16-15,0 0-12 0,0 0-14 0,0 0-14 16,0 0-15-16,0 0 0 0,-34-6-6 0,34 6 7 0,-18 0-2 16,18 0 15-16,0 0 5 0,-22 0 1 0,22 0 16 15,-19 2 13-15,19-2 0 0,-13 0 12 16,13 0 12-16,-14 6 0 0,14-6 6 0,-14 0 18 0,14 0 16 16,-10 2 4-16,10-2 6 0,0 0 22 0,0 0 4 15,-20-1 12-15,20 1 6 0,0 0 5 0,0 0 5 16,-12 4-5-16,12-4-5 0,0 0 5 0,0 0-1 15,-8 5 4-15,8-5 3 0,-6 10 1 0,6-10-1 16,-3 12 3-16,3-12 1 0,-7 14-2 0,6-7 8 16,-3 2 6-16,3 7 3 0,1-1-1 0,0 4 2 15,1-3 3-15,3 1 2 0,-3 8 3 0,1-6-1 16,-2-3-3-16,1 4-4 0,3 5 0 0,-1-9 4 16,1 7 4-16,-3-4-3 0,0 5-6 0,-1-7-1 0,2 2 6 15,2-2-2-15,-4 0-3 0,2 1-6 16,-2-1 6-16,3 0 1 0,-3-2-3 0,0 1-3 15,4-4-3-15,-3 3 7 0,2-5-11 0,-2 5 0 0,2-4 0 16,-3-11-7-16,4 17-6 0,1-10-1 0,-5-7 3 16,3 16-6-16,-2-8 2 0,-1-8-6 15,10 12-3-15,-6-6-5 0,-4-6 15 0,8 12-14 0,-4-5-10 16,-4-7 6-16,6 11-7 0,-6-11-2 0,7 8 2 16,-7-8-1-16,4 8-6 0,-4-8-6 0,0 0-25 15,7 6-8-15,-7-6-10 0,0 0-7 0,0 0-4 16,0 0-11-16,0 0-10 0,0 0-15 0,0 0-17 15,-18 16-22-15,18-16-9 0,0 0-20 0,-16-4-9 16,16 4-26-16,0 0-44 0,-10-16-203 0,10 16-477 16,-2-17 211-16</inkml:trace>
  <inkml:trace contextRef="#ctx0" brushRef="#br0" timeOffset="37828.33">5573 1888 42 0,'2'-12'190'0,"-2"12"-9"0,0 0-3 0,0 0-9 15,0 0-11-15,0 0-9 0,0 0-17 16,6-9-2-16,-6 9-12 0,0 0-19 0,0 0-3 0,0 0-8 15,0 0-3-15,0 0-7 0,0 0-3 16,0 0-4-16,0 0-2 0,0 0-3 0,-30 27-1 0,24-22 1 16,-1 3-2-16,2 0-6 0,-3 4-1 0,2-4 1 15,4 9-2-15,-6 1 0 0,2-2 1 0,-2 6-1 16,4-3-1-16,-2 10 3 0,2-2 3 0,0-2-9 16,2 1 4-16,1 0 0 0,1 1-2 0,1-2-3 15,1 1 2-15,-2-1 5 0,4-1-6 0,0-7-1 16,2 7-4-16,-2-5-3 0,0 1 2 0,2-4-5 15,2 1-4-15,-2-1 6 0,1 0-6 0,0-2-3 0,-3-2 0 16,4-2-7-16,-2 1 5 0,2 2 2 16,-1-6-4-16,-2 0 2 0,-1 1-1 0,4-3-4 15,-8-5-5-15,11 12 4 0,-4-9-7 0,-7-3 11 16,10 9-13-16,-4-6-2 0,-6-3-3 0,13 5 1 0,-13-5-6 16,0 0-5-16,15 7-8 0,-15-7-12 15,0 0-17-15,9 0-20 0,-9 0-16 0,0 0-25 0,0 0-22 16,0 0-23-16,17-7-29 0,-17 7-44 0,7-8-35 15,-7 8-250-15,1-16-540 0,-1 16 240 16</inkml:trace>
  <inkml:trace contextRef="#ctx0" brushRef="#br0" timeOffset="40338.79">5898 1888 148 0,'0'0'172'16,"0"0"-8"-16,0 0-14 0,0 0-12 0,5-8-12 15,-5 8-11-15,0 0-5 0,0 0 0 0,8-6-3 16,-8 6-5-16,0 0-4 0,0 0-3 0,0 0-9 16,0 0 4-16,0 0-2 0,2-14-3 0,-2 14 2 15,0 0-10-15,0 0 4 0,0 0-7 0,0 0-3 16,0 0-2-16,0 0-6 0,0 0-5 0,0 0-4 16,0 0-12-16,0 0-1 0,0 0-4 0,0 0-2 15,0 0-6-15,0 0-2 0,0 0-3 0,0 0-1 16,0 0-2-16,0 0-2 0,0 0-5 0,0 0-2 0,0 0-1 15,0 0 0-15,0 0-2 0,0 0 1 0,0 0-3 16,0 0 2-16,0 0 1 0,0 0-1 16,0 0 2-16,0 0-3 0,0 0 1 0,0 0-2 0,0 0-1 15,5 32 5-15,-5-32-1 0,0 0 3 0,0 0-2 16,1 10 2-16,-1-10-2 0,0 0 2 0,0 0 0 16,3 12-2-16,-3-12 3 0,0 0-1 0,0 0 2 15,0 0-2-15,0 0-1 0,0 0 4 0,4 12-2 16,-4-12 1-16,0 0 6 0,0 0 1 0,0 0 2 15,0 0 2-15,0 0-1 0,0 0-2 0,0 0 8 16,0 0-4-16,0 0-1 0,0 0 0 0,0 0 0 16,0 0-6-16,0 0 3 0,0 0-4 0,0 0-3 0,0 0 1 15,0 0-2-15,0 0-2 0,0 0-4 0,0 0 4 16,0 0 0-16,0 0-1 0,0 0 4 0,0 0-3 16,0 0 0-16,0 0-3 0,0 0 4 0,0 0-6 15,0 0 10-15,0 0-4 0,0 0-9 0,0 0 12 16,0 0-5-16,0 0 2 0,0 0-1 0,0 0-2 15,0 0 6-15,0 0-7 0,0 0 3 0,0 0 1 16,0 0-12-16,0 0 5 0,0 0 1 0,0 0 0 16,0 0-2-16,0 0-2 0,0 0 1 0,0 0 1 15,0 0 2-15,0 0-3 0,0 0 9 0,0 0-10 16,0 0 0-16,0 0-4 0,0 0 6 0,0 0-9 16,0 0 8-16,0 0-4 0,0 0 7 0,0 0-1 15,0 0-7-15,0 0 7 0,0 0 5 0,0 0-1 0,0 0-2 16,0 0 0-16,0 0-1 0,0 0 0 0,0 0-3 15,0 0 2-15,0 0 2 0,0 0-7 16,0 0 4-16,0 0 5 0,0 0-4 0,0 0 3 0,0 0-2 16,0 0 0-16,0 0 17 0,0 0-16 0,0 0 0 15,0 0-2-15,0 0 7 0,0 0 4 0,0 0-13 16,0 0 12-16,0 0-14 0,0 0 0 0,0 0 0 16,0 0-3-16,0 0 3 0,0 0-1 0,0 0 2 15,0 0 2-15,0 0-2 0,0 0-6 0,0 0 2 16,0 0 3-16,0 0-5 0,0 0 7 0,0 0 0 15,0 0-5-15,0 0-8 0,0 0 9 0,0 0 0 16,0 0-2-16,0 0 1 0,0 0 1 0,0 0-1 16,0 0 1-16,0 0-2 0,0 0 1 0,0 0 3 15,0 0-9-15,0 0 9 0,0 0-9 0,0 0 7 16,0 0 4-16,0 0-8 0,0 0-2 0,0 0 6 0,0 0 1 16,0 0-1-16,0 0 2 0,0 0-3 0,0 0 0 15,0 0-1-15,0 0 3 0,0 0-2 0,0 0-3 16,0 0 3-16,0 0 2 0,0 0-1 0,0 0 3 15,0 0 4-15,0 0-6 0,0 0 1 0,0 0-6 16,0 0-1-16,0 0 6 0,0 0-3 0,0 0-4 16,0 0 7-16,0 0 0 0,0 0-5 0,0 0 5 15,0 0-1-15,0 0-2 0,0 0 4 0,0 0-7 16,0 0-6-16,0 0 14 0,0 0-3 0,0 0 3 16,0 0-4-16,0 0 2 0,0 0-3 0,0 0 0 0,0 0 5 15,0 0-4-15,0 0 0 0,0 0 1 16,0 0-1-16,0 0-4 0,0 0 7 0,0 0-6 15,0 0 7-15,0 0-5 0,0 0 2 0,0 0 3 0,0 0-2 16,0 0 4-16,0 0-10 0,0 0 4 0,0 0-1 16,0 0 3-16,0 0-1 0,0 0-1 0,0 0-5 15,0 0 5-15,0 0 5 0,0 0 1 0,0 0-5 16,0 0-2-16,0 0 3 0,0 0-3 0,0 0 0 16,0 0 1-16,0 0 3 0,0 0 0 0,0 0-7 15,0 0 5-15,0 0 10 0,0 0-11 0,0 0 0 16,0 0-1-16,0 0 2 0,0 0 2 0,0 0-2 15,0 0-2-15,0 0 5 0,0 0-2 0,0 0 2 16,0 0-8-16,0 0-1 0,0 0 6 0,0 0 5 16,0 0 7-16,0 0-12 0,0 0-2 0,0 0 9 15,0 0 16-15,0 0-13 0,0 0-2 0,0 0 2 0,0 0-2 16,0 0 5-16,0 0-1 0,0 0 11 0,0 0-19 16,0 0 4-16,0 0 4 0,0 0 2 15,0 0-7-15,0 0 3 0,0 0-2 0,0 0 12 0,0 0-20 16,0 0-1-16,0 0 2 0,0 0-2 0,0 0 3 15,0 0-1-15,0 0 1 0,0 0-4 0,0 0 4 16,0 0-3-16,0 0 1 0,0 0-8 0,0 0 9 16,0 0-7-16,0 0 4 0,0 0-2 0,0 0-5 15,0 0 7-15,0 0-5 0,0 0 6 0,0 0-9 16,0 0 6-16,0 0-1 0,0 0 4 0,0 0-4 16,0 0-4-16,0 0 10 0,0 0-10 0,0 0 22 15,0 0-30-15,0 12 10 0,0-12 2 0,0 0 2 16,1 13 12-16,-1-13-9 0,2 11 2 0,-2-11-12 15,0 0 8-15,0 16-5 0,0-16 2 0,0 0 4 0,-2 10 1 16,2-10 1-16,0 0 8 0,-1 14-13 0,1-14 0 16,-4 10 0-16,4-10-1 0,0 0 1 0,-1 19 4 15,1-19 0-15,0 0-2 0,0 15 1 16,0-15-6-16,0 0 2 0,0 12 5 0,0-12-3 0,0 0 3 16,1 9 4-16,-1-9-10 0,0 0 5 0,0 16 2 15,0-16 7-15,0 0-11 0,0 13 1 0,0-13-1 16,0 0 3-16,0 16 0 0,0-16 0 0,0 0 11 15,4 14-12-15,-4-14-4 0,1 10-2 0,-1-10 9 16,0 15 1-16,0-15-4 0,0 0 3 0,2 9-5 16,-2-9-4-16,0 0 8 0,-2 19 0 0,2-19 1 15,0 0-7-15,2 15 0 0,-2-15 3 0,2 12 5 16,-2-12 9-16,0 12-13 0,0-12-2 0,0 0 7 16,4 16-6-16,-4-16 3 0,0 9-2 0,0-9 3 0,4 12-3 15,-4-12 5-15,0 9-10 0,0-9 3 16,2 12-2-16,-2-12 6 0,2 14-6 0,-2-14 5 15,4 12-3-15,-4-12 4 0,2 12 1 0,-2-12-5 0,5 13 8 16,-5-13-7-16,1 8-4 0,-1-8 18 16,0 0-14-16,2 15 0 0,-2-15-1 0,0 0 13 0,4 10-23 15,-4-10 14-15,0 0 4 0,2 11-5 0,-2-11-9 16,0 0 2-16,0 0 7 0,0 16 1 0,0-16-6 16,0 0 4-16,0 13-5 0,0-13 5 0,0 0-4 15,0 12 11-15,0-12-10 0,0 11 6 0,0-11-8 16,0 0 2-16,0 17 2 0,0-17 4 0,2 10-11 15,-2-10 12-15,0 0-4 0,0 16 2 0,0-16 10 0,0 13-13 16,0-13 1-16,0 11 0 0,0-11-3 16,4 10-3-16,-4-10 0 0,1 14 19 0,-1-14-14 15,0 0-8-15,1 17 9 0,-1-17 8 0,6 12-10 16,-6-12 3-16,1 11 19 0,-1-11-20 0,4 10 1 0,-4-10 6 16,4 8-10-16,-4-8 3 0,7 7-5 0,-7-7 10 15,0 0-2-15,5 12-1 0,-5-12-5 0,0 0 3 16,5 11 8-16,-5-11-2 0,0 0-11 0,3 6 5 15,-3-6 4-15,0 0-13 0,0 0 13 0,8 6-2 16,-8-6-3-16,0 0 4 0,0 0-1 0,0 0-2 16,0 0 3-16,12 2-2 0,-12-2 2 0,0 0-5 15,0 0 3-15,0 0 1 0,0 0 3 0,0 0 8 16,0 0-16-16,0 0-2 0,0 0 2 0,0 0 7 0,0 0-1 16,0 0-4-16,0 0-9 0,9 4-3 15,-9-4-17-15,0 0-5 0,0 0-11 0,0 0-10 16,0 0-11-16,0 0-13 0,0 0-18 0,0 0-26 0,0 0-26 15,0 0-37-15,0 0-33 0,-40-16-37 0,26 10-285 16,4-2-586-16,1-3 259 0</inkml:trace>
  <inkml:trace contextRef="#ctx0" brushRef="#br0" timeOffset="41073.64">6001 1834 73 0,'-23'20'135'16,"23"-20"-7"-16,0 0-16 0,0 0-11 0,0 0-11 16,0 0-3-16,0 0-13 0,-8 5-4 0,8-5-7 15,0 0-1-15,0 0-2 0,0 0-2 0,0 0 2 0,-13 3 0 16,13-3-2-16,0 0 5 0,0 0-2 0,0 0 2 15,0 0-1-15,0 0 3 0,0 0-6 0,0 0 0 16,0 0 0-16,0 0-6 0,0 0-4 16,0 0 0-16,0 0-3 0,0 0-3 0,0 0-4 0,0 0-3 15,0 0 5-15,0 0-1 0,0 0-5 0,0 0-1 16,0 0 5-16,0 0 4 0,0 0 8 0,0 0 6 16,0 0-3-16,0 0 1 0,0 0-5 0,0 0-1 15,25 14-5-15,-17-12-6 0,-8-2-3 0,23 2-6 16,-13-2-3-16,2 2 1 0,6-2-5 0,-18 0-2 15,21 0 0-15,-10 4 0 0,1-4-4 0,-12 0 0 16,22 0-4-16,-22 0 1 0,20-4-2 0,-6 2 0 16,-14 2-2-16,20-2 2 0,-11-1-3 0,3-2 0 15,-12 5-3-15,16-3 3 0,-16 3-5 0,12-4 1 0,-12 4-2 16,11-3-2-16,-11 3-3 0,12-5 2 16,-12 5-9-16,8-7-2 0,-8 7-12 0,0 0-8 15,0 0-15-15,5-8-22 0,-5 8-12 0,0 0-20 0,0 0-20 16,0 0-22-16,0 0-20 0,0 0-45 0,0 0-134 15,0 0-370-15,0 0 164 0</inkml:trace>
  <inkml:trace contextRef="#ctx0" brushRef="#br0" timeOffset="41893.2">6269 2183 28 0,'0'0'266'16,"0"0"-15"-16,0 0-14 0,0 0-17 0,0 0-18 15,0 0-21-15,0 0-13 0,0 0-21 0,0 0-14 0,0 0-15 16,22-5-13-16,-22 5-7 0,4 9-7 16,0-2-12-16,-4-7-5 0,7 18-6 0,-3-10-2 15,-1 3-2-15,1 2-3 0,0-1-7 0,-2-4 0 0,4 7-4 16,-4 0-1-16,5-1 0 0,-3-2-6 15,-1-4-4-15,-2 3-2 0,3 0-2 0,1-1-2 16,-5-10-5-16,3 19-2 0,0-12-4 0,-3-7 0 0,5 12-5 16,-5-12 3-16,5 10-6 0,-5-10 0 0,2 8-1 15,-2-8 5-15,0 0-4 0,0 0 2 0,5 8-4 16,-5-8 5-16,0 0 3 0,0 0 9 0,0 0 3 16,0 0-3-16,0 0-4 0,0 0-2 0,0 0-9 15,0 0 8-15,0 0-1 0,0 0-8 0,0 0 1 16,8-33 0-16,-7 21-6 0,3-3-1 15,0 6-4-15,0-7 1 0,3 4-12 0,0-5-3 0,-5 2-6 16,5-1 3-16,1 0-6 0,-3 3-4 0,2-6-1 0,0 6 0 16,-1-2-2-16,2 2 2 0,-1-2-1 0,1 0 7 15,0 5-1-15,-3 2 3 0,2-3 1 16,2-1 2-16,-2 5 2 0,0-1 0 0,-7 8 2 0,10-8-3 16,-10 8 3-16,10-6 3 0,-10 6-1 0,8-7-1 15,-8 7 2-15,8-8 1 0,-8 8 0 0,13-1 4 16,-13 1-4-16,0 0 6 0,19-2-2 0,-19 2 0 15,10 3 0-15,-10-3 2 0,15 8 2 0,-15-8 2 16,12 7 0-16,-5-5 3 0,-7-2 0 0,16 8 3 16,-7 4 2-16,-1-1 0 0,-4-3 0 0,1 3 2 15,2 3 6-15,0 0 0 0,-1-1-2 0,-3 2 7 16,4-1-5-16,-3 1 2 0,0 1 1 0,0-3 4 16,1 2-1-16,-4 1 1 0,1-7-7 0,-1 7-1 15,-1-8 2-15,4 3-3 0,-3 0-4 0,-1-11 2 16,2 18-6-16,2-10 0 0,-4-8 3 0,1 15-4 15,-1-15 5-15,0 15-5 0,0-15 1 0,0 0-3 0,-1 18 0 16,1-18-10-16,0 0-7 0,0 14-9 0,0-14-15 16,0 0-17-16,0 0-7 0,-4 10-9 0,4-10-17 15,0 0-24-15,0 0-30 0,0 0-32 0,0 0-31 16,0 0-71-16,0 0-146 0,0 0-451 0,0 0 200 16</inkml:trace>
  <inkml:trace contextRef="#ctx0" brushRef="#br0" timeOffset="42410.57">7157 1899 162 0,'0'0'206'15,"0"0"-20"-15,0 0-24 0,0 0-11 0,0 0-15 16,0 0-11-16,0 0-1 0,0 0-11 0,0 0-9 16,0 0-11-16,-18 31 0 0,13-21-3 0,-2-2-6 15,5 0 4-15,-9 8-1 0,4-1-2 0,5-2-7 16,-5 6-4-16,0 0 2 0,-1-3-4 0,0 9 0 15,2-4-3-15,0 9-3 0,0-8 4 0,-2 1-3 16,1 2-2-16,-1-5-2 0,0 4-3 16,0 0 4-16,3 2 1 0,-1-6-8 0,0 1 0 0,3-1-3 15,-4-3 5-15,1-1-2 0,0 3-8 0,1-3-5 16,2 1 0-16,-2 1-2 0,-2-2-2 0,6 0-6 0,-2 0-5 16,-3-3-2-16,0-1 0 0,4 3-2 15,-1-3-4-15,-1 1 1 0,1-1-1 0,3-12-3 0,-5 15 0 16,2-5-4-16,3-10 0 0,-6 12 0 0,6-12-3 15,-3 15-7-15,3-15-9 0,-5 9-16 0,5-9-18 16,-3 7-12-16,3-7-20 0,0 0-19 0,-7 9-22 16,7-9-27-16,0 0-32 0,0 0-33 0,0 0-47 15,0 0-199-15,0 0-487 0,0 0 215 0</inkml:trace>
  <inkml:trace contextRef="#ctx0" brushRef="#br0" timeOffset="43139.41">7233 2279 1 0,'0'0'226'0,"1"-8"-10"16,-1 8-13-16,7-13-10 0,-3 5-14 0,-4 8-11 15,8-14-10-15,-2 6-13 0,1 0-11 0,0 0-6 16,-3 2-14-16,2-2-9 0,1-3-10 0,5 3-9 16,1-1-13-16,-5-1-3 0,2 5-6 0,0 0-8 15,0-1-1-15,2 4-7 0,-4-8-5 0,-8 10-1 16,17-6-9-16,-17 6-4 0,13-8-1 0,-13 8 2 15,14-6-7-15,-14 6-5 0,12-4 0 0,-12 4 0 0,10-1-3 16,-10 1-1-16,0 0-4 0,0 0 1 16,12 11-2-16,-12-11 1 0,6 12 2 0,-6-12 6 15,2 14-1-15,-2-2 2 0,0-12-8 0,0 22 6 16,-1-9 2-16,0-1 6 0,-3 0-4 0,2 4 3 0,-4-4-2 16,0 3 4-16,2 3-2 0,-2 0 3 15,0-2-1-15,0 1-2 0,-1-2-1 0,0-2-1 0,5 3-4 16,-6-1 4-16,4-3-2 0,-2 1 0 0,1 0-2 15,1 3-2-15,-3-2-2 0,1-6 4 0,-2 2-4 16,5 0 0-16,-4-2-4 0,7-8 2 0,-10 12-2 16,10-12 1-16,-7 10-4 0,7-10 0 0,-7 8 1 15,7-8 1-15,0 0 0 16,-8 11 2-16,8-11-4 0,0 0 1 0,-8 4 4 0,8-4-3 0,0 0-1 16,0 0 3-16,0 0-6 0,0 0 8 0,0 0-9 15,0 0 4-15,0 0-8 0,0 0 8 0,-17-15-5 0,17 15 2 16,0 0-4-16,0 0 0 0,-3-14-3 0,3 14 5 15,0 0-4-15,0 0-5 0,0 0-2 0,0 0 3 16,14-16-2-16,-14 16 0 0,6-6-2 0,-6 6 4 16,16 0 0-16,-16 0 2 0,20-2-5 0,-9 0 5 15,-11 2-3-15,24 0 3 0,-12-1 1 0,-12 1-1 16,23 0 1-16,-7 3 0 0,-4-1-2 0,1-2 4 16,2 3-2-16,-15-3 1 0,24 0 1 0,-12 0 2 15,1 0-1-15,-13 0 1 0,20 0 1 0,-9 0-2 16,-11 0-1-16,20 3 2 0,-20-3-2 0,16-3 5 15,-16 3-3-15,17 0-2 0,-17 0 1 0,11-3-1 16,-11 3 2-16,0 0 1 0,12-2-5 0,-12 2-8 16,0 0-7-16,0 0-14 0,0 0-19 0,0 0-18 0,14 2-19 15,-14-2-20-15,0 0-36 0,0 0-35 16,0 0-32-16,0 0-231 0,0 0-478 0,0 0 211 16</inkml:trace>
  <inkml:trace contextRef="#ctx0" brushRef="#br0" timeOffset="44551.23">7699 1722 118 0,'0'0'217'0,"0"0"-7"0,0 0-9 15,0 0-13-15,0 0-15 0,0 0-14 0,0 0-15 0,0 0-15 16,0 0-4-16,0 0-14 0,0 0-11 0,0 0-6 16,-8-7-3-16,8 7-11 0,0 0-2 0,0 0-13 15,0 0-3-15,0 0-6 0,0 0-5 0,0 0-3 16,0 0-6-16,0 0-5 0,0 0-3 0,0 0-3 15,0 0 0-15,0 0-2 0,0 0 3 0,0 0-5 16,0 0-4-16,40 7-2 0,-40-7 3 0,18 2-2 16,-18-2-2-16,20 2 0 0,-11-2-2 0,-9 0-6 15,24 0 1-15,-13 0-1 0,2 1-1 0,-13-1-4 16,23 0 3-16,-11 0-3 0,-12 0 0 0,21 3 3 16,-12-3-3-16,-9 0-4 0,20 0 2 0,-12 1 1 15,-8-1-3-15,18 0-2 0,-18 0 2 0,14 0-1 16,-14 0 0-16,12 1 0 0,-12-1-1 0,0 0 0 0,15 2 0 15,-15-2 0-15,0 0 0 0,0 0-2 0,15 4 1 16,-15-4 0-16,0 0 0 0,0 0-1 0,0 0 0 16,9 5 1-16,-9-5-1 0,0 0 2 0,0 0-2 15,0 0-2-15,0 0 5 0,0 0-2 0,0 0-3 16,8 5 3-16,-8-5 1 0,0 0-3 0,0 0 6 16,0 0-6-16,0 0 3 0,0 0-1 0,0 0 4 15,8 7-2-15,-8-7 0 0,0 0-3 0,0 0 2 16,7 4-4-16,-7-4 3 0,0 0-1 0,0 0 5 15,0 0-3-15,4 15-2 0,-4-15 2 0,0 0 0 16,0 10 1-16,0-10-1 0,0 0-3 0,-2 16 6 16,2-16-3-16,0 0 1 0,-5 11-4 0,5-11 2 0,-4 12-1 15,4-12 4-15,-1 13-2 0,1-13 5 0,-4 12-2 16,4-12 3-16,-3 14-4 0,3-14 5 0,0 14 0 16,0-14 1-16,-3 19 2 0,-1-7 0 0,4-12-1 15,0 20 4-15,0-12 3 0,0-8-1 16,-2 21-1-16,2-6 0 0,-2 1 0 0,-2-4 4 0,4 1-1 15,-1 1 4-15,0 0-4 0,1 2-2 0,-4-1 0 16,2 0 1-16,2-2 1 0,-1 3 1 0,1-1-3 16,0-1-1-16,0 2 2 0,-3-1 0 0,3 0-3 15,0-1 8-15,-1 0-5 0,1-1-2 0,0-13 3 16,0 25 0-16,-3-13-7 0,3-1 5 0,0-11-2 16,3 23 1-16,-6-13-1 0,3 1 1 0,-1 2 1 15,1-13 3-15,0 24-7 0,-3-10 0 0,2-5 1 0,1-9-1 16,-3 24-4-16,1-9 4 0,2-5-1 15,-2 4 1-15,2-1-3 0,-1 0-3 0,1-13 6 16,-3 23 0-16,3-12-1 0,0 1 2 0,-2-3-1 0,4 7 3 16,-2-3-4-16,0-1 3 0,3-1 2 0,-3-11-6 15,0 24-4-15,3-13 6 0,-3-3 7 16,2 5-9-16,1-4 0 0,-3-9 0 0,4 20 4 0,-3-12-3 16,-1-8-2-16,4 19 0 0,-4-19 2 0,3 15 0 15,-3-15 3-15,3 12-2 0,-3-12 3 0,4 13-5 16,-4-13 4-16,1 12 0 0,-1-12 1 0,5 8-3 15,-5-8 5-15,0 0 3 0,3 13 2 0,-3-13 2 16,0 0 1-16,5 10-10 0,-5-10 12 0,0 0 2 0,2 9-5 16,-2-9 1-16,0 0 3 0,4 13-2 0,-4-13 2 15,0 0-10-15,4 10 7 0,-4-10 0 0,0 0 1 16,0 0-3-16,4 9 0 0,-4-9 0 0,0 0-2 16,0 0 10-16,0 0-11 0,0 0-2 0,0 0-1 15,0 0-1-15,1 11 4 0,-1-11-2 0,0 0-4 16,0 0 2-16,0 0-1 0,0 0 0 0,0 0-2 15,0 0 0-15,0 0 1 0,0 0-4 0,0 0-6 16,0 0-29-16,0 0-33 0,0 0-26 0,23-16-49 16,-23 16-46-16,6-15-57 0,-4 3-63 0,-2 12-348 15,5-25-700-15,-8 10 310 0</inkml:trace>
  <inkml:trace contextRef="#ctx0" brushRef="#br0" timeOffset="49050.89">8331 1666 134 0,'0'0'146'0,"0"0"1"0,0 0-14 0,0 0-6 15,8-8-9-15,-8 8-4 0,0 0-7 0,0 0-1 16,0 0-8-16,0 0-5 0,0 0-6 0,0 0-14 16,0 0 12-16,0 0-9 0,0 0-3 0,0 0-3 15,0 0 1-15,0 0-6 0,0 0-3 0,0 0-3 16,0 0-7-16,0 0 3 0,0 0-2 0,0 0-1 16,-13-18 0-16,13 18-5 0,0 0 0 0,0 0-7 15,0 0-3-15,0 0-3 0,0 0 0 0,0 0-8 16,0 0-1-16,0 0-2 0,0 0-5 0,0 0 1 15,0 0-3-15,0 0-1 0,0 0 1 0,0 0-4 0,0 0-1 16,0 0 1-16,28 7 2 0,-28-7-2 0,15 4 3 16,-15-4-4-16,14 4 4 0,-4-3-4 0,-10-1 0 15,18 7 1-15,-11-4-4 0,1 1 0 0,-8-4-2 16,13 2 3-16,-5 2-3 0,-8-4-2 0,15 8 0 16,-15-8 0-16,13 7 4 0,-13-7-3 0,11 5 0 15,-11-5-2-15,8 7-1 0,-8-7 1 0,7 11-1 0,-7-11 0 16,9 5 0-16,-9-5 0 0,5 8 1 15,-5-8 0-15,4 7 0 0,-4-7 2 0,7 10 2 16,-7-10-7-16,0 0 5 0,4 12 1 0,-4-12 2 16,4 14 1-16,0-9 2 0,-4-5-5 0,8 11 1 15,-8-11 3-15,7 12-1 0,-7-12-3 0,6 10 5 16,-2-2-4-16,-4-8 2 0,8 11-3 0,-1-3 0 0,-7-8 1 16,8 9-1-16,-8-9-3 0,3 12 4 0,3-6 3 15,1 2-5-15,-7-8 0 0,5 10 3 0,-5-10-3 16,8 8-2-16,-8-8 3 0,7 14-1 0,-2-9-2 15,-5-5-1-15,11 12 1 0,-6-8 2 0,-5-4-1 16,6 7 4-16,-6-7-7 0,8 14 4 0,-4-10-1 16,-4-4-1-16,5 14 4 0,-5-14-2 0,7 10-4 15,-7-10 6-15,6 11-1 0,-6-11-1 0,7 11-4 16,-7-11 5-16,4 12-1 0,-1-6 0 0,-3-6-2 16,2 14 1-16,-2-14-2 0,4 8 1 0,-4-8 3 15,6 14-3-15,-6-14 0 0,1 12-2 0,-1-12 2 16,1 11 2-16,-1-11-3 0,7 12 3 0,-6-3 1 0,-1-9-2 15,4 12 0-15,-4-12 2 0,3 15-2 0,-3-15 3 16,5 15-4-16,-2-7 3 0,-3-8-4 0,5 10 2 16,-5-10-3-16,2 14 5 0,-2-14-4 0,4 16 3 15,-4-16-1-15,-3 9 1 0,3-9 0 0,3 12-1 16,-3-12-3-16,2 9 6 0,-2-9 0 0,2 15 0 16,-2-15 0-16,2 12 0 0,-2-12-1 0,2 11 1 15,-2-11 2-15,0 0 2 0,0 18-9 0,0-18 4 16,0 10 3-16,0-10 0 0,0 12-1 0,0-12 0 15,0 13-3-15,0-13 1 0,0 13 3 0,0-13-1 16,0 0 0-16,0 19 1 0,0-19-3 0,2 12 0 16,-2-12-1-16,0 13-2 0,0-13 0 0,-2 14-1 15,2-14 5-15,2 14 1 0,-2-14 0 0,0 14 0 0,0-14 0 16,3 14-1-16,-3-14 3 0,0 14 0 16,0-14-2-16,0 0-5 0,-3 17 4 0,3-17-1 15,0 13 1-15,0-13-2 0,0 0 0 0,-2 14-4 0,2-14 10 16,-2 10 2-16,2-10 4 0,0 0-4 0,-2 16-1 15,2-16 5-15,-2 12-6 0,2-12 2 0,0 0 0 16,-5 15 2-16,5-15-4 0,-1 11-2 0,1-11 1 16,0 0 0-16,-4 16-3 0,4-16 3 0,-3 10-3 15,3-10-2-15,-1 12 4 0,1-12 3 0,-2 10-2 16,2-10-1-16,0 12 0 0,0-12 6 0,-5 12-9 16,5-12 7-16,-1 12-7 0,1-12 0 0,-2 13-1 15,2-13-1-15,0 12 12 0,0-12-7 0,-6 16-5 0,6-16 4 16,-3 13 2-16,3-13-7 0,-4 11 5 0,4-11-2 15,-1 15 1-15,1-15 1 0,-6 13 7 16,6-13-9-16,-4 15 10 0,4-15 6 0,-8 9-6 0,7 2 0 16,1-11-2-16,-7 14 4 0,1-6 0 15,6-8-3-15,-8 15 2 0,2-8 0 0,0 1-1 16,-1 0 4-16,2 0 4 0,-1 0-3 0,6-8 1 0,-8 14-2 16,2-8-1-16,6-6 6 0,-8 14 0 0,5-7-6 15,-4 1 0-15,7-8 6 0,-8 16-8 0,6-12 6 16,2-4-4-16,-12 12-1 0,9-3 0 0,3-9 3 15,-9 12-1-15,5-5-3 0,4-7 5 0,-8 12 13 16,8-12-13-16,-6 12-6 0,6-12 5 0,-5 11-3 16,5-11-2-16,0 0 6 0,-7 14 2 0,7-14-6 0,-2 10-4 15,2-10 6-15,-7 12 5 0,7-12 3 16,-8 12 5-16,8-12-1 0,0 0 4 0,-4 9-2 0,4-9 2 16,0 0-2-16,-4 9 9 0,4-9-13 0,0 0-11 15,0 0 5-15,-9 8 2 0,9-8-2 16,0 0-2-16,0 0-4 0,0 0 1 0,0 0-2 0,-4 8 2 15,4-8-1-15,0 0-3 0,0 0 0 0,0 0 2 16,0 0 7-16,0 0-6 0,0 0-6 0,0 0 2 16,0 0-3-16,0 0 1 0,0 0 3 0,0 0 3 15,0 0-7-15,0 0 4 0,0 0-3 0,0 0-4 16,0 0-21-16,0 0-36 0,0 0-56 0,0 0-19 16,0 0-27-16,0 0-30 0,0 0-32 0,17-30-41 0,-17 30-55 15,0-16-57-15,0 16-275 0,-13-18-695 16,2 14 307-16</inkml:trace>
  <inkml:trace contextRef="#ctx0" brushRef="#br0" timeOffset="72891.29">3062 3389 136 0,'0'0'166'0,"7"-10"-10"0,-7 10 2 15,0 0-9-15,3-10-8 0,-3 10-3 0,0 0 0 16,0 0-9-16,0 0-1 0,0 0-8 0,4-10-4 15,-4 10-5-15,0 0-12 0,0 0-5 0,0 0-4 16,0 0-6-16,0 0-5 0,-18-8-8 0,18 8-4 16,0 0-5-16,0 0 0 0,-24 9-5 0,15-2 2 15,9-7-3-15,-19 12-1 0,10-3-7 0,-2-1 1 16,5 8 1-16,-5-7-3 0,0 7 0 0,5-1-2 16,-4 0-6-16,5 2 3 0,2 2 1 0,-3-3-4 0,6 2 2 15,-3 2 3-15,3 6-5 0,3 0-2 16,-3 0-1-16,6-2 5 0,-3 2 0 0,2 4 1 0,1-4-3 15,-2-3-2-15,4 4-2 0,-2-3 0 0,0-2-5 16,2 1 1-16,-2-4 3 0,-3-5-7 0,5 5 1 16,-4-6 0-16,1 2 0 0,2 1-2 0,1-4-2 15,-8-3-4-15,7 1 3 0,-1-2 2 0,-3-2-1 16,2 4 3-16,-5-10 2 0,16 9-8 0,-12-5 6 16,6 3-3-16,-10-7-7 0,17 8 9 0,-9-8-9 15,-8 0-1-15,16 6-2 0,-5-4-4 0,-11-2-17 16,21 2-19-16,-12-2-14 0,-9 0-28 15,18 0-23-15,-18 0-29 0,14 2-29 0,-14-2-35 16,0 0-34-16,16-7-28 0,-16 7-265 0,0 0-553 0,0 0 244 16</inkml:trace>
  <inkml:trace contextRef="#ctx0" brushRef="#br0" timeOffset="73311.2">3430 3761 37 0,'11'-6'233'16,"-11"6"-10"-16,11-10-14 0,-11 10-11 0,10-8-9 16,-7 4-12-16,-3 4-7 0,7-12-13 0,-7 12-5 15,10-9-11-15,-3 1-3 0,-7 8-8 0,9-11-6 0,-7 3-12 16,-2 8-6-16,13-16-9 0,-10 10-7 0,2-5-6 15,-2 3-5-15,3 1-9 0,0-5-2 0,-2 3-9 16,-3 0-4-16,6-1-4 0,-3 1-4 0,-4 9-4 16,6-16-4-16,-2 7-6 0,-4 1 1 0,0 8-3 15,7-16 7-15,-7 16 0 0,3-16-6 0,-3 16-1 16,5-10 7-16,-5 10-5 0,0 0-1 0,0-13 5 16,0 13-11-16,0 0 0 0,0 0-4 0,3-11 0 15,-3 11 3-15,0 0-11 0,0 0-5 0,0 0 1 16,0 0-3-16,0 0 0 0,0 0-1 0,0 0-7 15,0 0 4-15,0 0-8 0,0 0 10 0,0 0-3 16,0 0 5-16,0 0 2 0,-11 43-7 0,11-34 6 0,0 6 4 16,-4 1 2-16,4 3 2 0,4-6 13 0,-8 6-6 15,1 1 5-15,3-4 3 0,0 2 2 0,0 1-2 16,0 0 5-16,0-1-4 0,0 1 8 0,-4 0-1 16,4-2 1-16,4 2-8 0,-4-3 7 0,0 0 1 15,0-2 3-15,0 4-15 0,0-2-2 0,0-2 2 16,0-3 7-16,0 2-3 0,0-1-3 0,0-12-4 15,3 20 4-15,1-12-14 0,-4-8 11 0,0 16-3 16,0-16-6-16,4 12 4 0,-4-12-5 0,5 8 9 16,-5-8-7-16,4 11-2 0,-4-11-4 0,4 7 7 15,-4-7-5-15,8 8-6 0,-8-8 4 0,0 0 9 16,0 0-9-16,6 9-15 0,-6-9-13 0,0 0-13 16,0 0-23-16,0 0-31 0,0 0-16 0,6 8-16 15,-6-8-25-15,0 0-18 0,0 0-42 0,0 0-48 16,0 0-33-16,0 0-303 0,0 0-631 0,0 0 279 0</inkml:trace>
  <inkml:trace contextRef="#ctx0" brushRef="#br0" timeOffset="74037.3">3861 3288 66 0,'0'0'191'0,"0"0"-18"0,0 0-14 0,1-14-9 16,-1 14-16-16,0 0 2 0,3-12-11 0,-3 12-7 15,0 0-3-15,0 0-7 0,0 0-5 0,0 0-6 16,0 0-5-16,0-14-5 0,0 14-8 0,0 0-5 16,0 0-11-16,0 0 0 0,0 0 0 0,11-4 1 15,-11 4-7-15,0 0 2 0,0 0-4 0,0 0-1 16,24 14-5-16,-18-9 1 0,2 0-5 0,-1 3 2 0,2-1-2 15,-2 2-1-15,1-2-4 0,4 2-2 0,-4 3-1 16,5 0 3-16,1 1-4 0,-6 1 1 16,6-2-4-16,-4 4 1 0,3-3-2 0,-5 0-2 0,5 2 4 15,1 1 0-15,-6-1 0 0,4-1 1 0,-4 2-2 16,-2 0 0-16,6 0-1 0,-4 0 0 0,0 2-3 16,-1-1 1-16,0 2 2 0,-5-1 4 0,6 4-2 15,-4-4 5-15,-1 1-4 0,2-2 2 0,-5 2 2 16,2 4 2-16,-2 2-1 0,0-2 1 0,-2 3-2 15,0-4-1-15,-4 2 1 0,2-3-3 0,0 3 23 16,-2-4-18-16,-1 1 3 0,-1 3-5 0,-1-2 11 16,1-4-4-16,-2 1-2 0,4-3 14 0,-2 1 6 15,-4-1 1-15,4 6 7 0,-2-8 3 0,0 1 3 16,6-3-4-16,-3-3-4 0,3 3-4 0,-3-1 0 16,3 0-3-16,4-11 2 0,-9 10-8 0,9-10-1 0,-3 12-4 15,3-12-1-15,-5 8-4 0,5-8 2 16,0 0-2-16,-5 7 1 0,5-7 1 0,0 0 2 0,0 0 2 15,0 0 1-15,0 0 2 0,0 0-1 0,0 0 2 16,-7 11 0-16,7-11-6 0,0 0 3 0,0 0-11 16,0 0-5-16,0 0-5 0,0 0-5 0,0 0-18 15,0 0-23-15,0 0-29 0,0 0-36 0,0 0-36 16,20-23-45-16,-20 23-36 0,0 0-49 0,0 0-39 16,0 0-36-16,0 0-37 0,0 0-52 0,-43 7-259 0,19 2-722 15,-6-2 320-15</inkml:trace>
  <inkml:trace contextRef="#ctx0" brushRef="#br0" timeOffset="79318.36">4558 3931 88 0,'7'-8'185'0,"-7"8"-14"0,0 0-13 0,7-8-12 16,-7 8 1-16,0 0-11 0,0 0-4 0,0 0-4 15,5-8-9-15,-5 8-4 0,0 0-3 0,0 0-1 16,0 0-1-16,5-7-10 0,-5 7 0 0,0 0-5 15,0 0-8-15,0 0-6 0,0 0-8 0,0 0-5 16,0 0-8-16,0 0-7 0,0 0-1 0,0 0 3 16,0 0 2-16,0 0 5 0,0 0-1 0,-5 33-1 15,1-17-6-15,-1-1-8 0,-2 2-1 0,3 1 0 16,-3 0-3-16,1 1-3 0,0-2-6 0,-2 9-2 0,-4-1-1 16,3-1-4-16,0 1 0 0,-2 2-12 15,-2 1-17-15,2-5-23 0,-6 13-32 0,2-14-35 0,0 2-40 16,-1 4-29-16,4-5-41 0,-4 0-244 15,3-6-482-15,6-2 213 0</inkml:trace>
  <inkml:trace contextRef="#ctx0" brushRef="#br0" timeOffset="52110.46">560 3717 103 0,'0'0'166'0,"0"0"-8"15,0 0-11-15,0 0-3 0,0 0-9 0,0 0-6 16,0 0-6-16,0 0-6 0,0 0-7 0,0 0-5 16,0 0 0-16,0 0-6 0,0 0-5 0,0 0-1 15,-15-24-7-15,15 24-7 0,0 0-7 0,0 0 0 16,0 0-2-16,0 0-6 0,0 0-1 0,0 0-4 0,0 0 0 16,0 0-5-16,0 0-2 0,0 0-2 15,0 0 0-15,0 0-2 0,0 0 2 0,0 0-3 16,0 0 5-16,0 0-7 0,0 0-1 0,0 0 4 0,0 0-2 15,0 0-7-15,0 0-4 0,0 0-3 0,0 0 2 16,0 0-7-16,0 0 0 0,0 0-4 0,0 0 6 16,0 0-2-16,0 0 1 0,27-8 3 0,-27 8-2 15,0 0-2-15,18-1-1 0,-18 1-1 0,19-1 3 16,-19 1-7-16,19-2 2 0,-5 2 2 0,-14 0-3 16,20-4-5-16,-12 2 4 0,8 2-6 0,-16 0 2 0,24-4-6 15,-16 4 3-15,-8 0-6 0,20 0 6 16,-20 0-3-16,18 0-5 0,-18 0-1 0,21-2 4 0,-21 2-2 15,12 2 1-15,-12-2 2 0,17-2-1 0,-17 2 2 16,18 0 8-16,-18 0-7 0,14 2-1 16,-14-2 1-16,18 0 0 0,-9 0-1 0,-9 0 7 0,23 0-1 15,-11 0 5-15,0 0-2 0,-12 0-3 0,26-2 10 16,-15 1-1-16,2 0-2 0,-13 1 3 0,24-4-4 16,-6-3 3-16,-8 7 2 0,4-7-1 0,-4 3-3 15,1 3 10-15,-11 1-3 0,17-3 3 0,-3-1-10 16,-14 4 2-16,14-2 6 0,-4-2-2 0,-10 4 7 15,10-6-9-15,-10 6-5 0,10-2 8 0,-10 2-20 16,0 0 1-16,12-7 7 0,-12 7-2 0,0 0-3 16,0 0 1-16,12-1-1 0,-12 1-1 0,0 0-4 15,0 0-7-15,0 0 8 0,0 0-7 0,0 0 6 0,0 0-6 16,0 0-6-16,10-6 7 0,-10 6-3 0,0 0 0 16,0 0 1-16,0 0 2 0,0 0 0 0,0 0 1 15,0 0-1-15,0 0-6 0,0 0-10 0,0 0-9 16,0 0-8-16,0 0-9 0,15-2-6 0,-15 2-20 15,0 0-21-15,0 0-17 0,0 0-13 0,0 0-24 16,0 0-27-16,0 0-35 0,0 0-27 0,0 0-33 16,0 0-45-16,0 0-175 0,-44-3-520 0,32-2 231 15</inkml:trace>
  <inkml:trace contextRef="#ctx0" brushRef="#br0" timeOffset="52888.28">906 3400 86 0,'0'0'176'0,"0"0"-4"0,0 0-8 0,0 0-10 16,0 0-10-16,0 0-7 0,0 0-6 0,0 0 0 15,0 0-6-15,0 0-6 0,0 0-6 0,0 0-6 0,0 0-2 16,-2-16-7-16,2 16-6 0,0 0-1 16,0 0-6-16,0 0-4 0,0 0-8 0,0 0-5 15,0 0-5-15,0 0-8 0,0 0 2 0,0 0-2 0,0 0-3 16,0 0-6-16,0 0 3 0,0 0-2 15,0 0 1-15,0 0-1 0,0 0-1 0,20 23-3 16,-20-23 0-16,4 12-2 0,-2-6 3 0,-2-6-3 0,8 15-3 16,-5-8 1-16,1 2 7 0,0 0-1 0,0 3 0 15,-4-2 3-15,5 2-2 0,-5 0 3 16,7 0-3-16,-7 2 5 0,1 1 6 0,3-7-4 0,-1 8-8 16,4-1 15-16,-5 1 1 0,2 0-3 0,-1-2 6 15,2 1-3-15,-2 2 3 0,0-2 4 0,1 1 3 16,-2-1 12-16,2-2-27 0,0 0 9 0,3 1-4 15,-4-5-2-15,-3 4-2 0,8-2 3 0,-8-2-8 16,4 5-3-16,-2-6-2 0,1 1 1 0,-3-9-1 0,4 17 1 16,-1-10-8-16,-3-7 2 0,5 16-5 0,-5-16 0 15,0 13-1-15,3-6-6 0,-3-7-2 16,2 11-4-16,-2-11-2 0,7 8-2 0,-7-8-1 0,0 0-1 16,0 13-1-16,0-13 5 0,0 0-8 0,0 0 2 15,1 11 0-15,-1-11-3 0,0 0-5 0,0 0 5 16,0 0-1-16,0 0-3 0,7 6 3 0,-7-6 1 15,0 0-4-15,0 0 2 0,0 0-1 0,0 0 0 16,0 0-3-16,0 0-9 0,0 0-2 0,0 0-18 16,0 0-25-16,0 0-23 0,0 0-34 0,0 0-26 15,0 0-17-15,0 0-16 0,0 0-20 0,0 0-22 16,0 0-21-16,0 0-21 0,0 0-26 0,0 0-31 0,0 0-282 16,0 0-634-16,0 0 280 0</inkml:trace>
  <inkml:trace contextRef="#ctx0" brushRef="#br0" timeOffset="71988.18">2020 3353 109 0,'0'0'192'0,"0"0"-11"0,0 0-7 0,-10-16-6 16,10 16-4-16,0 0-14 0,-8-10-5 0,8 10-10 15,0 0-6-15,-5-7-7 0,5 7-9 0,0 0-6 16,0 0-5-16,-11-9-8 0,11 9-6 0,0 0-9 16,0 0-5-16,0 0-5 0,0 0-9 0,0 0-7 15,-8-6-6-15,8 6-8 0,0 0-1 0,0 0-5 0,0 0-2 16,0 0-4-16,0 0-1 0,0 0-2 0,-13 22-1 16,13-22 0-16,-7 16 1 0,5-4-1 15,-2 0 0-15,-3-2 0 0,3 0 1 0,-5 6-2 0,2 0-2 16,2-2 3-16,-1 4-3 0,0 0-3 0,-2 0 1 15,5-1 1-15,-4 2-1 0,-3 2-3 0,3 2-6 16,3-5 3-16,-4 1 0 0,5 2-1 0,1-1-1 16,-5 3 1-16,4-6-3 0,-2 1 1 0,5 6-6 15,-3-7 4-15,3 2 1 0,-4 1-1 0,8-2 0 16,-1-3 2-16,-3 4-6 0,0-2 4 0,5-1 1 16,-2 1 0-16,4-2-2 0,-2 0 1 0,3 1 3 15,-1-3 1-15,3 2 0 0,1-3-7 0,0 0 6 16,1-2-1-16,0 1 3 0,1 0-2 0,-2-6 0 0,2 6 3 15,-4-6-2-15,3 0 3 0,0 1 6 16,0-2-1-16,6 2 3 0,2-6 0 0,-3 0-3 0,0 3 0 16,1-3 2-16,-2 0-2 0,1 0-4 0,-2-3 2 15,2 3-4-15,-2-4 1 0,1 2 0 16,1-2-3-16,-6 1-1 0,-2-2 0 0,8-3-3 0,-2 0 0 16,-6 1 1-16,3-1-4 0,-2-3 1 0,4 1 9 15,-8-2-11-15,6-3 2 0,-3 2-2 0,-1-1 0 16,-3 0 3-16,3-4-12 0,-4 2 9 0,-1-1-3 15,4-2 3-15,-5 1 0 0,4 2 2 0,0-3-5 16,-6 2 3-16,0-1-2 0,3 0 0 0,0 2-1 16,1-3 3-16,-4 4-8 0,4-3 2 0,-4 2 3 15,0-2-2-15,0 0 1 0,0-5-1 0,0 8 2 16,0 1-9-16,0 0 8 0,0-3-4 0,-4 4 6 0,0-1-9 16,1-3 3-16,-4 1-3 0,-1 3-3 0,3-1 2 15,1 1-1-15,-3 1 2 0,-1-3 3 16,-1 2 1-16,-2 2-5 0,2 1 1 0,1-1 4 0,-1-1-2 15,-6 4-3-15,4-4 3 0,-5 3 0 0,8-1 1 16,-6 0-5-16,2 3 5 0,-3-1 1 0,2-3-1 16,2 7 4-16,-4-3-5 0,-2 0 7 0,5 2-3 15,-3-3-2-15,-2 5-3 0,8 0 5 0,-2 1 1 16,-4 0-1-16,2-2-3 0,13 4 4 0,-28-2-2 16,15 0-1-16,2 2 2 0,11 0 0 0,-27 4-1 15,13-4 4-15,-4 0-3 0,5 8 3 0,0-5-5 16,-2-3 6-16,0 5-3 0,3 1-2 0,-2 2-1 0,-1 0 0 15,0-2 1-15,3 2-2 0,-1 3 2 0,0-3-3 16,2 2 3-16,2 0 0 0,1-2 3 0,-3 5-3 16,-2-2 1-16,6 3-1 0,-4-3 0 0,2 5 3 15,1-3-3-15,1 1 3 0,1-4-1 0,0-2 0 16,4 6-3-16,-5 0 7 0,7 2-4 0,-5-1-1 16,5 0-3-16,-3-1 7 0,3 1-5 0,-3-3-2 15,6 4 5-15,-6-1-1 0,6-2 2 0,0-1-4 16,-3-12 6-16,0 21 3 0,5-10-4 0,-5 0 1 0,7-2-4 15,-2 0-3-15,-2-1 5 0,3 3 4 16,1-4 0-16,-7-7-2 0,11 12 3 0,-2-6-4 16,-1 0 1-16,-1 0-2 0,3 1-1 0,0-3 5 0,2 0 3 15,0 3-3-15,-2-3 0 0,4-3 6 16,3 2-8-16,0-2 5 0,7-1-3 0,-6 3 3 16,2-6-5-16,1 6 3 0,-1-3-7 0,9-3 1 0,-2 2 4 15,1 1-1-15,-7-2-1 0,3 1 0 0,3-3 1 16,1 0 0-16,-7 0 4 0,-1 1 1 0,2 2-9 15,-2-2 11-15,-3-1 1 0,0 3-4 0,-1-2 7 16,-1 3-2-16,0-5-4 0,-3 4 0 0,0-1 2 16,-12 2-3-16,17-2-1 0,-17 2-6 0,13-3 2 15,-13 3 0-15,11-5-3 0,-11 5 5 0,13 0-2 16,-13 0 4-16,0 0-3 0,0 0-3 0,18 0 3 16,-18 0 2-16,0 0-2 0,9 2 0 0,-9-2-2 0,0 0-2 15,19 0 1-15,-19 0 5 0,10 3-3 0,-10-3-1 16,12 1-7-16,-12-1-5 0,0 0-9 15,15 0-12-15,-15 0-9 0,0 0-14 0,0 0-12 0,9 4-13 16,-9-4-20-16,0 0-14 0,0 0-21 0,0 0-12 16,0 0-22-16,0 0-31 0,0 0-224 0,0 0-459 15,0 0 203-15</inkml:trace>
  <inkml:trace contextRef="#ctx0" brushRef="#br0" timeOffset="80338.89">5143 3867 171 0,'3'-11'217'0,"-3"11"-6"0,0 0-11 0,0 0-11 0,0 0-14 15,0 0-15-15,0 0-19 0,0 0-13 0,0 0-11 16,0 0-2-16,0 0-4 0,0 0-2 0,0 0-6 16,0 0-1-16,-19 33-8 0,17-18-8 0,-4-3-4 15,4 3-1-15,0 1-3 0,0 1-7 0,-1 0-6 16,6-3-2-16,-1 6-7 16,0-3-2-16,4-2-4 0,-2 2-4 0,2-5-2 0,4 3-3 0,-2-2-1 15,3-1 0-15,-2-1-5 0,6-3-1 0,-2 0-7 0,5 2-1 16,-1-3 1-16,0-3-1 0,3 0-4 0,0 0-1 15,-2-1-2-15,0-3 1 0,1 1-7 0,-2-6 2 16,2 2-12-16,-2-2 4 0,-2-2-2 0,1 0-6 16,-1 1-2-16,-1-2-7 0,-3-3 3 0,-3-1-3 15,3-3-3-15,-5 7 0 0,2-5 3 0,-2-3 0 16,-4 3-2-16,0-2 1 0,-2-1 1 0,-3 0 0 16,2 0 2-16,-5 3 5 0,2-2-4 0,-4-1-2 15,0 1 4-15,-1 2 1 0,-4 1 0 0,-1-3 0 16,2 3-1-16,2-1 4 0,-4 1-5 0,2 3 6 0,-1-3-3 15,-2 1 1-15,5 6 1 0,-5-5-4 16,4 0 3-16,-3 4 1 0,2 0 1 0,-3-2-2 16,4 6 1-16,-3-4 1 0,-4 3-2 0,2 2-1 0,-2-2 2 15,0 2 2-15,1 1-2 0,0-3 1 0,-3 6-1 16,2-2 0-16,0 2 1 0,-4 1-3 0,4 2-2 16,2-3-14-16,-2 4-12 0,0-1-10 0,3 2-11 15,0 0-17-15,3 2-15 0,-2-2-14 0,2 1-16 16,0 0-16-16,2-1-18 0,6-4-20 0,4-4-30 15,-12 14-166-15,12-14-393 16,0 9 174-16</inkml:trace>
  <inkml:trace contextRef="#ctx0" brushRef="#br0" timeOffset="82227.26">5687 4145 80 0,'-4'-10'224'0,"4"10"1"0,-2-14-10 16,2 14-13-16,0-17-15 0,0 17-21 15,2-19-5-15,1 10-9 0,-3 9-12 0,3-23-17 0,1 15-12 16,-2-6-10-16,6 2-14 0,-2-3-7 0,-1 0-7 16,3 1-6-16,-1-2-6 0,2 1-10 0,-1 2-4 15,3-6-6-15,3-1-6 0,0 3-8 0,-1-3-3 16,3 2-10-16,0-3-2 0,-3 6-1 0,-1-1-2 15,4-5-2-15,-2 5 1 0,-5 1-4 0,0 2 1 16,2-4-4-16,2 2-2 0,1-5 1 0,-4 3-2 16,1 3 1-16,-4 0 3 0,2 0 1 0,8-7-2 15,-7 9-1-15,-2-4 1 0,0 4 0 0,4 1-3 0,-6 3 2 16,1 0 2-16,0 0-1 0,1 0 4 0,-8 8-1 16,9-13-2-16,-6 6 4 0,-3 7-3 0,8-13 3 15,-8 13-1-15,6-8 1 0,-6 8 0 0,6-5-1 16,-6 5-3-16,0 0-1 0,9-7-1 0,-9 7 1 15,0 0-2-15,0 0-3 0,0 0-1 0,0 0 5 16,0 0-2-16,0 0 4 0,0 0 2 0,8 25-6 16,-7-13 9-16,-1 3-3 0,0-4 5 0,2 6 0 15,0-1 3-15,1 0-2 0,-3 3 2 16,4-2-2-16,-3 8 1 0,2 2 4 0,-2 2 3 0,2-6 1 16,-2 1 3-16,1 0-2 0,3 1-3 0,-2-1 1 15,2 3 3-15,2-2-2 0,-6 1 1 0,-2-8-4 16,2 0 3-16,0 0-2 0,2 1 0 0,0 0-1 15,-2-1 0-15,2-3 3 0,1 0 0 0,-4-1-4 16,1 2 7-16,3-1-3 0,-4-3-1 0,3-3-1 16,-3-9 0-16,2 20-3 0,0-13-3 0,-2-7 3 0,1 17-3 15,-1-17 0-15,5 15-2 0,-5-15-3 0,2 12 4 16,-2-12-1-16,1 8 2 0,-1-8-2 0,0 0-2 16,5 12 1-16,-5-12-1 0,0 0-2 15,4 11 3-15,-4-11-1 0,0 0 1 0,0 0-2 0,11 4 2 16,-11-4-1-16,0 0 1 0,0 0-4 0,0 0 0 15,0 0-1-15,20-11 2 0,-20 11-6 0,8-12 4 16,-8 12-8-16,8-12-2 0,0 5-8 0,-1 1 1 16,-2-2 3-16,0 0-6 0,2-3 0 0,1 0-3 0,-3-1-1 15,1 2 1-15,3-2 2 0,-2-2 4 0,-3 6-1 16,6-2 2-16,-7-2-2 0,2 2 1 16,2-3 1-16,0 2 4 0,-1 2 0 0,-3-2 4 0,4 1-1 15,-2-1 0-15,0 3-2 0,-5 8 3 0,8-13 2 16,-4 5-2-16,-4 8-3 0,7-11 4 15,-7 11 4-15,4-12-6 0,-4 12 4 0,0 0-1 0,0 0-5 16,7-11 5-16,-7 11-3 0,0 0-3 0,0 0 0 16,0 0 6-16,0 0-1 0,0 0 1 0,0 0-3 15,0 0 3-15,9 23 0 0,-9-23 1 0,1 15-1 16,3-5 6-16,-4-10-3 0,0 22 5 0,2-13-1 16,0 4 4-16,4 1 0 0,-5-1-2 0,2-1 4 15,1 1-2-15,1-1 5 0,0 0-5 0,-2-4 4 16,2 3-1-16,-2-2 3 0,4-1-1 0,-1 0-4 15,-2 0 2-15,-4-8-2 0,11 14 2 0,-6-9 6 0,3-2-4 16,0 3 0-16,-8-6-3 0,15 6-1 16,-6-4 0-16,-9-2-1 0,19 3 6 0,-7-2-8 15,-12-1 2-15,21-1-2 0,-21 1-2 0,23-4 5 0,-12 1-3 16,-2-1-3-16,4-2-1 0,-3 2 1 0,0-7 2 16,1 4-6-16,1-1-2 0,-5 0-3 0,-1-2 3 15,2 3-2-15,-5-5-5 0,4 1 5 0,-7 11-3 16,9-17 3-16,-8 5-1 0,-1 12 0 0,2-16-1 15,-2 3 2-15,0 13-1 0,-2-16-3 0,2 16 8 16,-1-19-3-16,-3 11 2 0,4 8-3 0,-3-15 2 16,3 15-2-16,-6-13 2 0,6 13-6 0,-6-12 8 15,6 12-3-15,-6-7-1 0,6 7 0 0,0 0-1 0,-10-5 2 16,10 5 1-16,0 0-2 0,0 0 1 16,-21 4 1-16,21-4-1 0,0 0-1 0,-17 12 1 15,14-5 2-15,3-7-4 0,-13 16 3 0,9-8-3 0,0 2 4 16,4-10 2-16,-6 20-4 0,4-10 4 15,2-10-2-15,0 21 3 0,0-10-1 0,0-11 1 16,2 20 2-16,4-12-2 0,0 2-2 0,1-3 4 0,2 5-3 16,-1-9 5-16,3 5-2 0,4-2 0 0,-1-2 0 15,2 2-2-15,-1-5-5 0,4 3 4 0,-5-3-4 16,6-1-2-16,-2-1-3 0,-1 1-1 0,0-4 3 16,2 1-2-16,-2-3 0 0,1 0 3 0,-1 0-5 15,-2-1 3-15,-1-1-3 0,4 0 4 0,-8-1 1 16,2 3 2-16,-2 0 0 0,-1 0-5 0,-9 6 3 0,15-6 1 15,-15 6 0-15,10-7-1 0,-10 7 1 16,12 0 0-16,-12 0 1 0,0 0-2 0,0 0-1 16,16 4 2-16,-16-4 0 0,11 8 2 0,-11-8-1 0,7 12-1 15,-3-5-2-15,-4-7 6 0,4 14-4 0,0-7 6 16,-4-7 0-16,4 17-2 0,-2-9-2 0,-2-8 2 16,6 12 3-16,-5-5-5 0,-1-7 5 0,5 12 1 15,-5-12 3-15,6 9 0 0,-6-9-8 0,0 0 7 16,2 16-1-16,-2-16-2 0,0 0 1 0,0 0 2 15,6 7 6-15,-6-7 6 0,0 0 6 0,0 0-2 16,0 0-4-16,0 0-1 0,0 0 1 0,0 0-4 16,0 0 1-16,0 0-3 0,13-31-2 0,-9 23 4 15,0-4-1-15,1 0-1 0,-2-6 0 0,5 3 1 16,-3-2-1-16,3 2 2 0,-2-2 8 0,2-1-2 16,-2 4-2-16,1-1 0 0,1 3-3 0,0 0 0 0,-1 1-8 15,2 1 2-15,0 3 1 0,-5-1-3 0,7 4-9 16,-11 4 3-16,11-11-19 0,-2 7-15 15,-9 4-16-15,0 0-25 0,17 3-20 0,-17-3-22 0,0 0-19 16,15 12-20-16,-7-9-25 0,0 2-26 0,-8-5-195 16,17 8-435-16,-10-4 192 0</inkml:trace>
  <inkml:trace contextRef="#ctx0" brushRef="#br0" timeOffset="80726.36">5813 3581 68 0,'0'0'247'0,"0"0"-18"15,0 0-16-15,0 0-23 0,0 0-13 0,0 0-18 16,4-9-18-16,-4 9-14 0,0 0-5 0,0 0-7 15,0 0-6-15,0 0-5 0,0 0-6 0,6 37-3 16,-2-23-5-16,-1 4 1 0,2 0-3 0,-1 0-4 16,-1 1 1-16,2 6-3 0,-3-2-6 0,4 4-7 15,1-2-6-15,-4-1-1 0,1 3-8 0,-2-3 2 16,4 2-11-16,-5-4-6 0,3-2-1 0,0-2-5 16,-3 0-2-16,2 0-7 0,1 1 4 0,0-4-4 0,-1 5-6 15,-1-7 1-15,1 6-2 0,0-5-1 0,-3-3-9 16,0 4-12-16,2-6-18 0,-2-9-12 0,0 21-16 15,-2-9-21-15,2-12-19 0,0 19-25 0,0-19-18 16,-6 13-27-16,6-13-11 0,0 10-36 0,0-10-187 16,-10 10-427-16,10-10 190 0</inkml:trace>
  <inkml:trace contextRef="#ctx0" brushRef="#br0" timeOffset="83092.34">7417 3964 111 0,'0'0'252'16,"6"-12"-10"-16,-6 12-14 0,0 0-15 0,0 0-19 0,4-12-12 16,-4 12-19-16,0 0-14 0,0 0-17 0,0 0-13 15,0 0-15-15,0 0-12 0,0 0-10 0,0 0-8 16,0 0-7-16,18 19-5 0,-13-13-4 0,-2 4-6 16,-3-10-4-16,9 17-7 0,-4-9-3 0,1 4-5 15,-2-1 1-15,0-2-3 0,0 3 0 0,4 1-6 16,-2-5 4-16,1-1-5 0,-4 4 1 0,-3-11-1 15,10 12 0-15,-3-6 1 0,-2-2-3 0,5 2 0 16,-10-6-1-16,10 8-2 0,-10-8 0 0,18 4-2 16,-18-4-3-16,12 0-1 0,-12 0-2 0,17-7 1 15,-9 2-3-15,-8 5 2 0,15-14-4 0,-9 6-3 16,2-2 6-16,0-4-4 0,-2 6-5 0,-1-10-3 0,2 6 0 16,-1-4 1-16,2 2-2 0,-5-2 0 15,2 3 0-15,2-3 3 0,-6 3-3 0,1 1 1 16,-2 12 1-16,6-19 2 0,-4 11-3 0,-2 8 2 0,2-12-1 15,-2 12 1-15,2-9-3 0,-2 9-1 0,0 0-3 16,0 0 3-16,5-12-2 0,-5 12 0 16,0 0 0-16,0 0 1 0,0 0 0 0,0 0 3 0,0 0-1 15,0 0-3-15,0 0 2 0,0 0 4 0,0 0-4 16,-3 41 4-16,6-30-3 0,-3-11 2 0,-3 14-3 16,3-14 1-16,3 23 5 0,-3-14 1 0,1 1-5 15,1 2 3-15,0-2 3 0,-2-10-1 0,4 20 0 16,2-10-1-16,-4-4 1 0,-2-6-1 0,7 18 0 15,-3-12 3-15,-4-6-2 0,12 12 4 0,-8-9-6 16,4 4 2-16,-8-7 4 0,15 5 1 0,-7-4-3 16,-8-1-2-16,18 2-1 0,-18-2 2 0,22-4-1 0,-13 0-1 15,3 1 2-15,-1-5-2 0,-2 0-3 0,2-3 7 16,-1 1-6-16,0-5 2 0,-2 3 1 0,2-3-1 16,-6 2 1-16,3-3 1 0,2 0-3 0,-7 4 1 15,4-3-2-15,-4 5 1 0,-2 10 0 0,6-22 0 16,-4 16-1-16,-2 6 1 0,5-14-5 0,-5 14-7 15,3-10-15-15,-3 10-14 0,0 0-11 0,8-10-3 16,-8 10 4-16,0 0-9 0,0 0-6 0,14 0 1 16,-14 0 1-16,0 0 0 0,19 7 3 0,-19-7 0 15,16 3 6-15,-16-3 2 0,17 2 4 0,-7-2 4 16,-10 0 3-16,16 0 7 0,-16 0 4 0,18 0 5 16,-6 0 12-16,-12 0 11 0,0 0 12 0,19-2 12 15,-19 2 11-15,12-3 10 0,-12 3 3 0,0 0 4 0,15 3-4 16,-15-3 6-16,0 0 1 0,13 4 5 0,-13-4 1 15,8 6 5-15,-8-6 2 0,11 8-1 0,-7 0-5 16,1 2 1-16,2-4 3 0,-1 4 0 0,-3-1-2 16,-3-9-5-16,11 16 2 0,-5-7-9 15,-3 2 5-15,4 0 5 0,-1-3-10 0,-2 2 0 0,-4-10 4 16,8 19-10-16,-1-12-6 0,-2 1-2 0,-1 1-2 16,-4-9-5-16,10 13-2 0,-4-7-2 0,-6-6 0 15,10 9-4-15,-6 0-12 0,-4-9-18 0,8 10-14 16,-8-10-18-16,8 8-16 0,-8-8-18 0,0 0-18 15,4 8-22-15,-4-8-18 0,0 0-26 0,0 0-33 16,0 0-37-16,0 0-238 0,0 0-505 0,0 0 223 16</inkml:trace>
  <inkml:trace contextRef="#ctx0" brushRef="#br0" timeOffset="83316.22">8331 3616 195 0,'0'-19'241'0,"0"19"-20"0,3-12-21 0,-3 12-13 15,4-13-22-15,-4 13-19 0,0 0-15 0,1-13-18 16,-1 13-19-16,0 0-14 0,0 0-21 0,0 0-19 16,0 0-27-16,0 0-20 0,0 0-27 0,0 0-31 15,23 17-19-15,-23-17-51 0,8 9-125 0,-8-9-282 16,11 8 124-16</inkml:trace>
  <inkml:trace contextRef="#ctx0" brushRef="#br0" timeOffset="84142.25">8593 3659 33 0,'0'0'220'0,"0"0"-11"16,0 0-18-16,0 0-21 0,0 0-5 0,0 0-14 15,0 0-14-15,-36-7-15 0,36 7-9 0,0 0-21 16,-27 11 2-16,20-6-12 0,-2 2-8 0,9-7-7 16,-13 10-12-16,6-2-1 0,2 0-3 0,5-8-7 15,-8 16-5-15,6-6-3 0,2-10-11 0,-6 16 7 16,6-16-5-16,-3 17-1 0,3-17 0 0,5 15-5 16,-5-15-1-16,0 14-3 0,4-8-3 0,-4-6 0 15,3 13-2-15,2-6-4 0,-5-7 3 0,10 13-3 16,-2-8 1-16,-2 1 0 0,-6-6-1 0,12 10 0 15,-6-4 6-15,3-1 1 0,-1 2 2 0,-1-2-2 16,-1 2-2-16,-6-7 3 0,10 10-1 0,-5-2-2 16,-5-8 2-16,8 11-1 0,-8-11-3 0,5 12 5 0,-5-12 3 15,2 13 4-15,-2-13 8 0,0 14 2 16,0-14 3-16,0 0-4 0,-8 16 3 0,8-16-7 0,-10 10 2 16,10-10-1-16,-8 8-6 0,8-8-2 0,-10 8 0 15,3-4-3-15,7-4-2 0,-8 7-3 0,8-7-1 16,0 0 0-16,0 0-1 0,-9 12-3 0,9-12 1 15,0 0-1-15,-6 7-1 0,6-7 0 0,0 0 3 16,0 0-2-16,0 0-4 0,0 0 2 0,30 0-1 16,-30 0-4-16,18-4 2 0,-18 4-1 0,26-3 1 15,-8-1-2-15,2 4-2 0,-4-7 2 0,3 5 2 16,1 0-4-16,0-2 1 0,0 0-2 0,-1-1 3 16,3 0 0-16,-2-1-2 0,8 1 3 0,-8-3 2 15,2 4-3-15,-5-3 1 0,3-1 2 0,-1 0 1 16,-1 6-3-16,0-9 2 0,-1 3-1 0,-4 0 7 15,1-4-1-15,0 1 3 0,-3 1-4 0,0-5-1 16,1 4-2-16,-3-1 0 0,-1-2-1 0,-3 2 0 0,1-2-1 16,-4-2 3-16,5 0-6 0,-7 3 3 0,0 13-2 15,0-20 4-15,-1 9-4 0,1 11 0 16,-2-21-2-16,2 21 1 0,-9-13-2 0,5 5-2 16,4 8-2-16,-12-12 4 0,5 5-3 0,7 7 3 0,-20-8-1 15,10 4-3-15,10 4 0 0,-22 0 2 0,9 0-1 16,-3 0 1-16,16 0 1 0,-27 4-3 0,13 0-1 15,0 3 3-15,1 1-3 0,1 0 1 0,-3 0 4 16,7 2-2-16,-4-2 0 0,8-1 3 0,-2 2-1 16,-2 5 0-16,4-4 1 0,2 5-1 0,-4-2 0 15,6 3 3-15,1-5-3 0,2 5 5 0,3-5 2 16,0 3 0-16,4-2 1 0,0 4 9 0,3-6 1 0,-1 3 4 16,4-2 6-16,0-2 6 0,1 2 0 0,-1-3 6 15,10-2 1-15,-1 2 0 0,2-2 0 16,1-1-3-16,0-5-7 0,-2 5 7 0,0-5-4 0,-5 0-3 15,-1 2 4-15,1-4-5 0,-2 1-8 0,-2-3 5 16,2 1-3-16,-4 1 1 0,-2-1-11 0,-1-1 1 16,-12 4 1-16,16-3-16 0,-8-1-19 0,-8 4-26 15,8-8-46-15,-8 8-51 0,0 0-46 0,0 0-64 16,0 0-266-16,0 0-563 0,-29-10 249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3T05:49:56.4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 contextRef="#ctx0" brushRef="#br0">3575-372 11 0,'0'0'132'0,"0"0"-5"16,0 0-8-16,0 0-4 0,0 0-9 0,0 0-8 0,0 0-5 15,0 0-10-15,0 0-5 0,0 0-4 0,0 0-6 16,0 0-5-16,0 0-6 0,0 0 2 0,0 0-5 16,0 0-4-16,0 0-1 0,0 0-4 0,0 0-3 15,0 0-3-15,0 0-2 0,0 0 4 0,0-15-6 16,0 15 2-16,0 0-1 0,0 0-2 0,0 0-6 16,0 0-3-16,0 0 4 0,0 0-7 0,0 0-3 15,0 0-1-15,0 0-1 0,0 0 2 0,0 0-2 16,0 0-4-16,0 0-2 0,-20 1-3 0,20-1-4 0,0 0 0 15,-19 4 3-15,19-4 2 0,-12 7-3 0,12-7 2 16,-15 7-2-16,6-5 1 0,9-2-2 16,-17 8 2-16,9-4-1 0,1 3 0 0,7-7 3 0,-20 8-3 15,15-3-1-15,5-5-2 0,-14 7-1 0,14-7 3 16,-12 11-3-16,7-9 3 0,5-2-2 0,-11 12 1 16,11-12-3-16,-6 8 0 0,6-8 0 0,-6 11 4 15,6-11-1-15,-6 11-2 0,6-11 1 0,-7 14-2 16,7-14-1-16,-1 12 4 0,1-12-4 0,-4 15 1 15,1-6 5-15,3-9-6 0,-1 16-1 0,1-16 2 16,0 18-3-16,0-18 3 0,0 13 2 0,0-13-3 16,0 19 1-16,0-19 2 0,1 14-3 0,-1-3 1 0,0-11 3 15,0 12-1-15,0-12-1 0,7 15-1 0,-6-9 5 16,6 5-3-16,-1-7 1 0,-6-4-2 0,12 13-1 16,-4-7 5-16,0 2 1 0,0 0-2 0,3-3-1 15,-4 0 1-15,1 1-3 0,1 2 1 0,-1-3-1 16,-1-1 1-16,1 3 2 0,-8-7-1 0,12 10-1 15,-6-4-2-15,-6-6 1 0,15 10 3 0,-11-3-3 16,-4-7 1-16,9 11-2 0,-2-6 3 0,-7-5-3 16,7 13 0-16,-5-5 2 0,-2-8-1 0,10 11 3 15,-5-3-1-15,-5-8 3 0,11 12-2 0,-7-5 3 16,0 1 1-16,-4-8-4 0,9 13 5 0,-5-6-4 16,-4-7 6-16,9 12-2 0,-3-4-1 0,-1 0 0 0,-5-8-1 15,7 14 1-15,-5-7-1 0,-2-7-2 16,12 12-1-16,-8-4 0 0,-4-8-3 0,7 13 0 15,-4-7 4-15,-3-6-4 0,6 13 3 0,-6-13-1 0,4 12-1 16,-4-12 1-16,2 12 2 0,-2-12 1 0,2 13 1 16,0-5 7-16,-2-8 1 0,-4 18 2 0,4-18-2 15,-2 18-2-15,-2-10 2 0,2 4-2 0,2-12-1 16,-7 19 1-16,0-8 2 0,5 3 3 0,-6-3-1 16,1 6 1-16,-1-5 0 0,3 7 2 0,-3-7-1 0,-3 7 5 15,2-5 0-15,5 2 0 0,-8-1-3 0,4-2-1 16,-2-1 1-16,1 3-1 0,-3-2-2 15,5 3 2-15,-1-1-4 0,-1-4 6 0,-3 3-8 0,5-2 1 16,1-5-1-16,-4 2 2 0,5 2-5 0,2-4-1 16,3-7-2-16,-9 14 2 0,5-8-4 0,4-6 1 15,-7 9 1-15,7-9-3 0,0 0-1 0,-4 12 3 16,4-12-4-16,-8 11 2 0,8-11-4 0,0 0 3 16,0 0-1-16,0 0 3 0,-1 10-5 0,1-10 2 15,0 0-1-15,0 0 0 0,0 0 3 0,0 0-2 16,0 0-2-16,0 0 4 0,0 0-2 0,0 0 2 15,0 0-6-15,0 0 3 0,0 0-3 0,0 0-2 16,0 0-3-16,0 0-2 0,0 0 2 0,0 0-1 16,0 0-2-16,0 0 1 0,0 0-1 0,27-1 3 0,-27 1-3 15,0 0 1-15,17 0-1 0,-17 0 3 16,11 1-2-16,-11-1 1 0,0 0 2 0,16 0-1 16,-16 0 1-16,0 0 1 0,17 2-3 0,-17-2 1 0,8 5 1 15,-8-5 0-15,0 0 0 0,9 8 0 0,-9-8 3 16,7 8-3-16,-7-8 1 0,7 8 0 0,-7-8-1 15,2 8 0-15,-2-8 0 0,6 11 2 0,-6-11-2 16,4 10 4-16,-4-10-1 0,2 16-1 0,-2-16 2 16,2 14 0-16,-1-6-1 0,-1-8 2 0,3 14-1 15,-3-14-2-15,0 18 1 0,0-18 2 0,5 16 1 16,-8-8-2-16,3-8 0 0,3 21-2 0,-3-21 1 16,-5 19-1-16,2-10 2 0,3-9 0 0,-3 20-1 0,1-8 0 15,-2 0 0-15,-2 3 0 0,6-1 0 0,-1 0 4 16,0-2-2-16,-1 2 3 0,-3 2-2 15,-2-2 4-15,7 0-5 0,0 0 1 0,-5 2-2 0,1-6 2 16,4 4 1-16,0-14 3 0,-3 25-6 0,3-10 2 16,-1-2-3-16,-3 3 3 0,-1-1-2 0,5-1 0 15,-6 1 2-15,1-6-4 0,4 6 4 0,1-4 0 16,0 3 0-16,-7 0-2 0,7-2 4 0,0-12-7 16,0 22 4-16,-3-7-1 0,6-3 0 0,-8 7 4 0,3-11-2 15,2 5 2-15,-2-1-1 0,2-12 1 16,-4 20-3-16,4-8 4 0,0 3-5 0,0 1 3 15,0-6-3-15,0 8-2 0,0-4 4 0,2 2 3 0,0-6-4 16,0 6 3-16,0 0-2 0,-2-3 5 16,0 3-1-16,0 3 4 0,0-5-3 0,2 2 2 15,-2-5-1-15,0 5 0 0,-2 1 0 0,0 1-2 0,2-2 5 16,0-3-1-16,-2 2-3 0,2-1 2 16,0 2 1-16,0-4-4 0,-2 4-1 0,2-1 0 15,0 0 1-15,0-2 1 0,-2 3-2 0,2-5-2 0,0-11 5 16,0 22-2-16,0-11 0 0,0 6 1 0,0-2-1 15,0 1 4-15,0-4-3 0,2 3 0 0,-2 1-4 16,2-7 1-16,0 7-2 0,2-1 3 0,-1-1-2 16,4 2 1-16,-7-2-1 0,1-1 4 0,3 2-7 15,-1-3 2-15,1 2-2 0,-2-2 6 0,-2 2-8 0,3 3 5 16,-3-4-3-16,4 1 3 0,-4-2-3 0,1-3 3 16,2 3-1-16,-3-12-3 0,1 23 1 0,2-10 3 15,-3 3-4-15,0-7 5 0,-3 6-3 0,3-15 2 16,0 23-1-16,-1-13-1 0,1-10-2 0,-3 19 7 15,3-8-5-15,0-11 1 0,3 13-2 0,-2-2 2 16,-1-11 0-16,0 17-1 0,0-17 5 0,3 19-1 16,-3-11-2-16,0-8 0 0,5 18-3 0,-5-10 3 15,4 3 2-15,-4-11-2 0,0 19 2 0,3-10 0 16,-3-9 0-16,0 23-1 0,0-13 0 0,0 2 0 16,0 0 0-16,0-12 0 0,0 22-1 0,0-10 5 15,0-12-1-15,1 20-1 0,-1-20-2 0,0 20-2 16,-1-12 0-16,1-8 2 0,0 16 1 0,0-16-1 15,0 17 1-15,0-8-5 0,0-9 7 0,0 18-2 16,1-8 1-16,-1-10 3 0,4 15-5 0,-4-15 5 16,-4 17-7-16,4-17 4 0,4 16-1 0,-2-5 4 0,-2-11-3 15,0 13 2-15,1-5 0 0,-1-8 1 0,-1 23-5 16,-1-12 3-16,2-11-1 0,0 18-1 0,0-18-2 16,0 20 4-16,-4-9-4 0,4-11 2 0,-1 17 0 15,-2-6-4-15,-1 0 4 0,4-11 3 0,-4 17 2 16,4-6-4-16,0-11 3 0,-5 20-1 0,2-11 0 15,3-9 2-15,0 19-5 0,0-19 1 0,-1 18 0 16,1-10-6-16,-4 3 4 0,4-11 4 0,-3 19-6 16,3-19 3-16,0 18-2 0,0-18-2 0,0 15 5 15,-2-4-2-15,2-11 2 0,-4 16-2 0,4-16-3 16,-2 17 0-16,1-9 1 0,1-8-1 0,0 20 2 16,1-9 2-16,-1-11-3 0,-1 18 7 0,-3-7-6 0,4-11 0 15,4 20 2-15,-4-11-2 0,0-9 0 0,1 23-3 16,-1-15 2-16,0 3-1 0,0-11 3 15,2 21 1-15,-2-21 0 0,4 13-1 0,-4-13-1 0,2 16-1 16,-2-8 0-16,0-8 1 0,3 12 1 0,-3-12-3 16,5 15 3-16,-5-15 1 0,4 15-2 0,-4-15 0 15,3 13 4-15,-2-6-3 0,-1-7-3 0,4 9 1 16,-4-9-5-16,0 12 9 0,0-12-1 0,7 12 4 16,-7-12-4-16,1 9 6 0,-1-9-3 0,8 11 0 15,-8-11-4-15,10 7 10 0,-10-7 3 0,10 8-5 16,-10-8-1-16,10 6-3 0,-10-6 5 0,13 6-3 15,-13-6 6-15,13 5-13 0,-13-5 9 0,15 3-1 16,-15-3 4-16,13 2-10 0,-13-2 10 0,15 0-2 16,-15 0 2-16,19-2-5 0,-19 2 1 0,20 0 3 15,-20 0-5-15,13-3 5 0,-4 2-4 0,-9 1-3 0,15-6-3 16,-15 6 3-16,16-2 0 0,-16 2-2 0,15-3 2 16,-15 3-1-16,10-5-1 0,-10 5-5 0,10-3 4 15,-10 3 4-15,0 0-2 0,0 0 2 16,13-5 1-16,-13 5-2 0,0 0 2 0,0 0 0 0,0 0 5 15,0 0-8-15,0 0-2 0,11-3 7 0,-11 3-2 16,0 0-4-16,0 0 8 0,0 0-10 0,0 0 3 16,0 0 0-16,0 0-2 0,0 0-9 0,0 0-33 15,0 0-13-15,0 0-11 0,0 0-25 0,0 0-29 16,0-15-28-16,0 15-34 0,0 0-33 0,0 0-46 16,-7-22-277-16,7 22-577 0,0-19 257 0</inkml:trace>
  <inkml:trace contextRef="#ctx0" brushRef="#br0" timeOffset="-11272.49">0 186 48 0,'0'0'139'0,"0"0"-14"15,0 0-1-15,0 0 0 0,0 0-3 0,0 0-11 16,0 0-4-16,0 0-10 0,0 0-5 0,0 0-5 16,0 0-9-16,0 0-6 0,0 0-6 0,0 0-9 15,0 0-5-15,0 0-4 0,0 0-6 0,0 0-7 16,0 0-3-16,0 0 1 0,0 0-10 0,0 0 1 0,0 0-1 15,0 0-2-15,0 0-3 0,0 0 0 16,0 0 4-16,8 16 6 0,-8-16 7 0,0 0-1 16,21 2 2-16,-11-2-2 0,-10 0 3 0,21 0-3 0,-2 0-5 15,-2-2 4-15,2-2-3 0,3 3 4 0,4-4-6 16,2 1 0-16,0 1-4 0,-7-1-1 0,4 0-1 16,-5 4 0-16,4-3-4 0,-6 1-2 0,3-1-2 15,-1-1-1-15,1 1-1 0,-1 2 0 0,-2-2-2 16,3 1-2-16,-4-1 2 0,-2 2-3 0,0 1 1 15,-2-2-4-15,-13 2-4 0,20 0 6 0,-5 0 2 16,-15 0-8-16,17 0 4 0,-4 0-2 0,-13 0 3 16,14 2-2-16,-14-2 0 0,16 1 0 0,-3-1 2 0,-13 0-1 15,15 0 0-15,-15 0 0 0,18 3 1 0,-18-3 1 16,18 0 1-16,-6 0-3 0,-12 0-2 16,20 0 1-16,-20 0-2 0,20-4 2 0,-20 4-1 0,16-2 1 15,-3 0 1-15,-2 0 0 0,-11 2 0 0,14-2 1 16,-14 2-3-16,18-7 3 0,-18 7-3 0,9-4 3 15,-9 4-2-15,8-4 0 0,-8 4-1 0,0 0 2 16,11-8-8-16,-11 8-12 0,0 0-18 0,0 0-15 16,0 0-16-16,0 0-25 0,0 0-3 0,0 0-11 15,0 0-20-15,0 0-36 0,-48 16-135 0,36-16-321 16,2 3 141-16</inkml:trace>
  <inkml:trace contextRef="#ctx0" brushRef="#br0" timeOffset="-10836.95">523 174 50 0,'0'0'141'0,"0"0"-3"15,0 0-17-15,0 0-8 0,0 0-16 0,0 0-4 16,0 0-1-16,0 0-8 0,0 0-6 0,0 0 6 15,0 0-6-15,0 0-2 0,0 0-5 0,0 0-1 16,0 0 0-16,16 26 0 0,-16-26 1 0,1 16-3 16,2-6-5-16,-3-10 2 0,1 22-1 0,-1-10 1 15,1 2-6-15,-1 2 2 0,3-2-2 0,-3 0-1 16,3 1-5-16,-2 2-4 0,-1 1-4 0,1-1 5 16,5 0-5-16,-5-2-5 0,0 1 0 0,-1 3-3 0,0-2-2 15,4 2-3-15,-4-6-1 0,2 6-1 16,-2-5-4-16,0 1-6 0,0 0 2 0,0-6-2 15,0-9-7-15,-2 25 1 0,2-17 3 0,0-8-2 0,-4 20 0 16,3-12-3-16,1-8 0 0,-3 18-1 0,-1-10-3 16,4-8 1-16,-2 14 0 0,-4-6-12 0,6-8-10 15,0 0-14-15,-2 15-17 0,2-15-19 0,-3 11-11 16,3-11-15-16,0 0-17 0,0 0-14 0,0 0-26 16,0 0-218-16,0 0-395 0,0 0 175 0</inkml:trace>
  <inkml:trace contextRef="#ctx0" brushRef="#br0" timeOffset="-10425.66">1128 158 156 0,'0'0'166'16,"-15"-10"-15"-16,15 10-7 0,0 0-6 0,0 0-6 15,-25 5-9-15,25-5-9 0,-16 8-2 0,11-3-7 16,-3 1-4-16,0 3-1 0,-3-2-4 0,-2 3-4 15,3 2-7-15,0 0-2 0,-1 0-4 0,3 2-5 16,-3 2-3-16,2-3-5 0,-2 2-6 16,3 2-3-16,0-4-3 0,2 2-5 0,3-2-2 0,-4 5-3 15,6-4-3-15,-3 4-5 0,3-4-3 0,-1-2-1 16,5 3 0-16,-4 0-7 0,1-15-2 0,5 26 1 0,-4-18-1 16,1 3-4-16,-2-11 1 0,6 19-3 15,1-11 0-15,-4-2-6 0,1 1 6 0,-4-7-5 16,10 13-2-16,-6-7-7 0,-4-6-11 0,14 10-12 0,-9-6-19 15,-5-4-21-15,11 11-13 0,-3-8-19 0,-8-3-36 16,17 2-7-16,-17-2-26 0,16-9-202 0,-16 9-394 16,19-9 174-16</inkml:trace>
  <inkml:trace contextRef="#ctx0" brushRef="#br0" timeOffset="-11743.88">12 145 40 0,'0'0'47'0,"0"0"-20"0,-3 11-29 16,3-11-17-16,0 0-20 0,0 0 8 0</inkml:trace>
  <inkml:trace contextRef="#ctx0" brushRef="#br0" timeOffset="-9792.65">1272 293 73 0,'0'0'197'0,"0"0"-17"0,0 0-19 15,0 0-14-15,0 0-18 0,0 0-8 0,0 0-9 16,0 0-8-16,0 0-1 0,0 0-4 0,0 0-5 0,15 33-5 16,-14-26-8-16,-1-7 1 0,5 15-2 15,-1-7-4-15,-4-8-5 0,6 18-2 0,-1-10 0 16,-1 0-7-16,-3 4-3 0,-1-12-7 0,6 16-9 0,-5-6 3 15,0-1-2-15,-1-9-6 0,2 19 1 0,-2-19-11 16,5 14 4-16,-4-6-8 0,3 3 1 0,-4-11-2 16,0 0-3-16,0 19-3 0,0-19-1 0,2 8-5 15,-2-8 1-15,0 0 5 0,1 12-5 0,-1-12 2 16,0 0-2-16,0 0-2 0,0 0 3 0,0 0 2 16,0 0 2-16,0 0 2 0,0 0-3 0,0 0 1 15,0 0-3-15,0 0-1 0,0 0 1 0,0 0-6 16,0 0 4-16,0 0-4 0,0 0-4 0,0 0-1 15,15-34-1-15,-11 25-2 0,2-2-5 0,0-2 4 16,-1 1-2-16,4 0-1 0,-1 0-4 0,0-1-1 16,3 2-1-16,-4-1 1 0,5 0 1 0,-3 1-2 0,-1 1 5 15,4-1-3-15,-4 3 5 0,1 0-2 0,-3 1 2 16,3 1-3-16,-1-1 4 0,-8 7-3 16,11-12 1-16,-11 12 0 0,12-8 2 0,-12 8 0 0,6-7 2 15,-6 7 2-15,0 0-1 0,0 0-3 0,10-8 4 16,-10 8-3-16,0 0-1 0,0 0-4 0,0 0 3 15,0 0 0-15,0 0 2 0,0 0-2 0,18 11 0 16,-18-11 5-16,8 8 3 0,-8-8-2 0,8 13-5 16,-4-5 10-16,0 0 5 0,-4-8-3 0,11 15 3 15,-4-4-1-15,-5-3 2 0,5 0-3 0,-2 2 1 16,1 0 2-16,-1 2 0 0,2-6 0 0,-2 1-1 16,2 2 0-16,-1-1 0 0,0 2-4 0,-2-4 1 15,-4-6-1-15,10 14 0 0,-3-6-1 0,-3-2-4 0,-4-6 3 16,5 12-3-16,-5-12-2 0,7 7-10 0,-7-7-12 15,7 8-11-15,-7-8-20 0,0 0-11 0,6 12-14 16,-6-12-15-16,0 0-32 0,0 0-34 0,0 0-53 16,0 0-165-16,11-21-406 0,-11 21 180 0</inkml:trace>
  <inkml:trace contextRef="#ctx0" brushRef="#br0" timeOffset="-9338.85">1887 113 103 0,'0'0'144'0,"10"-3"-9"0,-10 3-8 15,0 0-13-15,0 0-5 0,15-2-9 0,-15 2-4 0,0 0-4 16,0 0-3-16,20 10-7 0,-20-10-2 0,8 8-4 15,-4-2 0-15,1 2-3 0,-5-8 0 16,12 18 2-16,-9-10-3 0,4 6-3 0,-1-2-1 0,-3 4-5 16,2-2 2-16,1 1-2 0,-4 1 0 0,4 1 0 15,-6-2-4-15,6 0-3 0,1 3-2 0,-6 1 2 16,6-4-3-16,-6 2-2 0,5-1 5 0,-4 3-2 16,1-5-5-16,1 4-2 0,-1-2-4 0,-1 1 0 15,1-4-5-15,-3 6 0 0,3-6-2 0,-3-1 0 16,0-12-6-16,-3 20-2 0,3-10-1 0,0-10-2 15,-3 18-3-15,2-7-2 0,1-11 3 0,-4 16-2 16,0-5-6-16,4-11 2 0,-5 14-3 0,-1-6-2 16,0-1 0-16,6-7 1 0,-8 11-2 0,5-3-5 0,3-8-10 15,-11 8-15-15,11-8-16 0,-10 8-17 0,10-8-19 16,-8 10-20-16,8-10-20 0,-10 3-32 16,10-3-25-16,0 0-70 0,0 0-147 0,0 0-415 0,0 0 184 15</inkml:trace>
  <inkml:trace contextRef="#ctx0" brushRef="#br0" timeOffset="-8619.71">2420 428 76 0,'0'0'166'0,"0"0"-11"0,0 0-12 0,0 0-10 15,0 0-6-15,0 0-7 0,0 0-10 16,0 0-9-16,0 0-3 0,0 0-2 0,0 0-8 0,0 0 1 16,0 0-1-16,0 0-6 0,0 0-5 0,0 0-2 15,25 14-5-15,-25-14-1 0,12 0-3 16,-12 0 0-16,15 2-8 0,-15-2-1 0,24 5-3 0,-13-5-2 15,2 3-3-15,-1 1-1 0,3-2-4 16,2-4-1-16,2 4-2 0,-2-6-1 0,2 8-6 0,2-8-1 16,-1 2-4-16,-1-1-1 0,3-1-4 0,-4 3 4 15,3 1-6-15,-2-3-1 0,-1 0-1 0,1 2-1 16,-10 0-3-16,3-2 2 0,2 3-1 0,-14 0 1 16,17 0-1-16,-17 0 4 0,15 0-3 0,-15 0 4 15,0 0-4-15,18-3 2 0,-18 3-3 0,0 0 3 16,15 3-5-16,-15-3-1 0,0 0-2 0,0 0 3 0,0 0-6 15,0 0 6-15,7-7-2 0,-7 7-3 0,0 0-3 16,0 0 0-16,0 0 3 0,0 0-5 16,0 0 1-16,0 0 6 0,0 0-10 0,0 0 3 0,0 0-9 15,0 0-11-15,0 0-10 0,0 0-18 0,0 0-19 16,0 0-26-16,0 0-27 0,0 0-35 0,0 0-33 16,0 0-33-16,0 0-171 0,0 0-418 0,0 0 186 15</inkml:trace>
  <inkml:trace contextRef="#ctx0" brushRef="#br0" timeOffset="-8114.77">2423 646 161 0,'0'0'165'0,"0"0"-11"0,0 0-7 0,0 0-11 15,0 0-7-15,0 0-8 0,0 0-6 0,0 0-10 16,14 14-8-16,-14-14-7 0,0 0 2 0,0 0-4 16,0 0 1-16,11 2-5 0,-11-2-3 0,0 0-1 15,11 2-4-15,-11-2 1 0,20 4-2 0,-15-4 1 16,-5 0 0-16,23 0-7 0,-10 0-6 0,0 2 2 15,5-2-5-15,-1-2-1 0,-1 2-4 16,0 0-3-16,3 0-5 0,-1 0-2 0,0 0-6 0,-2 0 0 16,2 0-1-16,-2 0-1 0,-2 0 1 0,4-3-2 0,-18 3-3 15,23-1-3-15,-8-1-1 0,-6 4-1 0,-9-2 0 16,24-2-4-16,-24 2-2 0,17 2 5 0,-17-2-10 16,18 0-2-16,-18 0 4 0,12-2-8 0,-12 2 2 15,13 0-1-15,-13 0 1 0,0 0-3 0,17-4-5 16,-17 4 1-16,0 0 0 0,15 0 2 0,-15 0-2 15,0 0-1-15,13-1 0 0,-13 1-1 0,0 0-3 16,0 0-2-16,0 0-9 0,0 0-14 0,12 1-19 16,-12-1-14-16,0 0-30 0,0 0-27 0,0 0-21 15,0 0-34-15,0 0-26 0,0 0-238 0,0 0-470 16,0 0 208-16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11187-0E4F-415C-9ACB-0DCBF6B1B080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1853F-70BE-41ED-8CB2-6DEA721A60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69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76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6711E2A-4C65-466A-83D1-E9A7BB0D3E18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1394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015BED5A-3432-4E1C-B680-01AEC9D69DAA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324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A9314851-8B28-4EDF-9F6A-E784456186A0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9933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5287D85-48E8-45CA-B321-8A91B3F862BD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6411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100CE7F-905A-4570-9E9B-7DC3024F7FEC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0929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901A4F47-E234-475E-9A02-46A46FC834A7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46647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D1BA936-97E6-4091-8385-64DF04E25A5C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695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D505AD1-6384-453E-A879-1BC7B4BBD1B9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4385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21CBBA3D-216B-4525-981E-CE30D90997D2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6625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F7986273-E8AC-43F5-9285-0CD3310A3F85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3279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54063"/>
            <a:ext cx="6629400" cy="3729037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19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28509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597A8A2B-ACEE-472A-86E3-6FFCAAB41BF0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735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54063"/>
            <a:ext cx="6629400" cy="372903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195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68621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C10A7A-32C5-4368-87B5-AB4C6C2AE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CB5E-568C-4F66-9ED8-D3AFD6BA602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54F126A-E17E-4671-94A8-EA31530884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4EA3D45-42D7-426E-9562-1FDCE93DE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/>
              <a:t>This slide shows how to complete the Tower of Hanoi puzzle for 3 disks using as few moves as possible.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02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481A6C42-3D20-46A2-89EC-4FD26CA9D708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431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509E9666-172D-472F-9645-CC72F1C69D36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41436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B84AC383-6418-417A-9673-C985FC39573A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17675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843E8BD1-FBCD-4C70-B270-E9DA7B8D864D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319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  <a:ln/>
        </p:spPr>
        <p:txBody>
          <a:bodyPr/>
          <a:lstStyle/>
          <a:p>
            <a:fld id="{FBDDA33B-13E7-43A3-A2C1-4F042D6C9E72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329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14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50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67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15600" y="521800"/>
            <a:ext cx="11360800" cy="8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1073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7784" y="1214440"/>
            <a:ext cx="10972800" cy="5076825"/>
          </a:xfrm>
        </p:spPr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5065F9FF-9B9C-429A-9FE7-1EF99748603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7615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084" y="100014"/>
            <a:ext cx="10972800" cy="906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55784" y="1214439"/>
            <a:ext cx="5384800" cy="246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5784" y="3829051"/>
            <a:ext cx="5384800" cy="2462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97625"/>
            <a:ext cx="2844800" cy="3238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737600" y="6397625"/>
            <a:ext cx="2844800" cy="323851"/>
          </a:xfrm>
        </p:spPr>
        <p:txBody>
          <a:bodyPr/>
          <a:lstStyle>
            <a:lvl1pPr>
              <a:defRPr/>
            </a:lvl1pPr>
          </a:lstStyle>
          <a:p>
            <a:fld id="{BB1CFF74-650C-45FF-BE2C-FC5B9B486D0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6795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35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4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52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19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59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778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45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3B2C-B990-46AE-9603-168BE43F61CC}" type="datetimeFigureOut">
              <a:rPr lang="tr-TR" smtClean="0"/>
              <a:t>12.10.2023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03D3-BC03-47C9-8A49-FDF1892C0E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88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415179" y="2181212"/>
            <a:ext cx="7175861" cy="211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CMPE371</a:t>
            </a:r>
            <a:br>
              <a:rPr lang="tr-TR" dirty="0"/>
            </a:br>
            <a:r>
              <a:rPr lang="tr-TR" sz="2667" dirty="0"/>
              <a:t>Analysis of Algorithms</a:t>
            </a:r>
            <a:br>
              <a:rPr lang="tr-TR" sz="2667" dirty="0"/>
            </a:br>
            <a:r>
              <a:rPr lang="en-GB" sz="2667" dirty="0"/>
              <a:t>FALL </a:t>
            </a:r>
            <a:r>
              <a:rPr lang="tr-TR" sz="2667" dirty="0"/>
              <a:t>202</a:t>
            </a:r>
            <a:r>
              <a:rPr lang="en-GB" sz="2667" dirty="0"/>
              <a:t>3</a:t>
            </a:r>
            <a:r>
              <a:rPr lang="tr-TR" sz="2667" dirty="0"/>
              <a:t>-202</a:t>
            </a:r>
            <a:r>
              <a:rPr lang="en-GB" sz="2667" dirty="0"/>
              <a:t>4</a:t>
            </a:r>
            <a:br>
              <a:rPr lang="tr-TR" sz="2667" dirty="0"/>
            </a:br>
            <a:r>
              <a:rPr lang="tr-TR" sz="2667" dirty="0"/>
              <a:t>Lecture </a:t>
            </a:r>
            <a:r>
              <a:rPr lang="en-GB" sz="2667" dirty="0"/>
              <a:t>4</a:t>
            </a:r>
            <a:r>
              <a:rPr lang="tr-TR" sz="2667" dirty="0"/>
              <a:t> Part I</a:t>
            </a:r>
            <a:br>
              <a:rPr lang="tr-TR" sz="2667" dirty="0"/>
            </a:br>
            <a:br>
              <a:rPr lang="tr-TR" sz="2667" dirty="0"/>
            </a:br>
            <a:br>
              <a:rPr lang="tr-TR" sz="2667" dirty="0"/>
            </a:br>
            <a:endParaRPr sz="2667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7DE0C66-32C3-47C1-AF1A-3E85AE2D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384" y="1846730"/>
            <a:ext cx="2802521" cy="330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2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18157-32C5-4028-BF5E-E8166806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5" y="164308"/>
            <a:ext cx="10770784" cy="65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75B15B58-A294-41F6-9CD6-4A1DD01F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3" y="842684"/>
            <a:ext cx="11802317" cy="5002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A605EE-EC52-999E-2893-4049643D8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842684"/>
            <a:ext cx="5771209" cy="32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39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1C19ED1-4354-4138-AAC8-0850828F290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7047" y="199109"/>
            <a:ext cx="9070695" cy="1143000"/>
          </a:xfrm>
        </p:spPr>
        <p:txBody>
          <a:bodyPr/>
          <a:lstStyle/>
          <a:p>
            <a:r>
              <a:rPr lang="en-IE" altLang="en-US" dirty="0"/>
              <a:t>How many moves does it take?</a:t>
            </a:r>
            <a:endParaRPr lang="en-GB" alt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C01C732-A590-4DF8-BDA8-3614C9FB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9" y="1695451"/>
            <a:ext cx="50768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D9AD4C54-ECAC-48F8-AF52-7AD2725B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52600"/>
            <a:ext cx="5067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B7E162CE-F503-42BB-AB69-6F0FAB6E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14500"/>
            <a:ext cx="502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9C392D77-3C8F-4806-8A2D-A1507B42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1714500"/>
            <a:ext cx="50673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091E8D7C-72CC-4CF9-932F-C22C4DED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0387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1A83BF81-368F-4141-B667-286018D2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1"/>
            <a:ext cx="504825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CC9956D4-ABDD-41FA-8111-9DC09FD0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752601"/>
            <a:ext cx="501015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9DE9F413-AF85-4AC2-9DE8-B3F12D3F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1"/>
            <a:ext cx="50387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Text Box 12">
            <a:extLst>
              <a:ext uri="{FF2B5EF4-FFF2-40B4-BE49-F238E27FC236}">
                <a16:creationId xmlns:a16="http://schemas.microsoft.com/office/drawing/2014/main" id="{CB610B72-7D7E-4C09-BC2C-78ED3A34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10201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en-US" sz="1400">
                <a:latin typeface="Verdana" panose="020B0604030504040204" pitchFamily="34" charset="0"/>
              </a:rPr>
              <a:t>Did you know you should be able to complete the puzzle in (2</a:t>
            </a:r>
            <a:r>
              <a:rPr lang="en-GB" altLang="en-US" sz="1400" baseline="30000">
                <a:latin typeface="Verdana" panose="020B0604030504040204" pitchFamily="34" charset="0"/>
              </a:rPr>
              <a:t>n</a:t>
            </a:r>
            <a:r>
              <a:rPr lang="en-GB" altLang="en-US" sz="1400">
                <a:latin typeface="Verdana" panose="020B0604030504040204" pitchFamily="34" charset="0"/>
              </a:rPr>
              <a:t> -1) moves where n is the number of disks. </a:t>
            </a:r>
          </a:p>
          <a:p>
            <a:pPr algn="just">
              <a:spcBef>
                <a:spcPct val="50000"/>
              </a:spcBef>
            </a:pPr>
            <a:r>
              <a:rPr lang="en-IE" altLang="en-US" sz="1400">
                <a:latin typeface="Verdana" panose="020B0604030504040204" pitchFamily="34" charset="0"/>
              </a:rPr>
              <a:t>For 3 disks </a:t>
            </a:r>
            <a:r>
              <a:rPr lang="en-GB" altLang="en-US" sz="1400">
                <a:latin typeface="Verdana" panose="020B0604030504040204" pitchFamily="34" charset="0"/>
              </a:rPr>
              <a:t>2</a:t>
            </a:r>
            <a:r>
              <a:rPr lang="en-GB" altLang="en-US" sz="1400" baseline="30000">
                <a:latin typeface="Verdana" panose="020B0604030504040204" pitchFamily="34" charset="0"/>
              </a:rPr>
              <a:t>n</a:t>
            </a:r>
            <a:r>
              <a:rPr lang="en-GB" altLang="en-US" sz="1400">
                <a:latin typeface="Verdana" panose="020B0604030504040204" pitchFamily="34" charset="0"/>
              </a:rPr>
              <a:t> -1= (2</a:t>
            </a:r>
            <a:r>
              <a:rPr lang="en-GB" altLang="en-US" sz="1400" baseline="30000">
                <a:latin typeface="Verdana" panose="020B0604030504040204" pitchFamily="34" charset="0"/>
              </a:rPr>
              <a:t>3</a:t>
            </a:r>
            <a:r>
              <a:rPr lang="en-GB" altLang="en-US" sz="1400">
                <a:latin typeface="Verdana" panose="020B0604030504040204" pitchFamily="34" charset="0"/>
              </a:rPr>
              <a:t> – 1) = (8-1) =7 moves</a:t>
            </a:r>
          </a:p>
          <a:p>
            <a:pPr>
              <a:spcBef>
                <a:spcPct val="50000"/>
              </a:spcBef>
            </a:pPr>
            <a:endParaRPr lang="en-GB" altLang="en-US" sz="14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2873DD19-FA02-499F-AAB9-8677DEE2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542" y="1082318"/>
            <a:ext cx="6981749" cy="6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Sort Approach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839" y="1062037"/>
            <a:ext cx="8229600" cy="5414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 dirty="0"/>
              <a:t>To sort an array </a:t>
            </a:r>
            <a:r>
              <a:rPr lang="en-US" altLang="tr-TR" dirty="0">
                <a:latin typeface="Comic Sans MS" panose="030F0702030302020204" pitchFamily="66" charset="0"/>
              </a:rPr>
              <a:t>A[p . . r]:</a:t>
            </a:r>
            <a:endParaRPr lang="en-US" altLang="tr-TR" b="1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US" altLang="tr-TR" b="1" dirty="0"/>
              <a:t>Divide</a:t>
            </a:r>
          </a:p>
          <a:p>
            <a:pPr lvl="1"/>
            <a:r>
              <a:rPr lang="en-US" altLang="tr-TR" dirty="0"/>
              <a:t>Divide the n-element sequence to be sorted into two subsequences of </a:t>
            </a:r>
            <a:r>
              <a:rPr lang="en-US" altLang="tr-TR" dirty="0">
                <a:latin typeface="Comic Sans MS" panose="030F0702030302020204" pitchFamily="66" charset="0"/>
              </a:rPr>
              <a:t>n/2</a:t>
            </a:r>
            <a:r>
              <a:rPr lang="en-US" altLang="tr-TR" dirty="0"/>
              <a:t> elements each</a:t>
            </a:r>
          </a:p>
          <a:p>
            <a:r>
              <a:rPr lang="en-US" altLang="tr-TR" b="1" dirty="0"/>
              <a:t>Conquer</a:t>
            </a:r>
          </a:p>
          <a:p>
            <a:pPr lvl="1">
              <a:lnSpc>
                <a:spcPct val="120000"/>
              </a:lnSpc>
            </a:pPr>
            <a:r>
              <a:rPr lang="en-US" altLang="tr-TR" dirty="0"/>
              <a:t>Sort the subsequences recursively using merge sort</a:t>
            </a:r>
          </a:p>
          <a:p>
            <a:pPr lvl="1">
              <a:lnSpc>
                <a:spcPct val="120000"/>
              </a:lnSpc>
            </a:pPr>
            <a:r>
              <a:rPr lang="en-US" altLang="tr-TR" dirty="0"/>
              <a:t>When the size of the sequences is 1 there is nothing more to do</a:t>
            </a:r>
          </a:p>
          <a:p>
            <a:pPr>
              <a:lnSpc>
                <a:spcPct val="120000"/>
              </a:lnSpc>
            </a:pPr>
            <a:r>
              <a:rPr lang="tr-TR" altLang="tr-TR" b="1" dirty="0"/>
              <a:t>Merge</a:t>
            </a:r>
            <a:endParaRPr lang="en-US" altLang="tr-TR" b="1" dirty="0"/>
          </a:p>
          <a:p>
            <a:pPr lvl="1">
              <a:lnSpc>
                <a:spcPct val="120000"/>
              </a:lnSpc>
            </a:pPr>
            <a:r>
              <a:rPr lang="en-US" altLang="tr-TR" dirty="0"/>
              <a:t>Merge the two sorted subsequences</a:t>
            </a:r>
          </a:p>
        </p:txBody>
      </p:sp>
    </p:spTree>
    <p:extLst>
      <p:ext uri="{BB962C8B-B14F-4D97-AF65-F5344CB8AC3E}">
        <p14:creationId xmlns:p14="http://schemas.microsoft.com/office/powerpoint/2010/main" val="4244357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Sort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237" y="1574800"/>
            <a:ext cx="8716963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tr-TR">
                <a:solidFill>
                  <a:srgbClr val="DD0111"/>
                </a:solidFill>
                <a:latin typeface="Monotype Corsiva" panose="03010101010201010101" pitchFamily="66" charset="0"/>
              </a:rPr>
              <a:t>Alg.:</a:t>
            </a:r>
            <a:r>
              <a:rPr lang="en-US" altLang="tr-TR"/>
              <a:t> MERGE-SORT</a:t>
            </a:r>
            <a:r>
              <a:rPr lang="en-US" altLang="tr-TR">
                <a:latin typeface="Comic Sans MS" panose="030F0702030302020204" pitchFamily="66" charset="0"/>
              </a:rPr>
              <a:t>(A, p, r)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b="1"/>
              <a:t>	</a:t>
            </a:r>
            <a:r>
              <a:rPr lang="en-US" altLang="tr-TR" sz="2000" b="1"/>
              <a:t>if </a:t>
            </a:r>
            <a:r>
              <a:rPr lang="en-US" altLang="tr-TR" sz="2000">
                <a:latin typeface="Comic Sans MS" panose="030F0702030302020204" pitchFamily="66" charset="0"/>
              </a:rPr>
              <a:t>p &lt; r</a:t>
            </a:r>
            <a:r>
              <a:rPr lang="en-US" altLang="tr-TR" sz="2000" i="1"/>
              <a:t>  					</a:t>
            </a:r>
            <a:r>
              <a:rPr lang="en-US" altLang="tr-TR" sz="2000"/>
              <a:t>Check for base case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 b="1"/>
              <a:t>	   then </a:t>
            </a:r>
            <a:r>
              <a:rPr lang="en-US" altLang="tr-TR" sz="2000">
                <a:latin typeface="Comic Sans MS" panose="030F0702030302020204" pitchFamily="66" charset="0"/>
              </a:rPr>
              <a:t>q ← </a:t>
            </a:r>
            <a:r>
              <a:rPr lang="en-US" altLang="tr-TR" sz="2000">
                <a:latin typeface="Comic Sans MS" panose="030F0702030302020204" pitchFamily="66" charset="0"/>
                <a:sym typeface="Symbol" panose="05050102010706020507" pitchFamily="18" charset="2"/>
              </a:rPr>
              <a:t></a:t>
            </a:r>
            <a:r>
              <a:rPr lang="en-US" altLang="tr-TR" sz="2000">
                <a:latin typeface="Comic Sans MS" panose="030F0702030302020204" pitchFamily="66" charset="0"/>
              </a:rPr>
              <a:t>(p + r)/2</a:t>
            </a:r>
            <a:r>
              <a:rPr lang="en-US" altLang="tr-TR" sz="2000">
                <a:latin typeface="Comic Sans MS" panose="030F0702030302020204" pitchFamily="66" charset="0"/>
                <a:sym typeface="Symbol" panose="05050102010706020507" pitchFamily="18" charset="2"/>
              </a:rPr>
              <a:t></a:t>
            </a:r>
            <a:r>
              <a:rPr lang="en-US" altLang="tr-TR" sz="2000"/>
              <a:t> </a:t>
            </a:r>
            <a:r>
              <a:rPr lang="en-US" altLang="tr-TR" sz="2000" i="1"/>
              <a:t> 			</a:t>
            </a:r>
            <a:r>
              <a:rPr lang="en-US" altLang="tr-TR" sz="2000"/>
              <a:t>Divide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MERGE-SORT</a:t>
            </a:r>
            <a:r>
              <a:rPr lang="en-US" altLang="tr-TR" sz="2000">
                <a:latin typeface="Comic Sans MS" panose="030F0702030302020204" pitchFamily="66" charset="0"/>
              </a:rPr>
              <a:t>(A, p, q)</a:t>
            </a:r>
            <a:r>
              <a:rPr lang="en-US" altLang="tr-TR" sz="2000" i="1"/>
              <a:t>  		</a:t>
            </a:r>
            <a:r>
              <a:rPr lang="en-US" altLang="tr-TR" sz="2000"/>
              <a:t>Conquer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MERGE-SORT</a:t>
            </a:r>
            <a:r>
              <a:rPr lang="en-US" altLang="tr-TR" sz="2000">
                <a:latin typeface="Comic Sans MS" panose="030F0702030302020204" pitchFamily="66" charset="0"/>
              </a:rPr>
              <a:t>(A, q + 1, r) </a:t>
            </a:r>
            <a:r>
              <a:rPr lang="en-US" altLang="tr-TR" sz="2000" i="1"/>
              <a:t> 		</a:t>
            </a:r>
            <a:r>
              <a:rPr lang="en-US" altLang="tr-TR" sz="2000"/>
              <a:t>Conquer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tr-TR" sz="2000"/>
              <a:t>		MERGE</a:t>
            </a:r>
            <a:r>
              <a:rPr lang="en-US" altLang="tr-TR" sz="2000">
                <a:latin typeface="Comic Sans MS" panose="030F0702030302020204" pitchFamily="66" charset="0"/>
              </a:rPr>
              <a:t>(A, p, q, r)</a:t>
            </a:r>
            <a:r>
              <a:rPr lang="en-US" altLang="tr-TR" sz="2000" i="1"/>
              <a:t>  			</a:t>
            </a:r>
            <a:r>
              <a:rPr lang="en-US" altLang="tr-TR" sz="2000"/>
              <a:t>Combine</a:t>
            </a:r>
          </a:p>
          <a:p>
            <a:pPr>
              <a:lnSpc>
                <a:spcPct val="150000"/>
              </a:lnSpc>
            </a:pPr>
            <a:endParaRPr lang="en-US" altLang="tr-TR" sz="1800"/>
          </a:p>
          <a:p>
            <a:pPr>
              <a:lnSpc>
                <a:spcPct val="150000"/>
              </a:lnSpc>
            </a:pPr>
            <a:r>
              <a:rPr lang="en-US" altLang="tr-TR">
                <a:solidFill>
                  <a:srgbClr val="DD0111"/>
                </a:solidFill>
              </a:rPr>
              <a:t>Initial call:</a:t>
            </a:r>
            <a:r>
              <a:rPr lang="en-US" altLang="tr-TR" b="1" i="1"/>
              <a:t> </a:t>
            </a:r>
            <a:r>
              <a:rPr lang="en-US" altLang="tr-TR"/>
              <a:t>MERGE-SORT</a:t>
            </a:r>
            <a:r>
              <a:rPr lang="en-US" altLang="tr-TR">
                <a:latin typeface="Comic Sans MS" panose="030F0702030302020204" pitchFamily="66" charset="0"/>
              </a:rPr>
              <a:t>(A, 1, n)</a:t>
            </a:r>
            <a:endParaRPr lang="en-US" altLang="tr-TR" sz="2000"/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 rot="-8014074">
            <a:off x="7133432" y="25138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 rot="-8014074">
            <a:off x="7133432" y="30472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0" name="AutoShape 6"/>
          <p:cNvSpPr>
            <a:spLocks noChangeArrowheads="1"/>
          </p:cNvSpPr>
          <p:nvPr/>
        </p:nvSpPr>
        <p:spPr bwMode="auto">
          <a:xfrm rot="-8014074">
            <a:off x="7133432" y="35806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1" name="AutoShape 7"/>
          <p:cNvSpPr>
            <a:spLocks noChangeArrowheads="1"/>
          </p:cNvSpPr>
          <p:nvPr/>
        </p:nvSpPr>
        <p:spPr bwMode="auto">
          <a:xfrm rot="-8014074">
            <a:off x="7133432" y="41140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2" name="AutoShape 8"/>
          <p:cNvSpPr>
            <a:spLocks noChangeArrowheads="1"/>
          </p:cNvSpPr>
          <p:nvPr/>
        </p:nvSpPr>
        <p:spPr bwMode="auto">
          <a:xfrm rot="-8014074">
            <a:off x="7133432" y="4647408"/>
            <a:ext cx="131763" cy="123825"/>
          </a:xfrm>
          <a:prstGeom prst="rtTriangl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6942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1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7323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2</a:t>
            </a: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704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3</a:t>
            </a: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8085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4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8466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5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8847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6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9228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7</a:t>
            </a:r>
          </a:p>
        </p:txBody>
      </p:sp>
      <p:sp>
        <p:nvSpPr>
          <p:cNvPr id="298000" name="Text Box 16"/>
          <p:cNvSpPr txBox="1">
            <a:spLocks noChangeArrowheads="1"/>
          </p:cNvSpPr>
          <p:nvPr/>
        </p:nvSpPr>
        <p:spPr bwMode="auto">
          <a:xfrm>
            <a:off x="9609139" y="1550989"/>
            <a:ext cx="22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tr-TR" sz="1000"/>
              <a:t>8</a:t>
            </a:r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9585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6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9204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2</a:t>
            </a:r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8823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3</a:t>
            </a:r>
          </a:p>
        </p:txBody>
      </p:sp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8442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1</a:t>
            </a:r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8061325" y="1800226"/>
            <a:ext cx="381000" cy="3651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7</a:t>
            </a:r>
          </a:p>
        </p:txBody>
      </p:sp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7680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4</a:t>
            </a:r>
          </a:p>
        </p:txBody>
      </p:sp>
      <p:sp>
        <p:nvSpPr>
          <p:cNvPr id="298007" name="Rectangle 23"/>
          <p:cNvSpPr>
            <a:spLocks noChangeArrowheads="1"/>
          </p:cNvSpPr>
          <p:nvPr/>
        </p:nvSpPr>
        <p:spPr bwMode="auto">
          <a:xfrm>
            <a:off x="7299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2</a:t>
            </a:r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6918325" y="1800226"/>
            <a:ext cx="381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tr-TR" sz="1800"/>
              <a:t>5</a:t>
            </a:r>
          </a:p>
        </p:txBody>
      </p:sp>
      <p:sp>
        <p:nvSpPr>
          <p:cNvPr id="298009" name="Line 25"/>
          <p:cNvSpPr>
            <a:spLocks noChangeShapeType="1"/>
          </p:cNvSpPr>
          <p:nvPr/>
        </p:nvSpPr>
        <p:spPr bwMode="auto">
          <a:xfrm>
            <a:off x="6918325" y="1800225"/>
            <a:ext cx="304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6918325" y="2165351"/>
            <a:ext cx="3048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6918325" y="1800226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7299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3" name="Line 29"/>
          <p:cNvSpPr>
            <a:spLocks noChangeShapeType="1"/>
          </p:cNvSpPr>
          <p:nvPr/>
        </p:nvSpPr>
        <p:spPr bwMode="auto">
          <a:xfrm>
            <a:off x="7680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4" name="Line 30"/>
          <p:cNvSpPr>
            <a:spLocks noChangeShapeType="1"/>
          </p:cNvSpPr>
          <p:nvPr/>
        </p:nvSpPr>
        <p:spPr bwMode="auto">
          <a:xfrm>
            <a:off x="8061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5" name="Line 31"/>
          <p:cNvSpPr>
            <a:spLocks noChangeShapeType="1"/>
          </p:cNvSpPr>
          <p:nvPr/>
        </p:nvSpPr>
        <p:spPr bwMode="auto">
          <a:xfrm>
            <a:off x="8442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6" name="Line 32"/>
          <p:cNvSpPr>
            <a:spLocks noChangeShapeType="1"/>
          </p:cNvSpPr>
          <p:nvPr/>
        </p:nvSpPr>
        <p:spPr bwMode="auto">
          <a:xfrm>
            <a:off x="8823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7" name="Line 33"/>
          <p:cNvSpPr>
            <a:spLocks noChangeShapeType="1"/>
          </p:cNvSpPr>
          <p:nvPr/>
        </p:nvSpPr>
        <p:spPr bwMode="auto">
          <a:xfrm>
            <a:off x="9204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9585325" y="1800226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19" name="Line 35"/>
          <p:cNvSpPr>
            <a:spLocks noChangeShapeType="1"/>
          </p:cNvSpPr>
          <p:nvPr/>
        </p:nvSpPr>
        <p:spPr bwMode="auto">
          <a:xfrm>
            <a:off x="9966325" y="1800226"/>
            <a:ext cx="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0" name="Line 36"/>
          <p:cNvSpPr>
            <a:spLocks noChangeShapeType="1"/>
          </p:cNvSpPr>
          <p:nvPr/>
        </p:nvSpPr>
        <p:spPr bwMode="auto">
          <a:xfrm>
            <a:off x="7145339" y="1579565"/>
            <a:ext cx="1111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1" name="Text Box 37"/>
          <p:cNvSpPr txBox="1">
            <a:spLocks noChangeArrowheads="1"/>
          </p:cNvSpPr>
          <p:nvPr/>
        </p:nvSpPr>
        <p:spPr bwMode="auto">
          <a:xfrm>
            <a:off x="7019926" y="1154114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p</a:t>
            </a:r>
          </a:p>
        </p:txBody>
      </p:sp>
      <p:sp>
        <p:nvSpPr>
          <p:cNvPr id="298022" name="Line 38"/>
          <p:cNvSpPr>
            <a:spLocks noChangeShapeType="1"/>
          </p:cNvSpPr>
          <p:nvPr/>
        </p:nvSpPr>
        <p:spPr bwMode="auto">
          <a:xfrm>
            <a:off x="9826626" y="1574802"/>
            <a:ext cx="1111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3" name="Text Box 39"/>
          <p:cNvSpPr txBox="1">
            <a:spLocks noChangeArrowheads="1"/>
          </p:cNvSpPr>
          <p:nvPr/>
        </p:nvSpPr>
        <p:spPr bwMode="auto">
          <a:xfrm>
            <a:off x="9701213" y="1149352"/>
            <a:ext cx="2471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r</a:t>
            </a:r>
          </a:p>
        </p:txBody>
      </p:sp>
      <p:sp>
        <p:nvSpPr>
          <p:cNvPr id="298024" name="Line 40"/>
          <p:cNvSpPr>
            <a:spLocks noChangeShapeType="1"/>
          </p:cNvSpPr>
          <p:nvPr/>
        </p:nvSpPr>
        <p:spPr bwMode="auto">
          <a:xfrm>
            <a:off x="8308977" y="1603377"/>
            <a:ext cx="11113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8183563" y="1177926"/>
            <a:ext cx="2792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>
                <a:solidFill>
                  <a:srgbClr val="CC0000"/>
                </a:solidFill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78835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Power of 2</a:t>
            </a:r>
          </a:p>
        </p:txBody>
      </p:sp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4548189" y="1447802"/>
            <a:ext cx="5586412" cy="614363"/>
            <a:chOff x="1905" y="912"/>
            <a:chExt cx="3519" cy="387"/>
          </a:xfrm>
        </p:grpSpPr>
        <p:sp>
          <p:nvSpPr>
            <p:cNvPr id="237572" name="Text Box 4"/>
            <p:cNvSpPr txBox="1">
              <a:spLocks noChangeArrowheads="1"/>
            </p:cNvSpPr>
            <p:nvPr/>
          </p:nvSpPr>
          <p:spPr bwMode="auto">
            <a:xfrm>
              <a:off x="19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573" name="Text Box 5"/>
            <p:cNvSpPr txBox="1">
              <a:spLocks noChangeArrowheads="1"/>
            </p:cNvSpPr>
            <p:nvPr/>
          </p:nvSpPr>
          <p:spPr bwMode="auto">
            <a:xfrm>
              <a:off x="21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574" name="Text Box 6"/>
            <p:cNvSpPr txBox="1">
              <a:spLocks noChangeArrowheads="1"/>
            </p:cNvSpPr>
            <p:nvPr/>
          </p:nvSpPr>
          <p:spPr bwMode="auto">
            <a:xfrm>
              <a:off x="24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575" name="Text Box 7"/>
            <p:cNvSpPr txBox="1">
              <a:spLocks noChangeArrowheads="1"/>
            </p:cNvSpPr>
            <p:nvPr/>
          </p:nvSpPr>
          <p:spPr bwMode="auto">
            <a:xfrm>
              <a:off x="264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576" name="Text Box 8"/>
            <p:cNvSpPr txBox="1">
              <a:spLocks noChangeArrowheads="1"/>
            </p:cNvSpPr>
            <p:nvPr/>
          </p:nvSpPr>
          <p:spPr bwMode="auto">
            <a:xfrm>
              <a:off x="288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577" name="Text Box 9"/>
            <p:cNvSpPr txBox="1">
              <a:spLocks noChangeArrowheads="1"/>
            </p:cNvSpPr>
            <p:nvPr/>
          </p:nvSpPr>
          <p:spPr bwMode="auto">
            <a:xfrm>
              <a:off x="31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578" name="Text Box 10"/>
            <p:cNvSpPr txBox="1">
              <a:spLocks noChangeArrowheads="1"/>
            </p:cNvSpPr>
            <p:nvPr/>
          </p:nvSpPr>
          <p:spPr bwMode="auto">
            <a:xfrm>
              <a:off x="33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579" name="Text Box 11"/>
            <p:cNvSpPr txBox="1">
              <a:spLocks noChangeArrowheads="1"/>
            </p:cNvSpPr>
            <p:nvPr/>
          </p:nvSpPr>
          <p:spPr bwMode="auto">
            <a:xfrm>
              <a:off x="36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580" name="Text Box 12"/>
            <p:cNvSpPr txBox="1">
              <a:spLocks noChangeArrowheads="1"/>
            </p:cNvSpPr>
            <p:nvPr/>
          </p:nvSpPr>
          <p:spPr bwMode="auto">
            <a:xfrm>
              <a:off x="4800" y="1056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4</a:t>
              </a:r>
            </a:p>
          </p:txBody>
        </p:sp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35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582" name="Rectangle 14"/>
            <p:cNvSpPr>
              <a:spLocks noChangeArrowheads="1"/>
            </p:cNvSpPr>
            <p:nvPr/>
          </p:nvSpPr>
          <p:spPr bwMode="auto">
            <a:xfrm>
              <a:off x="33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583" name="Rectangle 15"/>
            <p:cNvSpPr>
              <a:spLocks noChangeArrowheads="1"/>
            </p:cNvSpPr>
            <p:nvPr/>
          </p:nvSpPr>
          <p:spPr bwMode="auto">
            <a:xfrm>
              <a:off x="31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584" name="Rectangle 16"/>
            <p:cNvSpPr>
              <a:spLocks noChangeArrowheads="1"/>
            </p:cNvSpPr>
            <p:nvPr/>
          </p:nvSpPr>
          <p:spPr bwMode="auto">
            <a:xfrm>
              <a:off x="286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585" name="Rectangle 17"/>
            <p:cNvSpPr>
              <a:spLocks noChangeArrowheads="1"/>
            </p:cNvSpPr>
            <p:nvPr/>
          </p:nvSpPr>
          <p:spPr bwMode="auto">
            <a:xfrm>
              <a:off x="2625" y="1069"/>
              <a:ext cx="240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586" name="Rectangle 18"/>
            <p:cNvSpPr>
              <a:spLocks noChangeArrowheads="1"/>
            </p:cNvSpPr>
            <p:nvPr/>
          </p:nvSpPr>
          <p:spPr bwMode="auto">
            <a:xfrm>
              <a:off x="23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587" name="Rectangle 19"/>
            <p:cNvSpPr>
              <a:spLocks noChangeArrowheads="1"/>
            </p:cNvSpPr>
            <p:nvPr/>
          </p:nvSpPr>
          <p:spPr bwMode="auto">
            <a:xfrm>
              <a:off x="21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19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589" name="Line 21"/>
            <p:cNvSpPr>
              <a:spLocks noChangeShapeType="1"/>
            </p:cNvSpPr>
            <p:nvPr/>
          </p:nvSpPr>
          <p:spPr bwMode="auto">
            <a:xfrm>
              <a:off x="1905" y="106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0" name="Line 22"/>
            <p:cNvSpPr>
              <a:spLocks noChangeShapeType="1"/>
            </p:cNvSpPr>
            <p:nvPr/>
          </p:nvSpPr>
          <p:spPr bwMode="auto">
            <a:xfrm>
              <a:off x="1905" y="129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1" name="Line 23"/>
            <p:cNvSpPr>
              <a:spLocks noChangeShapeType="1"/>
            </p:cNvSpPr>
            <p:nvPr/>
          </p:nvSpPr>
          <p:spPr bwMode="auto">
            <a:xfrm>
              <a:off x="190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2" name="Line 24"/>
            <p:cNvSpPr>
              <a:spLocks noChangeShapeType="1"/>
            </p:cNvSpPr>
            <p:nvPr/>
          </p:nvSpPr>
          <p:spPr bwMode="auto">
            <a:xfrm>
              <a:off x="21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3" name="Line 25"/>
            <p:cNvSpPr>
              <a:spLocks noChangeShapeType="1"/>
            </p:cNvSpPr>
            <p:nvPr/>
          </p:nvSpPr>
          <p:spPr bwMode="auto">
            <a:xfrm>
              <a:off x="23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4" name="Line 26"/>
            <p:cNvSpPr>
              <a:spLocks noChangeShapeType="1"/>
            </p:cNvSpPr>
            <p:nvPr/>
          </p:nvSpPr>
          <p:spPr bwMode="auto">
            <a:xfrm>
              <a:off x="262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5" name="Line 27"/>
            <p:cNvSpPr>
              <a:spLocks noChangeShapeType="1"/>
            </p:cNvSpPr>
            <p:nvPr/>
          </p:nvSpPr>
          <p:spPr bwMode="auto">
            <a:xfrm>
              <a:off x="286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6" name="Line 28"/>
            <p:cNvSpPr>
              <a:spLocks noChangeShapeType="1"/>
            </p:cNvSpPr>
            <p:nvPr/>
          </p:nvSpPr>
          <p:spPr bwMode="auto">
            <a:xfrm>
              <a:off x="310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7" name="Line 29"/>
            <p:cNvSpPr>
              <a:spLocks noChangeShapeType="1"/>
            </p:cNvSpPr>
            <p:nvPr/>
          </p:nvSpPr>
          <p:spPr bwMode="auto">
            <a:xfrm>
              <a:off x="33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8" name="Line 30"/>
            <p:cNvSpPr>
              <a:spLocks noChangeShapeType="1"/>
            </p:cNvSpPr>
            <p:nvPr/>
          </p:nvSpPr>
          <p:spPr bwMode="auto">
            <a:xfrm>
              <a:off x="35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599" name="Line 31"/>
            <p:cNvSpPr>
              <a:spLocks noChangeShapeType="1"/>
            </p:cNvSpPr>
            <p:nvPr/>
          </p:nvSpPr>
          <p:spPr bwMode="auto">
            <a:xfrm>
              <a:off x="382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00" name="Group 32"/>
          <p:cNvGrpSpPr>
            <a:grpSpLocks/>
          </p:cNvGrpSpPr>
          <p:nvPr/>
        </p:nvGrpSpPr>
        <p:grpSpPr bwMode="auto">
          <a:xfrm>
            <a:off x="4038600" y="2209800"/>
            <a:ext cx="3962400" cy="1066800"/>
            <a:chOff x="1584" y="1392"/>
            <a:chExt cx="2496" cy="672"/>
          </a:xfrm>
        </p:grpSpPr>
        <p:sp>
          <p:nvSpPr>
            <p:cNvPr id="237601" name="Text Box 33"/>
            <p:cNvSpPr txBox="1">
              <a:spLocks noChangeArrowheads="1"/>
            </p:cNvSpPr>
            <p:nvPr/>
          </p:nvSpPr>
          <p:spPr bwMode="auto">
            <a:xfrm>
              <a:off x="159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02" name="Text Box 34"/>
            <p:cNvSpPr txBox="1">
              <a:spLocks noChangeArrowheads="1"/>
            </p:cNvSpPr>
            <p:nvPr/>
          </p:nvSpPr>
          <p:spPr bwMode="auto">
            <a:xfrm>
              <a:off x="183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03" name="Text Box 35"/>
            <p:cNvSpPr txBox="1">
              <a:spLocks noChangeArrowheads="1"/>
            </p:cNvSpPr>
            <p:nvPr/>
          </p:nvSpPr>
          <p:spPr bwMode="auto">
            <a:xfrm>
              <a:off x="207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04" name="Text Box 36"/>
            <p:cNvSpPr txBox="1">
              <a:spLocks noChangeArrowheads="1"/>
            </p:cNvSpPr>
            <p:nvPr/>
          </p:nvSpPr>
          <p:spPr bwMode="auto">
            <a:xfrm>
              <a:off x="231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05" name="Rectangle 37"/>
            <p:cNvSpPr>
              <a:spLocks noChangeArrowheads="1"/>
            </p:cNvSpPr>
            <p:nvPr/>
          </p:nvSpPr>
          <p:spPr bwMode="auto">
            <a:xfrm>
              <a:off x="230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06" name="Rectangle 38"/>
            <p:cNvSpPr>
              <a:spLocks noChangeArrowheads="1"/>
            </p:cNvSpPr>
            <p:nvPr/>
          </p:nvSpPr>
          <p:spPr bwMode="auto">
            <a:xfrm>
              <a:off x="206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07" name="Rectangle 39"/>
            <p:cNvSpPr>
              <a:spLocks noChangeArrowheads="1"/>
            </p:cNvSpPr>
            <p:nvPr/>
          </p:nvSpPr>
          <p:spPr bwMode="auto">
            <a:xfrm>
              <a:off x="1824" y="1834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08" name="Rectangle 40"/>
            <p:cNvSpPr>
              <a:spLocks noChangeArrowheads="1"/>
            </p:cNvSpPr>
            <p:nvPr/>
          </p:nvSpPr>
          <p:spPr bwMode="auto">
            <a:xfrm>
              <a:off x="158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09" name="Text Box 41"/>
            <p:cNvSpPr txBox="1">
              <a:spLocks noChangeArrowheads="1"/>
            </p:cNvSpPr>
            <p:nvPr/>
          </p:nvSpPr>
          <p:spPr bwMode="auto">
            <a:xfrm>
              <a:off x="316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10" name="Text Box 42"/>
            <p:cNvSpPr txBox="1">
              <a:spLocks noChangeArrowheads="1"/>
            </p:cNvSpPr>
            <p:nvPr/>
          </p:nvSpPr>
          <p:spPr bwMode="auto">
            <a:xfrm>
              <a:off x="340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11" name="Text Box 43"/>
            <p:cNvSpPr txBox="1">
              <a:spLocks noChangeArrowheads="1"/>
            </p:cNvSpPr>
            <p:nvPr/>
          </p:nvSpPr>
          <p:spPr bwMode="auto">
            <a:xfrm>
              <a:off x="364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12" name="Text Box 44"/>
            <p:cNvSpPr txBox="1">
              <a:spLocks noChangeArrowheads="1"/>
            </p:cNvSpPr>
            <p:nvPr/>
          </p:nvSpPr>
          <p:spPr bwMode="auto">
            <a:xfrm>
              <a:off x="388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13" name="Rectangle 45"/>
            <p:cNvSpPr>
              <a:spLocks noChangeArrowheads="1"/>
            </p:cNvSpPr>
            <p:nvPr/>
          </p:nvSpPr>
          <p:spPr bwMode="auto">
            <a:xfrm>
              <a:off x="384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14" name="Rectangle 46"/>
            <p:cNvSpPr>
              <a:spLocks noChangeArrowheads="1"/>
            </p:cNvSpPr>
            <p:nvPr/>
          </p:nvSpPr>
          <p:spPr bwMode="auto">
            <a:xfrm>
              <a:off x="360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15" name="Rectangle 47"/>
            <p:cNvSpPr>
              <a:spLocks noChangeArrowheads="1"/>
            </p:cNvSpPr>
            <p:nvPr/>
          </p:nvSpPr>
          <p:spPr bwMode="auto">
            <a:xfrm>
              <a:off x="3360" y="1834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16" name="Rectangle 48"/>
            <p:cNvSpPr>
              <a:spLocks noChangeArrowheads="1"/>
            </p:cNvSpPr>
            <p:nvPr/>
          </p:nvSpPr>
          <p:spPr bwMode="auto">
            <a:xfrm>
              <a:off x="312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17" name="Line 49"/>
            <p:cNvSpPr>
              <a:spLocks noChangeShapeType="1"/>
            </p:cNvSpPr>
            <p:nvPr/>
          </p:nvSpPr>
          <p:spPr bwMode="auto">
            <a:xfrm flipH="1">
              <a:off x="2208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18" name="Line 50"/>
            <p:cNvSpPr>
              <a:spLocks noChangeShapeType="1"/>
            </p:cNvSpPr>
            <p:nvPr/>
          </p:nvSpPr>
          <p:spPr bwMode="auto">
            <a:xfrm>
              <a:off x="2880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19" name="Group 51"/>
          <p:cNvGrpSpPr>
            <a:grpSpLocks/>
          </p:cNvGrpSpPr>
          <p:nvPr/>
        </p:nvGrpSpPr>
        <p:grpSpPr bwMode="auto">
          <a:xfrm>
            <a:off x="3810000" y="3429000"/>
            <a:ext cx="4419600" cy="1066800"/>
            <a:chOff x="1440" y="2160"/>
            <a:chExt cx="2784" cy="672"/>
          </a:xfrm>
        </p:grpSpPr>
        <p:sp>
          <p:nvSpPr>
            <p:cNvPr id="237620" name="Text Box 52"/>
            <p:cNvSpPr txBox="1">
              <a:spLocks noChangeArrowheads="1"/>
            </p:cNvSpPr>
            <p:nvPr/>
          </p:nvSpPr>
          <p:spPr bwMode="auto">
            <a:xfrm>
              <a:off x="145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21" name="Text Box 53"/>
            <p:cNvSpPr txBox="1">
              <a:spLocks noChangeArrowheads="1"/>
            </p:cNvSpPr>
            <p:nvPr/>
          </p:nvSpPr>
          <p:spPr bwMode="auto">
            <a:xfrm>
              <a:off x="169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22" name="Rectangle 54"/>
            <p:cNvSpPr>
              <a:spLocks noChangeArrowheads="1"/>
            </p:cNvSpPr>
            <p:nvPr/>
          </p:nvSpPr>
          <p:spPr bwMode="auto">
            <a:xfrm>
              <a:off x="168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23" name="Rectangle 55"/>
            <p:cNvSpPr>
              <a:spLocks noChangeArrowheads="1"/>
            </p:cNvSpPr>
            <p:nvPr/>
          </p:nvSpPr>
          <p:spPr bwMode="auto">
            <a:xfrm>
              <a:off x="1440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24" name="Text Box 56"/>
            <p:cNvSpPr txBox="1">
              <a:spLocks noChangeArrowheads="1"/>
            </p:cNvSpPr>
            <p:nvPr/>
          </p:nvSpPr>
          <p:spPr bwMode="auto">
            <a:xfrm>
              <a:off x="222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25" name="Text Box 57"/>
            <p:cNvSpPr txBox="1">
              <a:spLocks noChangeArrowheads="1"/>
            </p:cNvSpPr>
            <p:nvPr/>
          </p:nvSpPr>
          <p:spPr bwMode="auto">
            <a:xfrm>
              <a:off x="246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26" name="Rectangle 58"/>
            <p:cNvSpPr>
              <a:spLocks noChangeArrowheads="1"/>
            </p:cNvSpPr>
            <p:nvPr/>
          </p:nvSpPr>
          <p:spPr bwMode="auto">
            <a:xfrm>
              <a:off x="244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27" name="Rectangle 59"/>
            <p:cNvSpPr>
              <a:spLocks noChangeArrowheads="1"/>
            </p:cNvSpPr>
            <p:nvPr/>
          </p:nvSpPr>
          <p:spPr bwMode="auto">
            <a:xfrm>
              <a:off x="2208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28" name="Text Box 60"/>
            <p:cNvSpPr txBox="1">
              <a:spLocks noChangeArrowheads="1"/>
            </p:cNvSpPr>
            <p:nvPr/>
          </p:nvSpPr>
          <p:spPr bwMode="auto">
            <a:xfrm>
              <a:off x="302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29" name="Text Box 61"/>
            <p:cNvSpPr txBox="1">
              <a:spLocks noChangeArrowheads="1"/>
            </p:cNvSpPr>
            <p:nvPr/>
          </p:nvSpPr>
          <p:spPr bwMode="auto">
            <a:xfrm>
              <a:off x="326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30" name="Rectangle 62"/>
            <p:cNvSpPr>
              <a:spLocks noChangeArrowheads="1"/>
            </p:cNvSpPr>
            <p:nvPr/>
          </p:nvSpPr>
          <p:spPr bwMode="auto">
            <a:xfrm>
              <a:off x="321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31" name="Rectangle 63"/>
            <p:cNvSpPr>
              <a:spLocks noChangeArrowheads="1"/>
            </p:cNvSpPr>
            <p:nvPr/>
          </p:nvSpPr>
          <p:spPr bwMode="auto">
            <a:xfrm>
              <a:off x="2976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32" name="Text Box 64"/>
            <p:cNvSpPr txBox="1">
              <a:spLocks noChangeArrowheads="1"/>
            </p:cNvSpPr>
            <p:nvPr/>
          </p:nvSpPr>
          <p:spPr bwMode="auto">
            <a:xfrm>
              <a:off x="379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33" name="Text Box 65"/>
            <p:cNvSpPr txBox="1">
              <a:spLocks noChangeArrowheads="1"/>
            </p:cNvSpPr>
            <p:nvPr/>
          </p:nvSpPr>
          <p:spPr bwMode="auto">
            <a:xfrm>
              <a:off x="403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34" name="Rectangle 66"/>
            <p:cNvSpPr>
              <a:spLocks noChangeArrowheads="1"/>
            </p:cNvSpPr>
            <p:nvPr/>
          </p:nvSpPr>
          <p:spPr bwMode="auto">
            <a:xfrm>
              <a:off x="398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35" name="Rectangle 67"/>
            <p:cNvSpPr>
              <a:spLocks noChangeArrowheads="1"/>
            </p:cNvSpPr>
            <p:nvPr/>
          </p:nvSpPr>
          <p:spPr bwMode="auto">
            <a:xfrm>
              <a:off x="3744" y="2602"/>
              <a:ext cx="240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36" name="Line 68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7" name="Line 69"/>
            <p:cNvSpPr>
              <a:spLocks noChangeShapeType="1"/>
            </p:cNvSpPr>
            <p:nvPr/>
          </p:nvSpPr>
          <p:spPr bwMode="auto">
            <a:xfrm>
              <a:off x="2064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8" name="Line 70"/>
            <p:cNvSpPr>
              <a:spLocks noChangeShapeType="1"/>
            </p:cNvSpPr>
            <p:nvPr/>
          </p:nvSpPr>
          <p:spPr bwMode="auto">
            <a:xfrm flipH="1">
              <a:off x="3216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39" name="Line 71"/>
            <p:cNvSpPr>
              <a:spLocks noChangeShapeType="1"/>
            </p:cNvSpPr>
            <p:nvPr/>
          </p:nvSpPr>
          <p:spPr bwMode="auto">
            <a:xfrm>
              <a:off x="360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7640" name="Group 72"/>
          <p:cNvGrpSpPr>
            <a:grpSpLocks/>
          </p:cNvGrpSpPr>
          <p:nvPr/>
        </p:nvGrpSpPr>
        <p:grpSpPr bwMode="auto">
          <a:xfrm>
            <a:off x="3657600" y="4648200"/>
            <a:ext cx="4724400" cy="1143000"/>
            <a:chOff x="1344" y="2928"/>
            <a:chExt cx="2976" cy="720"/>
          </a:xfrm>
        </p:grpSpPr>
        <p:sp>
          <p:nvSpPr>
            <p:cNvPr id="237641" name="Text Box 73"/>
            <p:cNvSpPr txBox="1">
              <a:spLocks noChangeArrowheads="1"/>
            </p:cNvSpPr>
            <p:nvPr/>
          </p:nvSpPr>
          <p:spPr bwMode="auto">
            <a:xfrm>
              <a:off x="13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7642" name="Rectangle 74"/>
            <p:cNvSpPr>
              <a:spLocks noChangeArrowheads="1"/>
            </p:cNvSpPr>
            <p:nvPr/>
          </p:nvSpPr>
          <p:spPr bwMode="auto">
            <a:xfrm>
              <a:off x="13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7643" name="Text Box 75"/>
            <p:cNvSpPr txBox="1">
              <a:spLocks noChangeArrowheads="1"/>
            </p:cNvSpPr>
            <p:nvPr/>
          </p:nvSpPr>
          <p:spPr bwMode="auto">
            <a:xfrm>
              <a:off x="1791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7644" name="Rectangle 76"/>
            <p:cNvSpPr>
              <a:spLocks noChangeArrowheads="1"/>
            </p:cNvSpPr>
            <p:nvPr/>
          </p:nvSpPr>
          <p:spPr bwMode="auto">
            <a:xfrm>
              <a:off x="1776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45" name="Text Box 77"/>
            <p:cNvSpPr txBox="1">
              <a:spLocks noChangeArrowheads="1"/>
            </p:cNvSpPr>
            <p:nvPr/>
          </p:nvSpPr>
          <p:spPr bwMode="auto">
            <a:xfrm>
              <a:off x="2127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7646" name="Rectangle 78"/>
            <p:cNvSpPr>
              <a:spLocks noChangeArrowheads="1"/>
            </p:cNvSpPr>
            <p:nvPr/>
          </p:nvSpPr>
          <p:spPr bwMode="auto">
            <a:xfrm>
              <a:off x="21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7647" name="Text Box 79"/>
            <p:cNvSpPr txBox="1">
              <a:spLocks noChangeArrowheads="1"/>
            </p:cNvSpPr>
            <p:nvPr/>
          </p:nvSpPr>
          <p:spPr bwMode="auto">
            <a:xfrm>
              <a:off x="25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7648" name="Rectangle 80"/>
            <p:cNvSpPr>
              <a:spLocks noChangeArrowheads="1"/>
            </p:cNvSpPr>
            <p:nvPr/>
          </p:nvSpPr>
          <p:spPr bwMode="auto">
            <a:xfrm>
              <a:off x="25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7649" name="Rectangle 81"/>
            <p:cNvSpPr>
              <a:spLocks noChangeArrowheads="1"/>
            </p:cNvSpPr>
            <p:nvPr/>
          </p:nvSpPr>
          <p:spPr bwMode="auto">
            <a:xfrm>
              <a:off x="28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7650" name="Text Box 82"/>
            <p:cNvSpPr txBox="1">
              <a:spLocks noChangeArrowheads="1"/>
            </p:cNvSpPr>
            <p:nvPr/>
          </p:nvSpPr>
          <p:spPr bwMode="auto">
            <a:xfrm>
              <a:off x="336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7651" name="Rectangle 83"/>
            <p:cNvSpPr>
              <a:spLocks noChangeArrowheads="1"/>
            </p:cNvSpPr>
            <p:nvPr/>
          </p:nvSpPr>
          <p:spPr bwMode="auto">
            <a:xfrm>
              <a:off x="33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7652" name="Text Box 84"/>
            <p:cNvSpPr txBox="1">
              <a:spLocks noChangeArrowheads="1"/>
            </p:cNvSpPr>
            <p:nvPr/>
          </p:nvSpPr>
          <p:spPr bwMode="auto">
            <a:xfrm>
              <a:off x="3696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7653" name="Rectangle 85"/>
            <p:cNvSpPr>
              <a:spLocks noChangeArrowheads="1"/>
            </p:cNvSpPr>
            <p:nvPr/>
          </p:nvSpPr>
          <p:spPr bwMode="auto">
            <a:xfrm>
              <a:off x="3648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7654" name="Text Box 86"/>
            <p:cNvSpPr txBox="1">
              <a:spLocks noChangeArrowheads="1"/>
            </p:cNvSpPr>
            <p:nvPr/>
          </p:nvSpPr>
          <p:spPr bwMode="auto">
            <a:xfrm>
              <a:off x="4128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7655" name="Rectangle 87"/>
            <p:cNvSpPr>
              <a:spLocks noChangeArrowheads="1"/>
            </p:cNvSpPr>
            <p:nvPr/>
          </p:nvSpPr>
          <p:spPr bwMode="auto">
            <a:xfrm>
              <a:off x="40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7656" name="Text Box 88"/>
            <p:cNvSpPr txBox="1">
              <a:spLocks noChangeArrowheads="1"/>
            </p:cNvSpPr>
            <p:nvPr/>
          </p:nvSpPr>
          <p:spPr bwMode="auto">
            <a:xfrm>
              <a:off x="2928" y="325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7657" name="Line 89"/>
            <p:cNvSpPr>
              <a:spLocks noChangeShapeType="1"/>
            </p:cNvSpPr>
            <p:nvPr/>
          </p:nvSpPr>
          <p:spPr bwMode="auto">
            <a:xfrm flipH="1">
              <a:off x="153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58" name="Line 90"/>
            <p:cNvSpPr>
              <a:spLocks noChangeShapeType="1"/>
            </p:cNvSpPr>
            <p:nvPr/>
          </p:nvSpPr>
          <p:spPr bwMode="auto">
            <a:xfrm>
              <a:off x="168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59" name="Line 91"/>
            <p:cNvSpPr>
              <a:spLocks noChangeShapeType="1"/>
            </p:cNvSpPr>
            <p:nvPr/>
          </p:nvSpPr>
          <p:spPr bwMode="auto">
            <a:xfrm flipH="1">
              <a:off x="230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0" name="Line 92"/>
            <p:cNvSpPr>
              <a:spLocks noChangeShapeType="1"/>
            </p:cNvSpPr>
            <p:nvPr/>
          </p:nvSpPr>
          <p:spPr bwMode="auto">
            <a:xfrm>
              <a:off x="2448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1" name="Line 93"/>
            <p:cNvSpPr>
              <a:spLocks noChangeShapeType="1"/>
            </p:cNvSpPr>
            <p:nvPr/>
          </p:nvSpPr>
          <p:spPr bwMode="auto">
            <a:xfrm flipH="1">
              <a:off x="3072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2" name="Line 94"/>
            <p:cNvSpPr>
              <a:spLocks noChangeShapeType="1"/>
            </p:cNvSpPr>
            <p:nvPr/>
          </p:nvSpPr>
          <p:spPr bwMode="auto">
            <a:xfrm>
              <a:off x="321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3" name="Line 95"/>
            <p:cNvSpPr>
              <a:spLocks noChangeShapeType="1"/>
            </p:cNvSpPr>
            <p:nvPr/>
          </p:nvSpPr>
          <p:spPr bwMode="auto">
            <a:xfrm flipH="1">
              <a:off x="384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7664" name="Line 96"/>
            <p:cNvSpPr>
              <a:spLocks noChangeShapeType="1"/>
            </p:cNvSpPr>
            <p:nvPr/>
          </p:nvSpPr>
          <p:spPr bwMode="auto">
            <a:xfrm>
              <a:off x="398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7665" name="Text Box 97"/>
          <p:cNvSpPr txBox="1">
            <a:spLocks noChangeArrowheads="1"/>
          </p:cNvSpPr>
          <p:nvPr/>
        </p:nvSpPr>
        <p:spPr bwMode="auto">
          <a:xfrm>
            <a:off x="2108201" y="1573213"/>
            <a:ext cx="1098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135187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Power of 2</a:t>
            </a:r>
          </a:p>
        </p:txBody>
      </p:sp>
      <p:grpSp>
        <p:nvGrpSpPr>
          <p:cNvPr id="238595" name="Group 3"/>
          <p:cNvGrpSpPr>
            <a:grpSpLocks/>
          </p:cNvGrpSpPr>
          <p:nvPr/>
        </p:nvGrpSpPr>
        <p:grpSpPr bwMode="auto">
          <a:xfrm>
            <a:off x="3657600" y="5165725"/>
            <a:ext cx="4724400" cy="625475"/>
            <a:chOff x="1344" y="3254"/>
            <a:chExt cx="2976" cy="394"/>
          </a:xfrm>
        </p:grpSpPr>
        <p:sp>
          <p:nvSpPr>
            <p:cNvPr id="238596" name="Text Box 4"/>
            <p:cNvSpPr txBox="1">
              <a:spLocks noChangeArrowheads="1"/>
            </p:cNvSpPr>
            <p:nvPr/>
          </p:nvSpPr>
          <p:spPr bwMode="auto">
            <a:xfrm>
              <a:off x="13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597" name="Rectangle 5"/>
            <p:cNvSpPr>
              <a:spLocks noChangeArrowheads="1"/>
            </p:cNvSpPr>
            <p:nvPr/>
          </p:nvSpPr>
          <p:spPr bwMode="auto">
            <a:xfrm>
              <a:off x="13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598" name="Text Box 6"/>
            <p:cNvSpPr txBox="1">
              <a:spLocks noChangeArrowheads="1"/>
            </p:cNvSpPr>
            <p:nvPr/>
          </p:nvSpPr>
          <p:spPr bwMode="auto">
            <a:xfrm>
              <a:off x="1791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599" name="Rectangle 7"/>
            <p:cNvSpPr>
              <a:spLocks noChangeArrowheads="1"/>
            </p:cNvSpPr>
            <p:nvPr/>
          </p:nvSpPr>
          <p:spPr bwMode="auto">
            <a:xfrm>
              <a:off x="1776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2127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01" name="Rectangle 9"/>
            <p:cNvSpPr>
              <a:spLocks noChangeArrowheads="1"/>
            </p:cNvSpPr>
            <p:nvPr/>
          </p:nvSpPr>
          <p:spPr bwMode="auto">
            <a:xfrm>
              <a:off x="21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2559" y="326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03" name="Rectangle 11"/>
            <p:cNvSpPr>
              <a:spLocks noChangeArrowheads="1"/>
            </p:cNvSpPr>
            <p:nvPr/>
          </p:nvSpPr>
          <p:spPr bwMode="auto">
            <a:xfrm>
              <a:off x="2544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04" name="Rectangle 12"/>
            <p:cNvSpPr>
              <a:spLocks noChangeArrowheads="1"/>
            </p:cNvSpPr>
            <p:nvPr/>
          </p:nvSpPr>
          <p:spPr bwMode="auto">
            <a:xfrm>
              <a:off x="28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336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06" name="Rectangle 14"/>
            <p:cNvSpPr>
              <a:spLocks noChangeArrowheads="1"/>
            </p:cNvSpPr>
            <p:nvPr/>
          </p:nvSpPr>
          <p:spPr bwMode="auto">
            <a:xfrm>
              <a:off x="3312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3696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08" name="Rectangle 16"/>
            <p:cNvSpPr>
              <a:spLocks noChangeArrowheads="1"/>
            </p:cNvSpPr>
            <p:nvPr/>
          </p:nvSpPr>
          <p:spPr bwMode="auto">
            <a:xfrm>
              <a:off x="3648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4128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10" name="Rectangle 18"/>
            <p:cNvSpPr>
              <a:spLocks noChangeArrowheads="1"/>
            </p:cNvSpPr>
            <p:nvPr/>
          </p:nvSpPr>
          <p:spPr bwMode="auto">
            <a:xfrm>
              <a:off x="4080" y="3418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11" name="Text Box 19"/>
            <p:cNvSpPr txBox="1">
              <a:spLocks noChangeArrowheads="1"/>
            </p:cNvSpPr>
            <p:nvPr/>
          </p:nvSpPr>
          <p:spPr bwMode="auto">
            <a:xfrm>
              <a:off x="2928" y="325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</p:grpSp>
      <p:grpSp>
        <p:nvGrpSpPr>
          <p:cNvPr id="238612" name="Group 20"/>
          <p:cNvGrpSpPr>
            <a:grpSpLocks/>
          </p:cNvGrpSpPr>
          <p:nvPr/>
        </p:nvGrpSpPr>
        <p:grpSpPr bwMode="auto">
          <a:xfrm>
            <a:off x="4548188" y="1447800"/>
            <a:ext cx="3048000" cy="1143000"/>
            <a:chOff x="1905" y="912"/>
            <a:chExt cx="1920" cy="720"/>
          </a:xfrm>
        </p:grpSpPr>
        <p:sp>
          <p:nvSpPr>
            <p:cNvPr id="238613" name="Text Box 21"/>
            <p:cNvSpPr txBox="1">
              <a:spLocks noChangeArrowheads="1"/>
            </p:cNvSpPr>
            <p:nvPr/>
          </p:nvSpPr>
          <p:spPr bwMode="auto">
            <a:xfrm>
              <a:off x="19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14" name="Text Box 22"/>
            <p:cNvSpPr txBox="1">
              <a:spLocks noChangeArrowheads="1"/>
            </p:cNvSpPr>
            <p:nvPr/>
          </p:nvSpPr>
          <p:spPr bwMode="auto">
            <a:xfrm>
              <a:off x="21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15" name="Text Box 23"/>
            <p:cNvSpPr txBox="1">
              <a:spLocks noChangeArrowheads="1"/>
            </p:cNvSpPr>
            <p:nvPr/>
          </p:nvSpPr>
          <p:spPr bwMode="auto">
            <a:xfrm>
              <a:off x="24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16" name="Text Box 24"/>
            <p:cNvSpPr txBox="1">
              <a:spLocks noChangeArrowheads="1"/>
            </p:cNvSpPr>
            <p:nvPr/>
          </p:nvSpPr>
          <p:spPr bwMode="auto">
            <a:xfrm>
              <a:off x="264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17" name="Text Box 25"/>
            <p:cNvSpPr txBox="1">
              <a:spLocks noChangeArrowheads="1"/>
            </p:cNvSpPr>
            <p:nvPr/>
          </p:nvSpPr>
          <p:spPr bwMode="auto">
            <a:xfrm>
              <a:off x="288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18" name="Text Box 26"/>
            <p:cNvSpPr txBox="1">
              <a:spLocks noChangeArrowheads="1"/>
            </p:cNvSpPr>
            <p:nvPr/>
          </p:nvSpPr>
          <p:spPr bwMode="auto">
            <a:xfrm>
              <a:off x="312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19" name="Text Box 27"/>
            <p:cNvSpPr txBox="1">
              <a:spLocks noChangeArrowheads="1"/>
            </p:cNvSpPr>
            <p:nvPr/>
          </p:nvSpPr>
          <p:spPr bwMode="auto">
            <a:xfrm>
              <a:off x="336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20" name="Text Box 28"/>
            <p:cNvSpPr txBox="1">
              <a:spLocks noChangeArrowheads="1"/>
            </p:cNvSpPr>
            <p:nvPr/>
          </p:nvSpPr>
          <p:spPr bwMode="auto">
            <a:xfrm>
              <a:off x="3600" y="91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>
              <a:off x="35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>
              <a:off x="33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23" name="Rectangle 31"/>
            <p:cNvSpPr>
              <a:spLocks noChangeArrowheads="1"/>
            </p:cNvSpPr>
            <p:nvPr/>
          </p:nvSpPr>
          <p:spPr bwMode="auto">
            <a:xfrm>
              <a:off x="31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24" name="Rectangle 32"/>
            <p:cNvSpPr>
              <a:spLocks noChangeArrowheads="1"/>
            </p:cNvSpPr>
            <p:nvPr/>
          </p:nvSpPr>
          <p:spPr bwMode="auto">
            <a:xfrm>
              <a:off x="286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25" name="Rectangle 33"/>
            <p:cNvSpPr>
              <a:spLocks noChangeArrowheads="1"/>
            </p:cNvSpPr>
            <p:nvPr/>
          </p:nvSpPr>
          <p:spPr bwMode="auto">
            <a:xfrm>
              <a:off x="262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26" name="Rectangle 34"/>
            <p:cNvSpPr>
              <a:spLocks noChangeArrowheads="1"/>
            </p:cNvSpPr>
            <p:nvPr/>
          </p:nvSpPr>
          <p:spPr bwMode="auto">
            <a:xfrm>
              <a:off x="238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27" name="Rectangle 35"/>
            <p:cNvSpPr>
              <a:spLocks noChangeArrowheads="1"/>
            </p:cNvSpPr>
            <p:nvPr/>
          </p:nvSpPr>
          <p:spPr bwMode="auto">
            <a:xfrm>
              <a:off x="214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28" name="Rectangle 36"/>
            <p:cNvSpPr>
              <a:spLocks noChangeArrowheads="1"/>
            </p:cNvSpPr>
            <p:nvPr/>
          </p:nvSpPr>
          <p:spPr bwMode="auto">
            <a:xfrm>
              <a:off x="1905" y="1069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29" name="Line 37"/>
            <p:cNvSpPr>
              <a:spLocks noChangeShapeType="1"/>
            </p:cNvSpPr>
            <p:nvPr/>
          </p:nvSpPr>
          <p:spPr bwMode="auto">
            <a:xfrm>
              <a:off x="1905" y="106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0" name="Line 38"/>
            <p:cNvSpPr>
              <a:spLocks noChangeShapeType="1"/>
            </p:cNvSpPr>
            <p:nvPr/>
          </p:nvSpPr>
          <p:spPr bwMode="auto">
            <a:xfrm>
              <a:off x="1905" y="1299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1" name="Line 39"/>
            <p:cNvSpPr>
              <a:spLocks noChangeShapeType="1"/>
            </p:cNvSpPr>
            <p:nvPr/>
          </p:nvSpPr>
          <p:spPr bwMode="auto">
            <a:xfrm>
              <a:off x="190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2" name="Line 40"/>
            <p:cNvSpPr>
              <a:spLocks noChangeShapeType="1"/>
            </p:cNvSpPr>
            <p:nvPr/>
          </p:nvSpPr>
          <p:spPr bwMode="auto">
            <a:xfrm>
              <a:off x="21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3" name="Line 41"/>
            <p:cNvSpPr>
              <a:spLocks noChangeShapeType="1"/>
            </p:cNvSpPr>
            <p:nvPr/>
          </p:nvSpPr>
          <p:spPr bwMode="auto">
            <a:xfrm>
              <a:off x="23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4" name="Line 42"/>
            <p:cNvSpPr>
              <a:spLocks noChangeShapeType="1"/>
            </p:cNvSpPr>
            <p:nvPr/>
          </p:nvSpPr>
          <p:spPr bwMode="auto">
            <a:xfrm>
              <a:off x="262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5" name="Line 43"/>
            <p:cNvSpPr>
              <a:spLocks noChangeShapeType="1"/>
            </p:cNvSpPr>
            <p:nvPr/>
          </p:nvSpPr>
          <p:spPr bwMode="auto">
            <a:xfrm>
              <a:off x="286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6" name="Line 44"/>
            <p:cNvSpPr>
              <a:spLocks noChangeShapeType="1"/>
            </p:cNvSpPr>
            <p:nvPr/>
          </p:nvSpPr>
          <p:spPr bwMode="auto">
            <a:xfrm>
              <a:off x="310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7" name="Line 45"/>
            <p:cNvSpPr>
              <a:spLocks noChangeShapeType="1"/>
            </p:cNvSpPr>
            <p:nvPr/>
          </p:nvSpPr>
          <p:spPr bwMode="auto">
            <a:xfrm>
              <a:off x="334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8" name="Line 46"/>
            <p:cNvSpPr>
              <a:spLocks noChangeShapeType="1"/>
            </p:cNvSpPr>
            <p:nvPr/>
          </p:nvSpPr>
          <p:spPr bwMode="auto">
            <a:xfrm>
              <a:off x="3585" y="1069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39" name="Line 47"/>
            <p:cNvSpPr>
              <a:spLocks noChangeShapeType="1"/>
            </p:cNvSpPr>
            <p:nvPr/>
          </p:nvSpPr>
          <p:spPr bwMode="auto">
            <a:xfrm>
              <a:off x="3825" y="1069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40" name="Line 48"/>
            <p:cNvSpPr>
              <a:spLocks noChangeShapeType="1"/>
            </p:cNvSpPr>
            <p:nvPr/>
          </p:nvSpPr>
          <p:spPr bwMode="auto">
            <a:xfrm flipH="1">
              <a:off x="2208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41" name="Line 49"/>
            <p:cNvSpPr>
              <a:spLocks noChangeShapeType="1"/>
            </p:cNvSpPr>
            <p:nvPr/>
          </p:nvSpPr>
          <p:spPr bwMode="auto">
            <a:xfrm>
              <a:off x="2880" y="1392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8642" name="Group 50"/>
          <p:cNvGrpSpPr>
            <a:grpSpLocks/>
          </p:cNvGrpSpPr>
          <p:nvPr/>
        </p:nvGrpSpPr>
        <p:grpSpPr bwMode="auto">
          <a:xfrm>
            <a:off x="4038600" y="2662237"/>
            <a:ext cx="3962400" cy="1223963"/>
            <a:chOff x="1584" y="1677"/>
            <a:chExt cx="2496" cy="771"/>
          </a:xfrm>
        </p:grpSpPr>
        <p:sp>
          <p:nvSpPr>
            <p:cNvPr id="238643" name="Text Box 51"/>
            <p:cNvSpPr txBox="1">
              <a:spLocks noChangeArrowheads="1"/>
            </p:cNvSpPr>
            <p:nvPr/>
          </p:nvSpPr>
          <p:spPr bwMode="auto">
            <a:xfrm>
              <a:off x="159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44" name="Text Box 52"/>
            <p:cNvSpPr txBox="1">
              <a:spLocks noChangeArrowheads="1"/>
            </p:cNvSpPr>
            <p:nvPr/>
          </p:nvSpPr>
          <p:spPr bwMode="auto">
            <a:xfrm>
              <a:off x="183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45" name="Text Box 53"/>
            <p:cNvSpPr txBox="1">
              <a:spLocks noChangeArrowheads="1"/>
            </p:cNvSpPr>
            <p:nvPr/>
          </p:nvSpPr>
          <p:spPr bwMode="auto">
            <a:xfrm>
              <a:off x="207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46" name="Text Box 54"/>
            <p:cNvSpPr txBox="1">
              <a:spLocks noChangeArrowheads="1"/>
            </p:cNvSpPr>
            <p:nvPr/>
          </p:nvSpPr>
          <p:spPr bwMode="auto">
            <a:xfrm>
              <a:off x="2319" y="1677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47" name="Rectangle 55"/>
            <p:cNvSpPr>
              <a:spLocks noChangeArrowheads="1"/>
            </p:cNvSpPr>
            <p:nvPr/>
          </p:nvSpPr>
          <p:spPr bwMode="auto">
            <a:xfrm>
              <a:off x="230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48" name="Rectangle 56"/>
            <p:cNvSpPr>
              <a:spLocks noChangeArrowheads="1"/>
            </p:cNvSpPr>
            <p:nvPr/>
          </p:nvSpPr>
          <p:spPr bwMode="auto">
            <a:xfrm>
              <a:off x="206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49" name="Rectangle 57"/>
            <p:cNvSpPr>
              <a:spLocks noChangeArrowheads="1"/>
            </p:cNvSpPr>
            <p:nvPr/>
          </p:nvSpPr>
          <p:spPr bwMode="auto">
            <a:xfrm>
              <a:off x="182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50" name="Rectangle 58"/>
            <p:cNvSpPr>
              <a:spLocks noChangeArrowheads="1"/>
            </p:cNvSpPr>
            <p:nvPr/>
          </p:nvSpPr>
          <p:spPr bwMode="auto">
            <a:xfrm>
              <a:off x="1584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51" name="Text Box 59"/>
            <p:cNvSpPr txBox="1">
              <a:spLocks noChangeArrowheads="1"/>
            </p:cNvSpPr>
            <p:nvPr/>
          </p:nvSpPr>
          <p:spPr bwMode="auto">
            <a:xfrm>
              <a:off x="316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52" name="Text Box 60"/>
            <p:cNvSpPr txBox="1">
              <a:spLocks noChangeArrowheads="1"/>
            </p:cNvSpPr>
            <p:nvPr/>
          </p:nvSpPr>
          <p:spPr bwMode="auto">
            <a:xfrm>
              <a:off x="340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53" name="Text Box 61"/>
            <p:cNvSpPr txBox="1">
              <a:spLocks noChangeArrowheads="1"/>
            </p:cNvSpPr>
            <p:nvPr/>
          </p:nvSpPr>
          <p:spPr bwMode="auto">
            <a:xfrm>
              <a:off x="364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54" name="Text Box 62"/>
            <p:cNvSpPr txBox="1">
              <a:spLocks noChangeArrowheads="1"/>
            </p:cNvSpPr>
            <p:nvPr/>
          </p:nvSpPr>
          <p:spPr bwMode="auto">
            <a:xfrm>
              <a:off x="3888" y="168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55" name="Rectangle 63"/>
            <p:cNvSpPr>
              <a:spLocks noChangeArrowheads="1"/>
            </p:cNvSpPr>
            <p:nvPr/>
          </p:nvSpPr>
          <p:spPr bwMode="auto">
            <a:xfrm>
              <a:off x="384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56" name="Rectangle 64"/>
            <p:cNvSpPr>
              <a:spLocks noChangeArrowheads="1"/>
            </p:cNvSpPr>
            <p:nvPr/>
          </p:nvSpPr>
          <p:spPr bwMode="auto">
            <a:xfrm>
              <a:off x="360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57" name="Rectangle 65"/>
            <p:cNvSpPr>
              <a:spLocks noChangeArrowheads="1"/>
            </p:cNvSpPr>
            <p:nvPr/>
          </p:nvSpPr>
          <p:spPr bwMode="auto">
            <a:xfrm>
              <a:off x="336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58" name="Rectangle 66"/>
            <p:cNvSpPr>
              <a:spLocks noChangeArrowheads="1"/>
            </p:cNvSpPr>
            <p:nvPr/>
          </p:nvSpPr>
          <p:spPr bwMode="auto">
            <a:xfrm>
              <a:off x="3120" y="1834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59" name="Line 67"/>
            <p:cNvSpPr>
              <a:spLocks noChangeShapeType="1"/>
            </p:cNvSpPr>
            <p:nvPr/>
          </p:nvSpPr>
          <p:spPr bwMode="auto">
            <a:xfrm flipH="1">
              <a:off x="168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0" name="Line 68"/>
            <p:cNvSpPr>
              <a:spLocks noChangeShapeType="1"/>
            </p:cNvSpPr>
            <p:nvPr/>
          </p:nvSpPr>
          <p:spPr bwMode="auto">
            <a:xfrm>
              <a:off x="2064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1" name="Line 69"/>
            <p:cNvSpPr>
              <a:spLocks noChangeShapeType="1"/>
            </p:cNvSpPr>
            <p:nvPr/>
          </p:nvSpPr>
          <p:spPr bwMode="auto">
            <a:xfrm flipH="1">
              <a:off x="3216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62" name="Line 70"/>
            <p:cNvSpPr>
              <a:spLocks noChangeShapeType="1"/>
            </p:cNvSpPr>
            <p:nvPr/>
          </p:nvSpPr>
          <p:spPr bwMode="auto">
            <a:xfrm>
              <a:off x="3600" y="216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8663" name="Group 71"/>
          <p:cNvGrpSpPr>
            <a:grpSpLocks/>
          </p:cNvGrpSpPr>
          <p:nvPr/>
        </p:nvGrpSpPr>
        <p:grpSpPr bwMode="auto">
          <a:xfrm>
            <a:off x="3810000" y="3881437"/>
            <a:ext cx="4419600" cy="1300163"/>
            <a:chOff x="1440" y="2445"/>
            <a:chExt cx="2784" cy="819"/>
          </a:xfrm>
        </p:grpSpPr>
        <p:sp>
          <p:nvSpPr>
            <p:cNvPr id="238664" name="Text Box 72"/>
            <p:cNvSpPr txBox="1">
              <a:spLocks noChangeArrowheads="1"/>
            </p:cNvSpPr>
            <p:nvPr/>
          </p:nvSpPr>
          <p:spPr bwMode="auto">
            <a:xfrm>
              <a:off x="145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8665" name="Text Box 73"/>
            <p:cNvSpPr txBox="1">
              <a:spLocks noChangeArrowheads="1"/>
            </p:cNvSpPr>
            <p:nvPr/>
          </p:nvSpPr>
          <p:spPr bwMode="auto">
            <a:xfrm>
              <a:off x="1695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8666" name="Rectangle 74"/>
            <p:cNvSpPr>
              <a:spLocks noChangeArrowheads="1"/>
            </p:cNvSpPr>
            <p:nvPr/>
          </p:nvSpPr>
          <p:spPr bwMode="auto">
            <a:xfrm>
              <a:off x="168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8667" name="Rectangle 75"/>
            <p:cNvSpPr>
              <a:spLocks noChangeArrowheads="1"/>
            </p:cNvSpPr>
            <p:nvPr/>
          </p:nvSpPr>
          <p:spPr bwMode="auto">
            <a:xfrm>
              <a:off x="1440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68" name="Text Box 76"/>
            <p:cNvSpPr txBox="1">
              <a:spLocks noChangeArrowheads="1"/>
            </p:cNvSpPr>
            <p:nvPr/>
          </p:nvSpPr>
          <p:spPr bwMode="auto">
            <a:xfrm>
              <a:off x="222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8669" name="Text Box 77"/>
            <p:cNvSpPr txBox="1">
              <a:spLocks noChangeArrowheads="1"/>
            </p:cNvSpPr>
            <p:nvPr/>
          </p:nvSpPr>
          <p:spPr bwMode="auto">
            <a:xfrm>
              <a:off x="2463" y="2445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8670" name="Rectangle 78"/>
            <p:cNvSpPr>
              <a:spLocks noChangeArrowheads="1"/>
            </p:cNvSpPr>
            <p:nvPr/>
          </p:nvSpPr>
          <p:spPr bwMode="auto">
            <a:xfrm>
              <a:off x="244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8671" name="Rectangle 79"/>
            <p:cNvSpPr>
              <a:spLocks noChangeArrowheads="1"/>
            </p:cNvSpPr>
            <p:nvPr/>
          </p:nvSpPr>
          <p:spPr bwMode="auto">
            <a:xfrm>
              <a:off x="2208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8672" name="Text Box 80"/>
            <p:cNvSpPr txBox="1">
              <a:spLocks noChangeArrowheads="1"/>
            </p:cNvSpPr>
            <p:nvPr/>
          </p:nvSpPr>
          <p:spPr bwMode="auto">
            <a:xfrm>
              <a:off x="302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8673" name="Text Box 81"/>
            <p:cNvSpPr txBox="1">
              <a:spLocks noChangeArrowheads="1"/>
            </p:cNvSpPr>
            <p:nvPr/>
          </p:nvSpPr>
          <p:spPr bwMode="auto">
            <a:xfrm>
              <a:off x="3264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8674" name="Rectangle 82"/>
            <p:cNvSpPr>
              <a:spLocks noChangeArrowheads="1"/>
            </p:cNvSpPr>
            <p:nvPr/>
          </p:nvSpPr>
          <p:spPr bwMode="auto">
            <a:xfrm>
              <a:off x="321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8675" name="Rectangle 83"/>
            <p:cNvSpPr>
              <a:spLocks noChangeArrowheads="1"/>
            </p:cNvSpPr>
            <p:nvPr/>
          </p:nvSpPr>
          <p:spPr bwMode="auto">
            <a:xfrm>
              <a:off x="2976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8676" name="Text Box 84"/>
            <p:cNvSpPr txBox="1">
              <a:spLocks noChangeArrowheads="1"/>
            </p:cNvSpPr>
            <p:nvPr/>
          </p:nvSpPr>
          <p:spPr bwMode="auto">
            <a:xfrm>
              <a:off x="379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8677" name="Text Box 85"/>
            <p:cNvSpPr txBox="1">
              <a:spLocks noChangeArrowheads="1"/>
            </p:cNvSpPr>
            <p:nvPr/>
          </p:nvSpPr>
          <p:spPr bwMode="auto">
            <a:xfrm>
              <a:off x="4032" y="244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8678" name="Rectangle 86"/>
            <p:cNvSpPr>
              <a:spLocks noChangeArrowheads="1"/>
            </p:cNvSpPr>
            <p:nvPr/>
          </p:nvSpPr>
          <p:spPr bwMode="auto">
            <a:xfrm>
              <a:off x="398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8679" name="Rectangle 87"/>
            <p:cNvSpPr>
              <a:spLocks noChangeArrowheads="1"/>
            </p:cNvSpPr>
            <p:nvPr/>
          </p:nvSpPr>
          <p:spPr bwMode="auto">
            <a:xfrm>
              <a:off x="3744" y="2602"/>
              <a:ext cx="240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8680" name="Line 88"/>
            <p:cNvSpPr>
              <a:spLocks noChangeShapeType="1"/>
            </p:cNvSpPr>
            <p:nvPr/>
          </p:nvSpPr>
          <p:spPr bwMode="auto">
            <a:xfrm flipH="1">
              <a:off x="153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1" name="Line 89"/>
            <p:cNvSpPr>
              <a:spLocks noChangeShapeType="1"/>
            </p:cNvSpPr>
            <p:nvPr/>
          </p:nvSpPr>
          <p:spPr bwMode="auto">
            <a:xfrm>
              <a:off x="168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2" name="Line 90"/>
            <p:cNvSpPr>
              <a:spLocks noChangeShapeType="1"/>
            </p:cNvSpPr>
            <p:nvPr/>
          </p:nvSpPr>
          <p:spPr bwMode="auto">
            <a:xfrm flipH="1">
              <a:off x="230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3" name="Line 91"/>
            <p:cNvSpPr>
              <a:spLocks noChangeShapeType="1"/>
            </p:cNvSpPr>
            <p:nvPr/>
          </p:nvSpPr>
          <p:spPr bwMode="auto">
            <a:xfrm>
              <a:off x="2448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4" name="Line 92"/>
            <p:cNvSpPr>
              <a:spLocks noChangeShapeType="1"/>
            </p:cNvSpPr>
            <p:nvPr/>
          </p:nvSpPr>
          <p:spPr bwMode="auto">
            <a:xfrm flipH="1">
              <a:off x="3072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5" name="Line 93"/>
            <p:cNvSpPr>
              <a:spLocks noChangeShapeType="1"/>
            </p:cNvSpPr>
            <p:nvPr/>
          </p:nvSpPr>
          <p:spPr bwMode="auto">
            <a:xfrm>
              <a:off x="3216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6" name="Line 94"/>
            <p:cNvSpPr>
              <a:spLocks noChangeShapeType="1"/>
            </p:cNvSpPr>
            <p:nvPr/>
          </p:nvSpPr>
          <p:spPr bwMode="auto">
            <a:xfrm flipH="1">
              <a:off x="3840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8687" name="Line 95"/>
            <p:cNvSpPr>
              <a:spLocks noChangeShapeType="1"/>
            </p:cNvSpPr>
            <p:nvPr/>
          </p:nvSpPr>
          <p:spPr bwMode="auto">
            <a:xfrm>
              <a:off x="3984" y="292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8688" name="Text Box 96"/>
          <p:cNvSpPr txBox="1">
            <a:spLocks noChangeArrowheads="1"/>
          </p:cNvSpPr>
          <p:nvPr/>
        </p:nvSpPr>
        <p:spPr bwMode="auto">
          <a:xfrm>
            <a:off x="2108200" y="1573214"/>
            <a:ext cx="1435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Conquer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and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46355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Not a Power of 2</a:t>
            </a:r>
          </a:p>
        </p:txBody>
      </p:sp>
      <p:grpSp>
        <p:nvGrpSpPr>
          <p:cNvPr id="239619" name="Group 3"/>
          <p:cNvGrpSpPr>
            <a:grpSpLocks/>
          </p:cNvGrpSpPr>
          <p:nvPr/>
        </p:nvGrpSpPr>
        <p:grpSpPr bwMode="auto">
          <a:xfrm>
            <a:off x="3962400" y="1219201"/>
            <a:ext cx="5638800" cy="609601"/>
            <a:chOff x="1536" y="768"/>
            <a:chExt cx="3552" cy="384"/>
          </a:xfrm>
        </p:grpSpPr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953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21" name="Rectangle 5"/>
            <p:cNvSpPr>
              <a:spLocks noChangeArrowheads="1"/>
            </p:cNvSpPr>
            <p:nvPr/>
          </p:nvSpPr>
          <p:spPr bwMode="auto">
            <a:xfrm>
              <a:off x="3712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22" name="Rectangle 6"/>
            <p:cNvSpPr>
              <a:spLocks noChangeArrowheads="1"/>
            </p:cNvSpPr>
            <p:nvPr/>
          </p:nvSpPr>
          <p:spPr bwMode="auto">
            <a:xfrm>
              <a:off x="3470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3228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624" name="Rectangle 8"/>
            <p:cNvSpPr>
              <a:spLocks noChangeArrowheads="1"/>
            </p:cNvSpPr>
            <p:nvPr/>
          </p:nvSpPr>
          <p:spPr bwMode="auto">
            <a:xfrm>
              <a:off x="2987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2744" y="922"/>
              <a:ext cx="243" cy="23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26" name="Rectangle 10"/>
            <p:cNvSpPr>
              <a:spLocks noChangeArrowheads="1"/>
            </p:cNvSpPr>
            <p:nvPr/>
          </p:nvSpPr>
          <p:spPr bwMode="auto">
            <a:xfrm>
              <a:off x="2503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627" name="Rectangle 11"/>
            <p:cNvSpPr>
              <a:spLocks noChangeArrowheads="1"/>
            </p:cNvSpPr>
            <p:nvPr/>
          </p:nvSpPr>
          <p:spPr bwMode="auto">
            <a:xfrm>
              <a:off x="2261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28" name="Rectangle 12"/>
            <p:cNvSpPr>
              <a:spLocks noChangeArrowheads="1"/>
            </p:cNvSpPr>
            <p:nvPr/>
          </p:nvSpPr>
          <p:spPr bwMode="auto">
            <a:xfrm>
              <a:off x="2019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29" name="Rectangle 13"/>
            <p:cNvSpPr>
              <a:spLocks noChangeArrowheads="1"/>
            </p:cNvSpPr>
            <p:nvPr/>
          </p:nvSpPr>
          <p:spPr bwMode="auto">
            <a:xfrm>
              <a:off x="1778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30" name="Rectangle 14"/>
            <p:cNvSpPr>
              <a:spLocks noChangeArrowheads="1"/>
            </p:cNvSpPr>
            <p:nvPr/>
          </p:nvSpPr>
          <p:spPr bwMode="auto">
            <a:xfrm>
              <a:off x="1536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31" name="Line 15"/>
            <p:cNvSpPr>
              <a:spLocks noChangeShapeType="1"/>
            </p:cNvSpPr>
            <p:nvPr/>
          </p:nvSpPr>
          <p:spPr bwMode="auto">
            <a:xfrm>
              <a:off x="1536" y="92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2" name="Line 16"/>
            <p:cNvSpPr>
              <a:spLocks noChangeShapeType="1"/>
            </p:cNvSpPr>
            <p:nvPr/>
          </p:nvSpPr>
          <p:spPr bwMode="auto">
            <a:xfrm>
              <a:off x="1536" y="115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3" name="Line 17"/>
            <p:cNvSpPr>
              <a:spLocks noChangeShapeType="1"/>
            </p:cNvSpPr>
            <p:nvPr/>
          </p:nvSpPr>
          <p:spPr bwMode="auto">
            <a:xfrm>
              <a:off x="1536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4" name="Line 18"/>
            <p:cNvSpPr>
              <a:spLocks noChangeShapeType="1"/>
            </p:cNvSpPr>
            <p:nvPr/>
          </p:nvSpPr>
          <p:spPr bwMode="auto">
            <a:xfrm>
              <a:off x="177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5" name="Line 19"/>
            <p:cNvSpPr>
              <a:spLocks noChangeShapeType="1"/>
            </p:cNvSpPr>
            <p:nvPr/>
          </p:nvSpPr>
          <p:spPr bwMode="auto">
            <a:xfrm>
              <a:off x="2019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6" name="Line 20"/>
            <p:cNvSpPr>
              <a:spLocks noChangeShapeType="1"/>
            </p:cNvSpPr>
            <p:nvPr/>
          </p:nvSpPr>
          <p:spPr bwMode="auto">
            <a:xfrm>
              <a:off x="2261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7" name="Line 21"/>
            <p:cNvSpPr>
              <a:spLocks noChangeShapeType="1"/>
            </p:cNvSpPr>
            <p:nvPr/>
          </p:nvSpPr>
          <p:spPr bwMode="auto">
            <a:xfrm>
              <a:off x="250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8" name="Line 22"/>
            <p:cNvSpPr>
              <a:spLocks noChangeShapeType="1"/>
            </p:cNvSpPr>
            <p:nvPr/>
          </p:nvSpPr>
          <p:spPr bwMode="auto">
            <a:xfrm>
              <a:off x="2744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39" name="Line 23"/>
            <p:cNvSpPr>
              <a:spLocks noChangeShapeType="1"/>
            </p:cNvSpPr>
            <p:nvPr/>
          </p:nvSpPr>
          <p:spPr bwMode="auto">
            <a:xfrm>
              <a:off x="2987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0" name="Line 24"/>
            <p:cNvSpPr>
              <a:spLocks noChangeShapeType="1"/>
            </p:cNvSpPr>
            <p:nvPr/>
          </p:nvSpPr>
          <p:spPr bwMode="auto">
            <a:xfrm>
              <a:off x="322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1" name="Line 25"/>
            <p:cNvSpPr>
              <a:spLocks noChangeShapeType="1"/>
            </p:cNvSpPr>
            <p:nvPr/>
          </p:nvSpPr>
          <p:spPr bwMode="auto">
            <a:xfrm>
              <a:off x="3470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2" name="Line 26"/>
            <p:cNvSpPr>
              <a:spLocks noChangeShapeType="1"/>
            </p:cNvSpPr>
            <p:nvPr/>
          </p:nvSpPr>
          <p:spPr bwMode="auto">
            <a:xfrm>
              <a:off x="3712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3" name="Line 27"/>
            <p:cNvSpPr>
              <a:spLocks noChangeShapeType="1"/>
            </p:cNvSpPr>
            <p:nvPr/>
          </p:nvSpPr>
          <p:spPr bwMode="auto">
            <a:xfrm>
              <a:off x="395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4" name="Line 28"/>
            <p:cNvSpPr>
              <a:spLocks noChangeShapeType="1"/>
            </p:cNvSpPr>
            <p:nvPr/>
          </p:nvSpPr>
          <p:spPr bwMode="auto">
            <a:xfrm>
              <a:off x="4195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45" name="Text Box 29"/>
            <p:cNvSpPr txBox="1">
              <a:spLocks noChangeArrowheads="1"/>
            </p:cNvSpPr>
            <p:nvPr/>
          </p:nvSpPr>
          <p:spPr bwMode="auto">
            <a:xfrm>
              <a:off x="15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646" name="Text Box 30"/>
            <p:cNvSpPr txBox="1">
              <a:spLocks noChangeArrowheads="1"/>
            </p:cNvSpPr>
            <p:nvPr/>
          </p:nvSpPr>
          <p:spPr bwMode="auto">
            <a:xfrm>
              <a:off x="18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647" name="Text Box 31"/>
            <p:cNvSpPr txBox="1">
              <a:spLocks noChangeArrowheads="1"/>
            </p:cNvSpPr>
            <p:nvPr/>
          </p:nvSpPr>
          <p:spPr bwMode="auto">
            <a:xfrm>
              <a:off x="20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648" name="Text Box 32"/>
            <p:cNvSpPr txBox="1">
              <a:spLocks noChangeArrowheads="1"/>
            </p:cNvSpPr>
            <p:nvPr/>
          </p:nvSpPr>
          <p:spPr bwMode="auto">
            <a:xfrm>
              <a:off x="23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649" name="Text Box 33"/>
            <p:cNvSpPr txBox="1">
              <a:spLocks noChangeArrowheads="1"/>
            </p:cNvSpPr>
            <p:nvPr/>
          </p:nvSpPr>
          <p:spPr bwMode="auto">
            <a:xfrm>
              <a:off x="254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650" name="Text Box 34"/>
            <p:cNvSpPr txBox="1">
              <a:spLocks noChangeArrowheads="1"/>
            </p:cNvSpPr>
            <p:nvPr/>
          </p:nvSpPr>
          <p:spPr bwMode="auto">
            <a:xfrm>
              <a:off x="27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30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652" name="Text Box 36"/>
            <p:cNvSpPr txBox="1">
              <a:spLocks noChangeArrowheads="1"/>
            </p:cNvSpPr>
            <p:nvPr/>
          </p:nvSpPr>
          <p:spPr bwMode="auto">
            <a:xfrm>
              <a:off x="32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653" name="Text Box 37"/>
            <p:cNvSpPr txBox="1">
              <a:spLocks noChangeArrowheads="1"/>
            </p:cNvSpPr>
            <p:nvPr/>
          </p:nvSpPr>
          <p:spPr bwMode="auto">
            <a:xfrm>
              <a:off x="35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654" name="Text Box 38"/>
            <p:cNvSpPr txBox="1">
              <a:spLocks noChangeArrowheads="1"/>
            </p:cNvSpPr>
            <p:nvPr/>
          </p:nvSpPr>
          <p:spPr bwMode="auto">
            <a:xfrm>
              <a:off x="369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655" name="Text Box 39"/>
            <p:cNvSpPr txBox="1">
              <a:spLocks noChangeArrowheads="1"/>
            </p:cNvSpPr>
            <p:nvPr/>
          </p:nvSpPr>
          <p:spPr bwMode="auto">
            <a:xfrm>
              <a:off x="393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656" name="Text Box 40"/>
            <p:cNvSpPr txBox="1">
              <a:spLocks noChangeArrowheads="1"/>
            </p:cNvSpPr>
            <p:nvPr/>
          </p:nvSpPr>
          <p:spPr bwMode="auto">
            <a:xfrm>
              <a:off x="4464" y="912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6</a:t>
              </a:r>
            </a:p>
          </p:txBody>
        </p:sp>
      </p:grpSp>
      <p:grpSp>
        <p:nvGrpSpPr>
          <p:cNvPr id="239657" name="Group 41"/>
          <p:cNvGrpSpPr>
            <a:grpSpLocks/>
          </p:cNvGrpSpPr>
          <p:nvPr/>
        </p:nvGrpSpPr>
        <p:grpSpPr bwMode="auto">
          <a:xfrm>
            <a:off x="2286000" y="1905001"/>
            <a:ext cx="7315200" cy="915988"/>
            <a:chOff x="480" y="1200"/>
            <a:chExt cx="4608" cy="577"/>
          </a:xfrm>
        </p:grpSpPr>
        <p:sp>
          <p:nvSpPr>
            <p:cNvPr id="239658" name="Rectangle 42"/>
            <p:cNvSpPr>
              <a:spLocks noChangeArrowheads="1"/>
            </p:cNvSpPr>
            <p:nvPr/>
          </p:nvSpPr>
          <p:spPr bwMode="auto">
            <a:xfrm>
              <a:off x="2360" y="1546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59" name="Rectangle 43"/>
            <p:cNvSpPr>
              <a:spLocks noChangeArrowheads="1"/>
            </p:cNvSpPr>
            <p:nvPr/>
          </p:nvSpPr>
          <p:spPr bwMode="auto">
            <a:xfrm>
              <a:off x="2119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660" name="Rectangle 44"/>
            <p:cNvSpPr>
              <a:spLocks noChangeArrowheads="1"/>
            </p:cNvSpPr>
            <p:nvPr/>
          </p:nvSpPr>
          <p:spPr bwMode="auto">
            <a:xfrm>
              <a:off x="1877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61" name="Rectangle 45"/>
            <p:cNvSpPr>
              <a:spLocks noChangeArrowheads="1"/>
            </p:cNvSpPr>
            <p:nvPr/>
          </p:nvSpPr>
          <p:spPr bwMode="auto">
            <a:xfrm>
              <a:off x="1635" y="1546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62" name="Rectangle 46"/>
            <p:cNvSpPr>
              <a:spLocks noChangeArrowheads="1"/>
            </p:cNvSpPr>
            <p:nvPr/>
          </p:nvSpPr>
          <p:spPr bwMode="auto">
            <a:xfrm>
              <a:off x="1394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63" name="Rectangle 47"/>
            <p:cNvSpPr>
              <a:spLocks noChangeArrowheads="1"/>
            </p:cNvSpPr>
            <p:nvPr/>
          </p:nvSpPr>
          <p:spPr bwMode="auto">
            <a:xfrm>
              <a:off x="1152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64" name="Line 48"/>
            <p:cNvSpPr>
              <a:spLocks noChangeShapeType="1"/>
            </p:cNvSpPr>
            <p:nvPr/>
          </p:nvSpPr>
          <p:spPr bwMode="auto">
            <a:xfrm>
              <a:off x="1394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5" name="Line 49"/>
            <p:cNvSpPr>
              <a:spLocks noChangeShapeType="1"/>
            </p:cNvSpPr>
            <p:nvPr/>
          </p:nvSpPr>
          <p:spPr bwMode="auto">
            <a:xfrm>
              <a:off x="1635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6" name="Line 50"/>
            <p:cNvSpPr>
              <a:spLocks noChangeShapeType="1"/>
            </p:cNvSpPr>
            <p:nvPr/>
          </p:nvSpPr>
          <p:spPr bwMode="auto">
            <a:xfrm>
              <a:off x="1877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7" name="Line 51"/>
            <p:cNvSpPr>
              <a:spLocks noChangeShapeType="1"/>
            </p:cNvSpPr>
            <p:nvPr/>
          </p:nvSpPr>
          <p:spPr bwMode="auto">
            <a:xfrm>
              <a:off x="2119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8" name="Line 52"/>
            <p:cNvSpPr>
              <a:spLocks noChangeShapeType="1"/>
            </p:cNvSpPr>
            <p:nvPr/>
          </p:nvSpPr>
          <p:spPr bwMode="auto">
            <a:xfrm>
              <a:off x="2360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69" name="Line 53"/>
            <p:cNvSpPr>
              <a:spLocks noChangeShapeType="1"/>
            </p:cNvSpPr>
            <p:nvPr/>
          </p:nvSpPr>
          <p:spPr bwMode="auto">
            <a:xfrm>
              <a:off x="2603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70" name="Text Box 54"/>
            <p:cNvSpPr txBox="1">
              <a:spLocks noChangeArrowheads="1"/>
            </p:cNvSpPr>
            <p:nvPr/>
          </p:nvSpPr>
          <p:spPr bwMode="auto">
            <a:xfrm>
              <a:off x="12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671" name="Text Box 55"/>
            <p:cNvSpPr txBox="1">
              <a:spLocks noChangeArrowheads="1"/>
            </p:cNvSpPr>
            <p:nvPr/>
          </p:nvSpPr>
          <p:spPr bwMode="auto">
            <a:xfrm>
              <a:off x="144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672" name="Text Box 56"/>
            <p:cNvSpPr txBox="1">
              <a:spLocks noChangeArrowheads="1"/>
            </p:cNvSpPr>
            <p:nvPr/>
          </p:nvSpPr>
          <p:spPr bwMode="auto">
            <a:xfrm>
              <a:off x="168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673" name="Text Box 57"/>
            <p:cNvSpPr txBox="1">
              <a:spLocks noChangeArrowheads="1"/>
            </p:cNvSpPr>
            <p:nvPr/>
          </p:nvSpPr>
          <p:spPr bwMode="auto">
            <a:xfrm>
              <a:off x="192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674" name="Text Box 58"/>
            <p:cNvSpPr txBox="1">
              <a:spLocks noChangeArrowheads="1"/>
            </p:cNvSpPr>
            <p:nvPr/>
          </p:nvSpPr>
          <p:spPr bwMode="auto">
            <a:xfrm>
              <a:off x="216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675" name="Text Box 59"/>
            <p:cNvSpPr txBox="1">
              <a:spLocks noChangeArrowheads="1"/>
            </p:cNvSpPr>
            <p:nvPr/>
          </p:nvSpPr>
          <p:spPr bwMode="auto">
            <a:xfrm>
              <a:off x="24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676" name="Rectangle 60"/>
            <p:cNvSpPr>
              <a:spLocks noChangeArrowheads="1"/>
            </p:cNvSpPr>
            <p:nvPr/>
          </p:nvSpPr>
          <p:spPr bwMode="auto">
            <a:xfrm>
              <a:off x="4134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677" name="Rectangle 61"/>
            <p:cNvSpPr>
              <a:spLocks noChangeArrowheads="1"/>
            </p:cNvSpPr>
            <p:nvPr/>
          </p:nvSpPr>
          <p:spPr bwMode="auto">
            <a:xfrm>
              <a:off x="3893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78" name="Rectangle 62"/>
            <p:cNvSpPr>
              <a:spLocks noChangeArrowheads="1"/>
            </p:cNvSpPr>
            <p:nvPr/>
          </p:nvSpPr>
          <p:spPr bwMode="auto">
            <a:xfrm>
              <a:off x="3651" y="1546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679" name="Rectangle 63"/>
            <p:cNvSpPr>
              <a:spLocks noChangeArrowheads="1"/>
            </p:cNvSpPr>
            <p:nvPr/>
          </p:nvSpPr>
          <p:spPr bwMode="auto">
            <a:xfrm>
              <a:off x="3409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680" name="Rectangle 64"/>
            <p:cNvSpPr>
              <a:spLocks noChangeArrowheads="1"/>
            </p:cNvSpPr>
            <p:nvPr/>
          </p:nvSpPr>
          <p:spPr bwMode="auto">
            <a:xfrm>
              <a:off x="3168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81" name="Line 65"/>
            <p:cNvSpPr>
              <a:spLocks noChangeShapeType="1"/>
            </p:cNvSpPr>
            <p:nvPr/>
          </p:nvSpPr>
          <p:spPr bwMode="auto">
            <a:xfrm>
              <a:off x="3168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2" name="Line 66"/>
            <p:cNvSpPr>
              <a:spLocks noChangeShapeType="1"/>
            </p:cNvSpPr>
            <p:nvPr/>
          </p:nvSpPr>
          <p:spPr bwMode="auto">
            <a:xfrm>
              <a:off x="3409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3" name="Line 67"/>
            <p:cNvSpPr>
              <a:spLocks noChangeShapeType="1"/>
            </p:cNvSpPr>
            <p:nvPr/>
          </p:nvSpPr>
          <p:spPr bwMode="auto">
            <a:xfrm>
              <a:off x="4134" y="1546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84" name="Text Box 68"/>
            <p:cNvSpPr txBox="1">
              <a:spLocks noChangeArrowheads="1"/>
            </p:cNvSpPr>
            <p:nvPr/>
          </p:nvSpPr>
          <p:spPr bwMode="auto">
            <a:xfrm>
              <a:off x="320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685" name="Text Box 69"/>
            <p:cNvSpPr txBox="1">
              <a:spLocks noChangeArrowheads="1"/>
            </p:cNvSpPr>
            <p:nvPr/>
          </p:nvSpPr>
          <p:spPr bwMode="auto">
            <a:xfrm>
              <a:off x="344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686" name="Text Box 70"/>
            <p:cNvSpPr txBox="1">
              <a:spLocks noChangeArrowheads="1"/>
            </p:cNvSpPr>
            <p:nvPr/>
          </p:nvSpPr>
          <p:spPr bwMode="auto">
            <a:xfrm>
              <a:off x="368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687" name="Text Box 71"/>
            <p:cNvSpPr txBox="1">
              <a:spLocks noChangeArrowheads="1"/>
            </p:cNvSpPr>
            <p:nvPr/>
          </p:nvSpPr>
          <p:spPr bwMode="auto">
            <a:xfrm>
              <a:off x="387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688" name="Text Box 72"/>
            <p:cNvSpPr txBox="1">
              <a:spLocks noChangeArrowheads="1"/>
            </p:cNvSpPr>
            <p:nvPr/>
          </p:nvSpPr>
          <p:spPr bwMode="auto">
            <a:xfrm>
              <a:off x="411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689" name="Text Box 73"/>
            <p:cNvSpPr txBox="1">
              <a:spLocks noChangeArrowheads="1"/>
            </p:cNvSpPr>
            <p:nvPr/>
          </p:nvSpPr>
          <p:spPr bwMode="auto">
            <a:xfrm>
              <a:off x="4464" y="1564"/>
              <a:ext cx="62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9</a:t>
              </a:r>
            </a:p>
          </p:txBody>
        </p:sp>
        <p:sp>
          <p:nvSpPr>
            <p:cNvPr id="239690" name="Text Box 74"/>
            <p:cNvSpPr txBox="1">
              <a:spLocks noChangeArrowheads="1"/>
            </p:cNvSpPr>
            <p:nvPr/>
          </p:nvSpPr>
          <p:spPr bwMode="auto">
            <a:xfrm>
              <a:off x="480" y="1536"/>
              <a:ext cx="4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600"/>
                <a:t>q = 3</a:t>
              </a:r>
            </a:p>
          </p:txBody>
        </p:sp>
        <p:sp>
          <p:nvSpPr>
            <p:cNvPr id="239691" name="Line 75"/>
            <p:cNvSpPr>
              <a:spLocks noChangeShapeType="1"/>
            </p:cNvSpPr>
            <p:nvPr/>
          </p:nvSpPr>
          <p:spPr bwMode="auto">
            <a:xfrm flipH="1">
              <a:off x="211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692" name="Line 76"/>
            <p:cNvSpPr>
              <a:spLocks noChangeShapeType="1"/>
            </p:cNvSpPr>
            <p:nvPr/>
          </p:nvSpPr>
          <p:spPr bwMode="auto">
            <a:xfrm>
              <a:off x="283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693" name="Group 77"/>
          <p:cNvGrpSpPr>
            <a:grpSpLocks/>
          </p:cNvGrpSpPr>
          <p:nvPr/>
        </p:nvGrpSpPr>
        <p:grpSpPr bwMode="auto">
          <a:xfrm>
            <a:off x="3040064" y="2895600"/>
            <a:ext cx="5583237" cy="914400"/>
            <a:chOff x="955" y="1824"/>
            <a:chExt cx="3517" cy="576"/>
          </a:xfrm>
        </p:grpSpPr>
        <p:sp>
          <p:nvSpPr>
            <p:cNvPr id="239694" name="Rectangle 78"/>
            <p:cNvSpPr>
              <a:spLocks noChangeArrowheads="1"/>
            </p:cNvSpPr>
            <p:nvPr/>
          </p:nvSpPr>
          <p:spPr bwMode="auto">
            <a:xfrm>
              <a:off x="1438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695" name="Rectangle 79"/>
            <p:cNvSpPr>
              <a:spLocks noChangeArrowheads="1"/>
            </p:cNvSpPr>
            <p:nvPr/>
          </p:nvSpPr>
          <p:spPr bwMode="auto">
            <a:xfrm>
              <a:off x="1197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696" name="Rectangle 80"/>
            <p:cNvSpPr>
              <a:spLocks noChangeArrowheads="1"/>
            </p:cNvSpPr>
            <p:nvPr/>
          </p:nvSpPr>
          <p:spPr bwMode="auto">
            <a:xfrm>
              <a:off x="95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697" name="Line 81"/>
            <p:cNvSpPr>
              <a:spLocks noChangeShapeType="1"/>
            </p:cNvSpPr>
            <p:nvPr/>
          </p:nvSpPr>
          <p:spPr bwMode="auto">
            <a:xfrm>
              <a:off x="1197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98" name="Line 82"/>
            <p:cNvSpPr>
              <a:spLocks noChangeShapeType="1"/>
            </p:cNvSpPr>
            <p:nvPr/>
          </p:nvSpPr>
          <p:spPr bwMode="auto">
            <a:xfrm>
              <a:off x="143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699" name="Line 83"/>
            <p:cNvSpPr>
              <a:spLocks noChangeShapeType="1"/>
            </p:cNvSpPr>
            <p:nvPr/>
          </p:nvSpPr>
          <p:spPr bwMode="auto">
            <a:xfrm>
              <a:off x="168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0" name="Text Box 84"/>
            <p:cNvSpPr txBox="1">
              <a:spLocks noChangeArrowheads="1"/>
            </p:cNvSpPr>
            <p:nvPr/>
          </p:nvSpPr>
          <p:spPr bwMode="auto">
            <a:xfrm>
              <a:off x="100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01" name="Text Box 85"/>
            <p:cNvSpPr txBox="1">
              <a:spLocks noChangeArrowheads="1"/>
            </p:cNvSpPr>
            <p:nvPr/>
          </p:nvSpPr>
          <p:spPr bwMode="auto">
            <a:xfrm>
              <a:off x="124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02" name="Text Box 86"/>
            <p:cNvSpPr txBox="1">
              <a:spLocks noChangeArrowheads="1"/>
            </p:cNvSpPr>
            <p:nvPr/>
          </p:nvSpPr>
          <p:spPr bwMode="auto">
            <a:xfrm>
              <a:off x="148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703" name="Rectangle 87"/>
            <p:cNvSpPr>
              <a:spLocks noChangeArrowheads="1"/>
            </p:cNvSpPr>
            <p:nvPr/>
          </p:nvSpPr>
          <p:spPr bwMode="auto">
            <a:xfrm>
              <a:off x="2499" y="2170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04" name="Rectangle 88"/>
            <p:cNvSpPr>
              <a:spLocks noChangeArrowheads="1"/>
            </p:cNvSpPr>
            <p:nvPr/>
          </p:nvSpPr>
          <p:spPr bwMode="auto">
            <a:xfrm>
              <a:off x="2258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05" name="Rectangle 89"/>
            <p:cNvSpPr>
              <a:spLocks noChangeArrowheads="1"/>
            </p:cNvSpPr>
            <p:nvPr/>
          </p:nvSpPr>
          <p:spPr bwMode="auto">
            <a:xfrm>
              <a:off x="2016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06" name="Line 90"/>
            <p:cNvSpPr>
              <a:spLocks noChangeShapeType="1"/>
            </p:cNvSpPr>
            <p:nvPr/>
          </p:nvSpPr>
          <p:spPr bwMode="auto">
            <a:xfrm>
              <a:off x="2016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7" name="Line 91"/>
            <p:cNvSpPr>
              <a:spLocks noChangeShapeType="1"/>
            </p:cNvSpPr>
            <p:nvPr/>
          </p:nvSpPr>
          <p:spPr bwMode="auto">
            <a:xfrm>
              <a:off x="225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8" name="Line 92"/>
            <p:cNvSpPr>
              <a:spLocks noChangeShapeType="1"/>
            </p:cNvSpPr>
            <p:nvPr/>
          </p:nvSpPr>
          <p:spPr bwMode="auto">
            <a:xfrm>
              <a:off x="249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09" name="Line 93"/>
            <p:cNvSpPr>
              <a:spLocks noChangeShapeType="1"/>
            </p:cNvSpPr>
            <p:nvPr/>
          </p:nvSpPr>
          <p:spPr bwMode="auto">
            <a:xfrm>
              <a:off x="2742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10" name="Text Box 94"/>
            <p:cNvSpPr txBox="1">
              <a:spLocks noChangeArrowheads="1"/>
            </p:cNvSpPr>
            <p:nvPr/>
          </p:nvSpPr>
          <p:spPr bwMode="auto">
            <a:xfrm>
              <a:off x="205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11" name="Text Box 95"/>
            <p:cNvSpPr txBox="1">
              <a:spLocks noChangeArrowheads="1"/>
            </p:cNvSpPr>
            <p:nvPr/>
          </p:nvSpPr>
          <p:spPr bwMode="auto">
            <a:xfrm>
              <a:off x="229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12" name="Text Box 96"/>
            <p:cNvSpPr txBox="1">
              <a:spLocks noChangeArrowheads="1"/>
            </p:cNvSpPr>
            <p:nvPr/>
          </p:nvSpPr>
          <p:spPr bwMode="auto">
            <a:xfrm>
              <a:off x="253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713" name="Rectangle 97"/>
            <p:cNvSpPr>
              <a:spLocks noChangeArrowheads="1"/>
            </p:cNvSpPr>
            <p:nvPr/>
          </p:nvSpPr>
          <p:spPr bwMode="auto">
            <a:xfrm>
              <a:off x="3507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714" name="Rectangle 98"/>
            <p:cNvSpPr>
              <a:spLocks noChangeArrowheads="1"/>
            </p:cNvSpPr>
            <p:nvPr/>
          </p:nvSpPr>
          <p:spPr bwMode="auto">
            <a:xfrm>
              <a:off x="3265" y="2170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15" name="Rectangle 99"/>
            <p:cNvSpPr>
              <a:spLocks noChangeArrowheads="1"/>
            </p:cNvSpPr>
            <p:nvPr/>
          </p:nvSpPr>
          <p:spPr bwMode="auto">
            <a:xfrm>
              <a:off x="3024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16" name="Line 100"/>
            <p:cNvSpPr>
              <a:spLocks noChangeShapeType="1"/>
            </p:cNvSpPr>
            <p:nvPr/>
          </p:nvSpPr>
          <p:spPr bwMode="auto">
            <a:xfrm>
              <a:off x="3265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17" name="Text Box 101"/>
            <p:cNvSpPr txBox="1">
              <a:spLocks noChangeArrowheads="1"/>
            </p:cNvSpPr>
            <p:nvPr/>
          </p:nvSpPr>
          <p:spPr bwMode="auto">
            <a:xfrm>
              <a:off x="306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18" name="Text Box 102"/>
            <p:cNvSpPr txBox="1">
              <a:spLocks noChangeArrowheads="1"/>
            </p:cNvSpPr>
            <p:nvPr/>
          </p:nvSpPr>
          <p:spPr bwMode="auto">
            <a:xfrm>
              <a:off x="330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19" name="Text Box 103"/>
            <p:cNvSpPr txBox="1">
              <a:spLocks noChangeArrowheads="1"/>
            </p:cNvSpPr>
            <p:nvPr/>
          </p:nvSpPr>
          <p:spPr bwMode="auto">
            <a:xfrm>
              <a:off x="354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720" name="Rectangle 104"/>
            <p:cNvSpPr>
              <a:spLocks noChangeArrowheads="1"/>
            </p:cNvSpPr>
            <p:nvPr/>
          </p:nvSpPr>
          <p:spPr bwMode="auto">
            <a:xfrm>
              <a:off x="4230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21" name="Rectangle 105"/>
            <p:cNvSpPr>
              <a:spLocks noChangeArrowheads="1"/>
            </p:cNvSpPr>
            <p:nvPr/>
          </p:nvSpPr>
          <p:spPr bwMode="auto">
            <a:xfrm>
              <a:off x="3989" y="2170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22" name="Line 106"/>
            <p:cNvSpPr>
              <a:spLocks noChangeShapeType="1"/>
            </p:cNvSpPr>
            <p:nvPr/>
          </p:nvSpPr>
          <p:spPr bwMode="auto">
            <a:xfrm>
              <a:off x="398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23" name="Line 107"/>
            <p:cNvSpPr>
              <a:spLocks noChangeShapeType="1"/>
            </p:cNvSpPr>
            <p:nvPr/>
          </p:nvSpPr>
          <p:spPr bwMode="auto">
            <a:xfrm>
              <a:off x="423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24" name="Text Box 108"/>
            <p:cNvSpPr txBox="1">
              <a:spLocks noChangeArrowheads="1"/>
            </p:cNvSpPr>
            <p:nvPr/>
          </p:nvSpPr>
          <p:spPr bwMode="auto">
            <a:xfrm>
              <a:off x="397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725" name="Text Box 109"/>
            <p:cNvSpPr txBox="1">
              <a:spLocks noChangeArrowheads="1"/>
            </p:cNvSpPr>
            <p:nvPr/>
          </p:nvSpPr>
          <p:spPr bwMode="auto">
            <a:xfrm>
              <a:off x="421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726" name="Line 110"/>
            <p:cNvSpPr>
              <a:spLocks noChangeShapeType="1"/>
            </p:cNvSpPr>
            <p:nvPr/>
          </p:nvSpPr>
          <p:spPr bwMode="auto">
            <a:xfrm flipH="1">
              <a:off x="13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7" name="Line 111"/>
            <p:cNvSpPr>
              <a:spLocks noChangeShapeType="1"/>
            </p:cNvSpPr>
            <p:nvPr/>
          </p:nvSpPr>
          <p:spPr bwMode="auto">
            <a:xfrm>
              <a:off x="1728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8" name="Line 112"/>
            <p:cNvSpPr>
              <a:spLocks noChangeShapeType="1"/>
            </p:cNvSpPr>
            <p:nvPr/>
          </p:nvSpPr>
          <p:spPr bwMode="auto">
            <a:xfrm flipH="1">
              <a:off x="3360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29" name="Line 113"/>
            <p:cNvSpPr>
              <a:spLocks noChangeShapeType="1"/>
            </p:cNvSpPr>
            <p:nvPr/>
          </p:nvSpPr>
          <p:spPr bwMode="auto">
            <a:xfrm>
              <a:off x="37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730" name="Group 114"/>
          <p:cNvGrpSpPr>
            <a:grpSpLocks/>
          </p:cNvGrpSpPr>
          <p:nvPr/>
        </p:nvGrpSpPr>
        <p:grpSpPr bwMode="auto">
          <a:xfrm>
            <a:off x="2667001" y="3886200"/>
            <a:ext cx="6108700" cy="914400"/>
            <a:chOff x="720" y="2448"/>
            <a:chExt cx="3848" cy="576"/>
          </a:xfrm>
        </p:grpSpPr>
        <p:sp>
          <p:nvSpPr>
            <p:cNvPr id="239731" name="Rectangle 115"/>
            <p:cNvSpPr>
              <a:spLocks noChangeArrowheads="1"/>
            </p:cNvSpPr>
            <p:nvPr/>
          </p:nvSpPr>
          <p:spPr bwMode="auto">
            <a:xfrm>
              <a:off x="959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32" name="Rectangle 116"/>
            <p:cNvSpPr>
              <a:spLocks noChangeArrowheads="1"/>
            </p:cNvSpPr>
            <p:nvPr/>
          </p:nvSpPr>
          <p:spPr bwMode="auto">
            <a:xfrm>
              <a:off x="720" y="2794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33" name="Line 117"/>
            <p:cNvSpPr>
              <a:spLocks noChangeShapeType="1"/>
            </p:cNvSpPr>
            <p:nvPr/>
          </p:nvSpPr>
          <p:spPr bwMode="auto">
            <a:xfrm>
              <a:off x="95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4" name="Line 118"/>
            <p:cNvSpPr>
              <a:spLocks noChangeShapeType="1"/>
            </p:cNvSpPr>
            <p:nvPr/>
          </p:nvSpPr>
          <p:spPr bwMode="auto">
            <a:xfrm>
              <a:off x="120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5" name="Text Box 119"/>
            <p:cNvSpPr txBox="1">
              <a:spLocks noChangeArrowheads="1"/>
            </p:cNvSpPr>
            <p:nvPr/>
          </p:nvSpPr>
          <p:spPr bwMode="auto">
            <a:xfrm>
              <a:off x="768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36" name="Text Box 120"/>
            <p:cNvSpPr txBox="1">
              <a:spLocks noChangeArrowheads="1"/>
            </p:cNvSpPr>
            <p:nvPr/>
          </p:nvSpPr>
          <p:spPr bwMode="auto">
            <a:xfrm>
              <a:off x="100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37" name="Rectangle 121"/>
            <p:cNvSpPr>
              <a:spLocks noChangeArrowheads="1"/>
            </p:cNvSpPr>
            <p:nvPr/>
          </p:nvSpPr>
          <p:spPr bwMode="auto">
            <a:xfrm>
              <a:off x="144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38" name="Line 122"/>
            <p:cNvSpPr>
              <a:spLocks noChangeShapeType="1"/>
            </p:cNvSpPr>
            <p:nvPr/>
          </p:nvSpPr>
          <p:spPr bwMode="auto">
            <a:xfrm>
              <a:off x="144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39" name="Line 123"/>
            <p:cNvSpPr>
              <a:spLocks noChangeShapeType="1"/>
            </p:cNvSpPr>
            <p:nvPr/>
          </p:nvSpPr>
          <p:spPr bwMode="auto">
            <a:xfrm>
              <a:off x="168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0" name="Text Box 124"/>
            <p:cNvSpPr txBox="1">
              <a:spLocks noChangeArrowheads="1"/>
            </p:cNvSpPr>
            <p:nvPr/>
          </p:nvSpPr>
          <p:spPr bwMode="auto">
            <a:xfrm>
              <a:off x="148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39741" name="Rectangle 125"/>
            <p:cNvSpPr>
              <a:spLocks noChangeArrowheads="1"/>
            </p:cNvSpPr>
            <p:nvPr/>
          </p:nvSpPr>
          <p:spPr bwMode="auto">
            <a:xfrm>
              <a:off x="211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42" name="Rectangle 126"/>
            <p:cNvSpPr>
              <a:spLocks noChangeArrowheads="1"/>
            </p:cNvSpPr>
            <p:nvPr/>
          </p:nvSpPr>
          <p:spPr bwMode="auto">
            <a:xfrm>
              <a:off x="1872" y="2794"/>
              <a:ext cx="242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43" name="Line 127"/>
            <p:cNvSpPr>
              <a:spLocks noChangeShapeType="1"/>
            </p:cNvSpPr>
            <p:nvPr/>
          </p:nvSpPr>
          <p:spPr bwMode="auto">
            <a:xfrm>
              <a:off x="187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4" name="Line 128"/>
            <p:cNvSpPr>
              <a:spLocks noChangeShapeType="1"/>
            </p:cNvSpPr>
            <p:nvPr/>
          </p:nvSpPr>
          <p:spPr bwMode="auto">
            <a:xfrm>
              <a:off x="211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5" name="Line 129"/>
            <p:cNvSpPr>
              <a:spLocks noChangeShapeType="1"/>
            </p:cNvSpPr>
            <p:nvPr/>
          </p:nvSpPr>
          <p:spPr bwMode="auto">
            <a:xfrm>
              <a:off x="235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46" name="Text Box 130"/>
            <p:cNvSpPr txBox="1">
              <a:spLocks noChangeArrowheads="1"/>
            </p:cNvSpPr>
            <p:nvPr/>
          </p:nvSpPr>
          <p:spPr bwMode="auto">
            <a:xfrm>
              <a:off x="191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47" name="Text Box 131"/>
            <p:cNvSpPr txBox="1">
              <a:spLocks noChangeArrowheads="1"/>
            </p:cNvSpPr>
            <p:nvPr/>
          </p:nvSpPr>
          <p:spPr bwMode="auto">
            <a:xfrm>
              <a:off x="215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48" name="Rectangle 132"/>
            <p:cNvSpPr>
              <a:spLocks noChangeArrowheads="1"/>
            </p:cNvSpPr>
            <p:nvPr/>
          </p:nvSpPr>
          <p:spPr bwMode="auto">
            <a:xfrm>
              <a:off x="2496" y="2794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49" name="Line 133"/>
            <p:cNvSpPr>
              <a:spLocks noChangeShapeType="1"/>
            </p:cNvSpPr>
            <p:nvPr/>
          </p:nvSpPr>
          <p:spPr bwMode="auto">
            <a:xfrm>
              <a:off x="249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0" name="Line 134"/>
            <p:cNvSpPr>
              <a:spLocks noChangeShapeType="1"/>
            </p:cNvSpPr>
            <p:nvPr/>
          </p:nvSpPr>
          <p:spPr bwMode="auto">
            <a:xfrm>
              <a:off x="273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1" name="Text Box 135"/>
            <p:cNvSpPr txBox="1">
              <a:spLocks noChangeArrowheads="1"/>
            </p:cNvSpPr>
            <p:nvPr/>
          </p:nvSpPr>
          <p:spPr bwMode="auto">
            <a:xfrm>
              <a:off x="2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39752" name="Rectangle 136"/>
            <p:cNvSpPr>
              <a:spLocks noChangeArrowheads="1"/>
            </p:cNvSpPr>
            <p:nvPr/>
          </p:nvSpPr>
          <p:spPr bwMode="auto">
            <a:xfrm>
              <a:off x="3121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53" name="Rectangle 137"/>
            <p:cNvSpPr>
              <a:spLocks noChangeArrowheads="1"/>
            </p:cNvSpPr>
            <p:nvPr/>
          </p:nvSpPr>
          <p:spPr bwMode="auto">
            <a:xfrm>
              <a:off x="2880" y="2794"/>
              <a:ext cx="241" cy="230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54" name="Line 138"/>
            <p:cNvSpPr>
              <a:spLocks noChangeShapeType="1"/>
            </p:cNvSpPr>
            <p:nvPr/>
          </p:nvSpPr>
          <p:spPr bwMode="auto">
            <a:xfrm>
              <a:off x="3121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5" name="Line 139"/>
            <p:cNvSpPr>
              <a:spLocks noChangeShapeType="1"/>
            </p:cNvSpPr>
            <p:nvPr/>
          </p:nvSpPr>
          <p:spPr bwMode="auto">
            <a:xfrm>
              <a:off x="3363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56" name="Text Box 140"/>
            <p:cNvSpPr txBox="1">
              <a:spLocks noChangeArrowheads="1"/>
            </p:cNvSpPr>
            <p:nvPr/>
          </p:nvSpPr>
          <p:spPr bwMode="auto">
            <a:xfrm>
              <a:off x="291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57" name="Text Box 141"/>
            <p:cNvSpPr txBox="1">
              <a:spLocks noChangeArrowheads="1"/>
            </p:cNvSpPr>
            <p:nvPr/>
          </p:nvSpPr>
          <p:spPr bwMode="auto">
            <a:xfrm>
              <a:off x="315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58" name="Rectangle 142"/>
            <p:cNvSpPr>
              <a:spLocks noChangeArrowheads="1"/>
            </p:cNvSpPr>
            <p:nvPr/>
          </p:nvSpPr>
          <p:spPr bwMode="auto">
            <a:xfrm>
              <a:off x="350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39759" name="Text Box 143"/>
            <p:cNvSpPr txBox="1">
              <a:spLocks noChangeArrowheads="1"/>
            </p:cNvSpPr>
            <p:nvPr/>
          </p:nvSpPr>
          <p:spPr bwMode="auto">
            <a:xfrm>
              <a:off x="3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39760" name="Rectangle 144"/>
            <p:cNvSpPr>
              <a:spLocks noChangeArrowheads="1"/>
            </p:cNvSpPr>
            <p:nvPr/>
          </p:nvSpPr>
          <p:spPr bwMode="auto">
            <a:xfrm>
              <a:off x="390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39761" name="Line 145"/>
            <p:cNvSpPr>
              <a:spLocks noChangeShapeType="1"/>
            </p:cNvSpPr>
            <p:nvPr/>
          </p:nvSpPr>
          <p:spPr bwMode="auto">
            <a:xfrm>
              <a:off x="390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2" name="Line 146"/>
            <p:cNvSpPr>
              <a:spLocks noChangeShapeType="1"/>
            </p:cNvSpPr>
            <p:nvPr/>
          </p:nvSpPr>
          <p:spPr bwMode="auto">
            <a:xfrm>
              <a:off x="414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3" name="Text Box 147"/>
            <p:cNvSpPr txBox="1">
              <a:spLocks noChangeArrowheads="1"/>
            </p:cNvSpPr>
            <p:nvPr/>
          </p:nvSpPr>
          <p:spPr bwMode="auto">
            <a:xfrm>
              <a:off x="3888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39764" name="Rectangle 148"/>
            <p:cNvSpPr>
              <a:spLocks noChangeArrowheads="1"/>
            </p:cNvSpPr>
            <p:nvPr/>
          </p:nvSpPr>
          <p:spPr bwMode="auto">
            <a:xfrm>
              <a:off x="4326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65" name="Line 149"/>
            <p:cNvSpPr>
              <a:spLocks noChangeShapeType="1"/>
            </p:cNvSpPr>
            <p:nvPr/>
          </p:nvSpPr>
          <p:spPr bwMode="auto">
            <a:xfrm>
              <a:off x="432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66" name="Text Box 150"/>
            <p:cNvSpPr txBox="1">
              <a:spLocks noChangeArrowheads="1"/>
            </p:cNvSpPr>
            <p:nvPr/>
          </p:nvSpPr>
          <p:spPr bwMode="auto">
            <a:xfrm>
              <a:off x="4309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39767" name="Line 151"/>
            <p:cNvSpPr>
              <a:spLocks noChangeShapeType="1"/>
            </p:cNvSpPr>
            <p:nvPr/>
          </p:nvSpPr>
          <p:spPr bwMode="auto">
            <a:xfrm flipH="1">
              <a:off x="1008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68" name="Line 152"/>
            <p:cNvSpPr>
              <a:spLocks noChangeShapeType="1"/>
            </p:cNvSpPr>
            <p:nvPr/>
          </p:nvSpPr>
          <p:spPr bwMode="auto">
            <a:xfrm>
              <a:off x="129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69" name="Line 153"/>
            <p:cNvSpPr>
              <a:spLocks noChangeShapeType="1"/>
            </p:cNvSpPr>
            <p:nvPr/>
          </p:nvSpPr>
          <p:spPr bwMode="auto">
            <a:xfrm flipH="1">
              <a:off x="206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0" name="Line 154"/>
            <p:cNvSpPr>
              <a:spLocks noChangeShapeType="1"/>
            </p:cNvSpPr>
            <p:nvPr/>
          </p:nvSpPr>
          <p:spPr bwMode="auto">
            <a:xfrm>
              <a:off x="235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1" name="Line 155"/>
            <p:cNvSpPr>
              <a:spLocks noChangeShapeType="1"/>
            </p:cNvSpPr>
            <p:nvPr/>
          </p:nvSpPr>
          <p:spPr bwMode="auto">
            <a:xfrm flipH="1">
              <a:off x="307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2" name="Line 156"/>
            <p:cNvSpPr>
              <a:spLocks noChangeShapeType="1"/>
            </p:cNvSpPr>
            <p:nvPr/>
          </p:nvSpPr>
          <p:spPr bwMode="auto">
            <a:xfrm>
              <a:off x="3360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3" name="Line 157"/>
            <p:cNvSpPr>
              <a:spLocks noChangeShapeType="1"/>
            </p:cNvSpPr>
            <p:nvPr/>
          </p:nvSpPr>
          <p:spPr bwMode="auto">
            <a:xfrm flipH="1">
              <a:off x="393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74" name="Line 158"/>
            <p:cNvSpPr>
              <a:spLocks noChangeShapeType="1"/>
            </p:cNvSpPr>
            <p:nvPr/>
          </p:nvSpPr>
          <p:spPr bwMode="auto">
            <a:xfrm>
              <a:off x="422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39775" name="Group 159"/>
          <p:cNvGrpSpPr>
            <a:grpSpLocks/>
          </p:cNvGrpSpPr>
          <p:nvPr/>
        </p:nvGrpSpPr>
        <p:grpSpPr bwMode="auto">
          <a:xfrm>
            <a:off x="2514602" y="4876800"/>
            <a:ext cx="4498975" cy="914400"/>
            <a:chOff x="624" y="3072"/>
            <a:chExt cx="2834" cy="576"/>
          </a:xfrm>
        </p:grpSpPr>
        <p:sp>
          <p:nvSpPr>
            <p:cNvPr id="239776" name="Rectangle 160"/>
            <p:cNvSpPr>
              <a:spLocks noChangeArrowheads="1"/>
            </p:cNvSpPr>
            <p:nvPr/>
          </p:nvSpPr>
          <p:spPr bwMode="auto">
            <a:xfrm>
              <a:off x="62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39777" name="Line 161"/>
            <p:cNvSpPr>
              <a:spLocks noChangeShapeType="1"/>
            </p:cNvSpPr>
            <p:nvPr/>
          </p:nvSpPr>
          <p:spPr bwMode="auto">
            <a:xfrm>
              <a:off x="86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78" name="Text Box 162"/>
            <p:cNvSpPr txBox="1">
              <a:spLocks noChangeArrowheads="1"/>
            </p:cNvSpPr>
            <p:nvPr/>
          </p:nvSpPr>
          <p:spPr bwMode="auto">
            <a:xfrm>
              <a:off x="67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39779" name="Rectangle 163"/>
            <p:cNvSpPr>
              <a:spLocks noChangeArrowheads="1"/>
            </p:cNvSpPr>
            <p:nvPr/>
          </p:nvSpPr>
          <p:spPr bwMode="auto">
            <a:xfrm>
              <a:off x="1056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80" name="Line 164"/>
            <p:cNvSpPr>
              <a:spLocks noChangeShapeType="1"/>
            </p:cNvSpPr>
            <p:nvPr/>
          </p:nvSpPr>
          <p:spPr bwMode="auto">
            <a:xfrm>
              <a:off x="105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1" name="Line 165"/>
            <p:cNvSpPr>
              <a:spLocks noChangeShapeType="1"/>
            </p:cNvSpPr>
            <p:nvPr/>
          </p:nvSpPr>
          <p:spPr bwMode="auto">
            <a:xfrm>
              <a:off x="1297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2" name="Text Box 166"/>
            <p:cNvSpPr txBox="1">
              <a:spLocks noChangeArrowheads="1"/>
            </p:cNvSpPr>
            <p:nvPr/>
          </p:nvSpPr>
          <p:spPr bwMode="auto">
            <a:xfrm>
              <a:off x="110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39783" name="Rectangle 167"/>
            <p:cNvSpPr>
              <a:spLocks noChangeArrowheads="1"/>
            </p:cNvSpPr>
            <p:nvPr/>
          </p:nvSpPr>
          <p:spPr bwMode="auto">
            <a:xfrm>
              <a:off x="177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39784" name="Line 168"/>
            <p:cNvSpPr>
              <a:spLocks noChangeShapeType="1"/>
            </p:cNvSpPr>
            <p:nvPr/>
          </p:nvSpPr>
          <p:spPr bwMode="auto">
            <a:xfrm>
              <a:off x="177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5" name="Line 169"/>
            <p:cNvSpPr>
              <a:spLocks noChangeShapeType="1"/>
            </p:cNvSpPr>
            <p:nvPr/>
          </p:nvSpPr>
          <p:spPr bwMode="auto">
            <a:xfrm>
              <a:off x="20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6" name="Text Box 170"/>
            <p:cNvSpPr txBox="1">
              <a:spLocks noChangeArrowheads="1"/>
            </p:cNvSpPr>
            <p:nvPr/>
          </p:nvSpPr>
          <p:spPr bwMode="auto">
            <a:xfrm>
              <a:off x="1817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39787" name="Rectangle 171"/>
            <p:cNvSpPr>
              <a:spLocks noChangeArrowheads="1"/>
            </p:cNvSpPr>
            <p:nvPr/>
          </p:nvSpPr>
          <p:spPr bwMode="auto">
            <a:xfrm>
              <a:off x="2208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39788" name="Line 172"/>
            <p:cNvSpPr>
              <a:spLocks noChangeShapeType="1"/>
            </p:cNvSpPr>
            <p:nvPr/>
          </p:nvSpPr>
          <p:spPr bwMode="auto">
            <a:xfrm>
              <a:off x="220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89" name="Line 173"/>
            <p:cNvSpPr>
              <a:spLocks noChangeShapeType="1"/>
            </p:cNvSpPr>
            <p:nvPr/>
          </p:nvSpPr>
          <p:spPr bwMode="auto">
            <a:xfrm>
              <a:off x="2449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0" name="Text Box 174"/>
            <p:cNvSpPr txBox="1">
              <a:spLocks noChangeArrowheads="1"/>
            </p:cNvSpPr>
            <p:nvPr/>
          </p:nvSpPr>
          <p:spPr bwMode="auto">
            <a:xfrm>
              <a:off x="2249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39791" name="Rectangle 175"/>
            <p:cNvSpPr>
              <a:spLocks noChangeArrowheads="1"/>
            </p:cNvSpPr>
            <p:nvPr/>
          </p:nvSpPr>
          <p:spPr bwMode="auto">
            <a:xfrm>
              <a:off x="2783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39792" name="Line 176"/>
            <p:cNvSpPr>
              <a:spLocks noChangeShapeType="1"/>
            </p:cNvSpPr>
            <p:nvPr/>
          </p:nvSpPr>
          <p:spPr bwMode="auto">
            <a:xfrm>
              <a:off x="302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3" name="Text Box 177"/>
            <p:cNvSpPr txBox="1">
              <a:spLocks noChangeArrowheads="1"/>
            </p:cNvSpPr>
            <p:nvPr/>
          </p:nvSpPr>
          <p:spPr bwMode="auto">
            <a:xfrm>
              <a:off x="282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39794" name="Rectangle 178"/>
            <p:cNvSpPr>
              <a:spLocks noChangeArrowheads="1"/>
            </p:cNvSpPr>
            <p:nvPr/>
          </p:nvSpPr>
          <p:spPr bwMode="auto">
            <a:xfrm>
              <a:off x="3216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39795" name="Line 179"/>
            <p:cNvSpPr>
              <a:spLocks noChangeShapeType="1"/>
            </p:cNvSpPr>
            <p:nvPr/>
          </p:nvSpPr>
          <p:spPr bwMode="auto">
            <a:xfrm>
              <a:off x="32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6" name="Line 180"/>
            <p:cNvSpPr>
              <a:spLocks noChangeShapeType="1"/>
            </p:cNvSpPr>
            <p:nvPr/>
          </p:nvSpPr>
          <p:spPr bwMode="auto">
            <a:xfrm>
              <a:off x="345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39797" name="Text Box 181"/>
            <p:cNvSpPr txBox="1">
              <a:spLocks noChangeArrowheads="1"/>
            </p:cNvSpPr>
            <p:nvPr/>
          </p:nvSpPr>
          <p:spPr bwMode="auto">
            <a:xfrm>
              <a:off x="325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39798" name="Line 182"/>
            <p:cNvSpPr>
              <a:spLocks noChangeShapeType="1"/>
            </p:cNvSpPr>
            <p:nvPr/>
          </p:nvSpPr>
          <p:spPr bwMode="auto">
            <a:xfrm flipH="1">
              <a:off x="8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799" name="Line 183"/>
            <p:cNvSpPr>
              <a:spLocks noChangeShapeType="1"/>
            </p:cNvSpPr>
            <p:nvPr/>
          </p:nvSpPr>
          <p:spPr bwMode="auto">
            <a:xfrm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0" name="Line 184"/>
            <p:cNvSpPr>
              <a:spLocks noChangeShapeType="1"/>
            </p:cNvSpPr>
            <p:nvPr/>
          </p:nvSpPr>
          <p:spPr bwMode="auto">
            <a:xfrm flipH="1">
              <a:off x="19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1" name="Line 185"/>
            <p:cNvSpPr>
              <a:spLocks noChangeShapeType="1"/>
            </p:cNvSpPr>
            <p:nvPr/>
          </p:nvSpPr>
          <p:spPr bwMode="auto">
            <a:xfrm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2" name="Line 186"/>
            <p:cNvSpPr>
              <a:spLocks noChangeShapeType="1"/>
            </p:cNvSpPr>
            <p:nvPr/>
          </p:nvSpPr>
          <p:spPr bwMode="auto">
            <a:xfrm flipH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39803" name="Line 187"/>
            <p:cNvSpPr>
              <a:spLocks noChangeShapeType="1"/>
            </p:cNvSpPr>
            <p:nvPr/>
          </p:nvSpPr>
          <p:spPr bwMode="auto">
            <a:xfrm>
              <a:off x="31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39804" name="Text Box 188"/>
          <p:cNvSpPr txBox="1">
            <a:spLocks noChangeArrowheads="1"/>
          </p:cNvSpPr>
          <p:nvPr/>
        </p:nvSpPr>
        <p:spPr bwMode="auto">
          <a:xfrm>
            <a:off x="2108201" y="1573213"/>
            <a:ext cx="10983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31558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– </a:t>
            </a:r>
            <a:r>
              <a:rPr lang="en-US" altLang="tr-TR">
                <a:latin typeface="Comic Sans MS" panose="030F0702030302020204" pitchFamily="66" charset="0"/>
              </a:rPr>
              <a:t>n</a:t>
            </a:r>
            <a:r>
              <a:rPr lang="en-US" altLang="tr-TR"/>
              <a:t> Not a Power of 2</a:t>
            </a:r>
          </a:p>
        </p:txBody>
      </p:sp>
      <p:grpSp>
        <p:nvGrpSpPr>
          <p:cNvPr id="240643" name="Group 3"/>
          <p:cNvGrpSpPr>
            <a:grpSpLocks/>
          </p:cNvGrpSpPr>
          <p:nvPr/>
        </p:nvGrpSpPr>
        <p:grpSpPr bwMode="auto">
          <a:xfrm>
            <a:off x="3962401" y="1219200"/>
            <a:ext cx="4221163" cy="990600"/>
            <a:chOff x="1536" y="768"/>
            <a:chExt cx="2659" cy="624"/>
          </a:xfrm>
        </p:grpSpPr>
        <p:sp>
          <p:nvSpPr>
            <p:cNvPr id="240644" name="Rectangle 4"/>
            <p:cNvSpPr>
              <a:spLocks noChangeArrowheads="1"/>
            </p:cNvSpPr>
            <p:nvPr/>
          </p:nvSpPr>
          <p:spPr bwMode="auto">
            <a:xfrm>
              <a:off x="3953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45" name="Rectangle 5"/>
            <p:cNvSpPr>
              <a:spLocks noChangeArrowheads="1"/>
            </p:cNvSpPr>
            <p:nvPr/>
          </p:nvSpPr>
          <p:spPr bwMode="auto">
            <a:xfrm>
              <a:off x="3712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46" name="Rectangle 6"/>
            <p:cNvSpPr>
              <a:spLocks noChangeArrowheads="1"/>
            </p:cNvSpPr>
            <p:nvPr/>
          </p:nvSpPr>
          <p:spPr bwMode="auto">
            <a:xfrm>
              <a:off x="3470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47" name="Rectangle 7"/>
            <p:cNvSpPr>
              <a:spLocks noChangeArrowheads="1"/>
            </p:cNvSpPr>
            <p:nvPr/>
          </p:nvSpPr>
          <p:spPr bwMode="auto">
            <a:xfrm>
              <a:off x="3228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48" name="Rectangle 8"/>
            <p:cNvSpPr>
              <a:spLocks noChangeArrowheads="1"/>
            </p:cNvSpPr>
            <p:nvPr/>
          </p:nvSpPr>
          <p:spPr bwMode="auto">
            <a:xfrm>
              <a:off x="2987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649" name="Rectangle 9"/>
            <p:cNvSpPr>
              <a:spLocks noChangeArrowheads="1"/>
            </p:cNvSpPr>
            <p:nvPr/>
          </p:nvSpPr>
          <p:spPr bwMode="auto">
            <a:xfrm>
              <a:off x="2744" y="922"/>
              <a:ext cx="24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50" name="Rectangle 10"/>
            <p:cNvSpPr>
              <a:spLocks noChangeArrowheads="1"/>
            </p:cNvSpPr>
            <p:nvPr/>
          </p:nvSpPr>
          <p:spPr bwMode="auto">
            <a:xfrm>
              <a:off x="2503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51" name="Rectangle 11"/>
            <p:cNvSpPr>
              <a:spLocks noChangeArrowheads="1"/>
            </p:cNvSpPr>
            <p:nvPr/>
          </p:nvSpPr>
          <p:spPr bwMode="auto">
            <a:xfrm>
              <a:off x="2261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652" name="Rectangle 12"/>
            <p:cNvSpPr>
              <a:spLocks noChangeArrowheads="1"/>
            </p:cNvSpPr>
            <p:nvPr/>
          </p:nvSpPr>
          <p:spPr bwMode="auto">
            <a:xfrm>
              <a:off x="2019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53" name="Rectangle 13"/>
            <p:cNvSpPr>
              <a:spLocks noChangeArrowheads="1"/>
            </p:cNvSpPr>
            <p:nvPr/>
          </p:nvSpPr>
          <p:spPr bwMode="auto">
            <a:xfrm>
              <a:off x="1778" y="922"/>
              <a:ext cx="241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54" name="Rectangle 14"/>
            <p:cNvSpPr>
              <a:spLocks noChangeArrowheads="1"/>
            </p:cNvSpPr>
            <p:nvPr/>
          </p:nvSpPr>
          <p:spPr bwMode="auto">
            <a:xfrm>
              <a:off x="1536" y="922"/>
              <a:ext cx="2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655" name="Line 15"/>
            <p:cNvSpPr>
              <a:spLocks noChangeShapeType="1"/>
            </p:cNvSpPr>
            <p:nvPr/>
          </p:nvSpPr>
          <p:spPr bwMode="auto">
            <a:xfrm>
              <a:off x="1536" y="92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6" name="Line 16"/>
            <p:cNvSpPr>
              <a:spLocks noChangeShapeType="1"/>
            </p:cNvSpPr>
            <p:nvPr/>
          </p:nvSpPr>
          <p:spPr bwMode="auto">
            <a:xfrm>
              <a:off x="1536" y="1152"/>
              <a:ext cx="265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7" name="Line 17"/>
            <p:cNvSpPr>
              <a:spLocks noChangeShapeType="1"/>
            </p:cNvSpPr>
            <p:nvPr/>
          </p:nvSpPr>
          <p:spPr bwMode="auto">
            <a:xfrm>
              <a:off x="1536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8" name="Line 18"/>
            <p:cNvSpPr>
              <a:spLocks noChangeShapeType="1"/>
            </p:cNvSpPr>
            <p:nvPr/>
          </p:nvSpPr>
          <p:spPr bwMode="auto">
            <a:xfrm>
              <a:off x="177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59" name="Line 19"/>
            <p:cNvSpPr>
              <a:spLocks noChangeShapeType="1"/>
            </p:cNvSpPr>
            <p:nvPr/>
          </p:nvSpPr>
          <p:spPr bwMode="auto">
            <a:xfrm>
              <a:off x="2019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0" name="Line 20"/>
            <p:cNvSpPr>
              <a:spLocks noChangeShapeType="1"/>
            </p:cNvSpPr>
            <p:nvPr/>
          </p:nvSpPr>
          <p:spPr bwMode="auto">
            <a:xfrm>
              <a:off x="2261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1" name="Line 21"/>
            <p:cNvSpPr>
              <a:spLocks noChangeShapeType="1"/>
            </p:cNvSpPr>
            <p:nvPr/>
          </p:nvSpPr>
          <p:spPr bwMode="auto">
            <a:xfrm>
              <a:off x="250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2" name="Line 22"/>
            <p:cNvSpPr>
              <a:spLocks noChangeShapeType="1"/>
            </p:cNvSpPr>
            <p:nvPr/>
          </p:nvSpPr>
          <p:spPr bwMode="auto">
            <a:xfrm>
              <a:off x="2744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3" name="Line 23"/>
            <p:cNvSpPr>
              <a:spLocks noChangeShapeType="1"/>
            </p:cNvSpPr>
            <p:nvPr/>
          </p:nvSpPr>
          <p:spPr bwMode="auto">
            <a:xfrm>
              <a:off x="2987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4" name="Line 24"/>
            <p:cNvSpPr>
              <a:spLocks noChangeShapeType="1"/>
            </p:cNvSpPr>
            <p:nvPr/>
          </p:nvSpPr>
          <p:spPr bwMode="auto">
            <a:xfrm>
              <a:off x="3228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5" name="Line 25"/>
            <p:cNvSpPr>
              <a:spLocks noChangeShapeType="1"/>
            </p:cNvSpPr>
            <p:nvPr/>
          </p:nvSpPr>
          <p:spPr bwMode="auto">
            <a:xfrm>
              <a:off x="3470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3712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7" name="Line 27"/>
            <p:cNvSpPr>
              <a:spLocks noChangeShapeType="1"/>
            </p:cNvSpPr>
            <p:nvPr/>
          </p:nvSpPr>
          <p:spPr bwMode="auto">
            <a:xfrm>
              <a:off x="3953" y="922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>
              <a:off x="4195" y="922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15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18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20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672" name="Text Box 32"/>
            <p:cNvSpPr txBox="1">
              <a:spLocks noChangeArrowheads="1"/>
            </p:cNvSpPr>
            <p:nvPr/>
          </p:nvSpPr>
          <p:spPr bwMode="auto">
            <a:xfrm>
              <a:off x="23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673" name="Text Box 33"/>
            <p:cNvSpPr txBox="1">
              <a:spLocks noChangeArrowheads="1"/>
            </p:cNvSpPr>
            <p:nvPr/>
          </p:nvSpPr>
          <p:spPr bwMode="auto">
            <a:xfrm>
              <a:off x="254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278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302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676" name="Text Box 36"/>
            <p:cNvSpPr txBox="1">
              <a:spLocks noChangeArrowheads="1"/>
            </p:cNvSpPr>
            <p:nvPr/>
          </p:nvSpPr>
          <p:spPr bwMode="auto">
            <a:xfrm>
              <a:off x="326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677" name="Text Box 37"/>
            <p:cNvSpPr txBox="1">
              <a:spLocks noChangeArrowheads="1"/>
            </p:cNvSpPr>
            <p:nvPr/>
          </p:nvSpPr>
          <p:spPr bwMode="auto">
            <a:xfrm>
              <a:off x="3504" y="76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678" name="Text Box 38"/>
            <p:cNvSpPr txBox="1">
              <a:spLocks noChangeArrowheads="1"/>
            </p:cNvSpPr>
            <p:nvPr/>
          </p:nvSpPr>
          <p:spPr bwMode="auto">
            <a:xfrm>
              <a:off x="369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679" name="Text Box 39"/>
            <p:cNvSpPr txBox="1">
              <a:spLocks noChangeArrowheads="1"/>
            </p:cNvSpPr>
            <p:nvPr/>
          </p:nvSpPr>
          <p:spPr bwMode="auto">
            <a:xfrm>
              <a:off x="3936" y="768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680" name="Line 40"/>
            <p:cNvSpPr>
              <a:spLocks noChangeShapeType="1"/>
            </p:cNvSpPr>
            <p:nvPr/>
          </p:nvSpPr>
          <p:spPr bwMode="auto">
            <a:xfrm flipH="1">
              <a:off x="211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681" name="Line 41"/>
            <p:cNvSpPr>
              <a:spLocks noChangeShapeType="1"/>
            </p:cNvSpPr>
            <p:nvPr/>
          </p:nvSpPr>
          <p:spPr bwMode="auto">
            <a:xfrm>
              <a:off x="2832" y="1200"/>
              <a:ext cx="72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682" name="Group 42"/>
          <p:cNvGrpSpPr>
            <a:grpSpLocks/>
          </p:cNvGrpSpPr>
          <p:nvPr/>
        </p:nvGrpSpPr>
        <p:grpSpPr bwMode="auto">
          <a:xfrm>
            <a:off x="3352801" y="2209800"/>
            <a:ext cx="5118100" cy="914400"/>
            <a:chOff x="1152" y="1392"/>
            <a:chExt cx="3224" cy="576"/>
          </a:xfrm>
        </p:grpSpPr>
        <p:sp>
          <p:nvSpPr>
            <p:cNvPr id="240683" name="Rectangle 43"/>
            <p:cNvSpPr>
              <a:spLocks noChangeArrowheads="1"/>
            </p:cNvSpPr>
            <p:nvPr/>
          </p:nvSpPr>
          <p:spPr bwMode="auto">
            <a:xfrm>
              <a:off x="2360" y="1546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684" name="Rectangle 44"/>
            <p:cNvSpPr>
              <a:spLocks noChangeArrowheads="1"/>
            </p:cNvSpPr>
            <p:nvPr/>
          </p:nvSpPr>
          <p:spPr bwMode="auto">
            <a:xfrm>
              <a:off x="2119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685" name="Rectangle 45"/>
            <p:cNvSpPr>
              <a:spLocks noChangeArrowheads="1"/>
            </p:cNvSpPr>
            <p:nvPr/>
          </p:nvSpPr>
          <p:spPr bwMode="auto">
            <a:xfrm>
              <a:off x="1877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86" name="Rectangle 46"/>
            <p:cNvSpPr>
              <a:spLocks noChangeArrowheads="1"/>
            </p:cNvSpPr>
            <p:nvPr/>
          </p:nvSpPr>
          <p:spPr bwMode="auto">
            <a:xfrm>
              <a:off x="1635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687" name="Rectangle 47"/>
            <p:cNvSpPr>
              <a:spLocks noChangeArrowheads="1"/>
            </p:cNvSpPr>
            <p:nvPr/>
          </p:nvSpPr>
          <p:spPr bwMode="auto">
            <a:xfrm>
              <a:off x="1394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688" name="Rectangle 48"/>
            <p:cNvSpPr>
              <a:spLocks noChangeArrowheads="1"/>
            </p:cNvSpPr>
            <p:nvPr/>
          </p:nvSpPr>
          <p:spPr bwMode="auto">
            <a:xfrm>
              <a:off x="1152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689" name="Line 49"/>
            <p:cNvSpPr>
              <a:spLocks noChangeShapeType="1"/>
            </p:cNvSpPr>
            <p:nvPr/>
          </p:nvSpPr>
          <p:spPr bwMode="auto">
            <a:xfrm>
              <a:off x="1394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0" name="Line 50"/>
            <p:cNvSpPr>
              <a:spLocks noChangeShapeType="1"/>
            </p:cNvSpPr>
            <p:nvPr/>
          </p:nvSpPr>
          <p:spPr bwMode="auto">
            <a:xfrm>
              <a:off x="1635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1" name="Line 51"/>
            <p:cNvSpPr>
              <a:spLocks noChangeShapeType="1"/>
            </p:cNvSpPr>
            <p:nvPr/>
          </p:nvSpPr>
          <p:spPr bwMode="auto">
            <a:xfrm>
              <a:off x="1877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2" name="Line 52"/>
            <p:cNvSpPr>
              <a:spLocks noChangeShapeType="1"/>
            </p:cNvSpPr>
            <p:nvPr/>
          </p:nvSpPr>
          <p:spPr bwMode="auto">
            <a:xfrm>
              <a:off x="2119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3" name="Line 53"/>
            <p:cNvSpPr>
              <a:spLocks noChangeShapeType="1"/>
            </p:cNvSpPr>
            <p:nvPr/>
          </p:nvSpPr>
          <p:spPr bwMode="auto">
            <a:xfrm>
              <a:off x="2360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4" name="Line 54"/>
            <p:cNvSpPr>
              <a:spLocks noChangeShapeType="1"/>
            </p:cNvSpPr>
            <p:nvPr/>
          </p:nvSpPr>
          <p:spPr bwMode="auto">
            <a:xfrm>
              <a:off x="2603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695" name="Text Box 55"/>
            <p:cNvSpPr txBox="1">
              <a:spLocks noChangeArrowheads="1"/>
            </p:cNvSpPr>
            <p:nvPr/>
          </p:nvSpPr>
          <p:spPr bwMode="auto">
            <a:xfrm>
              <a:off x="12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696" name="Text Box 56"/>
            <p:cNvSpPr txBox="1">
              <a:spLocks noChangeArrowheads="1"/>
            </p:cNvSpPr>
            <p:nvPr/>
          </p:nvSpPr>
          <p:spPr bwMode="auto">
            <a:xfrm>
              <a:off x="144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168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698" name="Text Box 58"/>
            <p:cNvSpPr txBox="1">
              <a:spLocks noChangeArrowheads="1"/>
            </p:cNvSpPr>
            <p:nvPr/>
          </p:nvSpPr>
          <p:spPr bwMode="auto">
            <a:xfrm>
              <a:off x="192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699" name="Text Box 59"/>
            <p:cNvSpPr txBox="1">
              <a:spLocks noChangeArrowheads="1"/>
            </p:cNvSpPr>
            <p:nvPr/>
          </p:nvSpPr>
          <p:spPr bwMode="auto">
            <a:xfrm>
              <a:off x="216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00" name="Text Box 60"/>
            <p:cNvSpPr txBox="1">
              <a:spLocks noChangeArrowheads="1"/>
            </p:cNvSpPr>
            <p:nvPr/>
          </p:nvSpPr>
          <p:spPr bwMode="auto">
            <a:xfrm>
              <a:off x="2400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01" name="Rectangle 61"/>
            <p:cNvSpPr>
              <a:spLocks noChangeArrowheads="1"/>
            </p:cNvSpPr>
            <p:nvPr/>
          </p:nvSpPr>
          <p:spPr bwMode="auto">
            <a:xfrm>
              <a:off x="4134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02" name="Rectangle 62"/>
            <p:cNvSpPr>
              <a:spLocks noChangeArrowheads="1"/>
            </p:cNvSpPr>
            <p:nvPr/>
          </p:nvSpPr>
          <p:spPr bwMode="auto">
            <a:xfrm>
              <a:off x="3893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03" name="Rectangle 63"/>
            <p:cNvSpPr>
              <a:spLocks noChangeArrowheads="1"/>
            </p:cNvSpPr>
            <p:nvPr/>
          </p:nvSpPr>
          <p:spPr bwMode="auto">
            <a:xfrm>
              <a:off x="3651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04" name="Rectangle 64"/>
            <p:cNvSpPr>
              <a:spLocks noChangeArrowheads="1"/>
            </p:cNvSpPr>
            <p:nvPr/>
          </p:nvSpPr>
          <p:spPr bwMode="auto">
            <a:xfrm>
              <a:off x="3409" y="1546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05" name="Rectangle 65"/>
            <p:cNvSpPr>
              <a:spLocks noChangeArrowheads="1"/>
            </p:cNvSpPr>
            <p:nvPr/>
          </p:nvSpPr>
          <p:spPr bwMode="auto">
            <a:xfrm>
              <a:off x="3168" y="1546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06" name="Line 66"/>
            <p:cNvSpPr>
              <a:spLocks noChangeShapeType="1"/>
            </p:cNvSpPr>
            <p:nvPr/>
          </p:nvSpPr>
          <p:spPr bwMode="auto">
            <a:xfrm>
              <a:off x="3168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7" name="Line 67"/>
            <p:cNvSpPr>
              <a:spLocks noChangeShapeType="1"/>
            </p:cNvSpPr>
            <p:nvPr/>
          </p:nvSpPr>
          <p:spPr bwMode="auto">
            <a:xfrm>
              <a:off x="3409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8" name="Line 68"/>
            <p:cNvSpPr>
              <a:spLocks noChangeShapeType="1"/>
            </p:cNvSpPr>
            <p:nvPr/>
          </p:nvSpPr>
          <p:spPr bwMode="auto">
            <a:xfrm>
              <a:off x="4134" y="1546"/>
              <a:ext cx="1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09" name="Text Box 69"/>
            <p:cNvSpPr txBox="1">
              <a:spLocks noChangeArrowheads="1"/>
            </p:cNvSpPr>
            <p:nvPr/>
          </p:nvSpPr>
          <p:spPr bwMode="auto">
            <a:xfrm>
              <a:off x="320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10" name="Text Box 70"/>
            <p:cNvSpPr txBox="1">
              <a:spLocks noChangeArrowheads="1"/>
            </p:cNvSpPr>
            <p:nvPr/>
          </p:nvSpPr>
          <p:spPr bwMode="auto">
            <a:xfrm>
              <a:off x="344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711" name="Text Box 71"/>
            <p:cNvSpPr txBox="1">
              <a:spLocks noChangeArrowheads="1"/>
            </p:cNvSpPr>
            <p:nvPr/>
          </p:nvSpPr>
          <p:spPr bwMode="auto">
            <a:xfrm>
              <a:off x="3685" y="1392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12" name="Text Box 72"/>
            <p:cNvSpPr txBox="1">
              <a:spLocks noChangeArrowheads="1"/>
            </p:cNvSpPr>
            <p:nvPr/>
          </p:nvSpPr>
          <p:spPr bwMode="auto">
            <a:xfrm>
              <a:off x="387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13" name="Text Box 73"/>
            <p:cNvSpPr txBox="1">
              <a:spLocks noChangeArrowheads="1"/>
            </p:cNvSpPr>
            <p:nvPr/>
          </p:nvSpPr>
          <p:spPr bwMode="auto">
            <a:xfrm>
              <a:off x="4117" y="1392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14" name="Line 74"/>
            <p:cNvSpPr>
              <a:spLocks noChangeShapeType="1"/>
            </p:cNvSpPr>
            <p:nvPr/>
          </p:nvSpPr>
          <p:spPr bwMode="auto">
            <a:xfrm flipH="1">
              <a:off x="13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5" name="Line 75"/>
            <p:cNvSpPr>
              <a:spLocks noChangeShapeType="1"/>
            </p:cNvSpPr>
            <p:nvPr/>
          </p:nvSpPr>
          <p:spPr bwMode="auto">
            <a:xfrm>
              <a:off x="1728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6" name="Line 76"/>
            <p:cNvSpPr>
              <a:spLocks noChangeShapeType="1"/>
            </p:cNvSpPr>
            <p:nvPr/>
          </p:nvSpPr>
          <p:spPr bwMode="auto">
            <a:xfrm flipH="1">
              <a:off x="3360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17" name="Line 77"/>
            <p:cNvSpPr>
              <a:spLocks noChangeShapeType="1"/>
            </p:cNvSpPr>
            <p:nvPr/>
          </p:nvSpPr>
          <p:spPr bwMode="auto">
            <a:xfrm>
              <a:off x="3744" y="1824"/>
              <a:ext cx="384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718" name="Group 78"/>
          <p:cNvGrpSpPr>
            <a:grpSpLocks/>
          </p:cNvGrpSpPr>
          <p:nvPr/>
        </p:nvGrpSpPr>
        <p:grpSpPr bwMode="auto">
          <a:xfrm>
            <a:off x="3040065" y="3200400"/>
            <a:ext cx="5646737" cy="990600"/>
            <a:chOff x="955" y="2016"/>
            <a:chExt cx="3557" cy="624"/>
          </a:xfrm>
        </p:grpSpPr>
        <p:sp>
          <p:nvSpPr>
            <p:cNvPr id="240719" name="Rectangle 79"/>
            <p:cNvSpPr>
              <a:spLocks noChangeArrowheads="1"/>
            </p:cNvSpPr>
            <p:nvPr/>
          </p:nvSpPr>
          <p:spPr bwMode="auto">
            <a:xfrm>
              <a:off x="1438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20" name="Rectangle 80"/>
            <p:cNvSpPr>
              <a:spLocks noChangeArrowheads="1"/>
            </p:cNvSpPr>
            <p:nvPr/>
          </p:nvSpPr>
          <p:spPr bwMode="auto">
            <a:xfrm>
              <a:off x="1197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21" name="Rectangle 81"/>
            <p:cNvSpPr>
              <a:spLocks noChangeArrowheads="1"/>
            </p:cNvSpPr>
            <p:nvPr/>
          </p:nvSpPr>
          <p:spPr bwMode="auto">
            <a:xfrm>
              <a:off x="95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22" name="Line 82"/>
            <p:cNvSpPr>
              <a:spLocks noChangeShapeType="1"/>
            </p:cNvSpPr>
            <p:nvPr/>
          </p:nvSpPr>
          <p:spPr bwMode="auto">
            <a:xfrm>
              <a:off x="1197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3" name="Line 83"/>
            <p:cNvSpPr>
              <a:spLocks noChangeShapeType="1"/>
            </p:cNvSpPr>
            <p:nvPr/>
          </p:nvSpPr>
          <p:spPr bwMode="auto">
            <a:xfrm>
              <a:off x="143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4" name="Line 84"/>
            <p:cNvSpPr>
              <a:spLocks noChangeShapeType="1"/>
            </p:cNvSpPr>
            <p:nvPr/>
          </p:nvSpPr>
          <p:spPr bwMode="auto">
            <a:xfrm>
              <a:off x="168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25" name="Text Box 85"/>
            <p:cNvSpPr txBox="1">
              <a:spLocks noChangeArrowheads="1"/>
            </p:cNvSpPr>
            <p:nvPr/>
          </p:nvSpPr>
          <p:spPr bwMode="auto">
            <a:xfrm>
              <a:off x="100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726" name="Text Box 86"/>
            <p:cNvSpPr txBox="1">
              <a:spLocks noChangeArrowheads="1"/>
            </p:cNvSpPr>
            <p:nvPr/>
          </p:nvSpPr>
          <p:spPr bwMode="auto">
            <a:xfrm>
              <a:off x="124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727" name="Text Box 87"/>
            <p:cNvSpPr txBox="1">
              <a:spLocks noChangeArrowheads="1"/>
            </p:cNvSpPr>
            <p:nvPr/>
          </p:nvSpPr>
          <p:spPr bwMode="auto">
            <a:xfrm>
              <a:off x="1483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728" name="Rectangle 88"/>
            <p:cNvSpPr>
              <a:spLocks noChangeArrowheads="1"/>
            </p:cNvSpPr>
            <p:nvPr/>
          </p:nvSpPr>
          <p:spPr bwMode="auto">
            <a:xfrm>
              <a:off x="2499" y="2170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29" name="Rectangle 89"/>
            <p:cNvSpPr>
              <a:spLocks noChangeArrowheads="1"/>
            </p:cNvSpPr>
            <p:nvPr/>
          </p:nvSpPr>
          <p:spPr bwMode="auto">
            <a:xfrm>
              <a:off x="2258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30" name="Rectangle 90"/>
            <p:cNvSpPr>
              <a:spLocks noChangeArrowheads="1"/>
            </p:cNvSpPr>
            <p:nvPr/>
          </p:nvSpPr>
          <p:spPr bwMode="auto">
            <a:xfrm>
              <a:off x="2016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731" name="Line 91"/>
            <p:cNvSpPr>
              <a:spLocks noChangeShapeType="1"/>
            </p:cNvSpPr>
            <p:nvPr/>
          </p:nvSpPr>
          <p:spPr bwMode="auto">
            <a:xfrm>
              <a:off x="2016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2" name="Line 92"/>
            <p:cNvSpPr>
              <a:spLocks noChangeShapeType="1"/>
            </p:cNvSpPr>
            <p:nvPr/>
          </p:nvSpPr>
          <p:spPr bwMode="auto">
            <a:xfrm>
              <a:off x="2258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3" name="Line 93"/>
            <p:cNvSpPr>
              <a:spLocks noChangeShapeType="1"/>
            </p:cNvSpPr>
            <p:nvPr/>
          </p:nvSpPr>
          <p:spPr bwMode="auto">
            <a:xfrm>
              <a:off x="249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4" name="Line 94"/>
            <p:cNvSpPr>
              <a:spLocks noChangeShapeType="1"/>
            </p:cNvSpPr>
            <p:nvPr/>
          </p:nvSpPr>
          <p:spPr bwMode="auto">
            <a:xfrm>
              <a:off x="2742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35" name="Text Box 95"/>
            <p:cNvSpPr txBox="1">
              <a:spLocks noChangeArrowheads="1"/>
            </p:cNvSpPr>
            <p:nvPr/>
          </p:nvSpPr>
          <p:spPr bwMode="auto">
            <a:xfrm>
              <a:off x="205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736" name="Text Box 96"/>
            <p:cNvSpPr txBox="1">
              <a:spLocks noChangeArrowheads="1"/>
            </p:cNvSpPr>
            <p:nvPr/>
          </p:nvSpPr>
          <p:spPr bwMode="auto">
            <a:xfrm>
              <a:off x="229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37" name="Text Box 97"/>
            <p:cNvSpPr txBox="1">
              <a:spLocks noChangeArrowheads="1"/>
            </p:cNvSpPr>
            <p:nvPr/>
          </p:nvSpPr>
          <p:spPr bwMode="auto">
            <a:xfrm>
              <a:off x="2539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38" name="Rectangle 98"/>
            <p:cNvSpPr>
              <a:spLocks noChangeArrowheads="1"/>
            </p:cNvSpPr>
            <p:nvPr/>
          </p:nvSpPr>
          <p:spPr bwMode="auto">
            <a:xfrm>
              <a:off x="3507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39" name="Rectangle 99"/>
            <p:cNvSpPr>
              <a:spLocks noChangeArrowheads="1"/>
            </p:cNvSpPr>
            <p:nvPr/>
          </p:nvSpPr>
          <p:spPr bwMode="auto">
            <a:xfrm>
              <a:off x="3265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40" name="Rectangle 100"/>
            <p:cNvSpPr>
              <a:spLocks noChangeArrowheads="1"/>
            </p:cNvSpPr>
            <p:nvPr/>
          </p:nvSpPr>
          <p:spPr bwMode="auto">
            <a:xfrm>
              <a:off x="3024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41" name="Line 101"/>
            <p:cNvSpPr>
              <a:spLocks noChangeShapeType="1"/>
            </p:cNvSpPr>
            <p:nvPr/>
          </p:nvSpPr>
          <p:spPr bwMode="auto">
            <a:xfrm>
              <a:off x="3265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2" name="Text Box 102"/>
            <p:cNvSpPr txBox="1">
              <a:spLocks noChangeArrowheads="1"/>
            </p:cNvSpPr>
            <p:nvPr/>
          </p:nvSpPr>
          <p:spPr bwMode="auto">
            <a:xfrm>
              <a:off x="306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43" name="Text Box 103"/>
            <p:cNvSpPr txBox="1">
              <a:spLocks noChangeArrowheads="1"/>
            </p:cNvSpPr>
            <p:nvPr/>
          </p:nvSpPr>
          <p:spPr bwMode="auto">
            <a:xfrm>
              <a:off x="330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744" name="Text Box 104"/>
            <p:cNvSpPr txBox="1">
              <a:spLocks noChangeArrowheads="1"/>
            </p:cNvSpPr>
            <p:nvPr/>
          </p:nvSpPr>
          <p:spPr bwMode="auto">
            <a:xfrm>
              <a:off x="3541" y="2016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45" name="Rectangle 105"/>
            <p:cNvSpPr>
              <a:spLocks noChangeArrowheads="1"/>
            </p:cNvSpPr>
            <p:nvPr/>
          </p:nvSpPr>
          <p:spPr bwMode="auto">
            <a:xfrm>
              <a:off x="4230" y="2170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46" name="Rectangle 106"/>
            <p:cNvSpPr>
              <a:spLocks noChangeArrowheads="1"/>
            </p:cNvSpPr>
            <p:nvPr/>
          </p:nvSpPr>
          <p:spPr bwMode="auto">
            <a:xfrm>
              <a:off x="3989" y="2170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47" name="Line 107"/>
            <p:cNvSpPr>
              <a:spLocks noChangeShapeType="1"/>
            </p:cNvSpPr>
            <p:nvPr/>
          </p:nvSpPr>
          <p:spPr bwMode="auto">
            <a:xfrm>
              <a:off x="3989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8" name="Line 108"/>
            <p:cNvSpPr>
              <a:spLocks noChangeShapeType="1"/>
            </p:cNvSpPr>
            <p:nvPr/>
          </p:nvSpPr>
          <p:spPr bwMode="auto">
            <a:xfrm>
              <a:off x="4230" y="2170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49" name="Text Box 109"/>
            <p:cNvSpPr txBox="1">
              <a:spLocks noChangeArrowheads="1"/>
            </p:cNvSpPr>
            <p:nvPr/>
          </p:nvSpPr>
          <p:spPr bwMode="auto">
            <a:xfrm>
              <a:off x="397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50" name="Text Box 110"/>
            <p:cNvSpPr txBox="1">
              <a:spLocks noChangeArrowheads="1"/>
            </p:cNvSpPr>
            <p:nvPr/>
          </p:nvSpPr>
          <p:spPr bwMode="auto">
            <a:xfrm>
              <a:off x="4213" y="2016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51" name="Line 111"/>
            <p:cNvSpPr>
              <a:spLocks noChangeShapeType="1"/>
            </p:cNvSpPr>
            <p:nvPr/>
          </p:nvSpPr>
          <p:spPr bwMode="auto">
            <a:xfrm flipH="1">
              <a:off x="1008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2" name="Line 112"/>
            <p:cNvSpPr>
              <a:spLocks noChangeShapeType="1"/>
            </p:cNvSpPr>
            <p:nvPr/>
          </p:nvSpPr>
          <p:spPr bwMode="auto">
            <a:xfrm>
              <a:off x="129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3" name="Line 113"/>
            <p:cNvSpPr>
              <a:spLocks noChangeShapeType="1"/>
            </p:cNvSpPr>
            <p:nvPr/>
          </p:nvSpPr>
          <p:spPr bwMode="auto">
            <a:xfrm flipH="1">
              <a:off x="206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4" name="Line 114"/>
            <p:cNvSpPr>
              <a:spLocks noChangeShapeType="1"/>
            </p:cNvSpPr>
            <p:nvPr/>
          </p:nvSpPr>
          <p:spPr bwMode="auto">
            <a:xfrm>
              <a:off x="235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5" name="Line 115"/>
            <p:cNvSpPr>
              <a:spLocks noChangeShapeType="1"/>
            </p:cNvSpPr>
            <p:nvPr/>
          </p:nvSpPr>
          <p:spPr bwMode="auto">
            <a:xfrm flipH="1">
              <a:off x="3072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6" name="Line 116"/>
            <p:cNvSpPr>
              <a:spLocks noChangeShapeType="1"/>
            </p:cNvSpPr>
            <p:nvPr/>
          </p:nvSpPr>
          <p:spPr bwMode="auto">
            <a:xfrm>
              <a:off x="3360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7" name="Line 117"/>
            <p:cNvSpPr>
              <a:spLocks noChangeShapeType="1"/>
            </p:cNvSpPr>
            <p:nvPr/>
          </p:nvSpPr>
          <p:spPr bwMode="auto">
            <a:xfrm flipH="1">
              <a:off x="3936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758" name="Line 118"/>
            <p:cNvSpPr>
              <a:spLocks noChangeShapeType="1"/>
            </p:cNvSpPr>
            <p:nvPr/>
          </p:nvSpPr>
          <p:spPr bwMode="auto">
            <a:xfrm>
              <a:off x="4224" y="2448"/>
              <a:ext cx="288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grpSp>
        <p:nvGrpSpPr>
          <p:cNvPr id="240759" name="Group 119"/>
          <p:cNvGrpSpPr>
            <a:grpSpLocks/>
          </p:cNvGrpSpPr>
          <p:nvPr/>
        </p:nvGrpSpPr>
        <p:grpSpPr bwMode="auto">
          <a:xfrm>
            <a:off x="2514601" y="4191000"/>
            <a:ext cx="6261100" cy="1600200"/>
            <a:chOff x="624" y="2640"/>
            <a:chExt cx="3944" cy="1008"/>
          </a:xfrm>
        </p:grpSpPr>
        <p:sp>
          <p:nvSpPr>
            <p:cNvPr id="240760" name="Rectangle 120"/>
            <p:cNvSpPr>
              <a:spLocks noChangeArrowheads="1"/>
            </p:cNvSpPr>
            <p:nvPr/>
          </p:nvSpPr>
          <p:spPr bwMode="auto">
            <a:xfrm>
              <a:off x="144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61" name="Line 121"/>
            <p:cNvSpPr>
              <a:spLocks noChangeShapeType="1"/>
            </p:cNvSpPr>
            <p:nvPr/>
          </p:nvSpPr>
          <p:spPr bwMode="auto">
            <a:xfrm>
              <a:off x="144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2" name="Line 122"/>
            <p:cNvSpPr>
              <a:spLocks noChangeShapeType="1"/>
            </p:cNvSpPr>
            <p:nvPr/>
          </p:nvSpPr>
          <p:spPr bwMode="auto">
            <a:xfrm>
              <a:off x="168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3" name="Text Box 123"/>
            <p:cNvSpPr txBox="1">
              <a:spLocks noChangeArrowheads="1"/>
            </p:cNvSpPr>
            <p:nvPr/>
          </p:nvSpPr>
          <p:spPr bwMode="auto">
            <a:xfrm>
              <a:off x="148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0764" name="Rectangle 124"/>
            <p:cNvSpPr>
              <a:spLocks noChangeArrowheads="1"/>
            </p:cNvSpPr>
            <p:nvPr/>
          </p:nvSpPr>
          <p:spPr bwMode="auto">
            <a:xfrm>
              <a:off x="2496" y="2794"/>
              <a:ext cx="243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65" name="Line 125"/>
            <p:cNvSpPr>
              <a:spLocks noChangeShapeType="1"/>
            </p:cNvSpPr>
            <p:nvPr/>
          </p:nvSpPr>
          <p:spPr bwMode="auto">
            <a:xfrm>
              <a:off x="249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6" name="Line 126"/>
            <p:cNvSpPr>
              <a:spLocks noChangeShapeType="1"/>
            </p:cNvSpPr>
            <p:nvPr/>
          </p:nvSpPr>
          <p:spPr bwMode="auto">
            <a:xfrm>
              <a:off x="273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67" name="Text Box 127"/>
            <p:cNvSpPr txBox="1">
              <a:spLocks noChangeArrowheads="1"/>
            </p:cNvSpPr>
            <p:nvPr/>
          </p:nvSpPr>
          <p:spPr bwMode="auto">
            <a:xfrm>
              <a:off x="2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0768" name="Rectangle 128"/>
            <p:cNvSpPr>
              <a:spLocks noChangeArrowheads="1"/>
            </p:cNvSpPr>
            <p:nvPr/>
          </p:nvSpPr>
          <p:spPr bwMode="auto">
            <a:xfrm>
              <a:off x="350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0769" name="Text Box 129"/>
            <p:cNvSpPr txBox="1">
              <a:spLocks noChangeArrowheads="1"/>
            </p:cNvSpPr>
            <p:nvPr/>
          </p:nvSpPr>
          <p:spPr bwMode="auto">
            <a:xfrm>
              <a:off x="3536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9</a:t>
              </a:r>
            </a:p>
          </p:txBody>
        </p:sp>
        <p:sp>
          <p:nvSpPr>
            <p:cNvPr id="240770" name="Rectangle 130"/>
            <p:cNvSpPr>
              <a:spLocks noChangeArrowheads="1"/>
            </p:cNvSpPr>
            <p:nvPr/>
          </p:nvSpPr>
          <p:spPr bwMode="auto">
            <a:xfrm>
              <a:off x="390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0771" name="Line 131"/>
            <p:cNvSpPr>
              <a:spLocks noChangeShapeType="1"/>
            </p:cNvSpPr>
            <p:nvPr/>
          </p:nvSpPr>
          <p:spPr bwMode="auto">
            <a:xfrm>
              <a:off x="390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2" name="Line 132"/>
            <p:cNvSpPr>
              <a:spLocks noChangeShapeType="1"/>
            </p:cNvSpPr>
            <p:nvPr/>
          </p:nvSpPr>
          <p:spPr bwMode="auto">
            <a:xfrm>
              <a:off x="414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3" name="Text Box 133"/>
            <p:cNvSpPr txBox="1">
              <a:spLocks noChangeArrowheads="1"/>
            </p:cNvSpPr>
            <p:nvPr/>
          </p:nvSpPr>
          <p:spPr bwMode="auto">
            <a:xfrm>
              <a:off x="3888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10</a:t>
              </a:r>
            </a:p>
          </p:txBody>
        </p:sp>
        <p:sp>
          <p:nvSpPr>
            <p:cNvPr id="240774" name="Rectangle 134"/>
            <p:cNvSpPr>
              <a:spLocks noChangeArrowheads="1"/>
            </p:cNvSpPr>
            <p:nvPr/>
          </p:nvSpPr>
          <p:spPr bwMode="auto">
            <a:xfrm>
              <a:off x="4326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75" name="Line 135"/>
            <p:cNvSpPr>
              <a:spLocks noChangeShapeType="1"/>
            </p:cNvSpPr>
            <p:nvPr/>
          </p:nvSpPr>
          <p:spPr bwMode="auto">
            <a:xfrm>
              <a:off x="4326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6" name="Text Box 136"/>
            <p:cNvSpPr txBox="1">
              <a:spLocks noChangeArrowheads="1"/>
            </p:cNvSpPr>
            <p:nvPr/>
          </p:nvSpPr>
          <p:spPr bwMode="auto">
            <a:xfrm>
              <a:off x="4309" y="2640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11</a:t>
              </a:r>
            </a:p>
          </p:txBody>
        </p:sp>
        <p:sp>
          <p:nvSpPr>
            <p:cNvPr id="240777" name="Rectangle 137"/>
            <p:cNvSpPr>
              <a:spLocks noChangeArrowheads="1"/>
            </p:cNvSpPr>
            <p:nvPr/>
          </p:nvSpPr>
          <p:spPr bwMode="auto">
            <a:xfrm>
              <a:off x="62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778" name="Line 138"/>
            <p:cNvSpPr>
              <a:spLocks noChangeShapeType="1"/>
            </p:cNvSpPr>
            <p:nvPr/>
          </p:nvSpPr>
          <p:spPr bwMode="auto">
            <a:xfrm>
              <a:off x="86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79" name="Text Box 139"/>
            <p:cNvSpPr txBox="1">
              <a:spLocks noChangeArrowheads="1"/>
            </p:cNvSpPr>
            <p:nvPr/>
          </p:nvSpPr>
          <p:spPr bwMode="auto">
            <a:xfrm>
              <a:off x="67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780" name="Rectangle 140"/>
            <p:cNvSpPr>
              <a:spLocks noChangeArrowheads="1"/>
            </p:cNvSpPr>
            <p:nvPr/>
          </p:nvSpPr>
          <p:spPr bwMode="auto">
            <a:xfrm>
              <a:off x="1056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81" name="Line 141"/>
            <p:cNvSpPr>
              <a:spLocks noChangeShapeType="1"/>
            </p:cNvSpPr>
            <p:nvPr/>
          </p:nvSpPr>
          <p:spPr bwMode="auto">
            <a:xfrm>
              <a:off x="105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2" name="Line 142"/>
            <p:cNvSpPr>
              <a:spLocks noChangeShapeType="1"/>
            </p:cNvSpPr>
            <p:nvPr/>
          </p:nvSpPr>
          <p:spPr bwMode="auto">
            <a:xfrm>
              <a:off x="1297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3" name="Text Box 143"/>
            <p:cNvSpPr txBox="1">
              <a:spLocks noChangeArrowheads="1"/>
            </p:cNvSpPr>
            <p:nvPr/>
          </p:nvSpPr>
          <p:spPr bwMode="auto">
            <a:xfrm>
              <a:off x="110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784" name="Rectangle 144"/>
            <p:cNvSpPr>
              <a:spLocks noChangeArrowheads="1"/>
            </p:cNvSpPr>
            <p:nvPr/>
          </p:nvSpPr>
          <p:spPr bwMode="auto">
            <a:xfrm>
              <a:off x="1774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785" name="Line 145"/>
            <p:cNvSpPr>
              <a:spLocks noChangeShapeType="1"/>
            </p:cNvSpPr>
            <p:nvPr/>
          </p:nvSpPr>
          <p:spPr bwMode="auto">
            <a:xfrm>
              <a:off x="177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6" name="Line 146"/>
            <p:cNvSpPr>
              <a:spLocks noChangeShapeType="1"/>
            </p:cNvSpPr>
            <p:nvPr/>
          </p:nvSpPr>
          <p:spPr bwMode="auto">
            <a:xfrm>
              <a:off x="20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87" name="Text Box 147"/>
            <p:cNvSpPr txBox="1">
              <a:spLocks noChangeArrowheads="1"/>
            </p:cNvSpPr>
            <p:nvPr/>
          </p:nvSpPr>
          <p:spPr bwMode="auto">
            <a:xfrm>
              <a:off x="1817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788" name="Rectangle 148"/>
            <p:cNvSpPr>
              <a:spLocks noChangeArrowheads="1"/>
            </p:cNvSpPr>
            <p:nvPr/>
          </p:nvSpPr>
          <p:spPr bwMode="auto">
            <a:xfrm>
              <a:off x="2208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789" name="Line 149"/>
            <p:cNvSpPr>
              <a:spLocks noChangeShapeType="1"/>
            </p:cNvSpPr>
            <p:nvPr/>
          </p:nvSpPr>
          <p:spPr bwMode="auto">
            <a:xfrm>
              <a:off x="220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0" name="Line 150"/>
            <p:cNvSpPr>
              <a:spLocks noChangeShapeType="1"/>
            </p:cNvSpPr>
            <p:nvPr/>
          </p:nvSpPr>
          <p:spPr bwMode="auto">
            <a:xfrm>
              <a:off x="2449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1" name="Text Box 151"/>
            <p:cNvSpPr txBox="1">
              <a:spLocks noChangeArrowheads="1"/>
            </p:cNvSpPr>
            <p:nvPr/>
          </p:nvSpPr>
          <p:spPr bwMode="auto">
            <a:xfrm>
              <a:off x="2249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792" name="Rectangle 152"/>
            <p:cNvSpPr>
              <a:spLocks noChangeArrowheads="1"/>
            </p:cNvSpPr>
            <p:nvPr/>
          </p:nvSpPr>
          <p:spPr bwMode="auto">
            <a:xfrm>
              <a:off x="2783" y="3418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793" name="Line 153"/>
            <p:cNvSpPr>
              <a:spLocks noChangeShapeType="1"/>
            </p:cNvSpPr>
            <p:nvPr/>
          </p:nvSpPr>
          <p:spPr bwMode="auto">
            <a:xfrm>
              <a:off x="3024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4" name="Text Box 154"/>
            <p:cNvSpPr txBox="1">
              <a:spLocks noChangeArrowheads="1"/>
            </p:cNvSpPr>
            <p:nvPr/>
          </p:nvSpPr>
          <p:spPr bwMode="auto">
            <a:xfrm>
              <a:off x="2820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795" name="Rectangle 155"/>
            <p:cNvSpPr>
              <a:spLocks noChangeArrowheads="1"/>
            </p:cNvSpPr>
            <p:nvPr/>
          </p:nvSpPr>
          <p:spPr bwMode="auto">
            <a:xfrm>
              <a:off x="3216" y="3418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796" name="Line 156"/>
            <p:cNvSpPr>
              <a:spLocks noChangeShapeType="1"/>
            </p:cNvSpPr>
            <p:nvPr/>
          </p:nvSpPr>
          <p:spPr bwMode="auto">
            <a:xfrm>
              <a:off x="3216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7" name="Line 157"/>
            <p:cNvSpPr>
              <a:spLocks noChangeShapeType="1"/>
            </p:cNvSpPr>
            <p:nvPr/>
          </p:nvSpPr>
          <p:spPr bwMode="auto">
            <a:xfrm>
              <a:off x="3458" y="3418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798" name="Text Box 158"/>
            <p:cNvSpPr txBox="1">
              <a:spLocks noChangeArrowheads="1"/>
            </p:cNvSpPr>
            <p:nvPr/>
          </p:nvSpPr>
          <p:spPr bwMode="auto">
            <a:xfrm>
              <a:off x="3252" y="3264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</p:grpSp>
      <p:grpSp>
        <p:nvGrpSpPr>
          <p:cNvPr id="240799" name="Group 159"/>
          <p:cNvGrpSpPr>
            <a:grpSpLocks/>
          </p:cNvGrpSpPr>
          <p:nvPr/>
        </p:nvGrpSpPr>
        <p:grpSpPr bwMode="auto">
          <a:xfrm>
            <a:off x="2667001" y="4191000"/>
            <a:ext cx="4195763" cy="990600"/>
            <a:chOff x="720" y="2640"/>
            <a:chExt cx="2643" cy="624"/>
          </a:xfrm>
        </p:grpSpPr>
        <p:sp>
          <p:nvSpPr>
            <p:cNvPr id="240800" name="Rectangle 160"/>
            <p:cNvSpPr>
              <a:spLocks noChangeArrowheads="1"/>
            </p:cNvSpPr>
            <p:nvPr/>
          </p:nvSpPr>
          <p:spPr bwMode="auto">
            <a:xfrm>
              <a:off x="959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801" name="Rectangle 161"/>
            <p:cNvSpPr>
              <a:spLocks noChangeArrowheads="1"/>
            </p:cNvSpPr>
            <p:nvPr/>
          </p:nvSpPr>
          <p:spPr bwMode="auto">
            <a:xfrm>
              <a:off x="720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0802" name="Line 162"/>
            <p:cNvSpPr>
              <a:spLocks noChangeShapeType="1"/>
            </p:cNvSpPr>
            <p:nvPr/>
          </p:nvSpPr>
          <p:spPr bwMode="auto">
            <a:xfrm>
              <a:off x="959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3" name="Line 163"/>
            <p:cNvSpPr>
              <a:spLocks noChangeShapeType="1"/>
            </p:cNvSpPr>
            <p:nvPr/>
          </p:nvSpPr>
          <p:spPr bwMode="auto">
            <a:xfrm>
              <a:off x="1200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4" name="Text Box 164"/>
            <p:cNvSpPr txBox="1">
              <a:spLocks noChangeArrowheads="1"/>
            </p:cNvSpPr>
            <p:nvPr/>
          </p:nvSpPr>
          <p:spPr bwMode="auto">
            <a:xfrm>
              <a:off x="768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0805" name="Text Box 165"/>
            <p:cNvSpPr txBox="1">
              <a:spLocks noChangeArrowheads="1"/>
            </p:cNvSpPr>
            <p:nvPr/>
          </p:nvSpPr>
          <p:spPr bwMode="auto">
            <a:xfrm>
              <a:off x="100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0806" name="Rectangle 166"/>
            <p:cNvSpPr>
              <a:spLocks noChangeArrowheads="1"/>
            </p:cNvSpPr>
            <p:nvPr/>
          </p:nvSpPr>
          <p:spPr bwMode="auto">
            <a:xfrm>
              <a:off x="2114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0807" name="Rectangle 167"/>
            <p:cNvSpPr>
              <a:spLocks noChangeArrowheads="1"/>
            </p:cNvSpPr>
            <p:nvPr/>
          </p:nvSpPr>
          <p:spPr bwMode="auto">
            <a:xfrm>
              <a:off x="1872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0808" name="Line 168"/>
            <p:cNvSpPr>
              <a:spLocks noChangeShapeType="1"/>
            </p:cNvSpPr>
            <p:nvPr/>
          </p:nvSpPr>
          <p:spPr bwMode="auto">
            <a:xfrm>
              <a:off x="1872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09" name="Line 169"/>
            <p:cNvSpPr>
              <a:spLocks noChangeShapeType="1"/>
            </p:cNvSpPr>
            <p:nvPr/>
          </p:nvSpPr>
          <p:spPr bwMode="auto">
            <a:xfrm>
              <a:off x="2114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0" name="Line 170"/>
            <p:cNvSpPr>
              <a:spLocks noChangeShapeType="1"/>
            </p:cNvSpPr>
            <p:nvPr/>
          </p:nvSpPr>
          <p:spPr bwMode="auto">
            <a:xfrm>
              <a:off x="2355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1" name="Text Box 171"/>
            <p:cNvSpPr txBox="1">
              <a:spLocks noChangeArrowheads="1"/>
            </p:cNvSpPr>
            <p:nvPr/>
          </p:nvSpPr>
          <p:spPr bwMode="auto">
            <a:xfrm>
              <a:off x="191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0812" name="Text Box 172"/>
            <p:cNvSpPr txBox="1">
              <a:spLocks noChangeArrowheads="1"/>
            </p:cNvSpPr>
            <p:nvPr/>
          </p:nvSpPr>
          <p:spPr bwMode="auto">
            <a:xfrm>
              <a:off x="2155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0813" name="Rectangle 173"/>
            <p:cNvSpPr>
              <a:spLocks noChangeArrowheads="1"/>
            </p:cNvSpPr>
            <p:nvPr/>
          </p:nvSpPr>
          <p:spPr bwMode="auto">
            <a:xfrm>
              <a:off x="3121" y="2794"/>
              <a:ext cx="242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0814" name="Rectangle 174"/>
            <p:cNvSpPr>
              <a:spLocks noChangeArrowheads="1"/>
            </p:cNvSpPr>
            <p:nvPr/>
          </p:nvSpPr>
          <p:spPr bwMode="auto">
            <a:xfrm>
              <a:off x="2880" y="2794"/>
              <a:ext cx="241" cy="2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0815" name="Line 175"/>
            <p:cNvSpPr>
              <a:spLocks noChangeShapeType="1"/>
            </p:cNvSpPr>
            <p:nvPr/>
          </p:nvSpPr>
          <p:spPr bwMode="auto">
            <a:xfrm>
              <a:off x="3121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6" name="Line 176"/>
            <p:cNvSpPr>
              <a:spLocks noChangeShapeType="1"/>
            </p:cNvSpPr>
            <p:nvPr/>
          </p:nvSpPr>
          <p:spPr bwMode="auto">
            <a:xfrm>
              <a:off x="3363" y="2794"/>
              <a:ext cx="0" cy="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40817" name="Text Box 177"/>
            <p:cNvSpPr txBox="1">
              <a:spLocks noChangeArrowheads="1"/>
            </p:cNvSpPr>
            <p:nvPr/>
          </p:nvSpPr>
          <p:spPr bwMode="auto">
            <a:xfrm>
              <a:off x="291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0818" name="Text Box 178"/>
            <p:cNvSpPr txBox="1">
              <a:spLocks noChangeArrowheads="1"/>
            </p:cNvSpPr>
            <p:nvPr/>
          </p:nvSpPr>
          <p:spPr bwMode="auto">
            <a:xfrm>
              <a:off x="3157" y="2640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0819" name="Line 179"/>
            <p:cNvSpPr>
              <a:spLocks noChangeShapeType="1"/>
            </p:cNvSpPr>
            <p:nvPr/>
          </p:nvSpPr>
          <p:spPr bwMode="auto">
            <a:xfrm flipH="1">
              <a:off x="8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0" name="Line 180"/>
            <p:cNvSpPr>
              <a:spLocks noChangeShapeType="1"/>
            </p:cNvSpPr>
            <p:nvPr/>
          </p:nvSpPr>
          <p:spPr bwMode="auto">
            <a:xfrm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1" name="Line 181"/>
            <p:cNvSpPr>
              <a:spLocks noChangeShapeType="1"/>
            </p:cNvSpPr>
            <p:nvPr/>
          </p:nvSpPr>
          <p:spPr bwMode="auto">
            <a:xfrm flipH="1">
              <a:off x="19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2" name="Line 182"/>
            <p:cNvSpPr>
              <a:spLocks noChangeShapeType="1"/>
            </p:cNvSpPr>
            <p:nvPr/>
          </p:nvSpPr>
          <p:spPr bwMode="auto">
            <a:xfrm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3" name="Line 183"/>
            <p:cNvSpPr>
              <a:spLocks noChangeShapeType="1"/>
            </p:cNvSpPr>
            <p:nvPr/>
          </p:nvSpPr>
          <p:spPr bwMode="auto">
            <a:xfrm flipH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0824" name="Line 184"/>
            <p:cNvSpPr>
              <a:spLocks noChangeShapeType="1"/>
            </p:cNvSpPr>
            <p:nvPr/>
          </p:nvSpPr>
          <p:spPr bwMode="auto">
            <a:xfrm>
              <a:off x="31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</p:grpSp>
      <p:sp>
        <p:nvSpPr>
          <p:cNvPr id="240825" name="Text Box 185"/>
          <p:cNvSpPr txBox="1">
            <a:spLocks noChangeArrowheads="1"/>
          </p:cNvSpPr>
          <p:nvPr/>
        </p:nvSpPr>
        <p:spPr bwMode="auto">
          <a:xfrm>
            <a:off x="1882775" y="1320801"/>
            <a:ext cx="14350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solidFill>
                  <a:srgbClr val="DD0111"/>
                </a:solidFill>
              </a:rPr>
              <a:t>Conquer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and</a:t>
            </a:r>
          </a:p>
          <a:p>
            <a:r>
              <a:rPr lang="en-US" altLang="tr-TR" sz="2800">
                <a:solidFill>
                  <a:srgbClr val="DD0111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09276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C9495-F754-41F8-B985-8F1E045A69EF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3DD"/>
          </a:solidFill>
        </p:spPr>
        <p:txBody>
          <a:bodyPr/>
          <a:lstStyle/>
          <a:p>
            <a:r>
              <a:rPr lang="en-US" altLang="tr-TR" sz="3200" dirty="0">
                <a:solidFill>
                  <a:srgbClr val="660066"/>
                </a:solidFill>
                <a:latin typeface="Tahoma" panose="020B0604030504040204" pitchFamily="34" charset="0"/>
              </a:rPr>
              <a:t>Mathematical Analysis of Non-recursive Algorithms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717" y="1981200"/>
            <a:ext cx="9672084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Remember that s</a:t>
            </a:r>
            <a:r>
              <a:rPr lang="en-US" altLang="tr-TR" b="1" dirty="0" err="1">
                <a:solidFill>
                  <a:srgbClr val="006600"/>
                </a:solidFill>
                <a:latin typeface="Tahoma" panose="020B0604030504040204" pitchFamily="34" charset="0"/>
              </a:rPr>
              <a:t>teps</a:t>
            </a: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 in mathematical analysis of non-recursive algorithm</a:t>
            </a: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s are:</a:t>
            </a:r>
            <a:endParaRPr lang="en-US" altLang="tr-T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tr-TR" sz="2000" b="1" dirty="0"/>
          </a:p>
          <a:p>
            <a:pPr>
              <a:lnSpc>
                <a:spcPct val="80000"/>
              </a:lnSpc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Decide on parameter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indicating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input size</a:t>
            </a:r>
            <a:r>
              <a:rPr lang="en-US" altLang="tr-TR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Identify algorithm’s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basic operation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Determine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worst</a:t>
            </a:r>
            <a:r>
              <a:rPr lang="tr-TR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 anf </a:t>
            </a: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best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case for input of size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Set up summation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for </a:t>
            </a:r>
            <a:r>
              <a:rPr lang="en-US" altLang="tr-TR" b="1" i="1" dirty="0">
                <a:solidFill>
                  <a:srgbClr val="660066"/>
                </a:solidFill>
                <a:latin typeface="Tahoma" panose="020B0604030504040204" pitchFamily="34" charset="0"/>
              </a:rPr>
              <a:t>C(n) 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reflecting algorithm’s loop structure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  <a:latin typeface="Tahoma" panose="020B0604030504040204" pitchFamily="34" charset="0"/>
              </a:rPr>
              <a:t>Simplify summation</a:t>
            </a:r>
            <a:r>
              <a:rPr lang="en-US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 using standard formulas</a:t>
            </a:r>
            <a:r>
              <a:rPr lang="tr-TR" altLang="tr-TR" b="1" dirty="0">
                <a:solidFill>
                  <a:srgbClr val="660066"/>
                </a:solidFill>
                <a:latin typeface="Tahoma" panose="020B0604030504040204" pitchFamily="34" charset="0"/>
              </a:rPr>
              <a:t>.</a:t>
            </a: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</a:pP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18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2826" y="2568575"/>
            <a:ext cx="7732713" cy="267493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 b="1"/>
              <a:t>Input: </a:t>
            </a:r>
            <a:r>
              <a:rPr lang="en-US" altLang="tr-TR"/>
              <a:t>Array </a:t>
            </a:r>
            <a:r>
              <a:rPr lang="en-US" altLang="tr-TR">
                <a:latin typeface="Comic Sans MS" panose="030F0702030302020204" pitchFamily="66" charset="0"/>
              </a:rPr>
              <a:t>A</a:t>
            </a:r>
            <a:r>
              <a:rPr lang="en-US" altLang="tr-TR" i="1"/>
              <a:t> </a:t>
            </a:r>
            <a:r>
              <a:rPr lang="en-US" altLang="tr-TR"/>
              <a:t>and indices </a:t>
            </a:r>
            <a:r>
              <a:rPr lang="en-US" altLang="tr-TR">
                <a:latin typeface="Comic Sans MS" panose="030F0702030302020204" pitchFamily="66" charset="0"/>
              </a:rPr>
              <a:t>p, q, r</a:t>
            </a:r>
            <a:r>
              <a:rPr lang="en-US" altLang="tr-TR" i="1"/>
              <a:t> </a:t>
            </a:r>
            <a:r>
              <a:rPr lang="en-US" altLang="tr-TR"/>
              <a:t>such that</a:t>
            </a:r>
            <a:r>
              <a:rPr lang="en-US" altLang="tr-TR">
                <a:latin typeface="Comic Sans MS" panose="030F0702030302020204" pitchFamily="66" charset="0"/>
              </a:rPr>
              <a:t>    p ≤ q &lt; r</a:t>
            </a:r>
          </a:p>
          <a:p>
            <a:pPr lvl="1">
              <a:lnSpc>
                <a:spcPct val="120000"/>
              </a:lnSpc>
            </a:pPr>
            <a:r>
              <a:rPr lang="en-US" altLang="tr-TR"/>
              <a:t>Subarrays </a:t>
            </a:r>
            <a:r>
              <a:rPr lang="en-US" altLang="tr-TR">
                <a:latin typeface="Comic Sans MS" panose="030F0702030302020204" pitchFamily="66" charset="0"/>
              </a:rPr>
              <a:t>A[p . . q]</a:t>
            </a:r>
            <a:r>
              <a:rPr lang="en-US" altLang="tr-TR"/>
              <a:t> and </a:t>
            </a:r>
            <a:r>
              <a:rPr lang="en-US" altLang="tr-TR">
                <a:latin typeface="Comic Sans MS" panose="030F0702030302020204" pitchFamily="66" charset="0"/>
              </a:rPr>
              <a:t>A[q + 1 . . r]</a:t>
            </a:r>
            <a:r>
              <a:rPr lang="en-US" altLang="tr-TR"/>
              <a:t> are sorted</a:t>
            </a:r>
          </a:p>
          <a:p>
            <a:pPr>
              <a:lnSpc>
                <a:spcPct val="120000"/>
              </a:lnSpc>
            </a:pPr>
            <a:r>
              <a:rPr lang="en-US" altLang="tr-TR" b="1"/>
              <a:t>Output: </a:t>
            </a:r>
            <a:r>
              <a:rPr lang="en-US" altLang="tr-TR"/>
              <a:t>One single sorted subarray </a:t>
            </a:r>
            <a:r>
              <a:rPr lang="en-US" altLang="tr-TR">
                <a:latin typeface="Comic Sans MS" panose="030F0702030302020204" pitchFamily="66" charset="0"/>
              </a:rPr>
              <a:t>A[p . . r]</a:t>
            </a:r>
            <a:endParaRPr lang="en-US" altLang="tr-TR"/>
          </a:p>
        </p:txBody>
      </p:sp>
      <p:grpSp>
        <p:nvGrpSpPr>
          <p:cNvPr id="241668" name="Group 4"/>
          <p:cNvGrpSpPr>
            <a:grpSpLocks/>
          </p:cNvGrpSpPr>
          <p:nvPr/>
        </p:nvGrpSpPr>
        <p:grpSpPr bwMode="auto">
          <a:xfrm>
            <a:off x="4465640" y="1317626"/>
            <a:ext cx="3100388" cy="1017588"/>
            <a:chOff x="3808" y="977"/>
            <a:chExt cx="1953" cy="641"/>
          </a:xfrm>
        </p:grpSpPr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38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40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43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454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1673" name="Text Box 9"/>
            <p:cNvSpPr txBox="1">
              <a:spLocks noChangeArrowheads="1"/>
            </p:cNvSpPr>
            <p:nvPr/>
          </p:nvSpPr>
          <p:spPr bwMode="auto">
            <a:xfrm>
              <a:off x="478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1674" name="Text Box 10"/>
            <p:cNvSpPr txBox="1">
              <a:spLocks noChangeArrowheads="1"/>
            </p:cNvSpPr>
            <p:nvPr/>
          </p:nvSpPr>
          <p:spPr bwMode="auto">
            <a:xfrm>
              <a:off x="50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1675" name="Text Box 11"/>
            <p:cNvSpPr txBox="1">
              <a:spLocks noChangeArrowheads="1"/>
            </p:cNvSpPr>
            <p:nvPr/>
          </p:nvSpPr>
          <p:spPr bwMode="auto">
            <a:xfrm>
              <a:off x="52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1676" name="Text Box 12"/>
            <p:cNvSpPr txBox="1">
              <a:spLocks noChangeArrowheads="1"/>
            </p:cNvSpPr>
            <p:nvPr/>
          </p:nvSpPr>
          <p:spPr bwMode="auto">
            <a:xfrm>
              <a:off x="55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1677" name="Rectangle 13"/>
            <p:cNvSpPr>
              <a:spLocks noChangeArrowheads="1"/>
            </p:cNvSpPr>
            <p:nvPr/>
          </p:nvSpPr>
          <p:spPr bwMode="auto">
            <a:xfrm>
              <a:off x="54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1678" name="Rectangle 14"/>
            <p:cNvSpPr>
              <a:spLocks noChangeArrowheads="1"/>
            </p:cNvSpPr>
            <p:nvPr/>
          </p:nvSpPr>
          <p:spPr bwMode="auto">
            <a:xfrm>
              <a:off x="52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1679" name="Rectangle 15"/>
            <p:cNvSpPr>
              <a:spLocks noChangeArrowheads="1"/>
            </p:cNvSpPr>
            <p:nvPr/>
          </p:nvSpPr>
          <p:spPr bwMode="auto">
            <a:xfrm>
              <a:off x="50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1680" name="Rectangle 16"/>
            <p:cNvSpPr>
              <a:spLocks noChangeArrowheads="1"/>
            </p:cNvSpPr>
            <p:nvPr/>
          </p:nvSpPr>
          <p:spPr bwMode="auto">
            <a:xfrm>
              <a:off x="476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1681" name="Rectangle 17"/>
            <p:cNvSpPr>
              <a:spLocks noChangeArrowheads="1"/>
            </p:cNvSpPr>
            <p:nvPr/>
          </p:nvSpPr>
          <p:spPr bwMode="auto">
            <a:xfrm>
              <a:off x="452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1682" name="Rectangle 18"/>
            <p:cNvSpPr>
              <a:spLocks noChangeArrowheads="1"/>
            </p:cNvSpPr>
            <p:nvPr/>
          </p:nvSpPr>
          <p:spPr bwMode="auto">
            <a:xfrm>
              <a:off x="42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1683" name="Rectangle 19"/>
            <p:cNvSpPr>
              <a:spLocks noChangeArrowheads="1"/>
            </p:cNvSpPr>
            <p:nvPr/>
          </p:nvSpPr>
          <p:spPr bwMode="auto">
            <a:xfrm>
              <a:off x="40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1684" name="Rectangle 20"/>
            <p:cNvSpPr>
              <a:spLocks noChangeArrowheads="1"/>
            </p:cNvSpPr>
            <p:nvPr/>
          </p:nvSpPr>
          <p:spPr bwMode="auto">
            <a:xfrm>
              <a:off x="38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1685" name="Line 21"/>
            <p:cNvSpPr>
              <a:spLocks noChangeShapeType="1"/>
            </p:cNvSpPr>
            <p:nvPr/>
          </p:nvSpPr>
          <p:spPr bwMode="auto">
            <a:xfrm>
              <a:off x="3808" y="138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6" name="Line 22"/>
            <p:cNvSpPr>
              <a:spLocks noChangeShapeType="1"/>
            </p:cNvSpPr>
            <p:nvPr/>
          </p:nvSpPr>
          <p:spPr bwMode="auto">
            <a:xfrm>
              <a:off x="3808" y="161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7" name="Line 23"/>
            <p:cNvSpPr>
              <a:spLocks noChangeShapeType="1"/>
            </p:cNvSpPr>
            <p:nvPr/>
          </p:nvSpPr>
          <p:spPr bwMode="auto">
            <a:xfrm>
              <a:off x="380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8" name="Line 24"/>
            <p:cNvSpPr>
              <a:spLocks noChangeShapeType="1"/>
            </p:cNvSpPr>
            <p:nvPr/>
          </p:nvSpPr>
          <p:spPr bwMode="auto">
            <a:xfrm>
              <a:off x="40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89" name="Line 25"/>
            <p:cNvSpPr>
              <a:spLocks noChangeShapeType="1"/>
            </p:cNvSpPr>
            <p:nvPr/>
          </p:nvSpPr>
          <p:spPr bwMode="auto">
            <a:xfrm>
              <a:off x="42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0" name="Line 26"/>
            <p:cNvSpPr>
              <a:spLocks noChangeShapeType="1"/>
            </p:cNvSpPr>
            <p:nvPr/>
          </p:nvSpPr>
          <p:spPr bwMode="auto">
            <a:xfrm>
              <a:off x="452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1" name="Line 27"/>
            <p:cNvSpPr>
              <a:spLocks noChangeShapeType="1"/>
            </p:cNvSpPr>
            <p:nvPr/>
          </p:nvSpPr>
          <p:spPr bwMode="auto">
            <a:xfrm>
              <a:off x="476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2" name="Line 28"/>
            <p:cNvSpPr>
              <a:spLocks noChangeShapeType="1"/>
            </p:cNvSpPr>
            <p:nvPr/>
          </p:nvSpPr>
          <p:spPr bwMode="auto">
            <a:xfrm>
              <a:off x="500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3" name="Line 29"/>
            <p:cNvSpPr>
              <a:spLocks noChangeShapeType="1"/>
            </p:cNvSpPr>
            <p:nvPr/>
          </p:nvSpPr>
          <p:spPr bwMode="auto">
            <a:xfrm>
              <a:off x="52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4" name="Line 30"/>
            <p:cNvSpPr>
              <a:spLocks noChangeShapeType="1"/>
            </p:cNvSpPr>
            <p:nvPr/>
          </p:nvSpPr>
          <p:spPr bwMode="auto">
            <a:xfrm>
              <a:off x="54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5" name="Line 31"/>
            <p:cNvSpPr>
              <a:spLocks noChangeShapeType="1"/>
            </p:cNvSpPr>
            <p:nvPr/>
          </p:nvSpPr>
          <p:spPr bwMode="auto">
            <a:xfrm>
              <a:off x="572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6" name="Line 32"/>
            <p:cNvSpPr>
              <a:spLocks noChangeShapeType="1"/>
            </p:cNvSpPr>
            <p:nvPr/>
          </p:nvSpPr>
          <p:spPr bwMode="auto">
            <a:xfrm>
              <a:off x="3957" y="1260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7" name="Text Box 33"/>
            <p:cNvSpPr txBox="1">
              <a:spLocks noChangeArrowheads="1"/>
            </p:cNvSpPr>
            <p:nvPr/>
          </p:nvSpPr>
          <p:spPr bwMode="auto">
            <a:xfrm>
              <a:off x="3878" y="980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41698" name="Line 34"/>
            <p:cNvSpPr>
              <a:spLocks noChangeShapeType="1"/>
            </p:cNvSpPr>
            <p:nvPr/>
          </p:nvSpPr>
          <p:spPr bwMode="auto">
            <a:xfrm>
              <a:off x="5646" y="125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699" name="Text Box 35"/>
            <p:cNvSpPr txBox="1">
              <a:spLocks noChangeArrowheads="1"/>
            </p:cNvSpPr>
            <p:nvPr/>
          </p:nvSpPr>
          <p:spPr bwMode="auto">
            <a:xfrm>
              <a:off x="5567" y="977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41700" name="Line 36"/>
            <p:cNvSpPr>
              <a:spLocks noChangeShapeType="1"/>
            </p:cNvSpPr>
            <p:nvPr/>
          </p:nvSpPr>
          <p:spPr bwMode="auto">
            <a:xfrm>
              <a:off x="4690" y="1275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1701" name="Text Box 37"/>
            <p:cNvSpPr txBox="1">
              <a:spLocks noChangeArrowheads="1"/>
            </p:cNvSpPr>
            <p:nvPr/>
          </p:nvSpPr>
          <p:spPr bwMode="auto">
            <a:xfrm>
              <a:off x="4611" y="995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00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765" y="1317626"/>
            <a:ext cx="8308975" cy="38941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tr-TR" dirty="0"/>
              <a:t>Idea for merging: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Two piles of sorted cards</a:t>
            </a:r>
          </a:p>
          <a:p>
            <a:pPr lvl="2">
              <a:lnSpc>
                <a:spcPct val="130000"/>
              </a:lnSpc>
            </a:pPr>
            <a:r>
              <a:rPr lang="en-US" altLang="tr-TR" dirty="0"/>
              <a:t>Choose the smaller of the two top cards</a:t>
            </a:r>
          </a:p>
          <a:p>
            <a:pPr lvl="2">
              <a:lnSpc>
                <a:spcPct val="130000"/>
              </a:lnSpc>
            </a:pPr>
            <a:r>
              <a:rPr lang="en-US" altLang="tr-TR" dirty="0"/>
              <a:t>Remove it and place it in the output pile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Repeat the process until one pile is empty</a:t>
            </a:r>
          </a:p>
          <a:p>
            <a:pPr lvl="1">
              <a:lnSpc>
                <a:spcPct val="130000"/>
              </a:lnSpc>
            </a:pPr>
            <a:r>
              <a:rPr lang="en-US" altLang="tr-TR" dirty="0"/>
              <a:t>Take the remaining input pile and place it face-down onto the output pile</a:t>
            </a:r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8158035" y="438152"/>
            <a:ext cx="3100388" cy="1017587"/>
            <a:chOff x="3808" y="977"/>
            <a:chExt cx="1953" cy="641"/>
          </a:xfrm>
        </p:grpSpPr>
        <p:sp>
          <p:nvSpPr>
            <p:cNvPr id="242693" name="Text Box 5"/>
            <p:cNvSpPr txBox="1">
              <a:spLocks noChangeArrowheads="1"/>
            </p:cNvSpPr>
            <p:nvPr/>
          </p:nvSpPr>
          <p:spPr bwMode="auto">
            <a:xfrm>
              <a:off x="38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42694" name="Text Box 6"/>
            <p:cNvSpPr txBox="1">
              <a:spLocks noChangeArrowheads="1"/>
            </p:cNvSpPr>
            <p:nvPr/>
          </p:nvSpPr>
          <p:spPr bwMode="auto">
            <a:xfrm>
              <a:off x="40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43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42696" name="Text Box 8"/>
            <p:cNvSpPr txBox="1">
              <a:spLocks noChangeArrowheads="1"/>
            </p:cNvSpPr>
            <p:nvPr/>
          </p:nvSpPr>
          <p:spPr bwMode="auto">
            <a:xfrm>
              <a:off x="454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42697" name="Text Box 9"/>
            <p:cNvSpPr txBox="1">
              <a:spLocks noChangeArrowheads="1"/>
            </p:cNvSpPr>
            <p:nvPr/>
          </p:nvSpPr>
          <p:spPr bwMode="auto">
            <a:xfrm>
              <a:off x="478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42698" name="Text Box 10"/>
            <p:cNvSpPr txBox="1">
              <a:spLocks noChangeArrowheads="1"/>
            </p:cNvSpPr>
            <p:nvPr/>
          </p:nvSpPr>
          <p:spPr bwMode="auto">
            <a:xfrm>
              <a:off x="502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526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5503" y="1231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42701" name="Rectangle 13"/>
            <p:cNvSpPr>
              <a:spLocks noChangeArrowheads="1"/>
            </p:cNvSpPr>
            <p:nvPr/>
          </p:nvSpPr>
          <p:spPr bwMode="auto">
            <a:xfrm>
              <a:off x="54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42702" name="Rectangle 14"/>
            <p:cNvSpPr>
              <a:spLocks noChangeArrowheads="1"/>
            </p:cNvSpPr>
            <p:nvPr/>
          </p:nvSpPr>
          <p:spPr bwMode="auto">
            <a:xfrm>
              <a:off x="52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42703" name="Rectangle 15"/>
            <p:cNvSpPr>
              <a:spLocks noChangeArrowheads="1"/>
            </p:cNvSpPr>
            <p:nvPr/>
          </p:nvSpPr>
          <p:spPr bwMode="auto">
            <a:xfrm>
              <a:off x="50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2704" name="Rectangle 16"/>
            <p:cNvSpPr>
              <a:spLocks noChangeArrowheads="1"/>
            </p:cNvSpPr>
            <p:nvPr/>
          </p:nvSpPr>
          <p:spPr bwMode="auto">
            <a:xfrm>
              <a:off x="476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42705" name="Rectangle 17"/>
            <p:cNvSpPr>
              <a:spLocks noChangeArrowheads="1"/>
            </p:cNvSpPr>
            <p:nvPr/>
          </p:nvSpPr>
          <p:spPr bwMode="auto">
            <a:xfrm>
              <a:off x="452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42706" name="Rectangle 18"/>
            <p:cNvSpPr>
              <a:spLocks noChangeArrowheads="1"/>
            </p:cNvSpPr>
            <p:nvPr/>
          </p:nvSpPr>
          <p:spPr bwMode="auto">
            <a:xfrm>
              <a:off x="428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42707" name="Rectangle 19"/>
            <p:cNvSpPr>
              <a:spLocks noChangeArrowheads="1"/>
            </p:cNvSpPr>
            <p:nvPr/>
          </p:nvSpPr>
          <p:spPr bwMode="auto">
            <a:xfrm>
              <a:off x="404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42708" name="Rectangle 20"/>
            <p:cNvSpPr>
              <a:spLocks noChangeArrowheads="1"/>
            </p:cNvSpPr>
            <p:nvPr/>
          </p:nvSpPr>
          <p:spPr bwMode="auto">
            <a:xfrm>
              <a:off x="3808" y="1388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42709" name="Line 21"/>
            <p:cNvSpPr>
              <a:spLocks noChangeShapeType="1"/>
            </p:cNvSpPr>
            <p:nvPr/>
          </p:nvSpPr>
          <p:spPr bwMode="auto">
            <a:xfrm>
              <a:off x="3808" y="138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>
              <a:off x="3808" y="1618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1" name="Line 23"/>
            <p:cNvSpPr>
              <a:spLocks noChangeShapeType="1"/>
            </p:cNvSpPr>
            <p:nvPr/>
          </p:nvSpPr>
          <p:spPr bwMode="auto">
            <a:xfrm>
              <a:off x="380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>
              <a:off x="40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>
              <a:off x="42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452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476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500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7" name="Line 29"/>
            <p:cNvSpPr>
              <a:spLocks noChangeShapeType="1"/>
            </p:cNvSpPr>
            <p:nvPr/>
          </p:nvSpPr>
          <p:spPr bwMode="auto">
            <a:xfrm>
              <a:off x="524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8" name="Line 30"/>
            <p:cNvSpPr>
              <a:spLocks noChangeShapeType="1"/>
            </p:cNvSpPr>
            <p:nvPr/>
          </p:nvSpPr>
          <p:spPr bwMode="auto">
            <a:xfrm>
              <a:off x="5488" y="1388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19" name="Line 31"/>
            <p:cNvSpPr>
              <a:spLocks noChangeShapeType="1"/>
            </p:cNvSpPr>
            <p:nvPr/>
          </p:nvSpPr>
          <p:spPr bwMode="auto">
            <a:xfrm>
              <a:off x="5728" y="1388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0" name="Line 32"/>
            <p:cNvSpPr>
              <a:spLocks noChangeShapeType="1"/>
            </p:cNvSpPr>
            <p:nvPr/>
          </p:nvSpPr>
          <p:spPr bwMode="auto">
            <a:xfrm>
              <a:off x="3957" y="1260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1" name="Text Box 33"/>
            <p:cNvSpPr txBox="1">
              <a:spLocks noChangeArrowheads="1"/>
            </p:cNvSpPr>
            <p:nvPr/>
          </p:nvSpPr>
          <p:spPr bwMode="auto">
            <a:xfrm>
              <a:off x="3878" y="980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42722" name="Line 34"/>
            <p:cNvSpPr>
              <a:spLocks noChangeShapeType="1"/>
            </p:cNvSpPr>
            <p:nvPr/>
          </p:nvSpPr>
          <p:spPr bwMode="auto">
            <a:xfrm>
              <a:off x="5646" y="125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3" name="Text Box 35"/>
            <p:cNvSpPr txBox="1">
              <a:spLocks noChangeArrowheads="1"/>
            </p:cNvSpPr>
            <p:nvPr/>
          </p:nvSpPr>
          <p:spPr bwMode="auto">
            <a:xfrm>
              <a:off x="5567" y="977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42724" name="Line 36"/>
            <p:cNvSpPr>
              <a:spLocks noChangeShapeType="1"/>
            </p:cNvSpPr>
            <p:nvPr/>
          </p:nvSpPr>
          <p:spPr bwMode="auto">
            <a:xfrm>
              <a:off x="4690" y="1275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42725" name="Text Box 37"/>
            <p:cNvSpPr txBox="1">
              <a:spLocks noChangeArrowheads="1"/>
            </p:cNvSpPr>
            <p:nvPr/>
          </p:nvSpPr>
          <p:spPr bwMode="auto">
            <a:xfrm>
              <a:off x="4611" y="995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</p:grpSp>
      <p:pic>
        <p:nvPicPr>
          <p:cNvPr id="24272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9" y="5232400"/>
            <a:ext cx="844219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2727" name="Text Box 39"/>
          <p:cNvSpPr txBox="1">
            <a:spLocks noChangeArrowheads="1"/>
          </p:cNvSpPr>
          <p:nvPr/>
        </p:nvSpPr>
        <p:spPr bwMode="auto">
          <a:xfrm>
            <a:off x="3033713" y="5335589"/>
            <a:ext cx="173156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/>
              <a:t>A1</a:t>
            </a:r>
            <a:r>
              <a:rPr lang="en-US" altLang="tr-TR" sz="1200">
                <a:sym typeface="Wingdings" panose="05000000000000000000" pitchFamily="2" charset="2"/>
              </a:rPr>
              <a:t> A[p, q]                      </a:t>
            </a:r>
            <a:endParaRPr lang="en-US" altLang="tr-TR" sz="1200"/>
          </a:p>
        </p:txBody>
      </p:sp>
      <p:sp>
        <p:nvSpPr>
          <p:cNvPr id="242728" name="Text Box 40"/>
          <p:cNvSpPr txBox="1">
            <a:spLocks noChangeArrowheads="1"/>
          </p:cNvSpPr>
          <p:nvPr/>
        </p:nvSpPr>
        <p:spPr bwMode="auto">
          <a:xfrm>
            <a:off x="3036889" y="6045201"/>
            <a:ext cx="1859805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/>
              <a:t>A2</a:t>
            </a:r>
            <a:r>
              <a:rPr lang="en-US" altLang="tr-TR" sz="1200">
                <a:sym typeface="Wingdings" panose="05000000000000000000" pitchFamily="2" charset="2"/>
              </a:rPr>
              <a:t> A[q+1, r]                      </a:t>
            </a:r>
            <a:endParaRPr lang="en-US" altLang="tr-TR" sz="1200"/>
          </a:p>
        </p:txBody>
      </p:sp>
      <p:sp>
        <p:nvSpPr>
          <p:cNvPr id="242729" name="Text Box 41"/>
          <p:cNvSpPr txBox="1">
            <a:spLocks noChangeArrowheads="1"/>
          </p:cNvSpPr>
          <p:nvPr/>
        </p:nvSpPr>
        <p:spPr bwMode="auto">
          <a:xfrm>
            <a:off x="7870825" y="5591175"/>
            <a:ext cx="1350050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200">
                <a:sym typeface="Wingdings" panose="05000000000000000000" pitchFamily="2" charset="2"/>
              </a:rPr>
              <a:t>A[p, r]                      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781347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Example: MERGE(A, 9, 12, 16)</a:t>
            </a:r>
          </a:p>
        </p:txBody>
      </p:sp>
      <p:graphicFrame>
        <p:nvGraphicFramePr>
          <p:cNvPr id="264195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7413" y="3687763"/>
          <a:ext cx="50911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151220" imgH="1990244" progId="PaintShopPro">
                  <p:embed/>
                </p:oleObj>
              </mc:Choice>
              <mc:Fallback>
                <p:oleObj name="Paint Shop Pro Image" r:id="rId3" imgW="5151220" imgH="199024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687763"/>
                        <a:ext cx="5091112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4196" name="Group 4"/>
          <p:cNvGrpSpPr>
            <a:grpSpLocks/>
          </p:cNvGrpSpPr>
          <p:nvPr/>
        </p:nvGrpSpPr>
        <p:grpSpPr bwMode="auto">
          <a:xfrm>
            <a:off x="3543300" y="1127126"/>
            <a:ext cx="4860925" cy="2368551"/>
            <a:chOff x="221" y="864"/>
            <a:chExt cx="2544" cy="1150"/>
          </a:xfrm>
        </p:grpSpPr>
        <p:graphicFrame>
          <p:nvGraphicFramePr>
            <p:cNvPr id="264197" name="Object 5"/>
            <p:cNvGraphicFramePr>
              <a:graphicFrameLocks noChangeAspect="1"/>
            </p:cNvGraphicFramePr>
            <p:nvPr/>
          </p:nvGraphicFramePr>
          <p:xfrm>
            <a:off x="221" y="1066"/>
            <a:ext cx="2544" cy="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aint Shop Pro Image" r:id="rId5" imgW="5209756" imgH="1941463" progId="PaintShopPro">
                    <p:embed/>
                  </p:oleObj>
                </mc:Choice>
                <mc:Fallback>
                  <p:oleObj name="Paint Shop Pro Image" r:id="rId5" imgW="5209756" imgH="1941463" progId="PaintShopPro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1066"/>
                          <a:ext cx="2544" cy="9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4198" name="Text Box 6"/>
            <p:cNvSpPr txBox="1">
              <a:spLocks noChangeArrowheads="1"/>
            </p:cNvSpPr>
            <p:nvPr/>
          </p:nvSpPr>
          <p:spPr bwMode="auto">
            <a:xfrm>
              <a:off x="806" y="864"/>
              <a:ext cx="144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p</a:t>
              </a:r>
            </a:p>
          </p:txBody>
        </p:sp>
        <p:sp>
          <p:nvSpPr>
            <p:cNvPr id="264199" name="Text Box 7"/>
            <p:cNvSpPr txBox="1">
              <a:spLocks noChangeArrowheads="1"/>
            </p:cNvSpPr>
            <p:nvPr/>
          </p:nvSpPr>
          <p:spPr bwMode="auto">
            <a:xfrm>
              <a:off x="2150" y="864"/>
              <a:ext cx="12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r</a:t>
              </a:r>
            </a:p>
          </p:txBody>
        </p:sp>
        <p:sp>
          <p:nvSpPr>
            <p:cNvPr id="264200" name="Text Box 8"/>
            <p:cNvSpPr txBox="1">
              <a:spLocks noChangeArrowheads="1"/>
            </p:cNvSpPr>
            <p:nvPr/>
          </p:nvSpPr>
          <p:spPr bwMode="auto">
            <a:xfrm>
              <a:off x="1392" y="864"/>
              <a:ext cx="139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600" b="1">
                  <a:solidFill>
                    <a:srgbClr val="CC0000"/>
                  </a:solidFill>
                  <a:latin typeface="Monotype Corsiva" panose="03010101010201010101" pitchFamily="66" charset="0"/>
                </a:rPr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7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Example: MERGE(A, 9, 12, 16)</a:t>
            </a:r>
          </a:p>
        </p:txBody>
      </p:sp>
      <p:graphicFrame>
        <p:nvGraphicFramePr>
          <p:cNvPr id="2652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59175" y="1341437"/>
          <a:ext cx="5372100" cy="2025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29268" imgH="1971266" progId="PaintShopPro">
                  <p:embed/>
                </p:oleObj>
              </mc:Choice>
              <mc:Fallback>
                <p:oleObj name="Paint Shop Pro Image" r:id="rId3" imgW="5229268" imgH="197126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1341437"/>
                        <a:ext cx="5372100" cy="2025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482975" y="3824289"/>
          <a:ext cx="5373688" cy="2089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170732" imgH="2009756" progId="PaintShopPro">
                  <p:embed/>
                </p:oleObj>
              </mc:Choice>
              <mc:Fallback>
                <p:oleObj name="Paint Shop Pro Image" r:id="rId5" imgW="5170732" imgH="2009756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3824289"/>
                        <a:ext cx="5373688" cy="2089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624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98814" y="1281113"/>
          <a:ext cx="54387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09756" imgH="2068293" progId="PaintShopPro">
                  <p:embed/>
                </p:oleObj>
              </mc:Choice>
              <mc:Fallback>
                <p:oleObj name="Paint Shop Pro Image" r:id="rId3" imgW="5209756" imgH="2068293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4" y="1281113"/>
                        <a:ext cx="5438775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00401" y="3935414"/>
          <a:ext cx="5437188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190244" imgH="2087805" progId="PaintShopPro">
                  <p:embed/>
                </p:oleObj>
              </mc:Choice>
              <mc:Fallback>
                <p:oleObj name="Paint Shop Pro Image" r:id="rId5" imgW="5190244" imgH="2087805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1" y="3935414"/>
                        <a:ext cx="5437188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1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7267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22625" y="1341439"/>
          <a:ext cx="5765800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09756" imgH="2029268" progId="PaintShopPro">
                  <p:embed/>
                </p:oleObj>
              </mc:Choice>
              <mc:Fallback>
                <p:oleObj name="Paint Shop Pro Image" r:id="rId3" imgW="5209756" imgH="20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25" y="1341439"/>
                        <a:ext cx="5765800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8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224213" y="3892551"/>
          <a:ext cx="576580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5" imgW="5258537" imgH="1990244" progId="PaintShopPro">
                  <p:embed/>
                </p:oleObj>
              </mc:Choice>
              <mc:Fallback>
                <p:oleObj name="Paint Shop Pro Image" r:id="rId5" imgW="5258537" imgH="1990244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3892551"/>
                        <a:ext cx="5765800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3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tr-TR"/>
              <a:t>Example (cont.)</a:t>
            </a:r>
          </a:p>
        </p:txBody>
      </p:sp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2800351" y="1820863"/>
          <a:ext cx="6186488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int Shop Pro Image" r:id="rId3" imgW="5219512" imgH="2029268" progId="PaintShopPro">
                  <p:embed/>
                </p:oleObj>
              </mc:Choice>
              <mc:Fallback>
                <p:oleObj name="Paint Shop Pro Image" r:id="rId3" imgW="5219512" imgH="2029268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1" y="1820863"/>
                        <a:ext cx="6186488" cy="240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5473702" y="4368800"/>
            <a:ext cx="1103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2800">
                <a:latin typeface="Comic Sans MS" panose="030F0702030302020204" pitchFamily="66" charset="0"/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3229339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Merge - Pseudocode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4437"/>
            <a:ext cx="8229600" cy="5643563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buNone/>
            </a:pPr>
            <a:r>
              <a:rPr lang="en-US" altLang="tr-TR">
                <a:solidFill>
                  <a:srgbClr val="DD0111"/>
                </a:solidFill>
                <a:latin typeface="Monotype Corsiva" panose="03010101010201010101" pitchFamily="66" charset="0"/>
              </a:rPr>
              <a:t>Alg.:</a:t>
            </a:r>
            <a:r>
              <a:rPr lang="en-US" altLang="tr-TR"/>
              <a:t> </a:t>
            </a:r>
            <a:r>
              <a:rPr lang="en-US" altLang="tr-TR">
                <a:solidFill>
                  <a:schemeClr val="tx1"/>
                </a:solidFill>
              </a:rPr>
              <a:t>MERGE(A, p, q, r)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Compute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altLang="tr-TR">
                <a:solidFill>
                  <a:schemeClr val="tx1"/>
                </a:solidFill>
              </a:rPr>
              <a:t>and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US" altLang="tr-TR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Copy the first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</a:rPr>
              <a:t> elements into 			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L[1 . .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</a:t>
            </a:r>
            <a:r>
              <a:rPr lang="en-US" altLang="tr-TR">
                <a:solidFill>
                  <a:schemeClr val="tx1"/>
                </a:solidFill>
              </a:rPr>
              <a:t> and  the next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</a:rPr>
              <a:t> elements into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R[1 . . 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 ←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;</a:t>
            </a:r>
            <a:r>
              <a:rPr lang="en-US" altLang="tr-TR">
                <a:solidFill>
                  <a:schemeClr val="tx1"/>
                </a:solidFill>
                <a:sym typeface="Symbol" panose="05050102010706020507" pitchFamily="18" charset="2"/>
              </a:rPr>
              <a:t>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R[n</a:t>
            </a:r>
            <a:r>
              <a:rPr lang="en-US" altLang="tr-TR" baseline="-2500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 + 1] </a:t>
            </a:r>
            <a:r>
              <a:rPr lang="en-US" altLang="tr-TR">
                <a:solidFill>
                  <a:schemeClr val="tx1"/>
                </a:solidFill>
              </a:rPr>
              <a:t>← </a:t>
            </a:r>
            <a:r>
              <a:rPr lang="en-US" altLang="tr-TR">
                <a:solidFill>
                  <a:schemeClr val="tx1"/>
                </a:solidFill>
                <a:sym typeface="Symbol" panose="05050102010706020507" pitchFamily="18" charset="2"/>
              </a:rPr>
              <a:t></a:t>
            </a:r>
            <a:endParaRPr lang="en-US" altLang="tr-TR">
              <a:solidFill>
                <a:schemeClr val="tx1"/>
              </a:solidFill>
            </a:endParaRP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i ← 1;    j ← 1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 b="1">
                <a:solidFill>
                  <a:schemeClr val="tx1"/>
                </a:solidFill>
              </a:rPr>
              <a:t>for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k ← p</a:t>
            </a:r>
            <a:r>
              <a:rPr lang="en-US" altLang="tr-TR">
                <a:solidFill>
                  <a:schemeClr val="tx1"/>
                </a:solidFill>
              </a:rPr>
              <a:t> </a:t>
            </a:r>
            <a:r>
              <a:rPr lang="en-US" altLang="tr-TR" b="1">
                <a:solidFill>
                  <a:schemeClr val="tx1"/>
                </a:solidFill>
              </a:rPr>
              <a:t>to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r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</a:t>
            </a:r>
            <a:r>
              <a:rPr lang="en-US" altLang="tr-TR" b="1">
                <a:solidFill>
                  <a:schemeClr val="tx1"/>
                </a:solidFill>
              </a:rPr>
              <a:t>do if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L[ i ] ≤ R[ j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</a:t>
            </a:r>
            <a:r>
              <a:rPr lang="en-US" altLang="tr-TR" b="1">
                <a:solidFill>
                  <a:schemeClr val="tx1"/>
                </a:solidFill>
              </a:rPr>
              <a:t> then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A[k] ← L[ i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i ←i + 1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</a:t>
            </a:r>
            <a:r>
              <a:rPr lang="en-US" altLang="tr-TR" b="1">
                <a:solidFill>
                  <a:schemeClr val="tx1"/>
                </a:solidFill>
              </a:rPr>
              <a:t>  else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A[k] ← R[ j ]</a:t>
            </a:r>
          </a:p>
          <a:p>
            <a:pPr marL="380990" indent="-380990">
              <a:buFontTx/>
              <a:buAutoNum type="arabicPeriod"/>
            </a:pPr>
            <a:r>
              <a:rPr lang="en-US" altLang="tr-TR">
                <a:solidFill>
                  <a:schemeClr val="tx1"/>
                </a:solidFill>
              </a:rPr>
              <a:t>                      </a:t>
            </a:r>
            <a:r>
              <a:rPr lang="en-US" altLang="tr-TR">
                <a:solidFill>
                  <a:schemeClr val="tx1"/>
                </a:solidFill>
                <a:latin typeface="Comic Sans MS" panose="030F0702030302020204" pitchFamily="66" charset="0"/>
              </a:rPr>
              <a:t>j ← j + 1</a:t>
            </a:r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7237414" y="3108326"/>
            <a:ext cx="3162300" cy="1539875"/>
            <a:chOff x="3599" y="1958"/>
            <a:chExt cx="1992" cy="970"/>
          </a:xfrm>
        </p:grpSpPr>
        <p:sp>
          <p:nvSpPr>
            <p:cNvPr id="269317" name="Text Box 5"/>
            <p:cNvSpPr txBox="1">
              <a:spLocks noChangeArrowheads="1"/>
            </p:cNvSpPr>
            <p:nvPr/>
          </p:nvSpPr>
          <p:spPr bwMode="auto">
            <a:xfrm>
              <a:off x="4007" y="19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p</a:t>
              </a:r>
            </a:p>
          </p:txBody>
        </p:sp>
        <p:sp>
          <p:nvSpPr>
            <p:cNvPr id="269318" name="Text Box 6"/>
            <p:cNvSpPr txBox="1">
              <a:spLocks noChangeArrowheads="1"/>
            </p:cNvSpPr>
            <p:nvPr/>
          </p:nvSpPr>
          <p:spPr bwMode="auto">
            <a:xfrm>
              <a:off x="5015" y="19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q</a:t>
              </a:r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4919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7</a:t>
              </a:r>
              <a:endParaRPr lang="en-US" altLang="tr-TR" baseline="-25000"/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4583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5</a:t>
              </a:r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4247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4</a:t>
              </a:r>
            </a:p>
          </p:txBody>
        </p:sp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3911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2</a:t>
              </a:r>
              <a:endParaRPr lang="en-US" altLang="tr-TR" baseline="-25000"/>
            </a:p>
          </p:txBody>
        </p:sp>
        <p:sp>
          <p:nvSpPr>
            <p:cNvPr id="269323" name="Line 11"/>
            <p:cNvSpPr>
              <a:spLocks noChangeShapeType="1"/>
            </p:cNvSpPr>
            <p:nvPr/>
          </p:nvSpPr>
          <p:spPr bwMode="auto">
            <a:xfrm>
              <a:off x="3911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4" name="Line 12"/>
            <p:cNvSpPr>
              <a:spLocks noChangeShapeType="1"/>
            </p:cNvSpPr>
            <p:nvPr/>
          </p:nvSpPr>
          <p:spPr bwMode="auto">
            <a:xfrm>
              <a:off x="4247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>
              <a:off x="4583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6" name="Line 14"/>
            <p:cNvSpPr>
              <a:spLocks noChangeShapeType="1"/>
            </p:cNvSpPr>
            <p:nvPr/>
          </p:nvSpPr>
          <p:spPr bwMode="auto">
            <a:xfrm>
              <a:off x="4919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7" name="Line 15"/>
            <p:cNvSpPr>
              <a:spLocks noChangeShapeType="1"/>
            </p:cNvSpPr>
            <p:nvPr/>
          </p:nvSpPr>
          <p:spPr bwMode="auto">
            <a:xfrm>
              <a:off x="5255" y="215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28" name="Rectangle 16"/>
            <p:cNvSpPr>
              <a:spLocks noChangeArrowheads="1"/>
            </p:cNvSpPr>
            <p:nvPr/>
          </p:nvSpPr>
          <p:spPr bwMode="auto">
            <a:xfrm>
              <a:off x="4919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6</a:t>
              </a:r>
              <a:endParaRPr lang="en-US" altLang="tr-TR" baseline="-25000"/>
            </a:p>
          </p:txBody>
        </p:sp>
        <p:sp>
          <p:nvSpPr>
            <p:cNvPr id="269329" name="Rectangle 17"/>
            <p:cNvSpPr>
              <a:spLocks noChangeArrowheads="1"/>
            </p:cNvSpPr>
            <p:nvPr/>
          </p:nvSpPr>
          <p:spPr bwMode="auto">
            <a:xfrm>
              <a:off x="4583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3</a:t>
              </a:r>
            </a:p>
          </p:txBody>
        </p:sp>
        <p:sp>
          <p:nvSpPr>
            <p:cNvPr id="269330" name="Rectangle 18"/>
            <p:cNvSpPr>
              <a:spLocks noChangeArrowheads="1"/>
            </p:cNvSpPr>
            <p:nvPr/>
          </p:nvSpPr>
          <p:spPr bwMode="auto">
            <a:xfrm>
              <a:off x="4247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2</a:t>
              </a:r>
            </a:p>
          </p:txBody>
        </p:sp>
        <p:sp>
          <p:nvSpPr>
            <p:cNvPr id="269331" name="Rectangle 19"/>
            <p:cNvSpPr>
              <a:spLocks noChangeArrowheads="1"/>
            </p:cNvSpPr>
            <p:nvPr/>
          </p:nvSpPr>
          <p:spPr bwMode="auto">
            <a:xfrm>
              <a:off x="3911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/>
                <a:t>1</a:t>
              </a:r>
              <a:endParaRPr lang="en-US" altLang="tr-TR" baseline="-25000"/>
            </a:p>
          </p:txBody>
        </p:sp>
        <p:sp>
          <p:nvSpPr>
            <p:cNvPr id="269332" name="Line 20"/>
            <p:cNvSpPr>
              <a:spLocks noChangeShapeType="1"/>
            </p:cNvSpPr>
            <p:nvPr/>
          </p:nvSpPr>
          <p:spPr bwMode="auto">
            <a:xfrm>
              <a:off x="3911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4247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4583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5" name="Line 23"/>
            <p:cNvSpPr>
              <a:spLocks noChangeShapeType="1"/>
            </p:cNvSpPr>
            <p:nvPr/>
          </p:nvSpPr>
          <p:spPr bwMode="auto">
            <a:xfrm>
              <a:off x="4919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6" name="Line 24"/>
            <p:cNvSpPr>
              <a:spLocks noChangeShapeType="1"/>
            </p:cNvSpPr>
            <p:nvPr/>
          </p:nvSpPr>
          <p:spPr bwMode="auto">
            <a:xfrm>
              <a:off x="5255" y="2640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endParaRPr lang="tr-TR" sz="1400"/>
            </a:p>
          </p:txBody>
        </p:sp>
        <p:sp>
          <p:nvSpPr>
            <p:cNvPr id="269337" name="Text Box 25"/>
            <p:cNvSpPr txBox="1">
              <a:spLocks noChangeArrowheads="1"/>
            </p:cNvSpPr>
            <p:nvPr/>
          </p:nvSpPr>
          <p:spPr bwMode="auto">
            <a:xfrm>
              <a:off x="5023" y="2486"/>
              <a:ext cx="1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r</a:t>
              </a:r>
            </a:p>
          </p:txBody>
        </p:sp>
        <p:sp>
          <p:nvSpPr>
            <p:cNvPr id="269338" name="Text Box 26"/>
            <p:cNvSpPr txBox="1">
              <a:spLocks noChangeArrowheads="1"/>
            </p:cNvSpPr>
            <p:nvPr/>
          </p:nvSpPr>
          <p:spPr bwMode="auto">
            <a:xfrm>
              <a:off x="3957" y="2486"/>
              <a:ext cx="37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q + 1</a:t>
              </a:r>
            </a:p>
          </p:txBody>
        </p:sp>
        <p:sp>
          <p:nvSpPr>
            <p:cNvPr id="269339" name="Text Box 27"/>
            <p:cNvSpPr txBox="1">
              <a:spLocks noChangeArrowheads="1"/>
            </p:cNvSpPr>
            <p:nvPr/>
          </p:nvSpPr>
          <p:spPr bwMode="auto">
            <a:xfrm>
              <a:off x="3623" y="2198"/>
              <a:ext cx="1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400"/>
                <a:t>L</a:t>
              </a:r>
            </a:p>
          </p:txBody>
        </p:sp>
        <p:sp>
          <p:nvSpPr>
            <p:cNvPr id="269340" name="Text Box 28"/>
            <p:cNvSpPr txBox="1">
              <a:spLocks noChangeArrowheads="1"/>
            </p:cNvSpPr>
            <p:nvPr/>
          </p:nvSpPr>
          <p:spPr bwMode="auto">
            <a:xfrm>
              <a:off x="3599" y="2678"/>
              <a:ext cx="17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1400"/>
                <a:t>R</a:t>
              </a:r>
            </a:p>
          </p:txBody>
        </p:sp>
        <p:sp>
          <p:nvSpPr>
            <p:cNvPr id="269341" name="Rectangle 29"/>
            <p:cNvSpPr>
              <a:spLocks noChangeArrowheads="1"/>
            </p:cNvSpPr>
            <p:nvPr/>
          </p:nvSpPr>
          <p:spPr bwMode="auto">
            <a:xfrm>
              <a:off x="5255" y="215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>
                  <a:sym typeface="Symbol" panose="05050102010706020507" pitchFamily="18" charset="2"/>
                </a:rPr>
                <a:t></a:t>
              </a:r>
              <a:endParaRPr lang="en-US" altLang="tr-TR" baseline="-25000">
                <a:sym typeface="Symbol" panose="05050102010706020507" pitchFamily="18" charset="2"/>
              </a:endParaRPr>
            </a:p>
          </p:txBody>
        </p:sp>
        <p:sp>
          <p:nvSpPr>
            <p:cNvPr id="269342" name="Rectangle 30"/>
            <p:cNvSpPr>
              <a:spLocks noChangeArrowheads="1"/>
            </p:cNvSpPr>
            <p:nvPr/>
          </p:nvSpPr>
          <p:spPr bwMode="auto">
            <a:xfrm>
              <a:off x="5255" y="2640"/>
              <a:ext cx="336" cy="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>
                  <a:sym typeface="Symbol" panose="05050102010706020507" pitchFamily="18" charset="2"/>
                </a:rPr>
                <a:t></a:t>
              </a:r>
            </a:p>
          </p:txBody>
        </p:sp>
      </p:grpSp>
      <p:grpSp>
        <p:nvGrpSpPr>
          <p:cNvPr id="269343" name="Group 31"/>
          <p:cNvGrpSpPr>
            <a:grpSpLocks/>
          </p:cNvGrpSpPr>
          <p:nvPr/>
        </p:nvGrpSpPr>
        <p:grpSpPr bwMode="auto">
          <a:xfrm>
            <a:off x="7324724" y="939800"/>
            <a:ext cx="3101975" cy="1741488"/>
            <a:chOff x="3305" y="2504"/>
            <a:chExt cx="1954" cy="1097"/>
          </a:xfrm>
        </p:grpSpPr>
        <p:sp>
          <p:nvSpPr>
            <p:cNvPr id="269344" name="Text Box 32"/>
            <p:cNvSpPr txBox="1">
              <a:spLocks noChangeArrowheads="1"/>
            </p:cNvSpPr>
            <p:nvPr/>
          </p:nvSpPr>
          <p:spPr bwMode="auto">
            <a:xfrm>
              <a:off x="332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1</a:t>
              </a:r>
            </a:p>
          </p:txBody>
        </p:sp>
        <p:sp>
          <p:nvSpPr>
            <p:cNvPr id="269345" name="Text Box 33"/>
            <p:cNvSpPr txBox="1">
              <a:spLocks noChangeArrowheads="1"/>
            </p:cNvSpPr>
            <p:nvPr/>
          </p:nvSpPr>
          <p:spPr bwMode="auto">
            <a:xfrm>
              <a:off x="356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2</a:t>
              </a:r>
            </a:p>
          </p:txBody>
        </p:sp>
        <p:sp>
          <p:nvSpPr>
            <p:cNvPr id="269346" name="Text Box 34"/>
            <p:cNvSpPr txBox="1">
              <a:spLocks noChangeArrowheads="1"/>
            </p:cNvSpPr>
            <p:nvPr/>
          </p:nvSpPr>
          <p:spPr bwMode="auto">
            <a:xfrm>
              <a:off x="380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3</a:t>
              </a:r>
            </a:p>
          </p:txBody>
        </p:sp>
        <p:sp>
          <p:nvSpPr>
            <p:cNvPr id="269347" name="Text Box 35"/>
            <p:cNvSpPr txBox="1">
              <a:spLocks noChangeArrowheads="1"/>
            </p:cNvSpPr>
            <p:nvPr/>
          </p:nvSpPr>
          <p:spPr bwMode="auto">
            <a:xfrm>
              <a:off x="404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4</a:t>
              </a:r>
            </a:p>
          </p:txBody>
        </p:sp>
        <p:sp>
          <p:nvSpPr>
            <p:cNvPr id="269348" name="Text Box 36"/>
            <p:cNvSpPr txBox="1">
              <a:spLocks noChangeArrowheads="1"/>
            </p:cNvSpPr>
            <p:nvPr/>
          </p:nvSpPr>
          <p:spPr bwMode="auto">
            <a:xfrm>
              <a:off x="428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5</a:t>
              </a:r>
            </a:p>
          </p:txBody>
        </p:sp>
        <p:sp>
          <p:nvSpPr>
            <p:cNvPr id="269349" name="Text Box 37"/>
            <p:cNvSpPr txBox="1">
              <a:spLocks noChangeArrowheads="1"/>
            </p:cNvSpPr>
            <p:nvPr/>
          </p:nvSpPr>
          <p:spPr bwMode="auto">
            <a:xfrm>
              <a:off x="452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6</a:t>
              </a:r>
            </a:p>
          </p:txBody>
        </p:sp>
        <p:sp>
          <p:nvSpPr>
            <p:cNvPr id="269350" name="Text Box 38"/>
            <p:cNvSpPr txBox="1">
              <a:spLocks noChangeArrowheads="1"/>
            </p:cNvSpPr>
            <p:nvPr/>
          </p:nvSpPr>
          <p:spPr bwMode="auto">
            <a:xfrm>
              <a:off x="476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7</a:t>
              </a:r>
            </a:p>
          </p:txBody>
        </p:sp>
        <p:sp>
          <p:nvSpPr>
            <p:cNvPr id="269351" name="Text Box 39"/>
            <p:cNvSpPr txBox="1">
              <a:spLocks noChangeArrowheads="1"/>
            </p:cNvSpPr>
            <p:nvPr/>
          </p:nvSpPr>
          <p:spPr bwMode="auto">
            <a:xfrm>
              <a:off x="5001" y="2758"/>
              <a:ext cx="14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tr-TR" sz="1000"/>
                <a:t>8</a:t>
              </a:r>
            </a:p>
          </p:txBody>
        </p:sp>
        <p:sp>
          <p:nvSpPr>
            <p:cNvPr id="269352" name="Rectangle 40"/>
            <p:cNvSpPr>
              <a:spLocks noChangeArrowheads="1"/>
            </p:cNvSpPr>
            <p:nvPr/>
          </p:nvSpPr>
          <p:spPr bwMode="auto">
            <a:xfrm>
              <a:off x="498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6</a:t>
              </a:r>
            </a:p>
          </p:txBody>
        </p:sp>
        <p:sp>
          <p:nvSpPr>
            <p:cNvPr id="269353" name="Rectangle 41"/>
            <p:cNvSpPr>
              <a:spLocks noChangeArrowheads="1"/>
            </p:cNvSpPr>
            <p:nvPr/>
          </p:nvSpPr>
          <p:spPr bwMode="auto">
            <a:xfrm>
              <a:off x="474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3</a:t>
              </a:r>
            </a:p>
          </p:txBody>
        </p:sp>
        <p:sp>
          <p:nvSpPr>
            <p:cNvPr id="269354" name="Rectangle 42"/>
            <p:cNvSpPr>
              <a:spLocks noChangeArrowheads="1"/>
            </p:cNvSpPr>
            <p:nvPr/>
          </p:nvSpPr>
          <p:spPr bwMode="auto">
            <a:xfrm>
              <a:off x="450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69355" name="Rectangle 43"/>
            <p:cNvSpPr>
              <a:spLocks noChangeArrowheads="1"/>
            </p:cNvSpPr>
            <p:nvPr/>
          </p:nvSpPr>
          <p:spPr bwMode="auto">
            <a:xfrm>
              <a:off x="426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1</a:t>
              </a:r>
            </a:p>
          </p:txBody>
        </p:sp>
        <p:sp>
          <p:nvSpPr>
            <p:cNvPr id="269356" name="Rectangle 44"/>
            <p:cNvSpPr>
              <a:spLocks noChangeArrowheads="1"/>
            </p:cNvSpPr>
            <p:nvPr/>
          </p:nvSpPr>
          <p:spPr bwMode="auto">
            <a:xfrm>
              <a:off x="402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7</a:t>
              </a:r>
            </a:p>
          </p:txBody>
        </p:sp>
        <p:sp>
          <p:nvSpPr>
            <p:cNvPr id="269357" name="Rectangle 45"/>
            <p:cNvSpPr>
              <a:spLocks noChangeArrowheads="1"/>
            </p:cNvSpPr>
            <p:nvPr/>
          </p:nvSpPr>
          <p:spPr bwMode="auto">
            <a:xfrm>
              <a:off x="378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5</a:t>
              </a:r>
            </a:p>
          </p:txBody>
        </p:sp>
        <p:sp>
          <p:nvSpPr>
            <p:cNvPr id="269358" name="Rectangle 46"/>
            <p:cNvSpPr>
              <a:spLocks noChangeArrowheads="1"/>
            </p:cNvSpPr>
            <p:nvPr/>
          </p:nvSpPr>
          <p:spPr bwMode="auto">
            <a:xfrm>
              <a:off x="354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4</a:t>
              </a:r>
            </a:p>
          </p:txBody>
        </p:sp>
        <p:sp>
          <p:nvSpPr>
            <p:cNvPr id="269359" name="Rectangle 47"/>
            <p:cNvSpPr>
              <a:spLocks noChangeArrowheads="1"/>
            </p:cNvSpPr>
            <p:nvPr/>
          </p:nvSpPr>
          <p:spPr bwMode="auto">
            <a:xfrm>
              <a:off x="3306" y="2915"/>
              <a:ext cx="24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spcBef>
                  <a:spcPct val="20000"/>
                </a:spcBef>
                <a:buChar char="•"/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tr-TR" sz="1800"/>
                <a:t>2</a:t>
              </a:r>
            </a:p>
          </p:txBody>
        </p:sp>
        <p:sp>
          <p:nvSpPr>
            <p:cNvPr id="269360" name="Line 48"/>
            <p:cNvSpPr>
              <a:spLocks noChangeShapeType="1"/>
            </p:cNvSpPr>
            <p:nvPr/>
          </p:nvSpPr>
          <p:spPr bwMode="auto">
            <a:xfrm>
              <a:off x="3306" y="2915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1" name="Line 49"/>
            <p:cNvSpPr>
              <a:spLocks noChangeShapeType="1"/>
            </p:cNvSpPr>
            <p:nvPr/>
          </p:nvSpPr>
          <p:spPr bwMode="auto">
            <a:xfrm>
              <a:off x="3306" y="3145"/>
              <a:ext cx="19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2" name="Line 50"/>
            <p:cNvSpPr>
              <a:spLocks noChangeShapeType="1"/>
            </p:cNvSpPr>
            <p:nvPr/>
          </p:nvSpPr>
          <p:spPr bwMode="auto">
            <a:xfrm>
              <a:off x="3306" y="2915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3" name="Line 51"/>
            <p:cNvSpPr>
              <a:spLocks noChangeShapeType="1"/>
            </p:cNvSpPr>
            <p:nvPr/>
          </p:nvSpPr>
          <p:spPr bwMode="auto">
            <a:xfrm>
              <a:off x="354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4" name="Line 52"/>
            <p:cNvSpPr>
              <a:spLocks noChangeShapeType="1"/>
            </p:cNvSpPr>
            <p:nvPr/>
          </p:nvSpPr>
          <p:spPr bwMode="auto">
            <a:xfrm>
              <a:off x="378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5" name="Line 53"/>
            <p:cNvSpPr>
              <a:spLocks noChangeShapeType="1"/>
            </p:cNvSpPr>
            <p:nvPr/>
          </p:nvSpPr>
          <p:spPr bwMode="auto">
            <a:xfrm>
              <a:off x="402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6" name="Line 54"/>
            <p:cNvSpPr>
              <a:spLocks noChangeShapeType="1"/>
            </p:cNvSpPr>
            <p:nvPr/>
          </p:nvSpPr>
          <p:spPr bwMode="auto">
            <a:xfrm>
              <a:off x="426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7" name="Line 55"/>
            <p:cNvSpPr>
              <a:spLocks noChangeShapeType="1"/>
            </p:cNvSpPr>
            <p:nvPr/>
          </p:nvSpPr>
          <p:spPr bwMode="auto">
            <a:xfrm>
              <a:off x="450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8" name="Line 56"/>
            <p:cNvSpPr>
              <a:spLocks noChangeShapeType="1"/>
            </p:cNvSpPr>
            <p:nvPr/>
          </p:nvSpPr>
          <p:spPr bwMode="auto">
            <a:xfrm>
              <a:off x="474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69" name="Line 57"/>
            <p:cNvSpPr>
              <a:spLocks noChangeShapeType="1"/>
            </p:cNvSpPr>
            <p:nvPr/>
          </p:nvSpPr>
          <p:spPr bwMode="auto">
            <a:xfrm>
              <a:off x="4986" y="2915"/>
              <a:ext cx="0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0" name="Line 58"/>
            <p:cNvSpPr>
              <a:spLocks noChangeShapeType="1"/>
            </p:cNvSpPr>
            <p:nvPr/>
          </p:nvSpPr>
          <p:spPr bwMode="auto">
            <a:xfrm>
              <a:off x="5226" y="2915"/>
              <a:ext cx="0" cy="23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1" name="Line 59"/>
            <p:cNvSpPr>
              <a:spLocks noChangeShapeType="1"/>
            </p:cNvSpPr>
            <p:nvPr/>
          </p:nvSpPr>
          <p:spPr bwMode="auto">
            <a:xfrm>
              <a:off x="3455" y="2787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2" name="Text Box 60"/>
            <p:cNvSpPr txBox="1">
              <a:spLocks noChangeArrowheads="1"/>
            </p:cNvSpPr>
            <p:nvPr/>
          </p:nvSpPr>
          <p:spPr bwMode="auto">
            <a:xfrm>
              <a:off x="3376" y="2507"/>
              <a:ext cx="2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269373" name="Line 61"/>
            <p:cNvSpPr>
              <a:spLocks noChangeShapeType="1"/>
            </p:cNvSpPr>
            <p:nvPr/>
          </p:nvSpPr>
          <p:spPr bwMode="auto">
            <a:xfrm>
              <a:off x="5144" y="2784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4" name="Text Box 62"/>
            <p:cNvSpPr txBox="1">
              <a:spLocks noChangeArrowheads="1"/>
            </p:cNvSpPr>
            <p:nvPr/>
          </p:nvSpPr>
          <p:spPr bwMode="auto">
            <a:xfrm>
              <a:off x="5065" y="2504"/>
              <a:ext cx="19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269375" name="Line 63"/>
            <p:cNvSpPr>
              <a:spLocks noChangeShapeType="1"/>
            </p:cNvSpPr>
            <p:nvPr/>
          </p:nvSpPr>
          <p:spPr bwMode="auto">
            <a:xfrm>
              <a:off x="4188" y="2802"/>
              <a:ext cx="7" cy="1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 sz="1400"/>
            </a:p>
          </p:txBody>
        </p:sp>
        <p:sp>
          <p:nvSpPr>
            <p:cNvPr id="269376" name="Text Box 64"/>
            <p:cNvSpPr txBox="1">
              <a:spLocks noChangeArrowheads="1"/>
            </p:cNvSpPr>
            <p:nvPr/>
          </p:nvSpPr>
          <p:spPr bwMode="auto">
            <a:xfrm>
              <a:off x="4109" y="2522"/>
              <a:ext cx="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q</a:t>
              </a:r>
            </a:p>
          </p:txBody>
        </p:sp>
        <p:sp>
          <p:nvSpPr>
            <p:cNvPr id="269377" name="AutoShape 65"/>
            <p:cNvSpPr>
              <a:spLocks/>
            </p:cNvSpPr>
            <p:nvPr/>
          </p:nvSpPr>
          <p:spPr bwMode="auto">
            <a:xfrm rot="-5400000">
              <a:off x="3727" y="2798"/>
              <a:ext cx="106" cy="949"/>
            </a:xfrm>
            <a:prstGeom prst="leftBrace">
              <a:avLst>
                <a:gd name="adj1" fmla="val 746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z="1400"/>
            </a:p>
          </p:txBody>
        </p:sp>
        <p:sp>
          <p:nvSpPr>
            <p:cNvPr id="269378" name="AutoShape 66"/>
            <p:cNvSpPr>
              <a:spLocks/>
            </p:cNvSpPr>
            <p:nvPr/>
          </p:nvSpPr>
          <p:spPr bwMode="auto">
            <a:xfrm rot="-5400000">
              <a:off x="4690" y="2798"/>
              <a:ext cx="106" cy="949"/>
            </a:xfrm>
            <a:prstGeom prst="leftBrace">
              <a:avLst>
                <a:gd name="adj1" fmla="val 746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 sz="1400"/>
            </a:p>
          </p:txBody>
        </p:sp>
        <p:sp>
          <p:nvSpPr>
            <p:cNvPr id="269379" name="Text Box 67"/>
            <p:cNvSpPr txBox="1">
              <a:spLocks noChangeArrowheads="1"/>
            </p:cNvSpPr>
            <p:nvPr/>
          </p:nvSpPr>
          <p:spPr bwMode="auto">
            <a:xfrm>
              <a:off x="3678" y="3349"/>
              <a:ext cx="2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altLang="tr-TR" sz="2000" baseline="-25000">
                  <a:solidFill>
                    <a:srgbClr val="CC0000"/>
                  </a:solidFill>
                  <a:latin typeface="Comic Sans MS" panose="030F0702030302020204" pitchFamily="66" charset="0"/>
                </a:rPr>
                <a:t>1</a:t>
              </a:r>
              <a:endParaRPr lang="en-US" altLang="tr-TR" sz="2000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9380" name="Text Box 68"/>
            <p:cNvSpPr txBox="1">
              <a:spLocks noChangeArrowheads="1"/>
            </p:cNvSpPr>
            <p:nvPr/>
          </p:nvSpPr>
          <p:spPr bwMode="auto">
            <a:xfrm>
              <a:off x="4627" y="3338"/>
              <a:ext cx="2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tr-TR" sz="2000">
                  <a:solidFill>
                    <a:srgbClr val="CC0000"/>
                  </a:solidFill>
                  <a:latin typeface="Comic Sans MS" panose="030F0702030302020204" pitchFamily="66" charset="0"/>
                </a:rPr>
                <a:t>n</a:t>
              </a:r>
              <a:r>
                <a:rPr lang="en-US" altLang="tr-TR" sz="2000" baseline="-25000">
                  <a:solidFill>
                    <a:srgbClr val="CC0000"/>
                  </a:solidFill>
                  <a:latin typeface="Comic Sans MS" panose="030F0702030302020204" pitchFamily="66" charset="0"/>
                </a:rPr>
                <a:t>2</a:t>
              </a:r>
              <a:endParaRPr lang="en-US" altLang="tr-TR" sz="2000">
                <a:solidFill>
                  <a:srgbClr val="CC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388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dirty="0"/>
              <a:t>Running Time of Merge</a:t>
            </a:r>
            <a:r>
              <a:rPr lang="tr-TR" altLang="tr-TR" sz="3600" dirty="0"/>
              <a:t> </a:t>
            </a:r>
            <a:r>
              <a:rPr lang="en-US" altLang="tr-TR" sz="3600" dirty="0"/>
              <a:t>(assume last for loop)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514" y="1235077"/>
            <a:ext cx="8115300" cy="42592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tr-TR"/>
              <a:t>Initialization (copying into temporary arrays):</a:t>
            </a:r>
          </a:p>
          <a:p>
            <a:pPr lvl="1">
              <a:lnSpc>
                <a:spcPct val="120000"/>
              </a:lnSpc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1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+ n</a:t>
            </a:r>
            <a:r>
              <a:rPr lang="en-US" altLang="tr-TR" baseline="-25000">
                <a:latin typeface="Comic Sans MS" panose="030F0702030302020204" pitchFamily="66" charset="0"/>
                <a:sym typeface="Symbol" panose="05050102010706020507" pitchFamily="18" charset="2"/>
              </a:rPr>
              <a:t>2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) = (n)</a:t>
            </a:r>
            <a:r>
              <a:rPr lang="en-US" altLang="tr-TR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tr-TR">
                <a:sym typeface="Symbol" panose="05050102010706020507" pitchFamily="18" charset="2"/>
              </a:rPr>
              <a:t>Adding the elements to the final array:</a:t>
            </a:r>
            <a:endParaRPr lang="en-US" altLang="tr-TR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 - n</a:t>
            </a:r>
            <a:r>
              <a:rPr lang="en-US" altLang="tr-TR">
                <a:sym typeface="Symbol" panose="05050102010706020507" pitchFamily="18" charset="2"/>
              </a:rPr>
              <a:t> iterations, each taking constant time  </a:t>
            </a: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(n)</a:t>
            </a:r>
            <a:endParaRPr lang="en-US" altLang="tr-TR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en-US" altLang="tr-TR">
                <a:sym typeface="Symbol" panose="05050102010706020507" pitchFamily="18" charset="2"/>
              </a:rPr>
              <a:t>Total time for Merge:</a:t>
            </a:r>
          </a:p>
          <a:p>
            <a:pPr lvl="1">
              <a:lnSpc>
                <a:spcPct val="120000"/>
              </a:lnSpc>
            </a:pPr>
            <a:r>
              <a:rPr lang="en-US" altLang="tr-TR">
                <a:latin typeface="Comic Sans MS" panose="030F0702030302020204" pitchFamily="66" charset="0"/>
                <a:sym typeface="Symbol" panose="05050102010706020507" pitchFamily="18" charset="2"/>
              </a:rPr>
              <a:t>(n)</a:t>
            </a:r>
          </a:p>
        </p:txBody>
      </p:sp>
      <p:pic>
        <p:nvPicPr>
          <p:cNvPr id="302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7625" r="8281" b="5881"/>
          <a:stretch>
            <a:fillRect/>
          </a:stretch>
        </p:blipFill>
        <p:spPr bwMode="auto">
          <a:xfrm>
            <a:off x="4117977" y="4238625"/>
            <a:ext cx="5718175" cy="1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368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5029200" y="63246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865314" y="100014"/>
            <a:ext cx="8650287" cy="906463"/>
          </a:xfrm>
        </p:spPr>
        <p:txBody>
          <a:bodyPr/>
          <a:lstStyle/>
          <a:p>
            <a:r>
              <a:rPr lang="en-US" altLang="tr-TR" sz="3600"/>
              <a:t>Analyzing Divide-and Conquer Algorithms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74839" y="1095377"/>
            <a:ext cx="8113712" cy="5610225"/>
          </a:xfrm>
        </p:spPr>
        <p:txBody>
          <a:bodyPr/>
          <a:lstStyle/>
          <a:p>
            <a:r>
              <a:rPr lang="en-US" altLang="tr-TR" dirty="0"/>
              <a:t>The recurrence is based on the three steps of the paradigm:</a:t>
            </a:r>
          </a:p>
          <a:p>
            <a:pPr lvl="1"/>
            <a:r>
              <a:rPr lang="en-US" altLang="tr-TR" dirty="0">
                <a:latin typeface="Comic Sans MS" panose="030F0702030302020204" pitchFamily="66" charset="0"/>
              </a:rPr>
              <a:t>T(n)</a:t>
            </a:r>
            <a:r>
              <a:rPr lang="en-US" altLang="tr-TR" dirty="0"/>
              <a:t> – running time on a problem of size </a:t>
            </a:r>
            <a:r>
              <a:rPr lang="en-US" altLang="tr-TR" dirty="0">
                <a:latin typeface="Comic Sans MS" panose="030F0702030302020204" pitchFamily="66" charset="0"/>
              </a:rPr>
              <a:t>n</a:t>
            </a: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Divide</a:t>
            </a:r>
            <a:r>
              <a:rPr lang="en-US" altLang="tr-TR" dirty="0">
                <a:sym typeface="Symbol" panose="05050102010706020507" pitchFamily="18" charset="2"/>
              </a:rPr>
              <a:t> the problem into </a:t>
            </a:r>
            <a:r>
              <a:rPr lang="en-US" altLang="tr-TR" b="1" dirty="0">
                <a:latin typeface="Comic Sans MS" panose="030F0702030302020204" pitchFamily="66" charset="0"/>
                <a:sym typeface="Symbol" panose="05050102010706020507" pitchFamily="18" charset="2"/>
              </a:rPr>
              <a:t>a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  <a:r>
              <a:rPr lang="en-US" altLang="tr-TR" dirty="0" err="1">
                <a:sym typeface="Symbol" panose="05050102010706020507" pitchFamily="18" charset="2"/>
              </a:rPr>
              <a:t>subproblems</a:t>
            </a:r>
            <a:r>
              <a:rPr lang="en-US" altLang="tr-TR" dirty="0">
                <a:sym typeface="Symbol" panose="05050102010706020507" pitchFamily="18" charset="2"/>
              </a:rPr>
              <a:t>, each of size </a:t>
            </a:r>
            <a:r>
              <a:rPr lang="en-US" altLang="tr-TR" b="1" dirty="0">
                <a:latin typeface="Comic Sans MS" panose="030F0702030302020204" pitchFamily="66" charset="0"/>
                <a:sym typeface="Symbol" panose="05050102010706020507" pitchFamily="18" charset="2"/>
              </a:rPr>
              <a:t>n/b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: </a:t>
            </a:r>
            <a:r>
              <a:rPr lang="en-US" altLang="tr-TR" dirty="0">
                <a:sym typeface="Symbol" panose="05050102010706020507" pitchFamily="18" charset="2"/>
              </a:rPr>
              <a:t>takes 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D(n)</a:t>
            </a:r>
            <a:endParaRPr lang="en-US" altLang="tr-TR" dirty="0">
              <a:solidFill>
                <a:srgbClr val="990033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Conquer</a:t>
            </a:r>
            <a:r>
              <a:rPr lang="en-US" altLang="tr-TR" dirty="0">
                <a:sym typeface="Symbol" panose="05050102010706020507" pitchFamily="18" charset="2"/>
              </a:rPr>
              <a:t> (solve) the </a:t>
            </a:r>
            <a:r>
              <a:rPr lang="en-US" altLang="tr-TR" dirty="0" err="1">
                <a:sym typeface="Symbol" panose="05050102010706020507" pitchFamily="18" charset="2"/>
              </a:rPr>
              <a:t>subproblems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  <a:r>
              <a:rPr lang="en-US" altLang="tr-TR" dirty="0" err="1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aT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(n/b)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tr-TR" b="1" dirty="0">
                <a:sym typeface="Symbol" panose="05050102010706020507" pitchFamily="18" charset="2"/>
              </a:rPr>
              <a:t>Combine</a:t>
            </a:r>
            <a:r>
              <a:rPr lang="en-US" altLang="tr-TR" dirty="0">
                <a:sym typeface="Symbol" panose="05050102010706020507" pitchFamily="18" charset="2"/>
              </a:rPr>
              <a:t> the solutions </a:t>
            </a:r>
            <a:r>
              <a:rPr lang="en-US" altLang="tr-TR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C(n)</a:t>
            </a:r>
          </a:p>
          <a:p>
            <a:pPr>
              <a:buFontTx/>
              <a:buNone/>
            </a:pPr>
            <a:r>
              <a:rPr lang="tr-TR" altLang="tr-TR" dirty="0">
                <a:solidFill>
                  <a:srgbClr val="990033"/>
                </a:solidFill>
                <a:sym typeface="Symbol" panose="05050102010706020507" pitchFamily="18" charset="2"/>
              </a:rPr>
              <a:t>			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(1)			</a:t>
            </a:r>
            <a:r>
              <a:rPr lang="en-US" altLang="tr-TR" dirty="0">
                <a:sym typeface="Symbol" panose="05050102010706020507" pitchFamily="18" charset="2"/>
              </a:rPr>
              <a:t>if </a:t>
            </a:r>
            <a:r>
              <a:rPr lang="en-US" altLang="tr-TR" dirty="0">
                <a:latin typeface="Comic Sans MS" panose="030F0702030302020204" pitchFamily="66" charset="0"/>
              </a:rPr>
              <a:t>n </a:t>
            </a:r>
            <a:r>
              <a:rPr lang="en-US" altLang="tr-TR" dirty="0">
                <a:latin typeface="Comic Sans MS" panose="030F0702030302020204" pitchFamily="66" charset="0"/>
                <a:cs typeface="Arial" panose="020B0604020202020204" pitchFamily="34" charset="0"/>
              </a:rPr>
              <a:t>≤ c</a:t>
            </a:r>
            <a:r>
              <a:rPr lang="en-US" altLang="tr-TR" dirty="0">
                <a:sym typeface="Symbol" panose="05050102010706020507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altLang="tr-TR" dirty="0">
                <a:sym typeface="Symbol" panose="05050102010706020507" pitchFamily="18" charset="2"/>
              </a:rPr>
              <a:t>      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T(n) = 	 </a:t>
            </a:r>
            <a:r>
              <a:rPr lang="en-US" altLang="tr-TR" dirty="0" err="1">
                <a:latin typeface="Comic Sans MS" panose="030F0702030302020204" pitchFamily="66" charset="0"/>
                <a:sym typeface="Symbol" panose="05050102010706020507" pitchFamily="18" charset="2"/>
              </a:rPr>
              <a:t>aT</a:t>
            </a:r>
            <a:r>
              <a:rPr lang="en-US" altLang="tr-TR" dirty="0">
                <a:latin typeface="Comic Sans MS" panose="030F0702030302020204" pitchFamily="66" charset="0"/>
                <a:sym typeface="Symbol" panose="05050102010706020507" pitchFamily="18" charset="2"/>
              </a:rPr>
              <a:t>(n/b) + D(n) + C(n)</a:t>
            </a:r>
            <a:r>
              <a:rPr lang="en-US" altLang="tr-TR" dirty="0">
                <a:sym typeface="Symbol" panose="05050102010706020507" pitchFamily="18" charset="2"/>
              </a:rPr>
              <a:t>	otherwise</a:t>
            </a:r>
          </a:p>
        </p:txBody>
      </p:sp>
      <p:sp>
        <p:nvSpPr>
          <p:cNvPr id="273413" name="AutoShape 5"/>
          <p:cNvSpPr>
            <a:spLocks/>
          </p:cNvSpPr>
          <p:nvPr/>
        </p:nvSpPr>
        <p:spPr bwMode="auto">
          <a:xfrm>
            <a:off x="3624264" y="4703764"/>
            <a:ext cx="198437" cy="1011237"/>
          </a:xfrm>
          <a:prstGeom prst="leftBrace">
            <a:avLst>
              <a:gd name="adj1" fmla="val 424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23485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32" indent="-28574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71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60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349" indent="-228594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537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726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914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103" indent="-2285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80FE07-6FF4-4756-A6E7-B5D37EE73F33}" type="slidenum">
              <a:rPr lang="cs-CZ" altLang="tr-TR">
                <a:solidFill>
                  <a:srgbClr val="898989"/>
                </a:solidFill>
                <a:latin typeface="Calibri" panose="020F0502020204030204" pitchFamily="34" charset="0"/>
              </a:rPr>
              <a:pPr/>
              <a:t>3</a:t>
            </a:fld>
            <a:endParaRPr lang="cs-CZ" altLang="tr-TR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538717" y="214314"/>
            <a:ext cx="11398103" cy="911225"/>
          </a:xfrm>
        </p:spPr>
        <p:txBody>
          <a:bodyPr spcFirstLastPara="1" vert="horz" wrap="square" lIns="90000" tIns="46800" rIns="90000" bIns="46800" rtlCol="0" anchor="t" anchorCtr="0">
            <a:noAutofit/>
          </a:bodyPr>
          <a:lstStyle/>
          <a:p>
            <a:pPr defTabSz="457189">
              <a:tabLst>
                <a:tab pos="0" algn="l"/>
                <a:tab pos="457189" algn="l"/>
                <a:tab pos="914377" algn="l"/>
                <a:tab pos="1371566" algn="l"/>
                <a:tab pos="1828754" algn="l"/>
                <a:tab pos="2285943" algn="l"/>
                <a:tab pos="2743131" algn="l"/>
                <a:tab pos="3200320" algn="l"/>
                <a:tab pos="3657509" algn="l"/>
                <a:tab pos="4114697" algn="l"/>
                <a:tab pos="4571886" algn="l"/>
                <a:tab pos="5029074" algn="l"/>
                <a:tab pos="5486263" algn="l"/>
                <a:tab pos="5943451" algn="l"/>
                <a:tab pos="6400640" algn="l"/>
                <a:tab pos="6857829" algn="l"/>
                <a:tab pos="7315017" algn="l"/>
                <a:tab pos="7772206" algn="l"/>
                <a:tab pos="8229394" algn="l"/>
                <a:tab pos="8686583" algn="l"/>
                <a:tab pos="9143771" algn="l"/>
              </a:tabLst>
            </a:pPr>
            <a:r>
              <a:rPr lang="en-US" altLang="tr-TR" sz="3733" b="1" dirty="0">
                <a:latin typeface="Tahoma" panose="020B0604030504040204" pitchFamily="34" charset="0"/>
              </a:rPr>
              <a:t>Divide and Conquer</a:t>
            </a:r>
            <a:r>
              <a:rPr lang="tr-TR" altLang="tr-TR" sz="3733" b="1" dirty="0">
                <a:latin typeface="Tahoma" panose="020B0604030504040204" pitchFamily="34" charset="0"/>
              </a:rPr>
              <a:t>: Recursive Algorithms </a:t>
            </a:r>
            <a:endParaRPr lang="en-US" altLang="tr-TR" sz="3733" b="1" dirty="0">
              <a:latin typeface="Tahoma" panose="020B0604030504040204" pitchFamily="34" charset="0"/>
            </a:endParaRPr>
          </a:p>
        </p:txBody>
      </p:sp>
      <p:sp>
        <p:nvSpPr>
          <p:cNvPr id="7" name="Content Placeholder 6"/>
          <p:cNvSpPr>
            <a:spLocks/>
          </p:cNvSpPr>
          <p:nvPr/>
        </p:nvSpPr>
        <p:spPr bwMode="auto">
          <a:xfrm>
            <a:off x="698643" y="1412877"/>
            <a:ext cx="10452243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tr-TR" altLang="tr-TR" dirty="0">
                <a:latin typeface="Tahoma" panose="020B0604030504040204" pitchFamily="34" charset="0"/>
              </a:rPr>
              <a:t>Main Idea: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Divide </a:t>
            </a:r>
            <a:r>
              <a:rPr lang="tr-TR" altLang="tr-TR" dirty="0">
                <a:latin typeface="Tahoma" panose="020B0604030504040204" pitchFamily="34" charset="0"/>
              </a:rPr>
              <a:t>the given problem </a:t>
            </a:r>
            <a:r>
              <a:rPr lang="en-US" altLang="tr-TR" dirty="0">
                <a:latin typeface="Tahoma" panose="020B0604030504040204" pitchFamily="34" charset="0"/>
              </a:rPr>
              <a:t>to sub-problems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Solve the sub-problems</a:t>
            </a:r>
            <a:r>
              <a:rPr lang="tr-TR" altLang="tr-TR" dirty="0">
                <a:latin typeface="Tahoma" panose="020B0604030504040204" pitchFamily="34" charset="0"/>
              </a:rPr>
              <a:t> independent of each other.</a:t>
            </a:r>
            <a:r>
              <a:rPr lang="en-US" altLang="tr-TR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tr-TR" dirty="0">
                <a:latin typeface="Tahoma" panose="020B0604030504040204" pitchFamily="34" charset="0"/>
              </a:rPr>
              <a:t> Conquer the solutions</a:t>
            </a:r>
          </a:p>
          <a:p>
            <a:pPr eaLnBrk="1" hangingPunct="1"/>
            <a:endParaRPr lang="en-US" altLang="tr-TR" dirty="0">
              <a:latin typeface="Tahoma" panose="020B060403050404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807267" y="4777354"/>
            <a:ext cx="11408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tr-TR" sz="1400" dirty="0"/>
              <a:t>By recursion!</a:t>
            </a:r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0102921" y="4662110"/>
            <a:ext cx="582203" cy="509588"/>
          </a:xfrm>
          <a:custGeom>
            <a:avLst/>
            <a:gdLst>
              <a:gd name="T0" fmla="*/ 190 w 595"/>
              <a:gd name="T1" fmla="*/ 12 h 556"/>
              <a:gd name="T2" fmla="*/ 22 w 595"/>
              <a:gd name="T3" fmla="*/ 120 h 556"/>
              <a:gd name="T4" fmla="*/ 58 w 595"/>
              <a:gd name="T5" fmla="*/ 372 h 556"/>
              <a:gd name="T6" fmla="*/ 298 w 595"/>
              <a:gd name="T7" fmla="*/ 540 h 556"/>
              <a:gd name="T8" fmla="*/ 550 w 595"/>
              <a:gd name="T9" fmla="*/ 468 h 556"/>
              <a:gd name="T10" fmla="*/ 566 w 595"/>
              <a:gd name="T11" fmla="*/ 256 h 556"/>
              <a:gd name="T12" fmla="*/ 476 w 595"/>
              <a:gd name="T13" fmla="*/ 78 h 556"/>
              <a:gd name="T14" fmla="*/ 298 w 595"/>
              <a:gd name="T15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5" h="556">
                <a:moveTo>
                  <a:pt x="190" y="12"/>
                </a:moveTo>
                <a:cubicBezTo>
                  <a:pt x="162" y="30"/>
                  <a:pt x="44" y="60"/>
                  <a:pt x="22" y="120"/>
                </a:cubicBezTo>
                <a:cubicBezTo>
                  <a:pt x="0" y="180"/>
                  <a:pt x="12" y="302"/>
                  <a:pt x="58" y="372"/>
                </a:cubicBezTo>
                <a:cubicBezTo>
                  <a:pt x="104" y="442"/>
                  <a:pt x="216" y="524"/>
                  <a:pt x="298" y="540"/>
                </a:cubicBezTo>
                <a:cubicBezTo>
                  <a:pt x="380" y="556"/>
                  <a:pt x="505" y="515"/>
                  <a:pt x="550" y="468"/>
                </a:cubicBezTo>
                <a:cubicBezTo>
                  <a:pt x="595" y="421"/>
                  <a:pt x="578" y="321"/>
                  <a:pt x="566" y="256"/>
                </a:cubicBezTo>
                <a:cubicBezTo>
                  <a:pt x="554" y="191"/>
                  <a:pt x="521" y="121"/>
                  <a:pt x="476" y="78"/>
                </a:cubicBezTo>
                <a:cubicBezTo>
                  <a:pt x="431" y="35"/>
                  <a:pt x="335" y="16"/>
                  <a:pt x="298" y="0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8261349" y="3029367"/>
            <a:ext cx="2305051" cy="1512888"/>
          </a:xfrm>
          <a:custGeom>
            <a:avLst/>
            <a:gdLst>
              <a:gd name="T0" fmla="*/ 772 w 810"/>
              <a:gd name="T1" fmla="*/ 953 h 953"/>
              <a:gd name="T2" fmla="*/ 681 w 810"/>
              <a:gd name="T3" fmla="*/ 227 h 953"/>
              <a:gd name="T4" fmla="*/ 0 w 810"/>
              <a:gd name="T5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0" h="953">
                <a:moveTo>
                  <a:pt x="772" y="953"/>
                </a:moveTo>
                <a:cubicBezTo>
                  <a:pt x="791" y="669"/>
                  <a:pt x="810" y="386"/>
                  <a:pt x="681" y="227"/>
                </a:cubicBezTo>
                <a:cubicBezTo>
                  <a:pt x="552" y="68"/>
                  <a:pt x="113" y="30"/>
                  <a:pt x="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/>
          </a:p>
        </p:txBody>
      </p:sp>
    </p:spTree>
    <p:extLst>
      <p:ext uri="{BB962C8B-B14F-4D97-AF65-F5344CB8AC3E}">
        <p14:creationId xmlns:p14="http://schemas.microsoft.com/office/powerpoint/2010/main" val="304083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>
            <a:extLst>
              <a:ext uri="{FF2B5EF4-FFF2-40B4-BE49-F238E27FC236}">
                <a16:creationId xmlns:a16="http://schemas.microsoft.com/office/drawing/2014/main" id="{CE595D37-D5C9-495D-8568-F3DFDA730B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Recurrence Examples</a:t>
            </a:r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4AC3D0EE-6390-4E33-8CAA-9CDFB0546224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1676400"/>
          <a:ext cx="3886200" cy="106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1676160" imgH="457200" progId="Equation.3">
                  <p:embed/>
                </p:oleObj>
              </mc:Choice>
              <mc:Fallback>
                <p:oleObj name="Microsoft Equation 3.0" r:id="rId2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3886200" cy="10604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>
            <a:extLst>
              <a:ext uri="{FF2B5EF4-FFF2-40B4-BE49-F238E27FC236}">
                <a16:creationId xmlns:a16="http://schemas.microsoft.com/office/drawing/2014/main" id="{B45FDBE9-63C0-4667-A6C1-12FE20265D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1" y="3581400"/>
          <a:ext cx="400367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863280" progId="Equation.3">
                  <p:embed/>
                </p:oleObj>
              </mc:Choice>
              <mc:Fallback>
                <p:oleObj name="Equation" r:id="rId4" imgW="160020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581400"/>
                        <a:ext cx="4003675" cy="215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>
            <a:extLst>
              <a:ext uri="{FF2B5EF4-FFF2-40B4-BE49-F238E27FC236}">
                <a16:creationId xmlns:a16="http://schemas.microsoft.com/office/drawing/2014/main" id="{72312BAB-9A91-46A4-B61E-46FFB46F62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1" y="3124200"/>
          <a:ext cx="4232275" cy="260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1041120" progId="Equation.3">
                  <p:embed/>
                </p:oleObj>
              </mc:Choice>
              <mc:Fallback>
                <p:oleObj name="Equation" r:id="rId6" imgW="16887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1" y="3124200"/>
                        <a:ext cx="4232275" cy="26098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>
            <a:extLst>
              <a:ext uri="{FF2B5EF4-FFF2-40B4-BE49-F238E27FC236}">
                <a16:creationId xmlns:a16="http://schemas.microsoft.com/office/drawing/2014/main" id="{D4275BF1-A5AD-4F63-9109-B528FD40475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640514" y="1676402"/>
          <a:ext cx="35702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8" imgW="1676160" imgH="457200" progId="Equation.3">
                  <p:embed/>
                </p:oleObj>
              </mc:Choice>
              <mc:Fallback>
                <p:oleObj name="Microsoft Equation 3.0" r:id="rId8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4" y="1676402"/>
                        <a:ext cx="35702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4681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C5CA5D78-6586-4B64-B6A9-B3A32CBE7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for Solving Recurrences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CEC2F1FA-C372-4BD9-8B5A-0B8B67DB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method</a:t>
            </a:r>
            <a:endParaRPr lang="tr-T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Recursion tree method</a:t>
            </a:r>
          </a:p>
          <a:p>
            <a:pPr>
              <a:lnSpc>
                <a:spcPct val="3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method</a:t>
            </a:r>
          </a:p>
        </p:txBody>
      </p:sp>
    </p:spTree>
    <p:extLst>
      <p:ext uri="{BB962C8B-B14F-4D97-AF65-F5344CB8AC3E}">
        <p14:creationId xmlns:p14="http://schemas.microsoft.com/office/powerpoint/2010/main" val="19944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TextBox 3"/>
          <p:cNvSpPr txBox="1">
            <a:spLocks noChangeArrowheads="1"/>
          </p:cNvSpPr>
          <p:nvPr/>
        </p:nvSpPr>
        <p:spPr bwMode="auto">
          <a:xfrm>
            <a:off x="219183" y="1062594"/>
            <a:ext cx="1146595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tr-TR" altLang="tr-TR" sz="3200" dirty="0"/>
              <a:t>	</a:t>
            </a:r>
            <a:r>
              <a:rPr lang="en-US" altLang="tr-TR" sz="3200" dirty="0"/>
              <a:t>S</a:t>
            </a:r>
            <a:r>
              <a:rPr lang="tr-TR" altLang="tr-TR" sz="3200" dirty="0"/>
              <a:t>imple</a:t>
            </a:r>
            <a:r>
              <a:rPr lang="en-US" altLang="tr-TR" sz="3200" dirty="0"/>
              <a:t>Example(N)</a:t>
            </a:r>
          </a:p>
          <a:p>
            <a:r>
              <a:rPr lang="en-US" altLang="tr-TR" sz="3200" dirty="0"/>
              <a:t>	IF N=0 THEN </a:t>
            </a:r>
            <a:r>
              <a:rPr lang="tr-TR" altLang="tr-TR" sz="3200" dirty="0"/>
              <a:t>			1</a:t>
            </a:r>
          </a:p>
          <a:p>
            <a:r>
              <a:rPr lang="tr-TR" altLang="tr-TR" sz="3200" dirty="0"/>
              <a:t>		</a:t>
            </a:r>
            <a:r>
              <a:rPr lang="en-US" altLang="tr-TR" sz="3200" dirty="0"/>
              <a:t>RETURN		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tr-TR" altLang="tr-TR" sz="3200" dirty="0"/>
              <a:t>	</a:t>
            </a:r>
            <a:r>
              <a:rPr lang="en-US" altLang="tr-TR" sz="3200" dirty="0"/>
              <a:t>ELSE</a:t>
            </a:r>
          </a:p>
          <a:p>
            <a:pPr lvl="2"/>
            <a:r>
              <a:rPr lang="en-US" altLang="tr-TR" sz="3200" dirty="0"/>
              <a:t>	</a:t>
            </a:r>
            <a:r>
              <a:rPr lang="tr-TR" altLang="tr-TR" sz="3200" dirty="0"/>
              <a:t>	</a:t>
            </a:r>
            <a:r>
              <a:rPr lang="en-US" altLang="tr-TR" sz="3200" dirty="0"/>
              <a:t>FOR i←1 TO N DO	 	</a:t>
            </a:r>
            <a:r>
              <a:rPr lang="en-US" altLang="tr-TR" sz="3200" dirty="0">
                <a:solidFill>
                  <a:schemeClr val="hlink"/>
                </a:solidFill>
              </a:rPr>
              <a:t>N</a:t>
            </a:r>
            <a:r>
              <a:rPr lang="tr-TR" altLang="tr-TR" sz="3200" dirty="0">
                <a:solidFill>
                  <a:schemeClr val="hlink"/>
                </a:solidFill>
              </a:rPr>
              <a:t>+1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en-US" altLang="tr-TR" sz="3200" dirty="0"/>
              <a:t>		</a:t>
            </a:r>
            <a:r>
              <a:rPr lang="tr-TR" altLang="tr-TR" sz="3200" dirty="0"/>
              <a:t>	PRINT</a:t>
            </a:r>
            <a:r>
              <a:rPr lang="en-US" altLang="tr-TR" sz="3200" dirty="0"/>
              <a:t>(‘x’)	</a:t>
            </a:r>
            <a:r>
              <a:rPr lang="tr-TR" altLang="tr-TR" sz="3200" dirty="0"/>
              <a:t>	N</a:t>
            </a:r>
            <a:endParaRPr lang="en-US" altLang="tr-TR" sz="3200" dirty="0">
              <a:solidFill>
                <a:schemeClr val="hlink"/>
              </a:solidFill>
            </a:endParaRPr>
          </a:p>
          <a:p>
            <a:pPr lvl="2"/>
            <a:r>
              <a:rPr lang="en-US" altLang="tr-TR" sz="3200" dirty="0"/>
              <a:t>	</a:t>
            </a:r>
            <a:r>
              <a:rPr lang="tr-TR" altLang="tr-TR" sz="3200" dirty="0"/>
              <a:t>	</a:t>
            </a:r>
            <a:r>
              <a:rPr lang="en-US" altLang="tr-TR" sz="3200" dirty="0"/>
              <a:t>S</a:t>
            </a:r>
            <a:r>
              <a:rPr lang="tr-TR" altLang="tr-TR" sz="3200" dirty="0"/>
              <a:t>imple</a:t>
            </a:r>
            <a:r>
              <a:rPr lang="en-US" altLang="tr-TR" sz="3200" dirty="0"/>
              <a:t>Example(N-1) 	</a:t>
            </a:r>
            <a:r>
              <a:rPr lang="en-US" altLang="tr-TR" sz="3200" dirty="0">
                <a:solidFill>
                  <a:schemeClr val="hlink"/>
                </a:solidFill>
              </a:rPr>
              <a:t>T(N-1)</a:t>
            </a:r>
          </a:p>
          <a:p>
            <a:endParaRPr lang="tr-TR" altLang="tr-TR" sz="3200" dirty="0"/>
          </a:p>
          <a:p>
            <a:r>
              <a:rPr lang="en-US" altLang="tr-TR" sz="3200" dirty="0"/>
              <a:t>	</a:t>
            </a:r>
            <a:r>
              <a:rPr lang="tr-TR" altLang="tr-TR" sz="3200" dirty="0">
                <a:solidFill>
                  <a:schemeClr val="accent1"/>
                </a:solidFill>
              </a:rPr>
              <a:t>T(N) 	= O(1) if N=0</a:t>
            </a:r>
          </a:p>
          <a:p>
            <a:r>
              <a:rPr lang="tr-TR" altLang="tr-TR" sz="3200" dirty="0">
                <a:solidFill>
                  <a:schemeClr val="accent1"/>
                </a:solidFill>
              </a:rPr>
              <a:t> 	        	= (N+1)+N+T(N-1) = T(N-1)+</a:t>
            </a:r>
            <a:r>
              <a:rPr lang="el-GR" altLang="tr-TR" sz="3200" dirty="0">
                <a:solidFill>
                  <a:schemeClr val="accent1"/>
                </a:solidFill>
              </a:rPr>
              <a:t>θ</a:t>
            </a:r>
            <a:r>
              <a:rPr lang="tr-TR" altLang="tr-TR" sz="3200" dirty="0">
                <a:solidFill>
                  <a:schemeClr val="accent1"/>
                </a:solidFill>
              </a:rPr>
              <a:t>(N), Otherwise</a:t>
            </a:r>
            <a:endParaRPr lang="en-US" altLang="tr-TR" sz="3200" dirty="0">
              <a:solidFill>
                <a:schemeClr val="accent1"/>
              </a:solidFill>
            </a:endParaRPr>
          </a:p>
        </p:txBody>
      </p:sp>
      <p:sp>
        <p:nvSpPr>
          <p:cNvPr id="81929" name="Rectangle 2"/>
          <p:cNvSpPr>
            <a:spLocks/>
          </p:cNvSpPr>
          <p:nvPr/>
        </p:nvSpPr>
        <p:spPr bwMode="auto">
          <a:xfrm>
            <a:off x="1834230" y="1"/>
            <a:ext cx="823277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tr-TR" b="1" dirty="0">
                <a:latin typeface="Tahoma" panose="020B0604030504040204" pitchFamily="34" charset="0"/>
              </a:rPr>
              <a:t>S</a:t>
            </a:r>
            <a:r>
              <a:rPr lang="tr-TR" altLang="tr-TR" b="1" dirty="0">
                <a:latin typeface="Tahoma" panose="020B0604030504040204" pitchFamily="34" charset="0"/>
              </a:rPr>
              <a:t>imple</a:t>
            </a:r>
            <a:r>
              <a:rPr lang="en-US" altLang="tr-TR" b="1" dirty="0">
                <a:latin typeface="Tahoma" panose="020B0604030504040204" pitchFamily="34" charset="0"/>
              </a:rPr>
              <a:t> </a:t>
            </a:r>
            <a:r>
              <a:rPr lang="tr-TR" altLang="tr-TR" b="1" dirty="0">
                <a:latin typeface="Tahoma" panose="020B0604030504040204" pitchFamily="34" charset="0"/>
              </a:rPr>
              <a:t>E</a:t>
            </a:r>
            <a:r>
              <a:rPr lang="en-US" altLang="tr-TR" b="1" dirty="0" err="1">
                <a:latin typeface="Tahoma" panose="020B0604030504040204" pitchFamily="34" charset="0"/>
              </a:rPr>
              <a:t>xample</a:t>
            </a:r>
            <a:endParaRPr lang="en-US" altLang="tr-TR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361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9" y="154247"/>
            <a:ext cx="11360800" cy="834800"/>
          </a:xfrm>
        </p:spPr>
        <p:txBody>
          <a:bodyPr/>
          <a:lstStyle/>
          <a:p>
            <a:pPr algn="ctr"/>
            <a:r>
              <a:rPr lang="en-US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Calculating the algorithmic complexity</a:t>
            </a:r>
            <a:r>
              <a:rPr lang="tr-TR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u="sng" dirty="0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of a recursive algorithm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11360800" cy="5000601"/>
          </a:xfrm>
        </p:spPr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FCCE87B-CF6A-4831-B8E7-C062535F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60" y="1099470"/>
            <a:ext cx="7092873" cy="43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4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5656281-653A-407E-AC0C-AD4AEAAD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38567"/>
            <a:ext cx="6260119" cy="3075599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C05F18D3-1F6E-425B-BD2F-1EEAA9144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926" y="2480931"/>
            <a:ext cx="6658028" cy="4176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88836" y="757915"/>
              <a:ext cx="1268640" cy="252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3448" y="753946"/>
                <a:ext cx="1280493" cy="263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6784196" y="330715"/>
              <a:ext cx="4208160" cy="11563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78076" y="324589"/>
                <a:ext cx="4220400" cy="1165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6510596" y="430075"/>
              <a:ext cx="161760" cy="9326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02945" y="425040"/>
                <a:ext cx="175604" cy="946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6" name="Ink 55"/>
              <p14:cNvContentPartPr/>
              <p14:nvPr/>
            </p14:nvContentPartPr>
            <p14:xfrm>
              <a:off x="543236" y="3526075"/>
              <a:ext cx="5066880" cy="5952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8556" y="3521710"/>
                <a:ext cx="5077320" cy="69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/>
              <p14:cNvContentPartPr/>
              <p14:nvPr/>
            </p14:nvContentPartPr>
            <p14:xfrm>
              <a:off x="2039396" y="3819835"/>
              <a:ext cx="3355680" cy="165120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32556" y="3814072"/>
                <a:ext cx="3370441" cy="1659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5" name="Ink 84"/>
              <p14:cNvContentPartPr/>
              <p14:nvPr/>
            </p14:nvContentPartPr>
            <p14:xfrm>
              <a:off x="627236" y="3882235"/>
              <a:ext cx="1360800" cy="140400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2215" y="3877194"/>
                <a:ext cx="1374430" cy="14176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62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B99BE-6B52-417C-A194-3A227302BBFE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64018" y="1752600"/>
            <a:ext cx="10136372" cy="464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endParaRPr lang="en-US" altLang="tr-TR" b="1" dirty="0">
              <a:solidFill>
                <a:srgbClr val="006600"/>
              </a:solidFill>
              <a:latin typeface="Tahom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Steps in mathematical analysis of recursive</a:t>
            </a:r>
            <a:r>
              <a:rPr lang="tr-TR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 </a:t>
            </a:r>
            <a:r>
              <a:rPr lang="en-US" altLang="tr-TR" b="1" dirty="0">
                <a:solidFill>
                  <a:srgbClr val="006600"/>
                </a:solidFill>
                <a:latin typeface="Tahoma" panose="020B0604030504040204" pitchFamily="34" charset="0"/>
              </a:rPr>
              <a:t>algorithms</a:t>
            </a:r>
            <a:r>
              <a:rPr lang="en-US" altLang="tr-TR" b="1" dirty="0"/>
              <a:t> </a:t>
            </a:r>
          </a:p>
          <a:p>
            <a:pPr>
              <a:lnSpc>
                <a:spcPct val="80000"/>
              </a:lnSpc>
            </a:pPr>
            <a:endParaRPr lang="en-US" altLang="tr-TR" b="1" dirty="0"/>
          </a:p>
          <a:p>
            <a:pPr>
              <a:lnSpc>
                <a:spcPct val="80000"/>
              </a:lnSpc>
            </a:pPr>
            <a:r>
              <a:rPr lang="en-US" altLang="tr-TR" b="1" dirty="0">
                <a:solidFill>
                  <a:srgbClr val="660066"/>
                </a:solidFill>
              </a:rPr>
              <a:t>Decide on parameter </a:t>
            </a:r>
            <a:r>
              <a:rPr lang="en-US" altLang="tr-TR" b="1" i="1" dirty="0">
                <a:solidFill>
                  <a:srgbClr val="660066"/>
                </a:solidFill>
              </a:rPr>
              <a:t>n</a:t>
            </a:r>
            <a:r>
              <a:rPr lang="en-US" altLang="tr-TR" b="1" dirty="0">
                <a:solidFill>
                  <a:srgbClr val="660066"/>
                </a:solidFill>
              </a:rPr>
              <a:t> indicating </a:t>
            </a:r>
            <a:r>
              <a:rPr lang="en-US" altLang="tr-TR" b="1" dirty="0">
                <a:solidFill>
                  <a:srgbClr val="CC0000"/>
                </a:solidFill>
              </a:rPr>
              <a:t>input size</a:t>
            </a:r>
            <a:r>
              <a:rPr lang="en-US" altLang="tr-TR" dirty="0">
                <a:solidFill>
                  <a:srgbClr val="66006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Identify algorithm’s </a:t>
            </a:r>
            <a:r>
              <a:rPr lang="en-US" altLang="tr-TR" b="1" dirty="0">
                <a:solidFill>
                  <a:srgbClr val="CC0000"/>
                </a:solidFill>
              </a:rPr>
              <a:t>basic operation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Determine </a:t>
            </a:r>
            <a:r>
              <a:rPr lang="en-US" altLang="tr-TR" b="1" dirty="0">
                <a:solidFill>
                  <a:srgbClr val="CC0000"/>
                </a:solidFill>
              </a:rPr>
              <a:t>worst</a:t>
            </a:r>
            <a:r>
              <a:rPr lang="tr-TR" altLang="tr-TR" b="1" dirty="0">
                <a:solidFill>
                  <a:srgbClr val="CC0000"/>
                </a:solidFill>
              </a:rPr>
              <a:t> and </a:t>
            </a:r>
            <a:r>
              <a:rPr lang="en-US" altLang="tr-TR" b="1" dirty="0">
                <a:solidFill>
                  <a:srgbClr val="CC0000"/>
                </a:solidFill>
              </a:rPr>
              <a:t>best case</a:t>
            </a:r>
            <a:r>
              <a:rPr lang="en-US" altLang="tr-TR" b="1" dirty="0">
                <a:solidFill>
                  <a:srgbClr val="660066"/>
                </a:solidFill>
              </a:rPr>
              <a:t> for input of size </a:t>
            </a:r>
            <a:r>
              <a:rPr lang="en-US" altLang="tr-TR" b="1" i="1" dirty="0">
                <a:solidFill>
                  <a:srgbClr val="660066"/>
                </a:solidFill>
              </a:rPr>
              <a:t>n</a:t>
            </a:r>
            <a:r>
              <a:rPr lang="tr-TR" altLang="tr-TR" b="1" i="1" dirty="0">
                <a:solidFill>
                  <a:srgbClr val="660066"/>
                </a:solidFill>
              </a:rPr>
              <a:t>; depending on the conditional operations in algorithm.</a:t>
            </a:r>
            <a:endParaRPr lang="en-US" altLang="tr-TR" b="1" i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660066"/>
                </a:solidFill>
              </a:rPr>
              <a:t>Set up a </a:t>
            </a:r>
            <a:r>
              <a:rPr lang="en-US" altLang="tr-TR" b="1" dirty="0">
                <a:solidFill>
                  <a:srgbClr val="CC0000"/>
                </a:solidFill>
              </a:rPr>
              <a:t>recurrence relation</a:t>
            </a:r>
            <a:r>
              <a:rPr lang="en-US" altLang="tr-TR" b="1" dirty="0">
                <a:solidFill>
                  <a:srgbClr val="660066"/>
                </a:solidFill>
              </a:rPr>
              <a:t> and initial condition(s)</a:t>
            </a:r>
            <a:r>
              <a:rPr lang="en-US" altLang="tr-TR" dirty="0"/>
              <a:t> </a:t>
            </a:r>
            <a:endParaRPr lang="en-US" altLang="tr-TR" b="1" dirty="0">
              <a:solidFill>
                <a:srgbClr val="660066"/>
              </a:solidFill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tr-TR" b="1" dirty="0">
                <a:solidFill>
                  <a:srgbClr val="CC0000"/>
                </a:solidFill>
              </a:rPr>
              <a:t>Solve the recurrence</a:t>
            </a:r>
            <a:r>
              <a:rPr lang="en-US" altLang="tr-TR" b="1" dirty="0">
                <a:solidFill>
                  <a:srgbClr val="660066"/>
                </a:solidFill>
              </a:rPr>
              <a:t> to obtain a closed form or estimate the order</a:t>
            </a:r>
            <a:r>
              <a:rPr lang="tr-TR" altLang="tr-TR" b="1" dirty="0">
                <a:solidFill>
                  <a:srgbClr val="660066"/>
                </a:solidFill>
              </a:rPr>
              <a:t> of growth </a:t>
            </a:r>
            <a:r>
              <a:rPr lang="en-US" altLang="tr-TR" b="1" dirty="0">
                <a:solidFill>
                  <a:srgbClr val="660066"/>
                </a:solidFill>
              </a:rPr>
              <a:t>of the solution</a:t>
            </a:r>
            <a:r>
              <a:rPr lang="tr-TR" altLang="tr-TR" b="1" dirty="0">
                <a:solidFill>
                  <a:srgbClr val="660066"/>
                </a:solidFill>
              </a:rPr>
              <a:t>.</a:t>
            </a:r>
            <a:endParaRPr lang="en-US" altLang="tr-TR" dirty="0">
              <a:solidFill>
                <a:srgbClr val="660066"/>
              </a:solidFill>
              <a:latin typeface="Tahoma" panose="020B0604030504040204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964018" y="381000"/>
            <a:ext cx="10136372" cy="1371600"/>
          </a:xfrm>
          <a:solidFill>
            <a:srgbClr val="DDD3DD"/>
          </a:solidFill>
        </p:spPr>
        <p:txBody>
          <a:bodyPr/>
          <a:lstStyle/>
          <a:p>
            <a:r>
              <a:rPr lang="en-US" altLang="tr-TR" sz="3200" dirty="0">
                <a:solidFill>
                  <a:srgbClr val="660066"/>
                </a:solidFill>
                <a:latin typeface="Tahoma" panose="020B0604030504040204" pitchFamily="34" charset="0"/>
              </a:rPr>
              <a:t>Mathematical Analysis of Recursive Algorithms</a:t>
            </a:r>
          </a:p>
        </p:txBody>
      </p:sp>
    </p:spTree>
    <p:extLst>
      <p:ext uri="{BB962C8B-B14F-4D97-AF65-F5344CB8AC3E}">
        <p14:creationId xmlns:p14="http://schemas.microsoft.com/office/powerpoint/2010/main" val="350212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31E054B-051D-4FE5-A475-211A1159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5130188" cy="5004391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13B39EB-9228-4F8A-9AC5-0D574C172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189" y="1"/>
            <a:ext cx="7061812" cy="66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38B9D0E-E3EC-43C8-8F6D-E4A7BEFA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15" y="1039906"/>
            <a:ext cx="11237883" cy="452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7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20665C-5433-4670-9014-CE6FB6FE6B68}"/>
</file>

<file path=customXml/itemProps2.xml><?xml version="1.0" encoding="utf-8"?>
<ds:datastoreItem xmlns:ds="http://schemas.openxmlformats.org/officeDocument/2006/customXml" ds:itemID="{1DDAF215-7CA8-45FC-B108-8F491350A933}"/>
</file>

<file path=customXml/itemProps3.xml><?xml version="1.0" encoding="utf-8"?>
<ds:datastoreItem xmlns:ds="http://schemas.openxmlformats.org/officeDocument/2006/customXml" ds:itemID="{6C3448A1-6036-439E-A458-561277458353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1493</Words>
  <Application>Microsoft Office PowerPoint</Application>
  <PresentationFormat>Widescreen</PresentationFormat>
  <Paragraphs>579</Paragraphs>
  <Slides>31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Comic Sans MS</vt:lpstr>
      <vt:lpstr>Monotype Corsiva</vt:lpstr>
      <vt:lpstr>Tahoma</vt:lpstr>
      <vt:lpstr>Times New Roman</vt:lpstr>
      <vt:lpstr>Verdana</vt:lpstr>
      <vt:lpstr>Wingdings</vt:lpstr>
      <vt:lpstr>Office Theme</vt:lpstr>
      <vt:lpstr>Paint Shop Pro Image</vt:lpstr>
      <vt:lpstr>Microsoft Equation 3.0</vt:lpstr>
      <vt:lpstr>Equation</vt:lpstr>
      <vt:lpstr>CMPE371 Analysis of Algorithms FALL 2023-2024 Lecture 4 Part I   </vt:lpstr>
      <vt:lpstr>Mathematical Analysis of Non-recursive Algorithms</vt:lpstr>
      <vt:lpstr>Divide and Conquer: Recursive Algorithms </vt:lpstr>
      <vt:lpstr>PowerPoint Presentation</vt:lpstr>
      <vt:lpstr>Calculating the algorithmic complexity of a recursive algorithm</vt:lpstr>
      <vt:lpstr>PowerPoint Presentation</vt:lpstr>
      <vt:lpstr>Mathematical Analysis of Recursive Algorithms</vt:lpstr>
      <vt:lpstr>PowerPoint Presentation</vt:lpstr>
      <vt:lpstr>PowerPoint Presentation</vt:lpstr>
      <vt:lpstr>PowerPoint Presentation</vt:lpstr>
      <vt:lpstr>PowerPoint Presentation</vt:lpstr>
      <vt:lpstr>How many moves does it take?</vt:lpstr>
      <vt:lpstr>PowerPoint Presentation</vt:lpstr>
      <vt:lpstr>Merge Sort Approach</vt:lpstr>
      <vt:lpstr>Merge Sort</vt:lpstr>
      <vt:lpstr>Example – n Power of 2</vt:lpstr>
      <vt:lpstr>Example – n Power of 2</vt:lpstr>
      <vt:lpstr>Example – n Not a Power of 2</vt:lpstr>
      <vt:lpstr>Example – n Not a Power of 2</vt:lpstr>
      <vt:lpstr>Merging</vt:lpstr>
      <vt:lpstr>Merging</vt:lpstr>
      <vt:lpstr>Example: MERGE(A, 9, 12, 16)</vt:lpstr>
      <vt:lpstr>Example: MERGE(A, 9, 12, 16)</vt:lpstr>
      <vt:lpstr>Example (cont.)</vt:lpstr>
      <vt:lpstr>Example (cont.)</vt:lpstr>
      <vt:lpstr>Example (cont.)</vt:lpstr>
      <vt:lpstr>Merge - Pseudocode</vt:lpstr>
      <vt:lpstr>Running Time of Merge (assume last for loop)</vt:lpstr>
      <vt:lpstr>Analyzing Divide-and Conquer Algorithms</vt:lpstr>
      <vt:lpstr>Recurrence Examples</vt:lpstr>
      <vt:lpstr>Methods for Solving Recurrences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CMPE371 Analysis of Algorithms Summer 2022-2023 Lecture 6 Part I  Adnan ACAN </dc:title>
  <dc:creator>ACAN</dc:creator>
  <cp:lastModifiedBy>Ahmet UNVEREN</cp:lastModifiedBy>
  <cp:revision>3</cp:revision>
  <dcterms:created xsi:type="dcterms:W3CDTF">2023-08-04T17:57:32Z</dcterms:created>
  <dcterms:modified xsi:type="dcterms:W3CDTF">2023-10-12T07:18:07Z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