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20"/>
  </p:notesMasterIdLst>
  <p:sldIdLst>
    <p:sldId id="256" r:id="rId5"/>
    <p:sldId id="263" r:id="rId6"/>
    <p:sldId id="264" r:id="rId7"/>
    <p:sldId id="265" r:id="rId8"/>
    <p:sldId id="266" r:id="rId9"/>
    <p:sldId id="282" r:id="rId10"/>
    <p:sldId id="267" r:id="rId11"/>
    <p:sldId id="283" r:id="rId12"/>
    <p:sldId id="284" r:id="rId13"/>
    <p:sldId id="277" r:id="rId14"/>
    <p:sldId id="285" r:id="rId15"/>
    <p:sldId id="286" r:id="rId16"/>
    <p:sldId id="287" r:id="rId17"/>
    <p:sldId id="288" r:id="rId18"/>
    <p:sldId id="289"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SimSun" panose="02010600030101010101" pitchFamily="2" charset="-12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6" autoAdjust="0"/>
  </p:normalViewPr>
  <p:slideViewPr>
    <p:cSldViewPr snapToGrid="0">
      <p:cViewPr varScale="1">
        <p:scale>
          <a:sx n="65" d="100"/>
          <a:sy n="65" d="100"/>
        </p:scale>
        <p:origin x="60" y="1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7:57.4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5240A97D-76CE-46A0-A461-BC3DD5B3E7D7}" emma:medium="tactile" emma:mode="ink">
          <msink:context xmlns:msink="http://schemas.microsoft.com/ink/2010/main" type="writingRegion" rotatedBoundingBox="3620,2917 4858,2917 4858,4120 3620,4120"/>
        </emma:interpretation>
      </emma:emma>
    </inkml:annotationXML>
    <inkml:traceGroup>
      <inkml:annotationXML>
        <emma:emma xmlns:emma="http://www.w3.org/2003/04/emma" version="1.0">
          <emma:interpretation id="{EB08CE6F-F61F-480A-AACD-72B2C6F1D04A}" emma:medium="tactile" emma:mode="ink">
            <msink:context xmlns:msink="http://schemas.microsoft.com/ink/2010/main" type="paragraph" rotatedBoundingBox="3620,2917 4858,2917 4858,4120 3620,4120" alignmentLevel="1"/>
          </emma:interpretation>
        </emma:emma>
      </inkml:annotationXML>
      <inkml:traceGroup>
        <inkml:annotationXML>
          <emma:emma xmlns:emma="http://www.w3.org/2003/04/emma" version="1.0">
            <emma:interpretation id="{76BEA4E0-DC17-455E-81F5-9A63D6D4D1AC}" emma:medium="tactile" emma:mode="ink">
              <msink:context xmlns:msink="http://schemas.microsoft.com/ink/2010/main" type="line" rotatedBoundingBox="3620,2917 4858,2917 4858,4120 3620,4120"/>
            </emma:interpretation>
          </emma:emma>
        </inkml:annotationXML>
        <inkml:traceGroup>
          <inkml:annotationXML>
            <emma:emma xmlns:emma="http://www.w3.org/2003/04/emma" version="1.0">
              <emma:interpretation id="{2092BB04-0251-4139-A15D-CBB8321A867D}" emma:medium="tactile" emma:mode="ink">
                <msink:context xmlns:msink="http://schemas.microsoft.com/ink/2010/main" type="inkWord" rotatedBoundingBox="3620,2917 4858,2917 4858,4120 3620,4120">
                  <msink:destinationLink direction="with" ref="{3B38B367-98F7-4AAF-8577-0A2E8A31F76F}"/>
                </msink:context>
              </emma:interpretation>
            </emma:emma>
          </inkml:annotationXML>
          <inkml:trace contextRef="#ctx0" brushRef="#br0">217 239 13 0,'0'0'46'0,"0"0"15"0,0 0 3 16,0 0 5-16,0 0-4 0,-16 19-8 0,16-19-5 0,0 0-4 15,0 0 0-15,0 0-4 0,0 0 8 0,0 0-9 16,0 0-1-16,0 0-6 0,0 0 10 0,-11 1-4 16,11-1-2-16,0 0 2 0,0 0-12 0,0 0-7 15,0 0 7-15,0 0-2 0,0 0 2 0,0 0-8 16,0 0-2-16,-8 4-4 0,8-4 3 15,0 0 8-15,0 0-9 0,0 0-3 0,0 0 2 0,0 0-1 16,0 0-2-16,0 0 6 0,0 0 2 0,0 0-10 16,0 0 5-16,0 0-1 0,0 0-1 0,0 0 0 15,0 0-10-15,0 0 13 0,0 0 0 0,0 0 4 16,0 0-11-16,0 0 7 0,0 0 0 0,0 0 0 16,0 0 0-16,0 0 3 0,0 0-3 0,0 0 0 15,0 0-2-15,-11-11 1 0,11 11-2 0,0 0 9 0,0 0 1 16,0 0-6-16,0 0-1 0,0 0 1 0,0 0 0 15,0 0-5-15,0 0 1 0,0 0 5 16,0 0-3-16,-10-4-4 0,10 4 0 0,0 0 2 0,0 0 0 16,0 0 1-16,0 0-3 0,0 0 3 0,0 0-3 15,0 0 0-15,0 0-2 0,0 0-5 0,0 0-3 16,-12 0 8-16,12 0-1 0,0 0 0 0,0 0-2 16,0 0-1-16,0 0-2 0,0 0 2 0,-10 4-11 15,10-4 13-15,0 0 1 0,0 0-2 0,-8 6-2 16,8-6 3-16,0 0-3 0,-8 3 1 0,8-3-1 15,0 0 4-15,0 0-3 0,-7 5-2 0,7-5-1 16,0 0 7-16,0 0-6 0,0 0 0 0,-5 6 5 16,5-6 1-16,0 0 0 0,0 0-1 0,-6 5 1 0,6-5 2 15,0 0-1-15,0 0-1 0,-7 7-1 16,7-7 2-16,-5 5-1 0,5-5 3 0,0 0-5 16,-9 4 0-16,9-4 0 0,0 0-1 0,-5 5 2 15,5-5-1-15,-6 6-1 0,6-6 3 0,0 0-3 0,-5 7 2 16,5-7-6-16,0 0 2 0,-5 6-3 0,5-6 0 15,0 0 3-15,-8 5-1 0,8-5 1 0,0 0 0 16,-6 8-6-16,6-8-1 0,0 0 7 0,0 0 1 16,0 8-2-16,0-8-3 0,0 0 1 0,0 0-1 15,-6 7 2-15,6-7-1 0,0 0-1 0,0 0 0 16,-6 7-1-16,6-7 3 0,0 0-3 0,-4 7 6 16,4-7 1-16,0 0-1 0,0 0-2 0,-5 6 3 15,5-6-3-15,0 0 2 0,0 0-3 0,0 0 1 16,0 0 1-16,-3 11-3 0,3-11 4 0,0 0-2 15,0 0-3-15,0 0-1 0,-3 7 1 0,3-7 2 16,0 0 1-16,0 0-4 0,-3 6 8 0,3-6-1 16,0 0-1-16,0 0 1 0,-5 8 0 0,5-8-2 15,0 0 0-15,0 0-3 0,0 0 3 0,-4 7-1 16,4-7-2-16,0 0 1 0,0 0 0 0,0 0 1 16,0 0-1-16,0 11-1 0,0-11 1 0,0 0-5 15,-3 8 3-15,3-8 1 0,0 0-1 0,0 0-1 16,0 0 2-16,0 10-1 0,0-10-4 0,0 0 7 15,0 0-4-15,0 0 2 0,2 11 1 0,-2-11-1 0,0 0 3 16,0 0 0-16,0 0-2 0,-4 14 1 0,4-14 1 16,0 0 0-16,0 0-2 0,-1 9-1 0,1-9 1 15,0 0 0-15,0 0-2 0,-1 9 1 0,1-9 4 16,0 0-7-16,0 0 5 0,-3 12-2 0,3-12 3 16,0 0 2-16,0 0-5 0,0 9-2 0,0-9 1 15,0 0-2-15,3 10 1 0,-3-10 1 0,0 0 4 16,0 0-3-16,0 12-3 0,0-12 6 0,0 0 0 15,0 9 1-15,0-9-1 0,0 0 2 0,0 9-1 16,0-9 0-16,0 0 2 0,0 0-3 0,0 12 0 16,0-12 3-16,0 0-1 0,-3 9 1 0,3-9 0 15,0 0-2-15,3 9 4 0,-3-9-8 0,0 0 5 16,0 12-3-16,0-12 1 0,0 0-3 0,1 10 2 16,-1-10-2-16,0 0 1 0,-4 9-2 0,4-9 1 0,0 0-2 15,3 11 1-15,-3-11-2 0,0 0 5 0,0 12-5 16,0-12 2-16,1 9 3 0,-1-9-6 0,0 0 1 15,0 10 3-15,0-10 2 0,0 11 1 0,0-11 0 16,1 9-1-16,-1-9-2 0,0 0 3 0,0 14-1 16,0-14 4-16,2 6-2 0,-2-6 3 0,3 14-2 15,-3-14 1-15,-1 7-6 0,1-7 1 0,0 11 3 16,0-11-3-16,1 10 2 0,-1-10 1 0,0 0-2 16,0 13 1-16,0-13-6 0,-1 10 4 0,1-10-2 15,1 11 2-15,-1-11 0 0,0 8-1 0,0-8-3 16,2 10 6-16,-2-10-1 0,5 11-5 0,-5-11 2 15,0 6 2-15,0-6-3 0,2 12 2 0,-2-12 0 16,1 11 2-16,-1-11-3 0,0 12 6 0,0-12-5 16,0 10-2-16,2-3 4 0,-2-7 0 0,1 12-2 15,-1-12 2-15,2 14-3 0,0-9 1 0,-2-5 0 16,3 11-1-16,0-6 0 0,-3-5 6 0,4 11-8 0,-4-11 2 16,0 10-1-16,0-10 3 0,5 11-2 0,-4-6 1 15,-1-5-1-15,4 9 3 0,-4-9-3 16,2 9-2-16,-2-9 2 0,5 9 0 0,-5-9-2 15,3 9 2-15,3-5-1 0,-6-4 2 0,5 10 1 0,0-3-4 16,-2-2 1-16,-3-5 3 0,7 8-3 0,-2-1 2 16,0-2-4-16,-5-5 2 0,10 7-1 0,-10-7 5 15,6 8-3-15,-4-4-3 0,-2-4 2 0,10 8 2 16,-3-5-1-16,-7-3 2 0,8 8-2 0,-3-5 1 16,-5-3 2-16,9 6-1 0,-4-1-6 0,-5-5 8 15,10 6-3-15,-4-2 4 0,-6-4-5 0,11 5 1 16,-3-1 1-16,-8-4-1 0,9 6-1 0,-2-3 5 15,-2 2-5-15,-5-5 3 0,14 6 0 0,-8-1 3 16,1-3-4-16,-7-2 4 0,12 7-1 0,-4-4-1 0,0 1 1 16,-2 1 1-16,-6-5-5 0,15 3 3 15,-6 1 0-15,-4-2 3 0,2 4 1 0,2-1 0 16,-9-5-4-16,14 3-2 0,-8 0 0 0,-6-3 0 16,14 3-1-16,-4-2-2 0,-4 2 6 0,4-1-4 0,-2 1 1 15,2 0 1-15,-10-3 1 0,18 3-5 16,-8-3 5-16,-1 0-3 0,-9 0-1 0,16 6 2 0,-6-5-4 15,-2 1-2-15,1 0 7 0,-1-2-4 0,2 4-2 16,-10-4 7-16,17 2-3 0,-7 0 0 16,-4 0-1-16,-6-2-2 0,15 0 2 0,-6 2 2 0,0-1-4 15,-9-1-1-15,16 2 0 0,-9 1 3 0,-7-3-3 16,16 2-1-16,-9-1 3 0,-7-1 2 0,15 0-3 16,-15 0 4-16,12 0 1 0,-12 0-2 0,15-1-2 15,-15 1 7-15,17 0-10 0,-7 0 9 0,2-2-1 16,-12 2 0-16,16-3 0 0,-9 0 2 0,10 3-5 15,-6-3 4-15,-11 3 0 0,21-3 1 0,-7 3-2 16,-6-2-3-16,2-2-4 0,1 2 5 0,-2-1 4 16,5 0-4-16,-7 0 1 0,5 1-2 0,-5 0-1 0,4-3 3 15,-2 3-4-15,1-1-1 0,-4-1-3 16,-6 4 8-16,16-5-1 0,-8 2-1 0,1 0-2 0,-2 0 2 16,-7 3-2-16,11-9-4 0,-2 6 5 0,-2 0-1 15,1 0-1-15,1-2 2 0,-9 5-2 0,13-6 3 16,-5 3-4-16,-2-1 0 0,-6 4 0 0,11-8 4 15,-3 5 1-15,-3-2-2 0,3-1 2 0,-3 2 1 16,-5 4-2-16,9-11-4 0,1 2 6 0,-6 7 0 16,1-5 2-16,0 1-6 0,4-3-1 0,-2 1 0 15,-3 3 0-15,1-2 0 0,2 1 2 0,-4-5 1 16,3 5-6-16,-1-7 7 0,4 4-3 0,-4-3 1 16,0 6-2-16,1-4 2 0,-1-1-3 0,0 5 4 15,1-5-4-15,-1 4 3 0,0-1 0 0,-1-3 4 16,1 1-3-16,0-1 3 0,-3 2 1 0,2 0-2 15,1 1 0-15,-3-4 1 0,1 4-2 0,-2-4 2 16,2-2 3-16,2 2-4 0,-5 0-1 0,5 0 1 16,-2 0-2-16,-1 1 0 0,-1-3-4 0,4 0 4 15,-5 4 0-15,2-2-3 0,1-2 1 0,1 2-1 16,-2-1 0-16,-2-1 3 0,0 3-1 0,0-1 1 0,3 3-5 16,-3-3 1-16,2 4 1 0,-2 8 2 15,0-15-5-15,0 7 6 0,0 8-3 0,0-17 3 0,3 8-6 16,-3 9 2-16,0-15 1 0,0 8 0 0,0 7 1 15,-3-17 2-15,3 17 1 0,0-14-1 0,-2 6-1 16,2 8 1-16,-3-13-1 0,-1 5-2 0,2 0 0 16,2 8 3-16,-5-16-3 0,5 8 5 0,-5-1-3 15,5 9-2-15,-3-17-1 0,2 8 3 0,1 9 2 16,-5-18 6-16,3 9-3 0,-3 1 1 0,5 8 8 16,-3-17-12-16,2 7 4 0,-2 3-2 0,3 7 0 0,-5-18 1 15,5 10 1-15,-2-1 0 0,2 9-7 16,-4-18 5-16,-1 9-1 0,3 2 1 0,-1-1-2 15,3 8 3-15,-6-15-6 0,1 9 4 0,3-2 0 16,2 8 2-16,-7-12-4 0,2 6 2 0,3-2-1 0,2 8 1 16,-9-9-3-16,4 2 4 0,0 2 1 0,5 5-3 15,-11-9-1-15,8 2 2 0,3 7 4 0,-8-10 3 16,3 7-7-16,0-3 2 0,5 6 6 0,-9-13-7 16,2 9-1-16,2-2-4 0,5 6 8 0,-9-9-2 15,3 4-6-15,6 5 2 0,-10-7 1 16,10 7-2-16,-9-7 6 0,1 4-6 0,8 3 3 0,-8-5-1 15,8 5-2-15,-13-7 2 0,13 7-4 0,-6-4 3 16,6 4-3-16,-14-5 3 0,7 2-3 0,7 3-1 16,-9-4 2-16,9 4 1 0,-14-4-3 0,14 4-2 15,-11-3 1-15,11 3 1 0,-12-4-1 0,6 1 2 16,6 3 3-16,-10-2-3 0,10 2 0 0,-12-4 3 16,12 4-6-16,-11-3 4 0,11 3-4 0,-16-2 4 15,16 2 2-15,-14-4-1 0,7 3-3 0,7 1-2 16,-16-2 2-16,16 2-1 0,-12 0 5 0,12 0-2 15,-12-2-1-15,12 2 1 0,-13-1-1 0,13 1 0 16,-9-3-2-16,9 3 0 0,-12 0 2 0,12 0 0 0,0 0-4 16,-16-1 8-16,16 1-6 0,0 0 2 15,-11 0 4-15,11 0-3 0,-10-1 0 0,10 1-4 16,0 0 4-16,-14-2-6 0,14 2 3 0,0 0 3 0,-13 2 0 16,13-2-4-16,-12 0 4 0,12 0-3 0,-12-2 3 15,12 2-5-15,-11 2 4 0,11-2 0 0,-14 3-4 16,14-3-1-16,-14 2 4 0,14-2 3 0,-13 3-2 15,13-3 0-15,-13 2-1 0,13-2-1 0,-11 1 5 16,11-1-3-16,-6 4-1 0,6-4-1 16,0 0 3-16,-12 2-5 0,12-2 5 0,-7 3-2 0,7-3-1 15,-11 2 0-15,11-2 3 0,-10 6-2 0,10-6-3 16,-9 5 6-16,9-5-3 0,-11 7 1 0,6-3-1 16,5-4-1-16,-14 8 0 0,9-3 3 0,-2-1 3 15,-2 1-6-15,3-1 1 0,-2 0-2 0,0 0 5 16,3 1-6-16,-5-1 0 0,3 0 4 0,0 1 8 15,-2 1-7-15,9-6-2 0,-11 11-2 0,3-8 0 16,0 1 6-16,3 1-1 0,-4-1-2 0,9-4 4 16,-10 6-4-16,4-1 0 0,6-5 1 0,-10 6 3 15,10-6-4-15,-11 5 2 0,4-1-6 0,7-4 8 16,-9 5-2-16,9-5-6 0,-10 2 7 0,10-2 0 16,-7 5-3-16,7-5-1 0,-7 4-1 0,7-4 2 0,-9 5-2 15,9-5 3-15,0 0 2 0,-7 5 0 0,7-5-6 16,0 0 2-16,0 0 0 0,0 0-1 0,-12 2 0 15,12-2 2-15,0 0-3 0,-8 9 8 0,8-9-3 16,-3 4-7-16,3-4-1 0,-10 6 5 0,10-6 0 16,-3 7 3-16,3-7-4 0,-5 7 1 0,5-7 1 15,-8 6 0-15,8-6 2 0,-4 5-3 0,4-5 3 16,-7 6-5-16,7-6 4 0,-6 9 1 0,1-4-3 16,5-5 0-16,-12 6 1 0,12-6 1 0,-7 11 0 15,3-7 0-15,-1 0 0 0,5-4 0 0,-8 8-1 16,8-8 3-16,-8 8 1 0,8-8-6 0,-9 6 2 15,9-6-1-15,-7 6 2 0,7-6 0 0,-9 7-1 16,9-7 1-16,-7 4-5 0,7-4 4 0,-9 6-2 16,9-6 3-16,-8 4-3 0,8-4 1 0,0 0 3 15,-10 6-13-15,10-6-5 0,-3 5-17 0,3-5-12 16,0 0-24-16,-5 5-21 0,5-5-23 0,0 0-22 16,0 0-22-16,-8 10-34 0,8-10-34 0,0 0-60 0,0 0-152 15,0 0-471-15,0 0 209 0</inkml:trace>
          <inkml:trace contextRef="#ctx0" brushRef="#br0" timeOffset="1493">569 400 67 0,'0'0'176'0,"0"0"-8"0,0 0-7 16,0 0-10-16,0 0-12 0,0 0-6 0,0 0-5 15,0 0-10-15,0 0-5 0,0 0-10 0,0 0-3 16,0 0-8-16,0 0-1 0,0 0-4 0,0 0-5 15,0 0-6-15,0 0-5 0,0 0-4 0,0 0 1 16,0 0-4-16,-22-10-5 0,22 10-3 0,0 0-1 16,0 0-8-16,0 0-2 0,0 0-6 0,0 0 1 15,0 0-6-15,-13 0-2 0,13 0-4 0,0 0 3 16,0 0-2-16,0 0-4 0,0 0-3 0,-17 4 2 16,17-4-3-16,-8 4-3 0,8-4 2 0,-5 5-3 15,5-5 1-15,-10 3 1 0,10-3 1 0,-6 6-3 16,6-6 2-16,-10 6-1 0,6-4 1 0,4-2-2 15,-8 9 4-15,8-9-9 0,-8 3 4 0,8-3-3 0,-8 8 1 16,4-4-3-16,4-4-2 0,-7 6 1 16,7-6 0-16,-6 5-1 0,6-5-2 0,0 0 3 0,-5 9 1 15,5-9 0-15,-5 7 0 0,5-7-1 0,0 0-1 16,-8 7-1-16,8-7 0 0,0 0-2 0,-2 8 3 16,2-8-5-16,0 0 2 0,-4 7-1 15,4-7 1-15,0 0 0 0,-5 9-2 0,5-9 1 0,0 0 2 16,-5 7-3-16,5-7 3 0,0 0-4 0,0 0-1 15,-1 10 2-15,1-10 0 0,0 0-3 0,0 0 4 16,-1 13-2-16,1-13 3 0,0 0-3 0,-4 7 2 16,4-7-2-16,0 0-3 0,0 0 4 0,0 13 2 15,0-13 0-15,0 0-2 0,2 8-1 0,-2-8 5 16,0 0-3-16,0 0-2 0,0 14-3 0,0-14 0 16,0 0 3-16,2 10 0 0,-2-10-1 0,0 0 4 15,1 6-5-15,-1-6 1 0,0 0 1 0,0 0 2 16,0 11-1-16,0-11 2 0,0 0-6 0,0 0 4 15,0 11-1-15,0-11 0 0,0 0 6 0,1 10-5 16,-1-10 2-16,0 0-2 0,1 11 2 0,-1-11 0 16,0 0-2-16,4 6 3 0,-4-6-2 0,0 0 1 15,0 0-4-15,3 10 1 0,-3-10 0 0,0 0 1 0,2 8 2 16,-2-8 1-16,0 0-2 0,0 0 1 16,0 0 1-16,0 8 2 0,0-8 3 0,0 0-9 0,0 0 2 15,4 7-2-15,-4-7 1 0,0 0-2 0,0 0 4 16,4 6-3-16,-4-6-1 0,0 0 4 0,0 0-2 15,8 9 3-15,-8-9 0 0,3 4 0 0,-3-4-4 16,0 0 0-16,4 7 3 0,-4-7-1 0,0 0 3 16,4 7-1-16,-4-7-1 0,0 0-4 0,8 4 3 15,-8-4 0-15,6 4 4 0,-6-4-3 0,0 0 8 16,9 5-3-16,-9-5 1 0,7 4 2 0,-7-4 0 16,5 4-5-16,-5-4 4 0,9 3 1 0,-9-3-1 15,0 0 0-15,0 0 0 0,11 4-1 0,-11-4-1 16,0 0 1-16,0 0 2 0,13-4-1 0,-13 4 3 15,0 0-1-15,0 0 2 0,11 4 2 0,-11-4 5 16,0 0-10-16,0 0 3 0,16-3 2 0,-16 3-3 16,0 0-3-16,6-4 6 0,-6 4-5 0,8-4 0 15,-8 4 4-15,9-3 0 0,-9 3-4 0,5-7-3 0,-5 7 2 16,7-7 2-16,-7 7-7 0,8-5 2 0,-8 5-1 16,3-6-6-16,-3 6 4 0,10-8 2 15,-10 8-4-15,6-8 2 0,-6 8-4 0,9-6 8 0,-9 6-3 16,3-4-5-16,-3 4-1 0,0 0-4 0,7-5 5 15,-7 5-2-15,0 0-1 0,0 0 4 0,0 0-3 16,0 0 4-16,0 0-7 0,6-6 3 16,-6 6-7-16,0 0-6 0,0 0-11 0,0 0-6 0,0 0-16 15,0 0-13-15,0 0-12 0,0 0-12 0,0 0-14 16,0 0-17-16,0 0-25 0,0 0-23 0,0 0-36 16,0 0-28-16,0 0-43 0,0 0-194 0,0 0-501 15,0 0 221-15</inkml:trace>
          <inkml:trace contextRef="#ctx0" brushRef="#br0" timeOffset="2140.97">750 689 123 0,'0'0'198'0,"0"0"-11"0,0 0-15 16,0 0-8-16,0 0-11 0,0 0-8 0,0 0-10 15,0 0-7-15,0 0-6 0,0 0-6 0,0 0-11 16,0 0-6-16,0 0-7 0,7 5-9 0,-7-5-3 15,0 0-5-15,0 0-5 0,0 0 0 0,0 0-3 16,1 7 1-16,-1-7 2 0,0 0 1 0,1 14-8 16,-1-14-5-16,1 9-5 0,-1-9-5 0,7 11 1 15,-7-11 0-15,2 10-6 0,-2-3-3 0,3 0-4 16,-3-7 1-16,6 12-2 0,-4-4-4 0,3-2 1 16,-5-6-1-16,3 11-2 0,1-6 1 0,-4-5-2 15,7 8 0-15,-2-3 1 0,-5-5 6 0,9 6-3 16,-9-6 2-16,7 3-3 0,-7-3-2 0,14 3 0 15,-14-3-3-15,14-3 3 0,-14 3-4 0,13-3 1 16,-5 0-6-16,0 0 1 0,1 0-8 0,1-3 9 16,-1 1-12-16,1-1-2 0,-4 0 4 0,2 1-1 0,0-5-6 15,-3 3 6-15,1 2-7 0,-1-6 6 16,0 1-4-16,0 3-1 0,-1-2 3 0,-1 0-3 0,2 3 1 16,-4-3-2-16,-1 9-5 0,5-14 5 0,0 7 0 15,-5 7 5-15,0-11-7 0,0 11 1 0,0-14-2 16,0 14 4-16,0-10-2 0,0 10-6 0,-5-10 8 15,5 10-5-15,-3-9-3 0,3 9 1 0,-8-8 2 16,8 8 2-16,-9-7-3 0,9 7 0 0,-10-3 1 16,10 3 4-16,-9-2-8 0,9 2 3 0,-13 0-1 15,13 0-2-15,-15 2 2 0,8 1 0 0,7-3-11 16,-13 3-8-16,1-2-7 0,5 1-9 0,-2 4-14 16,-1-3-19-16,2 2-10 0,-2-2-23 0,3 0-20 15,-4 5-19-15,4-3-40 0,2 0-25 0,5-5-35 16,-16 11-181-16,9-7-458 0,0-1 203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29.55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DA44A98-4DCE-4F7F-A2BB-1DB709074992}" emma:medium="tactile" emma:mode="ink">
          <msink:context xmlns:msink="http://schemas.microsoft.com/ink/2010/main" type="inkDrawing" rotatedBoundingBox="4773,3906 14490,6752 14410,7025 4693,4180" shapeName="Other">
            <msink:destinationLink direction="with" ref="{C5CD90BF-041B-4CF9-B60D-FD41B560777B}"/>
          </msink:context>
        </emma:interpretation>
      </emma:emma>
    </inkml:annotationXML>
    <inkml:trace contextRef="#ctx0" brushRef="#br0">-9682-2006 14 0,'0'0'119'0,"2"-7"-8"0,-2 7-5 0,0 0-9 16,0 0-24-16,0 0 9 0,0 0-12 0,0 0 1 15,3-11-8-15,-3 11-5 0,0 0-3 0,0 0-6 16,0 0-6-16,0 0-7 0,0 0 1 0,0 0-6 16,0 0-2-16,0 0-2 0,0 0 1 0,0 0-2 15,0 0-5-15,0 0 8 0,0 0-8 0,0 0 10 16,0 0-1-16,0 0 0 0,0 0-7 0,0 0 5 15,0 0 3-15,0 0-5 0,0 0 3 0,0 0-2 16,0 0 1-16,0 0 0 0,0 0 0 16,0 0 4-16,0 0 6 0,0 0-1 0,0 0 3 0,0 0 0 0,0 0 3 15,0 0 0-15,25 11-3 0,-25-11-7 0,12 1-4 16,-12-1-1-16,14 1-3 0,-5 1-6 0,-9-2-1 16,13 2-1-16,-5-1-2 0,1 1 2 15,-9-2-7-15,16 5 6 0,-6 0-6 0,-2-3 1 0,4 3-3 16,-1-3 2-16,-1 2-3 0,-1 0-1 15,3 0-1-15,-3 0-2 0,2-1 2 0,-1 1 1 16,-1 1-3-16,2 1-1 0,-1-1 0 0,-2-1 1 16,2-1 7-16,-1 3-6 0,2 0-2 0,-1-1-2 15,2-2 1-15,-6 1 2 0,4 1-2 0,-4-2 2 0,4 2 0 16,-4-1-3-16,4 0 3 0,-4 0-1 0,-1 1-1 16,3-2 2-16,1 1 2 0,2 1 4 0,-4-1-1 15,-1-2 4-15,4 4-1 0,-3-3-1 0,3 3-3 16,1-1 0-16,3-1 0 0,-1 4 3 0,-3-2-4 15,4-3-3-15,-3 4 0 0,5 1 3 0,3-2-3 0,0 2 2 16,3 1 0-16,-1-3 1 0,-2 5-3 16,3-5 0-16,0 3-4 0,2-2 3 0,11 1 3 15,-7 3 2-15,4-2-1 0,-8-2-2 0,11 2 0 16,-4 1 0-16,1 2 2 0,3-6-1 0,0 6 1 0,-3-3-1 16,3-4 1-16,1 10-1 0,-1-6-1 0,5 2 3 15,-1-1-1-15,-2 0-2 0,-2 2 1 16,1 1-2-16,2-3 0 0,-2 0 0 0,-4 1 0 0,3 0-1 15,-3-2 3-15,1 5-4 0,-1-2 4 0,-2 0-2 16,2 3-2-16,-2-3 2 0,0 2-3 16,0-1 4-16,2 0-1 0,1 0-1 0,-6 0-2 0,4 0 0 15,1 1 2-15,-9-3-3 0,7 0 0 0,-6-1 2 16,6 1 3-16,1 2-3 0,-8-2-2 0,0-2 3 16,3 0-2-16,4 5 3 0,0-2-2 0,2-1-1 15,-7-5 1-15,6 5 3 0,3 1-2 0,-2-3-1 16,-8-3 1-16,8 5 1 0,-2-2-5 0,-5-3 4 15,3 2-4-15,-5-3 2 0,10 3 2 0,-8 0-1 16,0-4 1-16,-2 2 0 0,3 2-1 0,-3 0-1 16,2-2 0-16,1 0-1 0,-4-2 4 0,2 3-2 15,-3-2 1-15,-1-1 1 0,4 3-3 0,-3-2 2 16,-1 1-1-16,-4-3-1 0,4 2 0 0,-4 0 0 0,-2-1-1 16,1-1 0-16,-4 1 2 0,1 1 0 15,2-2-3-15,-5 1 5 0,2 1-2 0,3-2 0 16,-4-1 1-16,1 2 0 0,-4-2 1 0,0 3-1 15,3-1 0-15,-3-1-2 0,2-1 2 0,-2 2-4 0,2-1 2 16,-1 2 1-16,0-2-1 0,0-1 2 0,2 2-1 16,-4 1-3-16,1-1 3 0,2-1 3 15,-1 3-1-15,0-5-3 0,2 4 1 0,-2-2-1 0,3 3 0 16,0 0-1-16,2-4 3 0,-2 2 0 0,3 3 1 16,-3-3-3-16,2-1 1 0,4 4 3 0,-4-2-3 15,1 3 2-15,7-2-2 0,-7 0-2 0,2-1 7 16,4 5-3-16,1-2-1 0,0-2 0 0,2 0 9 15,-3 3-13-15,0-1 3 0,2-1 1 0,1 1-2 16,-1-2 1-16,4 3 0 0,-2 2-1 0,-2-5 2 16,4 3-1-16,4 0 3 0,-4-3-2 0,-2 5-3 15,7-2 4-15,3 3 0 0,-2-1 0 0,2-2 0 16,-3 0 1-16,4 0-1 0,-4 5 0 0,1-8-2 16,1 4 1-16,2-3 1 0,-2 2-1 0,2 0 2 15,-4 3-3-15,2-2 0 0,0 1 2 0,4-2-2 16,-3-1 3-16,1 1-1 0,-1 4 2 0,2-4 0 15,-2 4 1-15,-1-5-2 0,-2 5-1 0,3-6 1 16,-4 5-3-16,2-1 1 0,-8-2 6 0,8 3-3 16,0-2-2-16,-10 0 1 0,8 1-1 0,-8-2 2 15,11 3 1-15,-10-3-4 0,2 0 1 0,0-3 2 16,8 7 3-16,-10-3-5 0,7 2 1 0,-7-3-1 16,0-1 3-16,0 0 2 0,2 2-5 0,-2-1 1 0,0-2 0 15,0 3 2-15,2-2 0 0,-2 2-2 0,-1-3 1 16,3 0 1-16,-3-1 0 0,2 2-3 0,-1 1-1 15,-1-4 4-15,0 1-4 0,1 1 3 0,-4-1 0 16,2 3 0-16,0-4-1 0,0 1-2 0,-1-1-1 16,1 2 1-16,-1-2 0 0,0-1 0 0,1 1 0 15,-6 1 3-15,1-3-4 0,-2 0 2 16,1 0-1-16,-1 2 1 0,2-1-1 0,-1-2-1 0,1 2 4 16,-3 1 0-16,3-2-3 0,-1-1 0 0,-4 2-1 15,5-2 2-15,-3 5-1 0,-1-5 0 0,2 2 0 16,-2-2 2-16,-1 3-5 0,2-1 5 0,1 0-2 15,-3 1-1-15,1-3 2 0,1 2-3 0,-2-2 0 16,-1 2 0-16,0-3 0 0,1 3 2 0,1-1-3 16,0 0 5-16,0 0-2 0,-2 0 0 0,4 0 0 15,-1 0 1-15,-1-2-4 0,-4 4 2 0,5-3-1 16,-1 1 0-16,-2 1 0 0,2-2 1 0,-1-2-2 16,1 6 1-16,-1-5 0 0,-2 4 0 0,4-2 0 15,-2 0 2-15,0 3-2 0,0-4 1 0,3 5-2 16,-7-5 3-16,6 1 0 0,1 1-3 0,-3-1 0 15,1 0 1-15,1 2-1 0,0-2 1 0,1 0-1 16,0 1 2-16,-1 1 4 0,1-3-5 0,0 3-1 16,1 0 0-16,-1-1 2 0,0 1 0 0,3 0-1 15,1-3 1-15,-1 5-2 0,-1-5 1 0,-1 2 1 0,-2 2-2 16,2-2 1-16,2 1 3 0,-2 0-3 0,-2-3-1 16,2 2-1-16,-1 1 1 0,1-1 0 15,0 2 3-15,-3-4 2 0,2 1-2 0,0 3-2 0,-1-3 0 16,1 3 0-16,0-4 1 0,-3 3-2 0,4-1 1 15,-3-1 1-15,3 1-2 0,-2 0 3 0,-2-1-1 16,3 1 1-16,-2 0 1 0,1-2-4 16,0 1 0-16,0 2 3 0,-3-2 2 0,2 1-5 0,-1-1 1 15,2-1 1-15,-2 2-2 0,4-2 1 0,-3 3 0 16,2-2 0-16,-3 1 3 0,3-1-2 0,0-1 4 16,-2 0-5-16,2 2 0 0,2-2 2 15,-2 2-4-15,0-2 1 0,0 1 3 0,-1 1-1 0,1-2-1 16,-1 2 3-16,4-3-3 0,-6 3-1 0,1 0 0 15,-1-2 0-15,3 2 3 0,-1-2 3 0,-1 1-6 16,2-1 2-16,-2 5-1 0,3-5-2 0,-2 2 1 16,-1-4 1-16,2 2-2 0,-2 2 2 0,1-2 0 15,2 3-1-15,-4-2 3 0,4 1-2 0,-3-2 2 16,1 3-2-16,-1-1 1 0,2-4-1 0,-2 4-2 0,1 1 2 16,0-4-1-16,1 0 1 0,0 3 3 15,0-1-4-15,1 0 3 0,0 0 0 0,-2-1-2 16,2 0 4-16,-1 0-5 0,1-1 7 0,-3 3-7 15,3-2 1-15,-2 0-1 0,2 2 2 0,-2-2-3 0,2 1 2 16,0-1 2-16,-2 1-4 0,2 0 4 0,-2 0-4 16,-4-3 3-16,4 2-3 0,-2 1 2 15,4 1-2-15,-4-2 3 0,3 1-2 0,-6 0 9 16,1-1-9-16,1-1 1 0,2 2-2 0,-3 0 1 0,4 0 0 16,-2-1 2-16,3 2-1 0,-2-2 1 0,-1 1-1 15,2 1 0-15,0-2-1 0,0 2 0 16,-2-2 3-16,1 3-2 0,2-1 0 0,-1 0 2 15,-2-2-1-15,1 1-1 0,2-1 0 0,-2 4-1 0,3-3 0 16,0-2 2-16,0 4 0 0,0-1 2 0,-1 1-2 16,2-2 1-16,-1 0-2 0,-2 0 0 0,3 2 0 15,-1-3-1-15,-2 2 2 0,4-2 1 0,-2 2-4 16,-3-4 2-16,3 4 5 0,-1 3-5 0,1-3 0 16,-3-1 6-16,1 1-6 0,0-2-3 0,1 5 3 15,1-3-3-15,1-1 3 0,-3 1-1 0,2-2 1 16,-2 2 1-16,3-3-2 0,-1 3 0 0,-2 1-1 15,3-4 3-15,-2 3-3 0,-1 0 2 0,4-1 0 16,-5 0 0-16,3 0 2 0,0 0-2 0,0 2 1 16,1-1-1-16,0-2 0 0,-1 1 1 0,0 0-1 0,0 0 1 15,0 0 2-15,0 0-6 0,-1 1 3 16,2-2 0-16,-1 1-1 0,-1-1 2 0,2 1-2 16,-3 1 1-16,0-1 1 0,2 0-1 0,-1-1 0 15,1 2-1-15,-2 1 1 0,-2-2-2 0,4-1 0 16,-3 2 1-16,-1-2 1 0,0 1 1 0,2-3-1 15,-4 1 2-15,4 0-4 0,-4 3 3 0,1-2 0 0,2 0-1 16,-4-1 1-16,3 0 1 0,-11-1-4 16,15 4 4-16,-5-2-4 0,-10-2 3 0,16 5 0 0,-7-5 1 15,-2 1-3-15,-7-1 2 0,15 0 2 0,-15 0 1 16,15 3-1-16,-9-2-1 0,3 1-3 0,-9-2 1 16,16 0-1-16,-8 2 1 0,2-2 2 0,2 0 0 15,-2 3-3-15,-10-3 0 0,19 1 0 0,-9-2 0 16,2 1 0-16,2 1 1 0,-2-1 0 0,1 1-2 15,0 1 2-15,1-2 2 0,0 2-2 0,-2-2 1 16,1 1 8-16,2 0-10 0,-4-1-2 0,1 0 10 16,2 1-5-16,-1 1-5 0,-2-1 2 0,4 1 0 15,-7-1 0-15,7 2 0 0,-2-5-1 0,-1 2 2 16,2 5 0-16,-4-5-2 0,-1 0 1 0,1 2 0 16,-10-2 0-16,20 0 1 0,-12 1-1 0,1 1 1 15,-9-2-2-15,12 1 0 0,-4 0 3 0,-8-1-1 16,15 2-5-16,-15-2 7 0,15 0-3 0,-15 0 2 15,12 0 4-15,-6 4-5 0,-6-4 1 0,13 2-2 16,-13-2-1-16,12 3-1 0,-5-2 2 0,-7-1-1 16,12 1 2-16,-12-1 2 0,11 3-3 0,-11-3 2 15,15 3-2-15,-9 0-1 0,-6-3 3 0,13 3 0 16,-13-3-2-16,12 3-2 0,-4 0 3 0,-1-1 1 0,-7-2-2 16,15 4 0-16,-8 0 1 0,-7-4 0 0,12 2 0 15,-6 2-4-15,0-2 5 0,-6-2 1 16,14 5-4-16,-8-2 2 0,1 0 0 0,-7-3 0 0,11 3-1 15,-11-3 0-15,11 4 1 0,-5-3 2 0,-6-1 1 16,11 4-3-16,-11-4-1 0,10 3 2 16,-10-3-1-16,12 2 0 0,-12-2 2 0,11 1-2 15,-11-1 1-15,9 2 1 0,-9-2-2 0,11 0 2 0,-11 0-4 16,9 4 5-16,-9-4-2 0,9 2 1 0,-9-2-4 16,9 1 3-16,-9-1 0 0,0 0 2 0,9 2 1 15,-9-2 5-15,0 0 0 0,9 4-1 0,-9-4 2 16,0 0 0-16,0 0 2 0,0 0 9 0,0 0-1 15,10 1 0-15,-10-1 3 0,0 0-2 0,0 0-3 16,0 0-3-16,0 0-1 0,0 0 1 16,0 0-10-16,0 0-9 0,0 0-15 0,0 0-15 0,0 0-17 15,-30-8-13-15,30 8-20 0,-14-3-21 0,14 3-24 16,-15-3-24-16,8 1-26 0,7 2-45 0,-22-9-151 16,11 3-404-16,0 3 179 0</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0.60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644156D-8FD0-4896-9885-0041C48CAD8F}" emma:medium="tactile" emma:mode="ink">
          <msink:context xmlns:msink="http://schemas.microsoft.com/ink/2010/main" type="inkDrawing" rotatedBoundingBox="4764,8695 4927,8229 5174,8316 5011,8782" semanticType="callout" shapeName="Other">
            <msink:sourceLink direction="with" ref="{2AD41795-BB88-4A8B-85B9-5639C375807E}"/>
          </msink:context>
        </emma:interpretation>
      </emma:emma>
    </inkml:annotationXML>
    <inkml:trace contextRef="#ctx0" brushRef="#br0">306 35 152 0,'0'0'197'0,"3"-9"-10"16,-3 9-7-16,0 0-10 0,0 0-6 0,2-10-9 15,-2 10-8-15,0 0-4 0,0 0-10 0,0 0-5 16,0 0-9-16,-5-11-9 0,5 11-15 0,0 0-6 0,-11-3-9 16,11 3-1-16,-16 0-4 0,16 0-1 15,-16 0-4-15,0 4 2 0,4 4-3 0,-4-5-3 16,2 2-2-16,-4 4-5 0,4-3-5 0,-2 3-1 0,0 3-1 16,-3-1-5-16,3 4-2 0,2-1-3 15,0 1-3-15,1 1 1 0,0 3-2 0,2-2-4 0,0 0-2 16,3 2-7-16,0 3 1 0,3-3-1 0,0 1-3 15,2 0 4-15,2-7-4 0,1 6-1 0,0-5-1 16,2 1 2-16,0-2 1 0,3 0-2 16,0-1-5-16,1-1 5 0,-1-4 4 0,2 3-9 0,2-1 4 15,-4-3-4-15,1 1 0 0,2-1-5 0,0-1-1 16,-3-2 6-16,3 0 0 0,-8-3-7 0,15 6-11 16,-8-3-11-16,-7-3-14 0,14 5-19 0,-7-4-20 0,-7-1-21 15,14 2-24-15,-5-2-27 0,-9 0-26 16,19 3-28-16,-6-6-25 0,-5 1-240 0,0-1-493 15,6 0 219-15</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1.18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AD41795-BB88-4A8B-85B9-5639C375807E}" emma:medium="tactile" emma:mode="ink">
          <msink:context xmlns:msink="http://schemas.microsoft.com/ink/2010/main" type="inkDrawing" rotatedBoundingBox="5319,8399 5745,8403 5742,8810 5315,8806" shapeName="Other">
            <msink:destinationLink direction="with" ref="{4644156D-8FD0-4896-9885-0041C48CAD8F}"/>
          </msink:context>
        </emma:interpretation>
      </emma:emma>
    </inkml:annotationXML>
    <inkml:trace contextRef="#ctx0" brushRef="#br0">1052 654 103 0,'0'0'208'0,"0"0"-18"15,3-14-16-15,-3 14-15 0,2-12-15 0,1 6-10 16,2-2-13-16,-1 1-6 0,1-1-7 0,0 2-7 16,6-3-4-16,-2 2-2 0,-4 1-2 0,2-1-1 15,4-1-2-15,0 1-2 0,3-4 1 0,-4 5 0 16,1-1-2-16,-2-1-5 0,3 1-5 0,2 3-4 15,-3 0-11-15,-3-1-7 0,-2 3-4 0,2 0-4 16,-8 2-10-16,13-2-2 0,-13 2-3 0,11-1-1 16,-11 1-6-16,0 0-4 0,12 7 2 0,-7-1 1 0,0 0 1 15,-5-6 3-15,2 12 1 0,1-4 5 16,-6 3-4-16,3 0-3 0,0 0 1 0,-2 0-2 16,-3 3-2-16,0 1-1 0,-2-3-1 0,2 2-2 0,-1 3 2 15,-1-3-1-15,2 1 0 0,-1-2-5 0,-4 4 0 16,3 1 1-16,-3-1-4 0,4-2 1 15,-1-1-1-15,-2 1-3 0,-1-1 1 0,4-3-3 0,-4-1 0 16,4 1 2-16,-4-2-4 0,3 2-6 16,2-5 7-16,-1 3 1 0,1-4-2 0,5-5 3 0,-11 8-5 15,8-4-1-15,3-4 2 0,-4 9 1 0,4-9 2 16,0 0-3-16,0 0 5 0,-5 6-3 0,5-6-4 16,0 0 6-16,0 0-8 0,0 0-1 0,0 0 3 15,0 0 1-15,0 0-4 0,0 0 6 0,0 0-6 16,23-23-1-16,-15 17 1 0,3 3-1 0,3-6-1 15,-1 5 4-15,6-1-5 0,0-5 4 0,1 3-3 16,3-2 3-16,0 4-8 0,-2 1 4 0,3-3-3 0,-5 2-10 16,-2 3-9-16,-1-1-11 0,0-1-13 0,-2 3-10 15,-2 1-12-15,-1 0-17 0,-2 1-17 16,-9-1-4-16,16 0-13 0,-8 4-14 0,-8-4-23 16,14 0-36-16,-14 0-220 0,8 3-449 0,-8-3 199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39.96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D08CB43-442D-4346-8A87-984FD9F56FE2}" emma:medium="tactile" emma:mode="ink">
          <msink:context xmlns:msink="http://schemas.microsoft.com/ink/2010/main" type="inkDrawing" rotatedBoundingBox="5477,9153 8845,10841 8783,10965 5415,9277" semanticType="10" shapeName="Other">
            <msink:sourceLink direction="with" ref="{A4E26970-AF6C-40B9-B542-85ED595A32BF}"/>
            <msink:sourceLink direction="with" ref="{C5CD90BF-041B-4CF9-B60D-FD41B560777B}"/>
          </msink:context>
        </emma:interpretation>
      </emma:emma>
    </inkml:annotationXML>
    <inkml:trace contextRef="#ctx0" brushRef="#br0">16 90 115 0,'0'0'115'0,"0"0"-11"0,0 0 1 15,0 0-10-15,0 0 0 0,0 0-6 0,0 0 4 16,0 0-6-16,0 0-7 0,0 0-4 0,0 0 0 15,0 0-6-15,0 0-3 0,0 0-8 0,0 0-2 16,0 0-4-16,0 0-2 0,0 0-1 0,0 0-5 16,0 0-6-16,0 0 1 0,0 0-2 0,0 0-3 15,0 0 2-15,0 0-3 0,0 0 0 0,0 0 2 16,0 0 1-16,0-15-5 0,0 15 0 0,0 0-1 16,-5-9-1-16,5 9-3 0,0 0-1 0,0 0-7 15,0-10 2-15,0 10 0 0,0 0 1 0,-6-10 1 16,6 10-1-16,0 0 1 0,-3-8-1 0,3 8 1 0,0 0-3 15,0 0 5-15,0 0-1 0,-2-9-1 0,2 9 2 16,0 0-4-16,0 0 1 0,0 0-1 16,0 0-5-16,-3-9 1 0,3 9 3 0,0 0-4 0,0 0 5 15,0 0-3-15,0 0 2 0,0 0 5 0,0 0-3 16,0 0-1-16,0 0 1 0,0 0 2 0,0 0 0 16,0 0-3-16,0 0 3 0,0 0-2 0,-2-10-1 15,2 10 1-15,0 0-5 0,0 0 4 0,0 0-1 16,0 0-2-16,0 0 3 0,0 0 1 0,0 0 0 15,0 0 3-15,0 0-4 0,0 0-2 0,0 0 0 16,0 0-1-16,0 0 3 0,0 0 3 0,0 0-4 16,0 0-1-16,0 0-1 0,0 0 2 0,0 0-2 15,0 0 6-15,0 0-4 0,0 0-2 0,0 0-2 16,0 0 0-16,0 0-3 0,0 0 1 0,5-10-5 0,-5 10-2 16,0 0-1-16,0 0-4 0,0 0 0 0,0 0 3 15,0 0-2-15,0 0-1 0,0 0-1 16,0 0 2-16,0 0 0 0,0 0-1 0,0 0-2 0,0 0 3 15,21 11-4-15,-21-11 1 0,6 7-1 0,-1-5 4 16,3 2-7-16,-2 1 3 0,-6-5 2 0,14 2-8 16,-7 2 9-16,2-1 1 0,-2-1-1 0,5 3-1 15,-5 0 0-15,-1-2-1 0,6 3-1 0,-5-4 1 16,4 4 2-16,-3-2-2 0,0 3 1 0,0-4-3 16,3 1 5-16,-2-1-5 0,-4 3 3 0,6-1-2 0,-3 1 1 15,-1-3-1-15,2 0 1 0,-2 3-1 16,2 0 1-16,-3-2 0 0,2 0 2 0,-3 2-1 15,3 0-1-15,4 3 1 0,-5-4 0 0,2 2 1 0,1-1-1 16,3 2-1-16,-1-1 1 0,1 0 0 0,1 2 0 16,0-3-4-16,4 7 4 0,-1-8 1 0,4 6 3 15,2-1-1-15,0-2-5 0,2 0 10 0,1 1 2 16,4 1 1-16,5 0-4 0,-5-1 3 0,3 0-2 16,-2 3 1-16,-1-3-3 0,-5 0 3 0,0-1-1 15,-1-1-4-15,1 4-2 0,1-4 2 0,-4 3 2 16,11 1-2-16,-3 1 0 0,-4-4-4 0,4 5 2 15,-8-2-2-15,3 0 0 0,4 2 2 16,3-1 0-16,-10-3-1 0,0 3-1 0,1-1 2 0,0 0-1 16,-1 0 0-16,-1 2-2 0,1-2-2 0,1 1 4 15,0 0 2-15,-2 2-3 0,7 1-1 0,-5-4 2 16,-1 1 1-16,1 0 1 0,5 2-3 0,-5 1-1 16,5-1 3-16,0 1 0 0,-6-3-4 0,8 2 1 15,1 4 4-15,-3-3-2 0,3 1 2 0,-3 0 1 16,-5-5 1-16,8 4-3 0,0 1 3 0,2-3-1 15,-4 5 1-15,3-1-1 0,-5 0-2 0,2 0 5 16,1 1-3-16,-4-1 1 0,6-1-2 0,-2-2 3 0,2 3-3 16,-2-2 1-16,3 3 0 0,2-3-3 0,-8 1 0 15,5 0 2-15,1 0 0 0,-6 3-4 0,6 0 2 16,-4-1 1-16,4-2 5 0,-1 1-9 0,-2 2 4 16,3 0 0-16,0 0-1 0,0-1-2 0,0-1 4 15,1 1-5-15,-2-1-1 0,2 3 4 0,-1-4-2 16,0 1-2-16,-3 1 5 0,2 1-5 0,-1 0 4 15,-1-3-1-15,-2 3 2 0,0-3-4 0,0 3 0 16,-1-5 2-16,4 2-2 0,-11-1 2 0,1-3 0 16,1 0 0-16,7 3-5 0,-7-3 7 0,0 2 0 15,-1-5-5-15,0 3 2 0,-2-2 2 0,-2 3-2 16,3-5 3-16,-6 1 1 0,1-4 0 0,-2 1-1 16,1 1 2-16,-2-3 2 0,-2 0 1 0,-3 0 9 0,2 1 0 15,-3-2 4-15,-6-3 11 0,10 4 4 16,-10-4 12-16,8 2 6 0,-8-2 17 0,6 4-1 15,-6-4 8-15,0 0-7 0,0 0-11 0,0 0-1 0,0 0-6 16,0 0-2-16,0 0-6 0,0 0-6 16,0 0-3-16,0 0-7 0,0 0-3 0,0 0-5 15,0 0-7-15,0 0-14 0,0 0-18 0,-13-22-21 0,13 22-24 16,-10-5-14-16,10 5-18 0,-11-6-15 0,11 6-16 16,-10-4-14-16,10 4-22 0,-7-5-16 0,7 5-15 15,-9-2-19-15,9 2-20 0,-4-8-50 0,4 8-181 16,0 0-499-16,0 0 221 0</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2.280"/>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4DFA2B4-4375-4632-9FD5-32AB6FD984AB}" emma:medium="tactile" emma:mode="ink">
          <msink:context xmlns:msink="http://schemas.microsoft.com/ink/2010/main" type="inkDrawing" rotatedBoundingBox="15761,7410 16088,10237 15959,10252 15633,7424" semanticType="verticalRange" shapeName="Line">
            <msink:sourceLink direction="with" ref="{6C1C14FA-A0F2-4430-AB6E-661FFD2E77A9}"/>
            <msink:sourceLink direction="with" ref="{F747B779-5DD2-4756-A53B-151DB7280FAB}"/>
            <msink:sourceLink direction="with" ref="{1B799EDD-BB13-4669-AD97-6B03D0638049}"/>
          </msink:context>
        </emma:interpretation>
      </emma:emma>
    </inkml:annotationXML>
    <inkml:trace contextRef="#ctx0" brushRef="#br0">107 60 63 0,'0'0'72'0,"0"0"-10"0,0 0-6 16,0 0-9-16,0 0-4 0,0 0-4 0,0 0-4 16,0 0-1-16,-2-15-7 0,2 15-4 0,0 0-1 15,0 0-5-15,0 0 1 0,-6-5 0 0,6 5-7 16,0 0 7-16,0 0-4 0,0 0-4 0,-8-4-6 0,8 4 7 16,0 0-8-16,-10-2 1 0,10 2-6 15,0 0-2-15,0 0-3 0,-12 0-3 0,12 0-1 0,0 0 5 16,-12-3-9-16,12 3 10 0,0 0 2 0,-11-3 3 15,11 3 4-15,0 0 6 0,-9-4 0 0,9 4 7 16,0 0 1-16,-7-5 6 0,7 5 3 0,0 0 1 16,-6-6 0-16,6 6 3 0,0 0 7 0,0 0-6 15,0 0 7-15,-8-8 4 0,8 8 5 0,0 0-3 16,0 0 6-16,0 0-8 0,0 0 8 0,-3-6-8 0,3 6 6 16,0 0 1-16,0 0-3 0,0 0 0 0,0 0-3 15,0 0-7-15,0 0-1 0,0 0-5 16,0 0-1-16,0 0-5 0,0 0-4 0,0 0 4 0,0 0-7 15,0 0 4-15,0 0 1 0,0 0 2 0,0 0 3 16,0 0-9-16,0 0 3 0,0 0 6 16,0 0 2-16,0 0 0 0,0 0 0 0,-5 21-1 0,5-21 0 15,0 0-4-15,0 0 4 0,0 0 2 0,-3 14 1 16,3-14 1-16,0 0-1 0,0 11 0 0,0-11 2 16,-1 9 4-16,1-9 1 0,0 0-1 0,0 12-6 15,0-12-3-15,0 0-2 0,1 12 0 0,-1-12 0 16,-1 11 1-16,1-11-1 0,0 11-2 0,0-11-2 15,-1 9-1-15,1-9 1 0,-2 11-2 0,2-11-2 16,3 10-1-16,-3-10-2 0,-1 14 3 0,1-14-1 16,-2 14 1-16,2-14-3 0,0 12-1 0,0-12 0 0,0 13-3 15,0-13 2-15,0 14-2 0,2-6-4 0,-1-2-1 16,-1-6 4-16,0 18-1 0,1-12-5 16,-1-6 2-16,0 15 0 0,0-8 0 0,0-7-1 0,3 18 0 15,-3-12 2-15,0 3-5 0,0-9 0 0,0 15 1 16,0-4 0-16,2-2 2 0,-2 0-4 0,0-9 2 15,3 15-2-15,-3-8 2 0,0-7 1 0,0 19-2 16,1-10 0-16,0-3 0 0,0 2 2 0,2 4 1 16,-2-5-1-16,-1 3 6 0,1 1-4 0,3-4 0 15,-4 4-2-15,0-11 4 0,1 15-3 0,0-4 1 16,2-5 2-16,-3 6-3 0,0-1 0 0,2-1 1 16,-2-1-3-16,3 2 5 0,-2-2-4 0,2 2 3 15,-1-2-1-15,1-1-2 0,-3 5-2 0,2-2 3 16,-1-2 1-16,-1 2-3 0,2-1 3 0,-2 1-2 0,3-1-3 15,-1 0 5-15,1 2-4 0,-1-2 1 16,-1 1-1-16,-1 0 6 0,2 0-4 0,-2 1 0 16,2 0-4-16,0 0 3 0,-2 0-2 0,4 1 2 0,-3 1 2 15,3 0 3-15,-4 0-4 0,0-1 1 0,2 2 3 16,2 0-2-16,-3 0 1 0,-1 0 0 0,5 4-3 16,-5 2 0-16,2-7 0 0,0 2 2 0,1 3-4 15,-3-1 3-15,0 1-2 0,3 2-1 0,-3-2 1 16,2-1 1-16,1 4-2 0,0-2 0 0,0 0 2 15,2 2-3-15,2 1 2 0,-6-1 1 0,8 0-3 16,-4 3 2-16,-3-4-4 0,3 3 7 0,-1-1-1 16,-2 0-3-16,2 0 1 0,-1 1-2 0,0-1 1 15,1 1 0-15,-1-3 2 0,2 2-2 16,-4-1-2-16,4 0 1 0,-2 0 1 0,0 2 0 0,1-3 0 16,-2-1 2-16,2 3-5 0,-3 0 4 0,3-2 0 15,-3 2 3-15,0 0-4 0,3 6 2 0,0-5 1 16,-3-2 0-16,0 2-1 0,2 5-2 0,-2-6 5 15,2-2 0-15,-1 2 0 0,-1-1-2 0,-1 0-2 16,0-2 1-16,2 1-5 0,0 0 6 0,-1 2 0 16,1-3-1-16,1 1-2 0,0 2 3 0,-1-2-1 0,-2-1 0 15,2 1-1-15,-1-1 1 0,0 0 4 0,2 1-6 16,-3-1 1-16,2 0 4 0,1-2 3 0,-1 3-5 16,-1-2 0-16,3-1 1 0,-3 2-3 0,3 1 0 15,0-7 3-15,-3 7 1 0,1-3-4 0,2 1 3 16,0 2-3-16,-2-2-2 0,2 0 2 0,-1-2 3 15,2-2-4-15,-2 2 5 0,2 4-8 0,-2-3 3 16,-2-4 2-16,3 6 0 0,0-5-2 0,-2-3 1 16,2 2 3-16,-2 4-2 0,1-5 0 0,-1 1 0 15,1-2-2-15,-2 1-4 0,1-3 5 0,-2 2-4 16,3-5 3-16,-1-1 0 0,-2-6 3 0,-1 14-4 16,1-14 1-16,1 10 1 0,-1-10-1 0,0 0 3 0,4 9 9 15,-4-9 6-15,0 0 10 0,0 0-2 0,0 0 2 16,0 0-1-16,0 0-3 0,0 0-3 0,0 0-3 15,0 0-4-15,0 0-5 0,0 0-14 0,0 0-14 16,0 0-28-16,-9-33-14 0,8 20-21 0,0 1-25 16,-3-2-36-16,-1 0-25 0,2-3-32 0,-2-3-34 15,-4 3-258-15,1-2-530 0,2-1 235 0</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4.77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9CEB94-AF3C-4EF6-AFF7-E7862144EAC2}" emma:medium="tactile" emma:mode="ink">
          <msink:context xmlns:msink="http://schemas.microsoft.com/ink/2010/main" type="inkDrawing" rotatedBoundingBox="11480,2836 15693,2714 15696,2809 11483,2931" semanticType="10" shapeName="Other"/>
        </emma:interpretation>
      </emma:emma>
    </inkml:annotationXML>
    <inkml:trace contextRef="#ctx0" brushRef="#br0">0 178 83 0,'0'0'167'0,"0"0"-8"16,18-19-8-16,-18 19-9 0,4-6-6 0,-4 6-11 16,0 0-2-16,0 0-2 0,1-10-11 0,-1 10-6 15,0 0 1-15,0 0-9 0,1-10-7 0,-1 10-7 16,0 0-3-16,0 0-10 0,0 0-1 0,0 0-13 16,1-9-3-16,-1 9-4 0,0 0-6 0,0 0-7 0,0 0-6 15,0 0-3-15,0 0-2 0,0 0-1 16,0 0-2-16,0 0-3 0,0 0-2 0,0 0-4 0,0 0 1 15,13 0 0-15,-13 0 0 0,0 0-4 0,12 6 3 16,-12-6-6-16,14 3 6 0,-7 0-3 0,5-2 0 16,-5 0-3-16,6 0 2 0,0 2 4 0,3-3 2 15,-2 1-2-15,2 1 2 0,1-1-4 0,-3 1 1 16,0-2-4-16,1 0 0 0,1 0-1 0,-6 0-4 16,3 0 4-16,0 0-1 0,2 0 0 0,0 0-1 15,-2 0-1-15,2 0 3 0,-7 0-4 0,4 2 3 16,1-2-2-16,-1 0 0 0,0 0-3 0,1 2 3 15,0-2-2-15,0 1 1 0,2 0-3 0,1 2 2 16,-1-6 1-16,1 6 1 0,1-3-1 0,7 2 0 16,-9-2-1-16,9 0 0 0,-2 3-4 0,1-2 0 15,-1-1 6-15,2 3 0 0,-1-1-3 0,-2-1 3 16,2-1-3-16,-1 2 3 0,1-2-3 0,-1 1 0 16,-1 0 1-16,2-1 1 0,-2 0-5 0,0 3 3 0,2-3 0 15,-1 1 3-15,4-2-3 0,-3 2 1 0,-1-1 2 16,0-1 1-16,1 1-1 0,0-3-1 0,1 3-3 15,-3 3 3-15,2-6-4 0,2 2 4 0,-5 1-2 16,6-1 3-16,-4 1 0 0,1-2-3 0,2-1 1 16,-2 1-1-16,0 0-1 0,0-1 2 0,0 1-1 15,-2 2 2-15,1-3 0 0,1 1 1 0,2 2-2 16,-3-2 5-16,2 0-2 0,-3 2-1 0,0 0 1 16,-1 0 1-16,2 0-6 0,1 0 5 0,2 0 0 15,-3 0-2-15,-1-2 3 0,-1 2 2 0,2-1-3 0,-1 1-1 16,1 0 0-16,1-2 0 0,-7 1 2 15,5 1-2-15,0-3 2 0,1 6 1 0,3-3-5 16,-3 1 4-16,-1-2-4 0,0 1 3 0,-1-4 0 16,1 5 1-16,-1 2-8 0,2-6 6 0,2 6 0 15,-3-2-1-15,-3-1 1 0,3-1 3 0,-5 1-6 16,6 0-1-16,1-3 5 0,-3 2 1 0,4 0-1 16,-2 1 0-16,0-1-1 0,1-2-1 0,0 3 5 0,0 0-4 15,-1 0-1-15,3-2 1 0,-2 4 3 16,0-5-2-16,1 2 0 0,-2 1 0 0,3-2-3 0,-1 1 2 15,0 1-2-15,3 0 1 0,-1 0-1 0,0-2-1 16,8 0 0-16,-10 2 2 0,3 0-1 0,-1-3 0 16,8 6-1-16,-2-6 1 0,-7 3-1 0,1 0 2 15,2-1-4-15,7 1 2 0,-9 1-2 0,9-1 3 16,-9 3 1-16,7-6 1 0,-6 6-7 0,-4-3 7 16,3 0-4-16,1 0 0 0,-1 0-1 0,0 0 6 15,1 0 0-15,-3-3-2 0,-2 3-2 0,2-1 0 16,1 1 0-16,-3 0 1 0,1-3 2 0,-1 1-1 15,-1 2-3-15,-3-2 0 0,1 1 0 0,-1 0 3 16,2-1-1-16,3-1 2 0,-7 0-3 0,5 2 1 0,1-1 1 16,-2 0 0-16,-3-1 4 0,5 1-1 0,0-2 0 15,-2 1 2-15,2 2-2 0,-1-4 4 16,1 2-1-16,-6 0 0 0,8-1 0 0,-3-1-2 0,0 2 1 16,2 2 2-16,-2-4-1 0,-5 1 0 0,3-1 2 15,2 0-3-15,-4 3-1 0,0-2 2 0,-1 2-2 16,0 2-1-16,0-4-1 0,-1 0-1 0,0 3 2 15,0-3-2-15,1 4 0 0,-3-2 1 0,-1 2-1 16,2-3 0-16,-5 3-1 0,1-1-1 0,-10 1 3 16,16-3 1-16,-10 1 2 0,-6 2-1 0,12-3 0 15,-12 3 0-15,12-1 2 0,-12 1 2 0,10-1 0 16,-10 1 1-16,0 0-3 0,0 0 6 0,13 0 0 16,-13 0 2-16,0 0-3 0,0 0 1 0,0 0-1 0,9-4 0 15,-9 4-2-15,0 0 2 0,0 0 0 16,0 0 0-16,0 0-1 0,10 0 1 0,-10 0-2 15,0 0 6-15,0 0 1 0,0 0 2 0,0 0 1 0,0 0 0 16,0 0 8-16,0 0-6 0,0 0 2 0,0 0-1 16,0 0 3-16,11 0-5 0,-11 0 1 15,0 0 0-15,0 0-4 0,0 0 1 0,0 0-8 16,0 0 3-16,0 0-1 0,0 0-6 0,0 0 3 0,0 0-2 16,0 0-2-16,0 0-2 0,0 0 1 0,0 0 1 15,0 0-2-15,0 0 0 0,0 0 1 16,0 0-1-16,0 0-4 0,0 0 2 0,0 0 0 0,0 0-6 15,0 0 0-15,0 0-8 0,0 0-7 0,0 0-18 16,0 0-22-16,0 0-16 0,0 0-17 0,0 0-26 16,0 0-35-16,0 0-48 0,-22 15-73 0,12-12-189 15,-3-1-499-15,-3 1 222 0</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5.14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172F046-5399-452B-8976-08C258BE923F}" emma:medium="tactile" emma:mode="ink">
          <msink:context xmlns:msink="http://schemas.microsoft.com/ink/2010/main" type="inkDrawing" rotatedBoundingBox="9533,2474 11478,2497 11461,3942 9517,3920" semanticType="enclosure" shapeName="Other">
            <msink:sourceLink direction="with" ref="{97CEBE56-094C-4D67-B602-0C488B5A0AF9}"/>
          </msink:context>
        </emma:interpretation>
      </emma:emma>
    </inkml:annotationXML>
    <inkml:trace contextRef="#ctx0" brushRef="#br0">178 400 160 0,'0'0'172'0,"-10"-1"-4"0,10 1-14 16,0 0-12-16,-9-3-3 0,9 3-10 0,0 0-9 0,-10-5-12 15,10 5-4-15,0 0-11 0,-7-5-4 0,7 5-5 16,0 0-11-16,0 0-1 0,0 0-6 15,0 0-5-15,-6-5-8 0,6 5-2 0,0 0-8 0,0 0-1 16,0 0-7-16,0 0 0 0,0 0-4 0,-16 3-5 16,16-3 1-16,0 0-5 0,-6 6 6 0,6-6 3 15,-10 6-2-15,10-6-3 0,-8 8-1 0,8-8-2 16,-9 8-1-16,6-4 4 0,-5 1-1 0,3 4 0 16,-1-3 3-16,1 3-3 0,-2-2-4 0,2 0 1 15,0 1-5-15,2 2-2 0,-1-1 0 0,3 1 0 16,-3-2-1-16,2 5-1 0,-2-4-1 0,2 4 1 15,-1-2-1-15,2 0 3 0,2 2-4 0,-2-2 1 16,1 1 1-16,1-2-5 0,-1 3 3 0,3-1 0 16,-1 2 0-16,-1-3 2 0,-2 1-1 0,2 2 0 15,2-2-2-15,-2-1 4 0,0 4-3 0,2-2 1 16,-1 1-6-16,0 0 3 0,1-2-2 0,1 5 7 0,0-2-1 16,1-2 0-16,-1 0 1 0,-2 2-1 0,8 0 1 15,-5 1-2-15,4-3 4 0,-6 1 1 0,5 0-4 16,-1-1-2-16,0 1-1 0,1-2 4 0,-1 2-2 15,4 1 1-15,-1-3-3 0,-3 5-2 0,3-6 2 16,-2 1 0-16,2-1 0 0,0 1 1 16,-4-1-1-16,4-1 0 0,-4 1 0 0,3 1-5 0,0-2-2 15,-2 1 5-15,3 0-3 0,0-1 3 0,0 4-4 16,1-6 4-16,-2 4-2 0,5 3 8 0,-6-4 0 16,3-2-1-16,-1 2-2 0,4-1 3 0,-3-1 0 15,1 0 2-15,-1 2 0 0,-3-3-4 0,6 1 0 0,-3-2 1 16,6 5-5-16,-5-5 3 0,0 2 1 15,2-3-1-15,-1 0 2 0,3 2 2 0,3-2-3 0,-5 0 0 16,8-1 1-16,-6-1-2 0,-2 1 3 0,5-1-2 16,1 2-1-16,-3-3 1 0,4 1-5 15,-6 1 2-15,7-3-2 0,-3 4-3 0,-2-1 2 0,4 0-2 16,2 0 2-16,-1 0-4 0,0-2 2 0,-1 0 2 16,1 0-2-16,-6 3 3 0,5-5-1 0,-1 4 0 15,2-5-3-15,-5 2 5 0,-1-1-2 0,7 0-1 16,-2 2 1-16,0-3 3 0,-4 0-3 0,5 0 5 15,-5 0-3-15,4-3-6 0,3 3 4 0,-2-2-3 16,0 2 6-16,-1-3-2 0,-3-1 1 0,-1 2 1 16,4-3 0-16,-3 3-4 0,4-3 2 0,-6 3-2 15,0-3-7-15,5 0 10 0,-2 1 1 0,-3-2 3 16,6 0-4-16,1-3 0 0,-1-1 3 0,3 3-6 0,-2-2 1 16,-5 0 4-16,2 0 0 0,0 1-2 15,0-3-8-15,-2-1 9 0,-2 0-1 0,1 1-2 16,1-4-1-16,-2 2-5 0,0-1 7 0,-1-3-4 15,-3-1 1-15,1 1-1 0,2-1 0 0,-3 1 1 0,2-2-1 16,-3 3-2-16,-2-2 0 0,0 1 0 16,-2-3-1-16,3 3-2 0,-2-1 0 0,0 0 4 0,-1 0 2 15,-1-1-1-15,2 0-7 0,-1 1 6 0,-1-1-1 16,0-2-3-16,3 3 4 0,-3-2-2 0,2-1 3 16,0 1-3-16,-1-3-9 0,-1 3 4 0,1 1 3 15,-2-3 2-15,1 3-1 0,-2-1 3 0,1 1-9 16,-4-1 4-16,2 1 0 0,-2 5-2 0,-1-4 2 15,0-1 0-15,0-1 4 0,1 1-1 0,-1-1 0 16,-1 7-2-16,-3-3-1 0,3 1 4 0,-3-4-2 16,2 3 1-16,-3-1 3 0,1-3-5 0,2 6-1 15,-3-1 2-15,0-2-3 0,0 4 5 0,0-6-4 16,-3 5 2-16,2-3 3 0,1 3-3 0,-4 2 2 0,3-2-1 16,-1 2-3-16,-3 0 7 0,2 1-8 15,1 0 3-15,-1 1-1 0,-2-3 1 0,3 3 3 16,-3 0-2-16,-1 0-1 0,1 1-4 0,0-1 5 0,-1 2-7 15,-1-3 8-15,1 4-3 0,-1-1-1 0,-1 0 0 16,0 1-1-16,-1-1 2 0,-1 2 7 16,1-3-8-16,-5 3 9 0,5 0 3 0,-5-2-5 0,3 2 7 15,2 4-6-15,-2-5-1 0,0 1-3 0,-1 1 3 16,-4 1-3-16,5 2 0 0,-4-3 4 0,4 3-4 16,-5 2-1-16,4-4 0 0,-4 3 2 0,-1-1 1 15,1 0-5-15,1 0 1 0,-1 4 4 0,-1-4 1 16,1 2-5-16,1 0 1 0,4 0-1 0,-1 0 3 15,-3 0-2-15,2 0-5 0,-3 0 6 0,7 2-2 0,-7-1-3 16,5-1 1-16,1 1 6 0,-1 2-8 16,-4-3 7-16,1 4 0 0,6-3-4 0,-4 2 2 15,2-3 0-15,-2 1 0 0,1 1-3 0,-2 0 5 16,-2 1-2-16,0 1 1 0,1-1 2 0,-3 2-5 0,5-2 0 16,1 1-4-16,-4-2 6 0,4 2 0 0,-2-3 3 15,3 3-5-15,-6 0-1 0,5-2 1 16,-5 3-1-16,6-2 1 0,0-2 1 0,0 1 1 0,1 2 3 15,-2-1 0-15,0-1-3 0,3 2 0 0,-2-2 1 16,3 1 0-16,-2-1 1 0,3-1-2 0,0 3-4 16,2 0-2-16,-5-3 9 0,3 4-7 0,0-1 4 15,0 1-2-15,-1-3 12 0,3 2-14 0,-3 1 0 16,0 0 3-16,1 1 1 0,-1 0-1 16,1 1-2-16,0 0 2 0,1 0 0 0,-4 1-2 0,1-2 5 15,0-1-4-15,-2 3 6 0,-3 0-5 0,3-1 2 16,-2 5 9-16,4-4-13 0,-8 0 0 0,8-2 6 15,-2 0 0-15,-1 0-3 0,3 3 0 0,-1-4-2 16,1 1 0-16,-2 1 4 0,1-1-2 16,-1-1-2-16,4 1 3 0,1-1-4 0,-1-1 1 0,5 1-1 15,-2-1 2-15,0 0-3 0,1-2 3 0,7-2-2 16,-11 8 2-16,11-8-1 0,-10 8-4 0,10-8 3 16,-6 6-7-16,6-6-1 0,-5 9 0 0,5-9-1 15,-2 12-3-15,2-12 1 0,-4 12-5 0,4-6-1 16,0-6-11-16,-1 12-3 0,1-12-5 0,-3 12-2 0,3-12-6 15,3 13-6-15,-3-13-9 0,-3 13-5 0,3-13-16 16,3 14-28-16,-2-8-19 0,-1-6-19 16,1 15-36-16,-1-15-22 0,0 11-222 0,0-11-464 0,3 5 206 15</inkml:trace>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5.91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7CEBE56-094C-4D67-B602-0C488B5A0AF9}" emma:medium="tactile" emma:mode="ink">
          <msink:context xmlns:msink="http://schemas.microsoft.com/ink/2010/main" type="writingRegion" rotatedBoundingBox="10111,2855 10407,2855 10407,3287 10111,3287">
            <msink:destinationLink direction="with" ref="{C172F046-5399-452B-8976-08C258BE923F}"/>
          </msink:context>
        </emma:interpretation>
      </emma:emma>
    </inkml:annotationXML>
    <inkml:traceGroup>
      <inkml:annotationXML>
        <emma:emma xmlns:emma="http://www.w3.org/2003/04/emma" version="1.0">
          <emma:interpretation id="{4164374E-9268-4B76-856F-B642EEEC1EE6}" emma:medium="tactile" emma:mode="ink">
            <msink:context xmlns:msink="http://schemas.microsoft.com/ink/2010/main" type="paragraph" rotatedBoundingBox="10111,2855 10407,2855 10407,3287 10111,3287" alignmentLevel="1"/>
          </emma:interpretation>
        </emma:emma>
      </inkml:annotationXML>
      <inkml:traceGroup>
        <inkml:annotationXML>
          <emma:emma xmlns:emma="http://www.w3.org/2003/04/emma" version="1.0">
            <emma:interpretation id="{CA172742-202C-41CD-AAB8-B37FFBA620F2}" emma:medium="tactile" emma:mode="ink">
              <msink:context xmlns:msink="http://schemas.microsoft.com/ink/2010/main" type="line" rotatedBoundingBox="10111,2855 10407,2855 10407,3287 10111,3287"/>
            </emma:interpretation>
          </emma:emma>
        </inkml:annotationXML>
        <inkml:traceGroup>
          <inkml:annotationXML>
            <emma:emma xmlns:emma="http://www.w3.org/2003/04/emma" version="1.0">
              <emma:interpretation id="{0D0CE961-2678-45CB-99A9-E095BFA9217F}" emma:medium="tactile" emma:mode="ink">
                <msink:context xmlns:msink="http://schemas.microsoft.com/ink/2010/main" type="inkWord" rotatedBoundingBox="10111,2855 10407,2855 10407,3287 10111,3287"/>
              </emma:interpretation>
            </emma:emma>
          </inkml:annotationXML>
          <inkml:trace contextRef="#ctx0" brushRef="#br0">876 379 188 0,'0'0'189'0,"0"0"-7"0,0 0-15 0,0 0-12 16,0 0-11-16,0 0-7 0,0 0-12 0,0 0-8 16,0 0-9-16,0 0-9 0,0 0-8 0,-12-13-9 15,12 13-8-15,0 0-1 0,0 0-9 0,-18 6-3 16,18-6-4-16,-16 3-3 0,8-1-2 0,-1 2-2 15,-1 1-4-15,-4-2-2 0,1 3 0 0,2-1-3 0,-3 1-4 16,2-2 2-16,1 2-6 0,-2 3-3 16,1-3-2-16,-1 1-1 0,3 2-3 0,2 0-3 15,-2 0-1-15,0-1-1 0,2 1 1 0,-2 0-3 16,4 1 0-16,-3 2-4 0,3-2 2 0,0 0-2 0,1 0 3 16,0 1-1-16,3-4-4 0,-1 4-1 0,-1 2 1 15,2-2-2-15,1 0 1 0,1-1 5 0,-2 2-2 16,2-12-4-16,-2 19 3 0,4-7-1 0,-2 2-3 15,2-5 2-15,-1 0 0 0,1 0-4 0,0 0 2 16,0-1 0-16,1-1 0 0,-1 1-4 0,2-1 2 16,-4-7 0-16,6 13 1 0,-2-7-1 0,1 0 0 15,-2 0 0-15,-3-6-1 0,9 9 2 0,-3-6 0 16,1 2 1-16,-7-5 6 0,15 4-2 0,-8-3 2 16,2 3-3-16,-1-3 6 0,-8-1-3 0,22 0 3 15,-12-1-3-15,0-2 3 0,2 1-6 0,-1-2 2 16,2 4 1-16,-2-2-3 0,0-2 0 0,-2 1-1 15,-2-2-2-15,3 2 0 0,-2-1-4 0,-1 0 3 16,-7 4-1-16,14-6-5 0,-8 4-14 0,-6 2-13 16,10-7-19-16,-10 7-20 0,9-3-27 0,-9 3-30 15,6-4-30-15,-6 4-43 0,6-7-53 0,-6 7-146 16,5-7-427-16,-5 7 190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9.19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D996CB9-1B39-42B5-B974-9C45F7507739}" emma:medium="tactile" emma:mode="ink">
          <msink:context xmlns:msink="http://schemas.microsoft.com/ink/2010/main" type="writingRegion" rotatedBoundingBox="14315,2732 24513,2426 24808,12245 14610,12551"/>
        </emma:interpretation>
      </emma:emma>
    </inkml:annotationXML>
    <inkml:traceGroup>
      <inkml:annotationXML>
        <emma:emma xmlns:emma="http://www.w3.org/2003/04/emma" version="1.0">
          <emma:interpretation id="{4BDB5286-0033-4F94-8DF1-594AC80B99F8}" emma:medium="tactile" emma:mode="ink">
            <msink:context xmlns:msink="http://schemas.microsoft.com/ink/2010/main" type="paragraph" rotatedBoundingBox="17720,2749 24439,2289 24603,4691 17885,5151" alignmentLevel="2"/>
          </emma:interpretation>
        </emma:emma>
      </inkml:annotationXML>
      <inkml:traceGroup>
        <inkml:annotationXML>
          <emma:emma xmlns:emma="http://www.w3.org/2003/04/emma" version="1.0">
            <emma:interpretation id="{720EEF81-37A7-4F7B-93B9-F22F5F4A05D1}" emma:medium="tactile" emma:mode="ink">
              <msink:context xmlns:msink="http://schemas.microsoft.com/ink/2010/main" type="inkBullet" rotatedBoundingBox="17740,3027 18124,3016 18125,3044 17740,3055"/>
            </emma:interpretation>
            <emma:one-of disjunction-type="recognition" id="oneOf0">
              <emma:interpretation id="interp0" emma:lang="tr-TR" emma:confidence="0">
                <emma:literal>-</emma:literal>
              </emma:interpretation>
            </emma:one-of>
          </emma:emma>
        </inkml:annotationXML>
        <inkml:trace contextRef="#ctx0" brushRef="#br0">0 0 146 0,'0'0'151'0,"0"0"-2"0,0 0-5 0,0 0-1 0,0 0 2 15,0 0-6-15,0 0-2 0,0 0-4 0,0 0-10 16,0 0-5-16,0 0-5 0,0 0-3 0,0 0-8 15,0 0-4-15,0 0-6 0,0 0-5 0,0 0-7 16,0 0-10-16,0 0-1 0,0 0 0 0,0 0-6 16,0 0-4-16,0 0-3 0,0 0-1 0,0 0 0 15,0 0-4-15,0 0-3 0,0 0 0 0,0 0-4 16,0 0 1-16,0 0-8 0,0 0-1 0,0 0-4 16,0 0 1-16,0 0-2 0,0 0-8 0,0 0 4 15,0 0 4-15,0 0-5 0,0 0 8 0,11 6-3 0,-2-5 0 16,-9-1-4-16,16 1-1 0,-5-1 2 0,2 0-5 15,3 3-6-15,1-3 5 0,-1 0-4 16,6 0 1-16,-1 0-2 0,-6 0 3 0,3 0-6 16,-1 0-1-16,-2 0-2 0,1 0 1 0,0 0 1 0,-1 0-6 15,-3 2 13-15,1-2-7 0,-3 2 4 0,-10-2 1 16,17 0-4-16,-17 0 4 0,14 0-4 0,-14 0 2 16,11 1 6-16,-11-1-1 0,0 0 0 0,11 0 0 15,-11 0 4-15,0 0-1 0,0 0-3 0,8 1 0 16,-8-1 2-16,0 0-1 0,0 0-6 0,0 0 0 15,0 0 5-15,0 0-11 0,0 0 7 0,0 0-5 16,0 0-2-16,0 0 0 0,0 0-3 0,0 0 7 16,11-2-5-16,-11 2 0 0,0 0-5 0,0 0-8 15,0 0-9-15,0 0-15 0,0 0-16 0,0 0-18 16,0 0-20-16,0 0-22 0,0 0-23 0,0 0-29 16,0 0-38-16,0 0-39 0,0 0-38 0,9-7-195 15,-9 7-503-15,5-7 223 0</inkml:trace>
      </inkml:traceGroup>
      <inkml:traceGroup>
        <inkml:annotationXML>
          <emma:emma xmlns:emma="http://www.w3.org/2003/04/emma" version="1.0">
            <emma:interpretation id="{8B81D6C7-389D-4705-9D8F-1A5DCDFEEA8D}" emma:medium="tactile" emma:mode="ink">
              <msink:context xmlns:msink="http://schemas.microsoft.com/ink/2010/main" type="line" rotatedBoundingBox="18345,2611 24051,2440 24070,3075 18364,3247"/>
            </emma:interpretation>
          </emma:emma>
        </inkml:annotationXML>
        <inkml:traceGroup>
          <inkml:annotationXML>
            <emma:emma xmlns:emma="http://www.w3.org/2003/04/emma" version="1.0">
              <emma:interpretation id="{7D97EEA0-404B-4308-8AAD-F330FA675489}" emma:medium="tactile" emma:mode="ink">
                <msink:context xmlns:msink="http://schemas.microsoft.com/ink/2010/main" type="inkWord" rotatedBoundingBox="18351,2805 19624,2767 19634,3108 18361,3146"/>
              </emma:interpretation>
            </emma:emma>
          </inkml:annotationXML>
          <inkml:trace contextRef="#ctx0" brushRef="#br0" timeOffset="1056.68">614-124 104 0,'0'0'222'15,"9"-8"-10"-15,-9 8-8 0,6-9-9 0,-4 4-10 16,-2 5-8-16,0 0-11 0,9-7-13 0,-9 7-18 15,5-5-13-15,-5 5-12 0,0 0-14 0,0 0-9 16,0 0-11-16,0 0-7 0,0 0-7 0,0 0-1 16,0 0 0-16,0 0-3 0,4 18-3 0,-4-18 1 15,4 13 0-15,-4-4-1 0,1 1-5 0,1 1-3 16,-1 1 2-16,1 0 3 0,1-2-3 16,-1 1-4-16,-1-1-4 0,4 1-2 0,0 1-4 0,-1 0-2 15,-2-4-1-15,3 2-2 0,-1-2-4 0,1-2-1 0,1 1 6 16,0 0-4-16,1-3 3 0,0 1 3 15,5 2-4-15,1-4 0 0,-1 1-4 0,1-1 4 16,2-2-8-16,-3-1-3 0,3 0-1 0,-4-1-1 16,4-3 2-16,-3 1-2 0,1-2-3 0,-3 0-3 0,1 0 5 15,1-1-9-15,-2-4 3 0,-3 2 0 0,2 0 2 16,-4 1-7-16,1-4 4 0,-1-1-3 0,0 3-2 16,-2-2 2-16,1 2-2 0,-2 0 1 0,-2 9-3 15,3-14 2-15,0 9 2 0,-3 5-3 0,0 0-4 16,0-13 3-16,0 13-4 0,0 0 3 0,0-10-2 15,0 10-4-15,0 0-1 0,0 0-1 0,0 0 4 16,0 0-2-16,0 0 0 0,0 0 1 0,0 0-2 16,0 0 7-16,0 0-4 0,0 0 1 0,0 0 0 15,4 28-1-15,-4-28 2 0,5 17 1 0,-4-6-1 16,-1-2-1-16,4 3 0 0,-2 0 3 0,1-2-1 16,-1 1-1-16,3 0 3 0,0 0-2 0,0-1 0 15,5-1 8-15,-6-1-6 0,6 0-2 0,-2-2 1 16,-4 1 4-16,7-1-3 0,-1 0 2 0,5-1-3 0,-3-3 3 15,1-1 0-15,2 1 1 0,-2-2-1 16,0-3-1-16,1 0-2 0,1 0 3 0,-4-1 0 16,2-3 2-16,-3-2 1 0,2 3-3 0,-1-2-2 0,1-4 2 15,-2 3-2-15,-4-4-1 0,4 2-2 0,-7 0 3 16,2-1 0-16,-2 0-1 0,1 1 3 0,-3-3-5 16,0 5 5-16,-1 0-5 0,0 9 3 15,-1-17-3-15,1 17-1 0,0-12-7 0,0 12-5 0,1-11-23 16,-1 11-20-16,0 0-22 0,0-10-14 0,0 10-1 15,0 0-1-15,0 0-8 0,0 0 0 0,0 0-7 16,0 0-3-16,0 0 3 0,0 0-9 0,9 24-4 16,-9-24 2-16,7 8 1 0,0-1 2 0,-1-2 12 15,-2-1 6-15,1 4 10 0,-1-4 6 0,3 1 11 16,-1 0 13-16,-6-5 10 0,10 5 13 0,-4-2 18 16,-6-3 9-16,11 4 23 0,-11-4 9 0,13 3 12 15,-6-2 6-15,-7-1 1 0,14 0 2 0,-14 0 1 16,21-4 2-16,-11 0 1 0,1-2-5 0,3 4-3 0,0-1-5 15,4-3 3-15,0 1-4 0,-2 1-2 0,5-3-6 16,0 3 1-16,-1-2-1 16,-1-1-1-16,2 0-4 0,-7 2 0 0,2-2-3 0,-3 2 2 15,0-1-2-15,-4-3-3 0,2 1 0 0,-3 1 1 0,0-2-2 16,-1 2-2-16,-5-2 3 0,1-2 10 0,-3 3-4 16,0 8-2-16,-3-18-5 0,-1 8 0 0,-3 1-2 15,-2 1 1-15,-3 2-3 0,-1 0 4 0,-2 2-9 16,-1 1 2-16,0 1-1 0,2-1 1 0,-2 6-5 15,0-1 3-15,0 1-1 0,-1 1 1 0,0 4 3 16,-3 1-3-16,8 0 1 0,-1 0-2 0,2 2 2 16,0 0 0-16,0 5 0 0,3-2 0 0,4 0 2 15,-1-2-1-15,5 7 1 0,2-3 6 0,3 3 1 16,5-3 2-16,-2 0 1 0,8 3 3 0,4-3-3 16,7 1-2-16,-1-1 2 0,2-1-5 0,4-4 2 15,-8-6-1-15,1 3 0 0,-1-2-4 0,3-1 4 16,-4-1-8-16,3-2-13 0,-5-2-17 0,-5 0-17 15,1 0-22-15,-2-2-25 0,-1-2-29 0,1-1-29 0,-1-1-63 16,-4-3-114-16,-2-2-352 0,0 2 156 16</inkml:trace>
        </inkml:traceGroup>
        <inkml:traceGroup>
          <inkml:annotationXML>
            <emma:emma xmlns:emma="http://www.w3.org/2003/04/emma" version="1.0">
              <emma:interpretation id="{5EBE05F0-8764-4A5B-AE09-8EFF03D6C113}" emma:medium="tactile" emma:mode="ink">
                <msink:context xmlns:msink="http://schemas.microsoft.com/ink/2010/main" type="inkWord" rotatedBoundingBox="20178,2581 22711,2504 22730,3116 20196,3192"/>
              </emma:interpretation>
            </emma:emma>
          </inkml:annotationXML>
          <inkml:trace contextRef="#ctx0" brushRef="#br0" timeOffset="6263.62">2440-433 142 0,'0'0'207'0,"0"0"-13"15,0 0-15-15,-2-14-12 0,2 14-15 16,0 0-13-16,0 0-10 0,0 0-19 0,0 0-14 0,0 0-6 16,0 0-10-16,0 0-7 0,0 0-6 0,0 0-3 15,0 0-6-15,0 0-1 0,0 0 0 0,16 25-2 16,-11-13 0-16,0 0 1 0,1 3-3 0,-1 5 0 15,-2-2 1-15,0 5-2 0,2-1 0 0,0 0-3 16,-2 1-3-16,0-2-3 0,-1 1 1 0,1 0-6 16,0 2-4-16,2-4-2 0,-1 3 1 0,-2-1 0 15,3-8-2-15,-2 7-2 0,0-3-2 0,2 3-2 16,0-4 1-16,-2 4-3 0,1-7-2 0,1 2-3 16,-3-4 2-16,1 2-2 0,0-2-2 0,0 1-2 0,2-7 5 15,-3 3-9-15,1-2 1 0,-3-7 0 16,6 14 0-16,-5-9-2 0,-1-5 2 0,6 9 0 15,-6-9 2-15,0 0-1 0,0 0 8 0,3 11 8 0,-3-11 7 16,0 0 6-16,0 0-4 0,0 0-6 0,0 0 0 16,0 0-3-16,0 0-6 0,11-20 0 0,-8 11-2 15,2-2-7-15,3-1-14 0,-1-1-2 16,0-3-1-16,2 2 0 0,1-3-3 0,-2 3-5 0,5-2-1 16,-4 4 1-16,1-5 2 0,1 7 0 0,-5-1 0 15,-1 2 1-15,1 3 5 0,2-1 0 16,-3 0-4-16,-2 2-3 0,-3 5 5 0,8-10-2 0,-8 10 0 15,9-5 2-15,-9 5 3 0,7-4-7 0,-7 4 4 16,0 0-3-16,14 3 4 0,-14-3-2 0,9 6-1 16,-2-1 2-16,0 4 3 0,0-1-5 0,-2 3 3 15,0 0 1-15,1 1-2 0,1 0 3 0,-2 3 0 16,4-4-1-16,-3 3 4 0,2 0-1 0,-3-5 1 16,1 5-1-16,1-2 0 0,0-3 1 0,0 2 5 15,-1-1 1-15,4-1-4 0,-1-1 2 0,1 0-1 16,1-1 3-16,0-1-3 0,2-4 1 0,1 0-1 15,-1 0 0-15,4-2 1 0,-4-2-2 0,1 0 2 16,0-3-6-16,-1-1 3 0,1 0-4 0,-2-3-3 0,8 0-4 16,-6-3 3-16,-1 2-2 0,0 0 5 0,-2 1-3 15,1-2-1-15,-2 2 4 0,-2 0 0 16,0 1-2-16,-4 2 6 0,1-2-2 0,0 2 1 16,-5 6-2-16,6-7 0 0,-6 7-1 0,5-5-1 0,-5 5-1 15,0 0-2-15,7-5 1 0,-7 5 4 0,0 0-3 16,0 0 2-16,0 0-3 0,18 6 4 0,-18-6 2 15,7 4 0-15,-1-1 0 0,4 1-1 0,-3-2 0 16,3 2 3-16,3 1-2 0,-2-2 2 16,3 1 0-16,2-2-2 0,1-1 3 0,-5 0 4 0,3 3-5 15,0-4 2-15,1-2-1 0,-2 2 1 0,0 2 0 16,-1-6-3-16,1 3 6 0,-3-4-5 0,-3 3 0 16,3-4 0-16,-4 0 1 0,0 1 2 0,0-2-2 15,-3 0 1-15,1-2-1 0,0 2-1 0,-5-2 0 16,0 9 0-16,0-19 2 0,0 10-4 0,-5-1 3 15,-2-2 0-15,3 1 0 0,-5 2-4 0,-1 1 3 16,-1-1 0-16,-1 0-1 0,0 4 5 0,-2 1-1 16,-2-1-2-16,2 0 2 0,1 2 3 0,-4-1-6 0,1 4 2 15,5 0 0-15,-5 0 0 0,2 4-4 16,0 1 1-16,2 0-1 0,1 1 4 0,5 0-2 16,-4 3 0-16,3 0-2 0,2 2 2 0,-2-1 0 15,3-2 0-15,2 3-1 0,-1-1 0 0,3 1 4 16,0-11-2-16,3 17 0 0,-1-6 3 0,-1-4 2 0,4 5-5 15,5-4 6-15,-3 0-2 0,3-3 2 0,-2 1-2 16,6 0-2-16,-3-1 0 0,2-3 1 0,0 0-2 16,1-1-1-16,0-1 2 0,2-1 0 0,-2-1 1 15,2-2-4-15,0-2 2 0,3-1 1 0,-1-2-2 16,-4 2 2-16,0 0 2 0,0-2-5 0,2-3 2 16,-5 3-3-16,3-2-2 0,-1 1 4 0,0 0-3 15,-2 1 1-15,-2 0 3 0,3 4-3 0,-3-2-2 16,-2 1 2-16,0 1 0 0,0 2-6 0,-7 3 2 15,14-7 0-15,-14 7-2 0,13 0 1 0,-13 0-1 16,17 4 0-16,-9-3-1 0,0 1 3 0,1 1-1 16,1 3 1-16,-2 3 3 0,3-2-1 0,-1 3 0 15,2-1 1-15,-5 1 2 0,2 0 1 0,-2 1-3 16,2 1 0-16,-4-1-13 0,1 1-21 0,2-5-18 16,-5 2-22-16,2-2-19 0,-2 1-24 0,2-2-26 15,-5-6-26-15,6 7-21 0,-6-7-221 0,0 0-444 0,0 0 197 16</inkml:trace>
          <inkml:trace contextRef="#ctx0" brushRef="#br0" timeOffset="7001.33">3964-127 178 0,'0'0'208'16,"0"0"-16"-16,-3-8-17 0,3 8-19 0,0 0-17 15,0 0-13-15,0 0-11 0,0 0-16 16,0 0-9-16,0 0-6 0,0 0-2 0,0 0-3 0,0 0-5 16,0 0-3-16,0 0-1 0,0 0-1 0,11 21 2 15,-11-21 3-15,5 15-10 0,0-8 0 0,-3 2-5 16,3 0-1-16,0-1-5 0,-3-1-3 0,2 4-3 16,1-2-4-16,0-1-3 0,1 1-1 0,-1 0-3 15,2-3-5-15,0 1 2 0,-2-1-1 0,0-1-5 16,1 0 1-16,-1-1-5 0,4 1 3 0,-4-1-6 15,-5-4 3-15,13 3-4 0,-13-3 1 0,16 0 0 16,-8 0-6-16,-8 0-1 0,14-10 2 0,-8 5-3 16,1-1 4-16,0 1-6 0,0-4 0 0,1-1-4 15,0 1-1-15,1 0-4 0,1-3 3 0,-4 2-4 16,5-2-2-16,-3 4-1 0,-1-4-4 0,0 3-1 0,-2 0 1 16,0 4 3-16,-2-5-2 0,-3 10 2 0,8-9-1 15,-6 4 1-15,-2 5-4 0,6-4 1 16,-6 4-3-16,0 0 1 0,8-7 1 0,-8 7-2 0,0 0 5 15,0 0-3-15,0 0 1 0,0 0 3 0,0 0-2 16,16 14 5-16,-12-12-3 0,3 5 3 16,-2-1-2-16,2 1 4 0,3 1-2 0,-4-3 6 15,4 2-6-15,1-1 1 0,3 1 10 0,-3-2 0 0,5-1 0 16,5 2 5-16,-2-4-3 0,3 1 1 16,2-3-1-16,1 1 1 0,2-1 0 0,-3-1-1 0,3-4 0 15,6-1-3-15,-6 3 2 0,-3-2-2 0,0-2 0 16,0-1-1-16,-1 2 2 0,-4-3-2 0,-1-1-3 15,-4 3-2-15,0-2 3 0,-2-1-2 0,-3 1-1 16,0-2-3-16,-7 0 8 0,3-1-11 16,-2 4 9-16,-2-1-10 0,-1 9 2 0,-9-13 1 0,0 4 1 15,-1 2-4-15,-6 1-2 0,2 2 1 0,-2 0 4 16,-5 2-4-16,-1 3 1 0,0 2-2 0,0-1 2 0,1 4 0 16,5-1 1-16,2 1-2 0,-2 1 0 0,5 0 2 15,1 3 2-15,-2 2 0 0,7-1-1 16,-1 1 1-16,4 1-2 0,-1-3 2 0,8 5-1 15,0-4 4-15,4 1 1 0,5 1-3 0,4 1 3 0,3-2 0 16,2 0-1-16,7-3-1 0,2 1 8 0,-6-5-6 16,-1 1-3-16,0-2 1 0,1-1 0 15,-5 0 2-15,2 0-1 0,-9-2-10 0,2-2-12 0,0 1-19 16,-2-1-17-16,-1-1-24 0,-1-1-29 0,-5 1-32 16,4-3-39-16,-1-1-51 0,-3 1-153 15,1-6-415-15,-2 5 184 0</inkml:trace>
        </inkml:traceGroup>
        <inkml:traceGroup>
          <inkml:annotationXML>
            <emma:emma xmlns:emma="http://www.w3.org/2003/04/emma" version="1.0">
              <emma:interpretation id="{67393CBB-9DFA-4C1C-9D7C-C25B272F2725}" emma:medium="tactile" emma:mode="ink">
                <msink:context xmlns:msink="http://schemas.microsoft.com/ink/2010/main" type="inkWord" rotatedBoundingBox="23437,2458 24051,2440 24069,3048 23456,3067"/>
              </emma:interpretation>
            </emma:emma>
          </inkml:annotationXML>
          <inkml:trace contextRef="#ctx0" brushRef="#br0" timeOffset="7450.84">5856-439 129 0,'0'0'228'15,"-5"-11"-15"-15,5 11-18 0,0 0-20 0,0 0-17 16,0 0-20-16,0 0-17 0,0 0-9 0,0 0-5 15,0 0-5-15,0 0 5 0,-19 21-3 16,12-11-5-16,1 1-1 0,-1 8-6 0,0-7-6 0,-2 8-3 16,2-2-1-16,2 2-8 0,-1 4-4 0,-2-4-1 15,4 1-6-15,-3 1 0 0,1-1-8 0,1 2-3 16,2-4-14-16,-2 2-5 0,0-2-5 0,3 1 1 16,-5-3-3-16,5-1-6 0,1-3 2 0,-1 2-2 15,0-5 2-15,2 4-5 0,-1-5 1 0,1 3-5 16,0-12-1-16,-2 14-11 0,2-14-16 0,0 11-16 15,0-11-9-15,0 10-8 0,0-10-17 0,0 0-16 16,8 7-24-16,-8-7-21 0,0 0-23 0,0 0-12 16,22-17-33-16,-17 11-167 0,0-6-389 0,3 0 173 15</inkml:trace>
          <inkml:trace contextRef="#ctx0" brushRef="#br0" timeOffset="7775.89">5851-375 67 0,'4'-9'189'0,"-4"9"-10"0,0 0-15 15,0 0-20-15,0 0-15 0,0 0-5 0,0 0-32 0,0 0 9 16,0 0-6-16,0 0-8 0,0 0-2 0,0 0-7 16,22 18 1-16,-18-8 1 0,5-1 1 15,-4 3-3-15,5 1 1 0,1 4 1 0,0 0-2 0,-2-1 3 16,4 2-4-16,-3-1-3 0,4 0-2 15,-1 1-5-15,-2-1-3 0,4 1-4 0,0-4-3 0,-2 3-5 16,4-2 0-16,-6-3-4 0,0-2 0 0,3 1-3 16,-3-3-3-16,-2 1 3 0,2-3-9 0,0 0-7 15,3-1 0-15,-3-1-2 0,0-2 0 0,2 0-4 16,3 1 4-16,-1-2-13 0,-3-1-12 16,-1 0-19-16,2-1-9 0,-13 1-18 0,16-5-25 0,-5 0-20 15,-2 1-21-15,-3-2-17 0,-3-2-19 0,4-2-27 16,2-1-32-16,-5 0-159 0,-1-4-394 0,0 4 174 15</inkml:trace>
          <inkml:trace contextRef="#ctx0" brushRef="#br0" timeOffset="8089.29">6311-588 180 0,'-8'4'178'15,"-2"3"-10"-15,0 1-11 0,3 1-6 0,-2 5-3 16,4-2-2-16,-2 6-5 0,2-2-7 0,0 2-8 16,-2 3-1-16,6 2-6 0,1-4-6 0,-2 2-2 0,4 11-3 15,1-11-9-15,3 9-7 0,-2-8-6 16,3 1-5-16,-3-2-2 0,2 0-14 0,3-1-9 15,-2 2 0-15,-3-3-9 0,0-5 0 0,3 0-4 0,-2 4 4 16,-1-5-12-16,0 1-10 0,-1 0-21 0,-3 0-27 16,2-2-31-16,-6 0-50 0,-1-1-57 0,-3 0-68 15,-1-4-171-15,1-2-432 0,-3-1 191 16</inkml:trace>
        </inkml:traceGroup>
      </inkml:traceGroup>
      <inkml:traceGroup>
        <inkml:annotationXML>
          <emma:emma xmlns:emma="http://www.w3.org/2003/04/emma" version="1.0">
            <emma:interpretation id="{5FA4F692-5B20-48DF-A458-5B5B09BBA4A0}" emma:medium="tactile" emma:mode="ink">
              <msink:context xmlns:msink="http://schemas.microsoft.com/ink/2010/main" type="line" rotatedBoundingBox="18333,3751 24510,3328 24603,4691 18426,5114"/>
            </emma:interpretation>
          </emma:emma>
        </inkml:annotationXML>
        <inkml:traceGroup>
          <inkml:annotationXML>
            <emma:emma xmlns:emma="http://www.w3.org/2003/04/emma" version="1.0">
              <emma:interpretation id="{6902F2AB-FE53-4580-943E-E076F98DF94E}" emma:medium="tactile" emma:mode="ink">
                <msink:context xmlns:msink="http://schemas.microsoft.com/ink/2010/main" type="inkWord" rotatedBoundingBox="18333,3751 24510,3328 24603,4691 18426,5114"/>
              </emma:interpretation>
            </emma:emma>
          </inkml:annotationXML>
          <inkml:trace contextRef="#ctx0" brushRef="#br0" timeOffset="10679.34">880 992 173 0,'0'0'186'0,"0"0"-19"0,0 0-17 16,0 0-17-16,0 0-18 0,9 1-6 0,-9-1-12 15,0 0-5-15,3 9-8 0,-3-9-5 0,5 11-5 16,-2-6-6-16,-3-5-1 0,5 13-9 0,-2-5-1 0,-1-1-4 15,1 4-6-15,2-1 5 0,0 2-1 16,-1 1-9-16,-2-3 0 0,-1 0-2 0,3 4-7 16,-4-5-6-16,1 1 2 0,1-1-1 0,-2 4 4 0,0-13-7 15,-3 15 4-15,-2-6 4 0,0-3-3 0,-2 3-1 16,-3 0 1-16,0-3-9 0,-5 2 3 0,2 0-1 16,0-2-3-16,-4-3 0 0,-4 1-3 0,5 1 3 15,-5-3-3-15,-2-4 3 0,7 2-1 0,-1-3 4 16,2 1 5-16,1-2-6 0,-1 1 2 0,3-3-4 15,0 0 2-15,3-1-5 0,-1 0-1 0,3-4-2 16,5 1-4-16,-2-1-1 0,3-1-6 0,2 0-6 16,4-2-5-16,0 2-2 0,3-2 0 0,3-1-4 15,2 1 0-15,-3 1 3 0,-1 1-1 0,6 2-1 16,-2 1 2-16,-1 1 3 0,2-1-3 0,-2 1 4 16,3 3-3-16,-1 1 3 0,1 0-1 0,-3-1 5 15,1 2-3-15,2 0 0 0,0 1 0 0,-2 1-2 16,1 2 3-16,0-1-1 0,1 2 3 0,-2 1-2 15,7 6 5-15,-5-2-3 0,-1 0 2 0,-2 5 4 16,8 2-2-16,-2 2-3 0,-6-2 0 0,8 5 2 16,-4-1 2-16,1-1 2 0,6 9-3 0,-3 1 5 0,-6-7-4 15,3 5 2-15,3 3 0 0,-6 3-3 0,-3-3 1 16,3 3-1-16,-4-1 2 0,-1 5 0 0,0-4 1 16,-2 6 1-16,1 0-1 0,-3 0-2 0,-2-4 2 15,1 1-2-15,-2 1-2 0,2 0 4 0,-2-2-2 16,2-2 1-16,-4-7 2 0,-1 0 1 0,1 6-1 15,-4-8 0-15,3 1-1 0,-4-2-4 0,4-5 6 16,-3-1 2-16,-2-5 9 0,4 4 5 0,-1-6 3 16,-2 1 6-16,-3-3-2 0,0 0 1 0,-1 0-4 15,-1-4-2-15,-4 2 0 0,-1-3-2 0,-1-2-3 16,-6-3 2-16,-3-2-1 0,1-4 2 0,-8 0-7 16,4-5 1-16,0 0 1 0,5 4 3 0,1-3 0 15,1 0-4-15,-6-7 4 0,12 4-4 0,0 1 1 0,3-1-4 16,2-3 0-16,4 0-1 0,2-3-2 0,3 0-3 15,3 4-7-15,3-3-3 0,4 1-4 16,5-8-7-16,-1 11-5 0,6-9-6 0,5 4 5 0,-3 0-2 16,4-1-4-16,-1 1 3 0,3 6-1 0,0-3 2 15,-2 2-4-15,-4 6 2 0,2-1 4 0,7-3 0 16,-12 4 2-16,4-2 4 0,-4 0-1 16,3 0 2-16,-4 2-1 0,0-3 4 0,-1 3 2 15,-3 0 0-15,0-2 0 0,1-4 1 0,-5 1 1 0,0-1 1 16,1 1 2-16,-2 3 0 0,0-5 3 0,-3 0-4 15,-1 7 1-15,-1-8 0 0,1 6-1 0,1-1 3 16,-4 2-2-16,-2 1 0 0,3-2-3 0,1 2 5 16,-3 3 0-16,1-1 2 0,-1 10 3 0,0-14-1 15,0 14 4-15,0-10-5 0,0 10 0 0,0 0-2 16,0 0-1-16,-6-11 1 0,6 11-3 0,0 0 2 16,-16 5-2-16,16-5 4 0,-15 7 1 0,6 2-2 15,-5 1 2-15,3 1 1 0,2 1-1 0,-1 0 2 0,-3 2-1 16,0 1 0-16,3 0 3 0,3 0 0 15,2-4-2-15,0 7 3 0,2-6-5 0,1 2 3 16,2 1 2-16,2 3 0 0,1-2-1 0,4-6 1 0,6 7-3 16,-2-6 1-16,5 1 2 0,4 0-2 0,1-3-1 15,7-1 1-15,0-2-6 0,6 1-7 0,-9-5-3 16,15 0 3-16,-8-4-3 0,2 0 4 0,-8 1-3 16,-1-2 1-16,0-3 1 0,-3-3 2 0,-2 4 1 15,-1-4-1-15,-5 0 1 0,-2 1 1 0,1-1 4 16,-2 0-2-16,1 0 4 0,-6-3-6 15,2 1 7-15,-1 2 8 0,-4 1 5 0,3 1 2 0,-2-1 6 16,-3 2 4-16,-1 6 0 0,5-9-4 0,-5 9-5 16,0 0-2-16,6-12-2 0,-6 12-6 0,0 0-1 15,4-5-1-15,-4 5-2 0,0 0 3 0,0 0-3 16,0 0 0-16,0 0 1 0,10 21-2 0,-8-16 1 16,-2-5-4-16,7 11 2 0,-2-4 0 0,2-2 3 15,-1-2-4-15,2 1 4 0,-2 1-3 0,4-1 2 16,-2 0 2-16,3-4-3 0,2 1-1 0,1-1-1 0,-3 2 3 15,6-5-3-15,-4-1 3 0,0 2-3 16,-1-3 0-16,3-1 2 0,-4-2-2 0,-1 1 2 16,-1-2-1-16,2 1 0 0,-6 0-2 0,0-4 0 0,-1 3 0 15,-2-3 5-15,-4 1-6 0,-3 1-2 0,1-4-1 16,-7 5 2-16,1 1-4 0,-1-1 2 0,-8 2 0 16,3 2 1-16,-6 0 1 0,0 2-4 0,1 2 0 15,1-1-5-15,-1 4-10 0,6 0-8 0,3 2-10 16,0 0-12-16,2 2-13 0,-1-1-19 0,6 2-5 15,-1 1-15-15,4 0-22 0,2 1-22 0,0-9-32 16,8 17-183-16,-3-10-389 0,6 1 173 0</inkml:trace>
          <inkml:trace contextRef="#ctx0" brushRef="#br0" timeOffset="11264.9">2250 1208 146 0,'0'0'248'16,"0"0"-25"-16,0 0-24 0,17-2-19 0,-17 2-15 16,12-1-18-16,-3-1-12 0,-9 2-16 0,20-1-11 0,-7-1-10 15,-2-1-11-15,5 2 0 0,-2-1-13 0,-1-1-2 16,2 0-4-16,0 0-1 0,0-2-7 0,-2-2-2 16,2 4-1-16,-4 0-2 0,0-5-3 15,-3 0-4-15,0-1-5 0,0 0-1 0,-5 0-3 0,2-3-2 16,-5 2-7-16,-3-3-3 0,1 1-5 0,-1 0-3 15,-5-2-3-15,0 3-2 0,0 1-1 0,-6-2-2 16,1 5-5-16,-4 0-1 0,6-1-13 0,-2 5-9 16,-2 0-6-16,-2 1-10 0,2 4-9 0,3-2-16 15,1 5-9-15,0-1-7 0,-1 4-4 0,2 1-6 16,4-2-3-16,4 2-2 0,-1 4-5 0,3-1-5 16,3 2-5-16,-2-2 0 0,1 3 0 0,3-1 16 15,4 4-9-15,1-1 10 0,-1-2 7 0,1-1 3 16,-4-1 21-16,4 0-3 0,1 0 14 0,-6-4 6 0,6 2 16 15,-4 0 12-15,0-2 16 0,1 0 14 0,-5-1 17 16,2-2 8-16,0 1 8 0,1 0 9 16,-1-2 9-16,-5-5 0 0,7 14 6 0,-4-9 2 15,4 1 5-15,-2 3-7 0,-2-3-3 0,5 3 3 16,-2 2-7-16,4-1-3 0,-2-2-1 0,3 4-3 16,-3-1 0-16,0 3-8 0,6-1-1 0,-1 4 0 15,-1-3-5-15,1 7-2 0,1-6 0 0,0 3-8 0,-2-1-3 16,-1 0-1-16,-1-5-4 0,-1 0 3 0,-5 2 1 15,1-3-6-15,-3-1-2 0,1 4 5 0,-3-14 8 16,-5 14 1-16,-4-5 2 0,-2-1-1 0,1-2-4 16,-6 0-2-16,-2-2-4 0,-3-1-4 0,-3-1-3 15,2 0 3-15,1-4-7 0,-3-1 1 0,7-2-3 16,0 1-4-16,1-1-9 0,3 1-16 0,1-6-22 16,5 3-25-16,-2-1-19 0,4-2-28 0,5 0-30 15,1-4-35-15,9-3-43 0,-5 3-188 0,7-6-433 16,1 3 192-16</inkml:trace>
          <inkml:trace contextRef="#ctx0" brushRef="#br0" timeOffset="12353.16">2786 1180 230 0,'-5'-13'212'0,"5"13"-20"0,0 0-24 0,0 0-13 0,0 0-14 16,0 0-14-16,0 0-14 0,0 0-6 0,0 0-10 15,5 30-9-15,0-22-7 0,-5-8-3 0,0 16-5 16,4-6-6-16,1 0-5 0,3-1-5 0,-7-1-7 16,4 0-3-16,0-1-4 0,-3 1-6 15,1-2-1-15,-3-6-5 0,6 7-1 0,-6-7-1 16,5 10 4-16,-5-10 7 0,0 0 15 0,3 7 11 0,-3-7-7 16,0 0-7-16,0 0-5 0,0 0-5 0,0 0-5 15,0 0-1-15,-3-33-7 0,6 21-3 0,-3-2 1 16,0 2-2-16,0-5-11 0,0-1-3 0,2-1-2 15,2 0-2-15,1-1-8 0,-3 1-11 0,4 0 6 0,2 5-4 16,-3-1-3-16,4 2-3 0,-1 2 1 16,2-1-5-16,-3 4-6 0,3 2-1 0,-4-1-3 15,1 3 3-15,2 1-5 0,-9 3 1 0,15-2 3 16,-4 2-1-16,-11 0 2 0,14 5 4 0,-5-2 3 16,-2 3 3-16,4 5 0 0,-3-4 2 0,0 3-1 15,0 0 6-15,1 1-1 0,-1-2-1 0,0 0 6 16,-1 2-5-16,2-5 5 0,-2 6 0 0,2-4 14 0,2-2-11 15,-3 3-1-15,-2-3 2 0,4 0 1 0,4-3 1 16,-5 0 0-16,4-1 2 0,0 1 1 0,3-2 3 16,-2-1-3-16,2 0 2 0,6 0-1 0,-6-1 1 15,6-4-2-15,-6 1-1 0,6-3-1 0,-9 0 1 16,7-2 3-16,-8 2-4 0,5-6 1 0,-3 4-1 16,-4-5-1-16,1 0 1 0,-1 2 1 0,-3 0-3 15,-2-1 1-15,-2 1 1 0,0 1-2 0,-3 0 1 16,0 11-2-16,-6-17-1 0,1 10-1 0,-4-3-1 15,-1 4 3-15,-4 2-1 0,0 2-2 0,-2 0 1 16,0 2 1-16,-3 0 3 0,3 4-3 16,0 0 4-16,-4 5-7 0,1-2 3 0,3 0 2 0,0 7 0 15,0-3 3-15,2 3-3 0,0 2 0 0,1 1 0 16,8-5 3-16,-5 0-3 0,6 1 0 0,1 1 3 0,-1 0-1 16,4-2-1-16,0 2 1 0,0-3 4 0,2-1-3 15,0-1 0-15,3-1-2 0,-1-2-7 0,4 0-3 16,-2-1-3-16,4-1-1 0,1-4-2 0,-1 2-4 15,4 1 5-15,-1-6-1 0,1 1 2 0,2-2 0 16,-2-1 3-16,0-3-1 0,2 1 5 0,-5-2-2 16,5 0 2-16,-3-2 2 0,-2 0 5 0,0-4 0 15,0 5 5-15,-1-4 5 0,2 3 3 0,-5 1 17 16,-1-1 8-16,2 2 4 0,1-2-2 0,-7 7 4 16,-2 4 3-16,3-11-9 0,-3 11-4 0,8-8-7 15,-8 8-6-15,5-5 0 0,-5 5-6 0,0 0 2 16,0 0-2-16,0 0-1 0,11 16-4 0,-8-10-1 15,-1 0 2-15,1 5-2 0,1 1 1 0,1 0-4 0,-3 0 1 16,6 2 1-16,-2 0-1 0,-1 1-9 16,4-4-6-16,-4 1-8 0,-1-3-9 0,3 3-5 15,3-3-6-15,-4-4-6 0,1 4 2 0,-3-5-2 16,6 1 2-16,-4-2-5 0,-6-3 2 0,17 4-4 16,-8-4 2-16,-9 0 7 0,19-2 1 0,-13-3 5 15,6 2 3-15,-2 0 4 0,1-5 0 0,0 1 4 16,-1-2 11-16,1 2 2 0,-3-2 10 0,3 0 1 0,-2 0 5 15,-2 3 8-15,-1 1 18 0,-1-1 3 0,0 2-3 16,-5 4-2-16,9-6-6 0,-9 6-4 0,7-4-2 16,-7 4 1-16,0 0-4 0,0 0-4 0,12 14-1 15,-7-9 3-15,-3 4-5 0,2 2 3 0,-4 4 0 16,2 5-3-16,1 1 4 0,-1 3 2 0,-2-1 1 16,-2 11 3-16,2-4-3 0,-5 4-1 0,5-1-1 15,-3 0 1-15,2 1-4 0,-1 0 2 0,2-4 0 16,0-7 0-16,0 1-5 0,0-1 0 0,2-2-1 15,-1 1 3-15,-2-4-4 0,1-4 3 0,0-2-1 16,1-2-1-16,-1-1 5 0,0-9 1 0,0 11-5 16,0-11 1-16,3 8-25 0,-3-8-22 0,0 0-22 15,0 0-15-15,0 0-24 0,0 0-20 0,0-29-25 16,0 13-26-16,0 2-178 0,-6-7-375 0,6-7 166 0</inkml:trace>
          <inkml:trace contextRef="#ctx0" brushRef="#br0" timeOffset="12676.9">3764 990 48 0,'0'0'182'0,"8"-9"-20"0,-3 4-11 0,-5 5-17 16,14-7-9-16,-8 3-10 0,1 0-8 0,-7 4-1 15,16-8-10-15,-9 7-5 0,3 0-8 0,-10 1-7 16,16-5 2-16,-16 5-15 0,14 0-1 0,-7 5-10 15,-7-5 1-15,15 2-4 0,-8 0-2 0,-2 1-2 16,2 3-5-16,-2-1 1 0,0 1 0 0,1 0-2 16,-1 3 4-16,-3 0 7 0,5-1-1 0,-5 1-2 15,-2 0-8-15,3 2 4 0,-1-3-1 0,-2-8-5 16,0 14-1-16,0-6 2 0,0-8-2 0,-2 14 2 16,-1-8 1-16,3-6-1 0,-9 12 0 0,4-7-1 15,-3-1-6-15,-2 1-2 0,1-2-4 0,-1 1 0 16,10-4-8-16,-15 5-23 0,8-3-22 0,7-2-35 15,-14-2-31-15,14 2-39 0,-10-6-41 0,10 6-55 0,-4-12-127 16,4 12-386-16,3-20 170 0</inkml:trace>
          <inkml:trace contextRef="#ctx0" brushRef="#br0" timeOffset="13374.8">4143 585 115 0,'5'9'185'0,"-2"5"-10"0,-3 1-9 0,8 2-14 16,-5 4-5-16,2 0-12 0,0 1-7 0,3 7-5 16,1 1-2-16,1-2-11 0,-6 1-5 0,3-8-6 15,0 3-6-15,-2-2-9 0,0 2-8 0,0-3-5 16,-3-1-6-16,-1 0-10 0,2-2 1 0,-3-3-5 15,0-2-6-15,0 0-6 0,0-2 0 0,2-4-7 16,-2-7 1-16,-2 16-2 0,2-16-6 0,0 12-3 0,0-12 4 16,5 7-2-16,-5-7 1 0,0 8-4 15,0-8 2-15,0 0-3 0,0 0-3 0,0 0-2 16,0 0-2-16,0 0-4 0,25-15-6 0,-15 4-4 16,-2 1-6-16,1-1 0 0,-1 0-1 0,0-2-2 0,-3 2 3 15,6-3 1-15,-3 2 0 0,1 0 3 0,1-2 2 16,-4 2 3-16,4 3 4 0,-6 1 8 15,1 1 3-15,0 0 7 0,-5 7 3 0,4-9-3 0,0 5-4 16,-4 4-6-16,0 0-2 0,5-6 0 0,-5 6-4 16,0 0-2-16,0 0 1 0,0 0 1 0,11 15 1 15,-8-6 3-15,2 0 0 0,-1 2-1 0,-2 2 5 16,6 0-2-16,-3 2 4 0,3-3 0 0,0 2 1 16,-2-2 1-16,3 0-1 0,-4-1-2 0,6 1 1 15,-6-1-6-15,2-5 5 0,0 4-4 0,0-2 4 16,2-2-5-16,-4 0 0 0,5-4-1 0,-4 1 1 15,5-2 0-15,-11-1-3 0,16 2 4 0,-4-5-4 16,-2-1-5-16,1 2-1 0,0-5-7 0,-1 0-1 16,-1-2-1-16,1-1 0 0,-4-1 4 0,4-1-3 0,-4 0 0 15,-1 1 2-15,3 0 1 0,-2 0 1 16,-4 2 2-16,3 3 7 0,-2-3 6 0,-3 9 1 16,3-11 3-16,-3 11-5 0,5-9-2 0,-5 9-4 0,7-4 0 15,-7 4-7-15,0 0-1 0,0 0 2 16,0 0 0-16,0 0 2 0,0 0-2 0,0 0 0 0,7 21-1 15,-4-14 0-15,-2 4 1 0,0 0 3 0,3 1-3 16,-2 0-1-16,1 0 2 0,2 0 1 0,-3-1 0 16,2 0 2-16,1-1-3 0,1 1-1 0,-1-3-1 15,-2-2-1-15,-1 0-7 0,-2-6-2 0,6 9-18 16,-6-9-13-16,5 7-28 0,-5-7-33 0,0 0-34 16,0 0-38-16,0 0-35 0,0 0-222 0,13-16-466 15,-12 7 206-15</inkml:trace>
          <inkml:trace contextRef="#ctx0" brushRef="#br0" timeOffset="13557.21">4811 681 104 0,'-8'-11'231'0,"8"11"-27"0,-5-6-20 15,5 6-18-15,0 0-21 0,0 0-13 0,0 0-17 16,0 0-16-16,0 0-20 0,0 0-30 0,0 0-20 15,0 0-21-15,10 34-34 0,-3-25-40 0,0 3-41 0,-2 2-118 16,4-2-243-16,-2 2 108 0</inkml:trace>
          <inkml:trace contextRef="#ctx0" brushRef="#br0" timeOffset="14344.59">4990 879 118 0,'0'0'221'0,"-7"4"-17"0,0 0-13 0,3 5-17 16,-1-3-14-16,1 3-13 0,-1 2-9 0,2 2-12 15,1 3-8-15,3-2-11 0,-2 5-6 0,2-4-9 16,0-1-8-16,2 1-7 0,-1-1-10 0,3 1-4 16,0-1-6-16,-1-2-4 0,3-2 0 0,-2 0-8 15,-1-3-3-15,7 1-1 0,-6-2 0 0,4 0-7 16,1-4-4-16,-2 1-4 0,2-2 2 0,2-1-5 15,2-3-3-15,-3 1-1 0,3-1-3 0,1-1 1 16,-1-2-2-16,0-3-1 0,-1 0-5 16,5-5 1-16,-6 5 1 0,4-2-5 0,-3 1 3 15,-1-2-3-15,-1 2-2 0,-1-1 3 0,-1 4-2 0,-4 2-2 16,2-1 2-16,-1 2-1 0,-6 4-3 0,10-8-2 16,-7 5-4-16,-3 3 1 0,0 0-3 0,8-3 1 15,-8 3 1-15,0 0 1 0,0 0 2 0,0 0 0 16,12 8 0-16,-12-8 0 0,2 12 0 0,2-5 3 15,-4-7-4-15,6 11 3 0,-2-4 2 0,2 0 2 16,-1-1 2-16,0 2 6 0,1-4-2 0,-6-4 4 0,13 8 0 16,-2-4-2-16,-2-4 2 0,-2 2-1 15,6 2-3-15,-3-4 0 0,2-4-1 0,-2 2 2 16,2 0-4-16,0-2 4 0,-2-2-4 0,1 0 0 0,0-1-1 16,-1-1 1-16,-3-3-4 0,2 2 1 0,-3-2 0 15,-1 1-2-15,0-1-1 0,0-1 2 16,-3 2-4-16,-4 0-1 0,0-2 0 0,-6 4-1 0,2 1 0 15,-3 0 0-15,-3 0-3 0,-2 2 3 0,-2 1-2 16,2 6 2-16,1-4-2 0,-1 4 1 0,-2-1-1 16,5 3-1-16,-4 1 3 0,3 1 1 0,4 3-3 15,-4 1 3-15,6 0-5 0,-2-1 4 0,1 2 0 16,5 1 3-16,-3 0 0 0,2-3-3 0,3 5 3 16,0-5 1-16,3 5 0 0,-1-8 1 0,1 3 0 15,-1-3 6-15,5 0-2 0,-2-1-5 0,4-1-1 16,-2-2 5-16,4 0-2 0,0-1 3 0,-11-1-1 15,18-3-1-15,-5 0 0 0,-2-2-1 0,1 1-3 16,-1-4 2-16,1-1-1 0,-3 1 2 0,2-1 0 16,1-1-2-16,-1 0-3 0,-3 1 5 0,2-1-4 0,-2 2 1 15,1-1-1-15,-4 3 0 0,0 1-1 16,0-2 2-16,-5 7 0 0,6-8-5 0,-6 8-2 16,6-5 0-16,-6 5 0 0,0 0-1 0,0 0 2 15,0 0 1-15,0 0 2 0,0 0 1 0,10 20-2 0,-10-15-1 16,0 5 4-16,2-1-2 0,1 2 1 0,-2 1 1 15,0 0-4-15,-1-1-4 0,2 0-1 0,1 2-7 16,1-5-5-16,-1 3-9 0,2-2-10 0,1 0-10 16,-1-2-17-16,2 0-16 0,0-4-21 15,-7-3-23-15,13 3-30 0,-13-3-40 0,0 0-133 0,16-9-360 16,-8 5 160-16</inkml:trace>
          <inkml:trace contextRef="#ctx0" brushRef="#br0" timeOffset="14678.48">5816 464 99 0,'0'0'212'0,"0"0"-28"0,0 0-16 15,-5-7-19-15,5 7-13 0,0 0-15 0,0 0-13 16,0 0-4-16,0 0-11 0,0 32 4 0,1-21-1 15,-1 5-5-15,2-2-2 0,0 6-5 0,4 3 2 16,-4-2-6-16,3 8 5 0,-2-3-5 0,4 3-6 16,0 0-1-16,-2-8-4 0,2 11-6 0,0-12-7 15,1 12-3-15,0-12-6 0,-1 3-5 0,0-2-3 0,4-1-4 16,-6-2-3-16,2-3-4 0,0 0 3 0,-5-4-5 16,3 1-1-16,-1-3-11 0,-1-1-10 0,1-2-11 15,-4-6-11-15,3 9-6 0,-2-3-9 16,-1-6-6-16,4 8-16 0,-4-8-27 0,0 0-25 0,0 0-21 15,16-6-20-15,-16 6-17 0,9-11-40 0,-6 5-106 16,6-5-336-16,-1-2 149 0</inkml:trace>
          <inkml:trace contextRef="#ctx0" brushRef="#br0" timeOffset="14990.87">6179 348 39 0,'-3'-7'164'0,"3"7"-13"0,0 0-2 15,0 0-9-15,0 0-7 0,0 0-3 0,-16 17-3 16,12-9-7-16,4-8 1 0,-6 18 1 0,2-8-6 16,-1 5-4-16,3 5 9 0,-2 1-6 0,3 0-5 15,1-2-4-15,0 14-6 0,0-12-3 0,0 9-2 16,4 1-3-16,-3 1-7 0,1-3 3 0,3 1-7 15,0 0-7-15,-2-6-7 0,0-5-6 0,1 12-7 16,0-10 2-16,-2 1-10 0,2-3-1 0,1-1-4 16,-2 2-4-16,0-6-10 0,0 1-19 0,-3-4-17 0,0-2-22 15,2-1-25-15,0 1-24 0,-2-9-23 16,0 10-30-16,0-10-22 0,0 0-18 0,1 10-47 0,-1-10-159 16,0 0-410-16,0 0 182 0</inkml:trace>
          <inkml:trace contextRef="#ctx0" brushRef="#br0" timeOffset="15504.1">6373 836 138 0,'0'0'184'0,"0"0"-12"16,0 0-8-16,0 0-12 0,6 19-1 0,-1-15-6 16,-5-4-2-16,6 10 0 0,-1-5-9 0,2-1-7 15,-7-4-11-15,15 7-10 0,-5-2-8 0,-3-4-7 16,7 0-10-16,-6 1-5 0,2-2-5 15,-10 0-7-15,23-7-7 0,-11 5-7 0,-1-4-3 0,3 0-6 16,-1-2-2-16,-3-1-4 0,1 1-4 0,0-2-3 16,-1 1-3-16,1-3-6 0,-2 1-7 0,1 2-4 15,-4 1 1-15,3-3-5 0,-4 4 2 0,0 2-3 16,-5 5-2-16,9-6-7 0,-9 6-12 0,6-6-4 16,-6 6 5-16,0 0 3 0,0 0-3 0,0 0 6 15,7 14-2-15,-7-14 2 0,-2 19 2 0,2-6-1 16,-3 2 3-16,1 6-3 0,-2 2 6 0,4 5-6 0,-5 5-4 15,3 2 6-15,0 0 1 0,4 0 5 0,-2 0-3 16,2 6 0-16,-2-4 2 0,1 5 0 16,3-2 3-16,0-2-1 0,0 5-3 0,-1-5 6 15,1 0-4-15,3-2 4 0,0-2-2 0,-1 3 3 0,-1-4-2 16,-4-10 0-16,4 8-3 0,-4-9 3 0,3 2 1 16,-3-13-4-16,1 6 1 0,0-8 6 15,-4 0 14-15,2-9 20 0,-3 12 3 0,3-12 4 0,-12 1 0 16,12-1-2-16,-25-7-2 0,6-4-1 0,-3-1-5 15,-3-9-2-15,-3-2-4 0,5 3-2 0,-1-6 2 16,9 6-5-16,0-7-1 0,4 6-6 0,3 1 2 16,5-1-1-16,3-10-20 0,2 10-19 0,4-10-6 15,4 3-19-15,5 3-16 0,6-1-19 0,2-1-11 16,3 4-17-16,3 0-2 0,2 2 0 0,-1 1-20 16,2 2-10-16,-2 3-8 0,1 4-13 0,-8 2-156 15,-1 0-344-15,4 1 152 0</inkml:trace>
        </inkml:traceGroup>
      </inkml:traceGroup>
    </inkml:traceGroup>
    <inkml:traceGroup>
      <inkml:annotationXML>
        <emma:emma xmlns:emma="http://www.w3.org/2003/04/emma" version="1.0">
          <emma:interpretation id="{192C44A8-582E-4923-BE85-70AB3066B413}" emma:medium="tactile" emma:mode="ink">
            <msink:context xmlns:msink="http://schemas.microsoft.com/ink/2010/main" type="paragraph" rotatedBoundingBox="14292,5784 24392,4510 24616,6289 14516,7563" alignmentLevel="1"/>
          </emma:interpretation>
        </emma:emma>
      </inkml:annotationXML>
      <inkml:traceGroup>
        <inkml:annotationXML>
          <emma:emma xmlns:emma="http://www.w3.org/2003/04/emma" version="1.0">
            <emma:interpretation id="{DD542771-2BE5-4A05-B149-186F8CEC3850}" emma:medium="tactile" emma:mode="ink">
              <msink:context xmlns:msink="http://schemas.microsoft.com/ink/2010/main" type="inkBullet" rotatedBoundingBox="14331,6096 16234,5856 16419,7323 14516,7563"/>
            </emma:interpretation>
          </emma:emma>
        </inkml:annotationXML>
        <inkml:trace contextRef="#ctx0" brushRef="#br0" timeOffset="-35899.25">-3015 3275 51 0,'0'0'149'0,"1"-11"-12"16,-1 11 0-16,0 0-10 0,0 0-5 0,0 0-2 0,0 0-6 15,3-9-1-15,-3 9-4 0,0 0-2 16,0 0-4-16,0 0-6 0,0 0 2 0,0 0-3 0,0 0-2 15,0 0-3-15,0 0-1 0,0 0-6 0,-9-10-4 16,9 10 2-16,0 0-7 0,0 0 0 16,0 0-7-16,0 0-2 0,0 0-6 0,0 0-1 0,0 0-7 15,-12 0-3-15,12 0-3 0,0 0-5 0,0 0-5 16,-18 4 3-16,9 1-13 0,4-1 8 0,-3 3-3 16,-2 1-3-16,0 1 0 0,0 2 1 0,1 1-9 15,-2 2 4-15,0 4 1 0,-3 2-3 0,2-2-4 0,-3 10 1 16,1-2 0-16,3-5 6 0,2 1 3 15,-2 6-1-15,2 3-5 0,-5-3 0 0,6 0 5 0,0-4-2 16,1-1-3-16,0 8-3 0,2-1 1 0,-1 0 2 16,1 1-3-16,1-1 3 0,2-7-5 15,0 8-3-15,0 2 2 0,2-5-3 0,0-4 4 0,2-2 2 16,0 0-2-16,0 1-6 0,2-2 0 0,2 2-2 16,-2 1 2-16,2-3-3 0,1-1 3 0,-1 2-1 15,0-1 6-15,8-3-6 0,-5 0-3 0,0-1 1 16,3 3-4-16,0 0-1 0,-1-1 5 0,4-3 0 15,0 1 0-15,1 1 4 0,-1-5-3 0,4 2-5 16,-1-1 6-16,0-1 3 0,2 0-1 0,1-2 4 16,8 1-3-16,-7-3-5 0,2-1 4 0,1-5 0 15,-1 3 2-15,2-1-5 0,9 0 2 0,-9-1-9 16,8 0 5-16,0-4 6 0,0 2-3 0,3-2-2 0,-4-1 0 16,0 1-2-16,-8 0-6 0,9-1 4 0,-2 1 0 15,-5 0-1-15,6-4 5 0,-7 2-4 16,5-5-3-16,-4 5 6 0,-4-3-4 0,3 0 0 15,1 0 2-15,-2-4-2 0,7 0 8 0,0-2-11 0,1 2 11 16,-3-3-2-16,1 4-3 0,-11-1 5 0,5 0-1 16,4-3-7-16,3 0 12 0,-4-6-9 0,-4 8-1 15,3-5 0-15,3-2-2 0,-4 2 8 0,2-1-8 16,-7 3-1-16,10-6-5 0,-11 4 6 0,4 2 1 16,-1-10 2-16,5 4-4 0,-5 0-1 0,-6 2 5 15,4 1-10-15,-5 0 4 0,0 1 0 0,0-3 5 16,-2 1-5-16,1-3 1 0,-1 2 3 0,4-8-12 15,-6 8 7-15,-1-5 5 0,0 3 0 0,-2 0 0 16,1-1 0-16,0-2-1 0,-3 2-2 0,2-3-2 16,1-2 2-16,-6 4-2 0,1-2-1 0,1 2-1 15,-1 0 5-15,0-1-5 0,-4-1 1 0,2 0 2 0,-3 2 1 16,-3-2-5-16,1-7-2 0,-2 11 3 16,-2-2-1-16,-2 2 0 0,-2 0-2 0,0-1 8 0,-2 0-8 15,-4-4 2-15,-6 1 2 0,4-1 0 0,-5 4 3 16,-2-3-3-16,7 9 0 0,-10-5-2 0,5 0-1 15,-4 3 12-15,6 2-15 0,-5-3 11 0,6 4-4 16,3 0-4-16,-3-1 5 0,2-1 1 0,1 3 2 16,1 1-1-16,-4 0-5 0,7 3 4 0,2-2 1 15,0 3-2-15,-2-1 2 0,-1 0 0 0,2 0-4 16,2 3 1-16,0-3 4 0,-1 2-3 0,2 2 1 16,-1 1-6-16,3-3 6 0,-5 2-7 0,0 0 7 15,0 1-3-15,-2 2 5 0,-1 0-2 0,-1-4-3 16,0 5-3-16,-2 1-1 0,2-1 1 0,-5 1 5 0,0 1-2 15,1-1-2-15,-1 0 4 0,0-1 0 16,-2 1-3-16,2 1-2 0,1 0 3 0,-5-1-1 16,4 4 2-16,2-4-1 0,-3 2 3 0,4-2-2 0,-3 1 0 15,5 0 3-15,0-1-2 0,-2 0-4 0,2 2 4 16,0-2 3-16,2 2-5 0,-4 0 4 0,4 0-6 16,-2 1 2-16,1-1 0 0,1 2 2 0,-2 1 1 15,-2-2 0-15,-2 3-4 0,-1 0 6 0,1 0-6 16,4-1 7-16,-3 1-5 0,1 3-5 0,-2-3 8 15,5-1 2-15,0 4-2 0,0-5-4 0,-4 4 3 16,3-2 0-16,-1-2 2 0,-3 5-2 0,4-3 1 16,-4 1-3-16,0 2-1 0,-3-1-3 0,5-2 4 15,3 0-1-15,-2 0-4 0,1 0 6 0,0-1-2 16,4 1-1-16,-6 4 0 0,3-6 4 0,4 2-2 16,-1 0-2-16,2 1 1 0,-3-1 0 0,4 0 1 0,1 2-1 15,-2-2 4-15,3 3-8 0,0-4 6 0,0 3 2 16,0 2-4-16,2 0 1 0,0-3-4 0,0 4-4 15,0-1-10-15,2 1 2 0,0-2-5 0,2 2-4 16,1-1-9-16,-1 1-5 0,1 1-11 0,-3 0-15 16,2-1-15-16,0 2-12 0,1-1-24 0,1 1-11 15,-2-2-20-15,2 0-33 0,-1-11-20 0,0 14-52 16,0-7-168-16,0-7-454 0,5 9 201 0</inkml:trace>
        <inkml:trace contextRef="#ctx0" brushRef="#br0" timeOffset="-35265.1">-2533 3386 118 0,'0'0'171'0,"-10"-6"-10"0,10 6-9 16,-11-5-4-16,11 5-12 0,-14-4-12 0,4 4 9 0,10 0-9 15,-18-2-5-15,9 2-5 0,-2 2-11 16,-2 1-6-16,2 0-1 0,-3-1-4 0,2 3-8 0,1 0-4 15,-2 1 0-15,-1 2-8 0,1-2-3 0,2 2-3 16,-3-1-2-16,0 2-3 0,3 2-1 0,-3-1-5 16,2 4 0-16,-2 1 1 0,0 1-7 0,1 2-1 15,3-1 0-15,-2 1-3 0,3 3-5 0,1-2-1 16,-2 1-1-16,5 2-2 0,1-1-6 0,1 3-1 16,-2-4 0-16,2 2 0 0,2-4 0 0,2 4-4 0,-1-4-1 15,5 1-3-15,0-3-3 0,-1-2-7 16,2-3 7-16,-1 2 4 0,1-1 2 0,1-3-2 15,2-1 6-15,1-2-11 0,-1 0 6 0,5 1 0 0,-2-2 0 16,3-5-4-16,0 3-3 0,0-3-3 16,1 0-5-16,2 0-12 0,-2 0-18 0,1-3-23 0,0 0-15 15,-1 1-20-15,-4-2-21 0,3 1-24 0,0 1-22 16,-4-2-22-16,-3-1-36 0,-2 3-225 0,0-4-465 16,3 2 206-16</inkml:trace>
        <inkml:trace contextRef="#ctx0" brushRef="#br0" timeOffset="-34538.47">-2310 3616 182 0,'0'0'217'0,"0"0"-13"16,-1-10-19-16,1 10-18 0,0 0-12 0,4-10-11 0,-4 10-10 16,5-6-11-16,-5 6-8 0,6-9-13 0,-6 9-7 15,10-6-9-15,-3 2-3 0,1-1-6 0,0 3-8 16,2-1-3-16,2 1-7 0,0-2-5 0,1 4-1 15,0-5 0-15,3 4-4 0,-7-2-7 0,1 3-3 16,5 0-2-16,-15 0-4 0,18 4-5 0,-12-2-1 16,-6-2-7-16,12 6-1 0,-8-3-2 0,-4-3 1 15,6 10-1-15,-5-4 6 0,-1-6-4 0,-2 13 5 16,2-13-2-16,-6 16-2 0,-2-7 3 0,2 1-1 16,-3-4-5-16,-1 3 0 0,0-1 1 0,0-1-1 0,3 2-5 15,-3-1-1-15,4-3-3 0,-1-1 1 16,-1 1 0-16,8-5 0 0,-11 9-2 0,6-5 0 15,5-4-3-15,-9 7 0 0,9-7-1 0,-5 4 4 0,5-4-5 16,0 0 2-16,-6 6-3 0,6-6 5 16,0 0-5-16,0 0 2 0,0 0 1 0,0 0 0 15,0 0-3-15,0 0 0 0,0 0-1 0,0 0 3 0,28 0-1 16,-28 0 0-16,12-5 0 0,-12 5-5 0,14-1 1 16,-14 1 2-16,13-4 2 0,-6 2-2 0,3-1 1 15,-10 3-2-15,13-2 0 0,-13 2 1 0,16 0-3 16,-16 0 3-16,14 0-4 0,-14 0 6 0,11 1-5 15,-11-1 3-15,12 4-7 0,-5-1 6 0,-7-3 0 16,10 9 1-16,-5-4-4 0,-3 1 3 0,3 0 2 16,-1 2-2-16,-2-2-1 0,2 3 4 0,-2 2 4 15,1-1 0-15,-2 1 4 0,0-1 5 0,-2 3-1 16,1-4 2-16,-4 3 4 0,1 1 2 0,-5-2 2 0,1 0 0 16,-1 1-1-16,-2-1 6 0,0-2-2 0,-2-1 3 15,1-1-3-15,-3-1-2 0,0 1-1 16,1-3 0-16,-1-1-1 0,-1 1-4 0,1-2-3 0,-1 1-3 15,0-3 1-15,3 0 2 0,-1 0-13 0,3-3-6 16,10 3-17-16,-17-4-13 0,7 1-22 0,10 3-29 16,-12-6-26-16,5 4-28 0,7 2-32 0,-10-9-39 15,10 9-248-15,-6-9-495 0,6 9 220 0</inkml:trace>
      </inkml:traceGroup>
      <inkml:traceGroup>
        <inkml:annotationXML>
          <emma:emma xmlns:emma="http://www.w3.org/2003/04/emma" version="1.0">
            <emma:interpretation id="{094492B6-96D1-4786-BFA9-E89C8AA526F7}" emma:medium="tactile" emma:mode="ink">
              <msink:context xmlns:msink="http://schemas.microsoft.com/ink/2010/main" type="line" rotatedBoundingBox="18277,5282 24392,4510 24547,5737 18431,6509"/>
            </emma:interpretation>
          </emma:emma>
        </inkml:annotationXML>
        <inkml:traceGroup>
          <inkml:annotationXML>
            <emma:emma xmlns:emma="http://www.w3.org/2003/04/emma" version="1.0">
              <emma:interpretation id="{19F0F8E6-940D-4708-9A0A-A1EE918B0BA5}" emma:medium="tactile" emma:mode="ink">
                <msink:context xmlns:msink="http://schemas.microsoft.com/ink/2010/main" type="inkWord" rotatedBoundingBox="18277,5282 21567,4867 21699,5910 18408,6326"/>
              </emma:interpretation>
            </emma:emma>
          </inkml:annotationXML>
          <inkml:trace contextRef="#ctx0" brushRef="#br0" timeOffset="17358.53">599 2274 97 0,'-8'-7'183'0,"8"7"-15"0,-6-6-4 0,6 6-16 0,0 0-16 15,-8-6-5-15,8 6-6 0,0 0-15 0,0 0-4 16,-7-5-6-16,7 5-9 0,0 0-9 0,0 0-4 16,0 0-8-16,0 0-5 0,0 0-7 0,0 0-1 15,0 0 1-15,0 0-4 0,0 0-6 0,0 0-3 16,0 0-2-16,0 0-2 0,0 0-1 0,0 0-6 16,0 0-1-16,0 0 0 0,0 0-7 0,0 0-8 15,0 0 6-15,0 0-2 0,0 0-5 0,0 0-3 16,0 0 0-16,0 0-1 0,0 0 0 0,0 0 2 15,0 0-1-15,0 0-5 0,0 0 7 0,4 28 5 16,-4-28 1-16,-4 15-2 0,3-4 2 0,0-3 1 16,-2 5 3-16,3 1-8 0,0-2 5 0,0 3 1 0,-1 0 0 15,1 5-1-15,0 0 4 0,1 1-2 16,2 2-2-16,-2 0 2 0,3 9 1 0,-3-10-3 16,4 9-2-16,-4-10 1 0,4 2-3 0,-2 0-2 0,2-1 2 15,-2 2 1-15,2-3-3 0,0 2 1 0,-1 0-2 16,0-4-3-16,1 1 3 0,0-1-3 0,-3-7-3 15,1 3 3-15,2-4-2 0,-4 2-1 0,2-2 5 16,-1-2-2-16,-1-2-4 0,1 1 2 0,1 0 3 16,-3-8-4-16,3 14-3 0,1-5-16 0,-4-9-19 15,4 10-26-15,0-2-21 0,-1-2-21 0,0-1-35 16,-3-5-34-16,12 6-59 0,-12-6-143 0,11 5-402 16,-4-5 179-16</inkml:trace>
          <inkml:trace contextRef="#ctx0" brushRef="#br0" timeOffset="17759.2">887 2917 5 0,'0'0'259'0,"0"0"-16"0,0 0-18 16,0 0-24-16,0 0-19 0,0 0-21 0,-2-15-15 0,2 15-19 15,0 0-11-15,0 0-11 0,0 0-11 16,0 0-8-16,0 0-10 0,0 0-8 0,12 32-8 0,-7-25-1 15,0 1-6-15,1-1-5 0,8 0-2 0,-6 0 0 16,5 0-3-16,2-1-3 0,0 0-5 0,2-6-3 16,-1 4-3-16,4-1 1 0,-4-3-4 0,1 0-2 15,-1 0-4-15,-1-3 0 0,1-1-1 0,6 2-4 16,-9-3 1-16,3-2-3 0,-5 0 0 0,0 0-3 16,1-2 3-16,-5 0-5 0,1 0 1 0,-3-1-2 15,-3-3 1-15,2-1 1 0,-4 1-1 0,-4 2-8 0,2-1 7 16,-2-2-4-16,-5-1-1 0,2 6 0 15,-6-3 0-15,-3 1-2 0,-4-3 3 0,3 5-10 16,-5 3 5-16,3 0 5 0,-3 0-3 0,0 0-1 16,1 4-1-16,5 2 3 0,2 0 0 0,-1 2-3 0,0 1 3 15,1 0-3-15,7 0 4 0,-2 3-5 16,2-2-12-16,-2 4-19 0,3-2-18 0,-1 0-10 16,2 5-11-16,3-3-11 0,2-8-18 0,2 17-22 0,1-9-26 15,6 0-212-15,-2-3-390 0,4 2 173 0</inkml:trace>
          <inkml:trace contextRef="#ctx0" brushRef="#br0" timeOffset="18573.9">1501 2722 130 0,'-5'-6'228'0,"5"6"-18"0,-6-4-20 0,6 4-19 15,-13-4-16-15,13 4-15 0,0 0-10 0,-22 6-10 16,13-2-11-16,2 5-8 0,-3 0-14 0,2 0-11 16,-2 2-3-16,1 1-4 0,4 0-5 0,-1 0-4 0,3 2-6 15,0 1-4-15,2-4-4 0,1 3-6 16,1-2-2-16,3 3-6 0,2-4-2 0,-2 2-3 16,3-1-8-16,1-2 8 0,5-1-3 0,-1 0-4 15,0 0-1-15,4-3 1 0,4 3-9 0,0-7 6 16,1 2-5-16,3-1 2 0,-3-1-6 0,0-2-3 0,2-4-1 15,-2 2-2-15,1-1 1 0,-3-2-4 16,-3-1 2-16,0 3-1 0,4-5 1 0,-6 2 1 0,1-1-2 16,-1 1 1-16,-3 1-4 0,3 2 5 0,-4-2-2 15,-2 1 0-15,-1 1 0 0,2 0-4 16,-2 0 3-16,-7 3 0 0,16-3 4 0,-6 3-6 0,-10 0-2 16,21 0 7-16,-10 0-10 0,-3 0 9 0,3 4 1 15,4-1-2-15,-1-1 2 0,1 3 1 0,1-3-4 16,0 3 2-16,0-4 1 0,0 1-6 0,1-2 7 15,1 2-3-15,-3 1 4 0,1-3 0 0,-1-3-1 16,0 3 0-16,-2-2-2 0,0-2 0 0,1 0 2 16,-6 0 0-16,0-4-4 0,-1 4 6 0,-2-5-2 15,0 4 0-15,-5-4-3 0,0-3 1 0,0 12-3 16,-8-22 4-16,2 7-5 0,-4 5 2 0,-5-7 0 16,-1 3-1-16,-2 3-2 0,-2-1 4 0,-1 3-2 15,-1 0 0-15,-2 2 0 0,-1 0 4 0,-1 0 2 0,4 4-1 16,-5 2-3-16,5 1 2 0,3 1-4 0,3 2 2 15,0 4 2-15,5-2-3 0,-2 2-1 16,2 3 0-16,2-4 3 0,3 9 0 0,1-3 0 0,4 0 1 16,2 2-1-16,3 1 4 0,1-1-4 0,2 0 1 15,2 0 3-15,2 0-1 0,0 0 0 0,2-3 0 16,-2 0-3-16,5 0-1 0,0-4 2 0,-3-1-4 16,2 0-1-16,1 0-4 0,-2-5-1 0,2-1 2 15,-1 0 1-15,-1-2 2 0,1-3 0 0,-3 0 0 16,-1-2-3-16,-1 0 3 0,1-2-1 0,1-1 2 15,-1-2 0-15,-2 0 0 0,3-6-1 0,-1 1 3 16,-1 3-3-16,-1 3 0 0,2-4-2 0,-1 4 2 16,1-2 3-16,-4 3-4 0,3 0 1 0,-2 5 0 0,0-1-1 15,-3 3 1-15,-5 3-1 0,11-7 0 16,-11 7 3-16,11-1-3 0,-11 1-1 0,10 8 2 16,-4-3 0-16,-3 4 0 0,2 0 2 0,3 0 0 0,-3 5 1 15,0-2 3-15,-1 3 0 0,4 2-2 0,-2-2 2 16,-1-1-1-16,4 6 1 0,-4-8-2 15,1 3-2-15,1-3 4 0,-4-1-1 0,7 0-6 16,-7-5-14-16,5 1-17 0,-6-2-23 0,5 1-35 0,-7-6-22 16,10 1-41-16,-10-1-196 0,13-3-379 0,-13 3 168 15</inkml:trace>
          <inkml:trace contextRef="#ctx0" brushRef="#br0" timeOffset="18885.31">2575 2360 144 0,'0'0'193'0,"0"0"-21"0,0 0-9 16,0 0-17-16,0 0-10 0,0 0-6 0,8 33-6 15,-1-18 0-15,3 5-1 0,-2-1-4 0,2 2-7 16,4 8 0-16,0 2-13 0,2-3-6 0,0 1-7 0,-2-1-6 15,2 4-6-15,0-4-4 0,-5 3-5 16,6-3-7-16,-6-1-4 0,-1-4-1 0,-2-3-6 16,2 1-4-16,-3 2-4 0,0-5-4 0,-1 2-4 15,-1-2 0-15,3-1-3 0,-6-1-3 0,2-2-2 0,1-2-6 16,-2 0-17-16,-1-2-20 0,2-4-25 16,1 3-22-16,-5-3-21 0,0-6-33 0,5 13-33 0,-5-13-32 15,3 5-176-15,-3-5-391 0,0 0 173 0</inkml:trace>
          <inkml:trace contextRef="#ctx0" brushRef="#br0" timeOffset="19727.72">2657 2942 35 0,'0'0'230'0,"-6"-5"-13"0,6 5-17 0,0 0-21 16,-8-6-18-16,8 6-14 0,0 0-16 0,0 0-12 15,0 0-14-15,19-12-11 0,-10 10-10 0,4 0-9 0,1 1-5 16,2-4-7-16,2 3-5 0,4-3-5 16,3 0-8-16,1 1-3 0,7-1-7 0,-9 1-3 15,9-4-3-15,-1-1-5 0,3 4-3 0,-5-4-9 0,0-1-7 16,0-1-4-16,5 0-1 0,-13 1-6 0,2-4-3 16,3-1 1-16,-6 4 1 0,-4-4-1 0,-1 4 0 15,-5-1 0-15,-2 1 2 0,-2-1 0 0,-2 0 6 16,-5 0 2-16,1 3-3 0,-2-2 3 0,1 11-2 15,-12-15 3-15,3 10 3 0,-2 1 1 0,-5 0 1 16,2 0-1-16,-1 4 1 0,-1 2-5 16,0 2 4-16,2 1 1 0,0 2-2 0,0 1 1 0,3 1 0 15,0 3 1-15,1-1-2 0,1 9-1 0,2-7 1 16,7 2 2-16,-3-2 2 0,3 5-1 0,3-1 1 16,2-3 2-16,1 5-2 0,4-8 3 0,1 6 2 15,8-3 5-15,-3-3-1 0,0-1 4 0,5-3-3 16,2-2 2-16,1-1-3 0,-2-5-3 0,4-1-2 15,-1-2 2-15,0 2-5 0,-1-5 5 0,1-1-6 16,2-6 0-16,-3 1 1 0,3-4-4 0,0 0-3 0,2-7 2 16,-1-2 0-16,-1 1-3 0,-3-1-6 15,3-1-4-15,0 1-2 0,0-1-5 0,-5-5-2 16,2 5 2-16,1-1 2 0,-3-2-2 0,-1 6 3 0,-7 3 2 16,-2 5 2-16,0 0 5 0,-1 0 3 0,-3 4 8 15,0 1 4-15,-3 5 1 0,-1 0-4 16,-4 6-4-16,5-9-3 0,-5 9-3 0,5-5-1 0,-5 5 2 15,0 0 1-15,0 0-1 0,0 0 0 0,6 17 0 16,-4-9-2-16,-2 6-2 0,3 0 2 16,-3 5 4-16,0-4 0 0,0 5 0 0,2 3 0 0,-2 0 2 15,5-1 0-15,2 2 2 0,-2 4 4 0,0-4 2 16,3-2-5-16,0 1-1 0,-2-2 4 0,-1 0-2 16,1-2-2-16,-1-4-2 0,0-2 1 0,1-1 1 15,-3-4 0-15,-1 0-1 0,1-1 0 0,-3-7 7 16,5 8 16-16,-5-8 8 0,4 9 6 0,-4-9-2 15,0 0-4-15,0 0-5 0,0 0-3 0,0 0-5 16,0 0-1-16,0 0-1 0,-20-26-3 0,12 16-3 16,-3 2-3-16,-3-1-3 0,-4-2 1 0,-4 2-3 15,0-3-2-15,-2 3 1 0,-8 1-2 0,-1 1-1 16,11 2-2-16,1 4 2 0,5-1-5 0,-1 2-1 0,1 2 2 16,3 2 4-16,1-1-6 0,1 3 2 0,1 0-3 15,4 1 0-15,1 2 1 0,0-1 5 16,5 1-5-16,0 2 2 0,5 1 1 0,0-1 1 0,6 3 3 15,3-2-4-15,2 2 2 0,3-5 1 0,-1 3-1 16,2-4-1-16,4 1 1 0,-2-3 0 16,0-1-10-16,-1-1-9 0,1-1-16 0,-3-1-18 15,2-1-22-15,-5-1-20 0,1-1-25 0,0-1-40 0,-1-3-35 16,0 1-215-16,3-4-438 0,-3 0 193 0</inkml:trace>
        </inkml:traceGroup>
        <inkml:traceGroup>
          <inkml:annotationXML>
            <emma:emma xmlns:emma="http://www.w3.org/2003/04/emma" version="1.0">
              <emma:interpretation id="{8C75146A-2C70-4530-AF64-A8172679F87A}" emma:medium="tactile" emma:mode="ink">
                <msink:context xmlns:msink="http://schemas.microsoft.com/ink/2010/main" type="inkWord" rotatedBoundingBox="22290,5273 24454,5000 24547,5737 22383,6010"/>
              </emma:interpretation>
            </emma:emma>
          </inkml:annotationXML>
          <inkml:trace contextRef="#ctx0" brushRef="#br0" timeOffset="20308.89">4741 2475 29 0,'0'0'288'16,"-5"-12"-22"-16,5 12-22 0,-6-3-28 0,6 3-20 15,-10-4-21-15,10 4-13 0,-16 3-18 0,16-3-15 16,-15 3-10-16,2 3-13 0,2 1-4 0,1 0-12 15,-1 4-10-15,0 1-8 0,3 0-2 0,-1 4-9 16,2-2-3-16,1 0-2 0,3 6-7 0,1 0-7 16,2-5 1-16,2 5-5 0,1-1 1 0,3-5-2 0,1 0-2 15,5 1-1-15,-2-3-1 0,6 1-2 0,0-2-3 16,3-3 0-16,1 1-2 0,1-1-2 0,-1-5-2 16,1 3-4-16,0-6-1 0,2 0-1 0,-2-1-1 15,1-4 0-15,-1 0-3 0,-4-1 0 0,4-4 1 16,-8 3-5-16,6-2-1 0,-5-1 4 0,-3 1-4 15,1 0 0-15,0 0 0 0,-4 1-5 0,2-1-2 16,-6 4 8-16,5 0-8 0,-9 5 0 0,7-6-1 16,-7 6-5-16,5-7-2 0,-5 7-1 0,0 0 1 15,0 0 1-15,0 0-3 0,0 0 5 0,0 0-3 16,0 0 3-16,6 20-1 0,-6-20-1 0,-3 15 3 16,3-6 1-16,-1 3-1 0,2-1 3 0,1 3 1 15,-1-3-3-15,1 0 2 0,1 3 2 0,-3-2 0 0,7-1-2 16,-2 1-3-16,-3-4-18 0,3-1-12 0,-1 1-14 15,-2-3-19-15,-2-5-22 0,8 9-25 16,-3-5-41-16,-5-4-50 0,0 0-214 0,0 0-455 0,15-9 202 16</inkml:trace>
          <inkml:trace contextRef="#ctx0" brushRef="#br0" timeOffset="20478.33">5066 2320 154 0,'0'-15'155'15,"0"15"-24"-15,9-6-25 0,-9 6-34 0,12-4-34 16,-3 4-40-16,-9 0-107 0,16-1-119 0,-3 0 53 16</inkml:trace>
          <inkml:trace contextRef="#ctx0" brushRef="#br0" timeOffset="21206.26">5221 2695 90 0,'0'0'194'0,"0"0"-21"0,0 0-21 16,21-14-10-16,-10 13-15 0,5-2-12 0,0-1-16 16,7 2-7-16,-2-1-7 0,0 1-9 0,4-1-8 0,-4 1 0 15,5-2-1-15,-8-1 1 0,3 4-1 16,-2-2 4-16,-4 1 2 0,-3-2 1 0,4 0 6 15,-4 3 0-15,-1-1 4 0,-1 2 6 0,-10 0-5 0,16-7 4 16,-9 7-4-16,-7 0-4 0,12-1-5 0,-12 1-10 16,0 0-7-16,11 0-11 0,-11 0-2 0,0 0-9 15,10 7-1-15,-10-7-5 0,4 6-3 0,-4-6-2 16,3 11-2-16,1-5-3 0,-4-6 1 0,3 14 0 16,0-7-2-16,-3 1-1 0,3 0-3 0,-1 1 1 15,-2-9-1-15,1 13-3 0,3-2 2 0,-3-5-1 16,-1-6-1-16,5 15-1 0,-5-10-2 0,0-5 4 15,5 14-4-15,-2-10-5 0,-3-4-13 0,4 9-14 16,-4-9-8-16,2 6-16 0,-2-6-22 0,0 0-31 0,0 0-25 16,13 0-32-16,-13 0-44 0,0 0-227 0,12-14-462 15,-6 7 205-15</inkml:trace>
          <inkml:trace contextRef="#ctx0" brushRef="#br0" timeOffset="20824.21">5391 2139 49 0,'-1'13'196'16,"-1"-4"-13"-16,4 3-8 0,-4 3-13 0,2 2-9 15,-2 1-7-15,4-5-1 0,0 10-9 0,1 2-3 0,-2-4-7 16,1 8-13-16,1-6-1 0,2 8-16 16,-3-9-3-16,1 9-8 0,1-2-8 0,-4-8-5 15,7 10-7-15,-7-10-5 0,4 3-2 0,-2-4-8 0,1 2-2 16,-3-3-5-16,-3 1-2 0,3-2-5 0,3-4 0 16,-3 4-5-16,5-2-1 0,-4-1-4 0,1-2-3 15,1 1-1-15,-3-1-2 0,2-2 0 0,1 1-1 16,-1-1-2-16,2-2 5 0,-1 0-10 0,-1-2-10 15,3 1-13-15,-1-3-17 0,1 1-19 0,0 0-18 16,1-1-21-16,-1 1-28 0,0-3-27 16,5 2-34-16,-10-5-203 0,11 1-409 0,-11-1 181 0</inkml:trace>
          <inkml:trace contextRef="#ctx0" brushRef="#br0" timeOffset="21383.31">5694 2354 114 0,'0'0'208'0,"-7"-7"-21"0,7 7-18 15,-3-7-22-15,3 7-20 0,0 0-10 0,0 0-16 16,0 0-20-16,0 0-26 0,0 0-24 0,0 0-23 16,0 0-26-16,0 0-28 0,8 27-30 0,-6-20-126 15,6 5-217-15,-2-3 97 0</inkml:trace>
          <inkml:trace contextRef="#ctx0" brushRef="#br0" timeOffset="21785.77">5897 2631 103 0,'0'0'185'0,"23"-3"-17"15,-9 2-7-15,-1 0-15 0,3-3-6 0,-3 2-13 16,0-1-11-16,3-1-13 0,1 1-7 0,-1-4-4 0,-2 4-11 15,1-3-1-15,-3 1-6 0,3-2-3 16,-3 0-9-16,-2 0 4 0,2 0-3 0,-2-2-1 16,-3 4-9-16,-1-7-5 0,0 5-6 0,-2-1-2 0,1 2-5 15,-5 6-2-15,0-14-5 0,0 14-3 0,-4-12-6 16,4 12-4-16,-7-6 0 0,-3 3 0 0,3 0-7 16,-5 2 2-16,-1-2-1 0,0 3-3 0,-3 0 2 15,4 4 1-15,-3 0-3 0,1 2 3 0,-1 1 0 16,0 0-1-16,4 2 4 0,-2 3-3 0,0 2 4 15,3-2 1-15,1 0 4 0,1 2 4 0,2 0 0 16,1-1 1-16,0 0 0 0,4 0 4 0,-2 1-1 16,6 1 5-16,-2-1 0 0,2 0 1 0,2-2 0 15,1 0 1-15,-2-4-5 0,1 0 4 0,1-2-4 16,1-2-2-16,0 2 0 0,3-4-2 0,-2 4-2 16,3-2-2-16,2-4-5 0,-3 2-11 0,5-2-17 15,-4 0-23-15,3-2-21 0,1 2-22 0,-2-3-23 16,2-3-32-16,0 3-32 0,8-4-53 0,-1 0-154 15,-2-5-402-15,5 3 178 0</inkml:trace>
          <inkml:trace contextRef="#ctx0" brushRef="#br0" timeOffset="22208.58">6522 2377 121 0,'-11'-5'218'0,"5"0"-19"16,6 5-17-16,-11-5-19 0,11 5-16 0,-11-7-12 16,11 7-17-16,-15-1-11 0,15 1-12 0,-14 0-10 15,14 0-8-15,-11 4-10 0,11-4-5 0,-11 7-6 16,4-3-3-16,7-4-7 0,-7 6-4 0,7-6-3 16,-4 13-4-16,4-13-3 0,-5 11 0 0,5-3-7 15,0-8 0-15,3 14-1 0,-1-7 1 0,-1 1 3 16,-1-8 0-16,8 15 6 0,-4-6-6 0,1-1 0 15,2 1 2-15,2 1-2 0,-3-1 0 0,0-2-4 16,2 3-2-16,-1-2-2 0,-1-5-3 0,2 8 3 16,-2-5-3-16,3 2-1 0,-3-2 3 0,-1 0-2 15,0 0-1-15,0 1 0 0,-1-3-1 0,-4-4 1 16,8 11 1-16,-6-6-4 0,-2-5 2 0,3 7-2 16,-3-7 1-16,0 0 3 0,3 10 0 0,-3-10 3 0,0 0 3 15,0 0 5-15,-6 14 3 0,6-14-2 16,-10 6 0-16,3-1-2 0,0-3-5 0,-2 5 1 15,2-4-3-15,7-3 1 0,-15 7-10 0,7-5-12 0,0 3-23 16,1-1-23-16,7-4-15 0,-7 11-22 0,2-7-17 16,5-4-26-16,-5 9-25 0,5-9-46 15,0 0-181-15,12 11-410 0,-3-11 181 0</inkml:trace>
          <inkml:trace contextRef="#ctx0" brushRef="#br0" timeOffset="22454.89">6764 2648 87 0,'0'0'281'0,"0"0"-6"0,0 0-17 16,0 0-10-16,0 0-3 0,0 0 0 0,0 0-1 16,0 0-1-16,0 0-2 0,0 0-11 0,0 0-19 15,-5-17-15-15,5 17-14 0,6-5-9 0,-6 5-4 16,8-4-6-16,-8 4-12 0,7-9-13 0,-7 9-18 15,8-2-2-15,-8 2-20 0,0 0-8 0,6-6-24 16,-6 6-39-16,0 0-55 0,0 0-61 0,0 0-66 16,0 0-57-16,0 0-40 0,0 0-75 0,0 0-246 0,0 0-621 15,0 0 275-15</inkml:trace>
        </inkml:traceGroup>
      </inkml:traceGroup>
    </inkml:traceGroup>
    <inkml:traceGroup>
      <inkml:annotationXML>
        <emma:emma xmlns:emma="http://www.w3.org/2003/04/emma" version="1.0">
          <emma:interpretation id="{64ED196B-E691-420B-B5A2-F103417E14E8}" emma:medium="tactile" emma:mode="ink">
            <msink:context xmlns:msink="http://schemas.microsoft.com/ink/2010/main" type="paragraph" rotatedBoundingBox="17431,6746 23020,6631 23047,7957 17459,8072" alignmentLevel="2"/>
          </emma:interpretation>
        </emma:emma>
      </inkml:annotationXML>
      <inkml:traceGroup>
        <inkml:annotationXML>
          <emma:emma xmlns:emma="http://www.w3.org/2003/04/emma" version="1.0">
            <emma:interpretation id="{6C1C14FA-A0F2-4430-AB6E-661FFD2E77A9}" emma:medium="tactile" emma:mode="ink">
              <msink:context xmlns:msink="http://schemas.microsoft.com/ink/2010/main" type="line" rotatedBoundingBox="17431,6746 23020,6631 23047,7957 17459,8072">
                <msink:destinationLink direction="with" ref="{24DFA2B4-4375-4632-9FD5-32AB6FD984AB}"/>
              </msink:context>
            </emma:interpretation>
          </emma:emma>
        </inkml:annotationXML>
        <inkml:traceGroup>
          <inkml:annotationXML>
            <emma:emma xmlns:emma="http://www.w3.org/2003/04/emma" version="1.0">
              <emma:interpretation id="{9EC3A64F-DB88-4B95-B367-B60A9FE67354}" emma:medium="tactile" emma:mode="ink">
                <msink:context xmlns:msink="http://schemas.microsoft.com/ink/2010/main" type="inkWord" rotatedBoundingBox="17434,6883 20712,6815 20727,7536 17449,7604"/>
              </emma:interpretation>
            </emma:emma>
          </inkml:annotationXML>
          <inkml:trace contextRef="#ctx0" brushRef="#br0" timeOffset="27590.79">802 4321 173 0,'-7'-2'217'0,"7"2"-11"0,-12-5-17 16,12 5-16-16,-8-2-14 0,8 2-18 0,0 0-15 15,0 0-15-15,0 0-10 0,0 0-14 0,0 0-2 16,22-8-11-16,-10 7-5 0,3-2-9 0,2 1-2 16,6 0-8-16,-3 0-1 0,8-3-4 0,4 3-5 15,2-3-2-15,-1 0-3 0,1 0-4 0,-2-1-3 16,-8 3-3-16,0 1 0 0,-3-5-4 0,-5 4-2 15,-5 0 0-15,4 1-4 0,-4-1 2 0,2 0-3 16,-7 0-3-16,0 0-6 0,1-3-10 0,-7 6-12 16,10-5-22-16,-10 5-21 0,4-7-18 0,-4 7-22 15,0 0-23-15,0 0-21 0,0 0-181 0,-17-17-353 0,8 13 156 16</inkml:trace>
          <inkml:trace contextRef="#ctx0" brushRef="#br0" timeOffset="27282.21">887 4077 137 0,'0'0'182'0,"0"0"-7"0,0 0-13 16,0 0-10-16,-7-6-11 0,7 6-5 0,0 0-5 16,0 0-8-16,0 0-7 0,0 0-8 0,0 0-4 15,0 0-2-15,0 0-4 0,0 0-6 0,0 0-2 16,-6-5-7-16,6 5-6 0,0 0-12 0,0 0-2 16,0 0-10-16,0 0-5 0,0 0-6 0,0 0-3 15,0 0-7-15,0 0-3 0,0 0-2 0,0 0-6 16,0 0-3-16,0 0-3 0,0 0 0 0,-3 20-3 0,3-20 0 15,-3 11-2-15,2-2-3 0,1-9 5 16,-3 15-5-16,-2-6 1 0,5 2-4 0,-2 1 3 16,-2 2 0-16,2-2-3 0,-1 0 1 0,-1 3 2 0,1 0-6 15,-1 4 4-15,1-2 1 0,-2 1 0 0,2-4-3 16,0 4 2-16,-1-4-1 0,3 1 2 0,-3 2-2 16,2-4 2-16,-2 1 1 0,3 0-6 0,1-1 5 15,-1 1-2-15,1-3 3 0,1 0-1 0,1-2 5 16,3 3-3-16,0-3 4 0,4 2 2 0,0-2-1 15,2-3 2-15,0 3 1 0,4-2 2 0,0 0-1 16,6 0-5-16,-1-4 4 0,3 2 1 0,-3-1-8 16,2-1 5-16,2-1-4 0,2-2 2 0,-1 0-2 15,1 0 1-15,-4 1-4 0,1-2 3 0,-1 1 0 16,-7 0-5-16,1-2 1 0,1 1 2 0,-4 1-6 16,-3-2-4-16,0 1-3 0,-10 1-9 0,16-3-13 15,-8 3-12-15,-8 0-14 0,0 0-20 0,12-1-21 16,-12 1-35-16,9-4-28 0,-9 4-47 0,0 0-187 0,0 0-422 15,-5-17 187-15</inkml:trace>
          <inkml:trace contextRef="#ctx0" brushRef="#br0" timeOffset="24868.86">-267 4447 44 0,'-1'-11'150'0,"1"11"-7"0,0 0-14 15,0 0-8-15,-6-7-14 0,6 7-5 0,0 0-16 16,0 0-3-16,-5-7-7 0,5 7-8 0,0 0 2 16,0 0 1-16,0 0-9 0,0 0 5 0,-5-7-3 15,5 7-2-15,0 0-3 0,0 0-2 0,0 0-5 16,-2-9 6-16,2 9-7 0,0 0-2 0,0 0 1 0,0 0 3 16,0 0-2-16,0 0-1 0,0 0 0 0,0 0-7 15,0 0 5-15,0 0 0 0,0 0 0 16,0 0-5-16,0 0 4 0,0 0 1 0,0 0-3 0,0 0 2 15,0 0-5-15,0 0-1 0,0 0-2 0,-8-5-2 16,8 5-6-16,0 0-3 0,0 0-1 0,0 0-4 16,0 0-1-16,0 0-3 0,0 0-3 0,0 0 0 15,0 0-4-15,0 0-1 0,0 0 1 0,0 0-5 16,0 0 0-16,0 0-2 0,0 0 0 0,0 0 0 16,0 0 0-16,0 0-2 0,0 0 4 0,0 0-3 15,0 0 4-15,0 0 7 0,0 0 3 0,0 0 2 16,21 15 2-16,-21-15 3 0,10 1-3 0,-10-1 5 15,14 0 4-15,-4 4-5 0,0-4 1 0,-10 0-4 16,23 0-1-16,-10 0 4 0,3 0-4 0,-1-3-3 16,0 3 2-16,-2 0 1 0,2-2-2 0,-1 1-6 15,2-1 2-15,0 1 2 0,-1-3 0 0,-3 3-5 16,0 1 4-16,3-1-3 0,-4-2 6 0,2 3-10 16,-1-2 3-16,-1 2 0 0,3-4 1 0,-4 3-3 0,-10 1 0 15,15 0-3-15,-6-2 0 0,-9 2 2 0,12-2-7 16,-12 2 0-16,11 0 2 0,-11 0-1 0,12-3 0 15,-12 3-1-15,10 3 0 0,-10-3 1 0,11 0-2 16,-11 0 1-16,12 0-1 0,-12 0-2 0,14 2 5 16,-14-2 5-16,14 2-9 0,-8-1 0 0,-6-1 3 15,15 1 0-15,-6 2 1 0,-9-3-3 0,17 0 0 16,-17 0 6-16,14-4-1 0,-14 4 5 0,15 0 1 16,-15 0 4-16,11-1 4 0,-11 1 3 0,12-4 1 15,-12 4 0-15,9 0 6 0,-9 0-1 0,0 0-2 0,8-4-9 16,-8 4 2-16,0 0 0 0,0 0 8 15,9-2-11-15,-9 2-1 0,0 0-3 0,0 0 0 16,0 0-4-16,0 0 0 0,0 0-3 0,0 0-7 16,0 0 4-16,0 0-15 0,0 0-14 0,0 0-17 0,0 0-20 15,0 0-8-15,0 0-19 0,0 0-17 0,0 0-26 16,3 11-23-16,-3-11-22 0,0 10-32 0,0-10-64 16,5 9-180-16,-5-9-490 0,9 2 217 0</inkml:trace>
          <inkml:trace contextRef="#ctx0" brushRef="#br0" timeOffset="27823.85">876 4039 212 0,'-3'-9'228'0,"-1"1"-18"0,2 0-15 0,2 8-16 16,-3-16-15-16,3 16-15 0,4-15-15 0,-1 7-17 16,0 4-8-16,-3 4-13 0,13-11-10 0,-6 8-11 15,2-2-8-15,2 2-5 0,3 0-3 0,-2 2-7 16,1 2-8-16,2 0-22 0,-3 3-14 0,3 2-7 15,-1-1-12-15,6 2-16 0,-2 2-5 0,7 2-17 16,-2 1-13-16,9 2-16 0,-3-2-13 16,1 3-10-16,0 3-18 0,-8-7-165 0,7 4-307 0,-7-4 137 15</inkml:trace>
          <inkml:trace contextRef="#ctx0" brushRef="#br0" timeOffset="28407.58">1467 4342 121 0,'0'0'135'0,"-4"15"-11"0,4-10-6 16,0-5-5-16,3 15-6 0,-1-9-3 0,3 3-11 16,-5-9-10-16,5 11 3 0,0-5-3 0,2 0-4 15,-1-3-8-15,-6-3-3 0,15 6-6 0,-6-3-6 16,-2-1-7-16,4-2-7 0,-1 5-3 0,3-3-2 16,-2-4-4-16,4 0-2 0,-1-1-4 0,-3 3-3 15,5-2-2-15,-4-3-6 0,5 1-7 0,-2-1-1 16,-1 0 1-16,0-2-4 0,-1-2 1 0,0 0-8 15,0 1 3-15,-4-1 1 0,-2 0-5 0,0-1 9 16,2 0-5-16,-6 2 2 0,0-2-1 0,1 3 0 16,-4 7-9-16,4-16 6 0,-4 9 1 0,0 7-14 15,-8-14 22-15,8 14-7 0,-11-8 4 0,2 2 10 16,-3 2 1-16,1 1 6 0,0 0 2 0,-6 0 1 16,4 2 3-16,-3 1 3 0,2 0 2 0,-1 1 1 0,-3 0-2 15,2 1 2-15,0 3-7 0,2-3 2 16,-2 3-4-16,5 1-3 0,2-1-4 0,-1 2-1 0,4-2 1 15,0 2-4-15,2 0-2 0,-1 5 2 0,4-5 1 16,1-7 0-16,1 18-12 0,2-8 10 0,-1 0-1 16,4-1 0-16,2-3-1 0,2 2-5 0,3-1-10 15,0-2-5-15,3 1-8 0,0-1-9 0,-2-1-5 16,2-3-9-16,5 3-1 0,-4-1-24 0,1-3 20 16,-4-2-8-16,0 1-3 0,1-3 8 0,-3-1 1 15,0-1 6-15,0 1 1 0,-7 0 3 0,3-1 5 16,-3-1 5-16,0-1 6 0,-5 8 8 0,7-11 11 15,-2 7 18-15,-5 4 7 0,5-12 14 0,-5 12 9 16,1-10 4-16,-1 10-1 0,2-5-1 0,-2 5-5 16,0 0-4-16,5-8-10 0,-5 8-3 0,0 0 1 15,0 0-7-15,0 0-4 0,0 0 1 0,0 0-2 16,10 15-1-16,-10-15 1 0,6 11-2 0,-2-2-2 0,-1-3-1 16,2 0 0-16,-5-6-6 0,8 11-4 15,-1-4-16-15,-1 0-11 0,-1 1-14 0,6-1-19 16,-3-1-29-16,2-2-21 0,2 0-48 0,-1 0-147 0,4-7-328 15,0 3 146-15</inkml:trace>
          <inkml:trace contextRef="#ctx0" brushRef="#br0" timeOffset="29092.28">2136 4221 59 0,'0'0'191'0,"0"0"-18"0,-15-1-11 15,15 1-17-15,-11 2-9 0,11-2-16 0,-11 6-10 16,5 1-11-16,1-2-1 0,-3 3-11 0,3 0-3 16,1-1-4-16,2 2-9 0,-1 6-5 0,1-4 3 15,2 1-10-15,0 2-2 0,2-2-3 16,-2 0-3-16,7-1 4 0,-2 1-2 0,5-3 2 0,-2 0-2 16,5-1-10-16,-1-2 2 0,3-1-4 0,1-1-2 0,2-1-4 15,-2-2-6-15,3 0 0 0,-3-2-1 16,5-2-4-16,-2-4-2 0,1-1-10 0,-4 2-1 0,5-5-5 15,-2 1-6-15,-3-4-7 0,1-3-3 0,0 1-7 16,-2-1-5-16,4-7-6 0,-4-3-2 16,-2 6-8-16,1 0-1 0,1-7-2 0,-2 0-9 0,-7 7 4 15,2-3 0-15,-1 2 4 0,0-2 4 0,-2 2 4 16,-3-1 3-16,2 0 0 0,-2 3 7 16,1-2 10-16,-6 1 10 0,3-3 3 0,0 5 15 0,0 1 8 15,0 4 6-15,0-1 3 0,0 4 0 0,-5 2 6 16,4 0 0-16,1 9 4 0,0-11-5 0,0 11-5 15,-2-9-4-15,2 9-4 0,0 0-2 0,0 0-2 16,0 0 0-16,0 0-4 0,-19 16-2 0,13-8-1 16,1 6-3-16,0-2-1 0,-1 7 0 0,1 0 1 15,2 1 0-15,-2 1 3 0,0 2 4 0,3 0-2 0,-2-1 2 16,1 9-11-16,3-9 10 0,0 2 0 0,-2 0-2 16,4-2 2-16,-2-1-3 0,3 1 0 15,-1-3-2-15,1-1 1 0,-1-3 2 0,2-4-1 0,1 3 1 16,-2-5 2-16,0-3 4 0,5 5-1 0,-3-5 5 15,0 0-1-15,3 0 0 0,0-3-2 0,7 2 3 16,-4-2-6-16,2-2 2 0,0-1-5 0,1-1-1 16,0-4-2-16,-2 2 1 0,-1 0-3 15,3-4 2-15,-3 1-4 0,3 1 1 0,-3-1-1 16,-1 0 3-16,-2 1-5 0,-2 0-3 0,3 1 1 0,-2-2 2 16,-7 6-4-16,11-5 1 0,-6 1-3 0,-5 4-1 15,0 0 1-15,16-1 0 0,-16 1-4 0,0 0 2 16,19 2 0-16,-14 1 1 0,4-1-4 0,-1 4 6 15,-3 0-1-15,7 2 0 0,-2 1 0 0,1 1 0 16,0 0 5-16,-1-1-4 0,4 3-2 0,2 2 4 16,-2 1-21-16,-1-6-25 0,-1 6-30 0,-1-5-36 0,1 0-40 15,2 0-79-15,0-4-160 0,-1-1-420 0,-1-3 186 16</inkml:trace>
        </inkml:traceGroup>
        <inkml:traceGroup>
          <inkml:annotationXML>
            <emma:emma xmlns:emma="http://www.w3.org/2003/04/emma" version="1.0">
              <emma:interpretation id="{04F4921D-82A8-43D5-9086-7F780C7CD5A5}" emma:medium="tactile" emma:mode="ink">
                <msink:context xmlns:msink="http://schemas.microsoft.com/ink/2010/main" type="inkWord" rotatedBoundingBox="21304,6667 23020,6631 23047,7957 21331,7992"/>
              </emma:interpretation>
            </emma:emma>
          </inkml:annotationXML>
          <inkml:trace contextRef="#ctx0" brushRef="#br0" timeOffset="29758.21">3823 3934 54 0,'-13'-6'223'16,"5"5"-13"-16,8 1-9 0,-25 0-14 0,9 4-10 0,-1 1-12 16,-1 1-14-16,-3 1-10 0,4 3-7 0,-3 2-9 15,4 0-15-15,-2 0-6 0,4 3-11 16,0 0-7-16,4 1-8 0,4-4-9 0,-1 2-3 16,2 5-7-16,1-4-1 0,4 3-4 0,4-3-3 0,-2-1-6 15,5 0-3-15,2 0-2 0,-1-1 2 16,5 3-10-16,1 0 1 0,0-6-2 0,2 1-1 15,3-1-4-15,-1-1-1 0,2-3-4 0,1 1-4 0,1-4-2 16,0 2-1-16,2-5-7 0,-4-4 0 0,1 1-8 16,3 0 0-16,-2-3-4 0,-1-3-4 0,2 1 0 15,-5 1 2-15,3-3-1 0,-2 1 5 16,1-2-4-16,-4-1 2 0,-3 5 1 0,-2-4 3 0,0 5 6 16,-1-1 3-16,-4 3 3 0,6-1 6 0,-5 1 3 15,-7 4-2-15,11-4-5 0,-8-1 1 0,-3 5-8 16,0 0-1-16,8-3 0 0,-8 3-1 0,0 0 2 15,0 0-4-15,17 9 3 0,-12-6-1 0,0 3 3 16,0 2-5-16,1-2-1 0,2 3 4 0,0-1-5 16,1 1 4-16,1 1-1 0,-2-1 1 0,2 1-3 15,-1-1 4-15,-6-1 0 0,3-4 2 0,1 2-3 16,-2-1-6-16,-1 0-19 0,-4-5-24 0,10 6-25 16,-10-6-29-16,6 7-19 0,-6-7-34 0,0 0-63 0,0 0-191 15,0 0-439-15,0 0 195 0</inkml:trace>
          <inkml:trace contextRef="#ctx0" brushRef="#br0" timeOffset="29939.28">4104 3905 143 0,'0'-13'207'0,"0"13"-19"16,7-11-17-16,-7 11-22 0,7-8-16 0,-2 1-28 15,4 5-31-15,-3-3-34 0,-6 5-31 0,13-5-42 16,-2 0-36-16,-1 2-118 0,1-3-201 0,-5 1 89 16</inkml:trace>
          <inkml:trace contextRef="#ctx0" brushRef="#br0" timeOffset="30237.77">4397 3628 47 0,'3'-6'218'0,"-3"6"-24"16,0 0-20-16,0 0-13 0,0 0-7 0,0 0-7 15,11 25-14-15,-9-14-7 0,1 4-7 0,3-2 4 0,-1 8-6 16,0 2-11-16,1-2 3 0,2 10-10 16,-1-8-4-16,-3 1-10 0,5 6-1 0,-4-9-7 15,-3 4-5-15,3-3-2 0,-1 2-7 0,1-3-4 0,0 1-5 16,1-1-5-16,-1 0-5 0,-2 3-2 0,2-4-6 15,0-3 1-15,-2 3-5 0,0-5-1 0,2-3-4 16,-1 6 1-16,-2-4-2 0,0-3-2 0,1 1-1 16,2 0-6-16,-3-3 1 0,5-1-15 0,-5 1-14 15,3-4-18-15,-1 4-38 0,1-2-18 0,2-2-31 16,0 4-36-16,3-4-39 0,-4 0-221 16,4-4-447-16,-2 0 198 0</inkml:trace>
          <inkml:trace contextRef="#ctx0" brushRef="#br0" timeOffset="31066.85">4327 4071 30 0,'0'0'209'0,"0"0"-27"0,35-3-18 0,-18 6-12 16,4-3-14-16,4 2-13 0,1 1-13 0,10 2-13 16,-4-3-9-16,-2 0-6 0,-1 1-8 15,-4-3-9-15,10 0-3 0,-13 0 1 0,2 0-2 16,-4 0 0-16,1 0 10 0,-5 0 4 0,-2 3 3 0,-1-6 4 16,1 3-4-16,-6-2 9 0,-8 2 1 0,16-3-4 15,-16 3-6-15,9 0-8 0,-9 0-11 0,0 0-4 16,14 2-10-16,-14-2-8 0,0 0 6 0,7 1-11 15,-7-1 0-15,7 5-6 0,-7-5-5 0,6 6-1 16,-6-6-1-16,7 4-1 0,-7-4-2 0,10 7 0 16,-10-7-2-16,13 3 1 0,-5-1-3 0,-2 0 3 0,5 0-5 15,-11-2 2-15,18 4-1 0,-5-6 5 16,-1 1-7-16,1 0-4 0,1-3 2 16,-2 0 0-16,3 3-1 0,0-5-1 0,2 1-3 0,2-4-1 0,-2 1 3 15,-1-1 1-15,3-2-5 0,-2 1-2 0,-5 0-2 16,2 0 0-16,0 1-3 0,-2-1 4 0,1 0-3 15,-3 1 2-15,-4 4-2 0,-1-2 0 0,4 2 0 16,-2 2-3-16,-7 3-9 0,8-6-7 16,-8 6 1-16,0 0 2 0,0 0 3 0,0 0 0 15,0 0 5-15,11 12-2 0,-11-4 1 0,0-8 0 0,0 20 2 16,4-1 0-16,-4-4 4 0,-4 5-2 0,4 8 1 16,4 3 2-16,-11 0-1 0,5 1 5 0,2 3-2 15,0 2 9-15,0-2-8 0,-1 7 7 0,-1 1-6 16,5 0 1-16,-1-1 0 0,5-2 1 0,-5 4-7 15,8 12-4-15,-6-18 3 0,2-1 1 0,0-2 0 16,0-6 0-16,-1 3 3 0,3-2-1 0,-6-6-1 16,2-3 4-16,-1-7-2 0,-3 5 1 0,2-7-1 15,1-1 3-15,-3-4 7 0,0-7 8 0,-5 12 5 16,0-7 1-16,5-5 2 0,-18 5-2 0,5-5-3 16,-1-2 0-16,-7-3-1 0,4 0-4 0,-6-2 2 15,-7-7 0-15,9 4-3 0,-2-2-2 0,5 1 0 0,-1-2 0 16,3 0 1-16,1 0 0 0,2 2-3 15,6 2-4-15,-4-2-16 0,2-1-19 0,1 0-23 16,5 5-27-16,-2 0-29 0,2-2-50 0,-1-3-47 0,1 5-211 16,3-4-453-16,0 11 201 0</inkml:trace>
        </inkml:traceGroup>
      </inkml:traceGroup>
    </inkml:traceGroup>
    <inkml:traceGroup>
      <inkml:annotationXML>
        <emma:emma xmlns:emma="http://www.w3.org/2003/04/emma" version="1.0">
          <emma:interpretation id="{DA881DDC-B3ED-4783-9A97-4A8A68F0603F}" emma:medium="tactile" emma:mode="ink">
            <msink:context xmlns:msink="http://schemas.microsoft.com/ink/2010/main" type="paragraph" rotatedBoundingBox="18375,8037 23611,7916 23632,8803 18396,8924" alignmentLevel="2"/>
          </emma:interpretation>
        </emma:emma>
      </inkml:annotationXML>
      <inkml:traceGroup>
        <inkml:annotationXML>
          <emma:emma xmlns:emma="http://www.w3.org/2003/04/emma" version="1.0">
            <emma:interpretation id="{F747B779-5DD2-4756-A53B-151DB7280FAB}" emma:medium="tactile" emma:mode="ink">
              <msink:context xmlns:msink="http://schemas.microsoft.com/ink/2010/main" type="line" rotatedBoundingBox="18375,8037 23611,7916 23632,8803 18395,8924">
                <msink:destinationLink direction="with" ref="{24DFA2B4-4375-4632-9FD5-32AB6FD984AB}"/>
              </msink:context>
            </emma:interpretation>
          </emma:emma>
        </inkml:annotationXML>
        <inkml:traceGroup>
          <inkml:annotationXML>
            <emma:emma xmlns:emma="http://www.w3.org/2003/04/emma" version="1.0">
              <emma:interpretation id="{4990294D-069E-4A1A-9799-6D856C1E1AD5}" emma:medium="tactile" emma:mode="ink">
                <msink:context xmlns:msink="http://schemas.microsoft.com/ink/2010/main" type="inkWord" rotatedBoundingBox="18379,8204 20040,8166 20056,8885 18396,8923"/>
              </emma:interpretation>
            </emma:emma>
          </inkml:annotationXML>
          <inkml:trace contextRef="#ctx0" brushRef="#br0" timeOffset="32354.14">747 5218 142 0,'0'0'204'16,"0"0"-24"-16,0 0-19 0,0 0-23 0,0 0-1 0,0 0-10 16,0 0 0-16,0 0 0 0,-5 31 0 15,4-21-8-15,1 1-1 0,1 4-10 0,-1-1-9 0,4 3-5 16,-3 3-1-16,0 0-10 0,3-2-2 16,0 2-5-16,0 1-6 0,1 2-3 0,-2 0-6 15,0 1-6-15,2-3-2 0,-3 1-8 0,1 1-2 0,-3 5-1 16,0 3-6-16,0-8-2 0,-1-1-4 0,-3 0-5 15,3 2 3-15,-4-7-5 0,-2 5-1 0,1-2-1 16,-3-1 0-16,1-1-5 0,-2 0-3 0,-1-1-5 16,2-6-17-16,0 1-19 0,-1-3-19 0,3 1-12 15,0-3-17-15,1-1-16 0,0-1-27 0,6-5-22 16,-9 4-33-16,9-4-212 0,0 0-416 0,0 0 185 16</inkml:trace>
          <inkml:trace contextRef="#ctx0" brushRef="#br0" timeOffset="32793.69">680 5254 139 0,'-1'-12'187'16,"1"12"-12"-16,0-9-14 0,0 9-11 0,2-11-14 15,-2 11-13-15,5-8-9 0,-5 8-12 0,9-9-7 16,-3 3-10-16,2 3-3 0,0-1-4 0,0 2-8 16,4-4-3-16,2 3 2 0,-2-1-8 0,3 3-5 15,-1-2 0-15,0 3-9 0,-1 0-8 0,2 3 4 16,-1-2-9-16,-3 4-4 0,1-1-6 0,1 1 3 15,0 2-9-15,-3 0 4 0,0 0-4 0,0 1-2 16,-3 3-1-16,-1-2-1 0,-1 3 1 0,0-3-1 0,0 5-3 16,-1-3 3-16,-4 2 6 0,2-6-4 15,-4 6 8-15,-1-5 6 0,0 1 1 0,-3 0 5 16,-2 0-2-16,-1 2-2 0,2-5-2 0,-3 1 1 0,-3 2-6 16,-2-2-4-16,3 0 0 0,-3 0-3 0,3 0 0 15,-3-1-9-15,2 0-14 0,-2-1-20 0,3 1-19 16,-1-3-26-16,2 3-24 0,1 1-25 0,1-5-31 15,9-2-32-15,-8 5-171 0,8-5-381 0,0 0 168 16</inkml:trace>
          <inkml:trace contextRef="#ctx0" brushRef="#br0" timeOffset="33636.83">1089 5479 53 0,'0'0'172'16,"8"-5"-20"-16,-8 5-13 0,16-3-14 0,-7 2-13 0,2-2-7 16,2 1-11-16,-2 2-14 0,0-4 1 0,4 1-12 15,-1 0-10-15,1-1-5 0,0 0-1 16,-1 1-9-16,-1-2-5 0,1 1-2 0,-2 1-4 0,2-2-6 16,-3-1 4-16,-3 3-2 0,-2-2-1 0,3 1-6 15,-4-4-1-15,1 4 4 0,-6 4-2 16,5-10 0-16,-5 10 2 0,2-9-5 0,-2 9-2 0,0 0-5 15,-7-16 1-15,1 12-1 0,-1-2 2 0,7 6 6 16,-18-5-1-16,7 3 7 0,-3-2-1 0,1 1 6 16,-3 1 7-16,3 2 3 0,-11 0 2 0,1 0-1 15,7 0-1-15,-6 4-2 0,6-3-1 0,1 3 1 16,1-1-7-16,-2 1-2 0,2 2-2 0,0-2-7 16,3 5 1-16,0-4 1 0,1 2-9 0,0 2 4 15,4-4-1-15,1 2-6 0,0 1 5 0,1-1-4 16,2 3-1-16,2-10 1 0,-3 12 1 0,3-12 0 15,5 15-7-15,-2-6 6 0,3-3-5 0,2 2 4 0,1-2-1 16,2 0-5-16,4-1 5 0,-2 1-2 0,3-3-2 16,4-3 1-16,4 0-9 0,-8 1-5 15,4-1-6-15,-7-1 1 0,0-2-4 0,3 1-6 0,-2-2 2 16,0-2 0-16,-3 1 4 0,2-1-5 0,-1-2 7 16,-1-1-3-16,-2 0 5 0,-1 0 4 0,0 0-4 15,-3-1 6-15,1 3 0 0,-1-3 5 0,0 2 4 16,-1 0 9-16,-2 1 8 0,-2 7 6 0,6-12 7 15,-3 4 6-15,-3 8-2 0,2-8 2 0,-2 8-4 16,0 0-1-16,0 0-7 0,4-9-1 0,-4 9-4 16,0 0-6-16,0 0-3 0,0 0-3 0,0 0-2 15,0 0 2-15,0 0 2 0,0 0-6 0,15 17 1 16,-12-11-1-16,-2 3-4 0,3 0 4 0,-1-1-4 0,2 3 3 16,2 1-1-16,-4 0-1 0,3-3 4 0,-2 1 2 15,6 0-1-15,-5-1-2 0,1-3-2 16,1 3 0-16,-1-1-2 0,3-1-8 0,-1-2-4 0,1-2-4 15,3 0-2-15,-5 0-10 0,3 0 1 0,-2-2-8 16,-8-1-3-16,24-2 1 0,-16-1 3 16,3 1 0-16,-3-3 6 0,4-1 0 0,-2-3 2 15,-2 0 6-15,1-1-4 0,-1-1 3 0,0 0 4 0,-2-1 0 16,2-1 9-16,-2 3 8 0,3 1 12 0,-5 0 10 16,-1 3 1-16,4-5 9 0,-4 7 1 0,1-4 1 15,-4 8-2-15,6-10 3 0,-6 10-3 0,5-7-5 16,-5 7-8-16,7-4 1 0,-7 4-6 0,0 0-2 15,9-2-2-15,-9 2 2 0,0 0-6 0,14 11 5 16,-8-8-5-16,-1 4-1 0,0 1 0 0,2 1-1 16,0 0 1-16,1 0-2 0,-2 2 2 15,3 0-2-15,-2 1-2 0,-2-2 3 0,1 1-3 0,-1-2 4 16,0 2-6-16,0-5-8 0,-1 3-15 0,-4-9-11 0,2 14-20 16,1-8-14-16,-3-6-21 0,0 11-26 15,0-11-35-15,0 0-30 0,-5 11-230 0,5-11-441 0,0 0 195 16</inkml:trace>
          <inkml:trace contextRef="#ctx0" brushRef="#br0" timeOffset="34128.87">1698 5200 14 0,'0'0'194'0,"0"0"-17"0,0 0-23 0,0 0-13 16,6-7-16-16,-6 7-10 0,0 0-26 0,0 0-22 16,24 12-15-16,-19-10-17 0,1 5-19 0,-1-2-6 15,1 7-18-15,1-8-10 0,1 5-1 0,1 1-8 16,-2 0 1-16,-3-4 2 0,6 2 5 0,-4-1-2 16,3 2 6-16,-2-4-5 0,0 1 19 0,2 2 5 15,-2-1 11-15,3 0 17 0,-2-1 3 0,0 1 11 16,-2-2 5-16,2 0 8 0,-1-1 3 0,-1 0 0 0,1 0-6 15,-3 1 10-15,-4-5 0 0,10 7 2 0,-3-1-8 16,-2-3 3-16,1 1 0 0,-6-4 1 16,10 10-5-16,-6-7-6 0,3 1-2 0,-2 3-5 0,-5-7-2 15,8 8 4-15,-2-2-4 0,-1-2-3 0,-5-4-1 16,6 6-2-16,-6-6-5 0,7 6 0 0,-7-6 1 16,0 0 1-16,8 5 4 0,-8-5 9 0,0 0 11 15,6 5 15-15,-6-5 0 0,0 0-8 0,0 0-4 16,0 0-10-16,8-15-1 0,-8 15-7 0,3-11-4 15,0-1-3-15,-1 2-3 0,1-1-8 0,-1-5 1 0,3 2-6 16,-1-1 2-16,4-2-3 0,0-1-2 16,-3 5-4-16,1-1-4 0,4-1 3 0,2 4-2 15,-1 1-1-15,1-1-6 0,3 4-4 0,0 0-8 0,3-3-13 16,-3 6-15-16,-2-1-20 0,2 5-20 0,3-5-24 16,-3 7-22-16,0 1-33 0,0-1-36 15,-3 1-238-15,4-1-465 0,-2 2 205 0</inkml:trace>
        </inkml:traceGroup>
        <inkml:traceGroup>
          <inkml:annotationXML>
            <emma:emma xmlns:emma="http://www.w3.org/2003/04/emma" version="1.0">
              <emma:interpretation id="{E5A883D3-1B29-4412-A05F-3A0C17EED79A}" emma:medium="tactile" emma:mode="ink">
                <msink:context xmlns:msink="http://schemas.microsoft.com/ink/2010/main" type="inkWord" rotatedBoundingBox="20559,7986 22904,7932 22922,8711 20576,8765"/>
              </emma:interpretation>
            </emma:emma>
          </inkml:annotationXML>
          <inkml:trace contextRef="#ctx0" brushRef="#br0" timeOffset="34867.51">3003 4974 153 0,'3'-9'201'0,"-3"9"-9"0,0 0-15 0,0 0-6 15,2-8-10-15,-2 8-10 0,0 0-7 0,0 0-9 16,0 0-13-16,0 0-12 0,0 0-11 0,0 0-8 15,0 0-9-15,-16-2-9 0,16 2-7 0,0 0-1 16,-19 9 0-16,8-4-1 0,0 1-4 0,1 3-1 16,-1 2-6-16,-2-2-2 0,0 5-3 0,1-2-1 15,1 2-4-15,0 4-1 0,1 0-2 0,1 0 0 16,2 1-3-16,1-1-2 0,1 2 2 16,2 0-1-16,-1 1-3 0,3 1 3 0,2 0-3 0,3-1-2 15,1 2-5-15,-5-6 1 0,6 3-4 0,-1-3 2 0,3 2-2 16,0-5 0-16,0 2-6 0,1-4 2 0,-2 0 1 15,4-4-1-15,1 2-4 0,-1-3-1 16,2-2-1-16,0 4 0 0,3-4 0 0,-5 0-2 16,3-3-2-16,2 1-10 0,-2-1-15 0,0 1-15 0,2-2-13 15,-4-2-11-15,0 1-24 0,-4 0-12 0,-8 0-16 16,19 0-19-16,-12 0-16 0,-7 0-30 0,14-5-41 16,-14 5-173-16,6-4-419 0,-6 4 186 0</inkml:trace>
          <inkml:trace contextRef="#ctx0" brushRef="#br0" timeOffset="35504.39">3482 5015 104 0,'0'0'190'0,"0"0"-17"0,-8-9-15 0,8 9-8 15,0 0-15-15,0 0-11 0,0 0-6 0,-5-2-10 16,5 2-8-16,0 0-2 0,0 0-11 0,0 0-10 16,-14-4 5-16,14 4-2 0,0 0-9 0,-11 1 1 15,11-1-6-15,-13 5-1 0,13-5-3 0,-12 7 0 16,2-4-6-16,2 0 0 0,-5 4 0 0,4-3-4 16,-2 2-5-16,1 2-5 0,-1 0 0 15,0-2-5-15,3 1 0 0,-3 0 0 0,2-1-4 0,2 2-2 16,-4-1-3-16,3 0 1 0,0-1-4 0,3 0-3 0,-2 2-2 15,2-2 0-15,0-1-2 0,-1 4-2 16,-1-2-2-16,7-7 1 0,-5 12-2 0,1-5 0 0,4-7-1 16,-5 11-1-16,5-11 0 0,0 15-1 15,0-8 0-15,0-7-3 0,0 15 1 0,2-9 2 0,1 5 1 16,1-7-1-16,-4-4-1 0,10 11-2 0,-7-3-1 16,5-2 0-16,-3 0 2 0,1-2 0 0,2 1-2 15,0-1-1-15,0 1-1 0,-2-3 3 0,4 2-4 16,-1 1 5-16,-2-4-6 0,4 2 3 0,-11-3-3 15,17 2 3-15,-6 1 1 0,-1-3-2 0,-10 0-4 16,20-3 4-16,-10 3 0 0,3 0-3 0,1 3 0 16,-3-6 0-16,0 1-4 0,-1 2 6 0,4 0-2 15,-3-3 2-15,2 2-9 0,-4 0-8 0,-9 1-19 16,21-2-16-16,-13 0-13 0,1 1-17 0,-9 1-14 16,16 0-18-16,-8-2-25 0,-8 2-22 0,18-1-37 15,-18 1-176-15,14-1-401 0,-5 0 178 0</inkml:trace>
          <inkml:trace contextRef="#ctx0" brushRef="#br0" timeOffset="35852.94">3748 5237 42 0,'0'0'214'15,"8"-4"-10"-15,-8 4-4 0,0 0-10 0,5-8-10 16,-5 8-7-16,0 0-13 0,0 0-15 0,0 0-13 15,0 0-15-15,6-3-6 0,-6 3-8 0,0 0-5 16,0 0-5-16,0 0 2 0,10 13-2 0,-10-13 0 16,4 10 0-16,-2-2-4 0,-2-8-6 0,5 13-1 15,-2-4-7-15,-1 0-5 0,2-3 10 0,-2 3-1 16,-2-1-3-16,3 1-5 0,2 2-2 0,-5-2-9 16,3 0 2-16,-3 2-6 0,5-5-8 0,-5-6 6 15,3 12 2-15,-3-12-15 0,0 11 0 0,0-11-7 16,5 8-3-16,-5-8-1 0,4 7-2 0,-4-7 0 0,0 0-1 15,0 9-6-15,0-9-4 0,0 0 4 16,0 0-5-16,5 9 5 0,-5-9-13 16,0 0-6-16,2 5-22 0,-2-5-13 0,0 0-21 0,0 0-26 0,0 0-39 15,0 0-25-15,0 0-37 0,0 0-45 0,0 0-86 16,16-17-163-16,-11 8-512 0,-2-1 227 0</inkml:trace>
          <inkml:trace contextRef="#ctx0" brushRef="#br0" timeOffset="36050.88">3915 5071 229 0,'-2'-12'281'0,"2"12"-29"0,-3-8-21 0,3 8-24 16,0 0-23-16,0 0-20 0,0 0-15 0,0-12-19 15,0 12-17-15,0 0-21 0,0 0-30 0,0 0-15 16,0 0-18-16,0 0-23 0,0 0-21 0,5 29-24 15,-2-20-31-15,3-1-34 0,-1 5-37 0,0-2-161 16,-1 3-326-16,3-2 145 0</inkml:trace>
          <inkml:trace contextRef="#ctx0" brushRef="#br0" timeOffset="36275.83">4167 5378 199 0,'0'0'203'0,"3"9"-4"0,-3-9-18 0,0 14-7 16,0-4-11-16,2 0-11 0,-1 3-10 0,-1-1-7 16,0 0-11-16,0 1-9 0,0 2-8 0,0-4-8 15,0 3-10-15,0 0-9 0,-1 0-8 0,-1-1-6 16,2 2-8-16,-3-1-2 0,0-1-5 0,-2 0-6 16,3 0-2-16,-4-2-10 0,3 0-23 0,-2 0-16 15,-4 2-31-15,2-5-29 0,1 4-22 0,-4-4-35 16,3-1-31-16,0-2-200 0,1-2-383 0,6-3 169 0</inkml:trace>
          <inkml:trace contextRef="#ctx0" brushRef="#br0" timeOffset="37049.67">4623 5011 54 0,'-9'-2'183'0,"9"2"-10"0,0 0-6 0,-11-3-8 15,11 3-7-15,0 0-1 0,-14-2-5 0,14 2-8 16,0 0-6-16,-19 0-7 0,19 0-11 0,-11 0-9 16,11 0-11-16,-16 0-6 0,6 2-5 0,-1 1-4 15,0-1-9-15,1 3-6 0,1-3-5 0,0 5-5 0,-1 0-3 16,1 0-2-16,0 2-5 0,-3 1-3 16,6 0-4-16,-4-1-2 0,4 3-5 15,1 2-1-15,-3-2-3 0,5 2 1 0,-2 4-2 0,2-4-3 0,1 0 3 16,-1 1-5-16,6-3 0 0,-6 3 3 0,6-4-3 15,-1 3 0-15,6-2 1 0,-2 0 5 0,-1 1-1 16,6-3-1-16,0 0 2 0,2-2-4 0,2 0-1 16,3 1-2-16,1-6-3 0,2 2 2 0,2-4-3 15,-2-1-2-15,0 3-2 0,-2-3 2 0,-4-4-4 16,1 3 4-16,3-3-2 0,-6 1 0 0,2 0-2 16,-4-2-1-16,-2 2-2 0,1 0 0 0,-1 0-2 15,-9 3-8-15,11-6-13 0,-3 4-9 0,-8 2-16 16,6-4-22-16,-6 4-24 0,0 0-32 0,10-3-10 15,-10 3-19-15,0 0-10 0,0 0-26 0,0 0-199 16,0 0-414-16,0 0 184 0</inkml:trace>
          <inkml:trace contextRef="#ctx0" brushRef="#br0" timeOffset="37710.22">4942 5126 86 0,'0'0'270'0,"-3"-17"-26"0,2 11-21 0,1 6-21 15,0 0-20-15,0-14-18 0,0 14-20 0,0 0-31 16,0 0-27-16,0 0-23 0,0 0-24 0,1-10-21 16,-1 10-37-16,0 0-39 0,0 0-39 0,0 0-180 15,0 0-300-15,0 0 133 0</inkml:trace>
          <inkml:trace contextRef="#ctx0" brushRef="#br0" timeOffset="37509.09">4983 5275 64 0,'0'0'207'0,"0"0"-11"0,0 0-20 15,0 0-9-15,5-5-11 0,-5 5-12 0,0 0-10 16,0 0-4-16,0 0-12 0,0 0-7 0,10 11 0 16,-10-11-9-16,3 8-1 0,2-2 0 0,-5-6-3 15,7 11-7-15,-5-4-7 0,3 1 2 0,0 1 1 16,1 2 5-16,-1 0-6 0,0-1-11 0,0 2-5 15,1 0-4-15,-1-1-3 0,2 0-4 0,-2 0-5 16,0 2-3-16,-2-4 0 0,2 5-5 0,0-4-4 16,4 1-2-16,-4 0 0 0,-1 2-3 0,3-2 0 0,-2-1-7 15,3 2-1-15,-5 1 2 0,5-2-6 0,-2 0-2 16,-1-1-1-16,3 2-2 0,-5-2 1 16,5-3-6-16,-6 2 0 0,1-3-1 0,1 0-1 0,-4-6-4 15,5 12 2-15,-5-12-1 0,0 8-1 0,0-8-2 16,2 8 8-16,-2-8-6 0,0 0 3 0,0 0 3 15,-7 10-3-15,7-10 1 0,-7 2-5 0,7-2 5 16,-13 4 1-16,13-4-1 0,-14 1-5 0,14-1-2 16,-15 0 3-16,15 0-1 0,-14-1 0 0,14 1 0 15,-13-1 2-15,13 1-2 0,-14-3-20 0,14 3-9 16,-14-2-17-16,14 2-21 0,-12-5-19 0,5 4-27 16,7 1-30-16,-13-8-34 0,7 2-40 0,3-1-66 15,-4-4-187-15,0 0-499 0,5-4 222 0</inkml:trace>
        </inkml:traceGroup>
        <inkml:traceGroup>
          <inkml:annotationXML>
            <emma:emma xmlns:emma="http://www.w3.org/2003/04/emma" version="1.0">
              <emma:interpretation id="{16C505E1-ED9E-48DD-AFEF-9B5A58AE864F}" emma:medium="tactile" emma:mode="ink">
                <msink:context xmlns:msink="http://schemas.microsoft.com/ink/2010/main" type="inkWord" rotatedBoundingBox="23368,7947 23612,7941 23628,8667 23385,8672"/>
              </emma:interpretation>
            </emma:emma>
          </inkml:annotationXML>
          <inkml:trace contextRef="#ctx0" brushRef="#br0" timeOffset="38390.31">5629 4931 166 0,'10'-11'198'0,"-10"11"-13"0,13-1-12 0,-13 1-6 16,20 3-13-16,-8 0-11 0,1 2-6 0,-2 3-4 15,5 2-10-15,0 2-2 0,0 3-4 0,7 8-7 16,-7-5-5-16,1 7-2 0,-4-6-15 16,2 10-3-16,-4 3-9 0,0-2-5 0,-1 4-9 15,-5-1-3-15,-2 2-4 0,-3-2-6 0,-5 3-3 0,0-1-5 16,-2-5-1-16,0 3-9 0,-3-2-14 0,-1-1-17 16,0 0-17-16,-1-2-34 0,5-7-35 0,-4 0-31 15,3-4-46-15,2-2-50 0,-1-3-155 0,3-4-399 16,1 1 176-16</inkml:trace>
        </inkml:traceGroup>
      </inkml:traceGroup>
    </inkml:traceGroup>
    <inkml:traceGroup>
      <inkml:annotationXML>
        <emma:emma xmlns:emma="http://www.w3.org/2003/04/emma" version="1.0">
          <emma:interpretation id="{8FA9116B-8CB7-4547-A23C-E0ED7F1522CE}" emma:medium="tactile" emma:mode="ink">
            <msink:context xmlns:msink="http://schemas.microsoft.com/ink/2010/main" type="paragraph" rotatedBoundingBox="18212,9347 24303,8944 24346,9604 18255,10006" alignmentLevel="2"/>
          </emma:interpretation>
        </emma:emma>
      </inkml:annotationXML>
      <inkml:traceGroup>
        <inkml:annotationXML>
          <emma:emma xmlns:emma="http://www.w3.org/2003/04/emma" version="1.0">
            <emma:interpretation id="{1B799EDD-BB13-4669-AD97-6B03D0638049}" emma:medium="tactile" emma:mode="ink">
              <msink:context xmlns:msink="http://schemas.microsoft.com/ink/2010/main" type="line" rotatedBoundingBox="18212,9347 24303,8944 24346,9604 18255,10006">
                <msink:destinationLink direction="with" ref="{24DFA2B4-4375-4632-9FD5-32AB6FD984AB}"/>
              </msink:context>
            </emma:interpretation>
          </emma:emma>
        </inkml:annotationXML>
        <inkml:traceGroup>
          <inkml:annotationXML>
            <emma:emma xmlns:emma="http://www.w3.org/2003/04/emma" version="1.0">
              <emma:interpretation id="{8500E861-3D4C-4BB6-88AC-F19EE30EABAC}" emma:medium="tactile" emma:mode="ink">
                <msink:context xmlns:msink="http://schemas.microsoft.com/ink/2010/main" type="inkWord" rotatedBoundingBox="18227,9583 19659,9489 19682,9837 18250,9931"/>
              </emma:interpretation>
            </emma:emma>
          </inkml:annotationXML>
          <inkml:trace contextRef="#ctx0" brushRef="#br0" timeOffset="40058.89">645 6643 14 0,'0'0'222'0,"0"0"-6"0,-5-5-12 16,5 5-8-16,0 0-12 0,0 0-13 0,0 0-14 15,-6-6-16-15,6 6-16 0,0 0-13 0,0 0-12 16,0 0-11-16,0 0-12 0,0 0-5 0,0 0-10 16,0 0-5-16,-8 19-6 0,7-12-4 0,1-7-5 15,0 15-3-15,0-15-2 0,1 13-1 0,2-4-4 16,-2 0-4-16,5 2-5 0,-2-2-4 0,1-3 2 15,1 3-2-15,0-4 0 0,4 1-2 0,-3 0 0 16,4 0-3-16,-1-1-2 0,-3-2-5 0,3-2-6 16,-1 0-6-16,5-1-4 0,-14 0-5 0,18-1-3 0,-6-3-2 15,-1 1-7-15,0-5 0 0,4 2-4 0,-8 0 1 16,3-3 1-16,-1-1 0 0,-1 0 0 0,0 1 0 16,-1-2-1-16,-2 0 5 0,-2 0 2 0,0-2 3 15,-1 1 2-15,-2 0-4 0,0 1 9 0,0-1 0 16,-2 3 7-16,2 9 5 0,-10-18 4 0,6 10 8 15,-3 1 1-15,-2 0-2 0,0-1 3 0,-2 3 5 16,2 3 1-16,-3-3 3 0,-4 4 5 0,-1-2-2 16,1 3 6-16,-1 0 3 0,1 3-1 0,-6-2-2 15,4 1-2-15,-3 6 0 0,4-3-3 0,1 2-1 16,0 2-2-16,-3 3 0 0,3-2-5 0,0 3 0 16,3 0-4-16,3 0 1 0,3-4-2 0,-1 5 0 15,5 0-2-15,-1-2 1 0,0 2 1 0,4-1-2 16,0 2-4-16,4-1 3 0,-3 0-2 0,4 1 2 15,1-3-3-15,4-2 1 0,2 0-3 0,-1-1 2 16,4 0-3-16,-1-4-4 0,5 3-10 0,-2-4-1 16,4 0-12-16,1-2-8 0,-1-1-10 0,-6-2-4 0,2-1-3 15,-1-2-4-15,1 0 1 0,-2 0 0 0,-1-5 2 16,6 0 1-16,-8 0 5 0,-1-1 2 0,-1-1 4 16,-2 0 4-16,6-6 2 0,-4 0-1 0,-2 5 6 15,-3-8 5-15,2 7 3 0,-1-1 2 0,-1 1-1 16,0 1 7-16,0-1 18 0,0 1-1 0,0 2 9 15,-4 3 6-15,3 1 8 0,-4 6 2 0,2-12-2 16,-2 12 0-16,5-8-7 0,-5 8-3 0,1-7-7 16,-1 7 4-16,0 0-2 0,0 0 5 0,0 0 3 15,0 0 4-15,0 0 6 0,7 27-1 0,-7-19 0 16,0 3 3-16,1 2-3 0,-1 1-2 0,0-2-6 16,1 1 4-16,0 1-4 0,-1 1-2 0,0-1-4 0,4-2 4 15,-1-1-4-15,0 3 1 0,1-2-3 16,0-1 0-16,-1-2-3 0,5 0-9 0,-6-3-16 15,5 3-18-15,0-3-22 0,-2 0-29 0,1-3-30 16,-6-3-35-16,17 6-28 0,-7-5-219 0,1-2-422 0,2-5 186 16</inkml:trace>
          <inkml:trace contextRef="#ctx0" brushRef="#br0" timeOffset="40663.91">1201 6693 79 0,'-2'-9'244'15,"2"9"-26"-15,0 0-22 0,0 0-16 0,0 0-19 16,0 0-19-16,0 0-14 0,0 0-12 0,0 0-16 16,18 13 0-16,-16-6-7 0,-2-7-9 0,8 14-4 15,-2-6-11-15,-3 1-2 0,2-3-7 0,1 6-3 16,-1-1-7-16,0-3-5 0,-2-1-2 0,5 2-4 16,-3 0-7-16,-1-2 5 0,-1 0-8 0,-3-7 3 15,4 9-7-15,-4-9-4 0,5 9 0 0,-5-9 0 0,0 0 4 16,5 8 12-16,-5-8 0 0,0 0 3 0,0 0-9 15,0 0 1-15,0 0-5 0,0 0 2 16,0 0-8-16,0 0-1 0,0 0-4 0,1-26 0 0,-1 26 1 16,2-15 0-16,-2 4-8 0,6-1 0 0,-4 3 0 15,3-3-1-15,1 1-1 0,-3 0-1 0,2 5-3 16,1-3 2-16,2 4 0 0,0-4-5 0,1 2 1 16,-1 2 0-16,2 1-3 0,1-1 5 0,0 0-2 15,-1 4 1-15,2-2-4 0,0 0 2 0,3 0-1 16,-2 2 1-16,3 1-1 0,1 0-1 0,-1-2 4 15,0 0-4-15,0 1 2 0,2 0 3 0,-1 1-1 16,4-2-1-16,-5 0-4 0,2 0 5 0,3-2-1 16,-5 1 2-16,0 3-1 0,-2-3 0 0,2-3 1 15,-1 0-2-15,0 1-1 0,-1-3 2 0,-3 1-6 16,2 1 5-16,-2-3-2 0,-2-2-1 0,1 2-2 16,-2 0 4-16,-3 2-8 0,0-3 3 0,-1 4-6 0,-4 6 1 15,2-14 2-15,-2 14-4 0,-5-12 4 0,5 12-3 16,-8-9 4-16,0 6-2 0,8 3-3 0,-20-5 5 15,7 5-2-15,-4 2 2 0,3 1-6 0,-6 6 8 16,-2-3-8-16,9 2 8 0,-7 1 0 0,2 3 2 16,2 0 0-16,0 2-1 0,5-2-1 0,1-1 5 15,2 3 1-15,2 0 1 0,0-1-2 0,3 2 2 16,3-3-2-16,0 4 6 0,5-3-3 0,0 1 0 16,7-2 2-16,1 6 1 0,6-7 2 0,0 3 3 15,10-2-5-15,-6-3-3 0,1 0-18 0,3-1-18 16,-3-3-24-16,2-1-24 0,0-2-34 0,-1-2-46 15,1 0-242-15,1-2-438 0,6-5 194 0</inkml:trace>
        </inkml:traceGroup>
        <inkml:traceGroup>
          <inkml:annotationXML>
            <emma:emma xmlns:emma="http://www.w3.org/2003/04/emma" version="1.0">
              <emma:interpretation id="{3A54AA1D-3AEE-4CC9-A095-5B6C0CF1904A}" emma:medium="tactile" emma:mode="ink">
                <msink:context xmlns:msink="http://schemas.microsoft.com/ink/2010/main" type="inkWord" rotatedBoundingBox="20195,9216 24303,8944 24346,9604 20238,9875"/>
              </emma:interpretation>
            </emma:emma>
          </inkml:annotationXML>
          <inkml:trace contextRef="#ctx0" brushRef="#br0" timeOffset="41271.49">2549 6543 228 0,'-12'-3'245'0,"12"3"-20"0,0 0-22 0,-13 0-20 15,13 0-14-15,-12 11-13 0,7-3-14 0,3-1-15 16,-6 2-9-16,5 3-14 0,0-1-7 0,-2 3-10 16,5-1-6-16,0 1-11 0,0 1-5 0,3-3-6 15,-1 0-3-15,1 1-6 0,2 0-3 0,1-2-3 16,3 1-5-16,-2-3-3 0,4 0-1 15,1-4-4-15,0 1-1 0,4-1-1 0,-2-2-2 0,7 0-6 16,-5-3 0-16,2-2-4 0,0 1-1 0,4-2-3 16,-2-1-1-16,1-3-5 0,0 2 1 0,-5-1-3 15,-2-3 3-15,-3 4-7 0,3-5 1 0,-1 4 1 16,-3-2-1-16,-1 2-2 0,-1 0 6 0,-2 2-1 16,-6 4-1-16,10-7-3 0,-10 7 0 0,6-5-3 15,-6 5 1-15,0 0-4 0,5-5 5 0,-5 5-5 0,0 0 1 16,0 0 3-16,11 9-3 0,-11-9 1 15,8 7-1-15,-8-7 3 0,6 10 0 0,-1-5 0 16,0 0 3-16,-5-5 0 0,9 8-1 0,-2-2 3 0,2-3-2 16,-2 1 1-16,2-2 2 0,2 0-1 0,4-1 2 15,-1-1-7-15,0-1 4 0,-1-1-1 0,3 1-2 16,1-4 2-16,-1 2-1 0,-5-3 2 0,3 0 1 16,-4 0-3-16,1-3 1 0,0 0 0 0,-2 0-1 15,-2-4-2-15,-2 4 2 0,2-3-4 0,-5 3-5 16,-4-2 7-16,2 11 0 0,-7-18 0 0,-3 8-2 15,-1 3-2-15,0-2 2 0,-3 0-1 0,-2 4 4 16,-3-2-2-16,-4 4-2 0,0 1-1 0,2-1 5 16,-1 3-2-16,-2 3-1 0,3-3 0 0,5 3-2 15,-1 0 4-15,4 3-2 0,-1-1-3 0,0 4 3 0,3-4-4 16,2 1 8-16,2 3-7 0,2-3-9 16,0 3-13-16,1-3-11 0,2 1-15 0,2-7-20 15,2 16-15-15,1-10-22 0,3 3-22 0,1-4-26 16,2 1-204-16,-1-3-392 0,5 0 174 0</inkml:trace>
          <inkml:trace contextRef="#ctx0" brushRef="#br0" timeOffset="41790.2">3193 6566 223 0,'2'-6'241'16,"-2"6"-15"-16,5-6-20 0,-5 6-23 0,0 0-17 15,0 0-16-15,0 0-19 0,0 0-12 0,0 0-10 16,0 0-14-16,0 0-4 0,16 12-4 16,-16-12-7-16,4 11-7 0,-2-4 0 0,1-1-4 0,-3-6-2 15,5 15-6-15,-1-7-9 0,-2 1-4 0,1-1-5 16,-1 1-1-16,3 0-5 0,-5-1-4 0,0-8-2 16,6 12 0-16,-6-6-5 0,0-6-1 0,5 11-2 15,-5-11-5-15,3 6 1 0,-3-6-1 0,0 0 1 16,4 9-3-16,-4-9 4 0,0 0-2 0,0 0-1 15,0 0-2-15,0 0-6 0,0 0-4 0,0 0-10 16,15-16-4-16,-12 9 1 0,0-2-10 0,4-1-9 16,-3 0 4-16,1-2-3 0,0 2 1 0,1 0 6 15,-1 0-1-15,-2 0 1 0,2 0 3 0,1-1-2 16,-1 5 3-16,0-7 7 0,-1 8 6 0,-2-2 1 0,-2 7 7 16,5-9 7-16,-5 9-2 0,3-7 7 15,-3 7 5-15,2-8 6 0,-2 8 0 0,0 0-1 16,0 0-1-16,0 0 3 0,6-8-9 0,-6 8 0 0,0 0 0 15,0 0-2-15,0 0-1 0,0 0-1 0,0 0-2 16,0 0 0-16,11 14-1 0,-11-14 1 16,5 11 8-16,0-5-5 0,-5-6 3 0,7 11-2 0,-2-2 3 15,0-2-2-15,-2 3-7 0,0-3 5 0,2 1-3 16,0-2-2-16,1 3 2 0,-3-3-2 0,-1 0-1 16,1 2-1-16,3-2-1 0,-6-6-10 0,5 9-22 15,-3-3-19-15,-2-6-19 0,5 8-19 0,-5-8-19 16,6 6-12-16,-6-6-12 0,0 0-24 0,8 4-32 15,-8-4-48-15,0 0-159 0,0 0-417 0,19-12 186 0</inkml:trace>
          <inkml:trace contextRef="#ctx0" brushRef="#br0" timeOffset="42600.88">3580 6526 141 0,'0'0'236'0,"0"0"-17"0,0 0-14 16,3-8-18-16,-3 8-19 0,0 0-18 0,0 0-13 15,0 0-6-15,0 0-8 0,0 0-10 0,0 0 0 0,11 13-4 16,-11-13-7-16,5 12-7 0,0-6-3 0,-3 0-6 16,4 2-7-16,-6-8-8 0,5 12-2 15,0-6-6-15,-3 0-8 0,3 2-1 0,-5-8-9 0,5 10-4 16,0-5-1-16,-5-5-4 0,6 7-1 0,-6-7-5 16,5 8 1-16,-5-8-4 0,4 6-3 0,-4-6-3 15,0 0 0-15,2 7 0 0,-2-7-3 0,0 0 1 16,0 0-2-16,0 0 5 0,0 0-2 0,5 5-3 15,-5-5-1-15,0 0-1 0,0 0 0 0,0 0-5 16,11-20-9-16,-6 13-10 0,0 1-3 0,1-6-1 16,-1 3-2-16,3-3-5 0,-2-1-2 0,4 1-3 15,-4 0 0-15,3 3 7 0,-2-3 1 0,2 2-2 16,-4 0 5-16,3 3 2 0,-2-1-1 0,-1 3 1 16,0 1 0-16,-5 4 1 0,9-10 1 0,-4 6 0 15,-5 4 1-15,6-5 2 0,-6 5-3 0,0 0 3 16,10-6-1-16,-10 6 0 0,0 0 2 0,8 0-1 15,-8 0 2-15,0 0 0 0,0 0 2 0,14 11 1 16,-11-5 4-16,-3-6-3 0,5 12 1 0,-3-3 3 16,-2-1 3-16,4 1-1 0,-2 0 5 0,1 2 6 15,-1 1 1-15,3-3 2 0,-2 1-2 0,1 3 8 16,1-2-1-16,-5-2-1 0,5 0 3 0,1-1-2 0,-4 1 1 16,3-2 3-16,-1 1 1 0,1-2 4 0,2-2 0 15,7 1-7-15,-8 1 2 0,2-3 1 0,6 1-5 16,-1-2-3-16,3 0-4 0,1 0 2 15,-1-1-2-15,9 0 0 16,-4-1-5-16,-5-1-1 0,0 0 3 0,0-3-6 0,1 2 1 0,-1-2-2 0,3-2 0 16,-6 3 1-16,1-4-1 0,2 0-1 0,-5-1-8 15,1 0 6-15,-2-1-2 0,1-1-3 0,0 1-1 16,-4-3-3-16,2 1-1 0,-4-1-6 0,0 0 6 16,-1-2-5-16,-4 2 1 0,2 3 3 0,-2-4-3 15,3 2 4-15,-6 0-3 0,3-2 4 0,0 13 1 16,-3-16-1-16,0 10-4 0,1-4 3 0,2 10-1 15,-8-10-1-15,2 4 0 0,1 2 1 0,5 4 1 16,-16-8-1-16,10 7-2 0,6 1 1 0,-19-1 3 16,19 1-3-16,-16 2 0 0,8 1 3 0,-3 2-2 0,3-1 2 15,0 2-2-15,0 0 4 0,0 2-1 16,0 1-2-16,-1-1 1 0,4 3 3 0,2 2-4 16,-2-4 3-16,5 3 3 0,0-1 3 0,0 1 5 0,2-1 3 15,3 1 15-15,4 0-2 0,0-2 0 0,4 0 4 16,0-1 4-16,3 2-2 0,4-3-2 0,-1-1-1 15,4-1 1-15,2-3-4 0,3 3-1 0,-5-4-4 16,0-1-2-16,3-1-1 0,-1 1 1 0,-4-1-19 16,1-1-17-16,0 0-24 0,0-1-33 0,-5 2-34 15,0 0-42-15,-2-3-62 0,3-1-87 0,3-3-175 16,-9 0-513-16,1 0 227 0</inkml:trace>
          <inkml:trace contextRef="#ctx0" brushRef="#br0" timeOffset="43246.98">4827 6325 184 0,'0'0'225'15,"0"0"-15"-15,-14-1-19 0,14 1-11 0,-15-2-14 16,15 2-7-16,-16 2-14 0,16-2-9 0,-16 1-12 16,7 2-7-16,-1 1-8 0,-1-2-10 0,2 3-4 15,-2 4-8-15,4-4-6 0,-5 2-5 16,5 2-10-16,-2 1 1 0,4 1-6 0,-1-1-4 0,-1 1-3 16,2 2-3-16,2-2-1 0,1 3 1 0,-2-2-1 15,4 3-1-15,0-3-2 0,4 2 1 0,-2-2-5 16,3-1-1-16,0 1 0 0,3 0-1 0,0-2-2 0,6 0 2 15,0-2-4-15,2-1-4 0,3 1-1 0,3-3-4 16,-1 4 2-16,3-5-5 0,1-2-2 16,-2-1 2-16,2-2-6 0,0-1 2 0,3-1-13 0,-2-3-14 15,-1 1-23-15,1-1-17 0,-1 0-30 0,0-1-26 16,-4 0-22-16,-1 0-20 0,-4 3-25 0,-1-4-24 16,-4 1-40-16,0 1-174 0,1-1-442 0,-5 4 196 15</inkml:trace>
          <inkml:trace contextRef="#ctx0" brushRef="#br0" timeOffset="44250.81">5237 6476 120 0,'0'0'207'16,"19"-11"-14"-16,-19 11-6 0,13-1-13 0,-5 0-14 0,0-1-7 15,-8 2-8-15,23 0-12 0,-11 0-9 0,2-2-6 16,0 1-8-16,2 0-6 0,0 0-9 16,0 1-7-16,7-1-7 0,-2-1-4 0,3 2-7 0,-3-2-5 15,1 0-5-15,2-1-2 0,-2-1-8 0,3 2-1 16,-4-3-6-16,4 1-3 0,-4-1 1 0,2 2-2 16,-1-2-7-16,-4-2-2 0,3-1-2 15,-7 0 1-15,-1 1-7 0,-1-1-2 0,-2-1-1 0,-2 0 1 16,1 0-3-16,-2-1 0 0,-2 3-6 0,-1-1 1 15,-1-1-4-15,-3 9 3 0,2-12-5 0,-2 12 2 16,-9-13-5-16,3 8 1 0,-1 0-2 0,-8-1-2 16,0 4 0-16,-1-2-1 0,-2 3 2 0,-4-1 0 15,8 4 1-15,-2-2-5 0,0 3 1 0,-1 1-2 16,1-2 3-16,3 2-4 0,-1 4 0 0,3-2 2 16,1 0-1-16,1 5-1 0,0-2-2 0,2 1 5 15,-2-1 2-15,7 2 1 0,-1 0 0 0,1 3 7 16,2-4 3-16,5 1 6 0,-2 3 5 0,6-3 3 15,1-1-3-15,1 1 0 0,7 2-2 0,-1 0 7 0,4-4-10 16,2 2 5-16,-2-3-4 0,3 1-3 0,-2-4 0 16,2 0-3-16,1 0-1 0,-3 0 1 15,-1-3-5-15,2 1-10 0,-4-2-10 16,3-1-10-16,-7 2-17 0,1-2-14 0,2-3-21 0,-4 0-25 0,0 0-30 16,2-2-43-16,-1-4-41 0,-1-2-208 0,3-1-455 15,-1-4 202-15</inkml:trace>
          <inkml:trace contextRef="#ctx0" brushRef="#br0" timeOffset="43690.9">5290 6028 76 0,'0'0'241'0,"0"0"-24"0,0 0-20 0,0 0-22 0,0 0-20 16,-5-7-17-16,5 7-11 0,0 0-12 0,0 0-10 15,0 0-1-15,0 0-7 0,-6 23-2 16,6-13-2-16,0-10 3 0,5 21-2 0,-5-6-1 15,1 5-3-15,4-1-2 0,0 1 2 0,-1 0-4 0,-1 0-2 16,4 1-8-16,-1 3-6 0,2-2 1 0,-4 0-13 16,3 1-2-16,-1-2 1 0,-1 1-1 0,0-1-6 15,1 0-4-15,-1-2-1 0,0 0-7 0,2-1-3 16,-5-2-2-16,1-1 0 0,-1 0-6 0,4-1-2 16,-2-2-2-16,-1 2-1 0,0-2-1 0,4-3 0 15,-4 3-3-15,0-2 1 0,1-3-2 0,-2 2-1 16,3-1-3-16,-1-2-6 0,-4-6-23 0,7 12-15 15,-2-8-25-15,-1 2-18 0,1 2-28 0,-5-8-24 16,4 8-31-16,-4-8-17 0,5 6-27 0,-5-6-245 16,7 7-482-16,-7-7 213 0</inkml:trace>
          <inkml:trace contextRef="#ctx0" brushRef="#br0" timeOffset="44818.52">6303 5934 188 0,'0'0'211'0,"0"0"-5"0,0 0-38 15,0 0-16-15,0 0-12 0,0 0-5 0,0 0-11 16,0 0-7-16,9 34-5 0,-5-22-4 0,-3 1-5 16,1 1-7-16,7 3 0 0,-4 3 3 0,0 0-5 15,0 4-6-15,1-3-6 0,1 1-6 0,1-1-4 16,-2 0-2-16,2 1-5 0,1 0 2 0,-3-2-9 16,0 0 2-16,0-1-7 0,-1-4-1 0,2-2-6 15,-2-2-5-15,-2 1-3 0,0-3 0 0,2-1-5 16,1 1 0-16,-1-2-3 0,-1-2 0 0,-1 1 2 0,2 1-7 15,-5-7-2-15,9 10 0 0,-4-7-3 16,-5-3-3-16,6 6 1 0,-6-6-2 0,8 3-3 0,-8-3 3 16,0 0-4-16,10 3 1 0,-10-3-2 0,0 0-2 15,0 0-10-15,10-12-6 0,-10 12-1 16,0 0-4-16,-4-12 1 0,4 12-3 0,-10-11 0 0,-1 2 0 16,2 3 2-16,-5-2 1 0,1 2 1 15,-7-4 2-15,-4 6-2 0,4-2 1 0,-2 4 3 0,-2-4 1 16,3 6 0-16,5-1 5 0,-4 1-1 0,-3 1 4 15,5 1-2-15,1 2-2 0,4-2 7 0,-2 3-5 16,4-1 2-16,-1 1 2 0,5 1 1 0,1-1 4 16,1 1 3-16,0 2 5 0,1-1 0 0,4-7 9 15,0 14 9-15,0-14 7 0,6 16 3 0,4-6 2 16,3-1 0-16,7 0 1 0,-2-2-4 0,5-2-6 16,2 1-3-16,0-3-1 0,1 2-2 0,7-1-5 15,-7-2-3-15,-2-2 1 0,2 1-6 0,-2-2-11 16,2-3-12-16,-3 3-13 0,-2 0-11 0,-4-2-18 0,-3-1-22 15,1 2-25-15,-3-1-21 0,-2 1-22 0,-1 2-19 16,-9 0-43-16,11-5-33 0,-11 5-43 16,0 0-160-16,0 0-469 0,0 0 209 0</inkml:trace>
        </inkml:traceGroup>
      </inkml:traceGroup>
    </inkml:traceGroup>
    <inkml:traceGroup>
      <inkml:annotationXML>
        <emma:emma xmlns:emma="http://www.w3.org/2003/04/emma" version="1.0">
          <emma:interpretation id="{D7D35475-4DFC-4FE9-BCFE-0D32E06F1903}" emma:medium="tactile" emma:mode="ink">
            <msink:context xmlns:msink="http://schemas.microsoft.com/ink/2010/main" type="paragraph" rotatedBoundingBox="18206,10419 24307,10265 24322,10864 18222,11017" alignmentLevel="2"/>
          </emma:interpretation>
        </emma:emma>
      </inkml:annotationXML>
      <inkml:traceGroup>
        <inkml:annotationXML>
          <emma:emma xmlns:emma="http://www.w3.org/2003/04/emma" version="1.0">
            <emma:interpretation id="{35D49DA0-FE6C-4759-B75E-16B06010E92A}" emma:medium="tactile" emma:mode="ink">
              <msink:context xmlns:msink="http://schemas.microsoft.com/ink/2010/main" type="line" rotatedBoundingBox="18206,10419 24307,10265 24322,10864 18222,11017"/>
            </emma:interpretation>
          </emma:emma>
        </inkml:annotationXML>
        <inkml:traceGroup>
          <inkml:annotationXML>
            <emma:emma xmlns:emma="http://www.w3.org/2003/04/emma" version="1.0">
              <emma:interpretation id="{DDDA3BE1-43B2-4BED-B777-6C0543B5713A}" emma:medium="tactile" emma:mode="ink">
                <msink:context xmlns:msink="http://schemas.microsoft.com/ink/2010/main" type="inkWord" rotatedBoundingBox="18207,10459 21133,10385 21147,10944 18222,11017"/>
              </emma:interpretation>
            </emma:emma>
          </inkml:annotationXML>
          <inkml:trace contextRef="#ctx0" brushRef="#br0" timeOffset="47576.99">1324 7560 81 0,'-5'-6'279'15,"5"6"-20"-15,0-15-24 0,-3 7-23 0,3 8-20 16,0 0-22-16,0-14-19 0,0 14-24 0,0 0-26 15,3-7-27-15,-3 7-24 0,0 0-16 0,0 0-24 16,16 0-23-16,-16 0-24 0,10 9-24 0,-10-9-35 16,15 4-34-16,-7-1-143 0,-2 1-296 0,3-3 131 15</inkml:trace>
          <inkml:trace contextRef="#ctx0" brushRef="#br0" timeOffset="47369.57">518 7695 28 0,'0'0'160'0,"-5"-7"-10"0,5 7-4 0,0 0-2 16,0 0-7-16,0 0-1 0,0 0-7 0,-3-12-8 16,3 12-1-16,0 0-4 0,0 0-6 0,-3-7-4 15,3 7 0-15,0 0-6 0,0 0-3 0,-4-9-3 16,4 9-5-16,0 0-5 0,0 0 1 0,0 0-9 16,0 0-9-16,0 0-9 0,0 0-6 0,0 0-5 15,0 0-6-15,0 0-7 0,0 0-2 0,0 0-4 16,0 0-7-16,0 0 1 0,0 0-3 0,0 0-5 15,0 0 4-15,-11 16-5 0,11-16 0 0,-5 12-1 16,2-5-1-16,3-7-1 0,-5 14-2 0,5-7 4 16,-3 1 0-16,3-8-5 0,0 18-1 0,0-10 3 15,0-8-1-15,1 18-2 0,1-9-1 0,1-2 0 16,1 2 2-16,-3-2 0 0,-1-7 1 0,9 14-1 16,-7-9 2-16,3 2-4 0,0-3 4 0,1 1-4 15,-6-5 2-15,15 5-2 0,-9-5 0 0,4 2 3 16,-10-2-2-16,15 0-3 0,-5 0 6 0,-10 0-1 15,21-6-5-15,-13 5-3 0,3-4 4 0,2 0-1 0,-5-1-2 16,2 1-3-16,0-4-2 0,-4 4 1 0,1-1 1 16,-1 0-2-16,-1-3 2 0,-5 9 0 0,9-12-1 15,-7 4 0-15,2 2 1 0,-2-3 1 0,-2 9-1 16,5-10-1-16,-5 10 1 0,4-11 2 0,-4 11 4 16,1-7-9-16,-1 7 3 0,0 0-2 0,2-10 1 15,-2 10 0-15,0 0-3 0,0 0 0 0,0 0 0 16,0 0 2-16,0 0 2 0,0 0-2 0,0 0 1 15,0 0-2-15,0 0 2 0,-14 25 0 0,14-25 1 16,-4 10-1-16,4-2-1 0,0-8 5 0,-2 19-4 16,3-10 3-16,0-1-1 0,-1-8 4 0,5 15 1 15,-4-6 1-15,6-2-2 0,0 2-1 0,-3-3-2 16,6 0 1-16,-1 1 5 0,-1-2-1 0,3 0-3 0,1-1-2 16,1-2 5-16,0 0-3 0,3-1 3 0,-5-2-2 15,2 2 0-15,0-2-2 0,0 1 1 0,-1-4 2 16,2 0 0-16,-2-1-2 0,0 1-3 0,-1-1 2 15,-5 1 3-15,4-3-5 0,-4 1 2 0,2-1 2 16,-4-1 0-16,2 0-4 0,-3-2 4 0,2 3-3 16,-2-6 5-16,-1 5-4 0,0 1 2 0,-2 7-1 15,1-17 6-15,-1 8 4 0,0 9-1 0,1-14-2 16,-1 14 2-16,-1-13-2 0,1 13 1 0,-1-11-2 16,1 11 0-16,0 0-3 0,0-11-3 0,0 11-4 15,0 0 4-15,0 0-2 0,7-4 0 0,-7 4-3 16,0 0-2-16,20 3-6 0,-20-3 0 0,18 4-2 15,-6-2 1-15,3 3-3 0,1 0 2 0,0-1 0 16,1 1 2-16,-4 0 2 0,8 1-2 0,-8-3 5 16,2 2-3-16,0-1-2 0,-8-2 4 0,1 3-2 0,0-2 4 15,-3 1-1-15,-5-4 2 0,14 7 8 16,-14-7 7-16,5 7 6 0,-5-7 9 0,3 6 3 0,-3-6 3 16,1 8 0-16,-1-8 4 0,0 0 6 0,-6 14-8 15,6-14-5-15,-3 10-2 0,1-3-3 16,2-7 1-16,-4 10-3 0,4-10 0 0,-1 13-6 0,1-13 2 15,0 13-1-15,0-13-1 0,1 10-1 0,3-2 2 16,-2-2-5-16,1 3 3 0,2-3 0 0,-5-6-1 16,8 9 0-16,-4-3 0 0,2 0-3 0,2-1-3 15,0-2-13-15,0 3-15 0,2 1-21 0,-1-5-24 16,-2 2-18-16,1-2-28 0,0 1-25 0,-8-3-30 16,16 0-44-16,-16 0-242 0,10-7-490 0,-3 2 216 0</inkml:trace>
          <inkml:trace contextRef="#ctx0" brushRef="#br0" timeOffset="48531.7">1471 7810 223 0,'0'0'229'0,"0"-11"-25"0,0 11-17 15,7-11-17-15,-2 2-12 0,2 3-15 0,1-3-17 16,1 0-10-16,1 3-12 0,3-2-12 0,-2 1-9 0,0-3-6 15,3 2-7-15,-3-1-7 0,3 1-8 16,-3-2-7-16,4 1-3 0,-4-2-3 0,1-1-2 16,3-1-7-16,-3 2 0 0,0 0-6 0,2-3-4 0,-1-1-1 15,-1 0-2-15,-2 1-4 0,5-2 1 16,-5 4-3-16,-3-2-2 0,4 5 1 0,-3-5-1 0,3-1-1 16,-6 4-2-16,1 0-1 0,2-2-1 15,-5 6 1-15,2-1-3 0,0 1 5 0,-1 0 4 0,-4 7 1 16,7-11-1-16,-7 11 0 0,4-7-7 0,-4 7-2 15,3-5 1-15,-3 5-4 0,0 0 3 0,0 0-4 16,0 0 1-16,15 12 4 0,-12-4 0 0,2 2-1 16,2 4 4-16,-4-2 5 0,4 3 6 0,-2 4 2 15,3 2 1-15,-3-6-6 0,1 7 1 0,2-1-2 16,-3-3 4-16,1 2-3 0,2-2 0 16,-6-4 0-16,3 0-1 0,-1 0-5 0,0 1 1 0,-1-3-2 15,1 1-1-15,-1-1 5 0,2-2-4 0,-4-2 1 16,3-1 0-16,-4-7-2 0,3 14 2 0,0-10 2 15,-3-4-5-15,5 8 1 0,-5-8-1 0,6 7 3 16,-6-7 0-16,10 3-3 0,-10-3 3 0,14 2-4 16,-14-2 4-16,13-2-4 0,-13 2-4 0,17-3-10 15,-6-2-4-15,-4 3-6 0,7-1 1 0,-7-2 1 0,5-1 1 16,-1 0 0-16,-4 1 2 0,2 0 3 0,-2-3 0 16,2 3-1-16,-3-1 4 0,-1 2-1 0,-5 4 3 15,12-11 4-15,-5 7 2 0,-7 4 5 0,9-8 7 16,-4 5 0-16,-5 3 0 0,7-7 2 0,-7 7-2 15,7-4-2-15,-7 4-1 0,8-3-1 0,-8 3-1 16,0 0 0-16,13 0 0 0,-13 0-2 0,11 5 3 16,-11-5 2-16,11 6 2 0,-3 0 2 0,-1 0 4 15,2 1-2-15,-2 4-2 0,2-3-1 0,-2 1 1 16,2 1-6-16,-3-2 4 0,2 3-2 0,-1-2 0 16,0 4-1-16,1-3-4 0,0-1-24 0,-3 0-21 15,-2-1-30-15,5 2-35 0,-6-2-26 0,2 1-38 16,0-4-42-16,2 4-223 0,0-6-467 0,2 3 208 15</inkml:trace>
          <inkml:trace contextRef="#ctx0" brushRef="#br0" timeOffset="47870.09">1557 7488 162 0,'0'0'220'0,"0"0"-24"15,0 0-12-15,0 0-14 0,0 0-13 0,0 0-11 16,9 20-6-16,-7-9-1 0,2 1-7 0,-3 0-9 16,4 8-9-16,-1-5-6 0,2 1-5 0,-3-1-9 15,2 3-2-15,0 0-9 0,-4-3-8 0,4 2-6 0,-2 3-5 16,-1-5-6-16,0 0-5 0,2 0-7 15,0 0-1-15,-2 1 2 0,2-1-12 0,1-3-1 16,-1 11-5-16,-2-11-1 0,-1 2-4 0,3-1-4 16,-1 0-15-16,-1-2-18 0,-1 0-23 0,1 2-24 0,0-2-26 15,-2-2-25-15,1 1-33 0,1-2-34 0,1-2-217 16,-3-6-427-16,5 6 189 0</inkml:trace>
          <inkml:trace contextRef="#ctx0" brushRef="#br0" timeOffset="49212.72">2838 7794 25 0,'0'0'214'0,"11"-1"-15"0,-11 1-10 0,16 1-12 0,-9-2-7 16,-7 1-7-16,14-2-4 0,-14 2-11 0,16-1-6 16,-7 1-8-16,-9 0-9 0,19-2-6 0,-13-1-11 15,4 1-7-15,-10 2-3 0,16-4-12 0,-7 2-10 16,1 0-6-16,-1 0-9 0,2-2-2 0,1 0-8 15,-3 0-3-15,-2 1-5 0,2 0 0 0,2-4-8 16,-1 3-2-16,2-2-5 0,-4 2-2 16,0-3-3-16,0 2-4 0,-3-2-1 0,2-1 3 15,3 1-8-15,-2-2-1 0,-3-1-2 0,0 3 1 0,-5 1-5 16,0 6 1-16,0-15-2 0,0 15 0 0,-2-11-2 16,2 11 0-16,-10-13-1 0,4 9-2 0,-4-2 0 15,1 2-1-15,-5-1-1 0,1 3-1 0,-6-2-1 16,3 4 8-16,-6 0-6 0,3 0-3 0,2 0 1 15,-4 0 2-15,-1 5 1 0,1-1-1 0,4-2 3 0,-4 5-2 16,7-2-2-16,1 1 3 0,-3 0 2 0,2 3-1 16,3-4 1-16,-2 2-2 0,4 2 1 0,-2-2-1 15,1 0 2-15,4 4 0 0,-1-2 2 16,0 2-2-16,2-2 0 0,0-1 5 0,5-8-1 0,-3 13 0 16,1-2-3-16,2-11 3 0,2 13 2 15,1-6 0-15,0 1-1 0,4-3 1 0,2 1 0 0,0-1-2 16,3-1 0-16,4 1 0 0,-2-3 1 0,6-1-1 15,-4 2-12-15,5-3-4 0,3-3-4 0,-1 1-2 16,0-2-9-16,0 1-6 0,-2-5 5 0,4 2-4 16,-7-1-5-16,4-1 1 0,0-1-4 0,-6 0-2 15,3-4 5-15,-8 6 3 0,8-5 3 0,-5 3 1 16,-3 1 9-16,-1 1 1 0,1-1 13 0,-1 0 5 16,-4 4 9-16,2 1 2 0,-8 3-1 0,11-7 1 15,-11 7-5-15,5-6-3 0,-5 6 3 0,0 0-1 16,8 0-4-16,-8 0 1 0,12 7 2 0,-7-1-4 15,2-1 2-15,-3 2 1 0,3 2-2 0,-2 1 3 16,4 1-1-16,-1 2 3 0,3-2-5 0,0 4 2 0,3 1-18 16,-1 1-26-16,0-2-30 0,-2 3-51 0,5-4-52 15,-2 3-222-15,0-2-429 0,-3-4 189 16</inkml:trace>
        </inkml:traceGroup>
        <inkml:traceGroup>
          <inkml:annotationXML>
            <emma:emma xmlns:emma="http://www.w3.org/2003/04/emma" version="1.0">
              <emma:interpretation id="{318DC049-B298-4A7C-BE9A-7B9A1F28EB03}" emma:medium="tactile" emma:mode="ink">
                <msink:context xmlns:msink="http://schemas.microsoft.com/ink/2010/main" type="inkWord" rotatedBoundingBox="21791,10328 24307,10265 24320,10785 21804,10849"/>
              </emma:interpretation>
            </emma:emma>
          </inkml:annotationXML>
          <inkml:trace contextRef="#ctx0" brushRef="#br0" timeOffset="50390.36">4067 7633 203 0,'0'0'184'0,"0"0"-14"0,0 0-19 16,0 0-6-16,0 0-6 0,-6 17-9 0,6-17-10 0,0 11-7 16,0-11-2-16,1 16-12 0,-1-8 0 0,0 4-6 15,0-12-3-15,0 17-5 0,3-9-4 16,-1-1-8-16,-2 2-3 0,5 0-4 0,-1-1 3 0,-2-2-9 15,-2-6-4-15,5 12 0 0,-2-6 2 0,-3-6-1 16,2 6 1-16,-2-6 1 0,9 8 5 0,-9-8-5 16,5 3 5-16,-5-3-4 0,0 0-1 0,9 3-3 15,-9-3-8-15,0 0-5 0,0 0-1 0,18-6-5 16,-18 6-2-16,9-9-4 0,-4 4-2 16,-5 5-5-16,5-11-4 0,1 5 0 0,-3-1 1 0,-3 7-5 15,7-14-1-15,-1 2-2 0,-3 1 1 0,-3 0-4 16,5 0 1-16,-3-2-2 0,1 1 4 0,1 1-4 15,-2-4-5-15,1 4 2 0,2-1-2 0,0 0-2 0,1 0 1 16,1 1-2-16,0 2 4 0,0-2-2 16,2 1-5-16,2 0 2 0,-1 3 2 0,1-2 1 15,0 3-1-15,3 0-7 0,2 0 6 0,-1 1-8 0,-1 2 12 16,2 0-3-16,0 2-19 0,-4 1-21 16,4 1-25-16,-3 0-21 0,1 4-23 0,0 0-22 15,0 1-31-15,-2-2-34 0,-1 4-34 0,0 1-193 0,1-2-457 16,-2 0 202-16</inkml:trace>
          <inkml:trace contextRef="#ctx0" brushRef="#br0" timeOffset="50768.88">4638 7706 191 0,'1'8'242'15,"-1"-8"-21"-15,0 0-17 0,10 2-13 0,-10-2-16 16,11 2-11-16,-2-2-13 0,-9 0-14 0,17 5-8 15,-6-4-9-15,6 2-13 0,-4 1-8 0,1-3-6 16,0 2-6-16,2-3-9 0,5 2-7 0,-7-2-6 16,2 1-1-16,0-1-7 0,-2 1-10 0,0-2-4 15,2 1-1-15,-2-1-2 0,-1-1-6 0,0 1-5 16,0-2-1-16,-1-1 1 0,-4 1-5 0,0 1-2 0,-8 2-2 16,16-7-3-16,-10 1 0 0,-1 0 0 15,-2 0-3-15,-3 6-3 0,8-14-3 0,-8 2 1 16,3 2 0-16,-3 2-2 0,0 8-2 0,-3-18-1 0,0 11-4 15,-2-3 2-15,-3 1-1 0,-3 1-1 0,2-1 0 16,-3 4 0-16,-2-2-2 0,0 2-2 0,1 2 7 16,-3 0-4-16,2 1-2 0,-2 1 3 15,2-1-2-15,3 4-1 0,-3 0-1 0,2-1 0 0,-2 6 0 16,6-5-14-16,-3 3-11 0,5-1-10 0,1 2-25 16,0 0-6-16,5-6-11 0,-1 16-15 0,1-16-17 15,3 18-28-15,5-9-26 0,1-3-42 0,1 1-137 16,5-1-374-16,0 1 165 0</inkml:trace>
          <inkml:trace contextRef="#ctx0" brushRef="#br0" timeOffset="51336.52">5266 7700 160 0,'8'0'181'0,"-8"0"-24"16,14 0-14-16,-14 0-12 0,14-1-13 0,-4 2-6 15,-10-1-14-15,18 2-16 0,-5-2-3 0,-3-2-6 16,3 2-11-16,1-1-1 0,-1-1-9 0,2 0-7 0,-3 1 0 16,2-3-6-16,-3-1-4 0,0 3-2 15,0-2-5-15,-3-1 0 0,-2 0-7 0,1-3 3 16,1 2-4-16,-2-1-1 0,-1 1-2 0,0-2-2 0,-5 8 1 16,3-15-4-16,-3 9-1 0,0 6-1 15,-3-16-6-15,2 6 3 0,-5 3 0 0,-1 1 4 16,0-1-3-16,0 0 6 0,-7 1 4 0,0 2 2 0,3-1 7 15,-3 3 2-15,-2 2 4 0,5 0 0 0,-3 0-1 16,-2 2 0-16,3 1-3 0,2 3-5 0,-2-2-2 16,1 2 4-16,5-1-4 0,-3 4 2 0,0 0-6 15,2 1 1-15,0-3-1 0,0 2-4 0,8 0 6 16,-5-2-6-16,2 3-2 0,3-10 7 0,-2 15-5 16,2-15-1-16,4 14-1 0,0-8 2 0,-2 0-1 15,6-3 0-15,0 3-1 0,4-1-1 0,0-3-2 16,1-1 0-16,0 1-1 0,0-2 2 0,0 1-5 15,1-2 2-15,2-3-8 0,1 0 0 0,-5-2-1 16,3 1 2-16,-3 1-5 0,1-3 0 0,-3-1 1 0,1 0-1 16,-1 0 5-16,-1 2-2 0,-1 0-1 15,-3 0 2-15,0 1 5 0,-5 5 3 0,10-7-1 16,-6 2 0-16,-4 5-3 0,0 0-4 0,9-6-3 16,-9 6 1-16,0 0 3 0,0 0-2 0,0 0 1 0,0 0 0 15,11 15 5-15,-10-9-2 0,-1-6-2 0,4 14-1 16,1-5 1-16,-3 2-1 0,3 1 3 0,-1 0 2 15,1 0 0-15,-2 0-2 0,5-1 1 0,-3 0 1 16,2-2-7-16,-1 1-11 0,-2-1-15 0,2-2-21 16,0-2-24-16,0 0-27 0,0 0-28 15,-6-5-41-15,15 2-176 0,-15-2-373 0,17-2 165 0</inkml:trace>
          <inkml:trace contextRef="#ctx0" brushRef="#br0" timeOffset="51884.21">6151 7248 38 0,'0'0'181'15,"3"15"-15"-15,-2-1-7 0,-1-2-14 0,2 3-4 0,3 4-11 16,-1 0-12-16,-1 1-5 0,2 3-5 0,0-2-8 15,0 0-5-15,2 1-7 0,-3 2-7 16,5-4-2-16,-7-3-8 0,3 2-4 0,0-5-2 16,-3 0-7-16,3-2-3 0,-3-1-5 0,1 1-2 0,1-3-6 15,-4-2-4-15,0-7-1 0,5 14-6 0,-2-9-2 16,-3-5 0-16,1 9-1 0,-1-9-1 0,4 8 0 16,-4-8-4-16,0 0 0 0,6 6 0 0,-6-6-2 15,0 0-2-15,0 0 1 0,0 0-4 0,0 0-3 16,0 0-1-16,0 0-2 0,0 0 4 0,0 0-7 15,-10-32-1-15,-1 27 1 0,2-1-4 0,-5 1 2 16,-6 0-2-16,4 0 2 0,-5 2 1 0,-3 1 5 16,-2 2-3-16,5 0 0 0,-1 0 1 0,3 2 1 15,-1 2-1-15,4 0 3 0,2 0-4 0,-1 2-2 16,1 0-2-16,2-1 6 0,3 4-3 0,0-3 1 16,3 0-2-16,1 0-1 0,0 2 2 0,5-8 2 15,-5 12 4-15,5-3 6 0,0-9 4 0,8 11 2 16,-2-5 2-16,5 2-6 0,5-3 3 0,7 0-6 0,2 0-1 15,0-1-3-15,13 0 5 0,-3-3-7 0,4 2 1 16,-2-2-1-16,1-2-1 16,-1 2 1-16,0-2-5 0,3-2-3 0,-4 2-7 0,-2-3-8 0,1 1-3 15,-12 0-3-15,2 0-5 0,-2-2-7 0,-6 4-10 16,-4 0-6-16,3-2-14 0,-2 1-12 16,-7 2-20-16,-7 0-27 0,13 0-21 0,-13 0-25 0,0 0-39 15,0 0-145-15,0 0-376 0,0 0 167 0</inkml:trace>
        </inkml:traceGroup>
      </inkml:traceGroup>
    </inkml:traceGroup>
    <inkml:traceGroup>
      <inkml:annotationXML>
        <emma:emma xmlns:emma="http://www.w3.org/2003/04/emma" version="1.0">
          <emma:interpretation id="{E7D058A3-3A5B-43E6-86F6-0C08366F7A1B}" emma:medium="tactile" emma:mode="ink">
            <msink:context xmlns:msink="http://schemas.microsoft.com/ink/2010/main" type="paragraph" rotatedBoundingBox="18199,11219 24090,11165 24101,12323 18210,12376" alignmentLevel="2"/>
          </emma:interpretation>
        </emma:emma>
      </inkml:annotationXML>
      <inkml:traceGroup>
        <inkml:annotationXML>
          <emma:emma xmlns:emma="http://www.w3.org/2003/04/emma" version="1.0">
            <emma:interpretation id="{312E3EF9-A22B-4D6B-8D1F-A21A47A743BE}" emma:medium="tactile" emma:mode="ink">
              <msink:context xmlns:msink="http://schemas.microsoft.com/ink/2010/main" type="inkBullet" rotatedBoundingBox="18204,11753 18571,11750 18573,11982 18206,11985"/>
            </emma:interpretation>
            <emma:one-of disjunction-type="recognition" id="oneOf1">
              <emma:interpretation id="interp1" emma:lang="tr-TR" emma:confidence="0">
                <emma:literal>•</emma:literal>
              </emma:interpretation>
            </emma:one-of>
          </emma:emma>
        </inkml:annotationXML>
        <inkml:trace contextRef="#ctx0" brushRef="#br0" timeOffset="53226.8">486 8811 154 0,'-10'10'198'0,"10"-10"-16"0,-5 10-18 0,5-10-20 0,-2 15-2 15,1-7-17-15,1-8-11 0,-2 15-5 16,4-6-8-16,-1 2-11 0,1-1-6 0,1-1-4 16,0-2-2-16,2 4-1 0,-1-4 3 0,1-1 2 15,2 0-3-15,2-1-2 0,-1-1-3 0,6-1-4 16,-1-5-6-16,3 4-5 0,-1-5-6 0,0-1-3 15,7 0-4-15,-2-3-7 0,3 2-2 0,-2-5-4 0,1 4-4 16,-3-3-1-16,-4 1-2 0,3 0-4 0,-4 2-3 16,-1-6 1-16,-2 3-4 0,-1 0 1 0,0-1-1 15,-3 0-3-15,-1-1 1 0,1 2-2 0,-4-2-2 16,0 4 4-16,-3-4-4 0,0 11 7 0,-1-12-1 16,1 12 1-16,-7-16 3 0,2 9 6 0,-2-2 4 15,-2 5 1-15,1-1-3 0,-4 2-2 0,-1-1-3 16,-1 2 1-16,-1-1-3 0,-1 3-1 0,-5 3-1 15,4-1-4-15,-1 3 0 0,3-1 0 0,-1 0 1 16,2 4-5-16,0-4-3 0,0 3 4 0,2 2-14 0,1-2-15 16,-2-1-15-16,2 5-22 0,2-2-18 0,1 1-31 15,1 1-21-15,1-1-25 0,2-1-33 16,4-2-43-16,0-7-176 0,3 14-433 0,2-9 192 16</inkml:trace>
      </inkml:traceGroup>
      <inkml:traceGroup>
        <inkml:annotationXML>
          <emma:emma xmlns:emma="http://www.w3.org/2003/04/emma" version="1.0">
            <emma:interpretation id="{76ABC92B-03E6-47BF-99E2-7DD48571D49B}" emma:medium="tactile" emma:mode="ink">
              <msink:context xmlns:msink="http://schemas.microsoft.com/ink/2010/main" type="line" rotatedBoundingBox="19387,11208 24090,11165 24101,12323 19398,12366"/>
            </emma:interpretation>
          </emma:emma>
        </inkml:annotationXML>
        <inkml:traceGroup>
          <inkml:annotationXML>
            <emma:emma xmlns:emma="http://www.w3.org/2003/04/emma" version="1.0">
              <emma:interpretation id="{EAEFD6BC-982A-425D-8088-20E06B2B38D3}" emma:medium="tactile" emma:mode="ink">
                <msink:context xmlns:msink="http://schemas.microsoft.com/ink/2010/main" type="inkWord" rotatedBoundingBox="19387,11222 22423,11194 22433,12338 19398,12366"/>
              </emma:interpretation>
            </emma:emma>
          </inkml:annotationXML>
          <inkml:trace contextRef="#ctx0" brushRef="#br0" timeOffset="55400.88">1654 8874 35 0,'0'0'228'0,"0"0"-17"0,0 0-13 15,0 0-14-15,0 0-11 0,20-1-11 0,-20 1-7 16,0 0-7-16,12-9-6 0,-12 9-7 0,9-4-12 16,-9 4-7-16,9-8-14 0,-2 4-4 0,-2-1-11 15,4-1-7-15,-3 0-8 0,4-3-7 0,-1 2-6 16,1-2-3-16,1-1-8 0,-1 0-3 0,3 0-3 16,-1-1-8-16,-1 2 1 0,3-2-5 0,-2-2-5 15,3-2-2-15,-6 4-2 0,1-3-1 0,1-1-1 16,1-3-3-16,-3 3-2 0,-2-4 0 0,0 3-2 15,1-4-2-15,-1 2 1 0,1-1-2 0,-1 0-3 16,1-1 1-16,-5 0-4 0,0 2 2 0,2 0-1 16,0-2-1-16,-5 4-3 0,0-2 2 0,1-3-2 0,-1 4-1 15,-1 2 0-15,-2 0 2 0,1-1-1 0,-1 3-1 16,1-1 0-16,1 3 0 0,-4 0-1 16,2-1 1-16,1 5 0 0,-3 0-2 0,0 0 4 0,5 7-4 15,-2-15-1-15,-4 9 3 0,6 6-3 0,-6-9-1 16,6 9 2-16,-4-5 2 0,4 5-4 15,-9-6 3-15,9 6-1 0,-10-4 0 0,10 4-3 0,0 0 6 16,-11 0-5-16,11 0-1 0,0 0 1 0,-16 3-1 16,7-1 1-16,3 3 1 0,0 0 2 0,6-5-1 15,-14 11-2-15,7-6 5 0,0 3-1 0,-2 3 5 16,2-2-5-16,0 3 8 0,1-2-6 0,-1 1 0 16,0 3 3-16,2-2-1 0,-3 3-2 0,2-2 5 15,4 2-4-15,-5 0-1 0,5 4 1 0,-1-6 1 16,1 4 0-16,0-3 0 0,-1 0 2 0,3 5-2 15,-1-1 0-15,2-3 5 0,-1-1 1 0,5 1-3 16,-3 5-5-16,1-6 7 0,-1 1-3 0,2-1 0 16,4 3-1-16,-1 2-1 0,2 0 0 0,-4-6 1 15,4 4 1-15,-3 1-1 0,1-4-1 0,0-2 3 16,0 2-3-16,-1-3 2 0,-1 0 0 0,3 0-1 16,-2 2 0-16,-1-3-3 0,0 1 1 0,1-2-1 0,-1 2 5 15,0-2-5-15,0 3 0 0,-2-5 2 16,3 0 0-16,-6-7 0 0,8 12 1 0,-3-3 0 0,0-2-1 15,2 0 5-15,0-2-3 0,-2 0 0 0,1 0-1 16,3 0 3-16,-1-1 0 0,3-2 2 0,2 2-3 16,0-1 0-16,3-1 3 0,-2-2-1 0,0 0-3 15,2 0 2-15,4-2-2 0,-4 2 2 0,0-3-2 16,8-3 2-16,-8 3 1 0,-2 1-4 0,-1-5 1 16,4 1-3-16,-1 3 1 0,0-2 2 0,3-4-2 15,-6 0 0-15,1 3-1 0,0-3-1 0,-3 1 1 16,-1 0 3-16,1-2-3 0,-2 1 3 0,1-2-2 15,-4 2-2-15,4-3 1 0,-5 1-2 0,0 0 1 16,1 0 4-16,-3-2-7 0,-3 1 2 0,2 1 2 16,1-1-2-16,-1 0 1 0,-2 12 0 0,-2-17-2 15,2 8 0-15,0 9 0 0,-3-17-1 0,1 10 1 16,2 7-4-16,-3-13 3 0,-2 7 0 0,5 6-3 16,-6-7 1-16,6 7 3 0,-8-5-5 0,8 5 1 0,-8-4 1 15,8 4-3-15,-13-2 3 0,13 2-1 16,0 0-3-16,-17 7 2 0,9-3 3 0,8-4-2 0,-11 12 2 15,2-6-2-15,4 0 0 0,0 3 1 0,-3 2 3 16,3-2-2-16,2-1 1 0,-2 1 0 0,2 2 0 16,1-1 2-16,1-1 1 0,1 2-1 0,0 0 1 15,0-11 1-15,1 18 3 0,3-12-4 0,-1 2 2 16,3-1 2-16,-2 0-2 0,3 0 3 0,-2-2-1 16,9 0 3-16,-1-1-2 0,1 0-1 0,-1-2 2 15,4 2-2-15,-2-2-2 0,2 1 1 0,-2-3 1 16,0-1 0-16,1 1-5 0,3-2 0 0,-5-2-4 15,2 1-5-15,-5-2 1 0,4 1 0 0,-1 0-3 16,0-2 2-16,-3 0 1 0,3 1-2 0,-4-2 1 16,-2 4 3-16,0-2 1 0,-2 1 2 0,3-1 0 15,-9 5-2-15,12-5 0 0,-6 1-1 0,2 0 3 16,-8 4 2-16,0 0-3 0,11-4 1 0,-11 4-2 16,9-1 0-16,-9 1-2 0,0 0 3 0,0 0 2 0,15 4-1 15,-15-4 2-15,8 5 2 0,-3-1 0 0,-5-4 3 16,7 10 1-16,-2-4-2 0,-5-6 0 15,5 9 0-15,-5-9 3 0,3 8 0 0,0-1 2 0,-3-7-4 16,2 9 3-16,-2-9 0 0,5 11-2 0,-5-11 6 16,3 8-5-16,-3-8-1 0,0 0-1 0,1 7 1 15,-1-7 3-15,0 0-3 0,0 0 1 0,0 0 0 16,0 0 1-16,4 12 5 0,-4-12-3 0,0 0 1 16,0 0-2-16,0 0 0 0,0 0-2 0,0 0 0 15,0 0 0-15,25-17-2 0,-20 11 1 0,3-3-7 16,0 3-4-16,1-3-6 0,-1-2-5 0,0 2 0 15,0-1 0-15,2 3 4 0,-1-2-1 0,-1 0 3 16,-2 0-1-16,1 3 1 0,5-3 3 0,-7 7-1 16,1-4 1-16,-6 6 2 0,10-7-3 0,-4 2 0 0,-6 5 0 15,10-3 0-15,-10 3 0 0,6-3 1 16,-6 3 2-16,0 0-2 0,0 0 2 0,14 10 3 16,-14-10-2-16,5 9-2 0,-5-9 1 0,7 10 2 0,-5-4 1 15,3 0-1-15,0 2 1 0,-3-1 2 0,2 1 1 16,1-2 2-16,0-1 2 0,1 2 0 0,1-2 1 15,-2 0 3-15,-5-5-2 0,14 7-1 0,-8-3 2 16,2 0 4-16,3-1-4 0,-2-3 0 16,6 0 0-16,-2 0-2 0,1-2 3 0,0 1-2 0,2-1-2 15,3-5 1-15,1 0 0 0,1-2 3 0,0 0-3 16,-2 1-2-16,-2-2 2 0,4 1-1 0,-2 1-2 16,-3-4 0-16,-2 5 2 0,0-1-3 0,-3 1-1 15,1 1 0-15,-3 1-1 0,2-2 1 0,-3 5-4 16,-3-2 2-16,-5 4-2 0,11-6-4 0,-11 6 2 15,11 0 0-15,-11 0 1 0,0 0 2 0,16 4 5 16,-11-2-6-16,-5-2 2 0,6 9 0 0,-1-7 0 16,-5-2 1-16,9 9 1 0,-6-4-1 0,-3-5 0 0,10 9 11 15,-4-5-6-15,-6-4-3 0,10 8 0 16,-4-8 2-16,2 4 1 0,3-1 1 0,0-1-1 16,3 1-2-16,-2-3 4 0,4 1-1 0,-2-2 0 0,0-2-1 15,2 1 0-15,0 0-10 0,-5-3-3 0,3 3-4 16,0-3-3-16,-2-3 0 0,-1 1-2 15,1 1 4-15,-7-1-2 0,1 0-1 0,-4 0 2 16,-2 7 1-16,3-14-3 0,-3 14 4 0,-6-15 1 0,-2 9-1 16,-3 1 3-16,-3 1 1 0,-1 1-2 0,4 3 0 15,-5-2 5-15,0 2 1 0,2 2-3 0,-2 0-1 16,5-1 0-16,-6 2 3 0,6 3-1 0,1-2 0 16,1 1-6-16,4 0-2 0,-3 2 1 0,3 1 1 15,2-2 1-15,-2 2 1 0,5-8 2 0,-3 18-1 16,3-7 3-16,2-1-4 0,-2 1 1 0,4 0 5 15,-2-1-2-15,6 4-1 0,-6-5 3 0,4 3-1 16,-1 0 2-16,0-1-1 0,4 0-1 0,-4 2 0 16,1-1 4-16,2-1-4 0,-3 3 0 0,1-3 3 15,1 9 3-15,0-1-2 0,3 1 2 0,-7-3 4 16,0 2 2-16,7 0 2 0,-4 5-2 0,2 5-2 16,-2-8 0-16,1-1 4 0,7 8-1 0,-5-7-1 0,3 6 0 15,-3-4-1-15,0-2-7 0,-2-1-1 16,2-2 3-16,-4-4-2 0,2-2 0 0,-1-2 3 0,-3-1 2 15,-1 0 2-15,1-2 10 0,-3-7 10 16,-3 14 3-16,3-14 1 0,-7 3 4 0,-4-1-1 0,11-2-4 16,-25-3-1-16,6 1 3 0,1-4-6 0,-7 0 4 15,3-6-6-15,-3 4 1 0,-1-1-3 0,-1-2 7 16,-3-4-10-16,9 3-5 0,-2 0 5 0,5 1-3 16,-1-1-6-16,0 0-8 0,3 0-23 0,5 1-21 15,0 3-24-15,0-1-27 0,1-4-27 0,1 2-42 16,6-3-41-16,1 3-220 0,2-8-461 0,2-2 203 15</inkml:trace>
          <inkml:trace contextRef="#ctx0" brushRef="#br0" timeOffset="55827.9">3980 8269 156 0,'0'0'203'0,"0"0"-17"0,0 0-17 0,0 0-8 16,-13 12-7-16,13-12-7 0,-6 14-6 0,6-8-7 0,-5 5-11 15,5 3 4-15,0-2-4 0,-2 1-6 0,2 2-9 16,0-1 0-16,0 0-10 0,2 3 0 16,3 1-6-16,-2 0-4 0,-1 1-3 15,-1-4 1-15,4 5-3 0,-2-3-7 0,-1-1-5 0,3-2-10 0,-1 2-1 16,-1-1-7-16,2 0-2 0,-3-2-7 0,2 1-1 16,-2-1-2-16,1 1-6 0,-1-2-3 0,1 1-4 15,-3 0-2-15,4-2-2 0,-2 1-2 0,1-2 0 16,-1 3-2-16,-2-4-2 0,5 4 0 0,-3-2-9 15,0-1-20-15,0-3-12 0,-2 6-25 0,5-3-21 16,-2 2-19-16,-3-4-23 0,5-1-28 16,-4 2-13-16,-1-9-43 0,5 11-41 0,-5-11-176 0,7 5-446 15,-7-5 197-15</inkml:trace>
          <inkml:trace contextRef="#ctx0" brushRef="#br0" timeOffset="56475.89">3718 8698 42 0,'10'-19'153'0,"-4"13"-7"16,4-1-12-16,4-2-6 0,-5-1-5 0,7 3-9 0,3-2-10 16,2 0-4-16,-2 0-6 0,3-2 1 0,-1 1-7 15,2-1-5-15,-5-1 4 0,1 2-11 0,-3-1-7 16,3-1-5-16,-5 1-9 0,-1-1-1 0,1-2-6 15,0 0-5-15,-3 2-3 0,1-2-4 0,2 0-3 16,-3 0-1-16,3 0-2 0,-4 0-6 0,-1 2 0 16,2-3 0-16,0 4 0 0,-6-2-1 15,3 2 0-15,-2 1-2 0,-1 0-3 0,3 4-1 0,0-3 2 16,-6 2 2-16,5 3 6 0,-7 4-4 0,5-9-6 16,-5 9 1-16,5-6-1 0,-5 6-5 0,0 0-8 15,6-3 1-15,-6 3-3 0,0 0 3 0,0 0 7 16,0 0 6-16,2 22 3 0,-2-11 4 0,0 0 2 15,-2 4 5-15,1 5 1 0,1 2 0 0,0 0-1 16,1-2 0-16,1 3 1 0,-2-1-3 0,0 0 5 16,0-1 2-16,5 2 7 0,0-3-10 0,-2-2-1 0,-3-2 1 15,4-2-3-15,-2 1-4 0,1-2 1 16,3-1 4-16,-1 0-5 0,0-3-8 16,0-1 2-16,-2 1-1 0,0-3 0 0,2 2-2 0,1-2 7 0,-1-1-11 15,3 0 5-15,-2 0-5 0,-6-5-2 0,14 6 0 16,-9-1 1-16,3-5-5 0,-8 0-5 15,16 0-6-15,-6 0-2 0,-10 0-5 0,17-4 0 16,-6-1-3-16,0 0 3 0,-3 2-4 0,0-2-4 0,0-3 0 16,0 1 4-16,0 0-2 0,1-1 1 15,-2 2-2-15,-2 0 3 0,1-5 2 0,-1 4-1 0,0 3 7 16,-1-3-1-16,-4 7 4 0,9-10 4 0,-4 6 1 16,-5 4 5-16,5-9-1 0,-5 9 3 0,8-3-1 15,-8 3-1-15,10-2 5 0,-10 2-3 0,0 0 4 16,20 5 2-16,-12 0 0 0,1 1 2 0,0-2-2 15,0 5 3-15,4 0-2 0,0-1-1 0,-1 3 0 16,1-3-1-16,-2 2-3 0,1 1 1 0,-2 2-2 16,-2-2 2-16,4-2-20 0,-5-1-27 0,2 3-25 15,-4-2-32-15,-3 0-32 0,3-2-41 0,-2 0-39 16,-3-7-246-16,5 10-488 0,-5-10 216 0</inkml:trace>
        </inkml:traceGroup>
        <inkml:traceGroup>
          <inkml:annotationXML>
            <emma:emma xmlns:emma="http://www.w3.org/2003/04/emma" version="1.0">
              <emma:interpretation id="{3ECCA87C-4570-47FC-9473-AC58508C46E7}" emma:medium="tactile" emma:mode="ink">
                <msink:context xmlns:msink="http://schemas.microsoft.com/ink/2010/main" type="inkWord" rotatedBoundingBox="23025,11175 24090,11165 24099,12164 23034,12174"/>
              </emma:interpretation>
            </emma:emma>
          </inkml:annotationXML>
          <inkml:trace contextRef="#ctx0" brushRef="#br0" timeOffset="57298.53">5420 8164 201 0,'4'-7'238'0,"-4"7"-19"15,0 0-19-15,5-6-19 0,-5 6-18 0,0 0-17 16,7-5-10-16,-7 5-15 0,0 0-9 0,0 0-8 0,13 12-8 15,-13-12 0-15,10 11-6 0,-5-4-3 16,1 4 2-16,-1 1-5 0,1 0-4 0,-1 2-1 16,0 3-1-16,1-3-8 0,0 4 2 0,-2-1-4 15,4 2-3-15,-2 2-5 0,-1 0-3 0,2 0-17 0,0-3-1 16,-5 3-2-16,4 0-1 0,-1 0-2 0,0-2 2 16,-1 1-1-16,1 0-4 0,-3-1 0 15,2-5 0-15,1 4 3 0,-2-3-7 0,-1 0 3 0,4-2-7 16,-3 2 1-16,2 0 0 0,4-1 0 0,-3 2 1 15,0-1-2-15,0-5-1 0,-1 4-2 0,3-3-2 16,-1-2 2-16,-3-2-6 0,1 0 5 0,-1-2-1 16,1 2-6-16,-5-7 3 0,7 8-5 0,-3-4 4 15,-4-4-1-15,5 6-3 0,-5-6 2 0,11 3-1 16,-11-3 4-16,0 0-4 0,0 0 2 0,0 0-7 16,0 0 2-16,16-9-1 0,-15 3 0 0,-1 6-2 15,2-14 1-15,-2 14-3 0,-2-18 0 0,-1 6-12 16,-2-1-3-16,1 0 0 0,-5 2-2 0,2-1-3 15,-3-2 5-15,0 3 0 0,-3-2-1 0,2 4 1 0,-4-4 1 16,2 5 2-16,-2-1 0 0,0 2-1 16,0 1 4-16,-1 0 0 0,1 0-2 0,-3 0-3 15,1 2 14-15,-1 3-12 0,-3-3 2 0,7 2 0 16,1 4 2-16,-1-2-3 0,-2 3 1 0,5-2 3 16,-2 4-4-16,2-2 3 0,5 1 0 0,-6 1-1 15,3 3-1-15,2-2 5 0,1 0-3 0,0 2 2 16,-3-1-2-16,4 1 3 0,3 0-4 0,-1-1 7 0,-1 5 1 15,-1-4-2-15,5-8 1 0,3 18 4 0,-1-6 0 16,0-6 1-16,0 2 2 0,1-1 0 16,-3-7 6-16,11 10 0 0,-4-4 5 0,2-3-3 15,3 3 1-15,0-3-1 0,4-1-3 0,-2-1 1 0,2 2-5 16,0-3 0-16,0 0 1 0,2-3-3 0,-2 3-2 16,-1-1 2-16,1 0-4 0,-1 0-8 15,-3-2-16-15,5 3-10 0,-1-2-20 0,-5 0-14 0,3 2-18 16,-3-1-22-16,-1 0-24 0,-10 1-16 0,17-3-25 15,-7 3-29-15,-10 0-26 0,16-2-207 0,-8-1-467 16,1 2 208-16</inkml:trace>
          <inkml:trace contextRef="#ctx0" brushRef="#br0" timeOffset="57948.57">5943 8404 17 0,'4'-8'242'0,"-4"8"-13"0,4-12-24 0,-1 6-19 16,-3 6-19-16,3-7-15 0,-3 7-23 0,0 0-23 15,5-9-18-15,-5 9-26 0,0 0-21 0,0 0-17 16,0 0-40-16,0 0-28 0,-19 20-20 0,14-14-36 16,0 2-138-16,-1 0-257 0,2 0 114 0</inkml:trace>
          <inkml:trace contextRef="#ctx0" brushRef="#br0" timeOffset="57720.89">5952 8625 174 0,'0'0'223'16,"5"-4"-9"-16,-5 4-6 0,0 0-6 0,9-5-1 0,-9 5-10 15,0 0-2-15,6-4-11 0,-6 4-13 0,0 0-16 16,0 0-15-16,0 0-11 0,0 0-10 15,0 0 1-15,0 0-16 0,11 8-4 0,-11-8 0 16,3 7-4-16,-3-7 5 0,3 12-1 0,0-7-2 0,-3-5-10 16,2 15-2-16,1-7 3 0,-3-8 0 0,3 19-9 15,-3-12-3-15,4 2 2 0,-4 1-5 0,1-1-1 16,-1-9-8-16,0 17 6 0,0-10-9 0,0 2-4 16,0-9 1-16,0 15-14 0,0-15 0 0,0 13 2 15,0-13-6-15,0 11-3 0,0-11-3 0,5 10 3 16,-5-10-2-16,2 10-3 0,-2-10-8 0,3 8 3 15,-3-8-6-15,2 7 6 0,-2-7-3 0,5 5-13 16,-5-5-12-16,0 0-22 0,0 0-18 0,5 8-17 16,-5-8-16-16,0 0-23 0,8 5-25 0,-8-5-28 15,9 1-33-15,-9-1-40 0,0 0-57 0,0 0-266 16,14-15-596-16,-12 9 264 0</inkml:trace>
          <inkml:trace contextRef="#ctx0" brushRef="#br0" timeOffset="58699.28">6246 8639 59 0,'0'0'245'0,"0"0"-18"0,0-12-14 0,0 12-13 15,0 0-10-15,0 0-13 0,0 0-9 0,4-9-6 16,-4 9-4-16,0 0-17 0,0 0-9 0,0 0-11 15,0 0-8-15,5-5-12 0,-5 5-11 16,0 0-2-16,0 0-18 0,0 0-10 0,0 0-5 0,0 0-6 16,0 0-8-16,0 0-2 0,0 0-2 0,0 0-5 15,0 0-5-15,5 19 0 0,-5-19 0 0,1 12 0 16,-1-12 2-16,1 16 2 0,2-9 0 0,-3 3-5 16,1-1 6-16,-1-9-5 0,5 20 4 0,-5-9-2 15,2-2-3-15,3 0 3 0,0 3-1 0,-3-1 8 16,0-2-4-16,-2 4-1 0,3-2-2 0,0-2 3 15,2 3-1-15,-2-1-5 0,2-1 2 0,-2 3 0 16,2-1-5-16,-2-2-5 0,2 2 2 0,-1 0-2 16,-2 0-4-16,-1-3 3 0,3 2-4 0,0-1 0 15,-3-3 1-15,0 5-1 0,1-4-6 0,0 0 1 16,-1 4 1-16,-1-5-3 0,2 2 0 0,1 0-2 16,-3-1 4-16,0-8-5 0,3 15 0 0,1-6-2 15,-3-3 3-15,-1-6-2 0,0 14 4 0,2-7-4 0,-2-7 3 16,0 11-1-16,0-11-2 0,0 12-8 0,0-12 9 15,0 11 0-15,0-11-1 0,0 0 2 0,-2 12 0 16,2-12 3-16,-1 9-1 0,1-9-2 16,-7 5 0-16,7-5-2 0,0 0 3 0,0 0-1 0,-8 9 4 15,8-9-6-15,-12 2 2 0,12-2-1 0,-13 1 15 16,0-2-19-16,13 1 2 0,-23-2 3 16,14-1-1-16,-1 3-1 0,-3-8 2 0,5 8-1 0,-2-3-2 15,1 0 2-15,9 3-1 0,-16-7-1 0,6 2-13 16,5 2-6-16,-3 0-8 0,2-3-4 0,6 6-10 15,-14-8-16-15,12 4-8 0,2 4-14 0,-11-11-19 16,7 6-22-16,4 5-16 0,-7-10-28 0,7 10-26 16,-3-11-25-16,3 11-248 0,-1-17-500 0,1 17 221 15</inkml:trace>
          <inkml:trace contextRef="#ctx0" brushRef="#br0" timeOffset="59182.3">6303 8447 70 0,'0'0'253'15,"-13"-10"-16"-15,13 10-14 0,0 0-15 0,0 0-14 0,0 0-11 16,0 0-4-16,0 0-9 0,8-11-4 0,-8 11-11 16,0 0-3-16,5-7-8 0,-5 7-6 0,6-6-3 15,-6 6-6-15,5-8 0 0,-5 8-5 16,0 0-5-16,4-8-12 0,-4 8-1 0,0 0-6 16,1-10-10-16,-1 10-12 0,0 0-8 0,0 0-6 0,7-7-3 15,-7 7-17-15,0 0-1 0,0 0-10 0,0 0-6 16,0 0-13-16,0 0-20 0,0 0-24 0,0 0-28 15,-20-4-24-15,20 4-41 0,-15 8-44 0,6-1-58 16,0 0-93-16,-2 0-172 0,-1 1-530 0,-1 0 235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0:09.60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91BD76-1E1F-4BFA-9A22-80C8A3D76629}" emma:medium="tactile" emma:mode="ink">
          <msink:context xmlns:msink="http://schemas.microsoft.com/ink/2010/main" type="writingRegion" rotatedBoundingBox="921,719 25079,114 25338,10423 1179,11028"/>
        </emma:interpretation>
      </emma:emma>
    </inkml:annotationXML>
    <inkml:traceGroup>
      <inkml:annotationXML>
        <emma:emma xmlns:emma="http://www.w3.org/2003/04/emma" version="1.0">
          <emma:interpretation id="{9C0E0D75-CA2B-4DD4-9D56-2EF81F63071A}" emma:medium="tactile" emma:mode="ink">
            <msink:context xmlns:msink="http://schemas.microsoft.com/ink/2010/main" type="paragraph" rotatedBoundingBox="1080,715 24191,136 24299,4466 1188,5045" alignmentLevel="1"/>
          </emma:interpretation>
        </emma:emma>
      </inkml:annotationXML>
      <inkml:traceGroup>
        <inkml:annotationXML>
          <emma:emma xmlns:emma="http://www.w3.org/2003/04/emma" version="1.0">
            <emma:interpretation id="{452A1C00-86A3-4B3F-BB65-DF5683421001}" emma:medium="tactile" emma:mode="ink">
              <msink:context xmlns:msink="http://schemas.microsoft.com/ink/2010/main" type="inkBullet" rotatedBoundingBox="1091,1016 3003,988 3012,1627 1101,1655"/>
            </emma:interpretation>
            <emma:one-of disjunction-type="recognition" id="oneOf0">
              <emma:interpretation id="interp0" emma:lang="tr-TR" emma:confidence="0">
                <emma:literal>→</emma:literal>
              </emma:interpretation>
            </emma:one-of>
          </emma:emma>
        </inkml:annotationXML>
        <inkml:trace contextRef="#ctx0" brushRef="#br0">19 138 127 0,'0'0'232'0,"-11"3"-11"16,11-3-8-16,0 0-24 0,0 0-22 0,-11 0-12 15,11 0-12-15,0 0-13 0,0 0-15 0,0 0-10 0,0 0-10 16,0 0-2-16,0 0-13 0,0 0-5 0,-10-5-6 16,10 5-5-16,0 0-6 0,0 0-3 0,0 0-4 15,0 0 1-15,0 0-5 0,0 0-2 16,0 0-5-16,29-11-2 0,-21 7-6 0,5-1-1 0,2 1-4 16,7 0 2-16,-2-1-6 0,5-1 0 0,0-2 5 15,12 1-11-15,-2-3 4 0,4 2 0 0,-1 1-5 16,-2 2 2-16,1-3-4 0,-4 0 0 0,5 3-3 15,-5-2-1-15,1 1-3 0,-8 4 1 0,-2-2-2 16,1 2 2-16,-5-4-1 0,-2 4 1 0,-4 2 0 16,2 0-7-16,-3 0 2 0,-3 0 0 15,-10 0-2-15,16 0 0 0,-16 0-1 0,12 0-1 0,-12 0 2 16,11 0 1-16,-11 0-2 0,9 5 0 0,-9-5 0 16,0 0 2-16,6 5-4 0,-6-5 10 0,2 7-10 15,-2-7-9-15,0 0-19 0,-3 14-17 0,3-14-19 16,-2 12-23-16,2-12-30 0,-2 11-26 0,2-11-30 15,2 10-223-15,-2-10-429 0,0 0 191 0</inkml:trace>
        <inkml:trace contextRef="#ctx0" brushRef="#br0" timeOffset="569.28">1413-165 12 0,'0'0'191'0,"0"0"-6"0,15 3 1 16,-15-3-4-16,5 13-3 0,-1-2-11 16,-4 0-4-16,1 4-18 0,0 4-2 0,1 2-2 15,-2 9-6-15,-2 1-9 0,2-1-14 0,-1 3-8 16,-4-3-5-16,-1-2-12 0,2-5-8 0,-2 1-10 0,1-3-1 15,-1 0-7-15,-2-1-3 0,1-1-1 0,2-5-7 16,-3 1-6-16,1-2-4 0,-2-1-3 0,0 0-3 16,2-3-1-16,-1-3 0 0,4 0-4 0,-1-1 1 15,-2-1-3-15,7-4-3 0,-11 5 0 0,11-5-10 16,0 0-4-16,-12-9-2 0,12 9-15 0,-5-17-10 16,2 2-11-16,6-5-8 0,-1 0-8 15,9-10-10-15,-1-1-2 0,0-2-3 0,3-4 1 0,2 0-3 16,2 0 11-16,1 0-7 0,3-2 4 0,-3 4 6 15,2-2 6-15,-2 4 5 0,-1 2 8 0,1 2 5 16,-5 9 11-16,-1 1 7 0,-1 2 4 0,-4 6 6 16,4 0 5-16,-4 1 4 0,3 1 0 0,-5 2-1 15,0 2-3-15,1 0 2 0,-6 5-3 0,12-2 3 16,-12 2 2-16,19 5 5 0,-13 0 0 0,3 5 1 16,1 1 9-16,4 4 10 0,-3 5-4 0,0 0 1 15,5 4-1-15,-5 5 1 0,1-6-6 0,1 4-1 16,0 4 0-16,3-1-6 0,-5-1-4 0,4-1 3 15,-2 0-4-15,-3-10-1 0,3 4-2 0,-5-3 1 0,2 1-6 16,-2-3 3-16,0-3-2 0,-2-3 2 16,0 1-5-16,-1 0 1 0,2-3-18 0,-2 0-20 15,-3-1-21-15,2-2-19 0,-4-6-23 0,5 12-40 16,-5-12-41-16,2 8-27 0,-2-8-204 0,0 0-438 0,0 0 194 16</inkml:trace>
        <inkml:trace contextRef="#ctx0" brushRef="#br0" timeOffset="750.26">1574 82 173 0,'0'0'231'0,"0"0"-22"16,0 0-20-16,0 0-23 0,0 0-14 0,31-14-15 15,-17 10-18-15,-1-1-7 0,10 2-20 0,-1 0-36 16,4-2-30-16,1 1-31 0,5-2-44 0,2-1-53 15,-8 4-149-15,6-3-273 0,-9 1 121 0</inkml:trace>
      </inkml:traceGroup>
      <inkml:traceGroup>
        <inkml:annotationXML>
          <emma:emma xmlns:emma="http://www.w3.org/2003/04/emma" version="1.0">
            <emma:interpretation id="{37B1C845-4483-4EC5-8865-8DDB747FF647}" emma:medium="tactile" emma:mode="ink">
              <msink:context xmlns:msink="http://schemas.microsoft.com/ink/2010/main" type="line" rotatedBoundingBox="3668,604 23753,314 23778,2032 3693,2322"/>
            </emma:interpretation>
          </emma:emma>
        </inkml:annotationXML>
        <inkml:traceGroup>
          <inkml:annotationXML>
            <emma:emma xmlns:emma="http://www.w3.org/2003/04/emma" version="1.0">
              <emma:interpretation id="{6A21F83E-F8FB-4F16-A699-874255E3D597}" emma:medium="tactile" emma:mode="ink">
                <msink:context xmlns:msink="http://schemas.microsoft.com/ink/2010/main" type="inkWord" rotatedBoundingBox="3668,636 8353,568 8366,1424 3681,1492"/>
              </emma:interpretation>
            </emma:emma>
          </inkml:annotationXML>
          <inkml:trace contextRef="#ctx0" brushRef="#br0" timeOffset="1214.34">2821-205 16 0,'0'-9'264'0,"0"9"-21"0,0 0-15 0,0 0-17 16,-23-2-14-16,11 3-14 0,1-2-17 0,-5 7-11 0,2-1-8 15,0-3-12-15,-7 5-13 0,1 1-7 16,5 0-8-16,-1-1-12 0,-1 3-7 0,4-1-9 15,2-2-9-15,-3 2-7 0,5 0-7 0,-1 2-6 16,4-4-2-16,1 1-6 0,0 0-6 0,2-2-9 0,3-6 7 16,2 17-4-16,2-8-8 0,1 0-1 15,0 1-1-15,5-1-6 0,2-2-2 0,-2 2-5 16,3-1 1-16,0-1-3 0,6 1-2 0,-4 1 1 16,2-1 2-16,0-1-3 0,1 2-3 0,3-1 1 0,-7-1 3 15,2 0-6-15,-2 0 3 0,0-2-1 0,-2 3-1 16,-1-1 5-16,-2-2-4 0,0 2-1 0,-2-2 2 15,0 0 0-15,-2-1-1 0,-5-4 3 0,9 11 2 16,-9-11-4-16,-2 9 1 0,2-9 3 0,-14 13-2 16,2-8 0-16,-4 1 2 0,1 0-2 0,-4 2 1 15,-2-2-7-15,5-4-6 0,-1 2-19 16,1-2-17-16,3 2-18 0,-1-1-25 0,1-1-21 0,3-1-30 16,10-1-28-16,-10 0-42 0,10 0-177 0,0 0-418 15,0 0 185-15</inkml:trace>
          <inkml:trace contextRef="#ctx0" brushRef="#br0" timeOffset="2284.03">3059 115 152 0,'9'-3'218'16,"3"0"-13"-16,2-1-17 0,-1 2-14 0,1-2-14 15,0-1-13-15,0 2-17 0,-1-2-11 0,3-1-12 16,6 0-10-16,-2 0-8 0,-4 0-11 0,-1 1-7 15,-2 0-7-15,1 0-6 0,2 0-6 0,-2 0-4 16,-3 1-2-16,3-2-4 0,-7 1 2 0,-2 1-1 16,2-2-5-16,-7 6-4 0,5-10-8 0,-5 10 0 15,0 0-2-15,-12-11-10 0,0 6 4 0,-2 1-5 16,3 3 3-16,-5 1-4 0,-7-3 3 0,2 7 4 16,0 0-3-16,-1-1 10 0,-2 0 0 0,5 3 4 15,-2 3-3-15,5-4 0 0,2 2-3 0,0 2 0 16,3 0-6-16,-2-2 1 0,1 3-6 0,5 0 0 0,-2 0 0 15,4 0-2-15,3-2-2 0,-2 1 2 0,3 2 0 16,1-11-2-16,0 14 0 0,0-4-1 16,5-2-3-16,-3-1 2 0,-2-7 0 0,10 13-4 15,-4-9-3-15,-1-1-1 0,4-1-6 0,-9-2-2 0,21 3 0 16,-10-3-1-16,6-3-4 0,-6-2-2 0,4 1-5 16,-1-2 1-16,5-4-4 0,-6 3 5 0,7-5-4 15,-1 2 1-15,-3-3 0 0,4-3 1 0,-5 3 4 16,1-1-2-16,0 0 3 0,0 2 2 0,-5 3 3 15,1 0 0-15,-5 3 0 0,-1 3 8 0,2 0-5 16,-8 3-1-16,11-6 4 0,-11 6 2 0,7-3 6 16,-7 3 7-16,0 0 3 0,12 9 2 0,-12-9-1 15,5 10 5-15,-2-3-2 0,2 0 3 0,-2 0 0 16,1 3 0-16,1-1-3 0,2 2 0 0,-1-2 0 16,2-2 2-16,-2-1-1 0,1 1 3 0,3-3-2 15,2 0 2-15,-1-1 0 0,0-3 1 0,5 1-1 16,-3-2 2-16,4-2-5 0,2-1 4 0,2-5-5 15,-1 3 3-15,1-3-8 0,0-4 4 0,7-3-2 16,-10 4-1-16,10-8-6 0,-5 0 1 0,2-4-3 0,-2 1-2 16,3-6 3-16,-4 2 1 0,2-4-8 0,-1-1-5 15,-2-3-12-15,0-5-9 0,-2 6-12 0,3-21-2 16,-6 20 0-16,-5 0 4 0,-3 0 1 16,-3 0 6-16,-5 3 1 0,0 0 2 0,-5 4-1 15,0 6 9-15,-1 3-3 0,-4 2 3 0,-2 1 1 16,4 4 5-16,-5 3-2 0,2 4 4 0,-3-4-3 15,1 6 0-15,-1 1 2 0,-2 3 2 0,2 3 3 16,-2-2-1-16,0 5 1 0,3 1 3 0,-3 6-2 0,2 1 4 16,1 0 6-16,1 5 2 0,-1 2 3 0,1-1 0 15,5 9 2-15,-2 0 0 0,4 1-2 0,0-1 4 16,2 3-1-16,1 0-1 0,4 0 0 0,1 1-2 16,0-1 0-16,-1 2-3 0,3-3 2 0,2 0 5 15,-2 0-4-15,3-2 0 0,-3-9-2 0,0 3-1 16,1-3-1-16,2-2 0 0,3 0 1 0,-2-2 1 15,-2-4-2-15,2-2-1 0,1 0 0 0,-1-1 3 16,4-1-2-16,0-1 0 0,3 0 2 0,-2-5 0 16,-1 3-1-16,6-5 3 0,-5-1-6 0,5-4 1 15,3 2-4-15,-1-1 7 0,-2-4-1 0,1 2-1 16,-2-6-3-16,-4 4 2 0,5-4-1 0,2 1-5 16,-5-1 2-16,-2 2 2 0,2-6 0 0,-5 4 2 15,1 1-1-15,-2-3 1 0,-2 1 2 0,0 1 1 16,-2 0 3-16,-4 1-4 0,1 2 0 0,-1-2 2 15,-2 10 3-15,-5-18 0 0,0 8-4 0,2 3 0 16,-2 2 1-16,-3-1 4 0,0 1-3 0,8 5-1 16,-22-6 0-16,11 7-4 0,0-1 6 0,-3 2-6 15,1 3-4-15,0 1 3 0,2 2 0 0,0 1-1 16,1-1-2-16,1 2 0 0,1 0 2 0,2 3-1 16,1-1 0-16,3 0 2 0,2 5-1 0,-4-5 7 0,4 0-8 15,4-1 2-15,-2 3-4 0,3-2 3 16,1 0-3-16,4-3-7 0,-1 2-8 0,1-3-10 15,1 0-10-15,3 0-9 0,2-4-19 0,-2 1-17 0,0-3-19 16,2 1-20-16,8-3-14 0,-8-2-18 0,4-2-18 16,-4-1-183-16,3-1-381 0,2-3 169 0</inkml:trace>
          <inkml:trace contextRef="#ctx0" brushRef="#br0" timeOffset="2620.94">4670-264 88 0,'-8'-9'263'0,"8"9"-11"16,-14-4-15-16,8 3-22 0,6 1-14 0,-21 0-21 0,7 2-14 15,4 1-17-15,-3 0-13 0,-1 0-11 0,3 2-16 16,0 0-6-16,-2 0-12 0,2 0-8 0,0 4-9 16,3-3-9-16,2 2-5 0,-2 0-4 0,5-1-7 15,-5 2-5-15,3 1-6 0,2-3-2 0,0 2-1 16,3-9-4-16,0 17-6 0,0-17-2 0,3 19 0 15,0-9-2-15,2 0-3 0,0 1-1 0,1 0-1 16,2-4-1-16,1 4-7 0,2-2 3 0,-4 0 0 16,2 1 0-16,1-2-8 0,-1 3 9 0,1-4-5 15,-4 2 0-15,1-3-3 0,-2 1 0 0,-1-1 0 16,1 1 3-16,-5-7-1 0,3 10 12 0,-3-10 5 16,0 12 3-16,0-12-6 0,-8 14-2 0,-1-8 2 15,-1 0-6-15,2 3-26 0,-3 0-28 0,-11 0-44 16,11-1-45-16,-10 1-49 0,10-3-41 0,-3 1-217 15,0-4-473-15,2 1 209 0</inkml:trace>
          <inkml:trace contextRef="#ctx0" brushRef="#br0" timeOffset="4479.22">4873-168 259 0,'0'0'276'0,"0"0"-10"0,0 0-20 15,0 0-26-15,0 0-20 0,0 0-23 0,0 0-31 0,-8-12-13 16,8 12-13-16,0 0-12 0,0 0-7 0,0 0-11 16,0 0-3-16,0 0-6 0,3 33-3 15,-3-24 3-15,2 2-5 0,1 3 0 0,2-2-7 16,-2 0 0-16,0 5-6 0,-1-3 1 0,6 4 0 0,-2 0-2 15,-1-3-5-15,0-1-7 0,-1 0-2 0,1-2-2 16,0 0-5-16,-4 2-6 0,4-5-3 16,-3 0-3-16,3 3 2 0,-1-4-9 0,-3-2 2 0,3 0-2 15,-4-6 1-15,3 12-5 0,-3-12 3 0,2 8-4 16,-2-8-2-16,3 7 1 0,-3-7 3 0,0 0-1 16,0 0-3-16,8 2-4 0,-8-2-11 0,0 0-2 15,12-12-6-15,-7 5-9 0,2-4-11 0,-1-3-8 16,2 2-8-16,0-6-3 0,4-1 2 0,-2 1 1 15,-2-2 4-15,5 0-3 0,-7 3 12 0,5-1-1 16,-6 6 8-16,3 0-4 0,-5-5 4 0,5 8 3 16,-3-3 10-16,-1 5 5 0,1 0 6 0,-3 0 1 15,-2 7 4-15,6-7 3 0,-6 7-3 0,5-7-5 16,-5 7 1-16,0 0 1 0,8-4-4 0,-8 4 2 16,0 0 0-16,0 0 2 0,0 0 1 0,11 12 0 15,-9-6 6-15,-2-6 6 0,7 16-1 0,-2-8 10 16,-3 1-7-16,3 3-5 0,-1-1 5 0,1 1-4 15,1 0 1-15,-1-1-2 0,0 1 5 0,1-2-2 16,-1-1 1-16,3 1-5 0,-2-1 2 0,1-1 0 16,0-2 1-16,-2 3-3 0,3-5 12 0,-3 1-14 0,8 0 1 15,-4-3-5-15,-1 2 8 0,6-3-5 16,-2-2 3-16,0 2-5 0,1-3 0 0,-1-2-8 16,1 1 0-16,1 0-6 0,-2-6 2 0,0 3-1 0,1-3 0 15,-1-2-5-15,1 2 3 0,-5-3 1 0,0 2-1 16,0-1 0-16,2-2 5 0,-4 3-2 15,-1-1 6-15,3 2 1 0,-5-2 7 0,0 8 21 16,-3 3-10-16,7-10 6 0,-7 10-2 0,2-8-4 16,-2 8-10-16,0 0 2 0,5-7-2 0,-5 7 4 0,0 0-7 15,0 0-4-15,0 0 2 0,0 0-3 0,0 0-2 16,0 0 2-16,11 22 2 0,-6-16 9 0,-5 3-10 16,5 2-1-16,0 0 4 0,-4-2-2 0,4 3-5 15,1-3 3-15,2 3 0 0,0-4 0 0,-3 1 0 16,4 0 1-16,-4-2 0 0,5-2-4 0,-4 0 0 15,-1 1-3-15,3-3-2 0,-8-3-6 0,18 2-1 16,-9-2-5-16,5-1 0 0,-3-3-7 0,3-1 4 16,-1 1-3-16,0-2 4 0,-2-1-2 0,3-1 7 15,-1 1-2-15,4-4 0 0,-4 1 1 0,2 0 3 16,-2 1 0-16,-3-1 1 0,1 6 2 0,1-4 8 16,-3 4-10-16,-1 2 0 0,0-3-3 0,-1 2 6 15,-7 3 2-15,11-9-4 0,-11 9 3 0,12 0 1 16,-12 0 0-16,11 5 2 0,-11-5-5 0,12 7 5 0,-5-2 1 15,-3 1 2-15,3-3 1 0,5 4-2 16,-5 1 4-16,1-3-1 0,0 3 0 0,3-3 1 16,2 2 0-16,1-2 2 0,-2-2 1 0,1 1 2 15,0-1-2-15,1-3 0 0,7 4 3 0,-7-4 0 16,2-3-1-16,-2 2 0 0,-1-2-2 0,2-1-2 16,0 0 5-16,-1-5-1 0,0 3-1 0,-1 0 1 15,0 0-6-15,1-2 11 0,-2-3-5 0,-1 1-3 16,0 1-2-16,-2 0 3 0,-1-1-8 0,0-2 3 0,-1 3-5 15,-5-6 0-15,2 5-3 0,-3-4 4 16,-2 3 1-16,-3 1-4 0,-2 0 4 0,3 1-1 16,-7 0-3-16,0 3 1 0,-2-5 0 0,-2 8 5 15,-2 0-3-15,0 3-2 0,-2-1 2 0,-1 1 3 0,2 0 0 16,-5 5-3-16,2 1-1 0,-1 2 4 0,6-3-3 16,-5 4 3-16,7-2-1 0,0 1 2 0,-1 1 0 15,3 2 1-15,0 0-4 0,1 1 2 0,3 0-2 16,-1-1 4-16,4 1-3 0,0 0 0 0,-1-3 5 15,5 5-3-15,0-2 5 0,0-3 0 0,5 3-5 16,0 0 7-16,1-1-2 0,2-3 2 0,1 1-3 16,-2-3 6-16,4 1-5 0,1-1 0 0,1-4 0 15,-5 1 3-15,5-1-2 0,4-2 3 0,-4 0-5 16,4-2 2-16,-1-1-2 0,-3 0 3 0,4-3-4 16,1-3-2-16,2 1 1 0,0-1-2 0,-2-3 4 15,-3 5-7-15,2-6 10 0,-1 3-8 0,-3-7 1 16,3 3-1-16,-2 0 0 0,-6 2 3 0,3 3 0 15,-3 0-1-15,1-2-5 0,-2 5 4 0,-1-3 1 16,-1 0 4-16,-1 3 1 0,-4 6-3 0,6-8 0 0,-6 8 3 16,4-6-7-16,-4 6-2 0,0 0 6 15,8-6-3-15,-8 6-3 0,0 0 4 0,0 0-3 16,0 0 2-16,0 0-2 0,8 15 5 0,-8-15 0 16,4 11 7-16,0-2-2 0,-1-3 2 0,0 2-2 0,-1-1-3 15,5 0 6-15,-5 0 1 0,3 2-3 16,1-1 0-16,-3-3 0 0,1 1 4 0,-4-6 1 0,8 7-2 15,-8-7 5-15,10 6 1 0,-6-3 2 0,-4-3 11 16,11 2-8-16,-11-2-4 0,16 0 0 0,-6-2-3 16,-10 2 0-16,18-4-2 0,-7-1 0 0,-1-2 0 15,2 1-3-15,0-2-3 0,1 3-1 0,0-4 2 16,-1 2 3-16,2 0-4 0,-5 0-4 0,4-1 1 16,-5 4 0-16,1-1-6 0,-3-1 3 0,-6 6-2 15,10-5-5-15,-10 5 5 0,7-1-3 0,-7 1 1 16,0 0-1-16,0 0 0 0,0 0-2 0,0 0 11 15,13 9-7-15,-13-9 0 0,3 9 0 0,-3-1-1 16,0-8 0-16,0 12 6 0,0-12 2 0,3 17 7 16,-1-10-2-16,0 1 4 0,-2-8 2 0,3 13 1 15,0-6 1-15,-3-7-1 0,4 12 6 0,-2-8 3 16,-2-4 2-16,8 10-1 0,-8-10-2 0,6 4 5 16,-6-4 2-16,11 3-3 0,-11-3 0 0,18-3 0 15,-6 0-7-15,3-1-5 0,-1-3-5 0,6-1 7 16,1-2-5-16,1-2 12 0,6-3-16 0,1-1 4 15,5 1 10-15,-4 0-20 0,-3 1 1 0,-3 4-5 16,-3-1 7-16,-1 2-6 0,-4 4 0 0,-1-1 1 16,-2 2 1-16,2-1-1 0,-3 3 3 0,-2 0-6 0,1 0 5 15,-11 2-4-15,18 2 2 0,-9 1-3 0,-9-3 7 16,12 8-3-16,-5-2-2 0,0 4 5 0,1 0-11 16,2 3-14-16,-3 0-29 0,0 2-26 15,-1 1-43-15,-1-1-57 0,-1 5-77 0,-4 2-320 0,0-3-619 16,0-5 274-16</inkml:trace>
        </inkml:traceGroup>
        <inkml:traceGroup>
          <inkml:annotationXML>
            <emma:emma xmlns:emma="http://www.w3.org/2003/04/emma" version="1.0">
              <emma:interpretation id="{00E9A2A1-2C95-42B3-9FF2-A4088E0262B8}" emma:medium="tactile" emma:mode="ink">
                <msink:context xmlns:msink="http://schemas.microsoft.com/ink/2010/main" type="inkWord" rotatedBoundingBox="9340,635 11847,599 11858,1361 9351,1397"/>
              </emma:interpretation>
            </emma:emma>
          </inkml:annotationXML>
          <inkml:trace contextRef="#ctx0" brushRef="#br0" timeOffset="5787.01">8581-343 213 0,'0'0'243'0,"0"0"-18"0,0 0-18 0,-25-7-16 0,25 7-18 16,-12 0-12-16,12 0-9 0,-16 1-14 0,6 2-9 15,10-3-7-15,-19 6-10 0,8-4-6 0,-2-1-9 16,3 2-6-16,-1 3-8 0,2-3-6 0,-3 2-7 15,1-2-9-15,3 2-2 0,0-1-7 0,0 2-5 16,-1 0-6-16,3 0-3 0,1 0-5 0,-1 0 1 16,1 1-7-16,0-2-5 0,2 3-1 0,0 0-1 0,3-8-2 15,-5 16 0-15,4-9-4 0,1-7 0 16,1 15 1-16,1-8-5 0,1 1 2 0,0-1-5 16,2-1 1-16,-1 1-1 0,5 0 1 0,-2-2 1 0,3 1-4 15,2 0 1-15,-4-1-1 0,6-1 2 16,-4-2-3-16,2 3-3 0,2-1 3 0,0-2 0 0,-2 2-1 15,2-1-2-15,-3 3 1 0,-3-3-1 16,2 0 0-16,-3 2 2 0,1-1-3 0,-2 1-1 0,-6-5 2 16,7 9-1-16,-3-3 0 0,-4-6 2 0,3 11 0 15,-3-4 7-15,0-7 3 0,-3 14 9 16,-6-5 1-16,1 0 3 0,-4 0 3 0,-1 0-3 0,-5 2-2 16,3-4 4-16,-5 1-2 0,-1 2-1 0,1-3-3 15,2-2 4-15,-1 4-7 0,-1-4-2 0,4 0-15 16,0-1 2-16,-1-1-2 0,4-3 1 0,-2 4-2 15,4-1 1-15,-2-1-9 0,13-2-13 0,-16-2-18 16,16 2-27-16,-11-4-39 0,7-2-44 0,4 6-33 16,0 0-37-16,6-20-244 0,3 5-501 0,1-4 221 15</inkml:trace>
          <inkml:trace contextRef="#ctx0" brushRef="#br0" timeOffset="6138.66">8805-660 211 0,'0'0'247'16,"3"-10"-23"-16,-3 10-26 0,0 0-20 0,0 0-23 0,0 0-15 16,0 0-10-16,0 0-13 0,0 0-6 15,0 0 0-15,12 26-5 0,-8-15-3 0,-1 4 0 16,3 5 7-16,-1 2 9 0,0-2-13 0,2 10-5 15,-2-10 1-15,2 12-7 0,0-1-9 0,-1 1-8 0,2-2-1 16,-3 2-5-16,0-1-1 0,1-1-6 16,0 0-4-16,-1 1-4 0,0-7-8 0,-1-1-4 0,1 0-3 15,-3 1-7-15,3-2 8 0,0 0-11 16,-2-1 0-16,-1 1 1 0,1-7-9 0,0 1-3 0,0-3 2 16,1 2-5-16,-1-4-5 0,0 1-1 0,1-4 4 15,-2 0-29-15,2-3-10 0,0 2-19 16,-4-7-18-16,6 13-20 0,-4-8-18 0,-2-5-14 0,7 6-21 15,-7-6-26-15,7 2-31 0,-7-2-23 0,0 0-229 16,0 0-479-16,13-11 213 0</inkml:trace>
          <inkml:trace contextRef="#ctx0" brushRef="#br0" timeOffset="7156.25">8759-65 165 0,'0'0'240'0,"0"0"-23"16,-11-1-23-16,11 1-21 0,0 0-14 0,0 0-19 15,0 0-12-15,0 0-10 0,0 0-8 0,0 0-4 16,0 0-9-16,35 12-6 0,-20-8 1 0,1-2-6 16,5 2-7-16,4-3 0 0,1 2-11 0,7-3-2 15,2 0-4-15,-2 3-8 0,3-3-2 0,-1 0-7 16,0-3-4-16,3 0-3 0,-5 2-7 0,-5-3 0 15,7 3 4-15,-3-4-10 0,2 2-3 0,-8-1-3 16,-4-3-3-16,2 3-1 0,1-4-6 16,-3 2-2-16,1-1 2 0,-5-1 0 0,-3 2-3 0,3-4 5 15,-6 3-6-15,2-2 1 0,-7 0-1 0,3 1-3 0,0-4 5 16,-4 4 0-16,-3-2-3 0,1 0 2 0,-4 1 0 16,0-2-2-16,0 11 3 0,-9-17 1 0,3 9 1 15,-1 1-2-15,-4-3 0 0,0 3 1 0,0 0 1 16,-2 3-4-16,-2 1 9 0,2 0-2 15,-2 2-1-15,0 1 0 0,-3 1 6 0,2 2-3 16,-1 0 1-16,-4 0-4 0,2 2-3 0,-1 4-2 0,6-1-3 16,-4 2 2-16,3 2-1 0,3-3-1 0,2 2-1 15,2 1 2-15,-1-1-1 0,5 1 4 0,-1 0-7 16,3 0 5-16,-1 1-3 0,3-1 2 0,3-4-1 16,-1 2-1-16,3 0 3 0,2 1-5 0,-3-6 11 15,5 2-7-15,2 0-3 0,2-2 1 0,-1-3-2 16,0 2-6-16,4-3-5 0,0 0-3 0,-1-3-3 15,5-2-3-15,1 1-2 0,-5-1 2 0,4-1-1 16,-5-1 5-16,0-2 1 0,-3-1 1 16,0 0-3-16,4-4 5 0,-1 0-2 0,-3-1 9 0,-2 2-4 15,0-1 2-15,-4-1-6 0,-1 6 13 0,2-4 11 16,-4 4 11-16,1-1 8 0,0 5 10 0,1-5 4 16,-5 9 3-16,5-8-4 0,-5 8 2 0,2-7-9 15,-2 7-6-15,0 0-8 0,0 0-2 0,0 0-4 16,7-5 0-16,-7 5 1 0,0 0-2 0,0 0-1 15,13 18-2-15,-10-12-5 0,3 3 5 0,-1 0-5 16,4 2 5-16,-3 0-5 0,1 2 0 0,1-2-2 0,-1 3 3 16,1-2-1-16,2-1-1 0,-1-2 10 15,-2 1-13-15,2-2 1 0,-2-2 0 0,-1 1-4 16,1 0-1-16,0-2-3 0,-7-5-4 0,13 4-1 16,-8-3-2-16,-5-1 2 0,16 0 3 0,-16 0-1 0,12-4 0 15,-6 1-2-15,3-3 5 0,-1-5-1 0,2 5-2 16,-2-3-1-16,2-2 0 0,0 2 3 15,3-9 3-15,-5 10 1 0,0-5-2 0,2 6 1 0,-3-3 0 16,3 1 2-16,-5 4-3 0,3-1 4 0,-1 1 7 16,-1-2-3-16,1 3-7 0,-7 4 1 0,15-2 4 15,-15 2-4-15,12 0 0 0,-12 0-2 16,13 4 0-16,-7 0 0 0,0 1 6 0,4 4-6 0,-4-3 6 16,3 4-1-16,-3 0-3 0,2 1 3 0,0-1-2 15,0 0 2-15,-2 2 2 0,2-3-3 0,-2 2 0 16,0-2 0-16,-1-2 1 0,0-2-2 0,-3 1 4 15,-2-6 0-15,7 10 1 0,-7-10 2 0,3 9 0 16,-3-9 19-16,0 0 10 0,4 7 7 0,-4-7 9 16,0 0-5-16,0 0 5 0,0 0 2 0,0 0 6 15,0 0-2-15,-11-28 9 0,7 17 5 0,0-3-7 16,2 3 4-16,1-4-6 0,1 0-5 0,0 0-5 16,1-1-5-16,1 1-7 0,2 0-5 0,2 4-4 15,4-7 4-15,0 3-14 0,4-1-1 0,0 2 2 16,3 1-16-16,-3 6-17 0,6-3-22 0,-1 1-28 0,-1 1-17 15,1-1-26-15,-3 5-28 0,5-1-27 0,-5 1-34 16,-2 1-26-16,1 1-26 0,8-1-39 16,-10 0-241-16,2-3-565 0,0 0 250 0</inkml:trace>
          <inkml:trace contextRef="#ctx0" brushRef="#br0" timeOffset="7694.78">10379-144 326 0,'0'0'308'0,"-11"-1"-27"0,11 1-24 15,0 0-20-15,-7-5-28 0,7 5-19 0,0 0-20 0,22-12-18 16,-10 10-17-16,5-2-10 0,-2 2-15 16,9-5-12-16,4 5-8 0,5-3-8 0,0-1-17 0,3 2-29 15,-11-2-36-15,1 3-41 0,-3 1-41 16,-1 2-48-16,0-4-47 0,-6 4-231 0,-3-1-440 16,2-3 196-16</inkml:trace>
          <inkml:trace contextRef="#ctx0" brushRef="#br0" timeOffset="7484.74">10512-625 214 0,'0'0'250'0,"0"0"-21"0,0 0-21 0,0 0-20 15,0 0-23-15,0 0-23 0,0 0-1 0,0 0-5 16,0 0-5-16,0 0 4 0,0 0-1 0,11 31-3 16,-8-19 5-16,2 2-3 0,-3-1-2 0,0 2-9 15,3 5-2-15,0 2-5 0,0 2-4 16,-1-3 1-16,4 0-8 0,-1 2-4 0,0 1-17 0,-5-2 3 15,7 10-19-15,-7-9 5 0,5 7-9 0,-4-9-6 16,4 2-4-16,-2 1-7 0,-4-4-3 16,4 0 0-16,1 1-4 0,-1-5-8 0,0 4 6 0,1-2-11 15,-2-5-2-15,1 0 2 0,-3-1-8 0,3-1-17 16,0 0-20-16,-1-4-18 0,-1-1-15 0,-1 2-14 16,1-1-11-16,-3-7-20 0,3 10-14 0,-3-10-18 15,5 7-23-15,-5-7-21 0,7 2-23 0,-7-2-40 16,0 0-241-16,0 0-516 0,18-11 229 0</inkml:trace>
        </inkml:traceGroup>
        <inkml:traceGroup>
          <inkml:annotationXML>
            <emma:emma xmlns:emma="http://www.w3.org/2003/04/emma" version="1.0">
              <emma:interpretation id="{43C711FF-E5F0-4951-941A-F514B33C9CEE}" emma:medium="tactile" emma:mode="ink">
                <msink:context xmlns:msink="http://schemas.microsoft.com/ink/2010/main" type="inkWord" rotatedBoundingBox="12504,713 14624,682 14638,1669 12518,1700"/>
              </emma:interpretation>
            </emma:emma>
          </inkml:annotationXML>
          <inkml:trace contextRef="#ctx0" brushRef="#br0" timeOffset="11168.51">11866-425 192 0,'-7'-11'230'0,"7"11"-16"0,-8-10-11 0,3 5-9 0,0 0-17 16,5 5-19-16,-7-13-9 0,2 8-16 0,0-4-8 15,0 1-7-15,0 1-4 0,0 0-7 0,1 0-6 16,-1 0-10-16,-1-3 1 0,1 4-8 0,0 0-9 15,-1-2-8-15,6 8-4 0,-11-12-9 0,3 5-2 16,4 3-5-16,4 4-6 0,-15-8-6 0,9 4-3 16,6 4-5-16,-13-3-3 0,13 3-2 0,-15-1-2 15,15 1-2-15,-15 3-5 0,15-3-1 0,-15 3-3 0,7-1 0 16,-1 2-1-16,3 0-3 0,1 3 2 0,5-7-5 16,-13 14 2-16,8-7-5 0,0 4 5 15,0 1-4-15,0 0 3 0,2-1-2 0,1 2 1 16,0 3 3-16,2-1-3 0,5 5 1 0,-5 0 2 0,4-1 2 15,-1 2 3-15,3 1 5 0,1 0 1 0,-4-2-1 16,6 2 1-16,-3-1 9 0,-4 1-2 16,4 0 7-16,2 1 6 0,-2-2-8 0,-1 1-3 0,0-1 1 15,-1 3 1-15,3-3-4 0,1 10 6 0,-3-8-5 16,0 6-6-16,-3-8 1 0,3-1 1 0,-1 1-2 16,1 2-1-16,0-1-4 0,-1-2 2 0,1 2-4 15,0-1 1-15,-2-4-2 0,2 3 0 0,-2-1-1 16,-2-5 1-16,3 2 0 0,0-1-4 0,-2 0 5 15,-1-3-6-15,2 2-13 0,-3-5-19 0,1 4-16 16,-1-2-23-16,1 0-19 0,-1-11-33 0,-1 17-24 16,0-10-21-16,1-7-31 0,0 13-27 0,-4-6-225 15,4-7-483-15,-5 6 213 0</inkml:trace>
          <inkml:trace contextRef="#ctx0" brushRef="#br0" timeOffset="11959.26">11418 150 144 0,'-10'-7'242'0,"10"7"-19"0,-4-11-22 16,4 11-20-16,0 0-20 0,11-13-15 15,-1 6-15-15,3 0-11 0,0 0-13 0,9-3-6 0,-2 1-8 16,13-2-5-16,0 0-7 0,-1 2-8 0,0 0-4 16,2-2-1-16,0 4-3 0,-1-1-6 0,0 2-10 15,-8 3-6-15,1 0 0 0,-5 0-6 0,-4 3 3 16,0-2-12-16,-1 4-3 0,-1-2 0 0,-2 3-7 16,-3-2-2-16,2 4 4 0,-6-1 4 0,3 1 2 15,-3 0-2-15,-1 1 4 0,1 0-3 0,-1 0 3 16,-1 2-1-16,1 1-1 0,-3-1-3 0,-2-8-1 15,3 13-2-15,0-4 1 0,-1-3-5 0,1 3 2 16,-3-9-3-16,3 11 5 0,-2-4-9 0,-1-7-2 16,4 8 1-16,-4-8 2 0,4 11-3 0,-4-11 0 15,0 0-1-15,2 6 2 0,-2-6 0 0,0 0 3 16,0 0-2-16,0 0-5 0,6 4-8 0,-6-4-6 16,0 0-13-16,14-12-6 0,-8 3-8 0,2 1-12 15,0-5-7-15,0 4-2 0,3-9-12 0,-2 7-2 16,2-9 6-16,-2 9 7 0,4-7 4 0,-1 2 7 0,-2 5 2 15,-2-3 4-15,1 5 7 0,-1-2 2 0,0 3 9 16,-3 2 6-16,1-4 5 0,1 6 10 16,-2-1-3-16,-5 5 4 0,7-7-4 0,-7 7 5 0,9-2 4 15,-9 2 7-15,11 0 10 0,-11 0 0 16,13 4-4-16,-13-4 6 0,14 5 0 0,-7 1 2 0,0-2 2 16,4 3 3-16,-1 0-1 0,2-2 1 15,-1 1 1-15,1 0 4 0,3 0 1 0,-2 3-3 0,2-4-1 16,-2 1-5-16,4-2-3 0,-4 1 2 0,0-3-3 15,2 2-2-15,-4-4 1 0,0 0-3 0,-2 3-1 16,-9-3-2-16,18 0-3 0,-9 0 2 0,-9 0 0 16,16-7-3-16,-9 5 2 0,1-1 0 0,-8 3-1 15,10-7 2-15,-6 2 0 0,-4 5 0 0,7-10-6 16,-4 4 6-16,-3 6-4 0,2-10-2 0,-2 10-1 16,0-14 3-16,0 14-7 0,-5-15 4 0,1 8-6 15,-1-1 2-15,-4-1-2 0,-2 0 3 0,-1 1-3 16,0 1-3-16,1 0 1 0,-5 2 3 0,2-2 3 15,-1 4-6-15,-3 0-1 0,2 1 0 0,0 1-5 16,0-1 5-16,0 2 4 0,-1 2-5 0,4-1-5 16,2 5 7-16,-4-1-19 0,3 0-11 0,0 1-11 15,3 1-14-15,-1 1-19 0,6 3-4 0,0-1-7 16,0-2-30-16,5 2-11 0,-1-10-16 0,7 17-9 16,1-9-27-16,2 2-189 0,-3-5-396 0,10 0 176 15</inkml:trace>
          <inkml:trace contextRef="#ctx0" brushRef="#br0" timeOffset="12580.47">12742-98 113 0,'0'0'243'0,"9"-6"-18"16,-9 6-16-16,0 0-27 0,0 0-18 0,8-3-17 0,-8 3-15 15,0 0-21-15,0 0-6 0,10 6-5 0,-10-6-6 16,8 9-5-16,-4-6 1 0,-1 6-8 0,5 1-6 15,-6-3-7-15,3 2-3 0,0-1-6 16,2 3 1-16,-4-4-4 0,4 5-1 0,-3-4-6 0,1 1-2 16,-2-3-8-16,2 0-2 0,-5-6-4 0,6 9-2 15,-2-4-3-15,-4-5 1 0,6 6-5 0,-6-6 2 16,0 0 6-16,5 6 8 0,-5-6 5 16,0 0-6-16,0 0-1 0,0 0-7 0,0 0 4 0,0 0-9 15,16-17-2-15,-13 12-4 0,1-5-2 0,1 4-3 16,-3-2-3-16,2 0 3 0,-2-2-4 0,3 1 2 15,0-1-5-15,0 0-1 0,0-1-3 0,-1 6 3 16,0-2-5-16,-4 7 0 0,5-12 2 0,-2 6 0 16,-3 6-4-16,5-7-3 0,-5 7 0 0,0 0 2 15,3-9-7-15,-3 9 7 0,0 0-4 0,0 0 1 16,0 0 3-16,0 0 3 0,0 0-5 0,19 10 2 16,-19-10 6-16,6 10-6 0,-1-2 4 0,-2-1 1 15,2 0-3-15,0 1 4 0,2-1-1 0,-2 3 1 16,1 0 0-16,1-4 0 0,-3 0 2 0,4 2-3 15,-5-2-2-15,2-2 3 0,-5-4 4 0,10 7 0 0,-4-3-2 16,-6-4 1-16,12 4-1 0,-12-4 3 16,13 0-2-16,-13 0-1 0,14-4 3 0,-14 4-4 15,18-5-2-15,-7-1 2 0,0-3 2 0,0 0-3 16,0 3-3-16,1-3 10 0,4-5-9 0,-5 4 0 16,5-4-2-16,-5 5 1 0,3-3-1 0,-5 1-2 15,2 3 0-15,-1 1 1 0,-1 0-4 0,-2 0 3 16,-1 4-2-16,-6 3-5 0,10-6-1 0,-10 6 2 0,10-2 0 15,-10 2 1-15,13 2 2 0,-13-2 0 0,11 6 1 16,-5-3-1-16,1 4-3 0,0-2 4 16,0 2-2-16,3 6 8 0,2-5-6 0,0 6 1 15,-1-4 4-15,4 4-1 0,-4-4-13 0,6 7-29 0,-5-9-29 16,-1 4-32-16,1-3-31 0,-1 3-42 0,1-9-53 16,-3 6-232-16,3-7-498 0,-3 2 220 0</inkml:trace>
        </inkml:traceGroup>
        <inkml:traceGroup>
          <inkml:annotationXML>
            <emma:emma xmlns:emma="http://www.w3.org/2003/04/emma" version="1.0">
              <emma:interpretation id="{81213CAC-855E-40E6-B082-005F1A58A083}" emma:medium="tactile" emma:mode="ink">
                <msink:context xmlns:msink="http://schemas.microsoft.com/ink/2010/main" type="inkWord" rotatedBoundingBox="15400,434 19261,379 19273,1204 15411,1260"/>
              </emma:interpretation>
            </emma:emma>
          </inkml:annotationXML>
          <inkml:trace contextRef="#ctx0" brushRef="#br0" timeOffset="13997.28">14334-255 56 0,'0'0'231'0,"0"0"-5"0,0 0-9 0,0 0-7 0,0 0-10 15,0 0-13-15,0 0-18 0,0 0-19 0,0 0-14 16,0 0-8-16,0 0-3 0,0 0-4 0,0 0-10 16,0 0-4-16,0 0-22 0,-12 21-7 0,12-21-7 15,1 18-4-15,3-7-4 0,-4-2 6 0,5 3-15 16,-2-2-2-16,2 0-6 0,2 1-3 0,1 0-2 16,2-2-3-16,-1 0-5 0,2-3-3 0,0 1-4 15,3 0 7-15,-1-4-12 0,-1 0 2 0,3 0-5 16,1-3 1-16,0 2-3 0,-2-4-2 0,5 1 3 15,-4-4-4-15,0 2-3 0,1-3 2 0,-4 1-4 16,2-2 2-16,-3 0-1 0,-2-1-2 0,-2-2-5 0,1 0-3 16,-3-1-6-16,0 0-5 0,-4-1-8 0,-2 0 5 15,-4-1-1-15,0 2 3 0,-5 2-2 16,2-2 0-16,-3 3 7 0,-3 1-6 0,-3-2 1 16,1 3 2-16,-3-1-1 0,-2 4 1 0,5 2-1 0,-5-3 3 15,6 3 0-15,-2 2 2 0,-1 3-1 0,3 0 2 16,-1 2 0-16,1 1-3 0,-1 2 2 0,3 2 2 15,3-1 0-15,0 2 0 0,3-1-1 16,2 2 3-16,-2-2 0 0,2 1-2 0,4 0 3 16,2-4 0-16,-1 7-2 0,4-4 10 0,0 3-7 0,3-4 1 15,1 0-1-15,-2-1 2 0,5-2 1 0,-4-3 2 16,6 0-3-16,0-2 3 0,2 2-1 0,-3-4 1 16,4 0-1-16,0 0 0 0,1-4 0 0,6 0 1 15,-8 0-3-15,-1-1-1 0,1-2 0 0,4-1 3 16,-4-1-4-16,-3-2 5 0,2 2-3 0,-3-2 3 15,0 2-2-15,0-3-2 0,1 3 0 0,-5-1 5 16,2-2-1-16,0 3 1 0,-2-1 2 0,-3 2 3 16,4 0 3-16,-3 3 2 0,-5 5-2 0,7-9-3 15,-7 9-5-15,5-6 7 0,-5 6-12 0,0 0 0 16,8-4 1-16,-8 4-2 0,0 0 2 0,0 0 5 16,10 13-6-16,-6-7 1 0,1-1-1 0,-2 2 3 15,0 1-5-15,0-1 8 0,1 2-5 0,-3-3 1 16,2 3-1-16,4-3 8 0,-1 0-8 0,0-1 1 0,-1 0 2 15,-5-5 2-15,11 7-1 0,-2-5-1 16,-9-2 2-16,16 0-2 0,-7 0 3 0,-9 0 1 16,20-3-7-16,-13-2 4 0,5-1-3 0,-2 0 2 15,-3 1-2-15,7-1-3 0,-3-3 1 0,-1 0 4 0,1 2-1 16,-2-1 0-16,0-3-1 0,1 2 0 16,-2 0 0-16,-3 3-1 0,0 1-2 0,-5 5-1 15,11-8 1-15,-11 8 4 0,7-5-4 0,-7 5 2 0,3-6-6 16,-3 6 1-16,0 0-1 0,0 0 1 0,0 0-2 15,0 0 5-15,0 0-4 0,8 18 1 0,-8-18 1 16,2 14 0-16,0-5 0 0,-2-9 1 0,1 19 3 16,0-11 2-16,2-2-2 0,-2 3-1 0,0 0 4 15,-1-9 0-15,5 12-6 0,-4-7 5 0,-1-5 3 16,5 9 2-16,-5-9 3 0,7 6 10 0,-7-6 0 16,10 4-7-16,-10-4 20 0,11-1-19 0,-11 1-2 15,16-6-1-15,-7 3-2 0,3-1-3 0,-1-3 3 16,6 0-3-16,0-5 3 0,2 2-3 0,-1-1-2 15,5-2-4-15,-2 2 1 0,-1 0 2 0,1-1-2 16,-1-1-1-16,0 4 0 0,-5 1 12 0,-3 2-11 16,0 2-7-16,1-2 10 0,-5 4-7 0,2-1-5 15,-10 3 3-15,12 0 1 0,-12 0-4 0,16 6 5 16,-8-1-2-16,2-1 3 0,0 4-1 0,1 0 2 16,-1 3 0-16,1 0 0 0,-2 2 0 0,6 0 3 15,-5 1-25-15,6 1-24 0,-4 1-30 0,1 0-34 16,-2 3-48-16,3-3-39 0,-6-5-64 0,4-1-184 15,0 1-481-15,-4-2 213 0</inkml:trace>
          <inkml:trace contextRef="#ctx0" brushRef="#br0" timeOffset="15065.63">16063-598 56 0,'0'0'228'0,"0"-13"-20"16,0 13-29-16,0 0-34 0,4-7-27 0,-4 7-30 15,9-1-29-15,-9 1-28 0,16-1-58 0,-2-2-31 16,-3 3-114-16,1 3-185 0,1-6 82 0</inkml:trace>
          <inkml:trace contextRef="#ctx0" brushRef="#br0" timeOffset="14884.39">16128-343 4 0,'0'0'300'15,"0"0"-12"-15,0 0-8 0,0 0-20 16,0 0-15-16,0 0-13 0,0 0-14 0,0 0-15 0,0 0-26 15,0 0-9-15,0 0-21 0,-4 13-14 0,4-13 2 16,0 0-11-16,5 8-3 0,-5-8-9 0,4 10-5 16,-2-2-11-16,2-1-7 0,-1 0-6 0,0 1-7 15,1 1-6-15,-1 2-11 0,0 0 1 0,2-1-10 16,-2 2-7-16,1 2 1 0,1-2-4 0,-4 1-3 16,1-2-5-16,-3 0-8 0,1 3-15 0,-1-4-33 15,0 1-9-15,1-2-12 0,-4-2-16 0,3 6-22 16,-3-7-24-16,1 3-25 0,-2-2-26 0,0 0-36 15,5-7-38-15,-8 10-54 0,1-8-167 0,7-2-489 16,-12 0 218-16</inkml:trace>
          <inkml:trace contextRef="#ctx0" brushRef="#br0" timeOffset="15660.22">16405-223 121 0,'0'0'232'0,"6"-12"-19"0,-6 12-9 0,12-10-19 15,-1 4-14-15,2 2-5 0,7-5-16 0,1 2-6 16,1 0-8-16,3 0-6 0,8-2-7 0,-7 4-7 15,0 2-3-15,5-3 2 0,5 0-9 0,-11 2-3 16,1 2-7-16,-2-1-3 0,1 3-9 0,-5 0-3 16,-4 0-6-16,0 3-4 0,-2-3-1 0,-2 3-5 15,1 1-4-15,-4 1 8 0,-1 0-1 0,0-1-3 16,-1 2 2-16,-2 2-3 0,3-2 4 0,-5 2-9 16,4-1-14-16,-4-1 2 0,2 1-1 0,-1 0-5 0,0 1-2 15,1-1-5-15,-5-7 6 0,5 14-13 16,-4-8 0-16,-1-6-5 0,5 15 4 0,-2-10-5 0,0 1-18 15,-3-6-28-15,4 10-24 0,-4-10-29 0,3 9-28 16,-3-9-31-16,1 8-39 0,-1-8-33 0,0 0-31 16,0 0-274-16,0 0-556 0,0 0 245 0</inkml:trace>
          <inkml:trace contextRef="#ctx0" brushRef="#br0" timeOffset="15337.1">16402-692 101 0,'0'0'248'0,"0"0"-25"0,0 0-14 16,11 6-2-16,-6-1-9 0,0 1-13 0,0 5-7 16,3 1-12-16,0 7-11 0,2-1-11 0,-1 3-10 15,0 1 1-15,3 6-19 0,-1 1-5 0,-1-7-11 16,2 8-7-16,-1-1-9 0,-1-8-3 0,1 8-7 15,-4-5-12-15,0-2-3 0,3-1-7 0,-5 0-3 16,-2-4-7-16,1 0-1 0,0 1-4 0,1 1-5 16,-3-4 2-16,2-1-8 0,-3 0 2 0,3-2-6 15,-3-1-22-15,-1 0-11 0,0-2-20 0,2-3-20 16,-2-6-22-16,0 14-24 0,2-7-31 0,-2-7-22 16,0 0-24-16,-2 14-21 0,2-14-225 0,0 0-454 15,0 0 201-15</inkml:trace>
          <inkml:trace contextRef="#ctx0" brushRef="#br0" timeOffset="15850.39">16884-523 195 0,'0'0'252'0,"0"0"-28"0,-6-7-30 15,6 7-21-15,0 0-24 0,0 0-30 0,0 0-32 16,0 0-26-16,21 15-26 0,-11-9-28 0,-1 0-21 16,2 3-21-16,3 0-19 0,2 2-26 0,1 0-37 15,0 1-83-15,0 0-215 0,-1-1 95 0</inkml:trace>
          <inkml:trace contextRef="#ctx0" brushRef="#br0" timeOffset="16641.34">17230-273 182 0,'0'0'231'0,"12"3"-5"0,-6 0-10 0,-6-3-11 16,16 5-17-16,-10-5-16 0,-6 0-11 0,20 0-19 0,-12 0-10 16,4 3-10-16,-12-3-13 0,23 0-10 15,-13-3-13-15,-3 1-6 0,-7 2-2 0,19-5-13 16,-12 5-6-16,-7 0-9 0,15-4-1 0,-10-1-9 15,-5 5-1-15,8-10-7 0,-8 10-4 0,1-11-7 0,-1 2-8 16,0 9-6-16,-6-17-7 0,-1 8-3 16,-4 0-1-16,1 0-1 0,-2 1-2 0,-1 2 2 0,-3 1 2 15,1 1-6-15,-2 3 4 0,-3-4 1 16,-4 3 1-16,8 1-1 0,-2 5-2 0,2-2-1 0,1 2 2 16,2 4-1-16,-2-2 3 0,6 2-2 0,-1 1 1 15,1 3 3-15,4-1-6 0,3-1 5 0,-2 1 1 16,4 3 0-16,5-2 3 0,-1-1-2 15,3 0-3-15,4 2 2 0,4-2 4 0,-2-2-2 0,7-1 2 16,-3-6-4-16,4 3 7 0,-1-2-3 0,3 0 1 16,-1-2-1-16,-2-1 0 0,-2-3-3 0,-2-1 5 15,0 2-1-15,-1-3-2 0,-3-2 2 0,0 0 0 16,-1-1-2-16,0-1 1 0,-1-2-3 0,-3 1 4 16,0-5-4-16,-2 2 0 0,0 0-3 0,-2-1 7 15,2-3-1-15,-3 2-3 0,0 0-3 0,-2 3 6 16,0-1-2-16,3 4-3 0,-3 9 1 0,2-15 2 15,-2 15 0-15,0-10-6 0,0 10 2 0,0 0-1 16,0 0-3-16,0 0 1 0,0 0 0 0,0 0 2 16,0 0 2-16,0 0-4 0,0 0 4 0,0 0-1 15,0 0 4-15,6 37 5 0,-1-27 2 0,-5 1 3 16,5-1 0-16,-1 0 11 0,3 1-2 0,-2 0 10 16,2-2 2-16,1 0 1 0,0-1 5 0,3-1 10 15,0-2 3-15,3-2 4 0,1 2-1 0,1-1 7 16,0-4-15-16,6 0-3 0,2 0-7 0,0-6 0 15,0 2 0-15,9 0-6 0,-9-1-1 0,0-2-8 16,-1 1 4-16,1-3-5 0,5-5-1 16,-8 4-4-16,5-9-6 0,-5 7-1 0,-1-4-23 0,3-6-7 0,0-1-1 15,-4-3-14-15,0-1-19 0,-4 1 6 0,-3-3 0 16,-1 1-5-16,0-2-9 0,-1-3 4 0,-6 1 1 16,-1-2 9-16,-3 2 4 0,2 2 6 0,-6 6 2 15,3 1 10-15,-3 3 10 0,-3-2 0 0,-2 6 1 16,2 2 5-16,-2 0 5 0,2 4 0 0,-2 4-1 15,-2-1 1-15,-3 4-1 0,3 5 3 0,-5 1-1 16,-1 3 4-16,2 5-1 0,-2 3 0 0,3 5-2 16,-7 6 4-16,4 2 1 0,2 2 6 0,0-1 2 15,2 5 1-15,6 5 3 0,2-7-3 0,0 7 0 16,4-1 4-16,-2-1 0 0,11 3-2 0,0-4 1 16,2-2 0-16,5 1-5 0,1-1 0 0,3 1 0 15,0-5 4-15,1 0-8 0,6-6-17 0,-2 2-25 16,-7-8-32-16,4 1-15 0,-3-5-38 0,3 0-46 15,2-5-65-15,-9-1-130 0,9-3-393 0,0-1 175 16</inkml:trace>
        </inkml:traceGroup>
        <inkml:traceGroup>
          <inkml:annotationXML>
            <emma:emma xmlns:emma="http://www.w3.org/2003/04/emma" version="1.0">
              <emma:interpretation id="{8EC1356C-72E3-42B9-98B4-1E9D62D6BE41}" emma:medium="tactile" emma:mode="ink">
                <msink:context xmlns:msink="http://schemas.microsoft.com/ink/2010/main" type="inkWord" rotatedBoundingBox="19885,461 21386,440 21410,2066 19908,2088"/>
              </emma:interpretation>
            </emma:emma>
          </inkml:annotationXML>
          <inkml:trace contextRef="#ctx0" brushRef="#br0" timeOffset="17194.24">18966-535 318 0,'0'0'315'0,"0"0"-17"0,-11-4-27 0,11 4-26 16,0 0-21-16,-10-1-21 0,10 1-15 0,-17 2-16 16,6 5-11-16,-1-2-14 0,-1 2-13 0,-5 3-14 15,4-1-6-15,4 2-13 0,-6 1-10 0,4 0-11 16,0 3-7-16,6-1-10 0,-3 1 6 0,4-1-16 16,0 1-5-16,3-1 0 0,0 0 0 0,4 2-9 15,-2-2-1-15,1 0-5 0,3-2-1 0,2-1-5 16,0-1-2-16,4-1 1 0,2-1-1 0,2 0-6 15,0-3 2-15,-3-1 4 0,4-2-7 0,1-1-5 16,4-2 4-16,-4 0-3 0,1-2 0 16,-1-4-3-16,5 0-3 0,-2 0 1 0,-1-4-1 0,0-1 1 15,0-1-3-15,-4 0 2 0,5 0 0 0,-8 3 5 0,-3 0-4 16,3-1-6-16,-3 2 9 0,2 2 12 16,-5 1 8-16,2 0 1 0,0 2 4 0,-7 4-8 15,9-6-7-15,-9 6-10 0,5-4-1 0,-5 4-6 0,0 0 2 16,0 0-2-16,0 0 0 0,14 7 4 0,-14-7-5 15,6 13 1-15,-1-5 3 0,2 3-3 0,-4-3-5 16,3 4 9-16,-1 0-1 0,0-2-5 16,1 1-10-16,-1 0-26 0,1 0-25 0,-1-4-37 0,-2 0-21 15,1 3-25-15,-1-6-34 0,1 3-33 0,-4-7-49 16,5 9-41-16,-5-9-196 0,0 0-534 0,0 0 237 16</inkml:trace>
          <inkml:trace contextRef="#ctx0" brushRef="#br0" timeOffset="17390.42">19268-731 118 0,'-2'-10'251'0,"2"10"-21"0,0 0-28 15,0 0-29-15,4-10-30 0,-4 10-24 0,11-5-28 16,-4 4-37-16,-7 1-27 0,17 0-33 0,-7-1-34 15,1-1-21-15,2 2-18 0,-4-5-32 0,2 4-75 16,-1-2-200-16,2-2 88 0</inkml:trace>
          <inkml:trace contextRef="#ctx0" brushRef="#br0" timeOffset="18286.24">19410-343 227 0,'-11'-3'229'0,"11"3"-21"16,0 0-24-16,0 0-13 0,0 0-19 0,0 0-18 15,0 0-10-15,44 1-16 0,-32-1-11 0,6 2-8 16,3-2-7-16,0 3-11 0,2-1-7 0,0 2-7 16,-3 0-6-16,-1-2-7 0,2 1-3 0,-1 2 4 15,-8-2 1-15,5 0 6 0,-1 1 2 16,2 2 1-16,-4-1 2 0,0-2 0 0,-3 0-2 15,0 2-5-15,3-2 4 0,-2 0 1 0,0 1 0 0,-4-2 2 16,5 1-1-16,-4 0 2 0,-1-3 1 0,2 1-1 16,-1 1-3-16,-9-2-6 0,21 3 1 0,-10-5-5 15,1 1 1-15,-2-1 0 0,-10 2-2 0,22-4 3 16,-12 0-5-16,4-2-7 0,-1 2 1 0,1-2-6 16,0-3-5-16,-1-1 10 0,1 2-9 0,-1-2-5 15,-2 0-4-15,0-2 0 0,3-2 0 0,-4 4 3 16,1 0-6-16,0 1-5 0,-6 3-2 0,3 0 7 15,-5 2-11-15,-3 4-4 0,10-7-7 0,-10 7 6 16,9-7-6-16,-9 7-1 0,0 0 6 0,0 0-2 16,0 0-1-16,14 14-2 0,-12-7 2 0,1 0-1 15,2 4 2-15,-5 1 6 0,3 2-8 0,0 3 4 16,-1 4-3-16,1-1 4 0,2 0-4 0,-1 5-8 16,1-3 4-16,0 3-13 0,-2 5-4 0,2 2-5 15,-2 1-5-15,2-1 0 0,1 1 3 0,-1 6 3 0,1 3-10 16,2-2 3-16,-1 1 3 0,-1 0-9 0,2 14-9 15,-4-13 5-15,6 1 1 0,-2-3-2 0,4 15-11 16,-10-12 4-16,3-4 4 0,0 0 5 16,-5 1 0-16,0-4 5 0,2-1 3 0,-4-4 1 0,-3-7 9 15,0-1 6-15,-1-3 0 0,-4-3 7 0,-6-2 15 16,-2-5 7-16,-3-2 2 0,-6-5 10 0,0-2 1 16,-14-5 6-16,1-4 6 0,-3-7 10 0,-17-2 1 15,19-2 3-15,-13-10 12 0,16 7-2 0,3-2-2 16,-2-2 2-16,7 2 1 0,5-1-2 0,1-5-9 15,4 4 0-15,4-4-7 0,2 1-10 16,9 9-22-16,3-4-32 0,4-4-32 0,3 4-41 0,10-6-49 16,4 0-59-16,2 2-266 0,3 2-510 0,9-4 226 15</inkml:trace>
          <inkml:trace contextRef="#ctx0" brushRef="#br0" timeOffset="17628.78">19515-846 19 0,'0'0'209'0,"9"11"-7"0,-9-11-9 16,0 15-6-16,2-3 2 0,-2 1 3 0,0 2-8 15,3 5-12-15,-1 2-12 0,0 1-9 0,3 6-7 16,-3-7-7-16,3 4-5 0,1 1-10 0,-1 4-8 16,-2-2-8-16,2 1-8 0,1-2-11 0,1 2-2 0,-3-4-7 15,1-3-7-15,-2 1-7 0,-1-3-5 16,1 2-2-16,3-5-9 0,-1 5 0 0,-3-5-9 16,1-4-2-16,1 2-14 0,-2-3-16 0,-2 0-11 15,0 0-16-15,3 0-17 0,-1-7-26 0,-2 3-26 0,0-9-15 16,0 13-21-16,3-4-32 0,-3-9-20 0,6 6-23 15,-6-6-207-15,7 6-440 0,-7-6 195 0</inkml:trace>
        </inkml:traceGroup>
        <inkml:traceGroup>
          <inkml:annotationXML>
            <emma:emma xmlns:emma="http://www.w3.org/2003/04/emma" version="1.0">
              <emma:interpretation id="{F9CF280F-9F5B-4FCD-AE1A-B049BF9739A1}" emma:medium="tactile" emma:mode="ink">
                <msink:context xmlns:msink="http://schemas.microsoft.com/ink/2010/main" type="inkWord" rotatedBoundingBox="22152,759 23759,736 23765,1162 22158,1186"/>
              </emma:interpretation>
            </emma:emma>
          </inkml:annotationXML>
          <inkml:trace contextRef="#ctx0" brushRef="#br0" timeOffset="19973.84">21146-293 195 0,'0'0'218'0,"0"0"-21"0,0 0-20 16,5 5-16-16,-5-5-9 0,0 0-4 0,0 0-7 16,0 0-18-16,5 10-8 0,-5-10-5 0,5 5 1 15,-5-5-5-15,6 6-1 0,1-1-11 0,-7-5 2 16,12 5-13-16,-4 0-4 0,2-3-5 0,2 3-9 16,-1-2-8-16,5 1 0 0,0-4-5 0,0 2-6 15,3-2-4-15,0 1-3 0,-1-1-5 0,-1 0-3 16,-2-3 0-16,1 0-6 0,-1 3-2 0,-4-3 0 15,0 0 2-15,-3-1 0 0,0-2-5 0,-1 1-1 16,-2-2-2-16,0 0 0 0,-5 7-5 0,2-14-2 0,-2 7-1 16,0 7 1-16,-7-16-3 0,0 10 5 15,-6-3-8-15,0 0-1 0,-1 3-2 0,-5 1 2 16,-3-1 0-16,-1 2 3 0,0-1-6 0,2 4-4 0,0 0 4 16,1 0-2-16,-1 2-1 0,5-1 1 0,-1 1 1 15,-4 3 1-15,8-1 0 0,-2-1-1 16,2 3 2-16,-3 2-3 0,5-2-1 0,-1 2 2 15,3-1 1-15,-3 2-2 0,6 1 2 0,-1-4 2 0,2 2 0 16,2 1-3-16,3-8-1 0,-6 12 4 0,6-12 1 16,4 14 1-16,-2-5 1 0,-2-9 0 0,10 11-6 15,-4-5-2-15,7-1-11 0,-2-3-3 0,5 4-2 16,0-1-3-16,1-3-4 0,5 0-2 0,-1-2 1 16,3 2 0-16,-2-2-6 0,1-2 8 0,-2 0 2 15,0-5 2-15,3 3 0 0,-4-3 3 0,-2 0 2 16,-4 1 4-16,0 0-3 0,-1-3 1 0,6-5 4 15,-8 3 4-15,1 2 0 0,-5 0 9 0,3 0 6 16,-4 3 16-16,2 1 10 0,-5-1 5 0,-3 6 2 16,12-7-7-16,-12 7-1 0,7-5-4 0,-7 5-5 0,0 0-5 15,5-3-9-15,-5 3 3 0,0 0 2 16,0 0-11-16,0 0 11 0,0 0-5 0,6 16-3 16,-6-16 1-16,3 13-2 0,-1-4 1 0,-2-9-3 15,0 12-1-15,3-4 1 0,-1 1 4 0,1-3-4 16,1 1-2-16,-2 1 3 0,3-2-14 0,-5-6-1 15,7 11-10-15,-3-5-1 0,1-2-5 0,1 0-1 16,-6-4 0-16,10 4-2 0,-1 1-3 0,-9-5 3 0,14 0 3 16,-14 0 2-16,16-5 0 0,-9 3 2 15,2-2 6-15,-1-1 0 0,3-3 1 0,0 0 4 0,-1 1 10 16,-1-2 0-16,0 2 3 0,0-3 5 0,1 1 11 16,-3 4 4-16,-2-1 10 0,-2 1 3 0,-3 5 5 15,8-9-1-15,-8 9-4 0,9-6-6 0,-9 6-6 16,0 0-5-16,7-5-3 0,-7 5-2 15,0 0-4-15,0 0 2 0,0 0-2 0,0 0 7 0,4 15-10 16,-4-15-4-16,0 0 4 0,-4 16 0 0,4-16-1 16,0 12-2-16,-2-4 1 0,2-8 1 0,0 11 5 15,0-11-9-15,2 11-1 0,-2-11 4 0,0 8-2 16,0-8 1-16,0 0 4 0,4 12-2 0,-4-12 1 16,0 0 0-16,2 6 2 0,-2-6-1 0,8 5 0 15,-8-5-2-15,0 0 2 0,13 0 0 0,-13 0 1 16,14-5-4-16,-14 5 3 0,15-3-2 0,-9-1 0 15,11-2-1-15,-6-2 2 0,1 1-4 0,1 2 0 0,0-2-1 16,-3 0 1-16,3 0 6 0,-3 0-10 16,-3 0 1-16,3 1 0 0,-4 1 3 0,-1 0 3 15,-5 5-1-15,12-6 4 0,-7 2-3 0,-5 4 10 16,7-2-18-16,-7 2 0 0,0 0-2 0,0 0-1 0,0 0 2 16,0 0-1-16,0 0 0 0,13 7 6 0,-13-7-4 15,3 14 1-15,-1-9-1 0,0 2 5 16,4 3 0-16,-3 1-2 0,4 1-1 0,1-5 1 15,-2 3 3-15,4 0 2 0,-4-2-5 0,4 1 7 16,-1 1-2-16,-2-5 0 0,4 1 1 0,-3-1-9 16,1-1-16-16,-3-1-12 0,8 0-13 0,-7-1-15 0,-7-2-22 15,19-2-16-15,-11-1-9 0,2 0-12 0,3-3-5 16,-6-3-23-16,6 1 1 0,1-7-7 0,-6 4-1 16,6-5-7-16,-3-4 22 0,7-6 0 0,-7 5-2 15,1 4 16-15,4-9 6 0,-1-4 15 0,2 4 6 16,-6 8 23-16,1-1 21 0,1 0 23 0,-2 3 16 15,-1 0 11-15,0 5 38 0,-4 0 0 0,0 4 10 16,1 1-3-16,-4 1-8 0,-3 5-2 0,12-9-2 16,-12 9-2-16,7-4 6 0,-7 4 6 0,0 0 6 15,14 8 4-15,-8-3-7 0,-1 4 9 0,0 0 5 16,4-1 2-16,-1 6 4 0,-1-1 1 0,4 4 3 16,0-1 0-16,-1 0-7 0,1 1 10 0,2-1-5 15,-3 3 6-15,0-1-7 0,2-1-6 0,3 1 4 16,-8-6-5-16,5 3-5 0,-4-4 6 0,1-2-8 15,-1 2 0-15,0-3-3 0,-3-1-1 0,0-2-6 16,-2 1 2-16,-3-6-3 0,8 6 1 0,-8-6-3 16,5 6 6-16,-5-6 4 0,0 0 6 0,8 5 11 15,-8-5 8-15,0 0-5 0,0 0-11 0,0 0 1 16,0 0-10-16,0 0-2 0,0 0-10 0,6-16-5 16,-6 16-3-16,0 0-2 0,0 0-7 0,-12-21 0 0,5 18-5 15,7 3 11-15,-17-7-16 0,5 5 1 16,-1 0-8-16,-1 4 7 0,-2-1-3 0,1 0-6 0,2 3 1 15,-4-1-3-15,2 0 5 0,3 3-5 16,0-1 1-16,2 2-3 0,-2-1 1 0,4 2 0 0,3-2 0 16,0 0 5-16,1 3 0 0,4-9 2 0,0 15 1 15,2-6 1-15,3-2 13 0,2 2-16 0,3-2 3 16,1 1-2-16,4-2-15 0,0 3-21 0,0-6-25 16,1 2-31-16,0-2-33 0,0 0-44 0,0 0-54 15,4-6-43-15,-6 2-231 0,2-1-533 0,0-3 236 16</inkml:trace>
        </inkml:traceGroup>
      </inkml:traceGroup>
      <inkml:traceGroup>
        <inkml:annotationXML>
          <emma:emma xmlns:emma="http://www.w3.org/2003/04/emma" version="1.0">
            <emma:interpretation id="{F0B734D2-FA92-4E0E-91B9-A6203739EBC3}" emma:medium="tactile" emma:mode="ink">
              <msink:context xmlns:msink="http://schemas.microsoft.com/ink/2010/main" type="line" rotatedBoundingBox="2456,1955 24223,1410 24262,2989 2495,3534"/>
            </emma:interpretation>
          </emma:emma>
        </inkml:annotationXML>
        <inkml:traceGroup>
          <inkml:annotationXML>
            <emma:emma xmlns:emma="http://www.w3.org/2003/04/emma" version="1.0">
              <emma:interpretation id="{08AFE2A1-722A-41D7-87B0-6E9018296AB2}" emma:medium="tactile" emma:mode="ink">
                <msink:context xmlns:msink="http://schemas.microsoft.com/ink/2010/main" type="inkWord" rotatedBoundingBox="2464,2269 4526,2218 4542,2883 2480,2934"/>
              </emma:interpretation>
            </emma:emma>
          </inkml:annotationXML>
          <inkml:trace contextRef="#ctx0" brushRef="#br0" timeOffset="22327.84">1362 1144 200 0,'0'0'203'0,"-2"-7"-14"0,2 7-16 0,0 0-16 15,0 0-15-15,0 0-13 0,-3-11-7 0,3 11-5 16,0 0-3-16,0 0-5 0,0 0-5 0,6-14-4 15,-6 14-3-15,0 0-7 0,0 0-3 0,0 0-13 16,7-6-4-16,-7 6-6 0,0 0-9 0,0 0-7 0,0 0-9 16,0 0-5-16,0 0-4 0,0 0 1 0,0 0-5 15,0 0-1-15,0 0-2 0,0 0-2 16,0 29 3-16,1-21-4 0,-1-8 2 0,0 19-1 16,2-8 0-16,0 1-1 0,1 0-3 0,2 2 0 15,0 0 0-15,2-2 3 0,-1 3-5 0,0 3 0 16,4-1-3-16,-3-1-2 0,7 2 1 0,-8-4 2 0,6 2 2 15,-1 1-5-15,-4-5 1 0,3 0 0 0,0-1 1 16,-2 2-4-16,2-3 2 0,-2 2 0 0,0-6 0 16,-1 6-2-16,1-4-4 0,-3-1 2 0,1-1 0 15,-6-6-1-15,7 8 4 0,-7-8-5 0,7 6 3 16,-7-6-1-16,0 0 2 0,5 5 16 0,-5-5 15 16,0 0 15-16,0 0 5 0,0 0 0 0,0 0-12 15,0 0-3-15,10-14 2 0,-10 14-10 0,1-21 1 16,-1 9-6-16,0-1-3 0,5-8-6 0,-5 2 2 15,0-2 0-15,1-3-7 0,3 2-3 0,0 0 1 16,-3-1-4-16,5-1 0 0,-2 1-4 0,0-1 2 16,2 6-2-16,-1-1 2 0,-2 6-4 0,2 0-3 15,-2 1-9-15,-1 3-30 0,-2 9-34 0,5-11-44 16,-5 11-28-16,9-3-32 0,-9 3-31 0,0 0-39 16,0 0-220-16,0 0-504 0,16 11 223 0</inkml:trace>
          <inkml:trace contextRef="#ctx0" brushRef="#br0" timeOffset="22623.84">1854 1319 29 0,'0'0'258'0,"0"0"-28"0,0 0-25 0,0 0-21 0,4 6-17 16,-4-6-5-16,4 5-7 0,2 1-11 0,-4 0-11 15,3 0 4-15,4 2-4 0,-4 4-10 0,1-3-7 16,2 4-7-16,-6-6-7 0,5 5-3 0,0 2-3 16,-5-1-4-16,3 0-5 0,-1 0-6 0,-1-2-7 15,2 3-10-15,-4-2-5 0,1-1 1 0,1 1-11 16,-1-5-2-16,1 0-4 0,-3-7-5 0,1 13-4 16,2-7-2-16,-3-6-4 0,2 10-19 0,-2-10-17 15,4 11-15-15,-4-11-14 0,0 0-12 0,0 0-16 16,0 7-45-16,0-7-62 0,0 0-38 0,0 0-242 15,0 0-487-15,-10-26 215 0</inkml:trace>
          <inkml:trace contextRef="#ctx0" brushRef="#br0" timeOffset="22797.72">1926 1102 108 0,'0'0'269'0,"-3"-10"-19"15,3 10-26-15,0 0-25 0,-2-9-30 0,2 9-41 16,0 0-26-16,0 0-23 0,0 0-34 0,0 0-25 16,0 0-36-16,0 0-27 0,25 8-41 0,-25-8-158 0,17 6-262 15,-10-3 116-15</inkml:trace>
          <inkml:trace contextRef="#ctx0" brushRef="#br0" timeOffset="23177.05">2240 1147 204 0,'0'0'239'0,"-21"5"-26"0,14-4-22 0,-3 1-15 16,0 4-22-16,4-4-16 0,-3 2-14 0,1 0-11 16,0 1-11-16,1 2-11 0,5 0-9 15,-3 0-8-15,5-7-7 0,-4 14-9 0,3-5-4 0,1-9-8 16,2 15-4-16,1-7-5 0,-1 1-5 0,3-1-3 15,2 2-4-15,1 1-2 0,2-2-5 0,-2-1-3 16,3-2-2-16,0 6 0 0,2-6-3 0,-2 2 1 16,0 1-1-16,0-1-3 0,4-1 1 0,-2 1-1 15,0-2-2-15,-3-2-2 0,4 1 1 0,-3 2 1 16,-1-1-2-16,-3-2 2 0,0 0-4 0,-2 1 8 16,1 1-1-16,-6-6 14 0,10 7 12 0,-10-7 17 15,1 7 8-15,-1-7 7 0,0 0 1 0,-8 13 4 16,1-7-10-16,-6 1-9 0,3 0-6 0,-4-2-1 15,-2 1-2-15,1 0-6 0,-5 0-5 0,4 0-9 16,2-2-15-16,2 1-18 0,-3 0-22 0,2-1-27 16,1-1-25-16,4-1-30 0,0 0-28 0,8-2-28 15,-8 4-26-15,8-4-201 0,0 0-430 0,0 0 191 16</inkml:trace>
          <inkml:trace contextRef="#ctx0" brushRef="#br0" timeOffset="23402">2504 1303 59 0,'0'0'273'15,"0"0"-28"-15,0 0-28 0,0 0-15 0,10 4-12 16,-10-4-8-16,9 14-6 0,-6-8-14 0,3 0-9 0,-1 3-8 16,2 0-17-16,1 5-5 0,1-4-9 0,-4 4-9 15,3-5-10-15,0 5-12 0,0-3-7 0,0 2-6 16,-2-2-7-16,3-1-7 0,-2 2-6 0,-3 1-25 15,1-2-27-15,-2-1-33 0,2-2-34 0,-5 1-38 16,0-9-35-16,0 12-50 0,0-12-216 16,0 0-441-16,-7 11 195 0</inkml:trace>
          <inkml:trace contextRef="#ctx0" brushRef="#br0" timeOffset="23859.82">2786 937 207 0,'3'15'230'0,"-3"5"-5"15,5 0-15-15,-3 2-12 0,-1 0-10 0,7 2-8 16,-3 6-8-16,0-2-6 0,3 2-7 0,-5-2-13 15,2 2-9-15,1-6-7 0,-3 1-12 0,3 4-11 0,-4 3-8 16,3-1-6-16,0-3-14 0,-3-5-3 0,1 0-11 16,-1-1-1-16,-2-1-10 0,5-1-2 15,-3 0-5-15,0-9-4 0,2 2-3 0,-1 0-4 16,-1-2-1-16,1-2-9 0,-1-3-9 0,2 3-23 0,0-2-17 16,2-2-19-16,-2 2-17 0,-4-7-26 0,12 4-32 15,-12-4-25-15,11-1-41 0,-11 1-51 0,12-7-184 16,-5 1-454-16,-2-1 201 0</inkml:trace>
          <inkml:trace contextRef="#ctx0" brushRef="#br0" timeOffset="24065.29">2777 1375 174 0,'0'0'253'16,"0"0"-22"-16,0 0-25 0,0 0-19 0,0 0-20 15,14-18-19-15,-4 18-13 0,-10 0-12 0,20-8-13 16,-6 3-11-16,-3 0-10 0,3 4-18 0,0-2-28 16,1 1-33-16,0-2-35 0,-1 2-34 0,2-3-51 15,-2 2-53-15,0 0-119 0,-1-3-305 0,4 3 136 16</inkml:trace>
          <inkml:trace contextRef="#ctx0" brushRef="#br0" timeOffset="24376.87">3257 1199 38 0,'0'0'276'15,"-11"-2"-20"-15,11 2-23 0,-19 2-22 0,19-2-19 16,-20 7-21-16,10-4-17 0,-1 3-14 0,-2-1-15 0,5 0-13 16,-1 2-11-16,2-2-8 0,-1 4-11 15,4 0-5-15,2-3-13 0,-4 5-4 0,4-2-7 16,0 0-5-16,2-9-2 0,5 17-7 0,0-6-3 15,4-1-6-15,1 1-1 0,3 4-3 0,3-1-4 0,1-1-2 16,1-2 0-16,0 4-5 0,5-4 0 0,5 7-3 16,-7-5-1-16,-2-5 1 0,-1 3 1 15,2-1-4-15,-1 0-4 0,-9-5 0 0,1 1 0 16,-5-1-2-16,2-1 4 0,-3 0 4 0,-5-4 8 0,6 7 10 16,-6-7 5-16,0 0-3 0,0 0-3 0,0 0-2 15,-19 15-6-15,8-11-15 0,-10 1-20 0,7-2-27 16,-2 1-34-16,0-2-36 0,-4 3-40 0,4-4-46 15,0 2-215-15,2-3-446 0,1 0 197 0</inkml:trace>
        </inkml:traceGroup>
        <inkml:traceGroup>
          <inkml:annotationXML>
            <emma:emma xmlns:emma="http://www.w3.org/2003/04/emma" version="1.0">
              <emma:interpretation id="{95A2D934-8751-496C-94AD-17D9A2682420}" emma:medium="tactile" emma:mode="ink">
                <msink:context xmlns:msink="http://schemas.microsoft.com/ink/2010/main" type="inkWord" rotatedBoundingBox="5325,1884 6958,1843 6980,2712 5347,2752"/>
              </emma:interpretation>
            </emma:emma>
          </inkml:annotationXML>
          <inkml:trace contextRef="#ctx0" brushRef="#br0" timeOffset="25720.87">4242 1377 54 0,'0'0'288'0,"0"0"-12"0,0 0-22 0,8 6-23 16,-8-6-22-16,0 0-15 0,9 3-8 0,-9-3-12 15,0 0-16-15,11 0-8 0,-11 0-12 0,12 0-11 16,-12 0-6-16,20-2-14 0,-7-1-11 0,3 5-10 16,-3-5-5-16,4-2-10 0,-1 2-10 0,6-1-3 15,-3-4-7-15,2-1-7 0,-1 3-2 0,1 3-2 16,-7-3-6-16,0-1-5 0,-1 1 0 0,0 1-1 0,-2-4-5 16,-2 1 4-16,-2-3-6 0,-2 4-4 0,-1 0-5 15,-4-1 6-15,0 8-10 0,-6-16-3 16,1 10-2-16,-6-3-1 0,1 4-2 0,-7 1 3 0,-5 1-4 15,-2 1 2-15,-1 2 0 0,0 3-4 0,-1 1 2 16,4-2 2-16,-2 3-2 0,3 4 3 0,5-4-5 16,-2 4-2-16,5-1 1 0,0 1 1 0,2 0-1 15,4 3 0-15,-2 0 2 0,1 0-2 0,7-1 4 16,-1 1-1-16,2-3-1 0,0 2 1 0,2-2 1 16,4 3-2-16,-1-6 1 0,2 5 1 0,2-4 0 15,3 1 2-15,1-4 0 0,-1-2-1 0,3 0-1 16,2-1-4-16,-1-4-3 0,0 2-4 0,6-1-2 15,-6-4-2-15,5-2-7 0,-1 1 9 0,-1-2-5 0,-1 1 1 16,1-3 0-16,-3 1 3 0,-5-1-1 16,1 2 3-16,1 0-3 0,-3-1 2 0,4-3-1 15,-5 1 4-15,1 1 0 0,-4 1-3 0,-1 0 8 16,0 0 2-16,4 4-3 0,-7-2 1 0,-2 8-1 16,9-8 0-16,-9 8-1 0,2-7 0 0,-2 7-3 15,0 0 3-15,10-3-1 0,-10 3 0 0,0 0 1 0,0 0-1 16,0 0 1-16,1 21 1 0,-1-21-1 0,3 14 2 15,-1-6 2-15,3 2 1 0,0 2 1 0,-1 0 1 16,1-2-1-16,3 1 2 0,-2-1 0 0,1 1 1 16,2-4-2-16,2 4 2 0,-1-5 0 0,4-2 1 15,-3 1 1-15,3 1 3 0,0-3-2 0,4-3 3 16,-2 0-3-16,6-2 2 0,2 1-1 0,-5-5-1 16,5 1 0-16,1-2 1 0,-2-3-5 0,0 3 2 15,2-5-1-15,3-3 3 0,-8 3-2 0,8-7-1 16,-2 1 2-16,-10 1-2 0,9-7-4 0,-4 1 0 15,0-3-10-15,-3-2 0 0,-3 2-4 0,1-1-1 0,-4 0-7 16,-4 4-3-16,-1 1-1 0,0-1-1 16,-2-8-1-16,-5 10 4 0,0-2 3 0,0 3-2 15,0 0 4-15,-3-1 6 0,-1 7-2 0,-3 2 3 16,2-2 0-16,1 4 1 0,-6-8 0 0,3 9 2 0,-7 2-2 16,3 1 1-16,-3 0 3 0,5 4 1 15,-4 1-1-15,0 1 4 0,0 0-1 0,-1 3 1 16,0-1 2-16,3 4 6 0,-4 2 1 0,1 2 1 0,3-1 4 15,0 3-2-15,0 2 7 0,-2 6 0 0,2-1 4 16,2 1 1-16,-1 3-2 0,5-3 0 0,-1 4-1 16,1-1 1-16,3 0-2 0,-2 1 0 0,-1 7-1 15,5-2-1-15,0-8-2 0,6 3 2 0,-1-2-2 16,0-2-1-16,6 1 3 0,-1 0-2 0,1-4-2 16,1 3 3-16,6-2 0 0,1-1 1 0,3-2-3 15,-5-1 3-15,4-2-2 0,2-1 0 16,0-4 0-16,-1 4 0 0,2-8-1 0,-2 2 0 0,0-1-1 15,1-3 2-15,2 1-2 0,-1-4-4 0,-2-2 5 16,2 3-3-16,-3-4-1 0,4 2 0 16,-5-3 2-16,-1-2-4 0,-1 2-2 0,-1 0 5 0,-1-1-4 15,0-3 3-15,4 0-1 0,-1-1-3 0,-6-3 1 16,5-2-2-16,2 3 1 0,-5-2 0 0,-2-3-6 16,0 1-10-16,7-10-5 0,-8 7-7 0,4-6-10 15,-6 5-4-15,6-7-3 0,-4-1-7 0,0-2-5 16,-2 0 2-16,-2 1 3 0,0-1 1 0,-3 0 6 15,0-2 1-15,-2 12 2 0,0-12 4 0,-1 10 7 0,-2 0 1 16,0 0 9-16,-2-1 6 0,-1 3 6 0,0 0 15 16,3 1 4-16,-5 1 8 0,2 2 15 0,-2 0-6 15,2 6 5-15,-2-2-6 0,0 5-4 16,-1 1-2-16,0 2 1 0,6 5-5 0,-14-9-2 0,6 6-2 16,8 3-1-16,-16 3 1 0,4-1 1 0,1 4-1 15,-3 0 4-15,0 6-1 0,-2 2 10 16,0 4-6-16,5 0 2 0,-6 9 5 0,1 1 1 0,3 4-2 15,4-2-1-15,-1 5 1 0,7-1-1 0,0 1 0 16,-2 0-1-16,6 1-4 0,3 0 3 0,7 2-6 16,-2-2 3-16,4-1-3 0,3 1 2 0,1-5-2 15,4 6-2-15,-1-7-2 0,3-1-22 0,-4 0-4 16,5-3-15-16,1-2-27 0,-5 2-43 0,-2-10-32 16,3 6-16-16,-4-7-52 0,1-1-265 0,-6-7-499 15,1 1 221-15</inkml:trace>
        </inkml:traceGroup>
        <inkml:traceGroup>
          <inkml:annotationXML>
            <emma:emma xmlns:emma="http://www.w3.org/2003/04/emma" version="1.0">
              <emma:interpretation id="{4887CB56-2DEB-4958-89BD-862AA08A10E8}" emma:medium="tactile" emma:mode="ink">
                <msink:context xmlns:msink="http://schemas.microsoft.com/ink/2010/main" type="inkWord" rotatedBoundingBox="8042,2000 10606,1936 10623,2619 8059,2684"/>
              </emma:interpretation>
            </emma:emma>
          </inkml:annotationXML>
          <inkml:trace contextRef="#ctx0" brushRef="#br0" timeOffset="27207.03">7024 1147 18 0,'-15'1'286'0,"15"-1"-17"15,-16 2-20-15,11 1-25 0,-4 1-23 0,4 1-20 16,5-5-19-16,-11 12-18 0,5-5-11 0,1 0-14 16,1 4-8-16,0-2-13 0,4-1-8 0,4 4-7 15,-3 0-9-15,3-2-6 0,2 0-5 0,1 2-6 16,2-3-4-16,-1 2-4 0,3-2-1 15,2-1-1-15,-2-4 2 0,3 4-6 0,0-6-1 0,0 2-5 16,2-3 6-16,2 0-11 0,-2-2-1 0,3 0-2 16,-4-4 0-16,1 2-6 0,-1 0 1 0,1-4-4 15,3-4-1-15,-6 3-2 0,-1-1 2 0,-1-2-7 16,-2-1 1-16,0 0 0 0,0-2-2 0,-3 2 0 16,-1-2-2-16,-2-2-1 0,-1 2 1 0,-2 2-2 15,-3 1-2-15,-1-1 2 0,-1-1-3 0,-1 0 1 16,-1 4 3-16,-2 0-2 0,-3 3-3 0,1 0 2 0,-1 1-3 15,-5 2-1-15,1 2 2 0,-4 1-3 0,-1 1 0 16,4 2 3-16,-4 2-3 0,4 0-1 16,0-1 2-16,3 2-2 0,0 0-3 0,1-1-10 0,2 4-15 15,1-2-13-15,2 2-13 0,2-2-18 0,1 0-26 16,4 0-12-16,1-7-26 0,-2 14-22 0,2-14-28 16,12 12-233-16,-5-8-455 0,3-3 201 15</inkml:trace>
          <inkml:trace contextRef="#ctx0" brushRef="#br0" timeOffset="27508.25">7829 828 137 0,'0'0'285'0,"0"0"-29"0,4-7-27 0,-4 7-25 15,0 0-22-15,0 0-14 0,0 0-19 0,3 20-11 16,-3-11-6-16,3 5-5 0,-1 1-6 0,1-1-5 16,-1 0-4-16,3 6-7 0,0 5-6 0,0-5-12 15,0 3-6-15,1 1-6 0,2-2-10 0,-2-1-3 16,3 2-5-16,-3-2-4 0,0 0-5 0,-1 0-5 16,2 0-4-16,-4-1-2 0,2-1-4 0,0-1-4 15,-2-3-14-15,0 2-19 0,-1-3-14 0,1 6-26 16,-5-8-17-16,2 0-25 0,-3 0-22 0,1-2-31 15,-1-3-25-15,-2-1-40 0,0 0-206 0,5-6-443 16,-12 6 196-16</inkml:trace>
          <inkml:trace contextRef="#ctx0" brushRef="#br0" timeOffset="28580.67">7506 1024 33 0,'-15'-17'230'0,"8"4"-14"0,-1 0-21 16,2 0-21-16,1-1-15 0,3 0-15 0,3-1-18 15,3 1-13-15,4-6-12 0,5 4-12 16,-1 0-8-16,2-1-10 0,6 1-5 0,1 3-7 16,6-3-3-16,2 0-10 0,0 3-6 0,3 0-4 0,0-1 2 15,0 3-8-15,3 1 1 0,-2-1-2 0,-8 3-2 16,1 5 1-16,0-3-3 0,-3 0 0 0,-1 0 3 15,-2 6-4-15,-5-2 0 0,0 2-3 0,-2 0-4 16,-2 0 2-16,-4 2-1 0,3 1 10 0,-4 2 4 16,3 0 9-16,-3 3 6 0,1 1 3 0,-1 5 2 15,0 1-1-15,-1-1 4 0,2 5 2 0,1 2-3 16,-2 1 0-16,0 2-3 0,1-2-4 0,1 2-1 16,2 7-1-16,-2-1-8 0,-2-7 1 0,3-2-2 15,-3 3-6-15,0-4-6 0,2 0 0 0,-1 0 0 16,-1 0-4-16,1-2 0 0,-1-3-4 0,-1-1 2 15,0-3-1-15,0 1-2 0,0-2-2 0,-1-1 0 0,-1-2-2 16,1-1 0-16,-2 2 0 0,2-3-2 16,1 2 0-16,-5-7 0 0,5 7 2 0,-5-7 0 15,0 0 2-15,6 8-4 0,-6-8-5 0,0 0-5 0,0 0-12 16,0 0-5-16,17-11-7 0,-11 6-6 16,0-2-2-16,0-4-7 0,3 1-3 0,-3-3-5 15,2 1 1-15,-2-2 2 0,3 2 2 0,-4-1 4 0,1 2 4 16,-1 0 6-16,-1 1 6 0,-1 2 3 0,1 1 9 15,1 0 11-15,-5 7-1 0,4-10 4 0,-4 10-4 16,4-8 0-16,-4 8-2 0,0 0 3 0,0 0-6 16,6-6 1-16,-6 6 6 0,0 0-1 15,0 0 1-15,12 11 6 0,-4-5 1 0,-1 0 3 0,3 1 3 16,0 1 3-16,1 1 1 0,4 5-5 0,-1-5 2 16,7-1-2-16,-1 1 4 0,2 0-3 0,1-2-1 15,1 0 0-15,-2 1 0 0,-2-4-3 0,1-1 0 16,0-2 1-16,0 2-2 0,-3-3 2 0,-2-1-6 15,7-2 1-15,-7 0 3 0,0 0-7 0,0 0 7 16,-3-4-12-16,-1 1 9 0,0 1-8 0,1-2-1 16,-7-2-1-16,-1 2-4 0,-1-4 3 0,0 2-2 15,-4 0-4-15,-2-5 3 0,2 14-1 0,-8-18 4 16,1 8-4-16,1 3 1 0,-3-1 0 0,-2 3 0 16,-1-1-1-16,-1 2 4 0,-2 1-2 0,3 3 5 0,-1 3-4 15,0-3-2-15,2 5 7 0,-2 0-4 16,3 2 3-16,4-2-4 0,-4 4 2 0,5 1-1 15,1 1 1-15,4-2-1 0,0 3 3 0,3-1-3 16,0 1 3-16,4 0 3 0,0-1 0 0,4-1-1 0,1 0 0 16,8 1 2-16,-3-4 3 0,4 0-5 15,-2-2 1-15,6-3 0 0,-3 1 1 0,2-3 2 16,0-3-3-16,2 0 2 0,-4-2 2 0,4-1-2 16,-3 0-2-16,-2-1 1 0,-1-1-2 0,-2 1 6 0,1 0-5 15,-6 1 8-15,0-3-4 0,0 1-1 0,-1-1-1 16,2 2 3-16,-3 0-3 0,-3 3-1 15,0-2-2-15,0 3 0 0,-1 1-2 0,-7 2 0 0,14-5-1 16,-14 5-2-16,12 0 1 0,-12 0 3 0,15 5 0 16,-8-3 0-16,0 6 1 0,-1-3-2 0,3 3 1 15,-1 1 0-15,0 0 0 0,-2-1 1 0,2 4 2 16,1-5-5-16,-2 2 5 0,-2-3 0 0,1-2 4 16,-1 2-5-16,-5-6-1 0,9 8 8 0,-6-4 7 15,-3-4 23-15,0 0 22 0,8 6 13 0,-8-6-11 16,0 0 3-16,0 0 0 0,0 0-5 0,0 0 5 15,5-20-3-15,-5 20 6 0,2-17-8 0,0 4-10 16,2 0-7-16,-1 0-6 0,0-5 2 0,2-2-8 16,1 2-2-16,3 1-18 0,0-1-18 0,2 0-24 15,0-1-19-15,-1 5-20 0,2 2-24 0,-2-2-30 16,4 7-29-16,-1-2-28 0,-2 3-34 0,5 0-32 16,-4 1-245-16,5 0-533 0,-1 3 236 0</inkml:trace>
        </inkml:traceGroup>
        <inkml:traceGroup>
          <inkml:annotationXML>
            <emma:emma xmlns:emma="http://www.w3.org/2003/04/emma" version="1.0">
              <emma:interpretation id="{AE109A18-B755-4110-B084-0476E8F2D30E}" emma:medium="tactile" emma:mode="ink">
                <msink:context xmlns:msink="http://schemas.microsoft.com/ink/2010/main" type="inkWord" rotatedBoundingBox="11202,1863 13204,1813 13220,2480 11219,2530"/>
              </emma:interpretation>
            </emma:emma>
          </inkml:annotationXML>
          <inkml:trace contextRef="#ctx0" brushRef="#br0" timeOffset="29028.29">10274 865 174 0,'0'0'283'0,"0"0"-16"0,0 0-18 0,0 0-15 15,-33 5-11-15,24 1-14 0,-2 5-18 0,1-2-5 16,-3 6-18-16,-3 0-7 0,2 1-23 0,2 2-7 16,-1-1-16-16,3 0-7 0,2-1-11 0,0 3-8 15,3-3-12-15,3-2-9 0,-2 1-2 0,3-2-6 16,2 2-4-16,3-2-8 0,-3-6-2 0,4 3-2 16,1-1-4-16,2 0-7 0,0-1-2 0,4-2 2 15,0-3-7-15,1 1-4 0,3-2-3 0,0-2-9 16,5 0 4-16,0-4-3 0,-2-2-5 0,-3 0-5 15,5-1 1-15,1-2-4 0,-4-3 1 0,2 0 3 16,-2 1-2-16,-6 2 6 0,4-5-10 0,-5 5 7 16,-1 0-4-16,-2 3 9 0,2-3 5 0,-6 4 0 15,2-1 3-15,-6 6-4 0,7-8 0 0,-7 8-10 16,0 0 1-16,9-2-1 0,-9 2 1 0,0 0 0 0,0 0-4 16,7 11 6-16,-7-11-2 0,2 16-1 15,0-7-2-15,-2-9 1 0,3 18 2 0,2-9 0 16,-2 2 1-16,4 1-4 0,-1-4-2 0,0 5-14 15,-2-6-23-15,-3 0-23 0,4 0-35 0,-5-7-29 0,6 12-38 16,-6-12-24-16,9 5-61 0,-9-5-236 16,0 0-523-16,0 0 232 0</inkml:trace>
          <inkml:trace contextRef="#ctx0" brushRef="#br0" timeOffset="29209.29">10572 648 150 0,'0'0'210'0,"0"0"-24"0,4-12-20 15,-4 12-30-15,8-4-28 0,-8 4-31 0,12-2-32 16,-2 2-31-16,-10 0-39 0,17-3-49 0,-6 1-92 16,3 1-180-16,-5 1 81 0</inkml:trace>
          <inkml:trace contextRef="#ctx0" brushRef="#br0" timeOffset="29764.88">10866 1039 129 0,'-1'-10'317'0,"1"10"-11"0,-2-10-13 0,2 10-18 16,0 0-21-16,2-13-30 0,-2 13-26 0,5-8-16 15,-5 8-17-15,11-8-19 0,-5 6-14 0,2 0-14 16,2-2-12-16,0 3-9 0,2-3-7 0,3 4-8 15,1 0-9-15,-2 3-14 0,2-1 0 0,0 3-11 16,5-2 0-16,-6 2-7 0,0 1-2 0,5 0-7 16,-6 1-1-16,2-2-3 0,-2 5-5 0,-2-3 7 15,-1 2 0-15,2-3 2 0,-3 2 5 0,0-1-6 16,0 1-1-16,-3-2-7 0,0-3-2 0,-1 4-3 0,1-3-1 16,-3-1 3-16,-4-3-7 0,9 9 6 0,-9-9-8 15,7 6 1-15,-7-6-3 0,5 3-21 16,-5-3-19-16,4 7-24 0,-4-7-25 0,0 0-31 15,0 0-34-15,0 10-49 0,0-10-40 0,0 0-62 0,0 0-169 16,0 0-504-16,0 0 223 0</inkml:trace>
          <inkml:trace contextRef="#ctx0" brushRef="#br0" timeOffset="29440.26">10863 547 39 0,'0'0'239'16,"-2"13"-12"-16,4 0-13 0,-2 0-8 0,-2 2-6 16,4 5-10-16,1 2-14 0,-3 1-12 0,6 6-9 15,0 1-15-15,2 0-9 0,-1 0-10 0,-2-8-14 16,5 9-7-16,-2 1-12 0,2-1-6 0,0-1-9 15,-2-7-5-15,1 5-9 0,1 0-1 0,-4-5-9 16,-3-2-4-16,3-1-3 0,2-2-9 0,-3-1-16 16,-2 2-7-16,1-6-26 0,0 0-15 0,-3 0-21 0,0-2-26 15,-1-2-25-15,0-9-26 0,0 13-36 0,0-13-40 16,0 0-171-16,-1 11-407 0,1-11 180 0</inkml:trace>
          <inkml:trace contextRef="#ctx0" brushRef="#br0" timeOffset="29967.67">11181 746 158 0,'0'0'331'16,"-4"-11"-21"-16,4 11-30 0,-1-9-30 0,1 9-31 16,0 0-26-16,0 0-25 0,0 0-25 0,0 0-28 15,0 0-30-15,0 0-33 0,0 0-30 0,0 0-20 16,0 0-33-16,20 20-24 0,-14-11-36 0,1-2-33 16,0 1-31-16,2 3-157 0,-2-2-338 0,2 1 149 15</inkml:trace>
          <inkml:trace contextRef="#ctx0" brushRef="#br0" timeOffset="30316.84">11476 973 88 0,'8'4'231'0,"-8"-4"-11"0,15 3-11 0,-7-2-17 16,5-1-12-16,1 1-15 0,-2-1-11 16,1 0-13-16,0 2-12 0,0-4-13 0,-1 1-11 15,1 1-5-15,2-1-15 0,-7-2-6 0,5 1-9 16,-13 2-9-16,21-3-4 0,-14 2-8 0,2-2-1 0,-9 3-5 15,13-8-6-15,-8 4 0 0,-5 4-8 0,6-10-3 16,-6 10-5-16,0-11-1 0,0 11-2 16,-9-14-5-16,3 7-1 0,0 2-3 0,-2-2-1 0,-2 1 0 15,-5 3 0-15,2 0 3 0,-6 0 8 0,5 0-1 16,-3 3 3-16,1 3 1 0,1-3-3 0,2 4 0 16,1 1 1-16,-2 0-3 0,4 4 2 15,-1 0-1-15,3-1-4 0,2 2 2 0,1 2-4 16,0 1 2-16,4 0-3 0,-3-1 0 0,4 2 2 0,3 0 2 15,-2 0-2-15,4-1-1 0,0 1-1 0,1-1 0 16,0-2 4-16,1 1-6 0,5-1 2 0,-1 1 2 16,0-5-7-16,3 0-12 0,0 0-20 0,1-2-23 15,0 0-28-15,0-4-29 0,8 0-23 0,-3-1-30 16,3-1-31-16,-2-3-216 0,-1-3-441 0,0 0 195 16</inkml:trace>
          <inkml:trace contextRef="#ctx0" brushRef="#br0" timeOffset="30635.62">12041 814 162 0,'0'0'284'0,"-13"-5"-14"16,4 3-23-16,9 2-21 0,-18-1-20 0,18 1-22 0,-16 0-17 16,9 3-13-16,7-3-19 0,-12 6-15 0,3 0-9 15,2-2-9-15,7-4-13 0,-10 13-5 16,6-5-12-16,3-1-5 0,1-7-5 0,0 19-8 15,4-9-4-15,-2 2-2 0,3-1-8 0,1 3-1 16,3-2-6-16,0-1-2 0,6 3-7 0,-4-2 6 16,4 4-9-16,-3-2 2 0,1 0-7 0,2 1 0 15,-5-6-2-15,-2 4-2 0,1-3 0 0,-1 0 1 0,-4-3 4 16,5 2 3-16,-6-2 2 0,0-2 12 0,-3-5 6 16,3 12 10-16,-3-12 0 0,-6 12-4 0,-1-6-4 15,-4-1-4-15,-1 0-2 0,-2-1-14 0,-2 2-20 16,1 0-29-16,-1-2-37 0,1 1-42 0,0 0-46 15,1-2-57-15,5-2-52 0,-3 1-209 0,2-2-509 16,10 0 225-16</inkml:trace>
        </inkml:traceGroup>
        <inkml:traceGroup>
          <inkml:annotationXML>
            <emma:emma xmlns:emma="http://www.w3.org/2003/04/emma" version="1.0">
              <emma:interpretation id="{4C96994D-BB02-4F41-AB08-E7EBDC00C8EB}" emma:medium="tactile" emma:mode="ink">
                <msink:context xmlns:msink="http://schemas.microsoft.com/ink/2010/main" type="inkWord" rotatedBoundingBox="13972,2097 15961,2047 15971,2443 13981,2493"/>
              </emma:interpretation>
            </emma:emma>
          </inkml:annotationXML>
          <inkml:trace contextRef="#ctx0" brushRef="#br0" timeOffset="31947.92">12970 1004 66 0,'-10'3'302'0,"10"-3"-14"0,0 0-24 0,0 0-26 0,-7 3-25 16,7-3-24-16,-8 4-13 0,8-4-19 0,-6 13-15 15,0-6-14-15,1 0-12 0,-2 3-10 0,2-1-10 16,3 2-11-16,-3 1-8 0,4-1-4 0,1 1-11 16,0-1-5-16,1-1-4 0,1-1-5 0,3-2-3 15,2 4-1-15,1-2-4 0,0-2-3 0,2-1 3 16,2 3-8-16,3-6-3 0,0-2 1 0,1 1-5 15,-1 0-3-15,6-4-2 0,2 0-3 0,-2 0-1 16,-2-3 2-16,2-1-4 0,-6 0-1 0,1 0 1 16,-2-3-1-16,0 0-3 0,-3-1-2 0,5-5 2 15,-4 0-2-15,1 0-2 0,-7 0 0 0,2 1 1 16,-5 1-4-16,1-2 0 0,0 0 1 0,-4 0-1 16,0 0 3-16,-3 3-2 0,-2-3-1 0,-1 2 4 15,-1 0-5-15,-2 2 1 0,-2 2 3 0,-6-5 1 16,4 8-2-16,-7-3-2 0,-3 3-3 0,0 0 0 15,0 3 1-15,1 1 0 0,-1 2 0 0,-1 0 1 16,4 0 3-16,-2 5-3 0,6-1-2 0,0 1-1 16,1 0 1-16,3-1-7 0,-1 3-8 0,2 0-15 0,0 0-20 15,0 0-28-15,4 0-30 0,2 0-19 0,0 0-24 16,2 0-26-16,3-7-34 0,-2 11-219 0,2-11-465 16,0 0 206-16</inkml:trace>
          <inkml:trace contextRef="#ctx0" brushRef="#br0" timeOffset="32474.85">13387 917 229 0,'14'-1'300'0,"-14"1"-26"0,0 0-27 0,0 0-29 15,9 1-22-15,-9-1-16 0,0 0-21 0,8 9-14 16,-3-4-19-16,-5-5-9 0,4 9-12 0,-1-2-8 15,2 2-13-15,0-2-6 0,-3 1-10 0,2 1 1 16,-2 3-11-16,5 0-6 0,-2 0-7 0,-2 1-3 16,2-2 0-16,0 0-6 0,-2 0-4 15,-2-2-2-15,3 0-4 0,-3-2-2 0,3 1-1 16,-1-1-3-16,-3-7-1 0,2 10-3 0,-2-10-1 0,1 8 1 16,-1-8 0-16,0 0 2 0,1 8-3 0,-1-8 1 0,0 0 1 15,0 0-3-15,0 0 0 0,0 0-7 16,0 0-10-16,0 0-11 0,0 0-5 0,0 0-3 0,0 0-3 15,4-28-7-15,-3 19-5 0,3 0 0 16,-3-2 3-16,0-1 2 0,3 1 0 0,0-1 2 16,-2-1 4-16,3 0 2 0,2 4 2 0,-4-5 2 0,0 2 4 15,2 3 0-15,-1-2 1 0,2 1 6 0,-2 2 4 16,3-2 8-16,-3 3 5 0,-4 7 9 0,6-10 4 16,-1 5 3-16,-5 5 4 0,4-9 2 0,-4 9-1 15,7-5-2-15,-7 5-1 0,0 0-2 0,8-4 0 16,-8 4-1-16,0 0 0 0,11 0 0 0,-11 0 3 15,0 0 4-15,12 9 4 0,-7-3 0 0,2 2-1 16,-3-2-5-16,3 4-1 0,-2 1 4 16,2-1-5-16,-4 3-1 0,3-2-5 0,-1 2 0 0,0-2-1 15,0 1-2-15,0 0 0 0,0-1-1 0,-3 0 0 16,2-2-13-16,2 1-21 0,-4-1-23 0,1-3-26 16,0 1-34-16,2-2-32 0,-5-5-28 0,6 10-33 15,-6-10-28-15,9 4-220 0,-9-4-478 0,10-1 211 16</inkml:trace>
          <inkml:trace contextRef="#ctx0" brushRef="#br0" timeOffset="33011.84">14096 787 160 0,'0'0'312'0,"-1"-11"-19"0,1 11-22 16,0 0-27-16,0 0-25 0,0 0-25 0,-15-6-15 15,15 6-15-15,-14 1-17 0,14-1-9 0,-18 5-7 16,6 0-17-16,0 0-5 0,-1 2-6 0,2 0-2 16,-2 2-17-16,1-3-9 0,4 5-3 0,-4 1-6 15,-1-2-6-15,5 2-5 0,-2 2-7 0,3-3-5 16,1 3-4-16,-2-2-2 0,6 3-4 0,-1-1 4 16,2-2-10-16,1 2-1 0,1-3-3 0,3 1-1 15,0 0-2-15,2-3 3 0,0 0-6 0,5 2 5 0,0-5-5 16,4 3 4-16,2-5-6 0,6-2 2 15,1 3-3-15,2-5-2 0,1 0-2 0,7-1-1 16,0-4 0-16,-2 0-4 0,2-1 1 0,-2-4 4 16,-1 0-3-16,-1-2-1 0,-6 3-4 0,0-2 3 15,-3-1 0-15,0 0-3 0,-5 0 3 0,2-2-2 16,-4-1 1-16,0 2 0 0,-4 3-1 0,0-2-1 16,-4 1 2-16,-1 0 1 0,0 1-3 0,-2 1-2 0,1 2-1 15,-4 7 3-15,1-13-2 0,-1 13 3 0,-1-13-3 16,1 13-5-16,0 0 3 0,-7-8-1 0,7 8 2 15,-13-3-1-15,13 3-2 0,-14 1 4 0,14-1-3 16,-18 6-1-16,8-1 6 0,1 2-4 0,-3 0 0 16,2 0 1-16,4 4 2 0,-4-4-3 0,4 4 0 15,3-5 4-15,-2 5-4 0,2-2 3 0,1 0-1 16,2-9 1-16,2 15 0 0,3-4 2 0,2-5 5 16,7 3-5-16,-2-2 2 0,8-2 4 0,3-1-1 15,0 1 2-15,4-4-4 0,7 3-2 0,-6-4-2 16,4-3-16-16,2 2-24 0,-2-1-30 0,2-3-38 15,-9 2-41-15,1 0-37 0,6-4-57 0,-8 2-285 16,8-4-568-16,-9 6 252 0</inkml:trace>
        </inkml:traceGroup>
        <inkml:traceGroup>
          <inkml:annotationXML>
            <emma:emma xmlns:emma="http://www.w3.org/2003/04/emma" version="1.0">
              <emma:interpretation id="{FEFB2122-E5C8-41AD-BDBD-42B9978EB59E}" emma:medium="tactile" emma:mode="ink">
                <msink:context xmlns:msink="http://schemas.microsoft.com/ink/2010/main" type="inkWord" rotatedBoundingBox="16517,1940 18370,1893 18380,2295 16527,2341"/>
              </emma:interpretation>
            </emma:emma>
          </inkml:annotationXML>
          <inkml:trace contextRef="#ctx0" brushRef="#br0" timeOffset="34534.76">15526 864 81 0,'5'6'215'0,"-5"-6"-10"15,6 6-8-15,-1-1-6 0,-5-5-6 0,9 6-8 16,-4-2-3-16,-5-4-7 0,9 5-8 0,0 0-1 15,-2-1-4-15,-7-4-7 0,16 2-11 0,-1 0-7 16,-6-2-12-16,2-2-6 0,4 0-18 0,1 2-9 16,-1-4-8-16,3 2-3 0,3-3-8 0,-7 1-9 15,1-2-2-15,1 1-4 0,-4-2-6 0,3 0-3 16,-4 0-5-16,-3-1-6 0,-1 0 0 0,-2 1-5 16,0 0-2-16,-2-1-4 0,-1-3-4 0,-3 2-3 15,1 9-5-15,-9-15 0 0,2 6-5 0,-6 1 2 16,0 2-3-16,-6-1 1 0,-2 3-1 0,0 1 1 0,-3 1 2 15,0 2-5-15,-2 4 2 0,-6 0 1 0,8-2-4 16,-1 4-1-16,1 2 3 0,2-2-2 16,3 4-1-16,-1 1 3 0,4 1-1 0,0 0-4 0,4-1 2 15,3 3 2-15,1-4-2 0,2 2-3 0,1-1 4 16,4 1 5-16,1 2-7 0,1-3-1 16,3 0-8-16,0-1-3 0,3-2-5 0,1-2-1 15,2 0-5-15,2-1-5 0,4-1 2 0,0-1-3 0,-1-1 3 16,0-2-3-16,8-2 4 0,-2 1 2 0,0-5 3 15,-5 4 4-15,5-6 1 0,-1 1 1 0,0-2 3 16,-2-1 2-16,-1 0 5 0,-2 1 9 0,-2 1-2 16,0-2 6-16,-2-3 0 0,1 4 8 0,-4-3 6 15,0 3 4-15,1-2 0 0,-3 5 10 0,-1 0 12 16,0-2 6-16,0 2 2 0,-5 6 3 0,7-9-2 16,-7 9-9-16,5-7 0 0,-5 7-11 0,0 0-3 15,5-5-7-15,-5 5 0 0,0 0-8 0,0 0 2 16,0 0-5-16,0 0 2 0,6 17-3 0,-6-17 4 15,3 10-8-15,-2 0 2 0,0-2-4 0,-1-8 1 16,7 19 2-16,-4-10 0 0,2 0-5 0,0 0 5 16,0 1-3-16,-1-3-4 0,1-1-2 0,3 2-5 15,-1-2-6-15,-2-1-2 0,2 0-7 0,3 0-4 0,-2-5-3 16,2 3-1-16,4-2 7 0,-2-1-1 16,1-1 2-16,-2-2 6 0,4-1 0 0,-3-2 0 0,1 1 1 15,0-2 2-15,0-1 1 0,-1 1 2 0,3-3 0 16,-4 0 1-16,2 1 7 0,-2 0 5 15,3 1 8-15,-6-1 5 0,2 2 3 0,0 0 0 16,-2 2 3-16,-1-2-1 0,0 3-3 0,-1 0-4 16,-6 4-2-16,10-5-5 0,-10 5-1 0,6-6 0 0,-6 6-4 15,0 0 1-15,0 0-2 0,0 0 1 0,12 9 0 16,-12-9 3-16,7 10-3 0,-4-2-5 0,0-1 6 16,-3-7 3-16,5 18 1 0,-1-11-2 0,-2 1-1 15,1 1 1-15,2 2-1 0,-3-3 2 0,-1-1-1 16,3-1 2-16,1 2-1 0,-5-8-2 0,5 11 2 15,-2-6 1-15,-3-5-1 0,7 8 3 0,-7-8 3 16,11 6-2-16,-5-6 4 0,-6 0-10 0,17 2 3 16,-17-2-1-16,17-2 1 0,-6-3-5 0,1 1 3 15,-1-1 0-15,1 0 0 0,2-2-3 0,-3 2 3 0,3-3 2 16,-3 1-10-16,3-2 9 0,-2 0-6 0,-1 0-4 16,-1 1 4-16,-2-1 0 0,2 3-2 0,-3 0 0 15,-2 1 5-15,1 1-2 0,-6 4 1 16,7-6 2-16,-7 6-8 0,7-3 3 0,-7 3-7 0,0 0 2 15,0 0 0-15,0 0 1 0,0 0 0 16,0 0 1-16,13 9 2 0,-13-9-1 0,0 13 4 0,0-6-6 16,0-7 3-16,3 16 0 0,-3-9 0 0,2 5-2 15,0-3 7-15,2-1 1 0,1 2-7 0,1 0 4 16,2 0-2-16,1-4 7 0,0-1-5 0,2 0 8 16,3 2-6-16,2-5 2 0,-1 2-3 0,-1-3-1 15,2 0 1-15,5-2-3 0,2-4 0 0,-8 3-6 16,6-6-4-16,3-2 1 0,-2 0 2 0,-3-2-12 15,3-1-5-15,3-7-8 0,-1-1-2 0,-2 0 2 16,-4 4 0-16,0 0-5 0,5-6 5 0,-6 6 1 16,2-7 1-16,-4 4 2 0,-3 3 7 0,-1 1-1 15,1-3 3-15,-4 7-1 0,0 0 9 0,-2-1 2 16,2 5 5-16,-6 3 0 0,3-2 0 0,-5 7-3 0,6-8-2 16,-6 8-1-16,0 0 0 0,9-3 2 0,-9 3 1 15,0 0-2-15,0 0 2 0,7 18 2 16,-5-10-2-16,0-1 0 0,1 7 2 0,0 0-1 15,0-1 2-15,1 2 0 0,1 3 1 0,1 0 2 0,-1-5 2 16,0 2 1-16,1-1 5 0,0 0-6 16,3 4 1-16,-3-5 1 0,0-1 0 0,1-2 0 15,-1 3 4-15,3-3-1 0,-2-1-2 0,-2-2 5 0,-1-2-1 16,0 1-3-16,-4-6 0 0,7 8 0 0,-7-8 10 16,4 7 2-16,-4-7 10 0,5 5 8 0,-5-5 12 15,0 0-3-15,0 0-3 0,0 0 0 0,0 0-11 16,0 0 0-16,0 0-7 0,0 0-6 0,0 0 3 15,-28-14-5-15,15 12-7 0,-9-3 5 0,-1 2-3 16,-2 1-1-16,1-1-2 0,1 3 0 0,-4 3-5 16,5-1 2-16,0 1-4 0,0 2 1 0,1 0-4 15,7 1 0-15,1-1 4 0,2 4-5 0,-1-2 2 16,6-1 0-16,1 2 5 0,0-1-6 0,3 0 3 16,2-7-2-16,0 13 2 0,0-13 3 0,5 11 1 15,1-4 0-15,1-3-4 0,2 1 3 0,2-2-2 16,5 0 0-16,1 0 2 0,0 0-8 0,6-3-12 15,0 2-21-15,0-1-11 0,3-2-19 0,-3-1-24 0,2 2-26 16,-1 0-27-16,-2-5-31 0,1 4-28 0,1-4-42 16,-2 2-254-16,-1-3-538 0,-1 0 238 0</inkml:trace>
        </inkml:traceGroup>
        <inkml:traceGroup>
          <inkml:annotationXML>
            <emma:emma xmlns:emma="http://www.w3.org/2003/04/emma" version="1.0">
              <emma:interpretation id="{18080EBA-A305-4413-A5DE-942CC709AE18}" emma:medium="tactile" emma:mode="ink">
                <msink:context xmlns:msink="http://schemas.microsoft.com/ink/2010/main" type="inkWord" rotatedBoundingBox="18858,1725 21197,1667 21232,3065 18893,3123"/>
              </emma:interpretation>
            </emma:emma>
          </inkml:annotationXML>
          <inkml:trace contextRef="#ctx0" brushRef="#br0" timeOffset="35885.04">17812 905 87 0,'0'0'226'15,"0"0"-22"-15,-2 12-20 0,2-12-15 0,0 0-15 16,5 14-13-16,1-9-5 0,-6-5-14 0,10 9-9 15,-4-3-9-15,3-3-4 0,2 0-5 0,2 3 1 16,-4-3-6-16,3-1-4 0,0-1-7 0,3 1-6 16,1-2-8-16,-2-2 0 0,2 1-8 0,0-1 1 15,-1-3 0-15,-2-1-7 0,-1 2-2 0,2-2-5 16,-2 1-4-16,1-4-4 0,-2 0 0 0,-1 3-4 16,1-5-5-16,-2 2 1 0,0 0-2 0,-2 1-1 0,-1-1-2 15,1-3 0-15,-1 2 3 0,-5 0 3 16,2-2-6-16,-2 3 6 0,0 1 2 0,-1-1 0 0,0 9-4 15,-5-18-1-15,1 12-4 0,-1-2 2 0,-1 1-3 16,-1-1-1-16,-5 1-3 0,1 2-3 0,-1 3-3 16,-4-1 0-16,-1 3 0 0,1 0-2 15,-2 0-1-15,-5 3 1 0,2 3-5 0,1-3 3 0,-2 3 0 16,3-1 0-16,3-2-3 0,-5 3 1 0,7 2 3 16,-2 2-8-16,-1-5 4 0,4 4 1 0,1-3-8 15,1 2-11-15,3 0-12 0,-2 2-16 0,5-3-15 16,1 2-17-16,3-2-23 0,1-7-20 0,0 15-18 15,0-15-31-15,16 11-35 0,-5-5-219 0,4-3-455 16,1-2 201-16</inkml:trace>
          <inkml:trace contextRef="#ctx0" brushRef="#br0" timeOffset="37194.35">18419 802 38 0,'0'0'288'0,"0"0"-16"0,5-5-26 0,-5 5-25 16,0 0-22-16,0 0-22 0,0 0-20 0,0 0-18 16,0 0-12-16,0 0-15 0,16 8-10 0,-16-8-9 0,4 8-7 15,-4-8-7-15,2 12 2 0,1-7-10 16,-2 4 0-16,0 0-5 0,3 1-3 0,-3-3-4 16,3 4-9-16,-2 0 2 0,-2-2-9 0,3 0-4 0,-1 0-3 15,-2-9-3-15,4 13-6 0,-3-6 0 0,3-1-4 16,-4-6 0-16,3 12-2 0,-3-12-1 0,2 8 0 15,-2-8 0-15,0 0 2 0,0 0 0 16,0 0-4-16,4 6-4 0,-4-6-2 0,0 0-1 0,0 0 0 16,0 0-2-16,14-20-6 0,-11 11-4 0,1 3-7 15,1-6-5-15,-2 0-3 0,0-1-4 16,5 0-3-16,-4 0-4 0,5 0-1 0,-6-1 0 0,4 1-1 16,2-6 1-16,-4 7 3 0,0 0 3 0,3 1 0 15,-3 2 5-15,0-3-3 0,0 4 3 0,0 4 3 16,1-2-3-16,-1 1 4 0,-5 5-2 0,6-10 3 15,-6 10 0-15,10-2 0 0,-10 2 2 0,0 0-1 16,0 0 2-16,16 6 4 0,-13-2 3 0,-3-4 4 16,11 11 4-16,-4-6 1 0,0 4 3 0,0-1 0 15,4 2 0-15,-5 0-2 0,4 0 0 0,2-1 1 16,1 0-1-16,0 2 1 0,-1-5 1 0,1 0 1 16,8 1 0-16,-6-2 2 0,-1-3-2 0,0 0 2 15,3 0-2-15,-1-2-1 0,6 0-1 0,-3-2 2 16,-3 0-3-16,3-3 1 0,0-1 0 0,-5 1 0 15,8-4-3-15,-4-1 0 0,1 1 0 0,-3-3 0 16,4-2-3-16,-2 0 2 0,-1-2 0 0,-1 0-2 16,0-1-4-16,-2-1 5 0,2 1-2 0,-2-4 0 15,-1 3-1-15,0-5-3 0,-4 8 4 0,1-7-3 0,-4 1 0 16,2 1 4-16,-5 1-6 0,0 3 0 0,-3 4 1 16,2-3 3-16,-4 3 2 0,-2-2 2 15,2 2 4-15,-3 0 1 0,0 4-2 0,0-1 1 0,-2 4-5 16,0-1-2-16,7 6 2 0,-16-4-3 0,10 3 2 15,6 1 0-15,-22 1-2 0,11 3-1 0,0 3-1 16,-2 1 4-16,2 3-1 0,0 4-2 0,-1-1 3 16,2 1 3-16,0 3-5 0,2 4 7 0,4-1-2 15,-1 2-2-15,0 5 0 0,4-7 3 0,5 2-2 16,-2 0-1-16,5-1 3 0,3 1-1 0,-4 0 2 16,6-3-1-16,2-1-1 0,-3-5 3 0,2 0-3 15,3 0 0-15,-4-7 2 0,2 1-3 0,5 1 2 16,-4-4 3-16,1-2-3 0,0-1 1 0,-2-2-2 15,2 0 1-15,0-2-2 0,-1-1 2 0,1-2-2 16,3-6 2-16,0 5-4 0,-3-4 1 0,0 3-3 16,5-7 9-16,-5 3-7 0,1 0 3 0,-1-3-5 15,1 3-2-15,-4 4 0 0,-2-1 1 0,0-1 0 16,3 3-4-16,-7 3 2 0,-2 0 2 0,4-2-5 0,-9 5 5 16,14-1-4-16,-14 1 1 0,13 1-2 0,-13-1 0 15,10 6 2-15,-1-1 1 0,-1-1 1 16,-2 1 1-16,-1 1 5 0,4 0-1 0,-7 3-4 15,7-4 4-15,1 4-1 0,-3-2 4 0,-1 1-1 0,2-2-2 16,1-1-1-16,-2 1 4 0,-1-3-1 0,2-1 8 16,3 3-6-16,-11-5-2 0,16 4 0 15,-11-4 0-15,-5 0-3 0,16-3 1 0,-16 3 2 0,17-6 2 16,-9 2-5-16,4-3 1 0,-3 2 1 0,3-4-1 16,-1 3-3-16,-1-3-15 0,-1 1-13 0,-1 0-3 15,5 1-1-15,-7 2-2 0,-1 1-6 0,6 0-2 16,-11 4-11-16,10-5-2 0,-4 3 8 0,-6 2-9 15,10-1 6-15,-10 1 4 0,9 7 6 0,-9-7 2 16,8 14 1-16,-2-6 7 0,-1 1 2 0,-2 5 4 16,2 4 2-16,0 2 1 0,0 9 4 0,4 2-1 15,-1 2 3-15,0 3 0 0,0 4 2 0,1-1 5 16,-1 4 0-16,2 15 2 0,1-1-2 0,-2-1 0 16,4 0 8-16,3 0-2 0,-5-4-17 0,-2-13 4 0,-2 1 0 15,4-3 2-15,-3 1 3 0,3-4 1 16,-6 0-2-16,-1-4 0 0,1-8 2 0,-3-1 0 15,-2-1 5-15,-2-7 9 0,-1 2 13 0,0-3 5 16,-5-3 7-16,1 1 3 0,-5-2 1 0,1-2-1 0,-5 0-3 16,0-2 0-16,-5 0 2 0,-2-4 2 0,0 2-4 15,-5-4 4-15,3-2 0 0,-1 1 5 16,1-3 4-16,-10-3 1 0,3-1 3 0,-3-4 1 16,5-1 3-16,8 1-1 0,-7-7 8 0,0-2 9 0,3 4 11 15,8 3-3-15,-2-9 7 0,1-1-5 0,3-3-11 16,5-3-2-16,6 4-3 0,2-1-6 0,6-6-12 15,3 0-8-15,6 5-3 0,4-5 0 0,1 1-14 16,3 2-16-16,7-1-19 0,2 3-15 0,3-1-10 16,0 0-6-16,5 5-19 0,0 2-15 0,-5 3-18 15,-2 2-23-15,-2 3-22 0,-7 7-31 0,-3-1-19 16,5 1-24-16,-9 4-262 0,-3 0-518 0,1 1 230 16</inkml:trace>
        </inkml:traceGroup>
        <inkml:traceGroup>
          <inkml:annotationXML>
            <emma:emma xmlns:emma="http://www.w3.org/2003/04/emma" version="1.0">
              <emma:interpretation id="{5CF1C333-A5FC-4AA7-8C7C-06586B1F869D}" emma:medium="tactile" emma:mode="ink">
                <msink:context xmlns:msink="http://schemas.microsoft.com/ink/2010/main" type="inkWord" rotatedBoundingBox="21994,1935 23716,1892 23724,2207 22002,2250"/>
              </emma:interpretation>
            </emma:emma>
          </inkml:annotationXML>
          <inkml:trace contextRef="#ctx0" brushRef="#br0" timeOffset="37809.15">20924 756 136 0,'5'-5'308'0,"-5"5"-9"16,0 0-18-16,0 0-24 0,0 0-27 0,0 0-25 16,0 0-24-16,0 0-17 0,0 0-16 0,0 0-17 15,0 0-9-15,0 0-11 0,-11 23-9 0,8-15-7 16,-2 3-10-16,-3 1-10 0,5-2-4 0,-2 3-6 16,3 0-8-16,0-2-4 0,2 1-7 0,0-1-4 15,0-1-3-15,0 1-1 0,4-2-1 0,1 2-3 16,-2-5-3-16,5 0-2 0,-3 1-3 0,7-2 1 15,0 0-5-15,2-3-2 0,2 0 1 0,0 0 5 16,4-6-11-16,-4 3 3 0,0-3-5 0,3-2-1 16,2-3-4-16,-2 1 2 0,1-1 0 0,-8-1-2 15,0 0-11-15,-1-1-1 0,0 0 0 0,-1 1-2 0,-4-2-3 16,-1-2 9-16,0 3-7 0,-2-1-1 16,-3 0 4-16,0 2 1 0,-3-1-3 0,-2 0 1 0,0 2 5 15,-4-1-8-15,1 3-1 0,-5 1 3 16,-3-1 7-16,0 2-5 0,-2 2-5 0,-3 0 7 0,5 1-4 15,-5 2 1-15,5 0 1 0,2 0-1 0,-2 0 0 16,5 2-12-16,-1 1-20 0,0 0-16 0,-2 2-20 16,8-1-25-16,-4 1-21 0,10-5-29 0,-11 9-16 15,11-5-23-15,0-4-28 0,0 0-198 0,0 0-448 16,9 14 199-16</inkml:trace>
          <inkml:trace contextRef="#ctx0" brushRef="#br0" timeOffset="38320.7">21397 728 52 0,'0'0'266'0,"0"0"-26"0,0 0-27 0,0 0-24 15,0 0-14-15,12 2-18 0,-12-2-16 0,5 5-13 16,-5-5-8-16,7 11-8 0,-6-4-3 0,-1-7-1 15,5 15-4-15,0-7-2 0,-5 2-6 0,7-2-21 16,-6 3-4-16,1-3-7 0,0 0-4 0,-2 0-7 0,0-8-2 16,2 15-6-16,1-7-1 0,-3-8-7 0,2 12-3 15,-2-12 0-15,3 8-6 0,-3-8 0 16,0 0-2-16,0 12-2 0,0-12 4 0,0 0-4 16,1 7 1-16,-1-7 0 0,0 0-4 0,0 0-1 0,0 0-4 15,0 0-3-15,0 0-1 0,12-19-4 16,-8 12-8-16,-4 7-12 0,5-19 4 0,0 11-9 0,2-5-4 15,0 1-2-15,-2-1-6 0,1-1 5 0,-1 2-1 16,4-1 1-16,-7 0 1 0,6 1 4 0,-1 1 4 16,-1 1-4-16,0 3 6 0,-1-1-1 0,0 3 1 15,0-1 0-15,2 1 5 0,-7 5 2 0,10-9-3 16,-10 9 1-16,6-6 4 0,-6 6 3 0,0 0 0 16,12 2 2-16,-12-2 7 0,0 0 3 0,11 9 6 15,-6-1 2-15,-1-3 4 0,-1 2 6 0,2 3 0 16,-4-1 0-16,4 2 1 0,0 0 0 0,0 1-5 15,-3 0 6-15,2-5-11 0,1 6-1 0,-1-5-5 16,-2 2 5-16,1-2-5 0,-1 1 2 0,3-3 1 16,0 0-9-16,-2 1-13 0,-3-7-19 0,6 13-18 15,-1-7-25-15,-1 0-30 0,1 0-28 0,2-2-24 16,-7-4-33-16,18 0-59 0,-11 0-144 0,4-4-416 16,4 2 185-16</inkml:trace>
          <inkml:trace contextRef="#ctx0" brushRef="#br0" timeOffset="38823.68">22049 612 115 0,'0'0'247'0,"-10"-2"-18"0,10 2-18 0,0 0-11 16,-20 2-20-16,20-2-13 0,-15 8-14 15,4-3-15-15,5 1-11 0,-2 3-8 0,1-1-6 0,-2 2-12 16,0 1-9-16,2-2-9 0,2 2-5 0,1-1-8 15,-1 1-5-15,3-1-5 0,2 0-7 0,-3-1-1 16,3-9-2-16,3 17-3 0,-3-8 2 16,5 0-1-16,2 3 1 0,2-4-3 0,0 0 0 15,2-1-8-15,4-2 2 0,5 2-7 0,3-3-4 16,0 0-1-16,2 0-3 0,1-2-2 0,0-2-1 0,6 0-3 16,-7-2 0-16,11-1-1 0,-11 2-5 0,9-5 2 15,-9 3-3-15,7-8 0 0,-7 2-1 16,-1 2-3-16,-1-1 0 0,-3-6 0 0,2 4 1 0,-2-1 2 15,-3 0-5-15,-5 2 2 0,1-2 3 0,-4 1 4 16,1 0-3-16,-4-1 10 0,1 1-9 0,-3 1-6 16,-3 3 4-16,1-3-3 0,-2 9-2 0,0-15-3 15,0 15 2-15,-8-14 0 0,2 8-3 0,0 0 0 16,-6 1-1-16,4 2 1 0,-7 2 1 0,2-2-4 16,-3 3 1-16,4 0-2 0,-1 4 4 0,-2-1-7 15,3-1 5-15,-2 4-1 0,3 0 0 0,0 2-3 16,-2-2 3-16,7 3-1 0,1-3 2 0,-1 5-2 15,1-2 3-15,3 0 0 0,0 3 2 0,2-4-2 16,4 5 3-16,1-2 4 0,-2 0-1 0,7 2-1 0,2-2-2 16,4 2 3-16,0-3-2 0,1 2-9 0,2-1-25 15,-3-3-22-15,1 0-31 0,-1-3-34 16,5 1-38-16,-5-3-34 0,5 1-28 0,-1 1-238 16,-1-3-492-16,2-2 219 0</inkml:trace>
        </inkml:traceGroup>
        <inkml:traceGroup>
          <inkml:annotationXML>
            <emma:emma xmlns:emma="http://www.w3.org/2003/04/emma" version="1.0">
              <emma:interpretation id="{A5556E88-E92B-4786-96DD-D59FAD1D39F0}" emma:medium="tactile" emma:mode="ink">
                <msink:context xmlns:msink="http://schemas.microsoft.com/ink/2010/main" type="inkWord" rotatedBoundingBox="24193,2083 24240,2082 24241,2130 24195,2132"/>
              </emma:interpretation>
            </emma:emma>
          </inkml:annotationXML>
          <inkml:trace contextRef="#ctx0" brushRef="#br0" timeOffset="39098.84">23084 832 69 0,'0'0'289'0,"0"0"-10"0,0 0-12 0,0 0-18 0,0 0-11 15,5 3-9-15,-5-3-2 0,0 0-8 0,0 0 1 16,0 0 7-16,0 0 8 0,0 0 12 0,0 0 5 15,0 0 0-15,0 0-18 0,0 0-15 0,0 0-10 16,13-6-15-16,-13 6-13 0,5-7-17 0,-5 7-11 16,6-8-17-16,-6 8-11 0,4-7-11 0,-4 7-16 15,5-10-8-15,-5 10-10 0,5-6-13 0,-5 6-21 16,2-6-35-16,-2 6-40 0,0 0-49 0,0 0-51 16,0 0-54-16,0 0-50 0,0 0-41 0,0 0-37 15,0 0-43-15,0 0-318 0,-27 1-727 0,27-1 321 16</inkml:trace>
        </inkml:traceGroup>
      </inkml:traceGroup>
      <inkml:traceGroup>
        <inkml:annotationXML>
          <emma:emma xmlns:emma="http://www.w3.org/2003/04/emma" version="1.0">
            <emma:interpretation id="{5FEDCF48-A88E-473B-A2D8-11E2B306754E}" emma:medium="tactile" emma:mode="ink">
              <msink:context xmlns:msink="http://schemas.microsoft.com/ink/2010/main" type="line" rotatedBoundingBox="2388,3443 21910,2518 21989,4166 2466,5091"/>
            </emma:interpretation>
          </emma:emma>
        </inkml:annotationXML>
        <inkml:traceGroup>
          <inkml:annotationXML>
            <emma:emma xmlns:emma="http://www.w3.org/2003/04/emma" version="1.0">
              <emma:interpretation id="{DCB76927-385E-4BD7-80EB-54DC9CED2446}" emma:medium="tactile" emma:mode="ink">
                <msink:context xmlns:msink="http://schemas.microsoft.com/ink/2010/main" type="inkWord" rotatedBoundingBox="2394,3576 6117,3400 6188,4915 2466,5091"/>
              </emma:interpretation>
            </emma:emma>
          </inkml:annotationXML>
          <inkml:trace contextRef="#ctx0" brushRef="#br0" timeOffset="50235.23">1324 2467 178 0,'0'0'208'0,"-10"-8"-7"16,10 8-16-16,-7-4-14 0,7 4-12 0,0 0-16 15,-7-7-9-15,7 7-8 0,0 0-10 0,-5-7-6 16,5 7-2-16,0 0-7 0,0 0-5 0,-4-11-6 15,4 11-4-15,0 0-10 0,0 0 0 0,0 0-9 16,0 0-9-16,0 0-5 0,0 0-8 0,0 0-2 0,0 0-6 16,0 0-4-16,0 0-7 0,0 0-6 0,0 0 2 15,0 0 0-15,0 0-2 0,23 4-3 16,-23-4 1-16,23 2-4 0,0 0 0 0,-3-2-2 0,5-2 3 16,-3 1-5-16,12-2 0 0,-8 1-1 15,0 1-2-15,6-4 0 0,-4 1-1 0,-2-1-2 16,-1 3 3-16,0 0-3 0,-2-1 2 0,0 1-2 0,-5 2-6 15,-1-2 3-15,-4 1 3 0,-1 2-5 0,-2-2 5 16,-10 1-4-16,17 1 1 0,-11-1 0 0,-6 0 1 16,15 0-2-16,-15 0 2 0,11 2-4 0,-11-2 1 15,12 2 1-15,-7 1-1 0,-5-3-6 0,10 2-8 16,-10-2-6-16,0 0-4 0,13 2-9 0,-13-2-3 16,8 2-11-16,-8-2-13 0,8 3-13 0,-8-3-10 15,10 1-12-15,-10-1-38 0,0 0-15 0,14-6-57 16,-14 6-127-16,0 0-359 0,4-7 160 0</inkml:trace>
          <inkml:trace contextRef="#ctx0" brushRef="#br0" timeOffset="50600.21">1498 2500 87 0,'0'0'225'0,"-9"2"-21"0,9-2-15 16,0 0-23-16,-10 6-13 0,10-6-10 0,-5 10-19 0,5-10 0 15,0 10-1-15,0-1-3 0,3 3-1 0,-1 0-4 16,1 3 5-16,-2 1-7 0,0 1-6 0,3 4-8 16,2 0 1-16,-6-1-4 0,4 2-2 0,-3 2-4 15,0 6-4-15,-1-6 2 0,2 5-5 0,-2-6-6 0,-2 0-4 16,0 7 1-16,-2 1-10 0,0-10-1 15,4 2-8-15,-2 0-6 0,-2 0-1 0,2 5-7 16,-1-11 2-16,2 0-8 0,1 1-6 0,-1 0 1 16,2-1-2-16,-2-3-5 0,3-3 2 0,-2 1-4 15,4 0-6-15,0 0-6 0,-2-3-4 0,3 0-13 16,-4-2-15-16,-1-7-19 0,9 10-23 0,-3-3-16 16,-1-3-26-16,0 2-26 0,-5-6-25 0,9 6-22 0,-9-6-31 15,11 0-59-15,-11 0-147 0,0 0-450 0,12-12 199 16</inkml:trace>
          <inkml:trace contextRef="#ctx0" brushRef="#br0" timeOffset="51123.03">1796 2701 85 0,'0'0'266'0,"-4"-6"-24"0,4 6-28 16,-5-9-35-16,5 9-31 0,0 0-24 0,0 0-31 15,0 0-25-15,0 0-31 0,21 0-35 0,-21 0-33 16,23 10-32-16,-12-5-37 0,1 1-111 0,-4-1-228 15,7 2 100-15</inkml:trace>
          <inkml:trace contextRef="#ctx0" brushRef="#br0" timeOffset="50937.25">1400 3009 177 0,'0'0'265'0,"-12"-5"-18"0,12 5-24 16,0 0-22-16,-6-6-22 0,6 6-21 0,0 0-14 15,0 0-13-15,20-10-15 0,-6 8-10 0,2-3-14 16,8 1-7-16,2 1-10 0,7-3-7 0,2 2-4 16,0-3-8-16,1 4-8 0,-1 0-2 0,1 0-7 15,-11 1-2-15,1 2-5 0,-3 0-3 0,-2-3-5 16,-5 6-6-16,0-3 0 0,-3 2 0 0,-2 1-3 16,0-2 6-16,-5 2 5 0,2 2 3 0,-8-5 11 15,9 6 5-15,-6 0 3 0,-3-6 6 0,4 9-3 16,-4-9-2-16,3 9-2 0,-3-9-6 0,2 9-1 15,-2-9-4-15,3 10-3 0,-3-10-4 0,0 0-1 0,0 0-4 16,0 12 1-16,0-12-4 0,0 0-4 16,1 7-6-16,-1-7-9 0,0 0-35 0,1 10-26 0,-1-10-36 15,1 6-37-15,-1-6-35 0,0 0-49 16,0 0-239-16,0 0-492 0,0 0 218 0</inkml:trace>
          <inkml:trace contextRef="#ctx0" brushRef="#br0" timeOffset="53126.19">2136 2925 8 0,'2'8'245'0,"-2"-8"-15"16,4 9-14-16,-3-3-18 0,-1-6-12 0,6 14-18 15,-3-7-13-15,-1 1-10 0,0 1-12 0,1-3-9 16,1 3-12-16,-1 2-6 0,0-5-15 0,0 3-7 0,1 2-8 16,-3-5-5-16,4 3-11 0,-3-2-5 15,-2-7-4-15,7 10-3 0,-7-10-7 0,2 9 2 16,-2-9-12-16,5 9 0 0,-5-9 0 0,4 5-1 0,-4-5-4 16,0 0-2-16,0 0 7 0,0 0-2 0,0 0-5 15,0 0-1-15,0 0-1 0,0 0-5 0,0 0 3 16,12-20-8-16,-7 12-2 0,-4-1-2 0,7-3-2 15,-6 3-3-15,1-3 1 0,2-2-3 0,1 3 3 16,-1-1-5-16,-1 3 1 16,3-2 2-16,-2 2-1 0,2 3-3 0,-2-2 0 0,-2 2 0 0,3-2-1 15,-6 8-2-15,10-7 3 0,-5 2-2 0,-5 5 2 16,14-4 1-16,-4 2 1 0,-10 2 1 0,16 2 0 16,-9 2 4-16,4 1 3 0,-4-2 0 0,4 1 4 15,-1 4-4-15,2 1-1 0,-4-4 1 0,2 6 2 16,-1-4 0-16,1 1-3 0,-3 1-1 0,3 0 5 15,0 0 0-15,-2 0-5 0,1-4 3 0,-1 2-1 16,2 0-3-16,-1-3 6 0,-2-1-3 0,5 0-2 0,-2 2 0 16,0-4 0-16,2 1 2 0,2-1-1 0,-1-2-1 15,-1 1-4-15,0-3-4 0,-1 0-2 16,3-2-1-16,0-1-2 0,-6 0-2 0,5-3 7 16,-6 4 0-16,3-4-4 0,0-3 2 0,-5 6 0 0,4-6-1 15,-4 1 4-15,3 0 0 0,-5 5 3 0,2-1-3 16,0 1 1-16,-5 6 2 0,6-8 3 15,-1 2 0-15,-5 6-1 0,0 0-6 0,4-8-2 0,-4 8 0 16,0 0 3-16,0 0-1 0,0 0 3 0,0 0-2 16,19 8 3-16,-19-8 2 0,10 6-2 0,-5-2-4 15,1 3 7-15,1-4 0 0,2 4 0 0,2-2 3 16,2-2 2-16,2 0 1 0,-3 3 6 0,4-3-1 16,1-1 2-16,5-1-4 0,-1-1-1 0,2-1 2 15,0-3-1-15,-1 0-4 0,-6 1 0 0,6-3-2 16,-6 3-1-16,-2-3 0 0,2 0 0 0,-5-2 0 15,3 2-1-15,-4-3 0 0,-1 3 3 0,-4-2-9 16,0-4-1-16,0 3-6 0,-5-2 3 0,-1 1 5 16,1 10-3-16,-4-19-3 0,-1 10 1 0,-6 0-3 0,6 3 1 15,-9 2-2-15,0 0 2 0,1 0 3 16,-9 2 9-16,9 2 0 0,-10 2 4 0,3 1-2 16,0 0-1-16,-1 4 3 0,7 0-2 0,1 2 0 15,-6 1 0-15,8-1-3 0,-3 2 1 0,2 0 0 0,6 1-1 16,-2 2-2-16,4-4 1 0,2 4 1 15,-1-3-4-15,6 2 3 0,1-4 0 0,1 2 0 16,0 0-1-16,4 0 0 0,1-2 0 0,3-2 5 16,1 1-4-16,2-7 1 0,-3 4-2 0,9-5 1 0,-2 0 0 15,1-2 2-15,-3-1 1 0,2-4-4 0,0 0 5 16,0-2-6-16,-1 0 0 0,1-3-2 0,-4-3-3 16,2 3-2-16,-2-3 1 0,-1 1 0 0,-3-1-4 15,-3 1 1-15,2-4-1 0,-3 4-1 0,-3 2-1 16,1-2 2-16,-4 3 1 0,3 2 1 0,-2 1 4 15,-3 8-3-15,3-11 3 0,-3 11 0 0,3-8-3 16,-3 8-3-16,5-6 1 0,-5 6 2 0,0 0 1 16,0 0 0-16,0 0-2 0,0 0 2 0,0 0 2 15,4 29-2-15,-4-20 1 0,0 3 2 0,2-1 1 16,3 2-3-16,0-1-1 0,-2-2 2 0,3 3 6 16,1-3-6-16,-4 0 3 0,6 1 4 0,-5-4 7 15,5-2 5-15,2 1 1 0,-1-1 9 0,4-2-6 16,0-3 4-16,2 0-4 0,0-2 2 0,7-4-3 15,0-3-1-15,10-2-4 0,-1-2-2 0,-2-4 2 16,2 2-4-16,-4 1-1 0,-2-5 3 0,-1-2-4 16,0 0 1-16,-2 0-7 0,0-4 4 0,3-2-11 15,-7-2-3-15,-3 2 3 0,1-2-8 0,0 3-2 0,-8-6-11 16,0 1-5-16,-1-2 4 0,-2-2 0 0,-1 3 7 16,-5-1-1-16,2 0 3 0,-4 2 1 0,-3 3 0 15,2 5 3-15,-3 0 1 0,-1 4 2 16,-5 0 5-16,4 4 4 0,0 2 1 0,-3 1 5 15,4 2-6-15,-7 4 2 0,0-3-1 0,3 6-2 16,-3 0-1-16,1 3 0 0,-2 3 3 0,3 3-2 0,-1 0-3 16,-3 6 1-16,2-1 1 0,3 3 0 0,-2 5 3 15,7 1-1-15,-4 5-1 0,-1 5 2 0,2 2-2 16,4-1 3-16,0 2-3 0,1 2 1 0,4 0 0 16,0 0 2-16,2 0 1 0,3-2-1 0,0-2 1 15,1 1 4-15,4-2-5 0,-2-2 1 0,0-7 1 16,3 0 4-16,0-2-4 0,2-3 4 0,1 3 4 15,2-5 1-15,0-2-1 0,0-1 2 0,-2-4 1 16,8-1 0-16,-1-5 2 0,-2 2 1 16,17-4-1-16,-12-2 1 0,13-5-6 0,-6 2-1 0,-4 0-2 15,7-5 3-15,-9 2-1 0,3-3-2 0,2-5-1 16,2 1 1-16,-2-1-3 0,0-3-4 0,-1 2 5 0,-10 4-5 16,0-3-1-16,9-5-1 0,-12 6-2 15,0-5-5-15,5-2 1 0,-7 2-1 0,2-5-3 0,-5-2-3 16,5 1 1-16,-8 6-1 0,1-1 2 0,-2 0-2 15,-4 2 0-15,0-4 3 0,0 4-1 16,-3 0-1-16,-3 0 2 0,2-1 5 0,-6 4 0 16,2 2-1-16,-4 3 0 0,1 0-1 0,2 1 2 0,-4 3 0 15,-1-2-2-15,2 5 1 0,-4 4 1 0,3-1-1 16,-7 4 2-16,-5 0-1 0,3 5 3 0,1 2 1 16,-1 1 3-16,0 3 1 0,2 4 0 0,-4 7 0 15,2 3 3-15,5 1 3 0,1 5-1 0,1-1 2 16,2 2-1-16,4 1 0 0,1 1-2 0,3-2 3 15,4 1 0-15,1 0 4 0,0-3-5 0,5 1-3 16,1-4 1-16,-2-9-5 0,4-1 5 0,-1 0-1 16,1-3-2-16,3 0 3 0,-3-9 1 0,2 1 0 15,1-2-1-15,-1-1 1 0,3-4 0 0,1-2-3 16,-4-4 0-16,3 2-2 0,6-5 4 0,-2-2-3 0,1-1-1 16,-3-3 3-16,2 1-2 0,-1-5 4 15,5-3-4-15,-8 3 0 0,3 1-2 0,-6-1 1 16,4 1-2-16,-4 1 0 0,1 4-2 0,-3 0 1 0,0 3-1 15,-1 2-2-15,-3 1 1 0,0 2 2 0,-7 4-7 16,14-6 3-16,-9 4-2 0,-5 2 0 0,0 0 1 16,16 8 0-16,-10-3 3 0,-3 3-1 15,2 1 1-15,-2 2-2 0,2 0 1 0,3 2 1 0,-4-2 1 16,1 1 0-16,0 2 0 0,1-3 4 0,-4 2 0 16,6-4-2-16,-3 0 5 0,1-2 1 0,1 0 3 15,0-4 3-15,-2 1 6 0,3-1 5 0,-8-3-1 16,19 1-2-16,-5-2 3 0,2-4-7 0,0 0 5 15,-2-1-3-15,0-3-1 0,2 1 1 0,2-5-1 16,-1 0-6-16,1-5-3 0,5-4 0 0,-8 5 0 16,-2-3 2-16,6-4-17 0,-5 6-3 0,-3-1-2 15,0 4-1-15,-3-2 1 0,0 8 4 0,-5 0-1 16,3 1-1-16,-3 2 2 0,-3 6 0 0,5-10-2 16,-5 10-7-16,5-7-3 0,-5 7 0 0,0 0 5 0,0 0-2 15,0 0 1-15,0 0 1 0,6 25 5 16,-9-10 3-16,0-2-3 0,3 9 4 0,2 1-1 15,2 10-1-15,-4-1-1 0,5 6 2 0,-3 5 1 16,7 12 3-16,-4 5 0 0,0 0 2 0,0 1 1 0,-1 3 0 16,1 4 0-16,0-1 3 0,1-6-2 0,1-3 0 15,-3-15-1-15,4 11-2 0,-3-16-3 16,-2-4 3-16,0-2 0 0,-6-9 2 0,0 1-3 0,-5-4 3 16,-3 0 0-16,-5-2-1 0,-6-3 0 0,-10 0 1 15,0-4-8-15,-2-5-14 0,-1-3-19 16,3-3-30-16,-6-3-42 0,2-3-33 0,-4-1-44 0,8-6-64 15,-5-2-189-15,1-6-481 0,1 0 213 0</inkml:trace>
        </inkml:traceGroup>
        <inkml:traceGroup>
          <inkml:annotationXML>
            <emma:emma xmlns:emma="http://www.w3.org/2003/04/emma" version="1.0">
              <emma:interpretation id="{94203546-C283-4FD8-A90F-AE3252DDB64E}" emma:medium="tactile" emma:mode="ink">
                <msink:context xmlns:msink="http://schemas.microsoft.com/ink/2010/main" type="inkWord" rotatedBoundingBox="6427,3430 8762,3319 8810,4335 6475,4446"/>
              </emma:interpretation>
            </emma:emma>
          </inkml:annotationXML>
          <inkml:trace contextRef="#ctx0" brushRef="#br0" timeOffset="54558.8">5535 2747 46 0,'0'0'187'0,"0"0"-2"16,4 15 0-16,-1-9-9 0,-1 1-10 0,-2-7-13 15,8 14-2-15,-5-5-4 0,0 3 0 0,3 0-4 16,-3-1-7-16,-1-1-2 0,-2 4-5 0,0-2-7 15,0 3-7-15,-1-1-3 0,-3-1-15 0,-2 4-10 16,-2 1-8-16,-3 0-8 0,-3 1-5 0,1-1-13 16,-3-1-29-16,4 3-30 0,-6-5-37 0,1 5-40 15,1-2-46-15,0-4-33 0,2-1-60 0,-2-1-156 0,5-2-409 16,0-1 181-16</inkml:trace>
          <inkml:trace contextRef="#ctx0" brushRef="#br0" timeOffset="55875.19">5880 2502 135 0,'-6'-11'234'0,"-1"-4"-14"16,2 3-11-16,-1-2-15 0,3-1-10 0,3 1-23 16,0 1-13-16,3-1-12 0,-3 0-13 0,5-1-10 15,-3 4-9-15,4-3-12 0,2 0-2 0,-2 4-12 16,4-6-2-16,-1 6-7 0,1-2-7 0,5-1-7 15,-2-1 0-15,3 1-5 0,2 3-3 16,-1-4-2-16,2 5-4 0,0-3-8 0,2 3 0 0,0-2-1 16,1 2-6-16,0 0-2 0,-4 0 0 15,2 3-3-15,3-4-4 0,-10 5-3 0,7-2 0 0,-3 3-3 16,-4-1 0-16,2 1-2 0,-1-1 1 0,0 2 2 16,2 0-5-16,-4 0 0 0,-2 1 2 0,3 1-2 15,-1-2 0-15,-3 3 2 0,5 0 3 0,-4-2-1 16,-10 2-1-16,17 0 0 0,-17 0 0 0,16 2-1 15,-5 1 7-15,2 0 4 0,-4 0 0 0,-2 1 0 16,4 5 3-16,-2 2 1 0,1-4 4 0,2 8 0 16,-2-5-2-16,3 7-1 0,-3 1 4 0,1-1-4 0,-1 1 0 15,0-3 2-15,0 5 1 0,-1-2-2 16,-3 4 3-16,1-2 1 0,2-1-3 0,-2 1-2 16,-2-1-1-16,0-5 3 0,-1 2-3 0,2 2 5 0,-1-5-4 15,0 1-2-15,-1-1 5 0,0 0-10 16,1-2 3-16,-3 1-4 0,3 0 0 0,-1-1-3 15,-1 1-4-15,0-3 1 0,0-2 5 0,1 0-4 0,-1-1-1 16,2 0-3-16,-5-6 6 0,8 7-2 16,-3-2-3-16,-5-5 1 0,11 4 1 0,-6-1 2 0,-5-3-1 15,12 0-3-15,-12 0 2 0,17-5-3 0,-9-2 1 16,3 3-2-16,1-4 0 0,-1-1-2 0,0 2 1 16,2-4-6-16,-3 3 0 0,-2-1 4 0,2-1-2 15,-1-1-2-15,2 1-2 0,-3-1 1 0,0 1-4 16,-5 3 1-16,6 3 2 0,-6-3-2 0,-3 7-3 15,9-10 6-15,-9 10-4 0,6-6 2 0,-6 6-5 16,5-5-2-16,-5 5 3 0,0 0 1 0,11 0-2 16,-11 0 6-16,0 0-2 0,17 3-1 0,-12 3 1 15,1-1 0-15,0 1 6 0,4 2-10 0,-2-1 10 16,0 1-7-16,1 1 4 0,2 2 1 0,-1-5 0 16,1 3-2-16,1 0-1 0,1-3 7 0,0 0-4 15,2 0 1-15,-2-1 4 0,4-1 0 0,0-1-2 0,-1-1 0 16,5-2 2-16,2 0-3 0,-1-3 1 0,1-3-3 15,-1 3 1-15,0-5 0 0,0 2 8 0,4-3-11 16,2-5 1-16,-5 2-10 0,-2 3-2 16,-2-3 1-16,1-2 9 0,-3 3-7 0,-3-2 8 0,-4 0-3 15,-1 3-2-15,-3-2-3 0,-1 1 6 16,-3-1 0-16,-2 1-2 0,0-1 2 0,0 12 0 16,-2-14-3-16,-6 7 5 0,5 2-3 0,3 5 1 0,-14-9-4 15,5 6 8-15,-1 1-5 0,10 2-4 0,-26 5 5 16,12-3 0-16,-1 2 3 0,-1 6 2 0,-1 3-2 15,0-1-4-15,6-2 5 0,-4 9-1 0,9-8-1 16,-1 1 0-16,-5 2-4 0,5-1 2 0,1-2 0 16,3 5 2-16,1-4 5 0,2 1-5 0,3-1 7 15,1-6-3-15,2 3-2 0,2 0 3 0,6-2-1 16,-2-1-2-16,3-2 5 0,0-2-4 0,10 2 0 16,-4-4 5-16,1-1-11 0,2-2-1 0,-3 3-13 15,2-2-9-15,-1-1-13 0,2 2-18 0,1-4-29 16,-3 4-41-16,-4-2-34 0,3 1-44 0,-3 0-50 15,-3 0-226-15,2-5-521 0,-4 4 231 0</inkml:trace>
          <inkml:trace contextRef="#ctx0" brushRef="#br0" timeOffset="54918.84">6310 2246 234 0,'0'0'239'0,"8"14"-10"0,-5-4-12 0,5 0-5 16,1 6-12-16,-2-2-17 0,-1 3-9 0,3 3-6 16,1-1-23-16,-1 1-8 0,-2-2-10 0,2 0-7 15,-4 1-13-15,4-4-6 0,-3 3-16 16,0 2-4-16,-1-6-9 0,0 0-9 0,-1 1-2 0,1 3-5 15,-3-3-3-15,-2 1-12 0,0 0-18 0,-2-2-21 16,-1 2-30-16,-3 1-28 0,0-4-28 0,-4 5-42 16,-5-2-36-16,5-6-20 0,1 1-61 0,-6-4-133 15,3 1-405-15,-2-2 180 0</inkml:trace>
        </inkml:traceGroup>
        <inkml:traceGroup>
          <inkml:annotationXML>
            <emma:emma xmlns:emma="http://www.w3.org/2003/04/emma" version="1.0">
              <emma:interpretation id="{5E8D23EF-8741-44F9-A15D-F9C21E37C400}" emma:medium="tactile" emma:mode="ink">
                <msink:context xmlns:msink="http://schemas.microsoft.com/ink/2010/main" type="inkWord" rotatedBoundingBox="9584,3102 14378,2875 14411,3582 9618,3809"/>
              </emma:interpretation>
            </emma:emma>
          </inkml:annotationXML>
          <inkml:trace contextRef="#ctx0" brushRef="#br0" timeOffset="56405.84">8759 2107 17 0,'7'-2'236'0,"-7"2"-18"0,0 0-22 0,0 0-3 15,0 0-17-15,0 0-12 0,0 0 0 0,0 0-9 16,-42 6-1-16,31-3-5 0,-4-2-9 16,-2 4-8-16,2-2-7 0,-1 2-13 0,-3-1-8 0,2 2-9 15,2-3-10-15,-6 2-10 0,8 2-3 16,-2-4-11-16,3 1-4 0,3 0-6 0,1-1-4 0,1 3-10 16,7-6-1-16,-11 8-1 0,7-3-5 0,4-5-4 15,-5 10-5-15,5-10-1 0,-1 11 2 0,1-11-6 16,5 14 1-16,1-7-4 0,0-2 2 0,4 2-4 15,1 0 4-15,3-3-3 0,0 3-2 0,-2 1-3 16,1-1 3-16,2 0-8 0,6-1 7 0,-4 3-5 16,-2-3 4-16,0 3-3 0,5-3 0 0,-6 2-2 15,0-1 0-15,2 5-2 0,-4-5 4 0,-1 2-6 16,-1-2 1-16,0 1 1 0,-2 0-2 0,-2-1 2 16,0-2 2-16,-1 1-2 0,-1 0 0 0,-4-6 4 15,2 6 5-15,-2-6 3 0,-1 14-1 0,1-14-1 0,-6 10 4 16,-3-2 0-16,2-2-7 0,-3 1-12 0,-1 2-20 15,-1-2-24-15,1-1-26 0,-1 0-28 16,1 0-29-16,-4-1-30 0,7-2-26 0,-2-2-44 16,0 1-187-16,10-2-454 0,-12 3 201 0</inkml:trace>
          <inkml:trace contextRef="#ctx0" brushRef="#br0" timeOffset="57492.84">8891 2441 103 0,'0'0'271'16,"7"-3"-14"-16,-7 3-15 0,12-2-15 0,-12 2-19 16,15-6-21-16,-7 5-18 0,2-1-18 0,4 1-14 15,3-3-15-15,3-1-12 0,1 3-9 0,0-4-10 16,-5 3-9-16,4-6-7 0,-4 6-10 0,5-5-3 16,-4 4-11-16,-1-1-1 0,-1-1-6 0,0 1-2 15,-2 0-3-15,0-2-7 0,-1 0-2 0,-4 2 0 16,1-3-4-16,-3 4-1 0,-1-4-3 0,-2 2 0 15,1 0-8-15,-4 6 0 0,0-15-3 0,0 15-4 16,-7-14-1-16,1 8 3 0,-1 3-2 0,-4-3 2 16,-1 1-5-16,-3 1 4 0,-2 2 1 0,-4 4 4 0,-1-4 3 15,-1 7 2-15,4-1 3 0,-3 0 0 0,1 0-1 16,5 2-2-16,0-3-2 0,-2 6-3 0,6-1-1 16,-2 1-1-16,3 0-1 0,0-1 0 0,5 2-2 15,-2 1 1-15,4 0-1 0,3-5-2 0,0 5-3 16,1-11 7-16,0 16-5 0,4-10 0 0,3 2 1 15,1-2 0-15,1-3 0 0,3 0-7 0,-1 2-3 16,3-4-3-16,2 0-2 0,2-1-1 0,0 0-3 16,2-7-1-16,-4 3 0 0,4-4 3 0,2-1 2 15,-7 2 1-15,4 0 1 0,-3-7-1 0,-1 7-3 16,0-7-1-16,-4 5-1 0,1-2 5 0,-4 2-1 16,-2 1 2-16,1-1 1 0,-1 3 5 0,-1 3 5 0,-5 3 1 15,9-9-2-15,-7 3 2 0,-2 6-3 16,5-6-4-16,-5 6-4 0,0 0 1 0,0 0 5 15,0 0-5-15,0 0 3 0,0 0 0 0,0 0 0 0,6 21 2 16,-6-13-1-16,3 1-3 0,-3-9 5 0,6 17-3 16,-3-7 1-16,2 3 4 0,0-3-4 0,0-5 3 15,1 6 0-15,2-4 1 0,-1-5 1 0,1 3 3 16,2-3-1-16,7 1 0 0,-2-1-2 0,-2-1-2 16,12-2 3-16,-5-2 2 0,5-3 0 0,-3-1-4 15,5 0 3-15,-5-5 1 0,2 0-2 0,-3 1 0 16,9-6-2-16,-10 3 0 0,5-7 2 0,2 1-2 15,-1-2-2-15,-3-1 2 0,-1-1-7 0,-5-1 0 16,1-1-7-16,1 0-8 0,-6-3-7 0,1 1-13 0,-3-1-8 16,-2 1 4-16,-3-4 3 0,-2-1 0 15,-3 11-1-15,-2-1 7 0,0 2 4 0,-2 0-2 16,-3 1 11-16,0 2-2 0,1 4 7 0,-3 2 3 0,2 1 2 16,-3 2 0-16,-2-1 0 0,1 3 2 0,-1 3 0 15,0 1 3-15,-2 5-4 0,1-1 6 16,1 2-1-16,-3 0 1 0,1 6-1 0,3 1 3 0,2 0 2 15,0 4-3-15,-3 2 2 0,2 3-1 0,-1 1 2 16,5 2 1-16,0 1 6 0,5 6 8 0,-1-5-3 16,-4 7 3-16,5-1-1 0,0 1 1 0,0 0-3 15,4 2-3-15,-2-9 1 0,3 7 0 0,2 0-2 16,-1-2 2-16,1-6 0 0,1-2-3 0,-2-1-1 16,6 0 5-16,0 0-2 0,0-2-1 0,-1-3-6 15,-2-3 4-15,2-1 2 0,-1-6 9 0,3 2 8 16,2-2 3-16,-3-1-2 0,6-2 3 0,-2-1-2 15,6-1-1-15,2-1-4 0,-1-2-2 0,4-2-3 16,-2 1 3-16,7-5-2 0,-8 1-4 0,1 0 1 16,4-7-4-16,-6 6-5 0,-1-3 3 0,-2 1-10 0,-1-1 0 15,-2-2-8-15,0 2 1 0,1-3-1 16,-10 4 3-16,-1-2-1 0,1 1-3 0,-5-2 2 0,1 3 1 16,0-1-3-16,-4 0 2 0,-3 1 6 0,3 11 1 15,-6-15 0-15,0 9 2 0,1 1-4 0,-3-1 3 16,-3 0-2-16,1 3 4 0,-2 2 4 0,-3 1 1 15,0 0-3-15,1 1 0 0,-2 3 0 0,1 1 5 16,1 1-6-16,1 0 4 16,0 3-2-16,2-1 0 0,0 1-2 0,2 1 2 0,3 3-2 0,0-4 3 15,1 3-3-15,2-4 0 0,-1 1-1 0,4 3 3 16,0-1-4-16,2-2 4 0,0 0-2 0,4 2 0 16,1-4-9-16,0 4-8 0,3-6-16 0,4-1-16 15,-1 1-25-15,4-2-19 0,4-1-35 0,0-1-24 16,3-3-45-16,-2 1-58 0,0-4-138 0,5-2-422 15,-4 2 187-15</inkml:trace>
          <inkml:trace contextRef="#ctx0" brushRef="#br0" timeOffset="57839.83">10627 2107 16 0,'0'0'311'0,"-10"-9"-10"0,5 5-12 16,5 4-20-16,-9-6-19 0,9 6-23 0,-14-8-24 15,14 8-20-15,-11-1-19 0,11 1-14 0,-12-3-19 16,12 3-12-16,-16 3-13 0,16-3-10 0,-15 4-11 16,8-2-10-16,1 1-9 0,-1 3-7 0,-1-2-6 15,1 1-3-15,0 1-6 0,2 0 0 16,0-1-10-16,1 4-3 0,-3 2-2 0,5-5-5 16,2-6-2-16,-4 18-6 0,4-9-5 0,0 2-9 0,1-2 7 15,3 3-3-15,-1-1-4 0,0-2 5 0,5 0-6 16,-1 2 1-16,1-1-1 0,-1 0-1 0,1 0 2 15,-2-4-5-15,0 3 3 0,-1 0 0 0,1-3 0 16,1 1-2-16,-2 0 4 0,1-1-4 0,-6-6 3 16,8 8 0-16,-8-8 1 0,2 7 6 0,-2-7 0 15,0 0-1-15,-12 14 2 0,6-9 0 0,-5 1-11 16,0 0-20-16,-3-4-26 0,0 3-29 0,-1-1-35 16,2-4-37-16,-3 0-43 0,2 0-43 0,-2-2-215 15,4-1-486-15,4 0 216 0</inkml:trace>
          <inkml:trace contextRef="#ctx0" brushRef="#br0" timeOffset="59485.3">10749 2175 170 0,'0'0'274'0,"0"0"-17"15,0 0-29-15,0 0-23 0,10-2-19 0,-10 2-22 16,0 0-16-16,0 0-17 0,17 2-12 0,-17-2-11 16,8 4-12-16,-8-4-9 0,10 11-8 0,-5-8-2 15,-5-3 1-15,7 12-1 0,-2-7-5 0,-1 1-7 16,1 3 0-16,1-1 1 0,-1-1-3 0,0 4 0 16,-2-4-2-16,0 1-1 0,-1-1-2 0,2 0-10 15,0-1-5-15,-4-6-2 0,4 13-6 0,-4-13-4 16,5 11-3-16,-5-11-2 0,5 9 0 0,-5-9-5 15,4 5 4-15,-4-5 0 0,0 0-8 0,0 0 10 16,5 3-5-16,-5-3 2 0,0 0-4 0,0 0-5 16,20-8-1-16,-12 4 2 0,0-1-4 0,3-5 1 0,-1 3-14 15,0-5 11-15,0 3-3 0,-1-3-5 0,1 3-1 16,0-4-5-16,1 3 4 0,-1-2 0 0,-2 1 0 16,-1-1 10-16,0 4 5 0,1-1 2 0,-5 6 14 15,-3 3 5-15,8-12-3 0,-4 9-1 16,-4 3 2-16,0 0-8 0,6-8-12 0,-6 8 4 0,0 0-4 15,0 0-4-15,0 0-2 0,0 0-2 0,0 0 5 16,0 0-6-16,0 0-4 0,6 17 7 0,-6-17-11 16,1 14 6-16,-1-14-3 0,3 14 4 0,-3-4 4 15,1 1-3-15,1-2-3 0,1-3 2 0,-1 1 1 16,-2-7-5-16,5 17 0 0,-3-12 4 0,5 1 3 16,-3 3-6-16,1-4 2 0,-5-5 8 0,11 10-8 15,-2-8 0-15,-9-2 13 0,16 4-13 0,-7-2-3 16,-1-1 1-16,5-2 0 0,1-1-6 0,-2-1-3 15,1-1-3-15,0-4-1 0,0 2-2 0,-1-1 0 16,3-1-5-16,-2-1 7 0,2-5-3 0,-4 5 4 0,-3-3 1 16,5 3 1-16,-4 2-1 0,-1-3 9 0,0 4 9 15,-3 1 0-15,0-4 15 0,-5 9 9 0,7-9-10 16,-2 7-1-16,-5 2-9 0,0 0-4 0,6-6 1 16,-6 6-6-16,0 0-3 0,0 0-2 0,0 0 4 15,0 0-2-15,0 0 3 0,0 0-6 0,14 11 6 16,-14-11-4-16,3 12 5 0,0-4-2 0,-1-1-1 15,-1 2 4-15,3-2-3 0,1 0 2 0,0 0-3 16,1 3 2-16,1-1-5 0,3-2-1 0,-1 1-1 16,2-3-5-16,-2-1-5 0,2 1-6 0,3-1-3 0,0-2-2 15,-1 1-3-15,1-1-2 0,7-4-7 16,0-1 3-16,-5 0-6 0,2 0 5 0,3-2-2 16,-2-4 2-16,1 3 7 0,0-3 0 0,-4 3 0 0,-1 0 3 15,2-3 1-15,-2 1 3 0,-1 2 1 0,-3 0 1 16,0 0 6-16,1 1-2 0,-4 1 3 15,2-1-2-15,-4 2 3 0,-6 3 1 0,14-3 2 0,-8 0-2 16,-6 3 2-16,13-3 1 0,-13 3-1 0,0 0-1 16,14 3 6-16,-14-3-2 0,11 3 5 15,-11-3 0-15,11 3-1 0,-5 0 1 0,2 2 3 16,-8-5-2-16,13 6 2 0,-3-3 1 0,0-3 0 0,-1 2-2 16,5 3 2-16,-1-5 1 0,4 2-3 15,0-2 0-15,5 0 2 0,0 0-2 0,-6-2-2 0,0 1 4 16,0-3 3-16,0 2-5 0,1-1 3 0,-1-1-2 15,-2-1-1-15,5-3-2 0,-6 2 4 0,-1-2-4 16,2 2 4-16,-3-3-2 0,1 0-3 0,-5-1 3 16,2 3 0-16,-6-4 0 0,1 2 1 0,1-1-2 0,-5 2 2 15,0 8 0-15,-4-16 3 0,-1 8 2 16,-1 0-4-16,-3 1 2 0,-4 0-4 0,-1 2 0 16,-7 1 0-16,-2 0 4 0,-1 3-2 0,0 0 4 0,3 2 1 15,-3-1-2-15,2 5 3 0,-2-1 0 0,3 0 1 16,-2 4 1-16,3-1 6 0,4-2-7 0,3 4 1 15,-1-1-4-15,3 1 0 0,-2-3-1 0,3 6-1 16,3-3-2-16,-2 3 8 0,5-6-5 0,-1 5 2 16,3-2 0-16,1 0-4 0,1-9 2 0,0 14 1 15,3-5-1-15,2-4-3 0,4 4 4 0,1-3 0 16,1 0 1-16,2-3-2 0,2 0-7 0,0 0 2 16,2-2-11-16,2 3-5 0,2-6-3 0,2 0-5 15,2 1-1-15,-8-2 1 0,3-3-1 0,1 0 1 0,-1 1 10 16,-4-1-4-16,3-3 2 0,-5 3 2 15,4-4 2-15,-4 3 0 0,-1-2 1 0,-1 0 4 16,-1 2 0-16,0-1 10 0,-5 3 2 0,3 1 5 16,-3-1 1-16,0-2 7 0,-6 7-1 0,12-8 3 0,-7 5-3 15,-5 3-2-15,6-5 1 0,-6 5-9 16,0 0-4-16,7-4 2 0,-7 4-3 0,0 0 1 16,0 0-2-16,0 0-2 0,11 9 0 0,-11-9 3 0,9 6-1 15,-6-1 4-15,-3-5-5 0,8 12 3 16,-3-8 1-16,2 1 1 0,0 0-5 0,-1 0 2 0,3 0-1 15,-1 0 3-15,-1-4-2 0,5 2 1 0,-2-1 0 16,-1-2 2-16,1 0-5 0,3 0 3 0,2 0 2 16,-1 0-2-16,0-2-1 0,2-2 0 0,-1-1 2 15,1-1-3-15,1 1 1 0,-4 1 1 0,2-2-3 16,-1-2 1-16,0 1-2 0,-1 0 0 0,1 3 0 16,-1-5-4-16,-2 6 3 0,-4-2 3 0,1 2-5 15,0 0 1-15,-8 3-3 0,10-4-1 0,-10 4 2 16,12-5-3-16,-12 5-2 0,0 0 4 0,0 0 6 15,11 1-2-15,-11-1 2 0,0 0 2 0,5 11 4 16,-5-11 0-16,4 11 6 0,-4-11 0 0,0 10 5 16,0-10-1-16,1 10 2 0,-1-10-5 0,1 12-1 0,3-8 4 15,-4-4 7-15,2 8 1 0,-2-8 10 0,7 7 10 16,-7-7 0-16,12 5-2 0,-12-5 3 0,12 3-2 16,-2-1-7-16,3-2-6 0,2-2 7 0,0-1-11 15,1 1-3-15,5-3 0 0,2 0-6 16,-2 0-1-16,2-2 1 0,2-1 0 0,0 0-3 0,0 1-10 15,-1-2 2-15,-2 2 9 0,2 0-13 0,-3 2 18 16,-5-1 11-16,0 2 16 0,-3 0 1 16,1 2 4-16,-6-1 5 0,2 3-19 0,-10 0-2 15,15 0-7-15,-6 3 2 0,-9-3 0 0,14 6-5 0,-7 0-1 16,2 2 0-16,-2 0-2 0,2 3-2 0,-3 0-4 16,2 1-1-16,-3 0-13 0,1 0-42 0,0 2-55 15,3-3-51-15,-4 1-52 0,0 2-84 0,1-2-104 16,-5 2-284-16,4-5-720 0,2 3 319 0</inkml:trace>
        </inkml:traceGroup>
        <inkml:traceGroup>
          <inkml:annotationXML>
            <emma:emma xmlns:emma="http://www.w3.org/2003/04/emma" version="1.0">
              <emma:interpretation id="{D4C320DB-E043-40DF-BEDA-6A9DBC130C08}" emma:medium="tactile" emma:mode="ink">
                <msink:context xmlns:msink="http://schemas.microsoft.com/ink/2010/main" type="inkWord" rotatedBoundingBox="15339,2921 18225,2785 18260,3519 15374,3655"/>
              </emma:interpretation>
            </emma:emma>
          </inkml:annotationXML>
          <inkml:trace contextRef="#ctx0" brushRef="#br0" timeOffset="61197.24">14251 2095 125 0,'0'0'141'15,"0"0"-8"-15,0 0-9 0,0 0-3 0,0 0-5 16,3-16-1-16,-3 16 0 0,0 0 4 0,0 0-1 0,0 0-5 15,2-8-6-15,-2 8-1 0,0 0 0 0,0 0-6 16,0 0-3-16,0 0 1 0,-5-9-2 16,5 9-4-16,0 0-3 0,0 0-6 0,0 0-10 0,0 0-8 15,0 0-9-15,0 0-6 0,0 0-10 16,0 0-3-16,0 0-3 0,0 0-3 0,0 0-3 16,0 0 4-16,0 0 3 0,11 30 0 0,-7-23 4 15,-2 3-1-15,3-1 1 0,1 2-4 0,1 0-1 0,0 2-3 16,-1-1 3-16,0-1-6 0,-1-1-3 0,0 0 1 15,-1 2 0-15,1-1-2 0,-1-2-4 0,-3 0-2 16,3-3 1-16,-4-6-3 0,2 14 0 0,-2-14 0 16,3 11 3-16,-2-6 0 0,-1-5 3 0,0 0 0 15,1 11 4-15,-1-11 3 0,0 0 5 0,3 6 7 16,-3-6 3-16,0 0 7 0,0 0-4 0,0 0-4 16,0 0-8-16,0 0-4 0,0 0-2 0,0 0-5 15,0 0 0-15,0 0-1 0,-4-36-5 0,4 22 0 16,1 2-7-16,3 0 6 0,-3-2 3 0,3 0-14 15,-1 1 1-15,0-3 0 0,2 3-1 0,-2-1-12 16,3 0 6-16,-1 2-9 0,1 0-10 0,2 1-12 16,-2-1-16-16,1 3-12 0,0 0-13 0,0 4-18 15,2-4-22-15,-3 6-27 0,3-1-26 0,-9 4-24 0,17-5-25 16,-7 5-46-16,-10 0-170 0,18 0-464 16,-8 0 205-16</inkml:trace>
          <inkml:trace contextRef="#ctx0" brushRef="#br0" timeOffset="61610.44">14684 2153 62 0,'0'0'196'0,"18"-3"-16"0,-18 3-14 0,21-4-17 16,-6 2-14-16,-3-2-15 0,3-1-7 0,6 2-13 15,-7-1-9-15,7-4-9 0,-6 3-7 0,0 1-9 16,1-1-6-16,-1-3-6 0,4-2-4 0,-8 5-6 15,3-2-5-15,-4 1-2 0,-2-2-3 16,1 2-5-16,-3 0 1 0,1 0 0 0,-2 1 0 0,-2-5 5 16,-3 10-1-16,3-11-8 0,-3 11 4 0,-1-12-5 15,1 12-2-15,-9-8-2 0,3 3 0 0,6 5-1 16,-23-4 3-16,11 1 8 0,-3 6 2 0,-1-2 4 16,-2 2 4-16,0-2-3 0,-5 5 1 0,3 0 2 15,2 1-4-15,-4 1-2 0,1 3-1 0,6-4-3 16,-2 4-2-16,6-1-2 0,-1-2-5 0,5 3 0 15,1 1 0-15,1 2-2 0,1-1-5 16,1-3 2-16,3 2 0 0,2 1-4 0,0-2 1 0,7 0 1 16,1-2-1-16,2 0 3 0,0 3-2 0,5-3 1 15,4-1 0-15,0-2-3 0,4-1 0 0,3-3 0 16,4-2-3-16,2 2-3 0,-2-2 1 0,2-2-13 0,-2-2-21 16,0 1-18-16,-8 1-26 0,0-4-19 0,2 0-24 15,-4-3-30-15,1-3-26 0,-1 0-57 0,-2-2-128 16,-2-3-382-16,-2 2 170 0</inkml:trace>
          <inkml:trace contextRef="#ctx0" brushRef="#br0" timeOffset="61920.8">15347 1578 141 0,'0'0'235'16,"0"0"-22"-16,0 0-26 0,-4-6-20 0,4 6-18 15,0 0-15-15,0 0-8 0,0 0 0 0,0 0 0 16,-5 30-7-16,4-19-4 0,2 1-4 0,-1 6-2 16,3 1 1-16,-2 2-3 0,3 1 0 15,-2 1-7-15,3-1-6 0,1 2-10 0,3 5 6 0,-1-1-2 16,-2-5-5-16,5 7-6 0,-5-9-4 0,4 0-4 16,0 0-5-16,1 6-5 0,-1-4-6 0,3 1-2 15,-3-4-6-15,-2 0-3 0,1-2-3 0,1 2-4 16,-1-1-3-16,1-2-5 0,0 1 2 0,-4-4-8 0,0 0-15 15,0 0-17-15,-1-4-12 0,0 1-19 16,-3 1-18-16,1-6-21 0,-1 3-22 0,-2-9-25 16,0 12-15-16,0-12-22 0,0 0-31 0,-3 17-19 0,3-17-198 15,0 0-448-15,-10 8 199 0</inkml:trace>
          <inkml:trace contextRef="#ctx0" brushRef="#br0" timeOffset="62280.97">15222 2120 216 0,'-7'-6'248'0,"7"6"-24"0,-6-7-20 15,6 7-24-15,0 0-19 0,0 0-13 0,13-10-16 16,1 7-14-16,-2-2-12 0,5 4-10 0,5-2-10 16,2 1-9-16,11-1-7 0,-9 2-8 0,6-7-3 15,4 5-10-15,-1 2 0 0,3-1-9 0,-5-1 0 16,-8 3-3-16,12 0-2 0,-4-2-3 0,-9 2 3 15,2 0-2-15,-4 1 3 0,-1-1 1 0,-5 0 2 16,-2-1 2-16,1 2 1 0,-4-1 5 0,-1 1-2 16,-10-1-2-16,14 2 2 0,-8 1 4 0,-6-3 5 15,11 5 8-15,-6-1 2 0,-5-4 4 0,9 9-3 16,-4-3-3-16,-5-6-3 0,8 9-4 0,-7-2 0 16,-1-7-4-16,5 11-7 0,-4-1-7 0,3-5-3 15,0 2-1-15,-3 2-2 0,-1-9-8 0,4 15 10 0,-4-9-29 16,0-6-19-16,3 15-24 0,0-7-22 15,-3-8-24-15,1 12-30 0,0-7-19 0,-1-5-25 16,0 0-21-16,0 0-20 0,5 6-54 0,-5-6-172 0,0 0-461 16,0 0 205-16</inkml:trace>
          <inkml:trace contextRef="#ctx0" brushRef="#br0" timeOffset="62574.85">16012 2018 136 0,'0'0'204'0,"0"0"-12"0,0 0-9 0,0 0-17 16,16 9-2-16,-13-4-20 0,-3-5-10 0,9 9-5 0,-7-2-8 15,2-1-8-15,1 1-6 0,-5-7-6 0,7 15-8 16,-2-3-5-16,-1-6-7 0,-3 0-7 0,4 1-4 16,-2 0 0-16,-3-7-4 0,7 14-1 0,-6-10-3 15,-1-4 0-15,0 12 0 0,0-12 4 0,-5 14-2 16,5-14-1-16,-10 9-7 0,3-1-4 0,-4-4-8 15,-4 3-4-15,1 0-2 0,-2-1-6 0,-5 0 0 16,-2-3-2-16,2 3-5 0,2-4-1 0,-2 2 0 16,5-2-7-16,-1 1-9 0,3-3-7 0,0 1-18 15,3-1-19-15,1 2-21 0,10-2-28 0,0 0-37 16,0 0-37-16,-19-7-29 0,19 7-53 0,3-10-159 16,-3 10-433-16,0 0 192 0</inkml:trace>
          <inkml:trace contextRef="#ctx0" brushRef="#br0" timeOffset="62902.85">16210 2076 226 0,'0'0'236'16,"0"0"-24"-16,0 0-20 0,11 3-14 16,-11-3-19-16,0 0-10 0,0 13-5 0,0-13-10 0,0 11-7 15,0-11-6-15,2 15-10 0,-1-9-2 16,-1-6-4-16,0 16-7 0,0-10-9 0,1 3-1 0,-1-9-10 15,0 15-7-15,0-9-3 0,0-6-1 16,4 10-5-16,-4-10-2 0,0 9 0 0,0-9 3 0,0 0 7 16,0 0 10-16,4 10 15 0,-4-10 14 0,0 0 13 15,0 0-14-15,0 0-5 0,0 0-13 0,0 0-7 16,0 0-3-16,0 0-7 0,0-38-5 0,1 30-3 16,0-5-6-16,3-1-6 0,-2 0-4 0,2 2-7 15,2-6-6-15,1 2 6 0,1-3-16 0,-2 7-17 16,4 0-25-16,-1 1-29 0,0 2-25 0,2 0-25 15,-3 2-30-15,3 0-29 0,-3 5-25 0,0-2-20 16,-8 4-22-16,17 0-22 0,-7 0-35 0,-10 0-196 16,15 4-514-16,-8-2 227 0</inkml:trace>
          <inkml:trace contextRef="#ctx0" brushRef="#br0" timeOffset="63312.34">16493 2041 227 0,'0'0'203'0,"0"0"-22"0,0 0-15 0,0 0-7 15,2 9-6-15,-2-9-11 0,4 7 1 0,-4-7-2 16,0 11-2-16,1-3-11 0,-1-8-5 0,5 12-13 16,-1-5-5-16,-1-2-8 0,-2 6-11 0,3-4-3 15,-4-7-11-15,3 12-4 0,1-7-9 0,-4-5-3 16,4 11-5-16,-4-11-2 0,4 12-9 0,-4-12-4 0,2 6-4 16,-2-6-2-16,4 6 2 0,-4-6-3 0,0 0 2 15,0 0-1-15,0 0-6 0,0 0 2 16,0 0-7-16,0 0 0 0,0 0-3 0,16-17-4 15,-14 10-10-15,2 1-13 0,2-4-11 0,-1 3-1 0,0-5 3 16,0 0-5-16,-1 1 0 0,4-1 2 0,-5 3 3 16,5-4-1-16,-4 3 4 0,3 0 5 15,-1 3 1-15,-4 0 6 0,-2 7 6 0,6-9 9 0,-3 4-2 16,-3 5 3-16,5-7 2 0,-5 7-4 0,0 0 1 16,0 0 4-16,9-2 2 0,-9 2 1 0,0 0 1 15,15 7 4-15,-15-7 2 0,10 7 8 0,-5 0 4 0,1-1-1 16,-3 0 3-16,4 3-6 0,-3-3-2 15,1 2-2-15,5 0-1 0,-1 1 0 0,-2 0-2 16,1 0-3-16,-1 0-3 0,1-1 1 0,-2-2-13 16,0 1-20-16,-1-2-29 0,1 1-30 0,2-2-28 15,-5 3-25-15,-3-7-36 0,17 4-36 0,-9-4-59 16,-8 0-156-16,14-4-446 0,-4-1 197 0</inkml:trace>
          <inkml:trace contextRef="#ctx0" brushRef="#br0" timeOffset="63624.85">17022 1906 203 0,'-7'-8'259'15,"7"8"-14"-15,-11-2-20 0,11 2-17 0,-15 0-18 0,15 0-20 16,-18 1-15-16,11 0-16 0,-2 3-12 0,2-1-15 16,-2 2-10-16,9-5-10 0,-11 9-10 0,6-2-9 15,0 0-6-15,2 3-9 0,3-10-5 0,-5 15-3 16,5-7-5-16,2 4-6 0,1 0-2 0,3-2-5 15,2 3 1-15,4-1-5 0,1 2-3 16,4 0-2-16,1-2-4 0,-1 2-2 0,-1-2 0 0,4 0-2 16,-2-1-2-16,-6-2 1 0,2 0-2 0,-2 0-1 15,-2-1-2-15,-1-1 2 0,0-2 5 0,-3 1 3 16,-1-3 1-16,-5-3 11 0,10 6 3 0,-10-6 11 16,0 0 2-16,-4 10-2 0,4-10-4 0,-12 7-3 15,2-4-8-15,-1 1-21 0,-1 1-26 0,0 0-30 16,-2-1-45-16,2 1-35 0,-1-2-57 0,3 1-50 15,0-2-214-15,10-2-484 0,0 0 214 0</inkml:trace>
        </inkml:traceGroup>
        <inkml:traceGroup>
          <inkml:annotationXML>
            <emma:emma xmlns:emma="http://www.w3.org/2003/04/emma" version="1.0">
              <emma:interpretation id="{BDCBC3E7-E31C-4AA4-8AE3-6DDC012DCF84}" emma:medium="tactile" emma:mode="ink">
                <msink:context xmlns:msink="http://schemas.microsoft.com/ink/2010/main" type="inkWord" rotatedBoundingBox="18993,2941 21924,2802 21960,3555 19029,3694"/>
              </emma:interpretation>
            </emma:emma>
          </inkml:annotationXML>
          <inkml:trace contextRef="#ctx0" brushRef="#br0" timeOffset="64020.44">18029 1668 2750 0,'0'0'31'16,"1"-11"6"-16,-1 11 4 0,1-11 10 0,-1 11 11 15,0 0 7-15,0-9 6 0,0 9-12 0,0 0-15 16,0 0-11-16,0 0-2 0,0 0-6 0,0 0-1 15,0 0 4-15,0 0 1 0,0 0 3 0,-1 31 4 16,2-18 9-16,2 1 5 0,-2 2-3 0,4 4 6 16,-2 2 2-16,0 2-6 0,2-2-2 0,0 2 3 15,0-2 6-15,4 2 0 0,-6-3-6 0,3 2-3 0,4 7-6 16,-3-9 2-16,4-1-7 0,-2 2-1 0,0-1-6 16,1 0-4-16,-3-1-2 0,2 1-3 0,-1-1-8 15,0-1-20-15,0-1-22 0,-2-4-21 0,-2 2-20 16,-1-2-10-16,1-2-19 0,1 2-21 0,-2-2-22 15,-2 2-30-15,-1-7-23 0,1 1-33 0,-1-8-31 16,-1 15-251-16,1-15-547 0,-1 9 242 0</inkml:trace>
          <inkml:trace contextRef="#ctx0" brushRef="#br0" timeOffset="64398.2">17908 2176 232 0,'0'0'207'0,"0"0"-18"0,0 0-21 0,0 0-16 16,11-12-16-16,-11 12-12 0,18-4-12 0,-2 3-11 15,0 1-15-15,7 0-4 0,-1 0-10 0,4 1-5 16,0-1-10-16,8 0 0 0,1 0-8 0,0 4-2 0,-2-3-8 16,2-1 1-16,-4 0-6 0,3 2-2 0,-9 1-1 15,2-3 3-15,0 0 0 0,-3 0-4 16,0 0 2-16,1 0 7 0,-1-3-2 0,-2 3 6 0,4-2 4 15,-8 1 5-15,-2-2 3 0,-2 2 5 0,2-1 4 16,-6 0 3-16,1-1 6 0,-1-1 1 0,-5-1-1 16,1 1-6-16,-6 4 3 0,8-11-13 0,-8 2-3 15,0 9-8-15,-3-14-2 0,-2 3-10 0,-4 4-1 16,-2-5-1-16,-1 3-8 0,-4-2-1 0,2 5-4 16,-7-5 3-16,0 4-5 0,-2 1-7 0,-1 1 6 15,-1 3-7-15,3 2-5 0,-2 0-14 0,3 1-11 16,-1 3-19-16,6-2-21 0,-1 2-19 0,4 2-24 15,-1-1-18-15,-2 2-27 0,5-1-34 0,6 0-53 16,-5 2-182-16,6-2-451 0,-1-1 200 0</inkml:trace>
          <inkml:trace contextRef="#ctx0" brushRef="#br0" timeOffset="65552.78">19055 1955 162 0,'-10'-10'299'0,"7"1"-21"0,-5-4-22 0,7 2-28 16,0 3-23-16,1 8-20 0,7-20-20 0,-1 7-17 16,4 3-16-16,7 0-13 0,-1-1-17 0,5 0-13 15,4 1-6-15,-3 3-12 0,10-2-5 0,1 3-10 16,0 1-3-16,-7 1-7 0,-1-1-5 0,0 1-4 16,1 4-5-16,-5-2-3 0,1 2-5 0,-1 0-2 15,-1 0 3-15,-5 0-2 0,0 0 0 0,0 0-1 16,-6 0 5-16,2 0 0 0,-11 0-2 15,21 0-3-15,-14 2-1 0,0 1-3 0,1-1 5 0,-2 5 1 16,2-1 11-16,0 2 4 0,-3-1-5 0,4 4 2 16,-2 1 10-16,-2 2-1 0,1 0-3 0,-1 7 8 15,2-1-8-15,0 1 2 0,2-1-6 0,-2 1 2 16,-3 2 0-16,3-3-6 0,1 1-2 0,1-1 0 16,-2 1-9-16,2-4 3 0,-3 2-3 0,2-6-1 15,-1 0 0-15,-1 0 0 0,-1 0 1 0,3-2-4 16,-2-2-7-16,-1 0 9 0,6-1-7 0,-6-2-2 0,-5-6-1 15,11 9 4-15,-2-4-2 0,-9-5-3 0,12 4 1 16,0-3-1-16,-4-1-12 0,-8 0-14 16,19-2-7-16,-8-1-13 0,2-1-7 0,0-1-8 15,-1 0-12-15,1-1-4 0,-3 0 2 0,4-3 4 16,0 3-1-16,-6-2 3 0,2 0 6 0,-1-1 3 0,-1 3 7 16,-2 2 2-16,1-3 9 0,-7 7 6 0,9-8 5 15,-9 8 3-15,8-5 4 0,-8 5-1 0,3-5 0 16,-3 5 1-16,0 0 1 0,0 0 5 0,14-1 1 15,-14 1 7-15,0 0 6 0,0 0 0 0,16 9 4 16,-11-4 8-16,0 0 2 0,4 2 3 0,-2-3 4 16,5 1-4-16,-1 1-1 0,2-1-1 0,4 2 0 15,4 1 1-15,0-7-3 0,4 4 0 0,-1 0-2 16,-2-3 1-16,4 1-2 0,2-1-2 0,-6-4-3 16,13 1-2-16,-9-3-1 0,-1-1 1 0,0 5 4 15,-1-5-7-15,-2-1 0 0,2-3-3 0,-3 1 8 16,-1-1-7-16,-4 0 3 0,-2-2-1 0,-1 1-3 15,-5-1-2-15,3-1-1 0,-3 0-1 0,-2-2-2 0,-4 2 0 16,1 4 0-16,-6-1-2 0,3 9 1 0,-8-15-3 16,-2 9 2-16,-2 0-2 0,-1 3-1 15,-4 1 2-15,1 2 0 0,0 2 1 0,0 1-1 16,0 1 3-16,2 1-2 0,0 1 1 0,1-1 2 0,3 5 3 16,1-3-1-16,1 0-1 0,2 2 1 0,4 1 8 15,2-3 2-15,0-7 10 0,7 19 10 16,2-8 2-16,2-2 0 0,10 1-3 0,2-3-3 0,-2 2 0 15,9 5-5-15,-7-8 0 0,2 0 0 0,10 0-7 16,-10-3-14-16,1-1-14 0,-1 1-26 16,-1-2-20-16,-2 4-25 0,-1-2-33 0,2-3-25 15,-2 2-39-15,4-4-51 0,-11 2-264 0,1 0-538 0,0 0 238 16</inkml:trace>
          <inkml:trace contextRef="#ctx0" brushRef="#br0" timeOffset="64750.98">19272 1808 67 0,'5'-8'303'0,"-5"8"-32"16,0 0-30-16,0 0-20 0,0 0-12 0,0 0-12 15,11 18-12-15,-6-8-14 0,-1 0-8 0,4 4-6 16,-3 0-11-16,3 4-8 0,0 2-7 0,0-1-6 16,0 3-7-16,1-1-10 0,-2 2-2 0,-1-2-14 15,2-1-7-15,1 0-4 0,-2 2-8 0,2-2-9 16,-2 2-5-16,-1-1-3 0,4-1-11 0,-3 1 2 16,-2-4-20-16,0-2-17 0,-2 5-16 0,0-6-26 15,-3-1-18-15,2 7-22 0,-4-5-29 0,2-6-25 16,-3-1-35-16,3-8-28 0,0 0-28 0,-3 17-44 15,3-17-153-15,0 0-448 0,-17 2 199 0</inkml:trace>
        </inkml:traceGroup>
      </inkml:traceGroup>
    </inkml:traceGroup>
    <inkml:traceGroup>
      <inkml:annotationXML>
        <emma:emma xmlns:emma="http://www.w3.org/2003/04/emma" version="1.0">
          <emma:interpretation id="{4CC70E72-2A4A-4226-9737-A44B5AEE7163}" emma:medium="tactile" emma:mode="ink">
            <msink:context xmlns:msink="http://schemas.microsoft.com/ink/2010/main" type="paragraph" rotatedBoundingBox="2529,4898 23748,4048 23809,5587 2591,6437" alignmentLevel="2"/>
          </emma:interpretation>
        </emma:emma>
      </inkml:annotationXML>
      <inkml:traceGroup>
        <inkml:annotationXML>
          <emma:emma xmlns:emma="http://www.w3.org/2003/04/emma" version="1.0">
            <emma:interpretation id="{2C9874E0-A280-43A4-B4E9-A1EB6E46A27D}" emma:medium="tactile" emma:mode="ink">
              <msink:context xmlns:msink="http://schemas.microsoft.com/ink/2010/main" type="line" rotatedBoundingBox="2529,4898 23748,4048 23809,5587 2591,6437"/>
            </emma:interpretation>
          </emma:emma>
        </inkml:annotationXML>
        <inkml:traceGroup>
          <inkml:annotationXML>
            <emma:emma xmlns:emma="http://www.w3.org/2003/04/emma" version="1.0">
              <emma:interpretation id="{54326835-C256-4FE2-8CFF-72D44307310B}" emma:medium="tactile" emma:mode="ink">
                <msink:context xmlns:msink="http://schemas.microsoft.com/ink/2010/main" type="inkWord" rotatedBoundingBox="2531,4947 5339,4835 5372,5675 2565,5787"/>
              </emma:interpretation>
            </emma:emma>
          </inkml:annotationXML>
          <inkml:trace contextRef="#ctx0" brushRef="#br0" timeOffset="67910.92">1433 3940 98 0,'0'0'132'0,"0"0"-2"0,0 0-5 15,0 0-7-15,0 0-2 0,0 0-5 0,0 0-11 16,0 0-1-16,0 0-5 0,0 0-7 0,0 0 3 15,0 0-12-15,0 0 0 0,0 0-6 0,0 0-2 16,0 0-6-16,0 0-4 0,0 0-2 0,0 0-7 16,0 0 1-16,0 0-4 0,0 0-6 0,0 0-4 15,0 0 0-15,0 0-7 0,0 0-1 0,0 0-2 16,0 0-4-16,0 0-6 0,0 0-2 0,0 0 1 0,0 0 0 16,0 0 2-16,0 0 8 0,0 0-1 15,0 14 7-15,0-14 5 0,0 0-1 0,4 16 2 16,-4-16 3-16,2 14-2 0,-2-7 2 0,0-7-2 0,0 16-1 15,4-5-1-15,-3-2-2 0,1 0 0 0,-2 2 0 16,3 3 0-16,-1-3-2 0,-1 2-3 0,-2-2-3 16,4-1 1-16,-3-1-1 0,2 2-1 0,-1 1-3 15,-1-4-3-15,2 3-4 0,0-2 1 0,-2-9 1 16,0 12-4-16,0-12 2 0,0 15-4 0,1-7 2 16,-1-8-4-16,2 12 3 0,-2-12-2 0,3 6 2 15,-3-6-1-15,4 8-1 0,-4-8-5 0,6 4 4 16,-6-4-4-16,12 3 0 0,-3-3-6 0,-9 0-7 15,17-3-16-15,-4 0-14 0,-1 3-17 0,4 0-23 16,-7 0-19-16,2-1-14 0,-2-1-22 0,-9 2-17 16,16-5-28-16,-8 4-229 0,-8 1-438 0,4-6 193 15</inkml:trace>
          <inkml:trace contextRef="#ctx0" brushRef="#br0" timeOffset="68199.57">1452 3825 150 0,'0'0'211'0,"0"-11"-7"0,0 11-10 15,0-13-15-15,0 13-5 0,0 0-11 0,2-16-16 16,-2 16-10-16,0-7-19 0,0 7-12 0,0 0-12 16,0 0-12-16,2-9-20 0,-2 9-23 0,0 0-20 15,0 0-22-15,0 0-20 0,0 0-26 16,0 0-18-16,26 10-30 0,-21-4-33 0,2 1-155 0,-3 5-309 16,2-2 136-16</inkml:trace>
          <inkml:trace contextRef="#ctx0" brushRef="#br0" timeOffset="68935.61">1717 4211 137 0,'4'8'172'0,"-2"-2"-10"15,-2-6-14-15,7 12-8 0,-5-6-13 0,1-1-7 16,-3-5-8-16,8 12-8 0,-5-8-10 0,-1 4-5 15,-2-8-3-15,7 9-12 0,-2-3-4 0,-5-6-8 16,5 11-3-16,-3-7-3 0,-2-4-1 0,4 7-5 16,-4-7-2-16,2 11-6 0,-2-11-5 0,3 7-2 0,-3-7-2 15,0 0-4-15,1 7-1 0,-1-7-5 0,0 0 0 16,0 0 6-16,4 8 9 0,-4-8 12 16,0 0 3-16,0 0-4 0,0 0-6 0,0 0-5 15,0 0-6-15,0 0-4 0,11-22-2 0,-9 11-1 0,5 3-8 16,0-3-4-16,1-1-3 0,0-2-2 0,0 2-1 15,3-3-8-15,0 2 0 0,-5 2-1 16,4-3 2-16,0 2 0 0,2-3-2 0,-4 4 3 0,-1 2 0 16,3 0-1-16,-6 3 3 0,0 0 3 0,-4 6 7 15,8-9 1-15,-5 4 4 0,-3 5-5 0,7-7-1 16,-7 7-6-16,6-5-1 0,-6 5 0 0,0 0-1 16,0 0 1-16,0 0-5 0,0 0 5 0,14 12 1 15,-14-12 1-15,6 9-2 0,-5-4 2 0,4 2 1 16,-1 1 2-16,-2-2 1 0,5 7-1 0,0-5 1 15,-2 3 1-15,1-2-2 0,2 1-1 0,-3 3 3 0,3-4-1 16,-3 3-1-16,7-4-1 0,-6 1 3 16,4-1-5-16,-4-4 2 0,4 3-6 0,1-2 2 15,-5-2 1-15,7 1-4 0,-6-2 1 0,6 1-5 0,-6-1-1 16,-7-2-1-16,19-2 0 0,-10-1 1 0,-1 1 0 16,0-2 3-16,2 1-6 0,-1-3 2 15,-3-2 0-15,1-1 3 0,1 0 0 0,-1 1-2 16,-1-3 4-16,1 2-3 0,0-2 0 0,-3 0 0 15,1 0-3-15,0 4 1 0,1-4 3 0,0 1 0 0,1 5 3 16,-5-2 2-16,2 1 2 0,-4 6 3 16,7-13 2-16,-4 10-3 0,-3 3-3 0,0 0 1 0,5-8-9 15,-5 8 3-15,0 0 0 0,0 0 1 0,0 0-1 16,18 9 0-16,-11-2-2 0,-7-7 6 0,8 10 2 16,0 1-6-16,-6-2 3 0,5 5 2 0,0-2-1 15,-2-3 1-15,1 3-3 0,2-1 2 0,-5-1 1 16,5 1-2-16,-3-5 7 0,-1 2-5 0,1 1-2 15,0-2-9-15,-4 0-12 0,-1-7-23 0,5 10-25 16,-3-5-25-16,-2-5-25 0,3 12-31 0,-3-12-33 16,5 5-215-16,-5-5-428 0,0 0 190 0</inkml:trace>
          <inkml:trace contextRef="#ctx0" brushRef="#br0" timeOffset="69089.01">2364 3876 36 0,'-4'-10'200'0,"4"10"-25"0,-5-9-20 16,5 9-28-16,0 0-31 0,0 0-33 0,0 0-36 16,14-11-34-16,-7 9-75 0,-7 2-50 0,20-7-143 15,-7 6 63-15</inkml:trace>
          <inkml:trace contextRef="#ctx0" brushRef="#br0" timeOffset="69393.76">2568 3715 51 0,'0'0'214'0,"9"24"-4"16,-6-13-11-16,5 1-15 0,-3 4-4 0,6-2-10 15,-2 8-1-15,1-2-7 0,-1-1-9 0,1 3-5 16,1-1-12-16,0 1-6 0,5 4-9 0,-6-6-9 16,-1 0-10-16,2 1-13 0,-3 0-6 0,0 3-7 15,3-4-10-15,-1-2-6 0,-1 5-3 0,-1-3-5 16,0-1-5-16,0 2-6 0,-2-1-3 0,-1-3 0 16,1-1-6-16,-1-3-3 0,0 1-9 0,0-2-17 15,-2 2-11-15,0-6-20 0,2 4-17 0,-2-3-25 0,1 3-23 16,1-5-19-16,-3 0-24 0,3-1-31 15,-5-6-42-15,5 13-175 0,-1-11-416 0,-4-2 184 16</inkml:trace>
          <inkml:trace contextRef="#ctx0" brushRef="#br0" timeOffset="69737.29">2569 4196 67 0,'13'-4'178'0,"0"2"-16"0,10-1-17 0,-2-2-13 15,4 1-15-15,-3 1-12 0,5 0-10 0,-4-2-8 16,2 3-8-16,0-2-4 0,-1 2-3 0,-3-1 2 16,1-1 1-16,-5 2 2 0,-1-1 2 15,-3 2 5-15,-4 0-2 0,1 1 2 0,-10 0-8 0,16-2-2 16,-16 2 4-16,14 4-6 0,-9-1 3 0,-5-3 2 15,14 7 1-15,-9-3-3 0,3 1 2 0,-4 2-5 16,4 4-4-16,-3-2-1 0,3 4-5 0,0-3 3 16,-2-1 2-16,1 3-7 0,1-1-5 0,1 1-4 15,-2-2-5-15,2 1-3 0,-2-2-4 0,0 2-2 0,0-3-2 16,-1 3-6-16,-1-4-2 0,1-1-3 16,-1 1-10-16,0-3-21 0,-1 3-22 0,-4-7-28 15,8 8-31-15,-3-1-20 0,-5-7-26 0,0 0-47 0,0 0-68 16,0 0-178-16,0 0-462 0,0 0 204 0</inkml:trace>
          <inkml:trace contextRef="#ctx0" brushRef="#br0" timeOffset="69915.52">3019 3960 168 0,'0'0'163'0,"0"0"-21"16,0 0-18-16,0 0-37 0,0 0-28 0,0 0-28 16,24 26-37-16,-17-19-52 0,2 2-61 0,-2 1-128 15,5 2 57-15</inkml:trace>
          <inkml:trace contextRef="#ctx0" brushRef="#br0" timeOffset="70741.85">3340 4295 74 0,'4'-5'231'0,"-4"5"-24"15,15-7-18-15,-6-2-15 0,2 1-22 0,1 5-14 16,2-5-14-16,0-1-14 0,0 5-11 0,4-5-10 0,1-2-6 16,-5 5-11-16,2 1-7 0,-5 0-7 0,5-3 1 15,-5 1-13-15,3 3-3 0,-4-2-2 16,1 3-4-16,-2-4-5 0,-1 1-4 0,-3-3-3 15,-2 3-2-15,2-1-3 0,-5 7-1 0,0-13-1 0,0 13-4 16,-8-13 2-16,3 7 4 0,-7 3-1 0,-1-2 6 16,-2 2 4-16,-5 0 1 0,-6 2 2 0,3 1 1 15,-3 1 0-15,1 4 0 0,0-1-4 0,2 2 12 16,3 4-15-16,1-2-2 0,0 2-1 0,5 0-3 16,5-1 2-16,0 0-5 0,0 1 0 15,4 5-4-15,3-1 3 0,-1-2-3 0,3 2-2 0,3-1 1 16,-1 3-1-16,4-4 1 0,4 1-1 0,-1 4-2 15,1-5 0-15,1-3 0 0,0 0 3 0,-2-1-5 16,6-2 0-16,-1-1-5 0,-1-2-2 0,-1-2-6 16,4 0-1-16,-2-3 1 0,-2-3-2 0,3 1-2 0,-3-3-1 15,0 0-5-15,-1-1-2 0,3-1-4 16,-2-1-6-16,-1-1-5 0,-3-1-12 0,5-5-9 16,1 2-8-16,-5-3-8 0,2 2 0 0,-1 5 8 0,-1-2 4 15,1 4 4-15,-2-2 8 0,-3 5 6 0,-1 3-2 16,4-4 10-16,-8 7 1 0,8-5 12 15,-8 5 4-15,10-2 7 0,-10 2 5 0,0 0 7 0,14 9 5 16,-9-4 7-16,-1 3 2 0,1-2 9 16,2 6 1-16,-1-1 0 0,-1 1-4 0,0 0 1 0,2 1 0 15,1-3-2-15,0 1 2 0,-1 0 8 0,2 0 8 16,2-3 3-16,2 0 7 0,-2-4 2 0,0 0 3 16,0-2-2-16,3 0-3 0,1-2-5 0,-1 0 0 15,2-4-7-15,0-3-4 0,2-1-5 0,0-2 1 16,3-4-5-16,-2 3-5 0,0-1 0 0,1-4 4 15,-2-1-10-15,4-6 4 0,0-3-10 0,2 3-10 16,-4 0-12-16,-2-7-15 0,1 3-15 0,-3 1-10 16,0-1-6-16,1-3-9 0,-6 0-5 0,2-2-4 15,0 0-1-15,-7 2 5 0,2-1 3 0,-8-2 4 16,3 3 5-16,-4 8 10 0,-1-1 6 0,-6 0 11 16,2 2 11-16,-4-2 15 0,-4 3 12 0,1 0 4 0,-4 5 12 15,1 3 7-15,0-2 7 0,5 8 0 0,-3-3 0 16,-2 6-1-16,2 2 0 0,0 1 0 15,-1 4-3-15,4 2 1 0,-5-1 3 0,2 8-4 16,1 0-3-16,-1 6 4 0,3 4-3 0,1-3 0 0,4 10 3 16,1 2 1-16,2 1 0 0,6 2 0 0,-1-2-3 15,7 2-2-15,2 2-1 0,4 1-2 0,-1-1-3 16,2-2-2-16,4 4 1 0,-2 0 0 0,10 10-3 16,1-1-9-16,-10-14-22 0,0-5-17 0,-3 2-6 15,-2-4-15-15,0 0-26 0,-4-9-21 0,-4-4-21 16,-1-4-44-16,4-1-36 0,-4-2-160 0,2-2-388 15,2-5 173-15</inkml:trace>
        </inkml:traceGroup>
        <inkml:traceGroup>
          <inkml:annotationXML>
            <emma:emma xmlns:emma="http://www.w3.org/2003/04/emma" version="1.0">
              <emma:interpretation id="{4C3FB07C-7392-4D7E-B3BF-ED4366369457}" emma:medium="tactile" emma:mode="ink">
                <msink:context xmlns:msink="http://schemas.microsoft.com/ink/2010/main" type="inkWord" rotatedBoundingBox="5912,5026 7981,4943 8032,6219 5963,6302"/>
              </emma:interpretation>
            </emma:emma>
          </inkml:annotationXML>
          <inkml:trace contextRef="#ctx0" brushRef="#br0" timeOffset="71330.16">5006 3993 16 0,'0'0'304'15,"-6"-4"-20"-15,6 4-21 0,0 0-27 0,-10-6-19 16,10 6-20-16,-16 0-11 0,4 3-20 0,-4 2-11 16,5 2-12-16,-8 4-12 0,8-3-11 0,-3 2-4 15,-2 4-7-15,6-3-13 0,-1 4-6 0,3-2-9 16,-3 5-4-16,3 1-6 0,5 1-2 0,-2-2-9 16,5-5-3-16,3 3 0 0,-1-2-9 0,1 1-3 15,2-3 0-15,1 3-8 0,2-3 1 0,0-2-1 16,3-2-3-16,4 0-4 0,-4-1-1 0,7-3 0 15,0 2-3-15,6-3 0 0,-10-3-4 0,2-1 1 16,0-1-5-16,7-3-4 0,-5 0 1 0,4-1-2 16,-4-4-3-16,2 0 3 0,-4-1-6 0,1 0-2 15,-1-2-5-15,2 2 5 0,-6 0-4 0,1 1 0 16,4-4-5-16,-8 4 2 0,5 3 7 0,-4-2-10 16,-4 2 1-16,4 1-1 0,-3-1 2 0,-1 5-3 15,-6 2-1-15,7-6-3 0,-7 6 5 0,11-4-1 16,-11 4-2-16,0 0 0 0,19 9 5 0,-10-1-2 15,-4-5 2-15,0 4 0 0,5-2 2 0,-4 7-3 0,2-1 8 16,0-1-4-16,1 1-1 0,-2 1 0 0,5-2 2 16,-2 1 0-16,-4-2-2 0,3-1 3 0,-4 0-3 15,0-2-17-15,0 0-20 0,-5-6-27 0,6 7-30 16,-1-2-29-16,-5-5-28 0,3 8-45 0,-3-8-57 16,0 0-221-16,0 0-514 0,0 0 228 0</inkml:trace>
          <inkml:trace contextRef="#ctx0" brushRef="#br0" timeOffset="71509.35">5347 3759 233 0,'0'-15'211'0,"5"9"-22"0,-5 6-18 0,3-7-28 16,-3 7-32-16,11-1-32 0,-11 1-34 0,16-4-34 15,-8 4-44-15,-8 0-49 0,18 0-98 0,-4 0-195 16,-8 4 86-16</inkml:trace>
          <inkml:trace contextRef="#ctx0" brushRef="#br0" timeOffset="71828.82">5606 3697 25 0,'3'12'217'0,"1"0"1"0,1 2-14 0,0 1-10 0,0 4-6 15,1-1-10-15,4 4-7 0,-4 1-10 16,3-3-8-16,1 9-13 0,0 1-8 0,-4-10-10 16,4 0-12-16,-4 3-3 0,5-4-12 0,-1 4-9 0,-4-3-5 15,2 0-8-15,-2 0-6 0,-1-3-5 0,-1-2-5 16,1 6-7-16,-4-5-4 0,3 3-3 0,-4-5-6 15,0 0-2-15,0 0 1 0,2-3-6 0,-4 3-3 16,2-2 1-16,0-1-6 0,2-2-1 0,-2-9-1 16,0 15-2-16,0-8-4 0,0-7-14 0,0 14-14 15,0-14-19-15,0 10-18 0,3-3-22 0,-3-7-20 16,0 0-20-16,0 14-30 0,0-14-18 0,0 0-36 16,0 0-202-16,0 0-432 0,0 0 193 0</inkml:trace>
          <inkml:trace contextRef="#ctx0" brushRef="#br0" timeOffset="72705.85">5523 4077 127 0,'0'0'280'15,"0"0"-25"-15,0 0-19 0,12-14-22 0,-3 12-20 16,2-1-15-16,6-1-21 0,-1 2-16 0,2-3-13 16,5 1-11-16,-2 2-11 0,3-2-14 0,-2 2-6 15,4 0-11-15,-1 1-8 0,0-3-6 16,-4 3-4-16,3-1-5 0,-4 1-9 0,1-2 3 0,0 0-11 16,-5 2-6-16,-1 1-8 0,-1 0-1 0,-4-1-8 15,1 0-6-15,-11 1-3 0,16-3-2 0,-11 1-5 16,-5 2-1-16,14-3-7 0,-14 3 0 0,11 0-4 15,-11 0 1-15,14 0 2 0,-14 0-1 0,11 0 1 16,-11 0 2-16,0 0-1 0,13 3 1 0,-5-1 2 0,-8-2-2 16,12 4 2-16,-12-4 1 0,10 8 3 15,-3-6 6-15,-1 0-2 0,1 3 5 0,0-2 5 16,-7-3 4-16,14 7-2 0,-7-6 2 0,-7-1-3 0,14 6 1 16,-8-5 1-16,-6-1 1 0,14 1-2 0,-5 0-2 15,-9-1 0-15,14-1-1 0,-14 1 1 0,15-2-1 16,-6-4-1-16,-1 3 0 0,0-1-2 0,4-3 0 15,-2 2-1-15,1-3-3 0,-3 1 1 0,6-1 1 16,-3-1-3-16,-3 2 3 0,3-2-5 16,-1 2-3-16,-1-3-4 0,-2 4-3 0,-4 1-1 0,5 0-2 15,-1 0 0-15,-2 0-6 0,-5 5-2 0,11-6-6 16,-11 6 4-16,12-3 0 0,-12 3 1 0,14 0 3 16,-14 0-1-16,11 9 6 0,-3-4 0 0,-7 4 4 15,6 1-2-15,1 3 1 0,-2 5 3 0,4 2 1 16,-4 3 1-16,4 7 0 0,-1 1 1 0,5 0 3 15,-6 6 5-15,0 1-4 0,3 3-2 0,-2-3 3 16,1 0-1-16,2 4 0 0,-2 2 0 0,0-5 0 0,-4 0 0 16,2 3 4-16,-6-4-5 0,3 0 3 15,-3 4 0-15,-2-8-2 0,0 1 2 0,0-5-1 16,0 0 1-16,-2-6 0 0,0-5 6 0,-1 3 2 0,0-1 3 16,0-6 3-16,-7 3 6 0,5-6 10 0,-2-2 10 15,-2 1 6-15,-2-4-1 0,0 0 4 0,-3-2-5 16,-10-4-1-16,-3 0-7 0,-8-2 2 0,3-5-6 15,-5-1 1-15,5 0-3 0,6 0 14 16,1-2 0-16,9-3-1 0,-4 1-1 0,5-4-5 0,1 1-3 16,3-2-3-16,3-1-6 0,5 2 0 0,2-4-8 15,-3-1-12-15,5-2-28 0,6-9-24 0,-2 7-32 16,4 3-28-16,1-9-24 0,8 0-33 0,-1 0-50 16,5 4-228-16,-2-7-479 0,5 7 213 0</inkml:trace>
          <inkml:trace contextRef="#ctx0" brushRef="#br0" timeOffset="74594.88">6881 4106 99 0,'0'0'171'0,"0"0"-17"0,0 0-12 0,-1-10-6 15,1 10-5-15,0 0-13 0,0 0-5 0,-4-11-15 16,4 11 7-16,0 0-1 0,-1-8-3 0,1 8-4 16,0 0-14-16,0 0 7 0,0 0-4 0,1-14-4 15,-1 14-4-15,0 0-1 0,0 0-8 0,0 0-4 16,0 0-9-16,0 0-5 0,0 0-7 0,0 0 7 15,0 0 15-15,0 0 11 0,0 0-1 0,0 0 4 16,7 28-1-16,-4-15-6 0,-2 0-7 0,-1 0-5 16,4 7-5-16,-4 2 0 0,0 7-8 0,0-6-2 15,0-1-3-15,-4 10-8 0,3-4-1 0,-4-3-17 16,1-3-25-16,-2 8-20 0,0-1-25 0,-1-6-32 16,-3 0-30-16,0-1-29 0,2-3-33 0,-1-1-40 15,-3-2-198-15,3-6-449 0,0 1 199 0</inkml:trace>
        </inkml:traceGroup>
        <inkml:traceGroup>
          <inkml:annotationXML>
            <emma:emma xmlns:emma="http://www.w3.org/2003/04/emma" version="1.0">
              <emma:interpretation id="{953D0B52-7CF6-4AA9-8738-F3816A13422B}" emma:medium="tactile" emma:mode="ink">
                <msink:context xmlns:msink="http://schemas.microsoft.com/ink/2010/main" type="inkWord" rotatedBoundingBox="8300,4691 10570,4601 10608,5571 8339,5662"/>
              </emma:interpretation>
            </emma:emma>
          </inkml:annotationXML>
          <inkml:trace contextRef="#ctx0" brushRef="#br0" timeOffset="76416.38">7230 4297 109 0,'0'0'226'15,"-5"-14"-9"-15,5 4-17 0,0 10-22 0,3-20-15 16,1 9-18-16,1-2-13 0,5 3-13 0,5-6-10 16,-4 0-5-16,2 1-10 0,3-1-6 0,0 0-9 15,1 0-6-15,1-3-8 0,4-1-4 0,1-3-8 16,-6 5-4-16,9-1-6 0,-3-5-2 0,-2 0-4 0,-2-2-6 15,2 4-12-15,-5 4 1 0,1-6-2 0,-2 4 2 16,2-7-7-16,-5 5-2 0,4-2-1 16,-5 4-2-16,2 1-1 0,-4-1 4 0,1-2-5 0,-3 3 2 15,1-1-5-15,-1 2 5 0,1 1-3 0,-3 3 5 16,-2-1-2-16,0 3 3 0,2-2-3 0,-2 0 6 16,0 2 7-16,2-1 7 0,-1 0 0 0,-3 6 0 15,1-2-3-15,3-2-1 0,-1 5-2 0,-4 6-2 16,6-9-5-16,-4 3-3 0,-2 6 1 0,7-8-6 15,-7 8-3-15,0 0 6 0,0 0-4 0,0 0 2 16,14 5 3-16,-14-5 4 0,9 9 4 0,-3 0 7 16,-1 3 9-16,-2 0-2 0,7 7 2 0,-3-1 4 15,1 2-5-15,-1 1 3 0,-1-1-1 0,4 10 2 0,-4-7-1 16,0 6-3-16,-1-6 2 0,1 8-1 16,1-8 2-16,0 8-2 0,-3-8-2 0,3-4 4 15,-3 4-8-15,0-2-2 0,0 0-1 0,-1-2-1 0,1 1 0 16,1-2-5-16,-1-4 1 0,-3-1-5 0,2 2 0 15,2-4-3-15,-1-1-2 0,-2-1 0 0,1 0 0 16,2-2 3-16,0 3-2 0,2-4-8 0,-1 0 0 16,0 0-9-16,-1-1-2 0,-5-5-3 0,13 4 0 15,-3-4-4-15,-10 0 1 0,16-2-4 0,-6 0-2 16,0-3-2-16,-2-2-9 0,4-1-4 0,-2 0 8 16,0-2-2-16,-1-1 3 0,-1-1 7 0,-2-2-3 15,3 2 2-15,-3-2 0 0,-1 0 2 0,1-1 3 16,-3 3 5-16,2 2 3 0,-1 0 12 0,-3 1 4 15,-1 9 7-15,5-12 2 0,-4 5-1 0,-1 7-3 16,0 0-2-16,5-10-2 0,-5 10-3 0,5-4-4 16,-5 4 3-16,0 0-1 0,0 0-3 0,0 0 2 15,21 10-1-15,-15-6 1 0,1 4 3 0,1 1-2 16,4 2 2-16,-4 0 6 0,2 1-8 0,1-3 8 16,1 4-10-16,-1-3 9 0,0 1-7 0,-1 1-5 15,5 2 4-15,-4-4 0 0,0 1 0 0,1-2-1 16,-4 0 0-16,1-3 0 0,2 2-6 0,-1-1-3 0,1-2-5 15,-3-3-7-15,-2 3 3 0,3-1-1 16,-2-2 1-16,-7-2-4 0,17 1 0 0,-10-1 1 16,-7 0 0-16,19-5-2 0,-12 1 3 0,3-3-3 0,1 0 2 15,1 2 0-15,-1-4 1 0,1-1-1 0,-1 4-1 16,1-2 5-16,-2 1-1 0,-4 3 3 0,3-2 3 16,-4 4-1-16,-5 2-2 0,8-7-1 0,-8 7-1 15,10-3 2-15,-10 3 2 0,11 0 2 0,-11 0 3 16,13 2-2-16,-6 0 7 0,-7-2-2 0,18 6 3 15,-7-3 3-15,0 2-2 0,0-2 3 16,2-1 1-16,-1 2 2 0,3-2-2 0,2 1 0 0,-1-3-1 16,-3 3 2-16,4-6 0 0,-1 3 0 0,-1 0-2 15,-3 0 1-15,2-3 0 0,-2 0 1 0,0-1 0 16,-5 0-2-16,4-3 1 0,-2-1-5 0,-3 2 5 16,0-4-5-16,-2 0 6 0,1-1-6 0,-4 1-2 15,-1-1 2-15,-3-1 1 0,0 1 0 0,-2-3-2 16,-1 2-1-16,-1 3 3 0,-1-1-3 0,-2 1-1 15,-1 1-1-15,0 2 2 0,-1 1-3 0,-1 2 4 0,-2-1-2 16,0 2 1-16,1 2-1 0,-2 2 7 16,1 1-5-16,1 1 3 0,1-1 1 0,0 5-3 15,1-2-1-15,0 3 3 0,1 2-1 0,3-1-2 16,0 0 1-16,4-1 3 0,-1 1-7 0,4 1 2 16,1 2 0-16,-1-5 3 0,6 3-2 0,-3-3 2 0,2 1 2 15,1-2-1-15,-1-2 0 0,5 1-1 0,2 0 5 16,1-4-4-16,2 0-4 0,-2-2-2 0,3 2-3 15,0-2 0-15,6-2-4 0,-4 0 2 0,-1-3-8 16,5 0 0-16,-9-2 5 0,3-2-2 16,-2 0 1-16,-1 1-3 0,2-3 2 0,0-3 1 0,-1 4 1 15,-1-1 0-15,-5-1 3 0,3 3 0 0,-4-1 5 16,1 5 7-16,-1-1 2 0,0 1 0 0,-6 5-4 16,9-9-1-16,-9 9 0 0,7-5-5 0,-7 5 2 15,0 0-1-15,0 0 1 0,20 7 3 0,-15-4-1 16,0 3-1-16,1 1 3 0,1-1-3 0,0 5 6 15,0-2-4-15,0 3-1 0,-1-3-4 0,0 2-17 16,0-1-24-16,3 2-33 0,-5-1-28 16,1-1-29-16,-1-3-50 0,2 1-38 0,-5-2-211 0,-1-6-467 15,10 6 207-15</inkml:trace>
          <inkml:trace contextRef="#ctx0" brushRef="#br0" timeOffset="75147">7554 3715 190 0,'0'0'285'0,"0"0"-14"0,0 0-26 0,0 0-22 16,0 0-28-16,0 0-16 0,0 11-13 0,0-11-1 15,0 0-7-15,-4 21-9 0,4-9-10 0,0-1-3 16,-3 2-14-16,2 3-5 0,-3-1-2 0,4 5-5 15,3-1-9-15,-3-1-6 0,1 3-11 0,3-2 1 16,-3 0-11-16,2 0-6 0,0-1-3 0,1 4-3 16,0-4-9-16,1-4-2 0,0 6-10 0,-2-7-4 15,2 3 0-15,-1-2-9 0,-1-1 6 0,2 5-6 16,-3-4 0-16,2-2-8 0,1 2 0 0,-4-2 2 16,-1-1 0-16,4 3-2 0,-3-4-5 0,-5 1-2 15,7 0-12-15,-3 1-12 0,1-2-13 0,-1-10-11 0,-1 17-16 16,-3-8-15-16,3-2-19 0,-3 0-23 0,2 2-16 15,-3 0-26-15,-3 0-18 0,4-1-16 16,-3 1-27-16,1-5-40 0,-2 6-183 0,2-6-470 0,-4 1 208 16</inkml:trace>
          <inkml:trace contextRef="#ctx0" brushRef="#br0" timeOffset="77543.21">9147 3911 129 0,'-9'-9'287'16,"9"9"-11"-16,0 0-23 0,-2-7-22 0,2 7-21 15,0 0-22-15,0 0-17 0,7-12-15 0,-7 12-17 16,16-8-14-16,-5 4-13 0,3 0-11 0,0-1-10 15,7 0-9-15,0 0-5 0,2 2-17 0,0 0-28 16,0 0-30-16,0 1-36 0,2 2-41 0,-3-1-36 16,1-2-66-16,-7 2-211 0,8-1-420 0,1 0 186 15</inkml:trace>
          <inkml:trace contextRef="#ctx0" brushRef="#br0" timeOffset="77238.84">9435 3397 137 0,'-17'-14'231'0,"17"14"-14"16,0 0-9-16,0 0-12 0,-5-7-9 0,5 7-15 15,0 0-14-15,-1-11-13 0,1 11-11 0,0 0-14 0,0 0-9 16,0 0-11-16,0 0-9 0,0 0-9 15,3-15-11-15,-3 15-7 0,0 0-6 0,0 0-6 16,0 0-8-16,0 0-3 0,0 0-6 0,5-6-4 0,-5 6-1 16,0 0 0-16,0 0-7 0,0 0-2 15,0 0-3-15,0 0-4 0,0 0-2 0,0 0 1 16,0 0-2-16,0 0-3 0,0 0-1 0,0 0 0 0,0 0 1 16,0 0 2-16,0 0 3 0,0 0-1 0,0 0 5 15,0 0 7-15,-3 37 7 0,6-27 2 0,-3 5-3 16,1-1 0-16,3 5 5 0,-4 1 1 0,1 2-6 15,1 4 0-15,2 2-2 0,-5 5 0 0,1 2 0 16,0-2-2-16,1-1-1 0,-1 3-2 0,3 0-4 16,-1-3-1-16,-3-1-1 0,1-7 0 0,1 8-1 15,-2-3-5-15,2-9 3 0,-1 2-3 0,3-2 0 16,-2-3 0-16,1 2 2 0,-3-6-5 0,5 2-10 16,-2-2-18-16,-3-2-12 0,1-3-19 0,1 0-25 0,-1-8-22 15,4 15-24-15,-3-9-26 0,3 0-33 16,-4-6-33-16,5 7-219 0,-5-7-470 0,0 0 208 15</inkml:trace>
          <inkml:trace contextRef="#ctx0" brushRef="#br0" timeOffset="76851.86">9457 3339 148 0,'0'0'228'0,"0"-15"-22"16,0 15-19-16,-1-9-16 0,1 9-19 0,0 0-18 0,0 0-12 16,3-11-12-16,-3 11-11 0,0 0-14 15,0 0-7-15,0 0-11 0,0 0-6 0,0 0-10 16,0 0-15-16,0 0-17 0,0 0-18 0,0 0-14 0,0 0-22 16,-1 30-20-16,1-30-33 0,-1 14-25 0,1-14-28 15,-4 9-111-15,4-9-273 0,-2 12 121 16</inkml:trace>
        </inkml:traceGroup>
        <inkml:traceGroup>
          <inkml:annotationXML>
            <emma:emma xmlns:emma="http://www.w3.org/2003/04/emma" version="1.0">
              <emma:interpretation id="{482C477E-C083-4C8F-B77F-F3BE24F7E893}" emma:medium="tactile" emma:mode="ink">
                <msink:context xmlns:msink="http://schemas.microsoft.com/ink/2010/main" type="inkWord" rotatedBoundingBox="11116,4888 11631,4867 11651,5371 11137,5392"/>
              </emma:interpretation>
            </emma:emma>
          </inkml:annotationXML>
          <inkml:trace contextRef="#ctx0" brushRef="#br0" timeOffset="80719.06">10019 3916 69 0,'0'0'245'0,"6"-14"-18"16,-2 11-17-16,1-4-12 0,-5 7-19 0,7-11-9 15,-3 6-5-15,-4 5-5 0,7-7-10 0,-7 7 0 16,4-7-6-16,-4 7-1 0,0 0-8 0,0 0-5 16,0 0-11-16,5-7-12 0,-5 7-10 0,0 0-12 0,0 0-6 15,0 0-3-15,0 0 3 0,0 0 6 0,0 0-4 16,1 24-2-16,-1-24-6 0,0 17-7 0,0-8-6 15,-1 4-3-15,1-2-4 0,1 2-2 0,-1 0-1 16,0-3-11-16,2 2-2 0,-2-3-4 0,0 2 2 16,0-1-10-16,2-1 1 0,-1 0-9 0,3-1 1 15,-3 0-10-15,-1-8-14 0,2 11-15 0,-1-5-19 16,-1-6-18-16,5 10-20 0,-5-10-22 0,2 9-23 16,-2-9-21-16,3 9-35 0,-3-9-28 0,5 7-31 15,-5-7-232-15,0 0-508 0,0 0 225 0</inkml:trace>
          <inkml:trace contextRef="#ctx0" brushRef="#br0" timeOffset="80917.11">10057 3613 139 0,'-5'-5'265'0,"5"5"-18"0,-6-10-23 15,6 10-24-15,-5-8-30 0,5 8-33 0,0 0-19 0,0 0-15 16,0 0-31-16,0 0-30 0,0 0-34 0,0 0-36 16,0 0-28-16,20 20-31 0,-12-13-172 0,-2-3-282 15,8 3 125-15</inkml:trace>
          <inkml:trace contextRef="#ctx0" brushRef="#br0" timeOffset="81293.83">10527 3735 14 0,'0'0'261'0,"0"0"-12"0,0 0-12 15,0 0-19-15,0 0-16 0,-35-4-15 0,35 4-11 0,-18 4-20 16,6-1-10-16,4 0-18 0,-1 1-10 16,1 1-16-16,-2 0-8 0,0 1-9 0,3-3-9 15,2 2-9-15,-1 0-5 0,0 0-4 0,6-5-6 16,-5 12-10-16,2-6-1 0,3-6-5 0,-1 14-2 0,1-14-10 15,1 14-4-15,4-7-3 0,-1 2-3 0,3 0-3 16,-2-2-5-16,4 0-5 0,-2 0 3 0,2 1 0 16,0 3-4-16,0-2 3 0,1-2-2 15,-3 1-1-15,3 1 1 0,-1-1 1 0,-2 1-2 0,-3-3 2 16,5-1 1-16,-4 4 2 0,-3-2 0 0,3 0 0 16,-1 0 2-16,-4-7-1 0,2 11 8 0,1-5 2 15,-3-6 10-15,-3 14-4 0,3-14 3 0,-7 12-2 16,1-9-2-16,-1 3-2 0,-3-1-3 0,-4 1 2 15,1 0-2-15,-3-3 1 0,3 2-4 0,0-2-3 16,-2-2-13-16,0 2-21 0,0 0-25 0,1-1-33 16,-1-2-38-16,4 0-48 0,11 0-62 0,-21-5-197 15,15 2-464-15,6 3 206 0</inkml:trace>
        </inkml:traceGroup>
        <inkml:traceGroup>
          <inkml:annotationXML>
            <emma:emma xmlns:emma="http://www.w3.org/2003/04/emma" version="1.0">
              <emma:interpretation id="{037C29F4-5B68-4254-99E1-23803D643D96}" emma:medium="tactile" emma:mode="ink">
                <msink:context xmlns:msink="http://schemas.microsoft.com/ink/2010/main" type="inkWord" rotatedBoundingBox="12409,4695 13457,4653 13483,5302 12435,5344"/>
              </emma:interpretation>
            </emma:emma>
          </inkml:annotationXML>
          <inkml:trace contextRef="#ctx0" brushRef="#br0" timeOffset="82237.55">11302 3481 78 0,'0'-11'265'0,"1"0"-5"15,-1 11-10-15,0-17-3 0,0 9-17 0,0 8-12 0,1-14-12 16,-1 14-15-16,-1-9-11 0,1 9-13 0,0 0-16 16,-1-13-11-16,1 13-18 0,0 0-13 0,0 0-15 15,0 0-10-15,0 0-14 0,0 0-1 0,0 0-10 16,0 0-1-16,0 0-11 0,5 29 0 0,-3-14-2 15,2 4-8-15,1 1-4 0,-2 4-1 0,3 5-4 0,3 0-4 16,-3 1 4-16,0-2 3 0,4 3-13 16,-5-8 6-16,2 8 1 0,2-7 2 0,-3 1-3 15,1-4 0-15,0-1-2 0,-3 0 3 0,2-1-2 16,3-1 0-16,-3 0-1 0,-1-3-3 0,0-2-2 16,-1-1 2-16,-1-1 0 0,1 1 0 0,-3-6-1 0,2 3-5 15,-1-1-1-15,-2-8 1 0,5 13-1 0,-3-8 0 16,-2-5-2-16,5 9 0 0,-5-9-3 0,2 8 1 15,-2-8-1-15,0 0 3 0,5 5-4 16,-5-5 1-16,0 0 6 0,0 0-11 0,0 0-7 0,14-2-2 16,-14 2-2-16,7-9-8 0,0 3-6 0,-2-2 0 15,2 0-12-15,2-1-8 0,-2-2-6 0,2-2 2 16,-2 1-1-16,2-1 1 0,-1 3 2 0,0-3 6 16,1 1 1-16,-2 1 6 0,0 0 2 0,-5 2 7 15,3-2 1-15,0 4 9 0,-1-1 9 0,-4 8 6 16,6-9 2-16,-3 4 1 0,-3 5 3 0,0 0 0 0,3-9-4 15,-3 9-3-15,0 0-1 0,0 0 4 0,0 0-3 16,0 0 2-16,0 0-2 0,0 0 1 16,12 18 1-16,-9-11-3 0,0-1 4 0,1 7 3 0,-2 1 0 15,4-3 0-15,-1 0 1 0,0 2 0 16,4-1-2-16,-2-2 3 0,2 5 4 0,-1-5-7 0,2 1-1 16,-2-2 5-16,4 3-3 0,-3-4 2 0,6 0-4 15,-2-3 3-15,-1 1 0 0,5-3 0 0,4 2 0 16,-5-2-4-16,1-2 0 0,5-1 2 0,0 0-1 15,0-1 1-15,1-2-2 0,2-2-4 0,0 2-7 16,-3-4-2-16,3 1-5 0,-1 0 1 0,-2-1 0 16,0-3-3-16,-4 2-12 0,-1-1-1 0,2-3-6 15,-3 0 6-15,-1 1-2 0,-4 1 3 0,-2-1 8 0,-1 0 0 16,0-2-2-16,-5 2 5 0,1-1 2 16,-3 0 4-16,-1 4-2 0,0 8 7 0,-5-15 2 0,1 7 2 15,-3 4 2-15,-1-1 6 0,8 5-3 0,-20-6 2 16,9 6 1-16,-1 0 0 0,-1 2-6 0,-1 0 14 15,1 1-3-15,0 4 7 0,-1 2-2 0,3-2 6 16,0 3-9-16,0 1 1 0,3 3 1 0,1-3-1 16,3 1 0-16,0 0-1 0,1 0-3 0,3 1 3 15,2-3-1-15,-1 2 0 0,6 1 3 0,1-3-2 16,1 1-3-16,5-3 0 0,6 2 2 0,1-1-5 16,1-4-10-16,9 1-18 0,-8 0-28 0,4-2-42 15,-3-2-36-15,1 1-49 0,0-4-49 0,0-1-269 16,6 1-534-16,-5-3 237 0</inkml:trace>
        </inkml:traceGroup>
        <inkml:traceGroup>
          <inkml:annotationXML>
            <emma:emma xmlns:emma="http://www.w3.org/2003/04/emma" version="1.0">
              <emma:interpretation id="{2AA71770-0E88-40D2-9827-5954DD0C14B9}" emma:medium="tactile" emma:mode="ink">
                <msink:context xmlns:msink="http://schemas.microsoft.com/ink/2010/main" type="inkWord" rotatedBoundingBox="14126,4744 14725,4720 14750,5354 14152,5378"/>
              </emma:interpretation>
            </emma:emma>
          </inkml:annotationXML>
          <inkml:trace contextRef="#ctx0" brushRef="#br0" timeOffset="82585.96">13027 3726 104 0,'0'0'329'15,"0"0"-8"-15,5-5-32 0,-5 5-25 0,0 0-29 16,0 0-18-16,0 0-11 0,0 0-11 0,0 0-6 16,2 22-7-16,-2-15-8 0,0-7-2 0,2 20-3 15,-2-11 0-15,3 3-4 0,-3 1-6 0,0-3-10 16,0 3-8-16,2-3-9 0,0 4-6 15,-2-4-9-15,4 4-8 0,-3-5-9 0,3 3-12 0,-3-4-8 16,2 1-10-16,1 0-4 0,-1-1-8 0,-1-1-1 16,-2-7-5-16,5 14-4 0,-3-7-13 0,1-1-24 15,-3-6-30-15,2 10-33 0,3-5-33 0,-5-5-33 16,1 7-26-16,-1-7-27 0,0 0-21 0,5 7-23 16,-5-7-33-16,0 0-58 0,0 0-266 0,0 0-618 0,0 0 273 15</inkml:trace>
          <inkml:trace contextRef="#ctx0" brushRef="#br0" timeOffset="82763.63">13083 3469 178 0,'-3'-5'303'0,"3"5"-23"0,-8-11-28 0,8 11-28 0,-7-7-25 15,7 7-22-15,0 0-24 0,0 0-31 0,0 0-37 16,0 0-29-16,0 0-33 0,0 0-34 0,0 26-42 15,0-26-31-15,16 18-42 0,-5-11-171 0,2 1-321 16,1-1 142-16</inkml:trace>
          <inkml:trace contextRef="#ctx0" brushRef="#br0" timeOffset="83121.97">13534 3608 205 0,'0'0'304'15,"0"0"-16"-15,0 0-24 0,0 0-27 0,9-1-27 16,-9 1-20-16,0 0-23 0,0 0-16 0,0 0-11 16,0 0-18-16,0 0-12 0,-6 17-9 0,6-17-13 0,-6 12-7 15,2-3-8-15,1-2-7 0,0 4-6 0,-2 0-6 16,2 0-6-16,-1-1-3 0,2 1-5 0,-2 3-3 16,3-4-2-16,1 3-6 0,0-1 2 0,0-2-4 15,1 4-3-15,0-3 1 0,3 3 0 0,1-2-4 16,0 1 5-16,1-1 3 0,1-1-2 0,3 1 7 15,-3 0 6-15,2-2 2 0,-1-1-2 0,2 0-2 16,0-2-5-16,0 3 4 0,-1-3-3 0,-1 1-3 16,-2-4-4-16,0 2-4 0,-1 2-1 0,0-4-3 15,-3 3-7-15,-2-7-10 0,-1 15-15 0,-5-9-15 16,-4 5-38-16,-1-2-35 0,-4-3-39 0,-3 7-39 16,-4-2-31-16,0-5-38 0,-2 4-224 0,1-4-511 15,-3 1 226-15</inkml:trace>
        </inkml:traceGroup>
        <inkml:traceGroup>
          <inkml:annotationXML>
            <emma:emma xmlns:emma="http://www.w3.org/2003/04/emma" version="1.0">
              <emma:interpretation id="{44BA626D-751B-4D99-A791-A06E2759D450}" emma:medium="tactile" emma:mode="ink">
                <msink:context xmlns:msink="http://schemas.microsoft.com/ink/2010/main" type="inkWord" rotatedBoundingBox="15447,4480 19622,4312 19672,5550 15496,5717"/>
              </emma:interpretation>
            </emma:emma>
          </inkml:annotationXML>
          <inkml:trace contextRef="#ctx0" brushRef="#br0" timeOffset="86328.89">14361 3804 230 0,'0'0'228'0,"2"-10"-18"0,-2 10-11 16,5-9-13-16,-5 9-16 0,8-6-14 0,-1 3-15 15,-7 3-11-15,11-6-10 0,-4 5-13 0,-7 1-7 16,18-4-10-16,-9 5-6 0,-9-1-12 0,18 5-3 16,-4 2-10-16,-3-3-2 0,-2-1-7 0,-2 3-1 15,2 2-7-15,1-1-2 0,-4 1-5 0,3 0 0 16,-3-1-3-16,-1 0-3 0,1 1-7 0,2 0 1 16,-3 0-4-16,-1-1 2 0,1 2-5 0,-3-2 1 15,-2-7-3-15,3 13 3 0,-1-7-4 0,-2-6-1 16,1 12 0-16,-1-12 1 0,3 9-4 0,-3-9 2 0,0 0-5 15,0 11 7-15,0-11-1 0,0 0 7 0,0 0 7 16,0 0 0-16,0 0 3 0,0 0-4 16,0 0 0-16,0 0-1 0,0 0-4 0,0 0-1 0,0 0-4 15,0 0-2-15,0 0-4 0,-6-29-1 16,6 29-4-16,2-22-4 0,3 9-3 0,0 0-5 0,0-7-4 16,1 5 8-16,2 4-4 0,0-3 4 0,0 2-2 15,2-4 0-15,1-1 2 0,4 4 0 0,-3 4-3 16,0-1 0-16,-1 0 2 0,1 0 4 0,0 4-4 15,-1-1 2-15,4 2-3 0,-8 1 3 0,7 1-2 16,-7 2 2-16,-7 1-3 0,20 3 3 0,-11 0-2 16,5 3 3-16,-3 2 0 0,-4-2 3 0,0 3 2 15,3 2-4-15,-2-1 1 0,-1 1 0 0,0 0 0 16,-1 1 1-16,3 2 2 0,-2-5-3 0,0 4-1 16,1 1 3-16,-3-6-1 0,0 4 4 0,2-2 0 15,-2-3 0-15,-3 2-2 0,3-2 0 0,-1-2-3 16,-4-5 8-16,7 9-5 0,-3-4 1 0,-4-5 0 15,6 4 0-15,-6-4 0 0,0 0 3 0,0 0-3 0,18-6-3 16,-13 0-4-16,2 0-6 0,3 0 1 16,-1-5-7-16,0 2-5 0,1-3-7 0,-1-2 1 0,1 2 0 15,2-5 0-15,-5 0 4 0,3 5 2 0,-2 0 2 16,0 1 1-16,-1 2 1 0,-1-3 2 0,-3 4 5 16,0 1 1-16,-3 7 1 0,6-9-2 0,-6 9-2 15,5-7 1-15,-5 7 4 0,0 0-3 0,11 2 7 16,-11-2 3-16,10 8 2 0,-3-2 1 0,-1 4-4 15,0 1 3-15,3 0 3 0,-3 1 2 16,1 2-2-16,6 1 0 0,-2-4-1 0,-2 2-1 0,5-2 3 16,-1 4-2-16,2-1 0 0,-1-5-1 0,0-1 2 15,2 1 5-15,-2-4-5 0,5 2-1 0,-6-1-1 16,3-3 1-16,-3-2-2 0,3-1-3 0,-3 0-3 16,0-1 4-16,1 0-8 0,-3-4-1 0,3 0 0 15,-5-1 1-15,0-2-3 0,2-2 1 0,-2 1 3 16,0-2-2-16,3-1 2 0,-5 0 0 0,-1 0 0 15,4 1-1-15,-3-1 3 0,-2 1-1 0,3 1 0 0,-1 2 5 16,-4 2-3-16,2 0 2 0,-5 6 1 16,6-10-2-16,-6 10 0 0,6-4-2 0,-6 4 2 15,9-3 4-15,-9 3 1 0,0 0 0 0,0 0 2 0,18 9 0 16,-13-3 0-16,2-1 0 0,-1 1 0 0,1 0 1 16,2 3 2-16,2-3-4 0,1 3 1 0,1-2 3 15,-2 0 0-15,2-2-2 0,-2-1-1 0,0 1 1 16,1-3-1-16,0 3 0 0,-1-3 2 0,3-2-2 15,-2 1 2-15,1-2 0 0,-3-1-1 16,2 0-3-16,1-2 0 0,-6 0 5 0,4-5-3 16,-1 4 0-16,-2-1-3 0,1-4-1 0,-3 3 2 0,-4-2 1 15,3-3-1-15,-1 0-2 0,-5 1-1 0,1 11 1 16,-5-19-2-16,0 8-1 0,-5 3-1 0,-3 0 2 16,2 0 0-16,-4 3 2 0,-7 0-2 0,1 4 4 15,-3-2 6-15,2 4 1 0,0 2 0 0,0 0-1 16,3 3 1-16,3 0-1 0,1-1 1 0,3 4-2 15,0 0 0-15,2 2-3 0,0-2-1 0,3 3 2 16,1-1-2-16,3 1-1 0,6 0 3 0,-2 1-1 16,4-2-1-16,1 0 3 0,2-2 0 0,2 2-2 15,2-5 3-15,2 3-4 0,0-3 3 0,2-2-3 16,0 0 3-16,5 0-1 0,-3-2-3 0,3-4 0 0,-5 2 2 16,-2-3-1-16,2-2 6 0,-1 3-9 15,-3-5 1-15,2 2 1 0,-2-3 3 0,-2 2-4 16,2-3 3-16,-4-3-4 0,2 4 3 0,-1-2-2 0,-3-2-2 15,0 0 1-15,2 2 1 0,-1-1-5 0,-3 2 2 16,0 3-1-16,1-3 0 0,-5 9 1 0,6-11-2 16,-6 11 1-16,6-9-5 0,-6 9-1 15,7-3 3-15,-7 3-2 0,0 0 0 0,16 3 0 0,-16-3 5 16,11 7-2-16,-2 0 0 0,-1-1 3 0,1 3-1 16,-1 0 5-16,2-1-4 0,1 1 1 0,0-1 5 15,-1-1-5-15,1 2 7 0,0-3-5 0,2 0 0 16,-4-1 0-16,-2-2 3 0,3-2 1 0,0 2 2 15,-10-3 1-15,20-3 3 0,-9-1-2 0,3-2 1 16,-3-2 0-16,1 2-4 0,0-5 1 0,3-3-2 16,-3 0 0-16,1-3 0 0,0 0 1 0,0-1-4 15,3-8-3-15,-4 6 0 0,2-13-2 0,0 7-6 16,-3-3-4-16,0 0-2 0,0-3-9 0,-2 3 0 16,0-1-7-16,-2-1 2 0,-3-1 0 0,0-1 2 15,0 11 3-15,-3-8 1 0,0 6 1 0,-1 2 5 0,2 3 8 16,0 3 3-16,-1 1 8 0,-2 1 7 15,2 5 4-15,-2-2 4 0,1 11-1 0,0-15 1 16,0 15-4-16,-2-9-5 0,2 9-4 0,0 0 2 16,0 0-2-16,2-9 6 0,-2 9-10 0,0 0 1 15,0 0-3-15,0 0 5 0,0 0-3 0,-6 33 1 0,2-19 1 16,0-3 2-16,3 4 4 0,-2 3 5 0,0 6 6 16,-1 1 5-16,1-2-3 0,2 7 5 0,-3-5-3 15,3-2 0-15,-1-1-1 0,2 7 1 16,-2-5 0-16,2-1-2 0,2 0-3 0,-2 0 0 0,3 0-4 15,-3 0 3-15,4 0-5 0,-1-2 0 0,3-3-3 16,-1 1 2-16,0-3-3 0,0-2 2 16,0-2 0-16,1-1 1 0,1-2-3 0,-2-3 2 0,4 0 1 15,2-1-2-15,-3 0-5 0,3-1 3 0,-1-4-7 16,2 0-2-16,-12 0-3 0,23-6-2 0,-12-1 3 16,-1 2 2-16,0-3-1 0,-4 2 1 0,4-6-3 15,-4 4 3-15,1-1 2 0,-2 1-6 0,0 1 7 16,0-2 0-16,-3 2 4 0,-2 7 12 0,6-12-4 15,-2 9 3-15,-4 3 4 0,0 0-8 0,4-11-1 16,-4 11 1-16,0 0-6 0,0 0-5 0,0 0 0 0,0 0 6 16,0 0-7-16,0 0 3 0,11 16-1 0,-11-16-3 15,3 15 1-15,0-4 2 0,0-1-4 0,2 1 4 16,0 0 2-16,0 2-6 0,-2-5 2 16,4 2 3-16,-1 0-2 0,0 2 5 0,4-6-5 0,-4 1 4 15,4-3-1-15,2 2 0 0,0-2 2 16,3-1 0-16,1 1-3 0,-1-2 1 0,1-3-1 0,3 1-2 15,-4-3 4-15,6-2 2 0,-5 1-3 0,0-2-1 16,-1 0-3-16,2-5-1 0,-4 2-1 0,3-5 0 16,-3-1 2-16,2 0-1 0,-5 4-1 0,-1 0 2 15,1 1 0-15,-4-1 1 0,-1 5 3 0,0-2 2 16,-2 2 14-16,4-1 3 0,-7 7 1 0,6-6-5 16,-6 6-10-16,5-7 3 0,-5 7-4 0,0 0-2 15,0 0 0-15,0 0-4 0,0 0 6 0,16 13-3 16,-13-6 4-16,0 3-9 0,2-1 1 0,2 3 1 15,-2 0 6-15,1 2-4 0,1-3 7 0,2 3-8 16,-3-2-1-16,2 1 2 0,2-3-3 0,-4 1-2 16,3-2 5-16,-3-3-10 0,-1 2-11 0,-3-2-19 15,-2-6-20-15,9 9-23 0,-6-4-16 0,-3-5-11 0,4 6-21 16,-4-6-38-16,0 0-42 0,0 0-37 16,0 0-248-16,0 0-531 0,0 0 236 0</inkml:trace>
          <inkml:trace contextRef="#ctx0" brushRef="#br0" timeOffset="86528.8">17041 3295 160 0,'0'0'284'0,"-5"-12"-22"16,5 12-25-16,-2-9-27 0,2 9-29 15,0 0-20-15,0 0-19 0,-3-8-19 0,3 8-23 0,0 0-27 16,0 0-22-16,0 0-28 0,14 21-12 0,-10-15-13 15,3 4-24-15,1 0-13 0,-2 1-23 0,2-2-14 16,4 8-15-16,0-8-13 0,-3 5-19 0,6-2-127 16,-5 1-269-16,1-2 119 0</inkml:trace>
          <inkml:trace contextRef="#ctx0" brushRef="#br0" timeOffset="87392.29">17214 3485 156 0,'10'11'86'0,"-1"-2"15"0,0 0 8 0,-2 0 17 16,-1-2 15-16,2-3 10 0,-2 0 3 0,-1 1 4 15,1-1-1-15,0 0-1 0,-6-4 2 0,8 7-9 16,-2-5-6-16,-6-2-5 0,9 9-14 0,-4-6-12 15,-5-3-7-15,6 9-8 0,-6-9-5 0,8 5-8 16,-5-1-5-16,4 2-7 0,-7-6-3 0,8 9-11 16,-5-4-1-16,-3-5-7 0,9 9-6 0,-5-7-3 15,-4-2-4-15,8 9-1 0,-8-9-2 0,6 5-3 16,-6-5-3-16,10 4-2 0,-10-4-3 0,10 0 2 0,-10 0-4 16,0 0-4-16,19-6 0 0,-13 1-4 15,0 1-1-15,3-1 0 0,-2-2 3 0,0 2-6 16,1-4 2-16,0-3-2 0,1 4 2 0,-2-2-5 15,-1 0-1-15,2-2 4 0,-2 1 4 0,-1 5 6 0,-1-3 6 16,1 3 7-16,-5 6-4 0,5-10 5 0,-5 10-7 16,5-9-5-16,0 7-6 0,-5 2 0 15,0 0-1-15,0 0-6 0,0 0 1 0,18 7 0 0,-11 0-1 16,-2 0 2-16,2 2-3 0,-1 0-3 0,2 2 0 16,2 2 2-16,0-3 2 0,-2 4 0 0,1-4-5 15,1 1 0-15,-2 0 3 0,2-2 4 0,1 1-5 16,-1 1 2-16,2-6-5 0,-1 2 1 0,1-2 0 15,0-3-1-15,2 0-11 0,-6 1-3 0,7-3-3 16,0 0-4-16,-3-1-5 0,0-3 3 16,4 2-5-16,-2-5 0 0,0 2-1 0,4-3 4 0,0-3-1 15,-3 2 2-15,-2 0 8 0,0 2-6 0,-1-3 10 16,3 1-5-16,-2 3 0 0,-1-2 1 0,-2 4 2 16,0-2 3-16,-2 2 2 0,0 2-2 0,-8 2-2 0,14-7-1 15,-4 6 4-15,-10 1 0 0,16-1 2 16,-16 1-2-16,16 1 2 0,-9 2 0 0,3-3 3 15,3 2 1-15,-3 1 1 0,5-2 4 0,-1-1-4 0,2 1 0 16,5 1 9-16,-2-2-7 0,3-2 2 0,2 2-3 16,0-1 2-16,-2-3-1 0,1 2 2 15,0-2-4-15,0-4 2 0,-2 3 0 0,-5 1-2 16,-1-3 5-16,-3 2-4 0,1-3 3 0,-4 0-2 0,-3 2-2 16,-1 0-1-16,-3-1-2 0,-2 7-1 0,-2-13 0 15,2 13-3-15,-16-13-1 0,3 8 3 0,-2 1-2 16,-2 2 4-16,-4 2-1 0,-6 0-1 0,3 2 2 15,-3 5-3-15,-5 1 1 0,7-1-5 0,0 1-6 16,3 4-7-16,2-4-10 0,0 7-7 0,-1-3-6 16,4 3-3-16,6 1 1 0,0 0 8 0,6-2 6 15,5 7 2-15,3-2 4 0,2 2 1 0,3 0-1 16,6 8-5-16,5-4-1 0,3-2 2 0,4 3 0 16,2-3 0-16,0 2 5 0,2 1-1 0,3-2 4 15,0-1 2-15,0 0 3 0,-1 0 1 0,-5-1 1 16,2 0 2-16,-4 0 1 0,-6-6 7 0,-2 3 6 15,-2 0 1-15,-2 1 4 0,-1 0 4 0,-5-1 1 16,0-1 3-16,-5 1 4 0,-2-5 10 0,-5-2 11 16,-2 6-2-16,-3-4 8 0,-3-6 2 0,-9 2 1 15,-11 4-5-15,-1-8-3 0,-4 1 0 0,0-2-5 16,-2-2 0-16,0-3-3 0,-1 0-4 0,2-4 1 16,4-3-2-16,9 1-4 0,1 3-4 0,4-4-2 0,1-4-3 15,4 2-18-15,5 1-32 0,2-1-30 0,5 0-35 16,3 0-42-16,7-5-53 0,2 2-243 15,5-5-480-15,4 1 213 0</inkml:trace>
        </inkml:traceGroup>
        <inkml:traceGroup>
          <inkml:annotationXML>
            <emma:emma xmlns:emma="http://www.w3.org/2003/04/emma" version="1.0">
              <emma:interpretation id="{0CE6A2A1-BC32-4D88-8011-F7E131621241}" emma:medium="tactile" emma:mode="ink">
                <msink:context xmlns:msink="http://schemas.microsoft.com/ink/2010/main" type="inkWord" rotatedBoundingBox="20169,4631 20915,4601 20928,4901 20181,4930"/>
              </emma:interpretation>
            </emma:emma>
          </inkml:annotationXML>
          <inkml:trace contextRef="#ctx0" brushRef="#br0" timeOffset="87977.89">19166 3465 153 0,'0'0'230'16,"0"0"-9"-16,0 0-14 0,0 11-13 0,0-11-10 16,4 12-13-16,-4-12-6 0,8 9-11 0,-3-4-17 0,0 0 1 15,1-1-3-15,2 1-11 0,5-1 2 0,3-3-13 16,-2 1-3-16,2-2-13 0,0 0-11 15,5-3-5-15,2-1-4 0,-2-1-10 0,-2-1-5 0,1 0-3 16,1 0-9-16,-3-3-4 0,-1 1-4 16,-6-1 1-16,0 0-11 0,0-5 3 0,-1 3-3 0,-4-2-8 15,2 2-1-15,-8-1 2 0,-3 3-11 0,-2-2-5 16,-1 0 5-16,-4 0-5 0,-5 4 1 0,-6-2-2 16,-3 1 1-16,-3 6-5 0,-5 1 4 0,-4-3-7 15,2 9 3-15,0-1-1 0,8 2 1 0,1 3 1 16,0-3 1-16,4 3-3 0,2 2-1 0,0 0 1 15,2 4-1-15,10-4-4 0,-3 2 5 0,4 1-3 16,-1-3 5-16,6 2-2 0,1 1 1 0,1 0 0 0,3-4 1 16,4 4 1-16,3-5-5 0,0 2 3 15,2-2 1-15,6-1-9 0,0-3 3 0,1-1-6 16,4-1 1-16,-1-3-1 0,2-3-2 0,-2 3 1 0,0-4 1 16,2-1 4-16,-1-3-1 0,-2-1 1 0,2-2-2 15,-3 0 2-15,2-4-1 0,-2 2 3 0,-2-2 0 16,0 1-3-16,-2 1 6 0,-4 0 10 0,2 4 10 15,-6 1 7-15,-1 5 5 0,-2-2 3 0,2 1-2 16,-3-1-11-16,-5 5 5 0,10-4-11 0,-10 4 1 16,0 0-2-16,14 3 6 0,-14-3-10 0,9 9 0 15,1-1 1-15,-4 1-4 0,3 1-3 0,-2 4-2 16,3-3 6-16,4 6-11 0,0-1-17 0,-1 0-20 16,4 3-28-16,-4-4-29 0,3 3-33 0,1-4-39 0,-4-3-40 15,1-3-64-15,0-2-216 0,-1-2-526 16,4 1 233-16</inkml:trace>
        </inkml:traceGroup>
        <inkml:traceGroup>
          <inkml:annotationXML>
            <emma:emma xmlns:emma="http://www.w3.org/2003/04/emma" version="1.0">
              <emma:interpretation id="{3E509E40-575D-48A8-865F-E5DC60E020E2}" emma:medium="tactile" emma:mode="ink">
                <msink:context xmlns:msink="http://schemas.microsoft.com/ink/2010/main" type="inkWord" rotatedBoundingBox="21534,4136 23748,4048 23781,4880 21567,4969"/>
              </emma:interpretation>
            </emma:emma>
          </inkml:annotationXML>
          <inkml:trace contextRef="#ctx0" brushRef="#br0" timeOffset="88790.31">20471 3453 249 0,'-8'-7'294'0,"3"5"-30"16,5 2-24-16,-11-9-26 0,11 9-23 0,0 0-21 15,0 0-18-15,0 0-13 0,30-2-16 0,-14 2-11 16,5 2-9-16,4 1-14 0,5 3-6 0,5-1-8 16,0-1-8-16,-10 1-8 0,10 2-7 0,2 0-6 15,-1-2-1-15,-1 2-6 0,-3-3-2 0,3-4-6 16,-2 5 1-16,-11-3-7 0,5 0-3 0,0 0 3 16,-2-1-7-16,-1 1 1 0,0-4-1 0,-3 1-2 15,4 1 1-15,-4-3-1 0,4 1-1 0,-4-2 5 16,-4 2 5-16,4-2-1 0,-1 1 2 0,-4-1 3 0,3-1-1 15,-3 0 1-15,0-1 1 0,-2 0 1 0,-3-5-3 16,3 2-3-16,-3 1-2 0,-4-1 0 16,-2-2-4-16,-1 1-3 0,-3 1-2 0,-2-3-5 0,-5-1 1 15,1 3 0-15,-6-1-5 0,-6-1 0 0,4 4-1 16,-8-5 1-16,1 6-2 0,-4 1 1 16,-1-1 1-16,1 7-1 0,-3 0-5 0,6 0 4 0,-2-2 0 15,7 4-3-15,0 1 4 0,2 0 3 0,-2 1-9 16,4 4 1-16,-3 0 1 0,2-1 3 0,5 4-6 15,0-3-14-15,2 1-12 0,1 0-15 0,-1 5-22 16,3-2-18-16,3 0-20 0,0 0-19 0,4 2-21 16,-2-5-35-16,6 0-38 0,-2 0-210 0,2-1-461 15,5-4 204-15</inkml:trace>
          <inkml:trace contextRef="#ctx0" brushRef="#br0" timeOffset="88352.08">20596 2843 149 0,'0'0'292'0,"0"0"-28"0,0-10-25 16,0 10-28-16,0 0-21 0,0 0-8 0,0 0-15 16,0 0-12-16,0 0-6 0,-11 33-5 0,11-17-11 15,-2 4 2-15,-1 3-2 0,3 0-4 0,3 10-3 16,-1-1 2-16,3-3-9 0,4 6-11 0,-2-3-6 15,0 2-4-15,3 2-5 0,1-1-5 0,-2-4-4 16,3 2-14-16,-1-2-5 0,0 2-8 0,-3-4-4 16,1 0 1-16,2-6-8 0,-6 0-7 0,5-1-11 15,-2-2-7-15,1 0-15 0,-1 0-20 0,-1-2-19 16,-1-4-15-16,-1-1-19 0,-1-2-16 0,-1 1-16 16,-1 0-22-16,3-1-19 0,-2 0-31 0,-3-5-33 0,3 3-32 15,-3-9-238-15,3 7-513 0,2 0 228 0</inkml:trace>
          <inkml:trace contextRef="#ctx0" brushRef="#br0" timeOffset="89022.3">21439 3287 154 0,'0'0'209'0,"0"0"-21"15,0 0-6-15,0 0-7 0,0 0-11 0,0 0-11 16,7 20-12-16,-4-12-4 0,-1 4-9 0,1-5-10 0,-1 7-9 16,2-5-7-16,1 2-12 0,1 1-6 15,-1-1-8-15,0 1-9 0,-1-3 2 0,-1-1-11 16,4 1-6-16,-5-3-16 0,1 3-20 0,2-4-24 0,-5-5-20 15,6 9-18-15,-4-5-27 0,-2-4-29 0,9 2-34 16,-9-2-43-16,0 0-144 0,16-9-350 0,-8 7 156 16</inkml:trace>
          <inkml:trace contextRef="#ctx0" brushRef="#br0" timeOffset="89314.11">21739 3237 88 0,'0'0'215'0,"0"0"-20"0,0 0-19 16,0 0-13-16,0 0-12 0,15 8-9 0,-9-1-10 16,-1-1-5-16,1 2-6 0,-1-2-5 0,3 6-5 15,-5-2-4-15,2-2-4 0,2 0-6 0,-2 2 1 16,0 0-7-16,0-1-4 0,0 2-4 0,-4-4-3 16,1-1-5-16,-2-6 5 0,0 16 3 0,0-16 3 0,-3 12 0 15,-5-5-4-15,1-2-5 0,-7-1-7 16,0 0-6-16,-2 0-7 0,-5-1-4 0,-2 2-5 15,0-4-5-15,0 2-3 0,2-1-5 0,-1-2-6 16,0-2-18-16,6 4-14 0,0-2-18 0,2 3-19 0,6-3-20 16,8 0-18-16,-17 0-21 0,17 0-32 0,0 0-29 15,0 0-32-15,0 0-26 0,0 0-199 16,0 0-452-16,0 0 200 0</inkml:trace>
          <inkml:trace contextRef="#ctx0" brushRef="#br0" timeOffset="89628.85">21988 3331 225 0,'0'0'221'15,"14"5"-15"-15,-11-2-12 0,-3-3-14 0,12 9-11 16,-6-3-10-16,-1-1-10 0,2 1-10 0,0 2-10 16,-3 2-10-16,3-2-10 0,-5-1-6 0,3 1-4 15,0-2-7-15,-1 2-2 0,1-1-5 0,-5-7-5 16,6 8-7-16,-3-2 0 0,-3-6 3 0,2 5 6 15,-2-5 11-15,0 0 11 0,0 0 9 0,5 7 11 16,-5-7-15-16,0 0-4 0,0 0-12 0,0 0-5 16,0 0-2-16,0 0-1 0,6-26-1 0,-4 15 4 0,1-1-2 15,0-1-4-15,2 1-11 0,0-2-6 16,5-3-4-16,0-2-7 0,2-1-5 0,1 3-1 16,2-1-10-16,-2 2-6 0,3 1-11 0,2 3-20 0,-1 0-29 15,2 1-26-15,-7 7-27 0,3-2-31 16,-2 1-30-16,-1 2-39 0,2 4-38 0,-5 1-44 15,-9-2-55-15,16 0-221 0,-9 6-585 0,2-1 259 16</inkml:trace>
          <inkml:trace contextRef="#ctx0" brushRef="#br0" timeOffset="89855.83">22546 3420 165 0,'8'4'356'0,"0"-4"4"15,-8 0-6-15,21 0-7 0,-13-1-11 0,-8 1-22 16,16-3-26-16,-6 1-31 0,-4 0-25 0,-6 2-23 15,14-5-23-15,-5 3-15 0,-9 2-29 0,10-6-41 16,-10 6-62-16,7-5-75 0,-7 5-85 0,0 0-89 16,0 0-81-16,0 0-243 0,0 0-577 0,0 0 255 15</inkml:trace>
        </inkml:traceGroup>
      </inkml:traceGroup>
    </inkml:traceGroup>
    <inkml:traceGroup>
      <inkml:annotationXML>
        <emma:emma xmlns:emma="http://www.w3.org/2003/04/emma" version="1.0">
          <emma:interpretation id="{76277195-0F0D-408C-97F4-0713D3660AE0}" emma:medium="tactile" emma:mode="ink">
            <msink:context xmlns:msink="http://schemas.microsoft.com/ink/2010/main" type="paragraph" rotatedBoundingBox="1079,6110 25273,5930 25309,10742 1115,10922" alignmentLevel="1"/>
          </emma:interpretation>
        </emma:emma>
      </inkml:annotationXML>
      <inkml:traceGroup>
        <inkml:annotationXML>
          <emma:emma xmlns:emma="http://www.w3.org/2003/04/emma" version="1.0">
            <emma:interpretation id="{ABE4CDFC-1FF5-482C-9B7D-042D261CC6ED}" emma:medium="tactile" emma:mode="ink">
              <msink:context xmlns:msink="http://schemas.microsoft.com/ink/2010/main" type="inkBullet" rotatedBoundingBox="1087,7365 1739,7348 1740,7416 1089,7433"/>
            </emma:interpretation>
            <emma:one-of disjunction-type="recognition" id="oneOf1">
              <emma:interpretation id="interp1" emma:lang="tr-TR" emma:confidence="0">
                <emma:literal>-</emma:literal>
              </emma:interpretation>
            </emma:one-of>
          </emma:emma>
        </inkml:annotationXML>
        <inkml:trace contextRef="#ctx0" brushRef="#br0" timeOffset="92744.41">13 6103 180 0,'0'0'200'16,"0"0"-10"-16,0 0-6 0,0 0-8 0,-7-6-10 16,7 6-10-16,0 0-7 0,0 0-10 0,0 0-1 15,-7-5-11-15,7 5-4 0,0 0-7 0,0 0-11 16,0 0-7-16,0 0-8 0,-6-6-7 0,6 6-6 0,0 0-5 15,0 0-5-15,0 0-8 0,0 0-4 0,0 0-6 16,0 0-7-16,0 0-5 0,0 0 0 0,0 0-5 16,0 0-6-16,0 0-1 0,0 0-1 0,0 0-7 15,0 0 4-15,-15 8-4 0,15-8-3 0,0 0 1 16,0 0-2-16,0 14 4 0,0-14 4 0,0 0 9 16,19 12 3-16,-7-9 4 0,9 1 3 0,2-3-4 15,12 3-1-15,1-4-2 0,-1 0-1 0,8-3 9 16,-2 2-13-16,1 0 3 0,-3-3-2 0,-2 0-3 15,0-4-3-15,-5 8-1 0,-6-5-2 0,-1 2-5 16,-3 1-2-16,-1-2 2 0,-5 1 7 0,-4-1-2 16,1 2 2-16,-3 0 10 0,-1 1-4 0,-2-2 16 15,-7 3-11-15,12-6-4 0,-12 6 1 0,10-3-5 0,-10 3-4 16,7-7-3-16,-7 7-1 0,3-6-3 16,-3 6-3-16,0 0-27 0,0 0-16 0,0 0-26 0,5-9-27 15,-5 9-24-15,0 0-30 0,0 0-23 0,0 0-27 16,0 0-26-16,0 0-53 0,-15 28-198 0,12-22-503 15,3-6 223-15</inkml:trace>
      </inkml:traceGroup>
      <inkml:traceGroup>
        <inkml:annotationXML>
          <emma:emma xmlns:emma="http://www.w3.org/2003/04/emma" version="1.0">
            <emma:interpretation id="{1F9C3E49-9A57-4A20-BEC4-82AF4BB6BFBA}" emma:medium="tactile" emma:mode="ink">
              <msink:context xmlns:msink="http://schemas.microsoft.com/ink/2010/main" type="line" rotatedBoundingBox="2269,6498 24810,5906 24850,7463 2310,8055"/>
            </emma:interpretation>
          </emma:emma>
        </inkml:annotationXML>
        <inkml:traceGroup>
          <inkml:annotationXML>
            <emma:emma xmlns:emma="http://www.w3.org/2003/04/emma" version="1.0">
              <emma:interpretation id="{DFFAE648-CD5A-4674-BED5-7800781CA041}" emma:medium="tactile" emma:mode="ink">
                <msink:context xmlns:msink="http://schemas.microsoft.com/ink/2010/main" type="inkWord" rotatedBoundingBox="2277,6824 4468,6766 4490,7596 2299,7654"/>
              </emma:interpretation>
            </emma:emma>
          </inkml:annotationXML>
          <inkml:trace contextRef="#ctx0" brushRef="#br0" timeOffset="93830.54">1172 5723 113 0,'0'0'214'0,"0"0"-18"16,0 0-23-16,0 0-11 0,0 0-18 0,0 0-11 16,0 0-5-16,23-13-3 0,-10 12-8 0,2-2-3 15,1 0-7-15,7-1-6 0,-1 2-5 0,1-2-6 16,2 1-6-16,-4 1-8 0,1 2-5 0,-4-3-9 16,5 2 1-16,-1 1-6 0,1-1-4 0,-5 1-4 15,5 1-7-15,-1 0-1 0,-1 2-6 0,2-3-1 16,-7 2-4-16,6-1-5 0,-1 1 1 0,1 2-6 15,-1 1 0-15,-6-4-4 0,6 0 1 0,-4 1-1 16,0-2-1-16,5 3-3 0,-1-1 0 0,2-2 4 0,-1 1-4 16,-6-1-3-16,0 0-3 0,1 0-10 15,-2 0-14-15,0-2-15 0,-1 2-20 0,-1-1-15 16,2-2-15-16,-5 1-16 0,0 1-21 0,-3-2-21 0,-7 3-41 16,15-3-174-16,-11-3-385 0,-4 6 171 0</inkml:trace>
          <inkml:trace contextRef="#ctx0" brushRef="#br0" timeOffset="94101.19">1695 5770 7 0,'0'0'221'0,"-10"11"-8"16,4-5-6-16,1 0-5 0,1 5-11 0,-1-1-10 15,0 4-7-15,-1-3-5 0,1 4-6 0,-4 1-8 16,4 5-6-16,-1-1-9 0,0 2-11 0,-1-3-12 15,1 3-10-15,-3 2-3 0,3-2-13 0,1-1-10 16,-2 2-5-16,2-1-7 0,0-2-8 0,-2-1-2 16,2 3-6-16,3-4-7 0,-5 0-2 0,3 1-5 0,-1 0-2 15,0-1-4-15,1-4-9 0,-1 0-14 16,4-1-18-16,0-1-22 0,-2-1-20 0,3-1-22 16,0-10-18-16,-1 17-13 0,1-9-12 0,0-8-17 15,5 10-26-15,-5-10-33 0,7 0-210 0,-7 0-434 0,19-9 192 16</inkml:trace>
          <inkml:trace contextRef="#ctx0" brushRef="#br0" timeOffset="94814.82">2122 5516 187 0,'0'0'221'0,"4"-9"-22"0,-4 9-21 0,0 0-17 16,7-5-21-16,-7 5-12 0,0 0-11 0,0 0-5 16,11 11 1-16,-6-2-5 0,0 0-1 0,0 4 3 15,4 5 1-15,-5 0-6 0,3 3-2 0,0 1-5 16,-1 8-1-16,0-6-8 0,-1-1-2 0,0 7-9 16,1-2-1-16,-1 5-5 0,-2-5-6 0,5-5-9 15,-3 5-3-15,0-6-8 0,-1 2-2 0,-1-3-5 16,-1 1-4-16,2-3-1 0,-2 1 0 0,3-1-8 15,-2-5-1-15,-2-2-3 0,4 0 3 0,0-1-2 0,-2-4-3 16,-1 2 0-16,1-3-4 16,-3-6-1-16,8 11 1 0,-2-9 0 0,-6-2-2 0,17 4 1 0,-5-6-7 15,-12 2-5-15,18-6-1 0,-6-1-12 16,2 1-5-16,-1-5-6 0,4-3 1 0,-1-1 1 16,0 0-1-16,-4 3 2 0,2-2 2 0,-1-2-4 15,-3 3 5-15,-2 4 0 0,2-3 3 0,-5 2 3 0,4 0 1 16,-5 4 2-16,-1 1 3 0,-3 5-5 0,7-10 0 15,-7 10-1-15,0 0 0 0,6-2-2 0,-6 2 2 16,0 0 2-16,0 0 9 0,10 16-5 0,-5-5 3 16,-4 0 3-16,3 3-1 0,-3 2-1 0,4-2 2 15,-5 6 0-15,6-1 3 0,-1-2 1 0,3 1-1 16,0-4-3-16,-3 0 4 0,7 3 0 0,-6-5 2 16,1-1 0-16,5-1 4 0,1 0 0 0,2-4-1 15,0-1-1-15,6-1 3 0,1-1-1 0,2-2-4 16,3-1-1-16,-5-1-2 0,4-4 3 0,-1 2-4 0,1-3-2 15,-1 1 6-15,-4-4-3 0,2-1-3 0,-2-4 3 16,-2 6-1-16,-4-7-2 0,1 3 0 16,-2-3 0-16,-5 3-3 0,-5-2 0 0,4-1 2 0,-6 3-4 15,-2 0 2-15,0 1-2 0,-2 0 1 0,-3 2-3 16,-2 0-1-16,-1 1-3 0,-5 2 5 16,-3 0-5-16,0 3 7 0,-4 4-1 0,1 1-3 15,3 0 1-15,2 2 2 0,-2-1-2 0,2 8-1 16,2-3 4-16,3 2 0 0,1 1-1 0,3 3 2 0,2-2 1 15,8 1-1-15,-2 1 0 0,5 1 4 16,6 2 0-16,5-2 1 0,4 4-1 0,7 0 3 0,3-7-8 16,3-1-11-16,1 1-21 0,-2-1-26 0,4-2-23 15,-2-1-31-15,-2 1-26 0,4 0-40 0,4-4-46 16,-10-5-197-16,1 3-456 0,3-5 202 0</inkml:trace>
        </inkml:traceGroup>
        <inkml:traceGroup>
          <inkml:annotationXML>
            <emma:emma xmlns:emma="http://www.w3.org/2003/04/emma" version="1.0">
              <emma:interpretation id="{DDB05324-CACD-4BD3-B6EE-8BF2AE894304}" emma:medium="tactile" emma:mode="ink">
                <msink:context xmlns:msink="http://schemas.microsoft.com/ink/2010/main" type="inkWord" rotatedBoundingBox="4842,6653 9865,6521 9900,7856 4877,7988"/>
              </emma:interpretation>
            </emma:emma>
          </inkml:annotationXML>
          <inkml:trace contextRef="#ctx0" brushRef="#br0" timeOffset="95180.48">3908 6050 12 0,'2'17'190'0,"0"-11"-10"16,-2 3-9-16,5-3-10 0,0 3-10 0,4 2-3 15,-2-6-10-15,5 1-11 0,-1 0-6 0,0 1-10 0,4-5-12 16,2 1-8-16,2-1-6 0,2-2-7 16,2 0-8-16,-2-1-6 0,3-3-9 0,-5-1-5 15,0 3-3-15,-3-5-1 0,6 0 1 0,-9 0-2 0,1-2 5 16,-3 0 14-16,-3-3-2 0,-2 0-8 0,-4-1 2 16,3 0-9-16,-7-1-1 0,-6-1-4 0,2 3-2 15,-5-5-3-15,-10 2-2 0,-4-3-5 0,-4 4-1 16,-4 3 0-16,0 1-5 0,-2 1-6 0,0 4 2 15,-2 0-3-15,1 4 1 0,1 1-4 0,3 4-1 16,7-2-9-16,3 3-9 0,1-1-15 0,8 1-23 16,1 3-21-16,-1-1-19 0,5 2-17 0,2-2-23 15,4-2-25-15,2-5-36 0,0 0-194 0,13 20-409 16,-2-16 181-16</inkml:trace>
          <inkml:trace contextRef="#ctx0" brushRef="#br0" timeOffset="96034.86">4443 5545 209 0,'2'-8'256'0,"-2"8"-29"16,0 0-23-16,0 0-22 0,0 0-15 0,0 0-16 15,0 0-16-15,19 18-11 0,-14-7-3 0,1 3-8 16,2 7-8-16,0-4-8 0,0 7-6 0,6 3-4 15,-6-3-5-15,5 6-6 0,-4-2-7 0,-1 2-4 16,5 0-7-16,-10-9-3 0,5 1-8 16,-1 7-3-16,-3-8-2 0,1 1-6 0,1-3 0 0,-6-5 0 15,5 0-6-15,-5 1-6 0,3-4 0 0,-3-2-4 16,0 0 2-16,0-9 0 0,0 14-2 0,0-14 0 16,2 10 5-16,-2-10-6 0,0 0-1 0,0 0-2 15,0 0-2-15,0 0-2 0,0 0 0 0,0 0-5 16,0 0-6-16,0 0-7 0,14-23-5 0,-5 17-4 15,-2-8-2-15,1 1-9 0,3-4 0 0,0 2-2 16,0 4 5-16,-1-3 3 0,2 4 2 0,-1 0-3 16,0 0 10-16,-1-1-4 0,1 5 1 0,0-1-1 15,2 1 2-15,-5 3 2 0,4-1-2 0,0 2 2 16,-3 1 1-16,-9 1-1 0,19 0 3 0,-19 0-2 0,16 1 2 16,-8 3 0-16,0-2 2 0,-2 1-2 0,2 1 2 15,-1 2 3-15,-1 0 3 0,-1 1 7 0,-1 0 5 16,1-1 4-16,-5-6 7 0,3 14 2 0,-3-6 2 15,0-8 6-15,-5 16 6 0,2-5 0 0,-6-1 2 16,1-2 0-16,-5 0-9 0,-1 1 1 0,1-3-6 16,-1 3-2-16,-7 0-1 0,7-3-4 0,0 1-2 15,3-1-1-15,-2 1-3 0,3-5-8 0,3 2-15 16,0 0-14-16,7-4-12 0,-11 4-7 0,11-4-4 16,-5 6 4-16,5-6-5 0,0 0-9 0,0 0-8 15,0 0 1-15,32-8-4 0,-16 1 0 0,5-1 2 16,4-3 2-16,5-1 5 0,-6 3 1 0,6-5 2 15,0 2 2-15,2-6 7 0,-2 6 9 0,-8-2 2 16,2 3 11-16,-3 0 12 0,-1 1 16 0,-1 2 10 0,2-1 16 16,-7 2 9-16,-3 0 13 0,3 0-1 0,-7 3 1 15,2 3-3-15,-2-3-5 0,-7 4-5 16,17-2-2-16,-17 2 1 0,11 5-2 0,-6-3 0 0,4 5 6 16,-1 2 4-16,-3 3-5 0,6 6 2 0,-3-1 0 15,1 3-5-15,1 0 0 0,-2 10-1 0,2-2-2 16,-1 2 1-16,-4 4-3 0,2 1-1 15,2 0-5-15,2 0 0 0,1 2-1 0,-5 0-2 0,1-2-4 16,-2 0-1-16,4 0 1 0,-4 0-3 0,-4 0-1 16,5-5 2-16,-2 1-5 0,-3-10-4 0,1 0 3 15,-1 0-2-15,-2-7 0 0,4-1 1 0,-4 0 2 16,0-2-6-16,0-3 1 0,0-8 6 0,-4 11 2 16,4-11 1-16,-7 11 5 0,2-9-4 0,-7 2-2 15,1-6 2-15,11 2-2 0,-26-5-1 0,10-2-1 16,-2-3-4-16,-5 1-1 0,-5-6-4 0,-4-1-14 15,2 0-22-15,-2-2-27 0,-6-2-20 0,2 2-27 16,-1 1-24-16,1-1-21 0,2 1-16 0,5-4-28 0,3 0-37 16,1-2-205-16,9 7-472 0,5-5 209 15</inkml:trace>
          <inkml:trace contextRef="#ctx0" brushRef="#br0" timeOffset="96243.27">5018 5368 137 0,'-7'-12'291'0,"-1"0"-25"15,0 4-23-15,5 2-27 0,-3 2-25 0,6 4-19 16,0 0-20-16,-12-2-13 0,12 2-27 0,0 0-36 16,-7 18-28-16,5-10-37 0,4 4-29 0,1 4-44 15,1-3-45-15,1 7-80 0,0-1-93 0,1 0-304 16,6-2 135-16</inkml:trace>
          <inkml:trace contextRef="#ctx0" brushRef="#br0" timeOffset="96658.73">5512 5782 189 0,'11'5'223'0,"0"-5"-20"16,-11 0-17-16,21 4-19 0,-7-4-18 16,1 2-13-16,1-2-11 0,-2 3-14 0,5-2-7 0,-4-1-10 15,6 1-11-15,0-1-9 0,-1 0-8 0,-4-1-5 16,-1 0-5-16,1-2-7 0,0 1-6 16,-1-3-2-16,-2 0 0 0,2 0-9 0,-3 0-1 0,-3 1 0 15,3-2 3-15,-5 1-3 0,-1-2-4 0,-1 0 2 16,-5 7-6-16,2-13 1 0,-2 13-3 0,-2-15-5 15,-4 10-3-15,-4-2 4 0,-2 2-2 0,-4-4 3 16,-3 5 6-16,0 2 7 0,2 0 4 0,-4-1-3 16,7 6-1-16,1-1 0 0,-2 1 0 0,1 0 4 15,3 6-5-15,0-3-4 0,-1 0 0 0,5 4-1 16,1-2 0-16,-2 4-2 0,5 1-1 0,0 0 0 16,2 3 0-16,2 2-4 0,2-3 1 0,0-1-1 15,6 6-2-15,1-2 2 0,-1 0-4 0,2 1-1 0,-1-9-10 16,4 5-10-16,2-1-15 0,2-4-22 15,0 1-8-15,-3-6-21 0,5 1-22 0,1-2-17 16,1-4-18-16,2 0-13 0,2-4-15 0,7-2-8 16,0-5-31-16,0 0-129 0,-10 1-353 0,5-6 156 0</inkml:trace>
          <inkml:trace contextRef="#ctx0" brushRef="#br0" timeOffset="96867.81">6248 5714 216 0,'0'0'222'0,"0"0"-9"16,-5-12-5-16,5 12-8 0,-9-5-9 0,9 5-8 15,-12-3-16-15,12 3-12 0,-16 3-12 0,16-3-11 16,-15 7-11-16,7-2-3 0,4 3-5 0,1-2-4 16,-1 3-5-16,-1-2-5 0,5-7-6 0,0 17 5 15,5-6 0-15,1 0-1 0,-1-1 2 0,8 1-7 16,3 2-12-16,4-2-6 0,-2-2 0 0,5 2-12 16,-2-2-3-16,3-2-7 0,8 2-5 0,2 1-19 15,-9-5-28-15,-9-2-36 0,-1 2-38 0,0 0-47 16,-3-1-45-16,2-1-64 0,-7-1-290 0,2 0-564 15,-9-2 250-15</inkml:trace>
          <inkml:trace contextRef="#ctx0" brushRef="#br0" timeOffset="98365.88">6670 5813 55 0,'-10'-2'265'0,"2"-2"-14"0,3-1-18 15,5 5-13-15,-14-6-20 0,14 6-19 0,-11-5-20 16,11 5-14-16,0 0-16 0,0 0-14 0,0 0-11 16,25-7-8-16,-5 5-12 0,4 1-9 0,10 1-9 15,1-2-4-15,4 1-12 0,3 1-7 0,3-1-6 16,-2-3-5-16,2 3-6 0,0 1-1 0,-1-1-4 16,-4 0 0-16,-2 1-6 0,-4-3 1 0,-7 3-4 15,-4 0 2-15,-7-2-2 0,0 2 0 0,-2-1 4 16,-4 1 0-16,0 0-4 0,-10 0 1 0,12 1 7 15,-6 1 9-15,-6-2 6 0,10 6 8 0,-10-6-2 0,5 11 4 16,-1-4-3-16,-4-7 5 0,6 11-1 0,-6-5-4 16,0-6 2-16,5 16-4 0,-2-6 4 0,0-2-8 15,0-1-4-15,1 2-2 0,1 1-1 16,0-1-5-16,-3-1 1 0,3 3-2 0,0-2-3 0,0 2-2 16,0-5-12-16,-2 2-22 0,0-1-28 0,0-1-30 15,2-1-25-15,-1 4-35 0,-4-9-29 0,6 9-27 16,-6-9-40-16,0 0-233 0,0 0-498 0,0 0 220 15</inkml:trace>
          <inkml:trace contextRef="#ctx0" brushRef="#br0" timeOffset="97984.25">6694 5410 72 0,'0'0'215'0,"6"-13"-13"15,-2 10-3-15,-4 3-9 0,5-12-11 0,-3 6-13 0,-2 6 1 16,5-8-6-16,-5 8-3 0,4-9-15 0,-4 9-13 16,0 0-15-16,0 0-13 0,0 0-14 0,8-3-11 15,-8 3-6-15,0 0-3 0,10 18-3 0,-4-8-3 16,2 3 2-16,-1 5-1 0,3 2 1 0,2 6 1 15,4 2-4-15,-2 1-3 0,0-2-5 0,-1-1-3 16,4 4-5-16,-1-1-3 0,0-2-4 0,-5-6-2 16,5 5-3-16,-6-7-4 0,-1 2-2 0,1-3-3 15,0 1-2-15,-2-1 2 0,0-4-4 0,-3 1-1 16,0-1-1-16,1-2-2 0,-1 0-6 0,-1-1-16 0,0-1-13 16,0 1-20-16,-2-2-24 0,1-3-26 0,-2 3-28 15,-1-9-25-15,-1 15-33 0,1-15-37 16,-3 11-230-16,3-11-479 0,-6 5 213 0</inkml:trace>
          <inkml:trace contextRef="#ctx0" brushRef="#br0" timeOffset="98571.51">7319 5552 1979 0,'-3'-8'55'0,"0"-3"45"16,-2 2-40-16,1 1-10 0,4 8 9 0,-6-18 2 15,5 13-7-15,1 5-10 0,-5-11-10 0,5 11-3 16,0 0-5-16,0 0-6 0,0 0-9 0,0 0-13 0,0 0-21 16,0 0-18-16,0 0-12 0,0 0-17 15,22 23-25-15,-15-12-16 0,1-1-21 0,-2 2-17 16,1 1-169-16,-2 0-345 0,1-1 152 0</inkml:trace>
          <inkml:trace contextRef="#ctx0" brushRef="#br0" timeOffset="99138.16">7586 5863 177 0,'9'3'253'0,"-2"0"-9"0,2-2-15 15,0 3-11-15,-9-4-20 0,17 1-14 0,-7-1-15 16,0 2-12-16,-10-2-13 0,17 2-11 0,-8 0-12 16,0-2-6-16,-9 0-13 0,16 0-12 0,-16 0-5 15,16-2-12-15,-16 2-3 0,13-1-8 0,-5 0-6 16,-8 1-6-16,13-7-4 0,-7 5-5 0,3-3-3 15,-3 0-3-15,1 1-5 0,2-1-4 0,1-4-3 16,-2 1-1-16,0-5-4 0,0 5-1 0,-1-5 2 16,1 6-5-16,-1-5-1 0,-1 0 0 0,1 3-1 0,1-3-6 15,-3 5 1-15,0 0 2 0,-1 1-4 16,1 3 2-16,-5 3 1 0,6-12-5 0,-6 12-1 16,8-8-4-16,-8 8-2 0,0 0-3 0,5-4 2 0,-5 4-3 15,0 0 4-15,0 0-2 0,0 0 2 0,15 13 0 16,-12-6 2-16,5 0 0 0,-1 3 4 0,0-1 0 15,0 2 0-15,2-2 3 0,0 2 1 0,2-1-1 16,0-3 3-16,3 4 2 0,-1-2 5 0,6-3-2 16,0 3 4-16,2-5-3 0,0 1 3 15,-1-3-5-15,2-1 1 0,1 1-1 0,1-4 0 0,0 1-3 16,1-1 1-16,9-3-4 0,-12-1 2 0,2-1 0 16,-1 0 1-16,-1-3-3 0,0 1-1 0,1-2-1 15,-3 0 3-15,-3-2-5 0,-6 1-4 0,2-2-2 16,-7 1 5-16,3 0-12 0,-2 0 7 0,-3 0-6 15,-4-2 2-15,1 6-1 0,-3-4 2 0,-2 6 0 16,4 7-1-16,-10-13-1 0,3 8 1 0,-2 2-2 16,-5 0 1-16,14 3 0 0,-21 0-1 0,5 4 1 15,5 1 1-15,-2 1 1 0,2 3 1 0,0 2 3 16,2 0-2-16,3 0 1 0,1 2 2 0,2-2 5 16,3 2 1-16,3 4 0 0,1-4 6 0,5 4-8 0,4 1 0 15,2-2 1-15,2-1 4 0,8 2 0 16,5 1 0-16,-1-5-10 0,-6-2-24 0,9 3-29 15,-1-4-36-15,-6-3-36 0,0-1-48 0,12 0-47 0,-3-3-230 16,2-2-489-16,0-2 218 0</inkml:trace>
        </inkml:traceGroup>
        <inkml:traceGroup>
          <inkml:annotationXML>
            <emma:emma xmlns:emma="http://www.w3.org/2003/04/emma" version="1.0">
              <emma:interpretation id="{8DCAA6DD-0E73-4D7C-B7F9-FD990D25BDB4}" emma:medium="tactile" emma:mode="ink">
                <msink:context xmlns:msink="http://schemas.microsoft.com/ink/2010/main" type="inkWord" rotatedBoundingBox="10499,6407 13901,6318 13927,7319 10525,7408"/>
              </emma:interpretation>
            </emma:emma>
          </inkml:annotationXML>
          <inkml:trace contextRef="#ctx0" brushRef="#br0" timeOffset="99854.28">9537 5752 25 0,'3'6'225'0,"-3"-6"-14"0,13 9-16 0,-8-4-11 16,5 1-8-16,1 0-13 0,-1 1-10 0,1-2-7 16,0 1-12-16,2-1-8 0,-2 0-10 0,2 0-8 15,0-3-8-15,0 2-8 0,-1-3-8 0,3 1-5 16,-2-2-9-16,0-2-2 0,0 2-10 0,-3 0-2 0,-2-2 0 15,2-1-4-15,-10 3 0 0,13-6 2 16,-6 0-10-16,-4-2 2 0,-3 8-6 0,4-15-4 16,-8 4-7-16,-4-4-2 0,-2 3-3 0,-5-2-4 0,-3 0-3 15,-8-7-2-15,-3 7-3 0,0-2 0 0,-2 5-2 16,-1 0 0-16,1 2-4 0,4 5 0 0,4 2 2 16,0-1-6-16,5 6-2 0,3-3-1 15,0 2-2-15,4-1-4 0,1 4-10 0,3-2-4 0,7-3 0 16,-6 10 0-16,2-4 0 0,4-6-2 0,9 12 0 15,0-4-3-15,5-2 0 0,2-1 0 0,2 0 3 16,9 1 1-16,9-3 2 0,-4-1-1 0,2-2 7 16,2-1-1-16,0-3-2 0,0-2 5 0,-1-2 1 15,1-3 0-15,-1 4 2 0,2-4 1 0,0-2 1 16,0 0-1-16,0-5-6 0,3-2-13 0,-1 0-5 16,-3-2-15-16,1-2-8 0,-4 1-6 0,-1-4 0 15,-5 0-4-15,-2 2-3 0,0-3 3 0,-6 1 9 16,-3-1 8-16,-5-2 8 0,-2 9 2 0,-5-3 13 15,-4 2 7-15,-1-3 15 0,-2 3 6 0,-4 3 8 0,-2 1 5 16,-5 0 3-16,5 7 4 0,-4 0 1 16,-5 1 0-16,6 2-3 0,-2 2-3 0,-1 4 2 15,-1-2-2-15,2 5-1 0,1 2 2 0,-1 3 5 0,1 2-1 16,2 0 0-16,0 7 3 0,0 3 6 0,-2-1 6 16,6 4 2-16,-1 2 6 0,5 7 4 0,1 1 3 15,1-1 0-15,2-1-4 0,3 4-2 0,1 0-1 16,3 1 0-16,0-1-6 0,0 2 0 0,-2-2-3 15,4 2 0-15,-3 0-3 0,2 2-2 0,-3-2-2 16,2-4-5-16,1 0-2 0,-4 1 0 16,1-2-2-16,-1-1-4 0,-3-6 3 0,3 0-4 0,0-2-1 15,-1 3-1-15,-1-4 4 0,1 0-5 0,1-3 0 16,-3 3-1-16,1-6-5 0,0-2-16 0,1-3-20 16,-3 0-27-16,4 1-31 0,-4 4-24 0,3-6-26 15,1 1-37-15,-3-4-38 0,-2-5-204 0,8 6-450 16,-8-6 200-16</inkml:trace>
          <inkml:trace contextRef="#ctx0" brushRef="#br0" timeOffset="100038.83">9999 5765 118 0,'0'0'259'0,"9"-18"-23"16,2 12-21-16,4 1-24 0,3 1-19 0,5-1-16 15,3 3-15-15,0 0-12 0,8 4-19 0,1-2-25 0,-8 1-34 16,6 0-29-16,-7 1-29 0,-1 1-26 0,1 0-39 16,0-2-47-16,-4 2-157 0,2-3-299 0,2 2 132 15</inkml:trace>
          <inkml:trace contextRef="#ctx0" brushRef="#br0" timeOffset="101204.61">10926 5519 49 0,'0'-21'254'15,"2"7"-19"-15,7-6-23 0,2 3-23 0,2-1-19 16,2-1-15-16,1 0-18 0,7-3-12 0,4 4-12 16,0-1-12-16,0 3-11 0,3 0-10 0,-2-3-7 15,0 0-8-15,3 2-5 0,-1 2-5 0,0 1 0 16,-4-1-1-16,-1 2-2 0,-3 1-5 0,6-4 0 16,-4 6-4-16,-3 2-2 0,1-3 1 0,0 5-2 15,-9 1-5-15,1 0 3 0,-1-2-6 0,4 4-1 0,-2-1-7 16,-1 2-1-16,-1-1-4 0,-3 6-1 0,-1-1-4 15,0 2-4-15,2 0 3 0,-4 2-3 0,3 2 1 16,-3 4 4-16,3-1 4 0,0 1 11 16,-2 6-1-16,3 0 6 0,-1 2 5 0,0 0 1 0,-2 3 2 15,1 0-1-15,-1 5-5 0,0 1 5 0,-1 2 0 16,-1-3 3-16,3 2-4 0,-3 2-2 0,-1-3-1 16,0-5-5-16,2 7-2 0,-2-10 2 0,-3-1-4 15,2-2-5-15,-2 2 1 0,3-5-3 0,0-1 7 16,-1 0-10-16,-1-1 8 0,2-2-9 0,-1 0-2 15,0-4 0-15,-1 1 1 0,-2 1 0 0,4-3-1 16,0 0-2-16,-5-6-3 0,9 7 12 0,-3-3-11 0,-6-4-4 16,12 6 0-16,-3-2-2 0,0-4-6 0,-9 0-14 15,20 0-11-15,-8-4-6 0,1 1-12 16,2 1-6-16,-3-1-2 0,-1-2-9 0,4-2-3 0,-2 1 4 16,-2 0 3-16,0-2 3 0,0 2 7 0,-1-1 7 15,-4 2 4-15,3 1 3 0,-3-1 1 0,1 2 7 16,-1-2 9-16,-6 5 6 0,6-4 0 0,-6 4-2 15,8-6 1-15,-8 6-1 0,0 0 3 0,0 0 3 16,0 0-2-16,15 4 5 0,-15-4 0 0,11 9 5 16,-6-5 6-16,5 5 5 0,0-2 3 15,-3 2 8-15,4-1-2 0,9 1 1 0,-2 0 5 0,0 0 0 16,4-2-1-16,0-2 2 0,-1 0-6 0,-5-1 0 16,7 1-1-16,-3-3-1 0,2-1-1 0,-3-1 0 15,3 3-7-15,-4-6 0 0,-2 2 1 0,1-4-5 16,5-1 0-16,-1 1 3 0,-5-2-6 0,1-3 1 15,-4 1 0-15,5-2 0 0,-9-2-7 0,1 1-1 16,-2 0 0-16,0-8-5 0,-3 1-5 0,-3 6 3 0,-2-6 1 16,-2 3-2-16,-3 1-1 0,-3 1-2 15,-1 3 1-15,-5-4 4 0,3 6-5 0,-1 2 0 16,-1 1 0-16,2 1 1 0,-3 5 0 0,2 0-1 16,2 5 0-16,-3 1 1 0,6 1 1 0,-3 2 5 0,1 1-1 15,4 2 4-15,1 1-1 0,1 2 7 0,1-1-1 16,2 0 11-16,2 1 3 0,4 3 9 0,3-1 2 15,-2 0 5-15,6 0 1 0,3-2-5 0,2-3 8 16,1 0-11-16,10 0 2 0,-8-1-3 0,9-2-1 16,-6-1-2-16,0-1 1 0,3-2-5 0,-2-1-2 15,-2-2-14-15,0 1-19 0,-8 0-27 0,1-1-28 16,0 2-38-16,-2-2-31 0,-6-1-39 16,2-1-65-16,-10 0-259 0,12-2-545 0,-12 2 242 0</inkml:trace>
          <inkml:trace contextRef="#ctx0" brushRef="#br0" timeOffset="100364.18">11413 5396 201 0,'2'15'246'16,"1"4"-17"-16,-2 0-16 0,5 4-10 0,-2-2-13 15,1 4-13-15,-1-1-9 0,3 4-12 0,-3-6-14 16,1 2-11-16,0-1-7 0,-1 0-9 0,-2-2-10 0,1 0-11 16,-2 0-12-16,0 0-5 0,2 0-8 0,-3-4-4 15,0-2-8-15,0 5-1 0,1-5-8 16,-1 0-2-16,0-1-6 0,0-2-3 0,-4 2-12 0,3-2-12 16,1 3-24-16,-4-3-21 0,2-3-26 0,-1 1-22 15,1-4-15-15,2-6-27 0,-9 15-27 16,5-11-28-16,-3-2-45 0,7-2-139 0,-14 3-391 0,14-3 174 15</inkml:trace>
        </inkml:traceGroup>
        <inkml:traceGroup>
          <inkml:annotationXML>
            <emma:emma xmlns:emma="http://www.w3.org/2003/04/emma" version="1.0">
              <emma:interpretation id="{D6D8A968-0D98-4836-87EA-536F0C80A527}" emma:medium="tactile" emma:mode="ink">
                <msink:context xmlns:msink="http://schemas.microsoft.com/ink/2010/main" type="inkWord" rotatedBoundingBox="14459,6269 19617,6133 19640,6985 14481,7120"/>
              </emma:interpretation>
            </emma:emma>
          </inkml:annotationXML>
          <inkml:trace contextRef="#ctx0" brushRef="#br0" timeOffset="102552.84">13609 5475 116 0,'-16'0'229'0,"-3"1"-17"15,2 0-18-15,-4 3-16 0,3-1-17 0,-2 0-15 0,2 6-13 16,1-4-13-16,1-1-14 0,1 2-6 0,3 2-12 16,0-2-9-16,3 0-11 0,-3 1-2 0,6-1-5 15,0 0-6-15,6-6-5 0,-9 12-3 0,8-8-6 16,1-4-3-16,-1 11-6 0,1-11 2 0,2 10-7 16,-2-10 2-16,9 10-3 0,-4-3-2 0,2-4 0 15,0 2-1-15,3-1-3 0,1 1 2 0,1-3-4 16,2 2-1-16,0 1-2 0,1-1 4 0,2-1-3 15,-1 0-2-15,0 0 1 0,7 3 2 0,-7-4-6 16,6 2 4-16,-5-2-1 0,5 4-1 0,-7-3-4 16,-3 2-1-16,1-4-2 0,-2 3 2 0,3 1-5 15,-8 0 3-15,4-2-3 0,-10-3 0 0,9 8 1 16,-6-3 0-16,-3-5 0 0,5 8 4 0,-5-8 3 16,-2 11 5-16,2-11 1 0,-11 12 4 0,0-5-2 0,-3-2 1 15,-1 1-3-15,-4 3 0 0,-2-4-2 16,1 1 2-16,0-1-6 0,4-1 0 0,0 0-4 15,0-2 5-15,-1 3-3 0,2-2 1 0,3-1-13 0,2 2-15 16,3-2-17-16,-2 1-24 0,9-3-23 16,-13 5-5-16,13-5-5 0,-5 4-19 0,5-4-26 0,0 0-18 15,0 0-65-15,0 0-119 0,34-5-367 0,-20 1 164 16</inkml:trace>
          <inkml:trace contextRef="#ctx0" brushRef="#br0" timeOffset="103627.25">13858 5744 80 0,'0'0'246'0,"14"-5"-26"16,-10 2-7-16,-4 3-20 0,10-6-17 0,-10 6-18 16,10-4-15-16,-10 4-12 0,12-3-13 0,-3-1-14 15,-1 2-8-15,6-1-13 0,-1 0-7 0,-1 1-9 0,9-4-5 16,-3 3-4-16,3 0-9 0,1-3-3 0,1 3-5 16,-2-2-3-16,1-1-3 0,0 0-3 15,-9 3-4-15,2-3-1 0,-2 2-4 0,0-1-4 0,-1-1 1 16,-5-2-4-16,-1 1 0 0,-2-1-10 0,-4 8 6 15,5-13-6-15,-5 13 2 0,-5-15 0 0,-5 6-4 16,0 0 5-16,-4 1-10 0,-1 2 7 0,-3-1-4 16,-5 1-2-16,1 5 4 0,-3-3 2 0,1 3 1 15,2 0 2-15,-1 2-3 0,1 2 3 0,1 0 1 16,5 1 1-16,-1 1-5 0,1 1-3 0,0 5 3 16,5-1 3-16,0 0-3 0,2 0 1 0,-1 4-7 15,5-3 8-15,1 0-2 0,3 3 1 0,1-2 0 16,0 2-1-16,1-3 2 0,4 1 0 0,0-1 0 0,4-3 0 15,-2-1-1-15,5 2-1 0,-1-4 2 16,4 0-3-16,1-3 1 0,-2 1 0 0,2-3-5 16,1 0 4-16,-1-4-2 0,2 3 2 0,-2-4-3 15,0 0 1-15,-1-1-2 0,1-2 2 0,-4 1-4 0,0-2-1 16,-1 0-1-16,-1 0 0 0,-2-1-4 0,2 0-2 16,-3-1-3-16,2 0 1 0,-4 1 0 15,-3 1 3-15,3 1-1 0,-1 2 1 0,-4 6 2 0,5-12-4 16,-5 12 1-16,3-9-2 0,-3 9-1 0,0 0 5 15,0 0-4-15,0 0 3 0,0 0-1 0,0 0 2 16,0 0 0-16,6 24 2 0,-6-24 0 0,4 17 4 16,-3-5-1-16,3 0 7 0,-2 0-4 0,6 2 1 15,-2-2 1-15,1 0 5 0,3 1 1 0,0-3 5 16,3 1 5-16,-1-1 1 0,7-2 4 0,-6-5 5 16,5 2-3-16,3 0 2 0,-5-5-3 0,7-1 1 15,-1-3-7-15,2 2 4 0,1-6-9 0,7-1 2 16,-8 1-4-16,4-7 4 0,4 3-4 0,-3-4 0 0,3-1-2 15,-5-4 0-15,-2 2-1 0,1-2-3 16,-2-5-1-16,1 3 0 0,-2-6-14 0,1 1-10 0,-3-3-9 16,0 0-1-16,1-2-11 0,-4-2-1 0,-3-2 0 15,-1 1 6-15,-4-3-2 0,-1 3 2 0,-6-1 4 16,2 2 5-16,-2 2 2 0,-6-1 2 0,1 3 3 16,-3 11 11-16,0-1 7 0,-1 2 7 0,-1-2 1 15,-1 9 1-15,1 2 0 0,0-1-3 0,-3 2 0 16,4 3 1-16,-5 0-2 0,1 4-2 0,-2 2 0 15,12 0-2-15,-23 3 4 0,8 1-1 0,0 3-2 16,1 7 5-16,4-1 2 0,-6 2 1 0,-2 2 2 16,4 1 4-16,0 8 0 0,0 4 5 0,3 0 1 15,2 1-4-15,2 3 4 0,4 0 0 0,4-1-1 0,1 1 0 16,1 0-2-16,4 0 1 0,3 4-1 16,1-6-3-16,0 0-1 0,2-1 2 0,0 0-3 0,0-2-2 15,-1-7 1-15,-1-1 1 0,1-4-3 0,1 1 5 16,-1-3-5-16,-1-4 3 0,6 1-2 0,-4-3 3 15,2-3-2-15,1 0-1 0,0-3 3 0,6 0-4 16,-2-1 0-16,5-2-2 0,-1-2-4 16,2 0 8-16,-2-2-2 0,3 1-1 0,4-4 0 0,-6 1 0 15,6-2-4-15,-8-1-6 0,-1 0-8 0,-3-2 0 16,-2 0-4-16,-1-3 3 0,-4 4-4 0,-1-1 0 16,-1-1 2-16,-4 1-1 0,-2 1 3 0,-3-3-1 15,0 3 1-15,-1 1 0 0,0 9 1 0,-6-12-3 0,0 6 0 16,-4 3 2-16,-3-2-2 0,0 5 6 15,-3 0-2-15,-3 3 3 0,0 2 5 0,3-1-1 16,0 2-1-16,2 1 2 0,0 3 2 0,3 0-1 16,0 6 2-16,1-6-1 0,4 4 1 0,1-3 4 15,4 1 3-15,2 0 8 0,4 2 0 0,1-2 1 16,4 0 0-16,5 2 3 0,2-2-3 0,2 3-1 16,2-7 0-16,4 1-2 0,-1-3-2 0,2 2 1 0,8 1-1 15,-11-7-3-15,5-1-15 0,-5-1-19 0,2 0-28 16,-1 0-33-16,-3 0-30 0,2-1-37 15,-7-1-39-15,-3-3-260 0,7-2-487 0,-6-1 215 0</inkml:trace>
          <inkml:trace contextRef="#ctx0" brushRef="#br0" timeOffset="103996.81">15839 5404 263 0,'1'-13'294'0,"-1"13"-16"0,0 0-24 0,-4-9-24 16,4 9-21-16,0 0-24 0,-7-11-19 0,7 11-15 16,-11-6-15-16,2 6-16 0,9 0-11 0,-17 0-11 0,5 0-12 15,-1 5-8-15,-4 0-10 0,3-1-5 0,1 2-6 16,-2 0-2-16,3 6-10 0,-2-4-2 16,3 1-6-16,3 1-3 0,-2 2-5 0,0 1 2 15,8-1-8-15,-3 4-1 0,5 2 1 0,1-2-7 0,3 0 2 16,1 3-3-16,2-5 2 0,5 3-1 0,1 1-2 15,1-1-2-15,1-3-2 0,-4-3 0 0,0-1-2 16,2-1 2-16,-2 0-5 0,-1 2 9 0,0-5-11 16,-4-1-1-16,-1 1 1 0,0-3 1 0,-5-3 4 15,8 7 6-15,-8-7 6 0,0 0-6 0,0 0 0 16,0 0-2-16,0 0-1 0,-22 8 0 0,11-11 4 16,-6 7-4-16,-4-5-1 0,-1 1-15 0,0-3-14 15,0 1-18-15,5 4-25 0,-5 1-20 0,8-3-27 16,-2 0-35-16,4 0-42 0,12 0-41 0,-22-5-213 15,16 4-474-15,6 1 209 0</inkml:trace>
          <inkml:trace contextRef="#ctx0" brushRef="#br0" timeOffset="105888.01">16008 5470 92 0,'0'0'261'15,"0"0"-15"-15,-2-9-14 0,2 9-13 16,0 0-11-16,0 0-13 0,0 0-25 0,-3-11-17 16,3 11-14-16,0 0-18 0,0 0-15 0,0 0-10 0,0 0-10 15,0 0-6-15,0 0-7 0,0 0-5 0,0 0-1 16,10 27 1-16,-6-20-4 0,-1 1 0 0,3 2-1 15,-1-1-2-15,2 4-4 0,-1-1-3 0,2-3-3 16,-2 3-4-16,0-3-2 0,3 3-10 16,-3 0 3-16,1-1-5 0,-1 0-3 0,-2-5-4 0,-1 3-4 15,1 0-4-15,0-2 0 0,1 1 0 0,-3-1-4 16,2 0 5-16,-4-7-4 0,4 11-4 0,-3-5 3 16,-1-6-5-16,2 6 3 0,-2-6-2 0,0 0 9 15,4 9-5-15,-4-9-2 0,0 0 0 0,0 0 0 0,0 0-4 16,0 0-3-16,0 0-3 0,0 0-2 15,0 0-11-15,0 0-9 0,5-32-9 0,-5 23-8 16,0-5 0-16,1-1 3 0,2 1 1 0,-1-2-2 0,0-1 7 16,1 1 2-16,1-3 4 0,-1 5 1 15,0 0 1-15,2 0 2 0,-2 3 3 0,1 0 2 16,-2 2 0-16,2 0 3 0,-2 3 6 0,-2 6 2 0,5-14-2 16,-5 14-1-16,5-8-3 0,-5 8 2 0,0 0-2 15,5-5 1-15,-5 5 3 0,0 0-2 0,0 0 0 16,11 13 4-16,-7-4-3 0,-1 0 10 0,3 0 0 15,-1 3 3-15,1 2-1 0,2-3 4 0,-2 1 4 16,4 2 2-16,-3-2 1 0,1 0 3 0,0 0 5 16,2-3-3-16,-1 3 2 0,1-5 1 0,-1 2-1 15,0 1 1-15,-1-3-3 0,0-3 6 0,3 2-8 16,-2-3 1-16,-1 0-3 0,4 0 1 0,1-2-3 16,-5-1 2-16,-8 0-3 0,17-1-3 0,-7 1 0 15,0-3-2-15,0 0 0 0,-2-1-4 0,3-4 0 16,-1 2 1-16,0 0-5 0,-4-2-3 0,1-1-6 15,2-1 3-15,-4 0-3 0,-1-2 3 0,0 4-1 0,-1-3 1 16,0 3-3-16,1-2 3 0,-4 10-2 16,2-13-1-16,-2 13 3 0,0-10 1 0,0 10-4 0,4-7-3 15,-4 7-1-15,0 0 4 0,0 0 0 0,0 0-2 16,0 0-4-16,0 0 7 0,0 0-4 0,0 0 3 16,0 0 0-16,6 29 5 0,-2-21-2 0,0 3-1 15,4 2 2-15,0-1 1 0,2-1-1 0,1 1 3 16,4 2 5-16,-3-4-5 0,1-3-1 0,0 1 6 15,0 0-4-15,3-2 0 0,0 0 2 0,1-1-8 16,-4-4 3-16,2 0-9 0,0 0-3 16,-1-1-4-16,1-1-12 0,-4-1 2 0,1-1-7 0,1-2-2 15,-2-2 2-15,-3 2-6 0,0-4-5 0,1 0-3 16,-2-3-1-16,0 2 0 0,0 0 2 0,-4-1 7 0,3-1 0 16,-2 1 4-16,1 3 7 0,-3 1-1 0,2-1 7 15,-4 8 0-15,5-11 4 0,-5 11-1 16,2-8 5-16,-2 8 0 0,0 0 2 0,10-2-2 15,-10 2 6-15,0 0 2 0,15 10 2 0,-9-6 1 0,-1 3 0 16,2 2 0-16,0-1 5 0,3 5 5 0,0-3 0 16,1-1 6-16,1 3-2 0,-1-1 5 15,0-2-1-15,4-1 4 0,-3-2-2 0,5 1 2 0,-1-2-1 16,4 1 0-16,1-1-3 0,0-4-1 0,0 2 2 16,2-3-5-16,0 2 0 0,-2-4-3 0,-4 1-2 15,4-1 4-15,1-3-4 0,-8 4 3 0,2-3-1 16,-1-1-1-16,-4-1-3 0,2-3 1 0,-2 3 1 15,-2-1 3-15,-2-2-6 0,-3 0 2 0,1-1-2 16,-5-1 2-16,0 0-4 0,-3-2 2 0,1 2-2 16,-4 2-8-16,-3-3 6 0,-1 4 1 0,-2-2-2 15,-5-1 1-15,-1 5-1 0,-5-3 1 0,1 4-2 16,-4-4 1-16,0 7-1 0,-2 2 2 0,4-3-3 0,1 2 3 16,0 2 1-16,5 1-1 0,-2 1 2 0,5 3 0 15,0 0 0-15,1 0 4 0,0 1-4 0,6 3 3 16,-1-1 1-16,2 0 2 0,0 2 3 15,4-2 0-15,1 3 0 0,2 1 4 0,2-1-3 0,1-2 3 16,4 1-1-16,0-2 3 0,3 4-1 0,2-5 2 16,3 0-6-16,0-2 3 0,5 3-7 15,0-4 4-15,1 1 0 0,-1-3-2 0,3-3 0 0,-2 0 2 16,0-2-5-16,-4 1 3 0,0-3-2 0,4-1 2 16,-7 0-4-16,7-4 3 0,-1 1-1 0,-7 2-3 15,1-3 0-15,4-5 3 0,-7 4-2 0,1-4 1 16,-2 3-2-16,0 2-2 0,-4-3 0 0,2 3 3 15,-2-2-5-15,-1 5 1 0,0-1 2 0,1 2-1 16,-1-1 1-16,-5 6 2 0,10-6-4 0,-10 6-3 16,0 0-1-16,5-6 0 0,-5 6 3 0,0 0 3 15,11 1-6-15,-11-1 0 0,7 11 4 0,-2-6 0 16,0 1 1-16,1 4 7 0,1 0-3 0,0 0 3 0,2 2 0 16,-4-1 1-16,4 1 2 0,-3-3 3 0,1 2-1 15,0-2 0-15,-2 0 5 0,3-3-3 16,-5 0 0-16,6-1-1 0,-4 1 0 0,2-3 0 15,1 2 0-15,-1-4-4 0,2 2 4 0,-9-3-6 16,16 2 3-16,-6-4 6 0,-10 2-7 0,20-3-4 0,-7 0 2 16,-2-4-1-16,0 2-1 0,2-1 0 0,-2-1-2 15,0-2-1-15,6-1-1 0,-5 1 1 0,-1-2 2 16,4 2-1-16,-6-3-1 0,3 4-3 0,-1-3-3 16,-5 3-2-16,2-1 3 0,2 2 0 0,-4 3-1 15,-2-2 1-15,-4 6-3 0,7-9 2 0,-7 9-4 16,9-5-3-16,-9 5 4 0,0 0-4 0,0 0 1 15,0 0 2-15,10 14 0 0,-10-14 3 0,3 13 0 16,-3-5-2-16,0-8 8 0,0 20 1 0,1-8-3 16,1 0 2-16,-1-3 0 0,1 1-1 0,0 1 0 15,-2-2 3-15,3-1-2 0,-3-8 5 0,5 12-1 16,-4-6 2-16,-1-6 4 0,5 9 4 0,-5-9-6 0,9 5 3 16,-3-2-2-16,-6-3 2 0,14 0-1 15,-14 0-4-15,18-1 1 0,-7-4 4 0,3 2-4 16,1 0-8-16,0-3-1 0,1 0-4 0,3-3-7 15,0-1-11-15,3 0-7 0,-1-4-1 0,4 4-3 0,-2-4 0 16,-3 3 1-16,9-4 5 0,-10 3 0 0,4 4 4 16,-7-1-1-16,0 3 4 0,-2 1 8 0,-4-1 8 15,1 2 4-15,0 2 1 0,-4 2 1 0,-7 0-1 16,18 0 2-16,-11 3 0 0,0 1 3 0,3 3 2 16,1 2-5-16,-2 0 4 0,0 0-3 0,5 8 2 15,-6-1 1-15,3 2 0 0,3-3-1 0,-1 3 1 16,-3-2-16-16,0-4-15 0,0 1-26 0,-2-1-31 15,0-2-35-15,-1 0-29 0,3-1-50 0,-7-4-258 16,7-3-491-16,-3 2 217 0</inkml:trace>
        </inkml:traceGroup>
        <inkml:traceGroup>
          <inkml:annotationXML>
            <emma:emma xmlns:emma="http://www.w3.org/2003/04/emma" version="1.0">
              <emma:interpretation id="{9874ACEE-1378-4A92-8994-EF9109D89650}" emma:medium="tactile" emma:mode="ink">
                <msink:context xmlns:msink="http://schemas.microsoft.com/ink/2010/main" type="inkWord" rotatedBoundingBox="20163,6368 20671,6355 20687,6959 20179,6972"/>
              </emma:interpretation>
            </emma:emma>
          </inkml:annotationXML>
          <inkml:trace contextRef="#ctx0" brushRef="#br0" timeOffset="106240.35">19085 5415 247 0,'0'0'333'16,"0"0"-30"-16,0 0-24 0,0 0-32 0,0 0-27 15,0 0-23-15,0 0-11 0,0 0-12 0,-23 16-9 16,23-16-12-16,3 16 6 0,1-5-20 0,-4 1-6 15,3-1-10-15,-1 1-7 0,1 2-5 0,2-2-9 16,-2 0-7-16,0 1-11 0,-1 2-5 16,1-4-18-16,-2 0 3 0,4 0-8 0,-5-2-5 0,3 0-1 15,-1-1-3-15,-2-2-4 0,3 2-6 0,-3-8-4 16,0 13-20-16,3-7-16 0,-3-6-18 0,5 11-22 16,-5-11-9-16,3 7-12 0,-3-7-10 0,5 5-20 15,-5-5-26-15,0 0-29 0,11 0-35 0,-11 0-29 16,0 0-38-16,14-17-221 0,-9 7-512 0,-2-4 227 15</inkml:trace>
          <inkml:trace contextRef="#ctx0" brushRef="#br0" timeOffset="106421.25">19155 5145 249 0,'-5'-14'314'15,"-1"0"-25"-15,3 3-24 0,1 1-27 0,-1 2-18 16,3 8-27-16,-5-13-21 0,5 13-20 0,-5-5-23 15,5 5-22-15,0 0-20 0,0 0-25 0,0 0-25 16,0 0-21-16,0 0-24 0,19 15-23 16,-9-9-22-16,1 4-23 0,6 4-37 0,-1-3-39 0,-3-2-198 15,1-1-379-15,5-1 168 0</inkml:trace>
          <inkml:trace contextRef="#ctx0" brushRef="#br0" timeOffset="106696.16">19464 5204 176 0,'-11'-2'223'0,"11"2"-20"16,-13 0-18-16,13 0-20 0,-13 3-17 15,6 2-10-15,0 1-18 0,0 1-10 0,5 1-5 16,-5 3-6-16,2 2-10 0,4 1-6 0,-2-1-3 0,6 5-2 16,0 0 2-16,2-4-9 0,2 5 3 0,2 0-4 15,3 0-3-15,-1 2-4 0,4-5 2 0,-4 1-3 16,3 3 2-16,-1-5-3 0,-1 3-1 0,0-4 1 15,-3-2-9-15,0-3-2 0,1 2-4 0,-4-2-6 16,4 2-2-16,-7-4-5 0,2 0-3 0,-2-2-1 16,-3-5-3-16,5 15 0 0,-5-15-2 0,-11 11-14 15,3-5-19-15,-5-1-23 0,-1 4-37 0,-10-5-36 16,2 1-46-16,-2-2-41 0,-8 3-249 0,-2-6-478 16,8 2 211-16</inkml:trace>
        </inkml:traceGroup>
        <inkml:traceGroup>
          <inkml:annotationXML>
            <emma:emma xmlns:emma="http://www.w3.org/2003/04/emma" version="1.0">
              <emma:interpretation id="{34D4379C-9C2C-43B2-8323-A6942308071F}" emma:medium="tactile" emma:mode="ink">
                <msink:context xmlns:msink="http://schemas.microsoft.com/ink/2010/main" type="inkWord" rotatedBoundingBox="21298,6204 22291,6178 22313,6999 21319,7026"/>
              </emma:interpretation>
            </emma:emma>
          </inkml:annotationXML>
          <inkml:trace contextRef="#ctx0" brushRef="#br0" timeOffset="107843.03">20523 4960 44 0,'2'-10'217'0,"-2"10"-7"0,0 0-11 15,3-15-12-15,-3 15-7 0,-3-11 2 0,3 11-8 16,0 0-10-16,0-15-9 0,0 15-9 0,0 0-8 15,0 0-14-15,-2-10-13 0,2 10-10 0,0 0-16 16,0 0-8-16,0 0-9 0,0 0-8 0,0 0-4 16,0 0-4-16,0 0-9 0,-11 31-1 0,8-19-3 15,1 2-3-15,2 1 1 0,0 3 5 0,0 5-4 16,0 0 1-16,5 10 1 0,-3-13 2 0,2 9-5 16,1-6 0-16,0 1 1 0,1 4 0 0,-1-4-6 15,0 4 2-15,1-6-4 0,-3 2-3 0,2-2 1 16,4 2-8-16,-7-1 1 0,3 0-3 0,1 7-1 15,-1-7-3-15,0-1 6 0,-2-1-6 0,0-1-2 16,-3 4-3-16,3-4 1 0,-1 0 0 0,3-1-1 16,-2-4 4-16,1 0-3 0,-4-3-2 0,0 1-11 0,5 1-7 15,-3-2-16-15,1-5-10 0,-3 2-18 16,5 1-18-16,-4-4-19 0,-1-6-22 0,0 12-22 0,0-12-7 16,0 12-20-16,0-12-21 0,0 0-54 0,0 0-158 15,0 0-429-15,0 0 190 0</inkml:trace>
          <inkml:trace contextRef="#ctx0" brushRef="#br0" timeOffset="108422.99">20214 5519 163 0,'-11'-3'213'0,"11"3"-24"0,0 0-19 16,0 0-14-16,0 0-19 0,30-9-16 15,-8 9-9-15,2 0-10 0,11 0-13 0,-2 1-7 16,5 0-8-16,2-1-7 0,-2 1-6 0,6 0-8 16,-4 4-7-16,3-4-2 0,-4-1 2 0,3 0-10 15,-1-1-7-15,-8-2 0 0,-6 1-1 0,-3-1-3 0,-2 2 0 16,-1-3 8-16,2 4 5 0,-8-2 2 16,-4-1-2-16,0 3-4 0,-2-2-6 0,-9 2 1 0,15 0-5 15,-15 0-3-15,11 2 0 0,-11-2-3 16,11 4-6-16,-6 1 4 0,-5-5 3 0,11 4-3 0,-6 2 2 15,4-1 6-15,-1-1 3 0,-2 1 2 0,-1-3 1 16,6 2-1-16,-1 2 0 0,-1-4 1 0,4 1-2 16,-1 1-2-16,0-1 2 0,2 1 0 0,0-4-6 15,-3 0 3-15,2 1-1 0,1-2-4 0,-1-1 4 16,-2 0-2-16,-1-2 1 0,-4-1 0 0,3 2-1 16,-2-7-2-16,1 5 0 0,-5-6-2 0,-3-1-1 15,3-1-1-15,-6-1 0 0,0 3-3 0,-5-4-3 16,-2 0-3-16,-2-1-2 0,-4 1 2 0,-1 0-3 15,0 3-1-15,-5 1 1 0,0 1-1 0,4 3-3 16,-5 5 9-16,2-3-8 0,-1 3 1 0,-5 3-1 16,5 0-8-16,6 4-12 0,0-3-17 0,2 3-13 0,-2 1-19 15,5 1-19-15,-2 2-14 0,7-1-18 0,-2 1-16 16,6-1-28-16,2-8-37 0,2 14-169 16,3-7-398-16,7 1 177 0</inkml:trace>
        </inkml:traceGroup>
        <inkml:traceGroup>
          <inkml:annotationXML>
            <emma:emma xmlns:emma="http://www.w3.org/2003/04/emma" version="1.0">
              <emma:interpretation id="{1CE82A8F-E491-4CE5-89D0-07ED6DD065CE}" emma:medium="tactile" emma:mode="ink">
                <msink:context xmlns:msink="http://schemas.microsoft.com/ink/2010/main" type="inkWord" rotatedBoundingBox="23007,5953 24810,5906 24842,7150 23039,7197"/>
              </emma:interpretation>
            </emma:emma>
          </inkml:annotationXML>
          <inkml:trace contextRef="#ctx0" brushRef="#br0" timeOffset="109282.87">21919 5531 2 0,'7'-12'240'0,"-2"9"-16"0,11-3-22 16,0 4-18-16,6-1-18 0,2 3-17 0,13 2-18 15,0-2-7-15,0 3-16 0,2 0-11 0,-2 0-7 16,3 0-14-16,-5 2-6 0,1 0-5 0,-6-1-3 15,-4 3-6-15,-4-3-2 0,-5 0 2 0,-4 0-2 0,1 1-3 16,-3 0 4-16,-3-1-1 0,-2 1 6 16,1 1 4-16,0 2 11 0,-1-3-1 0,-4 3 0 15,2 0-1-15,0 1 3 0,-2 3-3 0,2-3-5 0,-2 0-1 16,0-1-3-16,0 1 0 0,1 2-4 16,-1-2-6-16,-1-1 0 0,3-1-4 0,-3 2-1 15,2-3-4-15,-3-6-6 0,5 14-6 0,-3-8-3 16,1 1 3-16,-3-7-6 0,4 10-5 0,-4-10-7 0,2 9-27 15,-2-9-25-15,3 7-20 0,-3-7-24 16,2 7-16-16,-2-7-19 0,0 0-33 0,0 0-53 16,0 0-42-16,0 0-209 0,0 0-491 0,0 0 217 0</inkml:trace>
          <inkml:trace contextRef="#ctx0" brushRef="#br0" timeOffset="108916.75">22252 5090 126 0,'21'-22'237'15,"-6"2"-17"-15,1 2-8 0,3-6-18 0,-3 5-12 0,3-5-15 16,-8 3-9-16,3 3-16 0,-5-1-9 0,-2-2-12 15,1-1-12-15,-4 2-2 0,-2-2-11 0,-1 1-11 16,-4 1-9-16,0 1-5 0,-6-2-8 16,2 2-8-16,-3 7-5 0,-3 1-4 0,2 1-9 0,-8-3-4 15,1 2-3-15,1 7-1 0,-3-5-5 0,4 7-4 16,-1 2-2-16,2 0-4 0,-3 2 0 0,2 3-5 16,1-1 4-16,2 5-1 0,-4 3-5 0,2 0 0 15,3 3-3-15,-2 1 1 0,4 0-1 0,2 5 7 16,0 3-5-16,3-4 0 0,1 4 0 0,4 8 2 15,0-3 4-15,0 3 0 0,4 3 2 0,1-4-1 16,1 3 1-16,-1 4 0 0,3-3-1 0,-2 0 0 16,-1 0 1-16,0 2 4 0,0-4-6 0,-1 2 0 15,-2-3 0-15,2-3 0 0,-4 3 3 0,2-3 1 0,0 3 3 16,0-3 1-16,-1 1-3 0,-1-7-1 16,3 0 0-16,-1 1-1 0,1 0-1 0,-1-2-1 15,1 1 0-15,-1-2-1 0,0-1 0 0,3 1-2 16,-3 0 2-16,1 1-4 0,-1-3 3 0,4 0-2 15,-1-5 0-15,-1 1-9 0,1-3-18 0,-3 0-17 0,2-1-19 16,1 3-19-16,-2-4-20 0,2 1-31 16,-5-4-25-16,5 2-31 0,-2-2-20 0,-3-7-215 0,3 7-447 15,-3-7 198-15</inkml:trace>
          <inkml:trace contextRef="#ctx0" brushRef="#br0" timeOffset="109830.87">22485 5242 152 0,'-1'-11'290'16,"-3"5"-23"-16,4 6-27 0,0-12-24 16,0 12-28-16,0 0-18 0,-2-9-21 0,2 9-23 0,0 0-29 15,0 0-22-15,0 0-21 0,0 0-29 0,18 21-13 16,-12-9-21-16,2 0-20 0,1 1-19 0,2 5-16 16,-1-1-19-16,2-2-8 0,-2 3-7 0,0 1-2 15,1-3 7-15,-2 4 5 0,0-8 8 0,0 6 11 16,-1-3 8-16,0-3 16 0,-3 3 16 0,3-2 20 15,-1-1 13-15,-2 2 22 0,0-2 21 0,-2-1 13 0,2 1 13 16,0 0 9-16,-1-4 7 0,1 3 8 0,-2-3 12 16,-1-1 4-16,4 2 3 0,-6-9 5 15,7 15 2-15,-6-9-2 0,5 0-2 0,-1 2-6 16,0-2-4-16,-1 0-10 0,2 0-9 0,-1 0-3 0,0 0-8 16,-1 0-10-16,1-1-5 0,-5-5-4 0,10 7-8 15,-5-2-2-15,-5-5-6 0,12 8-4 0,-6-5-2 16,-6-3-6-16,14 8-1 0,-8-7-4 0,2 2-6 15,-8-3-3-15,16 2-2 0,-16-2-5 0,15-2-4 16,-3-1-4-16,-4-1-9 0,4-2 0 0,1 0-5 16,-2-3 2-16,-1 2 1 0,1-4-5 0,0-1-1 15,2-3 1-15,-2 4 1 0,-1-1 3 0,-4 1 0 16,4-3 4-16,-4 2-2 0,2 3 5 0,-4 0 11 16,0 1 7-16,1 1 4 0,-5 7 0 0,5-6-3 15,-5 6-6-15,3-6-6 0,-3 6 2 0,0 0 1 16,0 0-6-16,0 0 4 0,17 12 0 0,-12-3-3 15,4 1 2-15,-1 3-2 0,0 0 1 0,-5 1 0 16,8 3 2-16,0 0 0 0,0 1-1 0,1-2 0 16,-1 2 4-16,-1-6-2 0,0-1-2 0,-2-1-17 15,2 0-16-15,0-2-20 0,0 1-19 0,-1-3-22 0,0-1-25 16,0 0-24-16,1-4-31 0,-1-1-36 0,-9 0-40 16,20-7-168-16,-8-2-447 0,-5-1 198 0</inkml:trace>
          <inkml:trace contextRef="#ctx0" brushRef="#br0" timeOffset="110249.29">23543 5248 31 0,'0'0'200'16,"0"0"-14"-16,0 0-12 0,5 23-5 0,-4-12-13 15,0 4-3-15,3 3-9 0,2 2-9 0,-1 1-5 16,1 1-5-16,1-3-4 0,1 4-7 0,1 6-8 15,2-1-3-15,-2-7-9 0,1 3-5 0,-1-4-2 16,1-2-5-16,1-1-2 0,-1 1 1 0,-3-6-5 16,3-1-5-16,-2 2-5 0,-3-6-7 0,0 0-5 0,-2 1-1 15,2-3-5-15,-5-5 0 0,8 6-6 16,-8-6 3-16,5 5 4 0,-5-5 11 0,6 5-6 16,-6-5-4-16,0 0-4 0,0 0-9 0,0 0-6 15,0 0-2-15,0 0-3 0,-4-24-7 0,4 24 0 0,-13-17-5 16,0 7 0-16,-7 3-3 0,-1-3-2 15,-9 1 1-15,4 4-2 0,1 5-5 0,-1-2 1 16,3-1 2-16,1 6-7 0,1-1-11 0,5 2 1 0,3 1 1 16,-1 4 2-16,6-3 3 0,-2 1 0 0,4 2-3 15,1-2 4-15,3 2 7 0,0 2-4 0,6-1 6 16,-1 1 1-16,6 0 3 0,2-2-2 0,4 0-1 16,3 1-5-16,3-2 7 0,0-3-3 0,3 2 1 15,-2-1-11-15,-1 0-18 0,0-4-28 0,-6 1-31 16,2-1-39-16,-1-2-39 0,0 0-58 0,-1 0-274 15,-1-2-533-15,1-1 235 0</inkml:trace>
        </inkml:traceGroup>
      </inkml:traceGroup>
      <inkml:traceGroup>
        <inkml:annotationXML>
          <emma:emma xmlns:emma="http://www.w3.org/2003/04/emma" version="1.0">
            <emma:interpretation id="{B059C6C4-40C5-4010-988A-12C694F4431C}" emma:medium="tactile" emma:mode="ink">
              <msink:context xmlns:msink="http://schemas.microsoft.com/ink/2010/main" type="line" rotatedBoundingBox="2064,8145 25288,7972 25296,8946 2071,9119"/>
            </emma:interpretation>
          </emma:emma>
        </inkml:annotationXML>
        <inkml:traceGroup>
          <inkml:annotationXML>
            <emma:emma xmlns:emma="http://www.w3.org/2003/04/emma" version="1.0">
              <emma:interpretation id="{7C029A22-FED1-4E7E-BA11-A6C78FBBC9BE}" emma:medium="tactile" emma:mode="ink">
                <msink:context xmlns:msink="http://schemas.microsoft.com/ink/2010/main" type="inkWord" rotatedBoundingBox="2064,8229 3736,8217 3741,8972 2070,8984"/>
              </emma:interpretation>
            </emma:emma>
          </inkml:annotationXML>
          <inkml:trace contextRef="#ctx0" brushRef="#br0" timeOffset="113954.89">959 7614 148 0,'0'0'189'0,"0"0"-15"0,2-14-23 0,-2 14-17 0,9-8-10 16,-1 2-10-16,0-1-13 0,6 0-11 0,-2 0-8 15,3-1-9-15,-1-1-3 0,-2 0-7 0,7-2-6 16,-2-4-7-16,2 2-3 0,0-2-3 0,-2-1-4 15,7-4-4-15,-8 3-2 0,-4-1 6 0,10-5-4 16,-1-1-2-16,-7 5 0 0,7-5-4 0,0 1 1 16,-2-1-1-16,-3 4 0 0,-3 0-5 0,6-6-8 15,-6 7 1-15,2-8 0 0,-3 6-3 0,-1 2 4 16,3 1-4-16,-3-1 2 0,0-2 4 0,1 5 3 16,-1-3 0-16,-4 5 0 0,4-3 6 0,-2 6-7 15,-1 1 2-15,0 1 0 0,-3 2 1 0,2-1-6 0,-2 2-1 16,-2 1 1-16,2-2-3 0,-5 7-3 0,8-8 2 15,-8 8-7-15,8-1-3 0,-8 1-1 0,0 0 1 16,0 0 0-16,17 9 0 0,-17-2 9 16,5 4 4-16,0 1 6 0,1 3 1 0,-1 3 3 0,-1 2 3 15,-1 2 3-15,5 8 1 0,-4-5-1 0,3 5 3 16,-3 0 1-16,1 1-2 0,1 2 2 0,-1-2-2 16,2 0-1-16,-3 0-2 0,4-1-2 0,-5 1 1 15,5-2-5-15,-7-6-1 0,4-2-5 0,-2 1 2 16,2-2-2-16,-2-1-1 0,0-4-2 0,1-3-7 15,-1 0 3-15,0-1 0 0,0-3 0 0,-1-2-1 16,1 3-3-16,2-4 7 0,-5-5-5 0,9 10 1 16,-1-8-3-16,-1 2 2 0,-7-4-4 0,14 1 2 15,-14-1 1-15,19-2-1 0,-8-3-6 0,1-1-1 16,1-2-3-16,-5-2-2 0,4-1-5 0,3-4 3 16,-7 1-3-16,3-3-3 0,1 0 2 0,-2 0-2 15,-3-1 0-15,4 2 3 0,-6 1 0 0,0 3 2 0,2-2-4 16,-5 3 1-16,0-2-3 0,2 5 7 0,-1 0 0 15,-1 2 3-15,-2 6-4 0,4-12 0 0,-4 12-5 16,4-9 3-16,-4 9-2 0,0 0 0 0,0 0-1 16,8-3 4-16,-8 3 2 0,0 0-5 0,9 15 1 15,-1-6 2-15,-2 2 0 0,1 0 5 16,1 2-2-16,0-2 3 0,0 4-3 0,3-1 6 0,-1-1-1 16,1 0 4-16,4 2-4 0,-1-5-1 0,0 1 4 15,3 0 1-15,-3-4 1 0,-3 0 2 0,5-3-5 16,0 1 3-16,-4-1 0 0,4-2 3 0,0-2-2 15,6 0 0-15,-5-2-2 0,3-1-2 0,2-1-2 16,0-1 3-16,-2-1 1 0,0 0 0 0,-7-1-7 16,2 0 6-16,3-5-2 0,-8 3-4 0,2-4-2 0,-4 2 2 15,0-3-3-15,-2 2-2 0,-1 1 2 0,-5-3-4 16,0 2 2-16,-4-1 1 0,2 5-3 16,-3-3 5-16,-5 4-4 0,1 0 0 0,-5 0 2 15,1 5-2-15,-2-1 0 0,-5 6 3 0,6-1-6 16,-2 3 3-16,1-1 0 0,3 2 4 0,0 0-1 15,2 5-3-15,4-3 3 0,4 1 1 0,-2 3 0 16,4 0 4-16,4 0-2 0,2 2 3 0,6-1-1 0,3 1 1 16,4 0-3-16,2-4 7 0,9 6-2 0,-5-7-1 15,-1 0-6-15,9 1-20 0,-4 1-18 0,-4-3-27 16,0-1-31-16,-2 2-36 0,0-4-34 0,0 0-65 16,-10-4-210-16,4 1-481 0,-2 1 213 0</inkml:trace>
          <inkml:trace contextRef="#ctx0" brushRef="#br0" timeOffset="113033.44">1300 7012 23 0,'0'0'194'0,"5"-11"-12"0,-3 5-10 16,-2 6-11-16,5-11-8 0,-5 11-7 0,7-11-4 16,-4 4-7-16,-3 7-3 0,5-10-3 0,-5 10-2 15,3-8 4-15,-3 8-9 0,2-10-2 0,-2 10-3 16,0 0-2-16,0 0-8 0,2-8-8 0,-2 8-12 16,0 0-7-16,0 0-11 0,0 0-10 0,0 0-6 15,0 0-3-15,0 0-9 0,0 0-3 0,0 0-3 16,0 0-2-16,-7 32-7 0,6-21 1 0,-3 4 4 0,1 0-2 15,1 0 3-15,1 5 1 0,2 3 3 16,-2-1 3-16,2 0-5 0,4 3 8 0,-1 3-2 16,0-4 7-16,3-1-8 0,2 8 4 0,-4-8-1 0,1 0-5 15,4 5 1-15,-4-5-3 0,3 0-5 0,-3-2 2 16,2-1-7-16,-2 1 2 0,-1-2-2 0,5-1-2 16,-4 0-3-16,0-3-6 0,-1 1 3 0,0-4 1 15,0 2-1-15,0-1-6 0,-2-2 1 0,1 2 1 16,-3-2-2-16,3-3-4 0,-4 1-10 0,0-9-20 15,3 14-14-15,-1-5-18 0,-2-1-19 0,0-8-25 16,-4 18-30-16,1-12-38 0,-2 6-29 0,3-6-51 16,-2 2-249-16,4-8-537 0,-9 8 238 0</inkml:trace>
        </inkml:traceGroup>
        <inkml:traceGroup>
          <inkml:annotationXML>
            <emma:emma xmlns:emma="http://www.w3.org/2003/04/emma" version="1.0">
              <emma:interpretation id="{CEC751A4-B510-4C8B-9477-C5C5C7AC3F2C}" emma:medium="tactile" emma:mode="ink">
                <msink:context xmlns:msink="http://schemas.microsoft.com/ink/2010/main" type="inkWord" rotatedBoundingBox="4488,8166 8583,8136 8589,8896 4494,8926"/>
              </emma:interpretation>
            </emma:emma>
          </inkml:annotationXML>
          <inkml:trace contextRef="#ctx0" brushRef="#br0" timeOffset="115018.83">3707 7211 105 0,'0'0'230'15,"-4"-13"-8"-15,4 13-16 0,-8-9-18 0,2 6-16 0,6 3-11 16,-16-4-14-16,4 3-10 0,-5-2-8 0,1 3-8 16,-1 3-5-16,1 0-12 0,-8-1-6 15,8 3-12-15,-7-3-2 0,5 3-7 0,4-1-9 0,-1 1-8 16,1-1-3-16,5-2-10 0,2 3-3 15,-2-1-6-15,3 1-4 0,1 1 0 0,0-1-4 0,5-5-6 16,-9 10 4-16,9-10-5 0,0 11-4 0,0-11 2 16,7 12-4-16,-5-6-2 0,6-1-1 15,0 2 0-15,1 1-1 0,3-2-3 0,0 0 1 0,1 0-3 16,1 0 3-16,-3 0-5 0,4-1 2 0,-1 1-3 16,2 0 3-16,-5 0-4 0,6 1 2 0,-4-2 0 15,1 3-2-15,0-1-3 0,2 0 2 0,-4 0-1 16,2-1-3-16,-5 0-2 0,-1 2 3 0,2 0-2 15,-1 1 3-15,-4-5 0 0,1 3 1 0,-1 0-3 16,-2 2 2-16,-3-1-2 0,0-8 3 0,0 12 6 16,-3-3 8-16,3-9 1 0,-8 13 4 0,-4-4 2 15,2-2 1-15,-3-2-4 0,-1 3 2 0,-2-4-4 16,-3 3 1-16,-3-2-2 0,6-2-1 0,-1 0-3 0,-4-2 0 16,2 2-2-16,3-3 3 0,0 0-2 0,-3-1-3 15,4 1-1-15,0-2 1 0,2 2-11 0,-1-3-8 16,7 2-18-16,-2-2-21 0,9 3-26 15,-16-8-21-15,9 4-20 0,2-2-28 0,5 6-21 0,-2-18-29 16,0 5-224-16,4 1-452 0,3-6 199 16</inkml:trace>
          <inkml:trace contextRef="#ctx0" brushRef="#br0" timeOffset="115890.49">3857 6936 221 0,'5'-6'198'16,"-5"6"-21"-16,0 0-19 0,14 1-12 0,-14-1-7 15,9 12-8-15,-4-5-3 0,3 5-6 0,0-1-5 16,-2 7 0-16,4 1 3 0,-1 1-8 0,-2 1-5 16,5-1-9-16,-4 8-2 0,0-4-6 0,-2 5-2 15,4 1-11-15,-4-1-3 0,2-7-6 0,0 1 5 16,0 5-8-16,-3-4-3 0,-1-3-7 0,1 2-3 15,0-2-1-15,1 3-5 0,-4-2-6 0,6-2 3 16,-5-5-3-16,2 0-2 0,0 0-5 0,2-2-4 0,-2-2-2 16,0 0-1-16,1-2-1 0,-4 0 0 15,1-4-2-15,2 1-4 0,-5-6 1 0,11 9-3 16,-6-7 1-16,-5-2-5 0,11 4 4 0,-11-4-6 16,11-3-3-16,-11 3-4 0,17-3-2 0,-10-3-6 0,-1 1-1 15,-1-2 0-15,3 1-4 0,1-3 0 16,-4-2-3-16,-2 4-1 0,2-4-1 0,0 1 0 15,-2-2 2-15,0 3-1 0,0 2 2 0,-1-1 5 0,-2 8-2 16,3-11-2-16,-3 11 0 0,5-9 0 16,-5 9 1-16,4-6 0 0,-4 6-3 0,0 0 1 0,0 0 0 15,0 0 4-15,0 0 3 0,0 0-1 0,18 11-3 16,-13-5 2-16,2 4 1 0,0 3 2 0,2-3 1 16,-2 2 3-16,2 0-2 0,1-1 4 0,4 6-4 15,-3-3 2-15,0-4 2 0,1 1 1 0,0-2-1 16,1-1 3-16,1 0-2 0,2-4 1 0,0 2-2 15,6-1-2-15,-6-1 4 0,3-3-2 0,-2-1 1 16,4 0-7-16,-5-1 2 0,6-3-4 0,-6-1-1 16,-3 2-3-16,4-4 4 0,-4 1 2 0,6-1-4 15,-5-2 0-15,-1 0-1 0,-1 0 3 0,1 1-2 0,1-3 5 16,-4 1-3-16,1 0-1 0,-2-1-1 16,1 3 6-16,-4-1-3 0,-1 2 1 0,0 3-1 15,1-3 1-15,-6 7-4 0,10-5-2 0,-10 5 2 0,9-6 0 16,-9 6-1-16,7 0 2 0,-7 0-1 15,12 6 2-15,-12-6 0 0,11 9 1 0,-6-4 3 0,2 4 0 16,-3-3-3-16,6 1 2 0,-4 2-2 0,5-1 1 16,-3 1 2-16,3 0 3 0,-6-3-1 0,5-1 2 15,-4 0 1-15,8-1-1 0,-3 2 0 0,3 0 4 16,-2-5-4-16,2 3 1 0,-3-4-3 0,6 0 1 16,-1-3 0-16,2 0 0 0,1-2 4 0,1 1-1 15,1-2-4-15,-7 1 1 0,7-2 1 0,-2-4 0 16,1 5-3-16,-4-5 5 0,-2 1-6 15,-4 2 2-15,1-3 0 0,-1 3-1 0,-4-3-1 0,0 0 0 16,-1 0 2-16,-5-2-2 0,3 2-3 0,-6 0 3 16,3 11-1-16,-5-20 1 0,-1 10-3 0,-8 2 2 15,4-1-2-15,-5 2 1 0,-3-4 3 0,-6 5-2 16,-1 1-3-16,1 2 3 0,0 1 1 0,-1 1 0 16,-4 2-1-16,-3 2-1 0,7-1 2 0,1 3-4 15,2 1 8-15,5 0-3 0,-1 1-4 0,4-1-9 16,3 1-17-16,0 1-17 0,3-1-23 0,1 3-17 15,3-2-12-15,1 0-28 0,3-8-26 0,3 13-29 16,1-5-198-16,3-2-412 0,2 2 182 0</inkml:trace>
          <inkml:trace contextRef="#ctx0" brushRef="#br0" timeOffset="116228.2">5317 7383 92 0,'0'0'233'0,"0"0"-22"0,0 0-23 16,0 0-14-16,17 5-13 0,-12-1-10 0,2 1-9 15,-1 1-11-15,4-1-4 0,1 4-11 0,1-3-5 16,-1 3-6-16,-1 2-5 0,1-2-6 0,0-1-8 16,-3 1-9-16,0 0-7 0,0-3-8 0,-2 0 1 15,-1-3-2-15,-5-3-6 0,10 11 3 0,-6-9 9 16,-4-2 12-16,5 5 13 0,-5-5 9 0,0 0-5 15,0 0-12-15,0 0-2 0,0 0-3 0,0 0 1 16,0 0-1-16,0 0 4 0,-14-31 7 0,9 20-9 16,5-1-8-16,-2-5 1 0,4 3-13 0,-2 0-1 15,5-5-9-15,0 4-3 0,4-5-6 0,0 3-9 0,1-1-9 16,1 0-17-16,2 3-24 0,1-2-19 0,5 3-35 16,-3-3-27-16,0 6-35 0,3-2-37 0,1 2-34 15,-3 0-48-15,1 2-291 0,0-2-587 16,-4 4 261-16</inkml:trace>
          <inkml:trace contextRef="#ctx0" brushRef="#br0" timeOffset="116942.24">5773 7473 216 0,'0'0'235'16,"0"0"-19"-16,15-9-18 0,-7 8-16 0,8-4-17 15,0 4-13-15,-2-4-9 0,7-1-12 0,4 3-11 16,0-2-10-16,0 1-7 0,-2 2-7 0,10-8-7 16,-1 5-8-16,1-4-10 0,1 0 0 0,-9 4-15 15,8-1-4-15,-1 0-3 0,1-3-6 0,-6 4-8 16,-3-1 1-16,1-3-3 0,1 3-6 0,-1-3-3 15,0 3 4-15,-3-3-6 0,-1-2 1 0,0 2 0 16,-4 0-1-16,-1 3 0 0,-3-5 1 0,-1 2 1 16,-5 0 4-16,4-1-2 0,-8 3-3 0,3-4-1 15,-3 2-1-15,-2 0-3 0,-1 9 1 0,-4-15-3 16,-2 9 0-16,1-1-2 0,-6 0-5 0,-1 5 0 16,-1-2-2-16,-2 4 0 0,-8 0 0 0,3 3-1 0,5 0-3 15,2 4 2-15,-1-1-3 0,3 1 3 16,1 2-1-16,-1 0 3 0,6-1-2 0,-2 4 0 15,2 1-2-15,5 1 4 0,0-3-4 0,7 4 0 0,-2-1 5 16,0-1-2-16,5 0-1 0,2 3 3 0,4 1-4 16,0-2-20-16,-2 0-16 0,5-3-16 0,0 2-27 15,-1-4-23-15,6-1-28 0,-4-3-38 16,5-3-18-16,-3-1-32 0,-4-2-170 0,3-3-414 0,1 1 184 16</inkml:trace>
          <inkml:trace contextRef="#ctx0" brushRef="#br0" timeOffset="116516.22">5918 6878 34 0,'12'12'216'0,"-8"-6"5"15,4 2-12-15,-5 5-14 0,7 1-12 0,-4 4-5 16,4 4-11-16,-3-1-11 16,3 3-6-16,-4-2-9 0,4 7-5 0,-4 3-11 0,0-8-10 0,2 7-6 15,0 1-12-15,0-2-4 0,1-2-9 0,-2 2-4 16,-2-1-10-16,1-5-5 0,-1 0-3 0,2-2-9 16,-1 2-5-16,-2-1-4 0,3 0-4 0,-1-2-3 15,2-2 0-15,-3 0-7 0,-2-5-8 0,2-2-15 16,0-1-19-16,0 2-21 0,-1-2-19 0,-1-2-29 15,0-2-23-15,0 2-36 0,1-3-36 0,-3 0-46 0,-1-6-176 16,2 9-430-16,-2-9 190 0</inkml:trace>
          <inkml:trace contextRef="#ctx0" brushRef="#br0" timeOffset="117282.85">6825 7189 112 0,'-9'-7'222'0,"9"7"-22"16,-9-6-8-16,9 6-15 0,-11-1-13 0,11 1-12 16,0 0-17-16,-15 1-13 0,15-1-10 0,-10 5-13 15,10-5-7-15,-5 8-2 0,5-8-7 0,-6 12-5 16,6-6-2-16,0-6-4 0,2 17-3 0,2-5-1 0,2-1-7 15,2 1-4-15,-1-1-2 0,2 2-1 16,4 3-6-16,-2 1-6 0,2-1 1 0,1 0-4 16,2 0-5-16,-3-1-2 0,-2 3 0 0,5-4-6 0,-3 1 0 15,0-1 7-15,-4-4-2 0,2 0 3 16,-3-1-3-16,-1-3-4 0,-1 2 2 0,-2-1-3 0,1 0 4 16,-5-7 5-16,3 9 13 0,-3-9 2 0,0 0-4 15,-8 11-2-15,-2-9-3 0,-1 4-3 0,-1-3-7 16,-3 1-1-16,-2-2-2 0,1 1-8 0,0-1-18 15,0 2-18-15,2-2-20 0,0-2-26 16,2 0-28-16,0-2-35 0,12 2-36 0,-17-6-48 0,12 1-71 16,0-2-144-16,5 7-458 0,0-19 203 0</inkml:trace>
          <inkml:trace contextRef="#ctx0" brushRef="#br0" timeOffset="117594.27">7131 6842 214 0,'0'0'248'0,"0"0"-18"16,0 0-13-16,0 0-16 0,5 33-5 0,0-20-5 0,0 6-16 16,0 1-12-16,3 2-9 0,3 5-7 15,-5-6-11-15,5 9-9 0,-2-1-9 0,0-2-10 16,1-5-9-16,1 7-2 0,-1 0-9 0,1-7-4 0,-3 0-6 15,1-1-8-15,0-1-3 0,-1 0-8 0,-2 2-7 16,0-3 1-16,3-1-7 0,-3 2-8 0,0 0-3 16,1-5-1-16,-4-3 1 0,1 2-4 0,0 0-5 15,-1-2-17-15,-1-3-14 0,0 3-18 0,-2-4-9 16,0-8-20-16,0 15-24 0,0-6-17 0,0-9-25 16,-4 12-20-16,4-12-20 0,-4 9-18 0,4-9-24 15,-5 5-227-15,5-5-460 0,0 0 204 0</inkml:trace>
          <inkml:trace contextRef="#ctx0" brushRef="#br0" timeOffset="117778.26">7147 7309 184 0,'5'-6'294'0,"2"0"-21"0,1-2-17 16,5 1-25-16,0 2-14 0,9-2-27 15,-7 3-17-15,7 0-12 0,-1 1-17 0,2 1-18 16,-1-1-10-16,2 3-13 0,-7 0-12 0,-1 0-9 0,6 3-25 15,-6-1-27-15,-4-2-43 0,-2 3-36 0,3-1-39 16,-5 2-55-16,1-4-63 0,-9 0-166 0,11 2-402 16,-11-2 177-16</inkml:trace>
        </inkml:traceGroup>
        <inkml:traceGroup>
          <inkml:annotationXML>
            <emma:emma xmlns:emma="http://www.w3.org/2003/04/emma" version="1.0">
              <emma:interpretation id="{8F711DC5-C183-4921-BF36-1678EF88D61D}" emma:medium="tactile" emma:mode="ink">
                <msink:context xmlns:msink="http://schemas.microsoft.com/ink/2010/main" type="inkWord" rotatedBoundingBox="9551,8094 12673,8071 12679,8764 9556,8787"/>
              </emma:interpretation>
            </emma:emma>
          </inkml:annotationXML>
          <inkml:trace contextRef="#ctx0" brushRef="#br0" timeOffset="118900.21">8690 6803 216 0,'0'0'209'0,"-9"-7"-14"0,9 7-16 16,0 0-15-16,0 0-12 0,0 0-6 0,-15 5-5 0,15-5-12 16,0 0 1-16,-8 13-3 0,5-8-4 0,3-5-5 15,-3 17-1-15,-2-3-5 0,3-3 0 16,2 3-9-16,-1-1-1 0,2 5-2 0,-1 0-2 0,2 1 1 15,0 2-1-15,1-2-8 0,1-1-3 0,0 1-5 16,-1 2-5-16,1-4 1 0,-1 3-5 16,-1 0 0-16,3-1-4 0,-1 1-5 0,1-1-5 15,-3 0-4-15,2-7-1 0,-1 3 6 0,0 0-24 0,0-1 3 16,4 3-11-16,-4-3 6 0,1 1-4 0,1-4-2 16,-1 2-8-16,0-2 4 0,1 1 11 0,0 0-13 15,1 2-3-15,-1-5-4 0,0 2-21 0,2-2-22 16,-1 0-16-16,-1 2-17 0,0-2-17 0,-1 1-24 15,-2-3-14-15,3 5-18 0,-4-6-31 0,3 3-20 0,-3-1-26 16,-1-8-31-16,-1 15-234 0,1-15-513 16,-5 13 227-16</inkml:trace>
          <inkml:trace contextRef="#ctx0" brushRef="#br0" timeOffset="119581.12">8453 7309 123 0,'0'0'233'0,"-8"-6"-15"0,8 6-18 16,0 0-18-16,-1-11-24 0,1 11-12 0,0 0-17 15,16-10-9-15,1 7-13 0,-1-2-12 0,6 2-10 0,2 0-8 16,10 1-8-16,-1 2-4 0,6-2-7 0,-2 4-13 16,2 0 0-16,-1-2-11 0,1 5 1 15,1-4 0-15,-2 2-2 0,0 3-10 0,-2 0 3 0,0-1-4 16,-2 2 1-16,-7-3-5 0,-3 1 2 0,1 0-7 15,-3-1 1-15,1 2-2 0,-3-2 0 16,1 0 1-16,-6 1-5 0,-2-2 2 0,6 1 0 0,-3 2-1 16,4-1 8-16,1 1-2 0,-4-2-2 0,1 0 5 15,-2-1-1-15,6 2 1 0,-1 0 0 0,-4-4-4 16,-1 2 2-16,6 1-5 0,-5-3-2 0,5-1 3 16,0 0-2-16,-6 1-1 0,6-2 0 0,-8 0 2 15,2-2-1-15,-2 1-1 0,0 0 2 0,-4 1-2 16,-3-3 2-16,3 1-2 0,-1-2 0 0,-1-2-1 15,1 2-1-15,-4-1-1 0,1 1-1 0,-6 5 0 0,7-12 1 16,-6 2-2-16,1 2 0 16,-2 8-2-16,0-17-1 0,-3 6 0 0,-2 0 3 0,1-2-4 0,-4 3 4 15,2-2-2-15,-3 1 0 0,-2 2-4 0,0-2 2 16,-1 3 0-16,-10-1-1 0,4-1-1 0,-2 2 1 16,-3 2-3-16,5 1 0 0,-4 1 2 0,0-1-1 15,0 3 1-15,0 2 2 0,0 0-2 0,0 2-2 16,3 3-1-16,0-3 4 0,3-1 1 0,2 5-3 15,-1-3 1-15,3 0 1 0,-1 4 0 0,2-1 1 16,2-1-1-16,2 1-2 0,0-1 1 0,-1 5-11 16,2-3-18-16,2 2-14 0,2-3-11 0,2 7-26 15,0-13-13-15,1 19-33 0,0-10-31 0,3 0-211 16,3-4-400-16,2 4 178 0</inkml:trace>
          <inkml:trace contextRef="#ctx0" brushRef="#br0" timeOffset="119866.85">9808 7128 1 0,'0'0'274'0,"4"-6"-18"0,-4 6-23 0,0 0-26 16,0 0-23-16,0 0-16 0,0 0-11 0,0 0-8 15,15 10-8-15,-15-10-9 0,7 14-5 0,-2-2-10 16,0 2-7-16,0-1-4 0,2 0-10 0,-1 7-6 16,1-2-11-16,2-1-6 0,-3 0-3 0,1-1-10 15,-3-1-1-15,1-1-9 0,2 0-6 0,-4 0-1 0,0 0-2 16,1-3-6-16,-2-1-11 0,1 3-16 16,-3-7-14-16,1 2-19 0,-1-8-26 0,0 14-14 15,0-14-21-15,1 9-18 0,-1-9-11 0,0 0-20 16,0 10-18-16,0-10-54 0,0 0-158 0,0 0-395 15,0 0 175-15</inkml:trace>
          <inkml:trace contextRef="#ctx0" brushRef="#br0" timeOffset="120172">10135 7118 118 0,'0'0'158'0,"11"0"-4"0,-11 0-15 0,0 0-17 15,11 7-5-15,-6-2 1 0,0 0-12 0,0 3-5 16,-2-1-7-16,2 0-5 0,0 1-11 0,-2-1 0 16,2 3-6-16,-2-1-6 0,0-2-7 0,0 6-5 15,1-3-4-15,-4 2 0 0,0-1-4 0,0 2-1 16,-2-2-3-16,0 0-1 0,-1 0 1 0,-3 0 3 16,-1-2 3-16,-1 0 5 0,-4-2-3 0,-2 0 2 0,0 1-4 15,-2-1 5-15,1-2 0 0,-2 0 3 0,-4-1-5 16,4-2-3-16,0 0-6 0,1-1-2 0,2 2-1 15,-3-3-11-15,3 1 3 0,2-2-2 0,12 1-7 16,-20 0 1-16,20 0-15 0,-13 0-19 0,13 0-25 16,-11-2-30-16,11 2-40 0,0 0-36 0,0 0-32 15,0 0-214-15,0 0-419 0,0 0 186 0</inkml:trace>
          <inkml:trace contextRef="#ctx0" brushRef="#br0" timeOffset="120514.8">10338 7221 213 0,'5'3'218'0,"-5"-3"-12"0,7 9-9 0,-2 0-10 0,0-4-17 16,1 2-13-16,2 3-14 0,-1-1-5 0,1 1-12 16,-3-2-15-16,1 4-4 0,-1-6-11 0,0 1-6 15,1 1-12-15,-1-1-3 0,-2-2-9 0,-3-5-5 16,5 11-9-16,-5-11-4 0,6 6-2 15,-6-6-2-15,5 9-5 0,-5-9 13 0,0 0-3 0,0 0-2 16,0 0 0-16,0 0-5 0,0 0-8 16,0 0 4-16,0 0-2 0,0 0 4 0,-18-29-6 0,17 17-1 15,0 0-5-15,-3 0 3 0,4-1-1 0,1-1 1 16,3 0 2-16,-1-5-9 0,2 4 1 0,1 0 0 16,1 4-9-16,5-7 5 0,-5 6-4 0,3 2-3 15,0 0-2-15,1 1-1 0,3 2-3 0,0 2-6 16,1 0-17-16,0 2-23 0,-1 0-21 0,0 5-24 15,2-2-30-15,1 1-26 0,-2 2-31 16,-3 0-48-16,-2-2-218 0,4-1-472 0,1 1 209 0</inkml:trace>
          <inkml:trace contextRef="#ctx0" brushRef="#br0" timeOffset="121081.99">11054 6956 108 0,'0'0'267'0,"-11"-3"-16"0,11 3-24 0,-15-2-25 16,6 2-13-16,9 0-24 0,-22 7-10 0,8-3-18 16,2 0-11-16,-1 1-13 0,-1 4-15 0,3-1-10 15,0 1-7-15,2 0-10 0,-1 1-5 0,4-1-6 0,0-2-4 16,2 2-5-16,0 1-3 0,3-3-7 15,1 6-3-15,1-5-5 0,3 1-1 0,1 2-5 16,0-1 2-16,3 1-10 0,2-1 2 0,1-1-3 0,0 1 0 16,1-2-4-16,0 1 0 0,-1 1-1 0,3-2 0 15,-2-1 0-15,0 0 1 0,2 0-6 16,-3 1 1-16,1 0-4 0,0-1-1 0,-2-2-3 0,-1 1 2 16,-1 2 0-16,0-1-2 0,1 1 2 0,-3 0-3 15,0 1 1-15,0-2 4 0,-1 1-1 16,2 1-2-16,-4-3-1 0,-1 3 4 0,2-2 0 0,-4-7 0 15,4 13 5-15,-3-6 5 0,-1-7 8 0,-3 12 11 16,3-12-3-16,-11 10 7 0,4-4-6 0,-6-2 1 16,-1 1-6-16,-2-1 2 0,2-2-2 0,-1 1-4 15,-2-2-3-15,0 0-2 0,1 3-2 0,0-4 1 16,2 2 0-16,-2-2-7 0,2 0-10 0,2 3-15 0,-3-3-21 16,6 0-25-16,9 0-27 0,-16 0-32 15,7 1-32-15,9-1-33 0,0 0-44 0,0 0-191 16,-12-4-454-16,12 4 202 0</inkml:trace>
          <inkml:trace contextRef="#ctx0" brushRef="#br0" timeOffset="121394.42">11506 7362 236 0,'0'0'332'0,"0"0"-21"0,0 0-22 0,0 0-32 16,0 0-25-16,0 0-24 0,0 0-21 15,0 0-20-15,0 0-13 0,0 0-17 0,0 0-13 0,0 0-12 16,0 0-15-16,0 0-4 0,0 0-3 16,0 0-8-16,-7 16-6 0,7-16 0 0,0 0-3 15,0 10 11-15,0-10 3 0,0 0 6 0,5 6 15 0,-5-6 4 16,0 0 15-16,0 0 9 0,11 3 2 16,-11-3 2-16,0 0-2 0,0 0-3 0,16-11-2 0,-10 4-8 15,-2 1-11-15,-4 6-14 0,10-11-8 0,-9 5-9 16,3-2-9-16,-1 1-12 0,-3 7-40 0,5-12-54 15,-5 12-67-15,3-8-69 0,-3 8-62 0,0 0-65 16,0 0-74-16,0 0-339 0,-22 2-766 16,22-2 340-16</inkml:trace>
        </inkml:traceGroup>
        <inkml:traceGroup>
          <inkml:annotationXML>
            <emma:emma xmlns:emma="http://www.w3.org/2003/04/emma" version="1.0">
              <emma:interpretation id="{94008AB8-5F27-4B7C-869A-AB395B3BFE84}" emma:medium="tactile" emma:mode="ink">
                <msink:context xmlns:msink="http://schemas.microsoft.com/ink/2010/main" type="inkWord" rotatedBoundingBox="13190,8062 15305,8046 15311,8788 13195,8804"/>
              </emma:interpretation>
            </emma:emma>
          </inkml:annotationXML>
          <inkml:trace contextRef="#ctx0" brushRef="#br0" timeOffset="130660.46">12081 7011 102 0,'0'0'211'0,"0"0"-16"0,0 0-15 15,0 0-10-15,11-19-9 0,-8 13-4 0,-3 6-5 16,10-6-10-16,-10 6-8 0,10-7-9 0,-3 3-9 15,-7 4-2-15,12-7-8 0,-7 7-9 0,-5 0-2 16,16-6-6-16,-8 5-6 0,7-3-9 0,-2 4-2 16,2 2-4-16,3-4 0 0,3 4-5 0,3 1-6 0,1-3-5 15,-1 2-2-15,10-1-4 0,1 2-1 16,-1-3-5-16,2 0-4 0,1 3 3 0,2-3-5 16,-2-1-6-16,-1-1 0 0,3 2-4 0,-3 0 1 0,-2 0-6 15,-9-4-1-15,1 2 0 0,-5-1 2 0,1 1-6 16,-8 1-1-16,1-1-4 0,-5 1-1 0,0-1-16 15,-10 2-24-15,11-3-17 0,-11 3-24 0,0 0-22 16,0 0-20-16,0 0-16 0,0 0-28 0,-30 8-23 16,16-3-47-16,-3 4-159 0,1-5-419 0,-5 3 185 15</inkml:trace>
          <inkml:trace contextRef="#ctx0" brushRef="#br0" timeOffset="130923.04">12571 7076 164 0,'0'0'220'15,"-6"5"-17"-15,6-5 5 0,0 0-1 0,-5 9-6 16,5-9 0-16,0 14-9 0,-1-7-9 0,1-7-10 0,1 19-9 16,-5-7-8-16,2 0-13 0,2 1-7 0,-3 1-10 15,2-2-10-15,-1 2-12 0,-2 6-11 0,3-2-7 16,-3-4-7-16,-1 6-5 0,2-5-18 0,1 3 4 16,0-3-6-16,-2 1-3 0,-1 3-6 0,2-4 0 15,1 0-8-15,1-2-5 0,-2 1-15 0,1-1-13 16,2 0-16-16,-2 0-15 0,1-4-14 0,1-9-10 15,0 17-15-15,1-10-1 0,-1-7-7 0,5 8-6 16,0-3-13-16,-5-5-16 0,14-4-14 0,-3-3-12 16,4 1-9-16,4-6-17 0,1-3-7 0,6-8-19 15,-4-3-162-15,1-2-378 0,0-4 168 0</inkml:trace>
          <inkml:trace contextRef="#ctx0" brushRef="#br0" timeOffset="131554.79">13026 6846 135 0,'13'-15'205'15,"-5"3"-7"-15,1 1-6 0,-2-1-5 0,0 5-10 16,-1 0-10-16,0 0-9 0,-1 2-11 0,-5 5-14 16,6-7-13-16,-6 7-16 0,9-5-6 0,-9 5-8 15,0 0-2-15,12 9-4 0,-8-1 2 0,-1 3 7 16,0 2 0-16,2 7-7 0,-1-2-1 0,1 6 5 16,0 7-6-16,0 0 0 0,0 2-6 0,-2-1-5 15,0 1-3-15,1-1-1 0,1-3-7 0,-2 0-3 16,-2-5-5-16,4-2 0 0,-1 2-6 0,-3-4-6 15,0 0-3-15,2 1 1 0,-1-4-6 0,0-3 0 0,0 1-7 16,0-2 3-16,2-4-8 0,-3 0 13 0,2-2-14 16,-2 0-3-16,-1-7-9 0,5 14 9 15,-4-10 2-15,-1-4-11 0,10 7 6 0,-4-3 5 0,-6-4-3 16,17 0 0-16,-17 0-7 0,18-5-5 0,-3 0 1 16,-2-2-2-16,0-2-2 0,1 2-10 15,-3-3 3-15,3-1-5 0,0-3 2 0,-4 3-3 0,1-1-1 16,-1 0 3-16,-4 2-3 0,2 0 9 0,-2 2-7 15,-1-1 6-15,-2 3-5 0,-3 6 7 0,7-11-7 16,-7 11 3-16,3-7 0 0,-3 7-4 0,0 0-3 16,7-2 5-16,-7 2-1 0,0 0 5 0,0 0-4 15,0 0 1-15,7 15-1 0,-3-8 4 0,1-1 3 16,0 7-1-16,1-5 4 0,2 4-3 0,2-1 2 16,-1-2 2-16,8 3-2 0,-5-3 0 0,6 1-6 15,-1 0 7-15,-1-4 4 0,7-1-7 0,2-1 3 16,-2-1 6-16,1-1-3 0,1-2 0 0,0-2-1 0,0-3 4 15,0 0-5-15,1-2 0 0,-3 0-3 0,2-2-3 16,-2-2 0-16,-3-1 3 0,0 2-1 16,-4-3-4-16,-6 1 0 0,-2 0-2 0,-1 1 6 0,0 0-2 15,-4-2-3-15,-2 6 1 0,-2-2 1 0,1 9-1 16,-8-17-4-16,2 12 4 0,-3 1-2 16,-2-1 1-16,1 4-1 0,10 1 1 0,-24 1 1 0,14 2-7 15,2 3 7-15,-2 1 3 0,0 2-1 0,4 2 0 16,1 0 2-16,3 3-1 0,2-2 4 0,5 3 3 15,3 3-1-15,3-1-1 0,1 0 1 0,8 0 2 16,4 2-1-16,5-1-4 0,1-1 2 0,-1-2-13 16,3 0-23-16,-4-3-23 0,-4-3-30 0,1 1-39 15,-1-1-43-15,-6-2-43 0,5 0-309 0,-7-3-563 0,-2-2 249 16</inkml:trace>
        </inkml:traceGroup>
        <inkml:traceGroup>
          <inkml:annotationXML>
            <emma:emma xmlns:emma="http://www.w3.org/2003/04/emma" version="1.0">
              <emma:interpretation id="{A036DBC3-3217-4268-AF02-D7EE635CB4E6}" emma:medium="tactile" emma:mode="ink">
                <msink:context xmlns:msink="http://schemas.microsoft.com/ink/2010/main" type="inkWord" rotatedBoundingBox="16114,8379 17717,8367 17721,8822 16117,8833"/>
              </emma:interpretation>
            </emma:emma>
          </inkml:annotationXML>
          <inkml:trace contextRef="#ctx0" brushRef="#br0" timeOffset="134752.86">15024 7253 42 0,'0'0'270'0,"0"0"-25"0,3-6-18 0,-3 6-26 16,0 0-24-16,0 0-17 0,0 0-14 0,0 0-13 15,0 0-6-15,0 0-12 0,0 0-7 0,0 0-9 0,-15 26-12 16,14-19-3-16,1-7-4 0,-2 18-6 16,2-11-5-16,0-7-7 0,0 20-4 0,3-12-1 15,1 0-3-15,2 3-1 0,2-1-1 0,4-4 1 0,0-1-4 16,3 1-1-16,5 1-6 0,1-2-2 0,2-3-3 16,2-1-8-16,-3-2-2 0,0 0-1 0,-2-4-1 15,-4 1-5-15,6-3 3 0,-5-2-7 16,-2 1 0-16,3-3-7 0,-6-4-3 0,-2 5-6 0,-1-4 2 15,-2-4-5-15,-2 0 0 0,-4 4 0 0,-2-3 2 16,-3-1-5-16,-2-1 4 0,-4 0 0 0,1 2 0 16,-5 0-3-16,-3 2-1 0,1 3 0 0,2 4 1 15,-3-2-3-15,-4 1 4 0,1 1-1 16,0 5-3-16,5-1 2 0,0 2 3 0,-2 2 0 0,0 1-3 16,4 0 0-16,-4 3 4 0,4 2-1 0,-1 3 2 15,3-2-13-15,0 4-17 0,1 0-21 0,2 1-16 16,0 2-14-16,1-1-21 0,4 2-26 0,1-2-35 15,4 0-45-15,-2 0-175 0,5-4-414 0,6 2 184 0</inkml:trace>
          <inkml:trace contextRef="#ctx0" brushRef="#br0" timeOffset="135421.07">15582 7247 12 0,'9'-5'263'0,"-9"5"-20"15,6-4-26-15,-6 4-29 0,0 0-11 0,0 0-22 16,15 7-8-16,-10-3-15 0,-1 3-8 0,3 0-14 16,0 1-6-16,0 1-13 0,-2 1-5 0,0 1-8 15,1-2-4-15,-2 2 0 0,2 1-10 0,-3 0-6 16,4-1-3-16,-1-3-7 0,-1 1-1 0,-2 1-10 16,2-2 0-16,-1-2-3 0,-2 2-5 0,4-1-1 0,-2-1 0 15,-4-6-3-15,5 10 0 0,-5-10-5 16,5 6-1-16,-5-6-4 0,6 6 5 0,-6-6-2 15,0 0-3-15,8 3 2 0,-8-3-3 0,0 0-8 16,15-6 0-16,-15 6-4 0,10-9-6 0,-4 1-8 0,-4 2-4 16,7-3-2-16,-3 1 0 0,-1-3 1 0,3 1 3 15,-3 1-2-15,1-1 3 0,-1-2-3 0,1 0 4 16,-2 3-2-16,1-3 4 0,-4 6 1 0,3-1 4 16,-4 7-4-16,6-11 11 0,-5 3-1 0,-1 8 2 15,0 0-1-15,5-10-1 0,-5 10-2 0,0 0 1 16,7-7-1-16,-7 7 2 0,0 0-3 0,0 0-1 15,12 3-5-15,-12-3 8 0,13 5-1 0,-7 1 2 16,0-3 4-16,1 5-1 0,3 1 1 0,0-1 3 0,3 2 0 16,-3 0 4-16,2-2-3 0,1 0 4 15,2 1 0-15,5 0 3 0,-7-2-1 0,2 0 1 16,6-2 0-16,-6 0-3 0,5 0-1 0,4-1 1 0,-2-2-1 16,3 1-3-16,-1-3 0 0,-2 2 1 0,2-4-2 15,-3-1 2-15,0 1-4 0,-4-2-1 16,0 2 1-16,-1-5 2 0,-1 1-3 0,-1-1-2 0,0-1-2 15,-6-2 0-15,2 0 1 0,-5-1-2 0,0 2-2 16,-3-3 0-16,-1 0 0 0,-1 4-2 0,-3-4 0 16,-2 6 1-16,-1-5 0 0,-4 3 0 0,-1 1-1 15,0-2-2-15,0 7 3 0,-2-2-1 0,-1 1-1 16,2 3 1-16,12 0-2 0,-21 7 4 0,9-5-5 16,5 4 2-16,-3 2 1 0,4 1 4 15,2 3-4-15,2-1 5 0,2 1 2 0,3 2-1 0,5-1 4 16,3 5 2-16,3-2-2 0,2 2 3 0,4-2-4 15,5 3 3-15,1-2-4 0,1 0 4 0,-4-4-8 16,-2-2-11-16,1-1-22 0,1 1-31 0,0 0-32 16,0-2-47-16,2-2-76 0,-3-2-185 0,-2-2-438 15,5 3 193-15</inkml:trace>
        </inkml:traceGroup>
        <inkml:traceGroup>
          <inkml:annotationXML>
            <emma:emma xmlns:emma="http://www.w3.org/2003/04/emma" version="1.0">
              <emma:interpretation id="{4842EE46-E19E-4851-81D8-AAD1C6E77CC0}" emma:medium="tactile" emma:mode="ink">
                <msink:context xmlns:msink="http://schemas.microsoft.com/ink/2010/main" type="inkWord" rotatedBoundingBox="18513,8158 20903,8140 20908,8805 18518,8822"/>
              </emma:interpretation>
            </emma:emma>
          </inkml:annotationXML>
          <inkml:trace contextRef="#ctx0" brushRef="#br0" timeOffset="136360.86">17409 7249 112 0,'-4'-5'313'0,"4"5"-20"0,0 0-28 16,0 0-27-16,0 0-28 0,0 0-20 0,0 0-23 15,0 0-13-15,0 0-18 0,0 0-9 0,0 0-14 16,0 0-7-16,0 0-10 0,10 29-6 0,-6-20-7 15,3 0-11-15,-2 3-3 0,1-5-4 0,4 4-8 16,-4-3-1-16,2 1-5 0,1 1-3 0,1-2-4 16,-2-2-4-16,2 0-3 0,-1-1 0 15,3 0-6-15,0 0-5 0,0-4-2 0,2 1 1 0,-2-2-2 0,-1 0-2 16,2-2-2-16,1 0-3 0,-2-4 3 16,-1-2-4-16,-1-1 0 0,0 0-7 0,-1-3 4 15,1 3-3-15,-3-2-3 0,2-1 1 0,-4-2 2 0,1 4-9 16,-3-2 7-16,1 4 4 0,-1 0-4 0,0 1 1 15,1-1 0-15,-4 8 3 0,2-11-4 16,-2 11-1-16,4-6-5 0,-4 6-2 0,0 0 1 0,0 0-1 16,0 0 1-16,0 0-1 0,0 0-1 0,0 0 0 15,0 0 5-15,-13 26-3 0,11-15 0 0,-1 0 5 16,3 2-6-16,0-2 2 0,0 3 3 0,0-1-3 16,2-2-6-16,-1 2 7 0,3-1 3 0,-2-1-3 15,2 0 3-15,2 1-1 0,0-4 3 16,4 1-2-16,1 2 1 0,1-4-3 0,4-1 4 0,-4 1-6 15,2-3 5-15,0-1 3 0,2 0 1 0,0-3-4 16,2 0-3-16,0-1-1 0,-2-2-4 0,3-2 8 0,-3-1-3 16,-2 0 7-16,5-4-8 0,-7 0 2 15,1 1 0-15,-3-3 1 0,1 1-2 0,0-3-2 16,-6 2 4-16,1-2-4 0,2 2-4 0,-6-2 4 0,1 3 3 16,0 0 1-16,2 3 1 0,-3-1-3 0,-1 2 4 15,-1 7-1-15,2-11-3 0,-2 11 0 16,3-9-2-16,-3 9-2 0,0 0-1 0,6-6-2 0,-6 6 2 15,0 0 4-15,16 4-2 0,-5-2 0 0,4 2-1 16,2 1 0-16,5 1-1 0,2-1 0 0,-2 2 3 16,12 2 2-16,-8-1-5 0,6-2 3 0,-8 1-5 15,7 1 3-15,-5-5 1 0,-2 3 0 0,-4-1 0 16,1-4-3-16,-5 1 3 0,-1-1 2 0,0 1-4 16,-1 0 8-16,-7-2 5 0,2 2 3 0,-9-2 6 0,14 3 2 15,-14-3 9-15,10 0-14 0,-10 0 2 0,8 2 0 16,-8-2 5-16,7 6 6 0,-7-6 12 15,7 7-1-15,-7-7 1 0,4 11 13 0,-4-11-23 16,2 9 8-16,2-2 5 0,-3 1-19 0,-1-8 12 16,5 13 3-16,-3-4-13 0,0 0 2 0,1-1-1 15,2-1-12-15,-3 1 8 0,1 0-6 0,0-1 7 0,2 1-4 16,-2-2-43-16,2 3-3 0,-4-4-25 0,4 2-22 16,0-2-20-16,-5-5-20 0,5 9-17 0,-5-9-18 15,7 7-28-15,-7-7-30 0,9 2-41 0,-9-2-62 16,0 0-194-16,11-20-543 0,-6 11 240 0</inkml:trace>
          <inkml:trace contextRef="#ctx0" brushRef="#br0" timeOffset="136506.89">18587 7006 177 0,'0'-9'213'0,"0"9"-21"15,-2-13-20-15,2 13-22 0,5-13-21 16,-5 13-31-16,5-7-26 0,1 5-34 0,-6 2-39 15,16-6-36-15,-4 5-66 0,2-3-81 0,-1 2-198 0,-1 1 87 16</inkml:trace>
          <inkml:trace contextRef="#ctx0" brushRef="#br0" timeOffset="137302.11">18806 7286 106 0,'0'0'277'0,"0"-13"-15"0,0 13-18 0,7-16-18 16,2 7-16-16,3 3-16 0,-1-5-18 0,10 1-15 16,-2 0-14-16,2 0-14 0,4-2-13 0,-1 4-12 15,5-6-7-15,-4 5-11 0,5-3-10 0,-5 1-10 16,-1 0-5-16,6-4-4 0,-9 4-8 0,10-6-4 16,-2 0-7-16,-13 4-2 0,3-3-1 0,-3-2-5 0,0 2-6 15,-2 1 1-15,-6 2-4 0,2 2-2 0,-1-2 1 16,-1 2-1-16,-2 0 1 0,-1 0-4 15,1 1 3-15,-1 5 1 0,0-4-2 0,-5 9 1 0,1-11-6 16,-1 11 2-16,5-6-11 0,-5 6-1 16,0 0-3-16,0 0 2 0,0 0-1 0,0 0 2 15,0 0-4-15,0 0-2 0,0 0 2 0,-9 33-2 0,4-14 1 16,3 1 3-16,1 1 3 0,-3 1 1 0,3 8 2 16,2-6 5-16,2 8 4 0,-1-3 3 0,0-6-4 15,1 0 1-15,2 8 1 0,1-8-2 0,-1-1 1 16,-2-2-8-16,0-1 11 0,2-1-5 0,-2 1-2 15,2-6-2-15,0-3-2 0,-1 2 0 0,-2-3 1 16,3 0-1-16,-1-3 1 0,-2 0 0 0,-2-6-1 0,10 9 0 16,-6-4 1-16,-4-5-1 0,7 4-1 15,-7-4-4-15,12-2 3 0,-12 2 7 0,13-5-14 16,-3 2 5-16,-1-3-2 0,2 0 0 0,2-2-6 0,0-1-3 16,6-2-3-16,-8 2 2 0,8 0-2 15,-3 1 6-15,-2 3-6 0,0-1 8 0,-1 1-9 16,-1 2 4-16,0 2-4 0,2 0-1 0,-1 0 1 0,-1 3 3 15,-1-1-4-15,1 6-1 0,2 0 2 0,-3 0 0 16,0 6-12-16,3 0-11 0,-4 5-21 0,1-3-14 16,1 2-23-16,-5 3-22 0,-3 1-34 0,3-1-49 15,-4 0-62-15,-3-6-225 0,2-2-520 0,1 1 230 16</inkml:trace>
          <inkml:trace contextRef="#ctx0" brushRef="#br0" timeOffset="136772.03">18940 6850 4 0,'0'0'240'0,"0"0"-9"0,0 0-11 15,7 13-3-15,-4-5-10 0,-3 4-8 0,1 1-8 16,3 6-6-16,2 2-10 0,-4-2-9 0,2 3-3 16,3 2-8-16,-2 0-8 0,-1-2-14 0,6 9-13 15,-7-7-9-15,4 5-8 0,-3-6-4 0,1 1-8 16,-1-1-14-16,-1-2-9 0,1-1-2 0,1 1-13 0,-5-1 0 16,3 0-6-16,-2-2-4 0,0-6-2 15,0 3 6-15,2-1-15 0,-1-3-7 0,-2 2-18 16,0-2-10-16,0 0-28 0,0-11-18 0,0 17-24 0,0-10-27 15,0-7-27-15,0 16-28 0,-2-10-39 0,2-6-31 16,0 0-236-16,-3 10-497 0,3-10 221 16</inkml:trace>
        </inkml:traceGroup>
        <inkml:traceGroup>
          <inkml:annotationXML>
            <emma:emma xmlns:emma="http://www.w3.org/2003/04/emma" version="1.0">
              <emma:interpretation id="{8089CF50-7044-431D-9DA2-9A8E9C0E0477}" emma:medium="tactile" emma:mode="ink">
                <msink:context xmlns:msink="http://schemas.microsoft.com/ink/2010/main" type="inkWord" rotatedBoundingBox="21628,8060 25289,8033 25296,8946 21635,8973"/>
              </emma:interpretation>
            </emma:emma>
          </inkml:annotationXML>
          <inkml:trace contextRef="#ctx0" brushRef="#br0" timeOffset="138747.78">20520 7116 68 0,'8'-9'238'0,"-8"9"-24"15,0 0-19-15,0 0-13 0,0 0-7 0,0 0-10 16,0 0-6-16,11 17-12 0,-6-10-10 0,-2 1-12 16,3-1-10-16,-1 4-11 0,-3-3-8 0,5 2-5 15,-5 1-6-15,3 1-9 0,-2 0-7 0,0-1-5 16,0 1-5-16,-1-1-7 0,1-3-2 0,-1-1-7 16,1 4-4-16,-1-2-2 0,-1-2-5 0,-1-7-4 15,3 13 1-15,-3-13-5 0,2 10-3 0,-2-10 3 0,0 10-4 16,0-10 4-16,0 0-1 0,3 7 11 0,-3-7-2 15,0 0-3-15,0 0 1 0,0 0-9 16,0 0 1-16,11-20-4 0,-8 12-4 0,4-2 0 0,-1-1 2 16,2-4-4-16,1-2-4 0,0 0-10 0,3 0 2 15,-1-2-3-15,0 3 0 0,-1 3-3 0,1-4 3 16,1 6 3-16,-3-1-1 0,-2 0-4 0,3 3 3 16,-4 0-1-16,1 3 3 0,0-2-3 0,-2 5 1 15,3-1-4-15,-8 4 3 0,8-3-4 0,-8 3 0 16,13 2-4-16,-5 3 5 0,-2 0 3 0,-1-1 0 15,1 4 0-15,-1 4-2 0,3 0 4 0,-2-1 0 16,2 3 2-16,-3 0-3 0,1 5 3 0,-4-7 1 16,6 2-2-16,-7-2 5 0,4 2-3 0,0-3-1 15,-3 3 2-15,2-7 0 0,-4 2 0 0,5 0 0 16,-5-9 3-16,3 12-1 0,-3-12-3 0,2 9 4 16,-2-9-1-16,4 7 3 0,-4-7 2 0,7 5 0 15,-7-5-3-15,0 0 0 0,0 0-3 0,0 0 0 16,22-9 2-16,-16 2-1 0,1-1-3 0,2-1-2 15,1 2 4-15,-1-4 2 0,2 0-2 0,-1 1-2 16,4-4 0-16,-6 2 2 0,0 2-2 0,3-1 0 16,-1 1-5-16,-1 1 2 0,-2 3 0 0,-3 0 0 0,3 0 6 15,-7 6 1-15,9-8 0 0,-6 4-6 0,-3 4-1 16,0 0 2-16,11-3-1 0,-11 3-1 16,0 0 2-16,12 10-2 0,-8-5-1 0,3 4 4 0,-2-2-2 15,-1 5 4-15,4-1 0 0,0 1-1 0,-3 0 1 16,4-1 4-16,-2 3-4 0,2-3 0 0,-4 0 5 15,6-1 2-15,-3-1-2 0,1-1 0 0,-2 2-1 16,2-3 0-16,-2-3-2 0,-1 3 2 0,2-3-2 16,1-2 1-16,-9-2 1 0,16 1-2 0,-6-2-1 15,-10 1 2-15,22-6-5 0,-9-1-4 0,-2 0 2 16,0-1 4-16,3 0-5 0,-3-2 0 0,2 1-1 16,-2-2 0-16,0-3 2 0,0 5-2 0,2-3 1 15,-5 5 0-15,4-3 0 0,-5 1 1 0,0 3-4 0,0 1 4 16,-1 0-5-16,-4-1 0 0,-2 6 0 15,8-6-3-15,-8 6-1 0,9-1 1 0,-9 1 0 16,0 0 3-16,7 9 0 0,-7-9 0 0,4 18 1 16,-4-11 1-16,2 2 0 0,0 3 1 0,-1 2 1 0,1 0 1 15,-2-3 0-15,3 0 2 0,-3 1-1 0,2-4 1 16,-2 4 5-16,3-2-8 0,-3-1-16 0,0-9-24 16,0 16-30-16,0-9-30 0,0-7-33 0,0 14-35 15,0-14-44-15,0 0-226 0,-5 9-475 0,5-9 209 16</inkml:trace>
          <inkml:trace contextRef="#ctx0" brushRef="#br0" timeOffset="138925.23">21567 6904 55 0,'-1'-14'317'0,"-1"1"-19"0,2-2-17 16,-2 7-24-16,2 8-21 0,-3-14-26 0,3 14-26 15,0-12-21-15,0 12-26 0,0 0-23 0,0 0-30 0,0 0-26 16,0 0-35-16,0 0-36 0,0 0-21 16,0 0-30-16,0 0-42 0,5 33-40 0,-2-24-197 15,1 2-371-15,1 0 165 0</inkml:trace>
          <inkml:trace contextRef="#ctx0" brushRef="#br0" timeOffset="139535.84">21760 7102 198 0,'0'0'229'16,"0"6"-9"-16,0-6-10 0,2 12-11 0,1-4-25 15,1-2-9-15,-3 3-15 0,3 0-7 16,-4 2-11-16,2-2-15 0,4 4-7 0,-1-2-10 0,-2 0-11 16,-1 0-5-16,3-2-11 0,-2-3-6 0,1 3-6 15,-2 2-8-15,1-5-6 0,-3-6-2 0,2 15-6 16,-2-15-2-16,4 10 3 0,-4-10-7 0,1 7-3 15,-1-7 2-15,4 7-1 0,-4-7-6 0,0 0 1 16,0 0-4-16,0 0-3 0,21-10 1 0,-15 5-6 16,2-4-7-16,0 1-6 0,4-1-5 0,-5-3-2 15,8-2 0-15,-1-4 0 0,-6 7 0 0,9-6 2 16,-6 2 1-16,-4 3-2 0,5 0 1 0,-3 3 2 16,1 0 3-16,-2-1 3 0,2 1 8 0,-6 5 11 15,1-2-4-15,0 0 3 0,-5 6-5 0,6-6-7 16,-6 6 6-16,0 0-11 0,0 0 3 0,0 0-4 15,0 0 0-15,15 15 3 0,-14-8-2 0,2 1 3 16,1 5 2-16,-2 0 0 0,-1-2 3 0,3 4-2 16,1-2 2-16,0 6-2 0,-2-4 6 0,0-3-3 15,2 2 1-15,2-2-3 0,0 0 3 0,-1-1-3 0,1 0 2 16,1-1 0-16,-2-3-4 0,4 0 1 16,-4-1 3-16,4 0-3 0,-4-4-1 0,6 3 0 0,-2-5-1 15,-10 0-1-15,21-4-1 0,-10 2-1 0,0-4 2 16,3-1-2-16,-3 0 2 0,3-1-5 15,-2-3-1-15,4-2-2 0,-4 2 2 0,1-4-1 0,2 1 1 16,-3 3-2-16,0-4-1 0,-2 4 5 16,-1 2-3-16,-2-1-4 0,1 3 1 0,-2 2 0 0,-1-2 2 15,-5 7-3-15,9-8-3 0,-9 8 2 0,5-4-3 16,-5 4-1-16,0 0-2 0,0 0 2 0,0 0 2 16,6 17 2-16,-6-17-4 0,1 15 4 15,-1-4 0-15,0 2 1 0,0-2 1 0,4 0-1 0,-2 2 6 16,1-2-5-16,-1 0 4 0,2 1-2 0,1-3 0 15,-3 0 0-15,1 0 0 0,-3-9-22 0,4 12-21 16,-2-6-28-16,-2-6-33 0,1 9-30 0,-1-9-30 16,0 0-34-16,4 8-245 0,-4-8-479 0,0 0 212 15</inkml:trace>
          <inkml:trace contextRef="#ctx0" brushRef="#br0" timeOffset="139760.68">22436 6802 260 0,'0'-12'303'0,"2"3"-25"0,-2-2-27 15,0 11-26-15,2-12-22 0,-2 12-20 0,1-9-23 0,-1 9-14 16,0 0-16-16,0 0-21 0,0 0-25 0,0 0-26 16,0 0-30-16,18 21-30 0,-16-9-19 0,-2 0-21 15,3 3-34-15,-3 0-29 0,5 1-26 0,-4 1-30 16,2 4-153-16,-1-2-339 0,1-4 150 0</inkml:trace>
          <inkml:trace contextRef="#ctx0" brushRef="#br0" timeOffset="140414.85">22617 7117 111 0,'0'0'228'0,"1"11"-10"0,-1-11-4 0,5 6-13 15,-5-6-10-15,2 12-8 0,1-7-12 0,-3-5-14 16,5 15-11-16,-4-5-10 0,2-2-14 0,2 1-11 15,-1 3-7-15,1-1-11 0,0-3-11 0,1 1-8 16,-4 0-7-16,1-2-4 0,2 1-7 0,-3-2-6 16,-2-6-4-16,4 11-5 0,-1-5-3 0,-3-6-2 15,2 6-3-15,-2-6 0 0,0 0 2 0,4 6-1 16,-4-6-6-16,0 0-6 0,0 0-1 0,0 0-1 0,0 0-1 16,13-18-14-16,-8 12-8 0,-1-5-6 15,0-1 1-15,5 0-5 0,-3-2 2 0,3-4-3 16,-1 1-1-16,4-1-4 0,-2 1 0 0,-4 2 5 15,4 3 2-15,-4-2-2 0,3 3 1 0,-1-1-2 0,0-1 7 16,-2 3 1-16,-2 4 1 0,2 1 1 16,-6 5-2-16,6-10 0 0,-6 10 0 0,8-3 1 0,-8 3 3 15,0 0-4-15,0 0 2 0,10 12-2 0,-10-12 2 16,5 14 2-16,-3-5 3 0,1 3 2 0,-1 1 3 16,1-2 0-16,-2 2 5 0,1 0-3 0,0 2-1 15,1-2 5-15,0-1-3 0,-1-1 1 16,-2 1-2-16,0 0-3 0,0-3 2 0,2 0 2 0,-2-9 1 15,2 14-2-15,-2-8 0 0,0-6-1 0,4 11 4 16,-4-11-1-16,4 9 0 0,-4-9 1 0,0 0-1 16,6 3-2-16,-6-3 0 0,0 0-1 0,0 0-2 15,19-7-1-15,-13 2-6 0,1 0-4 0,2-5-6 16,-2-1-6-16,3 2-3 0,2 1-6 0,-1-5 1 16,-1 3 1-16,-2-1-1 0,1-6 3 0,0 3 3 15,1 3-3-15,-3-1 3 0,0 2 3 0,1-1 6 16,-3 3-1-16,-2 2 10 0,1-2 7 0,2 2 5 15,-6 6-3-15,5-6 1 0,-5 6-6 0,1-6 2 16,-1 6 0-16,0 0 0 0,0 0 6 0,0 0 2 0,0 0 4 16,11 15 6-16,-10-7 5 0,3 6 2 15,0-2-1-15,-2 0 2 0,3 2 2 0,0-2 0 16,0 3-2-16,-2-2-1 0,2 1 0 0,1 3-3 0,-1-3-4 16,0 1-2-16,0-5 0 0,1 1-2 0,-5-1 2 15,3-1-5-15,0-2 1 0,-2 2-4 0,2-4-13 16,-4-5-15-16,3 9-17 0,-3-9-7 15,3 7-6-15,-3-7-15 0,0 0-33 0,5 5-18 0,-5-5-19 16,0 0-19-16,0 0-11 0,7-19-9 16,-7 19-4-16,3-16-16 0,0 7-130 0,1-3-348 0,-2 1 154 15</inkml:trace>
          <inkml:trace contextRef="#ctx0" brushRef="#br0" timeOffset="140570.43">23224 7137 33 0,'5'-7'121'0,"-2"1"12"0,2-1 6 0,-1 1 0 15,-4 6 0-15,8-12-10 0,-3 10-9 0,-5 2-10 16,3-7-10-16,-3 7-3 0,0 0-4 0,0 0-5 15,17 12-5-15,-12-5-7 0,1 4-7 0,-1-1-4 16,0 0-7-16,0 1-3 0,0 3-8 0,1-3-1 16,-1 2-3-16,0 0-6 0,-3-2-5 0,3 0-6 15,-1-2-22-15,-3 0-20 0,3-2-16 0,-3 3-35 16,-1-10-25-16,7 5-31 0,-7-5-169 0,6 4-317 16,-6-4 140-16</inkml:trace>
          <inkml:trace contextRef="#ctx0" brushRef="#br0" timeOffset="140826.23">23534 7044 146 0,'0'0'194'0,"6"19"-16"16,-6-19-19-16,3 16 0 0,-3-5-6 0,0 3-16 15,0 2-10-15,1-4-9 0,-2 2-8 16,1 3-6-16,0 2-7 0,0-5-8 0,-3 1-10 0,2-2-6 15,-2 1-3-15,1 0-9 0,-1-3-3 0,-2 0-5 16,-1-1-3-16,-1-2-1 0,-1 1-7 16,-3-2-2-16,-1-3-3 0,-3 3-1 0,0-1-6 0,1-2-9 15,-2-1-17-15,3-3-21 0,-2 4-25 0,3-4-33 16,1 0-25-16,11 0-24 0,-19 0-36 0,13-4-166 16,-2-2-354-16,8 6 157 0</inkml:trace>
          <inkml:trace contextRef="#ctx0" brushRef="#br0" timeOffset="141386.8">23687 7169 178 0,'0'0'204'15,"1"12"-14"-15,-1-12-14 0,2 15-8 0,0-4-15 16,1 0-10-16,-1-1-7 0,-1 4-9 0,1-4-12 15,-2 1-8-15,1-1-10 0,-1-1-11 0,0-9-5 16,2 16-8-16,0-11-7 0,-2-5-7 0,0 9-6 16,0-9-2-16,0 0-3 0,1 13 3 0,-1-13 11 15,0 0 11-15,0 0-5 0,0 0-7 0,0 0-6 16,0 0-5-16,0 0-5 0,0 0-5 0,22-13-4 16,-14 6-5-16,-5 1 2 0,7-5-10 0,-1 0-3 0,0 2-10 15,5 0-10-15,-6 2-2 0,2-3 2 0,0 1-3 16,0 0 1-16,-4 3 2 0,1 0 0 15,-2 1-2-15,1-1-2 0,-6 6-1 0,7-8-5 16,-7 8-1-16,0 0 1 0,0 0 2 0,0 0-3 0,0 0 4 16,0 0 1-16,0 0 4 0,0 0 1 0,-15 29-1 15,12-20 2-15,-2-2 0 0,1 2 3 0,1 0 2 16,0-1-2-16,0-1 2 0,3-7 1 0,-4 15 1 16,3-9 1-16,1-6 3 0,-1 14 4 0,1-14 4 15,1 10 7-15,-1-10 1 0,6 8 1 0,-6-8-3 16,12 5-3-16,-4-3-2 0,1-1 1 0,-9-1-6 15,28-3 0-15,-14 0-2 0,8 1-1 0,-2-1-3 16,1 0 3-16,1-3-3 0,1 0-1 0,-3 3-2 16,-2-6 1-16,3 4-1 0,-2-2-2 0,-4 2-2 15,-3 1-1-15,0 2 2 0,-4 1 1 0,2-1-4 16,-10 2-7-16,14 0-4 0,-14 0 3 0,15 5 0 16,-10-1 2-16,1 7 0 0,-3-1 3 0,2 2-3 15,-2 3 2-15,-1 5 1 0,-1 1 0 0,-2 1 2 16,-2 8 2-16,-2 0-19 0,-1 0-29 0,-3-1-40 15,-1 3-76-15,2-4-64 0,-6 0-216 0,0-2-479 16,4 3 213-16</inkml:trace>
        </inkml:traceGroup>
      </inkml:traceGroup>
      <inkml:traceGroup>
        <inkml:annotationXML>
          <emma:emma xmlns:emma="http://www.w3.org/2003/04/emma" version="1.0">
            <emma:interpretation id="{74472730-0625-4C83-B491-DE29EEE51AFC}" emma:medium="tactile" emma:mode="ink">
              <msink:context xmlns:msink="http://schemas.microsoft.com/ink/2010/main" type="line" rotatedBoundingBox="2406,9399 8921,9549 8890,10916 2375,10766"/>
            </emma:interpretation>
          </emma:emma>
        </inkml:annotationXML>
        <inkml:traceGroup>
          <inkml:annotationXML>
            <emma:emma xmlns:emma="http://www.w3.org/2003/04/emma" version="1.0">
              <emma:interpretation id="{42A40031-CAD6-4BDF-A835-2D0314EB0823}" emma:medium="tactile" emma:mode="ink">
                <msink:context xmlns:msink="http://schemas.microsoft.com/ink/2010/main" type="inkWord" rotatedBoundingBox="2406,9399 4425,9445 4402,10436 2383,10390"/>
              </emma:interpretation>
            </emma:emma>
          </inkml:annotationXML>
          <inkml:trace contextRef="#ctx0" brushRef="#br0" timeOffset="143498.02">1319 8798 30 0,'-12'-2'258'0,"1"-2"-6"0,6 2-19 0,5 2-27 16,-11-8-17-16,11 8-20 0,0 0-19 0,0 0-13 0,0 0-18 15,27-4-9-15,-13 7-12 0,8-1-9 0,2 2-9 16,0 0-6-16,1-3-9 0,7 9-4 0,-7-5-11 15,12 4-3-15,-3-1-2 0,0 1-6 0,-2 0-1 16,0 0-7-16,2-1 0 0,-2-1-5 0,-7-1-7 16,2 1 0-16,2 2-1 0,-2-2 1 0,-2-2-12 15,-2 2 11-15,1-5-4 0,-2 2-2 0,1 1 1 16,0 1-2-16,0-5-4 0,0-1 2 0,-6 3-1 16,5-3-2-16,-2 0 0 0,2 0 0 0,1-1-3 15,-7-1 1-15,0 1 2 0,-1-5-4 0,1 4-1 16,-1-1 0-16,-1-1-2 0,-3 2 2 0,-1-1 0 15,-1-1-1-15,-4-1 2 0,-5 5-4 0,11-6 0 0,-11 6-1 16,4-6 3-16,-4 6 2 0,0-11-2 16,0 11 0-16,-6-13 1 0,6 13-4 0,-12-11 4 15,4 5 4-15,-5-2 2 0,2 1 1 0,-5 3 5 0,-5-3 3 16,-2-1 4-16,5 2 3 0,-4 0-3 0,0 1 0 16,1 1 0-16,2 2-2 0,2 0-1 0,2 1-2 15,-1 1-4-15,3 0 2 0,-2 1-4 0,4 1 1 16,-2 4-3-16,3-4-2 0,3 4-9 0,0 2-14 15,2-2-13-15,2 3-16 0,3-9-21 0,1 17-16 16,1-6-20-16,5 1-39 0,0-4-21 0,5 5-69 16,-2-8-133-16,2 0-396 0,4 2 175 0</inkml:trace>
          <inkml:trace contextRef="#ctx0" brushRef="#br0" timeOffset="142907.68">1522 8166 8 0,'0'0'104'0,"0"0"-4"0,2-10 6 0,-2 10-6 0,0 0-2 15,0-11-6-15,0 11 10 0,0 0 2 16,-4-11 2-16,4 11 3 0,-3-9-9 0,3 9 8 0,-7-6 0 16,7 6-2-16,0 0-2 0,-6-8-5 0,6 8 1 15,0 0-10-15,-6-4-11 0,6 4-9 0,0 0-8 16,0 0-6-16,0 0-2 0,0 0 1 0,-9 20 2 15,9-11 0-15,0 2-3 0,1 5 3 0,4 3 1 16,0 3 1-16,0 3 3 0,5 2 5 0,-2 4-4 16,1-1 0-16,2 1-3 0,-2 0-3 0,4-1-1 15,-2 2 0-15,-2-1-8 0,1 1 0 0,0 1-5 16,-6-2-7-16,0-1 0 0,-2 1 0 0,-4 2-10 16,0-2-1-16,-3 2 1 0,-1 2-1 0,0-4-5 15,-4 0 7-15,2 0-9 0,0-2 0 0,-4 0 0 0,5-6-5 16,1-1 1-16,-3 0-1 0,-1-3-2 15,4-3-6-15,1-1-15 0,2-4-23 0,0 4-21 16,1-3-22-16,2-4-25 0,2 1-32 0,1 0-35 0,4-5-61 16,-7-4-229-16,12 2-497 0,2-3 220 0</inkml:trace>
          <inkml:trace contextRef="#ctx0" brushRef="#br0" timeOffset="143620.67">2382 8781 88 0,'0'0'249'0,"3"-8"-30"16,-3 8-18-16,0 0-10 0,0 0-14 0,0 0-15 15,0 0-6-15,2 25-14 0,2-13-8 0,-1 1-15 16,2 1-7-16,-3-1-12 0,4 2-10 0,2-1-9 16,-3 5-7-16,1-2-6 0,1 1-7 0,-3-4-10 15,1-2-26-15,0 2-24 0,-2-3-32 0,-2-2-26 16,1 1-38-16,3-4-39 0,0-1-74 0,-5-5-122 0,7 9-357 15,-7-9 158-15</inkml:trace>
          <inkml:trace contextRef="#ctx0" brushRef="#br0" timeOffset="144016.23">2620 8778 136 0,'0'0'188'0,"17"9"-17"16,-17-9-12-16,6 9-15 0,-4-3-13 0,3 2-9 16,-2-1 0-16,0 1-11 0,0 4-6 0,2-1-6 15,-5 3-7-15,0-2-3 0,0 2-1 0,-3-2-7 16,-2 1 4-16,2 1 0 0,-5-2-4 0,0 5-1 16,-5-5-4-16,-2 2-6 0,-1-3 0 0,3-4-5 15,-1 2-8-15,0-4-4 0,-6 1-2 0,6-1-4 0,-2-1-3 16,1-1-4-16,1 0-5 0,2 0-1 15,-2-3-6-15,4 2-1 0,10-2-18 0,-16 0-16 16,16 0-24-16,-11-2-27 0,11 2-26 0,0 0-23 0,-5-10-34 16,5 10-40-16,0 0-197 0,16-23-409 0,-6 12 181 15</inkml:trace>
          <inkml:trace contextRef="#ctx0" brushRef="#br0" timeOffset="144176.8">2740 8916 139 0,'11'9'221'16,"-3"-4"-12"-16,-2 3-18 0,4 0-9 0,1-1-17 16,-1 3-17-16,1 1-10 0,-1-2-11 0,-1 0-13 0,2-1-11 15,-2 1-11-15,3-1-7 0,-7-2-7 16,4-1-3-16,-3 1-3 0,-1-2 2 0,-5-4 13 16,8 6 20-16,-8-6-7 0,0 0-7 0,0 0-10 0,0 0-3 15,17-13-6-15,-12 6-8 0,3-3-4 0,-5-4 0 16,7 2-10-16,-2-6-3 0,5-1-3 0,0 0-5 15,4-8-10-15,0 8 5 0,-1 2-5 0,6-7-3 16,-3 7-2-16,0 2-10 0,5-7-23 0,-2 7-18 16,-1 3-26-16,1 0-26 0,1 6-36 0,-2-2-52 15,0 4-70-15,4 0-217 0,-4 4-490 0,2-1 218 16</inkml:trace>
        </inkml:traceGroup>
        <inkml:traceGroup>
          <inkml:annotationXML>
            <emma:emma xmlns:emma="http://www.w3.org/2003/04/emma" version="1.0">
              <emma:interpretation id="{E361913F-D515-446D-80A5-934F7319A229}" emma:medium="tactile" emma:mode="ink">
                <msink:context xmlns:msink="http://schemas.microsoft.com/ink/2010/main" type="inkWord" rotatedBoundingBox="5258,9552 8919,9637 8890,10916 5229,10832"/>
              </emma:interpretation>
            </emma:emma>
          </inkml:annotationXML>
          <inkml:trace contextRef="#ctx0" brushRef="#br0" timeOffset="145835.81">4128 9105 2161 0,'0'0'21'0,"0"0"-4"16,0 0-1-16,6-11-14 0,-6 11 11 0,0 0 4 0,0 0 21 0,0 0 3 15,5-10-2-15,-5 10-11 0,5-7 0 0,-5 7 2 16,6-10-4-16,3 4-3 0,-2 0-4 0,2-2-3 16,4-1 2-16,-2-3-5 0,0 3 4 15,10-5-2-15,-5-5-1 0,3 5-11 0,-3-3 11 0,4 1-3 16,6-9 0-16,2 1-1 0,-3-1 2 0,-4-1-6 15,0 2 0-15,1-6-1 0,0 4 4 0,-4-3-3 16,-2 0-1-16,2-2-4 0,1 1-1 0,-3-1-9 16,0 1 7-16,-6 1-1 0,-1-1-3 15,-1-1 2-15,-3 1-1 0,-2 8-3 0,-1-2 6 0,-4 1-4 0,2 2 3 16,0-2 3-16,-8 5-1 0,5 4-1 16,-2 2 3-16,-2 2 1 0,-3 0 0 0,2 1-9 15,-2 6 7-15,-1 0 2 0,2 3-1 0,9 0-1 16,-24 0-1-16,13 6 1 0,-3-2 0 0,2 4 1 15,-2 1 1-15,-2 2-1 0,2 4 6 0,-2 3 2 0,2-1 0 16,1 3 3-16,-1 2 4 0,6-1 5 0,-3 6-4 16,0 5 3-16,1-3 0 0,1 2 1 0,2-1 4 15,1-1-4-15,1 0-1 0,-2 5 0 0,7-4-2 16,0 0 0-16,0 1-2 0,4-1-1 0,-1 0 1 16,4-1-1-16,-1-7 1 0,7 7-3 0,-2-8-1 15,0-3-2-15,3 2 0 0,0-3-1 0,2-2 3 16,0 0-6-16,-2-1 6 0,1-4-6 0,2 0 1 15,-3-3-1-15,7 1 2 0,-5-4-2 0,5 0-3 16,-1 0-3-16,4-1-1 0,-5-3-2 0,3 0-4 16,-1-3-4-16,2 0-3 0,-2 0-5 0,0-2 1 0,1 1-2 15,-3-5 3-15,2 1 1 0,2-1 3 16,-5 0 1-16,-1-3-1 0,-4 3 1 0,1-3-3 16,-4-2 6-16,-4 2-3 0,-1-2-2 0,3 0 1 0,-6 1 1 15,-4-3-1-15,-1 4 4 0,1-5-2 16,-3 2 5-16,0 3-3 0,-4 1 7 0,1-1 6 15,-3 0-2-15,0 4 8 0,-3 0-4 0,1 4 2 0,-1-2-1 16,2 5-2-16,-5-1 0 0,4 4 3 0,1 3-4 16,1 0 2-16,1 2-1 0,2 2 4 0,0 1 0 15,2 1 1-15,1 3 1 0,0-1 2 0,5 4-1 16,5-2-3-16,0 3 1 0,1 0 2 0,4 1-3 16,1-1-2-16,0-2-1 0,6 0 2 0,-4-1 0 15,6-3 1-15,-3-1-3 0,3-2 2 0,0 2-2 16,5-7 1-16,0 1 0 0,-1-2-2 0,-2-1-1 15,2-4 2-15,0 1-2 0,2-3-1 0,-4 1-3 16,3-3 3-16,-4 0 1 0,1-3-4 0,-1 0-1 0,-2-2 2 16,-1 0 0-16,1-4 2 0,1 2-5 15,-8 2 5-15,3-3-3 0,0 6 2 0,-5 0-3 0,5-2 4 16,-4 2-3-16,-1 1 0 0,-2 2-2 16,-3 0 2-16,1 0 0 0,-5 5-4 0,9-4-1 0,-9 4-2 15,0 0 6-15,10-2-5 0,-10 2 3 0,0 0 3 16,0 0 1-16,6 15 1 0,-6-15 1 15,0 13 5-15,0-6-2 0,0 2 0 0,0-9 1 0,0 16-3 16,2-7 3-16,-2-2-1 0,0-7 0 0,3 15-1 16,-3-9 0-16,0-6 2 0,4 11-4 0,-4-11 4 15,2 9 2-15,1-3 0 0,-3-6 3 0,7 5-4 16,-7-5 3-16,0 0-5 0,11 3 0 0,-11-3 1 16,14-3-3-16,-14 3 2 0,16-5-3 0,-7 2 2 15,3-5-2-15,0-2 1 0,1 4-3 0,-1-1 5 16,3-3-2-16,-4 0-4 0,0 2 2 0,0-3 1 15,5-3-3-15,-3 5 2 0,-4-2-1 0,0 4-2 16,0-1 1-16,-1 2-2 0,-2 0 1 0,-6 6-1 0,11-7 1 16,-6 2-3-16,-5 5 0 0,11-3 3 0,-11 3-3 15,0 0 1-15,0 0 1 0,14 8-4 16,-9-4 2-16,1 2 2 0,-1-1-1 0,0 1 4 16,1 0 1-16,2 3-3 0,1-1 2 0,1-2-2 15,-3 3 4-15,4-2-4 0,-2-1-3 0,3 0 9 0,1 1-4 16,1-4 6-16,-2 0-6 0,-1-2 0 0,5 4 1 15,-2-4 0-15,1 0-1 0,0-1 4 0,-1-1-3 16,1 0-1-16,0-2 1 0,0 1-4 0,-2-1 4 16,4 2 2-16,-1-2-4 0,0-3 2 0,-2 5-3 15,2-4 3-15,-1 1-2 0,-3 3 0 0,2 1 0 16,0-3-1-16,-1 3 0 0,1 0 5 0,-2 0-4 16,0-3-1-16,-2 3-1 0,5 0 3 0,-3 2-5 15,1-1 0-15,-1-1 2 0,2 0-1 0,-2 3 3 16,3-3 1-16,-1 1-3 0,2-1 3 0,0 0 0 15,2-1 1-15,-2-1-3 0,0 2 1 0,4-1-5 0,-3 0-6 16,0-1-2-16,-5-3-1 0,2 1 1 0,-1 1 2 16,-3-3 1-16,-3 3-1 0,0-4-5 0,-1 2 9 15,-1-3-4-15,-5 8 1 0,-2-14 4 0,2 14 0 16,-11-13-1-16,1 5 0 0,-7 2-3 0,-5-1 0 16,-2-1-7-16,-8 6 1 0,-4-2 0 0,1 5-1 15,5 4-1-15,-2-2 3 0,7 3 1 0,1 3 0 16,5 0 0-16,1 2 2 0,4-1-3 0,-2 3 5 15,5-2 2-15,2 2-3 0,1 3 3 0,5-2 2 16,1 9-1-16,2-6 0 0,5 3 2 0,0-1 1 16,7 1 1-16,-1 1 1 0,6 4-2 0,3-3 2 15,3 4-2-15,0-4 4 0,1 2-3 0,-2 2 3 16,5 0-2-16,-5 1 3 0,-2 3-3 0,-3-4 2 16,1 2 2-16,-3-2-4 0,-7-3 5 0,1-2 0 0,-4 1 0 15,-5-4 8-15,3-1 2 0,-6 1 1 16,3 1 6-16,-4-8 5 0,-3 3 4 0,-2-3 6 15,-3-2-2-15,-8 1-3 0,1-3 1 0,-5-1 1 0,3-2-4 16,-12-1 1-16,-2-3-6 0,0-3 1 0,0 1-5 16,3-5 0-16,4 4 1 0,3-2-4 15,2-1-1-15,4-3-6 0,4 3-16 0,3-3-23 0,0 0-22 16,6-2-29-16,2-3-29 0,1 4-33 0,8-10-43 16,1 1-69-16,4-3-156 0,10-7-443 0,1 0 196 15</inkml:trace>
          <inkml:trace contextRef="#ctx0" brushRef="#br0" timeOffset="146160.49">6728 8443 277 0,'0'0'259'0,"6"-6"-26"0,-6 6-17 0,0 0-16 16,0 0-14-16,20 15-9 0,-14-6-9 0,4 2-4 16,-4 3-4-16,7 2-7 0,-3 1-6 15,0 2-11-15,0-1-5 0,2 3-7 0,-1 0-6 16,2 2-7-16,0 3-13 0,-5-4-9 0,3 11-7 0,0-6-7 16,-2 2 2-16,-2 1-15 0,-2-1-2 15,-2-4-12-15,-3-2 2 0,2 7-10 0,-5-7 0 0,3 7-4 16,-4-6-3-16,-4-3-16 0,2 3-21 0,0-3-12 15,-5 5-26-15,1-6-15 0,2-2-25 0,1-6-27 16,-1 2-37-16,3-3-12 0,-1 1-22 0,1-6-20 16,0-3-67-16,5-3-151 0,-11 3-452 0,11-3 199 15</inkml:trace>
          <inkml:trace contextRef="#ctx0" brushRef="#br0" timeOffset="146755.7">6619 8858 238 0,'-10'-13'265'0,"2"2"-10"16,0 0-12-16,2 1-14 0,1-4-10 0,0 3-15 16,0-4-15-16,2 3-13 0,1 0-19 0,1-1-15 15,1 0-15-15,0-2-12 0,5 1-10 16,-3 2-10-16,8-6-9 0,-1 5-12 0,2-5-5 0,5 0-19 16,0 0-9-16,3 3-15 0,7-5-10 0,3 0-11 15,0-1-3-15,-2 3-1 0,-5 5-3 16,6-1-3-16,-6 4 6 0,1 0 2 0,-1 0-4 0,-3 1 2 15,-3 4-4-15,-1-1 2 0,-3 2 1 0,2 2 0 16,-4 2 0-16,-3-3-3 0,-7 3 3 16,18 3-2-16,-9 1 3 0,-2 2 3 0,4-1 2 0,-2 6 2 15,-1-2 4-15,-1 3-1 0,3-1 3 0,0 6 6 16,-3 4 1-16,3-4 8 0,-1 5-1 0,-1 0 1 16,-2 1-1-16,-1-1 2 0,1 7-4 0,-2-7-1 0,-3 8-5 15,5-7 5-15,-3 0-3 0,0 6-3 16,0-5 1-16,-2-2-2 0,-1 2 1 0,0-2-2 15,0 0-7-15,4-2 3 0,-4-1 0 0,0 0-1 16,0-5 2-16,1-1-3 0,-1-1-3 0,1-1 3 0,1-2-2 16,-2 0 6-16,0-9-6 0,3 13-1 15,-3-13 6-15,0 9-10 0,0-9 9 0,4 9-5 16,-4-9-6-16,8 2 0 0,-8-2-5 0,12 0-9 0,-12 0 1 16,15-2-1-16,-15 2-4 0,19-9-1 0,-9 3 2 15,0-2-2-15,1 0 0 0,0-2 4 0,2-1-4 16,0-4 3-16,-4 3 1 0,7-1-1 0,-6 2 4 15,5-4 4-15,-6 5 3 0,1 0 8 0,0 2 14 16,-3-2 18-16,2 2 18 0,-2 2 10 0,-2 1 4 16,4 1 3-16,-9 4 1 0,11-8-1 0,-4 5-10 15,0 1-3-15,-7 2 7 0,0 0-15 0,17 5-6 16,-9-2-3-16,-1 2 1 0,0 2-4 0,-1-1 3 16,0 3-8-16,3-3-4 0,-3 5-2 0,3 1-5 15,-3 0-3-15,-1 2 4 0,1-2-31 0,-1 3-48 16,-2 0-51-16,0-1-46 0,-1 0-55 0,-2-2-62 15,1-1-73-15,-1-2-237 0,5-4-627 0,1 1 277 16</inkml:trace>
          <inkml:trace contextRef="#ctx0" brushRef="#br0" timeOffset="146870.39">7729 9043 4 0,'10'-8'359'0,"0"-1"-12"16,-2 3-2-16,-1 0-3 0,2-3-19 0,-3 3-27 0,-1 1-33 15,-5 5-34-15,10-6-64 0,-10 6-50 0,0 0-57 16,0 0-74-16,0 0-119 0,0 0-315 0,-36 4-486 15,36-4 215-15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6.33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E085BDD-E612-4F0C-8199-8C007AC422CD}" emma:medium="tactile" emma:mode="ink">
          <msink:context xmlns:msink="http://schemas.microsoft.com/ink/2010/main" type="inkDrawing" rotatedBoundingBox="10632,3141 10652,3142 10639,3557 10619,3556" rotationAngle="-1454204936" semanticType="enclosure"/>
        </emma:interpretation>
      </emma:emma>
    </inkml:annotationXML>
    <inkml:trace contextRef="#ctx0" brushRef="#br0">1123 653 185 0,'0'0'215'16,"0"0"-10"-16,0 0-16 0,0 0-13 0,0 0-14 15,0 0-8-15,0 0-12 0,0 0-11 0,0 0-12 16,0 0-12-16,0 0-10 0,0 0-10 0,0 0-12 16,0 0-5-16,0 0-4 0,0 0 7 0,0 0 8 15,0 0-7-15,-3 25-1 0,1-16 5 0,2-9 1 16,-3 19-3-16,-1-5-8 0,0 5 0 0,2-5-2 15,1 6 1-15,-1-5-7 0,-1 5 5 0,3 0-4 0,-1-1 1 16,1-1-7-16,1 1-2 0,-5-3-7 0,4-1-2 16,0-2-4-16,0 2-4 0,3 0-4 15,-3-4-1-15,2 3-4 0,-2-3 1 0,2 2-1 0,-4-5-4 16,4 1-3-16,-2-9-14 0,0 14-21 0,0-7-32 16,0-7-31-16,0 0-32 0,-2 14-38 15,2-14-59-15,2 9-62 0,-2-9-203 0,0 0-509 0,0 0 226 16</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3:05.94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0F3E88D-8059-4A28-8027-6F70A5B0AD28}" emma:medium="tactile" emma:mode="ink">
          <msink:context xmlns:msink="http://schemas.microsoft.com/ink/2010/main" type="writingRegion" rotatedBoundingBox="825,923 23165,414 23389,10243 1049,10752"/>
        </emma:interpretation>
      </emma:emma>
    </inkml:annotationXML>
    <inkml:traceGroup>
      <inkml:annotationXML>
        <emma:emma xmlns:emma="http://www.w3.org/2003/04/emma" version="1.0">
          <emma:interpretation id="{2D256C56-0335-417A-81EA-A07A2DE773A8}" emma:medium="tactile" emma:mode="ink">
            <msink:context xmlns:msink="http://schemas.microsoft.com/ink/2010/main" type="paragraph" rotatedBoundingBox="1221,1031 14929,575 14968,1755 1260,2211" alignmentLevel="1"/>
          </emma:interpretation>
        </emma:emma>
      </inkml:annotationXML>
      <inkml:traceGroup>
        <inkml:annotationXML>
          <emma:emma xmlns:emma="http://www.w3.org/2003/04/emma" version="1.0">
            <emma:interpretation id="{B731D9B3-5D68-4024-B7F1-4E48635B6351}" emma:medium="tactile" emma:mode="ink">
              <msink:context xmlns:msink="http://schemas.microsoft.com/ink/2010/main" type="line" rotatedBoundingBox="1221,1031 14929,575 14968,1755 1260,2211"/>
            </emma:interpretation>
          </emma:emma>
        </inkml:annotationXML>
        <inkml:traceGroup>
          <inkml:annotationXML>
            <emma:emma xmlns:emma="http://www.w3.org/2003/04/emma" version="1.0">
              <emma:interpretation id="{AF553063-8568-4E16-B090-1C112154D76E}" emma:medium="tactile" emma:mode="ink">
                <msink:context xmlns:msink="http://schemas.microsoft.com/ink/2010/main" type="inkWord" rotatedBoundingBox="1227,1218 3573,1140 3592,1710 1246,1788"/>
              </emma:interpretation>
            </emma:emma>
          </inkml:annotationXML>
          <inkml:trace contextRef="#ctx0" brushRef="#br0">1827 32 59 0,'0'0'211'0,"0"0"-10"16,0 0-2-16,0 0-5 0,0 0-7 0,32 2-10 0,-18-1-10 15,2-2-6-15,5-1-12 0,1 2-11 16,1-2-11-16,0 0-7 0,-1-1-9 0,5 2-13 15,-4-3-5-15,3 2-8 0,0-1-11 0,-6 1-4 16,5-3-8-16,-1 3-5 0,-2-3-7 0,-6 3-3 16,-1 2-6-16,1-4-5 0,-2 4-3 0,0-3 1 15,0 0-11-15,-6 3-1 0,-8 0-9 0,15 0-14 16,-15 0-19-16,14 0-22 0,-14 0-20 0,10 0-25 0,-10 0-23 16,0 0-32-16,10-2-32 0,-10 2-227 0,0 0-433 15,0 0 192-15</inkml:trace>
          <inkml:trace contextRef="#ctx0" brushRef="#br0" timeOffset="576.16">1814 102 117 0,'-10'7'188'16,"1"-1"-9"-16,1 1-14 0,2-2-19 0,1 2-12 16,-1 0-12-16,6-7-8 0,-8 11-12 0,8-5-10 15,0-6-8-15,-2 14-9 0,2-14-5 0,2 12-6 16,-2-12-6-16,5 11-8 0,-1-5 0 0,-4-6-7 16,10 10-1-16,-3-7-2 0,0 2-6 0,1-2-2 15,1 1-2-15,6 0-2 0,-4 0-2 0,2-3-3 16,0 0-4-16,1 0 2 0,0 2-4 0,-1-3 0 0,4 0-4 15,-4 0 3-15,1 0-4 0,-2 0-1 16,3 0-2-16,-2-3 0 0,3 3-3 0,-2-1 0 16,-3 0 0-16,3 0-1 0,-14 1 1 0,18-3 0 15,-10 6-7-15,3-3 5 0,0 0 3 0,-1 1-3 0,-10-1 0 16,20 0 2-16,-12 1-7 0,0 0 2 0,-8-1 4 16,19 5-5-16,-8-5 1 0,-2 4 4 15,5 1-2-15,-2-1-1 0,-1 2 2 0,1-1-1 0,-1 1 0 16,1-1-1-16,-1 4-2 0,-2-3 3 0,-1 0-2 15,-3-1 3-15,0 4-2 0,1 0 3 0,-1-3 0 16,-1 0 4-16,-2 2 5 0,3 1 3 0,-5-3 6 16,0-6 1-16,0 15 3 0,0-15 5 0,-6 15 2 15,1-9 1-15,-5 3 1 0,1-2-5 0,-5 2 1 16,-8 1-4-16,1-2-2 0,0-2-2 0,-1 0 6 16,0 1 0-16,1-3 0 0,-2 1 3 0,0-5-5 15,-1 3 0-15,2-3-3 0,-3 1-4 0,1-2-2 16,2 1-1-16,2 0 3 0,2-3-7 0,2 2 2 15,2-3-9-15,1 2-9 0,-2-2-17 0,4 0-22 0,-1-1-13 16,2 3-21-16,3-2-28 0,7 4-36 16,-15-9-38-16,10 4-49 0,0-1-147 0,5 6-404 15,-6-14 180-15</inkml:trace>
          <inkml:trace contextRef="#ctx0" brushRef="#br0" timeOffset="-1405.85">-3 82 10 0,'-4'-8'209'0,"4"8"-17"16,0 0-19-16,0 0-17 0,0 0-18 0,0 0-6 15,0 0-2-15,0 0-2 0,0 0-6 0,0 0-11 16,25 17-2-16,-14-6-2 0,-2-2-1 0,0 0-3 16,3 2-4-16,2 2-3 0,4 2-6 0,3-2-4 0,-3 2-9 15,-1-2-5-15,3 3-9 0,1-4-4 16,-4 5-3-16,1-5-3 0,-1 6-5 0,-1-7-1 16,1 3-9-16,-1-4-5 0,0 4-2 0,-3-4-1 0,0 1-4 15,0-3-3-15,-1 0 0 0,-1 2 0 0,0-1-6 16,-1-3-3-16,1 2 2 0,0 0-3 0,-5-2-2 15,6-2 1-15,-4 1 0 0,-2-2-10 0,-6-3-15 16,15 6-13-16,-9-5-19 0,1 1-9 0,-7-2-10 16,12 2-20-16,-12-2-25 0,11-2-25 0,-11 2-23 15,11-9-25-15,-5 4-38 0,-2-4-115 0,0-2-363 16,-3-2 161-16</inkml:trace>
          <inkml:trace contextRef="#ctx0" brushRef="#br0" timeOffset="-1777.61">-2 20 95 0,'5'-8'168'0,"-5"8"-9"0,4-6-9 15,-4 6-8-15,0 0-5 0,3-7-5 0,-3 7-3 16,0 0-6-16,0 0-10 0,0 0-3 0,0 0-11 0,0 0-7 15,0 0-11-15,0 0-7 0,0 0-6 16,0 0-3-16,0 0 8 0,0 0 6 0,0 0 5 16,0 0-1-16,-1 25-7 0,1-25-1 0,-5 20-5 15,4-9-5-15,0 1-4 0,-2 3-4 0,3 0 1 16,0-1-3-16,3 6-4 0,-3-5-6 0,1-2 2 16,0 3-8-16,2-1-1 0,0 5-5 0,0-4-1 15,-1-2 1-15,1 1-10 0,1-2 3 0,-1 1-7 0,2 0-1 16,-2-2 0-16,2 4-4 0,0 3 0 0,-1-8 1 15,-2 3-3-15,1-2 0 0,-1-3-2 0,0 2-11 16,-2-3-10-16,1 4-17 0,-1-12-13 0,-3 21-11 16,1-14-12-16,1 2-22 0,-3 1-17 0,0 1-25 15,-1-2-12-15,5-9-26 0,-7 10-21 0,1-3-191 16,6-7-409-16,-10 4 182 0</inkml:trace>
          <inkml:trace contextRef="#ctx0" brushRef="#br0" timeOffset="-1090.38">443-34 104 0,'-3'-9'204'16,"3"9"-12"-16,0 0-22 0,-5-7-16 0,5 7-18 16,0 0-14-16,0 0-13 0,0 0-11 0,0 0-2 15,0 0-1-15,0 0-5 0,0 0 2 0,-3 28-7 16,1-14 2-16,2 0-3 0,2 7-2 0,-4-2-2 15,1 2-7-15,2 2-6 0,-1-2 1 0,0 0 0 0,2 2-4 16,-1-3-7-16,-1 1 0 0,2 3-6 16,-2-2 0-16,0 1-5 0,2-2-3 0,-2 0-5 15,1-2-2-15,1 2-4 0,0-6 3 0,-2 0-8 16,1-1-2-16,0 1 2 0,2-4-5 0,-2-2-5 0,0 0 3 16,2 2-4-16,-2-3-3 0,-1-8-5 15,4 15-17-15,-3-6-20 0,1-4-24 0,3 2-26 16,-2 0-25-16,-3-7-34 0,7 8-31 0,-2-5-53 0,-5-3-151 15,0 0-405-15,18-4 179 0</inkml:trace>
          <inkml:trace contextRef="#ctx0" brushRef="#br0" timeOffset="-763.9">823 265 205 0,'0'0'270'16,"0"0"-17"-16,0 0-28 0,0 0-21 0,9-3-19 15,-9 3-21-15,0 0-11 0,0 0-11 0,14 4-6 0,-14-4-10 16,13 5-4-16,-4-4-4 0,4 0-3 0,1 1 1 16,0-2-18-16,1 2-5 0,1-2-8 0,0 0-4 15,2 0-5-15,-2 0-11 0,6 0-6 0,-1-2-3 16,2 2-15-16,-7-2 5 0,4 0-7 0,-4 2-2 15,0 1-4-15,0-2-9 0,2-1 2 0,-2 1-1 16,-1 1-8-16,-2-2 1 0,-1 1-4 0,-3-1-12 16,-9 2-12-16,16 0-12 0,-16 0-16 15,11 0-13-15,-11 0-20 0,10-1-16 0,-10 1-23 0,0 0-22 16,0 0-32-16,0 0-36 0,0 0-27 0,0 0-167 16,0 0-425-16,0 0 189 0</inkml:trace>
          <inkml:trace contextRef="#ctx0" brushRef="#br0" timeOffset="-527.62">935 446 14 0,'0'0'197'0,"0"0"-3"15,0 0-12-15,0 0-4 0,12 11-9 0,-7-7-3 0,-5-4-8 16,17 1-6-16,-10 0-13 0,5 0-7 0,0-1-13 15,1 0-10-15,4 2-8 0,-1-4-8 0,5 2-11 16,-1-1-9-16,1 0-5 0,0 1-6 0,-5 0-12 16,3-1-19-16,-3-2-20 0,-2 6-28 15,0-3-33-15,1 0-29 0,-2 0-33 0,1-3-32 16,-1 3-203-16,-5-2-375 0,5-2 166 0</inkml:trace>
        </inkml:traceGroup>
        <inkml:traceGroup>
          <inkml:annotationXML>
            <emma:emma xmlns:emma="http://www.w3.org/2003/04/emma" version="1.0">
              <emma:interpretation id="{B07B1BBB-461D-4742-83B0-EB8771EA06C2}" emma:medium="tactile" emma:mode="ink">
                <msink:context xmlns:msink="http://schemas.microsoft.com/ink/2010/main" type="inkWord" rotatedBoundingBox="4309,1666 4610,1656 4625,2099 4324,2110"/>
              </emma:interpretation>
            </emma:emma>
          </inkml:annotationXML>
          <inkml:trace contextRef="#ctx0" brushRef="#br0" timeOffset="7605.8">3357 408 59 0,'0'0'217'16,"5"-5"-18"-16,-5 5-18 0,0 0-18 0,0 0-17 16,0 0-8-16,0 0-3 0,0 0-2 0,11 12-4 15,-11-5 1-15,0-7-10 0,-3 19-6 0,-2-6-8 16,2-1-5-16,-5 7-8 0,3 0-5 0,-4-1-7 15,2 2-7-15,-4 0-9 0,2-1-6 0,-3 2-4 16,-1-2-4-16,-2 2-5 0,-1-4 5 0,2 1-18 16,1 3-18-16,-4-2-13 0,1-3-22 0,0 2-23 15,0-1-27-15,2-1-16 0,0-1-22 0,3-3-29 16,1 0-12-16,2-1-28 0,-2-2-156 0,3 0-360 16,2-5 160-16</inkml:trace>
        </inkml:traceGroup>
        <inkml:traceGroup>
          <inkml:annotationXML>
            <emma:emma xmlns:emma="http://www.w3.org/2003/04/emma" version="1.0">
              <emma:interpretation id="{1BF2128C-C35D-4112-923B-6550864CF479}" emma:medium="tactile" emma:mode="ink">
                <msink:context xmlns:msink="http://schemas.microsoft.com/ink/2010/main" type="inkWord" rotatedBoundingBox="5969,873 8455,790 8488,1804 6002,1887"/>
              </emma:interpretation>
            </emma:emma>
          </inkml:annotationXML>
          <inkml:trace contextRef="#ctx0" brushRef="#br0" timeOffset="6759.12">4875-171 85 0,'6'-9'137'0,"-6"9"-6"0,0 0-10 0,3-6-1 16,-3 6-4-16,0 0-4 0,0 0-2 0,0 0-11 16,0 0-3-16,2-9-3 0,-2 9-5 0,0 0-11 15,0 0-1-15,0 0-6 0,0 0-5 0,5-7-7 16,-5 7-6-16,0 0-2 0,0 0-4 0,0 0-3 15,0 0-3-15,0 0-4 0,0 0-4 0,0 0 12 0,0 0-18 16,0 0-2-16,0 0 3 0,0 0-2 16,0 0 4-16,0 0-3 0,0 0-1 0,0 0 3 15,0 0-4-15,0 0 0 0,0 0-2 0,0 0 2 0,0 0-1 16,0 0-4-16,0 0 4 0,0 0-5 0,0 0-6 16,0 0 4-16,0 0-2 0,0 0-4 0,0 0 0 15,0 0 0-15,0 0-5 0,0 0-1 0,0 0 3 16,0 0-2-16,0 0-2 0,0 0 1 0,0 0 1 15,0 0-2-15,0 0-3 0,0 0 2 0,0 0 2 16,0 0-5-16,0 0 1 0,0 0 5 0,0 0-4 16,-27 4 0-16,27-4 1 0,0 0 3 0,0 0-3 15,0 0 3-15,0 0 1 0,-12 3-1 0,12-3-1 16,0 0 2-16,0 0 2 0,0 0-2 0,0 0 2 16,0 0 2-16,0 0-2 0,0 0 5 0,-9 2 2 15,9-2-1-15,0 0-2 0,0 0 2 0,0 0-1 16,0 0 2-16,0 0 1 0,0 0-4 0,0 0 1 15,0 0 2-15,0 0-4 0,0 0-3 0,0 0-1 16,0 0 1-16,0 0-2 0,0 0-2 0,0 0 1 16,0 0-2-16,0 0 2 0,0 0 0 0,0 0-1 15,0 0-2-15,0 0 0 0,0 0-2 0,0 0 0 16,0 0-7-16,0 0-9 0,0 0-17 0,0 0-16 16,0 0-26-16,0 0-24 0,0 0-26 0,0 0-19 0,0 0-24 15,0 0-180-15,0 0-376 0,0 0 166 0</inkml:trace>
          <inkml:trace contextRef="#ctx0" brushRef="#br0" timeOffset="11776.06">5225-148 125 0,'0'0'152'0,"0"0"-10"0,0 0-2 16,5-6-11-16,-5 6-3 0,0 0-4 0,0 0-2 15,0 0-6-15,0 0-3 0,0 0 1 0,0 0-5 0,0 0-6 16,0 0-2-16,0 0-2 0,0 0-2 0,0 0-7 16,0 0-4-16,0 0-5 0,0 0-5 0,0 0-5 15,0 0-7-15,-8-17-8 0,8 17-2 0,0 0-7 16,-8-3-7-16,8 3 0 0,-7-6-3 0,7 6-2 15,-12-2-2-15,12 2 3 0,-11-4 0 0,2 1 1 16,9 3-3-16,-12-3 2 0,1 2-2 0,11 1 4 16,-14-5-11-16,7 2 6 0,7 3 7 0,-17-5-11 15,11 4 2-15,6 1-2 0,-16-5-1 0,9 2-3 16,7 3-1-16,-14-4 0 0,14 4-2 0,-14-4-2 16,14 4-2-16,-10-1 0 0,10 1 0 0,-12-2-7 0,12 2-2 15,-15 0 0-15,15 0-5 0,-16 2 6 0,9-1-2 16,-3 3 3-16,-3-1-4 0,4-2 0 15,1 4-11-15,-3-3-2 0,0 0 0 0,1 5 2 0,1-3 3 16,1-1-3-16,-2 1 1 0,3-2 2 0,-3 2 0 16,-1 1 0-16,11-5 1 0,-13 6-2 0,5-1 2 15,3-1 0-15,5-4-2 0,-12 6 10 0,4-3-10 16,8-3 1-16,-9 6 1 0,9-6-1 0,-10 7 1 16,5-3-1-16,5-4 2 0,-8 6-1 0,8-6-2 15,-10 10 4-15,4-6-4 0,6-4 4 0,-5 12-1 16,2-4 0-16,3-8 0 0,-9 11 8 0,9-4-9 15,0-7 2-15,-5 14 1 0,5-5-2 0,0-9-1 16,-3 15 2-16,3-8-2 0,0-7 4 0,-3 19-2 16,3-10 1-16,0 2-2 0,0-2-1 0,-2 4 1 15,2-13 5-15,0 19-7 0,0-10 7 0,0 2-5 16,2 2 2-16,-2-5 0 0,0 4 1 0,0-1-2 16,0 0 3-16,5 0-2 0,-4 2 3 0,-1-4-4 15,3 2 3-15,-1-1-1 0,-2 1 0 0,5 2-5 0,-1-2 11 16,-1-1-6-16,2 3-1 0,1-5 2 0,-1 6-3 15,0-4 0-15,2 1 2 0,-3 0 0 16,3-1-1-16,-2-2 2 0,-1 1-1 0,4 0-1 16,0 0 4-16,-3-1-3 0,4 4-4 0,-1-5 1 0,-2 0 5 15,1 1-1-15,4-1-3 0,-1 2 3 0,-1 1 3 16,2-3-1-16,3 0-2 0,-1-1 1 16,-2-4 3-16,5 3-2 0,-2-1 2 0,7 1 2 0,-1-1-6 15,-2-2 1-15,4-2 1 0,3-2 0 0,-4-1 0 16,4 1 3-16,-2-5 2 0,2 4 0 0,0-2 1 15,-4 1 0-15,0-2 3 0,-4 3-2 0,-6-2 5 16,3 3 0-16,-4-2 8 0,-2 2 6 0,0-2 3 16,-2 1 3-16,-6 3-3 0,11-6-4 15,-11 6-1-15,8-5-8 0,-8 5 3 0,6-4-4 0,-6 4-2 16,0 0-5-16,0 0-12 0,0 0-13 0,0 0-6 16,0 0-26-16,0 0-19 0,0 0-20 0,0 0-16 15,0 0-18-15,0 0-31 0,0 0-22 0,0 0-27 16,0 0-29-16,0 0-210 0,0 0-471 0,7 9 208 15</inkml:trace>
          <inkml:trace contextRef="#ctx0" brushRef="#br0" timeOffset="12481.31">5877-35 197 0,'0'0'227'0,"0"0"-10"0,-10-2-9 0,10 2-11 0,0 0-19 16,0 0-8-16,0 0-16 0,-11-3-17 15,11 3-9-15,0 0-17 0,0 0-12 0,0 0-11 0,0 0-9 16,0 0-6-16,0 0-8 0,0 0-5 0,0 0-2 16,0 0-4-16,0 0-4 0,41 3 4 0,-25-3-3 15,6 0 0-15,2 2 0 0,1-2-7 16,1-2-2-16,-1 2-5 0,1-2 0 0,8 1-4 0,-11 1-4 16,0 0-4-16,-1 0-1 0,-7-1-5 0,1 2 0 15,-1 0-4-15,-1-1-2 0,-1 0 1 0,-3 2-2 16,-2 0 1-16,-8-2 2 0,13 1-9 0,-13-1-3 15,8 1-1-15,-8-1-3 0,0 0 0 0,14 0-9 16,-14 0-6-16,6 4 0 0,-6-4-4 0,0 0-4 16,0 0-6-16,0 0-10 0,10 0-10 0,-10 0-9 15,0 0-8-15,0 0-19 0,12 2-27 0,-12-2-10 16,0 0-25-16,0 0-29 0,0 0-186 0,0 0-394 16,0 0 174-16</inkml:trace>
          <inkml:trace contextRef="#ctx0" brushRef="#br0" timeOffset="12747.03">5966 107 84 0,'0'0'204'0,"12"13"-8"15,-2-11-8-15,-10-2-6 0,15 0-3 0,0-2-8 0,1 4-4 16,6-2-11-16,2-2-3 0,1-1-14 15,-2 3-7-15,0 0-13 0,1-4-11 0,0 2-11 0,0 0-12 16,1-1-5-16,-1-1-8 0,-4 2-11 16,-2 1-3-16,3-1-7 0,-7 1-14 0,0 2-19 15,-3-1-19-15,0 0-22 0,1 0-27 0,-12 0-20 0,13 2-26 16,-5-1-22-16,-8-1-24 0,13 0-20 0,-13 0-185 16,0 0-373-16,13-3 165 0</inkml:trace>
          <inkml:trace contextRef="#ctx0" brushRef="#br0" timeOffset="13565.84">7218-434 109 0,'0'0'200'16,"-5"-14"-20"-16,5 14-9 0,-5-7-20 0,5 7-11 0,-9-2-10 15,9 2-11-15,-12-4-8 0,12 4-6 16,-16-1-8-16,5 2-3 0,-5 3-7 0,2-4-8 16,-2 6-3-16,-2-3-2 0,-3 3-6 0,0 1-6 15,2 0-9-15,-2 1 1 0,6-4-10 0,2 2 4 0,-1-1-8 16,3 4-4-16,2-3-2 0,0-3-9 16,2 8 3-16,-2-5-6 0,4 3-2 0,0-3-2 15,2 1 1-15,3-7-1 0,-3 13-7 0,3-13 5 0,2 14-1 16,1-7-2-16,0 1-3 0,4-2-2 0,-2 0 2 15,6 1 0-15,-1 0-4 0,-1-1 2 0,4-1-2 16,0 3 0-16,2-3-2 0,0-2 0 0,0 3 0 16,-3 1 2-16,4-2-2 0,-1 0-1 0,-2 1-4 15,2-3 4-15,-3 3-1 0,1-1 1 0,-2-2-1 16,0 3 0-16,-1 0-1 0,-1-2-4 0,-2-1 3 16,-1-1 1-16,1 4-1 0,0-1 0 0,-7-5 3 15,6 8 0-15,-6-8 5 0,0 10 3 0,0-10 3 16,-5 15 1-16,-3-7 1 0,0 1-1 0,-3 2 1 15,-2-1 1-15,-5 0 0 0,-1 3-1 0,0 0 0 16,-1 0-4-16,-1-1 0 0,4-3 0 0,-2 2-3 16,-1 1 1-16,4-1-1 0,-1-1 2 0,4-5-3 15,2 5-5-15,1-3 6 0,0 0-1 0,4-1-2 16,-1-1 1-16,3 1-3 0,-1 0 0 0,0-1-2 0,5-5 1 16,-7 9-3-16,7-9 1 0,-2 9 3 0,2-9-1 15,0 0-5-15,0 0 1 0,6 15-4 16,-1-10 1-16,1-1-1 0,-6-4 0 0,9 8-2 15,-2-5 3-15,0 0 1 0,0 1-2 0,2 2 1 0,3 2 1 16,-2-3-1-16,-1 4 1 0,3 0-1 16,1-1 3-16,-2 1-3 0,0 3 2 0,2 0-4 0,1-1 10 15,-2 7 1-15,-1-5 5 0,2 6 0 0,-3-2 5 16,-3-4 3-16,4 6 3 0,-3-4 1 0,1-2 1 16,-5 0 4-16,3 0-2 0,-1 0 1 0,-1 1-2 15,0-2 0-15,0 3-2 0,0-2-4 0,-1-2 2 16,-1-1-2-16,1 2 1 0,-3-3-3 0,3-2-2 15,-1 1-5-15,2 0-17 0,0 0-16 0,-5-8-35 16,8 13-41-16,-5-6-47 0,3-1-53 0,-2 1-259 16,-4-7-497-16,11 9 221 0</inkml:trace>
        </inkml:traceGroup>
        <inkml:traceGroup>
          <inkml:annotationXML>
            <emma:emma xmlns:emma="http://www.w3.org/2003/04/emma" version="1.0">
              <emma:interpretation id="{BEF5A8D8-78E9-4688-B419-6505FDDD2BC7}" emma:medium="tactile" emma:mode="ink">
                <msink:context xmlns:msink="http://schemas.microsoft.com/ink/2010/main" type="inkWord" rotatedBoundingBox="8929,960 12989,825 13015,1631 8956,1766"/>
              </emma:interpretation>
            </emma:emma>
          </inkml:annotationXML>
          <inkml:trace contextRef="#ctx0" brushRef="#br0" timeOffset="16933.82">7701-7 27 0,'0'0'226'0,"0"0"-11"15,0 0-17-15,0 0-17 0,0 0-14 0,0 0-13 16,0 0-12-16,0 0-9 0,22-22-5 0,-17 17-10 16,4-4-7-16,-2-1-11 0,1-1-4 0,-1-3-12 15,2 2-8-15,-2 0-5 0,2-2-7 0,1-1-7 16,-3 1-6-16,1 2-5 0,1-4-4 0,-3 3-1 16,0 0 1-16,0-2-3 0,2 3-5 0,-4 3-1 15,-1-3 1-15,2 0 4 0,-2 6-3 0,1 0 0 16,-4 6-1-16,4-14 3 0,-4 14-6 0,5-6-1 15,-5 6 1-15,2-9-9 0,-2 9-7 0,0 0-1 16,0 0-7-16,0 0 2 0,0 0-1 0,0 0-1 16,0 0 1-16,11 25 1 0,-7-11 4 0,1-2 6 15,-2 7 6-15,5 1-6 0,-2-1 2 0,0 1 3 16,2 4 1-16,2 4-5 0,-2-5 0 0,0 4 2 0,-1-7-2 16,1 2 0-16,-2-3-6 0,-3 1 3 15,2 2 0-15,-2-2-2 0,-1 2-2 0,-1 1-10 16,1-5-26-16,-2 2-15 0,-2-2-26 0,1-4-20 0,-1 1-30 15,-3-3-30-15,2 1-18 0,1-2-20 0,1-4-19 16,1-7-34-16,-5 15-125 0,5-15-390 16,1 6 172-16</inkml:trace>
          <inkml:trace contextRef="#ctx0" brushRef="#br0" timeOffset="17146.09">8239 109 16 0,'0'0'237'15,"0"0"-15"-15,11-2-10 0,-11 2-11 0,0 0-9 16,10 10-7-16,-8-4-6 0,2 2-10 0,-3-2-11 16,1 8-9-16,1-3-13 0,-3 2-13 0,0 2-16 15,-1 0-6-15,-1-1-12 0,-1 2-6 0,-1-3-5 16,3 7-10-16,-3-6-6 0,-1 0-5 0,3 2-5 16,-3-4-13-16,1-1-23 0,0 1-20 0,-3 0-29 15,1-2-39-15,0 1-39 0,1-3-34 0,2-2-28 16,3-6-227-16,-11 8-431 0,11-8 191 0</inkml:trace>
          <inkml:trace contextRef="#ctx0" brushRef="#br0" timeOffset="17651.42">8626-157 194 0,'5'-9'186'16,"0"1"-12"-16,-1 1-5 0,5-1-20 16,-3 2-13-16,1-3-15 0,3 3-12 0,1-3-7 15,3 2-12-15,-3 3-8 0,3-2-2 0,-1 0-10 0,3-1-1 16,-1 6-7-16,1 1-6 0,0-3-2 0,-3 2-1 15,3 4-9-15,-1-1-6 0,-4 0 0 0,3 4-4 16,-3-1-2-16,-1 1 0 0,0 3-3 0,-3 3-2 16,-1-1 4-16,2 1 3 0,-4 2 0 0,-2 1 1 15,-2 5 2-15,-5 1 6 0,0 1-5 0,-5 8-1 16,-2-3-3-16,-1-5 0 0,-5 5-7 0,-2 0 2 16,0-5-3-16,-3 4 1 0,6-8-6 0,-4 3 2 15,3-3-4-15,1-3 3 0,-1 0 0 0,2-2 1 16,0-1 0-16,2-1 4 0,3-2 0 0,2-1-5 15,-1-1-3-15,4-4 1 0,0 2-6 0,6-5 3 0,-10 6 0 16,10-6-2-16,-6 6 0 0,6-6-2 16,0 0 0-16,0 0 4 0,0 0-5 0,0 0-4 15,0 0 3-15,28-3-4 0,-13-1 1 0,5-1-3 16,3 3 1-16,2-3 2 0,7-2-2 0,2 1-12 0,-9 3-8 16,2 0-13-16,-1-2-11 0,8 1-21 0,-2-1-22 15,-7 4-28-15,1-1-24 0,8-4-34 16,-10 3-8-16,2 0-37 0,-6 0-145 0,3 0-385 0,0-2 172 15</inkml:trace>
          <inkml:trace contextRef="#ctx0" brushRef="#br0" timeOffset="17859">9475 117 21 0,'0'0'258'15,"0"9"-3"-15,0-9-12 0,-2 16-15 16,-3-7-17-16,2 2-13 0,-2 2-9 0,-2 5-10 0,0-1-17 15,-4 0-17-15,-3 2-13 0,0 0-11 0,1-1-11 16,0 2-7-16,-4-2-14 0,2-1-3 0,-2 1-7 16,4 1-14-16,-2-6-22 0,1 1-19 0,3-4-25 15,-3 1-24-15,4 1-32 0,-2-4-33 0,1 1-32 16,6-4-38-16,0-1-20 0,5-4-205 0,-9 2-416 16,9-2 185-16</inkml:trace>
          <inkml:trace contextRef="#ctx0" brushRef="#br0" timeOffset="18406.97">9842-239 14 0,'6'-6'232'0,"4"-5"-13"0,-1 5-23 16,3-2-14-16,1 3-19 0,3 1-14 0,4 1-15 16,0-2-12-16,-4 4-10 0,5-6-9 0,-6 7-13 0,1 1-6 15,-2 2-9-15,2 2-6 0,-3 2-10 16,-3 1 0-16,0 1 0 0,0 2 6 0,-5 1-5 16,-2 1 4-16,0 1-1 0,-3 0 0 0,-3 0 2 15,1 4-2-15,-4 2-2 0,-3-1 4 0,-2-2-4 0,0-1-2 16,-2 2-6-16,-2-2-3 0,3-2-7 0,0-2-4 15,-3 0-1-15,4-1-2 0,3 0-4 0,-4-2-7 16,4 0-1-16,0-2 7 0,-1-3-12 16,4 2 1-16,5-6-5 0,-8 6-1 0,8-6-1 15,-8 6-3-15,8-6-2 0,0 0 8 0,0 0-2 0,0 0-2 16,14 13-1-16,-3-12-2 0,2-1-1 0,2-1-2 16,7-3-11-16,-2 4-6 0,6 0 2 0,-2-1 0 15,2-1 0-15,0-1 1 0,-2 3-2 0,2-3 1 16,-2 2 3-16,-2 0 1 0,-6 1 1 0,0 1 4 15,1 0-5-15,-4-1 0 0,-4 3-4 0,1 0 3 16,-4-1 2-16,0 3 6 0,1-1 0 0,-2 2 8 16,0 0 1-16,-4 3 10 0,-1 1 5 0,0 0-3 15,-3 0-4-15,-4 2 0 0,1 1 0 0,-3-4-3 16,-2 4 3-16,-4 0-4 0,0 0-4 0,-1-1 4 0,-1-1-2 16,0-1-17-16,5-1-16 0,-6 1-17 0,7-3-24 15,0 2-34-15,-1-2-26 0,1 1-29 16,3-4-18-16,3 1-26 0,5-5-18 0,-5 6-192 0,5-6-437 15,0 0 194-15</inkml:trace>
          <inkml:trace contextRef="#ctx0" brushRef="#br0" timeOffset="18611.85">10561 134 137 0,'5'7'279'0,"-5"-7"-15"16,0 0-14-16,-4 14-17 0,4-14-13 0,-9 20-22 15,4-7-16-15,-3-1-17 0,-2 4-19 0,-2 2-13 16,0-4-11-16,0 4-13 0,-2-2-6 0,0 0-11 16,3 1-12-16,-2-1-26 0,0 0-19 0,0-3-19 15,3-2-19-15,4-2-36 0,1-3-31 0,0 2-30 16,0-2-29-16,5-6-19 0,0 0-43 0,0 0-166 16,0 0-386-16,0 0 171 0</inkml:trace>
          <inkml:trace contextRef="#ctx0" brushRef="#br0" timeOffset="19115.23">11115-321 30 0,'0'0'255'16,"0"0"-25"-16,0 0-24 0,0 0-20 0,0 0-6 16,0 0-1-16,0 0-9 0,0 0-6 0,0 0-8 0,-10 27-6 15,4-15-4-15,3 0-3 0,-2 2-10 16,-1-3-2-16,3 7-5 0,-1-5-6 0,1 2-1 16,0 0-12-16,1 0 2 0,2 0-15 0,0-2-1 15,0 1-4-15,2-1-9 0,1-1-1 0,0 0-6 0,1-1-15 16,2 0-1-16,-1-1-2 0,1-4-1 0,0 5-6 15,4-4-2-15,-4 0-10 0,6-3 0 16,-4 1-4-16,5-2-5 0,-3-1-9 0,2-2-12 0,3 0-7 16,-4-1-20-16,6 0-8 0,-4-4-6 0,3 0 0 15,-1 1 3-15,4-2-7 0,-4-2 2 0,-1 1 2 16,-3 2 3-16,3-1 7 0,-3 0 0 0,-4 3 1 16,0-1 6-16,-7 4 2 0,13-4-4 0,-13 4 1 15,9-3 4-15,-9 3 2 0,0 0 5 0,12 7 11 16,-12-7 3-16,2 15 8 0,-2-4 13 0,-2 2 3 15,2 0 2-15,-3 6-2 0,1-1-3 0,-1 3-2 16,-2-1 1-16,0 0 0 0,0 1-5 0,1-3-1 16,-5 4-3-16,7-4 0 0,-6 1-6 0,6-6-25 15,-2 1-23-15,2-1-23 0,-3-2-29 0,2 0-38 16,1-2-30-16,0-3-25 0,2-6-25 0,0 0-27 16,4 14-228-16,-4-14-499 0,15 1 221 0</inkml:trace>
          <inkml:trace contextRef="#ctx0" brushRef="#br0" timeOffset="19317.77">11757 67 117 0,'0'0'262'0,"7"-3"-13"0,-7 3-9 0,0 0-7 16,0 0-14-16,4 16-11 0,-4-16-15 0,-4 17-14 16,3-8-15-16,0 0-15 0,-4 5-5 0,1-1-17 15,-1 0-7-15,2-1-14 0,-3 2-12 16,1-1-4-16,-1-2-11 0,1 3-6 0,-1-3-8 15,1 1-28-15,0-3-28 0,0 1-26 0,1-5-36 0,2 2-39 16,2-7-37-16,-7 13-36 0,7-13-47 0,0 0-204 16,0 0-448-16,0 0 198 0</inkml:trace>
        </inkml:traceGroup>
        <inkml:traceGroup>
          <inkml:annotationXML>
            <emma:emma xmlns:emma="http://www.w3.org/2003/04/emma" version="1.0">
              <emma:interpretation id="{3C0D02CD-46EB-4EB1-8A4F-ACA552FCBFB4}" emma:medium="tactile" emma:mode="ink">
                <msink:context xmlns:msink="http://schemas.microsoft.com/ink/2010/main" type="inkWord" rotatedBoundingBox="13641,640 14929,597 14966,1706 13678,1748"/>
              </emma:interpretation>
            </emma:emma>
          </inkml:annotationXML>
          <inkml:trace contextRef="#ctx0" brushRef="#br0" timeOffset="19615.26">12543-305 69 0,'16'-4'242'0,"-1"-2"-13"0,5 1-13 16,1-1-17-16,1 1-11 0,-2-1-10 0,4 2-12 15,-4 2-9-15,-4-2-7 0,5-1-12 16,1 1-11-16,-9-1-7 0,2 3-13 0,0-2-9 16,-2 3-12-16,-1-4-10 0,-3 3-7 0,-2 1-6 0,-7 1-8 15,15-6-20-15,-15 6-25 0,9-3-32 0,-9 3-36 16,0 0-33-16,10-2-30 0,-10 2-37 0,0 0-23 16,0 0-178-16,0 0-386 0,0 0 170 0</inkml:trace>
          <inkml:trace contextRef="#ctx0" brushRef="#br0" timeOffset="20012.38">12618-305 218 0,'-12'5'233'0,"0"-1"-12"0,-1 1-18 0,2-1-15 16,0 1-15-16,-1 0-19 0,3-3-17 0,0 3-10 15,-3 0-13-15,5 0-8 0,-3-1-13 0,4 2-7 16,0 0-9-16,0-2-6 0,-2 2-13 0,6 1-2 15,2-7-3-15,-5 12-4 0,5-12-6 0,-1 8-1 16,1-8-5-16,6 12-4 0,-6-12-1 0,11 7-2 16,-1-3-2-16,-3-1-6 0,6 4-1 0,-2-4 1 15,0 2-4-15,3-1 0 0,-3-2-2 0,2 1 0 16,-2 0-2-16,1 0-2 0,0 1-7 0,-2-2 5 0,-1 1-3 16,3-1-4-16,-2 1 0 0,-2 0-3 15,1 1 3-15,-3-1-1 0,3 2-2 0,-3-2 3 16,2 2-3-16,-3 2 1 0,-5-7 1 0,7 8 2 15,-2 1 1-15,-2 0 1 0,-2-2 2 0,-1-7 2 0,0 19 10 16,0-10 3-16,-1 3 11 0,-3-1-1 16,-2 1 0-16,-1 0 7 0,-1 0-3 0,-1-4-1 0,-2 3-1 15,-2 1-4-15,-2-2-4 0,0-2 2 0,4 1-7 16,-5-1 1-16,-1-2-7 0,-3 1-13 0,4 0-28 16,-7-6-35-16,1 1-44 0,2 3-49 0,4-5-42 15,2 0-38-15,-2-2-195 0,7-1-463 0,9 3 205 16</inkml:trace>
          <inkml:trace contextRef="#ctx0" brushRef="#br0" timeOffset="21403.61">13277-632 68 0,'0'0'207'0,"0"0"-24"16,0 0-14-16,0 0-12 0,0 0-16 0,0 0-8 15,0 0-8-15,0 0-10 0,27-10-3 0,-27 10-12 16,11-1-4-16,-11 1-11 0,0 0-8 0,16-1-5 16,-16 1-4-16,12 0 2 0,-12 0-5 0,16 1-9 15,-16-1 0-15,12 0-5 0,-12 0-2 0,14 0-3 0,-7 1-5 16,-7-1-8-16,13 1 1 0,-13-1-2 15,16 0-1-15,-10 3-4 0,-6-3-1 0,15 1-5 16,-15-1-2-16,13 2-2 0,-13-2-2 0,11 5-4 16,-7-2 1-16,-4-3-3 0,7 4 3 0,-7-4-5 0,8 8 3 15,-6-3 0-15,-2-5-5 0,4 10 2 0,-2-4 1 16,1 2-3-16,-3-8-1 0,0 15 2 16,0-15-1-16,-5 15 2 0,2-8 4 0,2 8 2 15,-1-8 4-15,-1 6-4 0,-2-5-3 0,3 1 0 0,-3 1 1 16,1 0 0-16,0 1 2 0,-1 0-2 0,1-2 5 15,-2 1-4-15,2 0-1 0,2-1 2 0,-1-2 0 16,1 4-2-16,-2-1 1 0,2 1-7 0,-1-3 2 16,2 1 4-16,1-9-3 0,1 15 1 0,-1-15 0 15,0 17 1-15,3-9-2 0,-2-1 0 0,4 1 1 16,-3 3-1-16,6-2 1 0,-1 1 0 0,3-1 0 16,0-1 0-16,2 0-1 0,-1-1-1 0,1 2-1 15,1-4-1-15,2 2-2 0,-2-3 4 0,1 1-3 16,-3 0 5-16,2-2-5 0,-2 2 0 0,1 1 5 15,-2-6-1-15,0 3 1 0,0 0 10 0,-2-2 6 16,-8-1 9-16,16 2-6 0,-10-2 3 0,-6 0 3 16,11 4 3-16,-11-4 12 0,9 1 6 0,-9-1-13 15,0 0 11-15,9 4-13 0,-9-4-1 0,0 0 1 16,0 0-5-16,0 0-2 0,0 0-2 0,9 3-8 16,-9-3 1-16,0 0-6 0,0 0-1 0,0 0-1 15,0 0-5-15,0 0 1 0,0 0-5 0,0 0 0 16,-28 7-2-16,18-6-5 0,3 3 6 0,-5-2 0 15,3 2-6-15,-3 1 5 0,1-2-5 0,0 3 6 0,-2 0-4 16,3 3-1-16,2-4-2 0,-1 1 0 16,-2 3 3-16,2-1 2 0,3-2-5 0,0 3-3 0,2-1 4 15,-1-1 10-15,4 1-5 0,1-8-5 16,0 13-1-16,0-13-1 0,3 15 1 0,0-8-1 0,1 1 4 16,2-1-4-16,-1-1 13 0,0 2-16 0,2 1 3 15,-2 0-4-15,2-1 5 0,-3-1 2 0,6 3 10 16,-2 3-15-16,-2-5 2 0,2 4-3 0,-5-1 0 15,6 1 9-15,-3 0-10 0,1 0 5 0,-2-1-1 16,0 3-8-16,-2-1 4 0,0-1 1 0,2 2 3 16,-2-3-2-16,-1 2-2 0,-1 0 5 0,3 0 0 15,-3 2-2-15,3-2 4 0,-3-1 7 0,0-1-9 16,0 1 0-16,-1 0-1 0,3 0 7 0,-3-5-7 16,0-7-4-16,-5 17 3 0,1-8-9 0,-2 2-15 15,0-2-22-15,-5 0-32 0,-7 2-20 0,-4 0-53 16,-9 1-42-16,-2 0-61 0,-2-4-245 0,0 1-542 15,-2 1 240-15</inkml:trace>
        </inkml:traceGroup>
      </inkml:traceGroup>
    </inkml:traceGroup>
    <inkml:traceGroup>
      <inkml:annotationXML>
        <emma:emma xmlns:emma="http://www.w3.org/2003/04/emma" version="1.0">
          <emma:interpretation id="{3054D246-E5C8-4B99-81E5-7D6A4E844122}" emma:medium="tactile" emma:mode="ink">
            <msink:context xmlns:msink="http://schemas.microsoft.com/ink/2010/main" type="paragraph" rotatedBoundingBox="3856,3172 15278,2524 15327,3387 3905,4036" alignmentLevel="2"/>
          </emma:interpretation>
        </emma:emma>
      </inkml:annotationXML>
      <inkml:traceGroup>
        <inkml:annotationXML>
          <emma:emma xmlns:emma="http://www.w3.org/2003/04/emma" version="1.0">
            <emma:interpretation id="{7A8689A8-BD06-4743-A447-59435B63BC11}" emma:medium="tactile" emma:mode="ink">
              <msink:context xmlns:msink="http://schemas.microsoft.com/ink/2010/main" type="line" rotatedBoundingBox="3856,3172 15278,2524 15327,3387 3905,4036"/>
            </emma:interpretation>
          </emma:emma>
        </inkml:annotationXML>
        <inkml:traceGroup>
          <inkml:annotationXML>
            <emma:emma xmlns:emma="http://www.w3.org/2003/04/emma" version="1.0">
              <emma:interpretation id="{56C882CF-8430-4DFD-9D5A-1603714F1444}" emma:medium="tactile" emma:mode="ink">
                <msink:context xmlns:msink="http://schemas.microsoft.com/ink/2010/main" type="inkWord" rotatedBoundingBox="3856,3172 9629,2845 9672,3599 3899,3926"/>
              </emma:interpretation>
            </emma:emma>
          </inkml:annotationXML>
          <inkml:trace contextRef="#ctx0" brushRef="#br0" timeOffset="27004.44">5734 2231 135 0,'13'3'232'0,"3"-3"-16"0,7 2-17 0,2 1-13 16,-3-3-19-16,1 3-14 0,2-2-16 0,-1 1-13 16,0-2-12-16,2 3-7 0,-3-3-13 0,2 0-4 15,-2 2-13-15,1-2-9 0,-2 1-3 0,0-2-5 0,-5 2-10 16,-3-1-10-16,2 0-20 16,-2-1-21-16,-2-1-24 0,-1 2-29 0,-11 0-33 0,16-3-32 15,-4 1-215-15,-7-3-364 0,2 1 161 0</inkml:trace>
          <inkml:trace contextRef="#ctx0" brushRef="#br0" timeOffset="28699.97">6067 2117 83 0,'-3'-9'210'0,"3"9"-14"0,0 0-7 15,0 0-14-15,0 0-14 0,0-12-13 0,0 12-10 0,0 0-8 16,0 0-7-16,0 0-10 0,0 0-6 16,3-12-8-16,-3 12-6 0,0 0-6 0,0 0-3 15,0 0-3-15,0 0-6 0,0 0-6 0,0 0-1 0,0 0-6 16,0 0-5-16,0 0-7 0,0 0-4 0,0 0-7 16,-3-9-7-16,3 9 1 0,0 0-8 15,0 0-2-15,0 0-5 0,0 0 0 0,0 0-5 0,0 0 0 16,0 0-3-16,0 0-1 0,0 0 0 0,0 0-1 15,0 0 1-15,0 0-3 0,0 0 2 0,13 25 0 16,-6-20-2-16,3 3 2 0,-2-2 1 0,6 1 1 16,-2-2 0-16,3 2 1 0,4 3-6 0,-4-4 1 15,1 1 0-15,2 4-2 0,-2 0 0 0,3-1 1 16,-6-1-2-16,1 5 4 0,1-6-4 0,-4 2-4 16,0-1 2-16,-1 1 4 0,-2 0-3 0,-1 0-2 15,-2-3-1-15,-1 1 2 0,-2 1 3 0,-3 1-2 16,1-10 2-16,-7 17-1 0,2-5 2 0,-6-1 0 15,2 0 4-15,-9 0-1 0,1-1-2 0,-4 4-9 0,2-4-17 16,-2 3-28-16,1-4-34 0,0 4-33 0,-1-2-46 16,5-5-42-16,-3 4-205 0,3-2-441 0,5-3 196 15</inkml:trace>
          <inkml:trace contextRef="#ctx0" brushRef="#br0" timeOffset="27682.22">6564 1997 222 0,'0'0'210'16,"12"-7"-19"-16,-1 0-19 0,-4 5-17 0,5-5-13 0,1 1-13 15,3 0-12-15,-2 0-5 0,7 1-6 0,1 1-10 16,-8 1-6-16,3-2-5 0,-2 0-10 16,1 3-8-16,-2 0-5 0,0 1-7 0,-2 1-3 0,-2 0-7 15,-10 0-4-15,17 3-7 0,-11-2-3 0,3 2-3 16,-4 2 0-16,-5-5-4 0,7 12 3 16,-5-5 4-16,-2-7-2 0,0 20-2 0,-5-9 3 0,1-1-4 15,-3 3 1-15,-1-4-2 0,-2 3 1 0,3 0-2 16,-5-3-5-16,2 3-3 0,3-4-2 0,-5 0 1 15,4 1-3-15,1 1-1 0,-2-3-2 0,6-2-1 16,-2 2 6-16,0-1-7 0,5-6-1 0,-6 9 1 16,6-9-1-16,-2 6 2 0,2-6-3 0,0 0 3 15,0 0-2-15,7 14 0 0,-7-14 1 0,13 4-3 16,-6-2 0-16,-7-2-1 0,21 0 1 0,-8 0-1 16,2 0-2-16,1 3-2 0,-1-3 1 0,0 1-2 15,0-1 2-15,0 0-1 0,1 1-1 0,-4-1-2 0,2 3-1 16,0-1 5-16,-3-2-5 0,0 5 0 0,2 0 0 15,-5-1-2-15,0 2 4 0,2 0 0 0,-4-1 0 16,1 4 1-16,1 0 1 0,-2 2-3 16,0-1 0-16,-1-3 1 0,0 2 1 0,-2 1 2 0,-1 1-1 15,1-1-1-15,-2-2 2 0,-1 3 5 0,0-11 1 16,-2 18 2-16,0-9 1 0,-1-1 2 0,-2 1 3 16,-2 0 3-16,-1-3-2 0,0 2 1 0,-2-1-3 15,-2-2 2-15,-1 4-5 0,-2-4 1 0,-2-4-1 16,-3 4-5-16,0-2-20 0,-2 0-16 0,-3-1-15 15,2 3-19-15,6-3-21 0,2 0-28 0,1 2-21 16,0-4-39-16,7 3-206 0,7-3-412 0,-15 0 183 16</inkml:trace>
          <inkml:trace contextRef="#ctx0" brushRef="#br0" timeOffset="29503.32">7390 2154 28 0,'0'0'214'0,"0"0"-12"0,0 0-21 15,0 0-8-15,0 0-18 0,25-12-17 0,-25 12-5 16,0 0-12-16,0 0-12 0,0 0-8 0,0 0-12 0,11-2-7 16,-11 2-8-16,12-2-10 0,-12 2-5 0,15-1-2 15,-4-1-5-15,0 2-7 0,2 0-2 0,1 0-5 16,8 0-4-16,0-3-7 0,-1 3-1 16,-1 0 1-16,5-1-3 0,-1 1-7 0,9 0-1 15,1 0-1-15,2 0-2 0,-1 0 0 0,0-3 2 0,0 3-6 16,-2-2 6-16,1-2-8 0,0 4 3 0,-9 0-4 15,11 0 0-15,-13-3-3 0,2 3 2 0,-2-4 1 16,0 4-4-16,0-1 6 0,1-2-4 0,-3 2 0 16,-5-1 0-16,0 1-7 0,8-3 5 0,-3 0 2 15,-5 2-5-15,2 1-7 0,-2-2-6 0,-1-1-9 16,1 2-9-16,-4-3-27 0,2 0-6 0,-4 3-16 16,4-4-18-16,-3 1-28 0,-2-1-34 0,-3 1-141 15,4-1-326-15,-5 0 145 0</inkml:trace>
          <inkml:trace contextRef="#ctx0" brushRef="#br0" timeOffset="29832.21">8211 1898 8 0,'8'4'148'0,"5"-3"-1"0,0 3-13 0,2-1 0 16,-3 3-7-16,1-2-8 0,-2 1-6 0,3 2-1 16,-3 0-14-16,0 3 1 0,-2 0 4 0,2 0-4 15,-3 2-3-15,-5-1 12 0,2 3-2 0,-1-2-5 16,0 5 2-16,-4-3-1 0,-4 0-5 0,0 5-7 15,2-5-9-15,-4 5-5 0,-2-3-10 0,1-5-6 16,-1 8-2-16,-7-2-7 0,5 1-1 0,-1-4-25 0,-1 3-28 16,-1-1-42-16,-2-2-59 0,5 0-56 15,-1 0-241-15,3-5-432 0,0 0 192 0</inkml:trace>
          <inkml:trace contextRef="#ctx0" brushRef="#br0" timeOffset="25196.09">2688 1948 45 0,'-5'-8'138'15,"5"8"-10"-15,0 0-6 0,0 0-9 0,0 0 2 16,0 0-8-16,-5-6-3 0,5 6-2 0,0 0-2 0,0 0-10 16,0 0-1-16,0 0-8 0,0 0-4 15,-3-9-1-15,3 9-4 0,0 0 0 0,0 0-3 16,0 0-1-16,0 0-5 0,0 0-7 0,0 0-3 0,0 0-5 16,-4-9-4-16,4 9-8 0,0 0-2 0,0 0-7 15,0 0-4-15,0 0-4 0,0 0-3 0,0 0 1 16,0 0 0-16,0 0-4 0,0 0 0 0,0 0 3 15,-7 21 2-15,7-21 9 0,0 16-4 0,-2-7 5 16,2 1 4-16,-4 1 1 0,3 4 3 0,-2 1 4 16,3-3 1-16,0 7-1 0,-1 1-1 0,-2-2 4 15,1-1-2-15,2 3-3 0,-5-1-2 0,4-3-3 16,-3 4-2-16,4-1 1 0,0 0-2 0,0 1-3 16,0-3-1-16,4 0-1 0,-3 2-2 0,4 0-2 15,-3-6 0-15,2 4-2 0,4-3-1 0,-1 3-5 0,2-1 0 16,-4-3 0-16,6 3-2 0,-4-5 1 15,2 0-2-15,-1 0-9 0,-5 0-18 0,5-1-22 16,-2 1-26-16,-3 0-29 0,2-1-34 0,-5 1-39 16,0-3-37-16,-3 3-204 0,-2-7-441 0,5-5 196 15</inkml:trace>
          <inkml:trace contextRef="#ctx0" brushRef="#br0" timeOffset="25715.91">3368 2286 113 0,'-8'3'193'0,"8"-3"-18"0,0 0-17 0,0 0-14 15,0 0-15-15,0 0-12 0,0 0-6 0,0 0-4 16,0 0-12-16,40-4-11 0,-26 4-2 0,2-4-6 0,5 4-7 16,4-1-5-16,8-2-2 0,2 2-11 15,3 1-4-15,0-2-4 0,-1 1-5 0,1-1-3 0,0 2-2 16,0 0-5-16,0-2-4 0,-3 1-5 16,1 1 3-16,-4-4-3 0,-6 4-3 0,6-1 1 15,-6 2-4-15,-1-2-1 0,-2 1-3 0,2-4 1 0,-1 4-2 16,1 0 1-16,0-4-1 0,-4 3-3 0,3 0-1 15,-5 1 2-15,-2-2 0 0,-4 2-1 0,4-3-4 16,-4 3-2-16,-3 0 1 0,4 0-8 0,-5 0-9 16,1-3-16-16,-10 3-12 0,13-2-11 0,-13 2-17 15,9-4-24-15,-9 4-32 0,0 0-173 0,8-6-326 16,-8 6 144-16</inkml:trace>
          <inkml:trace contextRef="#ctx0" brushRef="#br0" timeOffset="26078.24">4056 2082 66 0,'0'0'185'0,"0"0"-17"0,0 0-16 15,-9-5-17-15,9 5-12 0,0 0-13 0,0 0-9 0,0 0-12 16,0 0-5-16,0 0-10 0,0 0 0 0,0 0-8 15,20 16-4-15,-10-13-4 0,1 0 5 0,3 2-7 16,2-1-5-16,-2 2 2 0,7 2-5 0,-5-2-1 16,4 1-9-16,-4 0 0 0,-4 1-1 0,2-1 2 15,0-1-4-15,-3 3 2 0,0 2 3 0,-3-5 0 16,3 6-5-16,-4-3 3 0,0 0 0 0,-2 1-1 16,2 0 4-16,-3-1 1 0,-4-2-10 0,2 1 5 15,1 2-2-15,-3-10 5 0,-5 17-2 0,-1-9-2 16,1 1-2-16,-2 0-4 0,0-2-3 0,-1 2-1 0,-3 0-5 15,0-2-4-15,0 4-11 0,-2-3-21 0,2 1-18 16,0 0-22-16,1-4-19 0,-4 7-23 16,6-3-15-16,-4 0-22 0,5-1-33 0,1-2-182 0,1-2-378 15,5-4 168-15</inkml:trace>
          <inkml:trace contextRef="#ctx0" brushRef="#br0" timeOffset="26722.94">4660 2119 174 0,'5'-6'160'0,"-5"6"-9"0,11-13-11 16,1 6-16-16,0-2-10 0,-1 1-9 0,0 1-11 15,3-1-6-15,4-4-5 0,-4 6-9 0,5-2-2 16,-1-1-9-16,-4 4-5 0,0-1-7 0,0-1-5 16,-1 1 0-16,0 2-4 0,-2 0-2 0,-1 1-5 15,-1 2-5-15,2-1-2 0,-11 2-4 0,16-2-5 0,-16 2-2 16,14 4-1-16,-7-3-2 0,-1 3 1 0,-6-4-2 15,12 11-1-15,-7-3 7 0,-3-1 1 16,3 4 1-16,-1 0-1 0,-2 2 10 0,-2 1-4 0,3 0 4 16,-6 1-2-16,3 5 1 0,-2 1-3 0,-2 0-3 15,-1 1 3-15,0-3-5 0,-4 1-2 0,4 0-5 0,-3 0 2 16,-6 1 4-16,4-1-5 0,-6 9-1 16,-2-2 2-16,3-9-3 0,-1 2-3 0,0-3-1 15,4-1 2-15,-6 1-1 0,4-8 0 0,3 2-2 0,0-1 1 16,0-3 0-16,3-1 3 0,0-3 7 0,0 4 3 15,2-5 0-15,6-2 2 0,-13 3 2 16,13-3-7-16,-13-3-1 0,13 3 2 0,-11-3-6 0,11 3-4 16,-8-9-3-16,8 9-3 0,0-9-7 0,0 9-4 15,0-16-7-15,0 16 0 0,5-16-3 0,-2 10-2 16,3-2-4-16,1-2 2 0,2 5 3 0,1-3-2 16,1 0 6-16,0 3-2 0,3-1 2 0,0 3 1 15,2-2 2-15,0 2 2 0,5 0-1 0,1 0 6 16,-1 0 0-16,1 0-1 0,3 2 9 0,-1 0-4 15,1 1 1-15,1-1 5 0,-1-2-1 0,-2 4-3 16,0-2 4-16,3 1-1 0,-4 3 1 0,2-5-2 16,-4 2-3-16,-4 2-4 0,3-2-14 0,-8 0-16 0,5 0-33 15,0-3-27-15,-3 3-32 0,1-2-63 16,-8 2-137-16,5-3-351 0,-11 3 156 0</inkml:trace>
        </inkml:traceGroup>
        <inkml:traceGroup>
          <inkml:annotationXML>
            <emma:emma xmlns:emma="http://www.w3.org/2003/04/emma" version="1.0">
              <emma:interpretation id="{BA16C91A-E261-4F5E-B713-E8EF2E909A4F}" emma:medium="tactile" emma:mode="ink">
                <msink:context xmlns:msink="http://schemas.microsoft.com/ink/2010/main" type="inkWord" rotatedBoundingBox="10117,2850 15280,2556 15327,3387 10165,3680"/>
              </emma:interpretation>
            </emma:emma>
          </inkml:annotationXML>
          <inkml:trace contextRef="#ctx0" brushRef="#br0" timeOffset="31792.58">8960 1647 32 0,'4'-9'188'0,"-2"4"-12"0,-2 5-20 16,3-12-10-16,-3 12-10 0,1-9-10 0,-1 9-8 16,0 0-8-16,0 0-3 0,0-11-11 0,0 11-4 15,0 0-13-15,0 0-3 0,0 0-9 0,0 0-7 16,0 0-6-16,0-10-8 0,0 10-5 0,0 0-3 0,0 0-9 16,0 0-1-16,0 0-4 0,0 0-4 0,0 0 1 15,0 0-1-15,0 0-3 0,0 0-6 0,0 0 4 16,0 0-6-16,-5 28 3 0,5-28-3 0,-1 15 3 15,1-15-4-15,1 13 3 0,-1-4 1 0,0-9-4 16,0 17 3-16,1-5-2 0,-1-4-7 0,-1 4 3 16,1-12 1-16,1 21 0 0,-1-8-2 0,0 2 1 15,0-1 0-15,-1 0 1 0,-3 0-1 0,3 3-3 16,-1-3-1-16,-6 5 1 0,6-4 1 0,-2-1 1 16,-1-1-1-16,2 1-1 0,-2-3 1 0,2 3-3 15,0-5 2-15,-1 3 0 0,3-3 3 0,0-1-2 16,-2 1 0-16,1-2 0 0,2-7 0 0,-5 14 1 15,4-7-1-15,1-7-2 0,-3 14 0 0,3-14 0 16,0 11 1-16,0-11-2 0,0 10 3 0,0-10 1 16,5 10 1-16,-5-10 2 0,6 6-1 0,1-3 3 15,-7-3-4-15,20 5 0 0,-8-3 0 0,4-2 1 16,2 0 1-16,4-1-3 0,1 0 4 0,3-2-2 0,0 1-1 16,-1-1-2-16,0 2 0 0,-2-2 1 0,0 1-8 15,-1-2-14-15,-4 3-11 0,-2-1-17 0,5-2-16 16,-9 3-14-16,2-2-14 0,0 0-14 0,-5 1-28 15,-2-2-25-15,-7 4-127 0,10-6-308 0,-10 6 136 16</inkml:trace>
          <inkml:trace contextRef="#ctx0" brushRef="#br0" timeOffset="32092.18">9354 1782 178 0,'0'0'181'0,"0"0"-22"16,5-8-16-16,-5 8-19 0,0 0-16 0,0 0-10 15,0 0-14-15,0 0-7 0,0 0-3 0,0 0-6 16,0 0 3-16,-4 39 6 0,4-30-5 0,-3 8-10 16,3 1-3-16,0 2 2 0,0 0-5 0,0 1-4 0,-1 0-1 15,2 0-6-15,1 1-3 0,-1 1-5 0,-1-2-2 16,0 0 0-16,2 4-8 0,0-1-2 0,-1-1-1 15,-2-1-1-15,-1 0 0 0,2 2-1 0,2-1-3 16,-4 0-1-16,2-3-2 0,-2 0-5 16,-1 1-16-16,3-7-23 0,-1 5-15 0,-1-4-18 0,2-2-27 15,-2 0-29-15,2 1-27 0,-3-3-152 16,3-1-320-16,0-10 142 0</inkml:trace>
          <inkml:trace contextRef="#ctx0" brushRef="#br0" timeOffset="33556.22">9872 1972 110 0,'0'0'117'0,"0"0"2"0,0 0-9 16,0 0 3-16,0 0-12 0,0 0-3 0,0 0-10 0,0 0-1 16,0 0-6-16,0 0-5 0,0 0-10 0,0 0-2 15,0 0-6-15,0 0-4 0,0 0-6 0,0 0 0 16,0 0-7-16,0 0-4 0,0 0-2 0,0 0-1 15,0 0-1-15,0 0 2 0,0 0-7 0,0 0 3 16,0 0-3-16,0 0 0 0,0 0-2 0,0 0 0 16,0 0-7-16,0 0 3 0,0 0-5 0,0 0 4 15,0 0-1-15,0 0-2 0,0 0-4 0,0 0 3 16,0 0 0-16,0 0 5 0,0 0-3 0,0 0-1 16,0 0 1-16,0 0 1 0,0 0-2 0,0 0-4 15,0 0 0-15,0 0 2 0,0 0-5 0,0 0 4 0,0 0 0 16,0 0 1-16,0 0-1 0,0 0-2 0,0 0-5 15,0 0 3-15,0 0-2 0,0 0 0 16,0 0 1-16,0 0-6 0,0 0-2 0,0 0 2 16,0 0-3-16,0 0-1 0,0 0 2 0,0 0 1 0,0 0-4 15,0 0 1-15,0 0 0 0,0 0 2 0,0 0-5 16,0 0 3-16,0 0 1 0,0 0 1 0,0 0-1 16,0 0 4-16,0 0 0 0,0 0-2 0,0 0 1 15,0 0-3-15,0 0-1 0,0 0 3 0,0 0-2 16,0 0 1-16,0 0-1 0,0 0 4 0,0 0-4 15,0 0 1-15,0 0 1 0,0 0 2 0,0 0 2 16,0 0 0-16,0 0 2 0,0 0 2 0,0 0-1 16,0 0 2-16,0 0 3 0,0 0-1 0,0 0-4 15,0 0 3-15,0 0-4 0,0 0 2 0,0 0-1 16,0 0-3-16,0 0 2 0,0 0 1 0,0 0 0 16,0 0-1-16,0 0 0 0,0 0-3 0,0 0 2 15,0 0 1-15,0 0-3 0,0 0-1 0,0 0-1 0,0 0 0 16,0 0-2-16,0 0 2 0,0 0 7 0,0 0-12 15,0 0 2-15,0 0-1 0,0 0 0 16,0 0 1-16,0 0 1 0,0 0-3 0,0 0 0 16,0 0 1-16,0 0-1 0,0 0 0 0,0 0 3 0,0 0 1 15,0 0-3-15,0 0 1 0,0 0 1 0,17-13-1 16,-17 13-3-16,0 0 2 0,9-2 0 16,-9 2 0-16,15-4-1 0,-5 4 2 0,2-4-3 0,1 3 4 15,2 0-4-15,1-2 1 0,0 0-2 0,-2 2 4 16,2 0 1-16,0 1-5 0,-1-2 3 0,0 1 0 15,-1-1 0-15,1 0-1 0,-3 0 2 0,1 4-1 16,0-4 1-16,-1 2 1 0,-12 0-2 0,17-3-2 16,-9 3 1-16,-8 0 0 0,20 0-1 0,-13 0 2 15,-7 0-2-15,25 0 3 0,-13-4-3 0,1 3-3 16,2-1 3-16,2 2-1 0,4-2-2 0,-2 0-1 16,-3-1 2-16,7 3-4 0,-1-1-4 0,-6-1 4 15,7 1-5-15,-7-2-6 0,-2 1-12 0,-6 2-5 0,2-1-13 16,-10 1-9-16,17 1-20 0,-17-1-17 0,10-1-3 15,-10 1 1-15,0 0-9 0,0 0-11 16,0 0-18-16,0 0-131 0,0 0-289 0,0 0 128 16</inkml:trace>
          <inkml:trace contextRef="#ctx0" brushRef="#br0" timeOffset="34383.76">10396 1729 53 0,'0'0'166'0,"-6"-3"-11"16,6 3-6-16,-6-6-10 0,6 6-7 0,0 0-6 0,-10-3-11 16,10 3-7-16,0 0-7 0,0 0-8 0,-9-6-9 15,9 6-10-15,0 0-9 0,0 0-9 0,0 0-8 16,0 0-4-16,0 0-3 0,0 0-6 0,0 0-3 15,0 0-4-15,0 0 2 0,0 0-6 0,0 0 2 16,-2 17-2-16,2-17-4 0,10 10-5 16,-10-10 3-16,11 9-2 0,0-2-2 0,2-3 3 0,-2 4-2 15,5-3-7-15,4 4 4 0,-6-4-2 0,2 0-4 16,4 1 2-16,-7 1 2 0,4-3-7 0,-2 2 2 16,-3-2-1-16,-1 4-1 0,0-4-3 0,-4 1 4 0,5 1-3 15,-6 0-3-15,-1-1 4 0,-1 1-3 0,1 1-1 16,-1 0 1-16,-2 3-3 0,1-3 8 0,-3 3-5 15,0-10 2-15,-5 20 0 0,1-9 0 16,-2 0 3-16,1 0-3 0,0 0 4 0,-1 2-1 0,-2-2 0 16,-2 0 0-16,0 0 1 0,-2-1 2 0,1 1-5 15,1 0 0-15,0-4 1 0,-2 4 0 16,1-2-1-16,3-3-2 0,-4 3-13 0,1-2-21 0,2 0-18 16,-1 1-20-16,7-4-22 0,-6 2-24 0,3-1-23 15,6-5-136-15,-9 7-298 0,9-7 132 0</inkml:trace>
          <inkml:trace contextRef="#ctx0" brushRef="#br0" timeOffset="35295.92">11263 1575 18 0,'-8'2'150'0,"0"1"-12"15,-2 1-17-15,10-4-19 0,-15 8-4 0,9-5-6 0,-1 2-19 16,2 2 5-16,0 0-14 0,0-2-5 0,2 2-9 16,3-7 1-16,-4 15-8 0,4-9-2 0,0-6-6 15,2 18 5-15,0-10-10 0,3 1 1 16,-2 0-7-16,3 0-2 0,3 0 7 0,-1-1-7 0,5 1-3 15,-5-2-7-15,4 3-2 0,1-3 7 0,1-1-5 16,1-1 3-16,1 2-8 0,-3-1-4 16,3 0 1-16,3-1 3 0,-4 1 1 0,-1-1 1 0,0-2 0 15,1 1-8-15,1 0 0 0,-3 2 8 0,2-4-9 16,-3 3 5-16,1-3-4 0,-3-2-1 0,-2 5 0 16,1-1 3-16,0 0-7 0,-1 0 8 0,2-1-2 15,-1 3 1-15,2-1-2 0,-2 3 1 0,0-3-8 16,-3 0 13-16,4 2-7 0,-3 2 1 0,5-2-5 15,-4 2 5-15,0 0-1 0,-3-3 1 0,1 1 2 0,-1 0-1 16,1 1 0-16,-2 1-4 0,1-1 5 16,-4 0 4-16,-1-8 3 0,0 14 7 0,0-14 4 15,-10 12 4-15,-1-5-4 0,0 1 2 0,-5-2 1 0,-5-1 2 16,-2-1-5-16,-2 2 1 0,-7-1 0 0,4-2-2 16,1-1-1-16,-5 2-1 0,7-4-4 0,-1 1 0 15,3 0-2-15,-1-1 1 0,3 0-1 16,6 1-7-16,-1 2-13 0,2-3-15 0,1 0-25 0,4 0-30 15,9 0-30-15,-14 0-15 0,14 0-137 0,0 0-281 16,0 0 125-16</inkml:trace>
          <inkml:trace contextRef="#ctx0" brushRef="#br0" timeOffset="34770.38">11302 1551 76 0,'0'0'191'0,"0"0"-22"0,9-5-17 0,-9 5-13 15,11-4-15-15,-4 1-10 0,6 1-6 0,-13 2-13 16,19-1-9-16,-8 1-7 0,5-2-10 16,-5 0-7-16,4 1-7 0,-2 0-2 0,0 2-5 0,3-2-2 15,-3 2-8-15,1-1-3 0,1-1-4 0,0 1-3 16,-2 1-2-16,2-1-7 0,0-1-9 0,-2 1-10 16,-1 0-16-16,-1 1-8 0,-1-1-19 0,-10 0-12 15,16 0-22-15,-8 0-16 0,-8 0-21 0,15-1-125 16,-15 1-258-16,0 0 114 0</inkml:trace>
          <inkml:trace contextRef="#ctx0" brushRef="#br0" timeOffset="35899.29">12282 1875 100 0,'0'0'187'0,"0"0"-21"16,0 0-14-16,0 0-14 0,32-11-15 0,-10 8-9 16,3 2-7-16,-1-2-9 0,15-1-6 0,0-1-7 15,2 3-8-15,0-1-9 0,3 2-4 0,-4-1-7 0,3 1-7 16,-3-3-2-16,4 1-3 0,-4-2-7 0,2 3-5 15,-3-1 0-15,-2 1-2 0,-2-1-2 16,-3 2-4-16,-8-2-2 0,0 3-3 0,-1-2 1 16,-3-2-4-16,1 4-2 0,-4-1-6 0,-2 0 3 0,-2-1-1 15,1 0 1-15,-2 1-7 0,2 1 1 16,-14 0 0-16,19-1 2 0,-8-2-5 0,-4 3 4 0,-7 0-2 16,20 0-3-16,-8 0-7 0,-5 3-17 0,4-2-11 15,-2 2-20-15,0-1-20 0,-9-2-13 0,16 4-27 16,-7-2-23-16,-9-2-135 0,11 2-292 0,-11-2 129 15</inkml:trace>
          <inkml:trace contextRef="#ctx0" brushRef="#br0" timeOffset="36314.94">13032 1661 132 0,'0'0'183'0,"0"0"-19"0,-3-8-13 15,3 8-13-15,0 0-11 0,0 0-15 0,0 0-12 16,0 0-13-16,0 0-6 0,0 0-7 0,0 0-8 16,0 0-9-16,0 0-5 0,21-2-7 15,-21 2-5-15,15 3-3 0,-15-3-2 0,21 5-5 0,-10-1-4 16,3 0 2-16,0 0 1 0,-1 1-4 0,1 1-3 15,1-1 1-15,1 2-1 0,-1 1-2 0,2 2 1 16,1-1 0-16,-3-2-3 0,0 1 0 0,-3 3-2 16,1-2-1-16,2 2 1 0,-2 0-6 0,-3 0 2 15,2 0 0-15,-1 0-4 0,0 0-1 0,-2-1 2 16,-4 1 0-16,2-2-3 0,-2 0 6 0,-2 1-3 16,-1 0 5-16,-2-10 9 0,-5 14 4 0,-4-5 2 15,2 0-1-15,-4 0-4 0,0-2-2 0,-4 3-3 16,-3-1 1-16,-1 0-3 0,0 0-4 0,5-1-11 15,-5 1-17-15,7-1-20 0,-3 1-21 0,2-2-15 16,1 1-22-16,2-2-17 0,2-1-35 0,1-2-162 16,-1 3-332-16,8-6 148 0</inkml:trace>
          <inkml:trace contextRef="#ctx0" brushRef="#br0" timeOffset="36853.45">13726 1733 118 0,'0'0'222'0,"0"0"-16"16,5-12-12-16,-5 12-17 0,4-9-14 0,-2 3-12 15,-2 6-14-15,9-10-10 0,-6 5-12 0,2-1-7 16,-5 6-10-16,10-14-6 0,-3 8-10 0,1-3-9 16,-3 0-8-16,2 2-5 0,0-2-3 0,1-1-8 0,-1 1-1 15,1 1-8-15,-1-3-7 0,0 4-1 16,-2-4-3-16,0 3 0 0,-2 1-7 0,2 0-1 15,0 0 1-15,0 0-6 0,-1-1 0 0,-2 2-1 0,-2 6-1 16,7-14-2-16,-4 8-1 0,-3 6 1 0,5-9 2 16,-5 9 0-16,0 0-2 0,5-10-1 0,-5 10-3 15,0 0-2-15,3-5-5 0,-3 5-2 16,0 0 1-16,0 0 3 0,0 0-4 0,0 0 1 0,14 18 0 16,-8-10 0-16,-1 4 1 0,1 0 0 15,0 3 0-15,1-3-1 0,1 7 0 0,0-1 3 0,-2 3 1 16,0 2-4-16,4-3 2 0,-2 3 0 0,0 0-1 15,0 0 4-15,2 5-2 0,-2-4 3 0,0-1-2 16,-1 8 0-16,5-4 3 0,-4-5-2 0,0 5-3 16,-1-5 5-16,-3-1-2 0,1 0-1 0,-1-1-6 15,-2 1-26-15,1-1-29 0,-3-1-43 0,0-3-38 16,-4-2-62-16,3 1-180 0,1-3-411 0,1-4 183 16</inkml:trace>
        </inkml:traceGroup>
      </inkml:traceGroup>
    </inkml:traceGroup>
    <inkml:traceGroup>
      <inkml:annotationXML>
        <emma:emma xmlns:emma="http://www.w3.org/2003/04/emma" version="1.0">
          <emma:interpretation id="{5D4D56DC-BA83-4112-B086-458D9F95B811}" emma:medium="tactile" emma:mode="ink">
            <msink:context xmlns:msink="http://schemas.microsoft.com/ink/2010/main" type="paragraph" rotatedBoundingBox="3697,4328 16148,3894 16173,4626 3723,5060" alignmentLevel="2"/>
          </emma:interpretation>
        </emma:emma>
      </inkml:annotationXML>
      <inkml:traceGroup>
        <inkml:annotationXML>
          <emma:emma xmlns:emma="http://www.w3.org/2003/04/emma" version="1.0">
            <emma:interpretation id="{FCF8D51C-EB3E-471D-8DEA-7EBA1B684A3A}" emma:medium="tactile" emma:mode="ink">
              <msink:context xmlns:msink="http://schemas.microsoft.com/ink/2010/main" type="line" rotatedBoundingBox="3697,4328 16148,3894 16173,4626 3723,5060"/>
            </emma:interpretation>
          </emma:emma>
        </inkml:annotationXML>
        <inkml:traceGroup>
          <inkml:annotationXML>
            <emma:emma xmlns:emma="http://www.w3.org/2003/04/emma" version="1.0">
              <emma:interpretation id="{7455CEA7-DC53-4B28-87CA-B885E454D09A}" emma:medium="tactile" emma:mode="ink">
                <msink:context xmlns:msink="http://schemas.microsoft.com/ink/2010/main" type="inkWord" rotatedBoundingBox="3700,4400 8827,4222 8849,4867 3722,5046"/>
              </emma:interpretation>
            </emma:emma>
          </inkml:annotationXML>
          <inkml:trace contextRef="#ctx0" brushRef="#br0" timeOffset="54018.59">4992 3151 4 0,'17'-6'199'0,"1"-1"-7"0,3 0-20 16,2 1-13-16,2 1-15 0,-2-1-10 0,0 0-13 0,0 1-10 16,4 3-15-16,-5-3-5 0,0 0-9 15,0 1-8-15,3 2-7 0,-2-2-8 0,-7 2-7 16,7-2-6-16,-8 0-2 0,0 3-7 0,0-2-12 0,-4 3-11 16,-2-1-25-16,-9 1-21 0,13-2-27 0,-13 2-16 15,13-3-19-15,-13 3-10 0,0 0-51 0,0 0-78 16,0 0-251-16,0 0 112 0</inkml:trace>
          <inkml:trace contextRef="#ctx0" brushRef="#br0" timeOffset="54407.37">5006 3221 89 0,'-6'6'122'0,"6"-6"-10"15,-3 9-8-15,3-9 0 0,0 0-10 0,5 15-10 16,-5-15-5-16,7 9-3 0,-3-3-8 0,3-3-2 0,4 2-6 16,-1 0 1-16,-1-2-7 0,4 3 0 0,0-2-11 15,4 1-3-15,-2-5-5 0,3 3-1 16,-2 1 1-16,5-1-5 0,0 1-2 0,-7-1-3 16,11 0-1-16,-9 1 2 0,-1-2-2 0,1 1-1 0,2 1 3 15,-5 1 0-15,3-2-6 0,-2 1 3 0,0 1-1 16,-2-2 1-16,0 0-3 0,-5 2-5 15,4 4 1-15,-2-5-2 0,1 1 0 0,-4 1-1 0,-1-1 2 16,4 4 0-16,-4-3-4 0,-3 1 5 0,1 3 0 16,-3-10 6-16,0 15 0 0,-5-8 3 0,0 4-3 15,-4-2 2-15,-5 0-3 0,-2 5-7 0,-2-5 4 16,-2 2-2-16,-4-2-2 0,3 0 0 0,2 0-2 16,-3-3-3-16,5-1-3 0,5-2-5 0,-2 2-13 15,1-1-17-15,-2-1-10 0,5-1-12 0,2-2-15 16,8 0-21-16,-14 3-18 0,14-3-29 0,0 0-136 15,0 0-292-15,0 0 130 0</inkml:trace>
          <inkml:trace contextRef="#ctx0" brushRef="#br0" timeOffset="54679.37">5922 3372 73 0,'22'-5'240'0,"2"-1"-13"15,9 1-17-15,3-4-20 0,2 3-15 0,3 1-16 16,0 1-14-16,3-2-14 0,-7 3-15 0,4-2-9 16,-3 1-14-16,-6-1-5 0,7 2-10 0,-6 0-9 15,0-3-5-15,-11 6-8 0,0 0-13 0,-5 0-15 16,-4 0-23-16,0 0-21 0,0 0-21 0,-3 0-22 15,-10 0-28-15,12 6-18 0,-12-6-32 0,6 3-44 16,-6-3-99-16,0 0-302 0,0 0 134 0</inkml:trace>
          <inkml:trace contextRef="#ctx0" brushRef="#br0" timeOffset="55329.08">6537 3222 25 0,'0'0'132'0,"-5"-7"-20"16,5 7-1-16,0 0-12 0,-5-8-5 0,5 8-9 16,0 0 0-16,0 0 2 0,0 0-9 0,-6-11 0 15,6 11 5-15,-5-4-2 0,5 4-9 0,0 0-3 16,-10-6 0-16,10 6-1 0,0 0-8 0,-11-3-3 16,11 3 2-16,0 0-3 0,-10-3-6 0,10 3-6 15,0 0-1-15,0 0-6 0,0 0-13 0,0 0 6 16,0 0-2-16,0 0 0 0,0 0-4 0,0 0 4 15,0 0 6-15,0 0 7 0,0 0 5 0,35 18 3 0,-15-12 1 16,1 0-3-16,0 0-10 0,4 1 6 16,-2-3-2-16,1 5-7 0,-1 2-6 0,0-2-2 15,-2-5 2-15,-1 5-3 0,-6-1-3 0,-1 1-5 16,1 0 0-16,-4 0-3 0,0-1 1 0,-2 3-2 0,-2-2 0 16,-2-2 1-16,-3 1-1 0,-1 1 5 0,0-9-4 15,-7 21-3-15,-3-10 0 0,-2-1-3 16,0 0 4-16,-4 2-4 0,2-4 0 0,2 2-2 0,-1-2 0 15,-6 4-5-15,6-7-15 0,-2 5-16 0,2-2-16 16,5-2-13-16,-1 3-25 0,0-3-11 0,3-1-16 16,0 0-23-16,6-5-7 0,-8 10-37 0,8-4-135 15,0-6-338-15,0 0 150 0</inkml:trace>
          <inkml:trace contextRef="#ctx0" brushRef="#br0" timeOffset="55662.87">7192 3032 36 0,'0'0'216'0,"0"0"-21"0,2-11-23 0,-2 11-14 16,0 0-14-16,0 0-16 0,0 0-1 0,0 0-5 0,0 0-7 15,-5 31-9-15,3-22-6 0,2-9-4 0,0 21-4 16,-1-7-5-16,1-2-5 0,1 2-7 0,4 0-3 16,0-2-8-16,-1 1-1 0,-1-1-2 0,1 5-7 15,3-9-4-15,1 7-5 0,-1-3-2 0,1-1-7 16,-3 1 0-16,7 0-6 0,-2-4-4 0,1 3 3 16,-1-4-3-16,2 2-8 0,2-4-7 0,-3 1-15 15,0-2-18-15,-2-2-21 0,2 1-12 0,3-1-22 0,-2-2-14 16,3-2-26-16,-2-2-19 0,2-3-21 15,-3 0-42-15,1-2-104 0,2-2-328 0,-2-4 147 16</inkml:trace>
          <inkml:trace contextRef="#ctx0" brushRef="#br0" timeOffset="55846.93">7596 3160 89 0,'0'0'180'0,"0"0"-24"0,0 0-7 0,0 0-2 16,0 0-2-16,0 0-3 0,0 0 1 0,0 16-1 15,0-16-9-15,-9 23-10 0,5-7-2 0,-1 0-7 16,-3 4-12-16,2 1-9 0,-1 2-9 0,-1 0-8 15,1-2-8-15,1 7-3 0,0-4-9 0,2-3-5 16,3-1-5-16,-4 2-3 0,2-1-6 0,1-3-18 16,-1 1-20-16,3-3-20 0,0-1-16 0,0 1-21 15,2-3-26-15,-1 1-20 0,4-3-37 0,0-2-206 16,-1-3-375-16,3-2 166 0</inkml:trace>
          <inkml:trace contextRef="#ctx0" brushRef="#br0" timeOffset="52989.95">2558 3266 129 0,'0'0'169'0,"0"0"-10"0,0 0-8 0,0 0-11 16,0 0-5-16,0 0-7 0,0 0-6 0,0 0-11 16,0 0-13-16,0 0-4 0,0 0-10 0,0 0-2 15,0 0-1-15,0 0-12 0,0 0-1 0,0 0-6 16,0 0-1-16,0 0-11 0,0 0-5 0,0 0-2 15,0 0-1-15,0 0-10 0,0 0 0 0,0 0-4 16,0 0-1-16,-2-15-3 0,2 15-4 0,0 0-5 0,0 0 1 16,0 0-2-16,7-17 0 0,-7 17-3 15,6-9-2-15,-3 5-1 0,2-2-3 0,4-1-1 16,-4 0 1-16,1 4-1 0,1 0 1 0,2-5-4 16,-2 4 2-16,2-1-2 0,2 0 2 0,2 1-4 0,-2-1 1 15,-4 1 0-15,5 1-2 0,1-2 2 16,-1 2 1-16,-1 0-3 0,1 0 2 0,-3 3-2 15,0-2-2-15,1-1 2 0,-10 3-1 0,18-2 2 0,-9 2-2 16,-9 0-1-16,13 0 2 0,-13 0 0 0,15 1-2 16,-15-1 1-16,9 6 3 0,-2-6-6 0,-7 0 4 15,10 8 1-15,-5-4 1 0,-2 2-3 0,2-1-1 16,-5-5 3-16,4 12 1 0,1-3-5 0,-2 0 1 16,-3-1-3-16,0 1 6 0,0 3-3 0,-3-1 3 15,1 4-2-15,2 0 0 0,-4 5 2 0,1-3 0 16,-5 1 1-16,0 2 3 0,1 1-3 0,-2-2-2 15,-2 0 6-15,-3 3-9 0,-1-4 2 0,3 3 2 16,-3-1 2-16,-1-3-4 0,2 2 3 0,-2 1-3 0,-1-3 3 16,-3 2 1-16,3-3-3 0,0-2 3 0,0 4-1 15,-1-7-1-15,2 3 3 0,2 0-3 16,0-6 0-16,2 1 2 0,0 0 2 0,4-4-5 16,-2 1 4-16,4-1 0 0,-2-1 0 0,8-4-1 0,-11 5 7 15,11-5-2-15,-9 2-1 0,9-2 2 16,0 0-1-16,0 0-5 0,0 0-3 0,0 0-1 0,0 0-5 15,0 0 0-15,0 0-6 0,0 0 2 0,16-31 1 16,-4 20 1-16,-1 4 0 0,0-4-3 0,0 2 4 16,4 1 0-16,-1-3 0 0,2 1 1 0,-2 1 4 15,-1 2-1-15,-1 0 2 0,3 3-4 0,-3-4 1 16,3 3 0-16,-4 1 5 0,5-1-3 0,-4 2 4 16,1 2 0-16,2-2-4 0,-2 3 0 0,0 3 6 15,0-2-5-15,-2 0 1 0,-1 1 0 16,1 3 5-16,0-2-3 0,1 0 3 0,-1 3 1 0,1-1-1 15,2-1 2-15,0 1-1 0,-3-1-2 0,4-2 4 16,-1 1-1-16,2 0-2 0,-1 0 1 0,1 0-2 16,-2-2-1-16,1 1 4 0,-4 1-5 0,-1-1-2 0,2-1-11 15,1-1-12-15,-5 1-14 0,-8-1-14 16,17 2-20-16,-17-2-22 0,11 0-25 0,-11 0-15 16,0 0-145-16,0 0-302 0,0 0 134 0</inkml:trace>
          <inkml:trace contextRef="#ctx0" brushRef="#br0" timeOffset="53381.27">3539 3498 130 0,'0'0'209'0,"2"-9"-19"15,-2 9-18-15,0 0-18 0,5-4-17 0,-5 4-14 16,9-7-9-16,-9 7-10 0,16-5-8 0,-2 1-10 16,2 1-5-16,3-2-2 0,2 2-7 0,-1-3-7 15,3 3-4-15,5 0-6 0,-5-2-4 0,5 4-6 16,5-4-1-16,0 2-9 0,-7-3 1 0,1 4-10 15,6-2 4-15,2 3-5 0,-10-2-3 0,1-1 0 0,7 1-3 16,-7-4 1-16,-3 5-4 0,1 1-1 16,1-1-1-16,-2 1-3 0,0-2-1 0,-2 3-2 15,-5-2 2-15,0 2-1 0,0-4-2 0,-2 2-3 0,0 2-7 16,-1-1-8-16,-3-1-15 0,-10 2-13 16,17 0-15-16,-17 0-25 0,11 2-20 0,-11-2-22 15,6 1-15-15,-6-1-171 0,0 0-332 0,0 0 147 0</inkml:trace>
          <inkml:trace contextRef="#ctx0" brushRef="#br0" timeOffset="53698.27">4171 3192 180 0,'0'0'170'0,"0"0"-19"16,0 0-15-16,0 0-18 0,0 0-8 0,0 0-8 16,0 0-15-16,0 0-10 0,0 0-7 0,23 3 3 15,-23-3-11-15,16 6-6 0,-5 1 0 0,-1 3-4 16,4-5-3-16,-3 2 3 0,0 4-9 0,2-1-1 0,0 1-5 16,-4 2-1-16,4-2-3 0,-2 4-2 15,-2-4-6-15,-2 0 0 0,-3 2-1 0,-2-2-6 16,1 4 4-16,-6-3-3 0,-3 2-1 0,1-3-1 15,-4 4-1-15,-3-1-2 0,-2 4-10 0,-5-3-8 0,3-1-19 16,-1 0-16-16,1-1-11 0,3-4-27 0,-3 4-24 16,5-4-16-16,0-2-152 0,-3 1-292 15,6-2 129-15</inkml:trace>
        </inkml:traceGroup>
        <inkml:traceGroup>
          <inkml:annotationXML>
            <emma:emma xmlns:emma="http://www.w3.org/2003/04/emma" version="1.0">
              <emma:interpretation id="{B2A38FD8-75F4-4309-8045-F629ED4EE49A}" emma:medium="tactile" emma:mode="ink">
                <msink:context xmlns:msink="http://schemas.microsoft.com/ink/2010/main" type="inkWord" rotatedBoundingBox="9477,4127 14863,3939 14889,4671 9503,4858"/>
              </emma:interpretation>
            </emma:emma>
          </inkml:annotationXML>
          <inkml:trace contextRef="#ctx0" brushRef="#br0" timeOffset="56226.78">8255 3317 214 0,'0'0'233'0,"12"-6"-16"0,-2 2-20 16,3 0-13-16,4-2-18 0,6 4-11 0,3-2-10 16,7-1-11-16,4 2-8 0,-4 0-11 0,1 0-9 15,-2 1-10-15,4-2-10 0,2 2-5 0,-3-5-11 0,1 7-4 16,-1-4-10-16,-2 3-3 0,-7-3-5 15,8 0-5-15,-9 3-6 0,-1 0-2 0,-2-3-4 0,0 3-3 16,-2 1-3-16,-1-1-7 0,-5 1-12 16,1-2-10-16,-3-1-17 0,-3 6-17 0,-9-3-27 15,14 0-7-15,-14 0-19 0,11 0-22 0,-11 0-34 0,0 0-46 16,0 0-146-16,0 0-365 0,0 0 162 0</inkml:trace>
          <inkml:trace contextRef="#ctx0" brushRef="#br0" timeOffset="56517.44">8837 3078 140 0,'35'-2'192'16,"-20"4"-7"-16,-2-1-14 0,2 2-18 0,1 0-12 15,-2 2-10-15,1-1 0 0,0 4-17 0,-1-2-1 0,-1 0-12 16,0 2-5-16,-1 1-5 0,4 3-4 16,-6-3-8-16,-2 0-3 0,-1 1-8 0,-4-1-1 15,2 3-4-15,-5-3-4 0,0 3-6 0,-4 0-1 16,0-1-7-16,-4 4-5 0,-4 0 1 0,0 1-5 0,-5-1-4 16,0 2-9-16,-3-5-24 0,2 0-30 0,-3 0-28 15,3-1-31-15,2 1-27 0,1-3-42 0,4 0-196 16,3-4-382-16,3-3 169 0</inkml:trace>
          <inkml:trace contextRef="#ctx0" brushRef="#br0" timeOffset="56975.61">9638 3078 166 0,'12'-10'244'0,"-6"1"-15"0,3-1-12 0,1 1-20 0,1-2-3 15,-1-1-17-15,0 0-12 0,-1 1-10 0,1-7-8 16,1 2-6-16,-2 3-13 0,0-1-13 0,1-3-9 16,-4 5-7-16,0-3-6 0,3 3-3 0,-3 1-3 15,0 0-5-15,-1 5-9 0,-4 0-3 0,-1 6-9 16,8-12-7-16,-8 12-4 0,2-9-9 0,-2 9-11 0,0 0-6 16,5-4-2-16,-5 4-1 0,0 0-4 15,0 0-3-15,-7 27 2 0,4-14-3 0,-2 6-1 16,4 2 2-16,-1 0 4 0,2 1 0 0,-3 7 0 0,2-5-1 15,2 6 2-15,3 2-2 0,-3-3 2 0,3 0-6 16,1 2 5-16,1-3-3 0,-3-5-5 16,5 6 5-16,-3 2-15 0,-2-10-30 0,1-1-34 0,-2 4-47 15,0 0-50-15,0-6-70 0,-7-2-263 0,4-4-536 16,-4-1 238-16</inkml:trace>
          <inkml:trace contextRef="#ctx0" brushRef="#br0" timeOffset="58953.97">10408 3236 154 0,'0'0'152'0,"0"0"-12"0,0 0-14 0,-13-13-4 16,13 13-11-16,0 0-13 0,0 0-2 15,0 0-4-15,0 0-4 0,0 0-12 0,0 0 0 0,0 0-3 16,0 0-7-16,0 0-2 0,0 0-9 0,0 0-7 15,0 0-1-15,0 0-7 0,0 0-2 0,0 0-6 16,0 0-8-16,0 0 2 0,0 0-2 0,0 0-2 16,0 0 1-16,0 0-5 0,0 0-2 0,0 0-2 15,0 0 2-15,0 0-1 0,0 0 3 0,0 0 2 16,35 11-4-16,-19-9 2 0,-2 1-4 0,8 0-2 16,-4-2 4-16,4-1-2 0,2 2-9 0,-3-4 9 15,5 1 1-15,-3 1-1 0,-1 0-4 0,2-1-3 16,-3-1 0-16,1 2 5 0,1-3-3 0,0 1-4 0,-1-2 1 15,0 1 2-15,-1 1-2 0,2-1-1 16,-1-1-1-16,-6 1 3 0,5-1-3 0,-4 1 3 16,-4 1 0-16,3-3-2 0,-1 2 2 0,0 0-2 0,-2 0-2 15,-1-2-1-15,0 1-2 0,1 4 1 0,0-3 1 16,-6-1 1-16,-7 4-3 0,18-3-2 0,-8 2 1 16,-2-1 4-16,-8 2-3 0,16-1-3 0,-9-2 4 15,-7 3 2-15,12-2-2 0,-12 2-1 0,11-3 1 16,-11 3 0-16,13 0-8 0,-13 0-6 0,10 0-4 15,-10 0-9-15,0 0-7 0,12 3-11 0,-12-3-9 16,9 2-9-16,-9-2-3 0,0 0-8 0,0 0-17 16,10 0 3-16,-10 0-14 0,0 0-9 0,0 0-145 15,0 0-274-15,2-11 121 0</inkml:trace>
          <inkml:trace contextRef="#ctx0" brushRef="#br0" timeOffset="59321.12">10826 3042 127 0,'0'0'134'0,"0"0"-17"0,0 0-8 0,0 0-22 15,0 0-4-15,0 0-12 0,0 0 3 0,0 0-4 16,13-11-5-16,-13 11 3 0,0 0-9 0,12-2-5 15,-12 2 2-15,14 0 2 0,-14 0-4 0,13 0-2 16,-13 0-2-16,15 3-8 0,-15-3 3 0,13 3-9 16,-4-3 1-16,-2 5-4 0,2-1-3 0,-3-1-1 15,1 2-3-15,2-1 2 0,-1-1 1 0,0 4-7 16,0 2 4-16,1-2-4 0,-2 1-5 0,1 1 0 16,-1 0 0-16,-1 0-4 0,2 3 0 0,-3 0 1 15,1-2-3-15,0-1-1 0,-1 2 1 0,0-1-1 16,0 1 1-16,-1-2-3 0,-2 1 2 0,2 1-3 0,-4 1-1 15,0-3-3-15,-4 1-12 0,2-1-25 16,-3 3-9-16,-1-2-17 0,-3 1-22 0,-1 1-20 16,2-2-34-16,-4-1-116 0,1-3-271 0,0-2 121 0</inkml:trace>
          <inkml:trace contextRef="#ctx0" brushRef="#br0" timeOffset="60078.67">11618 3017 101 0,'0'0'180'0,"0"-11"-12"15,0 11-21-15,0 0-11 0,8-15-13 0,-2 10-11 16,3 1-10-16,-3-1-11 0,7-1-8 16,0 3-11-16,0-3-3 0,2 3-3 0,1-2-9 0,-4 2-2 15,2-1-7-15,0 4-3 0,-4-2-11 0,1 2-3 16,-2 2-2-16,-9-2-5 0,16 0 0 0,-7 3-3 16,-9-3-5-16,11 6 2 0,-11-6-1 0,6 9 0 15,-4-6-1-15,-2-3-4 0,0 14 6 0,0-14-7 16,-2 13 1-16,-2-8-4 0,-1 6 0 0,2-5-6 15,-2 1 10-15,-3 4-6 0,2-2 5 0,1 2-5 0,-1-7-1 16,3 4 2-16,-2-2 2 0,0 2-6 16,5-8 0-16,-6 10 0 0,2-5-2 0,4-5 1 15,-2 10-1-15,2-10-2 0,0 0 5 0,5 14 1 16,-3-8-3-16,4-1 1 0,-6-5 0 0,20 5 2 16,-8 0-2-16,1-3-6 0,3 0 3 0,1 1 1 15,-1 0-2-15,1-2 4 0,-1-1-1 0,6 3-1 0,-6-1 3 16,-2-2-20-16,0 0 17 0,-1 4-1 0,1-4 3 15,-3 5-3-15,0-1-3 0,0-1 2 0,-3 0 2 16,2 4-4-16,-3-3 1 0,-2 1-8 0,1 1 11 16,-2 0-2-16,0 3-1 0,-2 0 3 0,-2 2 5 15,0-1 0-15,0 4-2 0,-2-5 4 0,-6 7 6 16,2-3-1-16,-3-2 4 0,-1 4-2 0,-3 0-1 16,-2-4 0-16,-4 3 0 0,-1-1-4 0,-2 0 6 15,-9-1-4-15,7-2-2 0,-7 3-1 0,1-4 2 16,4 0-3-16,2 0 1 0,-1 0 1 0,2-4-5 15,-1 1-5-15,-1-2-6 0,5 0-11 0,-1 1-10 16,3-2-12-16,2-1-6 0,-5 0-11 0,6-2-11 16,4 0-24-16,11 0-15 0,-18-2-47 0,12 0-124 15,6 2-300-15,-5-9 133 0</inkml:trace>
          <inkml:trace contextRef="#ctx0" brushRef="#br0" timeOffset="61024.04">12538 3129 38 0,'0'0'155'16,"0"0"-8"-16,0 0-10 0,0 0-10 0,0 0-9 0,0 0-14 16,41-1-3-16,-26 1-6 0,6 1-9 0,-1 1-6 15,2-2-4-15,2 4-11 0,-2-4 1 16,2 0-6-16,0 1-3 0,2 0-4 0,-2 0 0 0,2 4-9 16,7-5 3-16,-6 2-6 0,0-1-1 0,4 1-6 15,-5-2-2-15,2 0-1 0,4 0-4 0,-4 1 0 16,-5-2-3-16,3-1-4 0,-1 4-1 0,1-4-4 15,8-1-2-15,-10 1 5 0,3-1-3 0,-2 1-1 16,0 0-4-16,1-1 1 0,-2 0 0 0,2 1-2 16,-5-2-2-16,0 4 1 0,-2-5 2 0,5 1-7 15,-3 2 6-15,-5-1-3 0,-1 1-3 0,1-1 2 16,-2 2-3-16,1-2 3 0,-3 0-1 0,-3 3-7 16,-9 0-5-16,15-2-4 0,-6 2-18 0,-9 0-12 0,11-1-11 15,-11 1-23-15,0 0-13 0,0 0-4 0,0 0-19 16,0 0-166-16,0 0-300 0,0 0 133 15</inkml:trace>
          <inkml:trace contextRef="#ctx0" brushRef="#br0" timeOffset="61419.17">13296 2910 85 0,'0'0'126'0,"0"0"-12"16,0 0-14-16,0 0-2 0,29 0-9 0,-15 2-14 15,0-2 3-15,-2 3-7 0,3-3 2 0,2 1 0 0,5 2-1 16,-3 2-4-16,3-2 3 0,0 0-6 0,0-3 0 15,-5 5-7-15,-2 1-3 0,-2-5-7 0,2 4 0 16,-4 2-6-16,2-5-3 0,-3 5 0 0,-1-2-5 16,-1 4 1-16,1 0-3 0,-3-1-4 0,-2 1 1 15,-3 0 5-15,1-1-6 0,-2 3 2 0,1 0 0 16,-1-1-5-16,0 2-3 0,-4-1-4 0,0-1 0 16,-2 1 0-16,-3-1-2 0,2 4 0 0,-3-3-4 15,0 1-11-15,2-3-19 0,-3 3-10 0,-4 0-12 16,4 2-23-16,2-6-17 0,1 1-21 0,3 2-18 15,-3-4-153-15,4-1-294 0,4-6 130 0</inkml:trace>
        </inkml:traceGroup>
        <inkml:traceGroup>
          <inkml:annotationXML>
            <emma:emma xmlns:emma="http://www.w3.org/2003/04/emma" version="1.0">
              <emma:interpretation id="{1C9751AE-1A55-49B7-8FA7-F8704323C37B}" emma:medium="tactile" emma:mode="ink">
                <msink:context xmlns:msink="http://schemas.microsoft.com/ink/2010/main" type="inkWord" rotatedBoundingBox="15525,3965 16150,3943 16167,4439 15542,4461"/>
              </emma:interpretation>
            </emma:emma>
          </inkml:annotationXML>
          <inkml:trace contextRef="#ctx0" brushRef="#br0" timeOffset="63542.04">14319 2792 17 0,'0'0'138'15,"0"0"-4"-15,0 0-10 0,0 0-7 0,0 0-1 16,-18-2-13-16,18 2 5 0,0 0-8 0,0 0-21 15,0 0 15-15,-5-9-1 0,5 9-12 0,0 0-8 16,0 0 0-16,0 0-10 0,-2-12-2 0,2 12-11 16,0 0-2-16,0 0-11 0,0 0-1 0,7-16-2 15,-7 16-3-15,6-7-2 0,-6 7 2 0,10-6-7 16,-4 4-2-16,1-4-4 0,2 3-1 0,-9 3 1 16,19-4-9-16,-5-1-2 0,-3 3 3 0,1-2-4 15,-2 3 3-15,-1-1 0 0,3 0-1 0,-3 1 0 0,2 1-1 16,4-2-8-16,-15 2 2 0,16-1 4 15,-8 2-11-15,-8-1 11 0,15 2-2 0,-5-2 2 16,-1 1-7-16,0 3 2 0,0-2 5 0,-9-2-7 16,14 5 0-16,-8 1 3 0,-1-3-3 0,1 4-3 0,-6-7 6 15,4 13-6-15,1-7 0 0,-5 3 2 0,3-2 0 16,-3-7 4-16,3 21 2 0,-3-9-3 0,-5-2 2 16,4 1-5-16,-1 1 0 0,-1 2 3 0,-1-2-4 15,-1 1 6-15,2-3 3 0,-2 5-6 0,-2-4 1 16,0 5 2-16,1-3 6 0,-1 0-5 0,1-2 5 15,-2 3-3-15,0-2 0 0,2-3-2 0,-4 5 1 16,0-2-1-16,4-3 4 0,-4 3-1 0,2-3 6 16,-2-1-2-16,-1 3 1 0,0-1-5 0,3-4 1 15,-3 2 1-15,1-1-3 0,3-2 3 0,-1 0-4 16,1 1 5-16,1-2-4 0,-1 1-4 0,-1-2 2 16,8-3 5-16,-13 7-2 0,7-5 3 0,6-2-5 0,-11 2 3 15,11-2-5-15,-9 3 5 0,9-3-1 0,0 0 6 16,-10 4 5-16,10-4-3 0,0 0 3 15,0 0-3-15,0 0 3 0,0 0-6 0,0 0-1 0,0 0-2 16,0 0-3-16,0 0 1 0,0 0-4 0,0 0-7 16,0 0 1-16,27-18-5 0,-15 13 2 0,-1 2 0 15,3-1-2-15,-3 2-1 0,0-4-4 0,1 5 7 16,0-4 3-16,-1 3-4 0,-1 1-1 0,1-1 4 16,-11 2-3-16,17-2-6 0,-17 2 7 0,17-2 2 15,-9 4 1-15,-8-2-3 0,18 1 2 0,-6 2 1 16,-1 0 2-16,1 2-1 0,3-2 5 0,-4 3-6 15,0-2 3-15,2 1-1 0,-1 2 2 0,2 0-2 16,2-1 1-16,-2 0-1 0,1 1 2 0,-2-2-2 0,2-2 5 16,-2 1-5-16,2 0 4 0,0-1 3 15,-2 0 1-15,-2-2 3 0,4 2-1 0,-1-3 3 0,0 0 1 16,0-3 2-16,-1 2 0 0,0-2 3 0,-2 0-3 16,-1-1 3-16,-3 1-5 0,3 0-1 0,-2-1-6 15,0-1 8-15,-8 5-6 0,13-6-3 0,-7 3-8 16,-6 3-15-16,10-6-21 0,-10 6-30 0,6-3-35 15,-6 3-43-15,0 0-183 0,0 0-360 0,0 0 160 16</inkml:trace>
        </inkml:traceGroup>
      </inkml:traceGroup>
    </inkml:traceGroup>
    <inkml:traceGroup>
      <inkml:annotationXML>
        <emma:emma xmlns:emma="http://www.w3.org/2003/04/emma" version="1.0">
          <emma:interpretation id="{F256F961-97B0-4359-9344-3FACF7D40937}" emma:medium="tactile" emma:mode="ink">
            <msink:context xmlns:msink="http://schemas.microsoft.com/ink/2010/main" type="paragraph" rotatedBoundingBox="8850,5458 8957,6377 8806,6394 8700,5475" alignmentLevel="3"/>
          </emma:interpretation>
        </emma:emma>
      </inkml:annotationXML>
      <inkml:traceGroup>
        <inkml:annotationXML>
          <emma:emma xmlns:emma="http://www.w3.org/2003/04/emma" version="1.0">
            <emma:interpretation id="{D4484F3A-EB9B-4B50-9567-DA3CB377180B}" emma:medium="tactile" emma:mode="ink">
              <msink:context xmlns:msink="http://schemas.microsoft.com/ink/2010/main" type="line" rotatedBoundingBox="8850,5458 8957,6377 8806,6394 8700,5475"/>
            </emma:interpretation>
          </emma:emma>
        </inkml:annotationXML>
        <inkml:traceGroup>
          <inkml:annotationXML>
            <emma:emma xmlns:emma="http://www.w3.org/2003/04/emma" version="1.0">
              <emma:interpretation id="{6876F2FB-E254-477D-A341-C2EC8DF20C07}" emma:medium="tactile" emma:mode="ink">
                <msink:context xmlns:msink="http://schemas.microsoft.com/ink/2010/main" type="inkWord" rotatedBoundingBox="8850,5458 8957,6377 8806,6394 8700,5475"/>
              </emma:interpretation>
            </emma:emma>
          </inkml:annotationXML>
          <inkml:trace contextRef="#ctx0" brushRef="#br0" timeOffset="70120.1">7529 4214 112 0,'0'0'149'0,"0"0"-13"15,0 0-21-15,0 0-2 0,0 0-6 0,0 0-13 16,0 0-8-16,0 0-16 0,0 0-6 0,0 0-4 15,0 0-6-15,0 0-7 0,0 0-3 0,0 0 3 16,0 0-9-16,0 0-8 0,0 0-3 0,0 0 2 16,0 0-2-16,0 0-7 0,0 0 3 0,0 0-3 15,0 0-1-15,0 0-1 0,0 0 0 0,-14 23-4 16,14-23 6-16,0 0-6 0,0 0 5 0,0 0 3 0,9 13-5 16,-9-13-2-16,0 0-1 0,10 3-3 0,-10-3 6 15,8 0 1-15,-8 0-1 0,0 0-1 0,15-2-2 16,-15 2 1-16,12-5 3 0,-12 5-4 0,7-2 0 15,-7 2-2-15,0 0-4 0,9-7 7 0,-9 7-2 16,0 0 8-16,0 0-3 0,6-4-1 0,-6 4-3 16,0 0-2-16,0 0-1 0,0 0-1 0,0 0-2 15,0 0-3-15,0 0-7 0,0 0 9 0,0 0-1 16,0 0-6-16,0 0 4 0,-26-6-2 0,26 6-1 16,0 0 4-16,-16 3-10 0,16-3 4 0,-9 4 6 15,9-4-6-15,-10 5 0 0,10-5 3 0,-8 7-3 16,3-2 5-16,5-5-5 0,-7 8 1 0,7-8 2 0,-4 8 1 15,4-8-3-15,-4 9 0 0,4-9 0 0,0 0 3 16,-1 9-3-16,1-9 2 0,0 0 0 16,6 9 0-16,-6-9-2 0,7 3 3 0,-7-3 2 0,10 5-3 15,-4-2 1-15,-6-3-6 0,15 1 4 0,-15-1 3 16,12 1-1-16,-12-1 3 0,13-1-5 0,-13 1 3 16,11-3 1-16,-11 3-1 0,14-3-1 0,-14 3-1 15,7-2 9-15,-7 2 5 0,8-4 3 0,-8 4 3 16,0 0 0-16,7-8-3 0,-7 8 1 0,0 0 2 15,0 0-4-15,1-10-4 0,-1 10-1 0,0 0 4 16,2-11-5-16,-2 11 0 0,0 0-5 0,0 0 3 16,0 0-6-16,-10-9 2 0,10 9-6 0,0 0 0 15,0 0-12-15,0 0-10 0,0 0-13 0,-13 3-8 0,13-3-5 16,0 0-15-16,0 0-21 0,-6 13-26 16,6-13-19-16,-1 9-48 0,1-9-97 0,0 0-296 15,0 0 130-15</inkml:trace>
          <inkml:trace contextRef="#ctx0" brushRef="#br0" timeOffset="71188.79">7535 4623 94 0,'0'0'114'0,"0"0"-12"0,0 0-2 16,0 0-9-16,0 0-7 0,0 0-5 0,0 0-5 15,0 0-11-15,0 0-4 0,1 18 1 0,-1-18-9 16,0 0-8-16,0 0 5 0,0 0-9 0,0 0-2 0,0 0-1 15,0 0-2-15,0 0-4 0,5 14 1 16,-5-14-5-16,0 0-2 0,0 0 0 0,11 3-3 0,-11-3 1 16,10 3-3-16,-10-3 0 0,11 1-2 0,-11-1-5 15,13 0 3-15,-13 0-6 0,12 0 6 0,-12 0-7 16,14-1 5-16,-14 1-6 0,11-3 4 0,-11 3-2 16,10-3 6-16,-10 3-2 0,8-5 0 0,-8 5-1 15,6-6 8-15,-6 6-1 0,0 0-2 0,0 0 3 16,4-8 0-16,-4 8-6 0,0 0 3 0,0 0-1 15,0 0-4-15,0 0-1 0,0 0 6 0,-18-9-3 16,18 9-4-16,-11-4 2 0,11 4 0 0,-15 0-6 16,15 0 5-16,-15 0-1 0,15 0-6 0,-12 4 1 0,12-4 4 15,-13 3-2-15,6-1 4 0,7-2-4 16,-13 4-4-16,8-2 0 0,5-2 1 0,-11 6-3 16,11-6 3-16,-6 6-4 0,6-6 2 0,-6 6 1 15,6-6 2-15,0 0 0 0,-4 11 2 0,4-11-5 0,0 0 5 16,0 7-6-16,0-7 2 0,0 0 3 0,5 11-2 15,-5-11 1-15,6 6-3 0,-6-6 3 16,8 2 0-16,-8-2 0 0,8 7-2 0,-8-7 2 0,10 2-4 16,-10-2 3-16,8 0-4 0,-8 0 3 0,12 0 2 15,-12 0-3-15,0 0-2 0,0 0 0 0,14-4 2 16,-14 4-4-16,6-7 10 0,-6 7-3 0,6-6-3 16,-6 6 1-16,5-11-2 0,-5 11 2 0,3-9 0 15,-3 9 3-15,0 0-4 0,-4-15-2 0,4 15 3 16,-4-9-3-16,4 9 1 0,0 0-1 0,-2-11-6 15,2 11-11-15,0 0-19 0,0 0-2 0,0 0-12 16,0 0-14-16,0 0-28 0,0 0-34 0,0 0-143 16,0 0-289-16,0 0 129 0</inkml:trace>
          <inkml:trace contextRef="#ctx0" brushRef="#br0" timeOffset="72312">7625 5102 142 0,'0'0'132'16,"0"0"-3"-16,0 0-16 0,0 0 0 0,0 0-11 15,0 0-14-15,0 0-8 0,0 0-9 0,0 0-11 16,0 0-3-16,0 0-9 0,0 0-4 0,0 0-10 16,0 0 0-16,0 0-5 0,0 0 4 0,0 0-7 15,0 0 1-15,0 0-5 0,0 0 1 0,0 0-2 16,0 0-3-16,0 0-3 0,0 0 3 0,0 0-3 15,0 0 1-15,-13 21 0 0,13-21 3 0,0 0-2 0,0 0-3 16,0 0 1-16,0 0 1 0,0 0-2 0,11 9 3 16,-11-9-8-16,0 0 3 0,10 1-5 0,-10-1 3 15,0 0 4-15,0 0-2 0,15-2-3 0,-15 2 1 16,0 0-1-16,15-3 1 0,-15 3 4 0,8-4-2 16,-8 4-4-16,0 0 8 0,8-6 1 0,-8 6-1 15,0 0 2-15,7-7-1 0,-7 7-4 0,0 0-4 16,1-9 4-16,-1 9-1 0,0 0 2 0,0 0 1 15,-6-15-1-15,6 15-1 0,-7-6-12 0,7 6 11 0,-7-5-7 16,7 5 6-16,-10-3-6 16,10 3 4-16,-11-2 2 0,11 2-6 0,-11-4 3 0,11 4-5 15,-12 0 1-15,12 0 2 0,0 0-12 0,0 0 9 0,-16 5-1 16,16-5 5-16,-9 1-8 0,9-1 4 0,0 0-3 16,-7 6 8-16,7-6-7 0,0 0 3 15,-8 8-3-15,8-8 2 0,0 0 0 0,-2 6-3 0,2-6 4 16,0 0 1-16,0 0-2 0,0 0 0 0,6 14-1 15,-6-14-1-15,9 4 4 0,-9-4 0 16,10 2-1-16,-10-2 0 0,12 1-1 0,-12-1-6 0,17 0 6 16,-11 2-1-16,-6-2 2 0,12-2 3 0,-12 2-4 15,14-3 2-15,-8 0-4 0,-6 3 3 0,11-6 3 16,-11 6 0-16,10-5 0 0,-7 1-1 0,-3 4 3 16,6-9 2-16,-6 9 1 0,0-11 0 0,0 11-4 15,0 0 0-15,0-12 1 0,0 12-3 0,0 0 1 16,0 0-3-16,-5-12-5 0,5 12-10 0,0 0 3 15,0 0-10-15,-11-4-9 0,11 4-16 0,0 0-14 16,0 0-21-16,-16 10-17 0,16-10-34 0,-9 10-168 16,4-4-322-16,5-6 143 0</inkml:trace>
        </inkml:traceGroup>
      </inkml:traceGroup>
    </inkml:traceGroup>
    <inkml:traceGroup>
      <inkml:annotationXML>
        <emma:emma xmlns:emma="http://www.w3.org/2003/04/emma" version="1.0">
          <emma:interpretation id="{9026EE17-BC8D-4431-922B-B41A72988537}" emma:medium="tactile" emma:mode="ink">
            <msink:context xmlns:msink="http://schemas.microsoft.com/ink/2010/main" type="paragraph" rotatedBoundingBox="1024,6624 22956,6264 22979,7702 1047,8062" alignmentLevel="1"/>
          </emma:interpretation>
        </emma:emma>
      </inkml:annotationXML>
      <inkml:traceGroup>
        <inkml:annotationXML>
          <emma:emma xmlns:emma="http://www.w3.org/2003/04/emma" version="1.0">
            <emma:interpretation id="{A384876E-7CF2-4223-ACE0-BE64DCFD3424}" emma:medium="tactile" emma:mode="ink">
              <msink:context xmlns:msink="http://schemas.microsoft.com/ink/2010/main" type="line" rotatedBoundingBox="1024,6624 22956,6264 22979,7702 1047,8062"/>
            </emma:interpretation>
          </emma:emma>
        </inkml:annotationXML>
        <inkml:traceGroup>
          <inkml:annotationXML>
            <emma:emma xmlns:emma="http://www.w3.org/2003/04/emma" version="1.0">
              <emma:interpretation id="{2A273225-EF5E-4725-8139-8962E8ED8CF1}" emma:medium="tactile" emma:mode="ink">
                <msink:context xmlns:msink="http://schemas.microsoft.com/ink/2010/main" type="inkWord" rotatedBoundingBox="1030,7028 4115,6977 4128,7767 1043,7818"/>
              </emma:interpretation>
            </emma:emma>
          </inkml:annotationXML>
          <inkml:trace contextRef="#ctx0" brushRef="#br0" timeOffset="75555.12">404 5869 60 0,'0'0'139'0,"5"-7"0"0,-5 7-10 16,5-8-13-16,-5 8-10 0,6-9-4 0,-6 9 0 15,9-11-13-15,-9 11-2 0,6-7-5 0,-6 7-9 16,5-8 0-16,-5 8-7 0,3-9-2 0,-3 9-8 0,0 0 1 15,1-9-9-15,-1 9-1 0,0 0-3 16,0 0-4-16,-7-14-8 0,3 7 2 0,4 7-8 0,-11-7-2 16,3 6-4-16,-2-2-2 0,-1 2-1 0,-1-1 0 15,-6 2-4-15,-2 0 3 0,-2 0-5 0,1 0-1 16,1 2 2-16,-3-1-3 0,-12 2 3 0,12 0-8 16,-3 2 6-16,3-1-3 0,1 1 3 0,-2-2-1 15,2 4 1-15,0-2 1 0,0 1 1 0,3-1 3 16,3 1-3-16,1 0-2 0,-1 1 4 0,2 0-3 15,-1 0 5-15,3 1-11 0,-2 2 3 0,-2 4-8 16,4-5 10-16,0 2-1 0,2 1-1 0,-1-2-2 16,-1 9-1-16,4-7-1 0,-1 6 6 0,-1 0-6 15,4 2-1-15,1-1 4 0,3-1 0 0,-2 2-3 16,3 0 0-16,1 1-2 0,0 1 0 0,0-3 2 16,1 4-2-16,3-2 5 0,2 3-3 0,-1-2-1 0,1-1 0 15,0 2 3-15,1-1-5 0,4 6 0 0,0-7 1 16,0-1 2-16,1 3-1 0,1-3 1 15,0 1 1-15,9-1 1 0,-4-5 0 0,1 0-2 0,3-1-1 16,0-3 0-16,1 0 4 0,6 2-1 16,4-5-12-16,0-1 9 0,-6-2 2 0,-4-5-3 0,3 2 4 15,-2-3-2-15,2 1 1 0,-1-1-3 0,0 1 1 16,-1-5-2-16,-2-4-1 0,1 3 2 0,-1 0-1 16,-1-2 1-16,-2-2 1 0,-4 3-3 0,-3 0-1 15,2 0 2-15,-3-1-1 0,-2-3 4 0,1 2-3 16,-4 1 0-16,-2 1-4 0,1-4 2 0,-4 1 5 15,-1-4-5-15,0 14 1 0,-6-16 1 0,1 6-4 16,-3-1-1-16,-3-1 4 0,0 4-2 0,-3-1 0 16,2 0-2-16,-8 3 0 0,1-3 4 0,-2 3-2 15,5 3 0-15,-7 0-2 0,2 0 4 0,-2 1-5 16,1 4 6-16,0-4-4 0,2 6 3 0,4-4 3 0,0 2 3 16,1 4-5-16,3-3-2 0,0 2 3 0,3 1-1 15,2-2-2-15,2 1 2 0,5-5-1 16,-5 12 3-16,5-12-1 0,4 14-1 0,-2-5 0 0,7-2-6 15,2 3 6-15,6 1 1 0,5-2-2 0,-2 1-1 16,4-5-2-16,4 0-6 0,7-1-1 0,-2-2-4 16,4-2-2-16,-3 0 1 0,5 0 2 0,-4-2-5 15,-1-1 2-15,0-1-1 0,-9-2 1 0,8 1-1 16,-11 2 5-16,-1-5 1 0,1 2-1 0,-8 0 5 16,1-2 3-16,-3 2-7 0,-1-3 12 0,0 0 0 0,-1 3 0 15,0-2 10-15,-4 1-3 0,0 1 4 16,-2-1 4-16,0 0-3 0,1-1 11 0,-5 8 3 15,6-9-2-15,-1 6-1 0,-5 3-1 0,4-9 0 0,-4 9-2 16,5-6-3-16,-5 6-5 0,0 0 1 0,0 0 0 16,11-1-5-16,-11 1 2 0,0 0 3 15,12 7 4-15,-7-1 1 0,-5-6 2 0,8 12-2 16,-3-4-3-16,0-2-4 0,0 3 6 0,0-3-3 0,-3 3 3 16,3-1-2-16,0 1-1 0,-2 0 0 0,1-3-5 15,-1 1 3-15,1 1-1 0,-4-8-9 0,4 12 7 16,-4-5-2-16,0-7-8 0,2 11-18 0,-2-11-20 15,3 12-23-15,-3-12-18 0,-3 12-25 0,3-12-27 16,-2 9-36-16,2-9-184 0,0 0-381 0,-8 3 168 16</inkml:trace>
          <inkml:trace contextRef="#ctx0" brushRef="#br0" timeOffset="76683.94">880 5997 76 0,'-5'-8'194'0,"5"8"-14"0,0 0-21 0,0 0-20 16,-2-9-12-16,2 9-17 0,0 0-7 0,0 0-12 0,0 0-11 16,0 0-12-16,0 0-15 0,20 22-11 0,-10-13-7 15,-2 0-11-15,1 1-8 0,1-3-4 16,0 4-15-16,1-1 0 0,-1 2-6 0,4 2 0 0,-3-3 10 15,4 3-4-15,-1-1 0 0,-3-4-8 0,0 0 9 16,4 2 6-16,-3-1 13 0,-2-1 5 0,2-2 9 16,-2 2 1-16,1-3 5 0,-5-1 6 15,0 1 8-15,1-1 3 0,1 2 1 0,-2-5 2 0,-6-2-3 16,10 7 3-16,-5-5 0 0,-5-2-1 0,9 4 1 16,-9-4 1-16,9 6-4 0,-9-6-7 0,7 6-4 15,-2-3-1-15,-5-3-6 0,10 4 0 0,-3-1-3 16,-7-3-2-16,14 4-4 0,-7-1-3 0,3-1-3 15,0 1-3-15,-3 0-2 0,-7-3-1 0,19 4-3 16,-6-4-2-16,0 0-7 0,-2 2-3 0,2-2-1 0,-2 0-5 16,0 0 0-16,-11 0 0 0,21-4-2 0,-11 3-2 15,1 0-2-15,-3-2 2 0,1-2 3 16,-2 3 1-16,4-8-12 0,-6-1 8 0,1 5 3 0,1-3 0 16,-2 0 3-16,0 0-4 0,-2 3 2 0,2-5-2 15,-2 2 7-15,-3 9-1 0,6-11 3 0,-3 5-1 16,-2-3-1-16,-1 9 1 0,0 0 3 0,4-11 1 15,-4 11-2-15,2-9-3 0,-2 9-2 0,0 0-1 16,0 0 4-16,0 0 0 0,0 0-1 16,11 0-5-16,-11 0 6 0,0 0 0 0,12 9-3 0,-8-4 5 15,-4-5-4-15,12 7 2 0,-4-2-2 0,0 1 1 16,2 1 1-16,-1 0 0 0,4-2 1 0,0 3-2 16,0-3 2-16,1-3 5 0,2 2-1 0,1-2-2 15,5-2-3-15,-1 4 4 0,3-4-2 0,-1-4 4 16,0 2-4-16,2-2 1 0,-2 2-4 0,0-2-7 15,-1-4 7-15,3 2-1 0,-5-1-4 0,3-1-4 0,-3 0-2 16,-1-2 0-16,-5 1-4 0,-3 1 2 0,1-3-9 16,-5 4 6-16,3-1 1 0,-4-2 3 15,-1 3 1-15,-1 0 1 0,-4 7-6 0,-1-14 4 0,1 14 2 16,-8-14 3-16,5 8-1 0,-5 0 4 0,1 4-4 16,-2-2 1-16,-2 1 2 0,11 3 4 0,-20 0-1 15,20 0 1-15,-18 3-5 0,10-3 7 16,0 4-4-16,1 1 4 0,0 1-1 0,0 0 2 0,2 3-2 15,1 2-1-15,4-11 1 0,0 16 2 0,0-9-1 16,3 5 4-16,-1-5-4 0,4 4 0 0,3-3 3 16,-1 1-1-16,5-2-2 0,0-2 7 0,2 1-3 15,0 0-3-15,1-6 2 0,6 4-4 0,-2-4 3 16,1 0 2-16,1-2-2 0,-3 0-1 0,-1-1 4 16,3 0-3-16,-1-1 0 0,0 0-2 0,1 0 3 15,-5-2 1-15,-1 0-3 0,-2 1-1 0,-1-1 0 16,-3 0 0-16,1 3 3 0,-1 0 1 0,-4-1 1 15,-5 4 0-15,11-4-1 0,-11 4 0 0,9-3-3 16,-9 3 0-16,0 0 0 0,9-4-1 0,-9 4 2 0,0 0-5 16,0 0 3-16,10 11 0 0,-10-11 1 0,4 10-6 15,-4-10 8-15,3 12-6 0,-2-6 6 0,1 3 0 16,-2-9 1-16,8 14 0 0,-6-8-3 0,1 0 1 16,1 2 1-16,-1-2-3 0,-3-6 2 0,7 11 1 15,-2-7 4-15,-5-4-3 0,11 6-3 0,-5-5 5 16,-6-1-1-16,12 0-5 0,-12 0 5 0,20-2-5 15,-10-1 2-15,4-2 1 0,0-1-9 0,-1 1 8 16,4-5 1-16,-4 4-1 0,4-2-2 0,1 0 1 16,1-1-3-16,-3 3 5 0,-2-3 0 0,0 3-1 15,-1-3-2-15,3 4-2 0,-6-1 1 0,3 2 0 16,-1 1 2-16,0-2-2 0,-4 3 3 0,2 1 1 0,1-1-5 16,-11 2 2-16,19 2 3 0,-9-1-4 15,1 2 3-15,1 1-3 0,-4 3 3 0,5-2 0 16,-2 1-1-16,-5 1 0 0,4 1 1 0,1 1-2 0,-3 2-7 15,0 0-14-15,0-1-18 0,1 4-28 16,-2-3-20-16,4 2-38 0,-2 0-222 0,4-3-373 0,-2 0 165 16</inkml:trace>
        </inkml:traceGroup>
        <inkml:traceGroup>
          <inkml:annotationXML>
            <emma:emma xmlns:emma="http://www.w3.org/2003/04/emma" version="1.0">
              <emma:interpretation id="{80595C7F-9CAE-487F-A6F0-4EEF417713C4}" emma:medium="tactile" emma:mode="ink">
                <msink:context xmlns:msink="http://schemas.microsoft.com/ink/2010/main" type="inkWord" rotatedBoundingBox="4869,7273 5392,7264 5396,7551 4873,7559"/>
              </emma:interpretation>
            </emma:emma>
          </inkml:annotationXML>
          <inkml:trace contextRef="#ctx0" brushRef="#br0" timeOffset="77809.46">3674 6172 59 0,'0'0'164'0,"0"0"-15"15,0 0-13-15,0 0-19 0,-8 8 1 0,8-8-12 16,0 0-8-16,-3 9-9 0,3-9-3 0,0 0-6 0,0 14-6 15,0-14-3-15,0 0-1 0,0 0-5 16,9 12-4-16,-9-12-3 0,7 7-8 0,-2-5-9 16,-5-2 2-16,11 5-5 0,-2-4-2 0,-1 2-5 0,0 0 1 15,5-3-4-15,-2 0-5 0,3 0-1 16,-1-3 0-16,4 3-2 0,-4-1-6 0,4-4 3 0,-4 2-7 16,1 1 4-16,1-3 0 0,-1 3-4 0,-3-5 2 15,0 2-1-15,3 3 0 0,-7-7-7 0,2 6 3 16,3-4 1-16,-5 2-2 0,-2 0-2 0,1-1 4 15,-1 1-3-15,-5 5-2 0,7-15 5 0,-3 9-1 16,-1-3 0-16,-3 9 1 0,0-15-1 0,0 15 2 16,-9-14-1-16,6 5-1 0,-4 2 1 0,3 2-4 15,-3-4 5-15,0 4 1 0,-5-2-5 0,1 2-3 16,-3-2 9-16,3 1 0 0,-2 1 0 0,0 3 2 16,-1-3 4-16,0 1-2 0,1 3 0 0,1-3 5 0,-4 4 2 15,6 0-7-15,-1-1-3 0,-3-2 0 0,1 6-1 16,-1-3 0-16,4 2 0 0,1 1-2 15,9-3 2-15,-19 3-3 0,12 1-2 0,1 1-2 0,-2-1 0 16,2 1-3-16,6-5 6 0,-12 11-6 0,8-5 4 16,-1-1-1-16,2 3-2 0,3-8 1 0,-8 15-2 15,8-8 2-15,-3 5 3 0,3-3-7 0,0-9 1 16,0 14 3-16,3-7 0 0,2-1 1 0,-2 2 0 16,2-1 2-16,2-2-3 0,0 4 0 0,4-7-5 15,-1 3 1-15,4 0-7 0,2-3 2 0,0-2-9 16,1 1 1-16,-1 0-3 0,0-2 2 0,0 0-4 15,0-1-4-15,7-2 2 0,-7 2 4 0,0-4-4 0,-2 2 3 16,0-1-1-16,2-1 1 0,-4-2 5 16,-1 4 0-16,3-4 5 0,-5 4-3 0,1-1 2 0,-1-3 8 15,-2 6-1-15,-1-3 3 0,2 0 2 0,-2 1-3 16,-6 4 5-16,10-5 1 0,-10 5-6 0,6-7-3 16,-6 7 2-16,0 0 0 0,0 0 1 0,16 6 1 15,-16-6 1-15,10 8 3 0,-6-3 0 0,1 3 0 16,2 1-1-16,0 0-4 0,-2 0 6 0,3 4-1 15,0 0 4-15,3 7-3 0,-3-5-18 0,3 2-30 16,-2 3-33-16,-2-3-65 0,2-5-202 0,-2 1-370 16,2-5 164-16</inkml:trace>
        </inkml:traceGroup>
        <inkml:traceGroup>
          <inkml:annotationXML>
            <emma:emma xmlns:emma="http://www.w3.org/2003/04/emma" version="1.0">
              <emma:interpretation id="{9F8FA09B-76B8-45D6-BDEB-9068A4970C13}" emma:medium="tactile" emma:mode="ink">
                <msink:context xmlns:msink="http://schemas.microsoft.com/ink/2010/main" type="inkWord" rotatedBoundingBox="6313,6537 8120,6508 8137,7488 6330,7518"/>
              </emma:interpretation>
            </emma:emma>
          </inkml:annotationXML>
          <inkml:trace contextRef="#ctx0" brushRef="#br0" timeOffset="79419.75">5092 6264 27 0,'0'0'169'0,"0"0"-19"15,11-26-13-15,-6 21-10 0,1-1-9 0,4 0-13 16,-3-5-7-16,4 2-4 0,-1-2-12 0,1-2-9 16,5-2-7-16,0-2 4 0,-2 0-10 0,2-1-2 15,0 1-6-15,3-2-6 0,-5 3-1 0,2-2-5 0,0 0-6 16,-5-4 0-16,3 2-7 0,1 1 1 0,-4-1-6 16,1 0-5-16,-1-1 2 0,-4-2-3 0,7-4-1 15,-3-2-5-15,-3 7 3 0,-2 1-5 0,-1-3 6 16,1 1-5-16,-1-8-2 0,0 7-2 0,0-4 0 15,-1-1 1-15,-2-1 0 0,-2 8 0 0,3 0 1 16,-1-8 2-16,1 8-4 0,-6 2-5 0,6 0 5 16,-6 1 2-16,3-1-3 0,-5 7 3 0,4-4-8 15,0 2 4-15,-8 4 2 0,7 0-3 0,-2-1 0 0,-4 2 4 16,3 3-6-16,2-2 3 0,-2 3-9 16,-3 1 6-16,-3-2 3 0,6 3-4 0,5 4 1 15,-16-7 1-15,7 6 2 0,9 1-1 0,-19 1-4 0,12 1-2 16,-6 1 5-16,1 0-2 0,1 1 1 0,0 2 1 15,1 1 0-15,-2 0 1 0,1 4 4 0,0-1 0 16,1 1 1-16,4 3 2 16,-4 6-1-16,2 1-2 0,0-2 5 0,3 11-2 0,-2 0 2 0,5-1 1 15,-3 3 4-15,0 1-4 0,5 0 2 0,2 1 0 16,3-3-1-16,0 4-4 0,3-4 0 0,-4 1 2 16,4-1-5-16,2 0 5 0,1 1-5 0,3 1 5 15,0-2-3-15,2-2 0 0,0-3 0 0,-2 1 0 16,1 0-1-16,-4-7 3 0,0-3-5 0,6-1 1 15,-4 1 1-15,1-1-8 0,2-6 8 0,-3-1 0 16,2 0 3-16,-3-3-2 0,2-1-6 0,7 1 4 16,-5-4 0-16,0 0 2 0,0-2-3 0,7-4-1 15,-2 4 2-15,-1-6 1 0,1 1-1 0,-1-5-3 16,-7 5 1-16,8-4-4 0,-4 0 4 0,-2 1 2 16,-2 1-2-16,-1-2-2 0,-1-1-2 0,0 3 6 0,2-2-3 15,-7 0-2-15,3 4 3 0,-2-2-5 16,-4 2 0-16,6-1 3 0,-9 6 7 0,5-10-1 0,-5 10 8 15,7-7-1-15,-7 7-3 0,6-3-4 0,-6 3-4 16,0 0 0-16,0 0-4 0,0 0 2 0,0 0 2 16,13 8-1-16,-13-8 0 0,3 12 0 0,2-6 4 15,-2 0-3-15,-1 3 2 0,3-3-1 0,-3 4-2 16,3 0 6-16,1-2-1 0,-4 2 2 0,3-4-3 16,3 4-1-16,-4-3-2 0,1 1 5 0,-2-2-2 15,2 0 0-15,-2 2 0 0,-3-8-10 0,5 10-16 16,-5-10-13-16,6 6-12 0,-2-1-23 0,-4-5-20 15,0 0-22-15,3 5-29 0,-3-5-209 0,0 0-373 16,0 0 165-16</inkml:trace>
          <inkml:trace contextRef="#ctx0" brushRef="#br0" timeOffset="79587.91">5878 5766 24 0,'0'0'191'0,"-1"-11"-15"0,1 11-21 16,0 0-14-16,2-8-20 0,-2 8-14 16,0 0-32-16,15-1-11 0,-15 1-29 0,16 3-38 0,-3 0-35 15,-1-2-53-15,1 0-69 0,5 0-173 0,4 1 77 16</inkml:trace>
          <inkml:trace contextRef="#ctx0" brushRef="#br0" timeOffset="79930.96">6209 5785 33 0,'-15'-5'222'15,"15"5"-19"-15,-11-2-19 0,11 2-18 0,-8 0-17 16,8 0-14-16,0 0-16 0,0 0-11 0,-15 2-12 16,15-2-8-16,-5 8-9 0,5-8-8 0,-4 11-3 15,4-11-10-15,6 14-3 0,-1-6-14 0,-2 0 3 16,5 3-4-16,-3-1-6 0,5 2-1 0,1 0-6 15,-1-1-2-15,4 5-1 0,-3-2-2 0,-2-1 0 0,7 0-6 16,0 0-2-16,-3-2-5 0,3 4 2 0,0-4-1 16,-2 4-1-16,-3-5 3 0,-2 2-7 0,-2-3 4 15,2 3 1-15,-3-5-6 0,-1-2 4 0,-2 2 3 16,-3-7 5-16,0 10 8 0,0-10 1 0,-6 10 2 16,-2-5 0-16,-8 0-5 0,0 0 1 0,-7-1-2 15,0 0-2-15,-1 1-6 0,-1-5 2 0,4 3-1 16,0 0-10-16,-2-2-13 0,5 4-12 0,3-5-16 15,0-1-19-15,1-1-17 0,8 0-23 0,-3-2-29 16,9 4-37-16,-7-9-163 0,7 9-350 0,1-20 155 16</inkml:trace>
          <inkml:trace contextRef="#ctx0" brushRef="#br0" timeOffset="80391.88">6548 6002 121 0,'-3'-7'217'15,"3"7"-22"-15,0 0-19 0,14-14-17 0,-7 12-17 16,4-3-17-16,1 4-11 0,5-1-9 0,4 2-14 16,1 2-10-16,-1-2-17 0,3 1-24 0,2-1-25 15,-2 5-30-15,9-3-39 0,1-1-38 0,-9 3-156 16,0-2-267-16,9-2 118 0</inkml:trace>
          <inkml:trace contextRef="#ctx0" brushRef="#br0" timeOffset="80216.95">6571 5562 26 0,'0'0'190'0,"0"0"-21"0,0 0-10 0,0 0-16 15,0 0 0-15,0 0-15 0,6 41-8 0,-5-24-7 16,3 2-9-16,1 3 0 0,0-2-12 0,-1 1-1 16,3 0-7-16,1 1-4 0,-2-1-3 0,0 2-8 0,3 1-5 15,-2 3-7-15,-1-5-4 0,3 1-7 16,-4 0-2-16,1 4-3 0,2-3-3 0,-1-4-5 15,-3 3-2-15,0-3-5 0,0 0 0 0,-1 1-1 16,0-1-1-16,-1-5-3 0,1-2-4 0,-2 3-16 16,0-3-21-16,-1 2-17 0,0-4-20 0,-1 0-17 15,1 1-24-15,-1-5-31 0,1-7-37 0,-8 12-144 16,8-12-335-16,-6 4 147 0</inkml:trace>
        </inkml:traceGroup>
        <inkml:traceGroup>
          <inkml:annotationXML>
            <emma:emma xmlns:emma="http://www.w3.org/2003/04/emma" version="1.0">
              <emma:interpretation id="{03AC0AD5-12F2-4029-9733-1F9AC515EC34}" emma:medium="tactile" emma:mode="ink">
                <msink:context xmlns:msink="http://schemas.microsoft.com/ink/2010/main" type="inkWord" rotatedBoundingBox="8786,6710 9698,6695 9712,7554 8800,7569"/>
              </emma:interpretation>
            </emma:emma>
          </inkml:annotationXML>
          <inkml:trace contextRef="#ctx0" brushRef="#br0" timeOffset="81096.7">7667 6037 147 0,'0'0'151'0,"9"9"-21"16,-2-6-8-16,1 0-8 0,-1 1-8 0,7-2-11 0,-7 0-14 15,7-2-5-15,-2 1-7 0,0 1-9 0,0-4-4 16,-1 2-7-16,3-1-7 0,-5-2 3 0,-1 1 2 16,-8 2 1-16,13-9-2 0,-8 0 0 0,-3 4-2 15,-2 5-8-15,0-16-5 0,0 16-1 0,-13-19-3 16,1 8-6-16,-4-1 4 0,-1 1-3 0,-3-1-2 15,0 2-2-15,-1-1 0 0,0 3-1 0,-2-1-4 16,2 4 7-16,5-1-7 0,2 1-5 0,0 5 4 0,6-4 0 16,-2 4-3-16,10 0-1 0,-13-1-4 15,13 1 2-15,-12 3 1 0,12-3-12 0,0 0 8 16,-4 6-2-16,4-6-1 0,0 0 4 0,0 0-5 0,19 11 2 16,-7-8-2-16,2-1-1 0,7 2-1 0,2-3-3 15,1-1 1-15,10-1 2 0,3 0-3 0,-2-4 5 16,3 1-6-16,0-3-3 0,2 0 0 0,0-3-6 15,-1-1-3-15,2-3-7 0,-5-1-3 0,1-2-1 16,1 0-3-16,-3-2 3 0,-4 0-4 0,-3-3 1 16,1 2 0-16,-5-3 6 0,-4-2 0 0,-7 6 3 15,1 1-3-15,-4-2 10 0,-3-1 3 0,-2 1 8 16,-5 0 7-16,0 4 1 0,-1-1 7 0,-1 3 4 16,-5 1 4-16,1 1 1 0,-4 1-7 0,-1 1 8 0,-1 3-1 15,-1-2 2-15,-3 4-4 0,0 0-3 16,1 3-3-16,1 2 3 0,-1 2-2 0,3 3 2 15,-3-1-6-15,3 3 2 0,3 2 5 0,-3 1 2 0,1 2-1 16,5 2-5-16,-2 3 2 0,0 2 6 16,0 3-2-16,3-1 4 0,1 0 4 0,2 3 5 15,-2 4 0-15,3-4 1 0,-1 7-1 0,0-10 6 0,2 10-3 16,2-9-1-16,0 2 4 0,-2-2-1 0,1 9 6 16,3-7-3-16,0-2 0 0,-1 0-6 0,2 2 5 15,-1-3-7-15,0 1 0 0,1 1-5 0,1 7 2 16,2-11 0-16,-2 1-2 0,1 0-1 0,-2-1-1 15,4 0-7-15,-2-5 3 0,1 2-6 0,1-2 5 16,-3-2-3-16,1 2-2 0,1-3-11 0,-1 1-11 16,2 0-21-16,-1-2-14 0,-1-1-22 0,-3-1-21 15,3 0-27-15,-2-4-28 0,1 3-65 0,-6-7-107 16,10 1-342-16,-10-1 151 0</inkml:trace>
          <inkml:trace contextRef="#ctx0" brushRef="#br0" timeOffset="81266.29">8112 6094 19 0,'0'0'237'0,"5"-11"-18"0,2 4-26 0,4 1-13 0,3-1-22 16,2 2-10-16,8-2-16 0,0 4-14 0,2 1-12 16,0-1-19-16,11 2-25 0,-4 1-34 15,-1 1-46-15,2 2-61 0,-12-3-186 0,3 3-288 16,-3-4 128-16</inkml:trace>
        </inkml:traceGroup>
        <inkml:traceGroup>
          <inkml:annotationXML>
            <emma:emma xmlns:emma="http://www.w3.org/2003/04/emma" version="1.0">
              <emma:interpretation id="{9B9625EE-444D-4DDA-996A-654F494873E0}" emma:medium="tactile" emma:mode="ink">
                <msink:context xmlns:msink="http://schemas.microsoft.com/ink/2010/main" type="inkWord" rotatedBoundingBox="10627,6755 11318,6744 11327,7328 10637,7340"/>
              </emma:interpretation>
            </emma:emma>
          </inkml:annotationXML>
          <inkml:trace contextRef="#ctx0" brushRef="#br0" timeOffset="82273.58">9418 5675 3 0,'0'0'141'0,"12"-9"-4"0,-5 4-7 0,2-1-10 15,2 0-6-15,2 1-12 0,-4-4-1 0,3 3-1 16,-5 1-6-16,3-1-3 0,-5 1 2 0,1 1-5 16,-6 4-3-16,13-6-6 0,-13 6-11 0,9-5-2 15,-9 5-12-15,0 0-5 0,0 0 2 0,0 0-2 16,0 0 7-16,0 0-3 0,-5 21-6 0,-2-10-4 15,-4 7-1-15,-3 0-1 0,6 0-6 0,-9 8 2 16,8-5-5-16,-1-3-5 0,1 5-4 0,-1 0-1 16,0-2 2-16,2 2-7 0,0-2 1 0,5 1 2 0,-4-2-1 15,5 4-3-15,0-3 1 0,0-3-2 16,2-1-5-16,2-2 0 0,-4-3-14 0,4 1-7 16,-4 0-14-16,4-2-15 0,-2-2-11 0,1-1-19 15,-1-8-12-15,0 14-9 0,0-14-15 0,0 0-11 16,-3 9-41-16,3-9-123 0,0 0-305 0,0 0 136 0</inkml:trace>
          <inkml:trace contextRef="#ctx0" brushRef="#br0" timeOffset="82575.83">9403 5681 98 0,'9'-7'183'0,"-9"7"-14"15,6-4-23-15,-6 4-14 0,0 0-10 0,0 0-5 16,13 9-17-16,-7-4-5 0,0 4-2 0,3 0-11 16,1 5-7-16,-2-3-4 0,6 5-5 0,-1 2 2 0,2 0-10 15,-1-1-3-15,3 1-5 0,8 4-2 0,0-1-3 16,0-2 0-16,0 2-9 0,2-1-3 16,4-3-2-16,2-1-3 0,-2-3-3 0,1 0-2 0,2 0 3 15,-2 0-2-15,-8-4-6 0,7 0-2 16,-9-4-7-16,1 0-3 0,-2 0-9 0,-5-3-5 15,0 1-10-15,-3-2-10 0,-1 0-4 0,-2 0-6 0,-2-1-11 16,-8 0-17-16,16-1-12 0,-11-4-5 0,-5 5-14 16,6-9 0-16,-3 2-20 0,-3 7-130 0,-3-19-267 15,2 7 118-15</inkml:trace>
          <inkml:trace contextRef="#ctx0" brushRef="#br0" timeOffset="82857.36">9990 5492 106 0,'0'0'144'0,"0"0"-3"0,-15 3-20 16,15-3 7-16,-7 12-10 0,2 0-4 0,0 1-16 0,0 1 0 15,0 5 2-15,1 1-5 0,0 0-9 0,3 1 4 16,1 1-10-16,1-3-5 0,4 5-11 0,-2-3 0 15,2 3-7-15,2 0-3 0,0-5-7 0,0 3-3 16,2 1-4-16,-3-5-8 0,1 5 4 0,0-5-3 16,-1 5-3-16,1-5-2 0,1 1-10 15,-3-2-6-15,0-3-16 0,-3 1-19 0,2-2-20 0,0 2-22 16,0 0-28-16,1-4-42 0,-3 1-164 0,2-4-323 16,3-3 143-16</inkml:trace>
        </inkml:traceGroup>
        <inkml:traceGroup>
          <inkml:annotationXML>
            <emma:emma xmlns:emma="http://www.w3.org/2003/04/emma" version="1.0">
              <emma:interpretation id="{92F4955E-57C5-4C64-AE27-F5B7C0AACA11}" emma:medium="tactile" emma:mode="ink">
                <msink:context xmlns:msink="http://schemas.microsoft.com/ink/2010/main" type="inkWord" rotatedBoundingBox="12360,6660 15374,6610 15393,7737 12379,7787"/>
              </emma:interpretation>
            </emma:emma>
          </inkml:annotationXML>
          <inkml:trace contextRef="#ctx0" brushRef="#br0" timeOffset="83462.29">11410 5714 223 0,'-13'-4'221'15,"-7"-1"-18"-15,4 2-11 0,1 2-14 0,-7 1-16 16,0 1-15-16,0 2-15 0,0 2-15 0,2 1-12 16,4 1-6-16,3 1-11 0,-5 1-10 0,3-2-4 0,4 3-10 15,-1 5-4-15,2-3-7 0,5-2-10 16,-2 3 4-16,6 0-9 0,1-2 0 0,0 3-1 16,5-2-7-16,1 0 0 0,6-1-1 0,0 4-6 0,5-1 2 15,3-3-3-15,0-3-3 0,4 0-5 0,-2 0-4 16,3-4-2-16,1 1-7 0,2-4-4 15,-3 0 2-15,10-2-1 0,-12-2-1 0,3-1 1 0,-3 1 3 16,-1-6-3-16,1 2 4 0,-5-1 1 0,0-3-5 16,1-1 1-16,-4 1 3 0,-1 2-4 0,-1 1 4 15,-2-2-2-15,-1 1 1 0,-1 0 5 0,-2 2 1 16,0 0 1-16,-1 1 0 0,-1 1 4 0,-5 5-2 16,10-6-7-16,-10 6 0 0,7-3-2 0,-7 3 1 15,0 0 1-15,14 0 0 0,-14 0-3 0,10 6 0 16,-6-3 3-16,3 2-1 0,1-1-1 0,-2 5-2 15,2-2 3-15,4 2-1 0,-5 0-1 0,3-1 0 16,-4 0 1-16,4 0-9 0,-1 1-10 0,0-1-15 0,-3-2-20 16,0 0-19-16,0-1-27 0,-1-1-30 0,2 1-40 15,-7-5-181-15,0 0-379 0,10 2 168 16</inkml:trace>
          <inkml:trace contextRef="#ctx0" brushRef="#br0" timeOffset="83664.49">11864 5417 132 0,'0'0'211'16,"-1"-11"-21"-16,1 11-18 0,0 0-22 0,-2-10-12 15,2 10-14-15,0 0-22 0,0 0-26 0,0 0-24 0,18-2-29 16,-18 2-29-16,17 7-35 0,-6-4-29 15,-3-2-140-15,6 2-226 0,-1-3 101 0</inkml:trace>
          <inkml:trace contextRef="#ctx0" brushRef="#br0" timeOffset="83927.35">12135 5390 21 0,'3'9'180'0,"-3"-9"-4"16,2 20-10-16,2-2-14 0,1 0-13 0,3 5-10 0,-3-1-8 16,5 5-9-16,-2 2-8 0,2 2-8 0,0-3-8 15,0 4-5-15,-2-5-9 0,-2-5-4 0,0 2-7 16,-1-1-7-16,1 7-2 0,-1-7-7 0,-1 0-7 16,-1-1 1-16,-3-1-6 0,2 3-5 0,-4-2-3 15,0-1 0-15,0-2-2 0,-2-4-3 0,3 1-4 0,-4-1-17 16,2 2-14-16,1-5-14 0,1 0-19 15,-3-1-11-15,4 1-33 0,1-3-14 0,-1-9-54 16,3 14-126-16,0-11-308 0,-3-3 137 0</inkml:trace>
          <inkml:trace contextRef="#ctx0" brushRef="#br0" timeOffset="84289.4">11961 5816 198 0,'-5'-6'232'16,"5"6"-23"-16,-5-9-21 0,5 9-21 0,0 0-17 0,17-7-11 15,-4 5-20-15,6 2-9 0,1 0-11 0,6 2-15 16,0-1-2-16,8 3-9 0,0-2-7 0,0 5-9 16,2-5-2-16,-2 3-11 0,-3 0-3 0,1-3-1 15,-7 3-6-15,0 2-6 0,0-5 0 0,-1 3-5 16,-6-1 0-16,1-1 0 0,-5 0-7 0,0 2-4 15,-1-2 1-15,-4 0 2 0,0-3-3 0,-1 4 4 16,0-1-1-16,-8-3 2 0,11 6 1 0,-6-1 4 16,-5-5 5-16,9 7 1 0,-7-2 5 0,3 0 1 0,-5-5-2 15,6 12-2-15,-3-6 2 0,-3-6-5 16,6 11 1-16,-3-5-5 0,0 1-2 0,-3-7 1 16,5 11-3-16,-2-5-3 0,1 3-2 0,-2-4 0 0,-2-5-10 15,8 11-19-15,-7-3-19 0,-1-8-24 0,1 11-21 16,-1-11-28-16,0 0-23 0,1 9-27 15,-1-9-43-15,0 0-149 0,0 0-378 0,0 0 168 0</inkml:trace>
          <inkml:trace contextRef="#ctx0" brushRef="#br0" timeOffset="84474.75">12589 5587 191 0,'-5'-11'201'0,"5"11"-21"16,0 0-15-16,0 0-23 0,0 0-15 0,0 0-18 16,12-4-20-16,-12 4-26 0,0 0-29 0,24 13-29 0,-15-9-25 15,-1 5-30-15,4-1-34 0,-5 0-108 16,2 1-208-16,2 1 92 0</inkml:trace>
          <inkml:trace contextRef="#ctx0" brushRef="#br0" timeOffset="84832.3">12894 5841 177 0,'11'1'190'0,"4"-1"-11"0,3 3-21 0,-2-6-10 15,5 2-13-15,1 1-16 0,1-1-16 0,1 0-1 16,-2-2-15-16,-1 3-7 0,3-2-7 0,1-1-6 16,-5 2-17-16,1-2 4 0,0 0-3 0,-6 0-7 15,0 2-13-15,0-4 2 0,-3 3 0 0,-3-3-2 16,1-2-1-16,-4 2-3 0,0-1-2 0,-1 0-4 15,-5 6-3-15,0-15-1 0,0 15-3 0,-8-12 2 16,2 7 0-16,-6-2-6 0,-1 2 4 0,-2-2 8 16,-2 1 3-16,-4 2 0 0,-1 2 3 0,6 1-2 15,-1 0-4-15,0 2 2 0,3 0-2 0,-1 3-3 16,0-1 0-16,3 3-3 0,1 2-2 0,0-1 0 16,1 4 1-16,2-3 3 0,-1 2-5 0,4 0 1 0,4 1 0 15,0 0-2-15,0 0 1 0,2 4-1 16,4-3-1-16,-3 2-1 0,7 0 3 0,-1 2-5 15,-2-4 3-15,5-1 0 0,-1 0 0 0,1-2-9 16,3 2-6-16,0-2-11 0,1-3-19 0,-2 0-18 0,7 1-16 16,-4-1-34-16,4-4-33 0,5 2-31 0,-6-4-175 15,3-5-368-15,4 3 163 0</inkml:trace>
          <inkml:trace contextRef="#ctx0" brushRef="#br0" timeOffset="85197.27">13566 5641 143 0,'-5'-3'201'0,"5"3"-17"0,-9-8-21 16,9 8-22-16,0 0-9 0,-10 0-13 0,10 0-14 16,0 0-14-16,0 0-5 0,-15 10-7 0,15-10-8 15,-4 9-7-15,4-9-8 0,3 12-1 0,-3-12-8 0,8 14-2 16,-4-7-11-16,4 4 0 0,-2-3-3 0,1 3-2 15,3-2-3-15,-2 1-3 0,0 1 0 16,2-1-1-16,-1 0-2 0,2 0-6 0,-2-2 3 16,-1 2-1-16,0 1-4 0,0-2 2 0,0 1-1 0,0-1 3 15,-1-2 0-15,-2 2 3 0,0 0 3 0,2-3 0 16,-4 1 8-16,2 0-4 0,0-1-7 0,0 0 10 16,-1 0 5-16,-4-6-5 0,3 9 3 0,-3-9-1 15,1 10 3-15,-1-10 0 0,0 0-3 0,-10 11-3 16,5-5-2-16,5-6-1 0,-13 8-4 0,7-3 0 15,-3 0-16-15,1 0-19 0,-1-1-21 0,3 1-24 16,0 0-25-16,6-5-14 0,-8 6-16 0,8-6-16 16,0 0-27-16,0 0-172 0,0 0-355 0,0 0 158 15</inkml:trace>
          <inkml:trace contextRef="#ctx0" brushRef="#br0" timeOffset="85352.94">14117 5935 180 0,'10'8'185'0,"-3"-3"-15"16,0 3-10-16,-2 5-6 0,-4-1-12 0,-1 2-12 0,-2 6-13 16,-7 2-15-16,-10 7-10 0,-6 3-7 0,-16 12-3 15,-5-3-21-15,-7 6-49 0,-3 1-23 0,-4 1-40 16,5 0-74-16,-2-9-123 0,-3-2-268 0,0 1 119 16</inkml:trace>
        </inkml:traceGroup>
        <inkml:traceGroup>
          <inkml:annotationXML>
            <emma:emma xmlns:emma="http://www.w3.org/2003/04/emma" version="1.0">
              <emma:interpretation id="{5A776667-43CB-4853-B762-3706A63E9415}" emma:medium="tactile" emma:mode="ink">
                <msink:context xmlns:msink="http://schemas.microsoft.com/ink/2010/main" type="inkWord" rotatedBoundingBox="16078,6491 18025,6459 18038,7279 16092,7311"/>
              </emma:interpretation>
            </emma:emma>
          </inkml:annotationXML>
          <inkml:trace contextRef="#ctx0" brushRef="#br0" timeOffset="87626.05">14842 5326 33 0,'0'0'122'16,"0"0"-13"-16,0 0-7 0,0-14-10 0,0 14 7 16,3-9-1-16,-3 9-11 0,2-11-4 0,-2 11-4 15,0-12 4-15,0 12-7 0,2-10-1 0,-2 10 3 16,0 0-8-16,0-14-3 0,0 14-3 0,1-8-7 0,-1 8-3 15,0 0-1-15,0 0-3 0,-3-11-4 0,3 11-5 16,0 0-1-16,0 0-3 0,0 0-4 16,0 0-12-16,0 0 3 0,0 0-3 0,0 0-1 0,0 0-3 15,0 0-3-15,0 0 1 0,0 0-3 16,0 0 0-16,0 0 2 0,2 40 4 0,-1-26-2 0,0 0 1 16,3 6 8-16,-3 0-7 0,4 4 7 0,0-1 0 15,0 6-1-15,0 1 4 0,-2 2-2 0,2-2-7 16,0 1 3-16,-4-8-8 0,4 8 3 0,-3 1-1 15,-1-3 0-15,1-6 0 0,-2 7 3 0,0-8-2 16,0-2 0-16,0 1 1 0,-2-2-5 0,4 1 2 16,-2-4 0-16,1 4-3 0,1-1 1 0,0-5-1 15,-4 0 0-15,2 1-4 0,2 0 1 0,-2-1 3 16,0-2 1-16,1 0-6 0,-1-1 0 0,2 1-1 16,-2-3 1-16,2-1-2 0,-2-8 2 0,0 15 1 15,0-15-3-15,-2 11 1 0,2-11-2 0,3 6 2 0,-3-6-1 16,0 0-2-16,0 11 7 0,0-11-3 0,0 0 1 15,0 0-1-15,4 8 3 0,-4-8-7 16,0 0 2-16,0 0 1 0,0 0-5 0,0 0 4 16,20-21-9-16,-10 12-1 0,-2-1-6 0,1 2-4 0,2-4-6 15,-1 1-10-15,3-5 3 0,-3 3 2 0,1 3-4 16,3-6 5-16,-3 6 4 0,0-2-1 0,0 1 4 16,-2 1 2-16,2 0 3 0,-1 2 0 0,1-1 1 15,-1 0 0-15,0 3 2 0,-4 1 4 0,2-1-1 16,-2 3 0-16,2-1-1 0,-8 4-1 0,12-3 1 15,-12 3 3-15,0 0-1 0,16 3 3 0,-10 1-1 16,1 1 4-16,-2 0 4 0,0 2-1 0,2 4 6 16,-2-4-4-16,1 7-3 0,3-5 5 0,-1-1 8 15,0 3 0-15,0-1-2 0,2-1-2 0,-3 3 2 16,3-4-1-16,1 1-4 0,-2 0 3 0,0-1 1 16,0-1-1-16,1-2 0 0,1-1-2 0,-4-2-2 0,4 1-2 15,2 0 2-15,-3 0 2 0,0-1-2 0,0-2 1 16,-10 0-5-16,20-2-7 0,-4-1 12 0,-2 1-3 15,-2-3-4-15,3 0 0 0,-3-1-5 0,5 0-5 16,1-2-4-16,2-2 1 0,-4 3-2 0,2 0 3 16,-4 1-1-16,-1 0 1 0,1 3 2 0,-3-3-4 15,-1 1 5-15,-4 2-1 0,-6 3 2 0,14-3-3 16,-14 3 2-16,11-1 0 0,-11 1 2 0,0 0-3 16,14 4 2-16,-14-4 4 0,10 8 0 0,-6-4-1 15,2 0-4-15,0 0 9 0,-1 3-3 0,1-2 0 16,1-1 1-16,-1 1 1 0,3 1 2 0,-2-2-1 15,6 0 0-15,-2 0-1 0,2-1 3 0,0-1-2 16,-4 1 0-16,3-1 1 0,-1 3 1 0,2-5 1 0,0-1-1 16,-4 1 0-16,-9 0 0 0,20-5-4 0,-12 4 1 15,2-2-1-15,-4 0 5 0,0-1-3 16,0-2-2-16,-6 6 3 0,9-10-7 0,-4 4-1 0,-5 6-2 16,2-13 4-16,-2 13-7 0,-1-16 2 0,1 16 3 15,-7-17-2-15,-1 7-3 0,-1-1 3 0,0-2-2 16,-3 2 6-16,0 0-3 0,-3 0 2 0,-3-2-10 15,5 2 11-15,-5 2-5 0,0 0 2 0,-2 2-1 16,4 1 2-16,1 0 5 0,-2 3-6 0,1 1 8 16,2 0 2-16,-2 2-7 0,4 0 2 0,-2 0 3 15,-2 3-6-15,5-2-4 0,1 4-3 0,0-1-2 16,2 2-8-16,3-1-22 0,2 4-7 0,0-3-9 0,3-6-21 16,5 16-12-16,3-8-33 0,-2-1-153 0,2-3-300 15,4 3 133-15</inkml:trace>
          <inkml:trace contextRef="#ctx0" brushRef="#br0" timeOffset="88175.99">16117 5795 153 0,'0'0'170'15,"6"-3"-14"-15,-6 3-17 0,0 0-15 0,0 0-13 16,0 0-11-16,0 0-3 0,0 0 4 0,0 0-14 15,5 16-5-15,-5-16-7 0,-4 12-1 0,4-12-5 16,0 14-5-16,2-7-11 0,-2-7 0 0,0 16-4 16,0-4-4-16,2-5 0 0,-2-7-9 0,5 13-1 15,-4-5-6-15,4-3 0 0,0-1-2 0,-1 2-3 16,3-1 1-16,1-2-1 0,-8-3 0 0,15 4-5 0,-6-4 0 16,1 2 0-16,0-1-7 0,2-4 0 15,2 0-6-15,-1-1 6 0,2-1-2 0,-2-1 3 16,-1 0-5-16,2-3-3 0,-2 0 2 0,3 1-1 0,-2-4-2 15,-3 4 4-15,1-4-5 0,-2 4 4 0,1-5-4 16,0 2 0-16,-3 2 1 0,1 0-3 0,-2 4 0 16,0-2 1-16,-6 7-3 0,6-8 1 0,-2 4-3 15,-4 4 0-15,6-5 1 0,-6 5-1 0,0 0-13 16,0 0 9-16,0 0 7 0,0 0-3 0,0 0 1 16,0 0-2-16,10 12 5 0,-10-12 2 0,1 13-3 15,1-6 0-15,-2-7 2 0,1 15 4 0,3-5-6 16,-1-3 3-16,4 2 0 0,-2 0 2 0,2 1 2 15,1-3 0-15,2 0-1 0,1 0 2 0,0 0 2 16,4-3-3-16,1 1 5 0,0-2 0 0,0-1-3 16,1-2-1-16,5-2 2 0,1-1-1 0,-4 0-1 15,3-4 8-15,-2-1 5 0,-7 0 1 0,2 1 0 0,1-7-2 16,-2 3 3-16,-4-3-4 0,0 2-2 0,-4-2-2 16,-1-1-4-16,0-3-4 0,-4 3 4 15,1-4-4-15,-4 4 1 0,1 2-4 0,-1-2-16 0,-1 4-10 16,-2-1-14-16,-1 4-12 0,0 2-23 0,0-2-10 15,-3 4-29-15,9 4-26 0,-16-5-70 16,6 5-108-16,10 0-338 0,-18 0 150 0</inkml:trace>
        </inkml:traceGroup>
        <inkml:traceGroup>
          <inkml:annotationXML>
            <emma:emma xmlns:emma="http://www.w3.org/2003/04/emma" version="1.0">
              <emma:interpretation id="{1B195636-4398-4A12-AC1A-2C07211890B4}" emma:medium="tactile" emma:mode="ink">
                <msink:context xmlns:msink="http://schemas.microsoft.com/ink/2010/main" type="inkWord" rotatedBoundingBox="18763,6947 22966,6878 22979,7702 18776,7771"/>
              </emma:interpretation>
            </emma:emma>
          </inkml:annotationXML>
          <inkml:trace contextRef="#ctx0" brushRef="#br0" timeOffset="90529.38">17526 5740 25 0,'0'0'192'16,"7"6"-13"-16,-4 0-19 0,-3-6-10 0,7 9-9 15,-3-4-11-15,2-1-9 0,-1 4-13 0,-2-2-1 16,5-1-14-16,2 5-7 0,-7-5-1 0,1 1-6 16,1 0-11-16,1-1-10 0,-4 3 0 0,-2-8-3 15,10 10-8-15,-4-7 0 0,-3 3-4 0,-3-6-6 16,9 9-5-16,-4-6-2 0,-5-3-1 0,8 6-2 15,-8-6 1-15,12 1-5 0,-12-1-2 0,16-1-2 0,-16 1-4 16,17-4 3-16,-6-1-4 0,-2-1-2 0,4-3-5 16,-2 1-3-16,3-1 1 0,-5-1 1 0,3 0-1 15,-1-1-4-15,3-1 2 0,-6 0-3 0,4 2 1 16,-3-4 3-16,-1 4-4 0,-2 1 5 0,3 1-1 16,-4 0 2-16,0 2 7 0,-5 6 1 0,4-9-5 15,-4 9 2-15,7-8-5 0,-7 8-8 0,0 0 8 16,0 0-4-16,0 0-1 0,0 0-1 0,0 0 0 15,0 0 2-15,14 17 1 0,-9-12-6 0,-1 4 5 16,-2-2 1-16,4 4-1 0,0-1 1 0,-1 0 1 0,0 2-1 16,4-3 4-16,0 1-3 0,-2-2-2 15,2 1 4-15,-1 0 2 0,0-2-3 0,3 1-2 16,-1-3 1-16,2 1 2 0,-1-4 0 0,0 1-1 0,0 0 0 16,4 0 1-16,-4-3-6 0,2 0 5 0,-1-1-2 15,3-2-1-15,-2 1 0 0,2-4 0 0,-2 1 1 16,1-2-1-16,2 0-2 0,-4 0-2 0,2-1-1 15,0-2 0-15,-1 2-4 0,0 0-2 0,0-2 2 16,-4 2 1-16,2 0-2 0,-4 1 5 0,3 1-2 16,-4 0 1-16,2 3-1 0,-8 3 0 0,7-6-4 15,-7 6-1-15,8-5 0 0,-8 5 2 0,0 0 3 16,0 0-2-16,0 0 2 0,17 11 1 0,-13-6-1 16,-4-5 3-16,7 11-1 0,-2-4 1 0,0 0-1 0,2 0 6 15,3 0-6-15,0 5 2 0,0-5 4 16,0 0-3-16,3-1 2 0,1 1 2 0,1 0-1 15,-1-3 0-15,2 1-1 0,-1-1 2 0,1-2-2 0,-2-2-2 16,2 3 1-16,5-6 2 0,-5 3-4 16,7-2 4-16,-2-2 2 0,0-2-7 0,-7 3 5 15,2-3-7-15,4-4 5 0,-1 0-1 0,-6 3-7 16,3-1 2-16,-2 0 0 0,-1 2-3 0,0-3 9 0,-2 1-8 16,1 2 5-16,-4 3 1 0,0-1-2 0,-1 1-7 15,-7 3 6-15,13-2-5 0,-13 2 5 0,15-3 0 16,-15 3 0-16,11 5 0 0,-11-5-2 0,10 7 5 15,-4-4-1-15,0 3 2 0,4-1-3 0,-3 3 1 16,3-1 0-16,-2-1 3 0,3 1-3 0,2 0-1 16,1-1 2-16,-3-2 3 0,5 2-8 0,-3-1 8 15,3 0 4-15,0-1-3 0,1-2-1 0,5-1 1 16,0 1-2-16,-1 1 0 0,0-3-6 0,2 2-2 16,-2-4 0-16,-5-1-1 0,0 0 3 0,0-3-3 15,-2 1-6-15,0 0-1 0,0-1 3 0,-7-3 4 16,2 1-2-16,-2-2-7 0,-1 0 0 0,-6 1 2 15,3 1-9-15,-3-4 5 0,0 12 5 0,-9-16 1 0,2 9 1 16,-4-2 1-16,-3 1-1 0,-2 1 0 0,-3 0 5 16,-3 4-3-16,-2 0 3 0,-2 0 1 15,1 3 2-15,0 0 1 0,-1 4 2 0,3-3 6 0,2 3-5 16,-1 1 1-16,6-1 7 0,1 2-7 0,1 2 3 16,1-2 0-16,3 3 1 0,0-1 1 0,4 0-4 15,0-1 4-15,4 0 0 0,-1 1 1 0,3-8 1 16,0 18 2-16,0-11-4 0,3 2 3 0,0 1-4 15,7-2 5-15,-1-1-1 0,0 0-2 0,3-3 1 16,2 2-3-16,2-1 0 0,-2-2 1 0,2-1-4 16,5 2 2-16,-1-4 2 0,1 0-2 0,0-3-1 15,-1 2-2-15,2-4 3 0,-1 3-2 0,-3-5-7 16,-1 2 2-16,3-2 4 0,-2-1-11 0,1 0 1 0,1-2 4 16,-6 3-7-16,4-3-3 0,-5 1 2 15,0 0 2-15,1 2 1 0,-3 0 0 0,0 1 5 16,-3 3-1-16,1-1 1 0,-2 0 4 0,-7 4 7 0,6-9-6 15,-6 9 3-15,10-4-6 0,-10 4 0 0,0 0-3 16,0 0 4-16,0 0 3 0,17 6 2 0,-17-6 1 16,3 9-1-16,-1-3 3 0,-2-6 8 0,1 11-3 15,1-4 0-15,1-1-4 0,-3-6 3 0,5 15 0 16,-3-7 3-16,-2-8-2 0,4 11-1 0,1-4 3 16,0-2-4-16,-3 2 1 0,-2-7-1 0,12 11 3 15,-7-9 0-15,3 2-6 0,0 0 4 0,-8-4-3 16,14 5 1-16,-6-5-1 0,-8 0 1 0,21 2 1 15,-12-2-6-15,5-2-1 0,-3-2-1 0,2 3-5 0,-2-6 5 16,-1 4-10-16,1-2 2 0,3-2-2 16,-1 1-2-16,1 0 1 0,0 0 0 0,-3-1 5 15,-1 0-2-15,1 2-4 0,-3 1 0 0,0 0 5 0,0-1 3 16,-2 2 1-16,-6 3-2 0,10-5-1 0,-10 5 2 16,9-2 1-16,-9 2-4 0,0 0 5 15,0 0-2-15,0 0-1 0,11 10 5 0,-11-10-4 0,0 9 2 16,0-9 4-16,2 7-1 0,-2-7 0 0,3 12 1 15,-3-12-3-15,5 11 6 0,-5-6-4 0,0-5 7 16,4 12-3-16,-2-6-1 0,-2-6-7 0,3 8 9 16,-3-8 0-16,0 0-3 0,5 9 5 0,-5-9-3 15,5 5 0-15,-5-5-5 0,0 0 6 0,11 4 1 16,-11-4 1-16,8 0-2 0,-8 0-3 0,14 0-7 16,-14 0-4-16,16-6-2 0,-8 3-5 0,3-3-3 15,-1 3 1-15,1-4-7 0,3 0 0 0,0-1-7 16,-3-1 3-16,1 2-1 0,0-3 2 0,1 1 2 15,-2 2 4-15,3-2-2 0,-4 1 3 0,-1 2 5 0,-2 0 4 16,0 3 8-16,-2-2-4 0,-5 5-2 16,11-5-1-16,-11 5 2 0,10-2-3 0,-10 2 8 15,0 0 0-15,0 0-3 0,13 7 6 0,-10-2-3 16,-3-5 3-16,6 9-6 0,-1-2 9 0,-2 0 3 16,0 0-1-16,5 1-6 0,1 2 11 0,-2 0-5 0,2-3 8 15,1 1 0-15,1-2 0 0,0 0-3 0,3 0-2 16,0 1 4-16,0-2-2 0,3-3-3 0,-1 1 2 15,0-1 0-15,-2-1 2 0,-1-2-4 0,4 0-1 16,-4 0 0-16,1-2 3 0,0-2-5 0,2 1 1 16,-2-3-1-16,-1 0-2 0,1-2-2 0,2-3-4 15,-2 5-4-15,-4-3-12 0,1 1-9 0,0-2-6 16,2 3-1-16,-4 1 8 0,-1-2 2 0,0 4-3 16,-3-1 3-16,-2 2 7 0,-3 4-7 0,13-5 11 15,-13 5-17-15,4-4 21 0,-4 4 0 0,0 0 8 16,0 0-1-16,0 0 7 0,10 16 1 0,-10-8 7 15,0-8-5-15,5 16 10 0,-5-8 1 0,1 0-1 16,-1 1 4-16,5 1 4 0,2-2-2 16,0 3 4-16,4-2-2 0,-1 1 2 0,3-5 4 0,6 4-7 0,-5-2 2 15,2-3-1-15,5 1-5 0,-1-1-2 0,-1-3-2 16,6 0 2-16,-7 0-4 0,6-3 0 0,-8 1 1 16,4-5-5-16,-1 3-2 0,0-3-8 0,2 1-11 15,-3-4-3-15,0 0-17 0,3 1-11 0,-2-1-19 16,-3-2-11-16,0 1-7 0,-2 1-5 0,0 0-4 15,-3-2-4-15,0 2-1 0,1 3 9 0,0 0 6 16,-4 4 13-16,0-1 4 0,-8 3 6 0,11-3 6 16,-11 3 16-16,0 0 10 0,12 6 6 0,-12-6 11 15,4 14 12-15,-4-8 6 0,3 2 0 0,-3 6 11 16,2-2 2-16,-2 3 10 0,3 0 3 0,0 5-3 16,2 0 2-16,3 1 5 0,1-1 0 0,-4 2 0 15,3-1-3-15,0 0-3 0,3 6-3 16,0-4-3-16,-3 7-4 0,0-7-5 0,4 6 4 0,-5 0-4 0,-2-5 0 15,3-3-5-15,0 8 1 0,-2-7-3 16,-3 2-1-16,2-3-2 0,0 1 3 0,-5-1-1 16,0-1-7-16,-3-5 0 0,-2 3-2 0,2-4 1 0,-5 3 3 15,1-3-3-15,-2-3 0 0,-3 5-5 0,-6-4 9 16,6-3-4-16,-8-3 1 0,-1-1-4 0,-2-2 2 16,-3-3-1-16,-6-3 2 0,0-3-5 0,6 3 5 15,4-6 2-15,1 1 6 0,2-1 15 0,8 0 4 16,1 0-1-16,6 1 4 0,2-5-5 0,4-1-7 15,2 1 4-15,10-6 1 0,4 0 1 0,11-5-10 16,1 1 7-16,6 1-4 0,1 0-8 0,17-8 5 16,1 1-4-16,7 3-4 0,-2 0 0 0,-2 1-5 15,0 2-6-15,-4-4 0 0,-16 9 0 0,3 3 0 16,-4 1 0-16,-1-1-2 0,-3 3-3 0,-3-2 9 16,-9 5-3-16,0 0-1 0,-7 3 2 0,-3-1-2 15,1 3-3-15,-5 1-31 0,-2 0-17 0,-5 3-13 16,0 0-23-16,0 0-32 0,0 0-211 0,0 0-356 0,-35-6 159 15</inkml:trace>
        </inkml:traceGroup>
      </inkml:traceGroup>
    </inkml:traceGroup>
    <inkml:traceGroup>
      <inkml:annotationXML>
        <emma:emma xmlns:emma="http://www.w3.org/2003/04/emma" version="1.0">
          <emma:interpretation id="{651EE29F-BBF3-4EEA-B9FE-7A1C6C02797B}" emma:medium="tactile" emma:mode="ink">
            <msink:context xmlns:msink="http://schemas.microsoft.com/ink/2010/main" type="paragraph" rotatedBoundingBox="993,8310 23333,7802 23357,8855 1017,9363" alignmentLevel="1"/>
          </emma:interpretation>
        </emma:emma>
      </inkml:annotationXML>
      <inkml:traceGroup>
        <inkml:annotationXML>
          <emma:emma xmlns:emma="http://www.w3.org/2003/04/emma" version="1.0">
            <emma:interpretation id="{E78D7125-A21B-42EA-830F-FB765E72DEA7}" emma:medium="tactile" emma:mode="ink">
              <msink:context xmlns:msink="http://schemas.microsoft.com/ink/2010/main" type="line" rotatedBoundingBox="993,8310 23333,7802 23357,8855 1017,9363"/>
            </emma:interpretation>
          </emma:emma>
        </inkml:annotationXML>
        <inkml:traceGroup>
          <inkml:annotationXML>
            <emma:emma xmlns:emma="http://www.w3.org/2003/04/emma" version="1.0">
              <emma:interpretation id="{3292BF40-D76D-4CF4-B0DC-5E80750098D8}" emma:medium="tactile" emma:mode="ink">
                <msink:context xmlns:msink="http://schemas.microsoft.com/ink/2010/main" type="inkWord" rotatedBoundingBox="994,8359 5465,8257 5488,9262 1017,9363"/>
              </emma:interpretation>
            </emma:emma>
          </inkml:annotationXML>
          <inkml:trace contextRef="#ctx0" brushRef="#br0" timeOffset="92824.38">-36 7254 81 0,'0'0'163'0,"2"-10"-14"0,-2 10-5 0,3-9-7 16,-3 9-13-16,0 0-7 0,3-14-1 0,-3 14-8 0,0 0-10 15,0-11-17-15,0 11 2 0,0 0 2 16,1-9-3-16,-1 9-8 0,0 0-6 0,0 0-9 16,0 0-9-16,0 0-3 0,0 0-7 0,0 0-6 0,0 0-3 15,0 0 0-15,0 0-6 0,9 23-4 0,-8-12 4 16,-1 0-6-16,0 3 1 0,3 2-2 15,-3 3-1-15,2 0 0 0,2 4-3 0,-3-5 1 0,0 6-4 16,4-1 3-16,0 1-2 0,0-2-1 0,3 2 5 16,-2-3-6-16,7 7 3 0,-5-6-4 0,2-3 2 15,3 1 2-15,0 0-6 0,1 0 3 0,1-1-6 16,-3 1 2-16,5-5 2 0,-2 1 1 0,-3 0-4 16,-4-5 1-16,1 1 1 0,0-1-4 0,-3-1 2 15,-1-2 1-15,2-2-1 0,-5 0 0 0,3-1-2 16,-5-5 0-16,5 9 2 0,-5-9 3 0,5 6 3 15,-5-6-6-15,0 0-1 0,0 0 3 0,0 0 0 16,0 0-4-16,-17 4 1 0,17-4-1 0,-22-6-1 16,10 3 3-16,-2-1-1 0,2-1-3 0,-3 2 4 15,0-3-1-15,-5-1 1 0,-1 3-4 0,1-3-1 16,4 2 2-16,-5-1-2 0,4 2 4 0,1 0-3 16,-1 0-2-16,1 3 0 0,1-2 0 0,1 1-8 0,-1 0 9 15,2 1-4-15,-1 2 2 0,2 1 1 0,0 1-1 16,-1 3-1-16,2-3 2 0,0 3-3 15,-1 0 3-15,4-1-7 0,2 1 2 0,0-1 6 0,1 3 0 16,-2 0-3-16,4 0 3 0,0 1 2 0,1 0-9 16,2-9 8-16,0 14 0 0,2-4 1 0,1-2 2 15,0 0 2-15,5 1-2 0,2-6-3 0,2 4 4 16,3 0 2-16,1-3-4 0,7-1 0 0,-7-1-5 16,9 2-3-16,1-5-3 0,8 1-8 0,-8-5-4 15,1 5 3-15,7-6 0 0,1 0-5 0,-2-3 4 16,-1 0 0-16,-9 0 2 0,1-1 0 0,-2 0 2 15,2-4-1-15,-5 2 1 0,-2-2 0 0,-1-1 3 16,-3 2 0-16,-2 0 3 0,-2 1 4 0,-3 0 4 16,0 1 3-16,0 1 3 0,-2 0 4 0,-3 4 8 15,-1 6 5-15,5-13-3 0,-1 8-6 0,-4 5-2 16,3-8 1-16,-3 8-5 0,0 0-1 0,0 0-2 0,0 0 0 16,0 0-2-16,0 0 3 0,0 0-2 0,13 14-2 15,-10-5 0-15,1 0 3 0,1 1-2 16,-3-1-8-16,4 1 11 0,-1 1-1 0,0 1-2 15,1 0 4-15,-1-1-5 0,2 1 3 0,-1 0-1 0,-2-5-18 16,1 3-22-16,0-1-17 0,-3 0-29 0,2-3-36 16,-4-6-39-16,5 10-169 0,-5-10-352 15,2 7 156-15</inkml:trace>
          <inkml:trace contextRef="#ctx0" brushRef="#br0" timeOffset="93303.25">490 7462 31 0,'8'-5'101'0,"7"3"-3"16,-2-2-12-16,4 0-3 0,4-3-20 16,2 2-7-16,0 0 0 0,2 0-13 0,-2 0 4 0,1-1-11 15,1-3-6-15,-1 3 11 0,-2-2-10 0,0-2-12 16,1-1 7-16,-2 0-10 0,0-2 0 0,0-2 3 15,-2 0-6-15,-3-1 0 0,1 1 11 0,-4 0-3 16,0-2-5-16,-6-2 3 0,-1 5 2 16,-1 0 2-16,0 1 4 0,-5-2-5 0,2 3 4 0,-4 0-5 15,1 0 6-15,-3 2 1 0,-1 3-5 0,-1 1 1 16,0-1-8-16,-3 2 8 0,0 3-6 0,0-2 3 16,9 4 0-16,-20 0 5 0,20 0-5 0,-18 6 2 15,8 2 5-15,3-1 4 0,-3 2-3 0,3 2 0 16,1 1-1-16,0 7 6 0,2 1 3 0,2 2-3 15,2 2 2-15,0 7-7 0,1-1 1 0,0 4 1 16,-1 1 0-16,4 1 2 0,-3-1-2 0,1 2 0 16,-2-2-4-16,3 3 4 0,-1-2 0 0,-2 1 2 15,4-2 0-15,-4 0-4 0,2-3-1 0,1 0 2 16,-3-1-7-16,4-7 0 0,-3 1 1 0,2-4-3 16,-1 0 1-16,0 0-4 0,-1 0-3 0,3-4-1 0,-3-2 1 15,0 0-3-15,2-4 2 0,-2-2 0 0,4 2-2 16,-4-2-10-16,0 0-17 0,3 3-21 0,-3-5-20 15,-1-7-17-15,4 12-26 0,-4-12-26 0,4 4-16 16,-4-4-167-16,0 0-333 0,0 0 148 0</inkml:trace>
          <inkml:trace contextRef="#ctx0" brushRef="#br0" timeOffset="93769.6">614 7751 96 0,'9'-10'144'0,"5"1"-19"0,6-3-9 0,4 3-14 16,9-6-8-16,0 4-6 0,2-2-12 0,-2 2-9 0,5-3-2 15,-2 3-13-15,0-5-9 0,3-1 3 16,-3 2-13-16,-1-2-4 0,-2-1-12 0,6-5-8 16,-4 0-9-16,1-1 3 0,-3 1-1 0,-1-2 2 15,-4 0-3-15,-2 1-8 0,-1-3 10 0,-6 2-6 16,-4 5-3-16,-4-2-2 0,-3 1 5 0,0 0 5 15,-3 0-3-15,-2 0 1 0,-1 0-4 0,-2 2 13 16,-2 5-6-16,-3 0 10 0,2-5 5 0,-5 8-5 0,1-1 4 16,0 3-2-16,-2 1 6 0,2 5-8 0,-3-2 6 15,2 2-1-15,8 3 2 0,-17 3-2 0,8-1 3 16,2 3-11-16,-2 4 15 0,-1 1-2 0,4 1 7 16,1 3-4-16,0 4 5 0,-1 3 3 0,1 8 0 15,2 3 5-15,2-1-2 0,1 4 6 0,-1-2-2 16,-2 5-11-16,7 1 7 0,-4 1-2 0,2-3-2 15,0 2 2-15,1-2-5 0,1-1 2 0,0-2 4 16,-2 4-3-16,3-9-1 0,2 1 0 0,0 0 3 16,-2-8-4-16,0 1-6 0,2 0 4 0,3 3-7 15,-3-3 1-15,-2-2-3 0,1-1 0 0,3-2-3 16,-3 0-3-16,1 6 4 0,-2-10-3 0,3 1-2 16,-5-4-19-16,5 0-16 0,-4 3-17 0,4-4-15 0,-3-1-27 15,-2-3-21-15,1 1-35 0,-4-7-45 0,5 8-118 16,-5-8-325-16,0 0 143 0</inkml:trace>
          <inkml:trace contextRef="#ctx0" brushRef="#br0" timeOffset="95015.99">1099 7822 22 0,'15'-4'117'0,"10"2"-12"0,0-2-12 16,0-1-5-16,-1 2-3 0,3 1-8 0,-3-3-13 16,9-2 5-16,-6 3-17 0,-1-1-1 0,-1 0-2 15,0-1-6-15,-2-2 2 0,1 1-6 0,1 0 5 16,-1 0-6-16,0-2-10 0,-4-1-4 0,3 1 5 16,-3 0-1-16,0-2-5 0,-4 0-3 0,0-1-6 15,-5 3-3-15,-1-4-2 0,-1 2-7 0,-3 0 3 0,-3 0-14 16,2-1-3-16,-8 3 5 0,3 9-2 15,-5-19 2-15,-1 12 3 0,-2-2-2 0,-3 1 6 16,0 4 2-16,-3 0 2 0,-2 4 6 0,1 0 2 16,1 2 5-16,-4 0-8 0,3 1 12 0,0 3 1 0,4 0 1 15,2 3-1-15,0 0 3 0,3-1 1 0,5 0-5 16,-2 2-3-16,6 4-3 0,-1-3 4 0,4 1-1 16,4 1-1-16,4 0 7 0,0 1-5 0,2-1-3 15,2-1-3-15,3-3 2 0,-3 1 0 0,6-3-8 16,-4-4 4-16,4 1-4 0,-3-2-3 0,1-2 1 15,-1 3-4-15,1-7 5 0,-7 2-3 0,1-1-2 16,0-2-3-16,-1 0 6 0,4-3 1 0,-6 0-9 16,5-1 5-16,-6 1-9 0,2 1 12 0,0-2-3 15,-3 3-1-15,2-2 4 0,0 1-7 0,-2 2 2 16,0-1-12-16,2 3 14 0,-4 1-2 0,4-2 1 16,-7 2 0-16,-6 2-1 0,17 1 5 0,-7 0 4 0,-2 3-6 15,0-2 6-15,-2 5-5 0,4 0 2 16,-5 2 1-16,2-2 0 0,2 2 3 0,-3-2-4 15,-1 3-3-15,2-1 2 0,-5-2 3 0,1 0 3 16,-3-7 0-16,6 12-2 0,-4-6 2 0,-2-6-2 0,5 10-2 16,-5-10 8-16,4 5 6 0,-4-5 3 0,0 0 2 15,0 0-3-15,0 0-3 0,0 0 1 0,0 0-1 16,0 0-1-16,0 0-6 0,0 0-1 0,0 0 0 16,-12-26 3-16,9 17-8 0,3 9 0 0,0-13-1 15,0 13-6-15,4-18-4 0,3 7-3 0,-4 5-5 16,3-4 1-16,2 3-2 0,-2-1 2 0,4 2-4 15,1-3 6-15,0 3 2 0,0 0-5 0,2 1 7 16,1 1-5-16,-3 1 2 0,2 1 7 0,2-2-1 16,8-1 2-16,-7 4-1 0,5-1-2 0,0-1-3 0,2 1 6 15,-1 1-2-15,2-2 1 0,0 0-1 16,0 1-1-16,0-3-2 0,-1 1-1 0,1 0 4 16,0-3-3-16,-3 0-9 0,-1 1 0 0,-1-3 1 0,-5 2-2 15,-1-1-2-15,-1-1-10 0,0-2 7 16,-7 0-13-16,1 0 14 0,-3 1-4 0,-1 1 7 15,-2-2-1-15,-2 0-5 0,-3 0 7 0,-3 1 6 0,0 2-1 16,-1 4-5-16,-4-1 3 0,-2 2 0 0,-1 3 3 16,-5 0 1-16,5 3 1 0,-3 2 2 0,-2 4 7 15,2 2 2-15,2 2 3 0,2-2 5 0,0 4-3 16,4 2-3-16,1 1 13 0,2-1 4 0,2 0-9 16,4 2 2-16,-2 0 3 0,5 0 4 0,2 0-2 15,-1-4-2-15,6-3 2 0,-2 2 4 0,2-2-7 16,4 2 0-16,0-2 2 0,2-1-2 0,-2-3 3 15,1-1-3-15,8 2-5 0,-5-6 1 0,0 0 0 16,6-3-2-16,0 0 5 0,2-4-5 0,-2 1 0 16,-1-4-3-16,-2 1 1 0,2-1-1 0,2-3 0 0,-4 1-3 15,0-2-1-15,2 1-4 0,-5 1-8 16,3-3 9-16,-3 4-5 0,-4-1-9 0,4 0-1 16,-5 2-4-16,3-2 4 0,-2 3 0 0,-3-1 0 0,-2 1-1 15,2 4 4-15,-4-3-1 0,-5 5 1 0,14-4-2 16,-14 4 4-16,0 0 4 0,13 2 5 0,-13-2 5 15,5 7-2-15,-5-7 9 0,4 11-1 0,-1-5 4 16,-3-6 3-16,5 14-4 0,-5-5 4 0,2-2 1 16,1 2 4-16,-3-9-7 0,5 12 2 0,-4-5-2 15,-1-7-2-15,5 11 4 0,-5-11 2 0,2 8 4 16,-2-8 3-16,4 7 2 0,-4-7-3 0,10 2-6 16,-10-2-1-16,11-1-2 0,-11 1 1 0,16-4-4 15,-4 0 1-15,0 0 0 0,2 0-4 0,-3-4-4 16,5 2 2-16,-2-3 0 0,7 2-4 0,-2-6-4 15,3 5-5-15,3-5 0 0,-1 2-6 0,-1 0-5 16,2 2 6-16,-6 0 1 0,2 0-1 0,-5 3-4 0,2 1 7 16,-4-1-3-16,-2 4 4 0,-1 1-2 15,0-1 2-15,-3 1 0 0,-8 1-1 0,19 4-1 16,-11 0 5-16,-3 3-6 0,2-2 5 0,0 1 3 0,-1 5-3 16,-1-2 2-16,0 4 5 0,-2 0-6 0,0 0-29 15,0 3-36-15,-1-1-58 0,-4 1-190 16,7-2-341-16,-3 2 152 0</inkml:trace>
          <inkml:trace contextRef="#ctx0" brushRef="#br0" timeOffset="95974.88">3644 7497 158 0,'-3'-9'172'0,"3"9"-4"15,0 0-16-15,30-5-13 0,-6 4-10 0,11 2-17 16,2-1-12-16,0 3-3 0,3-6-15 0,-2 8-10 16,2-4-4-16,1 7-8 0,-2-4-7 0,-2 1-19 0,-2-1-20 15,-2 1-30-15,-1 1-35 0,2-1-43 16,-13 0-148-16,2-1-262 0,0-3 116 16</inkml:trace>
          <inkml:trace contextRef="#ctx0" brushRef="#br0" timeOffset="95785.87">3829 7090 152 0,'0'0'165'16,"0"0"-7"-16,0 0-5 0,0 0-2 0,0 0-14 16,0 0-5-16,-1 38-7 0,1-24-4 0,1 3-9 15,4 1-2-15,-5 2-5 0,5 2 2 0,1 0-11 16,4 2 1-16,1 6-5 0,3-2-8 0,0 0-3 15,2-3-4-15,-4 1-5 0,6 1-3 0,-5-8-7 16,6 8-6-16,-6-9-5 0,0 1-1 0,1-3-6 0,-3 3-7 16,0-5 0-16,-1 1-2 0,-1-2-9 0,-2-1 1 15,0-2-3-15,-2-4-3 0,0 4-3 0,-5-5 2 16,3 4-2-16,-3-9 2 0,3 11-3 16,-3-11-10-16,0 11-9 0,0-11-10 0,-6 10-21 0,1-5-21 15,0 0-25-15,-2 1-20 0,3-2-16 0,4-4-36 16,-14 4-8-16,6-2-47 0,8-2-137 15,-16-3-371-15,16 3 163 0</inkml:trace>
        </inkml:traceGroup>
        <inkml:traceGroup>
          <inkml:annotationXML>
            <emma:emma xmlns:emma="http://www.w3.org/2003/04/emma" version="1.0">
              <emma:interpretation id="{BC9B2254-22A9-4726-8CC2-4A14C634B2BD}" emma:medium="tactile" emma:mode="ink">
                <msink:context xmlns:msink="http://schemas.microsoft.com/ink/2010/main" type="inkWord" rotatedBoundingBox="6475,8186 12995,8037 13016,8937 6496,9086"/>
              </emma:interpretation>
            </emma:emma>
          </inkml:annotationXML>
          <inkml:trace contextRef="#ctx0" brushRef="#br0" timeOffset="97557.37">5260 7655 25 0,'0'0'177'0,"-6"-7"-21"16,6 7-13-16,0 0-15 0,0 0-21 0,27-5-4 0,-4 3-9 15,2 2-14-15,8 0-15 0,1-3-3 0,3 6-16 16,4-3-3-16,-3 2-3 0,3 1-4 15,1-1-5-15,-1 2-8 0,0-1 0 0,-1 0-6 0,-1 1 5 16,-2 0-1-16,-1 2-6 0,-1-2-4 0,-7 1 0 16,-2-3-1-16,0 2 7 0,-4-1-6 0,1 0 0 15,-2 0-5-15,-2 2-3 0,2-2 7 0,-1 0 5 16,1-2 2-16,0 2 1 0,2-3-3 0,2 2 2 16,-4-4-5-16,4 2-1 0,1-2 3 0,7-2 0 15,1 1-8-15,0 0 5 0,-1-2-2 0,-6 3 2 16,-4-5-5-16,1 3 2 0,1-3 1 0,-5 2-9 15,-4 0 4-15,0 2 3 0,-2-6-3 0,-4 4-1 16,2-1 1-16,-6-6 3 0,1 5 1 0,-4 0-4 0,-3-5 0 16,-3 0-7-16,-4 1 6 0,-3-2-3 15,-4-1 1-15,-5-1-1 0,-2 3 2 0,0-2 9 16,-11 0 4-16,-4 4 0 0,3 2 1 0,-2-1 2 16,-3 3 3-16,5 3-2 0,-1 2-3 0,7 2-3 0,-1 0 3 15,5 2-4-15,-4 2-1 0,9 1-3 0,-6 0 2 16,10 2-3-16,2 1-1 0,1-1-4 0,-1 5-11 15,5-4-15-15,6 3-13 0,-2-1-17 0,7 3-22 16,3-5-37-16,-4 3-170 0,9-3-304 0,2 0 135 16</inkml:trace>
          <inkml:trace contextRef="#ctx0" brushRef="#br0" timeOffset="97089.59">5552 7008 27 0,'6'-12'153'0,"0"4"-12"0,-1-1-6 0,0 0-5 16,1 0-4-16,-3 4-5 0,-3 5 1 0,5-12-7 16,-5 12-2-16,2-9-7 0,-2 9-3 0,0 0-6 15,3-11-12-15,-3 11-11 0,0 0-10 0,0 0-10 16,0 0-4-16,0 0-4 0,0 0-2 0,0 0-6 15,-15 20-3-15,9-8-8 0,2 2 1 0,0 1 3 16,-2 5 1-16,3 2-2 0,3 0-3 0,0 2 4 16,3 4-1-16,2-5 1 0,-1 0-1 0,1 5-3 0,5 3-5 15,-2-2 3-15,0-5-2 0,3 2-2 16,-2 5-2-16,4-3 0 0,1 0-1 0,-1 1-1 16,-5-1 0-16,3 0 0 0,-2-4-4 0,1 3-2 0,-4-4 0 15,-1 6-7-15,-2-7 9 0,-1-1-3 16,-2 2 0-16,-2-3-1 0,1 1 3 0,-2-1-4 0,1-5 1 15,-3 3 1-15,0-3-2 0,3-2-3 16,-1 0-13-16,-4-2-16 0,5-2-12 0,-1 0-17 16,1-2-19-16,2-7-15 0,-6 12-26 0,6-5-3 0,0-7-27 15,-5 7-50-15,5-7-106 0,0 0-323 0,0 0 144 16</inkml:trace>
          <inkml:trace contextRef="#ctx0" brushRef="#br0" timeOffset="97827.82">6723 7422 164 0,'0'0'189'0,"0"0"-20"15,0 0-13-15,0 0-21 0,11 15-5 0,-6-5-16 16,-1 0-8-16,1 4-11 0,-3-2-8 0,4 2-6 16,-2-1-7-16,2 3-6 0,-2-4-10 15,-2 3-8-15,2 0-3 0,-4-1-23 16,0-1-12-16,0 2-30 0,-2-3-17 0,-1-2-36 0,0-1-39 0,0-2-145 15,-2 0-275-15,5-7 123 0</inkml:trace>
          <inkml:trace contextRef="#ctx0" brushRef="#br0" timeOffset="98091.61">7159 7390 150 0,'3'6'148'0,"-1"3"-8"0,3 2-15 0,-4 2-9 15,3-2-6-15,-3 3-13 0,0 0-9 16,-1-2-4-16,1 0-4 0,-1 2 0 0,0-2-10 16,-1 1-14-16,0-1 7 0,-3 1 1 0,-1-1-9 0,-1 0 1 15,0-4-2-15,-4 1 2 0,-1 0-9 0,-1 0 0 16,-1-2-2-16,-2 0-2 0,-4 1-7 0,-1-2-4 15,-1-1-3-15,1-1-9 0,-5 0 5 0,4 1-3 16,-3-4-5-16,5 0 2 0,-2 0-15 16,3-1-8-16,4 0-15 0,-1-1-18 0,2 1-16 0,4-1-16 15,9 1-28-15,-13-5-34 0,7 0-147 0,6 5-302 16,0 0 134-16</inkml:trace>
          <inkml:trace contextRef="#ctx0" brushRef="#br0" timeOffset="98413.08">7263 7549 39 0,'0'0'194'0,"12"5"-17"16,-6-3-20-16,0 3-15 0,3 1-13 0,2-2-19 0,-4 1 0 16,0 1-16-16,4 3-16 0,-1-3 1 15,0 3-6-15,0 0-7 0,-4-4-7 0,0 1-2 16,2-1-7-16,-3 0-4 0,-5-5-8 0,11 7-3 0,-11-7-4 15,5 7-2-15,-5-7 2 0,5 2 5 0,-5-2-4 16,0 0 0-16,0 0-2 0,0 0-2 0,0 0 0 16,0 0-2-16,0 0 1 0,-1-25-4 0,1 25 1 15,1-21-3-15,0 7-1 0,3 2-3 0,-2-3-3 16,3-5 0-16,4 2-6 0,0-1 6 0,1 2-8 16,1 1 2-16,4 1 1 0,-3 0-3 0,6 1-2 15,-5 5 2-15,0 3-7 0,3 0-11 0,-2 1-9 16,1 1-15-16,0 3-20 0,1 1-23 0,0 0-36 15,-1 0-23-15,-1 2-163 0,-1-2-324 0,9 3 144 0</inkml:trace>
          <inkml:trace contextRef="#ctx0" brushRef="#br0" timeOffset="98759.97">8124 7291 49 0,'0'0'170'15,"-22"-1"-13"-15,22 1-26 0,-14 6 0 0,5-3-8 16,2 0-18-16,-2 4-7 0,0 0-8 0,-1 2-5 16,2-1-19-16,1 1-3 0,5 0-3 0,-3 1-7 0,1 1-4 15,4 1-1-15,0 0-6 0,0 2-4 16,1-2-11-16,7 2 1 0,-1-2 5 0,3 6-7 15,3-2-1-15,2 0-2 0,-2-2-1 0,4 2 1 16,-4-1 2-16,1-2-1 0,1 2-20 0,-2-6 24 16,-2 0-3-16,-1-1-2 0,-4 1-1 0,0-4 1 15,-1 1-2-15,-5-6 0 0,5 10 4 0,-5-10 10 0,0 0-4 16,-9 11 2-16,1-6-7 0,-7 2-5 0,-6-2-5 16,1 2-30-16,-5-2-26 0,1 4-30 0,0-2-35 15,1 0-78-15,-1 0-110 0,0-2-318 0,2 0 142 16</inkml:trace>
          <inkml:trace contextRef="#ctx0" brushRef="#br0" timeOffset="101544.97">8576 7512 152 0,'-11'-17'163'0,"1"-1"-8"0,0 2-20 15,8 2-8-15,-2 1-15 0,3-5-9 0,1 4-11 16,0-7-5-16,1 8-14 0,0-6-3 0,4 1-5 16,0-2-9-16,4 4-13 0,-3-3-1 0,5 3-2 15,2-3-2-15,-1-1-6 0,3 5-4 0,1-5-2 16,3 5-5-16,0-2-1 0,-1 3-1 0,4-1-3 15,6-4-3-15,3 6 3 0,-2-2-3 0,1 0-2 0,6-1 1 16,-1 3-6-16,0-1 1 0,3 3-3 16,-1 0 1-16,1-1 3 0,-3 5-2 0,-1-2-1 15,-1-1 4-15,-6 6-3 0,5-2-2 0,-10 0-5 16,1 2 5-16,-2 2-5 0,-2-1 8 0,-3 1-4 16,0 0-4-16,0 2-1 0,5-1 1 0,-4 1 5 0,-2 1-5 15,-1 1 3-15,-1 3-4 0,1-2 0 0,-3 2 5 16,-2 2-2-16,2 1-1 0,-1 3 2 0,1-2 5 15,4 6 3-15,-5-2 6 0,1 4 3 0,0 0-2 16,-2 0 4-16,0 3 0 0,-2-2 3 0,2 3-4 16,-3-4 0-16,0 6 2 0,3 0-2 0,-3-4 0 15,-1 5 2-15,-2-3-3 0,1 3 2 0,-3 1 1 0,3-3 1 16,-4 1-3-16,-3 1-1 0,3-2 1 16,-1 1-4-16,-3-2 0 0,4 0 2 0,-1-1-6 15,2-2 5-15,2-4-5 0,-3 1 0 0,0-2-1 0,0 1 1 16,1-3-2-16,0 2 2 0,4-2-2 15,0-3 0-15,1 1 0 0,-1-3 0 0,1 2-2 16,3-2 1-16,-1-1-2 0,0-1-2 0,4-1-9 16,-1 0-4-16,1 0-7 0,3-2-12 0,-6-1-7 0,5-1-7 15,-3-3-7-15,0 1-7 0,0-2-3 0,0-1-3 16,1 0-2-16,-6 1-8 0,1-5 9 0,2 2 8 16,-3-4-2-16,-1 3 6 0,0-5 8 0,-3 6 3 15,1-1 4-15,0-1 11 0,1-1 3 0,-2 4 9 16,-2 7 19-16,2-11 1 0,-2 11 4 0,3-11-4 15,-3 11 3-15,5-6-1 0,-5 6-3 0,0 0-2 16,0 0 6-16,10-3-2 0,-10 3 5 0,0 0-4 16,17 11-3-16,-9-6 13 0,2 3 0 0,0-1-1 15,1 1 1-15,1 0 2 0,8 2 0 0,-2-1-2 16,1-1-1-16,2 0 7 0,-1-2 0 0,2 0-3 16,2-2 0-16,-1-3-4 0,4 3 1 0,-1-4 2 0,-3 0-8 15,5 0-2-15,-2-3 2 0,-1-1 0 0,-3 0-2 16,1 2 0-16,-3-4-13 0,2-1 11 15,-1 0-6-15,-1-2-6 0,-4-2 1 0,-2 5-1 0,-3-5-4 16,0-1-6-16,2-4-5 0,-7 3-6 0,-1 1 3 16,-1-3-5-16,-2 4 2 0,-3 0 1 0,-3 0 7 15,2-2-5-15,-7 4 9 0,0-3-6 0,-2 5 3 16,0 0 5-16,0 1 4 0,-4 0-1 0,0 1 0 16,2 3 5-16,1 2 3 0,12 0-2 0,-22 4-1 15,13-1 5-15,-2 3-4 0,3 1-1 0,-2 0 3 16,4 3 1-16,1-1 2 0,1 3-8 0,2-1 5 15,-1 0 6-15,2 2-5 0,5-3 0 0,-2 1 5 16,6 1-2-16,-2 0-2 0,1-4-1 0,5 2 3 0,-1-1 1 16,4-1-3-16,-3 1 0 0,3-5 0 15,1 1 1-15,8 0 6 0,-1-1-5 0,-2-1-2 16,1-3-2-16,-1 2-1 0,-3-4 3 0,-1 0-2 0,-1 1-2 16,-1-3 3-16,0 1 0 0,0 1-1 0,1-4-2 15,-3 2 0-15,2-3-3 0,-3 3 10 0,3-2-6 16,-4 1 0-16,2 1 1 0,-2-1-1 0,0 1-2 15,3 2 1-15,-3-2-3 0,-2 3-2 0,1 0 5 16,-10 1 2-16,17-3-2 0,-17 3 0 16,17 3-2-16,-9-2 7 0,0 0-3 0,-2 3-3 0,3-1 6 15,-2 0-3-15,2 3-4 0,-3-1-1 0,-1 0 6 16,-1 1 5-16,1 1-8 0,-5-7 2 0,9 9-1 16,-7-4 1-16,-2-5 2 0,5 10-2 0,-5-10-1 0,4 6 2 15,-4-6-4-15,0 0 11 0,0 0-2 16,2 8 1-16,-2-8 1 0,0 0-4 0,0 0-1 15,0 0-5-15,0 0 12 0,0 0 0 0,0 0 1 0,-22-19-5 16,22 19 0-16,-6-10-11 0,4 3 11 0,2 7-2 16,-3-11-1-16,3 11-1 0,0-19-6 15,2 12-1-15,2-4-8 0,1 1-1 0,1 1-1 0,4-1 2 16,1 0 1-16,-1 1-6 0,1 2 3 0,4-2 0 16,-2 3 3-16,3 2 1 0,-2-1 3 15,2 0-7-15,0 1 5 0,5-2-2 0,-1 4 2 0,3-1 2 16,-5-1 1-16,5 1 2 0,-1 0-6 0,-1-1 6 15,3 1 3-15,1-1-2 0,-3 4-1 0,2-4 5 16,-2 1-4-16,1-1 2 0,2 0 2 0,-5-2 4 16,-4 4-6-16,1-3 2 0,3 1-2 0,-2 1 3 15,-3-4-2-15,-3 1 1 0,1 1-2 0,-3-1 1 16,-2 0 1-16,-2 1 1 0,1-4-2 0,-5 4 2 0,-2 5-7 16,4-12 1-16,-4 12-8 0,-8-14 5 0,0 8-1 15,-3 1-2-15,-1-1 0 0,-3-1 4 0,0 6-5 16,-3 1 6-16,-2 1-4 0,-4 2 2 0,4 1-1 15,-1 2 0-15,5-1 3 0,3 2 4 16,0 1-12-16,1 2 13 0,1 0-4 0,4 1 6 0,1 0-3 16,1 2 9-16,1 0-3 0,4-1 3 0,2 3 0 15,5-2 4-15,5 4 0 0,3-5 2 0,1 2 1 16,2-3-2-16,4-2 4 0,10 1-2 0,0-3-2 16,5-1-3-16,-2 0 3 0,3-3-2 0,-1 0-2 15,-1-3-6-15,0 1 7 0,-4-1-2 0,-7 0-8 16,0 0-14-16,-5-1-13 0,1 1-31 0,-5-3-13 15,-1 2-37-15,-2-1-55 0,-3-1-112 0,0 0-298 0,-4 0 132 16</inkml:trace>
          <inkml:trace contextRef="#ctx0" brushRef="#br0" timeOffset="100074.03">9271 7078 151 0,'0'0'170'0,"0"0"-10"0,0 0-14 0,0 0-6 16,-16 29-12-16,13-17-9 0,-5-3-1 0,1 3-1 15,2 2-8-15,0 0-3 0,0 1-8 0,1 3-7 16,0 1-7-16,3 2-7 0,-2-1-7 0,1 0-3 16,-1-1-10-16,2 1 0 0,1 1-9 0,1-1-1 15,-1 0-5-15,0 1-4 0,0-2-2 0,3 2-4 16,-3-1-2-16,0-1 0 0,1 1-3 0,-2 0-6 15,-2-3-11-15,1 4-15 0,2 0-23 0,-5-4-18 0,0 3-15 16,-1-1-14-16,0-3-19 0,-3 2-15 16,0-6-20-16,-1-1-45 0,-6 3-111 0,5-6-307 15,-4 1 136-15</inkml:trace>
        </inkml:traceGroup>
        <inkml:traceGroup>
          <inkml:annotationXML>
            <emma:emma xmlns:emma="http://www.w3.org/2003/04/emma" version="1.0">
              <emma:interpretation id="{BDE41740-95B3-4DC9-BC4C-C65E7C300AE2}" emma:medium="tactile" emma:mode="ink">
                <msink:context xmlns:msink="http://schemas.microsoft.com/ink/2010/main" type="inkWord" rotatedBoundingBox="13602,8197 16073,8141 16088,8788 13617,8844"/>
              </emma:interpretation>
            </emma:emma>
          </inkml:annotationXML>
          <inkml:trace contextRef="#ctx0" brushRef="#br0" timeOffset="104282.95">12416 7234 30 0,'0'0'184'0,"0"0"-13"0,0 0-17 16,0 0-10-16,0 0-17 0,0 0-14 15,0 0-10-15,0 0-6 0,0 0-4 0,0 0-7 0,0 0-6 16,23-7-8-16,0 1-6 0,-2 3 1 0,3-2-9 16,2 0-5-16,-3-2-2 0,4 0-11 0,-4 0 1 15,2 2-6-15,-2-3-3 0,-3 2-2 0,2 1-2 16,-7-1-4-16,0 0-2 0,-1 2-5 0,-1-3 3 16,-4 0-6-16,-3 2-7 0,-1-1 3 0,0-1-8 15,-5 7-1-15,5-10 2 0,-5 10-6 0,0 0-11 16,-10-15 0-16,3 11 5 0,-4-1-1 0,-4 3 0 15,-5 1-3-15,3-2 4 0,-5 7 10 0,-3-3-2 16,3 3 7-16,-2 1 0 0,-8 0 2 0,5 0 6 0,3 1 2 16,1 3-6-16,1 1 4 0,2-2-2 0,1 5 3 15,4 1-3-15,-2-2-1 0,7 2-4 0,-3 0 6 16,7-1 2-16,-1 2-3 0,5-3-3 0,1 3 0 16,2 1 5-16,4 1-4 0,3-2-1 0,7 0-1 15,0 1-1-15,3-1-2 0,15 3 4 0,-3-5-3 16,5-2 5-16,-4-2-2 0,1-1-3 0,4-1 3 15,0-2-2-15,0-4-4 0,1 0-2 0,-1-1-8 16,-1-1-6-16,-9 0-10 0,5-4-9 16,-6 2-7-16,-3-3-7 0,1 2-1 0,-2-2-4 0,-2-2 5 15,-2-3-6-15,-3 3 12 0,-2-2-7 0,-1 0 7 16,-1-3 1-16,-2 3 6 0,1-4 3 0,-2 2 7 16,2-2-5-16,-2 3 12 0,-1-3 6 0,-1 4 9 15,2-1 1-15,-1 1 10 0,1 0 5 0,-3 4 7 16,1 1-2-16,0-2 2 0,1 3 4 0,-6 4-1 0,15-8 8 15,-7 8 0-15,-8 0 4 0,20 0 5 0,-7 4-4 16,2 0-2-16,1 5 7 0,3-5 2 0,1 6-2 16,1 0 4-16,7 6-6 0,-6-2-3 15,-2 0-5-15,7 3-3 0,-5-2 0 0,-5-1-6 0,3-1-3 16,-3 2 2-16,11 3-4 0,-11-5 1 0,-1-2-5 16,-4-2-1-16,-1-3-8 0,0 2-8 0,-5-2-20 15,1 0-17-15,-2-1-8 0,2 0-19 0,-7-5-24 16,4 7-16-16,-4-7-17 0,0 0-67 0,0 0-111 15,0 0-324-15,0 0 144 0</inkml:trace>
          <inkml:trace contextRef="#ctx0" brushRef="#br0" timeOffset="104547.35">13502 7141 213 0,'-11'9'203'0,"-7"4"-17"0,3-2-12 0,-1 4-9 16,0-1-6-16,2 3-7 0,-1-1-13 0,0 2-13 15,3 2-6-15,-3-4-11 0,3 3-6 0,-1-2-10 16,-1 1-7-16,3 0-8 0,0-1-6 0,0-1-10 16,2 3-1-16,-2-3-6 0,1-4-8 0,0 7-4 15,4-8-1-15,-1 0-15 0,1 1-20 0,1 0-18 16,0-1-19-16,4-2-17 0,-2 0-14 0,3-9-16 15,4 15-37-15,1-10-18 0,1 0-62 0,-6-5-116 0,23-1-335 16,-8-3 149-16</inkml:trace>
          <inkml:trace contextRef="#ctx0" brushRef="#br0" timeOffset="104796.98">13857 7255 72 0,'11'-2'201'0,"-11"2"-13"0,0 0-13 16,0 0-18-16,8 8 0 0,-8-8-12 0,3 10-13 16,-3-10-5-16,2 14-11 0,1-3-9 0,-1-2-9 15,-1 2-5-15,3-1-6 0,-1 4-8 0,-1-3-11 16,0 0-7-16,1 1-2 0,-1 0-6 0,2-2-7 16,1 1-2-16,-4 1-6 0,3-4-4 0,-2 0-2 15,0 2-11-15,1-4-18 0,-1 4-20 0,-2-10-22 0,3 14-26 16,-1-7-31-16,-1 0-25 0,-1-7-64 0,0 0-127 15,0 0-338-15,0 0 150 0</inkml:trace>
          <inkml:trace contextRef="#ctx0" brushRef="#br0" timeOffset="104966.5">13924 6986 147 0,'-3'-10'202'16,"3"10"-29"-16,0 0-16 0,-3-6-16 0,3 6-18 16,0 0-44-16,0 0-8 0,0 0-33 0,0 0-31 0,21 22-36 15,-13-18-44-15,-2 5-100 0,8-5-188 0,-2 3 84 16</inkml:trace>
          <inkml:trace contextRef="#ctx0" brushRef="#br0" timeOffset="105318.1">14303 7104 49 0,'-24'-18'210'15,"24"18"-2"-15,-16 0-17 0,16 0-21 0,-14 0-13 16,14 0-24-16,-18 3-10 0,10 3-16 0,2 0-5 16,-3-2-12-16,3 3-11 0,0 2-4 0,0 0-10 15,2 2-7-15,3 0-3 0,-1 0-6 0,0 1 0 16,4 2-11-16,0-2-1 0,1 0-4 0,1 2-2 15,5-2-4-15,1 5-3 0,-4-6 1 0,4 3-6 16,1 1-2-16,-3-4-1 0,2 2-4 0,1 1 0 16,-4-2 1-16,3-3-2 0,-3 4 1 0,1-2-2 0,-4-3-2 15,3 1-4-15,-2 0 1 0,-2-3-1 16,1 3 4-16,-2-3-8 0,-2-6 3 0,3 11 0 16,-3-11-1-16,-10 10 5 0,3-6-2 0,-2 0 3 0,-3-2-2 15,-4 2 0-15,1-3 0 0,-2 0-5 0,1 1 5 16,-1-2-1-16,0-2 5 0,-4 0-4 0,7 1 0 15,-2-2-5-15,3 1-12 0,0-2-18 0,4 4-20 16,9 0-28-16,-14-6-20 0,14 6-33 0,-1-10-208 16,1 10-365-16,6-19 161 0</inkml:trace>
          <inkml:trace contextRef="#ctx0" brushRef="#br0" timeOffset="105818.76">14449 7309 26 0,'0'0'244'15,"0"0"-24"-15,0 0-22 0,0 0-23 0,0 0-12 16,20-12-22-16,-5 12-10 0,11-1-9 0,5 1-11 15,5 0-18-15,-2 0-14 0,-8 1-17 0,7 1-28 16,-8-1-34-16,3 1-29 0,4-2-40 16,-8 0-53-16,-3 0-142 0,1 0-285 0,1-2 127 0</inkml:trace>
          <inkml:trace contextRef="#ctx0" brushRef="#br0" timeOffset="105630.61">14552 6894 121 0,'0'0'183'0,"0"0"-14"0,0 0-15 0,0 0-5 0,-2 30-14 16,7-19-6-16,0 1 4 0,-2 2-6 0,5 4-9 15,1 1-8-15,-1 1-5 0,0 0-7 16,-2 2-8-16,3-1-1 0,1 8-4 0,-3-7-10 15,3 7-9-15,-2-7-4 0,-3 1-2 0,3 0-7 0,-1-2-3 16,-3 3-7-16,-1-1-2 0,2-3-6 0,-4 3-2 16,2-2-3-16,-2-3 0 0,-2 3-6 0,2-2 2 15,-1-4-3-15,0-1-4 0,0 0-5 0,-1-1-14 16,-2-2-21-16,2-4-12 0,1-7-13 0,0 17-22 16,0-11-16-16,0-6-22 0,0 15-28 0,0-15-39 15,0 0-163-15,1 7-364 0,-1-7 161 0</inkml:trace>
        </inkml:traceGroup>
        <inkml:traceGroup>
          <inkml:annotationXML>
            <emma:emma xmlns:emma="http://www.w3.org/2003/04/emma" version="1.0">
              <emma:interpretation id="{1ABC0C8C-96A4-43B8-B2A7-AF5AD3E5E3A0}" emma:medium="tactile" emma:mode="ink">
                <msink:context xmlns:msink="http://schemas.microsoft.com/ink/2010/main" type="inkWord" rotatedBoundingBox="16886,8310 17837,8288 17845,8646 16895,8668"/>
              </emma:interpretation>
            </emma:emma>
          </inkml:annotationXML>
          <inkml:trace contextRef="#ctx0" brushRef="#br0" timeOffset="107335.41">15675 7246 154 0,'0'0'192'0,"0"0"-16"0,0 0-21 15,0 0-15-15,-9-2-15 0,9 2-12 0,0 0-12 16,0 0-8-16,0 0-12 0,0 0-1 0,0 0-12 0,0 0-2 15,0 0-9-15,0 0-6 0,5 21 0 0,-5-21-1 16,10 9-1-16,-10-9-4 0,10 6-2 0,-4-4 1 16,1 1-6-16,3 0-4 0,5 1-4 0,-2 0-4 15,-1-1-3-15,2-2-2 0,0 1 1 0,1-2-2 16,0 0-4-16,-3 0 2 0,4 0-3 0,0-3-4 16,-3 0 2-16,-1-1-2 0,2 0 0 0,-1 1-2 15,-2-1 3-15,-4-1-1 0,4-1-5 0,-3-2-1 16,-2 1 2-16,-1 0-3 0,0 0-1 0,-2 0 0 15,-3 7-2-15,3-21 3 0,-3 14-4 0,0 7 1 16,-3-20 0-16,0 11 0 0,-4-1-3 0,2-3 2 16,-3 4 0-16,1 0-1 0,-2 1 2 0,-1-1 1 15,1 0-10-15,-4 3 5 0,1 0 3 0,0 1 0 16,-1-1-3-16,0 0 4 0,2 3-1 0,-2-2 2 16,2 2-1-16,-4 3 3 0,2 0-1 0,1 0-1 15,1 3-1-15,0-1 1 0,-1 1 2 0,2 0-5 0,0 3 2 16,4 1 1-16,-5-2 0 0,1 2-3 15,3 2 2-15,0 1-6 0,2 1 6 0,-1-2 3 16,2 0-3-16,1 4-1 0,1-3 3 0,1 2-1 0,2-2 3 16,1 1-2-16,0 0-1 0,3 2 3 0,1-3-2 15,1-1 0-15,0-1 1 0,4-2 0 0,0 3-4 16,1-3 3-16,1 0-1 0,1-2-8 0,1 0 4 16,0-1 2-16,0-3-3 0,0 0-1 0,1 0-4 15,0 0 0-15,5-3-1 0,-4-1-4 0,-2 0 0 16,0-2-3-16,1 0 3 0,-1-3-3 0,0-2-2 15,-2 3 1-15,4-5 1 0,-5 3 0 0,-2 0 6 16,1-2 1-16,0 2-4 0,-3-1 7 0,2 0 0 16,-4-3 4-16,3 7 1 0,-3-3-1 0,-1 6 6 0,0-4 9 15,-5 8-5-15,7-9-1 0,-7 9 0 16,8-4-1-16,-8 4 0 0,0 0-1 0,0 0 1 16,14 4 1-16,-14-4 2 0,6 9 1 0,-1-1 3 0,-3 1 3 15,6 0 2-15,-2 3 2 0,-1 2-3 0,-1-1-1 16,1 0-4-16,1 1 2 0,-1-2 1 0,1 2-1 15,-1-1 2-15,3-1-4 0,-2 2 0 0,-1-3-2 16,-3-2-5-16,3-3-22 0,-1 5-23 0,-1-4-17 16,-2-1-28-16,-1-6-25 0,5 11-12 0,-5-11-51 15,5 5-132-15,-5-5-331 0,0 0 147 0</inkml:trace>
          <inkml:trace contextRef="#ctx0" brushRef="#br0" timeOffset="107679.3">16518 7060 83 0,'-10'-13'210'0,"10"13"-19"0,-9-7-6 0,9 7-16 0,-15-2-14 16,8 2-9-16,7 0-17 0,-20 0-9 0,20 0-13 15,-21 2-9-15,8-2-11 0,3 3-8 0,3-2-8 16,-2 2-8-16,9-3-5 0,-14 7-7 0,6-2-6 15,3 0-6-15,1 1-2 0,4-6 1 0,-8 14-9 16,8-5-1-16,0-9-2 0,5 14-4 0,0-2-5 16,4 0-1-16,0-2-5 0,6 3-1 0,0 1-2 15,0 1-4-15,0-3 1 0,1 2 0 0,1 1-4 16,1-4 2-16,-2 2-3 0,0-1 3 0,-5-2 1 16,4-1-4-16,-3-3 6 0,-3 4-4 0,3-3 4 0,-6-2-3 15,0 1 5-15,-1 1 5 0,-5-7 3 16,1 11 4-16,-1-11-2 0,0 0-2 0,-13 17 3 15,0-10-8-15,-5 2-22 0,3-3-28 0,-2 3-46 0,-1-2-40 16,3-2-248-16,-1-1-402 0,2-3 178 16</inkml:trace>
        </inkml:traceGroup>
        <inkml:traceGroup>
          <inkml:annotationXML>
            <emma:emma xmlns:emma="http://www.w3.org/2003/04/emma" version="1.0">
              <emma:interpretation id="{2AE29D84-9D2F-436B-BE27-1DDC9808DE75}" emma:medium="tactile" emma:mode="ink">
                <msink:context xmlns:msink="http://schemas.microsoft.com/ink/2010/main" type="inkWord" rotatedBoundingBox="18632,8038 23336,7930 23356,8800 18652,8907"/>
              </emma:interpretation>
            </emma:emma>
          </inkml:annotationXML>
          <inkml:trace contextRef="#ctx0" brushRef="#br0" timeOffset="109098.76">17425 7069 176 0,'-6'-10'215'0,"-1"0"-17"0,4 1-11 0,-1 3-23 15,4 6-9-15,-5-11-18 0,5 11-17 0,0-12-11 0,0 12-11 16,10-9-8-16,1 5-10 0,-1 4-11 0,6-2-6 16,2 0-4-16,3 2-6 0,3 2-2 15,-2 3-9-15,4 1-6 0,-1-1-4 0,0 2-2 0,-1 2-1 16,-3 1-4-16,1 1-5 0,-3 0-3 16,-3 2-1-16,-2-5-1 0,-3 5-1 0,0-3-3 0,-1 1-2 15,-2 0 1-15,-3 3 0 0,0-4-2 0,-4 1-6 16,-4 1 9-16,0-3-4 0,-2 1 1 0,0-1 3 15,-7 2-6-15,-2-2 3 0,-1 2-2 16,-7-2 1-16,7-2 1 0,-6 0-2 0,4 2-1 16,1-3-10-16,-2-2-13 0,3 1-12 0,2 1-16 0,1-3-18 15,0 1-21-15,3 0-21 0,9-4-14 0,-9 6-6 0,9-6-180 16,0 0-331-16,0 0 147 0</inkml:trace>
          <inkml:trace contextRef="#ctx0" brushRef="#br0" timeOffset="108725.95">17553 7069 28 0,'0'0'169'0,"0"0"-6"0,0 0-12 16,0 0-3-16,0 0-4 0,0 21-12 0,1-10 0 16,2 2-12-16,-2 3-9 0,4 2-4 0,1 1-9 15,-3 1-3-15,2 2-8 0,0-1-5 0,1 3-9 0,0 1-7 16,3 3-10-16,-3-4-1 0,3 4-2 15,-2-6-5-15,3 2-5 0,3 2-7 0,-7-3-3 16,0-2-2-16,3-4-9 0,-3 3-6 0,0-1-9 16,-4-5-15-16,1 0-9 0,-1 0-15 0,-2-2-14 15,0-1-15-15,-3 1-11 0,-1-3-20 0,-2 2-14 16,0-3-35-16,1-3-148 0,-6 0-313 0,0-3 140 0</inkml:trace>
          <inkml:trace contextRef="#ctx0" brushRef="#br0" timeOffset="109408.41">17969 7209 5 0,'0'0'180'0,"0"0"-20"0,11 1-10 15,-11-1-18-15,5 5-3 0,-5-5-17 0,9 10-2 16,-3-5-13-16,2 0-4 0,-4 1-12 0,8 3-4 16,-2-3-15-16,4 0 0 0,2-1-12 0,-1 2-3 15,6-1-1-15,-2-1-7 0,3 0-7 0,-6-3-1 16,2 1 2-16,2-2-7 0,-7 0-1 0,4-1 0 0,-6-1-7 15,-1-3 1-15,-1 2-7 0,-2-3 4 0,-1 0-8 16,-1-1-8-16,-5 6 9 0,3-14-3 16,-3 14 2-16,-9-19-5 0,-1 10 3 0,-2-2-1 0,-5-1-12 15,-3-2 12-15,2 4-7 0,-5-2-1 0,2 4 1 16,-3 0 5-16,2 1-11 0,-2 2 9 0,2 1-5 16,2 2 9-16,4 2-7 0,0 0-6 0,1 1-6 15,3 1-14-15,1 1-12 0,1 0-12 0,4 1-11 16,1 1-14-16,5-5-19 0,0 0-48 0,0 0-86 15,0 0-249-15,0 0 110 0</inkml:trace>
          <inkml:trace contextRef="#ctx0" brushRef="#br0" timeOffset="110525.85">18418 7262 66 0,'0'0'189'0,"0"0"-28"0,0 0-9 0,0 0-7 16,12-12-13-16,-3 10-8 0,-9 2-9 0,24-4-10 16,-11 4-13-16,3-3-3 0,4 3-11 0,2 0-8 15,1 0-6-15,-2 0-6 0,6 0-4 0,1 0-11 16,-4-2 2-16,1 4-3 0,0-4-5 0,0 2-2 15,8 0-3-15,-8-3-6 0,-4 2-1 0,2-2-1 16,-2 1-9-16,1 0-1 0,0-5-5 0,-6 5-6 16,0-4 8-16,-2 3-3 0,-3-1-3 0,5-7 0 0,-5 5-2 15,-1-3-7-15,-2 0 1 0,-2-1-1 16,-1 0-3-16,-3-2 1 0,-4-2 2 0,2 1-5 16,-3 0 4-16,-2-6-2 0,-3 8 4 0,0 0 0 15,0 2 1-15,0 0 1 0,-1 3 2 0,-3 1 1 0,-1 2 1 16,3-3 0-16,-1 5 0 0,0 1 2 0,11 0-2 15,-17 7 3-15,10-4 0 0,-4 6 2 0,6-3-11 16,-1 4 6-16,2 2 2 0,3 1-13 16,-2 2 18-16,6-2-1 0,-3 6-3 0,2-4 6 0,7 4-4 15,-1-2 1-15,3 0 1 0,3-1-4 0,-1 1-2 16,3-3 6-16,1-1-4 0,1-3-2 0,-4-3 3 16,5 2-5-16,2-2 4 0,1-2-11 0,-2 2 11 15,-4-6 1-15,1 1-2 0,-2-2 2 0,-2-2-1 16,1 1 0-16,2-1 1 0,-5-3 0 0,3 1-4 15,-1-2 0-15,-1 0 2 0,3-3-4 0,-4 2 2 16,-3 0-4-16,3-2 1 0,-2 0 2 0,-2 1 2 0,4-1-2 16,-4 0 0-16,0 3-1 0,0-2 0 0,-7 8-1 15,7-8 3-15,-2 6-1 0,-5 2-2 0,6-5 0 16,-6 5 1-16,0 0-2 0,0 0-2 0,12 0-14 16,-12 0 17-16,0 0 4 0,9 9-13 0,-6-4 15 15,-3-5-2-15,2 14-4 0,3-7 1 16,-5-7-3-16,4 13 4 0,-2-6 2 0,1-1-1 0,-3-6 1 15,5 13-1-15,-2-7 3 0,-3-6-2 0,5 7-1 16,-5-7 1-16,8 9-3 0,-4-6 5 0,-4-3-4 16,7 3 3-16,-7-3 3 0,11 0-5 0,-11 0 2 15,17-1-1-15,-9-1-2 0,-8 2 2 0,21-8 2 16,-8 2-6-16,1 1 7 0,-1-2-4 0,1-1-3 16,0-1-1-16,-1 1 4 0,1-1-3 0,2-2-2 15,-2 2 2-15,-3-1 1 0,-1 1 1 0,1 0 9 16,-3 3 8-16,1 1-1 0,-2-1 7 0,-1 3 8 15,-6 3-7-15,10-6 0 0,-10 6-5 0,11-5 0 0,-4 4-6 16,-7 1 4-16,0 0-7 0,18 6 3 16,-13 0-7-16,0-3 6 0,4 8-4 0,-4-2-2 15,1 2 0-15,2-1 1 0,3 1 0 0,-6 1 3 0,4 0-3 16,-2-1-2-16,2 1 4 0,-2 0-2 0,5-1-6 16,-5-2-12-16,2 1-13 0,-1 0-10 0,-3-4-16 15,5 0-21-15,-3-1-17 0,-2 0-29 0,3-1-19 16,-8-4-53-16,8 1-146 0,-8-1-359 0,16-6 159 15</inkml:trace>
          <inkml:trace contextRef="#ctx0" brushRef="#br0" timeOffset="109703.94">18506 6804 199 0,'0'0'182'0,"0"0"-9"0,0 0-19 0,0 0-8 15,0 0-5-15,0 0-13 0,10 35-7 0,-4-22-12 16,-3 2-5-16,4 3-8 0,0 2-7 0,-1-1-8 16,1 10-3-16,-2-6-9 0,1 0-4 0,4 6-8 15,-5 2-5-15,-1-9-5 0,1 2-4 0,-1-1-4 16,1 0-3-16,0 0-5 0,-1-2 1 0,-3 3-1 15,8-2-5-15,-7-3-3 0,2 1-3 0,-1-5-19 16,4 1-11-16,-5-2-25 0,1 1-14 0,5-2-23 16,-5-2-24-16,6 0-25 0,-2 1-51 0,-3-5-131 15,2-2-329-15,-6-5 145 0</inkml:trace>
          <inkml:trace contextRef="#ctx0" brushRef="#br0" timeOffset="111175.96">19893 7254 197 0,'-7'-4'210'0,"7"4"-18"0,0 0-26 16,0 0-13-16,0 0-13 0,17-11-18 0,-4 13-7 15,1-4-17-15,7 2-4 0,2 2-7 0,4 1-14 16,8-2-9-16,0 0-13 0,0 1-1 0,1-2-7 16,1 2-1-16,-2-4-7 0,-3 4 1 0,-4-2-9 15,-4-5 1-15,-2 5-4 0,-1-1-5 0,2 1 3 16,-10-3-2-16,1 3 4 0,-2-2 6 0,-3 2 10 15,-9 0 5-15,16 0 2 0,-16 0-2 0,12-3-2 16,-12 3-1-16,0 0-7 0,10 0-5 0,-10 0-3 16,0 0-4-16,8 3-3 0,-8-3 1 0,5 6 0 15,-5-6 1-15,6 11 2 0,-1-5-2 0,0 2-5 16,-2-2 4-16,1 5-4 0,3-1 0 0,-4 0 0 16,3 3-3-16,-1-6 2 0,0 6-1 0,-1-4-5 15,1 3 4-15,-1-4-4 0,-1 2-1 0,1-2-13 16,-2-1-21-16,1 1-12 0,-1 0-21 0,-2-8-15 0,3 12-22 15,-3-12-24-15,2 9-21 0,-2-9-23 0,0 0-193 16,0 0-384-16,0 0 170 0</inkml:trace>
          <inkml:trace contextRef="#ctx0" brushRef="#br0" timeOffset="110879.19">20050 6868 172 0,'2'10'183'16,"3"1"-5"-16,1 3-16 0,-1 4-12 0,3 2-10 0,-2 0-5 15,4 10-19-15,-4-7-4 0,2 1-10 0,-5-2-18 16,7 8-2-16,-5-6-1 0,-3-2-16 0,3 1-3 16,0 0-5-16,0-2-4 0,-2 0-6 0,2-4-4 15,-2 4-12-15,1-2 5 0,-2 0 0 16,3-5-4-16,-3 1 0 0,1 0-14 0,-1-4-14 0,2 3-20 15,1-4-11-15,-2 2-17 0,2-1-17 0,-2 0-26 0,0-3-16 16,-1-2-27-16,3-2-162 0,-5-4-314 16,14 5 139-16</inkml:trace>
          <inkml:trace contextRef="#ctx0" brushRef="#br0" timeOffset="111415.36">20544 6979 130 0,'-2'-9'180'0,"2"9"-23"0,0 0-9 16,-8-5-17-16,8 5-22 0,0 0-28 0,0 0-28 15,0 0-14-15,-2 21-34 0,2-21-30 0,2 22-38 16,3-10-95-16,-2 2-171 0,5 1 76 0</inkml:trace>
          <inkml:trace contextRef="#ctx0" brushRef="#br0" timeOffset="112103.35">20770 7292 143 0,'21'0'211'0,"-10"0"-18"0,-1-1-16 15,4 0-19-15,-1 1-10 0,1-2-15 0,0 2-15 16,2-1-9-16,0 1-13 0,-2-2-9 0,2 2-10 16,0 0-4-16,1 0-10 0,-1 0-5 0,-5-4-5 15,3 3-3-15,-7-3-8 0,2 2-7 0,-9 2-4 16,15-7 0-16,-9 2-9 0,-6-3-4 0,0 8-3 15,2-13-2-15,-2 13-5 0,-7-17 3 0,1 6-4 16,-2 4-5-16,-3-5 3 0,1 4 2 0,-4-1 3 16,1 3 2-16,-1 0 0 0,-2 0 1 0,2 1-1 15,-2 1 1-15,5 1-1 0,-5 3-3 0,4-2-2 16,0 2-1-16,1 3-7 0,2 1 9 0,-1 3 1 16,1 1-4-16,2 0-9 0,1 3 9 0,1 0 4 0,0 0-3 15,2 0-1-15,3 0-1 0,0 3 3 16,3-3-2-16,-1-1 3 0,3 1-6 0,0-2-1 0,1 2-5 15,4-5 1-15,1 3-6 0,1 0 1 0,1-4-4 16,-1-3-4-16,2 3-1 0,4-4-6 0,-2 0 1 16,0-2 2-16,1-1-2 0,-3-2-4 0,1 0-3 15,7-3 4-15,-9 0-6 0,6-3 2 0,-5 1 0 16,2-5-2-16,-2 0 0 0,-2 5 0 0,-3 0 10 16,-1-1-1-16,2 0 5 0,-1 1 13 0,-4 0 3 15,1 3 8-15,2-2 5 0,-4 3 6 0,-4 5-4 16,5-5 0-16,-5 5-6 0,5-7 0 0,-5 7 1 15,0 0 2-15,0 0-6 0,0 0 4 0,0 0 0 0,0 0 0 16,18 14 2-16,-13-10-7 0,-1 4 5 16,3 0-2-16,-2-2 2 0,2 3 4 15,3-1 7-15,-2 1-9 0,4-2 10 0,1 0 4 0,3 2 1 16,3-2 3-16,2 1-1 0,2-2 1 0,2-4 0 0,-2-1-2 16,3 1-1-16,-1-2-3 0,3 0-2 15,-3-3-1-15,8-3-1 0,1 1-4 0,3-1 0 16,-12-2-2-16,8-4 1 0,2-2 0 0,-1-1-2 0,-2 0-1 15,-1-4-2-15,0-2-2 0,-2 0-4 16,0-9-6-16,-2-1-5 0,-3 6-13 0,-4-7-9 0,-1-2-6 16,0 2 2-16,-7 1-1 0,-2-2 0 0,-5 3 4 15,-4-3 2-15,-3 5 3 0,-2 5 5 0,-2 0 9 16,-4 3 3-16,1 3-4 0,-2 6 11 0,1-2 4 16,-4 6-2-16,1 1 3 0,-3 2 5 0,-1 4-4 15,1 0 0-15,0 6-2 0,-3 5 0 0,-3 4 0 16,3 3 4-16,0 5 2 0,5 2-7 0,0 5 7 15,4-1 1-15,5 3-7 0,5 2 4 0,2 5-1 16,11-4 0-16,-1-2 4 0,1 7 1 16,5-3-3-16,5 0-1 0,0 0-7 0,5-5-9 0,-1 2-18 15,2-2-10-15,2-3-12 0,-2-2-26 0,1-4-28 0,0-4-63 16,-8-6-139-16,2-1-330 0,-2-1 147 16</inkml:trace>
        </inkml:traceGroup>
      </inkml:traceGroup>
    </inkml:traceGroup>
    <inkml:traceGroup>
      <inkml:annotationXML>
        <emma:emma xmlns:emma="http://www.w3.org/2003/04/emma" version="1.0">
          <emma:interpretation id="{5FAB63BA-31DB-4BF1-8EDF-0FF1F2A08CAD}" emma:medium="tactile" emma:mode="ink">
            <msink:context xmlns:msink="http://schemas.microsoft.com/ink/2010/main" type="paragraph" rotatedBoundingBox="1245,9516 9436,9580 9428,10562 1237,10498" alignmentLevel="1"/>
          </emma:interpretation>
        </emma:emma>
      </inkml:annotationXML>
      <inkml:traceGroup>
        <inkml:annotationXML>
          <emma:emma xmlns:emma="http://www.w3.org/2003/04/emma" version="1.0">
            <emma:interpretation id="{02924D28-60BE-45B2-83E3-849BC15F69EC}" emma:medium="tactile" emma:mode="ink">
              <msink:context xmlns:msink="http://schemas.microsoft.com/ink/2010/main" type="line" rotatedBoundingBox="1245,9516 9436,9580 9428,10562 1237,10498"/>
            </emma:interpretation>
          </emma:emma>
        </inkml:annotationXML>
        <inkml:traceGroup>
          <inkml:annotationXML>
            <emma:emma xmlns:emma="http://www.w3.org/2003/04/emma" version="1.0">
              <emma:interpretation id="{C5231853-6109-4164-B7FF-429FD107B90F}" emma:medium="tactile" emma:mode="ink">
                <msink:context xmlns:msink="http://schemas.microsoft.com/ink/2010/main" type="inkWord" rotatedBoundingBox="1245,9516 6504,9557 6497,10462 1238,10421"/>
              </emma:interpretation>
            </emma:emma>
          </inkml:annotationXML>
          <inkml:trace contextRef="#ctx0" brushRef="#br0" timeOffset="120278.39">636 9051 145 0,'0'0'156'0,"7"4"-15"0,-7-4-6 16,0 0-6-16,8 5-14 0,-8-5-1 0,2 6-10 0,-2-6-6 0,9 8-13 15,-9-8-5-15,9 9-5 0,-4-5-6 0,6 1-3 16,-1 0-7-16,2-1-13 0,2-2 3 16,2 1-5-16,-2-2-3 0,3-1-3 0,5 2-2 0,0-2-6 15,-2-3 1-15,-4 1-15 0,-1-1 5 0,1-1 1 16,-1 1-2-16,-2-3-5 0,0 1 1 0,-1 0-1 15,-5 1-1-15,-1-2-1 0,-1 0 1 0,-5 6-2 16,4-16-4-16,-4 10 1 0,0 6-3 0,-10-18 2 16,-1 9-4-16,0-2 0 0,-4 5 1 0,-4-3-7 15,-2 0 2-15,0 2-1 0,-2 2 1 0,0 0 1 16,0 5 1-16,1-2-2 0,-1 2-1 0,2 5-1 16,-1-1 3-16,6 1-7 0,1 2-16 0,1 0-12 15,0 0-18-15,3 5-7 0,4-2-16 0,0-1-15 16,2 2-19-16,5-1-47 0,0-10-95 0,5 11-271 15,3-2 120-15</inkml:trace>
          <inkml:trace contextRef="#ctx0" brushRef="#br0" timeOffset="119953.39">307 8661 53 0,'0'0'169'15,"0"0"-16"-15,0 0 4 0,0 0-2 0,0 0-6 16,0 0-4-16,0 0-9 0,0 0-9 0,0 0-9 15,0 0-15-15,0 0-11 0,0 0-2 0,-9-15-11 0,9 15-5 16,0 0-8-16,-23 9-4 0,9-5-7 16,3 1-3-16,-3 0-4 0,-1 1-4 0,-6 0-4 15,2-1-11-15,4 2 4 0,-1-4-2 0,2 2-2 0,1-1-6 16,1 1-3-16,1 1-1 0,0-2 0 0,4 1-4 16,-3-2-3-16,2 1 3 0,2 1-6 15,6-5 1-15,-11 9 0 0,6-4-3 0,5-5 0 0,-6 9 1 16,2-4-1-16,4-5-2 0,0 0 0 0,4 14-2 15,-4-14 2-15,6 7-1 0,0-2 1 0,-6-5-5 16,12 4 6-16,-3 0-4 0,4-3-1 0,-1 3-1 16,4-2 3-16,5-2-7 0,2 0 10 0,-1-2 0 15,-1 4-7-15,2-1 0 0,1-2 3 0,2-4-2 16,-3 4 0-16,0 1-3 0,-2 0 5 0,0 1-4 16,-3 4 5-16,-2-3-6 0,-1 0 1 0,-3 3 1 15,1-1-2-15,-2 2 1 0,-1 0 2 0,-3 2-4 16,1-2 1-16,-1 8 3 0,-1-5-3 0,-1 3-2 0,-1-1 6 15,-3 1-3-15,-1 2 1 0,0-3 1 16,-1 0 2-16,-4 2 0 0,-1 2 2 0,-1-2-5 16,-2 0 1-16,-5 0 6 0,-2 1-4 0,1 0 4 0,-6-2 6 15,0-3 2-15,2 2 0 0,-5-2 1 0,-6 2-1 16,-2-2 0-16,7-2-1 0,-6 0 0 0,8-4 6 16,-3 1 1-16,3 0 2 0,0-1-3 0,7-3 0 15,0 0-3-15,1 0-2 0,0-1 1 0,1 2-2 16,6-2-2-16,8 1 3 0,-17 0-3 0,17 0-1 15,-11-4-13-15,11 4-21 0,-7-4-21 0,7 4-8 16,0 0-12-16,0 0-19 0,18-10-15 0,-5 8-22 16,2-3-24-16,2 2-18 0,6 1-174 0,-1-7-365 15,5 4 162-15</inkml:trace>
          <inkml:trace contextRef="#ctx0" brushRef="#br0" timeOffset="120935.85">1203 9074 142 0,'16'-13'201'0,"5"0"-13"0,-2 0-10 16,1-2-16-16,-2 0-11 0,6 1-15 0,1-4-10 15,-4 3-11-15,5-5-10 0,3-1-7 0,-4 0-10 16,2 1-7-16,1 0-5 0,-3-1-9 0,0 0-4 16,-3 0-8-16,-2 3-5 0,2-4-4 0,0-3-4 15,-6 8-11-15,1-8 3 0,2-1-6 0,-5 7-2 16,-3-2-6-16,-4 1-2 0,2 2-11 0,-5-2-6 16,-2 2-7-16,-2 1-3 0,-2 3 0 0,-2 0 0 15,0 1-1-15,-6 1 1 0,-1 1-1 0,-5-3 0 0,2 7 5 16,-1-1-1-16,-6 6 0 0,0 0-2 15,1-2 2-15,-5 6 5 0,3 1 2 0,-1 2 2 16,-2 2 0-16,4 2 2 0,0 2 3 0,2 0 2 0,-2 1 1 16,4 5 0-16,-2 1 3 0,0 6 1 0,4-4-1 15,-2 5 2-15,4 2-2 0,5-5-5 0,0 8 1 16,3 1 2-16,1-9 1 0,4 10-3 0,4 0 6 16,1-2-4-16,1-1-1 0,3-7 0 0,5 7-4 15,-3-8 2-15,-1 0 2 0,5-3-4 0,0 1 1 16,4-4 1-16,-1 0-3 0,2-4 0 0,0-1-6 15,3-2 5-15,-1-5 2 0,2 2 1 0,-2-5-1 16,-3 0-1-16,3-2 3 0,-6-1-1 0,1 0-5 16,1-4 0-16,-3 2 1 0,3-2 0 0,-7-2-4 15,5-4 6-15,-6 2-1 0,1 0 1 0,-1-1-6 16,-1 1 6-16,0-1-1 0,-3 2-3 0,-1 4 0 16,0-2 0-16,0 2-2 0,-5 6-2 0,4-10 0 15,-4 10 0-15,7-5-1 0,-7 5-3 0,0 0 2 0,0 0 0 16,0 0 1-16,14 18-1 0,-9-10 4 0,-4-2-1 15,6 6-1-15,1 0 1 0,-2-1-4 16,4-1 9-16,1-2-5 0,1 3 2 0,0-4-1 16,2 0 4-16,2 1-1 0,3-1 0 0,-3-3-2 0,0-4 0 15,1 0 2-15,0 0 0 0,-1-4-2 0,2 1 1 16,-6-3 1-16,1 0 0 0,-1 1 3 0,-2-4 4 16,-2 0 0-16,2-1-1 0,-2 1-5 0,-2 0 4 15,-1-2 2-15,-1 3-2 0,-1 3-8 0,1-4-14 16,-4 9-15-16,0-16-18 0,3 8-16 0,-3 8-20 15,0-13-25-15,0 13-30 0,2-10-31 0,-2 10-170 16,0-11-365-16,0 11 162 0</inkml:trace>
          <inkml:trace contextRef="#ctx0" brushRef="#br0" timeOffset="121528.11">2293 8989 56 0,'16'-7'169'0,"1"0"-12"0,7 2-13 16,8-6-13-16,5 6-15 0,-4-1-12 0,3 4-7 16,2-3-7-16,-1-1-8 0,-1 2-2 0,-1-1-4 15,0 2 1-15,-3 3 2 0,-9 0-4 0,0-2-1 16,-3 3-4-16,-5 3 1 0,0-4-1 0,-2 3-1 15,-2 1 2-15,-1-1 2 0,-1 2 3 0,-1-3 2 16,-3 3 0-16,4 2-2 0,-4-1 0 0,1 0 2 16,-1 1-9-16,-2 0-1 0,2 1-7 0,-1-1-3 15,-2-1-9-15,-2-6-4 0,5 14-4 0,-3-5-6 16,1-2-1-16,-3-7-3 0,1 14-3 0,-1-14-3 16,3 11-4-16,-2-6-13 0,-1-5-24 0,1 15-13 15,-1-6-32-15,0-9-18 0,3 12-27 0,-3-12-35 16,2 12-27-16,-2-12-62 0,-5 8-143 0,5-8-404 15,0 0 179-15</inkml:trace>
          <inkml:trace contextRef="#ctx0" brushRef="#br0" timeOffset="121206.06">2419 8494 96 0,'0'0'198'0,"0"0"-15"0,0 0-11 0,12 24-13 15,-7-15-2-15,0 5-16 0,1 7-12 0,-3 2-7 16,5-3-6-16,-1 7-13 0,-1-4-3 0,-2 1-10 16,2 7-4-16,-1 4-7 0,2-5-10 0,-3 2-3 15,2-3-7-15,-2 3-4 0,1 0-9 0,4-4-3 16,-4-6-1-16,0-1-8 0,1 1 1 0,-1 0-5 15,0-3 1-15,1-1-7 0,-1-1-5 0,-4-3-17 16,4 0-16-16,0-1-20 0,-2 0-16 0,-1-3-26 16,1-2-35-16,-1 0-18 0,2-2-57 0,-4-6-129 15,0 0-341-15,0 0 152 0</inkml:trace>
          <inkml:trace contextRef="#ctx0" brushRef="#br0" timeOffset="121705.36">2821 8639 55 0,'0'0'179'0,"-3"-7"-19"0,3 7-16 0,0 0-18 16,0 0-23-16,0 0-29 0,0 0-34 0,0 0-20 16,13 18-26-16,-4-8-28 0,-3 2-110 0,-1-3-155 15,0 4 68-15</inkml:trace>
          <inkml:trace contextRef="#ctx0" brushRef="#br0" timeOffset="122021.65">3084 8976 37 0,'24'-1'175'0,"-11"-1"-12"0,3 0-15 16,-2-3-9-16,2 3-24 0,7-1-5 0,-2 3-10 15,1-3-13-15,0-1-7 0,2 0-12 0,0 1-4 16,-3-1-3-16,-5 2-7 0,-2 0-8 0,0-2-15 0,0 0 7 16,-4-1-3-16,-2 1-3 0,-2-1-1 0,2 0-15 15,-3-1 10-15,-5 6-13 0,2-15 14 16,-2 15 0-16,-5-17-5 0,0 8-1 0,-6 0-4 0,1 0-2 15,-1 3 8-15,-5-2 4 0,-3 0 3 0,-1 2 3 16,-3-3 9-16,0 6 6 0,2-3 6 0,-3 3 1 16,2 3-6-16,1 1-1 0,5-1-6 0,-2 2-2 15,3 3-5-15,1-2-5 0,3 2-4 0,3 2 0 16,-2 2-2-16,-2 1-4 0,6 1 0 0,1 0-11 16,3 3-11-16,-1-2-15 0,3 3-19 0,3 4-19 15,-1-3-20-15,4 1-29 0,2-4-30 0,1 0-67 16,1-1-109-16,1-5-334 0,0 2 148 0</inkml:trace>
          <inkml:trace contextRef="#ctx0" brushRef="#br0" timeOffset="122427.84">3595 8886 180 0,'0'0'179'0,"11"7"-14"15,-9 1-8-15,-2-8-13 0,7 11-9 0,-5-2-11 0,3-1-12 16,-3 1-14-16,5 1-9 0,-2 0-3 0,-3-1-5 16,4 0-11-16,-6 0-5 0,5-1-6 15,-2 0-11-15,1-2 1 0,1 3-5 0,-3-3-3 16,1 0-2-16,-3-6-5 0,5 8-6 0,-5-8 1 0,3 6-3 16,-3-6-3-16,10 1 0 0,-10-1-6 0,0 0 3 15,20-9-3-15,-7 3-2 0,-7-2-2 0,5-1-5 16,4-2-1-16,-4 1 4 0,5-5-1 0,1-1-4 15,-4 0 0-15,4 1-3 0,-1-1 3 0,0 1 1 16,-2 4-3-16,2 0 3 0,-5 2-2 0,3-1 5 16,-4 1 8-16,1 3 2 0,-2 4 2 0,1-7 0 15,-4 7 0-15,-6 2-2 0,14-3 0 0,-14 3-4 16,12 8 14-16,-9-2 0 0,3 0 1 0,-1 2-2 16,-3 0 0-16,2 2-6 0,1 1 0 0,0 3-4 0,-5-1 0 15,5 1-1-15,-4-1 3 0,2 3-5 16,-1 2-16-16,-2-6-20 0,0 2-30 0,0 1-22 0,3-1-31 15,-1-4-41-15,-2 1-79 0,4-2-133 0,-2-3-386 16,3 0 170-16</inkml:trace>
          <inkml:trace contextRef="#ctx0" brushRef="#br0" timeOffset="122839.75">4470 8792 166 0,'-15'-4'193'16,"8"2"-9"-16,7 2-22 0,-16-5-10 0,7 5-13 0,9 0-10 15,-15 3-15-15,15-3-16 0,-14 4-6 16,8-1-20-16,6-3 4 0,-11 4-6 0,11-4-11 15,-13 9-3-15,13-9-5 0,-6 6-6 0,4 0-11 0,2-6 5 16,0 12-8-16,0-12 1 0,6 13-2 16,-1-4-5-16,0 0-3 0,4 0 1 0,2 3-2 15,-4-5-2-15,10 8-5 0,-4-2 3 0,-2-2-4 16,4 2-2-16,0 2 1 0,2 1 1 0,-7-6 0 0,3 6 5 16,-2-3 4-16,-1-2-6 0,-3 0 9 0,-2-2 5 15,1-1 2-15,-1 4 0 0,0-5 12 0,-5-2 7 16,0-5 14-16,0 0-4 0,-5 16-4 0,-4-12-5 15,-3 1-3-15,-3-1-5 0,0-2-3 0,-1-1-7 16,-1 1 2-16,4-1-10 0,-4-1-7 0,0 2-21 16,1-2-22-16,1-2-25 0,0 2-27 0,0 0-27 15,1-1-40-15,1-2-47 0,-1-2-209 0,8-1-433 16,-2 2 191-16</inkml:trace>
          <inkml:trace contextRef="#ctx0" brushRef="#br0" timeOffset="123381.35">4870 8425 192 0,'0'0'231'0,"-2"-15"-20"0,2 5-18 0,0 10-19 15,2-16-18-15,-2 7-11 0,5 0-12 0,-2 3-17 16,5-5-12-16,-1 6-8 0,3-4-11 0,1 2-9 15,0 2-9-15,3 0-8 0,-2-1-9 0,2 3-1 16,0-1-2-16,-1 4-6 0,1-2-5 0,0 1-3 16,2 1-3-16,-4 0-4 0,3 1-5 0,-7-1-2 15,6 2-2-15,-2 2-2 0,-1-1 0 16,-5-1-4-16,6 2 1 0,-5-2-3 0,1 3-6 0,-2-1 5 16,-1 2 0-16,1-1-4 0,-1 4 0 0,0-3-1 15,-1 2 0-15,-1 0 2 0,1 2 6 0,-4-2-4 16,3 3 11-16,-1-1 5 0,-2 2 0 0,0 0 10 0,0 1 5 15,-2-2 2-15,-1 2 2 0,-2 0-2 16,-1 2 1-16,1-1-6 0,-6 0 4 0,2 4-2 16,-1-4-2-16,1 0-6 0,-1 0-1 0,-1 2-5 0,4-4 4 15,-4 5-8-15,2-5 3 0,1 2-5 16,-3 4 2-16,4 0-5 0,0-5-17 0,0 7-30 0,1-2-28 16,-2 0-29-16,4 3-27 0,-1-1-38 0,1-3-50 15,1 1-213-15,3-4-451 0,0 1 200 0</inkml:trace>
          <inkml:trace contextRef="#ctx0" brushRef="#br0" timeOffset="123623.77">5068 9180 154 0,'0'0'210'16,"0"0"-14"-16,8 6-15 0,-8-6-12 0,9 5-16 15,-2-2-10-15,-1 1-15 0,4-1-6 0,-1-2-3 16,1 3-6-16,5-3-5 0,-8 0-4 0,-7-1 7 0,23-1 0 15,-11 1-1-15,-3 0 7 0,-9 0 4 16,21-7 9-16,-10 4-5 0,-6-3 1 0,4 1 3 16,-2-1-3-16,-2-2-11 0,-2-2-11 0,-2 3-8 0,-1 7-4 15,5-15-15-15,-7 7-13 0,2 8-3 0,-4-12-23 16,4 12-28-16,-13-8-41 0,6 8-42 16,7 0-58-16,-25 4-66 0,11 2-103 0,-2-1-206 0,-6 2-547 15,1 1 243-15</inkml:trace>
        </inkml:traceGroup>
        <inkml:traceGroup>
          <inkml:annotationXML>
            <emma:emma xmlns:emma="http://www.w3.org/2003/04/emma" version="1.0">
              <emma:interpretation id="{96EB7812-F389-401E-B1C6-57F1AACC90FC}" emma:medium="tactile" emma:mode="ink">
                <msink:context xmlns:msink="http://schemas.microsoft.com/ink/2010/main" type="inkWord" rotatedBoundingBox="8385,9714 9435,9722 9428,10562 8379,10554"/>
              </emma:interpretation>
            </emma:emma>
          </inkml:annotationXML>
          <inkml:trace contextRef="#ctx0" brushRef="#br0" timeOffset="-166929.75">7208 8665 105 0,'0'0'142'0,"0"0"-12"0,0 0-5 16,0 0-10-16,0 0-10 0,0 0-23 0,0 0 8 0,0 0-4 15,-1-12-10-15,1 12-2 0,0 0-8 0,0 0-4 16,0 0-4-16,0 0-12 0,0 0 7 0,0 0-5 16,0 0 1-16,0 0 0 0,0 0-2 0,0 0-4 15,-3-10 3-15,3 10-6 0,0 0 10 0,0 0 0 16,0 0 4-16,0 0-6 0,0 0-2 0,0 0-1 0,0 0 0 15,0 0-2-15,0 0 1 0,0 0-10 0,0 0 4 16,0 0-2-16,0 0-3 0,0 0 0 16,0 0-7-16,0 0-1 0,0 0-1 0,0 0 0 0,0 0-4 15,0 0-3-15,0 0 2 0,0 0-4 0,0 0 1 16,0 0-3-16,0 0-3 0,0 0 4 0,0 0-2 16,0 0 6-16,0 0 8 0,0 0 2 0,0 0 2 15,0 0-2-15,0 0-3 0,-7 26 5 0,7-26-1 16,0 10-1-16,0-10 2 0,0 11-5 0,0-11 2 15,-1 12-1-15,1-12 2 0,0 17-4 0,1-9 0 0,-1-8-3 16,2 15 0-16,-2-6 0 0,-2 3 1 16,2-12 3-16,0 21-1 0,2-13-6 0,-4 4 4 15,1-1-2-15,-1 2-2 0,2-2 3 0,-2 3-2 0,2-5-2 16,-1 4 3-16,1-2-4 0,0-11 4 16,-2 20-4-16,2-9 2 0,0-2-7 0,0 3 3 15,0 2-2-15,2-2 6 0,-2 0-1 0,0 2-2 0,0-2-1 16,1 1 3-16,-1-2-6 0,0 3 1 0,0-3 2 15,0 0 1-15,0 1 4 0,2 1-2 0,0-2 2 16,-4 1-5-16,2-2 0 0,0 0-3 0,0-10 1 16,0 17 1-16,0-9-3 0,0-8 1 0,0 16-2 15,-2-11 1-15,2-5 0 0,-1 14 1 0,1-14-4 16,0 11 0-16,0-11 0 0,-2 8-2 0,2-8 0 16,0 0 3-16,0 14-2 0,0-14-2 0,0 0-2 15,-3 10 2-15,3-10-1 0,0 0-10 0,-5 9-8 0,5-9-11 16,0 0-13-16,-5 5-8 0,5-5-16 15,0 0-13-15,0 0-17 0,-5 6-20 0,5-6-13 0,0 0-15 16,0 0-25-16,0 0-16 0,-17-12-41 0,12 4-186 16,3-2-441-16,-3-4 196 0</inkml:trace>
          <inkml:trace contextRef="#ctx0" brushRef="#br0" timeOffset="-159569.47">7186 8679 23 0,'0'0'146'0,"0"0"-4"0,0-13-6 0,0 13-4 16,0 0-7-16,0 0-3 0,1-11 3 0,-1 11-9 0,0 0-5 15,0 0-1-15,0 0-11 0,0 0-8 0,0 0-7 16,-1-12-4-16,1 12-8 0,0 0-10 16,0 0-5-16,0 0-6 0,0 0 2 0,0 0-1 0,0 0 2 15,0 0-2-15,0 0 4 0,-5 27 1 0,5-27-4 16,1 16 0-16,3-3-6 0,-3-5 6 0,4 4-5 16,-1-1 1-16,2 1-3 0,0 1 1 0,2 1-5 15,1-3 2-15,1 7 0 0,-3-7-4 0,4 4-4 16,2 0 6-16,-4-4-7 0,2 4-2 0,0-5 2 15,5 3 4-15,-5-1-5 0,1-4 0 0,-2 4-3 16,-2-1 2-16,6 1-7 0,-3-3 0 0,-2 0 1 16,10 5-4-16,-8-2-2 0,0 2 3 0,0-2-3 15,3 2 0-15,-4-4 0 0,2 5-4 0,-2-5-6 0,2 2 5 16,-1-3-3-16,-1 3 0 0,1-3-4 16,-1 3-1-16,-1-1-2 0,1-2 5 0,0 2-9 15,-3-3 5-15,3-1-4 0,-1 0 2 0,-2 1 4 0,-1 1-3 16,1-4 1-16,-2 1-1 0,1-1-3 0,1 1 1 15,-3 1-2-15,4-5 4 0,-8-2-1 0,11 6-1 16,-8-2 3-16,-3-4-4 0,10 8 2 0,-10-8-1 16,9 3 0-16,-9-3-1 0,8 4-2 0,-8-4-3 15,0 0-11-15,11 1-7 0,-11-1-15 0,0 0-14 16,0 0-21-16,10-6-11 0,-10 6-15 0,5-10-14 16,-4 4-17-16,-1 6-12 0,1-20-23 0,2 5-32 15,-6 1-213-15,1-5-440 0,2 0 195 0</inkml:trace>
          <inkml:trace contextRef="#ctx0" brushRef="#br0" timeOffset="-159564.49">7691 8635 28 0,'0'0'156'0,"0"0"-16"0,0 0-5 16,0 0-13-16,0 0-11 0,0 0-5 0,0 0-6 15,0 0-10-15,0 0-3 0,0 0-1 0,0 0-9 16,0 0-1-16,0 0 1 0,0 0-2 0,0 0-7 16,-20 14-4-16,20-14 8 0,-7 9-4 0,5-3-1 15,2-6-8-15,-6 15 2 0,3-8-2 0,1 6 4 16,-3-2-2-16,4 1-3 0,-4 0-1 0,2 3-3 15,2-2 0-15,0 2-3 0,-1-1 0 0,0 4-5 16,2 3-3-16,0-6-3 0,0 2-1 0,4 3 1 16,-4-2-2-16,0-1-3 0,2 1 2 0,1-3-8 0,-1 1 1 15,1-4-5-15,-2 3 4 0,1-1-2 16,2 1-2-16,0-1 2 0,-3-2 3 0,1 2-3 16,1-2 0-16,-2 1-2 0,0 1-3 0,4-3-4 0,-3-3 0 15,0 1 0-15,3 1-2 0,-4-1-5 0,3 0 3 16,-3 1-3-16,1-3 1 0,-2-7-3 0,1 12-1 15,-1-12 1-15,2 11-1 0,0-6 0 0,-2-5-2 16,0 0 1-16,3 13 0 0,-3-13 0 0,2 6 0 16,-2-6-4-16,0 0 1 0,1 11-2 0,-1-11 1 15,0 0-11-15,0 0-11 0,1 10-17 0,-1-10-19 16,0 0-19-16,0 0-18 0,0 0-17 0,0 0-21 16,4 5-12-16,-4-5-31 0,0 0-60 0,0 0-136 15,0 0-398-15,11-19 176 0</inkml:trace>
          <inkml:trace contextRef="#ctx0" brushRef="#br0" timeOffset="-159559.5">7978 8475 126 0,'0'0'147'0,"0"0"0"0,0 0-4 15,0 0-8-15,0 0-10 0,0 0-6 0,0 0-5 16,-3-8-4-16,3 8-12 0,0 0-8 0,0 0-1 16,0 0-7-16,0 0-8 0,0 0-10 0,0 0-4 15,0 0-6-15,0 0-2 0,0 0-5 0,0 0 1 16,0 0-4-16,0 0 3 0,0 0-4 0,0 0 1 16,0 0-1-16,0 0-1 0,-3 27 6 0,3-27 0 15,0 12-1-15,0 0 0 0,0-12 1 0,0 21-4 0,-2-10 2 16,2 3 3-16,0-2 2 0,0 2-1 0,0-1-2 15,2 4 1-15,-2-3-2 0,1 1 1 0,-1 0-2 16,2 0-1-16,0 0 0 0,-2-2-6 0,1 2 2 16,1 0 3-16,-1-1-3 0,-1 0 1 0,2-2 3 15,1 4-7-15,-1-2-2 0,1-2-5 0,-2 3 3 16,3-2-11-16,-3-1 5 0,2-4-3 0,-1 5-6 16,1-6 3-16,-1 3-5 0,-1-1-6 0,2 0 4 15,-2 2-2-15,0-4 1 0,-1-7-1 0,3 15-5 16,-2-7-12-16,0 0-14 0,-1-8-20 0,0 14-19 15,0-14-25-15,-1 13-29 0,1-13-34 0,0 11-33 16,0-11-37-16,0 11-54 0,0-11-144 0,0 0-447 16,0 0 198-16</inkml:trace>
          <inkml:trace contextRef="#ctx0" brushRef="#br0" timeOffset="-159554.51">8115 9217 55 0,'0'0'211'16,"0"0"-11"-16,0 0-9 0,0 0-12 0,0 0-7 15,0 0-13-15,0 0-6 0,0 0-11 0,0 0-9 16,0 0-11-16,0 0-9 0,0 0-10 0,0 0-6 16,0 0-6-16,0 0-11 0,0 0 0 0,0 0-4 15,4 6-1-15,-4-6-2 0,0 0-3 0,3 9-5 16,-3-9-1-16,0 0-7 0,0 11-7 0,0-11-2 16,0 10-3-16,0-10-2 0,2 9-6 0,-2-9-2 15,3 10 1-15,-3-10-8 0,1 10 3 0,-1-10-6 16,1 6 0-16,-1-6-3 0,0 0 0 0,5 8-2 0,-5-8-3 15,6 7 0-15,-6-7-2 0,7 4 1 0,-7-4-5 16,0 0 4-16,10 1-1 0,-10-1-4 0,0 0 3 16,0 0-2-16,16-5 2 0,-16 5-3 15,7-8-1-15,-7 8 1 0,8-7 4 0,-8 7 1 0,3-9 0 16,-3 9 1-16,0-11 0 0,0 11-2 0,-1-12-10 16,1 12 6-16,-2-12-1 0,2 12-6 15,-5-11 3-15,5 11-10 0,-5-7-26 0,5 7-34 0,-9-8-37 16,9 8-48-16,-11 0-64 0,11 0-282 0,-16 5-537 15,8-2 237-15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8:06.96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8C3E15D9-B36B-4EE9-B4E8-2EDCAE4C7693}" emma:medium="tactile" emma:mode="ink">
          <msink:context xmlns:msink="http://schemas.microsoft.com/ink/2010/main" type="writingRegion" rotatedBoundingBox="1447,1079 24487,656 24706,12607 1666,13029"/>
        </emma:interpretation>
      </emma:emma>
    </inkml:annotationXML>
    <inkml:traceGroup>
      <inkml:annotationXML>
        <emma:emma xmlns:emma="http://www.w3.org/2003/04/emma" version="1.0">
          <emma:interpretation id="{338C5D9D-A311-4995-BDF2-24D6EB924789}" emma:medium="tactile" emma:mode="ink">
            <msink:context xmlns:msink="http://schemas.microsoft.com/ink/2010/main" type="paragraph" rotatedBoundingBox="1446,1085 21064,705 21101,2592 1483,2972" alignmentLevel="1"/>
          </emma:interpretation>
        </emma:emma>
      </inkml:annotationXML>
      <inkml:traceGroup>
        <inkml:annotationXML>
          <emma:emma xmlns:emma="http://www.w3.org/2003/04/emma" version="1.0">
            <emma:interpretation id="{49452760-A620-4741-8C28-9731345C391B}" emma:medium="tactile" emma:mode="ink">
              <msink:context xmlns:msink="http://schemas.microsoft.com/ink/2010/main" type="line" rotatedBoundingBox="1446,1085 21064,705 21101,2592 1483,2972"/>
            </emma:interpretation>
          </emma:emma>
        </inkml:annotationXML>
        <inkml:traceGroup>
          <inkml:annotationXML>
            <emma:emma xmlns:emma="http://www.w3.org/2003/04/emma" version="1.0">
              <emma:interpretation id="{F23110D6-3FC2-464D-808C-355D581E81E4}" emma:medium="tactile" emma:mode="ink">
                <msink:context xmlns:msink="http://schemas.microsoft.com/ink/2010/main" type="inkWord" rotatedBoundingBox="1453,1451 6786,1348 6803,2244 1471,2347"/>
              </emma:interpretation>
            </emma:emma>
          </inkml:annotationXML>
          <inkml:trace contextRef="#ctx0" brushRef="#br0">45 36 117 0,'-9'-3'160'0,"9"3"-15"0,0 0-3 16,-8-3-15-16,8 3-4 0,0 0-8 0,0 0-8 0,-8-4-6 15,8 4 0-15,0 0-10 0,0 0-6 0,-10-3-6 16,10 3-8-16,0 0-5 0,0 0-7 0,0 0-3 16,0 0-8-16,-10-2-3 0,10 2-12 0,0 0-1 15,0 0-1-15,0 0-3 0,0 0 0 0,0 0-6 16,0 0-2-16,0 0 0 0,0 0-2 0,0 0-3 16,0 0-3-16,0 0-1 0,0 0 2 0,0 0-3 15,0 0-9-15,23 15 13 0,-10-15 0 0,0 2 4 16,3-2-1-16,5-2 1 0,3-1-1 0,2 6-3 15,-1-3 0-15,1-3 0 0,8 2-4 0,-8-1 2 16,7 0 0-16,-1 1-3 0,0 1 7 0,-5-1-8 16,1-1 3-16,5 4-2 0,4-5 0 0,-13 1 0 15,9 2 1-15,0-4 0 0,-6 3-3 0,-4 1-1 0,3-1 2 16,-1-2-3-16,0 3-1 0,-1 0 2 0,0-2 2 16,1 0-3-16,-3 1-2 0,0 0 1 0,1 2-1 15,-7-2 0-15,0-2-2 0,0 4 5 16,1-2-4-16,1-1-1 0,-3 4-1 0,-4-2 3 0,3 1 0 15,0-2-1-15,-14 1 0 0,17 0-2 0,-7 0 0 16,-10 0 1-16,14 0 1 0,-14 0 1 16,15 0-3-16,-15 0-4 0,12 1 5 0,-4 1-2 0,-8-2 0 15,12 0 2-15,-12 0-3 0,0 0-2 0,11-2-4 16,-11 2-4-16,0 0-5 0,9 2-11 0,-9-2-5 16,0 0-10-16,0 0-7 0,0 0-21 0,0 0-11 15,0 0-28-15,0 0-25 0,0 0-31 0,0 0-121 16,0 0-311-16,-32 10 138 0</inkml:trace>
          <inkml:trace contextRef="#ctx0" brushRef="#br0" timeOffset="539.77">120 290 20 0,'0'0'89'0,"0"0"-4"0,0 0-9 16,0 0 4-16,-9 3-9 0,9-3 0 0,0 0-6 15,0 0 4-15,0 0-3 0,-7 5 4 0,7-5-2 16,0 0-3-16,0 0-2 0,0 0-4 0,0 0-1 15,0 0-7-15,0 0 2 0,0 0-8 0,0 0-4 16,0 0-1-16,0 0 6 0,0 0-5 0,0 0 5 16,0 0 0-16,0 0-2 0,27 1 2 0,-27-1 2 15,14-2 2-15,-1 1-5 0,0-2 3 0,3 1-3 16,1 2-3-16,0-4 3 0,4 4 0 0,2-5 1 16,0 4-2-16,3-2-1 0,1-2-1 0,7 3-2 15,-2-3-3-15,-7 4-1 0,3 1-6 0,-1-2-1 16,6-2-1-16,-10 1-3 0,5 2-2 0,-2-2-4 15,-3 1 1-15,0 2-3 0,3 0-3 0,-2-1 2 16,-2 1-4-16,3 0 0 0,-5 0 0 0,2 0 0 16,0 1-5-16,-6-1 0 0,0 0 0 0,-1 2-1 15,2-4 1-15,-4 1 0 0,3 2-2 0,-6-1 1 16,6 2-2-16,-3-2-1 0,-1 0 4 0,-3 0-5 16,-9 0-1-16,16 0 3 0,-10 3-4 0,-6-3 2 0,13 0-6 15,-13 0 0-15,10 0-5 0,-10 0-3 0,0 0-13 16,0 0-4-16,0 0-10 0,11 0-11 0,-11 0-12 15,0 0-11-15,0 0-15 0,0 0-21 0,0 0-21 16,0 0-16-16,0 0-153 0,0 0-325 0,0 0 144 16</inkml:trace>
          <inkml:trace contextRef="#ctx0" brushRef="#br0" timeOffset="1211.67">907-207 116 0,'0'0'128'0,"0"0"0"0,0 0-10 0,-14 0-8 15,14 0-4-15,0 0-4 0,0 0-7 0,-12 0-3 0,12 0-4 16,0 0-4-16,0 0-6 0,-10 3-7 16,10-3-11-16,0 0-4 0,0 0-5 0,0 0-3 15,-9 4-1-15,9-4 1 0,0 0-12 0,0 0 0 16,-7 8-5-16,7-8 2 0,0 0-2 0,0 8-3 0,0-8 0 15,0 0 1-15,7 13 4 0,-3-7 1 0,-4-6 4 16,10 10-3-16,-4-5-1 0,2 0-3 16,-1 1-1-16,4 1 1 0,2 0-2 0,2-2-3 0,0 2-1 15,0-2 1-15,1 2 4 0,4 1-3 0,-7-2-4 16,10 2 0-16,-8-4-3 0,6 1-2 0,-2 2 0 16,1 0-2-16,-4-2-2 0,-3 1-2 0,4-1 0 15,-2 0-1-15,-2 1 0 0,4 0-2 0,-3-2 4 16,-1-2-4-16,1 4-3 0,-2-3 0 0,-1 1 1 15,0-2-2-15,1 1 1 0,-4 0-3 0,1 0 0 16,0-2 1-16,0 3-1 0,1-4-1 0,3 4 2 16,-5-3 1-16,2 3-1 0,-3-2-3 0,-7-2 1 15,16 4 1-15,-8-3-1 0,-1 3-2 0,-7-4 0 16,13 4-2-16,-13-4 2 0,10 2-1 0,-10-2-2 0,7 5 1 16,-7-5 0-16,5 7 3 0,-1 0 8 15,-4-7 5-15,-4 16 4 0,-1-4-1 0,-1 0 2 16,-1 8 0-16,-7 0-2 0,-5 6 1 0,-2-2 0 15,-1 0-1-15,-2 4-2 0,1 0 0 0,-4 1-1 0,2-1-2 16,-2 0 0-16,3-3-2 0,-2 2 0 0,2-1-2 16,-2-2-3-16,2 1-18 0,3 0-14 0,4-6-17 15,1-1-18-15,-2-1-19 0,2 1-21 0,1-2-36 16,6-3-31-16,3-4-199 0,-1 0-397 0,5-5 175 16</inkml:trace>
          <inkml:trace contextRef="#ctx0" brushRef="#br0" timeOffset="1642.64">2079-191 23 0,'0'0'189'0,"-12"7"-10"0,4-3-10 16,5 2-14-16,-5 3-9 0,-1 1-5 0,2 2-14 16,2 0-6-16,1 3-9 0,-3 3-12 0,-2 1-7 15,7-1-5-15,-2 3-8 0,-1-4-6 0,4 4-7 0,1 2-6 16,1-2-4-16,1 1-7 0,0-1-1 0,3 0-7 16,-9-7-4-16,8 7-3 0,-2 1-1 15,2-3-9-15,1 1-15 0,-4-5-22 0,-1-2-26 16,1 2-18-16,-2-3-31 0,0 2-21 0,1-1-28 0,0-4-169 15,-5-1-331-15,1-2 147 0</inkml:trace>
          <inkml:trace contextRef="#ctx0" brushRef="#br0" timeOffset="2278.18">1758-112 112 0,'2'-22'135'0,"1"13"-14"15,1 2-14-15,1-3-15 0,2 1-8 0,4-2-7 16,-2 2-11-16,2-1-5 0,0 0-5 0,8 0-2 16,1-1-9-16,2 4 2 0,-4-3-3 0,6 3 3 0,-3 2-4 15,2-3 1-15,2 1-1 0,-1 3 3 16,-2 2-1-16,1-4 0 0,0 1-7 0,-3 5-1 15,-3 0-3-15,0 0 0 0,-1 2-7 0,-3 1 2 16,2 3-7-16,-2-2 2 0,-1 2 1 0,-4 2-2 16,2-2-1-16,-5 3-2 0,4 2 2 0,-5 0 5 0,-1-1-3 15,-3 1 3-15,0 3 4 0,-5-1 3 16,3 0-1-16,-4-2-4 0,-2 3 2 0,-3 0-3 0,1-4 2 16,1 4-1-16,-3-4-3 0,1-3-2 0,2 4 2 15,0 1-6-15,-1-2-4 0,3-4-1 16,-2-1-3-16,3 1 1 0,6-6 0 0,-8 9-5 0,3-7 0 15,5-2-3-15,0 0 3 0,-5 13-2 0,5-13-3 16,0 0 6-16,2 11-3 0,-2-11 2 0,8 7-4 16,-3-3 0-16,-5-4-1 0,14 9-2 0,-8-7 1 15,7 3-2-15,-5-3 0 0,4 4-3 0,1-6 4 16,1 3-1-16,0 1-3 0,-2 0-1 0,4-2 4 16,-2 2-1-16,2 2 0 0,1-3 0 0,-1 3-1 15,-5-5 0-15,0 3-1 0,4 1 3 0,-2 1-2 16,-1-2 2-16,-1-1-2 0,0 1 3 0,-1 4-2 15,2-1-2-15,-2 0 6 0,1-1-2 0,-5 3-2 16,2 0-2-16,-6 0 9 0,3-1-3 0,-1 1 3 16,-7 1 2-16,-1 1 0 0,2 3 15 0,-9-2-9 15,1 2 3-15,-6 0-4 0,-6 0-1 0,3 1-2 16,-9 1 1-16,-3-2-2 0,2-2 1 0,1 1-2 16,-6-5 3-16,10 0-5 0,-1 1 2 0,4-3-3 0,0-1 2 15,-3 1-10-15,8-4-8 0,0 2-11 0,2-1-11 16,1-1-17-16,1-1-14 0,5 2-18 0,7-3-29 15,-13-3-27-15,13 3-53 0,0 0-109 0,0 0-325 16,13-23 144-16</inkml:trace>
          <inkml:trace contextRef="#ctx0" brushRef="#br0" timeOffset="3305.32">2600 66 27 0,'0'0'212'0,"7"-2"-15"16,-7 2-20-16,0 0-19 0,0 0-13 0,0 0-12 16,13 4-12-16,-13-4-10 0,7 7-10 0,-2 1-8 15,4 0-3-15,-6 1-7 0,2 2-3 0,1-1-1 16,1 1-4-16,-2 2-8 0,0-2-3 0,4 0-10 16,-4 1-1-16,1-3-7 0,-1 0-3 0,0 2-3 15,1 1-4-15,-3-2-4 0,1-1-1 0,1-2-6 16,-3-1 1-16,-2-6-3 0,5 12-1 0,-5-12 0 15,3 9 13-15,-3-9 15 0,1 5 17 0,-1-5 5 16,0 0 1-16,0 0-9 0,0 0 0 0,0 0 1 16,0 0-3-16,0 0 3 0,-16-19-6 0,12 12-5 0,4-5-2 15,-3 0-8-15,3-3-2 0,-2 1-5 0,2-1-4 16,2 2-3-16,1-6-4 0,1 4-5 0,3 3-3 16,-2-3-8-16,9 0-14 0,-7 5-16 15,4 0-19-15,3 0-14 0,5 1-12 0,-3 2-13 0,-2 3-7 16,-1 2-12-16,1-2-3 0,2 4-5 0,-2 2-9 15,2-2-2-15,-2 1-4 0,-2-1 8 0,0 3-5 16,4-1 5-16,-3 1 9 0,1 3 6 0,-3-3 12 16,-3 2 19-16,6-3-10 0,-8-2 14 0,1 3 9 15,-7-3 11-15,12 4 13 0,-5-2 18 0,-7-2 8 16,6 3 17-16,-6-3 9 0,0 0 15 0,8 8 10 16,-8-8 3-16,2 15 8 0,-1-10 0 0,-1-5 2 15,-1 14 0-15,4-4-3 0,-3 1-3 0,-2 0 1 16,4 0-2-16,0-2-1 0,-2 1-2 0,1 4-2 15,2-6-1-15,-1 2-3 0,1-1-4 0,1-2-2 16,1 1-2-16,0-1-3 0,1-2 0 0,1 0-2 16,-2 1-4-16,6-3-1 0,1-1-3 0,1-1 0 15,0-1-4-15,3 0 2 0,-2-2-4 0,2-4-3 0,0-1-6 16,0 0 5-16,7-6-4 0,-7 3 2 16,0-4-2-16,-2-1-1 0,0 1-2 0,-2-2-3 15,-3 5 1-15,4-9-2 0,-4 3 0 0,-4 3 0 16,3 1-3-16,-2 0 1 0,-1 2 2 0,-3-2 0 0,1 7 9 15,1-1 7-15,-4 7 6 0,2-14-2 0,-2 14-3 16,5-7-3-16,-5 7-3 0,0-7-3 0,0 7-1 16,0 0 0-16,0 0-2 0,0 0-2 0,0 0 0 15,-9 26 8-15,4-15-6 0,3 4-3 0,-1-2-4 16,1 0 5-16,1 2 1 0,2 0 0 0,1-1-3 16,1 0-2-16,-1-2 0 0,1 1 4 0,3 0-2 15,-1-1-1-15,0-1-2 0,4-1 3 0,-2-1 1 16,4-3 0-16,1 0-2 0,-2-2 3 0,3-1-6 15,1-2-4-15,0-1-8 0,2-3-7 0,5-2-8 16,1-3-6-16,0-2-8 0,3 1-5 0,-4-4-1 16,6-6 1-16,1-2-3 0,-5-1-8 0,2-2-3 15,-4 2-6-15,4-3-3 0,-4 1 6 0,-2-5 5 16,4 3 1-16,-2-4 8 0,-3 3 4 0,-1 1 10 0,3 1 5 16,-11 4 9-16,0 0 20 0,1 4 12 15,-1-2 7-15,-2 1 9 0,-3 6 16 0,4 0 7 16,-6 0 6-16,2 1 5 0,1 5 2 0,-5 6-5 15,2-9-3-15,-2 9-8 0,3-7-8 0,-3 7-4 0,0 0-5 16,0 0-4-16,0 0-2 0,0 0-3 0,0 0 2 16,5 27-5-16,-5-14 2 0,-5 1 0 15,5 7 1-15,0 0 1 0,-3 1-2 0,6 8 0 16,-3-1-1-16,0 3-2 0,2 0-3 0,2 0 3 0,-4 0 0 16,7-3-3-16,-4-5 3 0,3 6-4 0,-3-10-1 15,-1 2 0-15,6 2-1 0,0-3-3 16,-5 1 2-16,2-4-3 0,1 0-9 0,2-3-13 0,-2-3-11 15,-1 0-17-15,-3-1-12 0,3 0-16 0,-4-2-18 16,4-3-15-16,-5-6-16 0,5 10-18 0,-5-10-13 16,0 5-29-16,0-5-200 0,0 0-412 0,0 0 182 15</inkml:trace>
          <inkml:trace contextRef="#ctx0" brushRef="#br0" timeOffset="3705.26">3913 223 135 0,'-7'-7'214'0,"7"7"-9"15,-4-10-11-15,4 10-18 0,0 0-17 0,-3-11-16 16,3 11-14-16,0 0-17 0,0 0-5 0,9-11-11 16,-9 11-9-16,14-4-8 0,-2 0-4 0,-1 0-5 15,3 1-5-15,5 0-8 0,3-1-1 0,2 2-1 16,8-7-3-16,-4 7-10 0,4-10 1 0,3 9-4 16,1-6-5-16,-1 0-3 0,-3-2-2 0,3 2-3 15,0-3-1-15,-3 3-3 0,-7 4-3 0,-1-1-1 16,-2 0 4-16,0-3 1 0,-2 2-1 0,-8 2 3 15,2-5 0-15,-6 3 2 0,0 2 2 0,-2-1 0 16,-3 0-1-16,-1-1 3 0,-2 7-5 0,0 0-4 16,-2-16 0-16,2 16-3 0,-14-9-5 0,3 7-2 0,-5-2-2 15,-8 7 1-15,1 0-2 0,0 0 0 0,-2 2-3 16,1 1-2-16,4 0-2 0,2 5 7 0,1-2-8 16,-1 3 3-16,9-4-5 0,-3 3 1 0,5 2 2 15,2-3 2-15,5 4 0 0,-2-2 0 0,4 2 2 16,3-2 4-16,7 0-2 0,-1 1 2 0,2-5-1 15,6 2 1-15,0 1-3 0,4-2 6 16,2-3-3-16,5 0-4 0,-6-1-1 0,1-4-6 16,2-1-21-16,-3 3-26 0,1-2-27 0,-1 1-24 0,-2-3-11 15,-1 0-31-15,-1-4-33 0,1-2-53 0,-7 5-148 16,0-2-405-16,1-3 180 0</inkml:trace>
          <inkml:trace contextRef="#ctx0" brushRef="#br0" timeOffset="3905.32">4847 96 9 0,'0'0'240'0,"17"-3"-8"0,-9 1-12 0,2 0-9 15,1-3-13-15,6 3-13 0,-1-3-8 0,0 3-11 16,5-3-16-16,-5 2-7 0,-2-3-8 0,8 5-10 0,0-2-5 16,-1-2-13-16,-1 1-14 0,1 2-6 0,5-3-9 15,-8 2-8-15,5 0-7 0,-7-3-8 16,6 0-25-16,-7 5-30 0,1-1-28 0,-4-1-34 15,4 1-42-15,-2-2-46 0,0 2-63 0,-1-4-177 0,1 0-422 16,2 0 187-16</inkml:trace>
        </inkml:traceGroup>
        <inkml:traceGroup>
          <inkml:annotationXML>
            <emma:emma xmlns:emma="http://www.w3.org/2003/04/emma" version="1.0">
              <emma:interpretation id="{2A2020F0-E99E-4F7D-9804-B3CC8A85338B}" emma:medium="tactile" emma:mode="ink">
                <msink:context xmlns:msink="http://schemas.microsoft.com/ink/2010/main" type="inkWord" rotatedBoundingBox="7290,972 13528,851 13551,2031 7313,2152"/>
              </emma:interpretation>
            </emma:emma>
          </inkml:annotationXML>
          <inkml:trace contextRef="#ctx0" brushRef="#br0" timeOffset="7228.63">8487-213 28 0,'0'0'176'0,"-18"2"-10"0,6 1-9 16,-1 0-7-16,-1 2-12 0,-1-1-5 0,-5 1-12 15,4-1-3-15,0 1-10 0,3 1-1 0,-3-4-9 16,1 2-8-16,1 1-10 0,0-1-5 0,1 1-7 16,2-3-6-16,0 3-8 0,1 0-6 0,2-2-7 15,0 1 0-15,1 0-3 0,1 4-7 16,0-4-4-16,0 1 0 0,6-5-3 0,-5 12-3 0,5-12-2 15,0 8-1-15,0-8 1 0,5 11-1 0,-5-11 0 16,8 11-5-16,-1-7 1 0,4 4-2 0,0-3 4 16,4 0-8-16,-3 0 0 0,5-2-1 0,-1 2 2 15,0-1-2-15,0 0-2 0,5 1-1 0,-2 0-2 16,-3 1 4-16,-1-3-4 0,-1 4 1 0,1 0-3 0,0-2 2 16,-2 3 0-16,-1-3 0 0,-1 0-2 15,-2 1 2-15,-3 1-4 0,-4-1 9 0,6-1 3 16,-8-5 9-16,1 9 12 0,-1-9 3 0,0 0 3 15,-11 16-1-15,2-8-3 0,-3-1-4 0,-2-3-3 0,-2-1 0 16,-4 6-5-16,-1-3 1 0,1 0-4 0,0 1-1 16,4-2-6-16,-1 0-10 0,-1-2-10 15,3 2-19-15,1-2-15 0,0 3-20 0,7-2-13 0,-3-2-21 16,10-2-14-16,-11 6-2 0,11-6-12 0,-4 7-13 16,4-7-20-16,0 0-152 0,0 0-335 0,24 5 147 15</inkml:trace>
          <inkml:trace contextRef="#ctx0" brushRef="#br0" timeOffset="8879.7">8723 91 2 0,'9'-4'186'0,"-2"1"-7"0,2 0-15 0,-1-6-11 0,1 7-16 16,4-5-12-16,-2 0-16 0,0-1-12 0,0 1-7 15,2 1-11-15,0-3-4 0,1 3-9 0,0-3-8 16,-3 3-4-16,1-2-5 0,1-1-5 0,-3 0-3 15,1 1-1-15,-1-1-6 0,-4 2-6 0,1 2 1 16,-4-4-6-16,0 3-5 0,-3 6-3 16,0-13-1-16,0 13-6 0,-8-9 0 0,8 9-3 0,-16-5-1 15,4 1 2-15,-3 6 2 0,-1 1 0 0,-6 0 1 16,2 3 0-16,-1 0 4 0,1 0 1 0,7 0-2 16,-4 2 1-16,5-2 0 0,1 3-5 0,1 2 3 15,4-1 0-15,1 1-1 0,1 1-3 0,3 0-1 16,2-1 2-16,5 1 2 0,4-1-2 0,2 4 0 15,5-4-1-15,1 1-2 0,5 1 3 0,0-4 0 0,1-2-2 16,10-1 2-16,-9 1-3 0,10-5 1 16,-9 2-2-16,7-5 1 0,1-2 0 0,0 3-4 0,-8 0 4 15,1-5-4-15,4-1 3 0,-8 0-1 0,0-1-1 16,0 2 0-16,-4-3 0 0,-5 3 1 0,3 0 2 16,-5-2-2-16,1 0-4 0,-2 2 2 15,0 0 2-15,-2 2-1 0,-2-2-1 0,2 2-2 0,-9 3-2 16,12-3 2-16,-5 1-1 0,-7 2-2 0,12-3 3 15,-12 3-1-15,14-3 0 0,-14 3 5 0,16 2-3 16,-7-2 0-16,4 1 1 0,0 0-1 0,2-1 3 16,1 0-3-16,-1 2 0 0,0-4 3 0,1 4-1 15,6-5-1-15,0 2 2 0,-1-2-1 0,-1 4-2 16,-4-4 2-16,-1 3-3 0,-1-4 5 0,-3 2-3 16,3-1 1-16,-7-1 2 0,2 2-3 0,-3-3 4 15,1-1-2-15,-7 6-1 0,7-10-2 0,-7 10 3 16,0-14-5-16,0 14 0 0,-8-12 0 0,2 4-1 15,0 2 5-15,-5 0-1 0,-3 1-2 0,1 0 4 16,-8 0-3-16,3 2 1 0,-4 1 6 0,0-1 4 16,-2 3 2-16,2 3 4 0,1-1-2 0,-1 2 0 15,5 0 5-15,-4 1-5 0,2 0-1 0,4 1 2 0,0 3-6 16,2-3-1-16,1 2 1 0,4 1-3 0,1 0-2 16,1 2 2-16,1 0 2 0,4 2-1 15,1-4-2-15,0 3 0 0,2-1 2 0,2-1-1 16,1-3 2-16,1 3-3 0,4-4 0 0,-1 1 0 0,5 0 0 15,-1-2 3-15,2-2-3 0,2-1-2 0,-1-2-1 16,7-2 3-16,-1 0 0 0,0-4-4 0,0 1-1 16,2-1 0-16,-1-3-4 0,-1 4-1 15,-1-3 1-15,2-3 0 0,-2 2-1 0,-1-2 1 0,-3-1 1 16,-1-1 0-16,1 3 1 0,-2-3-3 0,-4 1 3 16,0 3 1-16,3-1-4 0,-3 1 2 0,-1 2 0 15,-4 2 1-15,0-1 1 0,0 1-1 0,-6 5 2 16,12-6-3-16,-12 6 1 0,10-5-1 0,-10 5 1 15,7-4 1-15,-7 4-2 0,0 0-2 0,15 6 2 16,-9-3-1-16,-6-3 2 0,10 10 0 16,-3-5-1-16,-1 0 0 0,-1 1 3 0,5 4-1 0,-3 1 2 15,-2-3 0-15,4 0 3 0,-2 1-4 0,1 0 4 16,1-1-3-16,-3-3 3 0,0 3-2 0,-1-3 0 16,1-1 3-16,-1 1-1 0,-5-5 4 0,10 7 5 0,-10-7 14 15,6 4 18-15,-6-4 7 0,0 0 1 16,10 0-7-16,-10 0 1 0,0 0-4 0,8-11 1 15,-8 11 0-15,5-12-5 0,-5 2-5 0,1 3-3 0,-1 7 5 16,4-18-9-16,-3 7-4 0,0 2-2 0,-1 9 0 16,4-17-2-16,0 8-6 0,1 1-3 15,-2-1-13-15,5 3-15 0,-1-3-10 0,5 0-15 16,-1 6-15-16,4-3-6 0,1 2-14 0,8 2-5 0,-2-2-4 16,4-1-11-16,-2 1 0 0,10 3 0 0,-11-1 4 15,5 0 2-15,-3 2 5 0,-1-5 0 0,4 4 4 16,-2-1 12-16,-2-3 5 0,-2 1 11 0,-1 2 16 15,-3-1 13-15,-2-1 15 0,-5 2 18 0,-1-1 14 16,0 0 15-16,-10 3 8 0,13-4 6 0,-8 1 8 16,-5 3 2-16,0 0 2 0,2-8-2 0,-2 8-1 15,0 0-2-15,0 0-6 0,0 0-2 0,-26-3-4 16,26 3-1-16,-16 6-6 0,6 0 1 0,0 0-6 16,2 2-1-16,2-1-3 0,-3 1-5 0,3 3-1 15,1 1 0-15,1 0-5 0,4 2 0 0,0-4-3 16,0 3-1-16,4 3 2 0,1-4-3 0,0-1 0 15,3 3-2-15,3-3 2 0,0-1-1 0,3-1 0 16,3 2 0-16,-3-2-1 0,6-3-2 0,-4-2-1 16,6 0 1-16,0-3-3 0,-3-1-2 0,6-1-2 15,-2-2-1-15,-2-2-4 0,1-1-1 0,-3-2-1 16,1-4-11-16,-1 1-5 0,-2-2 3 0,-1-1-12 16,-1-4-10-16,-2 2 2 0,-1-3-1 0,-1-1-6 15,1-1-3-15,-2 1 6 0,-2-5-3 0,0-3-3 0,-2 6 3 16,3-8 3-16,-4 9 6 0,1-2 6 0,-4 2 1 15,3 1 4-15,-1 0 3 0,-3 1 18 16,1 3 7-16,0 1 0 0,-1 4 2 0,3 0 4 0,-3 1 5 16,1 2 0-16,-2 8 0 0,1-12-6 0,-1 12-2 15,0-9-2-15,0 9-1 0,0 0-1 0,0 0 0 16,0 0 0-16,0 0-1 0,0 0 0 0,0 0 2 16,0 0 3-16,-1 39 6 0,-1-24-3 0,1 4 3 15,-3 0 1-15,4 3 3 0,-1 4 6 16,-3-2-6-16,3 4-2 0,-3-6 2 0,3 3-2 0,0-2-1 15,1 7-1-15,-3-12-5 0,6 3 3 0,-2-5 2 16,3 5-4-16,-3-3 3 0,0-3-4 0,4-1 0 16,0-3 4-16,0 0-3 0,2 1 0 0,0-3-2 15,-1-4 2-15,2 1 1 0,0-3-1 0,2-2-3 16,3 0 2-16,1 1-1 0,-2-4 0 0,3 1-1 16,1-2-3-16,-2-3 1 0,6-2-2 0,-6 1-1 15,3-4 0-15,3 0 0 0,-3 0 1 0,3-2-3 0,-2 2-2 16,-5 4 2-16,1-1-1 0,-1 2 5 15,-3 0 4-15,1-2 4 0,-1 2 2 0,-3 4 1 16,3 0 2-16,-10 2 3 0,19-4 1 0,-9 4-3 16,1 2 3-16,-1 0-2 0,2 0 1 0,0 4-1 0,0-2 3 15,-1 2-3-15,3 0 0 0,-3 0 1 0,0 0-4 16,1 3 1-16,0-1-1 0,-1 0 2 0,1 2-2 16,-1-1-7-16,-1-4 1 0,1 6-18 15,0-2-28-15,-2 1-45 0,0 0-36 0,-1 0-46 0,0-5-51 16,-2 1-215-16,3-2-467 0,-3-2 207 0</inkml:trace>
          <inkml:trace contextRef="#ctx0" brushRef="#br0" timeOffset="9233.17">12000-50 145 0,'0'0'306'15,"0"0"-31"-15,0 0-29 0,0 0-25 0,0 0-13 16,0 0-10-16,4 11-1 0,-4-11-7 0,4 8-11 16,-4-8-8-16,5 7-3 0,0-1-3 0,-5-6-7 0,6 12-10 15,-2-9-11-15,-4-3-6 0,4 10-4 16,0-6-19-16,-4-4-1 0,5 9-7 0,-5-9-7 15,7 6 6-15,-7-6-19 0,3 6-8 0,-3-6-13 16,0 0 2-16,0 0-10 0,0 0-1 0,5 8-5 16,-5-8-1-16,0 0-7 0,0 0 13 0,0 0-11 15,0 0-2-15,0 0-6 0,0 0-7 0,0 0-25 16,0 0-39-16,0 0-27 0,0 0-35 0,0 0-40 0,0 0-39 16,0 0-42-16,-5-35-53 0,5 26-312 0,0-2-636 15,2-1 281-15</inkml:trace>
          <inkml:trace contextRef="#ctx0" brushRef="#br0" timeOffset="9430.75">12079-377 268 0,'-4'-9'356'16,"2"-2"-11"-16,-2 5-17 0,0-3-14 0,4 9-14 15,-6-12-19-15,3 4-21 0,3 8-21 0,-5-10-21 16,5 10-22-16,-3-8-18 0,3 8-24 0,0 0-25 15,-3-8-36-15,3 8-47 0,0 0-48 0,0 0-33 16,0 0-33-16,0 0-33 0,0 0-33 0,0 0-39 16,0 0-51-16,0 0-271 0,0 0-536 0,0 0 237 15</inkml:trace>
          <inkml:trace contextRef="#ctx0" brushRef="#br0" timeOffset="4858.19">5848 124 123 0,'0'0'224'0,"0"0"-18"16,15-13-17-16,-3 9-20 0,2 0-17 0,1 0-12 0,8 1-12 16,-6 3-17-16,9-3-8 0,7 0-11 0,-6 0-10 15,5 3-7-15,-10 2-8 0,13 2-5 0,-12-3-8 16,2 1-7-16,-2 1-2 0,1 0-3 15,0-2-8-15,-5 3-2 0,3-2-5 0,-1 0-1 0,-5 1-1 16,0 0-1-16,7 0-3 0,-7 1-1 0,-2-3 6 16,2-1 2-16,0 0 3 0,0 0 3 0,-1-1 3 15,-2 1 2-15,0-2-3 0,-2-1 3 0,3 0 5 16,-3-2-1-16,-1 5 2 0,-1-4 2 0,0 2 1 16,-3-3-1-16,-6 5-8 0,11-13-4 0,-7 7 0 15,-3-3-3-15,-1 9-6 0,-1-16 0 0,-3 6-5 16,-2-1-5-16,-4-2 1 0,0 2-3 0,-1-1 0 15,-5-2 3-15,-3 2-7 0,2 3 0 0,-6-1-2 16,2 1-2-16,-3 2 4 0,3 2-7 0,0 2-1 16,-2 1 0-16,1 3-3 0,6 0 0 0,-5 2 3 15,4 0-6-15,4 2-7 0,-1 2-22 0,3-2-12 16,0 1-17-16,3 5-9 0,1-2-22 0,4 2-19 0,1-1-34 16,2-10-39-16,5 20-53 0,1-14-131 0,4 3-398 15,2-2 177-15</inkml:trace>
          <inkml:trace contextRef="#ctx0" brushRef="#br0" timeOffset="4410.08">6122-208 88 0,'17'-12'278'0,"1"1"0"0,0-1-25 0,2-2-19 16,-1-3-17-16,1 1-20 0,-4 1-14 0,1-2-3 15,6-7-24-15,-9 5-13 0,6-5-14 0,-8 4-5 16,0-9-17-16,-3 7-8 0,0-1-13 0,-7 0-8 15,2 1-5-15,-5-3-10 0,-4 3-5 0,-1 1-8 16,-4 0-7-16,0 2-3 0,-6 1-7 0,-7-3-5 16,1 9-8-16,-7-3-3 0,-5 4-4 0,2 0-2 15,0 5-3-15,-3 1 1 0,14 6-4 0,-1 0-4 16,5 2 1-16,-2 0-1 0,3 1-1 0,5 4 2 16,-3 3-3-16,5 0-1 0,-1 6 1 0,2-3 1 15,0 5-3-15,8 5 1 0,5 5 3 0,1 0 0 0,7 4-2 16,-2 0 2-16,0 0-1 0,3 2 0 0,2 1 2 15,3-1 1-15,-3 0 0 0,-2 1 0 16,0 1-1-16,-1-6 1 0,-4 1 3 0,1 2-4 0,-3 0 0 16,-3 1 1-16,1-5-1 0,-2-2 3 0,0 3 1 15,-3-7-1-15,0 9 4 0,0-1 1 0,-2-9 1 16,1 2 2-16,-2-3-6 0,-1 0 3 0,-1 3-2 16,0-1 3-16,0-3 1 0,-2-2-4 15,1 2 0-15,2-2-1 0,-1 0-4 0,0-4-7 0,3-2-21 16,-2 1-17-16,1-2-19 0,0 0-19 0,1-2-21 15,0 1-28-15,-1-4-15 0,3-7-30 0,7 11-34 16,-7-11-208-16,8 5-451 0,-8-5 199 0</inkml:trace>
          <inkml:trace contextRef="#ctx0" brushRef="#br0" timeOffset="5211.3">6676 35 35 0,'0'0'272'0,"0"0"-27"0,8-4-26 15,-8 4-23-15,0 0-19 0,0 0-17 0,9 6-16 16,-9-6-15-16,8 9-13 0,-4-6-7 0,1 4-6 15,0-2-7-15,-3 4-6 0,4-4-2 0,-1 5-6 16,0-4-2-16,2 5-6 0,-2-4-6 16,0-2-3-16,-2 3-6 0,-3-8-4 0,7 9-8 0,-5-4-4 15,-2-5-2-15,7 9-4 0,-7-9 1 0,3 6 4 16,-3-6 3-16,0 0 19 0,6 6 8 0,-6-6 2 16,0 0-7-16,0 0-6 0,0 0-7 0,0 0-2 0,0 0-8 15,4-26-4-15,-4 17-5 0,1 1-2 16,0-3 0-16,2-2-6 0,-2 2-1 0,7-1-5 15,-3 0 5-15,1-1-12 0,-1 3-3 0,4-2-2 16,1 3-5-16,-2 1-9 0,1 0-14 0,-2-2-16 0,2 5-12 16,0-1-17-16,0 3-20 0,-2 0-14 15,3-1-23-15,3 1-14 0,-4 3-28 0,-1-2-16 0,7 2-23 16,-4 0-40-16,-1-3-146 0,-10 3-421 0,24-1 186 16</inkml:trace>
          <inkml:trace contextRef="#ctx0" brushRef="#br0" timeOffset="5725.53">7280-124 129 0,'-13'-11'217'0,"13"11"-14"16,0 0-15-16,-19 3-11 0,19-3-9 0,-18 9-10 15,7-4-7-15,-2 0-12 0,0 4-8 0,2-1-9 16,-2 1-7-16,2 0-12 0,2 2-7 0,-2-3-8 15,4 4-4-15,1-1-6 0,-2-1-10 0,4 1-4 16,-1-1-7-16,3 0-3 0,2-1-2 0,0-9-5 16,2 13 1-16,0-5-3 0,3-1-1 0,2-1-4 15,4 1-2-15,0-4-3 0,4 2-3 0,2-4-4 16,-1 0-1-16,6-1-2 0,-1 2-5 16,2-4 1-16,-1 2-5 0,3-4-2 0,-2 1-3 0,0-5-3 0,1 4-7 15,0-2 3-15,1 1-7 0,-3-4 0 0,-2 0-5 16,2 1 1-16,-1 1-3 0,-6 0 0 0,4-3 1 15,-4 4 3-15,-2 0 3 0,-2-2 2 16,-1-1-4-16,-3 3-1 0,-2 4 2 0,0-5-1 0,-5 7 2 16,4-12-1-16,-4 12 2 0,0 0 1 0,-11-14-3 15,2 11 1-15,-2 0-1 0,-2 0 0 0,-2 1-2 16,-1 2 3-16,5 0-3 0,-3 2 1 0,0 1 0 16,3 1 1-16,0 1 1 0,4-1 0 0,-3 3 1 15,3-3 1-15,2 2 3 0,5-6 4 0,-5 14 7 16,5-6 3-16,0-8 1 0,7 13 7 0,0-6 1 15,4 2 6-15,3-2 0 0,6 2-3 0,1-1 2 16,3 0 4-16,0-3-5 0,2 3-3 0,0-5 1 16,9 3-5-16,-9-2-2 0,0-2 0 0,0 0-2 15,-2 1-5-15,0-6 3 0,-2 3-9 0,0-2-24 0,-5 1-23 16,-5 0-25-16,-2 2-41 0,2-2-53 16,1-1-63-16,-8-2-254 0,-5 4-513 0,9-7 227 15</inkml:trace>
        </inkml:traceGroup>
        <inkml:traceGroup>
          <inkml:annotationXML>
            <emma:emma xmlns:emma="http://www.w3.org/2003/04/emma" version="1.0">
              <emma:interpretation id="{CC5F602C-BC7E-47DA-AB87-343F28E71BDA}" emma:medium="tactile" emma:mode="ink">
                <msink:context xmlns:msink="http://schemas.microsoft.com/ink/2010/main" type="inkWord" rotatedBoundingBox="14144,1121 19054,1026 19086,2631 14175,2726"/>
              </emma:interpretation>
            </emma:emma>
          </inkml:annotationXML>
          <inkml:trace contextRef="#ctx0" brushRef="#br0" timeOffset="15110.64">13112-392 171 0,'0'0'169'0,"2"-11"-7"0,-2 11-2 0,0 0-9 15,-4-15-22-15,4 15-13 0,-6-11-9 0,0 6-16 16,-4 1-9-16,10 4-9 0,-21-6-5 0,3 2-7 16,-3 5-6-16,0 2 1 0,-1 0-1 0,-2 2-2 15,0-1 2-15,-2 5-3 0,4 0 0 16,-2-1-5-16,1 5-2 0,1-3-5 0,2 2-4 0,1 2-4 16,3 1-2-16,0-1-5 0,2 2 2 0,2 1-9 15,1 0 2-15,3 2-2 0,1-5-1 0,4 3-1 16,2-5 3-16,1 4-9 0,1 2 3 0,2-3-2 15,4-2 3-15,-1 1-2 0,6-5-2 0,-1 4 0 16,3-6 3-16,5 4-4 0,0-5-1 0,4 0 2 16,3-3 2-16,6 0-5 0,2-6 1 0,-8 3-1 0,10-6 2 15,-4 0-3-15,-5 1 0 0,-2 0 1 0,1-2-2 16,-3-2-2-16,0 0 4 0,-5-3-4 16,1 1-2-16,-4-1 2 0,-4 0 1 0,2-5-3 0,-2 2 2 15,-5 0-1-15,0-5 1 0,-3 6-2 16,-3-1 2-16,-4 0-2 0,2 1 3 0,-3 0 2 15,-4 0-1-15,0 4-2 0,-1-4 2 0,0 4 3 16,-2-1 1-16,-2 2-3 0,1 3 0 0,-1 1-1 16,-1 1-4-16,-1 4-2 0,-1 0 7 0,3 3-3 0,-3 2 0 15,4 0-6-15,-2 1-11 0,2 2-16 16,0 0-12-16,1 2-13 0,4 0-14 0,-1 1-23 16,4 2-29-16,0-1 3 0,2 2-19 0,3-3-16 0,-3 2-142 15,5-2-318-15,1-1 141 0</inkml:trace>
          <inkml:trace contextRef="#ctx0" brushRef="#br0" timeOffset="17078.41">13170-94 28 0,'5'6'200'0,"-1"1"-19"0,1 0-13 0,4 5-16 15,-1-3-14-15,-1 2-11 0,4 7-12 0,3 2-4 16,-4-2-15-16,5 8-10 0,1 3-8 0,-1-2-4 15,0 8-7-15,-1-2-5 0,0 7-10 0,0 13-2 16,-5-11-5-16,1 13 0 0,1 0-1 0,-5-14-6 16,2 0-6-16,-2 4 2 0,-1-3-5 0,0-1-3 15,4-2-4-15,-2 2 3 0,-2-3-2 0,0-3-5 16,-3-1-2-16,1-6 6 0,-3 7-7 0,0-12-2 16,1-5 0-16,-2 2 0 0,-2-5 2 0,1-3 9 0,-3 0-2 15,1-1 12-15,-1-3 0 0,-3 2 3 16,-2-8 1-16,0 5-2 0,-3-5 0 0,-3 1-2 15,0-6 0-15,-6 0-1 0,-2-3-6 0,-1-1 2 16,3-3-2-16,3-2-2 0,-3 0-3 0,2-3 0 0,2-2-6 16,0-7 4-16,4 1-8 0,-2-5-4 15,8-2-9-15,3-1-10 0,2-3-10 0,3-1-1 16,3 0-7-16,5 0-5 0,2 2-2 0,3-3-4 0,2 5 8 16,4-1 1-16,-2 1-3 0,2-2-4 0,3 5 11 15,6-2 2-15,-1 2 1 0,-1 2 7 0,3 0 0 16,-5 1-2-16,3-1 4 0,-5 0 1 0,4 0 0 15,-2 1 4-15,-2 2-2 0,0-2 3 0,-1 0 2 16,0-2 2-16,-5 8-4 0,-2 0 2 0,6-9-1 16,-7 8-2-16,2-6 4 0,-4 6-1 0,2 0 0 15,2-7 3-15,-5 7-1 0,-2-1 1 0,0 1 2 16,-2 0-1-16,0 0-3 0,-4 5-5 0,-2-5 12 16,0 7-8-16,0 0 1 0,-3-1 4 0,-1-2 0 15,1 5-2-15,-4 1-1 0,0 2 5 0,-2-2-4 16,2 5 2-16,-3-1-1 0,-3 1 0 0,1 2 6 15,1 2 0-15,-4 1-5 0,2 1 6 0,-1 1-2 16,1 3 0-16,2-2 0 0,-4 6-2 0,4 0 5 16,0-1 7-16,1 3-6 0,2 0 1 0,-3 6 0 15,2-2-4-15,3 0 2 0,1 4-1 0,3 0 2 16,2 3 0-16,1-7-8 0,6 3 9 0,2 0-2 16,1-6 2-16,1 5-3 0,3 0 2 0,3-2-4 15,4-1 7-15,-1-1-5 0,3-2 0 0,-1-6 0 16,2 5 2-16,-2-8 1 0,3 3-1 0,0-5 3 0,1 2-2 15,-2-2-5-15,0-2 0 0,-4-3 1 16,-3 5 5-16,4-6-3 0,-6 0-2 0,-2 1 2 16,2-4 1-16,-2 0-2 0,-1 4 0 0,-2-4-3 15,0 0 3-15,0-3-3 0,-4 4 0 0,2-3 3 0,-2 3 3 16,-1 0 4-16,0 0 2 0,-1 4-3 0,-4 4 2 16,7-9-2-16,-7 9-3 0,5-6-2 15,-5 6 0-15,0 0-4 0,6-5 0 0,-6 5-2 0,0 0 3 16,0 0-3-16,9 15 2 0,-9-15 1 0,2 13-1 15,1-4 0-15,-2-2 0 0,0 4-1 0,1-1 0 16,0 1 1-16,-1 1 1 0,-1-1-4 0,2-1 2 16,0-3 0-16,-1 7 0 0,1-7 2 0,-2-7 1 15,3 11 0-15,-1-4 0 0,-2-7 2 0,5 11-2 16,-5-11-3-16,3 7 5 0,-3-7-1 16,3 8-1-16,-3-8 5 0,8 2 1 0,-8-2-4 15,0 0-2-15,0 0 0 0,23-10-9 0,-16 5 0 0,3-5-10 16,1 3-11-16,2-3 0 0,-1 0-2 0,3-4-4 15,1-1-4-15,-1 2 6 0,-1-1-2 0,0 0 5 16,-1 1 2-16,-1 2 4 0,-1-2-2 16,-1 5 2-16,0 1 4 0,-2 0 6 0,0 1 10 0,-1-1-7 15,0 3-3-15,-1 0 1 0,-6 4 4 0,11-5-3 16,-11 5 4-16,0 0 2 0,15 3 1 0,-15-3 5 16,12 8-3-16,-7-1-1 0,2-1 3 0,-1 3 1 0,2 0 4 15,2 1-4-15,-2 0 6 0,1 0-1 0,-2 1-2 16,4 0 3-16,0-2 3 0,2 1-2 15,-2-2 1-15,8 4 3 0,-7-5-2 0,4-3 0 16,3 1-6-16,2 0 3 0,2-3-1 0,-2-3 0 0,1 2 2 16,2-3-3-16,2 2 0 0,0-5 2 0,-1-3-2 15,7 0 1-15,1-2-3 0,-4-4-2 16,-6 3 0-16,-2 1 2 0,0-4-5 0,-5 2-4 16,0-2 1-16,-3-1-4 0,-4 3 1 0,-2 0 1 0,-1 1 2 15,-5-1 3-15,2 0 0 0,-3 3 3 16,0 9 0-16,-5-14 6 0,5 14-3 0,-9-13-1 0,3 11-3 15,-1-1 0-15,-5 1-2 0,12 2 2 0,-21 6 0 16,9-1 3-16,1 1-3 0,-1 3-4 0,4-3 4 16,0 5-2-16,2 1 0 0,2 0 2 15,1-1-6-15,3 4 8 0,2-4 2 0,3 2-2 0,1 1 0 16,5 2-2-16,2 0 3 0,-1-7 0 0,7 1 1 16,-2 1-8-16,7-5 9 0,-2-1-4 0,5-2 2 15,-4-1 0-15,0-2-5 0,-1 0 5 0,0-2 0 16,3-1-4-16,-5 1-1 0,1-7 2 0,0 3-4 15,2-3 3-15,-1-1-1 0,-2 2-2 0,0-3 4 16,0 3 1-16,-3 0-3 0,-2 0-1 0,4 0-3 16,-3 2 5-16,-3-1-3 0,1 3 1 0,-1 2 1 15,-3 0 0-15,1 1-3 0,0 1 2 0,-11 0-1 0,20 1 3 16,-14 3-2-16,6 0 1 0,-6 3-2 16,4-1-2-16,-2 3 1 0,2 2 7 0,0-5-3 15,0 5 3-15,-1 1 0 0,1-6-4 0,0 4 5 0,-3-3-3 16,3 3 3-16,-1-2 3 0,-3-2-5 15,-1-3 2-15,-5-3-4 0,8 8 1 0,-3-4 5 16,-5-4 5-16,6 7 13 0,-6-7 1 0,0 0 0 16,0 0-3-16,0 0 1 0,0 0-4 0,0 0-7 0,10-13 0 15,-9 1-1-15,-1 12-3 0,4-15-6 16,-2 7-4-16,3-3-6 0,0-1-5 0,1 0-9 0,3 0-14 16,0 0 10-16,1 1-4 0,1 1 7 0,1-1 2 15,5-1-4-15,-4 4 5 0,1-1-4 0,6 0 8 16,-1 3-2-16,-3 1 5 0,-1 1-1 0,1-1 1 15,-2 1 4-15,2 3-4 0,0 0 5 0,-1 2 2 16,1 0 0-16,-2 3-1 0,2-2-2 16,0-1 11-16,5 1 0 0,-1 2-4 0,1-2 4 0,-5-2-7 15,1 3 6-15,-1-3-2 0,0 3 3 0,0-3-1 16,1 2-1-16,0-2 1 0,-1-2 3 0,-3 2 2 16,4-3-1-16,-2 3-4 0,-3-4-6 0,-1-1 9 15,4 2-3-15,-5-4-4 0,1 2 7 0,-2-3-4 16,-3-1 0-16,3 0 1 0,-4 2-3 0,-4-1 1 15,3 0 9-15,-3-1-6 0,-1 9 3 0,-4-17 9 16,4 17-2-16,-6-15-1 0,1 9 0 0,-2-5-2 16,-3 9-3-16,-1 0 5 0,-3 0-1 0,-2 2 2 15,0 2 2-15,-6 2-4 0,1 3-3 0,3 0 3 16,0 1 0-16,0 3-2 0,5-3-2 0,2 4 2 16,1 0-2-16,-3 4 2 0,7-4-3 0,1 2-3 15,0 5 2-15,4-7 4 0,1-2-7 0,1 1 5 16,3 2-2-16,2-4 4 0,0 0-3 0,2-3-2 15,-1-1-2-15,5-1 8 0,1 0-6 0,0-3 4 0,2-1-3 16,2 0 1-16,4-5-5 0,0 0 2 0,2-1 3 16,-5-1-5-16,4-1-9 0,0-2-2 0,0-2 0 15,1 1-11-15,-3-2-1 0,-2 0-1 0,3 0-2 16,2-1 8-16,-3 2 1 0,-2 1 0 16,-5 2 3-16,1 1-2 0,-6 1 3 0,1 5 3 0,-3-3-3 15,-6 5-6-15,11-2 10 0,-11 2 2 0,0 0 6 16,15 7 6-16,-10-2 2 0,-4 2-1 0,4 2 0 15,-3 1-1-15,1 2 4 0,-3 3-4 0,2-1-1 16,-2-2 4-16,1 3 0 0,4-1-2 16,-4 1 0-16,4-4 1 0,-2 1-10 0,0 0-15 0,5-3-24 15,-6-3-33-15,3 0-36 0,0-1-72 0,-5-5-112 16,11 2-317-16,-11-2 141 0</inkml:trace>
          <inkml:trace contextRef="#ctx0" brushRef="#br0" timeOffset="17368.7">16880-662 203 0,'-6'12'198'0,"4"2"-8"16,-1 7-10-16,1-1-14 0,1 5-5 0,2 4-13 0,1 4-15 15,1-2-12-15,1-1-10 0,2 5-10 0,1-3-9 16,-5 0-11-16,7 0-5 0,1-1-7 16,-3-1-2-16,3-1-8 0,0 1-3 0,-2-9-7 15,3 10-6-15,-5-11-3 0,0-2-2 0,2 1-14 0,-2-2-11 16,-1-4-15-16,-2-2-19 0,0 3-19 0,-1-3-20 16,-1-2-19-16,1-2-24 0,-2-7-12 0,4 7-16 15,-4-7-37-15,0 0-116 0,0 0-306 0,0 0 135 16</inkml:trace>
          <inkml:trace contextRef="#ctx0" brushRef="#br0" timeOffset="17736.24">16851-132 191 0,'0'0'178'0,"0"0"-21"0,0 0-12 0,0 0-14 15,0 0-12-15,0 0-12 0,20-10-9 0,-11 10-4 16,7-4-11-16,-1 3-5 0,6-3-9 0,3 2-3 15,-2-2-8-15,5 1-6 0,6-3-2 0,-9 1-7 16,8-1-5-16,-6 0-3 0,6-3-3 0,-9 1-7 16,10-4 1-16,-12 3 0 0,10-3-6 0,-10 2 1 15,-2 0-6-15,-1-1 4 0,-8 0-8 0,4-3 1 16,-8 4 0-16,1 1-1 0,-4 0 6 0,0-2-9 16,-3 11 1-16,-3-14-2 0,-4 7-3 0,-1 2-3 0,8 5 6 15,-23-4-2-15,5 5 1 0,-3 0 3 16,-1 3 1-16,-1 5 2 0,0-3-2 0,4 5-4 15,0 2 0-15,1 1 2 0,9-3-5 0,-1 1 3 16,4 2 7-16,3-4 3 0,1 5 0 0,4-1 15 0,6-3 4 16,3 4 3-16,2-1 4 0,5-2-2 15,4 2-4-15,2-4-1 0,7 2-7 0,2-1 1 16,0-5-3-16,3-1-2 0,0 3-9 0,1-5-27 16,-3 2-28-16,-7-5-40 0,-4 2-50 0,0-1-91 0,0-4-129 15,2-1-379-15,-4 0 168 0</inkml:trace>
        </inkml:traceGroup>
        <inkml:traceGroup>
          <inkml:annotationXML>
            <emma:emma xmlns:emma="http://www.w3.org/2003/04/emma" version="1.0">
              <emma:interpretation id="{F6AFC8A8-FDE9-4FEC-8C1C-95058A44DC54}" emma:medium="tactile" emma:mode="ink">
                <msink:context xmlns:msink="http://schemas.microsoft.com/ink/2010/main" type="inkWord" rotatedBoundingBox="19652,947 21068,919 21082,1642 19666,1670"/>
              </emma:interpretation>
            </emma:emma>
          </inkml:annotationXML>
          <inkml:trace contextRef="#ctx0" brushRef="#br0" timeOffset="19432.79">18265-326 193 0,'0'0'257'0,"0"0"-23"16,0 0-29-16,0 0-23 0,0 0-17 0,-6 9-16 16,6-9-13-16,-1 9-15 0,1-9-12 0,0 11-11 0,0-11-6 15,6 15-10-15,-1-9-6 0,0 0-9 0,0 2-6 16,4 0-4-16,-1-1-7 0,0-1-2 0,6-3-3 16,-6 1-5-16,6 1-4 0,0-3-3 0,1-1-4 15,2-2-3-15,-1 0 6 0,-1 0-9 16,-1-3-1-16,0 0-3 0,-1 0-1 0,-3-2-1 0,1-1 0 15,-2 0-3-15,-1-2-2 0,-2-1-2 0,-6-3-2 16,2 6-3-16,-2 7 5 0,-5-21-5 0,3 14-4 16,-4-5-1-16,-2 4 5 0,-1 0-2 0,-4 3-3 15,-6-2-1-15,0 3 0 0,-2 3-2 0,1 6 3 16,-1-4-3-16,2 3-2 0,0-2-4 0,-3 7 2 16,2 1-2-16,8-2 2 0,-2 0-2 0,1 4-3 15,3 0 8-15,-2 4-3 0,6-3 3 0,1 0 4 16,3 0-3-16,-1-1 0 0,6 0 2 0,-1-1 1 0,3 1 0 15,4 0 2-15,0-3 1 0,6-2 0 16,-1 0-1-16,0-2 0 0,10-1 1 0,-3-1-2 16,1-3 1-16,2 0-1 0,0-4 0 0,1-1 1 15,-5-1-4-15,-2-3-4 0,3 0 2 0,-4 1 3 0,-1-7-1 16,0 1-1-16,-5 3-1 0,-4-2 0 16,2-1 0-16,-2-4 1 0,0 4-2 0,-2 2 2 15,0 0 2-15,-4 1 6 0,4 4 2 0,-2-1 4 16,-3 8-7-16,5-11 0 0,-5 11-5 0,0 0-2 0,2-7 3 15,-2 7-3-15,0 0-2 0,0 0 7 0,0 0-4 16,0 0 5-16,-7 28-1 0,7-17-5 16,0-11 0-16,-3 22 2 0,6-10-1 0,-1 1 3 0,-2 1-3 15,4-5 4-15,1 5-2 0,3-3 4 0,0-1-1 16,1 0-1-16,1-3 0 0,6 1 1 0,-5-2 2 16,6-3-2-16,4-2-1 0,-1-1 2 0,3 0-2 15,1-4 3-15,1-1-4 0,7-2 4 0,-9-3-1 16,3 0-2-16,-5-4-2 0,2 2-7 0,-2-2-5 15,4-7-5-15,-3 0-1 0,-1-5-1 0,-2 0-1 16,-3 1-5-16,0-5-3 0,-5 2-1 0,-6 4 4 16,-2 2 2-16,1-9-1 0,-2 10 1 0,-4 1 3 15,0 0 9-15,0 0-3 0,-1 8 8 0,-2-3 3 16,-1 3 0-16,-1 4 2 0,1 1-10 0,6 7 6 0,-14-5 3 16,14 5-3-16,-16 2 1 0,16-2-2 0,-19 10 0 15,8 0 1-15,1 1 0 0,-1 9 4 16,1 0 0-16,1 7 1 0,0 2-2 0,4 2-2 15,0 2 2-15,5-3 1 0,3 1 2 0,3-1 4 16,4-3 1-16,1 1-5 0,0-6 3 0,3-3-1 0,7 6 2 16,3-4-4-16,-5-7 4 0,0 0-2 15,9 1 1-15,-4-5 4 0,-1-4-4 0,2-1 2 0,-2-2 6 16,11-1 2-16,-1-2-3 0,-8-3 0 0,8 0 3 16,-5-1-5-16,2-10 0 0,-5 7 1 0,-2-5-1 15,7-5-3-15,-5-1 2 0,1-3-8 0,-6-2-4 16,1-4-9-16,-4-1-1 0,-1-1-7 0,0-2 1 15,-7-4 0-15,-2 2-5 0,-1-2-1 0,-6 3 1 16,5-3 4-16,-7 2 0 0,-4-2 5 0,-4 7 2 16,1 0 12-16,-1 7 10 0,4 0 3 0,-4 8-6 15,4 2 6-15,-6 0 1 0,7 6 0 0,-6-1-3 16,-1 3-4-16,-5 2 3 0,4 7-5 0,-1 0-3 16,-2 7 0-16,0 3 5 0,0 1 0 0,-4 12-1 15,5 4-4-15,3-1 6 0,4 6-4 0,5 2 1 16,6-3-3-16,-3 2 3 0,5 2 2 0,6-1 0 15,3-1-1-15,-1-2 0 0,6-2 1 0,3 0-8 16,2-5-17-16,-5 1-18 0,1-2-30 0,1-4-25 0,-7-5-26 16,2-2-27-16,0-2-180 0,-5-7-353 15,10 1 156-15</inkml:trace>
        </inkml:traceGroup>
      </inkml:traceGroup>
    </inkml:traceGroup>
    <inkml:traceGroup>
      <inkml:annotationXML>
        <emma:emma xmlns:emma="http://www.w3.org/2003/04/emma" version="1.0">
          <emma:interpretation id="{D5C4DF2E-5144-45D8-8344-3EB7A9DB09DF}" emma:medium="tactile" emma:mode="ink">
            <msink:context xmlns:msink="http://schemas.microsoft.com/ink/2010/main" type="paragraph" rotatedBoundingBox="3494,2527 24137,2483 24140,3758 3497,3802" alignmentLevel="2"/>
          </emma:interpretation>
        </emma:emma>
      </inkml:annotationXML>
      <inkml:traceGroup>
        <inkml:annotationXML>
          <emma:emma xmlns:emma="http://www.w3.org/2003/04/emma" version="1.0">
            <emma:interpretation id="{8BF2BE7E-97BE-4E9E-9CAF-40C2C9F1B2E2}" emma:medium="tactile" emma:mode="ink">
              <msink:context xmlns:msink="http://schemas.microsoft.com/ink/2010/main" type="line" rotatedBoundingBox="3494,2527 24137,2483 24140,3758 3497,3802"/>
            </emma:interpretation>
          </emma:emma>
        </inkml:annotationXML>
        <inkml:traceGroup>
          <inkml:annotationXML>
            <emma:emma xmlns:emma="http://www.w3.org/2003/04/emma" version="1.0">
              <emma:interpretation id="{90992E98-519D-4AA5-827C-639B8BBB6E69}" emma:medium="tactile" emma:mode="ink">
                <msink:context xmlns:msink="http://schemas.microsoft.com/ink/2010/main" type="inkWord" rotatedBoundingBox="3494,2592 7501,2583 7504,3777 3497,3786"/>
              </emma:interpretation>
            </emma:emma>
          </inkml:annotationXML>
          <inkml:trace contextRef="#ctx0" brushRef="#br0" timeOffset="21764.29">2037 1358 116 0,'6'-13'189'0,"7"-3"-16"16,-5-3-12-16,4 3-9 0,4 2-14 0,1-2-12 15,-1 4-7-15,4-2-9 0,1 7-9 0,11-5-11 16,-9 4-7-16,1 1-6 0,10-1-8 15,-8 5-5-15,7 2-8 0,-6 1-5 0,-5 1-5 0,2 4-5 16,-3 2-4-16,-3 4-2 0,1 1-2 0,-10 0 6 16,5 5 0-16,-7 3 5 0,-1 0 0 0,-6 1 5 15,-5 1-2-15,-6 6 0 0,-3-2-4 16,-4 2-2-16,-7-2-4 0,-1-1-4 0,-2 0-2 0,-2-4-6 16,0-1-4-16,3-2-11 0,6-3-13 0,0-1-20 15,1-3-22-15,4 1-22 0,2-6-28 0,1 0-31 16,7-2-30-16,1 1-43 0,5-5-119 0,0 0-343 15,0 0 152-15</inkml:trace>
          <inkml:trace contextRef="#ctx0" brushRef="#br0" timeOffset="21444.57">2208 1247 123 0,'5'-9'231'16,"-5"9"-8"-16,5-7-12 0,-5 7-12 0,0 0-18 16,3-7-20-16,-3 7-20 0,0 0-15 0,0 0-13 15,0 0-9-15,0 0-13 0,0 0-2 0,0 29-2 16,-1-10-8-16,-3 0-4 0,2 5 3 0,-2 8-3 16,2 6-4-16,-1-1-5 0,2-1-5 0,2 2-3 15,-2 2-9-15,1-2-2 0,0 2-4 0,6-4-4 16,-1 2-5-16,1-3-3 0,2 2-2 0,0-2-3 15,2-2-3-15,3 4-2 0,-1-4-13 0,-3-7-21 16,1 4-9-16,-1-10-20 0,-4 0-19 0,0-3-15 16,-2-1-21-16,0-3-21 0,-1-2-29 0,-2-1-21 15,-2-2-9-15,2-8-169 0,-11 11-374 0,3-7 166 16</inkml:trace>
          <inkml:trace contextRef="#ctx0" brushRef="#br0" timeOffset="22081.65">2811 1402 133 0,'3'6'202'15,"-3"-6"-15"-15,0 14-14 0,0-2-21 0,3-3-14 0,-1 2-10 16,1 0-11-16,0 2-15 0,5-4-8 0,-3 3-8 16,4-4-5-16,-2 1-8 0,4 0-2 15,1-3-9-15,4-4-4 0,0 2-9 0,-4-2 0 16,6-2-8-16,3-2-6 0,0-3 1 0,-5 2-6 16,1-1 1-16,-1-1-4 0,-3-2 1 0,-1-2 2 0,-4 1-3 15,-3-4-1-15,-2-1-3 0,-3 0-1 0,-3 0 1 16,1 2-6-16,-7-1-3 0,-7-2 0 0,-3 2-2 15,1 2-1-15,-1 1-2 0,-1 3-2 0,-1 2 1 16,2 1 1-16,-3 3-6 0,6 0 0 0,1 0-9 16,1 2-9-16,3 3-12 0,-3-3-22 15,5 3-20-15,4-1-13 0,0 5-22 0,5-9-15 0,0 11-22 16,0-11-165-16,8 10-330 0,3-5 147 0</inkml:trace>
          <inkml:trace contextRef="#ctx0" brushRef="#br0" timeOffset="22442.19">3546 1236 19 0,'-14'-3'237'0,"-4"1"-12"0,0-3-19 16,-1 6-20-16,-2 0-17 0,0 2-15 0,6-1-14 15,-6 1-17-15,4-1-10 0,4 4-14 0,0-1-8 0,-1-1-11 16,8 0-5-16,-1 3-11 0,3 1-7 0,-1 0-6 15,5-1-10-15,0-7-6 0,5 19-6 0,-1-8-5 16,3-2-2-16,4 1-8 0,3 1-6 16,-1-1-2-16,7 0-6 0,-2 0 4 0,1 0-3 0,3-1 0 15,-3-1 0-15,0 0-1 0,-3-3 0 0,0 1 2 16,-5 2 1-16,-1-5 4 0,-1 6 1 16,0-7 5-16,-2 2 6 0,-1 1 8 0,-1 0 8 0,-5-5 9 15,5 10 6-15,-5-10 4 0,0 0-2 0,-11 15-4 16,4-8-3-16,-7 1-4 0,0-1-4 0,-4 0-4 15,-4 5-4-15,2-4-3 0,-1 2-9 0,3-2-16 16,1-2-14-16,4 1-19 0,-1-2-21 0,3 0-21 16,0-1-28-16,3-3-10 0,8-1-25 0,-9 1-25 15,9-1-202-15,0 0-394 0,0 0 174 0</inkml:trace>
          <inkml:trace contextRef="#ctx0" brushRef="#br0" timeOffset="22806.81">3869 1245 144 0,'0'0'224'0,"-23"-3"-18"16,23 3-20-16,-16 5-16 0,7-1-21 0,-5 2-12 16,0 1-13-16,4 4-12 0,-3-3-13 0,-1 3-8 0,3-2-10 15,1 0-7-15,-1 5-6 0,-1-4-10 16,7 1-1-16,-1 2-8 0,1-2-6 0,0 0-4 15,5 0-2-15,0 0-6 0,0 2-3 0,5-6-2 16,0 3 1-16,4 1-6 0,-2-2-4 0,5 0-1 16,-1 1-1-16,0-3-3 0,2 0 0 0,3 2-4 15,-3-4 4-15,-1 4-6 0,1-2 6 0,1-2-4 16,0 2-1-16,-4-3-1 0,1 0 0 0,-5 1 1 0,2-2 0 16,-8-3 7-16,13 3 4 0,-13-3 3 0,5 7 16 15,-5-7 9-15,3 5 4 0,-3-5-8 0,0 0 0 16,-16 12-5-16,8-7-2 0,-3-2-5 0,0 3-8 15,-2-2-13-15,0 1-19 0,1-1-22 0,4 1-21 16,-2 0-22-16,3-2-20 0,0-1-19 0,7-2-14 16,0 0-41-16,0 0-192 0,0 0-389 0,0 0 173 15</inkml:trace>
          <inkml:trace contextRef="#ctx0" brushRef="#br0" timeOffset="23187.39">4162 1061 125 0,'0'0'202'0,"5"-14"-19"0,-5 14-26 16,11-4-34-16,-11 4-33 0,17-2-40 0,-17 2-34 16,24 0-47-16,-9-3-57 0,-3 2-51 15,4 0-148-15,-2-3 66 0</inkml:trace>
          <inkml:trace contextRef="#ctx0" brushRef="#br0" timeOffset="23018.28">4181 1389 233 0,'0'0'279'0,"0"0"-23"16,0 0-36-16,0 0-22 0,0 0-15 0,0 0-15 15,9 13-14-15,-9-13-17 0,0 15-9 0,2-6-17 16,1 3-8-16,2 2-11 0,-2-3-7 0,5 2-5 16,-6-2-9-16,3 1-4 0,-1-1-7 0,1 1-7 15,1-1-6-15,-1-1-16 0,0 2-31 0,-5-7-31 16,0-5-30-16,3 14-40 0,-3-9-40 0,0-5-46 0,0 0-186 15,0 0-404-15,0 0 180 0</inkml:trace>
          <inkml:trace contextRef="#ctx0" brushRef="#br0" timeOffset="23614.18">4457 1126 67 0,'3'16'221'16,"-1"3"-16"-16,1 4-17 0,-3 0-17 0,6 7-10 15,-1 1-8-15,-2 0-12 0,2 2-14 0,-2 1-13 16,5-3-8-16,0-2-11 0,0 0-6 0,-3-6-11 16,-1-1-3-16,1-3-7 0,-3 1-7 0,1-6-5 15,0 1-8-15,-3-4-3 0,3 0-3 0,-3-3-4 16,0-8-2-16,2 14-3 0,-2-14-3 0,0 9 3 15,0-9 9-15,0 0-6 0,0 0-3 0,0 0-4 16,0 0-3-16,0 0-5 0,0 0-3 0,0 0-9 16,8-29-3-16,-4 20-11 0,1-5-5 0,6-7-2 15,-1 5 1-15,1-3 4 0,5 2-5 0,-2 1 3 16,0 0 1-16,-1 1 2 0,3 3-2 0,-3 1 0 16,-2 2-1-16,3 3 3 0,-3-1-2 0,3 5-1 15,-4-1 3-15,1 1-1 0,3 2 1 0,-1 2-1 16,-1 2 2-16,0 1 4 0,2 4 5 0,-3-2-2 0,0 3 5 15,0-1 5-15,-3 0 4 0,2 3 5 0,-4-2 4 16,3 1 4-16,-7-2 5 0,-2 1 8 16,0-3 4-16,0 4 3 0,-9-2 0 0,2 1-2 15,-7-3-5-15,1 2-5 0,-1 0-2 0,-7-1 3 0,3-3-12 16,-3 3-2-16,0-3-16 0,7-2-23 0,-4 0-27 16,1 2-34-16,0-4-36 0,1 0-43 0,1-1-31 15,1-1-239-15,3-4-461 0,3 3 205 0</inkml:trace>
          <inkml:trace contextRef="#ctx0" brushRef="#br0" timeOffset="24226.27">5113 1545 60 0,'15'-6'233'0,"-2"-2"-13"15,3 2-15-15,4-6-18 0,-1 3-11 0,4-1-14 16,-5-3-6-16,3-2-12 0,7-2-12 0,-3-1-9 16,-2-2-3-16,4-2-8 0,-8-3-8 0,8 2-12 15,-9-6-11-15,2 1-9 0,0-3-4 0,-2-1-7 16,-3 1-11-16,1-3-7 0,-6 4-7 0,1-3-14 16,-4 2-12-16,-3 1-7 0,-3 8-2 0,1-2-1 0,-4 9 0 15,1-5 1-15,-5 2-2 0,-2 6-6 16,0 2 0-16,-1 0 0 0,-2 1 3 0,-2 3-3 15,-3 4 1-15,0 1-2 0,2 2 3 0,-7 5-2 0,6 0 1 16,-6 4-1-16,2 3 1 0,3 1 1 0,-5 11 1 16,2 0-1-16,4-7 3 0,2 11-2 15,3 2 4-15,-2-1 0 0,2-1-1 0,5 1 2 16,5 1 5-16,0-10-4 0,5 10-2 0,0-1 2 0,7-2 2 16,-1 0-2-16,1 0 2 0,4-2 1 0,-1-7-2 15,3 0 0-15,4 1 2 0,-1-8 0 0,4 0-1 16,0-3 4-16,9 0-1 0,0-2 3 0,0-3 0 15,-7-3 4-15,6-1 5 0,0-4-2 0,-6 1-1 16,0-2 0-16,6-5-1 0,-3-1-1 16,-8 2 2-16,1 0 1 0,-3-2 0 0,-1 0 3 0,-2-2 1 15,-6 1 2-15,0 1 5 0,3-1 0 0,-8-1-1 16,-1 2 6-16,-5 2 3 0,2 2-3 0,-2 7-8 16,-8-15 0-16,0 9-3 0,-5 4-6 0,-4 0 3 15,-5 2-6-15,-4 4 2 0,-4 3-7 0,4 1 1 16,3 0-3-16,1 4-5 0,4 1 3 0,2 2-2 15,1 1 2-15,5 1-1 0,4 3 2 0,4-2-1 16,-1 0-2-16,6-4-1 0,4 1 4 0,4 1-1 16,4 1 4-16,1-2-7 0,6-1 0 0,-4-3-7 15,8-1-7-15,6 0-16 0,-6-4-15 0,6-2-15 0,1 1-25 16,-6-3-22-16,-3-2-35 0,2-2-22 16,-3-2-71-16,1-1-165 0,-1 0-432 0,1-2 193 15</inkml:trace>
        </inkml:traceGroup>
        <inkml:traceGroup>
          <inkml:annotationXML>
            <emma:emma xmlns:emma="http://www.w3.org/2003/04/emma" version="1.0">
              <emma:interpretation id="{85B30D33-0890-4028-A339-EE14BA250830}" emma:medium="tactile" emma:mode="ink">
                <msink:context xmlns:msink="http://schemas.microsoft.com/ink/2010/main" type="inkWord" rotatedBoundingBox="8041,2863 9513,2860 9515,3789 8043,3792"/>
              </emma:interpretation>
            </emma:emma>
          </inkml:annotationXML>
          <inkml:trace contextRef="#ctx0" brushRef="#br0" timeOffset="25925.73">6583 1286 67 0,'0'-11'219'0,"1"-1"-22"0,0 1-19 15,4-1-16-15,5 3-20 0,3-1-12 0,5 0-14 16,5 0-9-16,0 1-9 0,10-2-7 0,2 0-5 16,-2 7-2-16,5 1-6 0,-5 1-10 0,1 2-5 15,-2 2-7-15,-6 5-8 0,-2 0-3 0,-5 5-7 16,-1 0-5-16,-4 4-1 0,0 0 1 0,-7 4-1 16,0-2-3-16,-7 0 3 0,-2 2 0 0,-3 2 0 15,-2-1-1-15,-6 3-4 0,1-4 2 0,1 1-6 16,-3-1-2-16,-2-2-3 0,-3-2-1 0,2 0-10 15,1-2-19-15,3-2-17 0,1 0-25 0,2-5-24 16,0 2-21-16,2-4-33 0,2 0-22 0,6-5-36 0,-9 6-103 16,9-6-316-16,0 0 140 0</inkml:trace>
          <inkml:trace contextRef="#ctx0" brushRef="#br0" timeOffset="25580.43">6631 1260 146 0,'8'-6'174'16,"-8"6"1"-16,5-9-12 0,-5 9-2 0,6-5-6 16,-6 5-5-16,9-7-5 0,-9 7-6 0,7-7-7 15,-7 7-14-15,6-4-13 0,-6 4-12 0,0 0 3 16,13 2-24-16,-13-2-7 0,10 9-3 0,-2 0 0 16,-1 2-4-16,4 4-4 0,-1 6-1 0,-1-1 0 15,1 3-4-15,0 9-3 0,-1-2-5 0,4 4-4 16,-2 1-6-16,0 0 3 0,-1-1-6 0,-1 1-3 0,1-2 1 15,-4 1 1-15,0-1-6 0,2 4 2 16,-2-3-9-16,-1 0-12 0,-2 0-13 0,0 0-19 16,0-2-14-16,-3-2-25 0,2-2-11 0,-2 4-16 0,-2-9-22 15,1-1-34-15,-4-2-14 0,2 2-34 0,-6-5-112 16,2-4-337-16,-3-2 149 0</inkml:trace>
          <inkml:trace contextRef="#ctx0" brushRef="#br0" timeOffset="26519.72">7370 1412 59 0,'0'0'214'0,"7"-9"-20"16,-2 5-18-16,-5 4-17 0,9-12-18 0,-3 5-11 0,-1 0-16 15,2-2-9-15,-2-1-11 0,2 1-9 0,2 0-8 16,-3-1-9-16,0 1-6 0,-2-1-5 16,-2 0-9-16,2-1 0 0,-1 2-6 0,-1-4-4 15,-2 13-7-15,-2-19-2 0,-1 12-7 0,3 7-3 0,-14-12-4 16,7 7 1-16,0 3 1 0,-8 0 1 0,0 2 4 15,-2 1-3-15,2 3-1 0,-4 5 1 0,0-2 0 16,-1 4 11-16,4 2-14 0,2 2-2 0,0-2-3 16,3 3-1-16,1 2-1 0,4-4 0 0,3 5 2 15,1-3-2-15,4-2 0 0,3 5 1 0,3-2-2 16,1 1 2-16,4-4-3 0,3 0 3 0,2 1 0 16,-1-3 0-16,6-4-1 0,-2 1 5 0,4-3-6 15,-1 0-2-15,3-4 1 0,5-3-1 0,-7 0-1 16,1-4 4-16,1-2-6 0,-4 1 3 0,0 0 2 15,-2-4-4-15,1 0 2 0,-4 0-2 0,-1-3 1 16,-2-4 3-16,-2 2-4 0,-2 4 4 0,-2 0-1 16,-1 0-2-16,1 0 4 0,-2 2 3 0,-2 2-2 15,2 2 0-15,-4 0-5 0,-3 5 0 0,8-9-3 0,-8 9 4 16,6-2-8-16,-6 2 2 0,0 0 2 0,15 9-4 16,-10-2 1-16,1 0 0 0,0 3 2 15,3 3-1-15,-1-5-1 0,0 5 3 0,-1-2-1 16,0 0 0-16,3 0-1 0,-2 1 0 0,-1-4 3 0,0 3-2 15,-2-6-2-15,-1 1 6 0,-4-6 2 16,6 9 15-16,-6-9 24 0,7 5 23 0,-7-5 10 0,0 0-4 16,0 0-6-16,0 0-8 0,0 0-5 0,0 0-2 15,-13-23-3-15,8 10-7 0,-2 2-1 0,3-4-5 16,-3 0-4-16,4-3-4 0,-2 1-7 0,5-1-15 16,0-3-22-16,4 0-16 0,0 1-14 0,5 1-15 15,5 1-24-15,-1 0-20 0,0 2-17 0,2 2-10 16,5 4-20-16,-2 0-7 0,2 2-19 0,0-2-13 15,1 5-165-15,-4 1-383 0,-2 2 170 0</inkml:trace>
        </inkml:traceGroup>
        <inkml:traceGroup>
          <inkml:annotationXML>
            <emma:emma xmlns:emma="http://www.w3.org/2003/04/emma" version="1.0">
              <emma:interpretation id="{2AE5DA16-6EE8-4E69-B781-B581C3C34BBC}" emma:medium="tactile" emma:mode="ink">
                <msink:context xmlns:msink="http://schemas.microsoft.com/ink/2010/main" type="inkWord" rotatedBoundingBox="9780,2513 15017,2502 15019,3263 9781,3274"/>
              </emma:interpretation>
            </emma:emma>
          </inkml:annotationXML>
          <inkml:trace contextRef="#ctx0" brushRef="#br0" timeOffset="27098.31">8322 1251 109 0,'5'6'175'0,"1"0"-6"15,0 2-9-15,0 0-15 0,-2 0-16 0,2-1-11 16,-1 4-12-16,2 1-7 0,-5-7-11 0,2 4-7 15,-1 0-5-15,0-4-5 0,1 4-5 0,-4-9-11 16,2 12-3-16,2-7-9 0,-4-5 2 0,2 7-3 0,-2-7-3 16,4 7 7-16,-4-7 11 15,0 0 5-15,0 0-7 0,0 0-6 0,0 0-2 0,0 0-13 16,0 0-9-16,0 0-5 0,0 0-9 0,10-27-9 0,-7 19-10 16,0-2-5-16,5-4-4 0,-1 0 4 0,0 5 1 15,-1-4-2-15,4 2-3 0,-2 0 5 0,1-1-1 16,1 3 7-16,-1-2 3 0,0 3 5 0,-4 1-6 15,2 2 6-15,-2 0-4 0,-5 5 0 0,11-6 4 16,-11 6-3-16,13-1 3 0,-13 1 0 0,11 6 3 16,-2-2 6-16,-9-4-3 0,11 12 6 0,-4-5 2 15,0 5-1-15,0 0 5 0,-1 2 0 0,0-2-3 16,-1 3-3-16,2-4 3 0,-2 4-2 0,1-3-2 16,-2 2-2-16,-1 0 1 0,1-5-1 0,0 4 0 15,-2-2 0-15,2-4-2 0,-3 1-4 0,-1-8 1 16,4 10 0-16,-4-10 0 0,3 7 1 0,-3-7 2 15,0 0-4-15,0 0-4 0,0 0-7 0,0 0-5 16,0 0-1-16,15-23 3 0,-11 13-7 0,3-4 0 16,-1 3-7-16,1-8-1 0,3 3 3 0,0-5 4 15,0 0 4-15,-1 2-4 0,2-2 0 0,0 3 5 16,1-2 1-16,-2 6 10 0,1-3 5 0,-2 4 6 16,-2 2 13-16,-1 1 2 0,1 5 4 0,-3 2-6 15,-4 3-2-15,7-11-5 0,-7 11-4 0,10-2-2 16,-10 2 0-16,0 0 2 0,0 0 0 0,17 12-2 0,-13-8-1 15,2 5 4-15,-1 2-4 0,1 0 1 0,-1 3 3 16,2-1-3-16,-1 0-1 0,-1-2-3 16,5 6 4-16,-3 1-2 0,2-4-1 0,-2 3-3 0,2-5-15 15,-1 1-21-15,0-1-12 0,3-1-21 16,-3 1-18-16,3-5-20 0,3-1-17 0,-3-2-17 16,2-4-19-16,-3 0-143 0,-10 0-324 0,18-5 144 0</inkml:trace>
          <inkml:trace contextRef="#ctx0" brushRef="#br0" timeOffset="27711.92">9199 1204 100 0,'0'0'213'0,"5"-6"-23"0,-5 6-21 0,0 0-12 15,0 0-16-15,0 0-11 0,0 0-8 0,0 0-12 16,1 23-8-16,-1-23-8 0,2 16-12 0,-2-6-3 16,3 0-11-16,2 1-3 0,0 0-7 0,-3 0-5 15,6 0-1-15,-2-2-6 0,-1-1 0 16,4 3-5-16,-4-7-3 0,3 1-1 0,0 1 0 0,1-3-2 15,3 1 1-15,-1-3-5 0,2-1-1 0,0-2-2 0,1-3-3 16,2 0-3-16,-3-2-2 0,2-1 0 16,1-5-3-16,0 2-5 0,-2-3 2 0,1 0-2 15,0 0 0-15,-3-3-5 0,-2 6 1 0,1-6 0 16,-3 5 0-16,1 0-2 0,-3 1-3 0,0 2 3 16,-2 0 2-16,-2 6 3 0,-2 3-1 0,5-12-6 15,-5 12-2-15,5-4-3 0,-5 4 1 0,0 0 0 16,0 0 1-16,0 0 1 0,0 0-3 0,0 24 1 15,-1-13-1-15,1 2 3 0,1-1-2 0,1 4-1 0,-1-3 5 16,2 3-1-16,2-1 2 0,0-2-4 16,4 3 3-16,0-2-1 0,1-1 3 0,2-5 0 15,1 2-1-15,7-2 0 0,-7-2-1 0,9-4-2 0,-1 0 1 16,1-4-4-16,2 0-4 0,1-7-6 16,-3 0-3-16,7-4 0 0,-7 1-7 0,6-6-1 0,-5-3-5 15,-3 5-4-15,4-8-3 0,1 0-5 0,-5-4-4 16,-3-2 1-16,3 2 2 0,-2-2 6 0,-3 0-7 15,-2-1 1-15,2-1 1 0,0 2 6 0,-7 7 2 16,-2 2 2-16,3-3 14 0,-3 5 23 0,-1 1 13 16,-3 7 11-16,2-2 6 0,-1 3 5 0,0 4-3 15,-3 6-6-15,-1-12-6 0,1 12-6 0,0 0 2 16,0 0-6-16,0 0-1 0,0 0-1 0,0 0-1 16,-6 27-3-16,3-13 0 0,2 6 0 0,2 1 1 15,2 1 4-15,-1 8 0 0,3 3-1 0,0 1 0 16,0-2-2-16,3 3 1 0,2-2-1 0,-3 0-1 15,4 0 1-15,1-3-2 0,3 1 1 0,-3-1-2 16,3-2 1-16,-3 0-2 0,-2-8-1 16,0 2-7-16,0-4-10 0,1-1-16 0,-3-3-18 0,-2-1-16 15,0-5-25-15,-2 1-26 0,1-3-24 0,-2-1-11 0,-3-5-26 16,0 0-149-16,0 0-345 0,0 0 153 16</inkml:trace>
          <inkml:trace contextRef="#ctx0" brushRef="#br0" timeOffset="28246.3">10214 1297 105 0,'14'-3'164'0,"2"6"-8"0,1-3-17 0,4 0-8 16,3 1-8-16,-1 0-10 0,4 3-11 0,-1-4-6 16,8 0-9-16,-1 3-4 0,-8-2-7 0,3-1-11 15,5 0-1-15,1-1-9 0,-2 1-6 0,-5-1 1 16,-1-1-10-16,-1 0-1 0,1-1-3 0,-4-1-6 15,1 0 0-15,-5 0 0 0,4 1-7 0,-9-3-3 16,-2 1-1-16,1-4-2 0,-4 2 2 0,-1-4-13 16,-2 4-10-16,-2-3-1 0,-4-2-1 0,1 12-4 15,-10-20-1-15,0 9 2 0,-1 1-2 0,-7-2 6 16,-3 4-4-16,-1 2 4 0,-4 0 5 0,1 5 4 16,-1-1 0-16,-8 4 4 0,8 0 2 0,2 4 0 15,2 2 2-15,1-1-4 0,-1 4-1 0,9-3-1 16,1 4 0-16,3-1 0 0,-3 4 1 0,6 0 4 15,1-1-4-15,4 6 0 0,1-5-2 0,5 2 1 16,0 2-2-16,2-5 2 0,3-3 1 0,1 2 3 16,3 0-4-16,1-4 0 0,0 1-2 0,0-6 7 15,5 2-4-15,2-2-3 0,1-2 1 0,-1-2 1 0,1-2 2 16,2-2-2-16,-2-1-2 0,0 0 6 0,-2-5-8 16,-1 1 4-16,1 0-3 0,-1-5-3 0,1 0 5 15,-2 0-4-15,-1-1 4 0,2 2-2 16,-2-4-6-16,-2 3 1 0,-4 4 6 0,2 1-5 0,-3 1 3 15,-2 0 1-15,0 4-2 0,-2-1 0 16,-2 2-4-16,-5 3 1 0,14-5 4 0,-14 5-1 16,9 1 6-16,-9-1 0 0,10 7-2 0,-10-7 3 15,7 12 0-15,-2-6-1 0,0 2 2 0,1 1-3 16,2 1 2-16,-4 3-3 0,3-3 3 0,-1 1-2 0,0 0 0 16,2-1-3-16,-2-4-21 0,3 5-17 0,1-3-23 15,1-2-29-15,-2-2-44 0,2 0-188 0,-1-4-345 16,5 0 152-16</inkml:trace>
          <inkml:trace contextRef="#ctx0" brushRef="#br0" timeOffset="28861.83">11373 1322 78 0,'-8'-5'212'0,"8"5"-24"16,0 0-19-16,0 0-20 0,29-8-10 0,-8 2-12 15,1 6-15-15,4 0-12 0,8 0-14 0,1 0-7 16,2 0-4-16,2 0-6 0,0 0-2 0,-3 0-3 16,0 0 1-16,-1 0 0 0,-9 0-3 0,-2 2 0 15,-2 0 0-15,-6-2 1 0,0 0-1 0,-1 3-4 16,-2-1-1-16,-1 1 0 0,-2 3-3 0,0-3 2 0,-4 2-1 15,1-1 2-15,-1 1 4 0,0 1-8 16,-2 1-5-16,1-1 0 0,0 1-3 0,-3 0 0 16,-2-7-6-16,8 11-5 0,-6-2 0 0,-2-9-4 15,4 11-1-15,-3-5-3 0,-1-6 0 0,1 11-5 0,-1-11-3 16,5 12-16-16,-5-12-26 0,2 10-32 16,-2-10-34-16,-2 8-38 0,2-8-33 0,0 0-37 15,0 0-211-15,0 0-443 0,0 0 197 0</inkml:trace>
          <inkml:trace contextRef="#ctx0" brushRef="#br0" timeOffset="28539.4">11466 816 133 0,'0'0'202'16,"0"0"-20"-16,0 0-24 0,0 0-8 0,0 0-21 16,0 0-12-16,0 0-5 0,0 0-12 0,0 0 0 0,2 41-5 15,-2-26-8-15,3 5-2 0,1 1-7 16,2 9-2-16,-4 1-5 0,7-1-8 0,-4-2-4 16,1 7-3-16,2-6-9 0,-1 3 1 0,1 1-5 0,2 2-2 15,0-3-5-15,-2 0-4 0,2-2-1 0,2 1-6 16,-2-2-8-16,-3-8-10 0,-1 2-22 0,4 0-16 15,-1-3-23-15,-2-3-23 0,0-2-31 16,-1-4-27-16,0-1-46 0,2-4-116 0,-2-2-321 0,0 0 142 16</inkml:trace>
          <inkml:trace contextRef="#ctx0" brushRef="#br0" timeOffset="29036.41">11875 984 157 0,'0'0'178'0,"0"0"-21"0,0 0-10 0,0 0-19 16,0 0-16-16,0 0-16 0,-2 36-25 0,4-24-25 15,4 7-38-15,-1-5-18 0,2 4-28 0,2 4-19 16,1-1-110-16,-1 3-178 0,1-4 78 0</inkml:trace>
          <inkml:trace contextRef="#ctx0" brushRef="#br0" timeOffset="29278.71">12215 1393 64 0,'23'-2'209'0,"-3"-3"-12"0,0-3-12 16,1 3-17-16,-1 3-14 0,-4-3-19 0,7-4-9 15,-2 2-5-15,-6 1-8 0,-1-2-3 0,6 1-8 16,-7-1-4-16,1-1-7 0,-3 3-3 0,-2-2-2 16,0-3-5-16,-4 4-13 0,-3-5-9 0,1 3-5 15,-7-3-2-15,-2-2-6 0,-4 3-7 0,0 1-2 16,-5-4-9-16,-1 1 0 0,-6 4-2 0,5 0-4 16,-5 3-2-16,0 0-4 0,0 6 0 0,-3 0-1 0,5 3-4 15,-1 0-2-15,5 1-8 0,1 1-11 0,1 2-20 16,0 1-18-16,2 0-14 0,2 3-19 0,5-4-24 15,3 1-36-15,2 1-37 0,0-9-159 16,2 16-365-16,7-7 162 0</inkml:trace>
          <inkml:trace contextRef="#ctx0" brushRef="#br0" timeOffset="29700.46">12688 1236 82 0,'0'0'213'0,"0"0"-21"0,5 9-12 0,-5-9-17 16,2 12-11-16,0-6-15 0,-2-6-12 0,5 14-12 15,-3-5-8-15,1-1-11 0,0 3-5 0,0 1-8 16,2-5-8-16,-1 5-6 0,1-1-8 0,-3-2-7 16,3-1-1-16,-1-1-5 0,-2-2-5 0,-2-5 0 15,7 6 6-15,-7-6 4 0,3 7-2 0,-3-7-7 16,0 0-1-16,0 0-6 0,16-4-2 0,-16 4-4 15,10-9-9-15,-3 4-6 0,0-5-7 0,2 0-5 16,-2 3-3-16,5-5-9 0,-2 1 1 0,2 0-7 16,-2 0-1-16,5-4 1 0,-1 2-3 0,2-1 2 15,0 1 0-15,-5 5 4 0,0-1 1 0,2 0 2 0,-3 3 0 16,0 1 5-16,-3 2 1 0,1-3 6 0,-8 6 2 16,12 0 5-16,-12 0 0 0,10 0 4 15,-10 0 4-15,13 9 10 0,-8 0 4 0,1-3-3 16,-2 3 2-16,-1 2-5 0,5-1 0 0,-2 1-2 0,0 1 1 15,-1-1-2-15,1 1-3 0,1 0-2 0,-1-1 4 16,0-3-4-16,2 3-3 0,-6-4-7 16,3 0-10-16,0 0-18 0,1-1-20 0,1-2-28 0,-1 1-34 15,-6-5-39-15,16 0-41 0,-16 0-179 0,25-5-393 16,-13 0 174-16</inkml:trace>
          <inkml:trace contextRef="#ctx0" brushRef="#br0" timeOffset="29951.62">13417 1126 225 0,'-11'0'245'0,"-2"0"-24"0,3 2-19 0,10-2-20 16,-14 9-12-16,6-3-18 0,3 2-15 0,2 0-14 16,0 0-10-16,1 4-10 0,2-12-4 0,6 23-8 15,3-9-9-15,2 3-4 0,3-1-8 0,1 1-6 16,-1 0-9-16,4 1-4 0,0-1-6 0,-1 1-6 15,-2-3-2-15,0 2-3 0,-1-3-5 0,0 3-2 16,-3 1-2-16,-2-7-4 0,-3 2-1 0,-2-2-3 16,-2 2-4-16,-3 3 4 0,-4-5-21 0,-3 1-26 0,-5-3-40 15,-5 4-44-15,-4-2-50 0,-1 0-238 16,-10-4-434-16,-1 0 193 0</inkml:trace>
        </inkml:traceGroup>
        <inkml:traceGroup>
          <inkml:annotationXML>
            <emma:emma xmlns:emma="http://www.w3.org/2003/04/emma" version="1.0">
              <emma:interpretation id="{EE1F06F5-C6E6-4451-BEEA-1FA236932C02}" emma:medium="tactile" emma:mode="ink">
                <msink:context xmlns:msink="http://schemas.microsoft.com/ink/2010/main" type="inkWord" rotatedBoundingBox="15841,2544 16882,2542 16884,3473 15843,3475"/>
              </emma:interpretation>
            </emma:emma>
          </inkml:annotationXML>
          <inkml:trace contextRef="#ctx0" brushRef="#br0" timeOffset="31592.27">14442 1329 228 0,'0'0'233'0,"-6"7"-27"0,6-7-13 0,-6 9-16 0,6-9-19 16,-2 12-10-16,2-12-8 0,5 14-11 0,2-7-12 16,0 1-6-16,3-1-8 0,2-1-3 0,2 1-9 15,0-1-7-15,2-1-7 0,0-3-8 0,0 1-6 16,1-3-4-16,-5 0-4 0,2-2-6 0,-2-1 2 15,-2 3-7-15,-2-6-7 0,-2-1-2 0,0 0-4 16,-1-1-1-16,-5-3-5 0,0 0 3 16,-2 0-6-16,-3-1-3 0,-4 1-5 0,-2 0-1 0,-2 1-2 15,-3-3-5-15,-3 4-1 0,-3 2-3 0,0 1-1 16,2 1-6-16,-2 1-1 0,5 0-8 0,2 4-1 16,3 0-7-16,-2 0-3 0,1 4-11 0,5-4-4 15,1 5 2-15,7-5 3 0,0 0 4 0,-5 7 1 16,5-7 6-16,0 0 2 0,17 14-1 0,-5-10 1 15,9 1 5-15,2-3-2 0,-1-1 2 0,11-2 0 16,1 1 8-16,4 0-6 0,0-6 3 0,2-2 4 16,4 0-1-16,1-2 2 0,-2-1 2 0,2 0 8 15,-1-4 8-15,-3 1-3 0,-2-1 3 0,-3 0 1 16,-3-5 0-16,-4 4-3 0,-5-3 1 0,2-2-3 0,-9 3-3 16,-1-1 5-16,1-7-1 0,-5-1-4 0,-3 7-2 15,-6-2 2-15,1 3-4 0,-8-1 1 0,1 2 0 16,-7 1-1-16,1 3 5 0,-3-2-7 0,-1 6 1 15,-3-3 0-15,0 8-3 0,-4-1 1 0,2 4-2 16,2-1 2-16,0 3 4 0,-4 2 3 0,4 0-9 16,1 4 1-16,2 3-1 0,-1 0-1 0,5 2 3 15,-4 4 1-15,5 3 0 0,-2 5 1 16,6-1-2-16,3 10 6 0,2-1 2 0,1 0 1 0,3 0-1 16,-1 3 5-16,1-1 3 0,4-1 1 0,-2 0 2 15,0 1 0-15,3 0 6 0,-1-1-5 0,-2 3 4 16,0-5 0-16,1 1 1 0,-2 2 0 0,0-3-2 15,0-1 1-15,-2-7-1 0,-1 2 0 0,0-2-3 16,-1 0-2-16,-2 1 1 0,0-3-1 0,0 0 0 16,0 1-1-16,0-1-2 0,0-5 2 0,-2-1-1 15,2-2-9-15,2-1-16 0,-2-4-12 0,0-7-12 16,1 11 1-16,-1-11 3 0,0 0-12 0,0 0-23 16,-4 8-7-16,4-8-9 0,0 0-2 0,0 0 7 15,-14-25 6-15,9 13 8 0,2 0 6 0,-5-6 6 0,-1-1 8 16,2-1 12-16,3-2 13 0,-1-1 22 0,2 1 11 15,0 2 13-15,3 7 8 0,-2-7 1 16,4 5-3-16,2 1-5 0,1 1-2 0,6 1-2 16,-1 1-5-16,7-1-5 0,3 0 3 0,4 3-2 0,8-1-2 15,2 1-9-15,0 3-16 0,0 5-23 0,4-2-25 16,2 1-48-16,2 0-51 0,-5 0-170 16,8 1-355-16,-6-5 158 0</inkml:trace>
        </inkml:traceGroup>
        <inkml:traceGroup>
          <inkml:annotationXML>
            <emma:emma xmlns:emma="http://www.w3.org/2003/04/emma" version="1.0">
              <emma:interpretation id="{C69CEF71-FAFB-4663-9118-785C9426B572}" emma:medium="tactile" emma:mode="ink">
                <msink:context xmlns:msink="http://schemas.microsoft.com/ink/2010/main" type="inkWord" rotatedBoundingBox="17992,2748 18557,2746 18558,3348 17994,3350"/>
              </emma:interpretation>
            </emma:emma>
          </inkml:annotationXML>
          <inkml:trace contextRef="#ctx0" brushRef="#br0" timeOffset="32448.54">16534 1135 93 0,'1'-9'208'0,"0"0"-12"0,-1 9-17 16,5-13-11-16,-2 7-18 0,-3 6-18 0,7-8-9 16,-2 5-11-16,-5 3-6 0,16 0-8 0,-16 0-4 15,21 10-5-15,-8-3-3 0,4 6-6 0,3 1 2 16,4 5-3-16,-2 3-4 0,-4-3-6 0,3 6 1 16,0 1-9-16,-1-2-7 0,3 1 0 0,-2 2-6 0,0-1-6 15,-4-2-2-15,3 2-2 0,-4-7-6 16,-2 0-1-16,9 4-4 0,-7-5-1 0,-1-4-1 15,-2 0-4-15,1-4-2 0,-1-1-13 0,-2-2-18 16,0 0-12-16,0 0-9 0,-5-5-15 0,3 0-13 0,-9-2-29 16,14-2-12-16,-4-2-20 0,-5-2-14 0,2-2-12 15,1-6-16-15,-2 1-149 0,0-7-337 16,-6-3 149-16</inkml:trace>
          <inkml:trace contextRef="#ctx0" brushRef="#br0" timeOffset="32200.74">16544 1122 179 0,'0'0'287'0,"0"0"-23"0,0 0-29 16,0 0-29-16,0 0-20 0,0 0-13 0,0 0-17 0,0 0-7 15,0 0-8-15,11 18-11 0,-9-6-11 0,0 3-5 16,0 0-9-16,3 5-8 0,-2 2-11 0,0 1-9 16,2 7-4-16,-2-1-4 0,2 1-6 0,-4-6-5 15,3 7-3-15,-4-10-6 0,1 1-5 0,-1-2 0 16,2 0-8-16,-4 0-2 0,2-6-4 0,0 3-11 15,0-6-11-15,-1 1-11 0,1-1-22 0,-2-3-13 0,2-8-11 16,0 13-4-16,0-13-8 0,-5 8-19 0,5-8-15 16,0 0-19-16,-11 2-17 0,11-2-22 15,0 0-10-15,-16-19-6 0,11 7-10 0,0-1-151 0,3-7-356 16,-3-2 159-16</inkml:trace>
          <inkml:trace contextRef="#ctx0" brushRef="#br0" timeOffset="32652.27">17052 1071 163 0,'-3'-9'218'0,"3"9"-17"0,-3-10-22 16,3 10-20-16,-3-7-16 0,3 7-19 0,0 0-6 16,0 0-2-16,0 0-6 0,0 0 3 0,-6 33-12 15,6-18 3-15,-3 6-2 0,1 2-3 0,-1 6 2 16,3 1-11-16,0 2-6 0,3 0-5 0,-6-1-7 16,3 3-6-16,0-2-7 0,-1-2-5 0,5 2-4 15,-4-2-5-15,0 2-2 0,2-9-9 0,-3-2-20 16,0 2-22-16,-2 0-32 0,3-4-34 0,0 0-35 15,0-7-40-15,3-3-57 0,-1-1-171 0,3-2-406 16,7-3 180-16</inkml:trace>
        </inkml:traceGroup>
        <inkml:traceGroup>
          <inkml:annotationXML>
            <emma:emma xmlns:emma="http://www.w3.org/2003/04/emma" version="1.0">
              <emma:interpretation id="{A863077F-C781-45E3-A3FB-5DBC523CEBD3}" emma:medium="tactile" emma:mode="ink">
                <msink:context xmlns:msink="http://schemas.microsoft.com/ink/2010/main" type="inkWord" rotatedBoundingBox="19295,2565 21388,2561 21390,3304 19297,3308"/>
              </emma:interpretation>
            </emma:emma>
          </inkml:annotationXML>
          <inkml:trace contextRef="#ctx0" brushRef="#br0" timeOffset="33159.89">18052 1196 95 0,'0'0'256'16,"-11"-6"-22"-16,11 6-18 0,-15-4-20 0,15 4-11 15,-20 5-11-15,6 0-13 0,1 3-9 0,-6 4-11 16,3-1-15-16,1 2-12 0,1-1-10 0,0 0-3 16,1 4-14-16,-1 1-8 0,3-2-6 0,2 2-8 15,4-1-5-15,-2 3-7 0,5-5-5 0,0 1-4 16,4 0-7-16,1-1 2 0,3-2-4 0,0 0-4 16,4 0-1-16,2-1 1 0,1-2-3 0,1-3-2 15,2 0-1-15,0-4-5 0,8 0 0 0,-8 0-6 16,0-4-3-16,7-2-2 0,0-3-1 0,-3-2-3 15,0-1-2-15,0-2 1 0,0-3-2 0,-2-2 3 16,-1 1-4-16,-1-1-1 0,0 1 0 0,-1 2 3 16,-3 4-1-16,-5 1 3 0,-1 2 9 0,-1 1-1 15,2 0-3-15,-2 2-2 0,-5 4-2 0,11-8-4 0,-11 8-2 16,5-2-3-16,-5 2 2 0,0 0 1 0,0 0 1 16,5 19-2-16,-4-11 1 0,0 1-3 15,3 4 1-15,-4-3 4 0,0 4-2 0,2 0-3 0,1-3-5 16,-3 1-17-16,5-1-16 0,-4 2-23 0,4-3-26 15,-5-1-32-15,5-1-37 0,-2-1-29 0,-3-7-230 16,8 5-452-16,-8-5 201 0</inkml:trace>
          <inkml:trace contextRef="#ctx0" brushRef="#br0" timeOffset="33520.55">18470 892 126 0,'0'0'162'0,"8"-2"-13"0,-8 2-28 15,13-4-19-15,-13 4-25 0,6-5-18 0,4 4-29 16,-10 1-9-16,11-3-23 0,-11 3-4 0,11-2-3 16,-11 2 1-16,15-4-1 0,-9 2 3 0,-6 2-4 15,8-3 6-15,-8 3 7 0,0 0 4 0,0 0 8 16,11-4 4-16,-11 4 9 0,0 0 30 0,0 0 9 15,0 0 5-15,6 13 6 0,-6-13 9 0,0 15 0 16,0-8 2-16,-1 6-7 0,1-1 1 0,0 8 0 0,0 3-6 16,-1 7 2-16,1 2-6 0,1-1-4 0,0 2-5 15,2-1-6-15,-1 0-4 0,3 2-2 0,-1-4-5 16,4 2-2-16,-3-1-5 0,1-1-4 0,1-6-2 16,1 8-1-16,0-1-5 0,-4-1-2 0,4-7 3 15,-3-2-7-15,0 2-19 0,1-6-17 16,-4 4-20-16,3-3-25 0,-2-3-32 0,1-3-42 0,-2-1-32 15,1-3-173-15,-3-1-365 0,0-7 161 0</inkml:trace>
          <inkml:trace contextRef="#ctx0" brushRef="#br0" timeOffset="33815.21">18476 1422 84 0,'0'0'220'0,"5"-16"-22"15,2 7-18-15,1 4-18 0,5-2-16 0,-2 0-19 16,8 0-9-16,2 3-16 0,1 1-9 0,-1-1-8 16,0 0-7-16,1 2-4 0,0 0-4 0,0 2 0 15,-1 0-1-15,-1 0 3 0,1 2-2 0,-5 0-5 16,0 0 5-16,0 0-5 0,-2 2-2 0,0 3-2 16,-1-2-2-16,-3 1-5 0,1-1-1 0,0 4-1 15,-1 1-5-15,-3-1-1 0,0 0-2 0,-2 1-3 16,1 1-2-16,-1-4-7 0,0 2-1 0,-1-4-3 15,-2 3-1-15,3 1-4 0,-2-5 0 0,-3-4 0 16,1 14-14-16,-1-14-17 0,2 12-23 0,-2-12-27 16,-1 9-26-16,1-9-31 0,0 0-23 0,0 0-36 0,-5 7-221 15,5-7-427-15,0 0 190 0</inkml:trace>
          <inkml:trace contextRef="#ctx0" brushRef="#br0" timeOffset="33983.99">18902 1093 142 0,'0'0'237'0,"0"-15"-28"0,0 15-23 15,0 0-19-15,0 0-19 0,0 0-25 0,0 0-29 16,0 0-29-16,20 19-31 0,-13-8-25 0,4-1-29 16,3 0-23-16,2 2-30 0,-2 0-54 0,2 6-66 15,0-6-207-15,3 2 92 0</inkml:trace>
          <inkml:trace contextRef="#ctx0" brushRef="#br0" timeOffset="34270.61">19328 1347 87 0,'12'-3'214'0,"2"-1"-20"16,2 0-16-16,0-3-15 0,1 4-17 0,3-4-15 16,-2 0-12-16,3 2-8 0,-7 1-13 0,0-2-6 0,-3-1-13 15,-1 3-5-15,-4-2-1 0,2 1-8 16,-8 5-7-16,2-13-8 0,-2 13-5 0,-5-11-8 15,-2 4-1-15,-2 3 2 0,-7-3-5 0,2 5 5 16,-5-2 1-16,-2 4-5 0,-1-3 3 0,-4 5 5 16,3 3-3-16,2 0-2 0,-1 1 0 0,3 1-6 15,0 1 0-15,6 1-4 0,-1 2-4 0,3-4 0 16,3 6-3-16,-1-4-2 0,4 3-1 0,3 1-4 0,2 0 2 16,0-1 1-16,2 3-2 0,1-4-1 0,6 1 0 15,-2 0 0-15,7 2-4 0,2 0-15 16,4 0-22-16,4-4-24 0,-3-3-34 0,4-1-42 0,0-3-40 15,3-3-208-15,5-1-406 0,-1-3 179 0</inkml:trace>
          <inkml:trace contextRef="#ctx0" brushRef="#br0" timeOffset="34609.99">19845 1175 53 0,'0'0'246'0,"-19"-3"-22"0,10 3-23 0,-2 3-22 16,-3-2-18-16,7 4-15 0,-2-2-16 0,-1-1-10 15,10-2-14-15,-11 12-10 0,6-6-11 0,1 1-8 16,2 0-7-16,2-7-5 0,0 19-8 0,0-7-10 16,4-2-7-16,1 2-4 0,2 0-5 0,-1 2-7 15,7-2 3-15,0 3-7 0,1 2-1 0,0-1-3 16,0 0-3-16,-1 0 2 0,4-1-6 0,-9-2 0 15,5-2 2-15,-5 0-6 0,4-1 3 0,-7-1-2 16,0-3 1-16,1 1 5 0,-4 0 6 0,-2-7 11 16,8 7 12-16,-8-7 2 0,0 0-2 0,0 0-4 0,-16 14-3 15,4-13-19-15,-3 3-27 0,4-2-26 0,-2-1-38 16,-1 0-42-16,-2 1-42 0,2-1-212 16,-2-2-401-16,2-2 179 0</inkml:trace>
        </inkml:traceGroup>
        <inkml:traceGroup>
          <inkml:annotationXML>
            <emma:emma xmlns:emma="http://www.w3.org/2003/04/emma" version="1.0">
              <emma:interpretation id="{1596EF72-E6FB-417E-A84E-9B1D5F3E67F9}" emma:medium="tactile" emma:mode="ink">
                <msink:context xmlns:msink="http://schemas.microsoft.com/ink/2010/main" type="inkWord" rotatedBoundingBox="22113,2823 24138,2819 24139,3334 22114,3339"/>
              </emma:interpretation>
            </emma:emma>
          </inkml:annotationXML>
          <inkml:trace contextRef="#ctx0" brushRef="#br0" timeOffset="36206.93">20665 1329 187 0,'-5'2'215'0,"5"-2"-14"0,-3 10-17 0,3-10-11 0,-2 15-17 15,4-7-6-15,3 1-10 0,0 4-14 0,1-5-8 16,7 1-11-16,-2 1-10 0,5 1-7 15,-2-1-10-15,6-1-6 0,-3 0-6 16,-2-2-10-16,6-1-4 0,-7-2-7 0,7 0-4 0,-5-1-3 16,3-1-4-16,-3-2-5 0,0-2-1 0,1-1-1 0,-6-1-5 15,3-2-4-15,-1-2 0 0,-3 1-2 16,-4-3-5-16,2 0-4 0,-2-1-6 0,-3-4-2 0,-3 0-3 16,-3-4-3-16,-1 5-3 0,-6-4-1 0,2 4 6 15,-5-2-5-15,2 4 1 0,-8 1 0 0,3 0 0 16,-1 2 4-16,-4 0-4 0,-1 4 2 0,1 1-1 15,5 3-2-15,-4 2 2 0,4 1 2 0,0 2-1 16,0 2 1-16,4 0 0 0,-4 3-1 0,6 2 1 16,-1 3 1-16,6-4 3 0,-1 5 5 0,1-1-3 15,0 1 3-15,5 2-1 0,0 0 0 0,2-5 2 0,3 2 4 16,-2-1 2-16,3 0 1 0,1-4-1 16,2 2 3-16,1-4-4 0,1 0 0 0,1 0 2 15,4-7-2-15,-4 3-1 0,6-1-2 0,-2-2 0 0,0 0-2 16,0-3 3-16,0-1-3 0,1-1 5 0,-1-1-6 15,0-4-2-15,3 0-1 0,-6 2-1 16,4-5-2-16,-1 1 2 0,-3 2-1 0,-1 1 3 16,-1-2-2-16,-1 2 1 0,1 0-5 0,-3-1 3 0,-2 3 0 15,-1 2 1-15,0-1 3 0,-5 6-2 0,8-7-1 16,-3 3-3-16,-5 4 2 0,0 0-6 16,9-4 1-16,-9 4-1 0,0 0 5 0,0 0-5 0,0 0 3 15,8 15-1-15,-8-15 3 0,5 11 3 0,-3-2-3 16,-1-1 1-16,4 1-1 0,-2 0 2 0,2-4 0 15,-1 4 1-15,1-3 3 0,2 0-1 0,-1 1 4 16,2-2 2-16,-2-1 1 0,1 1 5 0,2 0-1 16,0-2-3-16,1-2 0 0,1 0-1 0,4 1-3 15,-6-2-2-15,2-3 1 0,3-1 3 0,-1 1 0 16,2 0-6-16,-4-3 1 0,-2-1-1 0,2 0-1 16,3 1 2-16,-4-2-2 0,1 0-1 0,-1-1-3 15,-1 3-1-15,0-4 1 0,-2 5-1 0,-1-1 3 16,-1 0-2-16,-5 6-1 0,12-8 3 0,-10 4-6 15,-2 4 0-15,0 0-5 0,0 0 1 0,0 0-1 16,13-1 1-16,-13 1 2 0,0 0 4 0,0 0-1 16,1 19 3-16,-1-19-2 0,-1 14 3 0,2-5-3 15,-1 0 3-15,0-9 0 0,0 20 3 0,0-10-1 0,2-3 7 16,1 3-6-16,-1-1 3 0,2-4 0 0,1 4 5 16,0-4-2-16,4 1 1 0,-4 0 0 15,3-4 1-15,0 1-1 0,6 1-2 0,-3-2 1 16,1-2 0-16,4 1-4 0,-4-2 3 0,1-1-4 0,1 0 2 15,2-5-1-15,-5 1 1 0,4 1 0 0,-1-4-6 16,1 3-3-16,2-8 0 0,0 4-5 16,-1-5-4-16,-4 2 3 0,-2 4-1 0,3-2-1 0,-3 4 4 15,-3-5-1-15,2 5 5 0,-4 2 6 0,0-2 1 16,-5 7-1-16,9-8-2 0,-9 8-6 0,7-4 1 16,-7 4 1-16,0 0 2 0,0 0-1 0,0 0 0 15,0 0-2-15,3 20 0 0,-2-14 4 0,-1-6 0 16,0 24-2-16,0-15 1 0,2 4 4 0,0 0 0 15,1 0-1-15,2 2 3 0,2-4-2 0,0-1 1 16,0 0 3-16,2-1-4 0,2 1-6 0,2-3 0 16,1 0 2-16,-2-1 0 0,4-2-2 0,-3-2-5 15,3-1-6-15,6-1 0 0,-1-3-11 0,-4-1-9 16,5-2-3-16,0-5-10 0,-2 2-9 0,4-4-4 16,4-4-12-16,-4-2-1 0,6 1-11 0,-5-2-3 15,3-4-19-15,-2-1-1 0,2 1 2 0,0-3-3 16,-1 2 5-16,-2 1 10 0,1 0 15 0,-3 2 17 15,-7 7 25-15,-1-1 32 0,-3 6 23 0,-4-1 20 16,1 4 11-16,-3 0 1 0,-1 3-6 0,-5 4-7 16,7-8-5-16,-7 8-5 0,0 0-1 0,0 0-6 0,0 0 3 15,14 13-1-15,-13-7-7 0,0 3 4 16,2 1 2-16,-2 4-2 0,2 1 2 0,2 2 0 0,0 2 4 16,3 0 6-16,0 0-4 0,-2-1 4 0,5 3-6 15,0-4 2-15,1 4-2 0,3-3 4 0,1-1-1 16,-4-1-5-16,4 0 5 0,-4-2-1 0,-1-2-7 15,0-2 4-15,2-1-3 0,-2-2 1 0,-1-1 4 16,-4 2-1-16,3-4 2 0,-4 1 8 0,-5-5 5 16,8 3 9-16,-8-3-6 0,9 2-1 0,-9-2-7 15,0 0-4-15,0 0-8 0,0 0 2 0,-27-18-5 16,4 10-1-16,-9 0-2 0,-3 2-3 0,-6-3-4 16,0 4 0-16,-3 4-3 0,4 1 0 0,3 0-4 15,3 1 3-15,-1 4-4 0,11 0 0 0,0 2-2 16,3 1 1-16,7 1-2 0,3 1 0 0,-3-2-3 15,7 2 6-15,3 3-1 0,4-1 7 0,2-3-6 16,5 2 3-16,4 1-2 0,7-1 2 0,5 2-2 16,8 1-1-16,-1-3-17 0,2-2-19 0,3 0-25 15,-2-1-25-15,3-4-33 0,-1 2-46 0,3-6-88 0,-5 0-132 16,-6-3-413-16,-2 0 183 0</inkml:trace>
        </inkml:traceGroup>
      </inkml:traceGroup>
    </inkml:traceGroup>
    <inkml:traceGroup>
      <inkml:annotationXML>
        <emma:emma xmlns:emma="http://www.w3.org/2003/04/emma" version="1.0">
          <emma:interpretation id="{D57E6511-A7C4-467B-8706-7BAB2692B4B9}" emma:medium="tactile" emma:mode="ink">
            <msink:context xmlns:msink="http://schemas.microsoft.com/ink/2010/main" type="paragraph" rotatedBoundingBox="3511,4032 23089,3855 23097,4735 3519,4913" alignmentLevel="2"/>
          </emma:interpretation>
        </emma:emma>
      </inkml:annotationXML>
      <inkml:traceGroup>
        <inkml:annotationXML>
          <emma:emma xmlns:emma="http://www.w3.org/2003/04/emma" version="1.0">
            <emma:interpretation id="{CA93B33A-9642-4424-AC29-67D419313A32}" emma:medium="tactile" emma:mode="ink">
              <msink:context xmlns:msink="http://schemas.microsoft.com/ink/2010/main" type="line" rotatedBoundingBox="3511,4032 23089,3855 23097,4735 3519,4913"/>
            </emma:interpretation>
          </emma:emma>
        </inkml:annotationXML>
        <inkml:traceGroup>
          <inkml:annotationXML>
            <emma:emma xmlns:emma="http://www.w3.org/2003/04/emma" version="1.0">
              <emma:interpretation id="{EE67607F-A418-4C1B-B0A4-4653601E82BB}" emma:medium="tactile" emma:mode="ink">
                <msink:context xmlns:msink="http://schemas.microsoft.com/ink/2010/main" type="inkWord" rotatedBoundingBox="3511,4032 8548,3987 8556,4867 3519,4913"/>
              </emma:interpretation>
            </emma:emma>
          </inkml:annotationXML>
          <inkml:trace contextRef="#ctx0" brushRef="#br0" timeOffset="39358.32">2175 2733 84 0,'6'-7'107'0,"-6"7"-11"0,5-4-8 15,-5 4-2-15,8-6-7 0,-8 6 1 0,9-8-2 16,-9 8 0-16,10-7 1 0,-7 2 0 0,-3 5 7 16,10-9-6-16,-4 7 5 0,2-2 1 0,-8 4-6 15,14-9 2-15,-8 4 4 0,0 1-2 0,-6 4-1 16,11-9-4-16,-6 7-3 0,2-5 0 0,-7 7-3 0,8-8-1 15,-3 3 1-15,-5 5-1 0,8-4 0 0,-8 4-4 16,6-7-5-16,-6 7-1 0,0 0 0 16,0 0-8-16,5-4-4 0,-5 4-8 0,0 0-4 15,0 0-6-15,0 0-2 0,0 0-3 0,-30 0-3 16,16 2-2-16,-2 2-1 0,0 1-4 0,-3-1-2 16,-3 5-1-16,-1-3 0 0,3 1-3 0,4-3 3 15,0 2-5-15,5 0-1 0,-4 2-9 0,4-2-1 0,2-1-10 16,-2 2-2-16,6-1-1 0,-1-1 2 0,2 3-3 15,4-8 6-15,-1 11-10 0,4 0 6 16,2-3 0-16,3-2 2 0,3 0-3 0,0 3 3 0,2-2 4 16,2 0-3-16,6 0 0 0,-3 3 3 0,4-4 2 15,-7 1 2-15,5 1-2 0,-6-4-1 0,1 4 1 16,-1-2-1-16,0 3-2 0,0-3 2 0,-3 2 3 16,-1-2-1-16,1 5-2 0,-5-4 2 0,4 2-1 15,-7 2 0-15,2-3 5 0,1 2-3 0,-4-2 1 16,0 4 7-16,-1-1 3 0,-2-1 10 0,-3 0 3 15,1-1 10-15,-5 3-3 0,0-1 2 0,-6-4 0 16,-4 4 1-16,-3-2-6 0,1-1 1 0,-2 1-3 16,0 1 0-16,1-2-4 0,5-2 3 0,-8 0-3 15,8-1-2-15,3 0-7 0,-2-1-11 0,4 1-21 0,4-2-22 16,0 0-32-16,7-3-15 0,-8 6-5 16,8-6-14-16,0 0-25 0,0 0-39 0,0 0-207 0,0 0-412 15,38-2 183-15</inkml:trace>
          <inkml:trace contextRef="#ctx0" brushRef="#br0" timeOffset="40208.3">2651 3028 22 0,'6'-3'205'0,"-6"3"-19"0,12-8-19 15,-3 2-16-15,0-3-18 0,1 4-9 0,4-2-13 16,0-1-11-16,-3 0-10 0,7-2-7 0,1-5-11 15,-5 7-11-15,0 1-1 0,2-6-5 0,-3 4-3 16,0-6-5-16,-2 6-6 0,-6 1-4 0,4-4-2 16,-7 6-3-16,-2-3-8 0,0-3 1 0,0 12-8 15,-11-16 3-15,1 11-2 0,-1-2-2 0,-5 4 3 16,-3 1-1-16,-5 2-2 0,2 0-3 0,-3 4 8 0,1 4 0 16,2-3-3-16,1 4 0 0,0-2-7 15,2 5 3-15,3-1-6 0,4-2 1 0,4 5 0 16,-5 1 1-16,10 0-4 0,-2 3 3 0,2-4-1 15,6 6-5-15,3-1-3 0,1-2 7 0,6 3 3 0,3-6-2 16,4 5-1-16,-1-3-2 0,8 2-1 0,-6-6 4 16,9 0 0-16,-5-4-3 0,5-1 1 0,-4 0 0 15,-1-5-2-15,1-3 6 0,2 0-6 0,-6-2 0 16,5-4-1-16,-3 1 0 0,6-7 2 0,-8 2-3 16,7-9-1-16,-12 5-7 0,5 0 8 0,1-10 2 15,-4-1-4-15,1 1-1 0,1-6 2 0,0-2-10 16,-1 2-7-16,-1-4-4 0,2 1-3 0,-2-2-7 15,-4 1 2-15,0 0-4 0,-4 0-5 0,3 0 2 16,-9 5 2-16,1-4 5 0,-4-1 0 0,-2 3 3 16,-2 11 3-16,-2-2 14 0,-1 2 0 0,0 3 7 15,-1 1 4-15,-2 6-3 0,0 2 3 0,3 2 3 16,-7 1-8-16,5 3 4 0,-4 3 5 0,11 0 4 0,-26 4 1 16,12 3 1-16,0 1-2 0,0 7-1 0,-2-4 0 15,0 7 3-15,0-1-2 0,-3 7 0 16,2 2 6-16,-2 0-1 0,3 0 2 0,3 3-3 15,2 1 5-15,5 1-1 0,-1-1 1 0,2 4 0 0,1 2-1 16,4-1 3-16,0-4-5 0,5 2 0 16,3-2-1-16,0 2 1 0,4-1-5 0,1 0 3 0,-2-1-2 15,5-1 0-15,-2-9-2 0,2-4-1 0,3 3 1 16,2 0 0-16,-2-7-2 0,3 1 4 0,3-4-6 16,1 1 3-16,4-3-3 0,5-4 0 0,-10-1-4 15,7-6-2-15,-7 3-2 0,10 0-9 0,-3-4-5 16,-4-2 0-16,4 0-4 0,-11-2 0 0,9-6-3 15,-7 5-2-15,-2-6 0 0,0 1 3 0,-2 1 4 16,1-1 1-16,-8-4-1 16,-1 2 8-16,3 1 2 0,-8 1 7 0,-3-1 1 0,2 2 6 0,-3-3 6 15,-4 4 3-15,-1-3 2 0,-2 4 1 0,-3-1-2 16,-4 1-2-16,1 5 2 0,-1 0 3 0,-11-1 0 16,2 5 0-16,0 2 2 0,1-3-2 0,-1 6-1 15,0 2 0-15,5 1 1 0,-2 3-7 0,3-1-1 0,4 1-1 16,-5 4 2-16,4-2-3 0,1 6-1 15,1 1-1-15,4-7 0 0,4 6-1 0,4-1 1 0,-2-2-2 16,6 3 2-16,4 1 1 0,-1 0-2 0,2-3-6 16,5 4-13-16,-1-4-21 0,5-2-16 0,-1 0-23 15,3-6-24-15,5 1-34 0,-5-5-32 0,4-1-47 16,-3-2-106-16,0-5-339 0,2 2 150 0</inkml:trace>
          <inkml:trace contextRef="#ctx0" brushRef="#br0" timeOffset="40482.3">4045 2824 208 0,'-19'3'200'0,"6"3"-16"16,0-1-19-16,2 2-13 0,0 4-15 0,-3 1-8 16,0 5-12-16,4 0-14 0,-1 1-9 0,4-1-6 15,-2-1-11-15,2 4 0 0,3 2-12 0,4-4-5 16,0 3-7-16,0-3-3 0,4-4-3 0,1 3-4 15,6 3-6-15,-4-7-4 0,1-4-1 0,5 6 3 16,1-4-4-16,0-5-4 0,2-1-1 0,0-2 0 16,7 2-6-16,-2-5-2 0,2-4-7 0,0 0-8 0,2-5-11 15,-2 0-8-15,0 0-8 0,6-5-10 16,-7 0-11-16,-1-3-14 0,2-6-24 0,-2-5-20 16,2 0-17-16,-3-2-5 0,2-3-13 0,-6-3-128 0,2-3-288 15,-1 2 128-15</inkml:trace>
          <inkml:trace contextRef="#ctx0" brushRef="#br0" timeOffset="40842.29">4284 2978 186 0,'0'0'196'0,"14"-5"-11"0,0 1-19 16,7-3-18-16,6 3-16 0,6-4-8 0,6 6-16 0,0 0-10 15,5 2-23-15,-4 0-29 0,1 0-31 0,-4-3-32 16,4 3-41-16,-1 0-44 0,-5-2-115 0,-1-2-236 16,3 2 105-16</inkml:trace>
          <inkml:trace contextRef="#ctx0" brushRef="#br0" timeOffset="40690.87">4495 2474 36 0,'-5'-8'141'0,"5"8"-6"0,0 0-2 15,0 0-7-15,0 0-8 0,-21 20-2 0,17-9-6 16,-4 4-3-16,5 3-3 0,-2 3-8 0,0 4-3 16,0 8-6-16,1-4-6 0,1 5-4 0,3-1-6 15,3 4-2-15,1-4-7 0,1 2 3 0,2-4-13 16,2 4-4-16,0-3-5 0,3 1-1 0,-1-4-7 15,0-6-4-15,-6-3 0 0,4 4-4 0,-4-4-5 16,3-3-12-16,-5-1-20 0,2-2-17 0,-2 0-27 16,-1-2-22-16,-2-3-24 0,3-1-17 0,-3-8-29 15,0 0-127-15,-8 10-296 0,8-10 131 0</inkml:trace>
          <inkml:trace contextRef="#ctx0" brushRef="#br0" timeOffset="41866.26">5118 2637 26 0,'-9'-16'253'0,"1"1"-23"15,3 3-19-15,3 0-21 0,2-3-19 0,0-1-16 16,5 5-17-16,6-8-18 0,-1 3-16 0,8 0-19 16,8-4-15-16,1 0-21 0,2-1-13 0,-1 3-12 15,6 0-8-15,-2-2-2 0,5 5-3 0,-3 2-1 16,0 1 1-16,-2 2-4 0,0 2 6 0,-7 5-8 16,-2-2 5-16,2 2-7 0,-1-1 0 0,-2 4 2 0,-1 1 4 15,-4 2 0-15,-1 0 4 0,-3 2 4 16,4-1 1-16,-2 3 6 0,1 5 4 0,-1 2 3 15,0 3 1-15,0-1 7 0,-4 5 0 0,0 2 1 16,7 3 3-16,-8-5-1 0,6 11 1 0,-4-4-1 0,2 2-1 16,0 2 1-16,-1 0-3 0,3-3 1 0,1 1-6 15,-4 0 5-15,0-9-10 0,-3 0-3 16,2 7-1-16,-1-7-2 0,-1 0-1 0,-3-3-3 0,4-1-2 16,-6-8 0-16,2 2-3 0,0-5 4 0,0 5-3 15,-3-2-4-15,1-4 1 0,-3 2 5 0,-2-7-4 16,9 7-2-16,-9-7-1 0,5 5-2 0,-5-5-4 15,0 0-8-15,0 0-5 0,16-10-9 0,-10 5-5 16,1-4-8-16,1 0-16 0,2-3-8 0,1 5-9 16,1-9 2-16,-4 5-6 0,1-4-7 0,1 6 2 15,8-5-1-15,-6 5 3 0,-2 0 5 0,1 1 9 16,0 0 6-16,1 4 7 0,-6 2-2 0,-6 2 6 16,15-2 9-16,-15 2 7 0,11 0 9 0,-11 0 6 15,16 7 3-15,-8-2 11 0,3 2 4 0,-1 2 4 16,2 0 0-16,0-3 3 0,0 3 2 0,8 2 4 15,-1 0-4-15,1-1 2 0,2 1-2 0,0-2-3 16,2-1 3-16,8-1 0 0,-7-2-4 0,0-3-1 0,8-1 0 16,0 1 0-16,-9-4-3 0,3 1 0 15,-2-7-1-15,8 3-3 0,-3-8-3 0,-8 5 1 16,0-2-9-16,0-4-2 0,-4 2 0 0,-2-5 2 0,-1 2-4 16,2-4 1-16,-7 1-1 0,-4 0 3 0,-4 0-5 15,-2-1 5-15,-1 7-3 0,-3-3 3 0,-3 1-1 16,-3 4 5-16,-3 2 5 0,-2 0 9 15,2 5 6-15,-3 0-1 0,-1 3 0 0,1 0 0 0,5 6 0 16,-1-1 0-16,-3 4-3 0,3-3 3 0,2 6-2 16,4-1-1-16,1 1 2 0,5 0 1 0,0 2 2 15,5-2 2-15,4 3 2 0,2-4-4 0,3 5 0 16,12 8-1-16,-1-6-2 0,6 3-1 0,-2-6-27 16,7-2-31-16,-1 3-48 0,3-9-51 0,1 5-224 15,1-5-397-15,0-5 175 0</inkml:trace>
          <inkml:trace contextRef="#ctx0" brushRef="#br0" timeOffset="41123.62">5643 2761 150 0,'3'20'225'0,"-1"6"-21"0,6 3-18 0,-7-6-22 0,2 6-9 15,-1-5-18-15,3 5-9 0,-3 0-16 0,-3-6-11 16,1-3-7-16,-1 4-12 0,-4-1-3 0,0-2-5 0,-4-2-18 16,3-3-23-16,-1-4-28 0,2 2-28 0,0-3-22 15,-2-2-41-15,2-1-30 0,2-3-171 16,-5-1-308-16,0-4 136 0</inkml:trace>
        </inkml:traceGroup>
        <inkml:traceGroup>
          <inkml:annotationXML>
            <emma:emma xmlns:emma="http://www.w3.org/2003/04/emma" version="1.0">
              <emma:interpretation id="{6E4A92F1-E1FD-4A20-8C11-020D734CCC74}" emma:medium="tactile" emma:mode="ink">
                <msink:context xmlns:msink="http://schemas.microsoft.com/ink/2010/main" type="inkWord" rotatedBoundingBox="9193,4325 11199,4307 11202,4559 9196,4577"/>
              </emma:interpretation>
            </emma:emma>
          </inkml:annotationXML>
          <inkml:trace contextRef="#ctx0" brushRef="#br0" timeOffset="42937.93">7813 2768 230 0,'0'0'220'15,"0"0"-17"-15,0 0-23 0,-3 9-14 0,3-9-11 16,0 0-6-16,0 0-12 0,0 12-10 0,0-12-14 0,5 9-8 16,-5-9-13-16,6 9-7 0,1-4 1 0,0 1-9 15,4 1-7-15,0 0-10 0,3-3 2 0,2 2-9 16,0 0-5-16,0-3-3 0,9 1-5 0,0-4-5 15,0 0-2-15,0-2-4 0,2-1 0 0,-3 0-1 16,1-3-3-16,0 1-7 0,-3-2-4 0,-2-2 7 16,-7 1-1-16,4-3-2 0,-7 2-4 0,-1 0 0 15,-2-1-3-15,-2 0 0 0,-5-2-3 0,-1 1-2 16,-4-1-2-16,-4 3-3 0,-2-2 5 0,-1 2-1 16,-7-3-4-16,-6 5 2 0,-7-3-3 0,7 4-1 15,-13 3 2-15,1 0 0 0,2 3-2 0,-2 3-1 16,6 0 2-16,-2 3 2 0,8-1-4 0,3 1 1 15,2 0-1-15,0 0 1 0,5 0-14 0,3 0-7 0,2 4-9 16,3-3-15-16,2-1-12 0,4 3-17 16,2 2-16-16,3 0-23 0,4-4-16 0,5 2-44 15,1-4-176-15,8 0-378 0,1-1 168 0</inkml:trace>
          <inkml:trace contextRef="#ctx0" brushRef="#br0" timeOffset="43560.42">8419 2691 165 0,'0'0'248'16,"0"0"-19"-16,0 0-31 0,9-4-16 0,-9 4-21 15,0 0-16-15,0 0-13 0,11 9-16 0,-11-9-11 16,10 11-10-16,-7-3-8 0,2-1-10 0,0 2-7 16,0 0-7-16,-1-3-7 0,2 5-8 0,-1 0 2 15,0-1-8-15,-2 4-4 0,2-8-1 0,-1 2-5 16,-2-2-4-16,-1 2-3 0,-1-8 1 0,8 10-4 15,-8-10 0-15,2 6-3 0,-2-6-2 0,4 9 1 0,-4-9-1 16,0 0-3-16,0 0 1 0,0 0-5 16,0 0-5-16,0 0-3 0,24-20-2 0,-19 15-7 15,2-5-9-15,1-1 2 0,-1-2 0 0,3 2-3 0,0 2 3 16,-2-6 1-16,1 4-5 0,3-1 3 0,0-5 1 16,-6 8-2-16,4 0 5 0,-5 3 1 0,0-1-1 15,0 2 2-15,-5 5-2 0,9-9-1 0,-4 6 2 16,-5 3-3-16,0 0 5 0,11-2-1 0,-11 2 3 15,0 0-3-15,10 11 5 0,-5-5 3 0,-5-6-2 16,8 11 6-16,-3-4 3 0,1 5-5 0,3-1 5 16,-2-4-3-16,3 7 4 0,-3-4-3 0,7 0 5 15,2 2-2-15,-2-4 0 0,4 4 2 0,0-6 7 16,2 2 0-16,1-2 1 0,2-3 2 0,-1-3-8 16,4-2 6-16,-2 1-6 0,3-1 1 0,7-5-4 15,0 3 1-15,-2-1 4 0,-1-6-3 0,-8 3-1 16,0 1-2-16,0-4-1 0,-3 0 2 0,-2-2-1 0,-1 2-1 15,-3-3-2-15,-5 4 2 0,0-1-1 0,-2 0-4 16,-2 1 1-16,-3 0 0 0,-5-1 0 16,-1 1-1-16,-1 3-2 0,-1 0-1 0,-6 3-8 0,1-2 9 15,-6 5 1-15,-4 1 0 0,2 2-2 0,-3 3 1 16,0 1 2-16,2 2-5 0,-2-1 2 0,5 4 1 16,1 1 2-16,5-1-3 0,3 2 0 0,3 0 3 15,5 0 1-15,1 2-1 0,4 1 4 0,4-4-2 16,9 5 5-16,11 4 4 0,4-7 3 0,2-2-1 15,6 3-3-15,2-7 2 0,2-1-2 0,1 0-5 16,-1-6 2-16,-1 2-10 0,2-3-26 0,-4 0-32 16,1-3-44-16,-6 3-35 0,0-6-78 0,-4 1-142 15,0-2-389-15,-9 1 173 0</inkml:trace>
        </inkml:traceGroup>
        <inkml:traceGroup>
          <inkml:annotationXML>
            <emma:emma xmlns:emma="http://www.w3.org/2003/04/emma" version="1.0">
              <emma:interpretation id="{1E0E5BD8-A22A-4102-AAEE-975232C92294}" emma:medium="tactile" emma:mode="ink">
                <msink:context xmlns:msink="http://schemas.microsoft.com/ink/2010/main" type="inkWord" rotatedBoundingBox="12007,3995 14520,3972 14526,4607 12013,4630"/>
              </emma:interpretation>
            </emma:emma>
          </inkml:annotationXML>
          <inkml:trace contextRef="#ctx0" brushRef="#br0" timeOffset="44357.31">10672 2631 32 0,'0'0'269'16,"-21"-2"-15"-16,13 2-27 0,-6 0-20 0,4 3-18 16,-1 0-18-16,-1 3-13 0,4 0-18 0,-1 1-11 15,2 0-18-15,0-1-8 0,2 2-7 0,2 1-14 16,0-2-3-16,3-7-7 0,-2 16-7 0,2-16-5 16,3 18-7-16,0-10-2 0,2-1-6 0,1-2-3 15,3 0-2-15,1-3-2 0,3 3-2 0,1-1-4 16,1-2-5-16,4-2 0 0,-6 0-4 0,9-2 2 15,-1-2-5-15,-5-1-1 0,1-1-2 0,0 0-2 16,0-3-1-16,-4-2-3 0,5 1 1 0,-5-1-1 16,-2-1-2-16,0 1 4 0,-3-2-7 0,-1 2 5 0,1-3 3 15,-2 4 5-15,-1-1 5 0,-4 4 0 16,3 2 4-16,-4 5-5 0,2-9-3 0,-2 9-4 0,5-8-6 16,-5 8 0-16,0 0-4 0,0 0-2 0,0 0 7 15,0 0-8-15,0 0 2 0,-20 26-1 16,17-17 2-16,-2 3-3 0,3 0 2 0,1 2-2 0,2-2-5 15,-1 2 5-15,2 1-2 0,3-2 2 0,1 0 1 16,0 1-1-16,4-5 1 0,0 6 0 0,1-6-3 16,2 1-1-16,-1-3 0 0,2-1-3 0,2-3 3 15,1-1-2-15,-3-2 4 0,2 3 0 0,-1-6-1 16,1-1 1-16,-2 0-1 0,2 1 0 0,-4-6 2 16,4-1 1-16,-5 0-5 0,-1-1 0 0,0 1 3 15,-3-4 0-15,2 3-1 0,-4-1 1 0,-1 0 1 16,1 0 0-16,-2 1-4 0,0 2-1 0,-1 2 5 15,1-1-6-15,-3 8 0 0,0-11 0 0,0 11-2 0,0 0-3 16,7-9 3-16,-7 9 1 0,12-5-1 0,-12 5-3 16,17 5 5-16,-8-3-4 0,3-1 1 0,1 2 1 15,3 2 0-15,-2-1-1 0,1 2 0 0,1 2 4 16,5-2-3-16,-7 3 2 0,2-3-1 0,-1 0 2 16,-2 1 0-16,1 0-2 0,-1-1 3 0,-1 2 0 15,-1-3 2-15,-1-3-2 0,-1 3 2 0,-3-3 3 16,2 0-2-16,-8-2 2 0,10 5 0 0,-10-5-2 15,6 9 2-15,-6-9-3 0,6 5 3 0,-6-5-6 16,5 3 4-16,-5-3 0 0,0 0 5 0,5 12-4 16,-5-12 0-16,4 8 4 0,-4-8-2 0,2 9-5 15,-2-9 6-15,2 9-3 0,-2-9-18 0,3 11-16 16,-3-11-20-16,5 10-28 0,-5-10-19 0,2 6-23 0,-2-6-25 16,5 8-30-16,-5-8-58 0,0 0-155 0,0 0-419 15,0 0 186-15</inkml:trace>
          <inkml:trace contextRef="#ctx0" brushRef="#br0" timeOffset="44511.32">11546 2409 110 0,'0'-14'187'0,"0"14"-20"0,0 0-28 15,0 0-25-15,1-10-32 0,-1 10-28 0,0 0-41 16,12 0-45-16,-12 0-107 0,20-1-152 0,-7 0 68 15</inkml:trace>
          <inkml:trace contextRef="#ctx0" brushRef="#br0" timeOffset="45225.75">11880 2606 8 0,'7'-12'179'16,"4"0"-7"-16,3-5-16 0,0 1-9 0,2-1-8 15,-1 0-11-15,1-3-5 0,0 0-14 0,4-4-12 0,-5 4-5 16,6-6-3-16,-7 8-7 0,2 1-4 0,-5 2-3 16,4-1 2-16,-5 3 3 0,-2 2-1 0,0 2 4 15,0-1-4-15,-3 4-4 0,-3 1-14 0,-2 5-6 16,10-6-10-16,-10 6-3 0,0 0-7 0,0 0-2 16,0 0-1-16,9 16 1 0,-6-5-1 0,0 3 4 15,0 6 0-15,2 1 4 0,1 1-5 0,4 5 4 16,-5 2 1-16,5 1 0 0,4-4-1 0,-1 3-2 15,1-3 0-15,2 0-5 0,4 1 2 0,0-1-2 16,1-3-1-16,-5-8-2 0,-1 2-2 0,3-3-5 16,-2-1 0-16,1-2 0 0,-5-2-1 0,0-3 0 15,2 0-3-15,-3-3-1 0,0 1-2 0,2-3 3 16,-1-2-5-16,2-4 0 0,-2 0-3 0,0-2 3 16,0 0-1-16,2 0-3 0,3-7-1 0,-1 2-3 15,2-1-6-15,0-4-3 0,2 6 0 0,-1-3 0 16,0 4-1-16,-7-1 4 0,2 5-5 0,-2-2 3 15,1 2 0-15,1 6-2 0,1 0 1 0,-4-1-4 16,1 2 1-16,2 2 2 0,-3 2-4 0,3 1 5 16,-3 3 1-16,3 2-2 0,2-1 0 0,-2 7 2 0,1 0-1 15,-2-1 3-15,3 3-13 0,6 4-20 0,-2 1-14 16,-7-6-29-16,8 8-23 0,-4 0-36 0,-1-8-52 16,-5 2-254-16,2 1-477 0,-2-5 211 15</inkml:trace>
          <inkml:trace contextRef="#ctx0" brushRef="#br0" timeOffset="44742.3">11901 2309 38 0,'0'13'230'0,"2"0"-8"15,-1-2-17-15,3 7-13 0,6 8-15 0,-4-5-14 0,2 2-11 16,3 6-11-16,3 3-16 0,-3-3-8 0,0 0-12 16,3 0-10-16,1 0-7 0,0 3-9 0,-4-11-9 15,1 6-5-15,1 1-6 0,2-2-10 0,-8-5-3 16,2 0-12-16,-4-1-15 0,0-2-23 0,-4-5-22 16,-1 4-17-16,0-4-26 0,-5 1-30 0,2-6-37 15,-1 2-64-15,-6-4-116 0,0 0-342 0,2-3 152 16</inkml:trace>
        </inkml:traceGroup>
        <inkml:traceGroup>
          <inkml:annotationXML>
            <emma:emma xmlns:emma="http://www.w3.org/2003/04/emma" version="1.0">
              <emma:interpretation id="{5372CD5B-B584-4CB9-9358-FF886E2D8A36}" emma:medium="tactile" emma:mode="ink">
                <msink:context xmlns:msink="http://schemas.microsoft.com/ink/2010/main" type="inkWord" rotatedBoundingBox="15381,4027 20021,3985 20026,4552 15386,4594"/>
              </emma:interpretation>
            </emma:emma>
          </inkml:annotationXML>
          <inkml:trace contextRef="#ctx0" brushRef="#br0" timeOffset="47403.62">13931 2717 191 0,'0'0'220'15,"-2"-10"-8"-15,2 10-13 0,0 0-13 0,0 0-18 16,-3-11-17-16,3 11-21 0,0 0-17 0,0 0-8 16,0 0-9-16,0 0-8 0,0 0-7 0,0 0-4 0,0 0-5 15,19 19-7-15,-15-14-6 0,4 6-3 0,-3 0-3 16,4-2-1-16,-1 6-5 0,-2-6-4 0,0 2-1 15,0 1-6-15,1 0-2 0,-1-1 0 0,-1 1-6 16,1-3-3-16,-2-1 1 0,-1-1-6 0,0 0 1 16,1 0-8-16,-4-7 6 0,6 9-2 0,-6-9 0 15,0 8-1-15,0-8 5 0,0 0 6 0,0 0-3 16,0 0-5-16,7 3 0 0,-7-3-4 0,0 0 1 16,8-18-2-16,-6 7-1 0,5-3-2 0,-2 2-4 15,1-2-3-15,2-5-2 0,-1 1-3 0,3-1 2 16,-3-1-6-16,3 2-1 0,0 1 1 0,-2-1 0 15,2 0 0-15,-4 4 2 0,-1 2 1 0,2-2-1 16,-1 5 1-16,-2 2 0 0,1-1 0 0,0 3-4 16,0-4 1-16,-5 9 2 0,9-9-2 0,-9 9 1 15,11-3 1-15,-11 3-2 0,11 1 0 0,-11-1 0 16,15 8 2-16,-9-2 2 0,1 0-3 0,0 2 3 0,-1 4-2 16,1-3 2-16,-1 2-1 0,0 1 5 0,4 0-6 15,-2 2 6-15,0-2-4 0,-5-1 3 0,4-1-4 16,-1-1 5-16,-1 1-1 0,2-4 2 0,-2 0-2 15,1 0 1-15,1-1 1 0,-2-1 2 0,2 1-1 16,-7-5 1-16,10 4-2 0,-10-4 3 0,0 0-3 16,17-4 3-16,-17 4-6 0,15-7 4 0,-9 3-6 15,2-7 3-15,0 5 0 0,0-6 1 0,2 1-2 16,-3-1 0-16,2 0-2 0,-2 0 0 0,2-2 1 16,-3 2 2-16,1 2-3 0,-1-3 0 0,3 7 3 15,-7-3 3-15,3 4 2 0,-5 5-3 0,5-9-1 16,-5 9 1-16,6-7-4 0,-6 7 5 0,0 0-3 15,0 0-1-15,0 0-2 0,0 0 4 0,21 13-3 0,-17-5 2 16,2-4 2-16,1 7 1 0,0 2-3 0,2-3 6 16,2 2-5-16,-1 1-1 0,-1-4 5 15,1 3-2-15,1-2-2 0,-2 4-1 0,4 1 1 0,-3-7 5 16,1 1 0-16,1 0 1 0,-1-4-2 0,-1 1-1 16,1-3 1-16,-3 2-1 0,0-3 0 0,0 0 2 15,-8-2-4-15,15-3-4 0,-15 3 1 0,12-8-3 16,-4 5-4-16,0-4 4 0,0-1-7 0,-1 0 0 15,1-1-2-15,-1-3-4 0,2 3-1 0,1-3 5 16,-1 1-3-16,-1 1 5 0,2 1-4 0,-3 2 7 16,-2 0-6-16,-3 2 4 0,-2 5-3 0,10-7 3 15,-10 7-7-15,10-2 4 0,-10 2 3 0,14 0-1 16,-14 0 1-16,11 6 2 0,-5-1-2 0,3 4 6 0,-2 1-2 16,2 1 0-16,-3 1-1 0,2-2 3 15,2 0 0-15,-2 2 4 0,0 1-1 0,2-2-11 16,-3 3-23-16,0-4-15 0,1 0-20 0,0-2-22 0,-3-1-28 15,1-1-30-15,1-1-69 0,-7-5-143 0,12 0-389 16,-12 0 173-16</inkml:trace>
          <inkml:trace contextRef="#ctx0" brushRef="#br0" timeOffset="47596.39">14968 2326 199 0,'0'0'208'0,"0"0"-29"0,-3-10-19 16,3 10-12-16,0 0-21 0,0 0-24 0,0 0-17 15,0 0-22-15,13 23-27 0,-7-14-22 0,3 3-24 16,-1 0-14-16,2 0-16 0,3 5-10 0,2-2-12 0,0-1-131 16,-3 0-206-16,3 2 92 0</inkml:trace>
          <inkml:trace contextRef="#ctx0" brushRef="#br0" timeOffset="48149.33">15199 2626 78 0,'4'5'173'0,"1"1"6"0,-5-6-7 0,6 12-6 16,-3-6-9-16,2 0-10 0,1 0-7 0,0 3-6 15,-1-3-12-15,2 1-8 0,0 0-13 0,-1 2-9 16,2 1-6-16,-2-3-10 0,4 4-7 16,-1-2-7-16,-2-1-4 0,-1-1-8 0,1 2-3 0,-2-4-3 15,0-1-2-15,1 1-7 0,-1 1-4 0,0 0-2 16,-5-6-1-16,7 9-2 0,-7-9-1 0,8 2-2 15,-8-2-1-15,0 0-3 0,13-4-4 0,-13 4-3 0,10-12-7 16,-6 5-5-16,2-2-5 0,-1-2-4 16,2-1 2-16,-5 4-1 0,4-7 2 0,-1 5-2 15,0-4-4-15,0 2 6 0,0 3 5 0,1-1 5 0,-4 1 10 16,1 2-2-16,1 0 8 0,-4 7 3 16,3-10-1-16,-3 10-6 0,6-5-3 0,-6 5-2 0,6-4 1 15,-6 4-2-15,0 0 0 0,0 0-3 0,21 9 2 16,-16-3 1-16,1 3 0 0,3-3 0 0,-1 6-1 15,-2-1 1-15,4 1 0 0,-1 2 1 0,-2-2 1 16,-1 2 0-16,3-2-5 0,-3 0 2 0,2-1-2 16,0 1 3-16,0 0-2 0,-2-5-2 0,0 2 2 15,2-4 2-15,-2 3-2 0,0-4 3 0,0 0-3 16,-6-4 3-16,13 3-5 0,-13-3 1 0,14-2 0 16,-14 2-1-16,16-8-1 0,-5 1 2 0,-2 0-9 15,2-2-2-15,0-3-3 0,4 0-4 0,0-3-3 16,-2 5 5-16,3-4-2 0,-3 0 0 0,4 2 2 15,-4-2 0-15,-1 5 2 0,-4 0 1 0,2 1 0 0,-4 1 1 16,2 2-1-16,-2 2 2 16,2 0-1-16,-8 3 1 0,11-6-2 0,-11 6 4 0,11 1-1 0,-11-1 6 15,11 5-2-15,-11-5 1 0,12 9 2 0,-8-3-1 16,5 3 1-16,-3 2-1 0,2 1 1 0,-2 0 3 16,2-1-3-16,0 0 0 0,-1 1-2 0,1 0 1 15,2-1 2-15,-2-2-16 0,0 0-11 0,-4 2-20 16,1-5-24-16,-1 3-23 0,1-5-24 0,-5-4-35 15,6 9-32-15,-6-9-182 0,0 0-393 0,0 0 174 16</inkml:trace>
          <inkml:trace contextRef="#ctx0" brushRef="#br0" timeOffset="48331.36">15866 2344 211 0,'0'0'211'0,"-3"-10"-28"0,3 10-17 16,0 0-29-16,0 0-21 0,0 0-23 16,0 0-28-16,0 0-23 0,24 16-30 0,-14-6-26 0,0 0-6 15,2 5-24-15,-2-1-5 0,4 1-38 0,0-2-84 16,-2 2-185-16,0-4 83 0</inkml:trace>
          <inkml:trace contextRef="#ctx0" brushRef="#br0" timeOffset="48908.02">16145 2591 73 0,'6'11'208'0,"-1"-7"0"16,-5-4-10-16,5 8-10 0,-2-2-10 0,-3-6-12 16,10 12-6-16,-5-7-14 0,1 5-16 0,-4-2-10 15,7 0-12-15,-4-1-10 0,1 5-5 0,2-3-14 16,0 1-5-16,-1 0-9 0,-2-2-6 0,-3-2-6 16,6 2-5-16,-5-1-1 0,2-1-7 0,0 2-3 15,0-3-1-15,-5-5-7 0,5 9-4 0,0-4-1 0,-5-5-6 16,6 4-1-16,-6-4-6 0,0 0-2 15,0 0-9-15,17-9-11 0,-17 9-8 0,11-9-3 0,-5 1-6 16,3-3-10-16,-2 2 7 0,0-3-2 0,1-2-1 16,3-2 6-16,-4 5 4 0,3-1-1 0,-2 0 1 15,-1 1 10-15,-2 3 5 0,1-1 6 0,-2 0 8 16,-4 9 2-16,6-11-3 0,-6 11-1 0,6-6 0 16,-6 6 1-16,6-3-3 0,-6 3 1 0,0 0 2 15,0 0-1-15,15 8 5 0,-15-8 1 0,10 12 6 16,-5-1-8-16,0-4 7 0,-1 3 1 0,3 0 0 15,-3-1 0-15,0 3 3 0,2-1-3 0,-1 0-2 16,4 1 1-16,-5-2-2 0,3-2 1 0,-3 1-4 16,-1-1 2-16,2-3 5 0,2 2-8 0,-1-1 3 0,0-1 0 15,2 0-1-15,-1-3-3 0,-1 3 4 16,6-4-6-16,-12-1 1 0,22-1-2 0,-8-4 0 16,-3 2-7-16,0-1 3 0,2-3-3 0,-2 0-8 0,0-1-5 15,-1-2 3-15,2-1 0 0,0 1 1 0,-1 0-1 16,0-2-1-16,4-3 6 0,-6 3-2 15,1 2 2-15,0 0 4 0,0-1 8 0,-5 5-1 0,1 0 8 16,-1 0-1-16,-1 0 0 0,-4 6-2 0,8-5-4 16,-8 5 0-16,8-4 0 0,-8 4-4 0,0 0 4 15,0 0 0-15,13 9 4 0,-10-3-4 0,-3-6 4 16,6 14 1-16,-1-7 1 0,-1 4-4 0,2 1-1 16,-1-1 4-16,1 2-3 0,-1-2-2 0,1 1 1 15,3 0 2-15,-3-1-11 0,1 1-14 0,-2-3-14 0,0-1-14 16,0-2-17-16,-2 0-17 0,5-3-12 15,-8-3-27-15,11 6-20 0,-11-6-45 0,11-1-146 16,-11 1-357-16,9-7 158 0</inkml:trace>
          <inkml:trace contextRef="#ctx0" brushRef="#br0" timeOffset="49096.82">17094 2535 2 0,'0'0'207'0,"0"0"-11"0,0 0-19 0,0 0-18 15,0 0-4-15,5 27-15 0,-5-19-11 0,0 4-11 16,1 0-15-16,3 3-8 0,-3-3-10 0,3 4-6 16,-3-1-9-16,2-3-7 0,1 2-20 0,-3-3-19 15,6-1-17-15,-3 2-20 0,-1-4-19 0,2-2-19 16,-2 0-12-16,-3-6-24 0,9 5-27 0,-9-5-135 16,8 1-270-16,-8-1 120 0</inkml:trace>
          <inkml:trace contextRef="#ctx0" brushRef="#br0" timeOffset="49332.82">17376 2542 197 0,'13'5'189'0,"-13"-5"-15"16,8 9-11-16,-8-9-11 0,4 12-11 0,-2-5-4 0,3 4-9 16,-2 0 0-16,-3 2-14 0,-3 0-7 0,1-1-1 15,0 2-5-15,-1-2-12 0,-4-1 1 16,2 1-3-16,3 0-3 0,-8-1-6 0,-1-1-1 0,0-2-9 15,-4 3-7-15,2-4-4 0,-2 0-5 0,2 0-8 16,-4-3 0-16,5 1-6 0,-4 0-2 0,2-3-15 16,5 0-13-16,-6 0-18 0,4-2-17 0,11 0-21 15,-17 1-25-15,17-1-25 0,-13-3-30 0,13 3-33 16,-4-7-210-16,4 7-403 0,0 0 179 0</inkml:trace>
          <inkml:trace contextRef="#ctx0" brushRef="#br0" timeOffset="49888.19">17644 2629 78 0,'0'0'239'0,"2"9"-16"16,-2-9-16-16,0 14-18 0,1-8-15 0,-1-6-15 0,3 15-15 16,-1-7-10-16,1 4-9 0,-1-4-14 0,1-1-5 15,1 2-13-15,1-2-9 0,-3 0-8 0,3 2-3 16,-5-9-7-16,6 8-8 0,-1-5 0 0,0 3-4 15,-5-6-5-15,11 2-4 0,-11-2-2 0,13 0-4 16,-13 0-6-16,15-7-4 0,-4 1 1 0,-5 2-1 16,7-5-9-16,-3 1 0 0,-2-1-2 0,5 0-4 15,-1-7 1-15,3 3-3 0,1-2-2 0,-2 1-1 16,-4 3-1-16,3 1 1 0,0-4-1 0,0 5-1 16,-6 1-1-16,2-1 1 0,-3 3-1 0,-1 3-3 15,-5 3-1-15,10-8 0 0,-10 8-2 0,9-1-2 16,-9 1-1-16,0 0 4 0,9 9-2 0,-9-9 2 15,5 15 1-15,-3-6 2 0,-2 0-2 0,0 5 4 0,0-5-1 16,2 3-2-16,-2 2-1 0,2-2 1 0,-1 0 0 16,1-1 0-16,0-2-1 0,0-3 4 0,1 3 0 15,-1-3 6-15,2 1-10 0,-4-7 5 0,7 13-1 16,-4-9 0-16,-3-4-1 0,11 4 2 0,-3-1-1 16,-8-3 0-16,15 0 0 0,-5 0-1 0,-3-6-3 15,2 1-1-15,3 2-4 0,2-7-3 16,1 3 2-16,1-2-6 0,1-3-1 0,1 0 0 0,4-1 2 15,-1-1-2-15,-2 2 2 0,0-2 3 0,1 5-2 16,-5-2 3-16,1 1 8 0,-5 5 9 0,3-3 7 16,-5 4-3-16,-2-1 5 0,2 3-5 0,-9 2-6 15,15-2 6-15,-7 2-4 0,-8 0-2 0,14 4-2 16,-6 1 1-16,-5 2-2 0,5-1-1 0,-1 2 1 16,5 4 4-16,-5-3-6 0,2 1 2 0,-1 0-12 0,2 2-24 15,-1 1-14-15,2-4-44 0,4 7-26 16,0-4-60-16,4-1-52 0,0-2-187 0,2 0-444 15,4-1 197-15</inkml:trace>
        </inkml:traceGroup>
        <inkml:traceGroup>
          <inkml:annotationXML>
            <emma:emma xmlns:emma="http://www.w3.org/2003/04/emma" version="1.0">
              <emma:interpretation id="{301713BE-7B4B-40D5-8E4E-B03451B1F1E0}" emma:medium="tactile" emma:mode="ink">
                <msink:context xmlns:msink="http://schemas.microsoft.com/ink/2010/main" type="inkWord" rotatedBoundingBox="20840,3977 23090,3957 23097,4702 20846,4722"/>
              </emma:interpretation>
            </emma:emma>
          </inkml:annotationXML>
          <inkml:trace contextRef="#ctx0" brushRef="#br0" timeOffset="50269.29">19555 2296 45 0,'5'-6'290'15,"-5"6"-18"-15,3-10-18 0,-3 10-27 0,3-6-24 16,-3 6-25-16,0 0-20 0,0 0-17 0,0 0-11 0,0 0-12 15,0 0-11-15,7 25-11 0,-6-10-7 0,2 5-5 16,4 10-7-16,-2-2 2 0,2 2-2 16,-5 3-7-16,6 1-5 0,-5-2-8 0,5 3-2 15,1-3-5-15,-2 1-2 0,2 0-7 0,2 0-2 0,-1-1-3 16,1-1-3-16,3-3-1 0,-4 2-1 0,1-2-6 16,-5-5-5-16,4-2 1 0,-1-1-5 0,-4 1-12 15,2-7-13-15,-3 0-26 0,4-1-16 0,-3-1-27 16,-2-1-28-16,-3 1-28 0,5-5-38 0,-5-7-27 15,0 13-215-15,0-13-449 0,0 0 198 0</inkml:trace>
          <inkml:trace contextRef="#ctx0" brushRef="#br0" timeOffset="50644.4">19386 2827 162 0,'0'0'178'0,"18"-6"-23"0,-6 6-17 0,6 0-11 15,3 3-12-15,3-2-8 0,3 3-14 0,8-1-11 16,1-1-12-16,-4 5-2 0,6-1-6 0,-1 0-5 16,-1-2-9-16,-1-1-2 0,0-1-5 0,0 1-2 15,-1 3-14-15,-11-4 10 0,12-2 9 0,-3 3-6 16,-9-3 2-16,3 4 4 0,-4-4-6 0,2 0 2 16,-1 0 1-16,1-3-3 0,0-1-6 0,0 2 6 15,-2-1-1-15,-1 2-4 0,-4-4-2 0,-1 3 9 16,0-1 2-16,0-1 0 0,-5 1 6 0,6-5 0 15,-6 0 5-15,-4-2-6 0,-3-1-6 0,1-1-2 16,-3 0-5-16,-4-2-3 0,-3 2-2 0,-1-1-5 16,-10-4-3-16,-1 6 0 0,-6-1-3 0,-7-2-4 15,5 5 0-15,-10 0 0 0,0 3-1 0,5 4-5 0,3-1 0 16,2 6 1-16,1-6-3 0,3 8-2 0,-1-1 1 16,3 2 1-16,3-1-11 0,0 4-10 0,4-3-16 15,1 3-14-15,4 2-12 0,-1-2-6 0,4 0-14 16,2 2-13-16,4 1-36 0,2-3-37 0,1-3-196 15,5 1-388-15,4 0 172 0</inkml:trace>
          <inkml:trace contextRef="#ctx0" brushRef="#br0" timeOffset="50919.53">20418 2676 118 0,'0'0'238'0,"0"0"-20"0,0 0-19 16,-21 0-18-16,21 0-19 0,-12 11-14 0,7-2-10 16,3-3-16-16,0 7-9 0,-2-6-12 0,1 4-10 15,3-1-9-15,-2 4-6 0,2-3-8 0,2-1-6 16,-2-10-3-16,0 23-8 0,3-14-14 0,1 3-16 16,-4-4-17-16,0-8-13 0,4 12-16 0,1-6-29 0,-1 1-26 15,-4-7-29-15,13 1-30 0,-13-1-174 16,17-3-337-16,-4 0 149 0</inkml:trace>
          <inkml:trace contextRef="#ctx0" brushRef="#br0" timeOffset="51133.7">20713 2640 113 0,'0'0'174'15,"0"0"-14"-15,0 0-3 0,0 0-13 0,11 18-9 16,-11-10-7-16,3 1-3 0,-1 0-4 0,3 3-10 15,-3 2-9-15,0-2-4 0,1-1-2 0,-3 4-8 16,4-2-5-16,-4 1-4 0,3 6-8 0,-3-5-5 16,2-5 0-16,-2 3-7 0,-2-1-2 0,1-4 2 15,-3-1 0-15,-3 4-3 0,0-6-5 0,-3 1-1 16,-1-2-2-16,-3 0-4 0,1-2-3 0,2 1-8 0,-4-1-11 16,1-2-10-16,-2 0-16 0,4-2-23 0,1-3-20 15,-2 1-21-15,3-2-20 0,1 2-19 16,6-1-28-16,3 5-28 0,-5-14-183 0,5 14-373 15,5-16 166-15</inkml:trace>
          <inkml:trace contextRef="#ctx0" brushRef="#br0" timeOffset="51409.27">20890 2754 120 0,'7'9'217'15,"-2"-4"-13"-15,2 0-19 0,-2 2-9 0,3 2-10 16,-3 1-14-16,4 1-19 0,-1-3-3 0,2 1-14 15,-2 0-4-15,-2-3-10 0,2 3-9 0,-3-3-10 16,-1-1-1-16,-4-5 0 0,10 6 10 0,-10-6 8 16,6 5 15-16,-6-5 7 0,0 0-14 15,0 0-8-15,0 0-13 0,0 0 1 0,0 0-15 0,-4-28-6 16,3 16-10-16,1 0-3 0,1-2-10 0,2 1-2 16,-2-3-3-16,10-2-8 0,-1 3-4 0,4-4-19 0,11-2-18 15,-2 1-25-15,12-1-25 0,3 2-28 16,0 2-25-16,20-5-15 0,-15 10-16 0,18 0-7 15,-17 1 1-15,2 5-8 0,-3-3-11 0,-1 3-25 0,-9 5-141 16,1-3-362-16,1 3 160 0</inkml:trace>
        </inkml:traceGroup>
      </inkml:traceGroup>
    </inkml:traceGroup>
    <inkml:traceGroup>
      <inkml:annotationXML>
        <emma:emma xmlns:emma="http://www.w3.org/2003/04/emma" version="1.0">
          <emma:interpretation id="{B632C78C-AB93-4B28-BC52-01F1C152EEB2}" emma:medium="tactile" emma:mode="ink">
            <msink:context xmlns:msink="http://schemas.microsoft.com/ink/2010/main" type="paragraph" rotatedBoundingBox="3451,5225 21161,4900 21192,6626 3483,6950" alignmentLevel="2"/>
          </emma:interpretation>
        </emma:emma>
      </inkml:annotationXML>
      <inkml:traceGroup>
        <inkml:annotationXML>
          <emma:emma xmlns:emma="http://www.w3.org/2003/04/emma" version="1.0">
            <emma:interpretation id="{DC132F6B-C74C-4124-B2CA-FBB51492DA0E}" emma:medium="tactile" emma:mode="ink">
              <msink:context xmlns:msink="http://schemas.microsoft.com/ink/2010/main" type="line" rotatedBoundingBox="3451,5225 21161,4900 21192,6626 3483,6950"/>
            </emma:interpretation>
          </emma:emma>
        </inkml:annotationXML>
        <inkml:traceGroup>
          <inkml:annotationXML>
            <emma:emma xmlns:emma="http://www.w3.org/2003/04/emma" version="1.0">
              <emma:interpretation id="{2E28BB7F-FD57-4831-A6CD-98F269199D06}" emma:medium="tactile" emma:mode="ink">
                <msink:context xmlns:msink="http://schemas.microsoft.com/ink/2010/main" type="inkWord" rotatedBoundingBox="3451,5225 7000,5160 7029,6733 3480,6798"/>
              </emma:interpretation>
            </emma:emma>
          </inkml:annotationXML>
          <inkml:trace contextRef="#ctx0" brushRef="#br0" timeOffset="54428.3">2005 4197 163 0,'12'-7'165'0,"5"-4"-8"0,-5 2-9 0,1-2-10 16,4-2-6-16,-1-2-9 0,1-1-3 0,-1 1-10 0,4-1-4 15,-4-3-7-15,1 2-9 0,1-7-3 0,-4 4-9 16,2 0-4-16,0-5-6 0,1-1-6 16,-4-2-9-16,1 0-4 0,0 8-2 0,-4-8-8 0,-2 4-11 15,0 3 8-15,-2-3-3 0,0 1-7 0,-1 2 0 16,0 0-5-16,-2-2-9 0,-3 5 4 0,0-2-2 16,-3 3-3-16,3 2-1 0,-6 1-3 0,1 3-1 15,3-2-1-15,-5 4-1 0,4 1-2 0,3 8-1 16,-7-13-4-16,5 8-1 0,2 5-5 0,-8-9-4 15,8 9 4-15,0 0-3 0,-8-2 2 0,8 2-3 16,0 0 2-16,0 0 3 0,-21 11 3 0,14-6-5 16,0 3 3-16,-2 1 0 0,2 4 3 0,-2 0-2 15,1 0 6-15,0 5-4 0,-2-1-1 0,0 2-2 16,0 2 5-16,2-3 0 0,0 14 2 0,-4 1-1 16,2-1-1-16,4 2 2 0,-1 5 1 0,-2-1 2 15,2-2 1-15,0 3-3 0,2 1 2 0,5 4 0 16,-5-8-2-16,5 4 2 0,5-5 1 0,-2 1-1 15,4-4 3-15,0 0-1 0,1-3 1 0,5-8 3 0,-1 7-4 16,1-11-2-16,-2-1 4 0,5 0 0 16,3-4 0-16,-9-1-2 0,12-1 0 0,-3-5 3 0,1 3-5 15,3-4 1-15,-1 0 0 0,3-2 0 0,-3-1-4 16,-1-2-4-16,3-1-1 0,1-1 0 0,-4-2-1 16,-1-3 2-16,1 1 2 0,-2-3-1 0,-1 0 0 15,0-1 0-15,-1-3-1 0,-1-2 5 0,1 0-3 16,-4-1 1-16,2-3 0 0,0 1-4 15,-1-3 5-15,-3 7-4 0,-3-5 3 0,0 2-4 16,2-2 4-16,-6 5 1 0,-1 1 1 0,-1 2 7 0,-2 0 6 16,0 1-5-16,-2-1 2 0,2 12 0 0,-9-14 0 15,1 10-4-15,0 1 0 0,-5 2 0 0,2 1 5 16,-5 2 1-16,2 3 4 0,-5 1 0 0,-1 3-4 16,2 0 2-16,3 5-4 0,2-2 3 0,1 2-5 15,4 1 2-15,-2 3-3 0,3 1 2 0,5-1-3 16,-1 0 4-16,1 2 0 0,2-6-4 0,7 5 1 15,-3 1 1-15,3-4 1 0,1-1-3 0,5 1 0 0,1 0 2 16,-3-7-1-16,2 1 4 0,0-3-4 16,0 0-2-16,2-3 2 0,-1 1-2 0,-1-3 2 15,1-2 0-15,5-2-2 0,-6-2-1 0,6-1-1 16,-3-1 0-16,-2-1 0 0,5-4-1 0,-2 2-2 0,1-5 2 16,-2 2 1-16,4-4-4 0,-4 1 1 15,0 3-3-15,-2-3-2 0,2 1 3 0,0 0-7 16,-6 4 6-16,1-1-4 0,1 4 0 0,-3-1 1 0,0 4-2 15,-3 0 0-15,4 1-1 0,-10 3 4 16,12-3-4-16,-12 3-1 0,13 5 0 0,-5-2 3 16,-8-3-1-16,5 12 3 0,1-6-2 0,-4 6 2 0,3-2-1 15,-5 1 3-15,4 0-1 0,1 0-1 0,0 1 2 16,-4-1-3-16,-1-2 5 0,0-1 0 0,4-1 0 16,-4-7-1-16,4 14 1 0,-2-8 2 0,-2-6 0 15,0 12 1-15,0-12-1 0,3 7-1 0,-3-7 2 16,5 4 0-16,-5-4-5 0,0 0 1 0,0 0-8 15,16-4 3-15,-16 4-8 0,11-7-1 0,-6 0 0 16,1 0-3-16,4-3-4 0,-1 2 0 0,0-4-8 16,-2 1-2-16,2 0-1 0,2-7 2 0,-1 8 3 15,1-1-2-15,-3-3 4 0,1 2 4 0,1 3 0 16,-2 0 6-16,-3 3 3 0,2-1 3 0,-2 0 7 0,0 3 1 16,-5 4-1-16,6-8-2 0,-6 8-1 15,0 0 3-15,10-3 1 0,-10 3 1 0,0 0-2 16,0 0 2-16,11 11 2 0,-6-7 3 0,1 3-2 15,-1 1 0-15,6 0 3 0,-3 1 0 0,1-3-1 0,2 3 1 16,1-2-3-16,-1-2 5 0,1 0-2 16,4 0 0-16,-2-1-2 0,-1-2 4 0,3 1-1 0,1-2-1 15,-4-1-1-15,8-2-1 0,1 0-1 0,-6 0 2 16,0-1 1-16,-2 0-3 0,2-5-1 0,0 1-1 16,-5 2 1-16,1-4-2 0,1 0-8 0,0 0-8 15,0 1-8-15,1-4 4 0,0 2-4 0,-3 0 6 16,3 3 5-16,-4-1-6 0,1 2 4 0,-2 1 1 15,-4 0 4-15,2 1 0 0,2 1 0 0,-9 3-2 16,11-4 1-16,-11 4 0 0,10 0-1 0,-10 0 2 16,0 0 3-16,14 6 1 0,-6-3 2 0,0 0 5 15,1 2 2-15,-2-1 6 0,4-1-2 0,-2 3 8 16,4-1-1-16,3-4 2 0,0 2-1 0,-2-1 3 16,-1-2-4-16,3 1-1 0,1-2-1 0,-1-4-2 15,-2 5 0-15,2-6 4 0,0 2-5 0,-2-1-1 16,-1-4 1-16,-1 1 1 0,-5 1-5 0,4 0-3 15,-6 0-3-15,0-2-4 0,-4 4-11 0,-1 5-10 0,0-14-2 16,0 14-2-16,-6-10-4 0,6 10 2 0,-18-7 0 16,4 6 6-16,-2 2-3 0,-1 0 5 0,1 4-1 15,0-1 3-15,-3 4 3 0,1 2 1 16,2 1 2-16,2 4 4 0,0 2-1 0,0 4 6 0,3 0-2 16,1-1-2-16,7 5 4 0,-5 3-5 0,6-5 1 15,2 6 4-15,7 2-3 0,-1-1 8 0,2-1-3 16,5 0 11-16,1-2-7 0,0 3-5 0,2-2 3 15,0-2-2-15,8 2 2 0,1 0-1 0,2 1 5 16,2-2 2-16,1 1 3 0,-3 0-2 0,3-1 3 16,-3-1 1-16,-3 0-4 0,1-2 10 0,-4 1-1 15,-7-6 4-15,2-2 0 0,-2 0-1 0,0 1 1 16,-7-1 0-16,-3-2 5 0,-2-1 12 0,-2-2 0 16,0-1 10-16,-6-2 9 0,-1 0 2 0,-5-1-2 15,-4 1-5-15,-5-2-4 0,-4-2-3 0,-10 1-4 16,0 0-4-16,-1-3-1 0,1-6-2 0,3 3-3 15,4 0-4-15,5-3-2 0,0-1-14 0,7 2-12 16,0-4-21-16,0-1-25 0,2 3-24 0,4-4-39 16,4-1-58-16,-2-2-140 0,6-2-337 0,4 0 150 0</inkml:trace>
          <inkml:trace contextRef="#ctx0" brushRef="#br0" timeOffset="54783.05">4571 3745 146 0,'0'0'192'0,"0"0"-13"0,0 0-13 16,0 0-9-16,18 26-1 0,-9-9-5 0,-1-1-4 16,0 3-10-16,0 2-3 0,3 7-10 0,0 1-5 15,3 1-5-15,-2-2-9 0,0-1-6 0,-1 2-6 16,-1 1-6-16,-4-1-11 0,3 0-6 0,-2-5-5 16,-4 4-5-16,-1-4-8 0,1-1-3 0,-3 1-6 0,0-2 1 15,0 1-7-15,0-4-2 0,-3 2-11 0,1-1-13 16,-1 0-26-16,-2-5-23 0,5-1-29 0,-3-1-26 15,0 2-32-15,1-4-33 0,-1 0-22 0,3-5-186 16,0-6-397-16,-5 6 175 0</inkml:trace>
          <inkml:trace contextRef="#ctx0" brushRef="#br0" timeOffset="55317.66">4360 4281 158 0,'-2'-10'219'0,"0"-6"-23"0,4 2-18 16,0-5-19-16,3 2-18 0,6-3-14 0,-1-1-14 15,9-5-14-15,-1 0-17 0,3 0-17 0,4 0-25 16,1-1-11-16,1 0-24 0,1-4-9 0,4 2-8 16,-2 0-7-16,-4-5 4 0,-1 6 2 0,-1-1-3 15,-4-3 7-15,-2 6 17 0,-4 7 6 0,0 0 5 16,-7-2 14-16,4 5 2 0,1-1 8 0,-7 5 6 15,-1-1 5-15,3 2 9 0,-2 2 4 0,-3 3-3 0,1-1-1 16,-3 7-7-16,6-8-7 0,-6 8-2 16,5-7-9-16,-5 7-5 0,0 0-5 0,0 0 0 0,16 5-3 15,-16-5-1-15,14 15 2 0,-5-4 2 0,-2 6 2 16,4 1 0-16,-1 3 1 0,1 7 6 0,3 4 5 16,0-2-2-16,-3 2 0 0,1 0-2 0,2-3-5 15,-5 3-1-15,2-2 2 0,-1 1-7 0,1-5-3 16,-1-3-2-16,-4-2 1 0,2-3-4 0,1-1 0 15,-7-4-1-15,3-2-1 0,-1-3-1 0,-2 0 2 16,1 0-1-16,-3-8 0 0,5 10 0 0,-3-7-1 16,-2-3 0-16,9 6-3 0,-9-6 2 0,14-3-4 15,-4-3 1-15,1 1-3 0,0-4 0 0,2 0 3 16,4 0-7-16,2-4-2 0,2 0-16 0,-1-1-5 16,1-2-2-16,0 5-3 0,2-4 4 0,-2 6 2 15,-1-2 0-15,0 2 3 0,-5 3-2 0,-3 4 1 16,-1 2-2-16,3-3 2 0,-4 6 0 0,4-1 2 0,-3 4 2 15,0 0-4-15,0 3 8 0,0 3-3 16,-1 5 3-16,2-2 1 0,1 2 1 0,-1 1 1 16,-2 2-7-16,0 1-34 0,1 2-33 0,-5-3-50 15,-1 1-57-15,0-4-222 0,1-3-438 0,-1-4 193 0</inkml:trace>
        </inkml:traceGroup>
        <inkml:traceGroup>
          <inkml:annotationXML>
            <emma:emma xmlns:emma="http://www.w3.org/2003/04/emma" version="1.0">
              <emma:interpretation id="{D67E1A94-5B24-4962-8084-E0C0C8DBDD7D}" emma:medium="tactile" emma:mode="ink">
                <msink:context xmlns:msink="http://schemas.microsoft.com/ink/2010/main" type="inkWord" rotatedBoundingBox="8260,5211 10068,5178 10083,5983 8275,6016"/>
              </emma:interpretation>
            </emma:emma>
          </inkml:annotationXML>
          <inkml:trace contextRef="#ctx0" brushRef="#br0" timeOffset="58630.33">6804 3586 129 0,'0'0'116'0,"0"0"-6"15,-1-10-7-15,1 10-7 0,0 0 0 16,1-12-7-16,-1 12 2 0,0 0-10 0,0-11-4 16,0 11-7-16,5-9-2 0,-5 9 0 0,0 0-4 0,2-11-2 15,-2 11-7-15,5-6-6 0,-5 6 2 0,1-9-12 16,-1 9 11-16,0 0-2 0,4-9-3 0,-4 9-8 16,0 0-6-16,0 0-3 0,0 0-3 0,0 0-8 15,0 0 1-15,0 0-3 0,0 0 1 0,0 0-3 16,18 20 2-16,-15-15 5 0,0 5 0 0,1 4-1 15,1-1 4-15,-2 1 1 0,2 5 4 0,0 2-3 16,1 0 0-16,-1 2-7 0,-1 7 3 0,-2-5 3 16,3 4-1-16,-1 2 4 0,-3-1-2 0,-1 0 6 15,4 0-1-15,-3-6-2 0,-1 5-2 0,1 2 3 16,-1-9-5-16,-2 8 0 0,4-8 0 0,-2 0 0 16,0-1-3-16,0-1 3 0,0 0 0 0,0 1 0 15,-1-2-5-15,0-4 1 0,-2 0-2 0,3-2-1 0,0 0-3 16,-1-2 0-16,1 1-2 0,0-3 3 0,0 3-3 15,0-12-1-15,0 16-1 0,0-16 0 0,1 13-1 16,-1-13 4-16,0 8-3 0,4-2 0 0,-4-6 11 16,4 7-13-16,-4-7 1 0,0 0-1 0,7 7 2 15,-7-7-3-15,6 1 1 0,-6-1 3 0,0 0-3 16,18-2 1-16,-18 2-4 0,16-6 2 0,-6-1-4 16,0 1 1-16,1-2-3 0,0-2-4 0,1-3-1 15,-2 3-4-15,2-5-2 0,1-1-3 0,0 1-1 16,0-3-5-16,-2 1-1 0,0-1 1 0,0-2 3 15,2 5 2-15,-2-1-1 0,-1 6 3 0,-1-4 1 16,-3 5-1-16,1-1 2 0,-2 2 3 0,2 5-3 16,-2-4 2-16,-5 7-1 0,7-8 1 0,-2 6 0 15,-5 2 0-15,0 0-1 0,15-3-2 0,-15 3 0 16,11 9 6-16,-3-3-2 0,-1 2 2 0,-1 4-1 16,2 1 3-16,1-2-3 0,-2 3 2 0,3 5 0 15,0-3 1-15,-1 1 0 0,-4-3 0 0,3-1 4 0,0-1 1 16,1-3-2-16,-3 2 0 0,0-5 11 0,-1 3-7 15,0-2-1-15,-1-1 2 0,3-2 1 0,-7-4 6 16,9 8 2-16,-2-7 2 0,-7-1-2 0,14 0 2 16,-14 0-4-16,20-1-1 0,-7-4-1 0,2 0 0 15,-2-2-1-15,2-1-1 0,4-2-3 0,-2-4 0 16,3 3 2-16,-2-2-1 0,3-1-1 0,-4 2-3 16,3-2 0-16,-2 2 2 0,-1-3-1 0,-4 7-2 15,0-1-1-15,-2-1 1 0,-3 6-2 0,-3-2 0 16,2 3-2-16,-7 3-2 0,10-7 1 0,-10 7-2 15,9-2-1-15,-9 2 1 0,0 0 2 0,15 9 1 16,-6-6-1-16,-4 0-1 0,1 4 3 0,1-2 1 16,1 1 0-16,-2 0 1 0,2-1 1 0,-2 0 1 15,4 3-1-15,0-6 6 0,1 4-4 0,-1-4 5 16,-1 1-4-16,4 0-2 0,-5-2 1 0,4-2 1 16,2-3 1-16,-2 2-3 0,1 0 4 0,2-1-2 15,0-2-1-15,-3-3 0 0,1 3 0 0,0-2-2 0,0-3 1 16,-1-3 3-16,0 5-3 0,-2-3 1 15,-3-1-4-15,2 3 1 0,-3-3-5 0,-1-2 1 0,-3 1-4 16,1 0-1-16,-3-1-3 0,0 2 2 0,-3-2-3 16,1 4 1-16,-3-4 4 0,-3 6 0 0,0 1-3 15,-3 1 6-15,1 1-7 0,-3 3 3 0,-3 1 1 16,0 2-2-16,0 0 4 0,-7 4-2 16,7-2 1-16,-3 5-3 0,3 0 3 0,-1 0 0 0,-1 3 3 15,4-2 1-15,1 6-2 0,2-5 1 0,2 4-2 16,-1-6 1-16,4 7 4 0,3-1 1 0,-1-2 1 15,3 3-2-15,1-3 2 0,1 2-1 0,1-3 0 16,3 3 3-16,1-4 2 0,-1 0-1 0,5-3 4 16,0-1-6-16,1 0 5 0,1-3-2 0,1 0 3 15,1-2-4-15,2-1 0 0,-3-1 5 0,4-2-6 16,-1-2 0-16,4-2 1 0,-3-3-4 0,1 0 4 16,-2-4-2-16,0 3-2 0,0-2 0 0,3-2 3 15,-7-3 0-15,3 2-2 0,0-1-2 0,-2 1 0 0,2 2 1 16,-4 1-1-16,-4 3 1 0,3 1 2 0,-2 0 5 15,-3 2 6-15,1 3-4 0,-1-1-4 16,-5 5-1-16,14-6 9 0,-14 6-13 0,0 0 1 16,13 2 0-16,-13-2-3 0,9 12 5 0,-5-4-3 0,1-2 1 15,4 6 1-15,-4-2 1 0,2 3-1 0,-3 1 2 16,2-2-2-16,-3 2 2 0,0-2 1 0,1 1-14 16,-1 1-17-16,1-3-24 0,0-1-20 0,-3 0-22 15,1-1-26-15,1-2-21 0,-3-7-22 0,2 11-30 16,-2-11-115-16,0 0-331 0,0 0 147 0</inkml:trace>
          <inkml:trace contextRef="#ctx0" brushRef="#br0" timeOffset="58956.27">8479 3821 191 0,'-13'-8'225'0,"7"7"-21"15,6 1-18-15,-15 0-19 0,15 0-16 0,-16 1-16 0,6 4-11 16,1-3-11-16,2 1-16 0,-2 3-10 16,3 0-4-16,-2 3-11 0,1-2-7 0,2 1-2 15,2 3-7-15,1-2-6 0,2 4-3 0,4 0-5 0,2 1-1 16,1 0-7-16,3 2-1 0,5 1-5 16,1 1-5-16,2-1 5 0,5 4-6 0,0-2-3 15,-2-1 3-15,-1-2-7 0,-3 2-3 0,0-5 2 0,-4 1-5 16,-1-5 1-16,-2 0-1 0,-1 0-4 0,-4-1-1 15,2-2 2-15,-5-1 11 0,2 1 11 16,-4-6 2-16,0 0-3 0,-9 13-1 0,2-8-2 0,-4-1-3 16,-2 1-2-16,-2 2-10 0,-1-2-28 0,0-2-26 15,0 0-32-15,2 4-31 0,-1-2-37 0,1-1-39 16,0 0-169-16,7-1-382 0,1 0 169 0</inkml:trace>
        </inkml:traceGroup>
        <inkml:traceGroup>
          <inkml:annotationXML>
            <emma:emma xmlns:emma="http://www.w3.org/2003/04/emma" version="1.0">
              <emma:interpretation id="{44F36DB6-5A18-4184-B33F-8FFF4C6BFBFD}" emma:medium="tactile" emma:mode="ink">
                <msink:context xmlns:msink="http://schemas.microsoft.com/ink/2010/main" type="inkWord" rotatedBoundingBox="11033,5245 16923,5137 16952,6703 11062,6811"/>
              </emma:interpretation>
            </emma:emma>
          </inkml:annotationXML>
          <inkml:trace contextRef="#ctx0" brushRef="#br0" timeOffset="59661.77">9792 3715 117 0,'-17'1'215'0,"1"2"-15"0,-4 4-18 16,-3 2-14-16,5 1-13 0,0 3-13 0,1 0-15 15,0 2-12-15,2-1-8 0,3 4-12 0,2 1-9 16,0 1-10-16,2-2-7 0,3 1-5 16,1-1-6-16,4 3-4 0,4-3-5 0,1 1-3 15,-2-5-4-15,5-1-7 0,0 2 4 0,3-3-5 0,5 0-3 16,2-1-5-16,2 0-1 0,-2-5-1 0,2 1-2 16,3-3-3-16,-2-3-3 0,1 0 1 0,2-1-5 15,-3-2 1-15,-5 1-5 0,8-5-7 0,-3 2 2 16,0-2 2-16,2-2-1 0,-5 0-4 0,-1 4 4 15,-2-2-2-15,-3 0-6 0,0 4-4 0,-3-1 6 16,2 1 3-16,-11 2-1 0,18-2-3 0,-8 4-2 16,1 0 3-16,0 1 1 0,2 0-4 0,-3 3 3 0,2 0 1 15,2 5 1-15,-3-4-3 0,4 4 5 16,-1-3 1-16,3 5-5 0,2-2 2 0,1 0 0 0,-2-3 1 16,1 0 2-16,0 1-2 0,-4-4 2 0,2-1-3 15,4-2 7-15,-4 3-3 0,2-2-1 0,6-3 0 16,-5 0 1-16,-1 0-3 0,3-3 5 0,-2-2-4 15,-3 2 3-15,4-5-1 0,-9 1-2 0,2-1-1 16,-2-2-1-16,0 0 1 0,-2 1 0 0,-4-6-3 16,-1 3 2-16,-4-3-4 0,-1 1 0 0,-3 0-2 15,-4-7 2-15,-2 9 3 0,-6-5-5 0,-2 4-8 16,-3-1 6-16,-2 3 4 0,-3 1-1 0,-7 0 5 16,0 5-8-16,1 1 3 0,-3 4 4 0,-1 0-8 15,9 3 4-15,3-1 2 0,3 2-3 0,3 1-2 0,1 2-14 16,-1 3-10-16,6 0-4 0,1 2-16 15,3-4-13-15,1 5-8 0,2-3-16 0,3 2-25 0,2 0-31 16,4-1-155-16,3-2-324 0,3-1 144 0</inkml:trace>
          <inkml:trace contextRef="#ctx0" brushRef="#br0" timeOffset="60551.7">10746 3979 103 0,'0'0'170'0,"9"7"-13"0,-9-7-13 16,5 6-26-16,-3 3 7 0,-2-9-3 0,4 12-9 16,-2-3-5-16,2 2-7 0,0-2-6 0,-2 5-4 15,0-6-11-15,0 1-7 0,1-2-7 0,-1 4-4 16,1-2-2-16,-3-9-7 0,3 12-8 0,-2-5 2 15,-1-7-8-15,7 10-4 0,-4-3 1 0,-3-7-4 16,5 9-3-16,-5-9-2 0,9 2-2 0,-1 1-2 16,-8-3-2-16,15 0 0 0,-2-5-4 0,-2 1 1 15,1-2 1-15,-1 0-9 0,1-2 1 0,2-1-3 16,-3 0 0-16,4-3-3 0,-5-2 4 0,1 5-5 0,-2-3 2 16,2-3 0-16,3 4-3 0,-4 0 5 0,-4-2-2 15,3 4 1-15,-7 1 9 0,5 3 11 16,-2-4-2-16,-5 9 4 0,5-9-1 0,-5 9-4 0,5-5-6 15,-5 5 0-15,0 0-5 0,0 0 2 0,0 0-4 16,0 0-3-16,0 0 2 0,7 14-1 16,-7-14 1-16,0 16-2 0,3-9-1 0,-3-7 1 0,5 19 1 15,-4-6 1-15,0-4 1 0,0 0-2 0,7 1 1 16,-3-2 0-16,1 3-1 0,-1-4-1 0,-1 1 2 16,4-3-3-16,-1 1 4 0,-1-3 1 0,3 1-2 0,3 1 0 15,-2-1 0-15,-2-3-5 0,-8-1 3 16,22 0-2-16,-6-1 2 0,-1-1-6 0,1-3 4 15,0-1-3-15,-2 1 5 0,1-2-3 0,3-3 0 16,-2-1-2-16,-4 2 0 0,3 1-1 0,-2-3 0 0,-2 2 1 16,0-3-3-16,0 3 2 0,-1 1 0 0,0 2-3 15,-4-3 1-15,1 3-2 0,-1-1 3 0,-1 3 1 16,-5 4-5-16,10-6 0 0,-10 6-5 0,6-6 1 16,-6 6 2-16,0 0 3 0,11 0-1 0,-11 0-3 15,0 0 5-15,13 12-1 0,-8-6-2 16,-2 0 1-16,4 2 2 0,-2-2-5 0,0 0 7 0,1 2 1 15,0-1 2-15,0 1-2 0,1-2 6 0,1-1-2 16,-1 2 0-16,2-1 2 0,-2-3-1 0,3 0-6 16,1 1 7-16,1 0-3 0,2-1-1 0,-1-3 1 15,0 2-1-15,2-2 2 0,-1 0 0 0,2-2-4 16,5-3 3-16,-5 3-3 0,7-3 3 0,-4 0-3 16,2-2-4-16,1-1-7 0,1 0-3 0,-2-1 1 0,1 0 0 15,-1-3-1-15,1 2 1 0,-3 3 0 16,-4 2 1-16,0-2 1 0,-2 4 1 0,2-3-2 15,-8 5 2-15,3 0-1 0,0 0-2 0,-1 0 3 0,-9 1 1 16,21 7 0-16,-15-2 1 0,1 2-2 0,2 2 1 16,-2 1 0-16,3 3 3 0,0 4-2 15,-4 1 4-15,4 11 1 0,-3 0-3 0,0 0 9 0,-4 6-1 16,-3 4-5-16,-3 1 6 0,0-1 2 0,-2 16 2 16,0-15-4-16,-5 15 3 0,-1 1-2 0,3 0 1 15,2-14 0-15,4-3 2 0,4 16-3 0,-1-12 2 16,2-5 0-16,1 1-2 0,1-4-1 0,0 3-5 15,-3-1-7-15,6-5-12 0,-2-9-23 0,-4-2-17 16,3 2-16-16,0-8-24 0,-1-3-23 0,-1-1-35 16,-2-3-215-16,-1-8-402 0,2 6 179 0</inkml:trace>
          <inkml:trace contextRef="#ctx0" brushRef="#br0" timeOffset="60943.67">12018 4058 126 0,'-5'-13'271'0,"0"-1"-18"0,-1-2-19 0,4 5-20 15,2-2-20-15,0 6-14 0,3-5-21 0,2 3-18 16,1 0-12-16,4 0-16 0,2 1-7 0,0 2-16 16,4 0-6-16,5 0-8 0,2 4-10 0,-1-3-8 15,-1 3-6-15,-5 1-5 0,7 2-3 0,-7 3-5 16,1 0-5-16,-2 1-6 0,-1-1-7 0,-3 4 1 16,-1 2-3-16,-2 0-4 0,-1 1 5 0,-4 2-5 0,-2-3 1 15,1 6 0-15,-2-4 5 0,-3 1-2 0,-4-2 2 16,-4 6-2-16,-1-1-2 0,-7-1-2 0,2-1 2 15,0-2-5-15,0 2 0 0,2-2-7 0,3-1-19 16,0-1-22-16,1 0-28 0,1-1-16 0,3 0-16 16,2-1-10-16,1-1-19 0,3-1-13 0,1-6-33 15,0 0-198-15,13 11-399 0,-4-9 177 0</inkml:trace>
          <inkml:trace contextRef="#ctx0" brushRef="#br0" timeOffset="61746.11">12563 4093 43 0,'9'-9'232'0,"-3"-3"-12"0,4 0-15 16,-1 1-18-16,4-3-14 0,-5 2-12 0,7-6-11 15,-1 6-17-15,2-4-15 0,0-2-10 0,7-3-11 0,-1 6-10 16,3-5-7-16,0-2-8 0,0 1-7 0,-1-2-9 16,2 4-1-16,1-2-11 0,1-7-4 0,-4 5-8 15,3-1-5-15,-5-1-6 0,-1 3-3 0,-8 2-2 16,-2 1-1-16,0-1-3 0,-1 1-3 0,-5 2-4 15,-2 3 0-15,-3 2 2 0,-2-3-5 0,-1 3 0 16,-4 1-3-16,-4-1 2 0,1 4-2 0,-1 2-4 16,-3 3 5-16,-1-2-1 0,-1 5-2 0,0 0-1 15,-7 1-1-15,5 5 2 0,-2 1 0 0,1 1 0 16,2 4 3-16,-1 0-1 0,0 3 7 0,4 5-3 16,3 0-1-16,-1 0 8 0,-1 9-3 0,7-8 2 15,-2 13 0-15,6-1 4 0,4 0-4 0,1 1 5 16,3 1 0-16,6-2-4 0,-1 1 3 0,2-1-2 0,3-2-2 15,2 0-1-15,-1-1 6 0,4-6-4 16,-5-4 1-16,6 4-1 0,-8-7-2 0,5 0 1 16,0-5 1-16,-2-1 0 0,4-1-2 0,-4-5 1 15,6 1-2-15,-1-3-2 0,-1-1 2 0,0-2-1 0,-5 0 2 16,-1-2 0-16,9-2-1 0,-2-4-4 0,-4 0-1 16,3-1 0-16,-3-2-1 0,-1-3-9 0,-2 2-4 15,2-4 0-15,-10 2 2 0,7-4 1 16,-5 1 1-16,0-1-4 0,-8 1 2 0,3 2 3 0,-2 1 2 15,-2 3 2-15,-1-2 5 0,-3 2-4 0,-2 3 3 16,0 4 0-16,-4-4 0 0,-3 7 2 0,1 0-3 16,-3 1 0-16,2 2 2 0,2 3 2 0,-3 1-1 15,6 1-3-15,-3 4 2 0,1 0 3 0,1 1-5 16,4 2 1-16,1 0 5 0,0 1-1 0,3 0-2 16,1-2 4-16,3 5 0 0,3-3 0 0,1-3 0 15,1-2 2-15,3 3-2 0,0-3 2 0,2-1-4 16,5 1 5-16,-4-3-3 0,2-3 2 0,7 1-2 15,-1-3-4-15,-1 1 5 0,2-3-4 0,-2-3 0 16,1 0-7-16,1-2-1 0,-2-1-12 0,3-3-6 16,-2-3-4-16,0-2-7 0,7-1-1 0,-5 1-3 0,-4-1 4 15,7-4 2-15,-4 8 6 0,-2-3-1 0,5-5 2 16,-7 9 5-16,-2-1-4 0,-2-3 8 0,-3 10 9 16,2-4-1-16,-5 2 4 0,-2 3 1 0,1-1-2 15,-1 1 0-15,-7 3 3 0,16 1 2 0,-7 4-1 16,-1 1 3-16,3 0 1 0,-1 3 3 0,1 2 4 15,1 3 2-15,3 1 1 0,0 2 3 0,-1 1 3 16,1-1-2-16,7 5 3 0,-4-4 0 0,4 5-4 16,-1 2 1-16,-2-1-5 0,-3-8 4 0,2 0 0 15,-2-1-3-15,-1-1-3 0,0 0-5 0,-4-3 5 16,-3-1-1-16,2-4-9 0,-4 2-9 0,0-2-11 16,-2-2-12-16,-4-4-11 0,7 6-22 0,-7-6-38 15,0 0-28-15,0 0-25 0,0 0-205 0,13-10-389 16,-13 10 172-16</inkml:trace>
          <inkml:trace contextRef="#ctx0" brushRef="#br0" timeOffset="62009.66">14182 3929 216 0,'-15'6'212'16,"1"3"-16"-16,-2 0-15 0,-2 5-5 0,2 1-9 15,-1 0-16-15,2 4-13 0,0-1-4 0,0 0-8 16,0 2-11-16,-4 7-6 0,7-7-12 0,-2 1-10 16,0 4-7-16,3-5-7 0,2 1-6 0,0-5-3 15,0 3-9-15,-1-1-5 0,4-4-2 0,1-3-6 16,-2 1-5-16,2 1-2 0,4-5-20 0,-3 1-12 16,3 0-8-16,1-9-14 0,0 11-7 0,0-11-11 15,6 9-28-15,-6-9-21 0,14 4-34 0,-4-7 0 16,-10 3-15-16,27-7-31 0,-12-2-151 0,3-3-341 15,3-2 152-15</inkml:trace>
          <inkml:trace contextRef="#ctx0" brushRef="#br0" timeOffset="62210.32">14354 4035 99 0,'8'11'212'15,"-8"-11"-8"-15,0 12-10 0,0-12-12 16,-1 17-13-16,2-3-9 0,3-4-11 0,-3 4-14 0,2-2-8 15,-1 3-7-15,1-1-13 0,0 0-10 0,0 1-11 16,-1-2-4-16,3 1-12 0,-2-2-7 0,2 3-2 16,-6-6-8-16,6-1-19 0,-4 1-25 0,1-2-32 15,-2-7-28-15,3 13-36 0,-3-13-26 0,2 9-28 16,-2-9-192-16,0 0-361 0,0 0 159 16</inkml:trace>
          <inkml:trace contextRef="#ctx0" brushRef="#br0" timeOffset="62370.57">14530 3618 76 0,'0'0'86'0,"9"-6"-45"0,-9 6-76 0,10-1-35 16,-10 1 15-16</inkml:trace>
          <inkml:trace contextRef="#ctx0" brushRef="#br0" timeOffset="63348.35">14592 4038 84 0,'11'-11'178'16,"-1"8"-36"-16,1 2 2 0,5 2-17 0,0 2-8 15,7-3-17-15,-1 2-7 0,1 1-12 0,-1-1-8 16,4 0-8-16,-3 1-8 0,-2 0-3 0,0-3-3 15,-6 2-13-15,1-2 0 0,-2 0-2 0,-2 4-2 16,1-4-7-16,0 0 3 0,-5 0-3 0,2 1-4 16,-10-1-2-16,16 0-2 0,-10 2 4 0,4 0-7 15,-2 1 2-15,-1 0-3 0,2 0 5 0,-9-3 1 16,16 5 4-16,-6 1 4 0,-2-4-3 0,1 0 4 16,1 4 4-16,2-1 6 0,-4-2 6 0,2-1 0 15,0 0 0-15,2-2 1 0,-12 0-4 0,18 0-5 16,-8 0 1-16,1-1-8 0,2 0-1 0,-2-4-2 0,3 2-1 15,-2 0-3-15,1-2 0 0,-3-1-5 16,1-3-3-16,1 2-2 0,0-4 1 0,1 6-3 0,0-4-4 16,-1 2-1-16,4-7 2 0,-2 6-3 0,3-4 0 15,-4 4-12-15,-1-2-6 0,2 1-6 0,-3 4 1 16,2-4 0-16,-2 3 3 0,0 1-3 0,-2 3-1 16,-2 0 0-16,-7 2 1 0,15 0 4 0,-15 0-3 15,0 0 1-15,13 6-3 0,-8 1 6 0,-3 1 1 16,2 6 2-16,-3-1-1 0,-1 1 0 0,3 7 3 15,-3 3 3-15,0 9 7 0,-4 0-4 0,-2 2 3 16,1-1-2-16,0 1 6 0,2-2-2 0,-2 4 1 16,0 1-2-16,-1-2 0 0,1-1-1 0,-6 2-1 15,0-2 2-15,2-1 0 0,-2 0-1 0,-7 0-1 0,6 1 1 16,2-5 3-16,-6-4-1 0,-2 3-4 16,1-2 1-16,1-7 3 0,-2-3-3 0,0 0 6 15,0-1 2-15,-1-2 11 0,-1-4 8 0,3-3 0 0,-4 0 5 16,1-5 3-16,-6 0-9 0,0-4 4 15,-8-3-6-15,-2-1 1 0,1-1-2 0,5-5-4 16,9 4-2-16,2-3 6 0,5 5 5 0,6-2-6 16,-1 1 0-16,7-2-3 0,-1-6-6 0,3 15 1 0,6-22-2 15,7 7-4-15,-1-5-19 0,2 2-18 16,5 3-30-16,4-9-17 0,6 3-32 0,-3-1-26 16,3-2-54-16,-1-1-227 0,6 0-446 0,5 3 198 0</inkml:trace>
          <inkml:trace contextRef="#ctx0" brushRef="#br0" timeOffset="62666.3">14827 3597 89 0,'0'15'213'0,"0"1"-6"0,-3 3-14 0,6 1-11 16,-2 4-16-16,3 6-12 0,-2 0-11 0,5 1-12 15,0 1-7-15,-3 1-8 0,1-2-10 0,-1-1-10 16,2 1-6-16,0-2-11 0,0 0-7 0,-2-6-6 16,0-1-4-16,-2-1-12 0,-1 1-2 0,3-1-2 15,-3-4-6-15,2-2-4 0,-6 0-6 0,3 1 1 0,-1-3-13 16,-3-2-12-16,3 3-18 0,0-2-19 15,-3-5-17-15,3 1-20 0,0 1-16 0,1-9-26 16,-5 11-28-16,5-11-31 0,-5 9-154 0,5-9-349 16,0 0 154-16</inkml:trace>
        </inkml:traceGroup>
        <inkml:traceGroup>
          <inkml:annotationXML>
            <emma:emma xmlns:emma="http://www.w3.org/2003/04/emma" version="1.0">
              <emma:interpretation id="{9C8D812B-21B3-42E9-8385-AA6BCB3D81CC}" emma:medium="tactile" emma:mode="ink">
                <msink:context xmlns:msink="http://schemas.microsoft.com/ink/2010/main" type="inkWord" rotatedBoundingBox="18169,5165 21164,5110 21182,6059 18187,6114"/>
              </emma:interpretation>
            </emma:emma>
          </inkml:annotationXML>
          <inkml:trace contextRef="#ctx0" brushRef="#br0" timeOffset="65054.44">16924 3659 100 0,'-7'-12'218'0,"1"3"-14"0,1 3-11 16,-1-2-7-16,6 8-16 0,-6-9-8 0,1 3-16 15,5 6-14-15,-7-6-21 0,7 6-5 16,-8-5-10-16,8 5-9 0,0 0-9 0,-14 3-8 0,14-3-15 16,-15 7 7-16,9 0-6 0,-5 0-2 0,-1 3-3 15,0 3 0-15,0 4-7 0,3-2-5 16,-2 3-2-16,-1 2-3 0,2 1 0 0,2 1-3 0,1 1-4 15,5 0-1-15,-7 8 0 0,7-1-4 16,-1-6-5-16,3-1 6 0,3 0-2 0,2-1-2 0,-3 0-5 16,3-1 0-16,0 2-1 0,3-7 3 0,2 5 0 15,1-2-2-15,1-1 1 0,2-2-1 0,2-1-4 16,0 0 2-16,2-1-4 0,3-3 4 0,-1-2-3 16,6-1 1-16,-2-4 0 0,3 2-1 0,6-5-2 0,-7-1 2 15,7-1-3-15,-8-2 3 0,1-3-5 16,-2 3 3-16,8-6-4 0,1-2 4 0,-11 2-2 15,2-5 0-15,2-2 1 0,-3 1-3 0,3-3-2 0,-8 0 0 16,5-6 1-16,-1-2-1 0,-1-2-10 0,1 2-4 16,0-4-12-16,-6 2-7 0,0-3 1 0,1-3 3 15,-4 4-4-15,-1-2 7 0,-4 1 1 0,-2 1 1 16,-4 9-5-16,-4-2 4 0,1 2 2 0,-4 1 0 16,2 0 3-16,-7 0 3 0,1 2-2 0,-5 4 4 15,-2-2 0-15,2 2 3 0,-6 5-4 0,2-2 2 16,-4 3 0-16,0 0 6 0,-4 4-2 0,2 1 2 15,-1 0-2-15,-1 3 3 0,0 2-2 0,4-1 4 16,-2 2 0-16,-1 3-2 0,1 0 3 0,2-1 6 16,-1 4 2-16,1 0 0 0,1 2 2 0,-3-1-2 15,3 1 4-15,1 2 1 0,1 0-1 0,2 1 2 16,-1 1-5-16,2 1-3 0,1-1 0 0,3 0 2 16,2-3 1-16,-3 5 2 0,5-4-7 0,-1 3 7 15,2-2-2-15,-1-2-3 0,3 0 1 0,1-3-1 16,1 4 3-16,0-2-3 0,1-2-1 0,-1-2 5 0,3-7-5 15,0 15 4-15,0-15-4 0,0 11 4 16,0-11 4-16,4 7-2 0,-4-7 2 0,11 4 2 16,-1-4-2-16,2 2-4 0,5 1 5 0,4-3-3 0,3-3 0 15,9-1 1-15,1 2-1 0,2-5 1 0,0 6-2 16,3 0-1-16,-1-5 2 0,3 1 4 0,1-1-1 16,-8 1 5-16,8 1-7 0,-8-1 5 0,-10 1 0 15,1 1-2-15,-1-3-1 0,-3 6-4 0,-6-2-6 16,-2 0 5-16,0 2-1 0,-3-1-1 0,0 0 0 15,-10 1-11-15,12 0-15 0,-12 0-17 0,12 1-13 0,-12-1-16 16,8 5-25-16,-8-5-28 0,0 0-28 16,6 6-49-16,-6-6-167 0,0 0-395 0,0 0 175 15</inkml:trace>
          <inkml:trace contextRef="#ctx0" brushRef="#br0" timeOffset="65423.15">18108 3502 100 0,'-10'-4'215'0,"10"4"-18"0,0 0-13 0,-18 2-8 16,18-2-12-16,-18 13-10 0,6-7-8 16,-4 6-10-16,-2 2-5 0,3 0-9 0,-1 4-10 15,0 2-12-15,2-1-3 0,3 1-5 0,3 2-4 16,0 8-5-16,1 0-8 0,4 2-6 0,3-7-4 0,0 4-5 16,2 2-4-16,3-8-6 0,5 7-2 15,3 0-9-15,-3-6 1 0,6 1-1 0,0 1-8 0,1 0-1 16,-4-7-1-16,3-1-9 0,-2 0-4 0,-1-1-25 15,4-1-16-15,-4-1-29 0,-1-3-15 0,0-1-33 16,-3 1-11-16,2-4-41 0,4-3-40 16,-4 1-180-16,5-6-406 0,-5-1 180 0</inkml:trace>
          <inkml:trace contextRef="#ctx0" brushRef="#br0" timeOffset="68423.73">18583 3625 104 0,'5'-5'247'0,"-5"5"-27"16,0 0-19-16,0 0-24 0,0 0-20 0,0 0-15 15,0 0-13-15,0 0-11 0,0 0-9 0,0 0-4 0,-3 28-6 16,3-16-4-16,-5 2-2 0,5 0 2 0,-5 8-7 16,4 2-9-16,0-4-7 0,0-1-6 15,-2 6-4-15,3-1-3 0,0-3-11 0,0 3-1 0,0-4-4 16,0 0-4-16,-2 0-5 0,4-5-3 0,-4 0 0 16,2-1-5-16,0-2-1 0,0-3-3 0,-3 3 0 15,6 0-4-15,-6-1 0 0,3-11-4 0,0 13-6 16,0-13-12-16,0 15-14 0,0-15-7 0,-2 10-15 15,2-10-8-15,0 0-18 0,-2 10-13 0,2-10-17 16,0 0-19-16,0 0-10 0,-14-1-21 0,14 1-27 0,0 0-162 16,-17-19-363-16,12 8 161 0</inkml:trace>
          <inkml:trace contextRef="#ctx0" brushRef="#br0" timeOffset="68736.58">18524 3684 185 0,'5'-10'188'0,"0"7"-13"0,-5 3-11 16,7-9-16-16,-7 9-9 0,9-5-15 0,-9 5-14 15,0 0-9-15,14 0-8 0,-14 0-8 0,11 6-2 16,-6-2-2-16,4 3-6 0,1 3-4 0,-2 1-3 16,3 0-6-16,0 4 2 0,-5 4 0 0,7-3-4 15,-5 4-4-15,5-2 0 0,-2 1-8 0,0-1-7 16,-2-1 2-16,1 0-3 0,4-1-4 0,-4 2-2 15,2-2-2-15,-2-4-1 0,6 0-6 0,-5 1 0 16,-1-4-3-16,4 1 1 0,-3-3 2 0,6-2-6 0,-6 4-4 16,1-2 2-16,3-2-4 0,-2 0-6 0,-2 0-7 15,3-1-14-15,-7-4-9 0,7 3-12 0,-6-1-12 16,2-2-25-16,-10 0-4 0,17-3-11 0,-11 1-15 16,0-3-24-16,-1-1-5 0,-5 6-19 0,5-18-165 15,-5 10-340-15,0-9 151 0</inkml:trace>
          <inkml:trace contextRef="#ctx0" brushRef="#br0" timeOffset="69094.31">18932 3531 92 0,'0'0'181'0,"2"-14"-25"15,2 5-3-15,-4 9-8 0,2-12-12 16,1 3 0-16,-3 9-8 0,2-8-6 0,-2 8-11 15,0 0-8-15,0-8-14 0,0 8-13 0,0 0-5 0,0 0-9 16,0 0-2-16,0 0-1 0,0 0-8 16,0 0-3-16,0 0 2 0,0 0 1 0,-12 30 0 15,8-15 5-15,2-2 0 0,-1 1-1 0,-3 3 2 16,3 4 4-16,1-1-1 0,2 1 3 0,-2 2-2 0,-1-2-8 16,3-1-4-16,0 1 1 0,0 5-5 0,0-7-2 15,0 2-2-15,3 3-4 0,-3-4-4 0,2 2 2 16,-2-6-6-16,2 3-2 0,0-1-1 0,-1-3-1 15,3-2-2-15,-4 0-3 0,2 0 2 0,1-5-5 16,-1 4 0-16,1-1-2 0,-2-2-2 16,0-3-7-16,0 3-6 0,-1-9-19 0,5 13-14 0,-5-6-14 15,5 1-13-15,-5-8-17 0,3 11-13 0,-3-11-22 16,4 11-16-16,-4-11-27 0,7 2-42 0,-7-2-157 16,0 0-385-16,14-2 170 0</inkml:trace>
          <inkml:trace contextRef="#ctx0" brushRef="#br0" timeOffset="69437.68">19298 3533 73 0,'0'0'188'0,"0"0"-19"16,-6-5-8-16,6 5-7 0,0 0-8 0,0 0 4 0,0 0-3 16,-13 17-4-16,10-11-4 0,3-6-6 0,-8 15-4 15,6-5-1-15,-5 1-1 0,5 0-7 0,-3 1 0 16,-1 1-5-16,3 0-8 0,-2 3-3 0,3-1 5 16,-1 3-12-16,2 0-6 0,1-3-2 0,-3 4-12 15,6 0-5-15,-3-6-6 0,0 2-4 0,1 3-4 16,2-1-5-16,-1-2-7 0,-2-1-6 0,3 1 1 15,-3-1-6-15,2 1-5 0,1 0-18 0,-1-1-27 16,-2-2-30-16,1 3-31 0,-2-3-28 0,1 2-37 16,-2 0-39-16,2 0-26 0,-3-2-58 0,3-3-153 0,0-9-452 15,-2 15 200-15</inkml:trace>
          <inkml:trace contextRef="#ctx0" brushRef="#br0" timeOffset="69802.29">19262 4239 109 0,'0'0'211'0,"0"0"-9"0,0 0-11 16,0 0-7-16,0 0 0 0,0 0-6 0,0 0-4 15,0 0-6-15,0 0-10 0,0 0-8 0,0 0-4 16,0 0-12-16,0 0-6 0,11-21-5 0,-11 21-6 15,0 0-3-15,0 0-7 0,0 0-5 16,0 0-3-16,-2-13-5 0,2 13-6 0,0 0-7 0,0 0-3 16,0 0-4-16,0 0-8 0,0 0-5 0,0 0-9 15,0 0-5-15,0 0-7 0,0 0-5 0,0 0-4 16,0 0-3-16,0 0-5 0,0-10-4 0,0 10-2 16,0 0 0-16,0 0-5 0,0 0 3 0,0 0-1 15,0 0-3-15,0 0-3 0,0 0 3 0,0 0-1 16,0 0-5-16,0 0-1 0,0 0-11 0,0 0-14 0,0 0-13 15,0 0-15-15,13 17-16 0,-13-17-23 16,0 0-26-16,0 0-33 0,16-3-32 0,-16 3-52 16,12-5-65-16,-12 5-153 0,10-9-485 0,-4 3 215 0</inkml:trace>
          <inkml:trace contextRef="#ctx0" brushRef="#br0" timeOffset="70407.87">19522 3412 72 0,'0'0'175'0,"0"0"-9"0,0 0-15 16,0 0-20-16,0 0-17 0,0 0 1 0,0 0-3 16,0 0-7-16,0 0 6 0,16 17 3 0,-9-3 4 15,3-2-1-15,1 6 1 0,5 7-4 0,-5-3-5 16,2 6-12-16,7 2 1 0,-4 2-8 0,0 3-8 16,0 0-6-16,-2 2-5 0,-4 4-8 0,-4 3-4 0,2-2-7 15,-5 14-3-15,-11 0-6 0,1-13-17 16,-11 12-25-16,-4-1-41 0,-5 1-45 0,-5-6-46 15,4-14-52-15,-23 11-202 0,8-5-418 0,8-12 185 0</inkml:trace>
        </inkml:traceGroup>
      </inkml:traceGroup>
    </inkml:traceGroup>
    <inkml:traceGroup>
      <inkml:annotationXML>
        <emma:emma xmlns:emma="http://www.w3.org/2003/04/emma" version="1.0">
          <emma:interpretation id="{3C940C63-86D3-4145-AD15-F73A02A9B3C0}" emma:medium="tactile" emma:mode="ink">
            <msink:context xmlns:msink="http://schemas.microsoft.com/ink/2010/main" type="paragraph" rotatedBoundingBox="3418,7201 13673,7103 13683,8141 3428,8239" alignmentLevel="2"/>
          </emma:interpretation>
        </emma:emma>
      </inkml:annotationXML>
      <inkml:traceGroup>
        <inkml:annotationXML>
          <emma:emma xmlns:emma="http://www.w3.org/2003/04/emma" version="1.0">
            <emma:interpretation id="{62B1F9CC-5BE7-420C-866C-2E4EC80502E3}" emma:medium="tactile" emma:mode="ink">
              <msink:context xmlns:msink="http://schemas.microsoft.com/ink/2010/main" type="line" rotatedBoundingBox="3418,7201 13673,7103 13683,8141 3428,8239"/>
            </emma:interpretation>
          </emma:emma>
        </inkml:annotationXML>
        <inkml:traceGroup>
          <inkml:annotationXML>
            <emma:emma xmlns:emma="http://www.w3.org/2003/04/emma" version="1.0">
              <emma:interpretation id="{79B7E4A9-A148-41E0-BCBB-1D39C0D18EC5}" emma:medium="tactile" emma:mode="ink">
                <msink:context xmlns:msink="http://schemas.microsoft.com/ink/2010/main" type="inkWord" rotatedBoundingBox="3418,7201 4244,7193 4253,8231 3428,8239"/>
              </emma:interpretation>
            </emma:emma>
          </inkml:annotationXML>
          <inkml:trace contextRef="#ctx0" brushRef="#br0" timeOffset="73653.3">2001 5755 41 0,'6'-12'150'0,"-3"4"-14"0,-1 2-16 0,0-1-29 16,-2 7-23-16,7-9-16 0,-7 9 4 0,7-5-33 16,-7 5-1-16,0 0-9 0,15 0-7 0,-15 0-12 15,13 1-3-15,-5 3 0 0,1 1-7 0,3-1-1 16,2 1-6-16,-3-3-8 0,4 4-6 0,0-3-7 15,6 3-9-15,-1-1-37 0,-1-1-96 0,7-2 44 16,-3-2 367-16,3 4-230 0,7-4 36 0,-6-1 16 16,5-4-4-16,0 1 3 0,1-2 2 0,-6 2 13 0,-3-2-4 15,1-4 5-15,7-1 8 0,-11-1-4 0,4 1 5 16,-6-3 2-16,3 1 2 0,-5-2-5 16,-1 4 2-16,0-3-1 0,-10 1 0 0,4-1-4 15,-5 3-6-15,0 0-5 0,-1-2-5 0,-4 2 4 0,-3 0-3 16,3 11-6-16,-3-17-3 0,0 11 1 0,-7-2-6 15,4 3-6-15,-8 1-2 0,-1-1 1 0,0 5-5 16,-2 0-3-16,2 0-6 0,-6 2 0 0,-3 3-1 16,5 2-3-16,4-2-1 0,-1 2-9 0,3 6 8 15,3-3-1-15,-4 6-2 0,3 0 0 0,2 2 3 16,4 0-10-16,0 1 7 0,3 2-5 0,2 2 3 16,2 0-1-16,1 5 4 0,0 3 2 0,7-2 0 15,-4 1 3-15,4-1-2 0,-2 0-4 0,1 0 2 0,-2 3 11 16,2-9 4-16,-3 6 5 0,2 1 2 15,-4-1-1-15,0-5 2 0,1-3 2 0,0 0-1 0,-2 0 4 16,0 0 3-16,0 2 4 0,-1-2-4 0,1-1 6 16,-1 2-5-16,1-4-4 0,-2 1-1 0,0 1 0 15,3-5 1-15,-1-1-2 0,2 1-6 0,-4-1 0 16,3-2-3-16,4 2 0 0,-3 5-4 0,1-6 0 16,2 0-3-16,-4-2-1 0,3 4-2 0,-2-4-6 15,1-2-13-15,-1-1-17 0,2 4-17 0,-2-6-19 16,0 1-22-16,-2 1-22 0,0-2-15 0,-3-6-32 15,5 14-22-15,-5-14-40 0,0 0-164 0,0 0-403 16,0 0 178-16</inkml:trace>
          <inkml:trace contextRef="#ctx0" brushRef="#br0" timeOffset="73071.58">1972 6039 96 0,'0'0'171'0,"3"-10"-12"15,-3 10-11-15,0 0-2 0,0 0-7 0,2-7-2 16,-2 7-8-16,0 0-11 0,0 0-8 0,0 0-6 16,0 0-10-16,0 0-11 0,0 0-8 0,0 0-7 15,0 0 4-15,0 0-1 0,0 0 8 0,0 0-6 16,0 0 0-16,-11 32-6 0,10-25-3 0,1-7-3 16,0 21 1-16,0-9-2 0,0-3-7 0,2 2-4 15,-1-3 0-15,-1 1-7 0,7 3 0 0,-4-3-6 16,4-1-1-16,-1 2-6 0,-4-3 0 0,3 0-2 15,2 1-3-15,-5 1-7 0,1-5 6 0,-2 6-12 16,4-5-11-16,-5-5-22 0,2 14-17 16,1-4-20-16,-3-10-23 0,2 13-12 0,-2-13-12 0,-5 14-17 0,-1-8-25 15,1 0-20-15,5-6-180 0,-14 7-376 0,9-6 167 16</inkml:trace>
          <inkml:trace contextRef="#ctx0" brushRef="#br0" timeOffset="73856.62">2321 6257 34 0,'0'0'226'0,"0"0"-26"0,5-12-11 16,4 7-25-16,1 2-17 0,7-4-12 0,4 2-14 15,7 2-13-15,9-1-8 0,-5 1-10 0,5-1-8 16,0 3-14-16,0 1-15 0,-1 0-28 0,-1 3-33 16,0-1-37-16,-10-1-37 0,-1-1-187 0,1 2-289 15,-4-4 129-15</inkml:trace>
        </inkml:traceGroup>
        <inkml:traceGroup>
          <inkml:annotationXML>
            <emma:emma xmlns:emma="http://www.w3.org/2003/04/emma" version="1.0">
              <emma:interpretation id="{53B3C420-5B01-4B4E-8C98-D7FCB9A86D4A}" emma:medium="tactile" emma:mode="ink">
                <msink:context xmlns:msink="http://schemas.microsoft.com/ink/2010/main" type="inkWord" rotatedBoundingBox="5461,7387 8827,7355 8833,8075 5468,8107"/>
              </emma:interpretation>
            </emma:emma>
          </inkml:annotationXML>
          <inkml:trace contextRef="#ctx0" brushRef="#br0" timeOffset="74778.36">4024 5887 205 0,'0'0'189'15,"0"0"-15"-15,0 0-26 0,0 0-11 0,0 0-15 16,0 0-7-16,0 0-6 0,0 0-1 0,2 22-5 15,1-12 1-15,-3-1-6 0,0 4 0 0,-5 2-2 16,5-2-8-16,-3 7-7 0,-2-3-8 16,5 3-1-16,-3-1-9 0,3 1-3 0,0 0-8 0,0 1 0 0,-3 2-7 15,6-6 0-15,0 3-7 0,-3-1-2 0,0 0-3 16,3-4-4-16,-1 4-3 0,1-3 1 0,-1 1-4 16,1-2 2-16,1-4-7 0,-2 3-11 0,3-2-13 15,0 2-17-15,-4-1-12 0,2-2-17 0,-3-3-18 16,0 1-11-16,0-9-18 0,-3 13-8 0,3-13-14 15,-6 12-13-15,6-12-29 0,-7 2-139 0,7-2-326 16,0 0 144-16</inkml:trace>
          <inkml:trace contextRef="#ctx0" brushRef="#br0" timeOffset="75130.75">4005 5919 32 0,'0'0'209'0,"0"0"-8"0,0-15-16 0,0 15-7 15,0 0-15-15,0 0-19 0,0-11-12 0,0 11-14 0,0 0-13 16,0 0-12-16,0 0-5 0,0 0-5 0,0 0-1 16,24 11-3-16,-13-2-8 0,8 3-4 0,-1-1 0 15,0 4 4-15,3-1-5 0,4 7-8 16,1 0-5-16,-1 5-2 0,1-5-5 0,2-1-5 0,2 2-3 15,-6-3-3-15,4 1-4 0,0 2-5 0,-3-3 2 16,0-2-4-16,-4-5-3 0,-2 2-2 16,0-2 0-16,0 1-1 0,-8-6-2 0,5 2-2 0,-5 0 1 15,0-1-4-15,2 1 3 0,-2-4-5 0,-5-1 2 16,2-2-9-16,-1 3-3 0,2 0-12 0,-9-5-17 16,9 5-15-16,-4-1-13 0,-5-4-5 0,8 2-7 15,-8-2-7-15,0 0-24 0,0 0-34 0,0 0-8 16,0 0-49-16,13-9-126 0,-12 1-344 0,-1 8 152 15</inkml:trace>
          <inkml:trace contextRef="#ctx0" brushRef="#br0" timeOffset="75433.65">4522 5768 74 0,'0'0'173'0,"-5"-8"-26"0,5 8-9 16,-1-7-15-16,1 7-13 0,0 0-11 0,0 0-9 16,0 0-2-16,0 0-10 0,0 0 2 0,-5 23-4 15,5-23-6-15,0 23 1 0,0-9 3 0,5 4 0 16,-4 3 3-16,-1 2-1 0,3 6-3 0,2-5-6 16,-3 7 0-16,1-1-12 0,0 2 0 0,2-3-5 0,0-5-2 15,-5 7-8-15,4-7-3 0,-1 5-4 16,2-6-7-16,-3-3 2 0,2 2 0 0,-3-3-3 15,3 1-4-15,-4-6 2 0,2 0-2 0,1-3-14 0,-1 0-11 16,2-2-22-16,-3 0-18 0,3-2-22 16,1 1-26-16,1-1-38 0,2-1-72 0,-3-3-108 15,3-1-335-15,-8-2 147 0</inkml:trace>
          <inkml:trace contextRef="#ctx0" brushRef="#br0" timeOffset="76238.46">4947 5991 80 0,'0'0'154'0,"0"0"-17"0,-10-5-4 15,10 5-10-15,0 0-8 0,0 0-15 16,0 0-8-16,0 0-2 0,0 0-10 0,0 0-5 0,0 0-7 16,0 0-9-16,0 0 0 0,0 0-4 0,0 0-8 15,0 0 4-15,0 0-2 0,0 0 5 0,0 0-5 16,0 0 0-16,0 0-5 0,29 5-4 0,-29-5 1 15,16 3-6-15,-7-2-5 0,4 0 0 0,1-1-3 16,2 0-2-16,0 2-5 0,-2-2-1 16,2 2-2-16,0-2-1 0,-1 0-2 0,0 0 2 0,-2 2-3 15,2-4-2-15,-3 4-4 0,2-2 4 0,-3 0-2 16,3-2 3-16,0 4-5 0,-4-2 0 0,3 0-1 0,-3 0-3 16,-10 0 6-16,23-2 1 0,-13 2 3 15,-2-2-1-15,1 0 1 0,-9 2 4 0,19-2 2 16,-11-1 2-16,-8 3 1 0,14-2 5 0,-14 2 1 0,14-3 1 15,-14 3-2-15,10-3-2 0,-10 3 0 0,9-6 1 16,-9 6 1-16,4-2-5 0,-4 2 1 16,0 0-3-16,12-5-4 0,-12 5-6 0,0 0 4 15,0 0 1-15,0 0-6 0,0 0-4 0,0 0-8 0,0 0-9 16,0 0-15-16,0 0-11 0,0 0-17 0,0 0-18 16,0 0-23-16,0 0-11 0,0 0-30 0,0 0-38 15,-23 16-149-15,23-16-350 0,-16 3 155 0</inkml:trace>
          <inkml:trace contextRef="#ctx0" brushRef="#br0" timeOffset="76703.97">5049 6229 21 0,'0'0'183'15,"0"0"-7"-15,0 0-11 0,0 0-13 0,0 0-6 16,0 0-14-16,0 0-12 0,0 0-8 0,0 0-10 16,0 0-8-16,0 0-10 0,0 0-9 0,0 0-7 15,0 0-5-15,0 0 1 0,0 0-10 0,34-10 2 16,-23 10-5-16,3 0-6 0,-2 1 1 0,7 1-7 15,-4-2-1-15,2 0-5 0,-1 1-3 0,7-1-2 16,-4 0-3-16,-1 2-3 0,1-2-1 0,1 0-4 0,-4 2 0 16,0-2-7-16,0 3-14 0,1-2-20 15,-4 2-13-15,3-3-28 0,-3 3-22 0,1-3-32 16,-6 1-207-16,-8-1-353 0,17 0 157 0</inkml:trace>
          <inkml:trace contextRef="#ctx0" brushRef="#br0" timeOffset="79262.3">5825 5989 123 0,'0'0'186'0,"0"0"-14"0,0 0-14 0,0 0-12 16,0 0-11-16,0 0-8 0,0 0-5 0,0 0-10 0,0 0-11 15,0 0-13-15,0 0-7 0,0 0-7 16,0 0-3-16,10-29-9 0,-4 23-16 0,-1-3 5 16,0 0-6-16,5-2-4 0,-3 0-4 0,3-1-5 15,1-3-1-15,-5 1-5 0,6-1-3 0,-3 1-4 16,0-2-7-16,-4 2 9 0,5 1-2 0,-4 2-4 15,2-4-2-15,-2 2-1 0,2 1-1 0,-3 3-4 0,2-3 1 16,-2 1-2-16,0 0-1 0,-3 4 3 16,2-1-1-16,-4 8-1 0,5-11-2 0,-5 11 0 0,2-6-2 15,-2 6-5-15,0 0 4 0,3-9-1 0,-3 9-3 16,0 0 4-16,0 0-3 0,0 0 0 16,0 0-1-16,0 0 0 0,0 0 2 0,-4 31 4 0,2-19 0 15,-3 2 5-15,2 1 1 0,1 2 4 0,0 4 4 16,-1 2 0-16,1-2 4 0,-1 0-1 0,3 2 2 15,0 1 1-15,-4 1-2 0,1-4-2 0,3 4-3 0,-1-1 7 16,1-3-4-16,0 1 1 0,-2 0-5 0,0-2-1 16,1 1 2-16,-1-4-2 0,-1-3-3 15,3 0 3-15,0 1-2 0,0-3-2 0,0 2-1 0,-2-4 1 16,2 1-2-16,-3-3 0 0,3-8 0 0,0 16-8 16,0-7-17-16,0-9-15 0,0 16-12 15,0-16-31-15,0 11 3 0,0-11-14 0,5 9-9 0,-5-9-12 16,8 6-21-16,-8-6-26 0,11 1-158 0,-11-1-337 15,15-7 150-15</inkml:trace>
          <inkml:trace contextRef="#ctx0" brushRef="#br0" timeOffset="79796.21">6282 5974 45 0,'0'0'193'16,"-2"-13"-9"-16,2 13-13 0,0 0-6 0,-1-12-11 15,1 12-13-15,0 0-14 0,0 0-15 0,3-8-11 0,-3 8-11 16,0 0-8-16,0 0-4 0,0 0-10 16,0 0-3-16,0 0-6 0,-3 30-2 0,1-19-7 0,2 1-5 15,0-2-1-15,0 3-10 0,2-1 5 0,-2 0-5 16,1 1-2-16,3-2-1 0,-3 3-1 16,1-3-7-16,-2-2 0 0,8 1-6 0,-4-2 6 0,-1 4-3 15,5-6-4-15,-1 1 1 0,-2 1-1 0,3-3-1 16,3-2 0-16,3 1 1 0,-3 0 0 0,3-1-5 15,1-1-3-15,-1-2 5 0,0 1-9 0,1-2 6 16,1 0-4-16,1 0 2 0,-3-4 1 0,1 2-4 16,0-1 2-16,-1-2-2 0,-4 0 1 0,4-2-1 15,-2 2-2-15,-1-3 1 0,-3 1 2 0,2-1-5 16,-4-2 4-16,0 0-1 0,-1-1 0 0,-1 0-2 0,1 0 0 16,-3 0 0-16,0-2-1 0,-2-1-2 15,0 0 2-15,-2 4-1 0,1-4-3 0,1 4 4 16,-1-2 0-16,-4 0 0 0,1 0-3 0,2 0 0 0,-6 4 3 15,2-3-2-15,0 3 5 0,1 3-5 0,-1-2 0 16,-1 4 1-16,-1-6 3 0,-2 5-2 16,0 0 1-16,-1 1-2 0,-1-1 1 0,1 3-2 0,-3 0-1 15,3 2-2-15,-2 0 5 0,-1 0 1 0,0 2-3 16,3 2-1-16,-4-3 2 0,4 5-2 0,0-4 0 16,-2 1 0-16,3 1 0 0,0 2 0 0,0 0 2 15,4-1-2-15,-4 2 2 0,4 1-3 0,1-2 3 16,2 1-3-16,-3 4-11 0,2-1-14 0,3 0 2 15,-3 1-13-15,1 0-17 0,5-1-6 0,-2 4-20 0,1-2-13 16,2-4-21-16,1 3-25 0,2-1-176 16,-1-2-344-16,3 0 153 0</inkml:trace>
          <inkml:trace contextRef="#ctx0" brushRef="#br0" timeOffset="80358.32">6907 5944 202 0,'0'0'202'0,"0"0"-14"0,0 0-25 15,0 0-18-15,-8-9-10 0,8 9-17 0,0 0-7 16,0 0-15-16,0 0-14 0,0 0-5 0,0 0-9 15,0 0-3-15,0 0-2 0,-1 28-9 0,-2-20-4 16,3 4 3-16,-1 0 1 0,1 0-5 0,0 2-1 16,4 0-5-16,-2-1-4 0,1 2-2 0,-1-2-1 15,2 5 0-15,1-4-6 0,-3-2 3 0,3 3-4 16,0-1-1-16,0-3-4 0,0 0-1 0,0 1 0 0,-1-2 2 16,1-2-4-16,-1-2 0 0,2 2-1 15,-1-3 0-15,0 2-3 0,1-3-1 0,-6-4 2 16,13 9-1-16,-5-5-3 0,1-2-2 0,1 0 1 0,0-1-2 15,3-1 0-15,2 0-2 0,1-1-2 16,5-3 4-16,-6 2-1 0,6-3-2 0,-1-3-1 16,-1 1 0-16,1-4-1 0,-3 1-2 0,4 1 1 15,-6-5 0-15,5 2-3 0,-5-2 0 0,0-3 1 0,0 2 1 16,0 0-2-16,-6-5 2 0,2 3-6 0,-1-1 2 16,-2-2 4-16,-1-1-3 0,-2 3 3 0,-4 4-2 15,0-7-2-15,-2 8 1 0,1-9-1 0,-4 8-4 16,0 0 4-16,-3-1-1 0,0-3 1 0,-3 5 1 15,-3 0 2-15,-2-2-5 0,3 6 3 0,-1-2 0 16,-5 2-1-16,-1 3 2 0,-1-2-4 0,-2 2-4 16,2 4 5-16,-5 2 2 0,2 0-1 0,2 1-1 15,1 3 2-15,4-1-8 0,0 0-17 0,0 3-11 0,-3 3-14 16,3 1-19-16,1-3-14 0,2 2-14 16,2 2-19-16,0 1-17 0,1 0-43 0,-1-1-151 15,1 0-354-15,2 1 157 0</inkml:trace>
        </inkml:traceGroup>
        <inkml:traceGroup>
          <inkml:annotationXML>
            <emma:emma xmlns:emma="http://www.w3.org/2003/04/emma" version="1.0">
              <emma:interpretation id="{3402D13F-652E-474A-B2B8-0B772685B4D6}" emma:medium="tactile" emma:mode="ink">
                <msink:context xmlns:msink="http://schemas.microsoft.com/ink/2010/main" type="inkWord" rotatedBoundingBox="10057,7354 11155,7343 11162,8113 10065,8123"/>
              </emma:interpretation>
            </emma:emma>
          </inkml:annotationXML>
          <inkml:trace contextRef="#ctx0" brushRef="#br0" timeOffset="87622.62">8609 5989 11 0,'0'0'153'16,"-5"-7"-8"-16,5 7-9 0,0 0-13 0,0 0-14 16,0 0-4-16,-2-11-9 0,2 11-3 15,0 0-8-15,0 0-5 0,0 0-10 0,0 0-4 16,0 0-10-16,0 0-4 0,0 0-5 0,0 0-10 15,0 0 2-15,0 0-5 0,0 0-3 0,0 0-6 0,0 0-1 16,10-11-5-16,-10 11 0 0,15-1-2 16,-5 1-1-16,2-3-1 0,2 3-1 0,5 0-1 0,1 0-3 15,5 0-2-15,2-2 3 0,-2-1-2 0,11 3-1 16,-11 0-2-16,11 3 1 0,-11-3 2 16,9 0 0-16,-2-3-7 0,-7 3 5 0,0 3 1 0,0-3-3 15,-3 0-1-15,2 2-2 0,-2-2-2 0,4 0 2 16,-7 0 0-16,-3 3-1 0,0-6 0 0,-4 3 1 0,0 0 1 15,3 0-2-15,-5 0 2 0,-10 0-3 0,16 3-2 16,-8-3 3-16,-8 0 1 0,11 2 1 16,-11-2-6-16,11 2 3 0,-11-2-2 0,10 2-6 0,-10-2 1 15,10 3-3-15,-10-3-4 0,8 1-4 0,-8-1-1 16,0 0 1-16,8 2-7 0,-8-2 0 0,0 0-8 16,0 0-1-16,7 5-6 0,-7-5-6 15,0 0-11-15,0 0-11 0,0 0-32 0,0 0-122 0,0 0-239 16,0 0 106-16</inkml:trace>
          <inkml:trace contextRef="#ctx0" brushRef="#br0" timeOffset="88136.53">8656 6149 140 0,'21'11'141'0,"-11"-11"-11"16,-10 0-15-16,22-2-9 0,-8 2-5 16,2 0-1-16,-1 2-10 0,5-2-8 0,5-2-8 0,-3 2 1 15,2-1-7-15,2 1-5 0,1 1-3 0,-2-1-6 16,12-1-10-16,-13 1-3 0,1-2 1 0,-1 2-6 16,2 0-2-16,2 0-4 0,-1 0-1 0,-3 0-9 15,-2 0 2-15,-1 0-4 0,-5 0 2 0,1 0-7 16,-4 0 3-16,1 0-2 0,-6 2 1 0,-8-2-6 15,16 0-1-15,-16 0-1 0,11 0-6 0,-11 0-4 0,11 0-12 16,-11 0 6-16,0 0-3 0,11 1-6 16,-11-1-10-16,0 0 3 0,0 0-11 0,0 0-9 15,12 2-13-15,-12-2-13 0,0 0-16 0,8 2-44 0,-8-2-83 16,0 0-231-16,11-4 103 0</inkml:trace>
          <inkml:trace contextRef="#ctx0" brushRef="#br0" timeOffset="90676.17">9344 5723 92 0,'-2'-8'141'0,"2"8"-6"0,0 0-10 15,-5-11-10-15,5 11-5 0,-1-8-11 0,1 8-4 16,0 0-9-16,-3-13-9 0,3 13-4 0,0-10 2 16,0 10-6-16,4-10-2 0,-4 10-6 0,0 0-8 15,1-10-4-15,-1 10-4 0,0 0-5 0,4-8-1 16,-4 8-11-16,0 0-5 0,0 0 1 0,0 0 0 15,0 0-7-15,0 0 0 0,0 0-6 0,0 0 5 16,19 14-6-16,-14-7-3 0,1 2 6 0,1-1-5 0,1 5 0 16,-1-2-5-16,3 0-2 0,-1 0 7 0,0 1-4 15,1 0-1-15,5 3 3 0,-4-4-1 0,1 4 2 16,3 1-4-16,-1-3 2 0,0 0-1 16,-3-1-2-16,1 3 4 0,3-1-1 0,-4-2-6 15,1-2 5-15,0 6 0 0,1-3-5 0,-2-1 7 0,-1-2-5 16,0-1-1-16,-3 1-2 0,3 1 3 0,-4 0-2 15,1-2 3-15,1 3-7 0,-1-2 6 0,-2-2 0 16,0 1 4-16,-3 2-2 0,2 0-3 0,-2 1 0 16,2-2 2-16,-3-2-4 0,2 1 1 0,-3 0 1 15,0 2 0-15,0-11-2 0,-3 16 1 0,2-7-2 16,-3 1 7-16,3-1 1 0,-4-2-1 0,3 0-2 0,-6 3 7 16,4-2 0-16,-1-1-2 0,-3 1-12 0,0 3 13 15,-2-4-1-15,3 2-1 0,-3-2 3 0,0 2-3 16,0-1-1-16,1 2 1 0,-2-1-2 0,0 0-1 15,-1 1-14-15,1 0-8 0,0 1-9 16,-4 0-18-16,0 2-17 0,4 0-22 0,0-2-15 16,-3 4-48-16,-2-3-105 0,6-3-273 0,0 0 121 0</inkml:trace>
        </inkml:traceGroup>
        <inkml:traceGroup>
          <inkml:annotationXML>
            <emma:emma xmlns:emma="http://www.w3.org/2003/04/emma" version="1.0">
              <emma:interpretation id="{2BE4B974-5F4F-48F9-AAA8-8C9D8BAD2A0B}" emma:medium="tactile" emma:mode="ink">
                <msink:context xmlns:msink="http://schemas.microsoft.com/ink/2010/main" type="inkWord" rotatedBoundingBox="11722,7198 13674,7180 13681,7946 11729,7965"/>
              </emma:interpretation>
            </emma:emma>
          </inkml:annotationXML>
          <inkml:trace contextRef="#ctx0" brushRef="#br0" timeOffset="91440.28">10268 5975 120 0,'0'-12'184'0,"1"3"-9"0,-1 9-11 0,4-14-13 15,-3 2-11-15,0 0-8 0,2 4-12 0,-1-5-10 16,2 2-11-16,2-3-11 0,0-2-12 0,0 1-5 16,1-5-6-16,0 5-1 0,1-4-6 0,3 2-4 15,-5-2-5-15,3 2-7 0,-4 3-6 0,3-4-4 16,-4 5 0-16,2 1-5 0,-1-1 1 0,-1 1-1 16,0 2-3-16,-2 5-2 0,-2 5 0 0,5-11-3 15,-5 11-1-15,4-9-8 0,-4 9 0 0,4-6-4 16,-4 6-1-16,0 0 2 0,0 0-5 0,0 0 1 15,0 0-2-15,0 0 3 0,0 0-4 0,-8 27 0 16,6-13 3-16,-4 4-4 0,1 1 0 0,0 2 1 0,0 0-1 16,1 0 5-16,-1 8-1 0,-1 2 6 0,2-1-2 15,0-7 4-15,-3 7 0 0,6 0-2 16,-3 1-1-16,1-3 3 0,3-8 2 0,-2 4 1 0,-1-2-1 16,3-2-2-16,-3 0 1 0,3-2-1 0,-2 2 0 15,2-9-2-15,-3 3-6 0,3-4 7 0,2 1 1 16,-4-2-4-16,2-9 5 0,0 15-3 0,0-15-5 15,0 14-7-15,2-6-14 0,-2-8-4 0,1 9-15 16,-1-9-7-16,3 10-4 0,-3-10-7 0,5 3-10 16,-5-3-17-16,0 0-24 0,17-2-28 0,-17 2-38 15,21-13-121-15,-3 1-314 0,1 0 139 0</inkml:trace>
          <inkml:trace contextRef="#ctx0" brushRef="#br0" timeOffset="91944.76">10674 5909 148 0,'0'0'175'0,"0"0"-11"0,0 0-15 16,0-8-21-16,0 8-17 0,0 0-13 0,0 0-6 15,0 0-11-15,0 0-8 0,0 0 3 0,0 0-16 16,0 0 2-16,-2 35-7 0,2-21-5 0,0-3-1 16,0 3-4-16,-1 2-2 0,1-3-2 0,3 3 0 15,-3-1-4-15,3-2-2 0,-1 0-1 0,1 0-1 16,0-2 1-16,2 3-4 0,0-7-1 0,0 3-2 15,0-2-5-15,1-1 5 0,-1-1-3 0,1-1 3 16,5 3-4-16,-1-3 0 0,4 0-2 0,0-4 0 0,0 0-5 16,-1 1 2-16,3-2-1 0,-1 0-3 0,2-3-4 15,1-1 1-15,-3 2-2 0,1-3 3 0,6-2-1 16,-7 0-3-16,3 0 3 0,-7-2-3 0,3 3-1 16,-3-5 0-16,1-1-3 0,-1 1 4 0,-5-1-1 15,4-6-5-15,-4 5 0 0,-1 0 1 0,1 0 1 16,-4-2 1-16,-2 1-3 0,3 1-1 0,-3-2-2 15,-2 1 1-15,-3 2 6 0,2-6-3 0,-3 6-3 16,0-2 1-16,-3 0 1 0,-6 0 0 0,3-1 1 16,1 4-8-16,-3-2 5 0,0 5 3 0,2-2-8 15,-1 1 6-15,-3 4-9 0,1-2 10 0,0 2-1 16,1 0 1-16,-2 4-4 0,1-2 1 0,-1 1-2 16,2 4-1-16,-2-2 5 0,0 3-4 0,1 3 2 15,3-1 1-15,-1-1 1 0,-1 2-4 0,6 1 3 16,-3 3-3-16,-1 2-1 0,4 1 4 0,1-2 0 15,2 4 0-15,-1 2-11 0,-1 3-3 0,3 2-9 16,0-2-10-16,4 1-13 0,3 0-5 0,-1 2-8 16,2-3-13-16,2-1-16 0,5 1-15 0,1-4-12 0,3-1-46 15,-3-5-105-15,7 0-288 0,2-4 127 16</inkml:trace>
          <inkml:trace contextRef="#ctx0" brushRef="#br0" timeOffset="92438.28">11292 5960 87 0,'0'0'203'15,"0"0"-18"-15,5-4-27 0,-5 4-17 0,0 0-14 16,0 0-15-16,0 0-9 0,0 0-9 0,0 0-13 16,0 0-2-16,0 0-11 0,2 21-6 0,-2-21-5 15,1 14-3-15,2-5-2 0,-2 0-3 0,3 3 1 16,-2-3-6-16,2 4-4 0,-2-3 4 0,2-4-6 15,2 6-1-15,1-1-2 0,1-2 1 16,-1-1-1-16,0 1-2 0,-1-3-5 0,6 2 5 0,0-4-1 0,-1 1-3 16,2-1 0-16,-1-2-1 0,3 3-8 0,-1-5-1 15,1 0 1-15,7 0-2 0,-6-2 1 16,1-2-3-16,4 3-1 0,-1-3-6 0,-4-1 3 0,5-1 0 16,-4-3 0-16,3 1-2 0,-2-4-1 0,-3 4-4 15,-3-2 1-15,2-4-2 0,0 2 2 0,-3 0-3 16,-4-1 2-16,2-5 0 0,-3 5-3 0,2 1-2 15,-3-2 5-15,-2-3-1 0,0-3 0 0,-3 7-2 16,0-7 1-16,-3 7-7 0,0-3 8 0,-4 2-1 16,0-4-6-16,-3 1 9 0,-5 2-5 0,3 1-2 15,-6-1 0-15,1-3-1 0,-4 7 3 0,-1 0-2 16,-6-4 1-16,2 6 1 0,2 0 0 0,-8 3 0 16,5 0 0-16,4 1-3 0,-3 5 2 0,1 0-2 15,2 0 3-15,-2 0-3 0,7 4 3 0,1-3-1 16,1 0 0-16,-5 6-2 0,2-2 2 0,4 2-2 15,3-1 0-15,-1 4-3 0,2-1-4 0,-1 1-11 0,4 2-10 16,-3 0-9-16,6-1-11 0,-2 4-22 16,3-3-13-16,3 3-16 0,1-1-27 0,1-5-42 15,-1 0-133-15,9-1-328 0,-1-1 145 0</inkml:trace>
          <inkml:trace contextRef="#ctx0" brushRef="#br0" timeOffset="92895.59">12109 5495 69 0,'2'-9'161'0,"-2"9"-10"0,0 0-12 0,0 0-8 16,3-7-9-16,-3 7-1 0,0 0-13 0,0 0-8 15,0 0-14-15,0 0-1 0,0 0-13 0,0 0-10 16,0 0-2-16,0 0-10 0,0 0-9 0,0 0 1 15,0 0-8-15,0 0 9 0,0 0 4 0,0 0 0 16,0 0 0-16,5 26 4 0,-4-14-1 0,-1-3 2 16,2 3 2-16,0 2 1 0,-2 0 2 0,1-2 0 15,1 3-7-15,1 4 0 0,1-2-7 0,-2-1-4 16,1 2 1-16,-2-4-4 0,0 1-5 0,0-1-2 16,2 0-2-16,2 0-6 0,-4 5 2 0,0 1-2 0,-1 0 0 15,0-3-5-15,2-2-7 0,-4 0-14 16,0 1-27-16,-3 3-29 0,1 1-22 0,-6-1-40 15,4-5-30-15,-2 3-213 0,3-3-396 0,-3-4 176 16</inkml:trace>
          <inkml:trace contextRef="#ctx0" brushRef="#br0" timeOffset="93257.97">12191 6216 94 0,'0'0'159'0,"0"0"-11"16,4 13-8-16,-4-13-12 0,0 0-9 0,1 8-7 15,-1-8 1-15,0 0 0 0,0 0 1 0,0 0 4 16,4 8 4-16,-4-8 13 0,0 0-1 0,0 0-1 15,0 0-5-15,0 0-4 0,0 0-3 0,0 0-3 16,0 0-5-16,0 0-2 0,0 0-11 0,15-20-4 0,-15 20-3 16,3-7-6-16,-3 7-4 0,2-10-8 15,-2 10-8-15,2-7-2 0,-2 7-13 0,0 0-5 16,0-13-5-16,0 13-4 0,0 0-8 0,0 0-20 16,0 0-21-16,-4-11-17 0,4 11-14 0,0 0-14 0,0 0-20 15,0 0-32-15,-21 13-20 0,15-7-31 0,6-6-26 16,-10 8-61-16,4-4-162 0,6-4-441 15,-5 8 196-15</inkml:trace>
        </inkml:traceGroup>
      </inkml:traceGroup>
    </inkml:traceGroup>
    <inkml:traceGroup>
      <inkml:annotationXML>
        <emma:emma xmlns:emma="http://www.w3.org/2003/04/emma" version="1.0">
          <emma:interpretation id="{B7566A12-C1DF-4DE7-ADC6-214E16A77E75}" emma:medium="tactile" emma:mode="ink">
            <msink:context xmlns:msink="http://schemas.microsoft.com/ink/2010/main" type="paragraph" rotatedBoundingBox="11670,8419 13776,8419 13776,8633 11670,8633" alignmentLevel="3"/>
          </emma:interpretation>
        </emma:emma>
      </inkml:annotationXML>
      <inkml:traceGroup>
        <inkml:annotationXML>
          <emma:emma xmlns:emma="http://www.w3.org/2003/04/emma" version="1.0">
            <emma:interpretation id="{F25CB903-7756-4EE3-9E70-D9A523B8B165}" emma:medium="tactile" emma:mode="ink">
              <msink:context xmlns:msink="http://schemas.microsoft.com/ink/2010/main" type="inkBullet" rotatedBoundingBox="11668,8483 13773,8366 13783,8553 11678,8669"/>
            </emma:interpretation>
            <emma:one-of disjunction-type="recognition" id="oneOf0">
              <emma:interpretation id="interp0" emma:lang="tr-TR" emma:confidence="0">
                <emma:literal>-</emma:literal>
              </emma:interpretation>
            </emma:one-of>
          </emma:emma>
        </inkml:annotationXML>
        <inkml:trace contextRef="#ctx0" brushRef="#br0" timeOffset="104366.35">10213 6791 136 0,'0'0'131'15,"0"0"-7"-15,0 0-7 0,0 0-12 0,0 0-8 16,0 0-6-16,0 0-8 0,0 0-11 16,1-10-4-16,-1 10-7 0,0 0-7 0,0 0-6 0,0 0-8 15,0 0-5-15,0 0-9 0,0 0 0 0,0 0-2 16,0 0-2-16,0 0 3 0,0 0-8 0,0 0 1 16,0 0 1-16,0 0 0 0,0 0 1 0,0 0-1 15,-3 32-10-15,3-32 8 0,2 9-7 0,-2-9 3 16,0 11-11-16,0-11 13 0,3 11-5 0,2-7 2 15,-1 2-1-15,-4-6 3 0,8 11 3 0,-5-4-2 0,5-1-4 16,-2 0 5-16,-1-3-9 0,-1 4 3 16,3-3 1-16,1 1 1 0,-3-1-3 0,1 0-3 15,0 1-2-15,3-1-1 0,-2-2 1 0,-7-2 5 0,14 5 1 16,-8-4-2-16,-6-1-3 0,14 3-4 16,-14-3 11-16,14-3-2 0,-14 3 0 0,11-1 0 15,-11 1-4-15,11-5 0 0,-5 3 2 0,-6 2-1 0,14-6 0 16,-4-1-2-16,1 4 0 0,3-3-2 0,-2 1 2 15,1-2-2-15,2 0-2 0,-1 2 5 16,0-4-6-16,3 3 1 0,4-2 4 0,-2 0-12 0,-2-1 11 16,-1 3 0-16,-1 4-5 0,-1-5-5 0,0 4 7 15,-2-1-1-15,-1 0 4 0,-1 3-6 0,0 0 2 16,-10 1-1-16,18-4 0 0,-11 2 1 0,-7 2 1 16,17-3 3-16,-7 2-10 0,-1-2 9 0,-9 3-5 15,18 0-2-15,-8-2 9 0,1 2-6 0,0-3 2 16,0 2-3-16,2 2 6 0,-1-2-6 0,3 1 0 0,-2 0 1 15,0 0-1-15,1 0 1 0,1 0 4 16,-3 0 1-16,1 1-5 0,-3-1 2 0,2 3-2 0,-2-3 1 16,4 2-3-16,-3-2 4 0,-2 3 1 0,1-2-3 15,0 2 0-15,-3-1 3 0,3 1-1 0,-2-1 2 16,0 2-5-16,-8-4 2 0,18 5-4 0,-11-4-2 16,2 1 5-16,-1 2 6 0,0-1-5 0,0-1-1 15,0 2 3-15,1 1 0 0,0-2-7 0,-2 1 5 16,1 0 0-16,-2 0 1 0,2 1-5 0,-8-5 5 15,11 8-3-15,-6-4 4 0,0 1-2 0,-5-5 3 16,11 7-5-16,-6-4 4 0,-5-3-5 0,6 8 0 16,-2-4 6-16,-4-4-1 0,0 0-6 0,6 5 5 15,-6-5-8-15,0 0 2 0,5 6 10 0,-5-6-4 16,0 0 3-16,0 0-2 0,6 6-3 0,-6-6 8 16,0 0-3-16,0 0-2 0,0 0 4 0,0 0 0 15,0 0-1-15,0 0 1 0,18-6-6 0,-18 6 5 0,11-4-5 16,-5 1 1-16,-6 3 4 0,10-7 1 0,-10 7-9 15,10-8 3-15,-4 4 0 0,-6 4-3 0,8-7 3 16,-2 2 1-16,-6 5 3 0,14-6-3 0,-8 1-3 16,0 1 1-16,-6 4 5 0,16-5-5 0,-9 0 1 15,1 4 1-15,0-2-1 0,2 0-1 0,-1 0-1 16,-1 0 3-16,5 0 0 0,0 1-1 0,0-5-1 16,1 4 1-16,2 0 1 0,0 1 1 0,0-3-2 15,0 1 0-15,6 2-4 0,0-2 3 0,2-1-2 16,1 1 6-16,-3-1-2 0,2 3-9 0,2-1 10 15,1 2-2-15,-4-3 0 0,0 3-1 0,1 0-1 16,-2 2-3-16,-2-2 4 0,-4 2 2 0,-2 0-3 16,1 0 3-16,1 3 2 0,-1-4-1 0,-2 3-3 15,0-1 0-15,1 0 4 0,-1 1-10 0,-1-2 5 16,2 2 5-16,-1-1-2 0,1-2 1 0,0 3-2 16,1-3 3-16,1 0 1 0,0-3-3 0,4 3-3 0,-4-2 10 15,3-2-4-15,-4 1-5 0,9-1 4 0,-6 0-5 16,1-5 4-16,-4 6 2 0,0-1 0 0,-1-1 7 15,-3-1-8-15,0 3 11 0,3-2-4 0,-7 3 1 16,3 0-2-16,-4-3-1 0,-6 5-1 0,15-5 0 16,-10 3 0-16,-5 2 2 0,9-5-5 0,-9 5 2 15,0 0-6-15,9-3 1 0,-9 3-1 0,0 0-6 16,0 0-1-16,0 0 4 0,0 0-15 0,0 0-6 16,0 0-18-16,0 0-11 0,0 0-10 0,-16 22-31 15,9-17-38-15,-4 2-134 0,2-3-289 0,4 1 128 16</inkml:trace>
      </inkml:traceGroup>
    </inkml:traceGroup>
    <inkml:traceGroup>
      <inkml:annotationXML>
        <emma:emma xmlns:emma="http://www.w3.org/2003/04/emma" version="1.0">
          <emma:interpretation id="{15D32704-2650-47A0-9897-A4F50CCFF1BE}" emma:medium="tactile" emma:mode="ink">
            <msink:context xmlns:msink="http://schemas.microsoft.com/ink/2010/main" type="paragraph" rotatedBoundingBox="11688,8848 24630,8583 24712,12586 11770,12850" alignmentLevel="3"/>
          </emma:interpretation>
        </emma:emma>
      </inkml:annotationXML>
      <inkml:traceGroup>
        <inkml:annotationXML>
          <emma:emma xmlns:emma="http://www.w3.org/2003/04/emma" version="1.0">
            <emma:interpretation id="{5C2101E5-7D2C-433D-8413-8D7568EFC4E9}" emma:medium="tactile" emma:mode="ink">
              <msink:context xmlns:msink="http://schemas.microsoft.com/ink/2010/main" type="line" rotatedBoundingBox="11688,8848 24630,8583 24648,9465 11706,9730"/>
            </emma:interpretation>
          </emma:emma>
        </inkml:annotationXML>
        <inkml:traceGroup>
          <inkml:annotationXML>
            <emma:emma xmlns:emma="http://www.w3.org/2003/04/emma" version="1.0">
              <emma:interpretation id="{4E0310CE-F208-43AF-AABE-DCB73EC6D69F}" emma:medium="tactile" emma:mode="ink">
                <msink:context xmlns:msink="http://schemas.microsoft.com/ink/2010/main" type="inkWord" rotatedBoundingBox="11688,8848 14910,8782 14928,9664 11706,9730"/>
              </emma:interpretation>
            </emma:emma>
          </inkml:annotationXML>
          <inkml:trace contextRef="#ctx0" brushRef="#br0" timeOffset="106383.12">10274 7453 67 0,'0'0'58'16,"0"0"0"-16,0 0-8 0,0 0-2 0,0 0-3 16,0 0 1-16,0 0-2 0,0 0 2 0,0 0-4 15,0 0-4-15,0 0 3 0,-10-4-1 0,10 4 1 16,0 0-4-16,0 0-1 0,0 0 9 0,0 0-8 15,0 0 7-15,0 0-5 0,0 0-6 0,0 0-2 16,0 0-3-16,0 0 2 0,0 0 1 0,0 0-5 16,0 0 4-16,0 0-4 0,-11 6 0 0,11-6 2 0,0 0-2 15,0 0-2-15,0 0 2 0,-9 3-7 0,9-3 1 16,0 0 1-16,0 0 1 0,0 0 0 0,0 0 3 16,0 0-12-16,0 0 7 0,-8 4 3 0,8-4-5 15,0 0 1-15,0 0 1 0,0 0 1 0,0 0-1 16,0 0-5-16,0 0 7 0,0 0-6 0,0 0 2 15,0 0-1-15,0 0 0 0,0 0-3 0,0 0-1 16,0 0 0-16,0 0-5 0,0 0 2 0,0 0-5 16,0 0 0-16,0 0 5 0,0 0-2 0,0 0 2 15,0 0-3-15,0 0 6 0,0 0 1 0,0 0-3 16,0 0 3-16,30 2 0 0,-21-2 0 0,-9 0 0 0,26-3 0 16,-10 2-1-16,6-2-2 0,0-2 1 0,3 3 2 15,7-4 2-15,2 2 6 0,-2-5 3 0,6 4-3 16,-2-1-5-16,2 0-1 0,-1 0-2 0,-4 1 1 15,2 1-3-15,-10 1-2 0,0 1 3 0,0-2 0 16,-2 2-4-16,-1-2 1 0,-2 2-1 0,-5 1-6 16,-1 1 0-16,-1-1-2 0,-1 0-5 0,-2 1-4 15,-10 0 1-15,15-4-7 0,-7 4 5 0,-8 0-5 16,12 1-1-16,-12-1-5 0,11 0 0 0,-11 0-5 16,9 4-2-16,-9-4-14 0,6 2-16 0,-6-2-3 15,7 6-4-15,-7-6-9 0,0 0-13 0,8 6-12 16,-8-6-30-16,0 0-102 0,0 0-248 0,0 0 110 15</inkml:trace>
          <inkml:trace contextRef="#ctx0" brushRef="#br0" timeOffset="106624.12">10915 7405 95 0,'0'0'175'16,"0"0"-21"-16,-10 3-11 0,10-3-1 0,0 0-9 15,-10 9-12-15,5-1 1 0,-1 2-9 0,0 1-9 16,-2 7-4-16,2 1-10 0,-1-3-9 0,-1 4 1 15,2 1-9-15,-3-1-12 0,3 2 5 0,0 0-6 16,1-1-8-16,-3 1-12 0,3-2 5 0,-3 2-1 16,3-2-9-16,-1-3-1 0,-1 1-2 0,2-4-2 15,3 3-5-15,-3-5-8 0,0 2 2 0,0-4-4 16,2 3-10-16,-2-6-16 0,3 2-10 0,2-9-14 0,-3 14-10 16,3-14-9-16,0 12-5 0,0-12-10 0,7 9-18 15,-7-9-13-15,12 0-38 0,-12 0-144 16,23-9-305-16,-10 0 136 0</inkml:trace>
          <inkml:trace contextRef="#ctx0" brushRef="#br0" timeOffset="109998.32">11385 7129 82 0,'0'0'171'0,"0"0"-16"16,-8-6-16-16,8 6-16 0,0 0-8 0,0 0-8 0,0 0-6 15,0 0-6-15,0 0-1 0,0 0-8 0,0 0-5 16,0 0-3-16,0 0-6 0,0 0-8 16,0 0-1-16,0 0-5 0,0 0-10 0,0 0 2 0,0 0-8 15,17 18-2-15,-17-18 1 0,0 0-6 0,0 0 7 16,3 8 1-16,-3-8 2 0,0 0 0 0,-3 15 3 16,3-15 2-16,-2 14-5 0,1-8 0 0,-3 5 1 15,2 1 2-15,-2 0 0 0,3 3-3 0,-2-1 1 16,2 1-4-16,0 1-2 0,1 3 0 0,-2 2-5 0,2-1-1 15,-2-5 6-15,4 5-6 0,-2 0 1 16,2-6-6-16,-2 7 4 0,1-3-4 0,0-3 3 16,-1 4-2-16,0-5-2 0,3 5 1 0,-3-4 2 0,-3 1-6 15,3-1 2-15,0-1-6 0,0 0 4 0,3-1-2 16,-3 2 0-16,0-1-3 0,1 1 0 0,0 0-7 16,-1-1 4-16,0 1-5 0,3 0-1 0,-2-2 0 15,2 1 0-15,-1 1-2 0,-2 0 2 0,1-4-4 16,1 2 0-16,-2 1 1 0,2-2-1 0,-2-1-2 15,-2 1 0-15,4-3 1 0,-1-2 1 0,-1-7-1 16,0 14-2-16,0-7 2 0,0-7-2 0,-1 11-1 16,1-11 2-16,0 10 2 0,0-10-8 0,0 0 5 15,-2 12 2-15,2-12-1 0,0 0-2 0,0 11 2 16,0-11-4-16,0 0-9 0,0 0-16 0,-2 8-19 16,2-8-20-16,0 0-19 0,0 0-28 0,0 0-24 15,0 0-28-15,0 0-30 0,0 0-72 0,0 0-134 0,0 0-430 16,0 0 190-16</inkml:trace>
          <inkml:trace contextRef="#ctx0" brushRef="#br0" timeOffset="111138.16">11387 7809 17 0,'7'-11'147'16,"-2"0"-12"-16,3-1-12 0,1-2-14 0,2 0-8 0,4-3-13 15,-2-1-11-15,7 2-15 0,-4-1-5 16,6-7-6-16,2 5-2 0,2-1-4 0,-1-1-3 16,0 1 3-16,-5 8-6 0,1-2 3 0,-1 4-6 0,-3-1-2 15,-4 3-4-15,1 1 0 0,-3 2-2 0,0 0-5 16,-4 3 3-16,2 0 5 0,-9 2-1 15,0 0 7-15,15 4 7 0,-10 4 11 0,-2 0 5 0,-2 1 1 16,0 3 1-16,-1 4 2 0,-1 3 1 0,0 1-2 16,-2 0-3-16,1-1-3 0,-2 1-5 0,3 2-2 15,-3-3-3-15,4 0-7 0,-1-1-3 0,1-1-4 16,0 1-2-16,0-2 2 0,1-1-5 0,1-3-3 16,0 2-1-16,0-3-3 0,2 3 1 0,-3-6-3 15,3 4-1-15,-3-6 2 0,4 0-5 0,0 2-1 16,1-2-2-16,1-4 1 0,-1 2 0 0,-6-4-3 15,18 0-13-15,-18 0-7 0,20-4-7 0,-8-1-9 16,-1 0-6-16,0-4-12 0,0 1-5 0,-1-2 1 0,5-5-7 16,-7 1 5-16,3 4 4 0,-2-4 4 15,-3 3 7-15,0 0 3 0,-1-2 5 0,0 4 21 16,0 2 11-16,-4 0 8 0,-1 7 4 0,5-12-2 0,-2 7 0 16,-3 5-4-16,0 0-4 0,5-6 2 0,-5 6-1 15,0 0 2-15,0 0-1 0,0 0 6 0,16 14-1 16,-11-7 3-16,0 1 5 0,1 1-2 0,4 3 2 15,-3-1-1-15,3 3 0 0,3-1-3 0,2 1-3 16,-5-2-2-16,1-1 1 0,0-1 2 0,2-2-3 16,-1 0 0-16,-2 1-4 0,3-3 4 0,-2-1-3 15,3-1-2-15,-3-2 2 0,2-2-6 0,2 0-8 16,-2-2-6-16,1-2-4 0,-2-1-2 0,-1-1 1 16,0-2-11-16,2-1-1 0,1 0-5 0,-3-2-8 0,0-2 4 15,1-2-7-15,1-1 15 0,-3 7 1 16,0-3 4-16,-4 0 1 0,2 4 7 0,-1 2 10 15,-2 0-1-15,1 1 1 0,-6 5-4 0,5-10 4 0,-5 10 2 16,0 0 5-16,9 0 10 0,-9 0-3 0,0 0-3 16,10 12 5-16,-6-6 4 0,-1 0-3 15,2 3 8-15,-1-2 2 0,4 3-2 0,-1 1-1 0,2-2-2 16,-3 2 2-16,5-3 0 0,-1-3-1 0,1 2-1 16,1-1-2-16,1-1-1 0,0-2-3 0,2 0 0 15,0-1 1-15,0-2-4 0,-3 0 1 0,3-2-6 16,0-1 6-16,-3 1-7 0,1-3-2 0,-2 0-6 15,0-1-10-15,1-4 0 0,-3 3-7 0,-1-5-6 16,-1 3-5-16,-2-2-3 0,-3 1 1 0,-2-2 1 16,-4 0 1-16,-1 2 7 0,-1 0 0 0,-2 0 4 15,-5 1 6-15,0 3 5 0,-1 0 10 0,-1 1 4 16,-1 1 7-16,0 1 6 0,0 0 2 0,-5 4-1 0,6 1 3 16,0-1-2-16,-1 5-3 0,-1-4 3 15,5 6-4-15,-2-1 2 0,2 2-2 0,2 0 0 16,2 1-5-16,2 1 3 0,1 1-2 0,1 0 2 0,4 0-3 15,0 0 0-15,3-1 1 0,3-2 2 0,-1 3-1 16,3-3-3-16,2 1 1 0,-1-5 1 16,3 1 0-16,0-1-5 0,1-5 3 0,2 0-2 0,1 0-4 15,5-3 4-15,1-3 0 0,1-1-4 0,-1-3-9 16,-1-2 0-16,-1-2-7 0,0 2-6 0,-2-3-6 16,0 0-1-16,-3-5-12 0,0 3-6 0,-1-2 3 15,0 0-8-15,-2-1 14 0,-1 3 6 0,-3 1 4 16,1 5 12-16,-4-1 4 0,1 1 13 0,-1 5 0 15,-3 2 1-15,-2 4 2 0,6-8-6 0,-6 8 2 0,0 0 4 16,0 0-2-16,0 0 3 16,0 0 4-16,17 12 2 0,-10-4-3 0,-3 4 4 0,3 1 1 15,0 1 0-15,0 5 0 0,-2-4-4 0,2 4 7 0,2 0-4 16,-1 0-1-16,0 0 1 0,-1 1-4 16,-2-5-1-16,0-4-4 0,1 3-10 0,-1-4-9 0,0 2-10 15,0-5-12-15,-1-3-12 0,0-1-18 0,-4-3-25 16,12 4-23-16,-12-4-56 0,11-7-112 0,-2-1-305 15,-3-4 135-15</inkml:trace>
          <inkml:trace contextRef="#ctx0" brushRef="#br0" timeOffset="111568.17">13195 7735 183 0,'-2'-13'247'0,"-2"2"-10"0,1 0-11 0,1 5-13 16,2 6-21-16,-1-17-15 0,1 17-24 0,5-14-12 15,1 9-13-15,4-3-16 0,1 1-7 0,5 1-12 0,0 2-13 16,-3 1-5-16,8-2-16 0,-5 5-25 16,4-2-25-16,1 3-26 0,-5 0-28 0,2 4-42 15,3-2-41-15,2 3-237 0,0-4-395 0,1-2 175 0</inkml:trace>
          <inkml:trace contextRef="#ctx0" brushRef="#br0" timeOffset="111418.69">13244 7152 39 0,'0'0'223'0,"0"0"-18"0,-8 26-8 0,6-11-15 16,-1 5-18-16,3 1-10 0,-2 8-9 0,2 6-10 16,2-3-10-16,3 6-11 0,-2-1-8 0,2 1-9 15,-2-2-13-15,-1-1-4 0,3 1-4 0,-3-1-9 0,2-2-6 16,1 2-7-16,1-3-3 0,-1-1-5 0,-4-7-5 16,3 0-3-16,-3-1 0 0,-1-1-7 15,1 0-1-15,2-2-4 0,-3-1-1 0,1-3-4 0,0-4-3 16,-2 2-15-16,2-3-9 0,-2 2-15 0,1-6-14 15,0-7-19-15,0 14-22 0,0-14-14 16,1 9-3-16,-1-9-24 0,0 0-35 0,0 0-187 0,0 0-367 16,0 0 162-16</inkml:trace>
        </inkml:traceGroup>
        <inkml:traceGroup>
          <inkml:annotationXML>
            <emma:emma xmlns:emma="http://www.w3.org/2003/04/emma" version="1.0">
              <emma:interpretation id="{9A0854C9-D7F9-4BB4-AAAD-5C14FFC81A63}" emma:medium="tactile" emma:mode="ink">
                <msink:context xmlns:msink="http://schemas.microsoft.com/ink/2010/main" type="inkWord" rotatedBoundingBox="15694,9224 17325,9190 17331,9520 15700,9553"/>
              </emma:interpretation>
            </emma:emma>
          </inkml:annotationXML>
          <inkml:trace contextRef="#ctx0" brushRef="#br0" timeOffset="112774.72">14347 7520 42 0,'-16'8'222'0,"4"0"-13"0,-4 5-18 0,3 3-17 15,3-4-13-15,-1 6-16 0,1 2-13 16,4-2-12-16,-1 2-10 0,2 1-10 0,3-1-7 0,2 0-11 16,1-2-7-16,4 1-3 0,-2-4-9 0,0-2-4 15,5 1-6-15,-1-4-7 0,5 1-2 0,-4-1-3 16,6-3-6-16,0 0-1 0,1-2-6 0,1-2 2 16,5-3-6-16,-1-1 1 0,1-1-3 0,2-3-3 15,-7-2-2-15,5 0-2 0,-2-3 1 0,3-1-2 16,-2-1-3-16,-3 3-2 0,1-3 0 0,-2 0-2 15,-1 4 3-15,-3-1 0 0,0 3-3 0,-2-3 4 16,-3 5-4-16,2-2 0 0,-3 4-7 0,-6 2 8 16,11-5-2-16,-11 5-2 0,15 0 4 0,-15 0-1 0,14 6 1 15,-5-1 1-15,-2 1-4 0,3 0-1 16,-1 3 4-16,3 1-4 0,-3 0 7 0,1-3 0 16,0 2 0-16,1-2-2 0,0 0-1 0,2 0 8 0,-1-2 2 15,3-1 2-15,0 0-3 0,-1-1-1 16,1-3-2-16,1 0 3 0,0 0-5 0,-3 0-1 15,2 0 1-15,-3-4-1 0,3-1-3 0,-4 2 1 0,0-6-6 16,2 0-4-16,-6 1-7 0,2-2-6 16,-3 1-8-16,1-2-7 0,-4 0-6 0,-1-3-2 0,-2 5 4 15,0-3 0-15,-2-2 1 0,0 2 2 0,-2 1 2 16,-5-1 8-16,3 4-1 0,-1-2-1 0,-3 0 6 16,-2 3 4-16,-2-1 3 0,1 1 11 0,-2 3-1 15,3 2 9-15,-5-1 1 0,1 2 2 0,0 2 0 16,0-1-1-16,2 3 2 0,-5 3 0 0,7-1-4 15,-4 4 1-15,3-3-3 0,1 3-2 0,1 2 1 16,1-2 2-16,1 1-1 0,3 1-1 0,0 3-1 0,2-2 0 16,1 0 0-16,5 1 2 0,1 0-2 0,0-1-3 15,2-1 4-15,1 1 2 0,3-1-4 0,1-5 5 16,1 3-1-16,1-3 0 0,3-3-3 0,0 2-2 16,6-1 1-16,1-7 2 0,-1 2-3 0,1 0 2 15,-1-5-1-15,-1 1 0 0,0-3-9 0,1 0 9 16,-2-2-2-16,-3-4-3 0,2-2 0 0,-3 3-2 15,-2-2 3-15,2 1-3 0,-3 2-1 0,-5-2 3 16,2 3-3-16,-3 1 2 0,-1-2-1 0,0 4 5 16,-3 0 6-16,2 1-1 0,-4 7 0 0,5-9-2 15,-5 9 1-15,0 0-2 0,5-7-6 0,-5 7 2 0,0 0-1 16,0 0 2-16,0 0 1 0,0 0-4 16,0 0 2-16,-2 28-1 0,2-17 3 0,0-11-6 15,2 19 3-15,-1-9 3 0,3-1-1 0,-3 3 0 0,2-3 2 16,2 0-1-16,0-2 1 0,1 3-1 0,3-1-1 15,-3-3 4-15,1 0 1 0,-2-2-4 0,-5-4 2 16,17 7-1-16,-11-4 2 0,4-1-1 0,-10-2-3 16,16 1 2-16,-16-1-1 0,17-3-2 0,-8-2-1 15,-1 0 0-15,0 1-6 0,0-1-1 0,-1-2 1 16,3-2 3-16,2 0-1 0,-4 6 1 0,0-2-3 16,-3-2 3-16,1 1 2 0,-1 1 0 0,-5 5 6 15,7-6 4-15,-7 6-4 0,9-5 1 0,-9 5 1 16,0 0-8-16,0 0 3 0,0 0-1 0,8-3 0 0,-8 3 1 15,0 0 0-15,0 0-2 0,8 14 3 0,-8-14-1 16,3 11 0-16,1-4 2 0,-1 0-1 16,-1 0 3-16,-2-7 1 0,5 14-3 0,-3-5-1 0,2 0 0 15,-2-3 1-15,3 0 1 0,-1 2 0 0,1-2 1 16,-5-6-1-16,7 8 0 0,-2-4 1 16,-5-4 1-16,10 5 0 0,-2-4 0 0,-8-1-3 0,16-1 2 15,-16 1 0-15,16-8-5 0,-6 2 5 0,3 1 1 16,-2-2-4-16,0-2-1 0,0-2 1 0,0 1-3 15,3 0 2-15,-3 0 1 0,6-3 0 0,-6 4-2 16,1 3-1-16,-2-2-1 0,1-1-1 0,-3 6 2 16,1-4-3-16,-3 5 2 0,3-1-2 0,-9 3 2 15,13-3 0-15,-13 3 4 0,16 0 0 0,-16 0 3 0,17 4-2 16,-11-2 2-16,1 4-2 0,2 0 2 16,0 2-1-16,0 1-1 0,-2-1 1 0,2 2 4 15,-3-1-7-15,1 1 3 0,3 0 1 0,-3-1-7 0,1 2-16 16,0-2-31-16,-2 0-30 0,3 1-35 15,-4-3-47-15,1-1-72 0,0-1-176 0,5 2-441 16,4-3 195-16</inkml:trace>
        </inkml:traceGroup>
        <inkml:traceGroup>
          <inkml:annotationXML>
            <emma:emma xmlns:emma="http://www.w3.org/2003/04/emma" version="1.0">
              <emma:interpretation id="{667C87BA-FA3B-439A-B83F-880C154E2C96}" emma:medium="tactile" emma:mode="ink">
                <msink:context xmlns:msink="http://schemas.microsoft.com/ink/2010/main" type="inkWord" rotatedBoundingBox="18082,8948 19452,8920 19463,9461 18093,9489"/>
              </emma:interpretation>
            </emma:emma>
          </inkml:annotationXML>
          <inkml:trace contextRef="#ctx0" brushRef="#br0" timeOffset="113722.26">16638 7246 59 0,'0'0'196'0,"0"0"-18"16,0 0-12-16,0 0-2 0,0 0-7 0,0 0-7 0,-10 14-6 15,10-3-10-15,-1 2-4 0,1 1-5 0,-2 6-11 16,5 0-11-16,-1 1-6 0,-1-1-7 0,3 9-10 16,1 3-7-16,0-3-5 0,-3-4-2 0,2 4-11 15,-1-6-5-15,0 7-2 0,1-6-6 0,-3-3 0 16,0 2-8-16,-1-2-1 0,0-4-5 0,3-2 0 0,-2-1-5 15,-1-2 2-15,0 0-3 0,1-3-5 0,-1-9-2 16,0 13 5-16,0-6-4 0,0-7 4 0,1 8-3 16,-1-8 1-16,0 0-3 0,0 0-2 0,0 0-2 15,0 0 0-15,0 0-8 0,0 0-4 0,20-26-10 16,-12 12-6-16,6-2-4 0,-2 2-4 0,4 1 12 16,-1-2-1-16,0-4-1 0,4 8 4 0,-3 0 1 15,-1-1 1-15,0 6 1 0,-3-5-1 0,3 5-3 16,-2 3 5-16,2-3 1 0,-3 0 0 0,3 5 1 15,-4-1 1-15,2 2-2 0,-2 1 2 0,0 1-2 0,0 1 3 16,3 3-1-16,-5 2 3 0,0-4 0 16,0 8-3-16,-1-4 4 0,-1 1 1 0,1 2 1 15,-6-1 5-15,2 1 4 0,-3 1 0 0,-1-3-1 0,-1 2 8 16,-3 1-2-16,-2-4 0 0,-1 4 4 0,-5-4 1 16,-1 2-2-16,0-1 1 0,1-4-6 15,-4 1 4-15,1-1-1 0,0-2-2 0,1-1 0 0,3 2 1 16,1-3-2-16,10-1 2 0,-19 0-7 0,19 0 6 15,-15-1-6-15,15 1 5 0,-7-2-4 16,7 2-2-16,0 0-5 0,0 0 3 0,-3-12-7 0,3 12-1 16,0 0-7-16,25-12 0 0,-11 7-4 0,2 1 6 15,7-5-4-15,-1 7 4 0,0-3-1 0,1 1 1 16,2-1-4-16,-2 4 8 0,5-3-3 0,5 0-1 16,-5 1 3-16,4-1-1 0,2 1-1 0,-9 1 4 15,0-2-3-15,8-1 3 0,0 0 0 0,0 1 2 16,-9-1 0-16,-2-1 3 0,3 0-6 0,-1 0 3 0,-8 0 4 15,2-3-4-15,-3 2 0 0,-2 0-3 16,-3-2 4-16,0 3 2 0,-5-5-3 0,3 2 3 16,-8-5 0-16,1 4-3 0,-1-1-1 0,-1 0 0 0,-4 1-1 15,-3 0 1-15,-3 2-5 0,2 3 5 0,-3 2-2 16,-1-2 1-16,-2 1-2 0,-2 4 2 0,2 1-3 16,3 2-1-16,-3 0 2 0,3 2-1 0,4 2 1 15,-2 4 1-15,1-2 4 0,7 3 5 0,2 2 3 16,1-1 5-16,4 0 3 0,5 7 2 0,3-5 6 15,7 2 3-15,-1-1 2 0,12 1 4 0,-1-2-6 16,2-4 1-16,2 0-1 0,0 1 0 0,-1-6-6 16,4 0 6-16,-6 0-6 0,4-3-2 0,-4 2-1 0,2-3-5 15,-7-1-3-15,1-1-15 0,-2 3-30 16,-2-3-35-16,-3-3-39 0,1 1-49 0,1-2-89 16,-9-2-202-16,3 0-485 0,1-8 215 0</inkml:trace>
        </inkml:traceGroup>
        <inkml:traceGroup>
          <inkml:annotationXML>
            <emma:emma xmlns:emma="http://www.w3.org/2003/04/emma" version="1.0">
              <emma:interpretation id="{CBDF7D50-E145-41A6-9B0D-609EBE67700D}" emma:medium="tactile" emma:mode="ink">
                <msink:context xmlns:msink="http://schemas.microsoft.com/ink/2010/main" type="inkWord" rotatedBoundingBox="19864,8778 24632,8680 24647,9385 19878,9483"/>
              </emma:interpretation>
            </emma:emma>
          </inkml:annotationXML>
          <inkml:trace contextRef="#ctx0" brushRef="#br0" timeOffset="119829.22">18450 7543 81 0,'0'0'130'0,"0"0"-1"0,0 0-14 0,0 0-2 0,0 0 0 16,0 0 1-16,0 0-8 0,0 0-2 0,0 0-7 15,22 7 1-15,-22-7-9 0,19 1-7 16,-13-2-9-16,-6 1-5 0,24-5-9 0,-11 3-5 16,3-2-4-16,-4 1-5 0,4-2-7 0,0-1 0 0,0 1-7 15,-2-1-2-15,-2 0-2 0,2 2-1 0,0-1-6 16,-3-1 2-16,0 1-5 0,0 0-2 0,-1-3 1 16,2 6-2-16,-5-5 5 0,-1 2-2 0,-6 5-7 15,8-11 2-15,-4 4-8 0,-4 7-2 0,1-12-5 16,-1 12-1-16,-1-11-3 0,1 11 5 0,-7-12-2 15,7 12-4-15,-8-8 3 0,3 4 1 0,5 4 0 16,-17-6 1-16,10 4 3 0,-2-1 1 0,-4 0-3 16,1 3 2-16,-1-1 5 0,-1 2 5 0,1 2 6 15,0 1-1-15,-3-2 0 0,-1 3 0 0,4 0 8 0,-1 4 2 16,-5 0 1-16,6-1-4 0,-6 5 5 0,3-3-1 16,4 1-1-16,1 1-5 0,1-1-2 0,3 1 1 15,-2 0-2-15,3 0-2 0,1 2 1 0,-3-2-4 16,5 2 1-16,5 0 4 0,-1-3-8 0,4 1 0 15,3 0 4-15,7 3-3 0,-5-2 2 0,-1-3-2 16,7 3-2-16,-3-4-11 0,6 1-12 0,-1-1-10 16,-1-2-18-16,-3-2-12 0,2 1-20 0,0 0-20 15,0-4-16-15,-2-2-24 0,5 0-57 0,-7 0-101 16,2-5-315-16,1 1 140 0</inkml:trace>
          <inkml:trace contextRef="#ctx0" brushRef="#br0" timeOffset="121740.12">18913 7515 162 0,'5'-4'184'0,"-5"4"-4"0,11-6-17 0,-11 6-9 16,9 0-13-16,-9 0-5 0,12 6-10 0,-3-2-4 16,-1 4-8-16,0-2-6 0,0 1-8 0,3 5-5 15,-5-3-8-15,4 5-8 0,-1-2-3 0,5 3-3 16,-7-3-9-16,4 5-2 0,-4-5-5 0,0 0-3 15,0 2-6-15,2-5-4 0,-1 3-2 0,0-1-10 0,0 1-1 16,-2-5 0-16,-1-1-3 0,1 1-2 16,-1-1-2-16,3-1 0 0,-5-1-1 0,-3-4 1 15,8 7-5-15,-8-7 0 0,9 5 0 0,-9-5-3 16,0 0 0-16,16-5-4 0,-16 5 0 0,12-10-1 16,-5 4 0-16,1-3 0 0,0-3-5 0,0 0 0 15,2-6-7-15,-5-1 6 0,7 2-5 0,-4-1 2 0,-3 6-7 16,7-8 5-16,-7 5 3 0,1 3-2 0,-1-2-4 15,2 3 4-15,-3-1-2 0,-2 6 1 16,3-2-1-16,-5 8-3 0,5-10-1 0,-5 10 4 0,9-7-6 16,-9 7 6-16,8-4-5 0,-8 4 1 0,11 0-3 15,-11 0 4-15,16 5 0 0,-10-1 0 0,4 3 0 16,1 3 2-16,1-1-1 0,4 3 2 0,-4-3-1 16,6 2 2-16,0 0-1 0,-1 1 4 0,-1 0-3 15,-6-4-1-15,3 3-2 0,1-4 2 16,-3 0 2-16,-1 2 0 0,2-4 1 0,-1 1-1 0,-4-1 2 15,2-1-3-15,2-2 2 0,-3 2-2 0,0-3-1 0,5-1 1 16,-13 0-2-16,17 0-2 0,-7-3-9 0,1 1 1 16,1-1-2-16,1-1-7 0,0-1-6 0,1-3 0 15,-3 4-2-15,-3-7-8 0,0 4 1 0,1-4 5 16,-2 3-4-16,-4 2 3 0,2-6 1 0,-2 2 2 16,-3-1 4-16,3 1 1 0,-3 10 5 0,-3-19-4 15,-3 12 6-15,4-1 4 0,2 8 2 0,-14-13 5 16,6 6 6-16,-3 2 8 0,0 2 1 0,1 0 4 15,-6 1 4-15,2 2 2 0,0 0 3 0,1 2 1 16,-1 1-5-16,3 3 3 0,1-1-4 0,-1 1 0 16,-3 0-4-16,4 6 3 0,1-4-7 0,1 4 4 15,0 0 0-15,3-1-5 0,-1 3 3 0,3-2-4 16,3 1 4-16,0 1 0 0,5-2-2 0,-5 0 1 16,7 0-4-16,-2-2 3 0,1 0-1 0,1 1 0 0,2-5 1 15,1 2 1-15,4-4-6 0,-1 2 0 0,1-4-3 16,0 1 5-16,2-2-2 0,-2-1-5 15,-2-4-5-15,2 1-5 0,0-2-5 0,-1 0-5 0,-2-3-5 16,3-2-7-16,-4 1-2 0,-1-3-1 0,1 2-2 16,1-4-2-16,-2 0-1 0,-4 2 6 0,3-1 3 15,0 0 5-15,-6 1 6 0,2 4 1 0,1 1 7 16,-5 0 5-16,0 7 3 0,8-10 2 0,-8 10-5 16,3-9 4-16,-3 9-5 0,0 0 3 0,0 0-1 0,0 0-4 15,0 0 5-15,0 0 6 0,0 0-2 16,0 0 1-16,0 0 1 0,8 29 3 0,-8-23-2 15,2 4 6-15,5 1 2 0,-5 1-1 0,1-1 5 16,1-1 0-16,5 1-2 0,-1 0 3 0,0-3 4 0,4 2-1 16,0-4 3-16,2 0 4 0,4 2-4 0,0-5 5 15,3 0-9-15,0-3 3 0,2-3-2 0,0 0-2 16,2-2-4-16,8-1 2 0,-1-1 0 0,-7 0-2 16,-1-2 0-16,6-1 1 0,-6-1-5 0,5-7-9 15,1 1-4-15,-8 2-10 0,2-8-13 0,-1 0 1 16,3 0-3-16,-6 0-8 0,1-4-2 0,0 1 3 15,1-1-1-15,0 3 7 0,-6 4 4 0,-8-2-6 16,0 1 7-16,-4-2 4 0,1-1 2 0,-5 3 9 16,-3-2 4-16,1 1 3 0,2 2 21 0,-4-1-2 15,-1 1 7-15,0 2 0 0,-1 1 10 0,-3 0-1 16,-1 5 0-16,1 2-3 0,-1-1-5 0,-1 4 1 0,4 1-1 16,-2 1-2-16,-2 2-3 0,0 0-3 0,-2 0-1 15,13 3-1-15,-25 5 2 0,11 2-1 0,3 1 0 16,-4 1 1-16,-1 6-3 0,0 0 3 15,0 4-1-15,2 0 0 0,3 3 1 0,-3 4-4 0,3 3 2 16,-2 1 2-16,7-1 0 0,4 3-3 0,-1-2-4 16,-2 1 4-16,5 2-3 0,0-2 0 0,3 1 4 15,-1-2-4-15,6-2-2 0,-5-4 3 0,5-1 1 16,-1-4-3-16,0 0 1 0,4-1-1 0,-1-6 0 16,-1 1 1-16,2-3-2 0,1-1 1 0,2-2-5 15,2-2 3-15,0-2 1 0,7-3-5 0,-7-1 2 16,0 1 1-16,5-2-1 0,2-3-3 0,-5-2-8 15,6-2-1-15,-5-1-2 0,-2 0-2 0,2 1 3 0,-5 1-1 16,1-2 2-16,2-1 1 0,-5 2 1 16,0 3-3-16,-1-3 5 0,-2 0 2 0,-2 3-3 15,1 1 5-15,-2 0-4 0,-6 5 4 0,8-6-3 0,-8 6-2 16,0 0 0-16,10-1 1 0,-10 1 5 0,0 0-5 16,0 0 6-16,12 12-4 0,-10-3 1 15,3-3 4-15,-5 2 2 0,3 1 2 0,0 3-2 16,2-3 2-16,-2 3-2 0,2-3 4 0,-1-1 1 0,1 2 5 15,1-2 3-15,-1 0 6 0,0-4-2 0,1 0 7 16,1 0 2-16,2-1 0 0,-9-3 4 16,21 0-1-16,-8 0-2 0,-1-3 0 0,-2-1 0 0,6 0-2 15,-4-1 0-15,-1-3-3 0,1-1-4 0,2-2 3 16,0-2-4-16,-1 0-5 0,1-5 1 0,2 3-3 16,-3 1 1-16,2 0-6 0,-3 0 1 0,-3 0-2 15,2 3-7-15,-3 0-6 0,-3 3-8 0,1 1-8 16,2 2-10-16,-3 0-6 0,3 1-6 0,-8 4 1 15,6-3-2-15,-6 3 8 0,0 0-1 0,16 3 1 16,-16-3 3-16,8 9 0 0,-4-4 7 0,-4-5 1 16,5 12 2-16,0-1 4 0,0 1 0 0,-3 0 0 15,2-1 7-15,1 1-2 0,-3-3 0 0,2 0 4 0,3 0 4 16,-2-1-4-16,0 0 4 0,2-1-5 16,-2-1 7-16,3-1-5 0,1 2 8 0,1-3-2 15,0 0 2-15,-1-3-1 0,4 1 4 0,-1-1-3 0,4-1-2 16,0-1 3-16,-2-2-2 0,-1-1 7 0,4 2-8 15,-2 0 1-15,-2-4 1 0,1 0 6 0,0 2-4 16,-3-4-3-16,3-2-2 0,-4 2-3 0,-2-1-7 16,1-2-4-16,-4-2 4 0,-3 3 0 0,-2 2 3 15,3-1-4-15,-3 9 2 0,-5-15-2 0,1 6-1 16,-2 3 12-16,-3 1-2 0,1 1 5 0,-4-1 2 16,0 3 5-16,-2-2-1 0,0 4 2 0,-2-2 2 15,5 4 2-15,-5 0 4 0,3 1-6 0,0 1-1 16,0 1 3-16,1 2-3 0,1 1 1 0,2 0 1 0,1 2-7 15,3 0 4-15,0-2-3 0,2 3-1 0,0-2 5 16,3-1-2-16,0 4-1 0,5-1 4 16,-2-3-2-16,0 2-3 0,2-4 5 0,3 0-4 0,-2 1-2 15,8-3 2-15,-5 2-4 0,5-5-3 0,-2 1 1 16,4-2-3-16,-5 0-1 0,5 0-3 0,0-3 0 16,3-4-1-16,1-1 3 0,-1 0-3 0,-2-1 1 15,-2-1 1-15,-2 2 0 0,0 0 3 16,1-1 0-16,0 0-2 0,-3 1 4 0,-2 4-1 0,-2-1 0 15,2 2 1-15,-9 3 1 0,10-6-2 0,-4 4-3 16,-6 2-5-16,0 0 7 0,14 0 3 0,-14 0 1 16,0 0 0-16,4 11 0 0,-4-11-5 0,3 11 5 15,-3-5-1-15,0-6 1 0,5 14-2 0,-5-5 2 16,5 2-1-16,-4-1-13 0,1-4-14 0,-2-6-20 16,3 15-12-16,0-11-24 0,-3-4-15 0,7 8-17 15,-7-8-35-15,3 6-156 0,-3-6-330 0,0 0 146 16</inkml:trace>
          <inkml:trace contextRef="#ctx0" brushRef="#br0" timeOffset="122891.72">21880 7540 113 0,'-2'-9'269'16,"2"9"-23"-16,0 0-26 0,0 0-22 0,-3-10-22 16,3 10-17-16,0 0-16 0,0 0-12 0,0 0-14 15,0 0-12-15,0 0-10 0,19 0-11 0,-19 0-6 16,24 4-7-16,-11-4-9 0,4 3-5 0,5-2-5 16,-3 1-7-16,7-3-3 0,-4 1-4 0,4-1-3 15,1 0-4-15,-1 1-5 0,0-5-9 0,8 3-1 16,-9-4-7-16,1 1-6 0,-3-4-6 0,2 1-6 15,-2-4-2-15,-2 1-6 0,-2 1-3 0,-2-4-4 16,-7 2 0-16,1-5 0 0,-6 5 6 0,0-2-4 16,-4 2 5-16,-1-2 1 0,-1 2-1 0,-4 1 3 15,-1 2 2-15,-4 0 3 0,0 0 3 0,-1 3 0 16,-5 0 3-16,2 1 3 0,-2 5-2 0,-2 0-1 16,3 0 3-16,-1 4 2 0,-5 1 0 0,8 2 0 0,-1 3-1 15,2-1-1-15,5 2 3 0,-3 0-3 16,2 7 2-16,3-3-2 0,2-3 4 0,1 7-2 15,2 0 1-15,5 0 2 0,2-6 2 0,1 7-2 0,5-5 3 16,1-1-2-16,0 1 1 0,4-3-3 0,-2-7 3 16,5 4 0-16,3 0-1 0,1-7 1 0,0 1 0 15,8-3-5-15,4-3 6 0,-4-2-6 0,0-1 0 16,0-5 3-16,2-2-5 0,-1 0 1 16,3-5 1-16,-2 1-3 0,2-2-1 0,2-4-4 0,-4-3-7 15,-2 0-7-15,2 0-7 0,0-3-8 0,-2 0 1 16,-3 2 1-16,-2 1 6 0,0-1 3 0,-4 1 10 15,-7 11 14-15,-4-2 14 0,0 0 5 0,-3 6 7 16,-1-1 10-16,-3 3 3 0,-1 3 1 0,0 0-4 16,-5 6-1-16,7-8-14 0,-7 8-3 0,5-4 2 15,-5 4-3-15,0 0-6 0,0 0 2 0,8 14-3 16,-6-4 0-16,-2 1-2 0,0 2-2 0,5 7 3 0,-5-7 0 16,0 6-3-16,1 1 6 0,2 0-2 0,-1-2 0 15,0-4 1-15,-1 7-1 0,1-3-2 16,0-1 2-16,-1-4-3 0,3 1 1 0,-3-3-2 15,0 3 3-15,2-4-1 0,-1 1 1 0,2-3 5 16,-2 0-6-16,-2-8 0 0,5 13 1 0,-1-8 2 0,-4-5-2 16,5 9 2-16,-1-6-1 0,-4-3 3 15,0 0-2-15,7 6 0 0,-7-6-6 0,0 0 0 0,0 0-1 16,0 0-1-16,0 0 0 0,0 0-2 0,0 0-2 16,0 0 0-16,0 0-1 0,0 0-1 0,-38-14 0 15,15 11 1-15,-2-1-2 0,0 4 4 0,-2-2-1 16,2 2 0-16,1 0-3 0,1 6 3 0,0-1 4 15,2 2 2-15,0 7 2 0,2-7 1 0,4 0-1 16,0 2 2-16,7 0 2 0,-4-1 6 0,5 2-6 16,3-2 2-16,-1 1 6 0,3 2 5 0,2-11 7 15,7 17 6-15,-1-8 2 0,4-3-1 0,4 0-3 16,2-1-1-16,3 2-5 0,5-4-1 0,-4 0-3 16,2-1-5-16,3-1 0 0,-1 1-1 0,-1-2-13 0,0-5-17 15,-2 5-23-15,-1-4-24 0,-3 1-34 16,-1 1-23-16,-2 1-39 0,2-4-57 0,-2 2-239 15,-2 0-487-15,1-2 215 0</inkml:trace>
          <inkml:trace contextRef="#ctx0" brushRef="#br0" timeOffset="122043.24">21921 7007 143 0,'0'0'231'15,"0"0"-25"-15,0 0-14 0,0 0-13 0,0 0-15 16,0 0-7-16,0 0-12 0,2 48-14 0,1-28-1 16,-3 2-11-16,3 1-10 0,1 1-7 0,1 6-10 15,0 0-5-15,-3 0-5 0,6-1-11 0,-7 2-5 16,1-7-7-16,1 0-3 0,3 4-6 16,-1 3-6-16,-5-6-1 0,5-4-5 0,-5 5-4 0,3-4-2 15,-2 2-4-15,1-3-1 0,-2 1-3 0,-2-3 4 16,-2-2-8-16,4 3-16 0,-4-5-20 0,3-3-22 0,-3 3-17 15,2-4-23-15,-3 0-19 0,2 1-18 16,1-6-35-16,2-6-29 0,-4 9-183 16,4-9-390-16,0 0 173 0</inkml:trace>
        </inkml:traceGroup>
      </inkml:traceGroup>
      <inkml:traceGroup>
        <inkml:annotationXML>
          <emma:emma xmlns:emma="http://www.w3.org/2003/04/emma" version="1.0">
            <emma:interpretation id="{EB31CF5A-67C4-46EC-AFA2-06E002F0E07B}" emma:medium="tactile" emma:mode="ink">
              <msink:context xmlns:msink="http://schemas.microsoft.com/ink/2010/main" type="line" rotatedBoundingBox="12011,10083 24613,9776 24655,11475 12053,11783"/>
            </emma:interpretation>
          </emma:emma>
        </inkml:annotationXML>
        <inkml:traceGroup>
          <inkml:annotationXML>
            <emma:emma xmlns:emma="http://www.w3.org/2003/04/emma" version="1.0">
              <emma:interpretation id="{56BB48BE-9288-4F66-AC7B-34BE3A9D02F1}" emma:medium="tactile" emma:mode="ink">
                <msink:context xmlns:msink="http://schemas.microsoft.com/ink/2010/main" type="inkWord" rotatedBoundingBox="12020,10445 12798,10427 12813,11021 12035,11040"/>
              </emma:interpretation>
            </emma:emma>
          </inkml:annotationXML>
          <inkml:trace contextRef="#ctx0" brushRef="#br0" timeOffset="125854.11">10610 8954 83 0,'0'0'110'0,"0"0"-16"15,0 0-4-15,0 0 3 0,0 0-17 0,0 0 5 16,0 0 1-16,-21 2-1 0,21-2 3 0,0 0-8 16,0 0 1-16,0 0-6 0,-13 0-3 0,13 0 2 15,0 0-4-15,0 0-3 0,0 0-4 0,0 0 0 0,0 0-7 16,0 0 0-16,0 0-11 0,0 0 2 15,-9 3-6-15,9-3 3 0,0 0-3 0,0 0 3 16,0 0-9-16,0 0 7 0,0 0-6 0,0 0 3 0,0 0-3 16,0 0-4-16,0 0-2 0,0 0-2 0,0 0-4 15,0 0-3-15,0 0-2 0,0 0-1 16,0 0-6-16,0 0 4 0,0 0-4 0,7-24 3 0,-7 24 0 16,9-7 0-16,-9 7-4 0,11-8 2 0,-6 3-2 15,-5 5-4-15,11-9 0 0,-5 5 4 16,1-3-9-16,-1 2 5 0,3-1 4 0,-3 2-5 0,0-3 1 15,1 0-12-15,1 0 15 0,-2 3-3 0,2-3 4 16,-2 2-7-16,3-2 0 0,-3 2 4 0,1-1 0 16,1 2-5-16,-5-2 2 0,-3 6 2 0,14-7-2 15,-8 4-1-15,1-1-2 0,-1-1 3 0,-6 5 0 16,11-7-1-16,-6 5-3 0,-5 2 2 0,13-7 3 16,-6 5-3-16,-7 2 1 0,11-5-1 0,-5 1 5 0,-6 4-5 15,13-5 2-15,-7 1-1 0,-6 4-3 16,11-5 3-16,-11 5 3 0,10-2-4 0,-10 2-1 15,0 0-1-15,12-1 4 0,-12 1-1 0,0 0-1 16,9-3-4-16,-9 3 3 0,0 0 1 0,0 0-10 16,0 0 8-16,0 0 3 0,0 0-3 0,0 0 1 15,0 0 2-15,13 1-3 0,-13-1 0 0,0 0 4 0,0 0-1 16,6 4 1-16,-6-4-2 0,0 0 0 0,6 5 1 16,-6-5 0-16,0 0-1 0,12 5 0 0,-12-5 3 15,8 4-2-15,-8-4 0 0,8 5 2 0,-8-5-1 16,10 6-2-16,-5-4-7 0,-5-2 7 0,7 7-1 15,-7-7 2-15,9 7-1 0,-7-3-2 0,-2-4 1 16,9 9 3-16,-5-4 1 0,-4-5-2 0,7 11-3 16,-5-6 0-16,3 2 4 0,-2 0-1 0,-3-7 1 15,7 13 0-15,-5-7-1 0,2-1-1 0,-4-5 3 16,6 13 0-16,-2-9-3 0,1 4-7 0,-3-2 10 0,-2-6 0 16,10 10-1-16,-6-5 3 0,2 0-6 0,-6-5-1 15,8 10 6-15,-2-8-3 0,-6-2 1 0,10 9 1 16,-6-7 1-16,-4-2 3 0,12 4-2 0,-12-4-11 15,11 5 9-15,-6-4 5 0,-5-1-4 0,13 0 3 16,-13 0-5-16,12-1 4 0,-12 1-2 16,13-5 1-16,-13 5-6 0,11-4 7 0,-5 2 0 0,-6 2-3 15,11-9 4-15,-5 4-6 0,-1 0 4 0,0 0-3 16,-5 5 0-16,9-13 1 0,-4 5 1 0,1-2 0 16,-2 4 0-16,2-6-2 0,-1 2 2 0,-1-1-1 15,0 2 0-15,-2 2-2 0,3-3-3 0,-5 1 7 16,2-2-5-16,-2 11 0 0,1-15 0 0,-1 15 1 15,-1-15 0-15,1 7-3 0,0 8 0 0,-2-12 0 0,2 12 8 16,-2-9-7-16,2 9 2 0,0 0-1 16,0 0-4-16,0-12 3 0,0 12-7 0,0 0-6 15,0 0-5-15,0 0-9 0,0 0-1 0,0 0-8 0,0 0-6 16,0 0-6-16,0 0-16 0,0 0-19 16,0 0-12-16,0 0-47 0,0 0-132 0,0 0-298 15,0 0 133-15</inkml:trace>
          <inkml:trace contextRef="#ctx0" brushRef="#br0" timeOffset="126718.29">10783 9311 72 0,'0'0'165'0,"0"0"-11"0,0 0-11 15,0 0-6-15,0 0-9 0,0 0-7 0,0 0-5 16,-7-10-16-16,7 10-8 0,0 0-6 0,0 0-12 16,0 0-2-16,0 0-9 0,4-16-9 0,-4 16-3 15,5-10-5-15,-5 10-9 0,9-10-2 0,-2 2-2 16,1 2-1-16,0 0-2 0,2 0-3 0,0 0-6 16,-3 0-6-16,6 2 6 0,0-3-5 0,0 1-5 15,-2 2 0-15,0-1-2 0,-1 1 4 0,-2-1-1 16,2 2-5-16,-3 1-1 0,2-1 0 0,-9 3-2 15,12-3-1-15,-12 3 0 0,9-4-1 0,-9 4-1 0,0 0 0 16,0 0-1-16,14 3 2 0,-14-3-2 0,0 0-2 16,6 6-1-16,-6-6 4 0,4 6-1 15,-4-6-1-15,1 11-2 0,-1-11 1 0,3 7 2 0,-3-7 2 16,2 12 2-16,-2-12-2 0,4 12-3 0,-4-12 2 16,1 11-1-16,3-5-5 0,-4-6 8 0,2 13 3 15,-2-13-3-15,5 12 4 0,-1-5 0 0,-2-1-2 16,-2-6 0-16,7 8-10 0,-4-3 13 0,-3-5-2 15,10 8 3-15,-5-3-2 0,-5-5 1 0,12 3-2 16,-6 0 2-16,-6-3-1 0,12 2 3 0,-3 1-6 16,-9-3 2-16,17-3 0 0,-8 3-6 0,5-2 5 15,-4-1-1-15,2 0-1 0,1 0 0 0,-5 1 3 16,5-2 1-16,-1-2-4 0,0 1 0 0,-1-1-2 0,0-3 6 16,0 4 0-16,-3-1-2 0,-2 1-3 15,3-5 5-15,-4 3-1 0,-2 1 0 0,4-5-6 16,-2 5 5-16,-4-1-2 0,1-2 4 0,2 2-1 0,-4 7 0 15,3-13-3-15,-3 13-3 0,2-11 7 0,-2 11-5 16,3-11 1-16,-3 11-4 0,0 0 1 16,1-11-11-16,-1 11-8 0,0 0-8 0,0 0-14 0,5-6-8 15,-5 6-1-15,0 0-6 0,0 0-4 0,0 0-12 16,0 0-13-16,16 5-30 0,-16-5-40 0,12 0-99 16,-12 0-273-16,19-2 122 0</inkml:trace>
        </inkml:traceGroup>
        <inkml:traceGroup>
          <inkml:annotationXML>
            <emma:emma xmlns:emma="http://www.w3.org/2003/04/emma" version="1.0">
              <emma:interpretation id="{45B0588E-CDF3-415B-9FC9-DD115025E4CB}" emma:medium="tactile" emma:mode="ink">
                <msink:context xmlns:msink="http://schemas.microsoft.com/ink/2010/main" type="inkWord" rotatedBoundingBox="13415,10340 14422,10316 14436,10889 13429,10913"/>
              </emma:interpretation>
            </emma:emma>
          </inkml:annotationXML>
          <inkml:trace contextRef="#ctx0" brushRef="#br0" timeOffset="127776.31">12014 8700 127 0,'0'0'209'0,"0"0"-21"15,0-14-19-15,0 14-15 0,0 0-20 0,5-11-16 16,-5 11-9-16,10-9-8 0,-10 9-14 0,10-7-5 15,-4 2-11-15,0 1-5 0,4 0-7 0,2 2-5 16,-4-2-10-16,2 3-3 0,0 0-5 0,0-2-5 16,-10 3 3-16,18 3-8 0,-18-3-4 0,17 1-3 15,-7 0-4-15,-5 3 2 0,3 1-3 0,-3 1-2 16,0 0-2-16,-5-6-4 0,6 11 3 0,-1-2-1 0,-3 1-11 16,2-1 14-16,-3 0-5 0,2 3 2 15,-3 0-5-15,0-1 2 0,1-1-2 0,-2 4 2 16,1-4 2-16,-4 2-5 0,3 2 4 0,1-3-3 0,-5 1 0 15,0 0 3-15,0-2 0 0,-1 3 1 0,-3-2 0 16,1 0-2-16,1-1 1 0,-2 0-7 16,-2-1 9-16,1 1-4 0,-1-3-1 0,2 2 4 0,-1-3-3 15,4 0 4-15,-3-1-5 0,2 0-3 0,-2-1 3 16,3 0 0-16,6-4 2 0,-12 7-1 0,12-7 4 16,-7 3-3-16,7-3 4 0,0 0-3 0,-9 4-4 15,9-4 4-15,0 0-3 0,0 0-8 0,0 0 8 16,0 0 3-16,0 0-6 0,0 0 2 0,0 0 0 15,0 0 2-15,33-2-1 0,-23 2-1 0,-10 0-3 16,23 0 1-16,-10 0 0 0,2 0 1 0,-3 0 0 16,3 2 0-16,0 0-2 0,-2-1 0 0,1 0 1 15,-1 2-1-15,-2 1 1 0,2-1-2 0,2 2 2 0,-3-2 1 16,-1 1-8-16,0 1 10 0,-2-2-7 0,-3 3 1 16,6 0 0-16,-6 0 1 0,-1-1 2 0,0-1 0 15,-5-4 0-15,9 13-1 0,-5-7 1 0,-4-6 2 16,5 10 1-16,-2-4-3 0,-3-6 9 0,-3 11 2 15,3-11-3-15,-1 11 6 0,-4-5 2 16,0 1-1-16,0-1-2 0,-1 0 6 0,-5-1-2 0,-2 4 0 16,-2-4 0-16,3 1 0 0,0-1-5 15,-3 0 2-15,0 0-3 0,1 0-2 0,-2-1-3 0,0-2 3 16,-4 7-2-16,5-6 0 0,1 0-1 0,-2 1 2 16,2-2 0-16,0 1-1 0,1 0-3 0,-1 0 3 15,3 0-3-15,-2-3-1 0,3 0-10 0,10 0-10 16,-16 0-9-16,16 0-10 0,-15 0-16 0,15 0-20 0,-10-2-31 15,10 2-32-15,-6-7-217 0,6 7-380 0,-3-12 168 16</inkml:trace>
          <inkml:trace contextRef="#ctx0" brushRef="#br0" timeOffset="128490.8">12575 8714 78 0,'0'-11'197'0,"0"11"-10"0,0-11-22 0,2 3-14 0,-2 8-16 15,3-10-14-15,0 4-11 0,-3 6-13 0,8-10-5 16,-3 6-9-16,-5 4-7 0,16-8-14 16,-6 6-4-16,-3-2-1 0,7 3-7 0,0-5-7 0,1 6-3 15,-1-3 1-15,0 3-6 0,1 0-9 0,2 3 1 16,-4-1-5-16,2 1-2 0,-2 1-13 0,2 1 12 16,-3 2-2-16,-1-2-3 0,1 2-3 0,-4-1 3 15,-4 1 2-15,3 0-7 0,-3 0 8 0,1 1 1 16,-1 0 2-16,-4 3 1 0,0-2 0 0,-4 4 2 15,-1-2-2-15,-2 0 1 0,-3 0 0 0,1 1 0 16,-5 0-1-16,3-3-3 0,-1 2 2 0,-3-3-2 16,4 1-3-16,-2-2-3 0,2-1-1 0,2 1 0 15,2-1 2-15,-2-3-4 0,5 1-1 0,4-4 0 16,-9 5-1-16,9-5 2 0,-9 6-3 0,9-6 1 16,0 0-1-16,-4 3 1 0,4-3-2 0,0 0 0 15,0 0-7-15,0 0 6 0,26 3-3 0,-14-2-1 16,0-2 2-16,-1 1 3 0,1-2-3 0,3 2 3 15,-2-1-5-15,-1 1 1 0,-1 0 0 0,4 0 1 16,-1-1 0-16,0 1-4 0,-2 0 4 0,-12 0-2 0,21 1-1 16,-13-1-2-16,-8 0 3 0,15 1-4 0,-8 1 2 15,-1 2-3-15,-6-4 2 0,13 4-2 0,-9 0 7 16,3 0-4-16,-7-4-1 0,8 11-1 0,-5-5-1 16,1-1 5-16,-4-5 2 0,4 12-4 0,0-4 1 15,-2 1-3-15,-2-9 3 0,4 12 3 0,-3-3 1 16,-1-9 2-16,-1 13 8 0,-3-4 10 0,4-9-4 15,-6 13 0-15,1-2-1 0,-1-6 3 0,-2 3 2 16,-2 1 1-16,-4-1 1 0,2 0-2 0,-2-2-1 16,-1 0-3-16,0 0-2 0,-2 2-4 0,1-4 0 0,2 2 0 15,0 0-6-15,1-3 6 0,-1-1-4 16,0 3 0-16,3-1-2 0,-3 1-11 0,3-2-22 16,0 3-30-16,2-3-17 0,-2 2-33 0,4 1-42 15,-2-3-94-15,9-3-123 0,-11 4-396 0,11-4 175 16</inkml:trace>
        </inkml:traceGroup>
        <inkml:traceGroup>
          <inkml:annotationXML>
            <emma:emma xmlns:emma="http://www.w3.org/2003/04/emma" version="1.0">
              <emma:interpretation id="{43A4DE3D-B1FA-461C-8B74-F85B16C1799B}" emma:medium="tactile" emma:mode="ink">
                <msink:context xmlns:msink="http://schemas.microsoft.com/ink/2010/main" type="inkWord" rotatedBoundingBox="14933,10012 18393,9927 18434,11627 14975,11711"/>
              </emma:interpretation>
            </emma:emma>
          </inkml:annotationXML>
          <inkml:trace contextRef="#ctx0" brushRef="#br0" timeOffset="131138.3">13541 8822 22 0,'0'0'214'0,"-11"-1"-20"16,11 1-15-16,0 0-20 0,0 0-17 0,-14 7-4 15,14-7-12-15,-8 8-11 0,4-3-12 0,4-5-6 16,-6 11-10-16,2-3-4 0,4-8-15 0,-2 13 0 15,-1-6-2-15,3-7-13 0,0 13 4 0,0-13-7 16,4 15 1-16,0-8-5 0,-2 1-5 0,-2-8-4 16,10 10-1-16,-4-4-2 0,4-1 0 0,3-1-5 15,-1 1-1-15,3-3-3 0,2-1-3 0,6 2 0 16,-1-2-3-16,3-2 0 0,0-3 1 0,1-1-6 0,-2 0 3 16,8-1-4-16,-7-3-2 0,-2 2-2 0,-3-3 2 15,0 1-2-15,-3-1-1 0,-2 2 3 0,-3-2-6 16,1 0 2-16,-3-1 1 0,-3-1-5 0,2 3 4 15,-4 2-4-15,0-1 2 0,0-3-4 0,-3 4 5 16,-2 7-4-16,5-11 2 0,-5 11-4 0,4-6 0 16,-4 6-3-16,0 0 2 0,0 0-4 0,0 0 5 15,0 0-5-15,0 0-1 0,0 0 3 0,0 0 0 16,0 0 1-16,0 30-4 0,-2-17 2 16,2 3 2-16,-2 3 1 0,1 1 0 0,1 2-1 0,1 8 3 15,3 1-7-15,-1 0 7 0,0-1-3 0,0 2 3 16,3 1-3-16,-2 2 3 0,5-1-2 0,-2 2 4 0,1 1-5 15,0 1 4-15,3 1-2 0,-3 3 3 0,1-3-1 16,-2 4 0-16,2-2-3 0,0 0 2 16,-2 0 0-16,1-1 3 0,-2-1-6 0,2-2 2 0,0 0-1 15,-4-1 4-15,-2-4-1 0,1 1-2 0,-3-12 2 16,0-1 2-16,-3 0-2 0,1 1-1 0,-2-3-1 16,-1-5 2-16,-1-2 1 0,-4 2 0 0,2-3 0 15,-3-1-3-15,-1 1 4 0,-2-4 0 0,-5-1 1 16,-2 1-1-16,0-2-1 0,-3-3 4 0,2 0-2 15,-1-1 0-15,-3-1 3 0,0-1 2 0,1-4 0 16,0-2 4-16,3 2-1 0,-1-5 2 0,3-2-2 16,1 0 3-16,0 0 1 0,4 0 2 0,0-3-3 15,2-2-2-15,4 1-1 0,0-1 0 0,4 0-1 16,1 4 1-16,4-6-5 0,0 5-2 0,4-2 1 16,1-1-1-16,2-1-2 0,1 1 0 0,2-1 2 15,1 3-1-15,3-3 1 0,-1 2-4 0,0-1-1 16,2 4 1-16,1-5 0 0,0 3-2 0,2-1 0 15,-2 2 2-15,1-2-2 0,-1 0 0 0,2 1-2 16,-1 0 1-16,3 1 0 0,-1-3 3 0,1 3-1 16,-1-2 1-16,2 2-3 0,-1 3 2 0,0-3-2 0,7-5 2 15,-1 0-2-15,-7 7 2 0,11-6 1 0,-12 5-1 16,5 1 3-16,2-8-1 0,-5 8-2 16,1 2-1-16,6-7 0 0,-7 3 0 0,5-5 0 15,-4 5 3-15,5-5-3 0,-7 3 0 0,-1 2 0 0,-2 0 3 16,0-2-4-16,0-1 4 0,0 2-2 0,-3 0 1 15,-1 1-2-15,2-2 1 0,-3 2-2 0,-1 1 4 16,-1 2-5-16,-3-2-1 0,3-1 3 0,-4 4 0 16,0 0-1-16,-3-2-2 0,1 2 3 0,-2-1-2 15,-1 0-2-15,0 3 1 0,-4-3-4 0,4 12 2 16,-7-16-2-16,2 7-2 0,-1 4 0 0,-3-2 1 16,-2 1 0-16,-3 3 1 0,0 0-1 0,2 1 2 15,-4 2 3-15,3 0-6 0,-3 2 6 0,1 2-4 16,-1-2 3-16,0 5-4 0,3 1 2 0,2 0-2 0,0 2-1 15,-1 0 4-15,5 2-2 0,3 0 0 16,-3 7 1-16,7-4 2 0,1 4 1 0,2-1 1 16,2 2 2-16,13 3 0 0,-4-2 0 15,8 3 3-15,3-3-3 0,1-3 1 0,6 1 1 0,-4-3 4 16,5-3-1-16,-1 3-4 0,-2-6 4 0,2 1 0 0,-8-8-2 16,3-1-1-16,0-1 2 0,-1 2 1 0,-1-6 0 15,1 2-1-15,-4 0-1 0,1-3 3 0,-1-2-5 16,-1 0 1-16,-5-2 4 0,2-2-2 15,-6 0-1-15,-1 2-1 0,1-5 1 0,-1 3 1 0,-2-2-1 16,-2 2 0-16,-1 0-2 0,-1 3-2 0,3-3 3 16,-6 5-1-16,3-1 0 0,-5 6-2 0,7-11 1 15,-7 11-5-15,4-8-1 0,-4 8 1 0,0 0-1 16,5-5 3-16,-5 5-1 0,0 0-3 0,0 0 1 16,0 0 5-16,0 0-4 0,0 0 0 0,10 19 0 15,-10-19 4-15,4 8-3 0,-4-8 2 0,8 8 2 16,-6-2-1-16,4-1 3 0,-6-5-2 0,12 6 3 15,-4-2 0-15,2-3 0 0,3 3 1 0,-1-3-2 16,-1-1-1-16,4 0 1 0,2 0 3 0,-1-3-1 16,-3 3-2-16,9-3 0 0,-6 0 0 0,-1 0 0 0,0-1 1 15,6-2 0-15,-6 1 1 0,1 0-2 0,-2-1 0 16,1 0 1-16,-3-2-1 0,-2 1 1 0,1 2 0 16,1-4 0-16,-6 3-1 0,0-2-1 0,1 2 2 15,-3 0-1-15,-4 6-2 0,5-11-1 0,-2 6 1 16,-3 5-1-16,0 0 1 0,-12-19-3 0,7 16 3 15,-3-4 0-15,-1 2 0 0,0 0-3 0,-3 1 1 16,-2 0 2-16,0 1-3 0,2-1-1 0,-3 1 4 16,-1 2-4-16,1-2 1 0,-1 0 0 0,2 3 0 15,-2-2 0-15,0 2 2 0,-1 2-3 0,1-1 2 16,0 1-1-16,0-2-1 0,2 4 3 0,-1-1-4 16,1 2 0-16,1 1 2 0,0 0-2 0,2 0 2 15,0 2 1-15,0-2-2 0,-1 3 2 0,4-1 1 16,-1-1 0-16,0 4-1 0,3-2 3 0,-1 1-3 15,3-2 0-15,-1-2-3 0,2 1 5 0,1 2 0 16,2-9-2-16,-1 16 2 0,1-8 4 0,0-8-3 16,5 12 0-16,0-8 3 0,1 4-1 0,0-4-1 15,5 2 2-15,1-2 1 0,0 1-3 0,3-2 1 0,1-2 2 16,0 1-5-16,2-1-1 0,3-2-6 0,0-1-3 16,2-1-3-16,-1 0-1 0,-2 0-2 0,1-3 0 15,-5 1-1-15,5-3 5 0,-6 3-4 0,0-2 6 16,0-3 0-16,-4 2-1 0,4 1-1 0,-2-4 4 15,-2 0-1-15,-1 2 3 0,1-2-2 0,-3 1 4 16,0 1 1-16,0 2 8 0,-3-1 9 0,0 3 2 16,-5 5 2-16,7-9 1 0,-3 5-1 0,-4 4-4 15,6-7-5-15,-6 7-3 0,0 0 0 0,0 0-2 16,0 0 0-16,0 0-3 0,17 9 1 0,-17-9 0 16,6 11 0-16,-1-3 3 0,-2-1-4 0,4 2 0 15,-5 2 1-15,7-2 0 0,-4 2 3 0,1-1-2 16,0 0 0-16,1 2 0 0,1-5 3 0,-4 1-1 15,1 0 0-15,0-4-1 0,1 2 1 0,2-1 1 16,-1-1 0-16,-1-2 5 0,4 2-4 0,-10-4-1 16,17 0-1-16,-10 2 2 0,-7-2-2 0,20-3 1 15,-8-2-1-15,0 2-3 0,3-3 3 0,-3 1 0 0,3-3-2 16,1-5 3-16,2 4 0 0,-6-1-6 0,1 1 3 16,5-2-4-16,-5 2 1 0,-2 2-2 0,1 1-3 15,-3-1 4-15,-1 2 0 0,-2 2-4 16,0-2 0-16,-6 5-2 0,11-5-1 0,-11 5 1 15,9-3 1-15,-9 3 0 0,0 0-1 0,0 0 1 16,12 10 0-16,-12-10 2 0,5 9-1 0,-1 0-1 0,-4-9 3 16,5 12 0-16,-2-3-2 0,0-2 3 0,0 2 2 15,1-3 0-15,-2 3-1 0,2-3 0 0,0 2-1 16,-4-8 2-16,6 11 0 0,-1-7 0 0,-5-4 1 16,1 9 1-16,-1-9 3 0,0 0 1 0,3 6 10 15,-3-6 9-15,0 0-2 0,0 0 1 0,9 0 0 16,-9 0-4-16,0 0-5 0,14-9 7 0,-10 2 1 15,0 0-7-15,1-5 3 0,1 0-6 0,-1 0-3 16,2-3-2-16,1-2 2 0,1-1-2 16,-5 3 0-16,6-1-5 0,0-4 3 0,-1 3 1 0,-1 5-4 15,0 0 4-15,1-2-4 0,0 5-2 0,1-1 3 16,-2 1-4-16,1 2-1 0,1-2 0 0,0 3 0 16,0 5-1-16,-1-2-4 0,1 1-19 0,-10 2-14 15,17 0-12-15,-3 2-19 0,-7 2-16 0,3 1-23 16,-2-2-23-16,3 3-22 0,3-4-30 0,-6 4-195 0,2-3-410 15,-1-1 181-15</inkml:trace>
          <inkml:trace contextRef="#ctx0" brushRef="#br0" timeOffset="131663.02">16552 8588 29 0,'0'0'186'0,"-12"-2"-21"0,12 2-14 16,-13-2-10-16,13 2-8 0,-18 4-12 0,7 1-12 15,-1 0-7-15,0 1-9 0,1-1-11 0,-1 4-9 16,1-1-8-16,4 1-3 0,-3 0-4 0,4 1-7 16,-2-2-7-16,2 2-4 0,3-1-5 0,1-1 1 15,-2 3-5-15,5-2 3 0,-1 3-6 16,0-12 0-16,2 21-3 0,1-10-5 0,2 0 0 0,-1-2-2 15,1 2-1-15,0 0 2 0,5 0-6 0,-3-2 0 16,3 3 1-16,-1-3-5 0,0 0 2 0,2-2-1 16,-1 3-2-16,0-3 0 0,0 4-2 0,-1-5 6 15,-1-2-1-15,0 6 3 0,3-4-5 0,-2 1 2 16,-3-1-3-16,-1 2 4 0,1-2-5 0,-1 0 1 0,1-1 4 16,-1-1-1-16,-5-4 4 0,7 12 5 0,-4-7 7 15,-3-5 2-15,0 9 7 0,0-9 2 0,0 0 5 16,-7 12 5-16,7-12-2 0,-11 5-2 0,3-1-2 15,-3-2-2-15,-1 3-4 0,-2-2-6 0,-2-1-1 16,2 0-5-16,-1 0-1 0,-1 2 1 0,3-3-4 16,-3 3-3-16,1-2 1 0,-1 1-13 0,7-2-12 15,-1 2-24-15,0 0-25 0,-1 2-23 0,4-2-24 16,7-3-24-16,-10 4-33 0,10-4-38 0,-6 6-155 16,6-6-383-16,0 0 170 0</inkml:trace>
          <inkml:trace contextRef="#ctx0" brushRef="#br0" timeOffset="131964.65">16784 9026 204 0,'0'0'195'0,"0"0"-6"0,8 6-12 0,-8-6-10 16,8 5-13-16,-8-5-11 0,10 1-6 0,-10-1-5 15,9 2-7-15,-9-2-8 0,10 1-4 0,-10-1-5 16,0 0-6-16,12 3-3 0,-12-3-4 0,10 0 1 16,-10 0-2-16,0 0 3 0,14-2-6 0,-14 2 2 15,7-2-4-15,-7 2-7 0,8-7 0 0,-8 7-7 16,5-11-3-16,-5 11 1 0,2-13 0 15,-2 13 5-15,-2-13-8 0,2 13-6 0,-1-15-5 0,-1 8 3 16,2 7-7-16,-2-12-6 0,2 12-2 0,-3-8-7 16,3 8-6-16,0 0-5 0,-3-10-5 0,3 10-18 15,0 0-26-15,0 0-40 0,0 0-54 0,0 0-57 16,-18 25-94-16,16-14-279 0,-6-1-589 0,3 2 261 16</inkml:trace>
          <inkml:trace contextRef="#ctx0" brushRef="#br0" timeOffset="133531.62">16927 8242 81 0,'0'0'147'0,"0"0"-12"0,0 0-14 0,0 0-3 0,0 0-4 16,0 0-1-16,0 0-5 0,0 0-4 0,-11-3-3 16,11 3-3-16,0 0-5 0,0 0-2 0,0 0-6 15,0 0 1-15,0 0-9 0,0 0-4 0,-6-6-4 16,6 6-5-16,0 0-3 0,0 0-7 0,0 0-3 15,-9-2 1-15,9 2 2 0,0 0 1 0,0 0 6 16,0 0-2-16,0 0 2 0,0 0-7 0,-10-4-4 16,10 4 0-16,0 0 1 0,0 0-4 0,0 0-5 15,0 0-3-15,0 0-4 0,0 0-3 0,0 0-3 16,0 0-5-16,0 0-4 0,0 0-4 0,0 0-3 16,0 0-3-16,0 0 2 0,0 0-1 0,0 0-1 15,0 0-1-15,0 0 1 0,0 0-7 0,0 19 3 0,0-19-3 16,0 0 1-16,3 13-1 0,-3-13-2 15,1 9 1-15,-1-9-1 0,0 9 2 0,0-9 0 0,1 12 1 16,-1-12 0-16,0 10 2 0,0-10-4 16,3 10 4-16,-3-10-4 0,1 10 0 0,-1-10 3 0,0 12 2 15,0-12 0-15,1 12-2 0,-1-12 0 0,3 9 0 16,-3-9 4-16,1 12-5 0,0-5 1 0,-1-7 3 16,4 14-6-16,-3-6 2 0,3-2 4 0,-4-6-6 15,2 15 3-15,0-7 0 0,0-1 1 0,3 3-2 16,-5-1-1-16,3-2-2 0,-3-7 2 0,3 10 0 15,-1-2-1-15,-2-8 1 0,1 14-1 0,-1-14 1 16,2 11 1-16,-2-11-4 0,1 10 5 0,1-5 1 16,-2-5-5-16,0 0 1 0,0 14-1 0,0-14-2 0,0 12 6 15,0-12 0-15,0 0-1 0,0 9 0 16,0-9 1-16,2 9-3 0,-2-9-2 0,0 10 3 16,0-10-1-16,0 0-1 0,1 12 2 0,-1-12-1 0,0 0-3 15,0 10 6-15,0-10-3 0,0 9-2 0,0-9 1 16,0 0 4-16,0 0 1 0,0 11-6 0,0-11 5 15,0 0-3-15,0 10 1 0,0-10 3 0,0 0 3 16,-1 11 0-16,1-11-1 0,0 0 1 16,-4 8 0-16,4-8 3 0,0 0-6 0,0 0 2 0,0 9 1 15,0-9-4-15,0 0 3 0,0 0 0 0,-1 11-1 16,1-11 2-16,0 0-6 0,0 0 5 0,-3 10 3 16,3-10 2-16,0 0 1 0,0 0-5 0,0 11 4 15,0-11-2-15,0 0 0 0,0 0 0 0,-2 9 2 16,2-9 2-16,0 0 0 0,0 0 4 0,0 0 6 15,0 0-8-15,0 0-3 0,0 0 3 0,0 0-3 16,0 0-2-16,-2 12-1 0,2-12-3 0,0 0-5 0,0 0 7 16,0 0-2-16,-3 8 0 0,3-8 0 0,0 0 0 15,0 0 1-15,0 0-6 0,-1 9-3 16,1-9 7-16,0 0-2 0,0 0 5 0,0 0-4 0,0 0 2 16,0 0-8-16,0 0 7 0,0 0-2 0,0 0-1 15,0 0 3-15,-2 9 1 0,2-9-2 0,0 0-3 16,0 0-2-16,0 0-3 0,0 0-21 0,0 0-38 15,0 0-37-15,0 0-43 0,0 0-73 0,0 0-320 16,0 0-579-16,0 0 256 0</inkml:trace>
        </inkml:traceGroup>
        <inkml:traceGroup>
          <inkml:annotationXML>
            <emma:emma xmlns:emma="http://www.w3.org/2003/04/emma" version="1.0">
              <emma:interpretation id="{BAB52450-B79C-4B43-A634-EF72AE25340C}" emma:medium="tactile" emma:mode="ink">
                <msink:context xmlns:msink="http://schemas.microsoft.com/ink/2010/main" type="inkWord" rotatedBoundingBox="19267,10079 21776,10018 21791,10618 19282,10679"/>
              </emma:interpretation>
            </emma:emma>
          </inkml:annotationXML>
          <inkml:trace contextRef="#ctx0" brushRef="#br0" timeOffset="137218.69">17854 8740 142 0,'-2'-8'173'0,"2"8"-6"0,-3-11-8 15,3 11-6-15,0 0-9 0,3-16-7 0,-3 16-12 16,1-11-6-16,-1 11-6 0,1-9-1 0,-1 9-5 16,1-8-4-16,-1 8 0 0,0 0-4 0,0 0-8 15,0 0-10-15,3-11-8 0,-3 11-12 0,0 0-6 16,0 0-4-16,0 0-8 0,0 0-3 0,0 0 0 16,0 0-6-16,0 0-1 0,-15 20-6 0,10-12-2 15,2 1-3-15,-2 0 1 0,-1 2-4 0,4 0 0 16,-1 1-6-16,3 1-4 0,0-2 4 0,0-3 2 15,0 3-1-15,5-1 2 0,0-1-5 0,-1 2 2 16,5-3-2-16,-2-1-1 0,4-1 1 0,1-1 1 16,3-1-3-16,1 2 0 0,-1-4 1 0,0 0-2 15,1-4-2-15,-1 2 3 0,1-2-1 0,0-4-4 0,-2 4 1 16,1-4-5-16,-2-1 4 0,1 0-5 0,-4 0 5 16,1-3-1-16,1 1 0 0,-5-2-7 0,2 1 4 15,-5 3 1-15,0-5 1 0,1 1-2 0,-1 3-1 16,-1 0 3-16,-3 8-1 0,2-13-3 0,-1 6 1 15,-1 7-2-15,2-11 0 0,-2 11 3 0,0 0-6 16,5-10 3-16,-5 10-2 0,0 0 2 0,0 0-3 16,0 0 4-16,0 0-1 0,0 0 0 0,0 0-1 15,0 0-1-15,5 21 3 0,-2-11-3 0,-1-1 2 16,-1 1 2-16,4 1 1 0,0-1-1 0,1 4-1 16,0-4 3-16,4 3 1 0,0-1-2 0,-1-3 3 15,1 3 0-15,0-6-3 0,2 3 5 0,2-1-5 16,0 0 6-16,-2-4-3 0,3 3-6 0,1-3 5 0,1-2-1 15,1 0 4-15,-7-2-3 0,4 0 1 0,0 0-2 16,0-4 1-16,-1 0 1 0,-3-1-2 0,0 1 2 16,1-3 0-16,-2-1-2 0,-2 1 2 0,0 1-1 15,-2-5-1-15,1-1 2 0,-2 2-2 0,-1 0 2 16,-1 3-4-16,2-2 1 0,-3-1 3 0,1 4-2 16,3-4-2-16,-4 3 1 0,-2 7-3 0,9-13-7 15,1 6-8-15,-4 1-4 0,7-1-6 0,0 1 0 16,1 1-2-16,6 2 3 0,-4-3-1 0,8 3 2 15,-5 0-2-15,6 1 3 0,-2 2 3 0,2-1-5 0,-2 1 11 16,0-1 2-16,-2 1-3 0,-7 0 6 16,2 0-3-16,-4 1 9 0,1-2-1 0,-13 1 0 15,15 0 3-15,-6 1 6 0,-9-1 8 0,11 4 7 0,-11-4 4 16,8 4 3-16,-8-4 4 0,6 10 7 0,-4-5 0 16,-2-5-4-16,0 13 0 0,0-5 2 15,0-8-4-15,3 17 4 0,-3-5-3 0,4-3-3 0,-3-1-1 16,3 5 1-16,-2-2-5 0,3 0 1 0,-3 1-2 15,3-5 0-15,-1 4-2 0,1-3 0 0,1 0-3 16,2 2-1-16,-1 0-1 0,0-3-2 0,-2 0 1 16,1-2 1-16,4 4-6 0,-2-3-13 0,0 2-19 15,-2-2-25-15,2 0-19 0,0-1-24 0,-5 1-22 16,-3-6-20-16,9 7-23 0,-9-7-20 0,0 0-222 16,0 0-430-16,0 0 191 0</inkml:trace>
          <inkml:trace contextRef="#ctx0" brushRef="#br0" timeOffset="137366.47">19000 8474 172 0,'5'-10'160'0,"0"4"-15"0,1 1-18 0,-6 5-25 16,13-8-27-16,-2 6-39 0,-5-2-26 0,8 3-66 15,-14 1-73-15,24-1-139 0,-8 2 61 0</inkml:trace>
          <inkml:trace contextRef="#ctx0" brushRef="#br0" timeOffset="137631.09">19404 8344 119 0,'0'0'241'0,"7"-4"-23"0,-7 4-19 0,12-2-20 16,-12 2-15-16,16 7-14 0,-9-2-11 0,-1 1-9 15,7 2-8-15,-7 5-10 0,5 3-4 0,2 3-7 0,-5 3-12 16,4-2-1-16,-5 1-10 0,-1 10-5 16,4-3-8-16,-1 1-7 0,-4-6-4 0,0 0-5 15,-2 1-8-15,3 4 0 0,-1-4-5 0,-5-2-1 0,0 0-5 16,3 8-1-16,-4 0-4 0,1-11-11 0,0 1-20 16,-2-5-13-16,-1 1-20 0,1-2-21 0,-3 0-11 15,4 0-22-15,-4-2-30 0,2-5-20 0,1 1-21 16,2-8-182-16,-5 8-373 0,5-8 166 0</inkml:trace>
          <inkml:trace contextRef="#ctx0" brushRef="#br0" timeOffset="138246.72">19243 8754 220 0,'-2'-5'204'15,"2"5"-18"-15,-3-14-20 0,3 14-16 0,3-15-26 16,4 6 1-16,2-1-17 0,2 1-9 0,3 2-8 0,-1 1-13 15,9-5-8-15,-4-1-6 0,3 3-6 16,2 0-4-16,-2-2-10 0,2 2-5 0,0-2-12 16,-3 2-8-16,1-5-11 0,0 2-10 0,-1-3 1 0,2 0-5 15,-6 1 4-15,0-3-7 0,-2 4 4 0,-1-5-1 16,-3 7 8-16,2-1-6 0,1-5 9 16,-5 9-1-16,0-4 5 0,-3 3 8 0,2 0 12 15,-2 1 0-15,0 2-5 0,-5 6 5 0,8-10-2 0,-5 5-1 16,-3 5-7-16,7-7-5 0,-7 7 3 0,12-4-7 15,-12 4-2-15,0 0 3 0,0 0-1 0,18 11 2 16,-12-8 1-16,-3 4 7 0,4 4 4 0,2 3 0 16,-4 5 3-16,1-1 5 0,4 4 1 0,-3-2-3 15,-2 1 1-15,-1 1 1 0,3 0-5 0,0 6-2 16,-4-8-2-16,3 3 3 0,-4-4-5 0,3 1 1 16,-2-1-1-16,3 0-1 0,-3-5-9 0,-1-1 3 15,1 0 1-15,0-1-1 0,0 0-1 0,-1-3 2 0,1-1-3 16,2 0 1-16,-1-1-3 0,-4-7 0 0,5 10 1 15,-3-3 1-15,4-4-5 0,-6-3 5 0,13 6-4 16,-5-4-1-16,-8-2-2 0,17 1-8 0,-6-2-3 16,3-3 0-16,-2-1-7 0,2 0 1 0,-1-4-2 15,1 4-1-15,7-6-2 0,-2-1-1 0,-5 6 5 16,2-2 3-16,-2 1 0 0,2 1-6 0,-3 0 11 16,4 1 2-16,-4-1 4 0,4 3 6 0,-4 0 0 15,1 0 4-15,0 2-2 0,-1 1 5 0,0 1-3 16,-2 2 2-16,0-2-3 0,0 4-2 0,2 1-1 15,-2 2 4-15,-2-1-2 0,1 3-2 0,1 3 0 16,-6-2-3-16,1 1-10 0,-1 0-23 0,-2 1-24 16,-1 0-34-16,1 1-32 0,0 0-58 0,-3-3-215 15,0 0-422-15,3-2 186 0</inkml:trace>
        </inkml:traceGroup>
        <inkml:traceGroup>
          <inkml:annotationXML>
            <emma:emma xmlns:emma="http://www.w3.org/2003/04/emma" version="1.0">
              <emma:interpretation id="{92F83D36-8F6D-40D9-A780-C815A0AE734D}" emma:medium="tactile" emma:mode="ink">
                <msink:context xmlns:msink="http://schemas.microsoft.com/ink/2010/main" type="inkWord" rotatedBoundingBox="22380,10349 24626,10294 24651,11315 22405,11370"/>
              </emma:interpretation>
            </emma:emma>
          </inkml:annotationXML>
          <inkml:trace contextRef="#ctx0" brushRef="#br0" timeOffset="139210.3">20955 8700 2227 0,'-5'-8'81'0,"-1"4"36"16,6 4-39-16,-9-9-28 0,4 4-21 0,5 5-7 0,0 0-10 15,-8-8-1-15,8 8-3 0,0 0 7 0,0 0 0 16,0 0-1-16,0 0 3 0,0 0 4 16,0 0 0-16,24 23 0 0,-13-15-3 0,0-2 3 0,-1 0-4 15,7-1 3-15,-4 2 3 0,1-2-1 16,0-2-5-16,7 3 0 0,-4-3 0 0,-2-1-2 16,-1 0-2-16,0-2 1 0,-3-2-2 0,3 0 2 0,-1-1-3 15,0 1 0-15,-2-3-3 0,0-2 0 0,-1 0 1 16,-1 0 0-16,1 0-4 0,-1-2-4 0,-1-1 2 15,0 1-2-15,3 1-6 0,-4 0-6 16,0 1 3-16,-2 4-4 0,-5 3-5 0,11-7 3 0,-11 7-5 16,16-1-1-16,-16 1 6 0,14 2 0 15,-4 4-2-15,1 4 1 0,-2 0 1 0,3 6 4 0,-1 2-1 16,3 9 3-16,0 4-1 0,-2 4 0 0,1-1 5 16,-6 4-2-16,3 3 1 0,-9 1 2 0,11 12-1 15,-7 1-1-15,-5-12 3 0,0-3 2 0,0 4 0 16,0-1 2-16,-2 15-2 0,2-16 2 0,-3-2-1 15,3-2-1-15,1 0 0 0,-1 0 3 0,2-6-1 0,0-1-1 16,-2-10-1-16,2-2-3 0,-4-4 2 16,2-4 2-16,2 3 0 0,1-7 2 0,-3-7 1 0,-5 14 4 15,5-14-1-15,-12 7-1 0,7-3 4 0,5-4-3 16,-16 1 1-16,16-1 0 0,-21-7-2 0,9-1 3 16,-1 1-1-16,-1-3-3 0,3-3-1 0,0-2 3 15,0-3-4-15,5-1 1 0,-1-3-2 0,4 0-10 16,4-8-13-16,1-4-11 0,8 4-10 0,1-4-9 15,7-1-22-15,-3 2-15 0,7-1-19 0,-1 2-12 16,4-3-1-16,4 0 3 0,0 5 10 0,1-2 11 16,-2 5 16-16,-4 2 26 0,2 1 23 0,-9 8 11 15,3 1 17-15,-5 0 15 0,2 2 14 0,-6 2 5 16,2 0 10-16,-5 2 4 0,2 1 5 0,-5 1 4 16,0 1 1-16,-5 6-4 0,11-7-3 0,-8 3-7 15,-3 4-5-15,6-6-5 0,-6 6-4 0,0 0-3 16,7-5 1-16,-7 5-6 0,0 0 3 0,15 0-4 15,-15 0-1-15,14-3-3 0,-14 3 1 0,20 0-4 0,-10 0 0 16,1 3 0-16,4-3-1 0,0-4-3 16,-1 3 3-16,2-1-2 0,0 0-1 0,0 0-1 0,-2-5-2 15,0 2 3-15,2-2 1 0,-2 0-2 0,-3-2-1 16,-1-1-1-16,-2-2 1 0,0 1 4 0,-3 1-6 16,-1-1 2-16,-2-3 2 0,-4 0 1 15,-1-1 3-15,-3 4 0 0,-2-2 0 0,-5 2 2 0,3 3 0 16,-4 0-1-16,-1 0 1 0,-1 4-3 0,0-2-1 15,1 4-2-15,0 0-2 0,-1-1 2 0,3 6-1 16,-2 0-1-16,3 0 0 0,1 2-1 0,2-1 2 16,1 5-3-16,2-2-15 0,-4 3-14 0,8-1-18 15,-2 4-15-15,4 0-23 0,2-2-28 0,2 0-29 16,6-1-45-16,-4 0-168 0,6-1-380 0,1-2 168 16</inkml:trace>
          <inkml:trace contextRef="#ctx0" brushRef="#br0" timeOffset="139427.31">22203 8712 26 0,'0'0'239'16,"0"0"-27"-16,0 0-23 0,0 0-5 0,0 0-35 0,0 0-11 16,0 0-14-16,0 0-12 0,0 0-9 0,0 0-13 15,3 34-6-15,-1-25-10 0,-2 4-7 16,0-1-5-16,2 1-6 0,-2-5-7 0,3 5 0 0,-1-2-5 15,0-2-17-15,0-2-15 0,-1 1-24 0,1 0-15 16,-2-8-28-16,2 12-30 0,4-8-27 16,-6-4-57-16,8 3-103 0,-8-3-295 0,0 0 131 0</inkml:trace>
          <inkml:trace contextRef="#ctx0" brushRef="#br0" timeOffset="139758.04">22422 8655 112 0,'0'0'194'16,"0"0"-19"-16,0 0-14 0,0 0-12 0,0 0-11 0,15 13-14 16,-10-6-13-16,1 3-6 0,-1-1-10 15,2 5-7-15,-4-2-8 0,2 1-3 0,0 0-7 16,-2 1-7-16,1 1-7 0,2-2-4 0,-4 0-1 16,-2 0 2-16,-1-2-2 0,-1 3 2 0,-1-6 2 0,-3 4 1 15,-2-4 2-15,-5 3-3 0,-1-5-6 16,-5 3 1-16,-1-4-7 0,4-2-4 0,-5 0-1 15,0-3-5-15,-2 0-2 0,2-2-1 0,6 2-6 0,-1-1 0 16,0-2-1-16,1-2-12 0,7 4-11 16,-3-2-25-16,2 0-29 0,9 3-24 0,-11-6-41 15,11 6-43-15,0-13-212 0,0 13-404 0,11-18 179 0</inkml:trace>
          <inkml:trace contextRef="#ctx0" brushRef="#br0" timeOffset="139984.83">22719 8764 75 0,'0'0'196'0,"2"5"-13"0,-2-5-17 0,4 9-15 16,-4-9-13-16,0 12-6 0,0-12-14 0,4 15-7 16,-2-10-12-16,-2-5-10 0,1 14-11 0,2-9-4 15,-3-5-5-15,1 10-2 0,-1-10 0 0,0 0 8 16,0 0 15-16,0 0 7 0,0 9-2 0,0-9-11 15,0 0-6-15,0 0-9 0,0 0-8 0,6-24-4 16,-2 13-4-16,2-1-7 0,6-5-4 0,-1 0-7 16,1 0-3-16,4 0-2 0,4 3-6 0,5-6-3 0,3 2-2 15,-3 7-8-15,5-3-5 0,-6 5-15 16,10 0-11-16,-9 1-16 0,0 4-19 0,-1 1-21 16,-1 1-27-16,0 4-39 0,-7-4-48 0,-1 1-179 15,1 1-398-15,-4 3 177 0</inkml:trace>
        </inkml:traceGroup>
      </inkml:traceGroup>
      <inkml:traceGroup>
        <inkml:annotationXML>
          <emma:emma xmlns:emma="http://www.w3.org/2003/04/emma" version="1.0">
            <emma:interpretation id="{87F3F5A1-EA66-452C-84F3-6E568591CF5D}" emma:medium="tactile" emma:mode="ink">
              <msink:context xmlns:msink="http://schemas.microsoft.com/ink/2010/main" type="line" rotatedBoundingBox="12244,11402 15404,11666 15305,12847 12146,12583"/>
            </emma:interpretation>
          </emma:emma>
        </inkml:annotationXML>
        <inkml:traceGroup>
          <inkml:annotationXML>
            <emma:emma xmlns:emma="http://www.w3.org/2003/04/emma" version="1.0">
              <emma:interpretation id="{FDB1D7C9-8062-4426-9B27-9C6548B096C6}" emma:medium="tactile" emma:mode="ink">
                <msink:context xmlns:msink="http://schemas.microsoft.com/ink/2010/main" type="inkWord" rotatedBoundingBox="12244,11402 15404,11666 15305,12847 12146,12583"/>
              </emma:interpretation>
            </emma:emma>
          </inkml:annotationXML>
          <inkml:trace contextRef="#ctx0" brushRef="#br0" timeOffset="143232.1">10732 10468 215 0,'0'0'217'15,"0"0"-13"-15,0 0-23 0,-10-3-5 0,10 3-17 0,0 0-16 16,0 0-12-16,0 0-21 0,0 0-7 0,0 0-5 15,0 0-13-15,15-16-8 0,-9 9-8 16,4 0-7-16,-1-3-3 0,2 1-6 0,3-2-8 0,2 1 0 16,-1-4-4-16,4-3-5 0,-3 1 0 0,-1-2-5 15,1 2-2-15,0-3-4 0,1 4-1 0,-1-3-3 16,0 0 0-16,-1-2-6 0,-4 0 2 0,2 0-12 16,-2 2 1-16,1-3-9 0,-2 0-8 0,-2 1-5 15,0-4-4-15,-1 3 1 0,-2-3 1 0,0 1-2 16,-4 2-3-16,-1-3 4 0,1 3 3 0,-1-2 0 15,0 1 1-15,0 0-3 0,-1 3 6 0,0-2 2 16,1 8-1-16,-3-2 4 0,2 0 1 0,1 2 2 16,-1 1-4-16,1 12 8 0,-2-19-2 0,2 19 3 15,-2-11-1-15,2 11-2 0,-1-10 3 0,1 10 0 16,0 0-4-16,-2-9 1 0,2 9-1 0,0 0-5 16,0 0 4-16,0 0-1 0,0 0 6 0,0 0 0 15,-15 21 0-15,9-12 4 0,1 5 8 0,0 1 0 16,-2 2 4-16,2 2-2 0,-1 3-2 0,1 7 3 15,-2-7 1-15,1 9 4 0,-1-1-2 0,3 2 1 16,-4 2-3-16,3-2 2 0,3 1-5 16,-2-1-1-16,4 1 0 0,0 0 1 0,4 2-3 0,1-6-2 0,1 1 1 15,0 1 2-15,1-10 0 0,3 2-2 0,0-2 0 16,-2-1-3-16,5-3 1 0,-6-4-2 0,3-3 3 16,-1 2-1-16,5-5 1 0,-2 1-2 0,1-2-3 15,0-3 3-15,3 0 0 0,1 0-3 0,0-3 1 16,-1-2-5-16,-2-2-5 0,1 0-5 0,1-1-3 15,-2-3-2-15,1 2 3 0,0-1-1 0,-4-1 5 16,1 3-4-16,-2-2 5 0,-2 1-1 0,-2 1 2 16,0 1-1-16,-6 4 0 0,10-8 3 0,-5 5-3 0,-5 3 1 15,8-5-1-15,-8 5-1 0,0 0-1 16,0 0 1-16,0 0 2 0,0 0 1 0,15 6-2 16,-15-6-1-16,5 10 5 0,-5-10 1 0,6 9-3 15,-1-3 3-15,0-2 3 0,2 1-2 0,0 0 2 0,0-1 5 16,2-1-1-16,-1 0-1 0,2 0 1 0,-1 0-4 15,2 0 3-15,-11-3 4 0,19 0-6 0,-7 0 4 16,2-3 1-16,0 0-4 0,0 0 1 0,-1-1 0 16,0-5-1-16,-1 2 0 0,2-3 2 0,-3 0-3 15,-2 3 0-15,2-5 0 0,-2 1-7 0,-3-6-1 16,-1 4-3-16,-1-1 1 0,-2-1 1 0,-2 1-2 16,0 2 3-16,-5-1 2 0,3 1-3 0,-3 0 1 15,-4 3 0-15,2-3 0 0,-3 4 2 0,-2 2-3 16,1-1 1-16,-1 5 2 0,-2-2-2 0,0 2 3 15,-1 2 1-15,2 0-2 0,-2 2 3 0,0 2-1 16,2 1 1-16,-2-1 2 0,4 3 2 0,2 2-3 16,1 1 0-16,-1-1 3 0,0 2 0 0,4-2-1 0,0-1-4 15,3 4 2-15,2 0 4 0,-3-3-2 16,3-9-1-16,4 18 3 0,-4-11-1 0,4 5 2 16,0-3-3-16,0 1 2 0,4-1 1 0,-2-4 0 15,0 1-1-15,1 0 2 0,0-2 1 0,4 0-3 0,-1-2 1 16,2-1-2-16,1-1-1 0,-2-2 1 0,-2 1-4 15,6-3-2-15,-2-1 1 0,0-1 1 0,0 1-2 16,-2-4-1-16,0-2 1 0,-1 1 1 0,-2-1-1 16,2 0 3-16,0-5 0 0,-3 5-1 0,-2 5 2 15,2-3-4-15,1 0 1 0,-4 1 2 0,1 2 1 16,0 0 0-16,1 2 2 0,-6 4-2 0,9-7 1 16,-9 7-2-16,0 0 1 0,10-4 0 0,-10 4-1 15,0 0 2-15,0 0-3 0,17 7 3 0,-11-3 2 16,-1 4 0-16,0-3 0 0,1 6 0 0,2-2 3 15,-3 0-2-15,4 3-1 0,-2-3 1 0,1 0 1 16,-1 1 2-16,-3-5-2 0,6 4 0 0,-2-2-2 16,0-3 2-16,1 2 1 0,-2-1-2 0,1-1 4 15,2 1-6-15,0-5 0 0,-3 2 3 0,3-2-6 16,0 3-5-16,0-2-4 0,-10-1-1 0,20-4-10 16,-9 2 0-16,0-4 0 0,0 3-1 0,2-7 1 15,-4 3-3-15,2 0 3 0,-2-1 2 0,-1-1 4 0,0 3-2 16,-1 1 0-16,-1 0 3 0,-6 5-2 15,10-7 4-15,-10 7-3 0,5-6 4 0,-5 6-5 16,0 0 6-16,0 0 1 0,0 0 7 0,12 13 4 0,-11-4 9 16,-1 3-1-16,0 3 8 0,-1 0 7 0,1 6-1 15,-2 2 1-15,0 11 0 0,-1-1-2 0,1 2 1 16,1 0 1-16,-7 5-2 0,4-4-3 0,-1 4-4 16,3-7 0-16,2-1 2 0,0-1-4 0,0-1-3 15,2-7 3-15,2-2-2 0,1-1-2 0,0-1-1 16,1-1 2-16,1-5-4 0,-2 1 1 0,0-2-1 15,-2-3-2-15,1-3 2 0,-4-6 0 0,5 10-2 16,-5-10 4-16,4 9-3 0,-4-9-3 0,0 0-2 16,0 0-7-16,0 0-4 0,0 0-10 0,0 0-8 15,0 0-1-15,0 0-11 0,-15-35-2 0,10 21-5 16,-3-3-11-16,3-1-6 0,0-5-6 0,-3-6 0 16,4-3 0-16,1 0 1 0,3 1 4 0,0-3 8 15,4 2 3-15,-1 0-2 0,4 1 9 0,-3 1 11 16,3 4 7-16,2-3 19 0,0 6-3 0,-3 2 13 15,5-8 9-15,0 2-1 0,-3 6 5 0,3 1 3 16,-1 0-1-16,4 3 2 0,-2-1 5 0,-1 1 1 16,2 1 0-16,1 1 3 0,-3 4 0 0,3-5 0 0,3 4-3 15,-6 0 0-15,3 4-4 0,0 1-1 0,-8 1-4 16,9-1 2-16,-4 3-3 0,1-1-3 0,-2 1 5 16,0 4-8-16,-10 0-3 0,18-2 0 0,-18 2 0 15,12 6 1-15,-3-3 0 0,-3 2 2 0,-1 2 3 16,0 0 5-16,-2 0 2 0,4 4 2 0,-4-1 1 15,0 1 4-15,-3 0-2 0,0 0-2 0,-5 2 2 16,2-2-2-16,-4 4 0 0,0-6-1 0,-2 3-1 16,-2-1 1-16,0-3-5 0,0 1 0 0,-1-3-3 0,1 3-1 15,0-3 1-15,-1-1-12 0,2 2-17 16,-3-2-11-16,3 1-23 0,1-4-17 0,9-2-19 16,-12 4-20-16,12-4-31 0,0 0-37 0,0 0-139 15,-8-12-339-15,8 12 150 0</inkml:trace>
          <inkml:trace contextRef="#ctx0" brushRef="#br0" timeOffset="143546.35">12556 9872 95 0,'0'0'172'16,"0"0"-12"-16,0 0-10 0,0 0-15 0,11 21-3 15,-7-10-6-15,-2 0-7 0,2 2-4 0,1 6-2 16,-2 0 0-16,3 1-7 0,-2 1-5 0,1 7-4 16,0-5 0-16,-4-2-9 0,4 1-9 0,-4 2-7 15,3-1-1-15,1 1-8 0,-4-2-3 0,0 2-4 16,3-1-7-16,-3 1-2 0,0-2-5 0,3-2-3 16,-1 0-4-16,-1-1-1 0,-1-5-6 0,3 1 2 15,-3 0-6-15,2 0 0 0,-1-4-3 0,1 0-3 16,-1-2 0-16,1 4-12 0,1-5-17 0,-2 0-22 0,1-1-21 15,-3-7-17-15,1 12-16 0,-1-12-4 16,4 8-18-16,-4-8-22 0,0 0-30 0,0 0-171 16,0 0-359-16,0 0 160 0</inkml:trace>
          <inkml:trace contextRef="#ctx0" brushRef="#br0" timeOffset="143910.62">12506 10385 8 0,'0'0'175'0,"-10"-6"-7"0,5 1-1 0,5 5-9 16,-5-7-21-16,5 7-10 0,0 0-17 0,0 0-9 15,0 0-11-15,10-14-8 0,0 14-10 0,-10 0-9 16,19-4-1-16,-5 3-7 0,2 1-7 0,4 0-5 16,2 1-4-16,4 3-4 0,-3-4-4 0,2 2-1 15,-2 2-4-15,1-4-2 0,2 2-5 0,-2 1 0 16,1-2-1-16,-3 1-4 0,1 1 2 0,-7-3 1 16,1 3-6-16,4-2 0 0,-8-1-2 0,0 0 0 15,2-1-2-15,0-2-1 0,-2 3-1 0,-2 0 1 16,-1 0 2-16,0-5 2 0,-10 5 7 0,14 2 4 15,-14-2 2-15,12-2 4 0,-12 2 0 0,9-7-2 16,-9 7-3-16,4-9-3 0,-4 9 1 0,0 0-5 16,0 0-2-16,-17-20-2 0,9 11-1 0,-2 2-1 15,-1 1 4-15,-2 4-4 0,2-4 2 0,-2-1-2 0,0 2-1 16,0 3 2-16,1-2-3 0,1 2 1 0,-3-1-5 16,5 1-1-16,9 2-1 0,-19 0 2 15,19 0 1-15,-17 2-1 0,10 1-2 0,0 1-6 0,7-4-15 16,-11 8-8-16,6-2-10 0,3 2-18 0,2-8-19 15,-2 13-15-15,2-13-20 0,7 16-17 16,3-10-36-16,-2 3-117 0,3-3-302 0,2 0 134 0</inkml:trace>
          <inkml:trace contextRef="#ctx0" brushRef="#br0" timeOffset="144543.61">13189 10335 90 0,'5'-17'253'0,"0"2"-12"16,0 0-20-16,1 3-18 0,0 0-17 0,3 0-18 16,5-4-14-16,-6 6-15 0,0-1-15 0,4 0-10 15,0 1-11-15,-1 3-13 0,2 0-9 0,0 2-7 16,2-1-7-16,-1 1-8 0,0 0-8 0,1 3-3 15,-1-1-8-15,1 3-1 0,1 3-2 0,-2-2-6 16,1 1-6-16,1 2 0 0,-3-1-2 0,-1 2-4 0,2 1-4 16,-3-4-1-16,-1 5-5 0,-3 0-1 15,1 3 2-15,1-1-4 0,-4 2 0 0,1 0 1 16,-2-2 0-16,-3-3 2 0,1 6 3 0,-2-3 9 0,0 0 0 16,0-9 13-16,-6 15-7 0,1-8 2 0,-1 2 1 15,-2-2-5-15,0 1-1 0,-1 1 0 16,-1 0 1-16,0 0-5 0,-2-1-2 0,0 1-6 0,-1 0-22 15,1-2-27-15,1 2-32 0,2 1-34 0,0-1-30 16,2 0-29-16,2-4-35 0,2 2-205 0,3-7-434 16,0 10 192-16</inkml:trace>
          <inkml:trace contextRef="#ctx0" brushRef="#br0" timeOffset="144209.61">13188 10374 148 0,'7'-4'209'0,"-7"4"-26"0,0 0-19 15,0 0-13-15,8 11-7 0,-6-4-14 0,-2-7-2 16,4 14-11-16,-3-2-2 0,0 1-6 16,-1 2-4-16,0 0-5 0,0 8-1 0,0 0-5 0,0 7-1 15,0-1-11-15,0 3-6 0,3-2-7 0,-3-2-4 16,0-2-5-16,1-3-4 0,-1-1-7 0,1 10-3 0,0-10-5 16,-1 2-4-16,3 0-2 0,-2-3-6 15,-1 1 0-15,1 1-5 0,-1 0 0 0,-1-4-2 16,1 1 0-16,0-5-4 0,-4 1 2 0,7-4-8 15,-6 3-13-15,1 0-15 0,1-4-9 0,-2 1-7 0,2-5-12 16,-4 1-10-16,3 0-13 0,-3-2-9 16,5-6-9-16,-9 9-5 0,9-9-8 0,-11 3-11 15,11-3-16-15,0 0-21 0,-18-9-3 0,11 1-149 0,-3-1-324 16,3-1 144-16</inkml:trace>
          <inkml:trace contextRef="#ctx0" brushRef="#br0" timeOffset="144803.23">13810 10457 216 0,'10'5'223'0,"-3"-2"-17"15,-7-3-10-15,13 5-8 0,-5-3-4 0,1 1-6 0,-9-3-1 16,11 6 2-16,-11-6 5 0,8 3 8 16,-8-3 9-16,9 0 14 0,-9 0 7 0,0 0-4 15,0 0-10-15,13-4-8 0,-13 4-10 0,0 0-21 0,5-11-16 16,-5 11-14-16,0 0-17 0,0-15-9 0,0 15-14 15,0 0-9-15,0 0-27 0,-7-12-39 0,7 12-80 16,0 0-59-16,-10-2-54 0,10 2-73 0,0 0-96 16,-26 13-268-16,14-6-655 0,1-2 291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32.7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5CD90BF-041B-4CF9-B60D-FD41B560777B}" emma:medium="tactile" emma:mode="ink">
          <msink:context xmlns:msink="http://schemas.microsoft.com/ink/2010/main" type="inkDrawing" rotatedBoundingBox="4923,6277 12831,2597 14944,7138 7036,10818" semanticType="callout" shapeName="Other">
            <msink:sourceLink direction="with" ref="{9DA44A98-4DCE-4F7F-A2BB-1DB709074992}"/>
            <msink:destinationLink direction="with" ref="{0D08CB43-442D-4346-8A87-984FD9F56FE2}"/>
          </msink:context>
        </emma:interpretation>
      </emma:emma>
    </inkml:annotationXML>
    <inkml:trace contextRef="#ctx0" brushRef="#br0">-2975-2733 49 0,'0'0'119'16,"0"0"-19"-16,0 0-5 0,0 0-6 0,0 0-8 0,0 0-15 15,0 0 5-15,0 0-7 0,0 0-6 16,0 0-12-16,0 0-3 0,0 0-3 0,0 0 1 15,0 0-12-15,0 0-3 0,0 0-2 0,0 0 4 0,0 0 2 16,0 0-4-16,0 0 4 0,0 0-6 16,0 0 5-16,0 0-3 0,0 0 0 0,0 0 10 0,0 0-3 15,0 0 3-15,0 0-1 0,0 0 7 0,2 19-1 16,-2-19 2-16,0 0 2 0,0 0-6 0,4 8 0 16,-4-8 0-16,0 0-5 0,0 0-2 0,5 9-6 15,-5-9 0-15,3 6-2 0,-3-6-1 0,0 0-1 16,6 8 0-16,-6-8-4 0,5 11 2 0,-3-7-1 15,-2-4-2-15,3 9-3 0,1-4-1 0,-4-5-2 16,5 12 3-16,-3-6-7 0,-1 2 1 0,4-1 2 16,-1-2 2-16,1 3-3 0,-3-1-2 0,2 1-2 0,1-1 0 15,0-2 0-15,-2 4 4 0,2-1-3 16,1 1-1-16,-1-3-2 0,-1 3 3 0,1 0-2 16,0-3 3-16,-2 0-1 0,2 3-1 0,0-1 3 0,2-2-4 15,-3 2 2-15,0-1 2 0,2 0 0 16,-1 0 1-16,0 1-1 0,-2-2 0 0,2-1 1 15,0 2 0-15,0 0 0 0,1 3 2 0,0-4-3 0,1 0 5 16,-2 2-3-16,-2 0-3 0,2-1-1 0,1-1 3 16,1 0-5-16,-2 1 3 0,2 2 2 0,-1-1-2 15,2-3-2-15,-2 1 1 0,3 3-1 0,-4-2 1 16,2 0-4-16,1 2 3 0,-2 0-3 0,0-3 1 16,0 0 0-16,2 0 0 0,-2 3-1 0,0 2 2 15,1-5 1-15,-1 3-3 0,-1-3-1 0,4 3 2 16,-3 1-1-16,-1-4 0 0,2 3-2 0,1 0 4 15,0 2-4-15,0-1 3 0,1-1 0 0,-2 2-1 16,2-2-1-16,-2-1 3 0,2 4-3 0,-2-3 2 16,3 2 4-16,-2-2-1 0,1 1 4 0,-2-1-1 15,2 1-1-15,-2 1-4 0,3-2 0 0,-4 3 2 0,2-3 1 16,2 3 0-16,-4-3 0 0,0 2-1 16,3 0 0-16,1-1-1 0,-2 1 2 0,0-2-1 15,0 3 1-15,2-1-2 0,-3 1-3 0,3-3 1 0,0 3 2 16,-4-1-2-16,2-1 2 0,2 3 2 15,0-4-5-15,0 2 2 0,-2-1-2 16,1-1 3-16,0 2 1 0,-2 0-3 0,1 2-1 0,1-5-2 16,-2 1 1-16,3 0 3 0,-1 2-2 0,1 1 0 0,-2-3-1 15,0 0 1-15,1 2 1 0,-1-1 0 16,2 0 2-16,-2 2-1 0,2-3-1 0,-2 0 1 0,1 3-1 16,0-3 1-16,1 2-2 15,-1-3 0-15,2 1 1 0,-3 1 3 0,2 0-3 0,-1 0 1 0,1 1 2 16,1 1 3-16,-1-1 0 0,0-1-1 0,-1 1 0 15,1 0-1-15,1-2-1 0,-2 1-1 0,2 1 2 16,0-2 1-16,-2 3 2 0,1-2-4 0,0-1 3 16,0 3-3-16,1-2 2 0,0 1-2 0,1-2-1 15,-4 1 5-15,4 2-7 0,2 0 3 0,-2-1 0 0,-2-2-4 16,1 4 2-16,0-2 0 0,3 3 2 16,-3-5-3-16,1 5-1 0,0-5-2 0,1 6 3 15,-3-6 0-15,0 2-2 0,1 2 6 0,1-2-3 0,-1 0-2 16,0 1-1-16,0-2-1 0,1 1 3 0,0 0-3 15,0-2 1-15,0 2 1 0,-2-2-5 16,6 3 4-16,-6-1-1 0,0 1 1 0,1 0 0 16,0-3-2-16,0 2 3 0,3 4 0 0,-4-4-1 0,1-1-2 15,-1 4 0-15,0-3 1 0,1-1 0 16,-2 1 3-16,2 1-5 0,1-1 4 0,-1-1-3 0,-1 1 0 16,0 0 1-16,1 0 0 0,0 1 1 0,-1-3-3 15,4 6 4-15,-3-7-3 0,0 4 3 0,0-2-2 16,1-1 2-16,-2 4-1 0,1-3 1 0,-1 1-1 15,1-1-1-15,-1 0-1 0,1 1 0 0,-3-2 3 16,2 1-2-16,1-1 1 0,-1 2-1 0,1-3-1 16,-2 2 1-16,-1-1-1 0,4 0-1 0,-2 0 2 15,-2 3 0-15,2-5 0 0,0 0 0 0,-2 2 3 16,2 1 0-16,-2-4-3 0,1 2 3 0,0 2-4 16,0-2 0-16,1-1 5 0,-2 0-6 0,0 5 0 15,2-5 3-15,-3 0-3 0,2 2 5 0,-2 0-3 16,2-3 5-16,-1 3-8 0,0-2 2 0,-1-1 0 0,0 3 1 15,-1-2-1-15,4-1-1 0,-1 3 1 16,-3-3 2-16,5 5 1 0,-3 1-1 0,-2-4 1 16,4 0 0-16,-1 2 2 0,-5-6-4 0,5 5 0 0,3 2 0 15,-4-3-2-15,0 1 7 0,2 0-5 16,0 2 0-16,-3-3 1 0,3 2 0 0,-2 0 2 0,0 1-1 16,1-2-1-16,1 0-1 0,0 1 0 0,-2-1 1 15,2 4 1-15,1-3-2 0,-1 0 0 0,-3 1 0 16,4-2 0-16,-1 2 0 0,0-2 5 0,3 2-5 15,-3-4 0-15,1 3 1 0,-4 0-1 0,3-1 1 16,0 2-1-16,0-2 2 0,-1 3-3 0,1-3-1 16,0 0 2-16,0 1 0 0,-1-1 0 0,1-3 2 15,-3 3 0-15,3 0-1 0,-4 0-1 0,4-1-2 16,-3-2 4-16,-4-1-1 0,3 2 0 0,1-1-3 16,-1 2 2-16,0-3 0 0,-1-1 0 0,1 3 0 15,-1 0 0-15,3-3 3 0,-4 2-3 16,-4-6 0-16,10 11-1 0,-5-7 3 0,1 2-2 0,-3-1 1 15,-3-5 1-15,9 11-3 0,-4-4 1 0,0-5-1 16,1 3 2-16,-6-5-2 0,12 10 2 0,-7-5 2 16,0 1-2-16,1-2 0 0,0 1 0 0,3-1 0 15,-2 2 0-15,2-2 0 0,-2 1-1 0,2 0 2 16,0 0-2-16,2 1 3 0,-1-1-2 0,1 0 2 16,-1 2-1-16,-2-3 3 0,0-1 3 0,4 8-3 15,-1-8-1-15,-1 1 0 0,-3 1-3 0,2 0 5 16,-2-1-3-16,1-1 1 0,1 2-2 0,-3-1 0 0,4 0 0 15,-3 2 0-15,2-2-1 0,-3-1 0 0,2 3 2 16,0-1-3-16,0-1 2 0,1-1-1 16,-2 2-1-16,-1-2 3 0,1 2-3 0,-7-5 3 0,15 8-1 15,-9-3 0-15,3-3-1 0,-2 2 2 0,-1 1-3 16,-6-5 2-16,15 9-2 0,-9-7 3 0,1 2-2 16,-1-2-1-16,3 2 3 0,-9-4 2 0,12 5-7 15,-3 0 4-15,-6-1-5 0,6 1 3 0,-4 0 1 16,-5-5-2-16,13 5 1 0,-7-3 1 0,0 3 0 15,2-1-1-15,-8-4-2 0,11 6 4 0,-4-1-2 16,-2-1 2-16,1-1-1 0,-6-3-3 0,10 6-1 16,-3 0 5-16,-7-6-1 0,7 7 1 0,-2-3-3 15,-5-4 3-15,9 7-2 0,-7-2-1 0,-2-5 1 16,10 6 2-16,-10-6-1 0,7 4 0 0,-1 1-2 0,-6-5-1 16,7 5 3-16,-7-5-1 0,6 3-1 0,-6-3-1 15,7 6 2-15,-7-6 0 0,5 6 2 16,-5-6-2-16,7 3 3 0,-7-3-1 0,6 5-4 15,-6-5 5-15,5 4 0 0,-5-4-3 0,9 6-1 16,-9-6 1-16,5 4-1 0,-5-4 2 0,4 6 3 0,-4-6-2 16,0 0-2-16,10 8 4 0,-10-8-2 15,5 5 3-15,-5-5 0 0,0 0 0 0,6 2 3 0,-6-2 0 16,0 0 4-16,4 10-2 0,-4-10-1 0,0 0 4 16,0 0 7-16,0 0-3 0,0 0 1 0,0 0 6 15,0 0-5-15,0 0-1 0,0 0 0 16,0 0-2-16,0 0 0 0,0 0-6 0,0 0-12 0,0 0-19 15,0 0-27-15,0 0-31 0,0 0-30 0,0 0-36 16,0 0-49-16,0 0-250 0,0 0-480 0,-18-24 213 16</inkml:trace>
    <inkml:trace contextRef="#ctx0" brushRef="#br0" timeOffset="3951.09">-8286 2611 53 0,'5'-7'113'15,"-5"7"-5"-15,0 0-11 0,0 0-3 0,4-7-5 0,-4 7-4 16,0 0-15-16,0 0 0 0,0 0-3 0,3-9-6 16,-3 9-12-16,0 0-2 0,0 0-1 15,0 0-4-15,0 0-5 0,0 0 2 0,0 0-8 0,0 0-3 16,0 0-1-16,0 0 3 0,0 0-4 0,0 0-1 15,0 0-2-15,0 0 5 0,0 0-1 0,0 0-5 16,0 0-1-16,0 0 4 0,0 0-4 0,0 0 2 16,0 0 7-16,0 0-3 0,0 0-4 0,0 0 0 15,0 0 0-15,0 0 1 0,0 0-1 0,0 0 4 16,0 0 1-16,0 0-4 0,0 0 1 0,-20 0-3 16,20 0 7-16,0 0-3 0,0 0-14 0,-15 5 15 15,15-5 1-15,-9 2-2 0,9-2-1 0,-9 2 1 16,9-2 0-16,-10 2 1 0,10-2-1 0,0 0 3 15,-13 0 0-15,13 0-1 0,-8 3 1 0,8-3-1 0,0 0 2 16,-9 2-2-16,9-2-3 0,0 0-1 16,-11 1-2-16,11-1-1 0,0 0 0 0,0 0-1 15,0 0-2-15,0 0 4 0,-9 3-5 0,9-3-1 0,0 0 0 16,0 0-2-16,0 0-1 0,0 0-1 0,0 0 1 16,0 0-7-16,0 0-1 0,0 0 1 0,0 0 1 15,-12 0 0-15,12 0-1 0,0 0-2 0,0 0 3 16,-9 5-1-16,9-5-1 0,-7 2 3 0,7-2 0 15,0 0 3-15,-6 4 3 0,6-4-3 0,0 0 2 16,-10 2-1-16,10-2 0 0,0 0 0 0,0 0-2 16,0 0 0-16,-9 4 0 0,9-4-5 0,0 0 0 15,0 0 0-15,0 0 0 0,0 0-1 0,0 0-1 16,0 0 1-16,0 0 1 0,0 0-1 0,0 0-1 0,0 0 3 16,0 0-2-16,0 0 3 0,0 0 4 15,0 0 1-15,0 0 1 0,0 0-1 0,0 0 2 16,0 0-1-16,0 0 2 0,0 0 3 0,0 0 3 15,0 0-7-15,0 0-2 0,0 0 7 0,0 0-4 0,0 0 10 16,0 0-2-16,0 0 0 0,0 0 1 0,0 0-5 16,0 0 0-16,0 0 0 0,0 0-2 15,27-8 0-15,-27 8 0 0,11-3 0 0,-11 3-5 0,17-1-2 16,-10-1 1-16,2-1-1 0,-9 3-1 0,21-3-4 16,-10 2 1-16,2-1 1 0,0 1-1 0,-1-1 1 15,-1 0-3-15,5 0 1 0,-5 0 1 0,5-1 0 16,-3 1-3-16,-2-1-4 0,5 2 2 0,-4 0-1 15,4-2 0-15,-3 2 3 0,1 1-2 0,0 0-2 16,1 1 3-16,-3-2-2 0,1 1 3 0,0 0-3 0,-1 0 0 16,4 0 2-16,-3 0-1 0,2 0-2 15,2 0 2-15,-2 0 0 0,-2 0 1 0,8 0-2 16,-4 0 2-16,-4 0-2 0,9-3 2 0,-3 3-2 0,1 0-1 16,-2-1 1-16,3 1 2 0,0 0-4 15,-6-2 4-15,6 2 0 0,1-3-2 0,1 3 1 16,-3-1 3-16,4-1-2 0,-2 2-2 0,-3-3 0 15,5 1 0-15,-2-2 1 0,3 4-2 0,-1-5-1 0,0 4 6 16,-2-2-5-16,3 1-1 0,-2-1 3 16,2 1-2-16,0-2 3 0,1 2-1 0,0-1-1 0,-3 2-2 15,0-2 0-15,0 1 0 0,3-1 1 0,-2 2 0 16,2 0 2-16,-4-1-2 0,-1 0 6 0,3 2-4 16,-3-1-1-16,-1 1-1 0,3-1-1 0,3 1 0 15,-4-1 0-15,-1-2 1 0,2 0 6 0,1 2-7 16,-2 0 4-16,0 0-2 0,-2-2 0 0,6 3 0 15,-3-3 0-15,2 1 3 0,0 1-2 0,-3-2 1 16,2 3-1-16,-2-3-2 0,1 0 2 0,-1 2 2 16,1 1-4-16,-1-2 1 0,0-1 0 0,1 2-1 15,0-3 2-15,-4 1-1 0,4 0 1 0,-1 2-1 16,0-3-1-16,1 3 3 0,-2-1-2 0,-1 1 3 16,2 0-5-16,-2-1 1 0,1-1 1 0,1 1 1 0,-5 2 0 15,4-1 3-15,-5-1-5 0,7-1-1 16,-2 2-1-16,-1-4 5 0,-1 5 0 0,1 0-3 15,-4-2-1-15,0 0 3 0,6-1-1 0,-5 1-1 0,0 2 2 16,-1-3 0-16,5 3-1 0,-4-1 2 16,-4 1-3-16,11-2 7 0,-9-1-9 0,1 0 3 0,3 2-3 15,1 0 5-15,-4-2-2 0,0 0 0 0,0 0 0 16,1 0 0-16,-1 3-1 0,1-4-1 0,-1 1 2 16,-2 1 3-16,1-1-2 0,0 1 1 15,1-2-3-15,-2 2 2 0,1-1-2 0,1 2 2 0,-2-1-1 16,2-1 0-16,-1 0 2 0,1 0-4 0,-2 3 0 15,2-4 5-15,0 2-1 0,-1-3-6 0,-1 5 1 16,2-4 2-16,-1 1-1 0,-1 3 0 16,1-2 2-16,0 1 0 0,-2 1-2 0,3-3 2 0,-1 3-1 15,2-1 3-15,-1-3-2 0,0 4 0 0,-1-1-1 16,1 0 1-16,0 1-2 0,2-1 4 0,-2 1-4 16,0-3 2-16,2 1 0 0,-3-2 1 0,6 1 0 15,-8 3-1-15,4-2 1 0,0-3 5 0,-1 3-6 0,0-1-3 16,1 2 4-16,-1-3 0 0,5-1 1 15,-7 3-2-15,4 0 0 0,-4-3 1 0,7 3-1 0,-5 0 4 16,1-4-4-16,-1 3-2 0,5-3 2 16,1 0 1-16,-3 1 0 0,4 0-3 0,-3 1 7 0,-4 0-7 15,4-2 3-15,1 1-2 0,-5 1-2 0,5-3 6 16,-5 3-5-16,7-1 4 0,-1 0-5 0,-6 0 3 16,4 1-2-16,3-2 4 0,-3 3 0 15,2-3-1-15,1 0-1 0,0 1 1 0,-3 1 4 16,3-1-4-16,-2 2-1 0,1-2 2 0,1 1-8 0,0-1 3 15,0 1 2-15,2 1-4 0,-2-1 2 0,1-2 2 16,1 2 3-16,-3 0-1 0,2-1-3 0,-2 2 0 16,1-3 2-16,-1 3 2 0,1 0-4 0,-1-3 0 15,3 1 0-15,-4 2 0 0,3 0 5 0,-3-3-4 16,3 4 1-16,-3-2 1 0,1-1 1 0,-8 2-1 16,7-1 1-16,-5 1-3 0,8-2 5 0,-3-1-4 15,-5 3-1-15,6 0-1 0,-1-2 2 0,-5 2-2 16,-1 0 3-16,6 0 0 0,0-3 2 0,-5 3-3 15,2 0-2-15,3-3 4 0,0 3-4 0,-1-2 4 16,-4 1-2-16,7-1-1 0,-2 1 1 0,-1-1 3 16,-4 2-3-16,4-2 1 0,-3 2-2 0,3-1-1 0,-2 0 2 15,3-3 0-15,-2 5 3 0,-3-2-3 16,5-1-2-16,0 3 4 0,-7-3-2 0,2 3 0 0,5-4 0 16,-4 2 1-16,4-1-3 0,1 1 3 15,-1-1 2-15,-3 3-2 0,0-2-2 0,0 1-1 0,2-3 1 16,-4 4 0-16,1-4 5 0,5 3-3 0,-6 0-5 15,4 0 4-15,-4 0-1 0,0 1 3 0,5-5-2 16,1 4-1-16,-9-1 1 0,3 2 5 0,3-1-3 16,-4 1-1-16,1-3-1 0,0 1 0 0,1 0 1 15,4-1-3-15,-5 3 3 0,5-2-1 0,-6 2-2 16,0-5 0-16,1 5 2 0,5-2-1 0,-4 2 1 16,3-3 1-16,-4 2-2 0,6-2 3 0,-6 1-1 15,1 1-2-15,-2-1 0 0,6-1 3 0,-6 0-3 16,1 1 2-16,0-1 3 0,5 1-3 0,-5 1-3 15,1 0 4-15,4-2-2 0,-5 3 0 0,3-4-3 16,-2 2 6-16,3 0-3 0,-4 1-1 0,4-2-1 16,-5 2 2-16,3 0 0 0,3-1-2 0,-5 2 1 0,5-3 2 15,-6 1-1-15,5-1 2 0,-4 2-2 16,0 1 2-16,1-2-3 0,-1 1-1 0,-3 0 2 0,5 1 1 16,-2-2-3-16,2 1 3 0,-4 1 0 15,4-2-1-15,-3 2 1 0,1-2 2 0,0 3-4 16,0-3 3-16,-2 0-3 0,2 2 2 0,1-1-1 0,-1 1-2 15,-3-1 3-15,2-1-2 0,2 2 2 0,-2-3-2 16,-2 1 1-16,2 2 0 0,-1-1 0 0,1 0 1 16,0 0 0-16,-2-1-3 0,2 2 5 0,-1-1-2 15,1 0-5-15,0 0 4 0,-2 1-1 0,-1-1 1 16,2 1 0-16,-2 0 0 0,1-1 1 0,0 1-2 16,-2 1 1-16,1-1 1 0,-5-1-1 0,-7 3-1 15,18-2-2-15,-10 0 2 0,2 0 2 0,-2 0-1 16,-8 2-2-16,17-2 8 0,-8 0-6 0,-9 2 0 15,14-4 1-15,-4 3-1 0,-10 1-4 0,17-4 4 16,-7 2 1-16,0 1-4 0,2-2 2 0,1 2 1 0,1-1 0 16,-1-1 0-16,1 2 4 0,0-2-4 0,1 1-1 15,-3 0 1-15,3 0 6 0,-2 1-9 16,1 0 1-16,0-1 1 0,1-1-2 0,-1 0 1 0,0 2 2 16,-2 0 0-16,3 1-3 0,-1-4 5 0,1 3-5 15,-3-1 3-15,2 2 1 0,-2-3-4 0,-1 3 2 16,2 0 1-16,-3 0 0 0,2-2-1 0,-12 2 0 15,21-2 0-15,-8 2 1 0,1 0 0 0,-2 0 2 16,-1-1-2-16,2 1 0 0,2 0 2 0,-3 0-1 16,3-1-3-16,-2 2-1 0,0-1 6 0,0-1-2 15,0 1 1-15,1 0 1 0,0 0-4 0,1-3-2 16,-3 3 3-16,3 0 5 0,-2 0-5 0,0 0 0 16,-4 0 2-16,5-2-3 0,-2-1 0 0,-1 3 0 15,-11 0 3-15,22-1-1 0,-12-1-3 0,-2-1 1 16,2 2-1-16,-10 1 1 0,23-2 2 0,-13 1-2 15,0-1 2-15,2-1 1 0,2 3-3 0,0-1 0 16,-2 0 2-16,0-3 4 0,0 4-3 0,3-2-3 0,-3-1 5 16,2 2-7-16,-1-2 2 0,2 1 1 0,0 2 1 15,0-3-4-15,0 3 3 0,0 0 0 16,1-1 0-16,-7 0 0 0,5 0 3 0,0 1-5 0,0-3 0 16,-1 2 4-16,2-1-1 0,-3 0 1 0,3 1-3 15,-4 1 2-15,1-3 5 0,-12 3-6 16,22-1 7-16,-11-1-3 0,-1-1 6 0,-2 3-3 0,2-2 2 15,-10 2 0-15,18 0 1 0,-4-4 1 0,-1 1-2 16,-1 1 1-16,3 2 1 0,-3-4 0 0,1 3-6 16,1-4 2-16,-2 3 4 0,1-3-6 0,0 4 5 15,0-2-3-15,-1-2-3 0,3 1 1 0,-4 1-1 16,1 1 0-16,-3 0 2 0,1 1-3 0,-1-2-1 16,-9 3 4-16,18-3 0 0,-11 0-3 0,-7 3-2 15,14-5 1-15,-8 2 3 0,-6 3-2 0,11-4 0 16,-11 4 1-16,11 0-2 0,-11 0-1 0,0 0 3 15,17-2-3-15,-17 2 3 0,10-3-1 0,-10 3 0 16,11-1-4-16,-11 1 0 0,11-6 2 0,-5 5 1 0,-6 1-1 16,15-1-2-16,-15 1-1 0,13-2 1 0,-5 1 2 15,-8 1 0-15,17-3 0 0,-10 2-1 16,-7 1-1-16,16-2 2 0,-8 2-1 0,2-3 2 0,-10 3 1 16,17-3-6-16,-17 3 6 0,15-1-2 0,-7-2 0 15,-8 3 0-15,14-2-1 0,-6 0 0 0,-8 2 6 16,14-3-7-16,-7 2 8 0,-1-4 0 15,-6 5 0-15,14-5 2 0,-8 4 1 0,2-3 8 0,1 1-5 16,-9 3 3-16,11-6-3 0,-5 4 0 0,0-3 0 16,-6 5-3-16,11-3 4 0,-11 3-1 0,12-6-1 15,-12 6 1-15,8-4 0 0,-8 4 4 0,12-5-2 16,-12 5-4-16,7-2 0 0,-7 2-2 0,6-4 4 16,-6 4-2-16,0 0-1 0,0 0-3 0,10-5 1 15,-10 5-2-15,0 0 1 0,0 0-3 0,0 0-1 16,0 0 0-16,10-4 0 0,-10 4 0 0,0 0 2 15,0 0 0-15,0 0-4 0,0 0 2 0,0 0-1 16,6-5 1-16,-6 5-3 0,0 0 3 0,0 0-4 0,0 0 2 16,0 0 1-16,0 0-4 0,0 0 5 15,0 0-6-15,0 0-6 0,0 0-5 0,0 0-11 16,0 0-17-16,0 0-15 0,0 0-20 0,0 0-17 0,0 0-23 16,0 0-25-16,0 0-34 0,0 0-33 0,0 0-34 15,0 0-226-15,-31 5-506 0,31-5 224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9.88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4B4474D-20C7-48AE-B1DB-F9E461F14F48}" emma:medium="tactile" emma:mode="ink">
          <msink:context xmlns:msink="http://schemas.microsoft.com/ink/2010/main" type="inkDrawing" rotatedBoundingBox="4872,3281 9601,2989 9609,3110 4880,3402" shapeName="Other"/>
        </emma:interpretation>
      </emma:emma>
    </inkml:annotationXML>
    <inkml:trace contextRef="#ctx0" brushRef="#br0">0 357 115 0,'0'0'126'16,"0"0"-1"-16,0 0-15 0,0 0-1 0,0 0-9 15,0 0-5-15,0 0-10 0,0 0 0 0,0 0-4 0,0 0-4 16,0 0-3-16,0 0 0 0,0 0 3 0,0 0-7 15,0 0-1-15,0 0-1 0,0 0-8 16,0 0 3-16,0 0-11 0,0 0-2 0,0 0-6 0,0 0-1 16,0 0-6-16,0 0-1 0,0 0-4 0,0 0 0 15,0 0-3-15,0 0 0 0,0 0-7 0,0 0 1 16,0 0-2-16,0 0-2 0,0 0-3 0,0 0-2 16,0 0 2-16,8-6-3 0,-8 6-2 0,0 0-1 15,0 0 0-15,0 0 0 0,12-3-2 0,-12 3-1 16,0 0-2-16,7 0 3 0,-7 0-2 0,0 0-2 15,0 0 0-15,14 3-3 0,-14-3 3 0,11 0 1 16,-11 0 0-16,11 1 0 0,-11-1-3 0,13 3-1 16,-13-3-2-16,11 2 3 0,-5-2 1 0,-6 0 1 15,15 3-3-15,-9-3 2 0,-6 0-3 0,16 1 4 16,-8-1-6-16,-8 0 5 0,16 2-3 0,-16-2 0 16,14 1 2-16,-14-1-1 0,14 0-3 0,-6 0 3 15,-8 0 2-15,14 0-1 0,-14 0-3 0,12-1 1 16,-12 1 0-16,12 0 0 0,-12 0 0 0,11-2 2 0,-11 2 0 15,0 0-1-15,14 0 1 0,-14 0-4 16,7-1 2-16,-7 1-2 0,0 0 2 0,11 0 1 16,-11 0 0-16,0 0-1 0,0 0 0 0,11-3-1 0,-11 3 2 15,13 0 0-15,-13 0 0 0,9-5-1 0,-9 5-2 16,11-1 5-16,-11 1-3 0,10-3 3 0,-10 3-3 16,11-2 0-16,-3-1 0 0,-8 3 0 0,11-3 0 15,-11 3-3-15,11-3 3 0,-11 3 0 0,14-4 0 16,-14 4 0-16,10-4 0 0,-10 4 2 0,8-4-1 15,-8 4 1-15,12-3-1 0,-12 3 1 0,0 0-3 16,7-2 3-16,-7 2-2 0,0 0 0 0,9-7 2 16,-9 7-1-16,7-5 1 0,-7 5-2 0,9-4-2 15,-4-1 4-15,-5 5-2 0,9-7 1 0,-4 2 1 16,2 3-4-16,-1-5 3 0,2 5-2 0,-8 2 2 16,16-6-3-16,-7 2 4 0,2 0-4 0,1-1 4 15,-3 0-3-15,5 3 2 0,-3-2 0 0,1 2-3 16,0-1 5-16,-4 0-3 0,5 0 2 0,-2-1-2 0,3 2-1 15,-3 0 4-15,1-1-4 0,0 0 0 16,-1 2 0-16,-2 0-2 0,1-3 2 0,-2 4-1 16,6 0 2-16,-14 0-4 0,16-4 6 0,-6 3 0 15,1 0-3-15,-11 1-1 0,22 0 1 0,-11 0-1 0,0 0 2 16,1 0 2-16,0-1 1 0,1 2-4 0,-1-5 4 16,1 4-5-16,0 0 2 0,2 0-1 0,-3 0 2 15,2 0-1-15,2 0 2 0,-2 0-2 0,-1 3-1 16,4-6-1-16,-4 3 2 0,6 0 0 0,-3 3 0 15,3-3-2-15,-5 1 2 0,2-1 0 0,0 1-1 16,0-1 0-16,0 1 4 0,1-1-6 16,-4 0 5-16,1 1 0 0,2 2 0 0,0-6-4 0,3 3 5 15,-5 0 0-15,7 3-3 0,-5-3-3 0,-1-3 3 16,1 3-1-16,0 0-4 0,3 0 3 0,-3 0 1 16,5-1-1-16,-3 1-1 0,3-1 1 0,0 1 1 15,-5 0 1-15,1 0 3 0,1 0-6 0,-1 1-2 16,-1-1 2-16,-1 0 1 0,1 0-3 0,0 1 1 15,0 2-1-15,0-3 1 0,1 0 1 0,-1 2 2 16,-2-2 0-16,2 2-3 0,-1-1 5 0,-4 0-4 16,3 1-2-16,-3-2 3 0,1 1-2 0,-3-1 5 15,0 2-2-15,3-2 1 0,-1 1 0 0,-2 1-6 16,-9-2 3-16,16 0 3 0,-7 1 1 0,-9-1-1 16,16 1 0-16,-8 2 1 0,-8-3 0 0,18 0-3 15,-8 0 0-15,-1 0 0 0,-9 0 2 0,20 0-1 16,-10 0 2-16,1 1-3 0,-2-1 0 0,1 1 0 0,-10-1 1 15,20 0 3-15,-8 0-3 0,-1 0-1 0,3 0 2 16,-1-1 0-16,-2 2 0 0,0-1 0 0,0 0 0 16,2-1-2-16,2 1 0 0,-3 0 3 15,-1-1 0-15,2 1-2 0,-13 0-1 0,22-3 0 0,-8 6 3 16,-3-6 2-16,3 3-2 0,-3 0 0 0,3-1-2 16,-2 1-1-16,-1 0 3 0,4-1-2 0,-2 1 4 15,-3-2-3-15,1 1 0 0,1 1-1 0,1-2 1 16,-3 1-1-16,1-2 0 0,2 3 1 0,2-1-1 15,-4-1 2-15,-1 0 2 0,2 2-3 0,1-3-1 16,-2 2 3-16,1 0-1 0,2-1-1 0,-3-1 0 16,2 3-3-16,2-1 2 0,0 0 1 0,-4-1 1 15,5 2 0-15,-2-3-1 0,-1 2-2 0,6 1 3 16,-3-3-2-16,3 0-3 0,3 3 5 0,-5-2-2 16,4 1-1-16,1-1 2 0,-1 1 0 0,2-2-3 0,-1 3 1 15,-2-2 7-15,4 0-2 0,-6 1-4 16,5-3 3-16,-2 4 0 0,1 0 0 0,-2-3-4 15,3 2 5-15,-4 0-4 0,-2-1 3 0,4 1-4 16,-3-1 6-16,-2 1-7 0,0 0 2 0,0 1 1 16,2 0 1-16,-2-2-1 0,4 1 0 0,-3 1 0 0,-1-2-3 15,1 2 2-15,-1-4-1 0,-3 4-2 16,4-1 3-16,-2-1-6 0,1 0 0 0,-2 2 3 0,-1 0-2 16,1-4 1-16,1 4 1 0,-5 0-3 0,1-2 2 15,3 3-3-15,-4-2 6 0,-10 1-2 16,18 0 6-16,-4-2-4 0,-3 1 0 0,-11 1-2 0,19-2 2 15,-9 2 1-15,1 0-2 0,0-1 3 0,-11 1-3 16,17-2-1-16,-5 1 1 0,-2 1 1 0,0-1 3 16,-10 1-5-16,22-1 2 0,-12 1 2 0,2 0-2 15,-4-3 2-15,6 3-3 0,-2 0 2 0,1-1-1 16,-3-1 4-16,0-1 1 0,2 3-4 0,0-4 0 16,0 4 0-16,3-2 0 0,-3-1 0 0,2 3 1 15,-1-5 1-15,-2 2 1 0,4 2-2 0,5-4 0 16,-2 4 3-16,-4-1 0 0,3 0-1 0,-2 0-2 15,2 1 0-15,-2 0 0 0,0-2 2 0,3 1 2 16,-4 0-7-16,2 1 4 0,-1 0-1 0,-1-2 0 16,2 1 1-16,-1 2 3 0,-1 0-2 0,1-3-2 15,-3 2 3-15,3 0-3 0,-3 1-1 0,2 0 4 16,-3 0-5-16,1-1 2 0,0 0 1 0,-1-2-2 16,0 2-2-16,2 0 3 0,-13 1-1 0,20 0-1 0,-10-2 3 15,-2 4 1-15,6-4-1 0,-14 2-3 0,20-1 0 16,-9 1 0-16,3 0 2 0,-3 0 0 0,-1-2 3 15,3 2 0-15,-13 0 0 0,17-2-1 0,-7 2-4 16,-10 0-2-16,19-1 6 0,-9 1 2 0,-10 0-2 16,17-1 0-16,-8-2-4 0,2 3 3 0,0 0-2 15,-11 0 2-15,19-2-1 0,-19 2-2 0,16 0 4 16,-6 0-1-16,-10 0 2 0,19-3-1 0,-9 3-2 16,-10 0 3-16,17-2 0 0,-8 0-2 0,0 2 2 15,1-2-1-15,-10 2-1 0,16-2 2 0,-6 0 2 16,1 1-5-16,-4 0 1 0,2-3 0 0,-9 4 1 15,18-2 0-15,-8 2 0 0,-10 0 2 0,16-3-1 16,-9 0 0-16,-7 3-3 0,15-2 3 0,-7 1-3 16,-8 1 0-16,12-1-3 0,-12 1 6 0,11-2-4 15,-11 2 5-15,12-2-4 0,-12 2 1 0,13-4-2 16,-13 4-1-16,13-1 2 0,-13 1 0 0,11 0-2 16,-11 0 3-16,11-2-3 0,-11 2 3 0,14 0-2 15,-14 0 2-15,14 0-2 0,-14 0 1 0,12-3 1 0,-12 3-1 16,15-1 2-16,-15 1-4 0,11 0 1 0,-11 0 1 15,11-1 3-15,-11 1-3 0,0 0 3 0,15-2 1 16,-15 2-1-16,9 0 5 0,-9 0 1 16,0 0 2-16,0 0 3 0,0 0-2 0,0 0 10 0,14 0-1 15,-14 0 6-15,0 0-7 0,0 0 1 0,0 0 0 16,0 0-1-16,0 0 2 0,0 0-2 0,0 0-3 16,0 0 0-16,0 0 2 0,0 0-5 0,0 0 0 15,0 0-3-15,0 0 1 0,0 0 0 0,0 0-1 16,0 0-4-16,0 0-1 0,0 0-8 0,0 0-15 15,0 0-23-15,0 0-21 0,0 0-26 0,0 0-25 16,0 0-22-16,0 0-29 0,0 0-172 0,0 0-364 16,0 0 162-16</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5.65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006660E-FE2A-4A18-A94D-B2511B956FB1}" emma:medium="tactile" emma:mode="ink">
          <msink:context xmlns:msink="http://schemas.microsoft.com/ink/2010/main" type="inkDrawing" rotatedBoundingBox="11421,8912 11445,8932 11422,8959 11398,8938" shapeName="Other"/>
        </emma:interpretation>
      </emma:emma>
    </inkml:annotationXML>
    <inkml:trace contextRef="#ctx0" brushRef="#br0">-3437 2542 74 0,'0'0'298'0,"6"-7"-11"0,-6 7-17 16,0 0-19-16,6-6-16 0,-6 6-21 0,0 0-16 0,0 0-18 15,5-8-18-15,-5 8-9 0,0 0-15 0,0 0-13 16,0 0-3-16,0 0-14 0,0 0-13 0,0 0-12 16,5-6-2-16,-5 6-10 0,0 0-10 0,0 0-6 15,0 0-5-15,0 0-4 0,0 0-11 0,0 0 2 16,0 0-7-16,0 0-6 0,0 0-5 0,0 0-12 15,0 0-11-15,0 0-6 0,0 0-19 0,0 0-18 16,0 0-12-16,0 0-18 0,0 0-18 0,0 0-23 16,0 0-18-16,3 20-25 0,-3-20-31 15,5 9-52-15,-5-9-146 0,5 5-422 0,-5-5 187 0</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5.95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00D2F18-CC63-452E-92B1-907A3AF1642F}" emma:medium="tactile" emma:mode="ink">
          <msink:context xmlns:msink="http://schemas.microsoft.com/ink/2010/main" type="inkDrawing" rotatedBoundingBox="11553,9200 11577,9270 11565,9274 11541,9204" shapeName="Other"/>
        </emma:interpretation>
      </emma:emma>
    </inkml:annotationXML>
    <inkml:trace contextRef="#ctx0" brushRef="#br0">-3290 2806 74 0,'-3'7'215'15,"3"-7"-10"-15,0 0-8 0,0 0-15 0,0 0 2 16,0 0-12-16,0 0-1 0,0 0-6 0,0 0-10 15,0 0-5-15,0 0-5 0,0 0-1 0,0 0-9 16,0 0-9-16,0 0-12 0,0 0-10 0,0 0-5 16,0 0-12-16,0 0-8 0,0 0-9 0,0 0-6 15,0 0-7-15,0 0-7 0,0 0-18 0,0 0-21 16,0 0-15-16,14 2-19 0,-14-2-23 16,0 0-27-16,3 11-23 0,-3-11-18 0,1 10-23 0,-1-10-32 15,4 10-5-15,-4-1-54 0,0-9-127 0,2 13-382 0,2-5 169 16</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6.1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6C5770A-A92D-4046-9D21-13430852D8A1}" emma:medium="tactile" emma:mode="ink">
          <msink:context xmlns:msink="http://schemas.microsoft.com/ink/2010/main" type="inkDrawing" rotatedBoundingBox="11650,9478 11736,9534 11728,9545 11643,9488" shapeName="Other"/>
        </emma:interpretation>
      </emma:emma>
    </inkml:annotationXML>
    <inkml:trace contextRef="#ctx0" brushRef="#br0">-3185 3081 107 0,'0'0'222'0,"0"0"-2"0,0 0-5 0,3 7-13 16,-3-7-4-16,0 0-14 0,0 0-13 0,0 0-12 15,0 0-10-15,3 8-14 0,-3-8-7 0,0 0-11 16,0 0-10-16,7 7-16 0,-7-7-3 0,0 0-8 15,4 5-12-15,-4-5-4 0,0 0-6 0,12 6-6 16,-5-4-2-16,-7-2-10 0,8 6-20 0,-3-2-34 16,2-1-35-16,-7-3-39 0,13 7-48 0,-8-7-61 15,-5 0-211-15,9 5-440 0,-9-5 196 0</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25.8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3B38B367-98F7-4AAF-8577-0A2E8A31F76F}" emma:medium="tactile" emma:mode="ink">
          <msink:context xmlns:msink="http://schemas.microsoft.com/ink/2010/main" type="inkDrawing" rotatedBoundingBox="4440,4006 5095,7973 4960,7995 4305,4028" semanticType="callout" shapeName="Other">
            <msink:sourceLink direction="with" ref="{2092BB04-0251-4139-A15D-CBB8321A867D}"/>
            <msink:sourceLink direction="with" ref="{A4E26970-AF6C-40B9-B542-85ED595A32BF}"/>
          </msink:context>
        </emma:interpretation>
      </emma:emma>
    </inkml:annotationXML>
    <inkml:trace contextRef="#ctx0" brushRef="#br0">-1 83 8 0,'0'0'74'0,"0"0"-2"0,0 0-10 0,0 0-3 16,0 0-6-16,3-9 1 0,-3 9-9 0,0 0 2 15,0 0-1-15,0 0-6 0,0 0-4 0,0 0 0 16,0-12 2-16,0 12-7 0,0 0 5 0,0 0-21 16,0 0 27-16,0 0-6 0,0 0-11 15,0-11 11-15,0 11 8 0,0 0 1 0,0 0-4 0,0 0-1 16,0 0-3-16,0-10 0 0,0 10-2 0,0 0 3 15,0 0-4-15,0 0-6 0,0 0 1 0,2-10-3 16,-2 10 0-16,0 0 4 0,0 0 0 0,0 0-7 16,3-8 7-16,-3 8-2 0,0 0-8 0,0 0 11 15,5-9-5-15,-5 9 0 0,0 0 7 0,1-8 1 16,-1 8-1-16,0 0 1 0,0 0 0 0,5-7 2 16,-5 7-5-16,0 0 5 0,0 0 1 0,0 0-6 0,0 0-3 15,0 0-7-15,0 0 0 0,0 0 0 16,0 0-2-16,0 0-8 0,0 0 1 0,0 0-6 0,0 0 2 15,0 0 0-15,0 0-3 0,0 0 3 0,0 0-3 16,0 0-5-16,0 0 0 0,0 0 5 16,0 0-4-16,0 0 6 0,0 0-5 0,0 0-2 0,0 0 5 15,0 0-1-15,0 0-2 0,0 0 2 0,0 0-4 16,0 0 1-16,0 0 6 0,0 0-1 0,0 0 5 16,0 0 2-16,0 0 4 0,0 0 1 0,0 0 5 15,0 0 0-15,0 0 0 0,0 0 4 16,0 0-2-16,0 0-4 0,0 0 0 0,0 0 2 0,0 0-12 15,0 0 6-15,0 0-7 0,0 0 5 0,0 0-1 16,0 0-2-16,0 0-5 0,0 0-3 0,0 0 4 16,0 0-3-16,0 0-4 0,0 0 4 0,0 0-2 15,9 17 1-15,-9-17 1 0,2 9-5 0,-2-9 1 16,5 7 2-16,-5-7-1 0,3 11 0 0,-1-5-3 0,-2-6 5 16,3 13-1-16,0-9 0 0,2 4-4 0,-5-2 1 15,5 2-2-15,-5-1 3 0,0-7-2 16,5 17-2-16,-3-5 6 0,0-3-4 0,1 0 1 0,-1 0 1 15,3 0 2-15,-5-1-4 0,2 1-2 0,0 0 5 16,3 3 0-16,-5-4-2 0,2 6 0 0,2-5 3 16,-3 3-4-16,0 2 1 0,2-8 0 0,-1 6 3 15,1-1-1-15,-3 1-1 0,2-2 1 0,2 0 1 16,-3 0 0-16,3-2 2 0,-1 1-6 0,-1 0 0 16,1 0 4-16,-1-1 0 0,-1 1-6 0,2-1 5 15,-3-8 0-15,5 15-1 0,-5-6 3 0,2-1 1 16,1 1-2-16,-3-2 0 0,4 5-5 0,-3-1 7 15,0-3-5-15,-1 4-1 0,3-3 5 0,-1 0-4 16,-2 2 5-16,2-2-4 0,1 2-3 0,-1 1 6 16,1-1-2-16,-3 1 1 0,1-3-2 0,4 3 4 15,-5-1-7-15,0 2 3 0,3-3-2 0,-1 2 6 16,-2-3-3-16,1 3 5 0,-2 0-2 0,2 0 1 16,3-1-2-16,-3 1 2 0,-1-1 1 0,3 1-3 0,-3 0-1 15,2 0 3-15,-2-1-2 0,0 3 1 16,0-2-1-16,3 2 5 0,-6-1 0 0,3-2-3 15,0 3 1-15,0 0-6 0,0-1 3 0,3 1 2 0,-3 1 0 16,0 3 3-16,0 1-3 0,-3-5-1 16,3 5 2-16,-2-3 1 0,4-2 1 0,-2 2-1 15,0 1-2-15,-2 2 0 0,2-3-1 0,0-3-2 0,0 2-2 16,-4 4 4-16,5-4-2 0,-2-2 2 0,1 1-1 16,-2 0 1-16,4 1 0 0,-2-5 1 0,1 6-3 15,2-4 0-15,-1-1 1 0,1 4 2 0,-3-4-2 16,2-1 2-16,1 2 2 0,3 1 1 0,-3-1-3 15,2-2 1-15,-3-1 0 0,2 5-1 0,-2-3 1 16,6 0-4-16,-5 1 3 0,2 0 1 0,0-1-3 16,0 3 4-16,2 1-2 0,-5-6 3 0,2 4-2 15,1 0 1-15,0 2-2 0,1 0 0 0,-1 1 3 16,-2-3 2-16,2 1-4 0,-3 1-2 0,-1-2 2 16,4 1-1-16,-2 0 1 0,-1 1 4 0,1 0 0 15,-1-2 1-15,1 2 5 0,0 0-6 0,0 4 0 16,-3-4 0-16,0 3 3 0,2-3 1 0,1 4-1 15,-3 0-4-15,2 0 0 0,0-6 4 0,-2 1-4 16,2 7 2-16,-2-4-4 0,3 3-1 0,-1-5-4 0,1 0 3 16,-1 0-1-16,-2 5 1 0,0-5-3 0,6 5 4 15,-6 0 2-15,0-3-5 0,3-2 3 16,-1 5 2-16,-2-6-8 0,3 1 4 0,-1 0 1 0,0 0-3 16,-2-2 3-16,2 3-2 0,1-1-1 0,-1-3 0 15,-2 2 2-15,3-3-3 0,-3 3 0 0,0-2 1 16,2 1 0-16,-2-2 1 0,3 0-2 15,-3 1 1-15,1 2-3 0,-1-7 0 0,0 4 2 0,2 1-1 16,-2 0 0-16,3-1 6 0,-6 1-5 16,6-3 0-16,-3-9-1 0,0 20 0 0,0-11 1 0,0 2-2 15,0 3 3-15,0-4 5 0,0 1-8 0,2 0 0 16,-2 2 0-16,3-2 3 0,-3 3-2 0,0-2 0 16,0 1 1-16,5-2 3 0,-5 3-6 0,0 0 4 15,1-2-3-15,1 1 1 0,1-2 1 0,-3 1-2 16,5 0-2-16,-5-4 0 0,2 4 1 0,1 0 1 15,-2-1-1-15,4 1 2 0,-2 0 1 0,-1-1 3 16,1 2-4-16,0-2-1 0,2 0 1 0,-2 1-1 16,-3-1 5-16,5 1 0 0,-1-1-6 0,1 2 0 15,-5 0 3-15,2-1-2 0,3 0 5 0,-1 0-7 16,-4 3 7-16,2-3-2 0,3 2 1 0,-5 1-1 16,5-1 2-16,-5 2-3 0,4-4 2 0,-2 3 0 0,1 0 0 15,-1-1 2-15,2-1-4 0,-1 0 1 16,2-2 1-16,-3 3-1 0,1-3-1 0,0 1 3 0,0 0-1 15,2 2-2-15,0-3-2 0,-5 2 3 16,6-2-2-16,-6 0 3 0,5 2-6 0,0-2 7 0,-3 1-4 16,2 2-1-16,1-3 5 0,-2-1-2 0,2 2-1 15,1-1 0-15,-1 2 0 0,-1 0-3 0,1 1 1 16,0 5 6-16,0-7-4 0,-2 2 2 0,2-3-2 16,0 0 2-16,2 0-4 0,-5 2 3 0,3-3 0 15,-3 4 2-15,5-3-3 0,-5 2 2 0,3-2 0 16,0 0-1-16,-1 1-1 0,-2 0 1 0,1-4-1 15,2 5 0-15,-5 1 1 0,2-1 5 0,2 0-2 16,-1 0 2-16,-1-1-2 0,1-2 0 0,-3 3 2 16,2-3 1-16,-2-1 3 0,4 0-4 0,-2 0 0 15,-2 0 2-15,0-9-2 0,0 13 2 0,3-6-7 16,-3-7 0-16,2 14 2 0,-2-6 0 0,0-8 1 16,3 15 0-16,-3-9 0 0,0-6-1 0,0 11-4 15,2-2 5-15,-2-9-1 0,2 10 0 0,-2-10 2 0,2 8-2 16,-2-8-3-16,2 11-1 0,-2-11 3 15,3 9-3-15,-3-9 1 0,2 9-3 0,-2-9 1 16,3 9 2-16,-3-9-1 0,4 8-2 0,-4-8 1 16,2 9 2-16,-2-9 3 0,5 9-3 0,-5-9-2 0,5 10 2 15,-5-10 1-15,4 8 0 0,-2-2-1 0,-2-6-2 16,3 11 0-16,-1-5 2 0,-2-6 0 0,5 11 0 16,-5-11-2-16,2 10 1 0,-2-10 0 0,5 11 0 15,-5-11-3-15,0 9 10 0,0-9-8 0,5 11 7 16,-5-11 0-16,0 9 1 0,0-9-1 0,5 9-2 15,-5-9 1-15,0 6 5 0,0-6-4 0,1 11 0 16,-1-11 1-16,5 6-3 0,-5-6 2 0,0 0 0 16,2 9-1-16,-2-9-4 0,0 0 4 0,3 9-3 15,-3-9 4-15,0 0 2 0,5 6-5 0,-5-6 9 16,0 0-5-16,0 11-8 0,0-11 7 0,3 7 4 16,-3-7-3-16,3 8-2 0,-3-8 3 0,0 0-1 15,2 9-1-15,-2-9 1 0,0 0-2 0,0 0-4 16,0 11 3-16,0-11-1 0,0 0 2 0,0 0 0 15,3 9 2-15,-3-9-6 0,0 0 1 0,0 0 2 16,0 0-2-16,0 0 0 0,0 0-2 0,0 12 9 16,0-12-7-16,0 0-1 0,0 0 2 0,0 0-1 15,0 0 2-15,0 0 0 0,0 0-1 0,0 0-2 0,0 0 10 16,0 0-10-16,0 0 1 0,0 0 4 16,0 0 1-16,0 0-3 0,0 0-3 0,0 0-21 15,0 0-22-15,0 0-20 0,0 0-26 0,0 0-35 0,0 0-37 16,0 0-35-16,-16-24-56 0,11 15-279 0,2-1-573 15,1-3 255-15</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9.97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A4E26970-AF6C-40B9-B542-85ED595A32BF}" emma:medium="tactile" emma:mode="ink">
          <msink:context xmlns:msink="http://schemas.microsoft.com/ink/2010/main" type="inkDrawing" rotatedBoundingBox="4019,8658 9609,3414 10567,4434 4977,9678" hotPoints="6719,7120 5495,9148 3367,10188 4591,8160" semanticType="enclosure" shapeName="Ellipse">
            <msink:destinationLink direction="with" ref="{3B38B367-98F7-4AAF-8577-0A2E8A31F76F}"/>
            <msink:destinationLink direction="with" ref="{0D08CB43-442D-4346-8A87-984FD9F56FE2}"/>
          </msink:context>
        </emma:interpretation>
      </emma:emma>
    </inkml:annotationXML>
    <inkml:trace contextRef="#ctx0" brushRef="#br0">253 416 163 0,'0'0'160'16,"-8"-9"-15"-16,8 9-8 0,-11-4-7 0,11 4-8 15,-12-1-7-15,12 1-8 0,-14 0-6 0,14 0-3 0,-16 0-8 16,16 0-3-16,-14 4-7 0,14-4 1 16,-16 1-4-16,7 5-2 0,4-3 0 0,-4 4-3 15,-4-1 6-15,8 1-8 0,-5 1-1 0,1 1-2 0,-2 0-1 16,1 3-10-16,4-1-1 0,-6 1-1 0,7 2-4 16,-3 0-4-16,0 3-2 0,-3-1-3 0,3 5-1 15,2-3 0-15,4 2-3 0,-3-2-5 0,2 1-1 16,-2 3-1-16,4 0 3 0,1-1-2 0,0 3 0 15,0-3-2-15,0 0-2 0,1 3-5 0,4 7 1 16,-2-10 2-16,2 3 0 0,-2-4-1 0,2 0 2 16,0 1-1-16,2-1 0 0,0 3-2 0,1-3-1 15,0-1 2-15,1 1 1 0,1-1-3 0,1 0-5 16,3-1 1-16,-4-1 3 0,4 3-1 0,2-2-2 16,-3-2 3-16,5 1-4 0,-1-1 2 0,3 1 6 15,4-8-5-15,-5 6-4 0,3-3 6 0,8 5 0 16,-6-8-5-16,1 0 3 0,-2-4-2 0,10 1 1 0,0-1 0 15,-9-1-5-15,8-4 0 0,3 4 1 0,-2-4-9 16,0-1 9-16,0-2-1 0,1-2-9 16,-1 1 9-16,-1-1 0 0,1-2-3 0,-3-2-1 0,-3 4 0 15,5-4 0-15,1 1-3 0,-1 1 3 0,-7 1-3 16,-1-4 0-16,1 2 0 0,-2-3 0 0,2 3 2 16,-1 0 0-16,1-2-2 0,5-1-1 0,-7-2 1 15,11 2-2-15,-13 2-1 0,12-4 11 0,-9 3-13 16,0 0 3-16,-1-3-1 0,5 0-1 0,-3 3-1 15,3-5 1-15,-5 3 3 0,-2 1-1 0,2-4-4 16,-2 4-1-16,-1-2 2 0,1 2 3 0,-2 0-5 16,-1-2 4-16,2 0-2 0,-3 0 3 0,-1 0 2 15,-2-1 0-15,-5 1-9 0,5-2 6 0,-5 3-4 0,3-2 1 16,-3-6-1-16,0 7-1 0,1-4 2 0,-2 3 1 16,0-3-1-16,-3 3 0 0,4-3-3 0,-4 2 4 15,1 0-3-15,1 0 3 0,0-3-6 0,0-2 6 16,-1 1-1-16,2 2-4 0,-2-2 6 0,-1 1-2 15,-5-1 1-15,5 4 5 0,-5-5-8 0,2-1 4 16,-4 3-5-16,2-3 4 0,-5 1-3 0,2-1-3 16,-3 3 5-16,-1-2-7 0,-4 0 3 0,-1 3 1 15,1-1-3-15,-4-1 1 0,4 3 4 0,-5-1 1 16,2 3-1-16,0-2 1 0,1 2 2 0,-4 2-3 16,4-2 0-16,-1 2 3 0,2 0-3 0,-5-1 4 15,6 3-1-15,-7 0 0 0,4-1 0 0,0 3-3 16,0 0 2-16,1-1-1 0,-1-1-1 0,2 2 4 0,-2 0-7 15,0 1 0-15,-2-2 3 0,5 1 3 16,-3 2 0-16,0-3-2 0,2 4-5 0,-3-2 3 16,-6-2-4-16,7 4 5 0,-2-1 3 0,0 0-3 0,-1 1 3 15,-4-2-2-15,3 5-3 0,-2-3-3 0,-2 1 6 16,-2 3-1-16,0-1-2 0,3 0 0 16,-2 1 1-16,-3 1-5 0,4 0 7 0,-2 0-2 0,2 1 0 15,0 1 2-15,3 0 0 0,0-1 4 0,-2-2-5 16,2 1 0-16,3 1-3 0,0-1-2 0,-4 2 2 15,3-1 2-15,1 2-1 0,0 0 3 0,0-1-4 16,0 0 3-16,2 3-3 0,-2-2 0 0,2-1 2 16,-1 3-4-16,4-1 2 0,-5-1-1 0,2 1-1 15,0-2 3-15,1 5 2 0,-1-2 3 0,0-2-3 16,0 1-2-16,2 3 4 0,1-4-1 0,-3 3 0 16,3-1-1-16,-3 2 0 0,2-1 2 0,1 1-1 15,-6 0 0-15,6-1 1 0,0-1-6 0,1 2 1 0,-1-2 2 16,0 0 3-16,-2 2-6 0,4-3 3 0,-2 2-2 15,-1 1 3-15,3-2-2 0,-2 2 3 16,3-1-3-16,0 0-5 0,-2 4 6 0,3-5 4 16,-3 1-2-16,2 3-3 0,0-4 0 0,-1 1 1 0,2 0 1 15,-2-1 2-15,3 4-2 0,1-4-1 0,-7 4 9 16,5-3-9-16,1 0 5 0,1 0 2 0,-2 2-6 16,0-2 0-16,5-1 0 0,-8 5-3 0,6-7 4 15,-3 3-2-15,1 0 5 0,6-6-6 0,-10 9 0 16,3-2 1-16,2 0 0 0,5-7 6 0,-7 12-7 15,3-6 2-15,2 1-1 0,2-7-2 0,-8 13 2 16,6-6-4-16,-2 1 4 0,4 1 0 0,0-9 0 16,-3 14 2-16,1-4 0 0,0-3-2 0,2-7 3 15,-5 13-4-15,3-8 2 0,2-5-3 0,-2 12 8 16,2-12-5-16,-3 11-8 0,3-11-3 0,-5 9-5 16,5-9-12-16,-5 10-12 0,5-10-11 0,-3 12-23 0,3-12-20 15,-8 7-34-15,3-2-31 0,5-5-31 0,-6 2-49 16,6-2-241-16,0 0-519 0,0 0 231 15</inkml:trace>
    <inkml:trace contextRef="#ctx0" brushRef="#br0" timeOffset="12516.43">5683-4135 76 0,'0'0'147'0,"0"0"-12"0,0 0-15 0,0 0-2 16,0 0-1-16,0 0-8 0,0 0 1 0,0 0-12 0,0 0 0 15,0 0-7-15,0 0-6 0,0 0-6 0,0 0-5 16,0 0-5-16,0 0-5 0,0 0-2 0,0 0-3 15,0 0-11-15,0 0-3 0,0 0-5 0,0 0-4 16,0 0-9-16,0 0-1 0,0 0-10 0,0 0 6 16,-11 2-3-16,11-2 3 0,-5 4-2 0,5-4-5 0,-5 7 1 15,5-7-7-15,-8 8 8 0,3-3 2 16,5-5-2-16,-11 11 3 0,6-7-6 0,-2 2 3 16,2 0-1-16,-4 3 3 0,0-1-5 0,-1 1 2 0,1 0-2 15,2-1 2-15,-4 1-4 0,1 2-1 0,-1 1 2 16,1-3-1-16,-3 3-2 0,3-3 2 15,4 2-1-15,-3 1 2 0,-1-1-4 0,2 2-1 0,-1-1 2 16,0 2-3-16,-2 0 11 0,3-2 0 16,-2 1 2-16,-1-1-5 0,5 0-3 0,-5-1 2 0,5-1 1 15,-4 4 0-15,3-5 3 0,-8 6-2 0,8-4 2 16,-8 4 1-16,6-4-1 0,-2-2 1 0,2 3-1 16,-2-3 0-16,1 3-1 0,-1-1 0 0,1-4 4 15,0 3 2-15,-2 2 1 0,-2 1 0 0,0-3 1 16,2 2-3-16,-3 0 3 0,1 3-2 0,3-5-3 15,-5 5 0-15,-1-5-1 0,3 7-1 0,-3-5 0 16,1 3 0-16,2-2-1 0,-2 0-5 0,0 1 4 16,1 1-4-16,1-1 1 0,-2 0-8 0,1-1 6 15,-1 1-4-15,2 3 1 0,-2-4 2 0,1 4-3 0,2-2-1 16,-2 1-1-16,0 0 1 0,-3 1-1 16,6-1-5-16,-4 3 4 0,1-5-2 0,-2 4 3 0,2-4-3 15,-1 3 5-15,0-1-1 0,-1 1 0 16,-2 1-2-16,1-3 0 0,2 1 0 0,-2 1-2 0,0 1 1 15,-2-4-3-15,3 2 2 0,-4-1 0 0,2 1-1 16,1 2 1-16,0-4-1 0,2 4-1 0,-2-3 2 16,-1 2-1-16,3-1 1 0,-1-2-3 0,-2 3 1 15,5 0-1-15,-6-4 1 0,6 3 3 0,-5-1-3 16,3-2 1-16,2 3 0 0,-2-4-3 0,1 3 4 16,-1-1-1-16,4 1 0 0,-4-1 0 0,1-2-3 15,-1 0 4-15,0 4-3 0,-2-4 2 0,0 2-1 16,4 0 0-16,-2 0 0 0,-2 0 0 0,3 0-2 15,-2-2 4-15,0 2-3 0,-3 1 2 0,2 0 3 16,2 0-5-16,-3 0-1 0,1 1 3 0,-2-3-2 16,1 2 3-16,-3 5 0 0,4-3-5 0,1 0 4 0,-1-2-1 15,-5 4 1-15,3-1 1 0,1-3-2 16,0 0 6-16,2 0-4 0,-2 1-2 0,-1 0 3 16,-2-2 2-16,6 3-6 0,-8 4 3 0,7-7-2 0,-5 1 3 15,5 2-2-15,-3-3 5 0,3 2-5 0,-2-1 5 16,-2 0-3-16,1 1 0 0,1 0 6 15,-7 4-5-15,8-4 0 0,1 2 0 0,-8 0-2 0,8 0 0 16,-1-4 5-16,0 3-3 0,-1-3 0 0,-1 1 2 16,4 3-2-16,0-2-1 0,-2 0-1 0,2-1-1 15,0 0 2-15,-2 1-3 0,3-1 5 0,-2 0-5 16,-1 1 3-16,-3 0 0 0,5 0-2 0,0-3 4 16,0 2-5-16,-1 2 5 0,4-3-5 0,-3-1 3 15,-1 1-4-15,1 1 1 0,2-3 1 0,1 2 2 16,-2-1-3-16,1 0-1 0,3-2 0 0,-4 2 4 15,0 3-3-15,1-3 3 0,3-2-3 0,-5 4 1 16,6-3 2-16,-4 2-3 0,-2-3 2 0,1 4-2 16,1 1-1-16,-1-2 3 0,-1 2-5 0,0-4 2 0,2 3 0 15,-2 0 4-15,0-1-4 0,2-2 1 16,1-1 1-16,3-1 0 0,-7 4 2 0,7-5-5 16,-2 3 2-16,1-2-1 0,-5 5 0 0,6-5 0 0,-3 0 2 15,3 1-3-15,-6 2 5 0,5-2 1 0,1-1-3 16,-1 1 4-16,2-2-6 0,-1 0-2 0,-1 1 2 15,3 0 0-15,2-1 3 0,-4 0-2 16,-1 0-1-16,5 0 0 0,-4-1-1 0,3 1 0 0,-3 0 4 16,4 0 0-16,-1-2-4 0,-2 3 4 0,4-1 3 15,0-4-3-15,0 2-4 0,-1 1 0 0,1-1-1 16,0 0 2-16,1-1-1 0,-3 3 5 0,0-3-3 16,0 2 0-16,2-1 0 0,-1-2 1 0,1 4-1 15,0-4 2-15,-1 1-1 0,1 0 0 0,1 3-2 16,-4-3 2-16,5 2 1 0,-5-2-4 0,3 3 2 15,-1-3 2-15,1 1-3 0,-3 2 3 0,0-2-2 16,0 5 0-16,2-6-1 0,-4 2 3 0,1 4-5 16,-2-3 8-16,4 0-5 0,-2 1-1 0,1 0 1 15,1 0 4-15,-2 0-6 0,-2 0 3 0,5-3 0 16,1 0 2-16,-3 4-4 0,3-4 2 0,-1 1-2 16,4-2 2-16,-5 5-1 0,0-2 1 0,2 0-1 0,-4 3-2 15,2-4 1-15,1 4 0 0,-2-5-1 0,1 0 6 16,0-1-3-16,1 3 1 0,-1 1-1 15,-1-2-2-15,2 0 4 0,-1 2-3 0,-5 1 0 16,5 0 0-16,-2 1 1 0,2-4 1 0,-2 4 0 16,0-4-1-16,-1 2 1 0,1-1-1 0,0 2 1 0,2 1-2 15,-3-1 0-15,2-1 1 0,0-1-4 16,-1 3 3-16,1-1-3 0,-2 1-1 0,1 0 2 0,2-1 2 16,-2-1 1-16,1 0-1 0,0 2 1 0,0-4 0 15,4 3-1-15,-6-1 2 0,7-2-3 0,0 0 1 16,-4 2 5-16,2 1-5 0,1-3-3 0,-1 2 2 15,0 1 0-15,-1-1 1 0,1-4-1 0,0 3 3 16,-1-2-1-16,1 3-4 0,0-1 5 0,1-3-1 16,-4 4-1-16,2 0-1 0,-1-3 5 0,2 3-2 15,-1 2 1-15,-4-1-5 0,3-2 4 0,2 0-2 16,-3 1 0-16,0-3 1 0,2 3 1 0,-4 1-5 16,4-4 3-16,-2 1 3 0,1 2-3 0,-2 0 0 15,4-5 0-15,-1 4 1 0,-4-3-4 0,6 3 5 16,-3-1-2-16,0 1 0 0,2-4 0 0,-4 4-1 0,2-2 0 15,2 1 1-15,0 1-2 0,-3-1 3 16,0 0-1-16,-1 3 1 0,2-3 0 0,-2 1-2 0,2 0 1 16,1-4-2-16,-2 5 0 0,2-5 5 0,-2 2 1 15,2-1 1-15,-1 3 4 0,0-4 4 16,0 2-1-16,1 1 4 0,-2 0-2 0,3-3-3 0,-1 4 1 16,-1-4 0-16,7-5-1 0,-5 10-2 0,1-4 0 15,4-6 2-15,-8 10-7 0,8-10 5 0,-8 8-6 16,8-8 5-16,-3 8-3 0,3-8 0 0,-5 6-2 15,5-6 2-15,0 0 1 0,-4 6-3 0,4-6 3 16,0 0 6-16,0 0-6 0,0 0 4 0,-5 9 3 16,5-9-1-16,0 0 3 0,0 0 1 0,0 0-1 0,0 0-1 15,0 0 3-15,0 0 0 0,0 0-6 16,0 0 1-16,0 0-1 0,0 0 0 0,0 0-3 16,0 0-6-16,0 0 0 0,0 0 5 0,0 0-7 0,0 0-18 15,0 0-18-15,0 0-19 0,0 0-21 16,0 0-22-16,0 0-29 0,-2-24-42 0,2 24-37 15,5-20-43-15,-4 7-215 0,-1-3-500 0,3-2 221 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2907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16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E5C75-6504-41E9-B8C0-1C5C541ED0E5}"/>
              </a:ext>
            </a:extLst>
          </p:cNvPr>
          <p:cNvSpPr>
            <a:spLocks noGrp="1" noChangeArrowheads="1"/>
          </p:cNvSpPr>
          <p:nvPr>
            <p:ph type="sldNum" sz="quarter" idx="5"/>
          </p:nvPr>
        </p:nvSpPr>
        <p:spPr>
          <a:ln/>
        </p:spPr>
        <p:txBody>
          <a:bodyPr/>
          <a:lstStyle/>
          <a:p>
            <a:fld id="{FC8A17A0-91D3-42D9-9590-168AAC4DA57E}" type="slidenum">
              <a:rPr lang="en-US" altLang="en-US"/>
              <a:pPr/>
              <a:t>12</a:t>
            </a:fld>
            <a:endParaRPr lang="en-US" altLang="en-US"/>
          </a:p>
        </p:txBody>
      </p:sp>
      <p:sp>
        <p:nvSpPr>
          <p:cNvPr id="297986" name="Rectangle 2">
            <a:extLst>
              <a:ext uri="{FF2B5EF4-FFF2-40B4-BE49-F238E27FC236}">
                <a16:creationId xmlns:a16="http://schemas.microsoft.com/office/drawing/2014/main" id="{62F3A2BA-0D7E-4733-A658-A07D90CFD8E9}"/>
              </a:ext>
            </a:extLst>
          </p:cNvPr>
          <p:cNvSpPr>
            <a:spLocks noGrp="1" noRot="1" noChangeAspect="1" noChangeArrowheads="1" noTextEdit="1"/>
          </p:cNvSpPr>
          <p:nvPr>
            <p:ph type="sldImg"/>
          </p:nvPr>
        </p:nvSpPr>
        <p:spPr>
          <a:xfrm>
            <a:off x="381000" y="685800"/>
            <a:ext cx="6096000" cy="3429000"/>
          </a:xfrm>
          <a:ln/>
        </p:spPr>
      </p:sp>
      <p:sp>
        <p:nvSpPr>
          <p:cNvPr id="297987" name="Rectangle 3">
            <a:extLst>
              <a:ext uri="{FF2B5EF4-FFF2-40B4-BE49-F238E27FC236}">
                <a16:creationId xmlns:a16="http://schemas.microsoft.com/office/drawing/2014/main" id="{77EB123A-F328-4DA0-B85D-C7F2F017D7C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443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63929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A7CB34-94B1-4199-8423-DD80E5C4E9F2}"/>
              </a:ext>
            </a:extLst>
          </p:cNvPr>
          <p:cNvSpPr>
            <a:spLocks noGrp="1" noChangeArrowheads="1"/>
          </p:cNvSpPr>
          <p:nvPr>
            <p:ph type="sldNum" sz="quarter" idx="5"/>
          </p:nvPr>
        </p:nvSpPr>
        <p:spPr>
          <a:ln/>
        </p:spPr>
        <p:txBody>
          <a:bodyPr/>
          <a:lstStyle/>
          <a:p>
            <a:fld id="{6F3FD0A6-F502-4D49-B7AC-6DADA8F72396}" type="slidenum">
              <a:rPr lang="en-US" altLang="en-US"/>
              <a:pPr/>
              <a:t>5</a:t>
            </a:fld>
            <a:endParaRPr lang="en-US" altLang="en-US"/>
          </a:p>
        </p:txBody>
      </p:sp>
      <p:sp>
        <p:nvSpPr>
          <p:cNvPr id="290818" name="Rectangle 2">
            <a:extLst>
              <a:ext uri="{FF2B5EF4-FFF2-40B4-BE49-F238E27FC236}">
                <a16:creationId xmlns:a16="http://schemas.microsoft.com/office/drawing/2014/main" id="{29D8F688-5935-4141-B658-C2F3F76845C9}"/>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5498C72A-BB35-4FDE-B9B9-562E0BFCEE5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721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99BA9A-4DE9-4D4E-9111-056CE011CB4D}"/>
              </a:ext>
            </a:extLst>
          </p:cNvPr>
          <p:cNvSpPr>
            <a:spLocks noGrp="1" noChangeArrowheads="1"/>
          </p:cNvSpPr>
          <p:nvPr>
            <p:ph type="sldNum" sz="quarter" idx="5"/>
          </p:nvPr>
        </p:nvSpPr>
        <p:spPr>
          <a:ln/>
        </p:spPr>
        <p:txBody>
          <a:bodyPr/>
          <a:lstStyle/>
          <a:p>
            <a:fld id="{363B1D79-37AB-4950-A214-A3D1727FA132}" type="slidenum">
              <a:rPr lang="en-US" altLang="en-US"/>
              <a:pPr/>
              <a:t>6</a:t>
            </a:fld>
            <a:endParaRPr lang="en-US" altLang="en-US"/>
          </a:p>
        </p:txBody>
      </p:sp>
      <p:sp>
        <p:nvSpPr>
          <p:cNvPr id="292866" name="Rectangle 2">
            <a:extLst>
              <a:ext uri="{FF2B5EF4-FFF2-40B4-BE49-F238E27FC236}">
                <a16:creationId xmlns:a16="http://schemas.microsoft.com/office/drawing/2014/main" id="{4FC9B1E3-6280-4AF3-9974-8900204D2478}"/>
              </a:ext>
            </a:extLst>
          </p:cNvPr>
          <p:cNvSpPr>
            <a:spLocks noGrp="1" noRot="1" noChangeAspect="1" noChangeArrowheads="1" noTextEdit="1"/>
          </p:cNvSpPr>
          <p:nvPr>
            <p:ph type="sldImg"/>
          </p:nvPr>
        </p:nvSpPr>
        <p:spPr>
          <a:xfrm>
            <a:off x="381000" y="685800"/>
            <a:ext cx="6096000" cy="3429000"/>
          </a:xfrm>
          <a:ln/>
        </p:spPr>
      </p:sp>
      <p:sp>
        <p:nvSpPr>
          <p:cNvPr id="292867" name="Rectangle 3">
            <a:extLst>
              <a:ext uri="{FF2B5EF4-FFF2-40B4-BE49-F238E27FC236}">
                <a16:creationId xmlns:a16="http://schemas.microsoft.com/office/drawing/2014/main" id="{5237C897-DBE2-4848-AB9B-3C09E56DD6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09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04C411-607A-434E-8D58-914163500003}"/>
              </a:ext>
            </a:extLst>
          </p:cNvPr>
          <p:cNvSpPr>
            <a:spLocks noGrp="1" noChangeArrowheads="1"/>
          </p:cNvSpPr>
          <p:nvPr>
            <p:ph type="sldNum" sz="quarter" idx="5"/>
          </p:nvPr>
        </p:nvSpPr>
        <p:spPr>
          <a:ln/>
        </p:spPr>
        <p:txBody>
          <a:bodyPr/>
          <a:lstStyle/>
          <a:p>
            <a:fld id="{98FBCED1-B436-4044-BC3C-B02C8E3E0CAF}" type="slidenum">
              <a:rPr lang="en-US" altLang="en-US"/>
              <a:pPr/>
              <a:t>7</a:t>
            </a:fld>
            <a:endParaRPr lang="en-US" altLang="en-US"/>
          </a:p>
        </p:txBody>
      </p:sp>
      <p:sp>
        <p:nvSpPr>
          <p:cNvPr id="291842" name="Rectangle 2">
            <a:extLst>
              <a:ext uri="{FF2B5EF4-FFF2-40B4-BE49-F238E27FC236}">
                <a16:creationId xmlns:a16="http://schemas.microsoft.com/office/drawing/2014/main" id="{89817F07-FF1D-4F37-B5BB-D7AF3F2BD144}"/>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BD7067B6-6754-498B-BE30-4B01031D0EC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653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21558A-1EC2-4B8C-B5A1-388EEF5C587E}"/>
              </a:ext>
            </a:extLst>
          </p:cNvPr>
          <p:cNvSpPr>
            <a:spLocks noGrp="1" noChangeArrowheads="1"/>
          </p:cNvSpPr>
          <p:nvPr>
            <p:ph type="sldNum" sz="quarter" idx="5"/>
          </p:nvPr>
        </p:nvSpPr>
        <p:spPr>
          <a:ln/>
        </p:spPr>
        <p:txBody>
          <a:bodyPr/>
          <a:lstStyle/>
          <a:p>
            <a:fld id="{64C8531A-921F-4CFF-B129-78F41FEA54D5}" type="slidenum">
              <a:rPr lang="en-US" altLang="en-US"/>
              <a:pPr/>
              <a:t>8</a:t>
            </a:fld>
            <a:endParaRPr lang="en-US" altLang="en-US"/>
          </a:p>
        </p:txBody>
      </p:sp>
      <p:sp>
        <p:nvSpPr>
          <p:cNvPr id="293890" name="Rectangle 2">
            <a:extLst>
              <a:ext uri="{FF2B5EF4-FFF2-40B4-BE49-F238E27FC236}">
                <a16:creationId xmlns:a16="http://schemas.microsoft.com/office/drawing/2014/main" id="{E2C60B2A-6BDE-439B-911D-BE19DE703A80}"/>
              </a:ext>
            </a:extLst>
          </p:cNvPr>
          <p:cNvSpPr>
            <a:spLocks noGrp="1" noRot="1" noChangeAspect="1" noChangeArrowheads="1" noTextEdit="1"/>
          </p:cNvSpPr>
          <p:nvPr>
            <p:ph type="sldImg"/>
          </p:nvPr>
        </p:nvSpPr>
        <p:spPr>
          <a:xfrm>
            <a:off x="381000" y="685800"/>
            <a:ext cx="6096000" cy="3429000"/>
          </a:xfrm>
          <a:ln/>
        </p:spPr>
      </p:sp>
      <p:sp>
        <p:nvSpPr>
          <p:cNvPr id="293891" name="Rectangle 3">
            <a:extLst>
              <a:ext uri="{FF2B5EF4-FFF2-40B4-BE49-F238E27FC236}">
                <a16:creationId xmlns:a16="http://schemas.microsoft.com/office/drawing/2014/main" id="{9851C6B2-123C-4DBF-818E-AA2368DCC06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2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9F0CFD-89BD-4DBD-A241-88E556456852}"/>
              </a:ext>
            </a:extLst>
          </p:cNvPr>
          <p:cNvSpPr>
            <a:spLocks noGrp="1" noChangeArrowheads="1"/>
          </p:cNvSpPr>
          <p:nvPr>
            <p:ph type="sldNum" sz="quarter" idx="5"/>
          </p:nvPr>
        </p:nvSpPr>
        <p:spPr>
          <a:ln/>
        </p:spPr>
        <p:txBody>
          <a:bodyPr/>
          <a:lstStyle/>
          <a:p>
            <a:fld id="{2426F15E-9AFF-4DD6-A81A-58E4EDE5B73B}" type="slidenum">
              <a:rPr lang="en-US" altLang="en-US"/>
              <a:pPr/>
              <a:t>9</a:t>
            </a:fld>
            <a:endParaRPr lang="en-US" altLang="en-US"/>
          </a:p>
        </p:txBody>
      </p:sp>
      <p:sp>
        <p:nvSpPr>
          <p:cNvPr id="294914" name="Rectangle 2">
            <a:extLst>
              <a:ext uri="{FF2B5EF4-FFF2-40B4-BE49-F238E27FC236}">
                <a16:creationId xmlns:a16="http://schemas.microsoft.com/office/drawing/2014/main" id="{D54D4132-7E10-460E-B8E7-A2B1398D5B4D}"/>
              </a:ext>
            </a:extLst>
          </p:cNvPr>
          <p:cNvSpPr>
            <a:spLocks noGrp="1" noRot="1" noChangeAspect="1" noChangeArrowheads="1" noTextEdit="1"/>
          </p:cNvSpPr>
          <p:nvPr>
            <p:ph type="sldImg"/>
          </p:nvPr>
        </p:nvSpPr>
        <p:spPr>
          <a:xfrm>
            <a:off x="381000" y="685800"/>
            <a:ext cx="6096000" cy="3429000"/>
          </a:xfrm>
          <a:ln/>
        </p:spPr>
      </p:sp>
      <p:sp>
        <p:nvSpPr>
          <p:cNvPr id="294915" name="Rectangle 3">
            <a:extLst>
              <a:ext uri="{FF2B5EF4-FFF2-40B4-BE49-F238E27FC236}">
                <a16:creationId xmlns:a16="http://schemas.microsoft.com/office/drawing/2014/main" id="{1A2C5EC0-91BA-4041-AC46-6B3C9E81F3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411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42D99F-D6CA-43FE-AF21-A50AD9EC6C98}"/>
              </a:ext>
            </a:extLst>
          </p:cNvPr>
          <p:cNvSpPr>
            <a:spLocks noGrp="1" noChangeArrowheads="1"/>
          </p:cNvSpPr>
          <p:nvPr>
            <p:ph type="sldNum" sz="quarter" idx="5"/>
          </p:nvPr>
        </p:nvSpPr>
        <p:spPr>
          <a:ln/>
        </p:spPr>
        <p:txBody>
          <a:bodyPr/>
          <a:lstStyle/>
          <a:p>
            <a:fld id="{C90247E7-4850-471D-A339-E462922AC67A}" type="slidenum">
              <a:rPr lang="en-US" altLang="en-US"/>
              <a:pPr/>
              <a:t>10</a:t>
            </a:fld>
            <a:endParaRPr lang="en-US" altLang="en-US"/>
          </a:p>
        </p:txBody>
      </p:sp>
      <p:sp>
        <p:nvSpPr>
          <p:cNvPr id="295938" name="Rectangle 2">
            <a:extLst>
              <a:ext uri="{FF2B5EF4-FFF2-40B4-BE49-F238E27FC236}">
                <a16:creationId xmlns:a16="http://schemas.microsoft.com/office/drawing/2014/main" id="{01FAAB98-6CE4-480A-9C41-E699F0B4451C}"/>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7C6EF7C0-C004-4720-8934-5F0D84969B3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444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C54942-771F-4483-A5ED-25684A23FBF8}"/>
              </a:ext>
            </a:extLst>
          </p:cNvPr>
          <p:cNvSpPr>
            <a:spLocks noGrp="1" noChangeArrowheads="1"/>
          </p:cNvSpPr>
          <p:nvPr>
            <p:ph type="sldNum" sz="quarter" idx="5"/>
          </p:nvPr>
        </p:nvSpPr>
        <p:spPr>
          <a:ln/>
        </p:spPr>
        <p:txBody>
          <a:bodyPr/>
          <a:lstStyle/>
          <a:p>
            <a:fld id="{15C60505-56C4-4604-8209-C881521DA776}" type="slidenum">
              <a:rPr lang="en-US" altLang="en-US"/>
              <a:pPr/>
              <a:t>11</a:t>
            </a:fld>
            <a:endParaRPr lang="en-US" altLang="en-US"/>
          </a:p>
        </p:txBody>
      </p:sp>
      <p:sp>
        <p:nvSpPr>
          <p:cNvPr id="296962" name="Rectangle 2">
            <a:extLst>
              <a:ext uri="{FF2B5EF4-FFF2-40B4-BE49-F238E27FC236}">
                <a16:creationId xmlns:a16="http://schemas.microsoft.com/office/drawing/2014/main" id="{A4A7F3B4-F136-4BF5-BBDB-6F7A1AE72429}"/>
              </a:ext>
            </a:extLst>
          </p:cNvPr>
          <p:cNvSpPr>
            <a:spLocks noGrp="1" noRot="1" noChangeAspect="1" noChangeArrowheads="1" noTextEdit="1"/>
          </p:cNvSpPr>
          <p:nvPr>
            <p:ph type="sldImg"/>
          </p:nvPr>
        </p:nvSpPr>
        <p:spPr>
          <a:xfrm>
            <a:off x="381000" y="685800"/>
            <a:ext cx="6096000" cy="3429000"/>
          </a:xfrm>
          <a:ln/>
        </p:spPr>
      </p:sp>
      <p:sp>
        <p:nvSpPr>
          <p:cNvPr id="296963" name="Rectangle 3">
            <a:extLst>
              <a:ext uri="{FF2B5EF4-FFF2-40B4-BE49-F238E27FC236}">
                <a16:creationId xmlns:a16="http://schemas.microsoft.com/office/drawing/2014/main" id="{DB90D102-CEDF-4330-9B03-DD04F999171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998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AD5B-12C2-4844-B44A-0EF6BD6315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EE8092-E1C2-4839-810D-76BACCBEEB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D8927-51D9-4530-A2FA-F5F4E30889C6}"/>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7FD1A1EE-2082-4DF7-BBFC-9CA5CAF9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DFBA-DB7F-46A3-B953-2F82463ED4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787598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A67-2AEA-4830-A354-8F727E3D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64C20-65F3-487C-B68C-A9DBFBB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0D534-AE67-47C5-9DD6-C6FFBF1B0082}"/>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881D5F1C-B16C-45A3-955D-B4D8AE72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CE8-053D-44D1-8C68-1E1A59D68F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977170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0CEFA-BBFE-4CD8-B081-B1AE7ACBD6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14E16-5D5C-4963-9CE2-6C7A12AD5B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3ACD9-0627-4643-B0FE-337E83900BA9}"/>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83B880AF-0750-48D4-8022-13619FC3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1988-3D7A-4001-8FF5-868C11990A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59273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981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7C2-B1C8-4C61-8C33-078E8A7A5957}"/>
              </a:ext>
            </a:extLst>
          </p:cNvPr>
          <p:cNvSpPr>
            <a:spLocks noGrp="1"/>
          </p:cNvSpPr>
          <p:nvPr>
            <p:ph type="title"/>
          </p:nvPr>
        </p:nvSpPr>
        <p:spPr>
          <a:xfrm>
            <a:off x="609600" y="114300"/>
            <a:ext cx="8382000" cy="5143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A75EA-1AAF-4A79-8002-B582D74883F2}"/>
              </a:ext>
            </a:extLst>
          </p:cNvPr>
          <p:cNvSpPr>
            <a:spLocks noGrp="1"/>
          </p:cNvSpPr>
          <p:nvPr>
            <p:ph type="body" sz="half" idx="1"/>
          </p:nvPr>
        </p:nvSpPr>
        <p:spPr>
          <a:xfrm>
            <a:off x="6096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1E7AA-BE9C-4F29-B726-1DEE087B8364}"/>
              </a:ext>
            </a:extLst>
          </p:cNvPr>
          <p:cNvSpPr>
            <a:spLocks noGrp="1"/>
          </p:cNvSpPr>
          <p:nvPr>
            <p:ph sz="half" idx="2"/>
          </p:nvPr>
        </p:nvSpPr>
        <p:spPr>
          <a:xfrm>
            <a:off x="48387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FFD6D-86E8-4441-9789-9AD009EB6E8C}"/>
              </a:ext>
            </a:extLst>
          </p:cNvPr>
          <p:cNvSpPr>
            <a:spLocks noGrp="1"/>
          </p:cNvSpPr>
          <p:nvPr>
            <p:ph type="dt" sz="half" idx="10"/>
          </p:nvPr>
        </p:nvSpPr>
        <p:spPr>
          <a:xfrm>
            <a:off x="1225550" y="4686300"/>
            <a:ext cx="1905000" cy="342900"/>
          </a:xfrm>
        </p:spPr>
        <p:txBody>
          <a:bodyPr/>
          <a:lstStyle>
            <a:lvl1pPr>
              <a:defRPr/>
            </a:lvl1pPr>
          </a:lstStyle>
          <a:p>
            <a:endParaRPr lang="en-US" altLang="en-US"/>
          </a:p>
        </p:txBody>
      </p:sp>
    </p:spTree>
    <p:extLst>
      <p:ext uri="{BB962C8B-B14F-4D97-AF65-F5344CB8AC3E}">
        <p14:creationId xmlns:p14="http://schemas.microsoft.com/office/powerpoint/2010/main" val="258833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B6EE-8A5A-447A-A4F3-E02FB975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D1565-AF39-45DF-AE76-B86CB865B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BCD1-5B95-4EBC-B8AF-3FE2F477FBC1}"/>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4CBEE496-B0C4-4AEA-98C0-0C780E5D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F142-3393-4FBE-82C2-637D7414C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6618861"/>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4D5A-ECFA-4BCC-A4BF-F1B9105847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AB1DF7-D253-4D37-A79A-069E94D367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73CE-DF91-4E06-93C1-BD0F478CB8EF}"/>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0C1EC2C4-9638-42DA-9D2F-3614FD5A2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A4AD-FD01-4888-A8FA-59D94B9FEF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67380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BB-8FBC-4B05-A8B7-9F76CFD20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DB6F0-7EA5-4EB5-9E04-D8554DC8996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AB3FC-FC6D-43B2-88BE-9DB133C2BCA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C0DE6-7E5A-4C97-8547-DC578A6AFD9D}"/>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425AFC77-2AB6-4D02-8102-A8A2AAD90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E9C46-C013-48A9-A3A1-384F7477D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458455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A764-9D00-46D5-9ABC-85C2F52F7A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63855-4D05-4502-B346-D14C3F598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B4C97-AA9D-4BF5-B778-75492D8385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8A6E7-2598-40D7-AF85-40DE67D02A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C57AF-1217-4A66-BA33-80AF2BB622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FA023-E98C-417E-A9B9-A5F6CBE22277}"/>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8" name="Footer Placeholder 7">
            <a:extLst>
              <a:ext uri="{FF2B5EF4-FFF2-40B4-BE49-F238E27FC236}">
                <a16:creationId xmlns:a16="http://schemas.microsoft.com/office/drawing/2014/main" id="{028336E9-9A8C-4DCC-9F9B-123250072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DFEE0-043F-425E-AE80-2F1CF4693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891231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0FC7-F5D3-4A72-AD3E-2DCC97F4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67E01-4F10-4AAD-B217-9A009735C7CD}"/>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4" name="Footer Placeholder 3">
            <a:extLst>
              <a:ext uri="{FF2B5EF4-FFF2-40B4-BE49-F238E27FC236}">
                <a16:creationId xmlns:a16="http://schemas.microsoft.com/office/drawing/2014/main" id="{C997CE29-9D28-421C-BD52-8869623B0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9F3-C7AB-46AE-A531-DA7B53AC97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69202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2BE10-3FD1-4E9C-918E-439A450BF969}"/>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3" name="Footer Placeholder 2">
            <a:extLst>
              <a:ext uri="{FF2B5EF4-FFF2-40B4-BE49-F238E27FC236}">
                <a16:creationId xmlns:a16="http://schemas.microsoft.com/office/drawing/2014/main" id="{07335F2B-0947-49FA-9A5B-22515E025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9936E-0CC2-4413-A3B1-29A0784E8C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065547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F3B-82B7-4E6B-B41F-CD24CFCAF0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10186-8B32-4852-8498-7FE54FCA3C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B1666-3A0C-46D9-8991-5290A2C31F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9E96D-5C93-4FA0-871A-E212CD5DFD36}"/>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5CFD812A-77AD-49C5-A11F-A27660CF6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D0EA-A730-4ACD-B2B1-36B9DA972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240928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6B2-C07D-41A2-9C73-0500393836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5A7AD3-9D50-4EBA-B3A9-30AC166A10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1992A7-27BB-4B25-A43F-8563456EB8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EB0D67-5293-4E25-8AC0-B2F06348C454}"/>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C236DBE5-280D-4788-97FD-806FA1B2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AA4D-350F-4804-A311-D99ED339B6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433687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D71DF-23A8-414B-B6B4-8959EE3A39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78314-AD5F-453F-8C0C-C4CB74A17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238E-95E3-4816-A4DB-FD892300D5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0FD79522-AD74-4972-BB83-1E31B58D7B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B2CFB-114E-4B19-AE9B-B7074BAD25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400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6.xml"/><Relationship Id="rId18" Type="http://schemas.openxmlformats.org/officeDocument/2006/relationships/image" Target="../media/image11.emf"/><Relationship Id="rId26" Type="http://schemas.openxmlformats.org/officeDocument/2006/relationships/image" Target="../media/image15.emf"/><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9.emf"/><Relationship Id="rId7" Type="http://schemas.openxmlformats.org/officeDocument/2006/relationships/customXml" Target="../ink/ink3.xml"/><Relationship Id="rId12" Type="http://schemas.openxmlformats.org/officeDocument/2006/relationships/image" Target="../media/image8.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emf"/><Relationship Id="rId2" Type="http://schemas.openxmlformats.org/officeDocument/2006/relationships/notesSlide" Target="../notesSlides/notesSlide10.xml"/><Relationship Id="rId16" Type="http://schemas.openxmlformats.org/officeDocument/2006/relationships/image" Target="../media/image10.emf"/><Relationship Id="rId20" Type="http://schemas.openxmlformats.org/officeDocument/2006/relationships/image" Target="../media/image12.emf"/><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ustomXml" Target="../ink/ink5.xml"/><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4.emf"/><Relationship Id="rId9" Type="http://schemas.openxmlformats.org/officeDocument/2006/relationships/customXml" Target="../ink/ink4.xml"/><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customXml" Target="../ink/ink13.xml"/><Relationship Id="rId30" Type="http://schemas.openxmlformats.org/officeDocument/2006/relationships/image" Target="../media/image17.emf"/><Relationship Id="rId35" Type="http://schemas.openxmlformats.org/officeDocument/2006/relationships/customXml" Target="../ink/ink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811384" y="1635909"/>
            <a:ext cx="5381896" cy="158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CMPE371</a:t>
            </a:r>
            <a:br>
              <a:rPr lang="tr-TR"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Analysis of Algorithms</a:t>
            </a:r>
            <a:br>
              <a:rPr lang="tr-TR"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FALL</a:t>
            </a:r>
            <a:r>
              <a:rPr lang="tr-TR" sz="2000" b="1" dirty="0">
                <a:latin typeface="Arial" panose="020B0604020202020204" pitchFamily="34" charset="0"/>
                <a:cs typeface="Arial" panose="020B0604020202020204" pitchFamily="34" charset="0"/>
              </a:rPr>
              <a:t> 202</a:t>
            </a:r>
            <a:r>
              <a:rPr lang="en-GB" sz="2000" b="1" dirty="0">
                <a:latin typeface="Arial" panose="020B0604020202020204" pitchFamily="34" charset="0"/>
                <a:cs typeface="Arial" panose="020B0604020202020204" pitchFamily="34" charset="0"/>
              </a:rPr>
              <a:t>3</a:t>
            </a:r>
            <a:r>
              <a:rPr lang="tr-TR" sz="2000" b="1" dirty="0">
                <a:latin typeface="Arial" panose="020B0604020202020204" pitchFamily="34" charset="0"/>
                <a:cs typeface="Arial" panose="020B0604020202020204" pitchFamily="34" charset="0"/>
              </a:rPr>
              <a:t>-202</a:t>
            </a:r>
            <a:r>
              <a:rPr lang="en-GB" sz="2000" b="1">
                <a:latin typeface="Arial" panose="020B0604020202020204" pitchFamily="34" charset="0"/>
                <a:cs typeface="Arial" panose="020B0604020202020204" pitchFamily="34" charset="0"/>
              </a:rPr>
              <a:t>4</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Lecture </a:t>
            </a:r>
            <a:r>
              <a:rPr lang="en-GB" sz="2000" b="1" dirty="0">
                <a:latin typeface="Arial" panose="020B0604020202020204" pitchFamily="34" charset="0"/>
                <a:cs typeface="Arial" panose="020B0604020202020204" pitchFamily="34" charset="0"/>
              </a:rPr>
              <a:t>5</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Brute Force Approach</a:t>
            </a: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endParaRPr sz="2000" b="1" dirty="0">
              <a:latin typeface="Arial" panose="020B0604020202020204" pitchFamily="34" charset="0"/>
              <a:cs typeface="Arial" panose="020B0604020202020204" pitchFamily="34" charset="0"/>
            </a:endParaRPr>
          </a:p>
        </p:txBody>
      </p:sp>
      <p:pic>
        <p:nvPicPr>
          <p:cNvPr id="2" name="Picture 4">
            <a:extLst>
              <a:ext uri="{FF2B5EF4-FFF2-40B4-BE49-F238E27FC236}">
                <a16:creationId xmlns:a16="http://schemas.microsoft.com/office/drawing/2014/main" id="{D7DE0C66-32C3-47C1-AF1A-3E85AE2D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37" y="1385047"/>
            <a:ext cx="2101891" cy="247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8066FDC-35C6-4894-BC37-C87DFFE659C4}"/>
              </a:ext>
            </a:extLst>
          </p:cNvPr>
          <p:cNvSpPr>
            <a:spLocks noGrp="1" noChangeArrowheads="1"/>
          </p:cNvSpPr>
          <p:nvPr>
            <p:ph type="title"/>
          </p:nvPr>
        </p:nvSpPr>
        <p:spPr>
          <a:xfrm>
            <a:off x="1485900" y="171450"/>
            <a:ext cx="6515100" cy="400050"/>
          </a:xfrm>
        </p:spPr>
        <p:txBody>
          <a:bodyPr>
            <a:normAutofit fontScale="90000"/>
          </a:bodyPr>
          <a:lstStyle/>
          <a:p>
            <a:r>
              <a:rPr lang="en-US" altLang="en-US" b="1" u="sng" dirty="0"/>
              <a:t>Brute-Force Strengths and Weaknesses</a:t>
            </a:r>
          </a:p>
        </p:txBody>
      </p:sp>
      <p:sp>
        <p:nvSpPr>
          <p:cNvPr id="277507" name="Rectangle 3">
            <a:extLst>
              <a:ext uri="{FF2B5EF4-FFF2-40B4-BE49-F238E27FC236}">
                <a16:creationId xmlns:a16="http://schemas.microsoft.com/office/drawing/2014/main" id="{E9AB8221-741B-4ADA-9932-6AD73D840184}"/>
              </a:ext>
            </a:extLst>
          </p:cNvPr>
          <p:cNvSpPr>
            <a:spLocks noGrp="1" noChangeArrowheads="1"/>
          </p:cNvSpPr>
          <p:nvPr>
            <p:ph type="body" idx="1"/>
          </p:nvPr>
        </p:nvSpPr>
        <p:spPr>
          <a:xfrm>
            <a:off x="1485900" y="857251"/>
            <a:ext cx="6400800" cy="3679031"/>
          </a:xfrm>
        </p:spPr>
        <p:txBody>
          <a:bodyPr/>
          <a:lstStyle/>
          <a:p>
            <a:pPr>
              <a:lnSpc>
                <a:spcPct val="90000"/>
              </a:lnSpc>
            </a:pPr>
            <a:r>
              <a:rPr lang="en-US" altLang="en-US" u="sng" dirty="0"/>
              <a:t>Strengths</a:t>
            </a:r>
            <a:endParaRPr lang="en-US" altLang="en-US" dirty="0"/>
          </a:p>
          <a:p>
            <a:pPr lvl="1">
              <a:lnSpc>
                <a:spcPct val="90000"/>
              </a:lnSpc>
            </a:pPr>
            <a:r>
              <a:rPr lang="en-US" altLang="en-US" dirty="0"/>
              <a:t>wide applicability</a:t>
            </a:r>
          </a:p>
          <a:p>
            <a:pPr lvl="1">
              <a:lnSpc>
                <a:spcPct val="90000"/>
              </a:lnSpc>
            </a:pPr>
            <a:r>
              <a:rPr lang="en-US" altLang="en-US" dirty="0"/>
              <a:t>simplicity</a:t>
            </a:r>
          </a:p>
          <a:p>
            <a:pPr lvl="1">
              <a:lnSpc>
                <a:spcPct val="90000"/>
              </a:lnSpc>
            </a:pPr>
            <a:r>
              <a:rPr lang="en-US" altLang="en-US" dirty="0"/>
              <a:t>yields reasonable algorithms for some important problems</a:t>
            </a:r>
            <a:br>
              <a:rPr lang="en-US" altLang="en-US" dirty="0"/>
            </a:br>
            <a:r>
              <a:rPr lang="en-US" altLang="en-US" dirty="0"/>
              <a:t>(e.g., matrix multiplication, sorting, searching, string matching) </a:t>
            </a:r>
            <a:br>
              <a:rPr lang="en-US" altLang="en-US" dirty="0"/>
            </a:br>
            <a:endParaRPr lang="en-US" altLang="en-US" dirty="0"/>
          </a:p>
          <a:p>
            <a:pPr>
              <a:lnSpc>
                <a:spcPct val="90000"/>
              </a:lnSpc>
            </a:pPr>
            <a:r>
              <a:rPr lang="en-US" altLang="en-US" u="sng" dirty="0"/>
              <a:t>Weaknesses</a:t>
            </a:r>
            <a:endParaRPr lang="en-US" altLang="en-US" dirty="0"/>
          </a:p>
          <a:p>
            <a:pPr lvl="1">
              <a:lnSpc>
                <a:spcPct val="90000"/>
              </a:lnSpc>
            </a:pPr>
            <a:r>
              <a:rPr lang="en-US" altLang="en-US" dirty="0"/>
              <a:t>rarely yields efficient algorithms </a:t>
            </a:r>
          </a:p>
          <a:p>
            <a:pPr lvl="1">
              <a:lnSpc>
                <a:spcPct val="90000"/>
              </a:lnSpc>
            </a:pPr>
            <a:r>
              <a:rPr lang="en-US" altLang="en-US" dirty="0"/>
              <a:t>some brute-force algorithms are unacceptably slow </a:t>
            </a:r>
          </a:p>
          <a:p>
            <a:pPr lvl="1">
              <a:lnSpc>
                <a:spcPct val="90000"/>
              </a:lnSpc>
            </a:pPr>
            <a:r>
              <a:rPr lang="en-US" altLang="en-US" dirty="0"/>
              <a:t>not as constructive as some other design techniques</a:t>
            </a:r>
            <a:br>
              <a:rPr lang="en-US" altLang="en-US" dirty="0"/>
            </a:b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0E2FBCED-EEEC-4589-8930-445EBB7470A3}"/>
              </a:ext>
            </a:extLst>
          </p:cNvPr>
          <p:cNvSpPr>
            <a:spLocks noGrp="1" noChangeArrowheads="1"/>
          </p:cNvSpPr>
          <p:nvPr>
            <p:ph type="title"/>
          </p:nvPr>
        </p:nvSpPr>
        <p:spPr>
          <a:xfrm>
            <a:off x="294543" y="0"/>
            <a:ext cx="7886700" cy="994172"/>
          </a:xfrm>
        </p:spPr>
        <p:txBody>
          <a:bodyPr/>
          <a:lstStyle/>
          <a:p>
            <a:r>
              <a:rPr lang="en-US" altLang="en-US" b="1" u="sng" dirty="0">
                <a:solidFill>
                  <a:srgbClr val="FF0000"/>
                </a:solidFill>
              </a:rPr>
              <a:t>Exhaustive Search</a:t>
            </a:r>
          </a:p>
        </p:txBody>
      </p:sp>
      <p:sp>
        <p:nvSpPr>
          <p:cNvPr id="244739" name="Rectangle 3">
            <a:extLst>
              <a:ext uri="{FF2B5EF4-FFF2-40B4-BE49-F238E27FC236}">
                <a16:creationId xmlns:a16="http://schemas.microsoft.com/office/drawing/2014/main" id="{EB51626E-39AC-4407-A6E1-A6632EBE9E79}"/>
              </a:ext>
            </a:extLst>
          </p:cNvPr>
          <p:cNvSpPr>
            <a:spLocks noGrp="1" noChangeArrowheads="1"/>
          </p:cNvSpPr>
          <p:nvPr>
            <p:ph type="body" idx="1"/>
          </p:nvPr>
        </p:nvSpPr>
        <p:spPr>
          <a:xfrm>
            <a:off x="294543" y="857251"/>
            <a:ext cx="7706457" cy="3964781"/>
          </a:xfrm>
        </p:spPr>
        <p:txBody>
          <a:bodyPr>
            <a:normAutofit/>
          </a:bodyPr>
          <a:lstStyle/>
          <a:p>
            <a:pPr>
              <a:lnSpc>
                <a:spcPct val="90000"/>
              </a:lnSpc>
              <a:buFont typeface="Monotype Sorts" pitchFamily="2" charset="2"/>
              <a:buNone/>
            </a:pPr>
            <a:r>
              <a:rPr lang="en-US" altLang="en-US" dirty="0"/>
              <a:t>A </a:t>
            </a:r>
            <a:r>
              <a:rPr lang="en-US" altLang="en-US" i="1" dirty="0"/>
              <a:t>brute force solution to a problem </a:t>
            </a:r>
            <a:r>
              <a:rPr lang="en-US" altLang="en-US" dirty="0"/>
              <a:t>involving search for an element with a special property, usually among combinatorial objects such as permutations, combinations, or subsets of a set.</a:t>
            </a:r>
          </a:p>
          <a:p>
            <a:pPr>
              <a:lnSpc>
                <a:spcPct val="90000"/>
              </a:lnSpc>
            </a:pPr>
            <a:endParaRPr lang="en-US" altLang="en-US" dirty="0"/>
          </a:p>
          <a:p>
            <a:pPr>
              <a:lnSpc>
                <a:spcPct val="90000"/>
              </a:lnSpc>
              <a:buFont typeface="Monotype Sorts" pitchFamily="2" charset="2"/>
              <a:buNone/>
            </a:pPr>
            <a:r>
              <a:rPr lang="en-US" altLang="en-US" dirty="0"/>
              <a:t>Method:</a:t>
            </a:r>
          </a:p>
          <a:p>
            <a:pPr lvl="1">
              <a:lnSpc>
                <a:spcPct val="90000"/>
              </a:lnSpc>
            </a:pPr>
            <a:r>
              <a:rPr lang="en-US" altLang="en-US" dirty="0"/>
              <a:t>generate a list of all potential solutions to the problem in a systematic manner</a:t>
            </a:r>
            <a:endParaRPr lang="tr-TR" altLang="en-US" dirty="0"/>
          </a:p>
          <a:p>
            <a:pPr lvl="1">
              <a:lnSpc>
                <a:spcPct val="90000"/>
              </a:lnSpc>
            </a:pPr>
            <a:endParaRPr lang="en-US" altLang="en-US" dirty="0"/>
          </a:p>
          <a:p>
            <a:pPr lvl="1">
              <a:lnSpc>
                <a:spcPct val="90000"/>
              </a:lnSpc>
            </a:pPr>
            <a:r>
              <a:rPr lang="en-US" altLang="en-US" dirty="0"/>
              <a:t>evaluate potential solutions one by one, disqualifying infeasible ones and, for an optimization problem, keeping track of the best one found so far</a:t>
            </a:r>
            <a:br>
              <a:rPr lang="en-US" altLang="en-US" dirty="0"/>
            </a:br>
            <a:endParaRPr lang="en-US" altLang="en-US" dirty="0"/>
          </a:p>
          <a:p>
            <a:pPr lvl="1">
              <a:lnSpc>
                <a:spcPct val="90000"/>
              </a:lnSpc>
            </a:pPr>
            <a:r>
              <a:rPr lang="en-US" altLang="en-US" dirty="0"/>
              <a:t>when search ends, announce the solution(s) found</a:t>
            </a:r>
          </a:p>
          <a:p>
            <a:pPr lvl="1">
              <a:lnSpc>
                <a:spcPct val="90000"/>
              </a:lnSpc>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F120AFE6-3713-477B-91CB-CCF40E8D1E25}"/>
              </a:ext>
            </a:extLst>
          </p:cNvPr>
          <p:cNvSpPr>
            <a:spLocks noGrp="1" noChangeArrowheads="1"/>
          </p:cNvSpPr>
          <p:nvPr>
            <p:ph type="title"/>
          </p:nvPr>
        </p:nvSpPr>
        <p:spPr>
          <a:xfrm>
            <a:off x="1543050" y="114300"/>
            <a:ext cx="6457950" cy="514350"/>
          </a:xfrm>
        </p:spPr>
        <p:txBody>
          <a:bodyPr>
            <a:normAutofit fontScale="90000"/>
          </a:bodyPr>
          <a:lstStyle/>
          <a:p>
            <a:r>
              <a:rPr lang="en-US" altLang="en-US" b="1" u="sng" dirty="0"/>
              <a:t>Example : Traveling Salesman Problem </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03412" y="1050628"/>
              <a:ext cx="446040" cy="433440"/>
            </p14:xfrm>
          </p:contentPart>
        </mc:Choice>
        <mc:Fallback xmlns="">
          <p:pic>
            <p:nvPicPr>
              <p:cNvPr id="3" name="Ink 2"/>
              <p:cNvPicPr/>
              <p:nvPr/>
            </p:nvPicPr>
            <p:blipFill>
              <a:blip r:embed="rId4"/>
              <a:stretch>
                <a:fillRect/>
              </a:stretch>
            </p:blipFill>
            <p:spPr>
              <a:xfrm>
                <a:off x="1296932" y="1042348"/>
                <a:ext cx="4604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825212" y="1131268"/>
              <a:ext cx="10440" cy="149760"/>
            </p14:xfrm>
          </p:contentPart>
        </mc:Choice>
        <mc:Fallback xmlns="">
          <p:pic>
            <p:nvPicPr>
              <p:cNvPr id="8" name="Ink 7"/>
              <p:cNvPicPr/>
              <p:nvPr/>
            </p:nvPicPr>
            <p:blipFill>
              <a:blip r:embed="rId6"/>
              <a:stretch>
                <a:fillRect/>
              </a:stretch>
            </p:blipFill>
            <p:spPr>
              <a:xfrm>
                <a:off x="3817652" y="1125508"/>
                <a:ext cx="23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2160212" y="1164028"/>
              <a:ext cx="3123360" cy="1929240"/>
            </p14:xfrm>
          </p:contentPart>
        </mc:Choice>
        <mc:Fallback xmlns="">
          <p:pic>
            <p:nvPicPr>
              <p:cNvPr id="18" name="Ink 17"/>
              <p:cNvPicPr/>
              <p:nvPr/>
            </p:nvPicPr>
            <p:blipFill>
              <a:blip r:embed="rId8"/>
              <a:stretch>
                <a:fillRect/>
              </a:stretch>
            </p:blipFill>
            <p:spPr>
              <a:xfrm>
                <a:off x="2153372" y="1159708"/>
                <a:ext cx="3138480" cy="194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p14:cNvContentPartPr/>
              <p14:nvPr/>
            </p14:nvContentPartPr>
            <p14:xfrm>
              <a:off x="1756652" y="1089148"/>
              <a:ext cx="1701360" cy="129600"/>
            </p14:xfrm>
          </p:contentPart>
        </mc:Choice>
        <mc:Fallback xmlns="">
          <p:pic>
            <p:nvPicPr>
              <p:cNvPr id="25" name="Ink 24"/>
              <p:cNvPicPr/>
              <p:nvPr/>
            </p:nvPicPr>
            <p:blipFill>
              <a:blip r:embed="rId10"/>
              <a:stretch>
                <a:fillRect/>
              </a:stretch>
            </p:blipFill>
            <p:spPr>
              <a:xfrm>
                <a:off x="1751252" y="1083028"/>
                <a:ext cx="1712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4103852" y="3209188"/>
              <a:ext cx="12960" cy="11880"/>
            </p14:xfrm>
          </p:contentPart>
        </mc:Choice>
        <mc:Fallback xmlns="">
          <p:pic>
            <p:nvPicPr>
              <p:cNvPr id="28" name="Ink 27"/>
              <p:cNvPicPr/>
              <p:nvPr/>
            </p:nvPicPr>
            <p:blipFill>
              <a:blip r:embed="rId12"/>
              <a:stretch>
                <a:fillRect/>
              </a:stretch>
            </p:blipFill>
            <p:spPr>
              <a:xfrm>
                <a:off x="4101332" y="3201628"/>
                <a:ext cx="19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p14:cNvContentPartPr/>
              <p14:nvPr/>
            </p14:nvContentPartPr>
            <p14:xfrm>
              <a:off x="4156772" y="3314308"/>
              <a:ext cx="9360" cy="24480"/>
            </p14:xfrm>
          </p:contentPart>
        </mc:Choice>
        <mc:Fallback xmlns="">
          <p:pic>
            <p:nvPicPr>
              <p:cNvPr id="29" name="Ink 28"/>
              <p:cNvPicPr/>
              <p:nvPr/>
            </p:nvPicPr>
            <p:blipFill>
              <a:blip r:embed="rId14"/>
              <a:stretch>
                <a:fillRect/>
              </a:stretch>
            </p:blipFill>
            <p:spPr>
              <a:xfrm>
                <a:off x="4149932" y="3309988"/>
                <a:ext cx="19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p14:cNvContentPartPr/>
              <p14:nvPr/>
            </p14:nvContentPartPr>
            <p14:xfrm>
              <a:off x="4194932" y="3412228"/>
              <a:ext cx="29880" cy="21600"/>
            </p14:xfrm>
          </p:contentPart>
        </mc:Choice>
        <mc:Fallback xmlns="">
          <p:pic>
            <p:nvPicPr>
              <p:cNvPr id="30" name="Ink 29"/>
              <p:cNvPicPr/>
              <p:nvPr/>
            </p:nvPicPr>
            <p:blipFill>
              <a:blip r:embed="rId16"/>
              <a:stretch>
                <a:fillRect/>
              </a:stretch>
            </p:blipFill>
            <p:spPr>
              <a:xfrm>
                <a:off x="4190972" y="3408988"/>
                <a:ext cx="37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p14:cNvContentPartPr/>
              <p14:nvPr/>
            </p14:nvContentPartPr>
            <p14:xfrm>
              <a:off x="1566212" y="1446988"/>
              <a:ext cx="267480" cy="1423800"/>
            </p14:xfrm>
          </p:contentPart>
        </mc:Choice>
        <mc:Fallback xmlns="">
          <p:pic>
            <p:nvPicPr>
              <p:cNvPr id="33" name="Ink 32"/>
              <p:cNvPicPr/>
              <p:nvPr/>
            </p:nvPicPr>
            <p:blipFill>
              <a:blip r:embed="rId18"/>
              <a:stretch>
                <a:fillRect/>
              </a:stretch>
            </p:blipFill>
            <p:spPr>
              <a:xfrm>
                <a:off x="1563332" y="1440868"/>
                <a:ext cx="278640" cy="143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p14:cNvContentPartPr/>
              <p14:nvPr/>
            </p14:nvContentPartPr>
            <p14:xfrm>
              <a:off x="1535972" y="1359508"/>
              <a:ext cx="2046240" cy="1963440"/>
            </p14:xfrm>
          </p:contentPart>
        </mc:Choice>
        <mc:Fallback xmlns="">
          <p:pic>
            <p:nvPicPr>
              <p:cNvPr id="37" name="Ink 36"/>
              <p:cNvPicPr/>
              <p:nvPr/>
            </p:nvPicPr>
            <p:blipFill>
              <a:blip r:embed="rId20"/>
              <a:stretch>
                <a:fillRect/>
              </a:stretch>
            </p:blipFill>
            <p:spPr>
              <a:xfrm>
                <a:off x="1529132" y="1354468"/>
                <a:ext cx="2058120" cy="19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p14:cNvContentPartPr/>
              <p14:nvPr/>
            </p14:nvContentPartPr>
            <p14:xfrm>
              <a:off x="1713452" y="1419628"/>
              <a:ext cx="3503520" cy="1012320"/>
            </p14:xfrm>
          </p:contentPart>
        </mc:Choice>
        <mc:Fallback xmlns="">
          <p:pic>
            <p:nvPicPr>
              <p:cNvPr id="40" name="Ink 39"/>
              <p:cNvPicPr/>
              <p:nvPr/>
            </p:nvPicPr>
            <p:blipFill>
              <a:blip r:embed="rId22"/>
              <a:stretch>
                <a:fillRect/>
              </a:stretch>
            </p:blipFill>
            <p:spPr>
              <a:xfrm>
                <a:off x="1710212" y="1414588"/>
                <a:ext cx="3513960" cy="10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Ink 42"/>
              <p14:cNvContentPartPr/>
              <p14:nvPr/>
            </p14:nvContentPartPr>
            <p14:xfrm>
              <a:off x="1733252" y="2985268"/>
              <a:ext cx="111240" cy="168840"/>
            </p14:xfrm>
          </p:contentPart>
        </mc:Choice>
        <mc:Fallback xmlns="">
          <p:pic>
            <p:nvPicPr>
              <p:cNvPr id="43" name="Ink 42"/>
              <p:cNvPicPr/>
              <p:nvPr/>
            </p:nvPicPr>
            <p:blipFill>
              <a:blip r:embed="rId24"/>
              <a:stretch>
                <a:fillRect/>
              </a:stretch>
            </p:blipFill>
            <p:spPr>
              <a:xfrm>
                <a:off x="1725692" y="2979148"/>
                <a:ext cx="12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Ink 43"/>
              <p14:cNvContentPartPr/>
              <p14:nvPr/>
            </p14:nvContentPartPr>
            <p14:xfrm>
              <a:off x="1914692" y="3024868"/>
              <a:ext cx="153360" cy="146160"/>
            </p14:xfrm>
          </p:contentPart>
        </mc:Choice>
        <mc:Fallback xmlns="">
          <p:pic>
            <p:nvPicPr>
              <p:cNvPr id="44" name="Ink 43"/>
              <p:cNvPicPr/>
              <p:nvPr/>
            </p:nvPicPr>
            <p:blipFill>
              <a:blip r:embed="rId26"/>
              <a:stretch>
                <a:fillRect/>
              </a:stretch>
            </p:blipFill>
            <p:spPr>
              <a:xfrm>
                <a:off x="1911812" y="3018028"/>
                <a:ext cx="160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Ink 44"/>
              <p14:cNvContentPartPr/>
              <p14:nvPr/>
            </p14:nvContentPartPr>
            <p14:xfrm>
              <a:off x="1961492" y="3316468"/>
              <a:ext cx="1209600" cy="613440"/>
            </p14:xfrm>
          </p:contentPart>
        </mc:Choice>
        <mc:Fallback xmlns="">
          <p:pic>
            <p:nvPicPr>
              <p:cNvPr id="45" name="Ink 44"/>
              <p:cNvPicPr/>
              <p:nvPr/>
            </p:nvPicPr>
            <p:blipFill>
              <a:blip r:embed="rId28"/>
              <a:stretch>
                <a:fillRect/>
              </a:stretch>
            </p:blipFill>
            <p:spPr>
              <a:xfrm>
                <a:off x="1954292" y="3309268"/>
                <a:ext cx="122616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p14:cNvContentPartPr/>
              <p14:nvPr/>
            </p14:nvContentPartPr>
            <p14:xfrm>
              <a:off x="5638892" y="2671708"/>
              <a:ext cx="120600" cy="1017720"/>
            </p14:xfrm>
          </p:contentPart>
        </mc:Choice>
        <mc:Fallback xmlns="">
          <p:pic>
            <p:nvPicPr>
              <p:cNvPr id="48" name="Ink 47"/>
              <p:cNvPicPr/>
              <p:nvPr/>
            </p:nvPicPr>
            <p:blipFill>
              <a:blip r:embed="rId30"/>
              <a:stretch>
                <a:fillRect/>
              </a:stretch>
            </p:blipFill>
            <p:spPr>
              <a:xfrm>
                <a:off x="5632412" y="2666668"/>
                <a:ext cx="13536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p14:cNvContentPartPr/>
              <p14:nvPr/>
            </p14:nvContentPartPr>
            <p14:xfrm>
              <a:off x="4133732" y="977908"/>
              <a:ext cx="1516320" cy="64080"/>
            </p14:xfrm>
          </p:contentPart>
        </mc:Choice>
        <mc:Fallback xmlns="">
          <p:pic>
            <p:nvPicPr>
              <p:cNvPr id="50" name="Ink 49"/>
              <p:cNvPicPr/>
              <p:nvPr/>
            </p:nvPicPr>
            <p:blipFill>
              <a:blip r:embed="rId32"/>
              <a:stretch>
                <a:fillRect/>
              </a:stretch>
            </p:blipFill>
            <p:spPr>
              <a:xfrm>
                <a:off x="4130852" y="969988"/>
                <a:ext cx="1527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 name="Ink 50"/>
              <p14:cNvContentPartPr/>
              <p14:nvPr/>
            </p14:nvContentPartPr>
            <p14:xfrm>
              <a:off x="3431012" y="896188"/>
              <a:ext cx="700200" cy="519840"/>
            </p14:xfrm>
          </p:contentPart>
        </mc:Choice>
        <mc:Fallback xmlns="">
          <p:pic>
            <p:nvPicPr>
              <p:cNvPr id="51" name="Ink 50"/>
              <p:cNvPicPr/>
              <p:nvPr/>
            </p:nvPicPr>
            <p:blipFill>
              <a:blip r:embed="rId34"/>
              <a:stretch>
                <a:fillRect/>
              </a:stretch>
            </p:blipFill>
            <p:spPr>
              <a:xfrm>
                <a:off x="3423452" y="887908"/>
                <a:ext cx="71604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Ink 52"/>
              <p14:cNvContentPartPr/>
              <p14:nvPr/>
            </p14:nvContentPartPr>
            <p14:xfrm>
              <a:off x="3640532" y="1029028"/>
              <a:ext cx="106560" cy="154800"/>
            </p14:xfrm>
          </p:contentPart>
        </mc:Choice>
        <mc:Fallback xmlns="">
          <p:pic>
            <p:nvPicPr>
              <p:cNvPr id="53" name="Ink 52"/>
              <p:cNvPicPr/>
              <p:nvPr/>
            </p:nvPicPr>
            <p:blipFill>
              <a:blip r:embed="rId36"/>
              <a:stretch>
                <a:fillRect/>
              </a:stretch>
            </p:blipFill>
            <p:spPr>
              <a:xfrm>
                <a:off x="3634052" y="1023988"/>
                <a:ext cx="11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p14:cNvContentPartPr/>
              <p14:nvPr/>
            </p14:nvContentPartPr>
            <p14:xfrm>
              <a:off x="5198612" y="878548"/>
              <a:ext cx="3645360" cy="3565080"/>
            </p14:xfrm>
          </p:contentPart>
        </mc:Choice>
        <mc:Fallback xmlns="">
          <p:pic>
            <p:nvPicPr>
              <p:cNvPr id="56" name="Ink 55"/>
              <p:cNvPicPr/>
              <p:nvPr/>
            </p:nvPicPr>
            <p:blipFill>
              <a:blip r:embed="rId38"/>
              <a:stretch>
                <a:fillRect/>
              </a:stretch>
            </p:blipFill>
            <p:spPr>
              <a:xfrm>
                <a:off x="5191052" y="876028"/>
                <a:ext cx="3655800" cy="357444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1CB30-349F-4BE8-BBC9-4063D1E2E426}" type="datetime1">
              <a:rPr lang="en-US" smtClean="0"/>
              <a:t>10/25/2023</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92252" y="137668"/>
              <a:ext cx="8714160" cy="3778560"/>
            </p14:xfrm>
          </p:contentPart>
        </mc:Choice>
        <mc:Fallback xmlns="">
          <p:pic>
            <p:nvPicPr>
              <p:cNvPr id="6" name="Ink 5"/>
              <p:cNvPicPr/>
              <p:nvPr/>
            </p:nvPicPr>
            <p:blipFill>
              <a:blip r:embed="rId3"/>
              <a:stretch>
                <a:fillRect/>
              </a:stretch>
            </p:blipFill>
            <p:spPr>
              <a:xfrm>
                <a:off x="385412" y="131188"/>
                <a:ext cx="8727840" cy="3792240"/>
              </a:xfrm>
              <a:prstGeom prst="rect">
                <a:avLst/>
              </a:prstGeom>
            </p:spPr>
          </p:pic>
        </mc:Fallback>
      </mc:AlternateContent>
    </p:spTree>
    <p:extLst>
      <p:ext uri="{BB962C8B-B14F-4D97-AF65-F5344CB8AC3E}">
        <p14:creationId xmlns:p14="http://schemas.microsoft.com/office/powerpoint/2010/main" val="251227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1B734-3CBF-4974-91F2-F6E11768F8E0}" type="datetime1">
              <a:rPr lang="en-US" smtClean="0"/>
              <a:t>10/25/2023</a:t>
            </a:fld>
            <a:endParaRPr lang="en-US"/>
          </a:p>
        </p:txBody>
      </p: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364172" y="220108"/>
              <a:ext cx="8043480" cy="3582720"/>
            </p14:xfrm>
          </p:contentPart>
        </mc:Choice>
        <mc:Fallback xmlns="">
          <p:pic>
            <p:nvPicPr>
              <p:cNvPr id="22" name="Ink 21"/>
              <p:cNvPicPr/>
              <p:nvPr/>
            </p:nvPicPr>
            <p:blipFill>
              <a:blip r:embed="rId3"/>
              <a:stretch>
                <a:fillRect/>
              </a:stretch>
            </p:blipFill>
            <p:spPr>
              <a:xfrm>
                <a:off x="358052" y="214708"/>
                <a:ext cx="8052480" cy="3595320"/>
              </a:xfrm>
              <a:prstGeom prst="rect">
                <a:avLst/>
              </a:prstGeom>
            </p:spPr>
          </p:pic>
        </mc:Fallback>
      </mc:AlternateContent>
    </p:spTree>
    <p:extLst>
      <p:ext uri="{BB962C8B-B14F-4D97-AF65-F5344CB8AC3E}">
        <p14:creationId xmlns:p14="http://schemas.microsoft.com/office/powerpoint/2010/main" val="229849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8E162-AB4C-4861-846F-A9B0612F93C7}" type="datetime1">
              <a:rPr lang="en-US" smtClean="0"/>
              <a:t>10/25/2023</a:t>
            </a:fld>
            <a:endParaRPr lang="en-US"/>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25452" y="332428"/>
              <a:ext cx="8347320" cy="4272840"/>
            </p14:xfrm>
          </p:contentPart>
        </mc:Choice>
        <mc:Fallback xmlns="">
          <p:pic>
            <p:nvPicPr>
              <p:cNvPr id="9" name="Ink 8"/>
              <p:cNvPicPr/>
              <p:nvPr/>
            </p:nvPicPr>
            <p:blipFill>
              <a:blip r:embed="rId3"/>
              <a:stretch>
                <a:fillRect/>
              </a:stretch>
            </p:blipFill>
            <p:spPr>
              <a:xfrm>
                <a:off x="520052" y="326668"/>
                <a:ext cx="8355600" cy="4284000"/>
              </a:xfrm>
              <a:prstGeom prst="rect">
                <a:avLst/>
              </a:prstGeom>
            </p:spPr>
          </p:pic>
        </mc:Fallback>
      </mc:AlternateContent>
    </p:spTree>
    <p:extLst>
      <p:ext uri="{BB962C8B-B14F-4D97-AF65-F5344CB8AC3E}">
        <p14:creationId xmlns:p14="http://schemas.microsoft.com/office/powerpoint/2010/main" val="418603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01B4BF-2D3B-4C43-B41A-F8DB3AE28BC5}"/>
              </a:ext>
            </a:extLst>
          </p:cNvPr>
          <p:cNvSpPr>
            <a:spLocks noGrp="1" noChangeArrowheads="1"/>
          </p:cNvSpPr>
          <p:nvPr>
            <p:ph type="title"/>
          </p:nvPr>
        </p:nvSpPr>
        <p:spPr>
          <a:xfrm>
            <a:off x="467667" y="206655"/>
            <a:ext cx="7668148" cy="490867"/>
          </a:xfrm>
        </p:spPr>
        <p:txBody>
          <a:bodyPr/>
          <a:lstStyle/>
          <a:p>
            <a:r>
              <a:rPr lang="en-US" altLang="en-US" b="1" u="sng" dirty="0"/>
              <a:t>Brute Force</a:t>
            </a:r>
            <a:r>
              <a:rPr lang="tr-TR" altLang="en-US" b="1" u="sng" dirty="0"/>
              <a:t> Approach</a:t>
            </a:r>
            <a:endParaRPr lang="en-US" altLang="en-US" b="1" u="sng" dirty="0"/>
          </a:p>
        </p:txBody>
      </p:sp>
      <p:sp>
        <p:nvSpPr>
          <p:cNvPr id="5" name="Rectangle 3">
            <a:extLst>
              <a:ext uri="{FF2B5EF4-FFF2-40B4-BE49-F238E27FC236}">
                <a16:creationId xmlns:a16="http://schemas.microsoft.com/office/drawing/2014/main" id="{8EBA5461-B14D-48BC-80F8-09B83C84202F}"/>
              </a:ext>
            </a:extLst>
          </p:cNvPr>
          <p:cNvSpPr>
            <a:spLocks noGrp="1" noChangeArrowheads="1"/>
          </p:cNvSpPr>
          <p:nvPr>
            <p:ph type="body" idx="1"/>
          </p:nvPr>
        </p:nvSpPr>
        <p:spPr>
          <a:xfrm>
            <a:off x="467667" y="1125415"/>
            <a:ext cx="7807569" cy="3511062"/>
          </a:xfrm>
        </p:spPr>
        <p:txBody>
          <a:bodyPr/>
          <a:lstStyle/>
          <a:p>
            <a:pPr marL="0" indent="-457200" algn="just">
              <a:buFont typeface="Monotype Sorts" pitchFamily="2" charset="2"/>
              <a:buNone/>
            </a:pPr>
            <a:r>
              <a:rPr lang="en-US" altLang="en-US" dirty="0"/>
              <a:t>A straightforward approach</a:t>
            </a:r>
            <a:r>
              <a:rPr lang="tr-TR" altLang="en-US" dirty="0"/>
              <a:t> of trying exhaustively all possible potential alternatives for the solution of the given problem</a:t>
            </a:r>
            <a:r>
              <a:rPr lang="en-US" altLang="en-US" dirty="0"/>
              <a:t>, usually based directly on the problem’s</a:t>
            </a:r>
            <a:r>
              <a:rPr lang="tr-TR" altLang="en-US" dirty="0"/>
              <a:t> </a:t>
            </a:r>
            <a:r>
              <a:rPr lang="en-US" altLang="en-US" dirty="0"/>
              <a:t>statement and definitions of the concepts involved</a:t>
            </a:r>
            <a:r>
              <a:rPr lang="tr-TR" altLang="en-US" dirty="0"/>
              <a:t>.</a:t>
            </a:r>
          </a:p>
          <a:p>
            <a:pPr marL="0" indent="-457200" algn="just">
              <a:buFont typeface="Monotype Sorts" pitchFamily="2" charset="2"/>
              <a:buNone/>
            </a:pPr>
            <a:endParaRPr lang="tr-TR" altLang="en-US" dirty="0"/>
          </a:p>
          <a:p>
            <a:pPr marL="0" indent="-457200" algn="just">
              <a:buFont typeface="Monotype Sorts" pitchFamily="2" charset="2"/>
              <a:buNone/>
            </a:pPr>
            <a:r>
              <a:rPr lang="tr-TR" altLang="en-US" dirty="0"/>
              <a:t>Example: Selection sort algorithm.</a:t>
            </a:r>
            <a:endParaRPr lang="en-US" altLang="en-US" dirty="0"/>
          </a:p>
          <a:p>
            <a:pPr marL="457200" indent="-457200">
              <a:buFont typeface="Monotype Sorts" pitchFamily="2" charset="2"/>
              <a:buNone/>
            </a:pPr>
            <a:endParaRPr lang="en-US" altLang="en-US" dirty="0"/>
          </a:p>
        </p:txBody>
      </p:sp>
    </p:spTree>
    <p:extLst>
      <p:ext uri="{BB962C8B-B14F-4D97-AF65-F5344CB8AC3E}">
        <p14:creationId xmlns:p14="http://schemas.microsoft.com/office/powerpoint/2010/main" val="116341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8F1F95-747D-4D6C-A391-759F11B71DB0}"/>
              </a:ext>
            </a:extLst>
          </p:cNvPr>
          <p:cNvSpPr>
            <a:spLocks noGrp="1" noChangeArrowheads="1"/>
          </p:cNvSpPr>
          <p:nvPr>
            <p:ph type="title"/>
          </p:nvPr>
        </p:nvSpPr>
        <p:spPr>
          <a:xfrm>
            <a:off x="413237" y="448277"/>
            <a:ext cx="7898423" cy="477846"/>
          </a:xfrm>
        </p:spPr>
        <p:txBody>
          <a:bodyPr/>
          <a:lstStyle/>
          <a:p>
            <a:r>
              <a:rPr lang="en-US" altLang="en-US" sz="4000" b="1" u="sng" dirty="0"/>
              <a:t>Brute-Force Sorting Algorithm</a:t>
            </a:r>
            <a:endParaRPr lang="en-US" altLang="en-US" b="1" u="sng" dirty="0"/>
          </a:p>
        </p:txBody>
      </p:sp>
      <p:sp>
        <p:nvSpPr>
          <p:cNvPr id="5" name="Rectangle 3">
            <a:extLst>
              <a:ext uri="{FF2B5EF4-FFF2-40B4-BE49-F238E27FC236}">
                <a16:creationId xmlns:a16="http://schemas.microsoft.com/office/drawing/2014/main" id="{FBB6B4F5-228D-48CD-960E-16FAF797EF06}"/>
              </a:ext>
            </a:extLst>
          </p:cNvPr>
          <p:cNvSpPr>
            <a:spLocks noGrp="1" noChangeArrowheads="1"/>
          </p:cNvSpPr>
          <p:nvPr>
            <p:ph type="body" idx="1"/>
          </p:nvPr>
        </p:nvSpPr>
        <p:spPr>
          <a:xfrm>
            <a:off x="187573" y="1254368"/>
            <a:ext cx="8581286" cy="3253154"/>
          </a:xfrm>
        </p:spPr>
        <p:txBody>
          <a:bodyPr/>
          <a:lstStyle/>
          <a:p>
            <a:pPr>
              <a:buFont typeface="Monotype Sorts" pitchFamily="2" charset="2"/>
              <a:buNone/>
            </a:pPr>
            <a:r>
              <a:rPr lang="en-US" altLang="en-US" i="1" u="sng" dirty="0"/>
              <a:t>Selection Sort</a:t>
            </a:r>
            <a:r>
              <a:rPr lang="en-US" altLang="en-US" b="0" dirty="0"/>
              <a:t>   </a:t>
            </a:r>
            <a:r>
              <a:rPr lang="en-US" altLang="en-US" dirty="0"/>
              <a:t>Scan the array to find its smallest element and swap it with the first element.  Then, starting with the second element, scan the elements to the right of it to find the smallest among them and swap it with the second elements.  Generally, on pass </a:t>
            </a:r>
            <a:r>
              <a:rPr lang="en-US" altLang="en-US" i="1" dirty="0" err="1"/>
              <a:t>i</a:t>
            </a:r>
            <a:r>
              <a:rPr lang="en-US" altLang="en-US" i="1" dirty="0"/>
              <a:t> </a:t>
            </a:r>
            <a:r>
              <a:rPr lang="en-US" altLang="en-US" dirty="0"/>
              <a:t>(0 </a:t>
            </a:r>
            <a:r>
              <a:rPr lang="en-US" altLang="en-US" dirty="0">
                <a:sym typeface="Symbol" panose="05050102010706020507" pitchFamily="18" charset="2"/>
              </a:rPr>
              <a:t> </a:t>
            </a:r>
            <a:r>
              <a:rPr lang="en-US" altLang="en-US" i="1" dirty="0" err="1">
                <a:sym typeface="Symbol" panose="05050102010706020507" pitchFamily="18" charset="2"/>
              </a:rPr>
              <a:t>i</a:t>
            </a:r>
            <a:r>
              <a:rPr lang="en-US" altLang="en-US" i="1" dirty="0">
                <a:sym typeface="Symbol" panose="05050102010706020507" pitchFamily="18" charset="2"/>
              </a:rPr>
              <a:t> </a:t>
            </a:r>
            <a:r>
              <a:rPr lang="en-US" altLang="en-US" dirty="0">
                <a:sym typeface="Symbol" panose="05050102010706020507" pitchFamily="18" charset="2"/>
              </a:rPr>
              <a:t> </a:t>
            </a:r>
            <a:r>
              <a:rPr lang="en-US" altLang="en-US" i="1" dirty="0">
                <a:sym typeface="Symbol" panose="05050102010706020507" pitchFamily="18" charset="2"/>
              </a:rPr>
              <a:t>n-</a:t>
            </a:r>
            <a:r>
              <a:rPr lang="en-US" altLang="en-US" dirty="0">
                <a:sym typeface="Symbol" panose="05050102010706020507" pitchFamily="18" charset="2"/>
              </a:rPr>
              <a:t>2), find the smallest element in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i..n-</a:t>
            </a:r>
            <a:r>
              <a:rPr lang="en-US" altLang="en-US" dirty="0">
                <a:sym typeface="Symbol" panose="05050102010706020507" pitchFamily="18" charset="2"/>
              </a:rPr>
              <a:t>1] and swap it with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dirty="0">
                <a:sym typeface="Symbol" panose="05050102010706020507" pitchFamily="18" charset="2"/>
              </a:rPr>
              <a:t>]:</a:t>
            </a:r>
            <a:br>
              <a:rPr lang="en-US" altLang="en-US" dirty="0">
                <a:sym typeface="Symbol" panose="05050102010706020507" pitchFamily="18" charset="2"/>
              </a:rPr>
            </a:br>
            <a:br>
              <a:rPr lang="en-US" altLang="en-US" dirty="0">
                <a:sym typeface="Symbol" panose="05050102010706020507" pitchFamily="18" charset="2"/>
              </a:rPr>
            </a:br>
            <a:r>
              <a:rPr lang="en-US" altLang="en-US" dirty="0"/>
              <a:t> </a:t>
            </a:r>
            <a:r>
              <a:rPr lang="en-US" altLang="en-US" i="1" dirty="0">
                <a:sym typeface="Symbol" panose="05050102010706020507" pitchFamily="18" charset="2"/>
              </a:rPr>
              <a:t>A</a:t>
            </a:r>
            <a:r>
              <a:rPr lang="en-US" altLang="en-US" dirty="0">
                <a:sym typeface="Symbol" panose="05050102010706020507" pitchFamily="18" charset="2"/>
              </a:rPr>
              <a:t>[0]     .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i</a:t>
            </a:r>
            <a:r>
              <a:rPr lang="en-US" altLang="en-US" dirty="0">
                <a:sym typeface="Symbol" panose="05050102010706020507" pitchFamily="18" charset="2"/>
              </a:rPr>
              <a:t>-1]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dirty="0">
                <a:sym typeface="Symbol" panose="05050102010706020507" pitchFamily="18" charset="2"/>
              </a:rPr>
              <a:t>],  .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min</a:t>
            </a:r>
            <a:r>
              <a:rPr lang="en-US" altLang="en-US" dirty="0">
                <a:sym typeface="Symbol" panose="05050102010706020507" pitchFamily="18" charset="2"/>
              </a:rPr>
              <a:t>],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n</a:t>
            </a:r>
            <a:r>
              <a:rPr lang="en-US" altLang="en-US" dirty="0">
                <a:sym typeface="Symbol" panose="05050102010706020507" pitchFamily="18" charset="2"/>
              </a:rPr>
              <a:t>-1]        </a:t>
            </a:r>
          </a:p>
          <a:p>
            <a:pPr>
              <a:buFont typeface="Monotype Sorts" pitchFamily="2" charset="2"/>
              <a:buNone/>
            </a:pPr>
            <a:r>
              <a:rPr lang="en-US" altLang="en-US" dirty="0">
                <a:sym typeface="Symbol" panose="05050102010706020507" pitchFamily="18" charset="2"/>
              </a:rPr>
              <a:t>        </a:t>
            </a:r>
            <a:endParaRPr lang="tr-TR" altLang="en-US" dirty="0">
              <a:sym typeface="Symbol" panose="05050102010706020507" pitchFamily="18" charset="2"/>
            </a:endParaRPr>
          </a:p>
          <a:p>
            <a:pPr>
              <a:buFont typeface="Monotype Sorts" pitchFamily="2" charset="2"/>
              <a:buNone/>
            </a:pPr>
            <a:r>
              <a:rPr lang="en-US" altLang="en-US" sz="2000" dirty="0">
                <a:sym typeface="Symbol" panose="05050102010706020507" pitchFamily="18" charset="2"/>
              </a:rPr>
              <a:t>in their final positions</a:t>
            </a:r>
          </a:p>
          <a:p>
            <a:pPr>
              <a:buFont typeface="Monotype Sorts" pitchFamily="2" charset="2"/>
              <a:buNone/>
            </a:pPr>
            <a:endParaRPr lang="en-US" altLang="en-US" i="1" dirty="0">
              <a:sym typeface="Symbol" panose="05050102010706020507" pitchFamily="18" charset="2"/>
            </a:endParaRPr>
          </a:p>
          <a:p>
            <a:pPr>
              <a:buFont typeface="Monotype Sorts" pitchFamily="2" charset="2"/>
              <a:buNone/>
            </a:pPr>
            <a:r>
              <a:rPr lang="en-US" altLang="en-US" dirty="0">
                <a:sym typeface="Symbol" panose="05050102010706020507" pitchFamily="18" charset="2"/>
              </a:rPr>
              <a:t>Example: 7   3   2   5</a:t>
            </a:r>
            <a:endParaRPr lang="en-US" altLang="en-US" i="1" dirty="0">
              <a:sym typeface="Symbol" panose="05050102010706020507" pitchFamily="18" charset="2"/>
            </a:endParaRPr>
          </a:p>
        </p:txBody>
      </p:sp>
      <p:sp>
        <p:nvSpPr>
          <p:cNvPr id="6" name="Line 4">
            <a:extLst>
              <a:ext uri="{FF2B5EF4-FFF2-40B4-BE49-F238E27FC236}">
                <a16:creationId xmlns:a16="http://schemas.microsoft.com/office/drawing/2014/main" id="{077A07D9-A63E-4BC7-98C7-E15C3B65971D}"/>
              </a:ext>
            </a:extLst>
          </p:cNvPr>
          <p:cNvSpPr>
            <a:spLocks noChangeShapeType="1"/>
          </p:cNvSpPr>
          <p:nvPr/>
        </p:nvSpPr>
        <p:spPr bwMode="auto">
          <a:xfrm>
            <a:off x="2941027" y="3505199"/>
            <a:ext cx="26567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a:extLst>
              <a:ext uri="{FF2B5EF4-FFF2-40B4-BE49-F238E27FC236}">
                <a16:creationId xmlns:a16="http://schemas.microsoft.com/office/drawing/2014/main" id="{94DBAC08-CAB9-4BCE-91C9-2E3EF4668123}"/>
              </a:ext>
            </a:extLst>
          </p:cNvPr>
          <p:cNvSpPr>
            <a:spLocks noChangeShapeType="1"/>
          </p:cNvSpPr>
          <p:nvPr/>
        </p:nvSpPr>
        <p:spPr bwMode="auto">
          <a:xfrm flipV="1">
            <a:off x="2941027" y="3326007"/>
            <a:ext cx="0" cy="17919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a:extLst>
              <a:ext uri="{FF2B5EF4-FFF2-40B4-BE49-F238E27FC236}">
                <a16:creationId xmlns:a16="http://schemas.microsoft.com/office/drawing/2014/main" id="{511327CF-35F6-493C-A290-01C6FE93F1AF}"/>
              </a:ext>
            </a:extLst>
          </p:cNvPr>
          <p:cNvSpPr>
            <a:spLocks noChangeShapeType="1"/>
          </p:cNvSpPr>
          <p:nvPr/>
        </p:nvSpPr>
        <p:spPr bwMode="auto">
          <a:xfrm flipV="1">
            <a:off x="5597769" y="3326007"/>
            <a:ext cx="0" cy="17919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4570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25D16D-07F0-4622-988C-CC914656D20C}"/>
              </a:ext>
            </a:extLst>
          </p:cNvPr>
          <p:cNvSpPr>
            <a:spLocks noGrp="1" noChangeArrowheads="1"/>
          </p:cNvSpPr>
          <p:nvPr>
            <p:ph type="title"/>
          </p:nvPr>
        </p:nvSpPr>
        <p:spPr>
          <a:xfrm>
            <a:off x="79829" y="189111"/>
            <a:ext cx="8382000" cy="685800"/>
          </a:xfrm>
        </p:spPr>
        <p:txBody>
          <a:bodyPr/>
          <a:lstStyle/>
          <a:p>
            <a:r>
              <a:rPr lang="en-US" altLang="en-US" sz="4000" b="1" u="sng" dirty="0"/>
              <a:t>Analysis of Selection Sort</a:t>
            </a:r>
            <a:endParaRPr lang="en-US" altLang="en-US" b="1" u="sng" dirty="0"/>
          </a:p>
        </p:txBody>
      </p:sp>
      <p:sp>
        <p:nvSpPr>
          <p:cNvPr id="5" name="Rectangle 3">
            <a:extLst>
              <a:ext uri="{FF2B5EF4-FFF2-40B4-BE49-F238E27FC236}">
                <a16:creationId xmlns:a16="http://schemas.microsoft.com/office/drawing/2014/main" id="{79D4A556-21DF-4D14-A3C8-B966E717B99C}"/>
              </a:ext>
            </a:extLst>
          </p:cNvPr>
          <p:cNvSpPr>
            <a:spLocks noGrp="1" noChangeArrowheads="1"/>
          </p:cNvSpPr>
          <p:nvPr>
            <p:ph type="body" sz="half" idx="1"/>
          </p:nvPr>
        </p:nvSpPr>
        <p:spPr>
          <a:xfrm>
            <a:off x="419100" y="3259138"/>
            <a:ext cx="8305800" cy="1538773"/>
          </a:xfrm>
        </p:spPr>
        <p:txBody>
          <a:bodyPr/>
          <a:lstStyle/>
          <a:p>
            <a:pPr marL="0" indent="0">
              <a:lnSpc>
                <a:spcPct val="90000"/>
              </a:lnSpc>
              <a:buFont typeface="Monotype Sorts" pitchFamily="2" charset="2"/>
              <a:buNone/>
            </a:pPr>
            <a:r>
              <a:rPr lang="en-US" altLang="en-US" dirty="0">
                <a:sym typeface="Symbol" panose="05050102010706020507" pitchFamily="18" charset="2"/>
              </a:rPr>
              <a:t>Time efficiency:</a:t>
            </a:r>
          </a:p>
          <a:p>
            <a:pPr marL="0" indent="0">
              <a:lnSpc>
                <a:spcPct val="90000"/>
              </a:lnSpc>
              <a:buFont typeface="Monotype Sorts" pitchFamily="2" charset="2"/>
              <a:buNone/>
            </a:pPr>
            <a:endParaRPr lang="en-US" altLang="en-US" dirty="0">
              <a:sym typeface="Symbol" panose="05050102010706020507" pitchFamily="18" charset="2"/>
            </a:endParaRPr>
          </a:p>
          <a:p>
            <a:pPr marL="0" indent="0">
              <a:lnSpc>
                <a:spcPct val="90000"/>
              </a:lnSpc>
              <a:buFont typeface="Monotype Sorts" pitchFamily="2" charset="2"/>
              <a:buNone/>
            </a:pPr>
            <a:r>
              <a:rPr lang="en-US" altLang="en-US" dirty="0">
                <a:sym typeface="Symbol" panose="05050102010706020507" pitchFamily="18" charset="2"/>
              </a:rPr>
              <a:t>Space efficiency:</a:t>
            </a:r>
          </a:p>
        </p:txBody>
      </p:sp>
      <p:pic>
        <p:nvPicPr>
          <p:cNvPr id="6" name="Picture 4">
            <a:extLst>
              <a:ext uri="{FF2B5EF4-FFF2-40B4-BE49-F238E27FC236}">
                <a16:creationId xmlns:a16="http://schemas.microsoft.com/office/drawing/2014/main" id="{4D124F8E-CD7C-44DC-B9A7-E2048AFE7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5300" y="838200"/>
            <a:ext cx="6019800" cy="2327275"/>
          </a:xfrm>
          <a:prstGeom prst="rect">
            <a:avLst/>
          </a:prstGeo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CC5A5256-18FA-4A6A-B254-180EA73A4884}"/>
              </a:ext>
            </a:extLst>
          </p:cNvPr>
          <p:cNvSpPr txBox="1">
            <a:spLocks noChangeArrowheads="1"/>
          </p:cNvSpPr>
          <p:nvPr/>
        </p:nvSpPr>
        <p:spPr bwMode="auto">
          <a:xfrm>
            <a:off x="3505200" y="4419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 name="Text Box 7">
            <a:extLst>
              <a:ext uri="{FF2B5EF4-FFF2-40B4-BE49-F238E27FC236}">
                <a16:creationId xmlns:a16="http://schemas.microsoft.com/office/drawing/2014/main" id="{D3B70133-8A92-4F7B-9078-4AE6E873EC5C}"/>
              </a:ext>
            </a:extLst>
          </p:cNvPr>
          <p:cNvSpPr txBox="1">
            <a:spLocks noChangeArrowheads="1"/>
          </p:cNvSpPr>
          <p:nvPr/>
        </p:nvSpPr>
        <p:spPr bwMode="auto">
          <a:xfrm>
            <a:off x="2485572" y="3323432"/>
            <a:ext cx="190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en-US" altLang="en-US" b="1" i="1" dirty="0">
                <a:solidFill>
                  <a:srgbClr val="FF6600"/>
                </a:solidFill>
                <a:effectLst>
                  <a:outerShdw blurRad="38100" dist="38100" dir="2700000" algn="tl">
                    <a:srgbClr val="000000"/>
                  </a:outerShdw>
                </a:effectLst>
              </a:rPr>
              <a:t>n</a:t>
            </a:r>
            <a:r>
              <a:rPr kumimoji="1" lang="tr-TR" altLang="en-US" b="1" i="1" baseline="30000" dirty="0">
                <a:solidFill>
                  <a:srgbClr val="FF6600"/>
                </a:solidFill>
                <a:effectLst>
                  <a:outerShdw blurRad="38100" dist="38100" dir="2700000" algn="tl">
                    <a:srgbClr val="000000"/>
                  </a:outerShdw>
                </a:effectLst>
              </a:rPr>
              <a:t>2</a:t>
            </a:r>
            <a:r>
              <a:rPr kumimoji="1" lang="en-US" altLang="en-US" b="1" dirty="0">
                <a:solidFill>
                  <a:srgbClr val="FF6600"/>
                </a:solidFill>
                <a:effectLst>
                  <a:outerShdw blurRad="38100" dist="38100" dir="2700000" algn="tl">
                    <a:srgbClr val="000000"/>
                  </a:outerShdw>
                </a:effectLst>
              </a:rPr>
              <a:t>)</a:t>
            </a:r>
          </a:p>
        </p:txBody>
      </p:sp>
      <p:sp>
        <p:nvSpPr>
          <p:cNvPr id="9" name="Text Box 8">
            <a:extLst>
              <a:ext uri="{FF2B5EF4-FFF2-40B4-BE49-F238E27FC236}">
                <a16:creationId xmlns:a16="http://schemas.microsoft.com/office/drawing/2014/main" id="{8FF71A9D-1D98-4AC0-AF0D-DC06CFEC5F04}"/>
              </a:ext>
            </a:extLst>
          </p:cNvPr>
          <p:cNvSpPr txBox="1">
            <a:spLocks noChangeArrowheads="1"/>
          </p:cNvSpPr>
          <p:nvPr/>
        </p:nvSpPr>
        <p:spPr bwMode="auto">
          <a:xfrm>
            <a:off x="2438400" y="3871516"/>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tr-TR" altLang="en-US" b="1" i="1" dirty="0">
                <a:solidFill>
                  <a:srgbClr val="FF6600"/>
                </a:solidFill>
                <a:effectLst>
                  <a:outerShdw blurRad="38100" dist="38100" dir="2700000" algn="tl">
                    <a:srgbClr val="000000"/>
                  </a:outerShdw>
                </a:effectLst>
              </a:rPr>
              <a:t>n</a:t>
            </a:r>
            <a:r>
              <a:rPr kumimoji="1" lang="en-US" altLang="en-US" b="1" dirty="0">
                <a:solidFill>
                  <a:srgbClr val="FF6600"/>
                </a:solidFill>
                <a:effectLst>
                  <a:outerShdw blurRad="38100" dist="38100" dir="2700000" algn="tl">
                    <a:srgbClr val="000000"/>
                  </a:outerShdw>
                </a:effectLst>
              </a:rPr>
              <a:t>)</a:t>
            </a:r>
            <a:r>
              <a:rPr kumimoji="1" lang="tr-TR" altLang="en-US" b="1" dirty="0">
                <a:solidFill>
                  <a:srgbClr val="FF6600"/>
                </a:solidFill>
                <a:effectLst>
                  <a:outerShdw blurRad="38100" dist="38100" dir="2700000" algn="tl">
                    <a:srgbClr val="000000"/>
                  </a:outerShdw>
                </a:effectLst>
              </a:rPr>
              <a:t>.</a:t>
            </a:r>
            <a:endParaRPr kumimoji="1" lang="en-US" altLang="en-US" b="1"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30276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16F445A-50C8-498D-96E2-4AE518E35B5C}"/>
              </a:ext>
            </a:extLst>
          </p:cNvPr>
          <p:cNvSpPr>
            <a:spLocks noGrp="1" noChangeArrowheads="1"/>
          </p:cNvSpPr>
          <p:nvPr>
            <p:ph type="title"/>
          </p:nvPr>
        </p:nvSpPr>
        <p:spPr>
          <a:xfrm>
            <a:off x="235927" y="0"/>
            <a:ext cx="7886700" cy="994172"/>
          </a:xfrm>
        </p:spPr>
        <p:txBody>
          <a:bodyPr/>
          <a:lstStyle/>
          <a:p>
            <a:r>
              <a:rPr lang="en-US" altLang="en-US" b="1" u="sng" dirty="0">
                <a:solidFill>
                  <a:srgbClr val="FF0000"/>
                </a:solidFill>
              </a:rPr>
              <a:t>Brute-Force String Matching</a:t>
            </a:r>
          </a:p>
        </p:txBody>
      </p:sp>
      <p:sp>
        <p:nvSpPr>
          <p:cNvPr id="238595" name="Rectangle 3">
            <a:extLst>
              <a:ext uri="{FF2B5EF4-FFF2-40B4-BE49-F238E27FC236}">
                <a16:creationId xmlns:a16="http://schemas.microsoft.com/office/drawing/2014/main" id="{BAE61509-5F59-4D0A-82DC-462B6ADB2907}"/>
              </a:ext>
            </a:extLst>
          </p:cNvPr>
          <p:cNvSpPr>
            <a:spLocks noGrp="1" noChangeArrowheads="1"/>
          </p:cNvSpPr>
          <p:nvPr>
            <p:ph type="body" idx="1"/>
          </p:nvPr>
        </p:nvSpPr>
        <p:spPr>
          <a:xfrm>
            <a:off x="392723" y="800101"/>
            <a:ext cx="8329246" cy="3964781"/>
          </a:xfrm>
        </p:spPr>
        <p:txBody>
          <a:bodyPr>
            <a:normAutofit fontScale="92500" lnSpcReduction="10000"/>
          </a:bodyPr>
          <a:lstStyle/>
          <a:p>
            <a:pPr marL="342900" indent="-342900"/>
            <a:r>
              <a:rPr lang="en-US" altLang="en-US" i="1" u="sng" dirty="0"/>
              <a:t>pattern</a:t>
            </a:r>
            <a:r>
              <a:rPr lang="en-US" altLang="en-US" dirty="0"/>
              <a:t>: a string of </a:t>
            </a:r>
            <a:r>
              <a:rPr lang="en-US" altLang="en-US" i="1" dirty="0"/>
              <a:t>m</a:t>
            </a:r>
            <a:r>
              <a:rPr lang="en-US" altLang="en-US" dirty="0"/>
              <a:t> characters to search for</a:t>
            </a:r>
          </a:p>
          <a:p>
            <a:pPr marL="342900" indent="-342900"/>
            <a:r>
              <a:rPr lang="en-US" altLang="en-US" i="1" u="sng" dirty="0"/>
              <a:t>text</a:t>
            </a:r>
            <a:r>
              <a:rPr lang="en-US" altLang="en-US" dirty="0"/>
              <a:t>: a (longer) string of </a:t>
            </a:r>
            <a:r>
              <a:rPr lang="en-US" altLang="en-US" i="1" dirty="0"/>
              <a:t>n</a:t>
            </a:r>
            <a:r>
              <a:rPr lang="en-US" altLang="en-US" dirty="0"/>
              <a:t> characters to search in</a:t>
            </a:r>
          </a:p>
          <a:p>
            <a:pPr marL="342900" indent="-342900"/>
            <a:r>
              <a:rPr lang="en-US" altLang="en-US" dirty="0">
                <a:sym typeface="Symbol" panose="05050102010706020507" pitchFamily="18" charset="2"/>
              </a:rPr>
              <a:t>problem: find a substring in the text that matches the pattern</a:t>
            </a:r>
            <a:endParaRPr lang="en-US" altLang="en-US" dirty="0"/>
          </a:p>
          <a:p>
            <a:pPr marL="342900" indent="-342900"/>
            <a:endParaRPr lang="en-US" altLang="en-US" dirty="0"/>
          </a:p>
          <a:p>
            <a:pPr marL="342900" indent="-342900">
              <a:buNone/>
            </a:pPr>
            <a:r>
              <a:rPr lang="en-US" altLang="en-US" u="sng" dirty="0"/>
              <a:t>Brute-force algorithm</a:t>
            </a:r>
          </a:p>
          <a:p>
            <a:pPr marL="342900" indent="-342900">
              <a:buNone/>
            </a:pPr>
            <a:r>
              <a:rPr lang="en-US" altLang="en-US" dirty="0"/>
              <a:t>Step 1  Align pattern at beginning of text</a:t>
            </a:r>
          </a:p>
          <a:p>
            <a:pPr marL="342900" indent="-342900">
              <a:buNone/>
            </a:pPr>
            <a:r>
              <a:rPr lang="en-US" altLang="en-US" dirty="0"/>
              <a:t>Step 2  Moving from left to right, compare each character of</a:t>
            </a:r>
            <a:br>
              <a:rPr lang="en-US" altLang="en-US" dirty="0"/>
            </a:br>
            <a:r>
              <a:rPr lang="en-US" altLang="en-US" dirty="0"/>
              <a:t>       pattern to the corresponding character in text until</a:t>
            </a:r>
          </a:p>
          <a:p>
            <a:pPr marL="1028700" lvl="2" indent="-257175"/>
            <a:r>
              <a:rPr lang="en-US" altLang="en-US" dirty="0"/>
              <a:t>all characters are found to match (successful search); or</a:t>
            </a:r>
          </a:p>
          <a:p>
            <a:pPr marL="1028700" lvl="2" indent="-257175"/>
            <a:r>
              <a:rPr lang="en-US" altLang="en-US" dirty="0"/>
              <a:t>a mismatch is detected</a:t>
            </a:r>
          </a:p>
          <a:p>
            <a:pPr marL="342900" indent="-342900">
              <a:buNone/>
            </a:pPr>
            <a:r>
              <a:rPr lang="en-US" altLang="en-US" dirty="0"/>
              <a:t>Step 3  While pattern is not found, and the text is not yet</a:t>
            </a:r>
            <a:br>
              <a:rPr lang="en-US" altLang="en-US" dirty="0"/>
            </a:br>
            <a:r>
              <a:rPr lang="en-US" altLang="en-US" dirty="0"/>
              <a:t>       exhausted, realign pattern one position to the right and</a:t>
            </a:r>
            <a:br>
              <a:rPr lang="en-US" altLang="en-US" dirty="0"/>
            </a:br>
            <a:r>
              <a:rPr lang="en-US" altLang="en-US" dirty="0"/>
              <a:t>       repeat Step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01E6719F-D5ED-49B2-AA1D-25283C9D38FB}"/>
              </a:ext>
            </a:extLst>
          </p:cNvPr>
          <p:cNvSpPr>
            <a:spLocks noGrp="1" noChangeArrowheads="1"/>
          </p:cNvSpPr>
          <p:nvPr>
            <p:ph type="title"/>
          </p:nvPr>
        </p:nvSpPr>
        <p:spPr/>
        <p:txBody>
          <a:bodyPr>
            <a:normAutofit fontScale="90000"/>
          </a:bodyPr>
          <a:lstStyle/>
          <a:p>
            <a:r>
              <a:rPr lang="en-US" altLang="en-US" b="1" u="sng" dirty="0">
                <a:solidFill>
                  <a:srgbClr val="FF0000"/>
                </a:solidFill>
              </a:rPr>
              <a:t>Pseudocode and Efficiency  </a:t>
            </a:r>
          </a:p>
        </p:txBody>
      </p:sp>
      <p:sp>
        <p:nvSpPr>
          <p:cNvPr id="285699" name="Rectangle 3">
            <a:extLst>
              <a:ext uri="{FF2B5EF4-FFF2-40B4-BE49-F238E27FC236}">
                <a16:creationId xmlns:a16="http://schemas.microsoft.com/office/drawing/2014/main" id="{23ADDD3C-C8A7-4662-BD00-155B61178DCE}"/>
              </a:ext>
            </a:extLst>
          </p:cNvPr>
          <p:cNvSpPr>
            <a:spLocks noGrp="1" noChangeArrowheads="1"/>
          </p:cNvSpPr>
          <p:nvPr>
            <p:ph type="body" sz="half" idx="1"/>
          </p:nvPr>
        </p:nvSpPr>
        <p:spPr>
          <a:xfrm>
            <a:off x="1600200" y="4229100"/>
            <a:ext cx="4660751" cy="514350"/>
          </a:xfrm>
        </p:spPr>
        <p:txBody>
          <a:bodyPr>
            <a:normAutofit/>
          </a:bodyPr>
          <a:lstStyle/>
          <a:p>
            <a:pPr marL="342900" indent="-342900">
              <a:buNone/>
            </a:pPr>
            <a:r>
              <a:rPr lang="en-US" altLang="en-US" dirty="0"/>
              <a:t>Time efficiency:</a:t>
            </a:r>
            <a:r>
              <a:rPr lang="tr-TR" altLang="en-US" dirty="0"/>
              <a:t> </a:t>
            </a:r>
            <a:r>
              <a:rPr lang="el-GR" altLang="en-US" dirty="0"/>
              <a:t>θ</a:t>
            </a:r>
            <a:r>
              <a:rPr lang="tr-TR" altLang="en-US" dirty="0"/>
              <a:t>(m.n) in the worst case.</a:t>
            </a:r>
            <a:endParaRPr lang="en-US" altLang="en-US" dirty="0"/>
          </a:p>
        </p:txBody>
      </p:sp>
      <p:pic>
        <p:nvPicPr>
          <p:cNvPr id="285700" name="Picture 4">
            <a:extLst>
              <a:ext uri="{FF2B5EF4-FFF2-40B4-BE49-F238E27FC236}">
                <a16:creationId xmlns:a16="http://schemas.microsoft.com/office/drawing/2014/main" id="{C125FA90-EA85-47D8-8B7B-818B7E2062E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00200" y="857250"/>
            <a:ext cx="6286500" cy="3209925"/>
          </a:xfr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5E6C1A3D-8399-4F79-83DF-28B05E517916}"/>
              </a:ext>
            </a:extLst>
          </p:cNvPr>
          <p:cNvSpPr>
            <a:spLocks noGrp="1" noChangeArrowheads="1"/>
          </p:cNvSpPr>
          <p:nvPr>
            <p:ph type="title"/>
          </p:nvPr>
        </p:nvSpPr>
        <p:spPr>
          <a:xfrm>
            <a:off x="1543050" y="114300"/>
            <a:ext cx="6343650" cy="514350"/>
          </a:xfrm>
        </p:spPr>
        <p:txBody>
          <a:bodyPr/>
          <a:lstStyle/>
          <a:p>
            <a:r>
              <a:rPr lang="en-US" altLang="en-US" sz="2550" b="1" u="sng" dirty="0">
                <a:solidFill>
                  <a:srgbClr val="FF0000"/>
                </a:solidFill>
              </a:rPr>
              <a:t>Examples of Brute-Force String Matching</a:t>
            </a:r>
            <a:r>
              <a:rPr lang="en-US" altLang="en-US" sz="2400" b="1" u="sng" dirty="0">
                <a:solidFill>
                  <a:srgbClr val="FF0000"/>
                </a:solidFill>
              </a:rPr>
              <a:t> </a:t>
            </a:r>
          </a:p>
        </p:txBody>
      </p:sp>
      <p:sp>
        <p:nvSpPr>
          <p:cNvPr id="239619" name="Rectangle 3">
            <a:extLst>
              <a:ext uri="{FF2B5EF4-FFF2-40B4-BE49-F238E27FC236}">
                <a16:creationId xmlns:a16="http://schemas.microsoft.com/office/drawing/2014/main" id="{1869873A-9BBB-4C25-8E6C-802EFFEA2DD4}"/>
              </a:ext>
            </a:extLst>
          </p:cNvPr>
          <p:cNvSpPr>
            <a:spLocks noGrp="1" noChangeArrowheads="1"/>
          </p:cNvSpPr>
          <p:nvPr>
            <p:ph type="body" idx="1"/>
          </p:nvPr>
        </p:nvSpPr>
        <p:spPr>
          <a:xfrm>
            <a:off x="357554" y="950119"/>
            <a:ext cx="7643446" cy="3736181"/>
          </a:xfrm>
        </p:spPr>
        <p:txBody>
          <a:bodyPr/>
          <a:lstStyle/>
          <a:p>
            <a:pPr marL="342900" indent="-342900">
              <a:buFont typeface="Monotype Sorts" pitchFamily="2" charset="2"/>
              <a:buAutoNum type="arabicPeriod"/>
            </a:pPr>
            <a:r>
              <a:rPr lang="en-US" altLang="en-US" dirty="0"/>
              <a:t>Pattern:     </a:t>
            </a:r>
            <a:r>
              <a:rPr lang="en-US" altLang="en-US" dirty="0">
                <a:latin typeface="SimSun" panose="02010600030101010101" pitchFamily="2" charset="-122"/>
              </a:rPr>
              <a:t> 001011 </a:t>
            </a:r>
            <a:r>
              <a:rPr lang="en-US" altLang="en-US" dirty="0"/>
              <a:t>                                                                                Text: </a:t>
            </a:r>
            <a:r>
              <a:rPr lang="en-US" altLang="en-US" dirty="0">
                <a:latin typeface="SimSun" panose="02010600030101010101" pitchFamily="2" charset="-122"/>
              </a:rPr>
              <a:t>10010101101001100101111010 </a:t>
            </a:r>
            <a:br>
              <a:rPr lang="en-US" altLang="en-US" dirty="0">
                <a:latin typeface="SimSun" panose="02010600030101010101" pitchFamily="2" charset="-122"/>
              </a:rPr>
            </a:br>
            <a:r>
              <a:rPr lang="en-US" altLang="en-US" dirty="0">
                <a:latin typeface="SimSun" panose="02010600030101010101" pitchFamily="2" charset="-122"/>
              </a:rPr>
              <a:t>                                        </a:t>
            </a:r>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r>
              <a:rPr lang="en-US" altLang="en-US" dirty="0"/>
              <a:t>Pattern: </a:t>
            </a:r>
            <a:r>
              <a:rPr lang="en-US" altLang="en-US" dirty="0">
                <a:latin typeface="SimSun" panose="02010600030101010101" pitchFamily="2" charset="-122"/>
              </a:rPr>
              <a:t>happy</a:t>
            </a:r>
            <a:r>
              <a:rPr lang="en-US" altLang="en-US" dirty="0"/>
              <a:t>                                                                                       Text: </a:t>
            </a:r>
            <a:r>
              <a:rPr lang="en-US" altLang="en-US" dirty="0">
                <a:latin typeface="SimSun" panose="02010600030101010101" pitchFamily="2" charset="-122"/>
              </a:rPr>
              <a:t>It is never too late to have a happy childhood.</a:t>
            </a:r>
          </a:p>
          <a:p>
            <a:pPr marL="342900" indent="-342900">
              <a:buNone/>
            </a:pPr>
            <a:endParaRPr lang="en-US" altLang="en-US" dirty="0"/>
          </a:p>
          <a:p>
            <a:pPr marL="342900" indent="-342900">
              <a:buNone/>
            </a:pPr>
            <a:endParaRPr lang="en-US" altLang="en-US" dirty="0"/>
          </a:p>
          <a:p>
            <a:pPr marL="342900" indent="-342900">
              <a:buNone/>
            </a:pPr>
            <a:endParaRPr lang="en-US" altLang="en-US" dirty="0">
              <a:latin typeface="SimSun" panose="02010600030101010101" pitchFamily="2" charset="-122"/>
            </a:endParaRPr>
          </a:p>
          <a:p>
            <a:pPr marL="342900" indent="-342900">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3C14269-D823-4B25-9017-261C16AC903E}"/>
              </a:ext>
            </a:extLst>
          </p:cNvPr>
          <p:cNvSpPr>
            <a:spLocks noGrp="1" noChangeArrowheads="1"/>
          </p:cNvSpPr>
          <p:nvPr>
            <p:ph type="title"/>
          </p:nvPr>
        </p:nvSpPr>
        <p:spPr>
          <a:xfrm>
            <a:off x="441081" y="149424"/>
            <a:ext cx="7886700" cy="994172"/>
          </a:xfrm>
        </p:spPr>
        <p:txBody>
          <a:bodyPr/>
          <a:lstStyle/>
          <a:p>
            <a:r>
              <a:rPr lang="en-US" altLang="en-US" b="1" dirty="0">
                <a:solidFill>
                  <a:srgbClr val="FF0000"/>
                </a:solidFill>
              </a:rPr>
              <a:t>Brute-Force Polynomial Evaluation</a:t>
            </a:r>
          </a:p>
        </p:txBody>
      </p:sp>
      <p:sp>
        <p:nvSpPr>
          <p:cNvPr id="240643" name="Rectangle 3">
            <a:extLst>
              <a:ext uri="{FF2B5EF4-FFF2-40B4-BE49-F238E27FC236}">
                <a16:creationId xmlns:a16="http://schemas.microsoft.com/office/drawing/2014/main" id="{71424A6E-2819-4C4C-976F-E767DA491129}"/>
              </a:ext>
            </a:extLst>
          </p:cNvPr>
          <p:cNvSpPr>
            <a:spLocks noGrp="1" noChangeArrowheads="1"/>
          </p:cNvSpPr>
          <p:nvPr>
            <p:ph type="body" idx="1"/>
          </p:nvPr>
        </p:nvSpPr>
        <p:spPr>
          <a:xfrm>
            <a:off x="1600200" y="950119"/>
            <a:ext cx="6229350" cy="3964781"/>
          </a:xfrm>
        </p:spPr>
        <p:txBody>
          <a:bodyPr>
            <a:normAutofit fontScale="92500" lnSpcReduction="20000"/>
          </a:bodyPr>
          <a:lstStyle/>
          <a:p>
            <a:pPr marL="342900" indent="-342900">
              <a:buNone/>
            </a:pPr>
            <a:r>
              <a:rPr lang="en-US" altLang="en-US" dirty="0"/>
              <a:t>Problem: Find the value of  polynomial</a:t>
            </a:r>
          </a:p>
          <a:p>
            <a:pPr marL="342900" indent="-342900" algn="ctr">
              <a:buNone/>
            </a:pPr>
            <a:r>
              <a:rPr lang="en-US" altLang="en-US" dirty="0"/>
              <a:t> </a:t>
            </a:r>
            <a:r>
              <a:rPr lang="en-US" altLang="en-US" i="1" dirty="0"/>
              <a:t>p</a:t>
            </a:r>
            <a:r>
              <a:rPr lang="en-US" altLang="en-US" dirty="0"/>
              <a:t>(</a:t>
            </a:r>
            <a:r>
              <a:rPr lang="en-US" altLang="en-US" i="1" dirty="0"/>
              <a:t>x</a:t>
            </a:r>
            <a:r>
              <a:rPr lang="en-US" altLang="en-US" dirty="0"/>
              <a:t>) = </a:t>
            </a:r>
            <a:r>
              <a:rPr lang="en-US" altLang="en-US" i="1" dirty="0" err="1"/>
              <a:t>a</a:t>
            </a:r>
            <a:r>
              <a:rPr lang="en-US" altLang="en-US" i="1" baseline="-25000" dirty="0" err="1"/>
              <a:t>n</a:t>
            </a:r>
            <a:r>
              <a:rPr lang="en-US" altLang="en-US" i="1" dirty="0" err="1"/>
              <a:t>x</a:t>
            </a:r>
            <a:r>
              <a:rPr lang="en-US" altLang="en-US" i="1" baseline="30000" dirty="0" err="1"/>
              <a:t>n</a:t>
            </a:r>
            <a:r>
              <a:rPr lang="en-US" altLang="en-US" baseline="30000" dirty="0"/>
              <a:t> </a:t>
            </a:r>
            <a:r>
              <a:rPr lang="en-US" altLang="en-US" dirty="0"/>
              <a:t>+ </a:t>
            </a:r>
            <a:r>
              <a:rPr lang="en-US" altLang="en-US" i="1" dirty="0"/>
              <a:t>a</a:t>
            </a:r>
            <a:r>
              <a:rPr lang="en-US" altLang="en-US" i="1" baseline="-25000" dirty="0"/>
              <a:t>n</a:t>
            </a:r>
            <a:r>
              <a:rPr lang="en-US" altLang="en-US" baseline="-25000" dirty="0"/>
              <a:t>-1</a:t>
            </a:r>
            <a:r>
              <a:rPr lang="en-US" altLang="en-US" i="1" dirty="0"/>
              <a:t>x</a:t>
            </a:r>
            <a:r>
              <a:rPr lang="en-US" altLang="en-US" i="1" baseline="30000" dirty="0"/>
              <a:t>n</a:t>
            </a:r>
            <a:r>
              <a:rPr lang="en-US" altLang="en-US" baseline="30000" dirty="0"/>
              <a:t>-1 </a:t>
            </a:r>
            <a:r>
              <a:rPr lang="en-US" altLang="en-US" dirty="0"/>
              <a:t>+… +</a:t>
            </a:r>
            <a:r>
              <a:rPr lang="en-US" altLang="en-US" i="1" dirty="0"/>
              <a:t> a</a:t>
            </a:r>
            <a:r>
              <a:rPr lang="en-US" altLang="en-US" baseline="-25000" dirty="0"/>
              <a:t>1</a:t>
            </a:r>
            <a:r>
              <a:rPr lang="en-US" altLang="en-US" i="1" dirty="0"/>
              <a:t>x</a:t>
            </a:r>
            <a:r>
              <a:rPr lang="en-US" altLang="en-US" baseline="30000" dirty="0"/>
              <a:t>1 </a:t>
            </a:r>
            <a:r>
              <a:rPr lang="en-US" altLang="en-US" dirty="0"/>
              <a:t>+ </a:t>
            </a:r>
            <a:r>
              <a:rPr lang="en-US" altLang="en-US" i="1" dirty="0"/>
              <a:t>a</a:t>
            </a:r>
            <a:r>
              <a:rPr lang="en-US" altLang="en-US" baseline="-25000" dirty="0"/>
              <a:t>0                                                 </a:t>
            </a:r>
          </a:p>
          <a:p>
            <a:pPr marL="342900" indent="-342900">
              <a:buNone/>
            </a:pPr>
            <a:r>
              <a:rPr lang="en-US" altLang="en-US" baseline="-25000" dirty="0"/>
              <a:t> </a:t>
            </a:r>
            <a:r>
              <a:rPr lang="en-US" altLang="en-US" dirty="0"/>
              <a:t>at a point </a:t>
            </a:r>
            <a:r>
              <a:rPr lang="en-US" altLang="en-US" i="1" dirty="0"/>
              <a:t>x</a:t>
            </a:r>
            <a:r>
              <a:rPr lang="en-US" altLang="en-US" dirty="0"/>
              <a:t> = </a:t>
            </a:r>
            <a:r>
              <a:rPr lang="en-US" altLang="en-US" i="1" dirty="0"/>
              <a:t>x</a:t>
            </a:r>
            <a:r>
              <a:rPr lang="en-US" altLang="en-US" baseline="-25000" dirty="0"/>
              <a:t>0</a:t>
            </a:r>
          </a:p>
          <a:p>
            <a:pPr marL="342900" indent="-342900">
              <a:buNone/>
            </a:pPr>
            <a:endParaRPr lang="en-US" altLang="en-US" baseline="-25000" dirty="0"/>
          </a:p>
          <a:p>
            <a:pPr marL="342900" indent="-342900">
              <a:buNone/>
            </a:pPr>
            <a:r>
              <a:rPr lang="en-US" altLang="en-US" u="sng" dirty="0"/>
              <a:t>Brute-force algorithm</a:t>
            </a:r>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buNone/>
            </a:pPr>
            <a:r>
              <a:rPr lang="en-US" altLang="en-US" dirty="0"/>
              <a:t>Efficiency:</a:t>
            </a:r>
            <a:r>
              <a:rPr lang="tr-TR" altLang="en-US" dirty="0"/>
              <a:t> </a:t>
            </a:r>
            <a:r>
              <a:rPr lang="el-GR" altLang="en-US" dirty="0"/>
              <a:t>θ</a:t>
            </a:r>
            <a:r>
              <a:rPr lang="tr-TR" altLang="en-US" dirty="0"/>
              <a:t>(n</a:t>
            </a:r>
            <a:r>
              <a:rPr lang="tr-TR" altLang="en-US" baseline="30000" dirty="0"/>
              <a:t>2</a:t>
            </a:r>
            <a:r>
              <a:rPr lang="tr-TR" altLang="en-US" dirty="0"/>
              <a:t>)</a:t>
            </a:r>
            <a:endParaRPr lang="en-US" altLang="en-US" dirty="0"/>
          </a:p>
        </p:txBody>
      </p:sp>
      <p:sp>
        <p:nvSpPr>
          <p:cNvPr id="240644" name="Text Box 4">
            <a:extLst>
              <a:ext uri="{FF2B5EF4-FFF2-40B4-BE49-F238E27FC236}">
                <a16:creationId xmlns:a16="http://schemas.microsoft.com/office/drawing/2014/main" id="{3309376F-E207-46E0-AA3D-8E989D7DF337}"/>
              </a:ext>
            </a:extLst>
          </p:cNvPr>
          <p:cNvSpPr txBox="1">
            <a:spLocks noChangeArrowheads="1"/>
          </p:cNvSpPr>
          <p:nvPr/>
        </p:nvSpPr>
        <p:spPr bwMode="auto">
          <a:xfrm>
            <a:off x="1943100" y="2400300"/>
            <a:ext cx="4343400"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indent="3429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dirty="0">
                <a:effectLst>
                  <a:outerShdw blurRad="38100" dist="38100" dir="2700000" algn="tl">
                    <a:srgbClr val="000000"/>
                  </a:outerShdw>
                </a:effectLst>
              </a:rPr>
              <a:t>0.0</a:t>
            </a:r>
          </a:p>
          <a:p>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n</a:t>
            </a:r>
            <a:r>
              <a:rPr kumimoji="1" lang="en-US" altLang="en-US" sz="1800" dirty="0">
                <a:effectLst>
                  <a:outerShdw blurRad="38100" dist="38100" dir="2700000" algn="tl">
                    <a:srgbClr val="000000"/>
                  </a:outerShdw>
                </a:effectLst>
              </a:rPr>
              <a:t> </a:t>
            </a:r>
            <a:r>
              <a:rPr kumimoji="1" lang="en-US" altLang="en-US" sz="1800" b="1" dirty="0" err="1">
                <a:effectLst>
                  <a:outerShdw blurRad="38100" dist="38100" dir="2700000" algn="tl">
                    <a:srgbClr val="000000"/>
                  </a:outerShdw>
                </a:effectLst>
              </a:rPr>
              <a:t>downto</a:t>
            </a:r>
            <a:r>
              <a:rPr kumimoji="1" lang="en-US" altLang="en-US" sz="1800" dirty="0">
                <a:effectLst>
                  <a:outerShdw blurRad="38100" dist="38100" dir="2700000" algn="tl">
                    <a:srgbClr val="000000"/>
                  </a:outerShdw>
                </a:effectLst>
              </a:rPr>
              <a:t> 0 </a:t>
            </a:r>
            <a:r>
              <a:rPr kumimoji="1" lang="en-US" altLang="en-US" sz="1800" b="1" dirty="0">
                <a:effectLst>
                  <a:outerShdw blurRad="38100" dist="38100" dir="2700000" algn="tl">
                    <a:srgbClr val="000000"/>
                  </a:outerShdw>
                </a:effectLst>
              </a:rPr>
              <a:t>do</a:t>
            </a:r>
          </a:p>
          <a:p>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a:t>
            </a:r>
          </a:p>
          <a:p>
            <a:pPr lvl="1"/>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j</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 </a:t>
            </a:r>
            <a:r>
              <a:rPr kumimoji="1" lang="en-US" altLang="en-US" sz="1800" b="1" dirty="0">
                <a:effectLst>
                  <a:outerShdw blurRad="38100" dist="38100" dir="2700000" algn="tl">
                    <a:srgbClr val="000000"/>
                  </a:outerShdw>
                </a:effectLst>
              </a:rPr>
              <a:t>to</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do	//compute </a:t>
            </a:r>
            <a:r>
              <a:rPr kumimoji="1" lang="en-US" altLang="en-US" sz="1800" b="1" i="1" dirty="0">
                <a:effectLst>
                  <a:outerShdw blurRad="38100" dist="38100" dir="2700000" algn="tl">
                    <a:srgbClr val="000000"/>
                  </a:outerShdw>
                </a:effectLst>
              </a:rPr>
              <a:t>x</a:t>
            </a:r>
            <a:r>
              <a:rPr kumimoji="1" lang="en-US" altLang="en-US" sz="1800" b="1" i="1" baseline="30000" dirty="0">
                <a:effectLst>
                  <a:outerShdw blurRad="38100" dist="38100" dir="2700000" algn="tl">
                    <a:srgbClr val="000000"/>
                  </a:outerShdw>
                </a:effectLst>
              </a:rPr>
              <a:t>i</a:t>
            </a:r>
            <a:r>
              <a:rPr kumimoji="1" lang="en-US" altLang="en-US" sz="1800" dirty="0"/>
              <a:t> </a:t>
            </a:r>
            <a:r>
              <a:rPr kumimoji="1" lang="en-US" altLang="en-US" sz="1800" b="1" dirty="0">
                <a:effectLst>
                  <a:outerShdw blurRad="38100" dist="38100" dir="2700000" algn="tl">
                    <a:srgbClr val="000000"/>
                  </a:outerShdw>
                </a:effectLst>
              </a:rPr>
              <a:t> </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i="1" dirty="0">
                <a:effectLst>
                  <a:outerShdw blurRad="38100" dist="38100" dir="2700000" algn="tl">
                    <a:srgbClr val="000000"/>
                  </a:outerShdw>
                </a:effectLst>
              </a:rPr>
              <a:t>x</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p>
        </p:txBody>
      </p:sp>
      <p:sp>
        <p:nvSpPr>
          <p:cNvPr id="240645" name="Text Box 5">
            <a:extLst>
              <a:ext uri="{FF2B5EF4-FFF2-40B4-BE49-F238E27FC236}">
                <a16:creationId xmlns:a16="http://schemas.microsoft.com/office/drawing/2014/main" id="{01752EBC-6E61-40F0-A625-AEE786A0918B}"/>
              </a:ext>
            </a:extLst>
          </p:cNvPr>
          <p:cNvSpPr txBox="1">
            <a:spLocks noChangeArrowheads="1"/>
          </p:cNvSpPr>
          <p:nvPr/>
        </p:nvSpPr>
        <p:spPr bwMode="auto">
          <a:xfrm>
            <a:off x="2000250" y="4000500"/>
            <a:ext cx="14859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350" b="1" dirty="0">
                <a:effectLst>
                  <a:outerShdw blurRad="38100" dist="38100" dir="2700000" algn="tl">
                    <a:srgbClr val="000000"/>
                  </a:outerShdw>
                </a:effectLst>
              </a:rPr>
              <a:t>return</a:t>
            </a:r>
            <a:r>
              <a:rPr lang="en-US" altLang="en-US" sz="1350" b="1" dirty="0"/>
              <a:t> </a:t>
            </a:r>
            <a:r>
              <a:rPr kumimoji="1" lang="en-US" altLang="en-US" sz="1350" i="1" dirty="0">
                <a:effectLst>
                  <a:outerShdw blurRad="38100" dist="38100" dir="2700000" algn="tl">
                    <a:srgbClr val="000000"/>
                  </a:outerShdw>
                </a:effectLst>
              </a:rPr>
              <a:t>p</a:t>
            </a:r>
            <a:r>
              <a:rPr kumimoji="1" lang="en-US" altLang="en-US" sz="135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EA286C69-8342-467A-BD7E-0E04C2BA4053}"/>
              </a:ext>
            </a:extLst>
          </p:cNvPr>
          <p:cNvSpPr>
            <a:spLocks noGrp="1" noChangeArrowheads="1"/>
          </p:cNvSpPr>
          <p:nvPr>
            <p:ph type="title"/>
          </p:nvPr>
        </p:nvSpPr>
        <p:spPr/>
        <p:txBody>
          <a:bodyPr/>
          <a:lstStyle/>
          <a:p>
            <a:r>
              <a:rPr lang="en-US" altLang="en-US" b="1" u="sng" dirty="0">
                <a:solidFill>
                  <a:srgbClr val="FF0000"/>
                </a:solidFill>
              </a:rPr>
              <a:t>Polynomial Evaluation: Improvement</a:t>
            </a:r>
          </a:p>
        </p:txBody>
      </p:sp>
      <p:sp>
        <p:nvSpPr>
          <p:cNvPr id="241667" name="Rectangle 3">
            <a:extLst>
              <a:ext uri="{FF2B5EF4-FFF2-40B4-BE49-F238E27FC236}">
                <a16:creationId xmlns:a16="http://schemas.microsoft.com/office/drawing/2014/main" id="{6460692C-FDD5-43C0-8705-3C569727E389}"/>
              </a:ext>
            </a:extLst>
          </p:cNvPr>
          <p:cNvSpPr>
            <a:spLocks noGrp="1" noChangeArrowheads="1"/>
          </p:cNvSpPr>
          <p:nvPr>
            <p:ph type="body" idx="1"/>
          </p:nvPr>
        </p:nvSpPr>
        <p:spPr>
          <a:xfrm>
            <a:off x="536972" y="1054249"/>
            <a:ext cx="7886700" cy="3485478"/>
          </a:xfrm>
        </p:spPr>
        <p:txBody>
          <a:bodyPr>
            <a:normAutofit fontScale="55000" lnSpcReduction="20000"/>
          </a:bodyPr>
          <a:lstStyle/>
          <a:p>
            <a:pPr>
              <a:lnSpc>
                <a:spcPct val="90000"/>
              </a:lnSpc>
              <a:buFont typeface="Monotype Sorts" pitchFamily="2" charset="2"/>
              <a:buNone/>
            </a:pPr>
            <a:r>
              <a:rPr lang="en-US" altLang="en-US" sz="3800" dirty="0"/>
              <a:t>We can do better by evaluating from right to left:</a:t>
            </a:r>
          </a:p>
          <a:p>
            <a:pPr>
              <a:lnSpc>
                <a:spcPct val="90000"/>
              </a:lnSpc>
              <a:buFont typeface="Monotype Sorts" pitchFamily="2" charset="2"/>
              <a:buNone/>
            </a:pPr>
            <a:endParaRPr lang="en-US" altLang="en-US" sz="3800" u="sng" dirty="0"/>
          </a:p>
          <a:p>
            <a:pPr>
              <a:lnSpc>
                <a:spcPct val="90000"/>
              </a:lnSpc>
              <a:buFont typeface="Monotype Sorts" pitchFamily="2" charset="2"/>
              <a:buNone/>
            </a:pPr>
            <a:r>
              <a:rPr lang="en-US" altLang="en-US" sz="3800" u="sng" dirty="0"/>
              <a:t>Better brute-force algorithm</a:t>
            </a:r>
            <a:r>
              <a:rPr lang="en-US" altLang="en-US" sz="3800" dirty="0"/>
              <a:t> </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Monotype Sorts" pitchFamily="2" charset="2"/>
              <a:buNone/>
            </a:pPr>
            <a:endParaRPr lang="tr-TR" altLang="en-US" dirty="0"/>
          </a:p>
          <a:p>
            <a:pPr>
              <a:lnSpc>
                <a:spcPct val="90000"/>
              </a:lnSpc>
              <a:buFont typeface="Monotype Sorts" pitchFamily="2" charset="2"/>
              <a:buNone/>
            </a:pPr>
            <a:endParaRPr lang="tr-TR" altLang="en-US" dirty="0"/>
          </a:p>
          <a:p>
            <a:pPr>
              <a:lnSpc>
                <a:spcPct val="90000"/>
              </a:lnSpc>
              <a:buFont typeface="Monotype Sorts" pitchFamily="2" charset="2"/>
              <a:buNone/>
            </a:pPr>
            <a:endParaRPr lang="tr-TR" altLang="en-US" dirty="0"/>
          </a:p>
          <a:p>
            <a:pPr>
              <a:lnSpc>
                <a:spcPct val="90000"/>
              </a:lnSpc>
              <a:buFont typeface="Monotype Sorts" pitchFamily="2" charset="2"/>
              <a:buNone/>
            </a:pPr>
            <a:r>
              <a:rPr lang="en-US" altLang="en-US" sz="3300" dirty="0"/>
              <a:t>Efficiency:</a:t>
            </a:r>
          </a:p>
          <a:p>
            <a:pPr>
              <a:lnSpc>
                <a:spcPct val="90000"/>
              </a:lnSpc>
              <a:buFont typeface="Monotype Sorts" pitchFamily="2" charset="2"/>
              <a:buNone/>
            </a:pPr>
            <a:endParaRPr lang="en-US" altLang="en-US" dirty="0"/>
          </a:p>
        </p:txBody>
      </p:sp>
      <p:sp>
        <p:nvSpPr>
          <p:cNvPr id="241668" name="Text Box 4">
            <a:extLst>
              <a:ext uri="{FF2B5EF4-FFF2-40B4-BE49-F238E27FC236}">
                <a16:creationId xmlns:a16="http://schemas.microsoft.com/office/drawing/2014/main" id="{48C8EA51-9378-4D0B-9B33-01BF5295E5D4}"/>
              </a:ext>
            </a:extLst>
          </p:cNvPr>
          <p:cNvSpPr txBox="1">
            <a:spLocks noChangeArrowheads="1"/>
          </p:cNvSpPr>
          <p:nvPr/>
        </p:nvSpPr>
        <p:spPr bwMode="auto">
          <a:xfrm>
            <a:off x="1828800" y="1885950"/>
            <a:ext cx="35433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algn="l">
              <a:defRPr sz="2400">
                <a:solidFill>
                  <a:schemeClr val="tx1"/>
                </a:solidFill>
                <a:latin typeface="Times New Roman" panose="02020603050405020304" pitchFamily="18" charset="0"/>
              </a:defRPr>
            </a:lvl2pPr>
            <a:lvl3pPr marL="228600" algn="l">
              <a:defRPr sz="2400">
                <a:solidFill>
                  <a:schemeClr val="tx1"/>
                </a:solidFill>
                <a:latin typeface="Times New Roman" panose="02020603050405020304" pitchFamily="18" charset="0"/>
              </a:defRPr>
            </a:lvl3pPr>
            <a:lvl4pPr marL="635000" algn="l">
              <a:defRPr sz="2400">
                <a:solidFill>
                  <a:schemeClr val="tx1"/>
                </a:solidFill>
                <a:latin typeface="Times New Roman" panose="02020603050405020304" pitchFamily="18" charset="0"/>
              </a:defRPr>
            </a:lvl4pPr>
            <a:lvl5pPr indent="-55563" algn="l">
              <a:defRPr sz="2400">
                <a:solidFill>
                  <a:schemeClr val="tx1"/>
                </a:solidFill>
                <a:latin typeface="Times New Roman" panose="02020603050405020304" pitchFamily="18" charset="0"/>
              </a:defRPr>
            </a:lvl5pPr>
            <a:lvl6pPr indent="-55563" eaLnBrk="0" fontAlgn="base" hangingPunct="0">
              <a:spcBef>
                <a:spcPct val="0"/>
              </a:spcBef>
              <a:spcAft>
                <a:spcPct val="0"/>
              </a:spcAft>
              <a:defRPr sz="2400">
                <a:solidFill>
                  <a:schemeClr val="tx1"/>
                </a:solidFill>
                <a:latin typeface="Times New Roman" panose="02020603050405020304" pitchFamily="18" charset="0"/>
              </a:defRPr>
            </a:lvl6pPr>
            <a:lvl7pPr indent="-55563" eaLnBrk="0" fontAlgn="base" hangingPunct="0">
              <a:spcBef>
                <a:spcPct val="0"/>
              </a:spcBef>
              <a:spcAft>
                <a:spcPct val="0"/>
              </a:spcAft>
              <a:defRPr sz="2400">
                <a:solidFill>
                  <a:schemeClr val="tx1"/>
                </a:solidFill>
                <a:latin typeface="Times New Roman" panose="02020603050405020304" pitchFamily="18" charset="0"/>
              </a:defRPr>
            </a:lvl7pPr>
            <a:lvl8pPr indent="-55563" eaLnBrk="0" fontAlgn="base" hangingPunct="0">
              <a:spcBef>
                <a:spcPct val="0"/>
              </a:spcBef>
              <a:spcAft>
                <a:spcPct val="0"/>
              </a:spcAft>
              <a:defRPr sz="2400">
                <a:solidFill>
                  <a:schemeClr val="tx1"/>
                </a:solidFill>
                <a:latin typeface="Times New Roman" panose="02020603050405020304" pitchFamily="18" charset="0"/>
              </a:defRPr>
            </a:lvl8pPr>
            <a:lvl9pPr indent="-55563"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[0]</a:t>
            </a:r>
          </a:p>
          <a:p>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a:t>
            </a:r>
          </a:p>
          <a:p>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 </a:t>
            </a:r>
            <a:r>
              <a:rPr kumimoji="1" lang="en-US" altLang="en-US" sz="1800" b="1" dirty="0">
                <a:effectLst>
                  <a:outerShdw blurRad="38100" dist="38100" dir="2700000" algn="tl">
                    <a:srgbClr val="000000"/>
                  </a:outerShdw>
                </a:effectLst>
              </a:rPr>
              <a:t>to</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n</a:t>
            </a:r>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do</a:t>
            </a:r>
          </a:p>
          <a:p>
            <a:pPr lvl="2"/>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i="1" dirty="0">
                <a:effectLst>
                  <a:outerShdw blurRad="38100" dist="38100" dir="2700000" algn="tl">
                    <a:srgbClr val="000000"/>
                  </a:outerShdw>
                </a:effectLst>
              </a:rPr>
              <a:t> x</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i="1" dirty="0">
                <a:effectLst>
                  <a:outerShdw blurRad="38100" dist="38100" dir="2700000" algn="tl">
                    <a:srgbClr val="000000"/>
                  </a:outerShdw>
                </a:effectLst>
              </a:rPr>
              <a:t> p</a:t>
            </a:r>
            <a:r>
              <a:rPr kumimoji="1" lang="en-US" altLang="en-US" sz="1800" dirty="0">
                <a:effectLst>
                  <a:outerShdw blurRad="38100" dist="38100" dir="2700000" algn="tl">
                    <a:srgbClr val="000000"/>
                  </a:outerShdw>
                </a:effectLst>
              </a:rPr>
              <a:t> +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p>
          <a:p>
            <a:pPr lvl="1"/>
            <a:r>
              <a:rPr kumimoji="1" lang="en-US" altLang="en-US" sz="1800" b="1" dirty="0">
                <a:effectLst>
                  <a:outerShdw blurRad="38100" dist="38100" dir="2700000" algn="tl">
                    <a:srgbClr val="000000"/>
                  </a:outerShdw>
                </a:effectLst>
              </a:rPr>
              <a:t>return</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p>
        </p:txBody>
      </p:sp>
      <p:sp>
        <p:nvSpPr>
          <p:cNvPr id="241670" name="Text Box 6">
            <a:extLst>
              <a:ext uri="{FF2B5EF4-FFF2-40B4-BE49-F238E27FC236}">
                <a16:creationId xmlns:a16="http://schemas.microsoft.com/office/drawing/2014/main" id="{59BEFBBF-E35D-4B60-9575-8376FC8EE98B}"/>
              </a:ext>
            </a:extLst>
          </p:cNvPr>
          <p:cNvSpPr txBox="1">
            <a:spLocks noChangeArrowheads="1"/>
          </p:cNvSpPr>
          <p:nvPr/>
        </p:nvSpPr>
        <p:spPr bwMode="auto">
          <a:xfrm>
            <a:off x="3017044" y="3974306"/>
            <a:ext cx="29265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350"/>
          </a:p>
        </p:txBody>
      </p:sp>
      <p:sp>
        <p:nvSpPr>
          <p:cNvPr id="241671" name="Text Box 7">
            <a:extLst>
              <a:ext uri="{FF2B5EF4-FFF2-40B4-BE49-F238E27FC236}">
                <a16:creationId xmlns:a16="http://schemas.microsoft.com/office/drawing/2014/main" id="{11C499A8-A114-4D62-8CCC-ACFF904074BC}"/>
              </a:ext>
            </a:extLst>
          </p:cNvPr>
          <p:cNvSpPr txBox="1">
            <a:spLocks noChangeArrowheads="1"/>
          </p:cNvSpPr>
          <p:nvPr/>
        </p:nvSpPr>
        <p:spPr bwMode="auto">
          <a:xfrm>
            <a:off x="1794272" y="3974306"/>
            <a:ext cx="2686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en-US" altLang="en-US" b="1" i="1" dirty="0">
                <a:solidFill>
                  <a:srgbClr val="FF6600"/>
                </a:solidFill>
                <a:effectLst>
                  <a:outerShdw blurRad="38100" dist="38100" dir="2700000" algn="tl">
                    <a:srgbClr val="000000"/>
                  </a:outerShdw>
                </a:effectLst>
              </a:rPr>
              <a:t>n) </a:t>
            </a:r>
            <a:r>
              <a:rPr kumimoji="1" lang="en-US" altLang="en-US" b="1" dirty="0">
                <a:solidFill>
                  <a:srgbClr val="FF6600"/>
                </a:solidFill>
                <a:effectLst>
                  <a:outerShdw blurRad="38100" dist="38100" dir="2700000" algn="tl">
                    <a:srgbClr val="000000"/>
                  </a:outerShdw>
                </a:effectLst>
              </a:rPr>
              <a:t>multiplications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1671">
                                            <p:txEl>
                                              <p:pRg st="0" end="0"/>
                                            </p:txEl>
                                          </p:spTgt>
                                        </p:tgtEl>
                                        <p:attrNameLst>
                                          <p:attrName>style.visibility</p:attrName>
                                        </p:attrNameLst>
                                      </p:cBhvr>
                                      <p:to>
                                        <p:strVal val="visible"/>
                                      </p:to>
                                    </p:set>
                                    <p:anim calcmode="lin" valueType="num">
                                      <p:cBhvr additive="base">
                                        <p:cTn id="7" dur="1000" fill="hold"/>
                                        <p:tgtEl>
                                          <p:spTgt spid="24167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16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660D09-0554-429B-AF04-F7387777DC9F}">
  <ds:schemaRefs>
    <ds:schemaRef ds:uri="http://schemas.microsoft.com/sharepoint/v3/contenttype/forms"/>
  </ds:schemaRefs>
</ds:datastoreItem>
</file>

<file path=customXml/itemProps2.xml><?xml version="1.0" encoding="utf-8"?>
<ds:datastoreItem xmlns:ds="http://schemas.openxmlformats.org/officeDocument/2006/customXml" ds:itemID="{F869DFC8-E47E-462D-867A-7F5C49C3F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39081C-0C75-4CCC-8D9A-C7C3D06A3FC6}">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microsoft.com/sharepoint/v3"/>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244</TotalTime>
  <Words>675</Words>
  <Application>Microsoft Office PowerPoint</Application>
  <PresentationFormat>On-screen Show (16:9)</PresentationFormat>
  <Paragraphs>109</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 Light</vt:lpstr>
      <vt:lpstr>Times New Roman</vt:lpstr>
      <vt:lpstr>Arial</vt:lpstr>
      <vt:lpstr>Monotype Sorts</vt:lpstr>
      <vt:lpstr>Calibri</vt:lpstr>
      <vt:lpstr>SimSun</vt:lpstr>
      <vt:lpstr>Office Theme</vt:lpstr>
      <vt:lpstr>CMPE371 Analysis of Algorithms FALL 2023-2024 Lecture 5 Brute Force Approach    </vt:lpstr>
      <vt:lpstr>Brute Force Approach</vt:lpstr>
      <vt:lpstr>Brute-Force Sorting Algorithm</vt:lpstr>
      <vt:lpstr>Analysis of Selection Sort</vt:lpstr>
      <vt:lpstr>Brute-Force String Matching</vt:lpstr>
      <vt:lpstr>Pseudocode and Efficiency  </vt:lpstr>
      <vt:lpstr>Examples of Brute-Force String Matching </vt:lpstr>
      <vt:lpstr>Brute-Force Polynomial Evaluation</vt:lpstr>
      <vt:lpstr>Polynomial Evaluation: Improvement</vt:lpstr>
      <vt:lpstr>Brute-Force Strengths and Weaknesses</vt:lpstr>
      <vt:lpstr>Exhaustive Search</vt:lpstr>
      <vt:lpstr>Example : Traveling Salesman Problem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CMPE371 Analysis of Algorithms FALL 2020-2021 Lecture 5</dc:title>
  <dc:creator>Ahmet UNVEREN</dc:creator>
  <cp:lastModifiedBy>Ahmet UNVEREN</cp:lastModifiedBy>
  <cp:revision>19</cp:revision>
  <dcterms:created xsi:type="dcterms:W3CDTF">2020-11-15T15:46:42Z</dcterms:created>
  <dcterms:modified xsi:type="dcterms:W3CDTF">2023-10-25T08:51:21Z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