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4.xml" ContentType="application/vnd.openxmlformats-officedocument.presentationml.notesSlide+xml"/>
  <Override PartName="/ppt/ink/ink7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75" r:id="rId5"/>
  </p:sldMasterIdLst>
  <p:notesMasterIdLst>
    <p:notesMasterId r:id="rId50"/>
  </p:notesMasterIdLst>
  <p:sldIdLst>
    <p:sldId id="256" r:id="rId6"/>
    <p:sldId id="447" r:id="rId7"/>
    <p:sldId id="448" r:id="rId8"/>
    <p:sldId id="455" r:id="rId9"/>
    <p:sldId id="266" r:id="rId10"/>
    <p:sldId id="267" r:id="rId11"/>
    <p:sldId id="449" r:id="rId12"/>
    <p:sldId id="451" r:id="rId13"/>
    <p:sldId id="452" r:id="rId14"/>
    <p:sldId id="453" r:id="rId15"/>
    <p:sldId id="454" r:id="rId16"/>
    <p:sldId id="456" r:id="rId17"/>
    <p:sldId id="457" r:id="rId18"/>
    <p:sldId id="458" r:id="rId19"/>
    <p:sldId id="460" r:id="rId20"/>
    <p:sldId id="389" r:id="rId21"/>
    <p:sldId id="416" r:id="rId22"/>
    <p:sldId id="417" r:id="rId23"/>
    <p:sldId id="408" r:id="rId24"/>
    <p:sldId id="418" r:id="rId25"/>
    <p:sldId id="419" r:id="rId26"/>
    <p:sldId id="461" r:id="rId27"/>
    <p:sldId id="462" r:id="rId28"/>
    <p:sldId id="463" r:id="rId29"/>
    <p:sldId id="464" r:id="rId30"/>
    <p:sldId id="352" r:id="rId31"/>
    <p:sldId id="423" r:id="rId32"/>
    <p:sldId id="420" r:id="rId33"/>
    <p:sldId id="465" r:id="rId34"/>
    <p:sldId id="424" r:id="rId35"/>
    <p:sldId id="425" r:id="rId36"/>
    <p:sldId id="421" r:id="rId37"/>
    <p:sldId id="426" r:id="rId38"/>
    <p:sldId id="422" r:id="rId39"/>
    <p:sldId id="428" r:id="rId40"/>
    <p:sldId id="291" r:id="rId41"/>
    <p:sldId id="317" r:id="rId42"/>
    <p:sldId id="318" r:id="rId43"/>
    <p:sldId id="320" r:id="rId44"/>
    <p:sldId id="319" r:id="rId45"/>
    <p:sldId id="433" r:id="rId46"/>
    <p:sldId id="434" r:id="rId47"/>
    <p:sldId id="435" r:id="rId48"/>
    <p:sldId id="427" r:id="rId49"/>
  </p:sldIdLst>
  <p:sldSz cx="9144000" cy="5143500" type="screen16x9"/>
  <p:notesSz cx="6858000" cy="9144000"/>
  <p:embeddedFontLst>
    <p:embeddedFont>
      <p:font typeface="Arial Narrow" panose="020B060602020203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Calibri Light" panose="020F0302020204030204" pitchFamily="34" charset="0"/>
      <p:regular r:id="rId59"/>
      <p: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38:47.206"/>
    </inkml:context>
    <inkml:brush xml:id="br0">
      <inkml:brushProperty name="width" value="0.05292" units="cm"/>
      <inkml:brushProperty name="height" value="0.05292" units="cm"/>
      <inkml:brushProperty name="color" value="#FF0000"/>
    </inkml:brush>
  </inkml:definitions>
  <inkml:trace contextRef="#ctx0" brushRef="#br0">9171 3866 53 0,'0'0'110'0,"0"0"-7"15,0 0-6-15,0 0-9 0,0 0-9 0,0 0-4 16,0 0 2-16,0 0-8 0,0 0-2 0,0 0-7 15,0 0 3-15,0 0-6 0,0 0 2 0,0 0-1 16,0 0-2-16,0 0-4 0,-9-1 5 0,9 1-5 16,0 0 5-16,0 0-6 0,0 0 1 0,0 0-1 15,0 0 2-15,0 0-2 0,0 0-5 0,0 0-2 16,0 0 0-16,0 0-2 0,0 0 1 0,0 0-5 0,0 0 1 16,0 0 0-16,0 0 0 0,0 0 2 15,0 0-8-15,0 0 3 0,0 0-2 0,0 0 0 16,0 0 3-16,0 0-3 0,0 0-4 0,0 0 9 0,0 0-10 15,0 0-1-15,0 0-1 0,0 0-1 0,0 0-1 16,0 0-4-16,0 0-1 0,0 0 0 16,0 0-3-16,0 0 0 0,0 0-2 0,0 0-2 0,0 0 0 15,0 0 1-15,0 0-3 0,0 0 3 0,0 0-4 16,0 0-2-16,0 0 1 0,0 0 0 0,0 0 1 16,0 0 1-16,0 0 0 0,0 0 1 0,0 0-3 15,0 0 1-15,0 0 1 0,0 0 0 0,0 0-2 16,0 0 0-16,0 0 2 0,17 7-1 0,-17-7 2 15,5 0 0-15,-5 0-3 0,6 2 2 0,-6-2-1 16,7 0 1-16,-7 0 3 0,9 0 3 0,-9 0-5 16,5 0 2-16,-5 0 2 0,8 0-1 0,-8 0-1 15,8 1 0-15,-8-1-3 0,9 0 2 0,-9 0-2 16,7 0 2-16,-7 0-5 0,6 0 2 0,-6 0-2 0,8 0 4 16,-8 0-2-16,9 0 4 0,-9 0-2 15,7 0 6-15,-7 0-3 0,9 0-1 0,-9 0-1 16,8 0-1-16,-8 0-1 0,8 0-2 0,-8 0-1 0,9 0 6 15,-9 0-4-15,9 0-3 0,-9 0 4 16,9 0 0-16,-9 0-4 0,7 0-5 0,-7 0 4 0,7 0-3 16,-7 0 3-16,7 0 0 0,-7 0-2 0,8 0 2 15,-8 0-3-15,0 0-3 0,7 0 9 0,-7 0-9 16,0 0 2-16,8 0 0 0,-8 0-1 16,0 0-1-16,6 2 3 0,-6-2-2 0,6 1 0 0,-6-1 2 15,7 2 6-15,-7-2 2 0,6 1 0 0,-6-1 6 16,7 0-3-16,-7 0 8 0,7 1-4 0,-7-1-1 15,6 1 2-15,1 0 1 0,-7-1 0 0,9 1-3 16,-4-2-5-16,-5 1 3 0,9 0 2 0,-9 0-4 16,9 1 0-16,-3-1-1 0,-6 0-1 0,0 0-3 15,10 1 1-15,-10-1 1 0,5 1-4 0,-5-1-3 16,0 0 4-16,8 0-4 0,-8 0 1 0,5 1 0 16,-5-1-1-16,0 0-1 0,0 0 2 0,0 0-1 15,4 2 2-15,-4-2-1 0,0 0-2 0,0 0 0 16,0 0 8-16,8 0 2 0,-8 0 4 0,0 0-1 0,0 0 5 15,0 0-3-15,0 0-2 0,0 0 3 0,0 0 2 16,10-2-2-16,-10 2-3 0,0 0 0 0,0 0-1 16,4-3 0-16,-4 3-3 0,0 0 0 0,6-3 0 15,-6 3-3-15,0 0 2 0,3-3-19 0,-3 3-11 16,0 0-20-16,4-5-24 0,-4 5-26 0,0 0-20 16,0 0-25-16,-1-7-35 0,1 7-29 0,0 0-24 15,0 0-34-15,0 0-185 0,-11-6-478 0,11 6 211 16</inkml:trace>
  <inkml:trace contextRef="#ctx0" brushRef="#br0" timeOffset="1121.82">9204 4022 29 0,'0'0'103'15,"0"0"-5"-15,0 0-12 0,-5 3-4 0,5-3 1 16,0 0-2-16,0 0-2 0,0 0-2 0,0 0-1 15,0 0 2-15,-8 0-3 0,8 0-2 0,0 0-3 16,0 0 0-16,0 0-6 0,0 0 4 0,0 0-3 16,-7 3-3-16,7-3 0 0,0 0 0 0,0 0-2 15,0 0 0-15,0 0-3 0,0 0-4 0,0 0-3 16,0 0-4-16,0 0-4 0,0 0-3 0,0 0-4 0,0 0-2 16,0 0-2-16,0 0 5 0,0 0 9 15,0 0 0-15,0 0 2 0,0 0 2 0,0 0-1 0,0 0 0 16,15 5 2-16,-15-5-1 0,10-1-5 0,-10 1-3 15,7 1-3-15,-7-1-5 0,10 1 0 0,-6-1-2 16,-4 0-3-16,9 0-2 0,-9 0-3 0,10 1-1 16,-4-1 3-16,-6 0 0 0,8 2 1 0,-3-1-1 15,0 0 2-15,-5-1-6 0,12 1 4 0,-9 0-7 16,-3-1 3-16,10 1 0 0,-5-1-3 0,-5 0-1 16,11 0-2-16,-7 0 0 0,-4 0 3 0,10 0 0 15,-4 2-1-15,-1-1 0 0,-5-1 0 0,10 2-1 16,-7-1-3-16,-3-1 1 0,10 1-4 0,-10-1 2 15,9 2 0-15,-5-2-4 0,-4 0 2 0,8 1-2 16,-8-1-4-16,8 1 1 0,-8-1 3 16,4 1 3-16,-4-1-5 0,0 0-3 0,9-1 1 0,-9 1 0 15,0 0 0-15,7 1 4 0,-7-1 0 0,4 2 4 0,-4-2 0 16,6 1 0-16,-6-1-1 0,7 2 2 0,-7-2 2 16,7 0 0-16,-7 0 0 0,7 0 2 15,-7 0-1-15,8 1-1 0,-8-1 2 0,7-1-4 0,-7 1 1 16,7 0-2-16,-7 0 1 0,6 1-4 15,-6-1 1-15,7 0 1 0,-7 0-1 0,0 0-2 16,10 2 3-16,-10-2-3 0,6 1 3 0,-6-1 0 0,6 0 0 16,-6 0 5-16,7 1-3 0,-7-1-3 0,0 0-1 15,0 0 1-15,7 2 2 0,-7-2-1 0,0 0 0 16,0 0-1-16,6 0-3 0,-6 0 4 0,0 0-5 16,0 0 4-16,0 0-4 0,0 0-3 0,6 2 5 15,-6-2-3-15,0 0 1 0,0 0 1 0,0 0 1 16,0 0-2-16,0 0 0 0,0 0 3 0,0 0-5 15,0 0 3-15,0 0-3 0,0 0-1 0,0 0 0 0,0 0 2 16,6-2 0-16,-6 2-1 0,0 0-1 16,0 0 3-16,0 0-6 0,0 0 0 0,0 0-6 15,0 0-13-15,0 0-4 0,0 0-14 0,0 0-18 0,0 0-30 16,0 0-17-16,0 0-24 0,0 0-31 0,0 0-24 16,0 0-32-16,0 0-42 0,-9-13-186 15,9 13-478-15,-3-7 211 0</inkml:trace>
  <inkml:trace contextRef="#ctx0" brushRef="#br0" timeOffset="4304.79">9957 3787 9 0,'0'0'83'16,"0"0"-11"-16,4-3-4 0,-4 3-4 0,0 0 0 16,0 0-1-16,0 0 9 0,0 0-3 0,0 0 1 0,0 0 0 15,0 0 5-15,0 0-3 0,0 0-1 16,0 0 0-16,0 0 3 0,0 0-1 0,0 0-5 16,0 0 3-16,0 0-7 0,0 0 0 0,0 0-2 0,0 0 0 15,0 0-1-15,0 0-8 0,0 0-1 16,0 0-4-16,0 0-3 0,0 0-5 0,0 0-7 15,0 0 1-15,0 0-8 0,0 0 0 0,0 0-2 16,0 0 1-16,0 0-2 0,0 0 3 0,0 0 2 0,0 0 7 16,0 0 0-16,13 3 2 0,-7-5 1 0,2 2-1 15,-2-1 2-15,5 1-9 0,-3 0 1 0,2 0-1 16,0 0-5-16,0-1-3 0,0 1 0 0,1 0-2 16,-1 0-3-16,0 0-2 0,0 0-1 0,-2-2 0 15,1 2-2-15,1 0-1 0,-2 0-1 0,-1 2 0 16,2-2-3-16,-1 0 1 0,-3 0-3 0,2 0 0 15,-7 0 2-15,10 1-4 0,-4-1 0 0,-6 0 0 16,9 1-2-16,-4-1 1 0,-5 0 1 0,12 2 0 16,-7-2 0-16,2 0 0 0,0 0 0 0,-7 0-2 15,13 0 1-15,-8 0 1 0,-5 0 0 0,13-2 2 16,-4 1-7-16,-2 0 3 0,1 1 3 0,-3-2-1 16,-5 2-2-16,12-1 3 0,-8 0-1 0,-4 1 0 15,10-2-7-15,-6 1-2 0,-4 1-6 0,7-1-1 16,-7 1-8-16,5-1-11 0,-5 1-6 0,0 0-19 15,0 0-12-15,0 0-15 0,0 0-24 0,0 0-8 16,0 0-8-16,0 0-16 0,0 0-38 0,-16 7-101 16,7-5-300-16,4-2 133 0</inkml:trace>
  <inkml:trace contextRef="#ctx0" brushRef="#br0" timeOffset="4726.81">9996 3822 48 0,'0'0'163'15,"0"0"-14"-15,9 12-8 0,-9-12-4 0,3 4-8 0,-3-4-5 16,4 7-11-16,-3-5-6 0,-1-2-8 0,2 9 3 16,-1-4-13-16,-1 0-3 0,3 3-7 0,-3-2-4 15,1 1-1-15,1 0-2 0,-2 1-5 0,0 0-1 16,0 1-6-16,0-2 3 0,0 4-4 0,1-1-6 16,-2-1-3-16,1 1-8 0,0-2-1 15,0 1-4-15,0 0-1 0,0 1-6 0,1 1 1 0,1-2-1 16,-2-1-4-16,1-3-1 0,-1 4-8 0,3-1 4 15,-2-1-3-15,-1 2-1 0,2-2-3 0,-1 0 3 16,1 1-4-16,-2-3 1 0,1-1-2 0,-1 2-3 16,0-6-12-16,-1 8-8 0,1-8-14 0,-2 8-15 15,2-8-17-15,-3 7-12 0,2-4-16 0,1-3-22 16,-4 6-10-16,4-6-11 0,-5 1-27 0,5-1-155 16,0 0-335-16,-12-1 147 0</inkml:trace>
  <inkml:trace contextRef="#ctx0" brushRef="#br0" timeOffset="4949.39">9994 4015 44 0,'4'-3'199'16,"-4"3"-9"-16,7-6-15 0,-2 6-4 15,0-3-13-15,2 1-15 0,0 1-6 0,0 0-9 16,2-1-14-16,3 0-8 0,-2-1-13 0,4 2-6 15,-3 0-9-15,-1 1-10 0,0 0-6 0,0 0-16 0,1 0-19 16,-3 0-16-16,1-2-27 0,-1 4-28 0,1-2-27 16,-9 0-19-16,14 0-26 0,-7 1-41 15,0-1-101-15,-7 0-278 0,14-3 123 0</inkml:trace>
  <inkml:trace contextRef="#ctx0" brushRef="#br0" timeOffset="5271.99">10460 3861 127 0,'0'0'146'15,"0"0"-3"-15,-16 7 5 0,16-7-2 0,-4 7-4 16,0-2-6-16,1-2-8 0,-2 4-5 0,1 0-6 15,1 0-10-15,-1 1-12 0,1-1 1 0,2 2 0 16,-3-2-8-16,2 2-8 0,-1 0-5 0,1-2-6 16,2 1-3-16,0 2-7 0,0-1-1 0,2-1-7 15,0 1-3-15,-2 0-7 0,3-3-1 0,-3 1-6 16,2 1-2-16,0 0-1 0,1-2-2 0,-2-1-7 16,1 0-9-16,2 0-15 0,-1-1-10 0,1-2-18 15,0 2-16-15,2 0-17 0,-2-2-17 0,2-2-22 16,2 0-28-16,1-2-9 0,-1 0-23 0,0-2-142 15,1 1-328-15,1-2 145 0</inkml:trace>
  <inkml:trace contextRef="#ctx0" brushRef="#br0" timeOffset="5735.63">10592 3984 14 0,'0'0'175'16,"3"-3"-5"-16,-3 3-8 0,0 0-15 0,0 0-9 0,0 0-17 15,0 0-10-15,0 0-9 0,0 0 2 16,0 0-9-16,0 0-13 0,0 0 1 0,0 0-9 0,0 0 0 15,0 15 0-15,0-15-4 0,0 10-2 0,-2-4-7 16,2-6-7-16,-1 10-5 0,1-4-5 0,0-6-2 16,0 10-5-16,0-6-5 0,0-4 0 15,0 10-2-15,0-6-6 0,0-4 1 0,0 0-6 16,0 8-2-16,0-8 3 0,1 5-3 0,-1-5 0 16,0 0-3-16,0 0 1 0,0 0-1 0,3 4-5 15,-3-4-4-15,0 0-2 0,0 0-6 0,10-7-9 16,-6 3-10-16,1-2-2 0,0 2-5 0,0-3-6 0,0 1-6 15,0-1-6-15,1 0 6 0,0 0 5 0,-1 1 3 16,0 0 6-16,2 0 0 0,-4 0 6 0,2 2-1 16,0-3 9-16,-3 5 5 0,3-3 9 0,-5 5 7 15,5-8 5-15,-2 6 9 0,1 0 0 0,-4 2-2 16,5-5-1-16,-5 5 5 0,7-3-1 0,-7 3 0 16,0 0-1-16,8 0 6 0,-8 0 2 0,0 0 4 15,10 3 4-15,-6 0 7 0,-4-3 5 16,10 5 0-16,-6 0-2 0,2 2-4 0,-3-2 1 0,2 1-2 15,-3 1-4-15,1-2 0 0,1 1-7 0,-1 1-1 16,-1 0-6-16,1 1 6 0,-1-1-9 0,0-2 1 16,-1 2-2-16,1-2-3 0,-2 3-2 0,0-4 4 15,0-4-8-15,1 9-17 0,-1-9-16 0,-1 8-23 16,1-8-26-16,0 7-23 0,0-7-21 16,0 7-25-16,0-7-27 0,0 0-52 0,0 0-135 0,4 3-381 15,-4-3 168-15</inkml:trace>
  <inkml:trace contextRef="#ctx0" brushRef="#br0" timeOffset="6198.71">10923 3988 148 0,'0'0'220'0,"0"0"-14"0,0 0-17 0,0 0-14 0,0 0-21 15,0 0-8-15,0 0-13 0,0 0-12 0,0 0-14 16,0 0-11-16,0 0-9 0,0 0-13 0,0 0-4 16,0 0-7-16,0 0-5 0,0 0-2 0,0 0-6 15,0 0 4-15,0 0 0 0,0 0 2 0,0 0 3 16,2 5-3-16,3-4 5 0,-5-1-8 0,11-1-1 16,-1 2-3-16,-1-1-3 0,-2 0-4 0,3 0-7 15,-3 0-4-15,2 0-3 0,-2 0 0 0,2 1-5 16,-2-2 0-16,0 0-4 0,-7 1 0 0,10 0 0 15,-5 1-4-15,-5-1-7 0,7-2-9 0,-7 2-11 16,0 0-13-16,7-1-10 0,-7 1-15 0,0 0-20 16,0 0-29-16,0 0-22 0,0 0-32 0,0 0-33 15,0 0-187-15,0 0-402 0,0 0 178 0</inkml:trace>
  <inkml:trace contextRef="#ctx0" brushRef="#br0" timeOffset="6867.34">11257 3924 150 0,'0'0'152'0,"0"0"-9"0,0 0-2 16,0 0-10-16,0 0-7 0,0 0-11 0,0 0 0 0,10-12-12 15,-10 12-5-15,9-4-6 0,-6 0-1 0,3 2-7 16,-2-1-9-16,0 0-2 0,-4 3-3 0,9-4-8 16,-2 0-3-16,-1 2-2 0,-1-1-1 0,1 1-4 15,-6 2-7-15,10-2 0 0,-6 1-5 0,-4 1-9 16,9-3-2-16,-9 3-2 0,7 0-2 0,-7 0-4 15,7 3-5-15,-4 0-2 0,-3-3 2 0,5 5 3 16,-3-1 4-16,-1 2-1 0,-1-6-3 0,0 12 2 16,0-4-2-16,-1-1 3 0,-1 2-5 0,-1 2 5 15,0-2-4-15,0-2-4 0,-3 6 0 0,2-1 1 16,-3 0-3-16,1-2 3 0,2-1-2 0,-3 1-3 16,1-2 2-16,0-2-5 0,2 0 2 0,-3 1-2 15,1-2 0-15,1 1 3 0,0-1-1 0,0 0 1 16,0-1 0-16,2-1-3 0,3-3 3 0,-7 4 1 15,7-4 3-15,-4 2 7 0,4-2 1 0,0 0 0 16,-6 3-3-16,6-3-1 0,0 0-1 0,0 0-8 16,0 0-8-16,0 0-1 0,-2-13-5 0,2 13 4 15,5-8-6-15,0 2 3 0,-3 2 0 0,2 0-4 16,0 0 4-16,3 0-3 0,-2-1 2 0,0 1 1 16,0 2 0-16,0-1 1 0,0 0 1 0,-5 3-1 0,11-3-2 15,-5 2 6-15,0 0-6 0,-6 1 3 0,12-2 1 16,-4 1 1-16,-1 1-2 0,-7 0 4 15,12-2-3-15,-8 4 7 0,5-2-2 0,-4 1-2 0,1 1 3 16,1-1 6-16,1 0 2 0,-1 1 3 16,-1-1 0-16,2-1 1 0,0 1-2 0,-1 0-1 0,-1 0-3 15,1 0 3-15,-7-1-6 0,11 1-9 0,-5 0-13 16,-1 1-16-16,-5-2-14 0,8 0-17 0,-4 0-22 16,-4 0-31-16,10-2-33 0,-10 2-24 0,7-3-176 15,-7 3-377-15,7-7 167 0</inkml:trace>
  <inkml:trace contextRef="#ctx0" brushRef="#br0" timeOffset="7149.95">11609 3790 73 0,'4'-7'205'0,"-4"7"-19"15,4-3-17-15,-4 3-17 0,5-4-15 0,-5 4-12 0,6-1-14 16,-6 1-5-16,9 1-2 0,-3 2-8 16,-1-1-4-16,3 4-7 0,-1-1-5 0,1 0-5 15,1 5 5-15,0-1-6 0,-1 1 0 0,2 1-4 16,-3-1-5-16,1 2-3 0,-2 0-8 0,0-2-5 16,-3 2-2-16,-1 1-3 0,0-3-3 0,-2 0-4 0,-1 2-2 15,-1 2-15-15,-2 0-26 0,-2 0-31 16,0-1-27-16,-2 0-40 0,1-3-41 0,-2 2-51 15,-3-1-137-15,3-4-361 0,1 0 160 0</inkml:trace>
  <inkml:trace contextRef="#ctx0" brushRef="#br0" timeOffset="9216.84">12033 3921 53 0,'0'0'177'0,"0"0"-9"0,0 0-6 0,0 0-10 16,0 0-8-16,0 0-6 0,0 0-9 0,0 0 1 0,0 0-9 16,0 0-1-16,0 0-7 0,0 0-8 15,0 0-5-15,0 0-9 0,0 0-5 0,0 0-9 0,0 0-6 16,0 0-4-16,0 0-11 0,0 0-5 0,0 0-4 15,0 0-4-15,0 0-6 0,0 0 0 0,0 0-7 16,0 0-1-16,0 0-7 0,0 0 1 0,0 0 0 16,0 0 1-16,0 0 4 0,0 0 1 0,21 0 2 15,-13 0 4-15,1 0-5 0,-1 0-1 0,3 0-2 16,2-2 0-16,-3 2-2 0,4 0-1 0,0-2-1 16,-1 4 1-16,1-4-4 0,-2 2 2 0,1-1-4 0,1 0-1 15,-5-1-1-15,5 2 5 0,-4-1-7 16,-2 1-1-16,0 0-1 0,0-2-1 0,-3 2-2 15,1-1-4-15,-6 1 5 0,10 0-4 0,-10 0 0 0,7-1-3 16,-7 1-1-16,0 0-3 0,7-2-13 16,-7 2-13-16,0 0-15 0,0 0-25 0,0 0-15 15,0 0-27-15,0 0-19 0,0 0-21 0,0 0-13 0,0 0-35 16,0 0-168-16,-27 0-394 0,19-2 175 0</inkml:trace>
  <inkml:trace contextRef="#ctx0" brushRef="#br0" timeOffset="9482.17">12171 3829 78 0,'-3'-3'207'0,"3"3"-11"0,0 0-16 16,0 0-18-16,0 0-19 0,0 0-9 0,0 0-9 16,0 0-4-16,-10 5-4 0,10-5-9 0,-4 8 2 15,2-1-1-15,1 0-4 0,-3 2-1 0,4 0-10 16,-2 0-1-16,1 1-6 0,-2 2-2 0,2-1-4 15,1-1-7-15,0 2-8 0,0-3-4 0,0 3-6 16,0-2-3-16,0-2-5 0,0 1 0 0,1-1-10 16,0 1-2-16,-1 0-3 0,2-2-5 0,-2-1-6 15,0-2-21-15,0-4-18 0,3 9-25 0,-3-5-23 16,0-4-17-16,2 7-22 0,-2-7-24 0,5 4-37 0,-5-4-51 16,0 0-149-16,0 0-394 0,15-8 175 0</inkml:trace>
  <inkml:trace contextRef="#ctx0" brushRef="#br0" timeOffset="9842.31">12558 3728 187 0,'10'1'226'0,"-10"-1"-13"16,7-1-12-16,-7 1-9 0,10 0-9 0,-5-1-9 16,-5 1-10-16,14-1-9 0,-4 1-11 0,-3 0-12 15,3 1-9-15,4-2-10 0,-4 1-9 0,3 0-11 16,-3-1-8-16,-1 1-7 0,3 0-9 0,-4 0-2 15,1-2-10-15,1 4-6 0,-2-4-2 0,0 2-8 16,-1 0-2-16,2-1-6 0,-1 0-5 16,-8 1-17-16,10 0-20 0,-4-1-23 0,-6 1-20 0,0 0-18 15,7-1-23-15,-7 1-18 0,0 0-31 0,0 0-30 0,0 0-20 16,0 0-165-16,-20 4-386 0,13-4 170 16</inkml:trace>
  <inkml:trace contextRef="#ctx0" brushRef="#br0" timeOffset="10100.17">12555 3763 121 0,'-1'4'192'0,"1"-4"-4"0,-3 10-10 16,3-4-7-16,0 1 1 0,-2 2-6 0,2 0-20 16,-1 0-6-16,1 3-8 0,0 1 1 15,0 0-8-15,0-1-10 0,0 0-10 0,0-1-5 0,1 1-9 16,1-1-2-16,-2 1-8 0,0-2-7 0,1 0-6 15,-1-1-2-15,2 0-8 0,-1-1-9 0,0 0-1 16,1 1-4-16,-2-1-5 0,0 0-4 0,0 0-1 16,0-1-7-16,0-1-22 0,0 2-18 0,0-8-18 15,-3 9-22-15,3-5-19 0,0-4-26 0,-4 8-29 16,2-5-22-16,2-3-23 0,-2 3-44 0,2-3-128 16,0 0-372-16,0 0 165 0</inkml:trace>
  <inkml:trace contextRef="#ctx0" brushRef="#br0" timeOffset="10286.92">12538 3934 65 0,'3'-6'270'16,"-3"6"-18"-16,6-7-18 0,-4 5-15 0,3-1-20 16,0-1-18-16,1 1-19 0,2 0-17 0,1 0-13 15,-2 1-12-15,3 0-13 0,0 0-11 0,-1 1-10 16,7-1-20-16,-3 1-31 0,-1 1-31 0,-2 0-35 0,4 0-31 15,-4 0-46-15,3-1-39 0,-5 1-191 0,2-2-366 16,1 2 162-16</inkml:trace>
  <inkml:trace contextRef="#ctx0" brushRef="#br0" timeOffset="10553.83">12994 3780 171 0,'-4'-8'201'0,"4"8"-14"0,0 0-16 15,-10 0-12-15,10 0-9 0,-11 3-7 0,7 0-5 0,-3 0-14 16,0 0-6-16,1 3-1 0,-1 0-7 0,0 1-8 16,1 0-9-16,-1 0-7 0,3 2-5 0,-3-2-8 15,3 1-6-15,0 0-7 0,1 1-4 0,-1-1-5 16,2 0-6-16,-1-1-3 0,2 2-8 0,0 0-25 15,-1 0-25-15,2-1-20 0,2 0-22 0,-1-1-27 0,2-1-31 16,0-3-30-16,2-1-50 0,0 0-127 16,0 0-349-16,2-2 155 0</inkml:trace>
  <inkml:trace contextRef="#ctx0" brushRef="#br0" timeOffset="11018.12">13097 3866 120 0,'3'-4'245'0,"-3"4"-27"16,0 0-24-16,0 0-20 0,0 0-13 0,0 0-15 16,0 0-10-16,0 0-8 0,0 0-9 0,-1 17-11 15,1-17-8-15,-3 11 2 0,2-5-15 0,0-1-4 16,0 2-5-16,-2 0-11 0,1 0-6 16,1 0-6-16,0-1-7 0,0-1-3 0,1-5-5 15,-3 10-2-15,3-7-5 0,0-3-1 0,-2 6-6 16,2-6-1-16,0 7-3 0,0-7-2 0,0 0 3 0,3 5-4 15,-3-5-1-15,0 0-1 0,0 0-9 0,0 0-4 16,0 0-5-16,0 0-4 0,14-9-8 0,-10 4-4 16,1 0-4-16,0-1-3 0,2-1-3 0,-2 0 0 15,2 0 0-15,0 1-1 0,1-4 5 0,-2 3 1 16,1 1 2-16,-1-2 2 0,0 1 1 0,0 1 2 16,0 1 4-16,-1-1 7 0,-1 1 7 0,0 2 2 0,-1 1 0 15,-3 2 4-15,6-7-1 0,-2 5-1 0,-4 2 1 16,5-3 3-16,-5 3-5 0,0 0 6 15,7-1 1-15,-7 1 4 0,0 0 0 0,0 0 1 16,9 3 6-16,-9-3 5 0,3 4 0 0,-3-4 1 16,3 7 4-16,-1-4 0 0,0 1 2 0,0 0 1 15,-1 2-5-15,2 0 3 0,-1-2-7 0,-1 2-1 16,0-1-4-16,-1 2 0 0,0-1 0 0,2 0-1 16,-2 1-6-16,0-7-13 0,0 10-22 0,1-4-24 15,-1-6-30-15,-1 9-31 0,1-9-31 0,0 0-41 0,1 8-36 16,-1-8-179-16,0 0-423 0,0 0 188 15</inkml:trace>
  <inkml:trace contextRef="#ctx0" brushRef="#br0" timeOffset="11202.37">13411 3879 145 0,'4'-4'257'0,"-4"4"-12"0,11-3-19 0,-6 3-15 16,0-4-23-16,1 3-19 0,-6 1-14 0,11-2-17 15,-5 2-14-15,0-1-13 0,0-1-11 0,2 2-12 16,-1-1-18-16,0 1-30 0,-1-2-26 0,-6 2-30 16,12 0-27-16,-6 2-33 0,0-2-40 15,2-2-38-15,-8 2-159 0,10-1-339 0,-3 1 150 0</inkml:trace>
  <inkml:trace contextRef="#ctx0" brushRef="#br0" timeOffset="11756.72">13696 3780 157 0,'0'0'201'16,"7"-5"-15"-16,-3 2-16 0,1 1-11 15,2-1-14-15,0-1-9 0,1 2-9 0,-1-2-11 16,1 3-10-16,2-2-10 0,0 1-7 0,-1 0-5 0,2-1-4 15,-1 3-7-15,-1-3-5 0,-1 2-6 0,0 1-6 16,-1-1-2-16,-1 1-11 0,-6 0-1 16,8 0-7-16,-8 0-4 0,7 2-1 0,-7-2-6 0,4 4 2 15,-4-4 7-15,0 7 9 0,0-7 3 16,0 0 9-16,-8 13-6 0,3-6-3 0,-1 0-4 0,-3 2-4 16,2-3-3-16,0 1-2 0,0-1-1 15,0 0-6-15,0-1 0 0,0 1-2 0,2-2-2 0,-1 3-3 16,1-3 1-16,2-1-3 0,-1 0-3 0,1 0 0 15,3-3-1-15,-4 7 3 0,4-7-4 0,-3 5-1 16,3-5 0-16,0 0 1 0,0 0-2 0,6 9 3 16,-2-8-5-16,-4-1 2 0,9 0-1 0,-4 2 1 15,-5-2-3-15,11 0 2 0,-5 0-3 0,2 0 2 16,-8 0-1-16,14 0-4 0,-8-2 4 0,0 2-4 16,-6 0 3-16,11 0-5 0,-6 0 0 0,-5 0-3 0,9 0 2 15,-9 0 0-15,8 2-2 0,-8-2-1 16,6 1 0-16,-6-1 3 0,7 3 2 0,-5-1-2 15,-2-2-3-15,3 6 3 0,0-2 1 0,-3-4-3 0,0 7 4 16,1-2 6-16,-1-5 3 0,0 10 3 16,0-10 4-16,-1 7 2 0,1-1 1 0,-2-2 0 0,2-4 6 15,-2 8 1-15,-1-5-5 0,3-3 3 16,-6 6-7-16,4-2-1 0,2-4-6 0,-7 3-5 16,5-1-17-16,2-2-29 0,-10 3-21 0,5-2-38 15,5-1-33-15,-10 3-46 0,10-3-46 0,-10-3-221 0,4-1-483 16,0 2 214-16</inkml:trace>
  <inkml:trace contextRef="#ctx0" brushRef="#br0" timeOffset="12032.35">14130 3654 45 0,'0'0'243'16,"12"0"-15"-16,-6 1-16 0,2 2-12 0,-1 1-12 16,0 0-19-16,0 2-4 0,2 0-2 0,-4 1-4 15,2 4-9-15,0 0-5 0,1 1 0 0,-4-1-12 16,0 2-3-16,-1-2-14 0,0 1-6 0,-3 1 5 16,0-1-20-16,-3 2-8 0,0-3-8 0,-1 2-7 15,-3 0-6-15,0-2-7 0,-2 1-7 0,-2-2-8 16,-2 5-28-16,-2-2-35 0,-1-1-48 0,-1-1-57 0,0 1-73 15,1-2-300-15,-4-2-538 0,6-1 238 0</inkml:trace>
  <inkml:trace contextRef="#ctx0" brushRef="#br0" timeOffset="15308.17">10012 4400 83 0,'3'-5'161'16,"-3"5"-10"-16,0 0-15 0,7-3-15 0,-7 3-14 15,0 0-2-15,4-2-12 0,-4 2-12 0,0 0-3 16,0 0-1-16,7-2-6 0,-7 2-6 0,0 0-1 16,0 0-11-16,0 0 2 0,0 0-8 0,0 0-5 15,0 0-2-15,0 0 5 0,0 0-7 0,0 0 0 16,0 0-2-16,0 0-7 0,6 5 5 0,-6-5-3 15,0 0-4-15,0 0 2 0,3 7 4 0,-3-7-4 0,3 4-7 16,-3-4 1-16,5 5-3 0,-2-2 7 16,-3-3-1-16,6 4-1 0,-1-2-5 0,-2 1-3 0,2 0 0 15,0 0-3-15,0-1 0 0,1 0-7 0,-2 0 5 16,2-1 1-16,-2 2-1 0,2 0 0 0,1-1-7 16,-3 1 3-16,3-2-4 0,-4 2 4 0,4-2-4 15,-2 1-1-15,1 0 2 0,-2 0 0 0,2 0 1 16,-2-1-3-16,-4-1 0 0,10 3-3 0,-6-2 0 15,2 1 2-15,3-2 1 0,-2 1 1 0,1 1 1 16,0-2-3-16,1 0-1 0,-2 0 4 0,1 0-2 16,2-2-2-16,0 1-1 0,0-1 1 0,1 2 2 15,-1-1-4-15,0 0 2 0,-2 0 0 0,2 0 0 16,0 1 0-16,1-1 0 0,-1 1 1 0,0 0-1 16,0-2 0-16,-2 1-7 0,2 2 9 0,0-2-1 15,1 1-5-15,-3-1 3 0,1 0 0 0,-2 1 0 16,1-1 0-16,1 1 0 0,-2 0-1 0,0 1 4 0,2-1-3 15,-1-1 4-15,0 1-5 0,1-1 4 0,-2 0-1 16,1 1-1-16,1-1-1 0,-1-1 0 0,1 1-2 16,-1 0 4-16,2-1 0 0,0 1 1 0,-2 0-5 15,5 0 1-15,-3-1 0 0,0 2 0 0,0-1 0 16,-2-2 2-16,3 3-1 0,-1-1-2 0,-2-1-1 16,1 2 5-16,1-2 1 0,-4 0-4 0,3 2 0 15,-1-1 3-15,1 0 1 0,-2 0-5 0,0 1 2 16,-1 0 1-16,2-2-3 0,-8 2 2 0,13-1 0 15,-7 1 1-15,-6 0-2 0,12 0 3 0,-6-1-3 16,-6 1 1-16,14-2 4 0,-6 2-5 0,1 0 2 16,-2-1 0-16,4 1-2 0,-2 0-1 0,1 0 2 15,0-1 0-15,-1 1-3 0,1-1 4 0,0 1-2 0,-1 0 2 16,2-1 0-16,-3 1-3 0,3-1 2 0,-2-1-3 16,-1 2 5-16,2-2-1 0,0 2-1 0,0-1 1 15,0 1 1-15,-2-1-4 0,0 1 1 0,2-1 3 16,0-1-4-16,0 1 5 0,1 1-2 0,2 0-2 15,-2-2 1-15,-1 1 1 0,0 1 0 0,0 0 2 16,5-3-1-16,-2 2-3 0,-2 1-1 0,2-2 0 16,1 1-2-16,-1 1 2 0,-3-1 2 0,4 0 3 15,-1 0-11-15,-1 0 8 0,0 1-4 0,-3 0 9 16,5-1-12-16,-4 1 6 0,0-1 5 0,0 1-1 16,0 0 1-16,0 0-2 0,-1-2-2 0,0 2 2 15,0-1-4-15,-1 1 3 0,2 0 0 0,1 0 0 16,-2 0-5-16,0 0 4 0,1-1-1 0,0 1 0 15,-1 0-1-15,0 0 4 0,-1 1-2 16,1 0 2-16,-3-1-1 0,3 2 5 0,-1-2 1 0,-1 1 0 16,1 0 1-16,-1 0 3 0,1 1-2 0,-1 0-2 15,-1-1-3-15,-1 2 7 0,0-1 0 0,1 0-3 16,-2 0 4-16,1 1 0 0,0-1-3 0,0 1 4 0,-5-3-2 16,7 6 6-16,-3-4-4 0,0 0 1 15,-1 2 0-15,-3-4-3 0,6 5 1 0,-3-2 3 16,-3-3-2-16,4 4 0 0,-4-4 1 0,4 6 2 0,-1-3-2 15,-3-3-4-15,4 2 1 0,-4-2 2 16,5 3-1-16,-5-3-1 0,6 4 0 0,-6-4 3 16,5 2 3-16,-5-2-2 0,6 1-2 0,-6-1 3 0,5 2-4 15,-5-2 2-15,0 0-3 0,5 1 3 0,-5-1-3 16,0 0 7-16,0 0-4 0,9-4 1 0,-9 4-1 16,0 0-2-16,7-2-5 0,-7 2 1 0,0 0 2 15,4-3-4-15,-4 3 2 0,0 0-4 0,6-6 0 16,-6 6 1-16,3-2-3 0,-3 2 1 0,4-3-2 15,-4 3 1-15,5-2 1 0,-5 2 0 0,7-3-3 16,-3 0-2-16,-4 3 1 0,7-3-1 0,-7 3 2 16,9-4-3-16,-4 2 1 0,-1 1 4 0,1-2-5 15,-5 3 3-15,11-3-5 0,-6 2 4 0,3-2-2 16,-2 3 0-16,1-3 1 0,0 1-1 0,0 0-2 0,1 1 1 16,0-2 1-16,-2 2 1 0,2-1 0 0,-1 0 1 15,1 0 2-15,0 0-3 0,1 1 0 16,-1-1-1-16,2 1 0 0,-1-1 2 0,1 1 0 0,-1-1 1 15,4 2-2-15,-3-2 0 0,1 1-3 0,3 1 2 16,-5-2 2-16,1 0-1 0,0 2 1 16,3-2 0-16,-3 2-1 0,1-1-1 0,-1 1-1 0,0-1 3 15,1 1 1-15,-1 0-3 0,0 0 1 0,0-1 3 16,0 0 0-16,1 0 3 0,-1 1-5 16,-3-2 0-16,2 2 3 0,1 0-5 0,-1-2 3 0,-1 1 0 15,1 2 4-15,-1-2-7 0,1 1 1 0,1 0 1 16,-1 0 2-16,1-1-1 0,-1 1 0 0,1-2-1 15,1 2 2-15,-1 0-1 0,-2 0-2 0,2 0 2 16,0 0-1-16,0-1 0 0,-2 1 1 0,1 0 0 16,0 0-2-16,0 0 1 0,1 0 3 0,-2-2-3 15,2 2 1-15,-2-1 0 0,1 1-1 0,1-1 1 16,-2-1 1-16,1 2-3 0,1 0 2 0,-2-1 3 16,2 2-5-16,-2-2 5 0,1 1-3 0,1-1 0 15,-2 1 0-15,2-1-1 0,-2 0 0 0,2-1-1 16,0 1 2-16,0-1-2 0,-2 2 3 0,4-1-1 15,-2 1 2-15,-1 0-2 0,1-2 1 0,0 0-5 0,0 0 1 16,0 2 5-16,-2 0-4 0,2-2 2 16,0 1-1-16,-2 0 1 0,1 0-4 0,-1 0 4 15,2 1-3-15,0-1 3 0,-3-1-3 0,2 2 3 16,-1-1-2-16,2 0-2 0,0 0 4 0,-2-2-1 16,1 3-1-16,-1-1-1 0,2-1 1 0,-2 1 3 0,2 0-2 15,0-1-1-15,0 2-1 0,-2-1 2 16,2-1-1-16,0 2 1 0,0-1-1 0,1-1 2 0,-1 1-1 15,-1 1-1-15,-1-2 0 0,0 1 5 0,2 0-4 16,-1 0 0-16,-1 0 0 0,1 1 1 0,-1-1 0 16,1 0 0-16,-1 1-1 0,-1-1-1 0,0 1 0 15,2-1 5-15,0 1-5 0,-2-1 3 0,2 1 0 16,-1 0 0-16,1 0 2 0,-1 0-3 0,1-2 1 16,-1 2-3-16,1-1 1 0,0 0 0 0,-1 0 4 0,1 0-7 15,0 1 2-15,-1 0 1 0,1-1-1 16,-1 1 3-16,-1 0 1 0,2 0-2 0,-1 0 1 15,-1-1 1-15,1 1-4 0,2 0 4 0,-2-1-2 16,-1-1 1-16,1 1-2 0,0 1-2 0,0 0 8 16,0-1-7-16,0-1 2 0,-2 2-1 0,-6 0-1 15,13-2 3-15,-8 1-2 0,5 1 0 0,0-1 2 16,-2 0-4-16,0 0 6 0,1 0-1 0,0 1-5 0,0 0 1 16,0 0-1-16,1 0 3 0,4 0-1 15,-5 0 2-15,2 0-1 0,-1 0 0 0,3 1 0 16,1-1 0-16,-4 0-2 0,0 0 5 0,-1 1-3 0,1-1-2 15,1 1 0-15,-1 0 1 0,-1-1 1 0,1 0-1 16,0 0 3-16,-1 1-1 0,-1-1-2 16,2 0 2-16,-1 0-1 0,-1 0 0 0,1 0 3 0,0 0-5 15,-1 1 12-15,1-1-10 0,0 1-2 0,0-2 4 16,0 1-2-16,-1 1 1 0,0-1-2 0,0 0 1 16,0 0 0-16,0 0-2 0,0 0 4 0,0 2-2 15,0-2-1-15,0 1 4 0,0-1-2 0,-1 0-3 16,2 0 0-16,-2 0 0 0,-1 0 0 0,3 0 4 15,-1 0-1-15,0 0-2 0,-1 0 2 0,-7 0 0 16,13 0 2-16,-5-1-2 0,-3 2-1 0,-5-1-1 0,12-1 0 16,-7-1 0-16,-5 2 1 0,13 0 1 15,-7-1-3-15,-6 1 4 0,11-1 0 0,-5 2 1 16,-6-1-5-16,11-1 2 0,-5 0-2 0,2 1 2 16,0 0-1-16,0-1 0 0,-1 1 0 0,1 0 1 0,0-1-1 15,1 0 4-15,-1 0-4 0,0 2 3 16,-1-2-4-16,0 1 2 0,1 0 0 0,-1 0-1 15,1 0 1-15,-8 0 3 0,10 0-1 0,-2-1-1 0,-1 0-1 16,-7 1 2-16,12-1 0 0,-6 0-2 0,-6 1 0 16,10-2-2-16,-5 1 5 0,-5 1-2 0,13-2 0 15,-7 0-1-15,-1 2 4 0,-5 0-4 0,14-3 1 16,-7 1-1-16,1 0 0 0,-2 2-1 0,2-2 0 16,0 0 1-16,-1 0-1 0,1 1 0 0,-1-2-1 15,-1 3 2-15,0-3 0 0,-1 2 0 0,1-1 2 16,1 0-4-16,0 0 3 0,0 0 0 0,-1 2-1 15,1-2 0-15,0 1-2 0,-2-1 0 0,2 0 2 16,-1 1 2-16,-6 1-4 0,11-3 1 0,-5 2 3 16,0-1-4-16,-2 0 0 0,-4 2 1 0,10-2 2 15,-6 1-1-15,2-1 5 0,-6 2 5 0,7-2 9 16,-7 2 1-16,5-3 7 0,-5 3 6 0,6-3 4 16,-6 3 5-16,6-1 2 0,-6 1 2 0,0 0 9 0,4-3-8 15,-4 3 4-15,0 0-6 0,3-4-3 0,-3 4-5 16,0 0-1-16,0 0-8 0,0 0 0 15,0 0-6-15,4-4-17 0,-4 4-29 0,0 0-34 16,0 0-44-16,0 0-40 0,-13-2-46 0,6 0-59 0,-3 1-223 16,-5-2-509-16,1 1 225 0</inkml:trace>
  <inkml:trace contextRef="#ctx0" brushRef="#br0" timeOffset="16236.93">10908 4764 206 0,'0'0'233'0,"0"0"-18"0,0 0-19 16,0 0-13-16,0 0-9 0,0 0-7 0,0 0 0 16,29-3-5-16,-19 1-10 0,3 1-3 0,3-2-5 15,-1 2-9-15,6-2-5 0,-2-1-12 0,2 0-3 16,-1 2-8-16,-4-1-11 0,1 0-11 0,-1 2-8 15,-1-3-5-15,-1 2-7 0,0 0-6 0,-1 0-5 16,-2 1-10-16,-2 0-2 0,0 0-4 0,-1 1-6 16,0-2-3-16,-8 2-14 0,9 0-16 0,-3 0-24 15,-6 0-13-15,7-1-23 0,-7 1-16 0,6 1-11 0,-6-1-10 16,0 0-13-16,0 0-16 0,0 0-28 16,0 0-23-16,0 0-43 0,0 0-160 0,-20 9-411 15,12-8 182-15</inkml:trace>
  <inkml:trace contextRef="#ctx0" brushRef="#br0" timeOffset="16526.86">10982 4780 5 0,'0'0'221'0,"0"0"-19"0,-5 3-14 16,5-3-5-16,0 0-8 0,-3 5-9 0,3-5-13 15,0 9-10-15,0-3-8 0,0 1-6 0,0 0-4 16,0 2-9-16,2 1-8 0,-2-2-6 0,0 5-4 15,0 0-1-15,-2-2-9 0,2 1-11 0,0 1-5 16,-2-1-5-16,2 0-5 0,-1 0-6 16,-1-2 0-16,0-1-1 0,2-1-6 0,0 2 3 0,0-1-8 15,0 0-5-15,0 1 0 0,-2-2-5 0,2 1-1 16,0-2-1-16,-1 1-8 0,-1-3 0 0,1 2 0 16,0 0-5-16,1-1-9 0,0-6-15 0,-3 11-18 15,3-7-19-15,0-4-19 0,-2 8-24 0,2-8-20 16,-1 6-22-16,1-6-25 0,0 0-17 0,-3 4-36 15,3-4-183-15,0 0-421 0,0 0 186 0</inkml:trace>
  <inkml:trace contextRef="#ctx0" brushRef="#br0" timeOffset="16732.99">10960 4956 114 0,'7'-3'272'0,"2"-1"-15"16,-1 1-17-16,5-1-23 0,2-1-22 0,-1 2-23 16,0 0-15-16,1 2-15 0,-1-1-12 0,-1 2-26 15,0-2-30-15,1 1-27 0,-4 1-34 16,0 1-33-16,-1-1-37 0,0 0-30 0,1 2-30 16,-1-4-53-16,0 1-111 0,-1 0-304 0,0-2 135 0</inkml:trace>
  <inkml:trace contextRef="#ctx0" brushRef="#br0" timeOffset="16995.51">11462 4808 125 0,'0'0'248'16,"0"0"-13"-16,0 0-21 0,0 0-14 0,-12-3-20 15,12 3-8-15,-11 3-13 0,4-1-7 0,-1 3-7 16,-3 1-4-16,1 1-5 0,0 2-2 0,0-2-5 15,0 2-2-15,1 2-12 0,1-3-10 0,4 1-7 0,-3 0-14 16,2 0-7-16,1 0-5 0,0-1-7 0,1 1-4 16,0 1-9-16,2-3-4 0,1 3-4 0,0-2-3 15,1 1-2-15,1-1-6 0,0 1-14 16,0-2-19-16,1 1-31 0,0-1-32 0,0 0-28 0,1-1-33 16,-1 0-27-16,1-2-31 0,3-1-37 0,-2-2-213 15,1 1-467-15,2-4 206 0</inkml:trace>
  <inkml:trace contextRef="#ctx0" brushRef="#br0" timeOffset="17449.4">11533 4957 23 0,'4'-3'295'0,"-4"3"-13"0,5-2-14 0,-5 2-16 16,0 0-24-16,6-4-19 0,-6 4-19 0,0 0-23 15,6 0-15-15,-6 0-18 0,0 0-13 0,6 5-4 16,-6-5-13-16,5 7-8 0,-3-3-11 0,-1 1-4 15,0 1-9-15,-1-6-4 0,1 9-8 0,-2-2-7 16,1-2-2-16,0 1-4 0,0-6-4 16,-1 9-6-16,1-9-2 0,-2 9-5 0,1-5-2 0,1-4 0 15,0 6-8-15,0-6 2 0,0 0-2 0,-1 7-1 16,1-7 1-16,0 0-3 0,0 0 3 0,0 0-6 16,0 0 1-16,0 0-10 0,0 0-6 0,0 0-7 15,0 0-2-15,9-15-6 0,-4 8-2 0,1 1-5 16,-1-1-4-16,3-3-2 0,1 1-3 0,-1 1 2 0,2-1 4 15,1 1-1-15,-1 0 6 0,-2 2 4 16,0 1-5-16,0 2 6 0,-1-2 2 0,0 2-1 0,0-1 6 16,0 1 6-16,-2 1 4 0,1-1 4 0,-1 2 3 15,-5 1-2-15,8-2-3 0,-8 2 0 0,7 0 6 16,-7 0 5-16,7 2 9 0,-7-2 5 16,6 4-1-16,-4-1 4 0,1 1-1 0,-3-4 2 0,5 9-4 15,-3-5 6-15,0 0-5 0,0 2 1 0,-1-2-5 16,0 2 1-16,1-1-1 0,-2-5-2 0,1 11-5 15,0-7-1-15,-1 2-2 0,1 0 4 0,-1-6-15 16,0 9-23-16,0-3-29 0,0-6-30 0,-2 7-37 16,2-7-39-16,-2 7-31 0,2-7-42 15,0 0-57-15,-1 4-145 0,1-4-463 0,0 0 206 0</inkml:trace>
  <inkml:trace contextRef="#ctx0" brushRef="#br0" timeOffset="17644.17">11900 4969 299 0,'6'-4'296'16,"-6"4"-9"-16,10-2-17 0,-3 1-27 0,-1-1-23 15,2 2-21-15,-3-1-20 0,3 0-17 0,-1 0-16 0,1 2-18 16,1-1-10-16,-1-1-14 0,0 2-9 0,1 0-19 16,-4-1-26-16,0 1-31 0,2 0-27 0,-7-1-31 15,14 1-25-15,-6-1-30 0,1 0-36 16,0 0-42-16,0 0-24 0,1-2-169 0,-2-1-396 0,1 1 176 15</inkml:trace>
  <inkml:trace contextRef="#ctx0" brushRef="#br0" timeOffset="17900.04">12290 4838 42 0,'3'-4'312'0,"-3"4"-16"0,0 0-20 16,0 0-27-16,3-5-22 0,-3 5-25 0,0 0-25 15,0 0-18-15,0 0-20 0,0 0-8 0,0 0-16 16,0 0-13-16,0 0-10 0,3 14-7 0,-3-14-9 16,0 9-6-16,0-2-2 0,-2 2-9 0,1-1 0 15,1 0-8-15,0 5-2 0,-4-1-5 0,2 0-4 16,1 0-5-16,-2 1-3 0,0-5-2 0,2 2-4 16,-2-2 2-16,2 1-11 0,-2 0-14 0,3-3-11 15,-3 1-25-15,3-2-19 0,-3-1-29 0,3-4-27 16,-1 9-24-16,1-9-28 0,-2 6-19 0,2-6-30 0,0 0-180 15,0 0-420-15,0 0 186 0</inkml:trace>
  <inkml:trace contextRef="#ctx0" brushRef="#br0" timeOffset="18178.44">12535 4747 66 0,'0'0'263'0,"6"-3"-20"0,-6 3-19 16,0 0-21-16,7-1-18 0,-7 1-15 0,0 0-15 15,8 4-6-15,-3 1-13 0,-1 1 4 0,2 1-12 16,1 2-4-16,-3 3-5 0,1-1-9 0,0 2-5 16,-1 1-4-16,0 0-1 0,0 0-9 0,-1 5-7 15,0 0-6-15,-2-4-9 0,-2 2-4 0,-2-2-10 16,-1 4 0-16,-3 0-6 0,-3-1-14 0,-4 1-29 15,-2-2-33-15,0 1-36 0,-4 1-55 0,0-1-40 16,-1 0-31-16,0-1-61 0,-2-1-168 0,2-3-451 0,0-1 200 16</inkml:trace>
  <inkml:trace contextRef="#ctx0" brushRef="#br0" timeOffset="20138.78">14600 3977 43 0,'0'0'122'16,"0"0"-16"-16,0 0-6 0,0 0-2 0,0 0-7 15,0 0-10-15,0 0 3 0,0 0 1 0,0 0-1 16,0 0 8-16,0 0 4 0,0 0-5 0,0 0 2 15,0 0-1-15,0 0-2 0,0 0-5 0,0 0 0 16,0 0-3-16,0 0-4 0,0 0-3 0,0 0-1 16,0 0-2-16,0 0-8 0,0 0-1 0,0 0-8 15,0 0-1-15,0 0-6 0,0 0-3 0,0 0-3 16,0 0-6-16,0 0-1 0,0 0-6 0,0 0-2 0,0 0-2 16,0 0-3-16,0 0-6 0,4-14 4 15,-4 14 0-15,6-1 1 0,-6 1 0 0,8-2 0 16,-8 2-1-16,13 2 1 0,-5-1 2 0,-2 0-6 0,2-1 5 15,2 0-2-15,0 0 1 0,0 0 1 0,1 0-1 16,2 0 0-16,0 2-1 0,-1-4 0 16,2 2 3-16,-1 2-7 0,3-2 5 0,-2 0-5 15,0 0-1-15,0-2 0 0,1 2-2 0,-1-1-2 0,0-2-1 16,1 2-1-16,-3 1 0 0,1 0-1 0,0-1 1 16,-4 1-3-16,0-1 4 0,-1-1-4 15,-1 2-1-15,3-1 0 0,-4 1 5 0,-6 0-4 0,11-2 0 16,-7 1 0-16,-4 1-3 0,9 0-1 0,-9 0 1 15,5-1-1-15,-5 1 2 0,7-2-3 0,-7 2 3 16,0 0 2-16,0 0-4 0,9-1-2 0,-9 1 2 16,0 0 2-16,6 0-5 0,-6 0 2 0,0 0 1 15,0 0-2-15,0 0 2 0,7-2-4 0,-7 2 5 16,0 0-5-16,0 0-4 0,0 0-8 0,0 0-11 0,0 0-10 16,0 0-7-16,0 0-9 0,0 0-16 0,0 0-22 15,0 0-32-15,0 0-13 0,0 0-37 16,0 0-68-16,0 0-126 0,-16-4-396 0,16 4 176 0</inkml:trace>
  <inkml:trace contextRef="#ctx0" brushRef="#br0" timeOffset="20456.36">14883 3826 141 0,'0'0'166'0,"0"0"-16"0,0 0-12 0,0 0-16 0,0 0-13 15,0 0 3-15,0 0 1 0,0 0-1 0,0 0-1 16,0 0-1-16,-3 15-2 0,2-8 2 0,1 0-5 16,0 0 2-16,0 2-4 0,0 0-2 0,0 1 5 15,1 1-6-15,1 1-7 0,-1 0 8 0,2 0-14 16,0 1-8-16,-1 0-2 0,1-4-10 0,-1 0-2 15,0 2-10-15,0-1-4 0,-1-3-6 0,-1 1-6 16,2 0 2-16,-2 1-10 0,0-2-16 0,0-1-19 16,0-6-24-16,-2 10-27 0,-1-4-32 0,2-2-39 15,-5 2-39-15,5-1-39 0,-3-2-197 0,0 0-433 16,4-3 192-16</inkml:trace>
  <inkml:trace contextRef="#ctx0" brushRef="#br0" timeOffset="21740.12">15491 3676 117 0,'0'0'162'16,"0"0"-3"-16,0 0-9 0,0 0-1 0,0 0-5 0,25-1-11 15,-16 0-8-15,1 1-8 0,4-2 1 16,1 1-9-16,1-2-4 0,-1 0-11 0,6 1-8 15,-1-1-5-15,0 0-7 0,-5 2-7 0,1-1-5 16,6-2-5-16,-8 3-7 0,1-1-7 0,-1 1 1 16,0 0-7-16,-1-1-4 0,-4 2-3 0,0-2 0 15,-1 2-8-15,2 0-1 0,-1-1-13 0,-3 1-14 16,-6 0-11-16,7-1-26 0,-7 1-24 0,0 0-21 0,0 0-12 16,0 0-23-16,0 0-31 0,0 0-152 15,0 0-330-15,-25 4 147 0</inkml:trace>
  <inkml:trace contextRef="#ctx0" brushRef="#br0" timeOffset="22030.18">15585 3704 58 0,'0'0'201'0,"0"8"-6"0,0-8-6 16,1 7-18-16,-1-1-9 0,1 1-8 0,0 2-6 15,0-4-6-15,0 1-17 0,0 1-10 0,0 2-8 16,-1-1-6-16,1 1-1 0,0-1-7 0,0 2-9 16,0-1-8-16,0-2-6 0,-1 2 0 0,1-3-11 15,0 3-9-15,0-2-3 0,0-1-1 0,-1 2-6 16,0-2-2-16,1-1-5 0,-2 3-1 0,1-8-2 16,0 13-4-16,0-10-4 0,0-3 1 0,-2 10-17 15,2-6-12-15,0-4-17 0,-2 8-16 16,2-8-21-16,-2 8-18 0,1-4-18 0,1-4-26 0,-4 4-28 15,4-4-10-15,0 0-187 0,-6 4-375 0,6-4 166 0</inkml:trace>
  <inkml:trace contextRef="#ctx0" brushRef="#br0" timeOffset="22238.78">15575 3831 126 0,'6'-3'206'16,"-2"1"-18"-16,1 0-15 0,-5 2-15 16,14-4-18-16,-6 3-12 0,1 1-13 0,4-2-19 0,-2 1-4 15,3 1-4-15,0-1-15 0,1 0-6 0,-2 0-25 16,3 1-30-16,-2 0-33 0,1 0-47 16,1 0-18-16,-2-1-56 0,-3 1-90 0,3-3-250 15,1 1 111-15</inkml:trace>
  <inkml:trace contextRef="#ctx0" brushRef="#br0" timeOffset="22518.6">16097 3672 34 0,'-13'4'216'15,"6"-1"-9"-15,-1 2-12 0,1 1-14 0,-5 2-11 16,3 0-8-16,-1 1-9 0,0 1-10 0,1-2-9 16,1 2-17-16,0 1-2 0,3-2-9 0,0 2-7 15,2-2-7-15,0 2-9 0,1 1-7 0,1-2-4 16,3-2-7-16,0 2-4 0,1 1-8 0,1-3-2 16,1 0-6-16,2 3-2 0,2-2-5 0,-2-3-10 15,4 3-17-15,0-2-33 0,-4-1-34 0,3-2-37 16,2 0-52-16,-2-2-31 0,-1 1-201 0,-1-2-407 15,2-1 180-15</inkml:trace>
  <inkml:trace contextRef="#ctx0" brushRef="#br0" timeOffset="23597.72">16308 3739 23 0,'0'0'192'0,"0"0"-24"15,0 0-13-15,0 0-3 0,0 0-12 0,0 0-3 16,4 11-8-16,-2-6-12 0,-2-5-3 0,2 8 0 16,0 0-2-16,1-1-4 0,-2 0-10 0,2 1-8 0,-2-1-6 15,1 1-10-15,-1-1-3 0,2-1-7 16,-3 1-8-16,1-1-3 0,1 2-4 0,1-4-8 0,-3 2 0 15,0-6-8-15,1 7-2 0,2-4-2 16,-3-3-2-16,0 0-2 0,0 8 1 0,0-8-8 0,0 0 2 16,3 4-1-16,-3-4 2 0,0 0 0 0,0 0 0 15,0 6-3-15,0-6-1 0,0 0-3 0,0 0-2 16,0 0-3-16,0 0-8 0,2-16-9 0,-2 16-2 16,3-10 1-16,0 2-7 0,0 0-6 0,0-1 3 15,0 1 3-15,-1-1-4 0,1 1-1 0,1 0-3 16,-2 0 1-16,2 1 3 0,0-2 3 15,-1 3 1-15,1-1 4 0,-1 3 0 0,0 0 2 0,-2-1-1 16,1 0-6-16,-2 5 10 0,5-6 1 0,-5 6-1 16,6-5 1-16,-5 3 3 0,-1 2 1 0,6-3-4 15,-6 3 4-15,4-3-1 0,-4 3-1 0,0 0 11 16,0 0 4-16,0 0 5 0,12 6 9 0,-10-4 4 16,1 2-6-16,-1 1 5 0,-1 1 1 0,2 0 6 15,0 2 2-15,-2-1 5 0,2 2 1 0,0-1 2 16,-2 1-3-16,2-1-4 0,-2 2-3 0,1-1-2 15,-1-2-1-15,2 1-5 0,-2 2 3 0,-1-5-6 16,2 2-4-16,-2-1 0 0,0 0 0 0,1 1-2 16,-1-7-5-16,2 11-2 0,-1-7-18 0,-1-4-19 15,-1 9-22-15,1-9-28 0,0 7-27 0,0-7-34 16,1 6-34-16,-1-6-51 0,0 0-168 0,3 1-422 0,-3-1 187 16</inkml:trace>
  <inkml:trace contextRef="#ctx0" brushRef="#br0" timeOffset="23806.43">16671 3822 293 0,'3'-5'292'0,"-3"5"-22"16,4-5-16-16,-4 5-20 0,3-3-23 0,-3 3-21 0,7-4-20 15,-2 3-15-15,-5 1-18 0,9-3-13 0,-3 2-13 16,1 1-13-16,-7 0-10 0,13 1-24 0,-8-1-27 15,1 0-29-15,1 2-27 0,-1-2-29 0,-1 2-30 16,-5-2-27-16,10 2-35 0,-6-1-37 16,-4-1-185-16,7 2-392 0,-7-2 174 0</inkml:trace>
  <inkml:trace contextRef="#ctx0" brushRef="#br0" timeOffset="24382.41">16919 3703 184 0,'2'-9'207'0,"-2"9"-15"16,3-6-23-16,-3 6-17 0,5-4-12 0,-2 1-14 15,1 1-10-15,3-2-12 0,0 1-14 0,2 2-2 0,-1-3-2 16,1 2-8-16,0 0-3 0,0 1-7 16,1 0-3-16,-2 0-2 0,2 0-3 0,-3 1-3 15,0-1-11-15,0 2-5 0,-1-1-6 0,-6 0 0 0,8 3-4 16,-2-2-7-16,-6-1 0 0,4 3-4 0,0 2 0 16,-4-5 2-16,2 5 1 0,-2-5 5 15,-2 8 6-15,2-2-6 0,0-6 3 0,-7 10-3 16,5-6 0-16,-3 2-3 0,1-1-1 0,0-1-5 0,-2 2 3 15,3-2-5-15,-1-1-2 0,1 0-2 0,-1 1-3 16,1 0 1-16,3-4-4 0,-2 6 2 16,-1-4-1-16,3-2 4 0,-2 5-7 0,2-5-2 0,0 0 6 15,0 0-5-15,6 7 1 0,-6-7-3 0,4 5 3 16,0-4-1-16,3 1 1 0,-7-2-1 0,12 1 0 16,-4-1-2-16,-1 2-4 0,0-2 5 15,4 1-1-15,-2-1-3 0,-1 2 2 0,2-1 0 0,-3 1-2 16,0-1-1-16,0 1 2 0,0 0-3 0,-2 0 0 15,-1 1-1-15,1-1 0 0,0 2 8 0,-1-3-4 16,-4-1-1-16,6 7 2 0,-2-4 3 0,-1 0-2 16,-3-3 8-16,2 7-2 0,-2-7 1 0,0 8-1 15,0-8 7-15,-3 7-3 0,-2-4-2 0,1 1 1 16,-2 1-1-16,1-3-4 0,-1 2-16 0,-3-1-18 16,2 0-20-16,0 0-23 0,-3 0-24 0,6-1-24 0,-2 0-21 15,6-2-24-15,-8 0-54 0,8 0-127 16,-8 0-372-16,8 0 164 0</inkml:trace>
  <inkml:trace contextRef="#ctx0" brushRef="#br0" timeOffset="24676.23">17335 3585 19 0,'7'-2'182'0,"-2"1"-17"0,2 0-13 15,1 1-1-15,-1 2-11 0,1 0-13 0,-1 1 6 16,0 3-11-16,1 0-3 0,-1 1-7 0,0 3-6 16,-1 0-3-16,0 2-7 0,-1-1 2 0,-2 2-6 15,1-1-2-15,-2 3-4 0,-1-2-9 16,0 1-4-16,-2-2-6 0,0 2-12 0,-2 0 3 15,-1 0-8-15,-2-2-1 0,-1 1-29 0,-1-1-32 0,-4 2-41 16,1-2-45-16,1-4-60 0,-3 3-213 0,0-3-401 16,1-1 178-16</inkml:trace>
  <inkml:trace contextRef="#ctx0" brushRef="#br0" timeOffset="25964.52">17693 3784 202 0,'0'0'220'0,"0"0"-26"16,0 0-14-16,0 0-14 0,0 0-13 0,0 0-8 16,0 0-6-16,0 0-4 0,23-3-9 0,-14 3-7 15,4 0-4-15,1 0-11 0,0-1-11 0,2 0-5 16,-1-1-10-16,0 0-8 0,1 2-8 0,-3 0-5 15,1-1-7-15,-4 1-2 0,0 1-10 0,0-1-1 16,-3-1-4-16,1 2-9 0,-2-1-13 0,0 1-14 16,-6-1-11-16,9 2-19 0,-9-2-11 0,7 1-19 15,-4 1-23-15,-3-2-24 0,0 0-28 0,4 2-24 16,-4-2-177-16,0 0-368 0,0 0 163 0</inkml:trace>
  <inkml:trace contextRef="#ctx0" brushRef="#br0" timeOffset="26231.18">17906 3655 30 0,'0'0'262'0,"0"0"-31"16,0 0-20-16,0 0-26 0,0 0-16 0,0 0-7 15,0 0-13-15,-10 16-14 0,7-8-4 0,-2 4-11 16,2 0-8-16,-1 0-6 0,1 2-8 15,-1-1-12-15,3 1-6 0,1 0-5 0,-1-1-11 16,-1 0-1-16,2 1-9 0,0-2-6 0,-1 0-2 0,1 2-5 16,1-1-1-16,-1-2-7 0,-1-2-2 0,1 0-12 15,0 0-23-15,0-4-24 0,1 0-23 0,-1 2-26 16,1-2-29-16,-1-5-22 0,1 7-21 0,-1-7-32 16,3 4-163-16,-3-4-370 0,0 0 163 0</inkml:trace>
  <inkml:trace contextRef="#ctx0" brushRef="#br0" timeOffset="26520.32">18292 3525 221 0,'6'-4'235'0,"-2"1"-18"0,5 2-12 16,0-2-15-16,0 0-18 0,1 1-11 0,0 2-15 0,2-2-9 16,2 2-15-16,0-2-11 0,-1 1-7 0,-3 1-11 15,1 0-8-15,2 0-1 0,1-1-12 16,-6 1-12-16,2 1-6 0,-1-1-6 0,-1 3-6 0,1-3-9 16,-2 2-20-16,-2-2-20 0,0 2-21 0,-5-2-19 15,8 5-27-15,-5-3-27 0,-3-2-18 0,3 4-38 16,-3-4-49-16,0 0-105 0,0 0-338 15,-10 6 150-15</inkml:trace>
  <inkml:trace contextRef="#ctx0" brushRef="#br0" timeOffset="26751.78">18322 3584 162 0,'-2'4'204'16,"0"3"-7"-16,2 1-9 0,-2-1-7 0,1 3-10 15,2 2-12-15,-1 1-4 0,2-1-7 0,-2 2-13 16,2-1-9-16,0 1-9 0,-2 0-9 0,3-1-10 16,-2 1-9-16,3-3-7 0,-2 2-9 0,-1 0-6 15,2-2-7-15,0 1-3 0,-3-3-6 0,1 0-5 0,1-1-4 16,-2 0-6-16,0 0-15 0,0-4-23 16,1 3-19-16,-1-7-29 0,-1 10-30 0,-2-5-38 15,3-5-37-15,-3 7-55 0,-1-4-147 0,-1-1-385 16,5-2 170-16</inkml:trace>
  <inkml:trace contextRef="#ctx0" brushRef="#br0" timeOffset="26932.11">18322 3774 139 0,'14'-5'241'0,"-1"1"-20"16,2 1-20-16,6-2-18 0,-1 1-20 0,1 0-11 0,-5 4-17 15,-1-3-16-15,-1 2-24 0,0-1-27 0,0 4-37 16,-1-1-37-16,-3-1-49 0,2 0-51 0,-2 0-158 16,-1 0-285-16,-1-3 126 0</inkml:trace>
  <inkml:trace contextRef="#ctx0" brushRef="#br0" timeOffset="27185.82">18764 3562 14 0,'0'0'256'15,"-10"1"-17"-15,3 1-20 0,0 1-15 0,-3 1-18 16,3 2-14-16,0 1-15 0,-1 2-10 0,-1 0-13 16,2 1-10-16,2 2-11 0,-1 0-5 0,3 1-10 15,-1 0-6-15,4 0-12 0,0 1-7 0,0-1-10 16,1 1 3-16,3-2-12 0,-1 2-1 0,2-1-5 15,-1 0-5-15,3-2-3 0,-2-1-22 0,3-3-22 16,0 3-28-16,2-2-30 0,-3-3-37 0,1 0-28 16,6-2-44-16,1 1-214 0,-3-4-416 0,2-2 185 15</inkml:trace>
  <inkml:trace contextRef="#ctx0" brushRef="#br0" timeOffset="27616.67">18977 3687 112 0,'0'0'246'0,"0"0"-22"0,0 0-27 16,0 0-16-16,0 0-24 0,0 0-14 0,0 0-10 0,0 0-13 15,5 12-12-15,-3-7-8 0,-1 1-7 0,-1 2-7 16,3 0-11-16,-2-2-4 0,2 1-8 0,-1 0-5 16,-2 0-7-16,1-1-1 0,0 0-9 0,-1-6 3 15,0 9-10-15,0-5 0 0,0-4-6 0,2 6 0 16,-2-6-2-16,0 0-2 0,0 7-4 15,0-7 3-15,0 0-1 0,0 0-2 0,0 0-5 0,0 0-11 16,0 0-6-16,0 0-10 0,0 0-6 0,13-14-6 16,-9 7 0-16,1 0 4 0,1 0-6 0,2-3 0 15,0-2 2-15,1 3 0 0,-2-1-5 0,3 0 12 16,-1 1 3-16,-4 1 6 0,2 1 7 0,-4 2 9 16,2 0 6-16,0 0 13 0,-1 2 6 0,-1 0 6 15,-3 3-5-15,4-4-1 0,-4 4-7 0,6-2-3 16,-6 2-4-16,0 0-1 0,0 0 0 0,8 4 1 15,-8-4 1-15,5 8 8 0,-1-2 1 0,-1 1-2 16,0 1 0-16,-1-1 0 0,2 2-5 0,-1 0 2 16,0-2-1-16,1 2-6 0,-2-2 1 0,1 1 0 15,0 1-2-15,-1 0 1 0,1-2-4 0,-1-1-4 16,0 0-21-16,-1-1-20 0,1 0-32 0,-1 1-32 16,-1-6-32-16,2 7-37 0,-2-7-37 0,4 6-184 15,-4-6-416-15,0 0 185 0</inkml:trace>
  <inkml:trace contextRef="#ctx0" brushRef="#br0" timeOffset="27805.36">19330 3701 98 0,'5'-4'299'16,"-5"4"-24"-16,6-3-26 0,-2 1-19 0,2 1-29 15,1-2-18-15,1 2-18 0,-1 1-18 16,3-2-15-16,-1 2-12 0,1 0-13 0,0 0-12 15,-1 2-26-15,1-1-31 0,-3-1-35 0,1 3-30 0,1 2-31 16,-2-4-29-16,2 1-37 0,-4-2-41 16,0 2-160-16,2-2-353 0,-7 0 156 0</inkml:trace>
  <inkml:trace contextRef="#ctx0" brushRef="#br0" timeOffset="28135.4">19695 3565 136 0,'0'0'277'16,"0"0"-21"-16,0 0-29 0,2-3-25 0,-2 3-24 16,0 0-17-16,0 0-16 0,0 0-14 0,0 0 3 15,0 0-10-15,-10 17-6 0,8-11-8 0,-1 3-6 16,-2-2 3-16,3 1-20 0,-3 3-7 0,2 0-5 15,1-1-7-15,-1-2-6 0,0 1-6 0,0 4-6 16,3-5-3-16,-1 1-3 0,1-1-2 0,-2 0-6 16,2 0-2-16,2-1-1 0,0 0-6 0,3-1 1 15,-2 0-4-15,1-1-21 0,2-1-19 0,-2 0-21 0,6-1-19 16,-3-1-15-16,2-1-16 0,0 0-19 0,1-2-16 16,0 0-25-16,2-3-16 0,-3-1-3 0,4 0-5 15,-3-2-32-15,2 1-108 0,-2-2-336 16,0 1 149-16</inkml:trace>
  <inkml:trace contextRef="#ctx0" brushRef="#br0" timeOffset="28298.44">19842 3688 526 0,'5'-4'62'0,"0"-1"21"0,-1 1 16 0,-1 1 13 16,-3 3 7-16,5-5 1 0,-5 5-5 0,5-4-12 16,-5 4-18-16,0 0-4 0,0 0 3 15,0 0 8-15,0 0-3 0,4 11 0 0,-4-6-4 0,-2 3 2 16,1 1-7-16,0-2 5 0,1 3-9 16,0 2-5-16,-2 1-5 0,2-2-8 0,0 3-4 15,0-2-2-15,0 0-4 0,-1-3-6 0,1 1-6 0,-2-1 1 16,2 0-6-16,0-1-17 0,0 1-27 0,0-2-24 15,-1-1-24-15,1-6-28 0,-3 10-36 0,3-7-26 16,0-3-36-16,0 0-166 0,0 0-383 0,0 0 169 16</inkml:trace>
  <inkml:trace contextRef="#ctx0" brushRef="#br0" timeOffset="28527.37">20213 3514 145 0,'6'4'235'0,"0"2"-10"16,0 2-17-16,2 4-16 0,3 4-18 0,-3 2-14 16,2 2-16-16,-1 2-13 0,1 0-14 0,-5 2-10 15,2 0-11-15,-1 1-7 0,-4 1-9 0,-2-2-15 16,-5 1-40-16,-2-1-44 0,-4 1-38 0,-3-2-59 15,-11 7-218-15,-4-7-362 0,2 1 161 0</inkml:trace>
  <inkml:trace contextRef="#ctx0" brushRef="#br0" timeOffset="31235.88">15720 4233 76 0,'4'4'143'0,"-4"-4"4"0,0 0-17 15,4 4 0-15,-4-4-13 0,4 3-12 0,-4-3-3 16,4 3-3-16,-4-3-10 0,3 3-5 0,-3-3-6 16,3 4 3-16,-3-4-10 0,5 5-3 0,-3-2-9 15,-2-3-4-15,4 4-5 0,-4-4-3 0,2 4-3 16,-2-4 7-16,3 6-18 0,0-4 0 0,-3-2-7 16,3 6-1-16,-1-2-3 0,-2-4 1 15,3 5-7-15,-1-1 4 0,-2-4-2 0,5 7 1 16,-3-5 0-16,1 1-1 0,1 0-2 0,0 0-1 0,-4-3 1 15,7 6-2-15,-3-5 0 0,1 1 0 0,1 2-4 16,0-2 0-16,3-1 1 0,-3-1-1 0,2 0 0 16,5 2 0-16,-3-2-4 0,1 0 1 0,-1 0 1 15,0-2-1-15,-1 2-3 0,4-2-1 0,-3 1 3 0,3-2-4 16,-2 2 3-16,-1 1-1 0,3-2-1 16,1-2 0-16,0 1-3 0,1 0 2 0,-2 2 1 15,3-3-1-15,-2 2-1 0,0 0-1 0,0-1-1 16,0 1-1-16,1 0 1 0,-2 1-2 0,1-1-1 15,-1 1-5-15,0 0-1 0,-2 1-3 0,-1-3 1 0,0 3 1 16,1-1-3-16,-1-1-2 0,0 2 1 16,-2 0 0-16,2 0 1 0,-2-1 2 0,2 1-2 0,-1-1 3 15,-1 0 1-15,2 0 2 0,0 0 3 0,0 1-2 16,-2-2 0-16,5 2 0 0,-3-1 4 0,2-1-1 16,1 1 1-16,0-2 0 0,2 2 1 0,-2-2-1 15,1 2 2-15,3-2-1 0,-2 2-1 0,6-1 5 16,-5 1-2-16,-2 0 1 0,1 1-3 0,1-1 1 15,-1 0 1-15,1 0-1 0,-2 1-1 0,0 0 2 16,-1 0 0-16,0-1-2 0,1 0 3 0,-2 1 0 16,1-3-5-16,-2 3 5 0,-1 0 1 0,0-1-3 15,4-1 3-15,-4 2-4 0,4-1 5 0,0-1-1 16,0 0-1-16,2 0 1 0,-1 2-2 0,6-3 0 16,0 0 1-16,1 2 0 0,-1-1 2 0,-2 0 3 15,2 0-6-15,-4-1-1 0,3 1 2 0,-4 1 2 16,0-1 0-16,1 1-1 0,-1 1 0 0,-1-2-4 15,-1 1 3-15,2 1-1 0,-2 0-1 0,-1-2 6 0,2 2-6 16,-4 0 1-16,3-2 0 0,-4 2-1 0,0 0 2 16,0 0 1-16,0-2-2 0,-2 2 0 0,2 2-2 15,-3-2 4-15,2 1-4 0,0 0 6 16,-1 1-2-16,1-1 2 0,0 0 3 0,-1 2 2 0,2-1-5 16,-1 0 8-16,1 2-1 0,-1-1 7 0,3 2-1 15,0 0 1-15,0 0 3 0,0 2 1 0,0-2-4 16,-1 1 2-16,0 1-2 0,0 0-5 15,-2-2-1-15,-1 0 2 0,0 1-2 0,-1 1-3 0,0-1 0 16,-1 1-1-16,-1-3-1 0,-1 3 0 0,0-1 1 16,-1-1-2-16,0-1 1 0,-1 0 2 0,0 1-3 15,-2-5-1-15,4 6 2 0,-2-3 2 0,-2-3-3 16,3 4 1-16,-3-4 0 0,3 4 1 0,-3-4 9 16,0 0 10-16,3 5 5 0,-3-5 9 0,0 0 9 15,0 0 1-15,0 0-3 0,0 0-5 0,0 0-7 16,0 0 3-16,12-5-10 0,-12 5 1 0,7-7-4 0,-4 4-4 15,2-1 1-15,0-1-6 0,0 0 0 16,-1 1-7-16,2-1 2 0,-1 0-3 0,0-1 1 16,1 1-1-16,0 2-1 0,-1-2-4 0,0 3 4 0,2-2-11 15,0 1-2-15,-2-1-4 0,1 0-3 0,1 1-2 16,0-1-4-16,1 1 6 0,-2 0-3 0,2 1-5 16,0-1-1-16,-1 0 1 0,2 1 1 0,-1-1 1 15,-1 0 1-15,3 0 2 0,-2 1 2 0,0 0 0 16,1 0 6-16,2 1-4 0,2-2 3 0,-1 0-1 15,2 0 3-15,-1 0-2 0,0 2 3 16,2-2 2-16,2 1-5 0,-1 0 2 16,0 0 3-16,5 2 0 0,-1-3 1 0,-3 2-3 0,4-1-2 0,0 2-4 15,-5-1-5-15,6-1-1 0,-6 2-1 0,4-1 3 16,1 0-4-16,1 0-2 0,-7 0 2 0,6 0 1 16,-5 2-1-16,1-2 2 0,0 0 1 0,-2 0 5 15,6-1-5-15,-4 2-2 0,-1 0 1 0,5 0 4 16,-6-1 0-16,1-2 0 0,1 3 0 0,-2-1 3 15,1 1 1-15,0-1 2 0,-1 0 1 0,0 0 4 16,1-2-7-16,-1 3 3 0,6 0 1 0,-4-2 4 16,0-1-4-16,-3 2 3 0,2 1-2 0,-2-1 1 0,-2 1 1 15,1-2 2-15,0 1-1 0,-2 0-1 0,3 1 0 16,-4-2 0-16,4-1 0 0,0 3 2 16,0-2-3-16,1 2 6 0,-3-1-3 0,3-1-3 0,-1 1 3 15,2 1-1-15,1-1-1 0,-2 1 3 0,2 0-1 16,4-1 3-16,-5 0-2 0,1 0 0 15,-2 1-2-15,2 0-2 0,-1-1 1 0,-1-1 3 0,1 1-2 16,-2 1 4-16,1-1-5 0,-1 0 1 0,-2 0 5 16,3 1-2-16,-4-1 0 0,-1 0 1 0,0 0 0 15,4 0 1-15,0-1-2 0,-7 1 1 0,4-1-1 16,-1 1 4-16,3-2 3 0,1 2-1 0,2-1-1 16,-1 0-2-16,-1 2 2 0,0-2-2 0,3 1 2 15,0 2-2-15,-3-2 2 0,3 0-5 0,-1 1 1 16,-1 0 5-16,2 0-5 0,-2 0 1 0,1 2-1 15,-1-3 2-15,1 3-1 0,-1-2 0 0,1 1-1 16,-1-1-2-16,0 2 3 0,-2-2-3 16,0 1 4-16,1-1-7 0,0 1 7 0,-2 0-5 0,3-1 0 15,-5 0 4-15,0 0-3 0,4 1 0 0,-2-1-1 0,2 1 0 16,-1-2 3-16,0 1-3 0,0 0 1 0,-3-1-2 16,3-1 2-16,3 2 1 0,-2-1-1 15,1 1-1-15,0-2 1 0,-5 1-1 0,3-1 2 0,1 0-1 16,-1 0-1-16,0-2 3 0,-4 2-4 0,0 2 2 15,-1-1 0-15,1-2 5 0,1 2 1 0,2-1 3 16,-4 0 2-16,1 1-6 0,1-2 3 31,-3 3-2-31,3-1-1 0,-3-1 0 0,3 2 5 0,-1-1-5 0,0 1 1 0,1 0-2 0,-2-2 3 0,1 2-1 16,2 0-3-16,-1 0 2 0,1-1-2 16,-1 1 0-16,0-1-1 0,4 2-1 0,-4-2 2 0,0 1 1 15,1 0 3-15,0-2-2 0,-1 4 6 0,0-4 2 16,0 2-3-16,0-2 1 0,2 2-4 0,0 0 0 15,-2 0 0-15,0 0 0 0,-1 0 0 0,1 0-4 16,-2 0 9-16,2-1-10 0,-2 2 3 0,-1-1-2 16,3 0-1-16,-3 0 5 0,2 0 4 0,-1 0 4 15,1-1 1-15,-3 1 1 0,2-1 1 0,-2 0 2 0,2 0 1 16,2 0-1-16,-2 1 5 0,1-2-9 0,-1-1-1 16,2 0 1-16,-1 2 0 0,1-1-3 0,0 0-3 15,0 0 1-15,0-1 1 0,3 0 2 16,-3 0 7-16,-1 2 6 0,3-1 4 0,-4 1 1 0,-1-1 7 15,0-1-1-15,0 0 1 0,2 1 10 0,-5 0-5 16,2 0-1-16,-6 2 2 0,6-3 6 0,-1 2-5 16,-5 1-4-16,5-3-2 0,-5 3-2 0,0 0-6 15,5-1-3-15,-5 1-9 0,0 0-13 0,4-4-27 16,-4 4-39-16,0 0-46 0,0 0-45 16,0 0-53-16,-15-2-57 0,2-1-251 0,-3 2-551 15,2 0 245-15</inkml:trace>
  <inkml:trace contextRef="#ctx0" brushRef="#br0" timeOffset="31981.64">17503 4603 20 0,'0'0'271'0,"0"0"-11"0,-6-2-19 0,6 2-18 16,0 0-19-16,0 0-16 0,0 0-21 0,0 0-13 16,0 0-15-16,0 0-12 0,0 0-7 0,0 0-8 15,0 0-12-15,0 0-1 0,20-1-12 0,-11 0 1 16,-1 0-9-16,1 0-8 0,1 0-5 0,0 1-5 15,3-2-4-15,0 2-11 0,1 0-2 0,0 0-2 16,1 0-6-16,0-2-4 0,-2 2-1 16,1-1-1-16,2 1-6 0,-6-1-5 0,4 1-12 0,0 0-6 15,-3 0-16-15,2-2-14 0,-4 2-20 0,1 0-17 16,-4 0-17-16,0 0-21 0,0 2-26 0,-6-2-27 0,0 0-29 16,8-2-219-16,-8 2-438 0,0 0 193 15</inkml:trace>
  <inkml:trace contextRef="#ctx0" brushRef="#br0" timeOffset="32276.17">17519 4639 212 0,'0'0'238'0,"0"0"-5"15,-1 7-5-15,1-7-9 0,1 10-9 0,0-4-19 16,2 1-11-16,-1-1-3 0,0 3-12 0,1-2-8 15,0 2-10-15,1 3-13 0,-2-3-10 0,1-2-9 16,1 4-11-16,-2 0 1 0,1 0-9 0,-2-2-8 16,2 2-9-16,-2-2-4 0,0 1-10 0,0 0-7 15,-1-3-2-15,0 2-7 0,0 1-1 0,0-3-6 16,0 1-5-16,1 0 2 0,-2-3-7 0,0-1-5 16,1-4 2-16,-1 13-4 0,0-10-10 0,1-3-22 15,-2 9-19-15,0-5-15 0,2-4-20 0,-4 8-27 16,1-7-31-16,3-1-30 0,-5 4-33 0,5-4-41 15,0 0-262-15,-12-2-523 0,12 2 232 0</inkml:trace>
  <inkml:trace contextRef="#ctx0" brushRef="#br0" timeOffset="32456.41">17520 4774 13 0,'5'-2'294'0,"2"-3"-12"0,1 1-18 0,2 0-17 15,-1 0-20-15,4-1-20 0,0 0-24 0,1 2-17 16,1 2-17-16,-2-2-14 0,0 2-19 0,1 0-33 16,-1 0-34-16,1 1-33 0,-4 3-40 0,0-2-50 15,4-1-51-15,-1 2-59 0,-3-2-154 0,0 0-365 16,4-2 161-16</inkml:trace>
  <inkml:trace contextRef="#ctx0" brushRef="#br0" timeOffset="32748.76">17982 4649 177 0,'0'0'284'0,"-10"-2"-22"0,10 2-18 0,-9-1-20 0,9 1-22 15,-10 1-16-15,4 1-11 0,0 1-11 0,-1 1-6 16,2 2-10-16,-2-1-10 0,2 2-6 0,0 0-15 15,0 0-14-15,1 2-9 0,1 0-7 0,0-1-9 16,0 1-10-16,2 0-1 0,0 0-12 0,0 0 2 16,0 0-6-16,2 0-1 0,0-2-13 0,2 6 0 15,0-5 0-15,0 1-18 0,1-4-21 0,0 2-22 16,1 0-27-16,0-1-23 0,0-2-22 0,1 0-25 16,-1-1-26-16,3-1-32 0,0-1-25 0,0-1-44 15,0-1-137-15,1-2-415 0,-1 0 184 0</inkml:trace>
  <inkml:trace contextRef="#ctx0" brushRef="#br0" timeOffset="33178.42">18116 4755 39 0,'5'-3'240'0,"-5"3"-11"0,6-2-11 0,-6 2-13 0,5-4-18 16,-5 4-16-16,0 0-11 0,7 1-7 0,-7-1-10 16,0 0-13-16,10 5-9 0,-8-2-4 15,-2-3-6-15,5 6-4 0,-1 1-8 0,-3-1-6 0,1 0-5 16,0 1-8-16,-1 0-5 0,1 1-9 0,0 0-6 15,-2-2-5-15,1 2-7 0,-1-2 1 16,1 1-8-16,-1-7 2 0,0 11-11 0,-1-7 2 0,1-4-8 16,1 7-5-16,-1-7 1 0,0 7-2 0,0-7-3 15,0 0-2-15,0 5 1 0,0-5 0 0,0 0-7 16,0 0-12-16,0 0-11 0,0 0 0 0,0 0-1 16,17-12-11-16,-11 5-7 0,0 0-14 0,2-3 4 15,1 0-10-15,0-1-1 0,0 2 2 0,1-3 3 16,-2 2 5-16,2 1 1 0,-1 0 8 0,-1 2 6 15,-2 0 2-15,-1 1 3 0,1 0 12 0,1 2 19 0,-4 1 11 16,4-1 13-16,-4 1 1 0,-3 3 3 16,7-4-1-16,-7 4-3 0,4-4-8 0,-4 4 3 15,0 0-1-15,0 0 9 0,10 1 4 0,-10-1-1 0,4 5 9 16,-1-1-10-16,0 0 7 0,-1 1-1 16,0 0-8-16,-1-1 5 0,2 3-3 0,0 0-3 15,-3 1-2-15,3 0-4 0,-3 0-5 0,1-3 2 16,0 3-4-16,-1-1-1 0,2 0 2 0,-2-2-9 0,0-5-20 15,0 9-31-15,0-5-29 0,0-4-34 0,0 8-40 16,0-8-49-16,0 7-44 0,0-7-234 0,0 0-507 16,0 0 225-16</inkml:trace>
  <inkml:trace contextRef="#ctx0" brushRef="#br0" timeOffset="33370.47">18543 4754 256 0,'0'0'355'0,"6"-6"-16"16,-1 4-21-16,1-1-26 0,1 1-17 0,3-1-22 16,0 1-28-16,-1 0-16 0,1-1-23 0,2 2-18 15,0 0-15-15,-2 1-18 0,0-1-19 0,1 1-25 16,-1 0-37-16,0 0-39 0,-2 2-38 0,-2-1-35 16,0 0-35-16,-2 1-37 0,-4-2-44 0,8 1-56 0,-8-1-226 15,6 0-493-15,-6 0 218 0</inkml:trace>
  <inkml:trace contextRef="#ctx0" brushRef="#br0" timeOffset="33920.34">18860 4668 224 0,'0'0'271'0,"0"0"-24"15,3-7-23-15,0 4-26 0,-3 3-22 0,5-7-14 0,2 2-17 16,-2 2-13-16,1-1-14 0,0 1-12 0,4-3-9 16,-3 3-10-16,1-1-13 0,-1 0-5 0,0 2-9 15,3 0 0-15,-5-1-10 0,0 3-8 0,2-2-1 16,-7 2-9-16,10-2-1 0,-6 1-6 0,-4 1-4 16,9-2-1-16,-9 2-4 0,0 0-1 0,8 4-2 15,-4-1-4-15,-1 0 1 0,0 1-1 0,-3-4 1 16,2 11 0-16,-2-2-1 0,-2-2 5 0,-1 6-1 15,0-1 4-15,-1 1-1 0,-3-1-1 0,3 1 0 16,-6 3 1-16,3-3 0 0,-3-1-1 0,3-1 0 16,-1 2 1-16,-1-3 11 0,2 1 2 0,-3-1-2 15,5-2 0-15,0-2 6 0,-2 0-5 0,4-2-3 16,-1 0-2-16,0-1 5 0,1-1-5 0,3-2 1 16,-4 5 4-16,4-5 8 0,-3 3 3 0,3-3 5 15,0 0-2-15,0 0-5 0,0 0-7 0,0 0 0 16,0 0-14-16,0 0-6 0,0 0-2 0,5-16-5 15,0 12 0-15,-2 1-3 0,4-1-2 0,0-2 2 16,-3 3-3-16,6-1 0 0,-1 1 0 0,-1-1 1 0,3 2-2 16,-1 0 1-16,-2 1 1 0,4 0-1 0,-4 1-1 15,-1-1 2-15,5 2-1 0,-4-1 0 0,3 0 1 16,-3 2 1-16,0-2-1 0,0 2 1 0,1 0 0 16,-1 0 0-16,1 0-1 0,-2 0-1 0,1-1 2 15,-1 2 1-15,1-2-2 0,-2-1 3 0,-2 2-11 16,-4-2-16-16,9 3-20 0,-9-3-17 0,7 1-33 15,-7-1-31-15,7-2-33 0,-7 2-40 0,8-4-28 16,-5 0-205-16,3-2-467 0,-2 0 207 0</inkml:trace>
  <inkml:trace contextRef="#ctx0" brushRef="#br0" timeOffset="34134.74">19373 4512 179 0,'4'-1'294'16,"-4"1"-24"-16,0 0-8 0,0 0-13 0,8 11-8 16,-4-3-9-16,-1-2-13 0,4 5-8 0,-2 1-7 15,1 1-12-15,1 5-6 0,0 0-11 0,0-5-15 0,-2 5-6 16,0 1-23-16,-1-6-12 0,0 4-3 16,-2-2-19-16,-2-1-19 0,-2 0-32 0,-3 5-42 0,-3-1-49 15,-5 1-66-15,-3 0-47 0,-4-2-64 0,2-2-326 16,-5-1-593-16,-3-1 263 0</inkml:trace>
  <inkml:trace contextRef="#ctx0" brushRef="#br0" timeOffset="51611.46">13442 3590 42 0,'0'0'89'16,"0"0"-12"-16,0 0-5 0,-5-3-9 0,5 3 2 0,0 0-3 15,0 0-8-15,0 0 0 0,0 0-7 0,0 0-2 16,0 0 0-16,0 0-7 0,0 0 3 16,0 0-10-16,0 0-2 0,0 0-5 0,0 0 5 15,0 0-7-15,0 0-1 0,0 0-4 0,0 0 0 0,0 0-5 16,0 0 8-16,7-11-12 0,-7 11 0 0,0 0 1 16,4-4-1-16,-4 4 1 0,4-1 6 15,-4 1-11-15,4-4 0 0,-4 4 1 0,4-4-2 16,-4 4-1-16,4-5 1 0,-4 5 1 0,5-4-2 15,-5 4 1-15,5-5-3 0,-2 3 3 0,-3 2-5 0,4-4 2 16,-4 4 9-16,4-3-7 0,-4 3-2 0,5-4 1 16,-5 4 0-16,5-5-3 0,-5 5-4 0,4-4 8 15,-4 4 2-15,6-5-8 0,-4 3 6 0,-2 2 2 16,5-4-2-16,-5 4-2 0,5-5-2 0,-2 3 3 16,-3 2 4-16,7-5-8 0,-4 4 3 15,-3 1-1-15,6-5 2 0,-3 3-1 0,-3 2 3 0,7-4-1 16,-3 1-8-16,0 1 3 0,-4 2 2 0,7-4-5 15,-4 1 7-15,1 1-2 0,-4 2 2 0,7-3-1 16,-4 0-2-16,-3 3 5 0,5-5 2 0,-2 1-8 16,-3 4 5-16,5-3 0 0,-5 3-2 0,4-2-5 15,-4 2 9-15,4-4 0 0,-4 4 1 0,4-5-4 16,-4 5-1-16,4-3-2 0,-4 3 1 0,4-5-2 16,-4 5 3-16,5-3 1 0,-5 3-1 15,6-4-2-15,-3 1 9 0,-3 3-8 0,5-2 2 0,-5 2-3 16,7-4 1-16,-7 4-1 0,7-3-1 0,-4 0 4 15,-3 3 0-15,6-3-4 0,-2 2 7 0,-4 1-5 16,7-4 0-16,-2 1-2 0,-1 2 8 0,-4 1-1 0,7-4-9 16,-2 1 8-16,-1 0-2 0,-4 3 0 15,8-4-3-15,-3 2-1 0,-1-1 4 0,-4 3 3 16,7-4-4-16,-7 4 4 0,9-3-8 0,-6 2 5 16,1-1 5-16,-4 2-7 0,7-4 4 0,-7 4-6 0,6-5 9 15,-3 3-5-15,-3 2 1 0,7-2-5 16,-7 2 3-16,6-3-1 0,-2 1-1 0,-4 2 1 15,6-3 2-15,-2 0 0 0,-4 3-4 0,9-4 1 0,-5 4 4 16,-4 0-4-16,9-3 3 0,-4 2-6 16,-1-1 9-16,0-1-3 0,2 2-4 0,-1-2 1 0,-5 3 4 15,9-4-4-15,-4 2 5 0,0-1-7 0,0 2 2 16,-5 1 8-16,10-3-7 0,-4 1 8 0,-1 0-2 16,0-1 0-16,1 2 1 0,-1-2 4 0,0 2-3 15,-5 1-1-15,10-4 4 0,-5 2-1 0,0 1-6 16,1-2 0-16,1 0 1 0,-1 2-1 0,1-1-2 15,0 1 5-15,-1-1-1 0,-6 2-4 0,10-2-6 16,-4 0 5-16,0 1 6 0,1-1-5 0,-1 0 4 16,-1 0 2-16,-5 2-4 0,13-3 3 0,-9 2-7 15,2-1 1-15,-6 2 4 0,11-1 3 0,-6-1-1 16,1 1-9-16,0-1-2 0,-6 2 4 0,9-1 2 16,-4-1 1-16,-5 2 0 0,10-3 2 0,-7 2 1 15,-3 1-6-15,11-3 11 0,-8 1-8 0,-3 2 6 16,11 0-1-16,-8-2-4 0,-3 2-3 0,10-2 3 15,-4 1 0-15,-6 1-1 0,10-2 1 0,-5 1 2 16,0 0-2-16,-5 1 11 0,10-1-15 0,-4 0 3 16,1 0-4-16,-2-1 7 0,-5 2-3 0,10-2-3 0,-5 2 2 15,1-1 6-15,-6 1-5 0,10-1-3 0,-5-1-2 16,-5 2 4-16,11 0 3 0,-7-1-5 16,-4 1 5-16,9-3 0 0,-9 3-5 0,9 0 7 15,-4 0-5-15,-5 0 2 0,11-1 3 0,-7-1-1 0,-4 2 0 16,11-2 7-16,-6 2-11 0,-5 0-1 0,11-1 10 15,-6 1 1-15,-5 0-3 0,12-2-1 0,-8 1 1 16,2 1-2-16,-6 0 0 0,11-1 1 16,-4 1 0-16,-7 0 4 0,10-2-1 0,-5 2-1 15,-5 0-4-15,10-1-1 0,-4 1 9 0,-6 0-4 0,10-3-2 16,-3 3 0-16,-3-2 1 0,-4 2-4 0,13-1-7 16,-9 1 4-16,2-2 5 0,-1 2 1 0,-5 0 0 15,10-2-1-15,-10 2-2 0,10 0 3 0,-6-2 1 16,-4 2 3-16,9-1-5 0,-5 0 2 0,-4 1 0 15,10-1 0-15,-6 1-4 0,-4 0 2 0,8-2 1 16,-8 2 4-16,10-2-3 0,-4 0 1 0,-6 2-3 16,7 0-4-16,-7 0 7 0,10 0 0 0,-5-1-2 15,-5 1-4-15,10 0 4 0,-4 0-2 0,1-2-1 16,-7 2 0-16,10 0 1 0,-3-1-2 0,0 0 3 0,0 1 3 16,-7 0-14-16,14-2 13 0,-8 2 0 15,2-1-5-15,-2 0 10 0,-6 1-5 0,14-1 1 16,-9 1 1-16,1-2 2 0,-6 2-6 0,11-1 4 15,-5 1-3-15,0-1-3 0,-6 1 5 0,11-2-7 0,-5 2 4 16,1 0 2-16,-7 0 5 0,12-1 8 0,-5 0-13 16,2-1 1-16,-1 2 1 0,-1-1 2 15,2 1 2-15,-2 0-6 0,-2-1-2 0,4 0 2 0,-4 0-5 16,4 1 6-16,-9 0-3 0,11 0 2 0,-4-1-2 16,0 1-3-16,-7 0-1 0,10 0 0 0,-4 0 4 15,-6 0-5-15,11-2 3 0,-7 2 3 16,-4 0-4-16,10 0-3 0,-3 0 0 0,-7 0 0 0,10 0 1 15,-4 0-2-15,-6 0 7 0,11 0-4 0,-5 0-1 16,-6 0-1-16,11 1-7 0,-4-1 8 0,-3 0-1 16,-4 0 8-16,14 0-2 0,-8 0-14 0,-1 0 12 15,2 1 1-15,-1 0-1 0,1-1-3 0,-7 0 7 16,11-1 0-16,-5 1-5 0,-6 0-3 0,11 0-1 16,-5 0 2-16,2 0 4 0,-1 0-4 0,0 1 3 15,-7-1-4-15,10 0-1 0,-3 0-1 0,-7 0 3 16,10 0 2-16,-3 0 0 0,-1 0 3 0,-6 0-1 15,11 0 4-15,-5 0-1 0,-1 1-2 0,-5-1 1 16,12 0 0-16,-7-1 5 0,-5 1-6 0,10 1 2 16,-6-1-2-16,-4 0-2 0,10-1 0 0,-10 1-4 0,11 1 5 15,-6 0-3-15,-5-1 2 0,10 0-1 16,-5 0 1-16,1 1-1 0,-6-1-3 0,14 0 7 16,-7 0-2-16,1 0-1 0,0 1 6 0,0-2 0 0,-1 1-2 15,1 0 4-15,1 0 1 0,-1 0-8 16,2-1 4-16,-2 0-3 0,2 1 5 0,-3 1-6 15,1-1 3-15,0 0 2 0,-2 0-2 0,0 0 2 16,-6 0 0-16,12-1-5 0,-8 0 1 0,-4 1-1 16,10 0-1-16,-4 0 4 0,-6 0-4 0,9 1 3 0,-3-1-3 15,0 0-1-15,0 1 1 0,0 0-6 0,1-1 4 16,0 0 3-16,2 1-3 0,-1-1 0 0,-1 0 0 16,0 2 1-16,2-1 0 0,-2 0 0 0,0-1-3 15,1 2 0-15,-2-1 2 0,2-1-4 0,0 3 4 16,-1-3-1-16,1 1 1 0,0 0 1 0,-1 0-3 15,0 1-6-15,1-1 4 0,0 0 3 0,-1 0 3 16,1 1-5-16,0 0 5 0,1 0-3 0,-2 0 1 16,1-1-4-16,1 0 4 0,-1 1-2 0,0 0 1 15,-1-1-1-15,1 1-2 0,0-2 1 0,0 1 3 16,-1 2 2-16,1-1-3 0,0-1 0 0,0-1 3 16,1 3-5-16,-1 0 2 0,0-2-2 0,0 1 0 15,0 0 2-15,-1-1-1 0,1 0 0 0,-1 2 0 16,-1-1 0-16,2-1 0 0,-1 2-2 0,0-1 5 15,-1 0-4-15,2 1-1 0,-1-1 4 0,0 0-9 16,0 1 8-16,-1-1-2 0,1 0 2 0,-2 0 0 16,3 2 1-16,0-2-2 0,-1 0 2 0,0 2-1 15,-1-2-1-15,2-1 5 0,0 3-2 0,0-1-5 0,-1-1 6 16,0-1-5-16,-2 2 0 0,1-1 1 16,1 0 1-16,1 0-2 0,-1 0 4 0,1 1 1 15,-1 0-5-15,-1-2 4 0,1 1-1 0,-2 0 0 0,0 0-1 16,0 0 1-16,0-1 2 0,0 0-1 0,-5-1-1 15,8 3 1-15,-4-2-1 0,1 0-1 0,-5-1-2 16,6 3 5-16,-2-1 1 0,-4-2-2 16,6 4-6-16,-2-2 6 0,-4-2 3 0,7 2-3 0,-7-2 1 15,4 2 5-15,-4-2-1 0,6 3 2 0,-3-1-2 16,-3-2 5-16,6 2-3 0,-6-2 1 0,6 3-1 16,-2-1 1-16,-4-2-1 0,5 2 1 0,-5-2-2 15,6 3 0-15,-2-1-3 0,-4-2 3 0,7 2-3 16,-3 0 0-16,-4-2 0 0,5 4-3 0,-2-2 1 15,-3-2-2-15,6 3 0 0,-6-3 0 0,5 2-4 16,-5-2 6-16,5 4-1 0,-5-4 0 0,5 3 0 16,-5-3 0-16,5 3 1 0,-5-3 1 0,5 1 1 15,-5-1 0-15,0 0 0 0,6 2-1 0,-6-2 3 16,4 3-1-16,-4-3 3 0,0 0 2 0,0 0 0 16,0 0 2-16,5 1 4 0,-5-1-1 0,0 0 2 0,0 0 8 15,0 0-3-15,0 0 8 0,0 0-8 16,0 0 8-16,0 0-1 0,0 0 1 0,0 0 1 15,0 0 0-15,0 0-1 0,0 0 7 0,0 0-5 16,0 0 12-16,0 0-9 0,0 0 6 0,0 0 1 16,0 0-3-16,0 0-4 0,0 0-2 0,0 0-6 15,0 0-3-15,0 0-4 0,0 0 1 0,0 0-6 16,1-10 8-16,-1 10 0 0,0 0-13 0,0 0-4 0,-3-9 1 16,3 9-3-16,-5-7-4 0,5 7 8 0,-4-4-1 15,4 4-4-15,-5-5 2 0,3 1-2 16,2 4 2-16,-4-7 1 0,1 3-5 0,3 4 11 15,-6-4-12-15,4 1 1 0,2 3 7 0,-3-7-8 0,3 7-2 16,-4-6 1-16,4 6-3 0,-4-5 3 0,4 5-2 16,-3-6 1-16,0 4 3 0,3 2-3 0,0 0 2 15,-4-7-7-15,4 7 5 0,-2-4 0 0,2 4 0 16,0 0 12-16,-2-6-9 0,2 6 0 0,0 0-1 16,-4-6-1-16,4 6 2 0,-3-4 2 0,3 4-3 15,0 0-2-15,-3-5 6 0,3 5 1 0,-2-4 2 16,2 4-5-16,0 0 1 0,-3-6 3 0,3 6 3 15,0 0 13-15,-4-5-14 0,4 5 1 0,0 0 1 16,-1-4 3-16,1 4-2 0,0 0 7 0,0 0-9 16,-4-5 2-16,4 5-4 0,0 0-2 0,0 0 1 15,0 0 2-15,0 0-9 0,-2-5 7 0,2 5-4 16,0 0-5-16,0 0 5 0,0 0 2 0,0 0 9 16,-4-6-7-16,4 6 5 0,0 0-2 0,0 0 1 15,0 0 4-15,0 0-5 0,0 0-1 0,0 0-2 16,0 0 5-16,0 0-4 0,0 0 2 0,-1-5-4 15,1 5 2-15,0 0-1 0,0 0 1 0,0 0 0 16,0 0-2-16,0 0-2 0,0 0 1 0,0 0-12 16,-4-4 13-16,4 4-2 0,0 0 0 0,0 0-1 0,0 0-1 15,0 0-5-15,0 0 5 0,0 0-1 0,0 0-6 16,0 0 0-16,0 0 10 0,0 0-12 0,0 0 4 16,0 0-1-16,0 0-8 0,0 0 4 0,0 0 3 15,0 0-3-15,0 0 2 0,0 0-1 0,0 0 3 16,0 0 1-16,0 0-3 0,0 0 1 0,0 0-1 15,9 12 0-15,-9-12 2 0,3 5 4 0,-3-5-1 16,3 5-2-16,-3-5 5 0,3 6 0 0,-3-6-5 16,4 6-1-16,-3-2 6 0,-1-4-5 0,4 5-1 15,-2-2 3-15,-2-3-2 0,2 5 3 0,-2-5 4 16,5 6-7-16,-2-3 6 0,-3-3-3 0,3 6 2 16,-1-3-5-16,-2-3-5 0,4 7 7 0,-2-4 2 15,-2-3-4-15,3 7 2 0,-3-7 5 0,4 5-1 16,-4-5-3-16,3 4 0 0,-3-4 1 0,3 6 3 15,-3-6-9-15,2 3 1 0,-2-3 3 0,3 5 4 16,-3-5-4-16,3 3 0 0,-3-3-1 0,3 6 1 16,-3-6 1-16,3 3-1 0,-3-3 0 0,3 4 3 15,-3-4-4-15,0 0 2 0,4 6-1 0,-4-6-9 0,0 0 6 16,0 6 7-16,0-6-15 0,3 3 12 0,-3-3 2 16,2 5 19-16,-2-5-21 0,0 0-2 15,4 4-3-15,-4-4 7 0,1 5-4 0,-1-5 1 16,2 5-5-16,-2-5 5 0,3 4 2 0,-3-4-2 0,0 0 3 15,3 4-1-15,-3-4-3 0,0 0-2 0,2 4 2 16,-2-4 4-16,0 0-3 0,0 0 5 0,0 0-4 16,2 5-1-16,-2-5 0 0,0 0 2 15,0 0-5-15,0 0 4 0,0 0 1 0,3 3 4 0,-3-3-2 16,0 0-1-16,0 0-3 0,0 0 6 0,0 0-6 16,0 0-2-16,0 0 3 0,0 0 3 0,0 0-2 15,0 0 0-15,0 0 0 0,0 0-4 0,0 0 4 16,0 0 4-16,0 0-5 0,0 0 6 0,0 0-6 15,0 0 5-15,0 0-4 0,0 0 2 0,0 0 13 16,0 0-18-16,0 0 3 0,0 0 1 0,0 0-3 16,0 0-6-16,0 0 2 0,0 0 0 0,0 0 12 15,0 0-10-15,0 0 2 0,0 0-1 0,0 0-2 16,0 0 3-16,0 0-2 0,-11 3 0 0,11-3-4 16,-7 1 9-16,0 0-7 0,7-1-4 0,-9 3 5 15,9-3-5-15,-11 1 10 0,7 0-1 0,-3 1-2 16,2 0 0-16,5-2 0 0,-11 0-1 0,6 2 3 15,0-1 0-15,5-1-4 0,0 0 2 0,-11 2-1 16,11-2 6-16,-8 2-1 0,8-2 7 0,-7 1-13 0,7-1-5 16,-6 1 9-16,1 1-1 0,5-2-3 15,0 0 3-15,-8 2-1 0,8-2 5 0,-5 2-8 16,5-2 4-16,0 0-1 0,-5 3 0 0,5-3-5 16,0 0 6-16,0 0-4 0,-6 2 2 0,6-2 2 0,0 0 2 15,0 0-5-15,0 0 3 0,-6 1 2 16,6-1-3-16,0 0-4 0,0 0 2 0,0 0 0 15,0 0 3-15,0 0 3 0,0 0 2 0,0 0-2 16,0 0 0-16,0 0-1 0,0 0 4 0,0 0 2 0,-6 3-8 16,6-3-1-16,0 0 0 0,0 0-2 0,0 0 3 15,0 0 1-15,0 0-7 0,0 0 3 16,0 0-41-16,0 0-33 0,0 0-34 0,0 0-42 0,0 0-51 16,21-6-61-16,-21 6-301 0,5-3-612 0,-5 3 271 15</inkml:trace>
  <inkml:trace contextRef="#ctx0" brushRef="#br0" timeOffset="54143.51">13444 3592 89 0,'0'0'96'0,"0"0"-4"0,0 0-2 0,0 0-17 0,0 0 7 0,0 0 0 15,0 0-13-15,0 0-1 0,0 0 1 16,0 0 2-16,0 0-9 0,0 0-5 0,-5 4 0 0,5-4-2 16,0 0-8-16,0 0 3 0,0 0-11 15,0 0 8-15,0 0-5 0,0 0-5 0,0 0 6 0,0 0 0 16,0 0-4-16,0 0 1 0,0 0-5 0,0 0 7 15,0 0 4-15,0 0-5 0,0 0 0 0,0 0 2 16,0 0-2-16,0 0 0 0,0 0 1 16,0 0 5-16,0 0-1 0,0 0 4 0,0 0-3 0,0 0 3 15,0 0 1-15,0 0 1 0,0 0 1 0,0 0-4 16,0 0 2-16,0 0 1 0,0 0 0 0,0 0-3 16,0 0 0-16,0 0 0 0,0 0 6 0,0 0 0 15,0 0-1-15,0 0 0 0,0 0 0 0,0 0-4 16,0 0-7-16,0 0-4 0,0 0-5 0,0 0 0 15,0 0-2-15,0 0-3 0,-1-9-3 0,1 9-2 16,0 0 4-16,0 0-6 0,-1-8 1 0,1 8-7 16,0 0 2-16,0 0-3 0,-1-8-2 0,1 8-2 15,0 0-1-15,0-6 0 0,0 6 1 0,0 0-2 16,0 0 0-16,0-9 1 0,0 9-2 0,0 0-1 16,0-9-1-16,0 9-1 0,1-6 0 0,-1 6 2 15,1-10-2-15,-1 10-4 0,1-6 3 0,0 2 8 16,-1 4-11-16,1-7 3 0,-1 7-1 0,1-7 0 15,-1 7-1-15,1-6-3 0,-1 6 2 0,2-6-1 16,-2 6 2-16,1-5 0 0,-1 5 0 0,0 0 0 0,2-7-1 16,-2 7-3-16,0 0 3 0,2-5 1 0,-2 5 1 15,0 0-2-15,2-6 1 0,-2 6 3 16,0 0 0-16,1-6-6 0,-1 6 7 0,0 0-6 0,0 0 3 16,0 0 2-16,2-4-2 0,-2 4-5 0,0 0 1 15,0 0 5-15,0 0-1 0,2-6-5 16,-2 6 2-16,0 0 3 0,0 0 1 0,2-5-4 15,-2 5 2-15,0 0-1 0,0 0 1 0,0 0 2 0,0 0-4 16,2-7 2-16,-2 7 2 0,0 0-2 0,0 0 1 16,0 0-1-16,3-4 0 0,-3 4 0 0,0 0-3 15,0 0 3-15,0 0-1 0,0 0 0 0,0 0 2 16,0 0-2-16,0 0 3 0,0 0-5 0,0 0 2 16,0 0 0-16,0 0-1 0,0 0-2 0,0 0 10 15,0 0-12-15,0 0 4 0,0 0 5 0,0 0-8 16,0 0-3-16,0 0 3 0,0 0-3 0,0 0 8 15,0 0-6-15,0 0-2 0,0 0 2 0,0 0 2 16,0 0 1-16,0 0 0 0,0 0 2 0,0 0 1 16,2 14-5-16,-2-14 5 0,1 6-1 0,-1-6-1 15,0 0 0-15,0 9 0 0,0-9 3 0,0 7-3 16,0-7 0-16,-1 7 4 0,1-7-3 0,0 8-2 16,0-8 3-16,1 6 1 0,-1-6-1 0,-1 7-1 15,1-7 1-15,0 0 0 0,-1 10 0 16,1-10 0-16,0 7-4 0,0-7 5 0,-1 6 2 0,1-6 3 15,0 7-7-15,0-7 2 0,-1 7-2 0,1-7 1 16,-1 6-2-16,1-6 4 0,1 6-1 0,-1-6 1 16,0 6-2-16,0-6 1 0,-1 7-1 0,1-7 7 15,0 6-7-15,0-6-2 0,-2 7-1 0,2-7 4 16,0 0-2-16,0 9 4 0,0-9-3 0,0 6 0 0,0-6-1 16,0 7 8-16,0-7-2 0,0 0-6 0,0 8-1 15,0-8 0-15,0 0 2 0,-1 5-1 16,1-5 2-16,0 0-1 0,0 0 0 0,1 6-2 0,-1-6-1 15,0 0 3-15,-2 6 0 0,2-6 2 16,0 0 0-16,0 0-1 0,1 6-1 0,-1-6 0 0,0 0 0 16,0 0 1-16,0 0-2 0,0 0 3 0,0 0-2 15,0 0 3-15,0 0-2 0,0 0 3 0,0 0-6 16,0 0 6-16,0 0 0 0,0 0-2 16,0 0 1-16,0 0 3 0,0 0-2 0,0 0 3 15,0 0 5-15,0 0 2 0,0 0 4 0,0 0 2 0,0 0 4 16,0 0 2-16,0 0 2 0,0 0-3 0,0 0 0 15,0 0-1-15,0 0-4 0,0 0-2 0,0 0-1 16,0 0 0-16,0 0-8 0,0 0 2 16,0 0-2-16,0 0 4 0,0 0-7 0,0 0-1 0,0 0 4 15,0 0 2-15,0 0-8 0,0 0-1 0,7-13 2 16,-7 13 1-16,3-3-5 0,-3 3 3 0,4-6 2 16,-4 6-5-16,5-3 4 0,-5 3-3 0,5-4 1 15,-5 4 1-15,6-5-1 0,-1 2-2 0,-1-1 0 16,0 2-3-16,3-2 6 0,-3 2-3 0,2-2-2 15,-1 3 4-15,3-2-2 0,-3 0 0 0,3 2 9 16,0-2-15-16,-1 0 3 0,0 0 3 0,1 1-1 0,0 0-1 16,-1 0-3-16,0 0 2 0,-2 1 3 0,1 0 2 15,0-1-4-15,-6 2 1 0,10-1-1 16,-5-1 2-16,-5 2 0 0,9-3 4 0,-9 3-4 16,6-1 6-16,-6 1-13 0,7-1 6 0,-7 1 0 0,0 0 0 15,6-1-6-15,-6 1 2 0,0 0 6 16,5-1-1-16,-5 1 0 0,0 0 1 0,0 0-2 15,0 0-3-15,0 0 2 0,0 0 0 0,0 0 0 16,0 0 6-16,0 0-5 0,0 0 2 0,0 0 1 0,0 0-4 16,0 0 7-16,0 0-4 0,0 0 13 0,0 0-16 15,0 0 7-15,0 0-2 0,0 0-1 16,0 0 0-16,0 0 2 0,0 0-1 0,0 0-4 0,8-2 5 16,-8 2-4-16,0 0-5 0,0 0-27 0,0 0-27 15,0 0-31-15,0 0-26 0,0 0-33 0,0 0-51 16,0 0-47-16,0 0-223 0,0 0-507 0,0 0 225 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0:27.62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17F21A1-A27C-4172-9AE8-071750EA4B4B}" emma:medium="tactile" emma:mode="ink">
          <msink:context xmlns:msink="http://schemas.microsoft.com/ink/2010/main" type="inkDrawing" rotatedBoundingBox="15193,2590 19375,2556 19376,2768 15195,2803" shapeName="Other"/>
        </emma:interpretation>
      </emma:emma>
    </inkml:annotationXML>
    <inkml:trace contextRef="#ctx0" brushRef="#br0">18 43 21 0,'0'0'184'15,"0"0"-18"-15,0 0-11 0,0 0-15 0,0 0-7 16,0 0-11-16,0 0-17 0,-12-3 1 0,12 3-3 16,0 0-7-16,0 0-4 0,0 0-9 0,0 0 1 15,0 0-1-15,0 0-2 0,0 0-7 0,0 0-2 0,0 0-3 16,0 0-8-16,0 0-6 0,0 0-6 16,-6 5-3-16,6-5-8 0,0 0-1 0,0 0-6 15,0 0-12-15,0 0 5 0,0 0-2 0,0 0-7 0,0 0 4 16,0 0-7-16,5 15 1 0,-5-15 0 0,5 8-3 15,-5-8-3-15,2 11 2 0,1-6-1 16,-3-5 0-16,3 12-1 0,1-7-2 0,-1 1 4 0,-3-6-3 16,5 12 2-16,-3-5-4 0,2-1-3 0,-2 1 5 15,2-2-2-15,-4-5 2 0,7 11-5 16,-3-6 1-16,-2 2 1 0,-2-7-2 0,5 6 2 16,-1 0-1-16,-4-6 1 0,6 6 0 0,-1-1 0 0,-5-5 4 15,6 8-7-15,-6-8 2 0,8 6-2 0,-3-3 5 16,-5-3-10-16,7 4 9 0,-7-4-1 0,9 1 0 15,-9-1-2-15,8 1 1 0,-8-1-2 0,11 0 5 16,-11 0-3-16,13 0-1 0,-13 0-2 0,12-1 0 16,-12 1-1-16,12-1 2 0,-12 1 4 0,14-4-2 15,-7 1-1-15,1 1-2 0,-8 2 2 0,16-6-3 16,-8 3 4-16,4 0-5 0,-4 0 3 0,1 0 0 16,3-2-1-16,-1 3-3 0,0 0 6 0,-1-1-1 15,-2 0-3-15,-8 3 1 0,14-4-1 0,-5 2-1 0,-2-1-1 16,6 1-1-16,-13 2 4 0,17-3-1 0,-10 1-3 15,1-2-1-15,-8 4 2 0,20 0 1 0,-9-5-1 16,2 5 4-16,-2-4-2 0,3 3-1 16,-3-3 1-16,1 2 1 0,2 1 0 0,-2-2-1 0,2 1 1 15,-2 0 2-15,2-2-2 0,-1 1 0 0,2 1 4 16,-2-2-4-16,1 1-2 0,-3 1 3 16,-2 2-3-16,2-4 3 0,0 1-2 0,-2-1-2 0,-1 4 2 15,-8 0 0-15,16-2-4 0,-8 2 0 16,-8 0-2-16,12-3 1 0,-12 3 1 0,12 0-6 0,-12 0 6 15,11-4 2-15,-11 4-1 0,14-3 0 0,-14 3 4 16,14-2-2-16,-8 2-1 0,-6 0 2 0,18-3 0 16,-8 2 0-16,2-2 3 0,2 2-5 0,-2 1 6 15,1-1-4-15,0-2 3 0,2 3 0 0,0-5-1 16,-2 3-1-16,1 2-1 0,0-3 5 0,1 3-8 16,-1 0 2-16,-2 0-4 0,2-4 4 0,-3 4 1 15,4 0 0-15,-4 0 2 0,3-2-1 0,-3 4 1 16,-3-1-4-16,3 1 3 0,0-2 2 0,-1 0-3 15,-10 0 3-15,19 0-1 0,-9 3 1 0,-2-2-2 16,1 1 2-16,0 1-4 0,2-1-1 0,-4 2 5 16,5-2-3-16,-4 4 1 0,2-4 2 0,-2 1 0 0,0 1 0 15,-1-1 1-15,3 1-6 0,-3 1-3 0,1-1 10 16,3 1-3-16,-5-1 2 0,0 1-3 0,2 2 2 16,-1-2 1-16,-1 1-6 0,0-2 0 0,2 2 2 15,-5-2 2-15,4 1-1 0,-7-5 1 0,9 13 1 16,-5-9-2-16,1 0 0 0,-5-4-2 0,11 8 7 15,-8-4-4-15,2 2 2 0,-5-6 0 0,7 7 1 16,-7-7-1-16,7 5-2 0,-3-1 0 0,-4-4 3 16,0 0-4-16,5 5 3 0,-5-5 0 0,0 0-4 15,6 5 3-15,-6-5-1 0,0 0 0 0,0 0 3 16,0 0 1-16,4 7-4 0,-4-7-1 0,0 0-1 16,0 0 5-16,0 0-2 0,0 0 1 0,5 5-2 15,-5-5 2-15,0 0-1 0,0 0 0 0,0 0 1 16,0 0-3-16,0 0 5 0,0 0 1 0,0 0 5 15,0 0-1-15,0 0 5 0,0 0-2 0,0 0 0 16,0 0-4-16,0 0 0 0,0 0-4 0,0 0 3 16,0 0 1-16,0 0-4 0,12-14-1 0,-12 14 2 15,5-5-2-15,-5 5 0 0,7-7-1 0,-7 7 4 0,9-7-3 16,-3 3-3-16,2-1 1 0,-1 0 3 0,3 1-5 16,2-1-2-16,-1 3 2 0,2-3 1 0,-6 1 2 15,5-1-1-15,-4 2-1 0,3 1 0 0,1-2 1 16,-2 1 0-16,-3-1-4 0,3-2 3 0,4 4-1 15,-4-2 3-15,2 2-3 0,-1-2 3 0,1 1-3 16,-3 2-1-16,-9 1 1 0,19-6 1 0,-10 5 2 16,1 1-3-16,3-2 2 0,-5-2-2 0,5 2-1 15,-5 2 1-15,5-3 0 0,-1 3-4 0,-1 0 5 16,1-4-2-16,-3 2 1 0,2 1 4 0,-11 1-4 0,21-2 0 16,-11 2 0-16,0 2 0 0,2-2 0 15,-12 0-1-15,22 1 0 0,-12-1 2 0,4 0 2 16,-3 2 1-16,1-2-5 0,1 1-3 0,-1-1 4 15,0 3 4-15,1-3-2 0,-1 2-2 0,0-1 3 16,2 1-1-16,-1-1-1 0,2 2 0 0,-3-3 3 16,2 0-3-16,1 2 2 0,-2-1-2 0,2 1 2 15,-1-2-5-15,-1 0 4 0,0 0-3 0,0 4 4 0,0-3-2 16,0 1 1-16,-1 1 1 0,3-3-1 16,-3 1 1-16,1 0-2 0,0 1 3 0,1-2-7 0,0 0 5 15,-1 2-2-15,2 0 2 0,-3-2 2 16,3 0-2-16,-1 1-3 0,-3-2 0 0,2 1-4 0,1-2 7 15,-1 4-1-15,1-2 2 0,1 0-2 0,-2 0-1 16,7 0 2-16,-4 1-1 0,-2-2 3 0,0 2-1 16,2-1-6-16,-2 1 6 0,3-1-1 0,2 2 4 15,-4-2-6-15,2 0 1 0,-2 1-1 0,1-2 3 16,-2 1 0-16,-1 1-2 0,3-1-1 0,-3 0-2 16,-3 2 5-16,4-2-2 0,-3 1 0 0,1 1 1 15,-2 0 0-15,-1-4-2 0,-9 2-1 0,21 2 5 16,-13-2-8-16,0 2 2 0,-8-2 2 0,18 1 0 15,-8-1 1-15,-1 0 1 0,2 0-2 0,-11 0 0 0,21 3 0 16,-11-5 0-16,-2 4 2 0,5-2 2 0,-2-2-4 16,1 2 3-16,0 0-3 0,1 2-1 15,-1-1 6-15,-2-1-8 0,2 0 4 0,-1 0 0 16,2 0-1-16,-2 1 0 0,1-1 1 0,0 1-2 16,-2-1 1-16,0 0 2 0,-10 0 1 0,16 3 0 15,-5-3-5-15,-11 0 4 0,19 0 4 0,-8-3-5 16,1 6 0-16,-3-3 0 0,2 0-3 0,0 0 3 0,-11 0 3 15,18 0-3-15,-8-3 3 0,-10 3-9 0,16-1 8 16,-8 2-2-16,0-1-1 0,-8 0 2 0,18-1 3 16,-18 1-1-16,16-1-2 0,-9 0 1 0,2-1-3 15,-9 2 4-15,16-1-5 0,-8 0 2 0,-8 1 1 16,16-2 0-16,-16 2-4 0,15-2 6 0,-5 2-3 16,-10 0 0-16,16 0-5 0,-4 0 7 0,-3-3-2 15,-9 3 2-15,15-3-1 0,-4 1 0 0,-4 1 0 16,4 0-2-16,-11 1 3 0,21 0 1 0,-8-2-6 15,-1 0 1-15,-1 2 1 0,4-2 2 0,-2 1-2 16,-1 0 4-16,0 2-3 0,-1-4 1 0,1 5-7 16,1-4 11-16,-3 4-5 0,2-4-2 0,-1 2 4 15,-1-1-5-15,-10 1 4 0,19-1-2 0,-6 1 3 16,-6-2-3-16,-7 2 5 0,19-4-2 0,-11 4 0 0,-8 0-5 16,20 0 6-16,-10 0-1 0,1-2-1 15,-11 2 3-15,15-1-3 0,-8-1 0 0,-7 2 0 16,18-2 0-16,-6 2-1 0,-1-1 4 0,-2 2-6 15,3-2 3-15,-2 0-1 0,-10 1 0 0,17 0 3 0,-6-3-3 16,3 1-1-16,-4 2 4 0,2-3-2 0,-12 3-3 16,18 0 3-16,-9-1 2 0,2-2-3 15,-11 3 0-15,15-4 0 0,-4 4 3 0,-3 0-1 0,2-4-4 16,-10 4 6-16,15-3 2 0,-6 3-4 0,-9 0 0 16,18-1 2-16,-18 1 2 0,13-4-4 0,-6 4 2 15,-7 0-2-15,14-2 2 0,-7-1-1 0,2 0 5 16,-9 3-4-16,15-2 2 0,-8 1 1 0,-7 1-1 15,16-5-1-15,-7 5-1 0,-9 0 1 0,16-3-2 16,-16 3 3-16,13-1-1 0,-7-1 1 0,-6 2 1 16,14-2 1-16,-14 2 2 0,12-3 5 0,-12 3 3 15,13-1-1-15,-13 1 7 0,7-2-4 0,-7 2 9 16,11-5-2-16,-11 5 4 0,9-4 2 0,-9 4 2 16,7-5 1-16,-7 5-1 0,10-4-1 0,-10 4-1 15,6-5-3-15,-6 5 1 0,6-5 1 0,-6 5 4 16,5-7-2-16,-5 7 3 0,6-4-1 0,-6 4 0 15,0 0-5-15,5-8-4 0,-5 8-2 0,0 0-2 0,0 0-4 16,4-8-5-16,-4 8-6 0,0 0-15 0,0 0-23 16,0 0-26-16,0 0-34 0,0 0-36 0,0 0-43 15,-27 8-35-15,16-5-268 0,0-1-511 16,-4 2 226-16</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4:34.633"/>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1C720C6-C935-4F67-9141-789483D43686}" emma:medium="tactile" emma:mode="ink">
          <msink:context xmlns:msink="http://schemas.microsoft.com/ink/2010/main" type="writingRegion" rotatedBoundingBox="4092,10717 19796,10795 19791,11847 4087,11769"/>
        </emma:interpretation>
      </emma:emma>
    </inkml:annotationXML>
    <inkml:traceGroup>
      <inkml:annotationXML>
        <emma:emma xmlns:emma="http://www.w3.org/2003/04/emma" version="1.0">
          <emma:interpretation id="{70FB62D3-6883-4D7B-A960-40544B707D6C}" emma:medium="tactile" emma:mode="ink">
            <msink:context xmlns:msink="http://schemas.microsoft.com/ink/2010/main" type="paragraph" rotatedBoundingBox="4092,10717 19796,10795 19791,11847 4087,11769" alignmentLevel="1"/>
          </emma:interpretation>
        </emma:emma>
      </inkml:annotationXML>
      <inkml:traceGroup>
        <inkml:annotationXML>
          <emma:emma xmlns:emma="http://www.w3.org/2003/04/emma" version="1.0">
            <emma:interpretation id="{40F52038-0715-40DF-A95F-1860B85E1C2A}" emma:medium="tactile" emma:mode="ink">
              <msink:context xmlns:msink="http://schemas.microsoft.com/ink/2010/main" type="line" rotatedBoundingBox="4092,10717 19796,10795 19791,11847 4087,11769"/>
            </emma:interpretation>
          </emma:emma>
        </inkml:annotationXML>
        <inkml:traceGroup>
          <inkml:annotationXML>
            <emma:emma xmlns:emma="http://www.w3.org/2003/04/emma" version="1.0">
              <emma:interpretation id="{E41956F3-5902-4A02-AF2B-AE4C0FD5FF8A}" emma:medium="tactile" emma:mode="ink">
                <msink:context xmlns:msink="http://schemas.microsoft.com/ink/2010/main" type="inkWord" rotatedBoundingBox="4092,10717 6231,10727 6227,11395 4089,11384"/>
              </emma:interpretation>
            </emma:emma>
          </inkml:annotationXML>
          <inkml:trace contextRef="#ctx0" brushRef="#br0">787 369 157 0,'0'0'200'15,"2"7"-10"-15,-2-7-11 0,2 7-10 0,-2-7-10 16,3 14 0-16,-2-8-6 0,-1-6-9 0,4 19-4 16,-1-10-3-16,0 0 2 0,-1 1-15 0,1 1-6 15,2 0-11-15,-2 1-6 0,-3-1-5 0,4-1-9 16,0 0-10-16,-3 2-7 0,3-3-6 0,0 2-5 15,-1-3-8-15,-3 2-3 0,2-2-4 0,-1 0-5 16,-1-8-3-16,0 17-3 0,0-11-18 0,0-6-16 16,-1 18-35-16,1-18-25 0,-2 12-28 0,-1-4-32 15,1 1-36-15,2-9-30 0,-5 12-49 0,5-12-133 0,-2 7-398 16,2-7 177-16</inkml:trace>
          <inkml:trace contextRef="#ctx0" brushRef="#br0" timeOffset="827.53">1213 247 121 0,'0'0'211'16,"8"13"-14"-16,-8-13-6 0,2 12-13 0,-2-12-4 16,-2 15-12-16,0-5-7 0,-1 1-7 0,2 0-2 15,-1 2-9-15,-1-1-9 0,1 1-7 0,-1 1-2 16,1-2-2-16,-1 3-6 0,0 2-2 0,-2-2-7 15,3-1-1-15,-3 3-5 0,2 2-4 0,0-4-8 16,1-1-8-16,-3-1-6 0,3-2-8 0,-2 3-5 16,2-2-8-16,-3-2-5 0,5 0-1 0,-5 0-3 15,4-4-6-15,1-6-4 0,-5 13-2 0,5-7-1 16,0-6-4-16,-4 9 3 0,4-9-3 0,0 0-6 16,0 11 2-16,0-11 2 0,0 0-5 0,-4 8 4 15,4-8-8-15,0 0 0 0,0 0-4 0,0 0-5 0,0 0-7 16,0 0-14-16,-12-28-9 0,12 17-9 15,0-3-16-15,0 0-9 0,3-6-7 0,-1 1-2 0,0-2-1 16,7 1 0-16,-5-1 4 0,3 1 7 0,2-1 2 16,-1 0 7-16,-1 1 7 0,2 0 6 15,-2 1 2-15,-1 5 2 0,3-3 2 0,-4 6 8 0,1-3 2 16,1 0 2-16,-1 3 5 0,-1-1 4 0,0 1 6 16,0 3 5-16,0-3 5 0,0 3 1 0,-1 0 8 15,-2 2 1-15,-2 6 4 0,7-10 2 0,-7 10-3 16,4-10 1-16,-4 10-1 0,2-5-1 0,-2 5-1 15,0 0-5-15,5-6 1 0,-5 6-3 0,0 0-2 16,5-7-2-16,-5 7-1 0,0 0 0 0,0 0 1 16,0 0 0-16,0 0 6 0,21 9 1 0,-16-4 5 15,1 1 1-15,3 2 0 0,-4 2-1 0,3 0 4 16,-1 2 7-16,-1-1-5 0,2 1-5 0,0 4 5 16,-1 1 5-16,4-1-5 0,-3-1 2 0,-1 1 3 0,1 2-3 15,0-6 0-15,-2 2 2 0,1-1-3 16,1-1 1-16,-3 2-5 0,2-3 3 0,1 2-4 15,-3-3 2-15,3 4-7 0,-1-3 3 0,-1 0-3 0,2 1 2 16,0-1-4-16,-3-3-1 0,1 2 0 0,1-4 1 16,-2 3-1-16,3-1-2 0,-3-2-1 15,-1-1-3-15,0 1 4 0,1-3-2 0,-1 5-1 0,-4-8 3 16,11 6-1-16,-6-4-4 0,-5-2-1 0,8 3 2 16,-8-3 0-16,13 1-3 0,-13-1-11 0,7 2-7 15,-7-2-12-15,0 0-13 0,11 0-14 0,-11 0-18 16,0 0-25-16,0 0-20 0,0 0-20 0,0 0-36 15,0 0-24-15,0 0-21 0,0 0-206 0,0 0-459 16,0 0 204-16</inkml:trace>
          <inkml:trace contextRef="#ctx0" brushRef="#br0" timeOffset="1121.6">1257 531 260 0,'15'-18'245'0,"-15"18"-14"0,16-5-13 0,-6 0-17 16,1 1-10-16,2 1-11 0,0-1-16 0,1 1-13 15,-3-1-16-15,2 2-11 0,-2-1-7 16,4 1-17-16,-4-2-13 0,3 0-5 0,-3 4-13 0,-3-1-22 16,-8 1-30-16,18 1-30 0,-11 0-32 0,-7-1-39 15,13 3-42-15,-4-3-40 16,-2 4-199-16,-7-4-394 0,11 2 175 0</inkml:trace>
          <inkml:trace contextRef="#ctx0" brushRef="#br0" timeOffset="1698.93">1857 460 114 0,'0'0'212'16,"0"0"-23"-16,0 0-15 0,12-4-13 0,-12 4-15 0,0 0-8 15,6-6-7-15,-6 6-14 0,5-4-10 16,-5 4-8-16,8-5-7 0,-8 5-5 0,10-8-10 0,-4 3-4 16,-6 5-9-16,14-8-6 0,-6 4-5 0,3-1-6 15,0 0-4-15,-2-1-4 0,2 2-4 0,-1 0 0 16,0-1-4-16,1 1-2 0,-3 2-4 16,2-1-2-16,-2 2-4 0,-8 1-2 0,13-2 0 15,-13 2-6-15,16 1 0 0,-16-1-3 0,7 4 1 0,1-1 3 16,-8-3-1-16,5 9 2 0,0-4-2 0,-5-5 4 15,3 11 1-15,-3-3 2 0,0 2 0 0,0-10-1 16,-1 18-3-16,-1-8 1 0,-3 0-1 0,3 1 0 16,-3 0 1-16,-1 1-1 0,1-1-2 0,-3-1-1 15,1 2 3-15,-2-1-7 0,2 0 0 0,-4 0-1 16,4-3 2-16,-3 1-3 0,-1 2-1 0,4-3 2 16,-2-2-2-16,5 0 0 0,-5-4 1 0,5 4-2 15,-5 2 3-15,9-8-3 0,-9 9 2 0,9-9-1 16,-6 5 0-16,6-5 5 0,-7 5 6 0,7-5 1 15,0 0 1-15,0 0 4 0,-6 4-5 0,6-4 0 16,0 0-3-16,0 0-3 0,0 0 2 0,0 0-3 0,0 0-3 16,0 0 2-16,0 0-3 0,0 0 0 15,0 0 0-15,24-14 1 0,-16 13-5 0,-1-2 7 0,1 2-6 16,5 1 1-16,-13 0-2 0,21-4 0 0,-11 4-1 16,5 0-2-16,-5 0 4 0,1 0-1 15,5 0 0-15,-6 0-2 0,3 3-1 0,-3-2-3 0,-2 0-19 16,2 2-24-16,-10-3-28 0,13 3-34 0,-7 2-45 15,-6-5-62-15,7 4-183 0,-7-4-432 0,2 8 191 16</inkml:trace>
          <inkml:trace contextRef="#ctx0" brushRef="#br0" timeOffset="-710.76">153 30 84 0,'0'0'139'0,"0"0"-8"0,-3-9 1 0,3 9-14 0,0 0-1 16,0 0-8-16,0 0-2 0,0 0-9 0,0-11-13 15,0 11 2-15,0 0 4 0,0 0-10 0,0 0 1 16,0-11 1-16,0 11-10 0,0 0 3 0,0 0-5 16,0 0 1-16,0 0-3 0,0 0-9 0,0 0 4 15,0 0-7-15,0 0-7 0,0 0-2 0,0 0-8 16,0 0-2-16,0 0-4 0,0 0 9 0,0 0 5 0,0 0 5 15,0 0-7-15,0 0 3 0,0 0-6 16,0 0 6-16,0 0-3 0,-5 34 1 0,5-24-9 16,-2 1 5-16,1 1-5 0,-3 2 1 0,1-3 0 0,0 3-6 15,-1 6 3-15,-1-1-1 0,1 0-2 0,-4 0-1 16,3 1-4-16,-4 0 1 0,3-3-3 0,-1 2 1 16,1 1-7-16,-2-1 4 0,1-3 2 0,4-2-7 15,-7 5-2-15,7-6 5 0,-4 2-8 0,3-2 0 16,-1 1 1-16,3-1-4 0,-4-2 0 0,3-3-2 15,0 1 0-15,-1 3 0 0,4-5-2 0,-2 2 2 16,2-9-3-16,-5 13-1 0,5-13 2 0,-1 9-1 16,1-9-1-16,-5 7 0 0,5-7 0 0,0 0-2 15,0 9 6-15,0-9-4 0,0 0 1 0,0 0-1 16,0 0 1-16,0 0-4 0,0 0 2 0,0 0-2 16,0 0 0-16,0 0 2 0,0 0-2 0,0 0-1 15,7-30-2-15,-3 18 0 0,1 2-1 0,-3 0-4 16,3 0-6-16,1-4 1 0,-1-2-3 0,-2 2 0 15,4-6-4-15,-1 3-2 0,1-1 4 0,0-2-3 0,2 0 1 16,-2 1 1-16,1 1 2 0,-1 2 1 16,-1-1 4-16,-1 4-1 0,-2-3 2 0,1 3 2 0,2-1-2 15,-6 2 1-15,5 0 3 0,-3 0-2 0,2 2 4 16,-2-1 0-16,1-1-3 0,-1 6 2 0,-1-2 0 16,3 0 2-16,-4 8-4 0,3-12 1 0,2 6 1 15,-5 6 2-15,3-10-1 0,-3 10-1 0,2-10 2 16,-2 10 5-16,3-7-6 0,-3 7 0 0,0 0 3 15,3-6-2-15,-3 6 0 0,0 0 0 0,0 0-3 16,0 0 4-16,5-8-4 0,-5 8-2 0,0 0 4 16,0 0 2-16,0 0-2 0,0 0 0 0,0 0-2 15,0 0 4-15,10 14-2 0,-10-14 3 16,5 10 0-16,-4-3 8 0,2 1 2 0,-1-2 3 16,3 5 1-16,0 1 1 0,-4-1 0 0,2 2-1 0,1-2-1 15,1 0 3-15,-2-1-1 0,4 4 0 0,-2-4-2 16,0 3 1-16,3-3 3 0,-2 2 0 0,1 0-3 0,-2-1 3 15,1 0 0-15,4 1 2 0,-5 1-5 16,3-2-3-16,-2 1 0 0,1-1 5 0,-3 0-6 16,5-1 2-16,-3-1 0 0,1 1-2 0,0-1-1 15,-2-2 1-15,3 1 2 0,-2 2-6 0,-1-4 1 0,2 0 2 16,-4 1-3-16,2 0 2 0,1-1 0 0,-1-1-1 16,2 2-5-16,-3 0 3 0,0-2 0 15,1 1-5-15,0-3 6 0,-1 3-5 0,3-1 4 0,-7-5-4 16,8 9 6-16,-3-5-5 0,-5-4 0 0,9 6 1 15,-3-3-3-15,-6-3 1 0,7 5 1 0,-1-1 3 16,-6-4-4-16,9 5 2 0,-9-5 2 0,7 2-8 16,-7-2 3-16,8 4-1 0,-8-4 1 0,7 3-14 15,-7-3-5-15,0 0-10 0,10 3-9 0,-10-3-10 16,0 0-18-16,6 3-12 0,-6-3-14 0,0 0-16 16,0 0-10-16,0 0-18 0,0 0-22 0,0 0-40 15,0 0-56-15,0 0-132 0,0 0-418 0,0 0 185 16</inkml:trace>
          <inkml:trace contextRef="#ctx0" brushRef="#br0" timeOffset="-328.32">91 398 19 0,'0'0'220'0,"0"0"-12"16,0 0-19-16,0 0-12 0,0 0-6 0,0 0-11 15,28-15-6-15,-17 12-8 0,1-1-2 0,0-1-4 16,3 3-10-16,-2-5-8 0,3 3-8 0,-1 1-11 16,1-1-11-16,-1 3-9 0,-3-2-10 0,4 2-7 15,-3-1-6-15,0 2-9 0,0 0-1 0,-4 0-6 16,2 2-6-16,-11-2-15 0,18 3-21 0,-12-1-16 16,1 2-19-16,-2-1-22 0,1 2-24 0,-3 1-25 15,2 0-30-15,0-1-25 0,-5-5-40 0,6 10-135 16,-6-10-361-16,7 4 159 0</inkml:trace>
        </inkml:traceGroup>
        <inkml:traceGroup>
          <inkml:annotationXML>
            <emma:emma xmlns:emma="http://www.w3.org/2003/04/emma" version="1.0">
              <emma:interpretation id="{4615BB9F-AB5D-41F9-8F24-C6A83AF5184A}" emma:medium="tactile" emma:mode="ink">
                <msink:context xmlns:msink="http://schemas.microsoft.com/ink/2010/main" type="inkWord" rotatedBoundingBox="6771,11217 7516,11221 7515,11295 6770,11292"/>
              </emma:interpretation>
            </emma:emma>
          </inkml:annotationXML>
          <inkml:trace contextRef="#ctx0" brushRef="#br0" timeOffset="15651.67">2682 515 198 0,'0'0'207'0,"0"0"-12"0,0 0-10 16,0 0-10-16,0 0-8 0,0 0-6 0,0 0-9 15,0-12-8-15,0 12-11 0,0 0-4 0,0 0-11 16,0 0-10-16,0 0-11 0,0 0-8 16,0 0-10-16,0 0-9 0,0 0-8 0,0 0-8 0,0 0-4 15,0 0-4-15,0 0-4 0,0 0-4 0,0 0-3 16,0 0-4-16,0 0-2 0,0 0 1 0,0 0-5 15,-1 32-2-15,1-32-4 0,1 8-2 0,-1-8-1 16,0 0-1-16,2 11 0 0,-2-11 1 0,0 0-2 0,0 7-3 16,0-7 4-16,0 0 0 0,5 6-1 0,-5-6 3 15,0 0-2-15,0 0-4 0,0 0 1 16,0 0 3-16,0 0-7 0,18-12 3 0,-18 12 3 0,6-6-4 16,-6 6 0-16,2-8 1 0,-2 8 0 0,5-10 5 15,-5 10 1-15,0 0 3 0,-2-12 0 0,2 12 0 16,0 0 3-16,2-9-4 0,-2 9-2 0,0 0-5 15,0 0 2-15,0 0-1 0,-5-11-1 0,5 11-1 16,0 0-2-16,0 0-3 0,0 0 0 0,0 0 1 16,0 0 0-16,0 0-5 0,0 0 3 0,0 0 0 15,0 0-10-15,0 0-12 0,-15 15-18 0,15-15-17 16,0 0-19-16,-4 14-28 0,4-14-18 0,0 0-23 16,0 11-29-16,0-11-27 0,0 0-228 0,0 0-460 15,9 8 204-15</inkml:trace>
          <inkml:trace contextRef="#ctx0" brushRef="#br0" timeOffset="16241.18">3059 556 19 0,'0'0'189'0,"0"0"-4"0,0 0-5 15,0 0-1-15,0 0-5 0,2-7-4 0,-2 7-9 16,0 0-10-16,0 0-7 0,0 0-13 0,0 0-12 16,0 0-10-16,0 0-7 0,0 0-14 0,0 0-7 15,0 0-8-15,0 0-1 0,0 0-9 16,0 0-3-16,0 0-6 0,0 0-5 0,0 0-4 15,0 0-2-15,0 0-7 0,0 0-2 0,0 0-3 0,0 0-2 16,5 24-2-16,-5-24-1 0,0 0 9 0,9 2-1 16,-9-2-1-16,0 0 1 0,10 0 1 0,-10 0-4 15,0 0-1-15,12 0 5 0,-12 0-7 0,0 0 5 16,12-6 0-16,-12 6 3 0,6-5-5 0,-6 5-4 16,4-5-4-16,-4 5 3 0,0 0-3 0,4-8 0 15,-4 8-5-15,0 0-3 0,0 0 1 0,0 0-9 0,0 0 6 16,0 0-2-16,0 0-5 0,-13-9 2 15,13 9-5-15,0 0-4 0,0 0-15 0,0 0-9 16,0 0-16-16,0 0-16 0,-20 9-17 0,20-9-16 0,-2 8-14 16,2-8-28-16,0 0-20 0,0 0-29 0,0 11-61 15,0-11-151-15,0 0-426 0,0 0 189 0</inkml:trace>
          <inkml:trace contextRef="#ctx0" brushRef="#br0" timeOffset="16580.21">3409 519 159 0,'0'0'227'0,"0"0"-22"0,0 0-11 16,0 0-11-16,0 0-5 0,0 0-7 0,2 10-7 15,-2-10-12-15,0 0-11 0,0 0-7 0,-1 12-10 16,1-12-4-16,0 0-10 0,4 6-2 0,-4-6-9 16,0 0-3-16,0 0-6 0,0 0 3 0,0 0-8 15,2 8-3-15,-2-8 4 0,0 0 1 0,0 0-4 16,0 0-4-16,0 0-1 0,0 0-9 0,0 0-6 16,0 0-6-16,0 0-1 0,0 0-9 0,0 0-7 0,0 0-11 15,0 0-15-15,0 0-13 0,10-18-25 0,-10 18-19 16,0 0-24-16,0 0-20 0,0 0-29 0,0 0-23 15,-4-13-38-15,4 13-30 0,0 0-65 0,0 0-157 16,0 0-465-16,0 0 206 0</inkml:trace>
        </inkml:traceGroup>
        <inkml:traceGroup>
          <inkml:annotationXML>
            <emma:emma xmlns:emma="http://www.w3.org/2003/04/emma" version="1.0">
              <emma:interpretation id="{6AA4A6EF-E0DA-412F-8235-2D1D52310882}" emma:medium="tactile" emma:mode="ink">
                <msink:context xmlns:msink="http://schemas.microsoft.com/ink/2010/main" type="inkWord" rotatedBoundingBox="8285,10857 9248,10862 9243,11740 8280,11735">
                  <msink:destinationLink direction="with" ref="{9C3F051E-7AD1-471C-9DD1-76B69780CAC2}"/>
                </msink:context>
              </emma:interpretation>
            </emma:emma>
          </inkml:annotationXML>
          <inkml:trace contextRef="#ctx0" brushRef="#br0" timeOffset="17789.46">4388 279 221 0,'0'0'223'15,"0"0"-23"-15,0 0-17 0,0 0-6 0,0 0-13 16,0 0-11-16,-19 21-7 0,14-10-11 0,-2-4-9 16,0 5-4-16,-1-3-4 0,2 2-9 0,0 0 2 0,0 2-6 15,-1-4-9-15,1 4-2 0,0-1-7 16,-1 0-7-16,2 1-8 0,-1-2-1 0,1 0-9 16,-1 0-6-16,1-2-3 0,1 1-3 0,-1 1-9 0,-1-1-2 15,0 1-3-15,1-1-5 0,-2-1 1 0,2 2-6 16,1-3-3-16,-2 1-2 0,3-4-4 15,3-5 7-15,-6 12-9 0,3-7 2 0,-1 2-2 0,4-7-1 16,-5 7-4-16,5-7 7 0,0 0-2 0,-5 4-3 16,5-4 4-16,0 0-3 0,0 0-4 0,0 0 0 15,0 0-1-15,0 0 1 0,-4-20-1 0,4 20-2 16,6-20-11-16,-1 9-5 0,-2-3-9 16,4-6 1-16,4 1-4 0,-3-1 2 0,1 1 4 0,-1 2-2 15,0-2 6-15,5 0-1 0,-4 1 2 0,3-1 2 16,-4 0 1-16,2 1 3 0,-3-1-4 0,1 3 2 15,-1-1 0-15,0 5 4 0,-1-2 1 0,0 2-1 16,-1 0-2-16,-4 3 1 0,5-3 2 0,-2 5-1 16,0-4-1-16,-2 4 2 0,2 2-3 0,-4 5 7 15,5-13-4-15,-5 13-2 0,2-9 2 0,2 5-1 16,-4 4-2-16,5-8 2 0,-5 8-3 0,7-4 0 16,-7 4 4-16,0 0-4 0,11-1 3 0,-11 1 0 15,0 0 0-15,14 5 3 0,-7 1-2 0,-1-2 4 0,2 2 1 16,2 2 3-16,-2 2 5 0,2-1 2 0,-1 5 3 15,0-2 1-15,4 1 3 0,-4-1 4 0,3 4-3 16,-1 1 0-16,-1 0 2 0,2-1-3 0,1-2-2 16,-5 3 0-16,2-2 5 0,1 0-5 0,-3-1 3 15,-2-2-2-15,1-1-1 0,2 2-5 0,-2-2 2 16,1 1 1-16,-4-4-6 0,1 4 2 0,1-2 4 16,1-1-3-16,-1-1-2 0,0 1-4 0,-4-1 1 15,3-2-2-15,2 0 2 0,-6 1-1 0,-1-7 1 16,7 7-3-16,-7-7 0 0,8 7 1 0,-5-2 0 15,-3-5 2-15,6 4-1 0,-6-4-1 0,7 4-2 16,-7-4-1-16,6 4-10 0,-6-4-12 0,0 0-6 16,0 0-9-16,7 2-8 0,-7-2-11 0,0 0-7 15,0 0-12-15,0 0-9 0,0 0-9 0,0 0-13 16,0 0-12-16,0 0-6 0,0 0-12 0,0 0-11 16,0 0-9-16,0 0 4 0,0 0-7 0,0 0-7 15,-29-5-13-15,29 5-132 0,-16-3-333 0,6 3 148 16</inkml:trace>
          <inkml:trace contextRef="#ctx0" brushRef="#br0" timeOffset="18038.02">4382 486 7 0,'0'0'167'0,"0"0"-4"0,0 0-11 0,0 0-2 16,0 0-2-16,0 0-3 0,0 0-2 0,0 0-1 15,0 0-5-15,0 0-2 0,26-8-8 16,-26 8-2-16,18-7-8 0,-12 6-10 0,5-3-11 0,-2 2-9 16,3 2-5-16,1-3-9 0,-1 1-8 15,0 1-9-15,2-1-7 0,-1 1-4 0,2 1-15 16,-5-3-18-16,2 3-21 0,3-2-17 0,-1 2-26 0,-2-3-20 16,2 3-17-16,3 0-30 0,3-1-22 0,-7 0-42 15,2 1-129-15,-4-1-337 0,5-1 149 0</inkml:trace>
          <inkml:trace contextRef="#ctx0" brushRef="#br0" timeOffset="18636.65">5056 422 160 0,'0'0'205'0,"0"0"-17"16,0 0-12-16,0 0-16 0,0 0-10 0,7-5-15 16,-7 5-13-16,0 0-13 0,0 0-13 0,0 0-7 15,0 0-1-15,0 0-7 0,0 0-5 0,8 9-1 0,-8-9 0 16,1 8 0-16,-1-8-1 0,0 11-1 0,0-11-4 15,0 16 0-15,1-6-7 0,2 2-1 0,-3-1-1 16,0 1-3-16,0-1-1 0,-3 3-6 16,6-2 1-16,-2 4-4 0,2-2-5 0,-1 1 1 0,0 3-3 15,-2-4-6-15,4 3-2 0,-3-2 3 0,2-1-3 16,-1 0-3-16,1 1 1 0,0 4-2 0,0-4 2 16,1-1-1-16,-1 0-1 0,1 0-1 0,-1 0-3 15,0-2 1-15,0 1 3 0,0 0 0 0,0-2-8 16,0 3 1-16,0-3-3 0,1 0 3 0,-2 1-3 15,2 0 0-15,-3-2-4 0,0-2-1 0,2 0 3 16,-2 1-6-16,0-3-1 0,-1-6 2 0,2 14 7 16,-2-14-8-16,0 10 2 0,0-10 4 0,-4 14 0 15,4-14 0-15,-9 9-1 0,3-4 3 0,0 0-5 16,-2-1 5-16,0 1-6 0,-3-2 3 0,0 1 0 16,2 0-2-16,-3 0-5 0,1-3 6 0,2 2-4 15,-5-2 3-15,6-1-6 0,8 0 3 0,-17-1 1 16,8-1-3-16,9 2-6 0,-17-3 5 0,10 0 0 0,0-2-3 15,0 1-12-15,0-1-9 0,1-1-14 0,0-2-19 16,0-3-14-16,0 3-11 0,0-4-20 16,1 2-32-16,0-4-20 0,1-3-18 0,0 4-26 15,3-5-34-15,0-3-218 0,-3 1-479 0,4 0 212 0</inkml:trace>
          <inkml:trace contextRef="#ctx0" brushRef="#br0" timeOffset="19072.15">4970 299 160 0,'0'0'206'0,"0"0"-15"0,0 0-6 0,0 0-8 0,0 0-6 16,0 0-4-16,0 0-9 0,0 0-7 15,0 0-10-15,0 0-2 0,0 0-6 0,0 0-4 16,0 0-7-16,0 0-3 0,0 0-6 0,0 0-5 16,0 0-7-16,12-22-5 0,-12 22-4 0,0 0-3 0,-1-11-12 15,1 11-2-15,0 0-11 0,0 0 0 16,0 0-8-16,0-11-4 0,0 11-7 0,0 0-7 16,0 0-3-16,0 0-8 0,0 0 0 0,0 0-5 0,0 0-10 15,0 0-16-15,0 0-9 0,0 0-21 0,0 0-22 16,0 0-22-16,-21 17-30 0,20-10-30 15,1-7-39-15,0 12-34 0,0-12-244 0,0 0-490 16,1 12 216-16</inkml:trace>
        </inkml:traceGroup>
        <inkml:traceGroup>
          <inkml:annotationXML>
            <emma:emma xmlns:emma="http://www.w3.org/2003/04/emma" version="1.0">
              <emma:interpretation id="{1832CDE3-BCCC-476A-BB4F-346A9F55D2DE}" emma:medium="tactile" emma:mode="ink">
                <msink:context xmlns:msink="http://schemas.microsoft.com/ink/2010/main" type="inkWord" rotatedBoundingBox="9834,10884 11335,10891 11330,11805 9829,11797">
                  <msink:destinationLink direction="with" ref="{9C3F051E-7AD1-471C-9DD1-76B69780CAC2}"/>
                </msink:context>
              </emma:interpretation>
            </emma:emma>
          </inkml:annotationXML>
          <inkml:trace contextRef="#ctx0" brushRef="#br0" timeOffset="24078.1">5865 210 212 0,'2'-8'215'0,"-2"8"-12"16,0 0-14-16,3-12-8 0,-3 12-12 0,2-7-13 16,-2 7-6-16,0 0-4 0,3-11-8 0,-3 11-5 15,0 0-12-15,0 0-9 0,0 0-11 0,3-6-14 16,-3 6-7-16,0 0-7 0,0 0-5 0,0 0-7 16,0 0-2-16,0 0-2 0,-9 30-6 0,7-18 0 15,-2 2-4-15,-3 3 1 0,2 2-1 0,0 1 2 16,-1 1-8-16,1-1 2 0,-2 2-5 0,2-1-1 15,0 0-2-15,-1 2 0 0,-1 4 1 0,0-8 0 16,1 0-2-16,1 1-3 0,-1-1-5 0,0 0 1 16,0-1 0-16,3-2 3 0,0-4-5 0,0 2 0 15,-2-3-4-15,4 1-3 0,-3-2 0 0,3-4 0 0,1-6-5 16,-3 14-1-16,3-14 1 0,-2 11 0 16,2-11-1-16,-1 9 3 0,1-9-4 0,0 0-3 15,-1 6 3-15,1-6 1 0,0 0-4 0,0 0 3 0,0 0 1 16,0 0-4-16,0 0-2 0,0 0-2 0,0 0 6 15,8-35-5-15,-4 22-6 0,-3 2-12 0,3-4-7 16,0-6-10-16,4-1-10 0,0 0-3 0,3-4-6 16,-1-3 3-16,1 2-1 0,-3 6 4 0,2-7 2 15,-2 6 7-15,-2 1 2 0,0 1 6 0,0 1 1 16,-2 3 3-16,2-1-1 0,-4 6 6 0,0-3 2 16,1 4-3-16,-1 1 7 0,-1 0 0 0,-1 9 5 15,1-12-2-15,1 4 5 0,-2 8 0 0,2-10 0 16,-2 10 6-16,2-10-3 0,-2 10-3 0,0 0 3 0,3-10-3 15,-3 10 2-15,0 0-1 0,6-3 0 0,-6 3 4 16,0 0-2-16,0 0 0 0,0 0 1 16,0 0 2-16,16 9 2 0,-12-1 14 0,0 0 1 15,3 0 5-15,-1 5-2 0,1-2 2 0,-1 2 6 0,2 3-4 16,-2-2 5-16,1 2-6 0,3 2 2 0,-2-2 3 16,0 1-3-16,-2 0 1 0,3-3-2 0,-2-2 0 15,-4 2-5-15,7 2 1 0,-4-2-2 0,-2-1 6 16,4 1 2-16,-2-2-7 0,-2 1 3 0,2-1 0 15,1-1-1-15,-3 2-5 0,3-4-3 0,-1 0-1 16,-1 1 0-16,2 2 0 0,-1-3-2 0,0-2 7 16,2 4-9-16,-1-2 4 0,3 0-3 0,-3-1-1 15,0-2 4-15,0-1-9 0,-1 0 3 0,3 3 4 16,-2-2-3-16,-1-3-4 0,0 2 4 0,-2-2-3 16,-4-3 0-16,13 5 1 0,-9-2-5 0,-4-3-12 15,7 6-18-15,-7-6-7 0,5 5-8 0,-5-5-9 16,0 0-14-16,6 4-29 0,-6-4-22 0,0 0-34 15,0 0-25-15,0 0-39 0,0 0-38 0,0 0-216 16,-32-12-506-16,23 6 223 0</inkml:trace>
          <inkml:trace contextRef="#ctx0" brushRef="#br0" timeOffset="24355.96">5844 528 190 0,'0'0'187'16,"0"0"-7"-16,0 0-4 0,0 0-13 0,0 0-4 16,0 0-1-16,21-15-6 0,-14 13-6 0,1 1-8 15,4-4-7-15,0 3-12 0,2-2-10 0,0 1-11 16,-2 2-13-16,0-2-4 0,1 2-11 0,-1-1-7 15,1 2-10-15,0 0-20 0,-1 0-20 0,-2 2-21 16,0-1-26-16,0 1-22 0,-2 0-33 0,3 1-23 16,-1 1-22-16,0-2-28 0,-1 1-157 0,-9-3-344 15,16 2 152-15</inkml:trace>
          <inkml:trace contextRef="#ctx0" brushRef="#br0" timeOffset="25143.98">6405 350 199 0,'0'0'307'0,"-1"-13"-23"15,1 13-24-15,0 0-32 0,0 0-22 0,0 0-21 16,-3-7-18-16,3 7-18 0,0 0-16 0,0 0-11 0,0 0-17 16,0 0-19-16,0 0-25 0,0 0-19 15,0 0-23-15,-7 28-22 0,7-28-23 0,0 17-22 16,0-9-29-16,1 1-28 0,3 1-22 0,1 2-24 16,-3-4-185-16,-1 1-364 0,4 0 161 0</inkml:trace>
          <inkml:trace contextRef="#ctx0" brushRef="#br0" timeOffset="24873.59">6467 489 33 0,'0'0'212'0,"0"0"-13"0,0 0-13 0,0 0-11 16,0 0-6-16,0 0-19 0,0 0-8 0,0 0-16 0,0 0-4 15,8-3-7-15,-8 3-8 0,0 0-5 0,0 0-2 16,0 0-4-16,11 13-7 0,-8-7 0 15,2-1-1-15,-5-5-2 0,5 15-6 0,-3-7-9 0,2 4-1 16,-2-1-3-16,2 2-2 0,-3-2-8 0,4 7 1 16,-2-4-7-16,-2 5-2 0,3-2-1 0,-2 1-2 15,2 0-3-15,-2 0-1 0,-2 0 1 0,3-4-2 16,-1 3-1-16,-1-1 0 0,-1-2-6 0,4 5 0 16,-4-1-3-16,1-4-1 0,1-2-4 0,-1 1 3 15,1 6-8-15,-1-5 1 0,1 0-2 0,-1-3-3 16,-1 3-3-16,4-3-1 0,-3 2 2 0,-1-1 0 15,1 0-3-15,3-1-3 0,-3 2 0 0,0-6 2 16,2 1-2-16,-2 0 0 0,-1-8 0 0,1 14-2 16,-1-7 1-16,0-7-1 0,2 9 1 0,-2-9 4 15,2 9 2-15,-2-9 2 0,0 0 4 0,0 0 8 0,-4 12 2 16,4-12 2-16,0 0-3 0,-9 7 4 16,9-7-6-16,0 0 0 0,-12 1-4 0,12-1 0 15,-16-1 2-15,16 1-7 0,-16-3 5 0,8 0 3 16,-2 1-11-16,-3-2-2 0,2 2-2 0,0-3-2 15,6 2 5-15,-5-3-5 0,-1 1 1 0,4-1 2 16,-1-1-9-16,0-3-15 0,0 4-11 0,2-4-26 0,0 1-27 16,1-2-19-16,3-2-28 0,-2 1-31 0,3-2-32 15,-2 0-35-15,5-2-35 0,-4 3-249 0,1-8-545 16,1 6 242-16</inkml:trace>
          <inkml:trace contextRef="#ctx0" brushRef="#br0" timeOffset="25491.56">6695 618 134 0,'13'-1'206'0,"-13"1"-13"16,10 0-8-16,-10 0-15 0,10-3-9 0,-10 3-13 15,12-2-14-15,-12 2-7 0,13-3-14 0,-13 3-8 16,13-1-7-16,-5 0-11 0,-8 1-7 0,11 0-8 16,-11 0-5-16,14 1-8 0,-7 0-7 0,-7-1-3 15,12 3-7-15,-12-3-2 0,14 0-6 0,-14 0-1 0,13 2-6 16,-5-2 0-16,-8 0-1 0,13 0-6 15,-4 3 0-15,-9-3-3 0,15 0 0 0,-8 0-8 16,-7 0-5-16,16-3-10 0,-16 3-16 0,14 0-13 16,-14 0-20-16,11-2-18 0,-4-1-29 0,-7 3-20 15,11-6-33-15,-7 1-176 0,-4 5-360 0,6-8 160 0</inkml:trace>
          <inkml:trace contextRef="#ctx0" brushRef="#br0" timeOffset="25798.6">6912 422 135 0,'0'0'211'15,"0"0"-9"-15,0 0-10 0,-5 18-6 0,5-18-8 16,0 14-1-16,0-7-6 0,0-7-11 0,-3 23-4 15,2-12-4-15,0 2-11 0,0 1-3 0,-2-3-11 16,1 3-12-16,-2 0-6 0,3 0-10 0,0 0-11 16,-2-3-6-16,1 8-9 0,0-5-4 0,1 0-9 15,2 1-3-15,-2-2-6 0,1-1-6 0,0-1-6 16,0-3-2-16,3 2-7 0,-3-3-16 0,2 2-17 16,1-2-23-16,-2 1-21 0,-1-8-25 0,6 12-28 15,-2-9-32-15,-4-3-36 0,11 5-45 0,-6-2-210 16,-5-3-457-16,12 0 203 0</inkml:trace>
          <inkml:trace contextRef="#ctx0" brushRef="#br0" timeOffset="26183.59">7177 539 121 0,'0'0'264'0,"0"0"-10"15,0 0-23-15,0 0-18 0,2-8-21 0,-2 8-16 16,0 0-15-16,0 0 2 0,0 0-5 0,0 0-6 16,0 0-7-16,11 22-13 0,-6-16-11 0,-3 2-8 15,0 0-8-15,3 5-13 0,-1-1-11 0,-2 0-3 16,3 0-6-16,-4 2-9 0,4 4-5 0,-2 1-5 16,0-6-5-16,-1 1-11 0,-1 1-16 0,1-1-21 15,0 2-24-15,-1-1-32 0,-1 1-28 0,0 2-32 16,0-5-38-16,1-2-46 0,3 1-245 0,-3-5-483 15,0 2 214-15</inkml:trace>
        </inkml:traceGroup>
        <inkml:traceGroup>
          <inkml:annotationXML>
            <emma:emma xmlns:emma="http://www.w3.org/2003/04/emma" version="1.0">
              <emma:interpretation id="{6E4D7342-1E39-4A69-B854-FF74B65E0B34}" emma:medium="tactile" emma:mode="ink">
                <msink:context xmlns:msink="http://schemas.microsoft.com/ink/2010/main" type="inkWord" rotatedBoundingBox="11912,11213 12723,11218 12722,11297 11911,11293">
                  <msink:destinationLink direction="with" ref="{9C3F051E-7AD1-471C-9DD1-76B69780CAC2}"/>
                </msink:context>
              </emma:interpretation>
            </emma:emma>
          </inkml:annotationXML>
          <inkml:trace contextRef="#ctx0" brushRef="#br0" timeOffset="27059.36">7822 554 188 0,'0'0'229'16,"7"-5"-21"-16,-7 5-20 0,0 0-13 0,0 0-20 0,0 0-13 16,0 0-17-16,0 0-10 0,0 0-11 0,11-2-11 15,-11 2-11-15,0 0-9 0,0 0-13 16,0 0-1-16,0 0-8 0,0 0-14 0,0 0 7 0,0 0-4 16,0 0-2-16,5 6-11 0,-5-6-21 0,4 6-18 15,-4-6-14-15,0 0-16 0,2 9-22 16,-2-9-19-16,9 4-30 0,-9-4-54 0,9 3-122 0,-9-3-313 15,13-2 139-15</inkml:trace>
          <inkml:trace contextRef="#ctx0" brushRef="#br0" timeOffset="27297.45">8163 511 33 0,'0'0'189'16,"0"0"-18"-16,6-3-15 0,-6 3-13 0,0 0-9 0,0 0-8 16,0 0-14-16,0 0-8 0,13 5-4 0,-13-5-11 15,0 0-10-15,6 6-15 0,-6-6 0 0,0 0-7 16,7 4-4-16,-7-4-1 0,0 0-6 0,9 4-4 16,-9-4-14-16,7 4-17 0,-7-4-21 0,0 0-26 15,10 2-18-15,-10-2-38 0,10 0-63 0,-10 0-96 16,0 0-273-16,17-2 121 0</inkml:trace>
          <inkml:trace contextRef="#ctx0" brushRef="#br0" timeOffset="27487.58">8476 522 143 0,'13'0'202'16,"-13"0"-24"-16,13-3-14 0,-13 3-15 0,15 0-16 15,-8-2-10-15,-7 2-13 0,15-3-17 0,-5 2-7 16,-2-2-20-16,0 2-24 0,2 0-22 0,-10 1-21 0,16-2-28 16,-6 2-32-16,1-3-60 0,-11 3-96 15,15-3-233-15,-9 2 103 0</inkml:trace>
        </inkml:traceGroup>
        <inkml:traceGroup>
          <inkml:annotationXML>
            <emma:emma xmlns:emma="http://www.w3.org/2003/04/emma" version="1.0">
              <emma:interpretation id="{DECE5FD8-98DC-445F-B38C-BD52D20C091E}" emma:medium="tactile" emma:mode="ink">
                <msink:context xmlns:msink="http://schemas.microsoft.com/ink/2010/main" type="inkWord" rotatedBoundingBox="13364,10867 14279,10871 14276,11410 13361,11406">
                  <msink:destinationLink direction="with" ref="{9C3F051E-7AD1-471C-9DD1-76B69780CAC2}"/>
                </msink:context>
              </emma:interpretation>
            </emma:emma>
          </inkml:annotationXML>
          <inkml:trace contextRef="#ctx0" brushRef="#br0" timeOffset="28485.63">9428 287 87 0,'0'0'218'0,"0"0"-11"0,0 0-22 16,0 0-21-16,0 0-15 0,0 0-14 0,0 0-5 15,0 0-3-15,0 0-4 0,0 0-1 0,-1 19-2 16,1-19-11-16,-6 15-5 0,2-5-5 0,3 0-5 16,-5 2-4-16,1-2 0 0,0 3-8 0,1 1-7 15,-2-3-3-15,0 3-3 0,-2 2-2 0,-3-1-1 16,4 0-7-16,2-2-4 0,-2 2-3 0,0-4-4 15,1 2-6-15,0-1-1 0,-1 0-5 0,2 0 0 16,-3-2-6-16,4-1-3 0,-1-2-3 0,0-1 0 16,1 2-3-16,0-3-3 0,4-5 0 0,-5 12-1 15,5-12-2-15,-3 6 1 0,3-6 2 0,0 0 8 16,0 0-4-16,0 0-2 0,0 0-1 0,0 0-4 16,0 0-1-16,0 0-3 0,0 0-7 0,-5-28-2 0,10 17-12 15,-3-3-6-15,2-4-9 0,0-1-4 0,4 0-7 16,-2-1-3-16,2-2 2 0,-1-6 0 15,1 7 3-15,3-8 1 0,-4 9 2 0,0 1 6 0,2 0 2 16,-2 0 3-16,2 0 3 0,-5 4 6 0,3 1 0 16,-2 0 6-16,0 4 1 0,-3-1 5 0,3-2-2 15,-2 5 1-15,2-2 1 0,0 3 3 0,-5 7 0 16,5-11 2-16,-2 6-3 0,-3 5 2 0,5-8 1 16,-5 8-1-16,3-7 1 0,-3 7-3 0,6-5 1 15,-6 5 1-15,0 0-3 0,0 0 4 0,16 2 2 16,-16-2 3-16,12 7 0 0,-6-2 3 0,4 2 2 15,0 2 5-15,1 0-1 0,-3 5 5 0,5-2-1 16,0 4 0-16,0-2-1 0,0 4 1 0,-1-3 3 16,4 1-3-16,-8 2-1 0,4-2-1 0,0-2 1 15,-3 2 0-15,0-4-8 0,-1-1 6 0,-1 1-1 16,1-1 3-16,-2 1-6 0,-1-1 1 0,1-1-1 16,-1-1-7-16,0 1 4 0,-2-4-7 0,1 3 3 15,-4-1-2-15,3-1 1 0,0 0 2 0,0 0-3 16,-3-7 0-16,5 12-3 0,-4-4-1 0,-1-8-18 0,4 9-13 15,-4-9-7-15,2 9-15 0,-2-9-13 0,5 8-18 16,-5-8-17-16,5 8-14 0,-5-8-17 0,4 3-17 16,-4-3-23-16,0 0-12 0,0 0-37 0,3 8-185 15,-3-8-434-15,0 0 192 0</inkml:trace>
          <inkml:trace contextRef="#ctx0" brushRef="#br0" timeOffset="28772.38">9468 460 70 0,'-9'-4'257'0,"9"4"-19"0,0 0-14 16,0 0-19-16,0 0-13 0,0 0-13 0,0 0-7 15,0 0-15-15,21-9-10 0,-21 9-17 0,14 0-6 16,-2-1-13-16,-12 1-11 0,16-1-6 0,-16 1-14 0,15 1-7 16,-3-1-6-16,-3 1-7 0,-1 2-15 15,1 1-21-15,1-3-28 0,1 0-28 0,-2 2-23 0,-2-1-21 16,-7-2-22-16,20 3-31 0,-9-3-24 0,-1 0-47 16,2 0-134-16,-12 0-361 0,20-5 159 0</inkml:trace>
          <inkml:trace contextRef="#ctx0" brushRef="#br0" timeOffset="29051.77">9865 359 76 0,'0'0'227'0,"4"-6"-22"16,-4 6-18-16,0 0-16 0,0 0-4 0,0 0-11 15,0 0-8-15,0 0-4 0,6 18 5 0,-6-18-8 16,3 12-8-16,0-3-5 0,0 1-4 0,-1 2-4 15,-1-1-4-15,3 0-10 0,-2 0-4 0,3 0-13 16,-2 1-3-16,-1 1-7 0,-1-2-3 0,2 0-11 16,0-2-4-16,-3 0-8 0,3 1-6 0,1 0-7 15,-3-2 5-15,-1-8-10 0,2 16-4 0,1-10-16 16,-3-6-18-16,2 11-22 0,-2-11-17 0,4 8-21 16,-4-8-30-16,5 6-5 0,-5-6-23 0,0 0-31 0,5 2-22 15,-5-2-43-15,0 0-172 0,0 0-422 0,17-11 186 16</inkml:trace>
          <inkml:trace contextRef="#ctx0" brushRef="#br0" timeOffset="29353.59">10102 469 162 0,'0'0'242'16,"0"0"-15"-16,4-5-15 0,-4 5-16 15,0 0-16-15,0 0-21 0,0 0-14 0,0 0-14 16,0 0-7-16,0 0-7 0,0 0-2 0,0 0-11 0,-19 16-6 15,13-12-4-15,-3 4 0 0,-2 0-5 0,0 1-2 16,0 1-14-16,2 0 0 0,-1 0-4 0,0 0-5 16,-1 0-2-16,1-1-6 0,3 2-3 0,0-2-8 15,0 1 1-15,1 0-9 0,4-4-4 0,-1 3 1 16,2-1-1-16,0 3-4 0,1-11-1 0,0 11-7 16,0-11 3-16,6 13 1 0,-1-9-2 0,1 3-3 15,1-4-1-15,1-1 1 0,4 3-12 0,2-3 9 0,-1 0 0 16,2-2-3-16,0-2-1 0,-3 2-9 0,1-1-15 15,0 0-16-15,-2-1-19 0,2 1-18 0,-2-1-19 16,-1 1-24-16,-10 1-27 0,17-1-30 0,-10 1-28 16,-7 0-63-16,13-2-155 0,-13 2-442 15,11-2 196-15</inkml:trace>
        </inkml:traceGroup>
        <inkml:traceGroup>
          <inkml:annotationXML>
            <emma:emma xmlns:emma="http://www.w3.org/2003/04/emma" version="1.0">
              <emma:interpretation id="{5D05C369-F59B-4ADE-828E-5A829E21A3FE}" emma:medium="tactile" emma:mode="ink">
                <msink:context xmlns:msink="http://schemas.microsoft.com/ink/2010/main" type="inkWord" rotatedBoundingBox="14914,10881 18192,10897 18189,11504 14911,11487"/>
              </emma:interpretation>
            </emma:emma>
          </inkml:annotationXML>
          <inkml:trace contextRef="#ctx0" brushRef="#br0" timeOffset="30517.62">10984 274 10 0,'0'0'217'0,"0"0"-12"0,5-5-6 0,-5 5-11 16,0 0-3-16,0 0-8 0,0 0-6 0,0 0-10 16,0 0-8-16,0 0-15 0,0 0-14 0,0 0-14 0,0 0-7 15,0 0-9-15,0 0-1 0,0 0-3 0,0 0 3 16,-13 25-11-16,6-12-2 0,-1-1 0 15,3 2-6-15,-6 3-2 0,2 2-6 0,2-1-4 0,-1-2-1 16,1 3-2-16,0 0-3 0,-2-2-1 0,5-4-6 16,-3 5-3-16,-2 1 0 0,3-5-7 0,4-1 2 15,-5-1-5-15,3 2-1 0,-1-2-2 16,2-1-7-16,-3 0 0 0,2-2-4 0,3-1 1 0,1-8-6 16,-5 10 1-16,3-4-1 0,2-6 1 0,-4 8 4 15,4-8-2-15,0 0 11 0,-4 6-4 0,4-6-3 16,0 0-2-16,0 0-2 0,0 0 1 0,0 0-3 15,-3-24-14-15,3 13 5 0,1-1-11 0,3-2-10 16,0-3-6-16,0 0-6 0,2-3-6 0,1-8-6 16,1 0-7-16,-2 7-5 0,3-7-3 0,3 2 7 0,-3 4 4 15,1 1 0-15,1-5 5 0,-3 6 9 16,2 1-2-16,-2 3 4 0,-1-2 0 0,-1 5 2 16,0-1 7-16,-1 3 1 0,1 3-2 0,-3 0 4 0,2 0 1 15,-5 8 3-15,6-12-1 0,-3 9 5 0,-3 3-3 16,3-8-1-16,-3 8-2 0,0 0 0 15,6-6 1-15,-6 6 5 0,0 0-1 0,0 0-1 0,0 0 2 16,15 14 6-16,-11-9 4 0,-2 3 5 0,3 2 1 16,0 4 4-16,-2-3 3 0,3 8 5 0,0-1 1 15,0-2 0-15,2 3 4 0,1 1 2 0,0 0-5 16,2-2 1-16,0 2 4 0,-2-1-3 0,2 2 0 16,1-5 0-16,-3 3-2 0,2-3-3 0,0 2-1 15,-1-3-5-15,-1-3 0 0,2 4 0 0,-4-4-1 0,1-1 1 16,-1 0-2-16,-1-3-2 0,4 3-2 15,-4-2 4-15,-2-3-7 0,1-1 0 0,0 2-3 16,0-2 1-16,1-3-2 0,-6-2 2 0,4 8-15 16,-4-8-13-16,4 6-8 0,-4-6-12 0,5 4-10 15,-5-4-5-15,0 0-16 0,0 0-25 0,0 0-30 16,0 0-25-16,0 0-18 0,0 0-31 0,0 0-51 16,0 0-180-16,-12-24-467 0,6 16 207 0</inkml:trace>
          <inkml:trace contextRef="#ctx0" brushRef="#br0" timeOffset="30761.57">10909 478 28 0,'17'-18'241'15,"-12"16"-5"-15,-5 2-9 0,15-4-17 0,-4 2-6 16,-1-3-11-16,5 3-11 0,-3-1-17 0,2 2-14 0,-3 0-17 15,-2-3-14-15,3 4-10 0,-3-2-10 16,-9 2-15-16,20 2-4 0,-12-2-14 0,4 3-6 16,-4-2-15-16,-8-1-15 0,18 4-24 0,-7-3-20 15,-1 0-23-15,1 3-20 0,-1-4-21 0,1 4-28 16,3-3-19-16,-1-2-36 0,2 1-192 0,-3-2-380 16,2 0 168-16</inkml:trace>
          <inkml:trace contextRef="#ctx0" brushRef="#br0" timeOffset="31030.51">11437 297 206 0,'0'0'215'15,"0"0"-25"-15,0 0-18 0,0 0-21 0,0 0-17 16,0 0-4-16,0 0 5 0,0 0 5 0,0 0-9 16,10 14-7-16,-10-14 6 0,1 16-4 0,0-4-3 15,2 0-5-15,-2 3-5 0,-2-1-4 0,2 2-6 16,1 0-7-16,2 2-6 0,-5-3-7 0,5 4-5 15,-2-5-5-15,-2 0-8 0,1 0-6 0,-1-1-4 16,1 1-8-16,-2 0-3 0,1 0-4 0,0-3-4 16,1-2-1-16,-1 3-5 0,0-2-7 0,0-1-11 15,0-9-19-15,2 12-16 0,-2-12-17 0,1 9-12 16,-1-9-18-16,2 9-13 0,-2-9-18 0,4 5-30 16,-4-5-22-16,0 0-24 0,17-3-54 0,-17 3-161 15,14-6-423-15,-3 0 187 0</inkml:trace>
          <inkml:trace contextRef="#ctx0" brushRef="#br0" timeOffset="31312.59">11703 498 143 0,'-2'-9'214'0,"2"9"-20"0,0 0-18 16,0 0-11-16,0 0-11 0,-14-4-5 0,14 4-3 15,0 0-11-15,-16 7-1 0,6-4-6 0,-2 2-3 16,1 1-10-16,0-1-5 0,0 3-9 0,-2 0-6 15,1-2-8-15,2 4-6 0,0 0-10 0,0 1 0 16,-1-2-4-16,4 2-6 0,1-2-10 0,-2 1 1 16,6 1-6-16,-3 1-2 0,1-1-2 0,3 0-4 15,1-1-4-15,0-10-3 0,1 17-3 0,-1-11-2 16,4 2-1-16,1-2 3 0,-1 2-11 0,2-2 4 16,-1-1 0-16,2 0-3 0,2-4 0 0,-1 2-13 15,-8-3-23-15,17 0-26 0,-9 0-26 0,-8 0-31 0,21-4-35 16,-9 0-33-16,1-4-34 0,-2 4-218 0,1-2-457 15,-1-3 202-15</inkml:trace>
          <inkml:trace contextRef="#ctx0" brushRef="#br0" timeOffset="31550.07">11829 600 35 0,'0'0'234'0,"15"-2"-13"16,-5 2-10-16,3 0-10 0,1-3-8 0,2 2-8 15,-1-3-10-15,3 3-11 0,-1 0-7 0,4-3-13 16,0 1-9-16,1 2-8 0,-2-1-17 0,1-1-11 16,-5 1-6-16,-1 1-12 0,1-1-7 0,-2 1-9 15,-2-1-7-15,1 0-5 0,-3 1-17 0,-10 1-19 16,15-1-22-16,-7-1-20 0,-8 2-10 0,0 0-20 16,14 0-32-16,-14 0-27 0,0 0-36 0,0 0-18 15,0 0-53-15,0 0-114 0,0 0-363 0,0 0 161 16</inkml:trace>
          <inkml:trace contextRef="#ctx0" brushRef="#br0" timeOffset="31819.59">12051 445 106 0,'0'0'222'0,"0"0"-16"0,0 0-5 16,-7 11-2-16,7-11 1 0,0 0-15 0,0 14-2 15,0-14-8-15,-2 16-6 0,2-7-11 0,-1 2-3 16,-1 2-11-16,-1-1-9 0,3 2-7 0,-1-3-14 16,-2 5-7-16,2-2-6 0,0-2-13 0,-3 2-3 15,3-2-13-15,0 3 1 0,1-3-11 0,0 1-8 16,0 1-5-16,0 0-3 0,0-3-6 0,0-2 0 16,1-1-8-16,-1-8-1 0,1 15-4 0,2-8-20 15,-3-7-20-15,3 11-15 0,1-5-20 0,-4-6-21 16,5 8-20-16,-5-8-30 0,4 8-26 0,-4-8-23 15,0 0-36-15,16-3-249 0,-16 3-489 0,12-11 218 16</inkml:trace>
          <inkml:trace contextRef="#ctx0" brushRef="#br0" timeOffset="32109.6">12305 458 2 0,'0'0'236'0,"6"-8"-14"0,-6 8-16 0,0 0-15 16,4-4-11-16,-4 4-15 0,0 0-9 0,0 0-8 15,0 0-7-15,0 0-4 0,17 6-13 0,-17-6 0 16,6 7 0-16,-1 0-4 0,-2-1 0 0,0 2-2 16,0 3-2-16,3 1-7 0,-1-2 4 0,0 4-8 15,0-4 7-15,0 7-8 0,4-1-9 16,-4-2-9-16,2-3-9 0,-4 2-5 0,4-1-10 0,-1 1-12 15,0 1 5-15,0 0-9 0,-1-3-12 0,0 4-23 0,0-2-25 16,-3-4-34-16,3 3-37 0,-2-1-38 16,0-4-46-16,0 1-42 0,0-2-82 0,1 0-177 15,-4-6-509-15,6 6 225 0</inkml:trace>
          <inkml:trace contextRef="#ctx0" brushRef="#br0" timeOffset="33050.37">12861 505 163 0,'0'0'225'0,"0"0"-24"0,0 0-15 16,0 0-17-16,0 0-17 0,20 6-15 0,-20-6-9 16,7 3-14-16,-7-3-10 0,7 1-8 0,-7-1-14 15,8 4-5-15,-8-4-8 0,7 3-10 0,-7-3-2 16,10 2-11-16,-10-2-23 0,0 0-4 0,9 3-20 16,-9-3-19-16,0 0-18 0,12 1-28 0,-12-1-27 15,11-1-41-15,-11 1-159 0,0 0-317 0,19-2 141 16</inkml:trace>
          <inkml:trace contextRef="#ctx0" brushRef="#br0" timeOffset="33276.65">13242 500 83 0,'0'0'185'0,"10"-1"-3"0,-10 1-16 0,10-1-11 16,-10 1-13-16,0 0-10 0,14-2-13 0,-14 2-17 16,0 0-6-16,13 2-11 0,-13-2-9 15,10 2-8-15,-10-2-8 0,6 3-15 0,-6-3-13 0,7 3-15 16,-7-3-20-16,9 3-20 0,-9-3-32 0,7 4-19 16,-7-4-34-16,11 1-139 0,-11-1-269 0,0 0 119 15</inkml:trace>
          <inkml:trace contextRef="#ctx0" brushRef="#br0" timeOffset="33443.56">13646 478 7 0,'0'0'123'15,"5"-4"-25"-15,-5 4-18 0,10-3-11 0,-10 3-19 0,11-1-2 16,-11 1-15-16,10-1-9 0,-10 1-16 15,14-3-33-15,-7 3-62 0,-7 0-92 0,14-2 41 0</inkml:trace>
          <inkml:trace contextRef="#ctx0" brushRef="#br0" timeOffset="33622.75">13870 460 28 0,'8'-1'203'16,"-8"1"-1"-16,20-1-3 0,-8 1-6 0,1 0-8 15,-5-3-10-15,5 2-7 0,-6-3-15 0,-7 4-13 16,17-3-4-16,-8 2-15 0,1-1-9 0,-10 2-14 15,15-2-7-15,-7 1-13 0,-8 1-6 0,15-1-5 16,-8 0-6-16,-7 1-17 0,14 0-17 0,-14 0-21 16,12 1-21-16,-12-1-25 0,13 2-23 0,-7 1-30 15,-6-3-35-15,12 2-45 0,-12-2-169 0,12 0-369 16,-12 0 163-16</inkml:trace>
        </inkml:traceGroup>
        <inkml:traceGroup>
          <inkml:annotationXML>
            <emma:emma xmlns:emma="http://www.w3.org/2003/04/emma" version="1.0">
              <emma:interpretation id="{2998E9F4-7713-49EA-8A0E-5D574E5C32B4}" emma:medium="tactile" emma:mode="ink">
                <msink:context xmlns:msink="http://schemas.microsoft.com/ink/2010/main" type="inkWord" rotatedBoundingBox="18749,10865 19796,10870 19794,11394 18746,11388"/>
              </emma:interpretation>
            </emma:emma>
          </inkml:annotationXML>
          <inkml:trace contextRef="#ctx0" brushRef="#br0" timeOffset="34574.58">14751 235 216 0,'0'0'252'0,"5"-8"-17"15,-5 8-11-15,0 0-20 0,4-6-18 0,-4 6-21 16,0 0-20-16,0 0-15 0,0 0-8 0,0 0-14 15,0 0 0-15,0 0-4 0,0 0-7 0,5 21-4 16,-5-14-2-16,0-7 0 0,-3 20-6 0,0-7-4 16,0-1-4-16,3 5-8 0,-6-1 1 0,2-2-3 15,-2 6-5-15,0-3-3 0,1-3-7 0,1 6-2 16,-3-4-5-16,1 2-4 0,-2 0-3 0,2-4-5 16,2-1-2-16,-2 1-3 0,1-2-2 0,3 2 2 15,-4-4-7-15,2-2 4 0,1-1-9 0,0 2 1 0,0-2-1 16,3-7-1-16,-3 9-1 0,3-9-1 15,-2 8 3-15,2-8-2 0,0 0 2 0,0 0-2 0,0 0-3 16,0 0-1-16,0 0-1 0,0 0 3 0,0 0-5 16,8-26-11-16,-5 13-11 0,0 0-7 0,2 0-7 15,2-6-10-15,-3-1-1 0,0 1-3 0,3-2 4 16,3 2-5-16,-5-1 6 0,4-3 0 0,-3 3 3 16,1 0 5-16,-2 0 5 0,3 2 1 15,-4 0 2-15,3-1 3 0,-3 6 0 0,0 0 1 0,0 1 6 16,1 0 5-16,-4 0 0 0,0 4 2 0,3 1 5 15,1 0 5-15,-5 7 0 0,2-12 1 0,-2 12 3 16,3-9-3-16,-3 9 4 0,0 0-4 0,2-8 0 16,-2 8-1-16,0 0-2 0,0 0 0 0,3-8-1 15,-3 8-1-15,0 0 0 0,0 0 1 0,0 0 3 16,0 0 0-16,0 0 8 0,23 16-6 0,-18-9 10 16,1 2 4-16,-1 2 1 0,5 1 0 0,-2 0 9 0,3 4 5 15,1-2 1-15,-1 4 0 0,-1-2 0 16,1 0 2-16,3 1-2 0,-3 2-1 0,0-2-4 0,1-1 4 15,-2 1-5-15,1-1 4 0,-3-4-6 0,4 2 6 16,-1 3-1-16,-1-6-4 0,-2-1 1 0,3 5-2 16,-4-5 1-16,1 1-5 0,-2-2-6 0,3 0-1 15,-3 0-4-15,0-1 2 0,0-2-1 0,0 0-3 16,-1 0-1-16,0-2 3 0,-5-4-3 0,8 10-8 16,-3-6-14-16,-5-4-15 0,2 5-13 0,-2-5-15 15,5 3-9-15,-5-3-6 0,0 0-8 0,6 5-30 16,-6-5-25-16,0 0-14 0,0 0-24 0,0 0-25 15,0 0-27-15,0 0-38 0,0 0-173 0,0 0-469 16,-7-25 208-16</inkml:trace>
          <inkml:trace contextRef="#ctx0" brushRef="#br0" timeOffset="34848.05">14752 469 5 0,'0'0'231'0,"0"0"-10"0,0 0-9 0,0 0-6 0,0 0-7 16,0 0-9-16,19-15-9 0,-19 15-15 0,13-4-12 16,-13 4-15-16,12-5-11 0,-5 4-17 0,-7 1-10 15,14-3-12-15,-5 3-7 0,-9 0-8 0,15 0-5 16,-5 0-9-16,-10 0-14 0,20 3-13 0,-10-1-16 15,1-1-20-15,0 2-20 0,1 1-17 0,0-3-23 16,1 2-17-16,-1-2-28 0,1 0-25 0,2-1-30 16,-1-1-188-16,-3 1-379 0,5-1 169 0</inkml:trace>
          <inkml:trace contextRef="#ctx0" brushRef="#br0" timeOffset="35363.61">15304 427 221 0,'0'0'236'0,"0"0"-23"0,0 0-17 0,0 0-18 16,0 0-11-16,12 4-14 0,-12-4-8 0,6 5-8 15,-6-5-13-15,5 8-5 0,-5-8 0 16,6 11-10-16,-2-7-8 0,1 3-8 0,-5-7-1 0,3 12-8 16,-3-5-3-16,3 0-5 0,-3-7-6 0,0 13-5 15,2-5-5-15,-2-8-3 0,3 15-5 16,-3-8-7-16,0-7-3 0,2 15-6 0,-2-15-2 0,-2 13-4 15,2-13-3-15,0 10-3 0,0-10 2 0,2 11-6 16,-2-11 2-16,0 0-2 0,0 9 0 0,0-9-4 16,0 0 2-16,0 0-1 0,0 7-1 0,0-7 0 15,0 0-2-15,0 0-4 0,0 0-4 0,0 0-1 16,0 0-4-16,0 0-5 0,11-25-4 0,-11 25-5 16,5-10-5-16,-1 1 0 0,0 3-2 0,3-2-1 15,-4-1 1-15,0 3 1 0,2-2 5 0,0 3-1 16,-2-1 4-16,2-2-2 0,2 3 6 0,-2-1-2 15,1-3 1-15,0 4 2 0,-1-1 3 0,3 1-1 16,-5-1 2-16,6 2 2 0,-2 0 1 0,-1-1 2 0,2 1 2 16,-1-1-1-16,-2 2-2 0,-5 3 2 15,11-5-2-15,-11 5 6 0,15-1-3 0,-15 1-3 16,11-1-2-16,-11 1 3 0,9 2 2 0,-9-2-4 0,11 5 6 16,-4-2 3-16,2 3 7 0,-5-2 5 0,5 2 5 15,-2 3 6-15,-1 1 10 0,1-1 8 0,1 2 2 16,-2 1 6-16,1-2-1 0,-2 1-9 0,3 0 3 15,0 1-7-15,-4-3 8 0,2 3-14 0,3-1-5 16,-5 0 2-16,4-1-2 0,-4 2-7 0,2-1-37 16,-1 0-38-16,0 0-49 0,1 0-66 0,-6-4-87 15,2 0-318-15,3-2-615 0,-5-5 272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5:46.293"/>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C3F051E-7AD1-471C-9DD1-76B69780CAC2}" emma:medium="tactile" emma:mode="ink">
          <msink:context xmlns:msink="http://schemas.microsoft.com/ink/2010/main" type="inkDrawing" rotatedBoundingBox="8210,11898 14445,11728 14460,12265 8224,12435" semanticType="underline" shapeName="Other">
            <msink:sourceLink direction="with" ref="{6AA4A6EF-E0DA-412F-8235-2D1D52310882}"/>
            <msink:sourceLink direction="with" ref="{1832CDE3-BCCC-476A-BB4F-346A9F55D2DE}"/>
            <msink:sourceLink direction="with" ref="{6E4D7342-1E39-4A69-B854-FF74B65E0B34}"/>
            <msink:sourceLink direction="with" ref="{DECE5FD8-98DC-445F-B38C-BD52D20C091E}"/>
          </msink:context>
        </emma:interpretation>
      </emma:emma>
    </inkml:annotationXML>
    <inkml:trace contextRef="#ctx0" brushRef="#br0">21 292 53 0,'0'0'115'0,"0"0"-10"0,0 0-7 0,0 0 3 15,0 0-7-15,-6-5-7 0,6 5-5 0,0 0-8 16,0 0-2-16,0 0-7 0,0 0-2 16,0 0 3-16,-10-6-5 0,10 6-5 0,0 0-4 15,0 0-1-15,0 0-4 0,0 0 5 0,0 0-3 0,0 0-1 16,0 0-10-16,-5-6 1 0,5 6 3 15,0 0-3-15,0 0-3 0,0 0 2 0,0 0-3 0,0 0 1 16,0 0-3-16,0 0-2 0,0 0 3 0,0 0-7 16,0 0-2-16,0 0 1 0,0 0 0 0,0 0-6 15,0 0 1-15,0 0-5 0,0 0 1 0,0 0-2 16,0 0-3-16,0 0-1 0,0 0 0 16,0 0-5-16,0 0 1 0,0 0 0 0,0 0-2 0,0 0 0 15,0 0-3-15,0 0 1 0,0 0 2 0,0 0-1 16,0 0-2-16,0 0 5 0,0 0-3 0,0 0 5 15,0 0-1-15,-1 22-3 0,1-22-1 0,0 0 4 16,0 0 0-16,-1 10-2 0,1-10 2 0,0 0-2 16,0 0 2-16,0 0-2 0,6 10 0 0,-6-10 2 15,2 5 1-15,-2-5-4 0,0 0 2 0,0 0-2 16,6 9 2-16,-6-9-3 0,6 2 4 0,-6-2-2 16,0 0-3-16,6 7 2 0,-6-7-5 0,6 3 3 15,-6-3 1-15,0 0-1 0,6 4 0 0,-6-4 1 16,0 0-3-16,8 8 3 0,-8-8-4 0,0 0 0 0,3 4 0 15,-3-4 0-15,0 0 0 0,4 6 1 16,-4-6 0-16,0 0 0 0,5 5 2 0,-5-5-3 16,0 0-2-16,0 0 1 0,0 0-1 0,6 6 5 0,-6-6 5 15,0 0-6-15,0 0-3 0,6 5 1 16,-6-5 0-16,0 0-1 0,4 7 3 0,-4-7-1 0,0 0 4 16,6 4-4-16,-6-4 4 0,0 0-5 0,3 8 2 15,-3-8-2-15,6 6 1 0,-6-6 3 0,0 0-1 16,6 6 1-16,-6-6 0 0,6 4-2 0,-6-4-1 15,0 0 1-15,8 5 0 0,-8-5 1 0,5 5 0 16,-5-5-3-16,6 2 4 0,-6-2-3 0,0 0 0 16,6 6 1-16,-6-6-2 0,0 0 3 0,0 0-3 15,8 5 3-15,-8-5 3 0,0 0 0 0,0 0 2 16,9 3-1-16,-9-3 4 0,4 6-4 0,-4-6 2 16,0 0 1-16,11 1 1 0,-11-1-3 0,0 0 1 15,11 1-1-15,-11-1 2 0,9 2-3 0,-9-2-3 16,9 0 2-16,-9 0 0 0,0 0-2 0,14-1-1 15,-14 1 2-15,10 1-3 0,-10-1 1 0,7 4-1 0,-7-4-1 16,12 0 0-16,-12 0 3 0,0 0-4 16,14 5 0-16,-14-5 0 0,9-2 2 0,-9 2 2 15,10 2-4-15,-10-2 5 0,0 0-5 0,12 0 0 0,-12 0 1 16,10 1 1-16,-10-1-1 0,0 0-1 0,12-1 0 16,-12 1 3-16,10 1 1 0,-10-1-4 0,12-1 1 15,-12 1 1-15,14 0-1 0,-7 0 1 0,-7 0-5 16,13-3 1-16,-6 1 2 0,-7 2 2 0,15-3-2 15,-15 3 3-15,10-2-1 0,-10 2 0 0,9 0 0 16,-9 0-3-16,9-2 2 0,-9 2 0 0,0 0 0 16,15-1-2-16,-15 1 2 0,0 0 0 0,10-2-1 15,-10 2 0-15,7-1 0 0,-7 1 2 0,0 0-3 16,0 0 2-16,15 1 1 0,-15-1-1 0,10-1-2 16,-10 1-1-16,0 0 1 0,12 0 0 0,-12 0 2 15,11 0-1-15,-11 0-1 0,11-3 0 0,-11 3 2 16,10 0 1-16,-10 0-2 0,13-2-1 0,-13 2 0 15,14 0-1-15,-14 0 2 0,13-1-2 0,-13 1 2 16,10 0 1-16,-10 0 0 0,11 0-3 0,-11 0 2 0,12 0 1 16,-12 0 2-16,11 0-3 0,-11 0-1 15,10 0 2-15,-10 0-2 0,12-2 2 0,-12 2 0 16,13-3-1-16,-13 3 1 0,12-1 1 0,-12 1-1 16,15 0 0-16,-15 0 2 0,13-2-1 0,-13 2 4 0,13 0 2 15,-13 0 4-15,13-3-3 0,-5 3-1 16,-8 0 1-16,14-4 1 0,-5 4 1 0,-9 0 2 15,14 0-6-15,-14 0-1 0,12-3-2 0,-12 3 2 0,13-3-2 16,-13 3 1-16,12 0-2 0,-12 0 3 0,11 0-1 16,-11 0-2-16,10 0-1 0,-10 0 3 0,0 0-3 15,15 0 0-15,-15 0 3 0,11 2-6 0,-11-2 1 16,11 0 2-16,-11 0-2 0,9 1 3 0,-9-1-3 16,0 0 0-16,14 2 1 0,-14-2-2 0,11 0 2 15,-11 0-1-15,10 1 3 0,-10-1 1 0,11 0 2 16,-11 0 0-16,11 0 0 0,-11 0 1 0,14 2 2 15,-14-2-2-15,12 0-1 0,-6 0 0 0,-6 0-2 16,12 0 0-16,-12 0 0 0,13 0-3 0,-13 0 0 16,12 2 1-16,-6 1 0 0,-6-3-2 0,14 1-1 15,-14-1 4-15,13-1 0 0,-5 2-1 0,-8-1-1 16,13 1 0-16,-13-1-2 0,16 1 2 0,-8 2-2 16,-8-3 3-16,16 0 0 0,-9 2 5 15,-7-2-8-15,15 1 2 0,-9 1-1 16,-6-2 0-16,16 3 0 0,-8-2 3 0,-8-1-3 0,13 2 3 0,-13-2-3 15,14 1 2-15,-8 0-2 0,1 0 1 0,-7-1 0 16,14 0 0-16,-14 0 1 0,13 0-1 0,-5 1 0 0,-8-1 6 16,12-1-3-16,-12 1 4 0,15 0 3 0,-15 0 0 15,16 0 1-15,-9 0 1 0,-7 0-1 0,15-1 2 16,-15 1 0-16,16 0-2 0,-8 0-1 0,-8 0 1 16,16-2 0-16,-9 0-1 0,-7 2-2 0,12-1 0 15,-12 1-2-15,14-3 0 0,-14 3 2 0,11 0-4 16,-11 0 1-16,12 0 3 0,-12 0-3 0,10 3-1 15,-10-3-3-15,11 0 4 0,-11 0-3 0,11 0-1 16,-11 0 1-16,10 0 1 0,-10 0-2 0,15-3 4 16,-15 3-3-16,12 0 0 0,-12 0-3 0,13 0 2 15,-5-2 1-15,-8 2-2 0,15-3 1 0,-5 5-2 16,-10-2 3-16,15-2 0 0,-7 1 3 0,-8 1-4 16,19-3 1-16,-10 3 0 0,-1-1 0 0,-8 1-1 15,18 1-2-15,-18-1 4 0,15-2 0 0,-7 3 0 16,-8-1 0-16,13-4-1 0,-13 4-2 0,14 0 1 15,-14 0-1-15,15 0-1 0,-15 0 2 0,11 0-1 16,-11 0 4-16,12 0-4 0,-12 0 0 0,13-2 4 16,-13 2-5-16,12 2-2 0,-5-2 2 0,-7 0-1 15,15-2 5-15,-15 2-3 0,12 0-1 0,-12 0 2 16,14 2-4-16,-14-2 4 0,14 0 0 0,-14 0-3 0,12 0 0 16,-12 0 2-16,14 0 0 0,-7 0 0 0,-7 0-2 15,17 3 3-15,-17-3-2 0,14 0 6 0,-14 0-5 16,12-3 0-16,-12 3-1 0,12 0 0 15,-12 0 1-15,13 3 1 0,-13-3-3 0,11-3 0 0,-11 3 2 16,12 0-3-16,-12 0 2 0,0 0 0 0,14 0 0 16,-14 0 0-16,11 0 1 0,-11 0 1 0,0 0-5 15,13 0 6-15,-13 0-3 0,10 0 2 0,-10 0-1 16,10 0 1-16,-10 0-4 0,10-2 2 0,-10 2 1 16,10-2-2-16,-10 2 1 0,0 0 4 0,14 0-3 15,-14 0 0-15,9-1-1 0,-9 1 0 0,13-2 0 16,-13 2 1-16,8-1 2 0,-8 1-3 0,14 0-2 15,-14 0 1-15,10 0-2 0,-10 0 4 0,13 0-2 16,-13 0 0-16,13-3 2 0,-13 3 1 0,14 0-4 16,-14 0 1-16,15-1 1 0,-15 1 4 0,11 0-6 15,-11 0 4-15,9-2-4 0,-9 2 2 0,11-2 0 16,-11 2 1-16,12 0 0 0,-12 0-1 0,11 0-1 16,-11 0 0-16,13 0 1 0,-13 0 0 0,0 0-2 15,13 0-1-15,-13 0 2 0,9 0 1 0,-9 0-3 0,7 4 4 16,-7-4-1-16,0 0 0 0,9 1-3 15,-9-1 1-15,4 6 3 0,-4-6 1 0,6 3 1 16,-6-3-1-16,3 7-2 0,-3-7 1 0,5 9 3 0,-5-9 0 16,2 8 1-16,-2-8-4 0,3 9 3 0,-3-9-1 15,4 8 0-15,0-1 2 0,-4-7-1 0,3 9-1 16,-3-9-1-16,5 8 1 0,-5-8 0 16,4 9 1-16,-1-3-2 0,-3-6-2 0,2 9 2 0,2-6-1 15,-4-3 4-15,2 14-6 0,1-9 2 0,-3-5 5 16,3 14-4-16,0-7 1 0,-1 0-3 0,-2-7 0 15,4 14 1-15,-3-9 4 0,-1-5-5 0,3 14-2 16,-3-14 2-16,2 11 1 0,1-5 0 0,-3-6-1 16,3 9 2-16,-3-9 0 0,4 8-3 0,-4-8 2 15,5 5 0-15,-5-5 1 0,0 0-1 0,6 5 5 16,-6-5-4-16,0 0 0 0,8 3 1 0,-8-3 0 16,9 0-2-16,-9 0 1 0,0 0 1 0,0 0 0 15,0 0-2-15,14-4 0 0,-14 4 0 0,10-3 2 16,-10 3-3-16,0 0 3 0,10-4-3 0,-10 4 1 0,6-2 0 15,-6 2 1-15,10-7-3 0,-10 7 5 0,10-5-3 16,-4 5 3-16,-6 0-5 0,11-4 2 16,-5 0-2-16,1 0 3 0,-7 4-4 0,13-7 4 0,-7 5-3 15,-6 2 0-15,12-4 3 0,-6 1-3 0,2-1 0 16,-1 2 2-16,-7 2 1 0,14-4-1 16,-7 2-4-16,-7 2 7 0,15-4-3 0,-8 2 4 0,3-1-6 15,-10 3-1-15,16-3 1 0,-7 2 1 0,-1-4-1 16,2 4 0-16,-1 1-2 0,2-4 4 0,0 2-1 15,0-2 2-15,0 1-5 0,2 0 4 0,-1-1-4 16,-1 2 4-16,1 0 1 0,1-1-1 0,-5 1-2 16,2-1 9-16,-1 0-9 0,2 0 1 0,1 0-2 15,-3 0 1-15,1 2 1 0,1-1 3 0,-2 0-2 16,-1 1-2-16,2-1 1 0,-10 2 1 0,15 0-3 16,-7-2 3-16,-8 2-4 0,17-3 2 0,-9 2 2 15,1-1-4-15,-9 2 5 0,13-3-4 0,-3 3 1 16,-2-3 0-16,-8 3 1 0,17-2-2 0,-5-1 2 15,-5 3-2-15,-7 0 1 0,15-3 2 0,-5 3-1 16,-1-1-1-16,3 1 0 0,-12 0-2 0,20-1 3 16,-10 1 4-16,2-1-4 0,-2 1 0 0,-10 0 0 15,23 0-2-15,-13 0 1 0,-1 0 2 0,3 1-2 0,2-1 1 16,-2-1 2-16,0 2-1 0,2 0 1 0,1-1-4 16,-3 0 1-16,-1 1 2 0,4-2-1 0,-3 1 2 15,3 0-1-15,-1 1-3 0,2-2-1 16,-3 0 2-16,1 2 1 0,-1-2 0 0,2 1-2 0,0 0 2 15,-1 0 0-15,-1-1 1 0,3 1 0 0,-2 0 3 16,2 0-5-16,-3-1 9 0,1 2-11 0,-1-2 4 16,0 1-1-16,-2-2 2 0,2 4-4 0,0-4 3 15,-1 2-2-15,2 0 1 0,-1 2 0 0,3-4 0 16,-1 2-1-16,-3 0 0 0,1 0 1 0,3 0 2 16,-3 0-2-16,0-2-3 0,-1 0 4 0,0 1-1 15,2 1 2-15,-1 1-2 0,0-1 4 0,-1 2-5 16,-1-2 0-16,1 4 2 0,-2-4 0 0,3-2 0 15,-4 4-1-15,4-4-1 0,-1 0 0 0,-12 2 2 16,21 0-2-16,-10 0 2 0,-1 0 0 0,5-2-2 0,-3 2 0 16,2 0 3-16,-3-1-3 0,2 0 1 15,-3 0 0-15,5 0-1 0,-3 1 2 0,1-2-2 16,-1 1-1-16,2-3 4 0,-3 3-2 0,0-2 2 0,1 3-2 16,3-1 0-16,-1-2 1 0,-1 1 0 0,1-1-3 15,2 2 3-15,-3-1-2 0,2 0 4 0,1 0 0 16,-2-2-2-16,2 2 5 0,-2-1-2 15,0 0-1-15,0 3-1 0,-1-2 4 0,1 1-3 16,-1-2 0-16,0 1-1 0,-5 0 1 0,3-1-2 0,-1 3 1 16,4-3-1-16,-6 2 2 0,1 0-1 0,2-1-1 15,2 0 1-15,-6 2 1 0,3-3 1 0,1 3-5 16,-11 0 1-16,15-2 1 0,-7 2 1 0,2-1-2 16,-10 1 3-16,20-2-4 0,-8 2 5 0,1 0-5 15,-2 0 2-15,-3-1 2 0,-8 1-3 0,19-1-1 16,-9 1 1-16,2-2-2 0,-2 2 0 0,3 0 1 15,-3 0 0-15,-10 0 0 0,17 0 2 0,-3 0 0 16,-5-2 0-16,3 4-1 0,0-2 0 0,-1 0-2 16,-2 0 2-16,3 0-1 0,-12 0 1 0,19 0-1 15,-7 0 1-15,-2 0 0 0,-10 0-2 0,21 0 1 16,-13 0 2-16,3 0 1 0,-11 0-2 0,18 0 0 16,-7 0 0-16,-2 0 2 0,3 0-4 0,0 0 3 15,-1 2 0-15,2-4-3 0,-4 4 8 0,-9-2-7 16,18-2 1-16,-7 2 3 0,1 0-6 0,-3 0 3 15,-9 0-2-15,19-2 2 0,-7 2 2 0,-2 0-1 16,-10 0-1-16,19-3 0 0,-10 2 1 0,4 1-4 0,-4-2 2 16,4 2 3-16,-13 0-2 0,21-2-3 0,-9 2 8 15,-1 0-4-15,1 0-1 0,-2-2-1 0,4 0-1 16,-14 2 2-16,19 0 3 0,-6-2-3 16,-6 2 0-16,-7 0 0 0,21-2 0 0,-11 1-1 0,-10 1 0 15,20 0 1-15,-9-3 1 0,-2 3 0 0,3-1-2 16,-2 0 2-16,-10 1 5 0,17 0-6 0,-8-1 2 15,-1 0-3-15,-8 1 0 0,16 0 1 0,-7-1-3 16,-9 1 5-16,16-3-1 0,-16 3 0 0,13-2-2 16,-5 1 1-16,-8 1-1 0,15 0 2 15,-15 0-1-15,16 0 2 0,-9-1-2 0,-7 1 0 0,14-1-2 16,-7 2 2-16,-7-1-2 0,16-1 1 0,-8 0 2 16,-8 1 5-16,15-3-5 0,-5 3-1 0,-10 0 1 15,14-2 0-15,-5 0 0 0,-9 2-1 0,13 0 0 16,-13 0 1-16,14 2 0 0,-7-2-3 0,-7 0 2 15,15-2-2-15,-15 2 4 0,13 0 2 0,-13 0-2 16,14-2-2-16,-14 2 3 0,14 0-1 0,-7-2-4 16,-7 2 4-16,12-1-2 0,-12 1 1 0,15-2 0 0,-8 2-3 15,-7 0 2-15,14-3 1 0,-14 3 1 16,14-2-2-16,-7 2-1 0,-7 0-1 0,16-2 4 16,-9 1-3-16,-7 1 3 0,13-1-2 0,-13 1-2 15,11-1 1-15,-11 1 5 0,10 0-3 0,-10 0-1 0,10-1-2 16,-10 1 0-16,11-2 6 0,-11 2-4 0,0 0-2 15,15-1 2-15,-15 1 1 0,0 0-1 16,12 1-1-16,-12-1 2 0,10-1-2 0,-10 1 2 0,0 0 1 16,13-3-3-16,-13 3-1 0,10 0 0 0,-10 0 2 15,11 0 1-15,-11 0-5 0,10 0 4 0,-10 0-1 16,0 0 0-16,15 0 2 0,-15 0 0 16,11-2-1-16,-11 2 0 0,12 0-1 0,-12 0 2 0,13 0-2 15,-13 0 2-15,12-3-2 0,-12 3 2 0,14-1-2 16,-8-1 2-16,-6 2 1 0,13 0-2 0,-13 0 0 15,15 0-2-15,-6-1 0 0,-9 1 1 0,13-2 4 16,-4 2-3-16,-9 0-1 0,15-3 8 0,-15 3-5 16,13-2-1-16,-7 2 1 0,-6 0 0 0,14-2-1 15,-14 2-1-15,12-1 2 0,-12 1 1 0,14-2-6 0,-14 2 6 16,12-1 0-16,-6-1 1 0,-6 2-1 16,11-1-1-16,-11 1 1 0,10-1 2 0,-10 1 1 15,11-1-2-15,-11 1-3 0,11 0 6 0,-11 0-6 0,9-3 0 16,-9 3 0-16,0 0 3 0,13-3-3 15,-13 3 1-15,9 0 1 0,-9 0 0 0,0 0 0 16,13-1-1-16,-13 1 1 0,7-2-4 0,-7 2 2 0,0 0-1 16,0 0 0-16,15 1-1 0,-15-1-1 0,0 0 2 15,12 0 0-15,-12 0 3 0,0 0-3 0,16 0 4 16,-16 0-5-16,11 0 4 0,-11 0-1 16,13 0-1-16,-13 0-1 0,12-1 4 0,-12 1-6 0,10 0 1 15,-10 0 0-15,10-2 1 0,-10 2 0 0,10-1 1 16,-10 1 1-16,0 0 0 0,14 0-4 0,-14 0 6 15,0 0-5-15,10 0 1 0,-10 0-1 0,0 0 0 16,11-1-1-16,-11 1 2 0,0 0-1 0,11 0 2 16,-11 0 0-16,0 0-1 0,0 0 1 0,13-1 3 15,-13 1-4-15,0 0 2 0,0 0-1 0,8 1-1 16,-8-1 1-16,0 0 0 0,0 0-3 0,0 0 5 0,0 0-3 16,13-2-1-16,-13 2 3 0,0 0-2 15,0 0-1-15,0 0 2 0,0 0 1 0,12-2-1 16,-12 2-4-16,0 0 6 0,0 0-1 0,11 0-2 0,-11 0 2 15,0 0 0-15,0 0 2 0,12 0-1 16,-12 0-3-16,0 0-1 0,9-2 6 0,-9 2-2 0,0 0-3 16,9-5 9-16,-9 5 0 0,0 0-5 0,10-1 6 15,-10 1-1-15,0 0-4 0,9-3 4 0,-9 3 5 16,0 0 12-16,0 0-5 0,9-3-3 0,-9 3-1 16,0 0 2-16,0 0-5 0,8-2 3 0,-8 2 0 15,0 0 0-15,0 0-3 0,0 0 0 0,0 0-5 16,0 0 2-16,8-4 1 0,-8 4 1 0,0 0-7 15,0 0 1-15,0 0 3 0,0 0 10 0,0 0-11 16,0 0-2-16,0 0-5 0,0 0 5 0,7-3 2 16,-7 3-4-16,0 0-3 0,0 0 2 0,0 0-3 15,0 0 8-15,0 0-6 0,0 0 1 0,0 0-1 16,2-9-2-16,-2 9 2 0,0 0-2 0,0 0 1 16,0 0 0-16,0 0 4 0,2-7-3 0,-2 7-2 15,0 0 2-15,0 0-3 0,0 0 2 0,3-10-3 16,-3 10 1-16,0 0 1 0,0 0 2 0,0 0 1 0,0-10 1 15,0 10-1-15,0 0-3 0,0 0-1 0,0 0 0 16,-3-14 2-16,3 14-4 0,0 0-1 0,0 0 1 16,0 0 7-16,0-10-8 0,0 10 1 15,0 0 7-15,-1-9-5 0,1 9 1 0,0 0 5 0,-1-11-4 16,1 11-4-16,0 0 0 0,-2-8 4 16,2 8-2-16,0 0 5 0,-2-13-7 0,2 13 4 0,0 0-4 15,-2-10 4-15,2 10-3 0,-3-8 2 0,3 8-1 16,0 0 2-16,-2-15-3 0,2 15-1 0,0 0 5 15,2-10-4-15,-2 10 5 0,0 0-4 0,-4-11-3 16,4 11 5-16,-2-10 0 0,2 10 6 0,-2-9-6 16,2 9 1-16,-3-9 6 0,3 9 10 0,-4-7-4 15,4 7 2-15,-2-10 2 0,2 10 1 0,-4-8-9 16,4 8 6-16,0 0 3 0,0-14 4 0,0 14 0 16,0 0 6-16,-1-11-14 0,1 11 0 0,0 0 2 15,1-10 1-15,-1 10-7 0,0 0 4 0,3-7-3 16,-3 7-8-16,0 0 3 0,0 0 1 0,2-9-5 15,-2 9-2-15,0 0 8 0,0 0-3 0,0 0 4 16,5-7-10-16,-5 7 2 0,0 0-6 0,0 0 4 16,0 0 0-16,0 0-3 0,0 0 2 0,0 0-1 15,0 0-5-15,0 0-7 0,0 0-11 0,0 0-18 0,0 0-19 16,0 0-21-16,0 0-19 0,0 0-25 0,0 0-31 16,0 0-34-16,0 0-38 0,0 0-52 15,0 0-249-15,0 0-574 0,0 0 254 0</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5:51.69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47F2A04-A81F-4983-A96C-F817D4942F4E}" emma:medium="tactile" emma:mode="ink">
          <msink:context xmlns:msink="http://schemas.microsoft.com/ink/2010/main" type="writingRegion" rotatedBoundingBox="10439,12733 12467,12733 12467,13622 10439,13622"/>
        </emma:interpretation>
      </emma:emma>
    </inkml:annotationXML>
    <inkml:traceGroup>
      <inkml:annotationXML>
        <emma:emma xmlns:emma="http://www.w3.org/2003/04/emma" version="1.0">
          <emma:interpretation id="{09FDC88A-F385-4482-8212-CE0FE04AE93C}" emma:medium="tactile" emma:mode="ink">
            <msink:context xmlns:msink="http://schemas.microsoft.com/ink/2010/main" type="paragraph" rotatedBoundingBox="10439,12733 12467,12733 12467,13622 10439,13622" alignmentLevel="1"/>
          </emma:interpretation>
        </emma:emma>
      </inkml:annotationXML>
      <inkml:traceGroup>
        <inkml:annotationXML>
          <emma:emma xmlns:emma="http://www.w3.org/2003/04/emma" version="1.0">
            <emma:interpretation id="{D3F8F268-B00B-49E0-B6F2-39B06DB1DB2B}" emma:medium="tactile" emma:mode="ink">
              <msink:context xmlns:msink="http://schemas.microsoft.com/ink/2010/main" type="line" rotatedBoundingBox="10439,12733 12135,12733 12135,13301 10439,13301"/>
            </emma:interpretation>
          </emma:emma>
        </inkml:annotationXML>
        <inkml:traceGroup>
          <inkml:annotationXML>
            <emma:emma xmlns:emma="http://www.w3.org/2003/04/emma" version="1.0">
              <emma:interpretation id="{8C17B7A6-1915-4CDB-8966-43E487CE9BA9}" emma:medium="tactile" emma:mode="ink">
                <msink:context xmlns:msink="http://schemas.microsoft.com/ink/2010/main" type="inkWord" rotatedBoundingBox="10439,12733 11312,12733 11312,13232 10439,13232"/>
              </emma:interpretation>
            </emma:emma>
          </inkml:annotationXML>
          <inkml:trace contextRef="#ctx0" brushRef="#br0">6525 2079 11 0,'0'0'158'16,"0"0"-11"-16,2-11-7 0,-2 11-8 0,0 0-8 16,0-8-1-16,0 8-8 0,4-8 0 0,-4 8-8 15,0 0-8-15,0 0-6 0,1-10-3 0,-1 10-7 16,0 0-7-16,0-10-5 0,0 10-8 0,0 0-5 15,0 0-5-15,4-9 0 0,-4 9-2 0,0 0-3 16,0 0-4-16,0 0-1 0,0 0-2 0,0-9-3 16,0 9-1-16,0 0-2 0,0 0 0 0,0 0-3 15,0 0-5-15,0 0-2 0,0 0-2 0,0 0-4 16,0 0-1-16,0 0-3 0,0 0-2 0,0 0-5 16,0 0 2-16,0 0 3 0,0 0-2 0,0 0 0 15,0 0 1-15,0 0 0 0,-11 23 4 0,7-18-1 0,4-5 4 16,-8 12-1-16,4-5 3 0,1 0 0 15,-1 1 1-15,2-1 3 0,-2 1-6 0,2 3-9 16,0-2 3-16,-1-1 5 0,2 1 4 0,-3 3-1 0,1-1 0 16,2-3-2-16,-1 2-1 0,1 2-2 0,-1-6 0 15,1 3-4-15,0 3 4 0,-3-5-1 0,3 2 2 16,0 1-3-16,-2-1-2 0,1 2 5 16,-2-3 1-16,1 3-1 0,0-2-1 0,0 0 0 0,-2-4-2 15,1 6 3-15,-3-1-1 0,4-2-4 0,-4 5 2 16,3-3 0-16,-1-1-3 0,0 1 1 0,1-2 0 15,-1-1-1-15,0 1 0 0,0 2-3 0,3-5 1 16,-3 3-1-16,2 0-2 0,3-8 1 0,-6 12-2 16,3-7 3-16,3-5-6 0,-3 10 3 0,3-10 0 15,-4 6-1-15,4-6-1 0,-2 6 2 0,2-6 1 16,0 0 0-16,-3 8-1 0,3-8 0 0,0 0-2 16,0 0 2-16,0 0 2 0,0 0-1 0,0 0 5 15,0 0-5-15,0 0-2 0,0 0-2 0,0 0 7 16,0 0 1-16,0 0-5 0,0 0 1 0,0 0 0 15,16-16-1-15,-12 9 0 0,-3-3-2 0,2 5 3 16,0-1 1-16,0-6-2 0,1 4-5 0,-3-3 2 16,1 0 3-16,1 0-6 0,-1-3 3 0,2 3 1 15,-3-2-2-15,0 1 4 0,3 2-7 0,-3-2 4 16,2 3-4-16,-1-5 0 0,0 4 0 0,0 1 3 0,0 0-2 16,1-3-1-16,-2 4 1 0,3 0-3 15,-2 0 2-15,-2 8-1 0,7-14-2 0,-3 3 3 16,1 6-2-16,-1-3 0 0,1 1 0 0,1 0 1 15,0 0 0-15,-2 2 1 0,2-2-3 0,-2 1 1 0,1 0 3 16,0 0-4-16,1 2 6 0,-6 4-3 0,9-12-1 16,-6 8 0-16,3 1 2 0,-6 3 0 15,8-7-1-15,-8 7 8 0,6-6-7 0,-6 6-1 16,6-8 2-16,-6 8-3 0,6-4 2 0,-6 4-1 0,0 0 3 16,5-7-1-16,-5 7 3 0,0 0 0 0,0 0-3 15,3-7 1-15,-3 7-3 0,0 0-1 0,0 0 3 16,0 0 3-16,1-9-5 0,-1 9 1 15,0 0 2-15,0 0-2 0,0 0 1 0,5-8 2 0,-5 8-4 16,0 0 5-16,0 0-4 0,0 0-1 0,0 0 2 16,0 0 2-16,0 0-4 0,0 0 2 0,5-4-2 15,-5 4 1-15,0 0-4 0,0 0 3 0,0 0-2 16,0 0 0-16,0 0 0 0,0 0-2 0,0 0 0 16,0 0 1-16,0 0 4 0,0 0 2 0,9 16-7 15,-9-16 1-15,3 9 3 0,0-4 3 0,-3-5-2 16,5 9 0-16,-4-1-3 0,-1-8 4 0,5 13-1 15,-3-6 2-15,2-1 0 0,1 2 4 0,-3-2-2 16,3 0 3-16,0 2-5 0,-1-1 2 0,1-2-2 16,0 3 4-16,0 0-1 0,-2-1 4 0,4 0 4 15,-3 0-4-15,1-1-3 0,1 0 2 0,-2 2-2 16,1-3 1-16,1 6-1 0,-1-3-1 0,0-2 2 16,-2 2-1-16,3-3-3 0,-1 2 5 0,1 3 0 15,-1-5 2-15,-1 2 3 0,2 1 1 0,-1-3 1 16,0-1 3-16,-2 4-11 0,2-4 7 0,1 0-1 0,1 2-3 15,-7-6 6-15,7 11 3 0,-2-6 2 16,1 1-3-16,-1-1 0 0,0 1 2 0,-3-1-5 16,5-1 6-16,-7-4-2 0,7 11 1 0,-2-5-2 0,1-2-3 15,-1 2 2-15,0 0-4 0,-1-2 8 0,1 0-13 16,-1 2 6-16,-4-6 0 0,8 8-3 16,-3-5 2-16,-5-3-5 0,8 8 4 0,-4-4-4 0,0 1 14 15,1 0-15-15,-5-5 3 0,7 7-1 0,-3-3 0 16,-4-4-1-16,6 9 0 0,-6-9-2 0,7 5 1 15,-7-5 6-15,7 9-11 0,-7-9 2 0,4 7 2 16,-4-7 13-16,9 7-17 0,-9-7 4 0,6 2-6 16,-6-2 3-16,6 6 3 0,-6-6-5 0,7 3 4 15,-7-3-1-15,5 5-4 0,-5-5 4 0,0 0 0 16,0 0-9-16,0 0-5 0,6 6-6 0,-6-6-4 16,0 0-20-16,0 0-17 0,0 0-18 15,0 0-15-15,0 0-19 0,0 0-26 0,0 0-25 0,-25-20-24 16,19 15-13-16,0 1-35 0,-5-6-208 0,-2-1-478 15,3 2 211-15</inkml:trace>
          <inkml:trace contextRef="#ctx0" brushRef="#br0" timeOffset="516.6">6349 2270 123 0,'0'0'151'0,"0"0"-9"0,22-8-4 0,-22 8-5 0,0 0-7 15,0 0-6-15,0 0-9 0,15 4-7 0,-15-4 1 16,8-4-2-16,-8 4-9 0,12 0-1 0,-12 0-6 15,15 0 0-15,-6 0-8 0,-9 0-6 0,21 0-4 16,-9-2 0-16,2 4-4 0,1-2-6 16,0 0-3-16,0 0-3 0,6-2-7 0,-6 2 2 15,-1 0-7-15,3-2-6 0,2 2-3 0,-5 0-2 0,2-1-2 16,-1 1-3-16,0 0-4 0,-3-1 0 0,-1-1-2 16,1 2-1-16,-3 2-6 0,-9-2 1 0,16 0-13 15,-7 0-10-15,-9 0-16 0,12 0-17 0,-12 0-14 16,0 0-20-16,9 0-15 0,-9 0-21 0,0 0-14 15,0 0-16-15,0 0-33 0,8 1-119 0,-8-1-318 16,0 0 141-16</inkml:trace>
          <inkml:trace contextRef="#ctx0" brushRef="#br0" timeOffset="2195.05">7179 2325 26 0,'0'0'148'0,"0"0"-7"0,0 0-9 16,0 0 7-16,0 0-9 0,0-8 2 0,0 8-7 15,0 0-9-15,0 0-9 0,0 0-7 0,0 0-3 16,0 0-12-16,0 0-1 0,0 0-8 0,0 0-9 15,0 0-9-15,0 0-3 0,0 0-6 0,0 0-5 16,0 0-1-16,0 0-4 0,0 0-6 0,0 0-1 16,0 0-5-16,0 0-6 0,0 0 4 0,0 0 0 15,0 0-9-15,0 0 7 0,0 0-1 0,0 0 6 16,0 0 5-16,0 0 6 0,0 0-5 16,0 0 2-16,0 0 1 0,0 0 2 0,0 0-2 0,10-2 1 15,-10 2 0-15,9-6-3 0,-9 6 1 0,6-4 1 0,-6 4-1 16,0 0-5-16,7-4 1 0,-7 4 0 15,5-6-7-15,-5 6-3 0,0 0-7 0,0 0 2 16,0 0-6-16,6-5-8 0,-6 5-15 0,0 0-11 16,0 0-14-16,0 0-18 0,0 0-16 0,0 0-18 15,0 0-26-15,0 0-22 0,0 0-24 0,0 0-27 16,0 0-149-16,0 0-365 0,0 0 162 0</inkml:trace>
        </inkml:traceGroup>
        <inkml:traceGroup>
          <inkml:annotationXML>
            <emma:emma xmlns:emma="http://www.w3.org/2003/04/emma" version="1.0">
              <emma:interpretation id="{A47080CA-7634-46E2-9468-A004E65807F7}" emma:medium="tactile" emma:mode="ink">
                <msink:context xmlns:msink="http://schemas.microsoft.com/ink/2010/main" type="inkWord" rotatedBoundingBox="12068,13006 12135,13006 12135,13301 12068,13301"/>
              </emma:interpretation>
            </emma:emma>
          </inkml:annotationXML>
          <inkml:trace contextRef="#ctx0" brushRef="#br0" timeOffset="46369.79">7978 2319 66 0,'0'0'147'0,"0"0"-14"0,0 0-6 0,4-8-6 0,-4 8-3 16,0 0-5-16,0 0-6 0,4-7-6 0,-4 7-2 16,0 0-7-16,0 0-4 0,0 0-8 0,0 0-3 15,0 0-5-15,0 0 0 0,2-9-4 0,-2 9-4 16,0 0-3-16,0 0-1 0,0 0-1 15,0 0-6-15,0 0-2 0,0 0-2 0,0 0-2 0,0 0-4 16,0 0-4-16,0 0-2 0,0 0-1 0,0 0-2 16,0-8-4-16,0 8-6 0,0 0-3 0,0 0-1 15,0 0-3-15,0 0-2 0,0 0-4 0,0 0 0 16,0 0 1-16,0 0 4 0,0 0 1 0,0 0 0 16,0 0 6-16,0 0 2 0,6 22 4 0,-6-22 1 15,4 10-2-15,-4-10 4 0,1 10 2 0,1-3 4 16,-2-7-1-16,2 13 0 0,-2-13-2 0,1 13 0 15,0-8 2-15,-1 4 1 0,0-9 3 0,2 15-4 16,-2-15-3-16,1 13 0 0,-1-4-1 0,0-9-2 16,2 16 0-16,-2-11 0 0,2 7-3 0,-2-4 8 0,0-8-10 15,1 14-1-15,-1-5 0 0,0-9-7 0,1 14 7 16,1-8-6-16,-2-6-5 0,3 14 3 0,-3-8-1 16,0-6-4-16,1 10 0 0,-1-10-4 0,5 11 3 15,-5-11-4-15,1 9 0 0,-1-9-1 0,4 7 1 16,-4-7-1-16,3 6 1 0,-3-6-3 15,0 0 0-15,5 9 0 0,-5-9-1 0,0 0 3 16,0 0-6-16,3 7 4 0,-3-7-2 0,0 0 4 0,0 0-5 16,0 0-1-16,4 6 3 0,-4-6 3 15,0 0 0-15,0 0-5 0,0 0 2 0,0 0-1 0,0 0-1 16,0 0 1-16,0 0-4 0,0 0-6 0,0 0-13 16,0 0-13-16,0 0-15 0,0 0-14 0,0 0-21 15,0 0-23-15,0 0-36 0,0 0-30 0,0 0-38 16,0 0-42-16,0 0-164 0,0 0-450 0,0 0 199 15</inkml:trace>
        </inkml:traceGroup>
      </inkml:traceGroup>
      <inkml:traceGroup>
        <inkml:annotationXML>
          <emma:emma xmlns:emma="http://www.w3.org/2003/04/emma" version="1.0">
            <emma:interpretation id="{EE50E2A9-26A5-4B58-B5C4-5825588FFD7B}" emma:medium="tactile" emma:mode="ink">
              <msink:context xmlns:msink="http://schemas.microsoft.com/ink/2010/main" type="line" rotatedBoundingBox="11125,13121 12467,13121 12467,13622 11125,13622"/>
            </emma:interpretation>
          </emma:emma>
        </inkml:annotationXML>
        <inkml:traceGroup>
          <inkml:annotationXML>
            <emma:emma xmlns:emma="http://www.w3.org/2003/04/emma" version="1.0">
              <emma:interpretation id="{DCC14E5D-C0E9-4378-883C-0745DC018B57}" emma:medium="tactile" emma:mode="ink">
                <msink:context xmlns:msink="http://schemas.microsoft.com/ink/2010/main" type="inkWord" rotatedBoundingBox="11125,13121 12467,13121 12467,13622 11125,13622"/>
              </emma:interpretation>
            </emma:emma>
          </inkml:annotationXML>
          <inkml:trace contextRef="#ctx0" brushRef="#br0" timeOffset="1587.94">7186 2450 93 0,'0'0'173'0,"0"0"-13"0,2-10-9 0,-2 10-1 15,0 0-7-15,0 0-9 0,0 0-4 16,0 0-4-16,0 0-7 0,0 0-6 0,0-10-3 0,0 10-1 16,0 0-5-16,0 0-9 0,0 0-6 0,0 0-4 15,0 0-7-15,0 0-3 0,0 0-7 16,0 0-2-16,0-10-5 0,0 10-7 0,0 0-6 15,0 0-4-15,0 0-7 0,0 0-5 0,0 0-2 0,0 0-5 16,0 0-5-16,0 0 1 0,0 0-5 0,0 0-3 16,0 0 2-16,0 0-1 0,0 0-4 0,0 0 0 15,0 0-2-15,0 0 2 0,0 0-1 0,13 22-1 16,-13-22 1-16,2 7 0 0,-2-7 0 0,2 5-4 16,-2-5 5-16,3 12 1 0,-3-12 1 0,1 11-3 15,1-5 1-15,-2-6 2 0,4 10 1 0,-4-10 0 16,1 14-3-16,-1-8 3 0,0-6-2 0,4 12 5 15,-3-5-5-15,-1-7 1 0,5 14 5 0,-5-8-6 16,1 1-1-16,2 1 1 0,-3-8-2 0,4 13 4 16,-3-5-3-16,0 0 0 0,-1-8-2 0,4 11 4 15,-3-6-2-15,0 4-1 0,-1-9-3 0,4 11 2 16,-2-3 5-16,-2-8-3 0,3 11-2 0,-2-4 3 16,0 1-4-16,-1-8 1 0,4 11 0 0,-3-5 3 15,-1-6-3-15,1 14 1 0,1-8 0 0,-2-6 1 0,3 10-4 16,-3-10-2-16,2 12 7 0,-2-12-4 15,1 7 0-15,-1-7-3 0,3 11 0 0,-1-5-2 16,-2-6 2-16,0 0 3 0,2 12-3 0,-2-12 9 0,4 9-9 16,-4-9 2-16,1 8-4 0,-1-8 1 0,0 11 11 15,0-11-11-15,3 8 1 0,-3-8-4 0,0 11 11 16,0-11-10-16,0 8 3 0,0-8 0 16,0 0 0-16,-5 11-1 0,5-11 3 0,-5 9-4 15,5-9 2-15,-6 7-1 0,6-7 5 0,-5 7-2 0,1-2-4 16,4-5 10-16,-6 5-3 0,6-5-1 15,-9 6-3-15,9-6 2 0,-7 9 0 0,7-9 1 0,-8 3-1 16,8-3-4-16,-7 3 2 0,7-3 0 0,-9 4 2 16,9-4-4-16,-8 4 1 0,8-4 1 0,0 0-2 15,-9 5 0-15,9-5-1 0,-11 4-1 0,11-4 2 16,-6 2 2-16,6-2-5 0,0 0 3 0,0 0-3 16,-14 1 2-16,14-1 2 0,-8 2 2 0,8-2-3 15,0 0 2-15,0 0-2 0,0 0 3 0,-14-4-5 16,14 4 3-16,-9-2-1 0,9 2-3 0,-8-6 4 15,8 6-3-15,-8-5 1 0,8 5 5 0,-8-3-5 16,8 3 2-16,-8-8-6 0,3 2-4 0,1 1-8 16,4 5-10-16,-8-12-9 0,3 10-7 0,5 2-10 15,-9-12-3-15,6 7-22 0,-2-1-10 0,5 6-21 16,-7-10-11-16,3 6-19 0,4 4-18 0,-5-11-17 16,1 3-37-16,4 8-188 0,-5-10-428 0,4 2 190 15</inkml:trace>
          <inkml:trace contextRef="#ctx0" brushRef="#br0" timeOffset="43528.1">7500 2524 141 0,'0'0'146'0,"0"0"-3"0,0 0-13 15,0 0-8-15,0 0-8 0,0 0-7 0,0 0-7 16,0 0-6-16,0 0 0 0,0 0-8 0,0 0-1 16,0 0 2-16,0 0-7 0,0 0-2 0,0 0-6 0,0 0-2 15,0 0-6-15,0 0-2 0,0 0-6 16,0 0-1-16,0 0-3 0,0 0-4 0,-1 8-5 15,1-8-1-15,0 0-6 0,0 0-2 0,0 0-6 0,0 0-5 16,0 0 4-16,0 0 0 0,0 0-2 16,0 0-3-16,-3 8-2 0,3-8 0 0,0 0 2 15,0 0-1-15,0 0-4 0,-1 9 0 0,1-9-2 0,0 0-1 16,0 0 0-16,0 0-2 0,2 10 2 0,-2-10 0 16,0 0-2-16,0 0 4 0,3 8 2 0,-3-8 3 15,0 0 2-15,0 0 2 0,0 0 3 0,0 0-2 16,0 0 13-16,0 0-8 0,0 0 1 0,0 0 3 15,16-13-1-15,-16 13 2 0,0 0 2 0,0 0 4 16,5-8-5-16,-5 8 1 0,0 0 2 0,0 0 4 16,0 0-2-16,0 0-4 0,-3-11-7 0,3 11 3 15,0 0 0-15,0 0-8 0,0 0-1 0,0 0-2 16,-8-9 0-16,8 9-5 0,0 0-4 16,0 0 1-16,0 0-4 0,0 0 0 0,0 0-5 0,0 0 1 15,0 0 1-15,0 0-1 0,0 0-6 0,-15 13 1 16,15-13 1-16,0 0 2 0,-6 3-5 0,6-3 2 15,0 0 0-15,0 0 0 0,0 0 1 0,0 0 1 0,0 0-3 16,0 0 2-16,0 0 4 0,0 0-1 0,0 0-3 16,0 0 1-16,0 0-2 0,19 9 0 15,-19-9 4-15,0 0-2 0,0 0-1 0,0 0 0 0,0 0-1 16,0 0-1-16,0 0 1 0,14-2 1 0,-14 2 0 16,0 0 1-16,0 0-1 0,0 0-2 0,0 0-9 15,0 0-6-15,0 0-10 0,0 0-6 0,0 0-11 16,0 0-13-16,0 0-15 0,0 0-20 0,0 0-20 15,0 0-26-15,0 0-22 0,0 0-36 0,0 0-14 16,0 0-28-16,0 0-150 0,0 0-415 0,0 0 184 16</inkml:trace>
          <inkml:trace contextRef="#ctx0" brushRef="#br0" timeOffset="44249">7815 2500 87 0,'0'0'149'0,"0"0"-6"0,0 0 2 0,0 0 2 0,0 0 0 15,0 0-3-15,0 0 1 0,0 0-8 0,0 0-8 16,0 0-2-16,0 0-14 0,0 0-6 0,0 0-7 15,0 0-2-15,0 0-7 0,0 0-6 0,0 0 0 16,0 0-15-16,0 0-6 0,0 0-7 0,0 0-5 16,0 0-1-16,-23 7-9 0,23-7 2 0,0 0-8 15,-5 8-8-15,5-8 1 0,0 0-5 16,-5 6 0-16,5-6-7 0,0 0 0 0,-1 9-1 0,1-9 1 16,0 0-2-16,0 0-1 0,0 0-2 0,4 12 2 15,-4-12-4-15,0 0 1 0,0 0 2 0,2 9-3 16,-2-9-2-16,0 0 1 0,0 0 1 0,9 3 0 0,-9-3 1 15,0 0 6-15,0 0 9 0,0 0 5 0,0 0 5 16,0 0 8-16,0 0 5 0,4 6 2 0,-4-6 6 16,0 0-8-16,0 0-3 0,0 0-2 0,0 0-4 15,0 0-2-15,0 0-3 0,0 0-6 0,0 0-2 16,0 0 1-16,0 0-4 0,0 0-1 0,0 0-7 16,0 0 0-16,0 0-3 0,0 0 0 0,0 0-3 15,0 0-1-15,0 0-3 0,0 0-3 0,0 0 0 16,0 0 2-16,0 0-2 0,0 0-3 0,0 0 0 15,0 0 0-15,0 0 0 0,0 0 3 0,0 0-2 16,0 0 3-16,0 0-1 0,0 0-3 0,0 0 2 16,-25-3 4-16,25 3-1 0,0 0-4 0,0 0 1 15,0 0-1-15,-9 3 5 0,9-3-6 0,0 0 1 16,-7 3 0-16,7-3 3 0,0 0 0 0,0 0-3 16,-9 5-9-16,9-5-8 0,0 0-17 0,0 0-18 15,0 0-27-15,-6 6-27 0,6-6-32 0,0 0-32 16,0 0-35-16,0 0-25 0,0 0-225 0,0 0-491 0,0 0 218 15</inkml:trace>
          <inkml:trace contextRef="#ctx0" brushRef="#br0" timeOffset="46915.13">8268 2408 139 0,'0'0'153'0,"0"0"-12"15,3-6-5-15,-3 6-18 0,0 0-2 0,0 0-1 16,0 0 1-16,0 0-2 0,0 0-3 0,0 0-2 0,0 0-4 16,0 0-7-16,0 0-4 0,-15 19 1 15,15-19-6-15,-6 5-1 0,6-5-6 0,-10 7 2 16,5-2-7-16,1 2-3 0,-3 2-6 0,0-3-1 0,1 0-5 15,-3 1 0-15,2 2-8 0,0-6-3 0,-2 5-1 16,-1-1-5-16,2 0-1 0,-2 0-3 16,3-2-3-16,0 1-2 0,1-1-3 0,-3 3 1 15,3-4-7-15,-2 3-2 0,2-2-4 0,-3 0-2 0,2-1 0 16,2 5-9-16,-2-7-4 0,1 1 3 0,0 2-1 16,6-5-3-16,-11 6-3 0,11-6 5 0,-6 6-4 15,6-6-1-15,-7 5-1 0,7-5 3 0,0 0 3 16,-5 6-1-16,5-6 2 0,0 0 4 0,0 0-2 15,-7 4 3-15,7-4-1 0,0 0 8 0,0 0-1 16,0 0-2-16,0 0 3 0,0 0-2 0,0 0-3 16,0 0-3-16,0 0 0 0,0 0-1 0,0 0 1 15,0 0-4-15,0 0 2 0,0 0-1 0,0 0-5 16,0 0 2-16,0 0 3 0,24 3 1 0,-24-3 3 16,16-3 1-16,-5 2-8 0,1 0 4 0,3-1 0 15,0-1-1-15,1 3-1 0,5 0 1 0,-6 0-3 16,7 0 0-16,-2-3 0 0,-6 3-2 0,2-2-1 15,2 2 5-15,-5 0-15 0,2-1-14 0,-3 1-24 16,2 0-20-16,-2 0-39 0,-1 0-30 0,2 0-50 16,-13 0-55-16,12-2-211 0,-12 2-488 0,14-2 216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8:11.42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53E6251C-DF77-4A51-BB6C-85CCEFA062BA}" emma:medium="tactile" emma:mode="ink">
          <msink:context xmlns:msink="http://schemas.microsoft.com/ink/2010/main" type="inkDrawing" rotatedBoundingBox="5595,10629 10416,10582 10419,10884 5597,10930" semanticType="underline" shapeName="Other">
            <msink:sourceLink direction="with" ref="{5F156A38-C005-403A-BFA3-D461E9F9C836}"/>
            <msink:sourceLink direction="with" ref="{0F70FE20-3500-458D-BF4A-65F40099E36A}"/>
            <msink:sourceLink direction="with" ref="{42B0E3C8-569C-46D7-8AA1-224D11CBC180}"/>
            <msink:sourceLink direction="with" ref="{98AA1D1D-DCE7-42D6-9A23-DFA6A71D6CC7}"/>
          </msink:context>
        </emma:interpretation>
      </emma:emma>
    </inkml:annotationXML>
    <inkml:trace contextRef="#ctx0" brushRef="#br0">0 0 99 0,'0'0'117'0,"0"0"-10"0,0 0-9 16,0 0-12-16,0 0-7 0,0 0-11 0,0 0-2 15,0 0-7-15,0 0-8 0,0 0 2 0,0 0-2 16,0 0-5-16,0 0-8 0,0 0-3 0,0 0 4 0,0 0 0 16,0 0 6-16,0 0-2 0,0 0-3 15,0 0-6-15,0 0 10 0,0 0-5 0,0 0 1 0,0 0 2 16,0 0-4-16,0 0-3 0,0 0 0 0,0 0 1 15,0 0-5-15,0 0 2 0,0 0-16 0,0 0 3 16,0 0-2-16,0 0 3 0,0 0 3 0,0 0-9 16,0 0 2-16,0 0 1 0,0 0-6 0,0 0-2 15,0 0 0-15,0 0 2 0,0 0-5 0,0 0-1 16,13 14 1-16,-13-14-4 0,8 9-3 0,-6-4 3 16,-2-5-2-16,6 10 5 0,-1-6-2 0,-5-4 0 15,6 11-1-15,-4-6 2 0,3 1 0 0,-5-6-2 16,4 13 2-16,0-8-6 0,1 1 6 0,-5-6-1 15,7 12 1-15,-6-6-5 0,4 2 7 0,-5-8-6 16,5 9 0-16,-3-4 0 0,4 2 0 0,-6-7 1 16,7 9-5-16,-7-9 3 0,6 7-3 0,1-5 3 15,-2 3 3-15,-5-5 0 0,6 6 0 0,-6-6 1 0,0 0 0 16,9 6-9-16,-9-6 6 0,9 2 1 0,-9-2 0 16,8 4-4-16,-8-4 1 0,10 2 7 0,-10-2-4 15,0 0 1-15,13 0-2 0,-13 0 2 0,8 0-3 16,-8 0 0-16,0 0 0 0,15-3 3 0,-5 0-2 15,1 1-5-15,-1 2 4 0,3-3 2 0,-3 2-6 16,1 1 1-16,-1-2 1 0,5 0 2 0,-7 0 1 16,5 0-6-16,-5 0 6 0,2 2-3 0,1-3-3 15,-2 2 7-15,-1-1-5 0,-8 2 1 0,21-3 3 0,-13 2 0 16,0-3 0-16,-8 4-12 0,16 0 14 16,-7 0-1-16,-9 0-3 0,19-3 1 0,-7 2 1 15,-1-1-2-15,2-1 1 0,-2 2 0 0,1-3 1 0,-2 4 2 16,3-2-5-16,1 1 3 0,1 1 0 0,-4-2-1 15,2 1 0-15,1-1 0 0,-3 1-5 0,4-1-2 16,-4 1 2-16,4 1 0 0,-1-2 1 16,-1-1 2-16,0 3 1 0,0-3-9 0,1 3 13 0,-1-1-2 15,0-1-5-15,3 0 1 0,-1 1 3 0,1-1 2 16,0 2-2-16,5-4-3 0,-6 3 4 16,5-4-4-16,-4 4 5 0,5-2 0 0,-5 1-2 0,-1-1 1 15,5 2 0-15,-4-1-2 0,-3 1 1 0,2-1-4 16,-2 2 8-16,3-3-3 0,-1 2 1 0,-4 0-11 15,5-1 12-15,-2 4-3 0,-2-4 3 0,2 4-4 16,-1-1 2-16,0-2-1 0,-2 1-1 0,1 0 5 16,1 1-4-16,0-1 0 0,0 1 2 0,0-1-5 15,3-1 4-15,-6 2-2 0,3-1 4 0,0 3-7 16,1-3 7-16,0 0-6 0,-1 2 5 0,0-1 1 16,4-1 0-16,-2 3-4 0,-2-4 5 0,3 2-7 15,-4 0 4-15,1 1 3 0,0 0-5 0,-4 1 0 0,0 0 1 16,4 0-2-16,-4 2 3 0,0-2-1 0,-4 2 0 15,0 1 2-15,-2-1-2 0,3-1 1 0,1 1 2 16,-5 3 6-16,3-2-4 0,0 2-2 0,-4-2 5 16,4 2 1-16,0-2 0 0,-5-6-7 0,5 14 7 15,0-7 2-15,1-1 4 0,-4 0 0 16,5 0-3-16,-2-1 0 0,1 1-1 0,0-1-11 0,0 1 12 16,-2 0-2-16,4 0-4 0,-1-2 4 0,1 2-3 15,0-3 0-15,-1 1-3 0,-1 3 2 0,3-5 2 16,-9-2-5-16,12 5 2 0,-6-3-2 0,0 2 3 15,-6-4-1-15,13 2 1 0,-13-2-3 0,11 2 2 16,-11-2 1-16,7 2-5 0,-7-2 5 0,0 0-2 16,13-5 1-16,-13 5-6 0,8-5 3 0,-8 5 1 0,7-2-3 15,-7 2 2-15,11-5-1 0,-11 5 1 16,12-7-4-16,-6 5 4 0,-6 2-1 0,11-5 2 16,-7 3-3-16,-4 2 1 0,11-6 0 0,-4 3 0 15,0-2-1-15,-7 5 2 0,12-8-5 0,-7 5 4 0,1-2 4 16,1 1-5-16,-7 4-3 0,13-8 3 0,-6 6 1 15,2-3-2-15,-2 2 4 0,1-1 0 0,-1 2-4 16,4-3 2-16,1 0 2 0,-4 1-1 0,3 1 0 16,-1-3 0-16,1 1-3 0,-3 3 4 0,5-2-5 15,-1-1 6-15,-1 0-4 0,-1 0 0 16,3 1 0-16,0 0-2 0,-1 1 2 0,-4-1 5 0,5-1-3 16,-2 2-3-16,-1 0-2 0,-2 0 3 0,4 0 1 15,0 0-1-15,-3 0 1 0,2 0 0 0,3 0 0 16,-2 1 1-16,0-2-5 0,4 2 2 0,-2-2 5 0,-1 2-5 15,1 0-1-15,2 0 0 16,-3-1 1-16,0 0 2 0,2 0-5 0,-2 3 4 16,2-3-3-16,-3 1 3 0,3-1-4 0,-3 3 3 0,1-3 3 0,-1 2-4 15,0-1-1-15,1 2-3 0,0 0 9 16,0 0-6-16,-1-3 2 0,0 3-3 0,0 0-3 16,1-1 0-16,-1 0 6 0,1 1-7 0,-13 0 6 0,19 0 1 15,-10 0-5-15,3 0 1 0,-2 0-1 16,1 1 4-16,0-1-1 0,-11 0 1 0,19 0 1 0,-9 0-2 15,1 0 1-15,2 0-2 0,0 1 3 0,0 2-3 16,0-3 5-16,0-3-2 0,0 3-1 0,0 0-10 16,2 0 9-16,0 0-1 0,1 0 2 0,-2 0 5 15,0 0-4-15,-1 3-1 0,4-6 0 0,-3 6 1 16,2-3-1-16,-1 0-2 0,2 0 2 0,-2 0 2 16,1 0-3-16,0 2 1 0,3-2 0 0,-2 3 1 15,-2-3 3-15,7 1-3 0,-2 0 1 0,0-1-1 0,-5 3 1 16,-1-2 0-16,3 2 3 0,-2-3 0 15,4 3-7-15,-4 0 7 0,5-2-8 0,0 3 2 16,-4-4 2-16,0 3 2 0,5-2 0 0,-1 3 2 0,1 0-3 16,-6-2-1-16,2 0-3 0,3-1 2 0,-1 1 2 15,0 1-3-15,1 0 3 0,-4 0-5 16,5 0 5-16,-8-1-4 0,3-1-6 0,-1 0 7 16,1 1-6-16,-1 0-3 0,2 1 7 0,-2 0 0 15,1-1 2-15,-3 0 1 0,2-1 0 0,0-1-3 0,0 2 3 16,-1-2-1-16,-1 0-1 0,3 0 5 15,-2 0 2-15,-1 1-8 0,2-1 1 0,1 0 1 0,-1-1 4 16,0 1-4-16,-3 0 2 0,1-2 0 0,1 2-3 16,-2-1 2-16,2 1 1 0,-2-3 2 0,1 3-5 15,-4 1 4-15,4-3 3 0,-2 3-6 0,-3-1 1 16,-8 0 2-16,19-1 0 0,-10 1-4 0,2-3 3 16,-11 3-3-16,18 0 0 0,-9 0 5 0,-9 0-6 15,17 0 8-15,-7 0 0 0,-10 0 0 0,16 0-4 0,-6 0 3 16,2 0-3-16,-12 0 0 0,20-2 0 15,-11 2 0-15,0 0 2 0,1-1 3 0,-10 1-7 16,21-3 4-16,-12 3 2 0,1-1-5 0,-10 1 6 0,21-1-8 16,-12 1 5-16,2 0 2 0,-2-1-2 0,-9 1 1 15,16 0 0-15,-1-2-1 0,-15 2-15 0,16-1 13 16,-6 1 1-16,2 0 6 0,-2 0 1 16,4-2-5-16,-4 2 2 0,3 0 0 0,-2 0-4 0,2 0 3 15,-1-3 5-15,-12 3-7 0,21-2 6 0,-10 2-7 16,3 0 10-16,-2-1-4 0,-1 0 4 0,3 1-5 15,-3-1 4-15,1 1-3 0,2-1-6 0,-2-1 4 16,2 1 4-16,-2-1-6 0,1 2 5 0,0-4-2 16,-1 4 4-16,3-1-3 0,-2 0-3 0,1-1 1 15,0-1-5-15,-2 2 5 0,0-1 4 0,2 0-5 16,-1 0 2-16,0 1-1 0,-1 0-5 0,0 1 7 16,1 1 1-16,-4-2-2 0,-9 1 4 0,21-2-1 15,-11 1 0-15,-1-1 3 0,-9 2-3 0,20 0 4 16,-11-3-2-16,0 1 0 0,0 0 2 0,1 1 2 15,-10 1 1-15,17-3 0 0,-5 0 7 0,-3 3-5 0,2 0 2 16,1-4 1-16,-3 3 1 0,2-2 0 0,-11 3-1 16,17-3 3-16,-9 0-2 0,0-1 2 15,-8 4 3-15,14-1 2 0,-14 1 0 0,9-3-2 0,-9 3-1 16,8-2-4-16,-8 2-3 0,0 0-6 0,6-4-20 16,-6 4-21-16,0 0-27 0,0 0-36 15,0 0-50-15,0 0-73 0,0 0-140 0,-23-8-386 0,12 8 171 16</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8:18.35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8821CF6-DA9F-440B-B63F-CFB57F8DFFEB}" emma:medium="tactile" emma:mode="ink">
          <msink:context xmlns:msink="http://schemas.microsoft.com/ink/2010/main" type="inkDrawing" rotatedBoundingBox="11563,10715 17059,10449 17072,10725 11576,10991" semanticType="underline" shapeName="Other">
            <msink:sourceLink direction="with" ref="{98AA1D1D-DCE7-42D6-9A23-DFA6A71D6CC7}"/>
            <msink:sourceLink direction="with" ref="{27E60EB1-3937-424B-98D5-F033985786EA}"/>
            <msink:sourceLink direction="with" ref="{29BB36BD-2591-4781-A8A8-302315CB7873}"/>
          </msink:context>
        </emma:interpretation>
      </emma:emma>
    </inkml:annotationXML>
    <inkml:trace contextRef="#ctx0" brushRef="#br0">0 271 31 0,'0'0'126'15,"0"0"-5"-15,0 0-9 0,0 0-7 0,5-6-4 16,-5 6-2-16,0 0-3 0,0 0-3 0,0 0 2 16,0 0-19-16,5-6 13 0,-5 6-7 0,0 0-5 15,0 0-6-15,0 0-3 0,0 0-5 0,0 0-11 16,0 0-1-16,0 0-4 0,0 0-2 0,0 0-3 16,0 0-2-16,0 0-4 0,0 0-2 0,0 0 3 0,0 0-2 15,0 0-4-15,1 21 0 0,-1-21-3 16,4 7-2-16,-4-7-2 0,1 9-1 0,-1-9-7 15,5 12 4-15,-4-8-4 0,-1-4 1 0,3 9-2 0,0-4 1 16,-3-5 0-16,6 8-1 0,-2-4-2 0,-4-4-4 16,10 7 0-16,-7-1 4 0,-3-6-3 0,8 6-2 15,-4-4 0-15,-4-2 2 0,10 5-4 0,-10-5 0 16,8 6-4-16,-1-6 6 0,-7 0 0 0,12 4-3 16,-6-2-1-16,-6-2 2 0,14 2-2 0,-6-2-1 15,3 0-1-15,-11 0 2 0,18-1-1 0,-6 0 4 0,-2 1-4 16,2 0-5-16,0-2 6 0,-2-2 1 15,3 4-11-15,3 0 13 0,-3-2-8 0,1-1 4 16,-1 2 0-16,2 1-1 0,-4-1-7 0,3 0 1 0,-3 1-1 16,1 0-6-16,1-3 5 0,-1 3-3 15,0-1 2-15,1 2 0 0,-4-2 0 0,4 1-4 16,-3-4 4-16,-10 4-7 0,18 0 6 0,-6 0 4 0,1 0 1 16,0 0-2-16,0-2 0 0,0 2 1 0,5-3-3 15,-3 2 1-15,0 1 1 0,1 0 1 0,4-3 2 16,-4 1-1-16,0 2-2 0,1-3 5 15,3 1-7-15,0 1 5 0,-3-1 1 0,3 1 1 0,-5-2-2 16,1 1-1-16,-1 2 1 0,-2-4-1 0,2 3 3 16,0 1-2-16,-2-3 6 0,3 2-4 0,-1 0-2 15,1-3 2-15,-1 2-2 0,5 0 1 0,-7 0 0 16,3-1-4-16,-2 2 6 0,2 0-1 0,-1 1 0 16,-2-3 0-16,3 3-9 0,-1 0 12 0,1-2-5 15,-1 1 4-15,-2 1-5 0,9 0 1 0,-2 0 3 0,-5-2-3 16,1 1-1-16,4 0 3 0,0 1 5 15,-6 0-7-15,8 0 5 0,-7 0-7 0,1-1 3 16,-1 2 0-16,1-2 4 0,0 1-3 0,0-1-1 0,-1 1 2 16,1-2-2-16,4 1 0 0,-3 2 1 0,-3-2 2 15,0 1-9-15,2 0 9 0,2 1-2 16,-4-1 2-16,1 0-2 0,1 2 2 0,4-1-4 0,-5 0 2 16,1-1-1-16,-3 2-1 0,1 0 2 0,2 1 0 15,-1 0 1-15,-2-2-1 0,2 3 2 16,-4 0-5-16,3-2 1 0,-3 3 4 0,1-2 0 0,-1 3-9 15,-1-4-1-15,-2 2 11 0,3 0 1 0,-5 0-4 16,1 1 1-16,1-1-1 0,-2 2 3 0,1-2 0 16,-2-1 4-16,1 2-3 0,0-1 1 0,-6-4-4 15,9 10 2-15,-4-6 1 0,-1 1 0 0,-4-5-1 16,7 10-3-16,-4-5 0 0,-3-5 4 0,6 9 1 16,-3-5-6-16,-3-4 3 0,4 10-3 0,-4-10 8 15,4 4-3-15,-4-4-1 0,0 0-1 0,5 10 3 0,-5-10-3 16,0 0 1-16,0 0 4 0,6 3 3 15,-6-3 2-15,0 0 2 0,0 0 1 0,0 0-4 16,0 0-1-16,0 0-1 0,0 0-2 0,14-11 4 0,-14 11-6 16,6-5 3-16,-1-1-4 0,-5 6 4 15,7-6-4-15,-2 2 2 0,-5 4-5 0,10-9-1 16,-4 5 4-16,0-1 3 0,5 0-7 0,-3 1 5 16,4-3-1-16,-1 3-1 0,-1-1-3 0,2 0 0 15,1 0 2-15,-1 1-5 0,0-1 5 0,-1-1 2 0,3 1-4 16,1 0 1-16,-2 1-2 0,0-1 5 0,-1 0-6 15,1 2 3-15,0-1 1 0,2 2 1 0,-3-2-1 16,4-1 5-16,0 0-1 0,4 2 6 0,-6-1-1 16,1 2-1-16,5-3 2 0,-4 2-5 0,-1-1 4 15,7-1 4-15,-7 3-3 0,5-2-1 0,-4 3-3 16,3-4 4-16,-4 5 0 0,7-4-4 0,-2 4-1 16,-5-4 2-16,2 2-3 0,-1 0-3 0,5 2 2 0,-2-1 2 15,0-1-2-15,1 2 0 0,-4 0-2 0,4-3 2 16,1 6-3-16,-5-3-2 0,4 0 1 15,-3 0 5-15,-1 0-4 0,5 0 1 0,0 2-3 0,-6-2 3 16,4 1 0-16,2-1 1 0,0 0-5 0,-5 2 5 16,5-2-4-16,0 1-1 0,1 0-2 0,-4 3 4 15,-4-4-2-15,10 0 2 0,-4 3 1 0,3 0-1 16,-3 0 0-16,2-2 1 0,0 3-2 0,-2-4 3 16,0 0-2-16,-3 2-1 0,4-1 0 0,1 2 3 15,-1-3-4-15,1 1 0 0,0-1 4 0,0 0-3 16,0 1 1-16,0 2 0 0,-1 0-1 0,0-3 2 15,-1 0-1-15,2-3-1 0,-3 3 3 0,1-2-3 16,-4 4 0-16,2-4 1 0,0 4-4 0,-3-2 8 0,4-2-5 16,-1 1 1-16,-4 0 0 0,2 0 0 15,7-2 1-15,-4 2-3 0,-3 1 4 0,-1-2-5 16,6 2 2-16,-5-2 2 0,0 0-2 0,4 0 0 0,-5 0 0 16,1-1-2-16,-1 2 3 0,0-1 1 0,0 2-1 15,1-2 0-15,-1 0-2 0,1 1-3 16,-2 0 1-16,-1-2 1 0,2 1 2 0,0 2 2 15,-2-3 1-15,1 2-3 0,1 0 0 0,1-1 2 0,-1 1-3 16,1-3 3-16,-1 4-2 0,0-2 1 0,2-2-1 16,-1 3 1-16,-2 0-3 0,4-1 2 0,-2 0-3 15,5 1 4-15,-7-2-5 0,6 3 8 0,-4-2-4 16,-1 2-1-16,0-2 1 0,-2 2 0 0,2-1-1 16,1 1 1-16,-1-3 1 0,-3 2-1 0,2 1-1 15,2-2 5-15,-1 2-2 0,1-3-1 0,0 1-3 16,-3 2 4-16,2-4-1 0,-1 1 1 0,-2 2-2 15,3 0-3-15,-3-2 0 0,4 3 6 0,-4-2-6 16,3-1 4-16,-1 3-1 0,1-2-1 0,-2 2 0 16,1-1-1-16,-2-2 3 0,2 2 0 0,-2 1-3 15,2 0 0-15,-1-2 1 0,2 2 1 0,-2-2 1 16,0 2 2-16,0 0-4 0,1-3-1 0,1 3 4 16,-2-1-5-16,1 1 3 0,3-1 1 0,-3 0-2 15,0-2 2-15,0 3-2 0,2-3 1 0,-2 1 1 16,2 0 4-16,-3 1-5 0,2-1-1 0,1-1-2 0,-2 3 5 15,0-1-1-15,0-1 0 0,2-1 2 0,-1 2-3 16,1 1 0-16,-3-1 0 0,2 0-1 0,0-2 0 16,-3 3 2-16,2-3-1 0,-1 3-2 0,0 0 2 15,3-2-4-15,-3-2 6 0,1 3-3 0,-1 0 3 16,2 1 1-16,0-3-5 0,0 0 5 16,-2 1 0-16,2-1-1 0,-1 2-1 0,-2-1-1 0,2 0 0 15,-2 1-1-15,2-2 0 0,-3 1-1 0,1 0 4 16,-2 0-1-16,2 0-8 0,1 1 10 0,-1 0-2 15,-12 1 2-15,21-4 0 0,-13 2 2 0,5-1 4 16,-1 1 2-16,0 2 1 0,-3-2 5 0,2 2 2 16,1-2-3-16,-3-1 8 0,2 3-2 0,2-2 4 15,-1-1-1-15,-5 2 6 0,3 0 2 0,0 0-1 16,-10 1 4-16,17-3 1 0,-9-2-1 0,0 5 1 16,-8 0 3-16,15-5 6 0,-7 4 1 0,0-2-2 15,-8 3 4-15,11-7 0 0,-5 4-8 0,-6 3-2 0,12-6 3 16,-12 6-6-16,6-4 0 0,-6 4-10 0,5-5 3 15,-5 5-10-15,6-5-19 0,-6 5-25 0,0 0-33 16,0 0-25-16,0 0-43 0,-14-14-51 0,4 12-54 16,-5-2-266-16,-4 0-539 0,-3 0 239 0</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8:19.55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754D437-2115-484B-BBF1-8BB8A3E1D452}" emma:medium="tactile" emma:mode="ink">
          <msink:context xmlns:msink="http://schemas.microsoft.com/ink/2010/main" type="writingRegion" rotatedBoundingBox="13223,11244 16335,11417 16308,11900 13196,11727"/>
        </emma:interpretation>
      </emma:emma>
    </inkml:annotationXML>
    <inkml:traceGroup>
      <inkml:annotationXML>
        <emma:emma xmlns:emma="http://www.w3.org/2003/04/emma" version="1.0">
          <emma:interpretation id="{871DDE65-B5BF-4FC4-A63E-06F256971C27}" emma:medium="tactile" emma:mode="ink">
            <msink:context xmlns:msink="http://schemas.microsoft.com/ink/2010/main" type="paragraph" rotatedBoundingBox="13223,11244 16335,11417 16308,11900 13196,11727" alignmentLevel="1"/>
          </emma:interpretation>
        </emma:emma>
      </inkml:annotationXML>
      <inkml:traceGroup>
        <inkml:annotationXML>
          <emma:emma xmlns:emma="http://www.w3.org/2003/04/emma" version="1.0">
            <emma:interpretation id="{B1AC85D5-309A-4B63-8290-62F8095D2AB6}" emma:medium="tactile" emma:mode="ink">
              <msink:context xmlns:msink="http://schemas.microsoft.com/ink/2010/main" type="line" rotatedBoundingBox="13223,11244 16335,11417 16308,11900 13196,11727"/>
            </emma:interpretation>
          </emma:emma>
        </inkml:annotationXML>
        <inkml:traceGroup>
          <inkml:annotationXML>
            <emma:emma xmlns:emma="http://www.w3.org/2003/04/emma" version="1.0">
              <emma:interpretation id="{1B48A7AB-1DAD-4029-B8BF-2CB4B9FBE85C}" emma:medium="tactile" emma:mode="ink">
                <msink:context xmlns:msink="http://schemas.microsoft.com/ink/2010/main" type="inkWord" rotatedBoundingBox="13223,11244 16335,11417 16308,11900 13196,11727"/>
              </emma:interpretation>
            </emma:emma>
          </inkml:annotationXML>
          <inkml:trace contextRef="#ctx0" brushRef="#br0">164 23 68 0,'0'0'185'0,"0"0"-10"15,3-8-7-15,-3 8-8 0,0 0-4 0,5-6-6 16,-5 6-10-16,0 0-5 0,0 0-3 0,4-9-4 15,-4 9-3-15,0 0-10 0,0 0-4 0,0 0-15 16,0 0-7-16,0 0-12 0,0 0-10 0,0 0-6 16,0 0-7-16,0 0 0 0,0 0-3 0,0 0-3 15,-17 29 0-15,11-19-5 0,-3 8 2 0,0-5-1 0,-3 1 0 16,3 5 0-16,-2 3-5 0,3-3 1 16,-4 1-3-16,4-3-4 0,-2 1-3 0,0 0-5 15,3 1 1-15,-1-5-2 0,2-1 2 0,1-1-8 0,-1 0 1 16,4-1-4-16,-2 0 3 0,1-3-1 0,0-2 1 15,3-6-3-15,-4 14-1 0,4-14-3 16,-4 9 3-16,4-9-2 0,-1 9 6 0,1-9-6 16,0 0 0-16,0 0-1 0,-2 7-2 0,2-7 4 0,0 0-2 15,0 0-2-15,0 0-1 0,0 0 1 0,14-20-3 16,-7 11-1-16,0-4-8 0,3-1-10 16,-6 1-3-16,5-5-13 0,0-1-15 0,1-1-1 0,0 1 0 15,1 1 3-15,0-2 6 0,-4 0 3 0,6 2 2 16,-5 2 5-16,1-1 0 0,-2 5 2 0,1-1 3 15,-2 1 4-15,-1 3 3 0,1-3 0 0,-1 1 3 16,-1 5 4-16,-1 1 5 0,2-3 2 0,-5 8 6 16,6-7 2-16,-6 7-5 0,4-7-2 0,-4 7 0 15,4-6-1-15,-4 6 0 0,0 0-2 0,0 0 0 16,0 0 2-16,0 0 1 0,0 0 2 0,18 9 9 16,-14-4 0-16,2 4 4 0,0 0 4 0,3 2 10 15,-2-1 3-15,4 5 0 0,-1 0 12 0,3 0-11 0,-1 2 1 16,0-1 0-16,2 2 0 0,2 0 0 0,1-1 0 15,-3 0-2-15,-1-1-4 0,2-2 1 0,1 0-4 16,-2 0-1-16,2-3-3 0,-5 1 4 16,0-4-6-16,0 0-1 0,1 1 2 0,-3-1-6 0,-3-3 0 15,4 3-4-15,-4-4-2 0,0 1-1 0,-2 0 4 16,2-1-13-16,-6-4-14 0,9 9-15 0,-7-5-27 16,-2-4-24-16,7 6-26 0,-7-6-25 0,0 0-22 15,4 6-30-15,-4-6-28 0,0 0-233 0,0 0-480 16,0 0 212-16</inkml:trace>
          <inkml:trace contextRef="#ctx0" brushRef="#br0" timeOffset="287.43">194 256 70 0,'0'0'243'0,"-9"0"-18"16,9 0-20-16,0 0-18 0,0 0-13 0,0 0-8 16,0 0-7-16,0 0-10 0,0 0-6 0,0 0-10 15,0 0-9-15,0 0-8 0,24 9-4 0,-15-4-7 0,3-5-11 16,1 0-8-16,3 4-3 0,1-4-10 16,4 1-7-16,-1 2-8 0,2-2-2 0,-1 2-7 15,2-1-6-15,-3-4-10 0,1 4-26 0,2-2-26 0,-3 3-24 16,2-2-25-16,-7-2-27 0,2 1-25 0,-2 0-36 15,1 0-23 1,-2 0-202-16,-2-3-411 0,1 1 183 0</inkml:trace>
          <inkml:trace contextRef="#ctx0" brushRef="#br0" timeOffset="653.49">905 192 137 0,'0'0'181'0,"0"0"-14"0,0 0-2 0,0 0-7 0,0 0-1 15,0 0-12-15,11 19-5 0,-9-15-5 0,-2-4 7 16,6 14 2-16,-2-7-4 0,-1 2-2 15,0-3-4-15,0 6-10 0,-1-5-2 0,2 3-6 0,1 2-8 16,0-4-4-16,-4 1-8 0,2 2-2 16,0-3-2-16,0 1-4 0,0 0-5 15,0 3-11-15,-2-5-5 0,1 1-5 0,1 1-7 0,-3-9-6 0,4 13-6 16,-3-7 0-16,-1-6-3 0,0 11-6 0,0-11-4 16,0 9-15-16,0-9-22 0,0 0-16 15,-1 11-22-15,1-11-13 0,0 0-17 0,0 0-9 0,2 9-15 16,-2-9-14-16,0 0-31 0,0 0-30 0,0 0-15 15,0 0-35-15,0 0-174 0,25-12-431 0,-15 4 191 16</inkml:trace>
          <inkml:trace contextRef="#ctx0" brushRef="#br0" timeOffset="1010.23">1143 334 90 0,'3'-6'216'15,"-3"6"-13"-15,0 0-14 0,0 0-13 0,0 0-13 16,0 0-12-16,5-8-10 0,-5 8-15 15,0 0-6-15,0 0-14 0,0 0-5 0,0 0-9 0,0 0 0 16,0 0-11-16,0 0-2 0,-24 12-6 0,16-8-4 16,2 0-6-16,-1 1-1 0,7-5-1 0,-14 9-4 15,4-3-3-15,3-1-2 0,-1 4-1 0,1 0-4 16,-3-3-1-16,3 2 2 0,-1-1-5 0,1 2-4 16,2-1 0-16,1-2-3 0,1 0-4 15,-1 1-2-15,4-7 0 0,-7 8-2 0,7-8 1 0,-4 12-1 16,4-12-4-16,-3 10 4 0,3-10 3 0,0 0 0 15,5 11 1-15,-5-11 6 0,0 0-2 0,5 7 2 16,3-5-3-16,-8-2-4 0,13 2-3 0,-5-2-1 16,0 1 0-16,-8-1-3 0,21 0-4 0,-12 0-4 15,3-1-1-15,-1-1-4 0,2 2 0 0,-5-2-3 16,2-1-8-16,2 2-11 0,-12 1-24 0,17-2-17 16,-9 2-19-16,1-1-19 0,-9 1-27 0,13-2-20 0,-13 2-27 15,16 0-16-15,-8-3-9 0,-8 3-7 0,12-4-17 16,-12 4-154-16,11-1-397 0,-11 1 176 0</inkml:trace>
          <inkml:trace contextRef="#ctx0" brushRef="#br0" timeOffset="1260.44">1331 454 30 0,'0'0'150'0,"9"-2"-2"0,-9 2-3 0,11-6 1 16,-11 6-2-16,12-4 2 0,-5 3-3 0,-7 1 1 15,13-4 0-15,-4-1 1 0,-1 2 2 0,0 0-4 16,2 0-5-16,-10 3-6 0,13-2-10 0,-4-1-7 15,1 1-10-15,-10 2-11 0,15-3-4 0,-6 2-11 16,-1-2-7-16,-8 3-10 0,13-2-6 0,-13 2-9 16,14 2-1-16,-14-2-6 0,12-2-1 0,-12 2-6 15,13 2-1-15,-13-2-7 0,12 0 4 0,-12 0-10 16,11 0-7-16,-11 0-10 0,11 3-14 0,-11-3-12 16,9 0-5-16,-9 0-15 0,0 0-16 0,12-3-13 15,-12 3-17-15,0 0-23 0,12 0-35 0,-12 0-13 16,8-5-28-16,-8 5-182 0,3-5-401 0,-3 5 178 15</inkml:trace>
          <inkml:trace contextRef="#ctx0" brushRef="#br0" timeOffset="1618.44">1497 293 67 0,'0'0'204'0,"0"0"-14"0,0 0-7 16,0 0-12-16,0 0-12 0,0 0-8 0,0 0-6 15,0 0-10-15,0 0-6 0,0 0 1 0,0 0-11 16,0 0-6-16,0 0-5 0,0 0-3 16,18 21-2-16,-18-15-6 0,0-6-2 0,-1 13 0 0,2-6 4 15,-1-7-3-15,0 15-4 0,0-7-6 0,-1 3-8 16,1-11-2-16,0 16-5 0,0-7-6 0,0-9-7 15,1 16 1-15,-2-8-7 0,1-8-2 0,3 14 1 16,-1-8-9-16,-2-6 0 0,1 14-5 0,3-9-3 0,-2 3-3 16,-2-8-5-16,8 11 0 0,-4-4-4 0,0-5-3 15,1 2-8-15,-5-4-14 0,9 10-19 16,-4-8-20-16,-5-2-21 0,7 4-21 0,-7-4-28 16,6 6-20-16,-6-6-26 0,6 5-13 0,-6-5-35 0,0 0-42 15,9 2-166-15,-9-2-448 0,0 0 199 0</inkml:trace>
          <inkml:trace contextRef="#ctx0" brushRef="#br0" timeOffset="1943.44">1787 333 161 0,'0'0'227'0,"0"0"-13"0,0 0-11 0,0 0-6 15,0 0-4-15,0 0-6 0,0 0-10 0,10 16 0 0,-10-16-6 16,4 8-4-16,-4-8-2 0,3 8 0 16,-1 1-3-16,-2-9-8 0,2 14-11 0,2-7-5 15,-4 2-11-15,1-1-9 0,1 1-11 0,-1-1-5 0,1 0-5 16,1 1-12-16,-1 1 3 0,1-1-21 15,-2-3-7-15,3 3-4 0,-3 1-6 0,1-2-14 0,2 0-27 16,1 1-31-16,-4 0-35 0,2-3-38 0,0 4-36 16,0-3-38-16,0 1-55 0,1-1-59 0,-4-7-221 15,9 11-546-15,-5-7 242 0</inkml:trace>
          <inkml:trace contextRef="#ctx0" brushRef="#br0" timeOffset="2996.17">2050 432 1 0,'0'0'204'0,"0"0"-11"16,0 0-13-16,0 0-11 0,0 0-7 0,0 0-10 0,19-11 0 16,-19 11-7-16,0 0-2 0,1-6-6 15,-1 6-4-15,0 0-1 0,0 0-7 0,0 0-2 16,5-6-7-16,-5 6 0 0,0 0-12 0,0 0-7 0,0 0-19 15,0 0-1-15,0 0-1 0,0 0-13 0,0 0-9 16,0 0-5-16,0 0-7 0,0 0 1 0,0 0-10 16,0 0 6-16,0 0-12 0,0 0-2 0,0 0-3 15,0 0-2-15,0 0-3 0,0 0 0 0,0 20-1 16,0-20 2-16,0 0 0 0,0 0 0 0,0 0 3 16,5 8-1-16,-5-8 4 0,0 0-2 0,0 0 2 15,16-5-5-15,-16 5-2 0,11-5 3 0,-5 1-2 16,-6 4-3-16,11-7 3 0,-6 3 1 0,1-1-1 15,-6 5 0-15,9-10 10 0,-7 3-8 0,-2 7-3 16,5-7 3-16,-5 7-6 0,3-7-4 0,-3 7-1 16,0 0 2-16,1-8-4 0,-1 8-4 0,0 0 4 15,0 0-4-15,0 0-16 0,0 0-10 0,0 0-8 0,0 0-11 16,0 0-12-16,0 0-13 0,0 0-18 0,0 0-17 16,-22 14-20-16,22-14-21 0,0 0-29 15,0 11-31-15,0-11-47 0,0 0-159 0,0 0-443 16,12 8 197-16</inkml:trace>
          <inkml:trace contextRef="#ctx0" brushRef="#br0" timeOffset="3374.51">2386 368 168 0,'0'0'204'0,"0"0"-16"16,0 0-20-16,12 5-13 0,-12-5-8 0,0 0-8 0,0 0-5 16,0 0-5-16,0 0-10 0,0 0-6 15,0 0-9-15,0 0-9 0,0 11-7 0,0-11-1 16,0 0-10-16,0 0 3 0,0 0-4 0,0 0-2 16,1 6-4-16,-1-6 1 0,0 0-3 0,0 0 2 15,6 5 5-15,-6-5 2 0,0 0 2 0,0 0 0 0,0 0 2 16,0 0 3-16,0 0-7 0,0 0-1 15,0 0-4-15,10-13-3 0,-10 13-1 0,0 0-6 0,0-11-5 16,0 11-4-16,0 0-6 0,0 0-11 0,-6-14 0 16,6 14-5-16,0 0-2 0,-5-6 3 15,5 6-13-15,0 0-10 0,0 0-8 0,0 0-14 0,0 0-18 16,0 0-14-16,0 0-17 0,0 0-11 0,0 0-14 16,0 0-23-16,0 0-24 0,0 0-25 15,-12 17-24-15,12-17-26 0,0 0-44 0,0 0-166 0,16 15-455 16,-10-13 202-16</inkml:trace>
          <inkml:trace contextRef="#ctx0" brushRef="#br0" timeOffset="4089.52">2710 333 248 0,'0'0'241'0,"0"0"-18"15,0 0-17-15,0 0-9 0,0 0-20 0,0 0-10 16,0 0-11-16,0 0-11 0,0 0-13 0,0 0-10 16,0 0-8-16,0 0-9 0,0 0-5 0,0 0-7 15,16 21-4-15,-16-21-6 0,5 8-5 0,-2-5-6 16,-3-3-5-16,4 14-6 0,-4-14-9 0,5 6-1 16,-4-1-5-16,-1-5-1 0,5 9-7 0,-5-9-2 15,2 8-4-15,-2-8-4 0,3 8-1 0,-3-8-1 16,0 0-3-16,3 8-1 0,-3-8-5 0,0 0 3 15,3 6-3-15,-3-6-2 0,0 0-1 0,0 0-1 16,0 0 1-16,0 0 6 0,5 8-3 0,-5-8-3 16,0 0-1-16,0 0 0 0,0 0 0 0,0 0-4 0,0 0 2 15,0 0-5-15,0 0 1 0,0 0 0 0,4-24-5 16,-4 24 0-16,4-10-1 0,-4 10-3 16,2-15-1-16,1 6-9 0,3 2-4 0,-2-3-2 0,-1 2 4 15,5-1-4-15,-4-2 0 0,4 3 5 0,-3 0-1 16,1-1 4-16,1 1-2 0,1-1 4 0,2 1 0 15,-7 0-1-15,6 2 1 0,-3 1 0 0,-1 0 0 16,5-4 1-16,-4 3 1 0,0 6 2 0,0-6 1 16,-6 6 0-16,9-5-3 0,-3 2 3 0,-6 3-1 15,11-5 0-15,-11 5 0 0,11-1 1 0,-11 1-1 16,13-1 2-16,-13 1 1 0,10 2-1 0,-10-2 1 16,14 3 1-16,-14-3 1 0,13 0 1 0,-6 0 6 15,-7 0-1-15,9 8 2 0,-3-3 5 0,-2 1 4 16,3-3 8-16,-2 2 7 0,1 7 1 0,-3-6 6 15,2 0-5-15,-1 3 0 0,0 0 0 0,1 1 1 16,0 2-2-16,-2-1-4 0,1-2-3 0,0 5 0 16,-3-6-5-16,2 4-4 0,0 1 3 0,0-2-18 0,1 0-33 15,1 1-45-15,-3 0-60 0,2 1-71 0,-2 1-110 16,6-4-192-16,-2-1-549 0,1 0 242 16</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7:43.89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9631309-5BBF-4292-B1CC-6550FD1D8FE7}" emma:medium="tactile" emma:mode="ink">
          <msink:context xmlns:msink="http://schemas.microsoft.com/ink/2010/main" type="writingRegion" rotatedBoundingBox="4999,8996 19945,8920 19959,11707 5013,11783"/>
        </emma:interpretation>
      </emma:emma>
    </inkml:annotationXML>
    <inkml:traceGroup>
      <inkml:annotationXML>
        <emma:emma xmlns:emma="http://www.w3.org/2003/04/emma" version="1.0">
          <emma:interpretation id="{03839009-1E60-48E6-84F1-3F4D0E9BA051}" emma:medium="tactile" emma:mode="ink">
            <msink:context xmlns:msink="http://schemas.microsoft.com/ink/2010/main" type="paragraph" rotatedBoundingBox="4999,8996 19945,8920 19952,10292 5006,10368" alignmentLevel="1"/>
          </emma:interpretation>
        </emma:emma>
      </inkml:annotationXML>
      <inkml:traceGroup>
        <inkml:annotationXML>
          <emma:emma xmlns:emma="http://www.w3.org/2003/04/emma" version="1.0">
            <emma:interpretation id="{F8376343-099A-48A7-B9AB-42ABEA57B29C}" emma:medium="tactile" emma:mode="ink">
              <msink:context xmlns:msink="http://schemas.microsoft.com/ink/2010/main" type="line" rotatedBoundingBox="4999,8996 19945,8920 19952,10292 5006,10368"/>
            </emma:interpretation>
          </emma:emma>
        </inkml:annotationXML>
        <inkml:traceGroup>
          <inkml:annotationXML>
            <emma:emma xmlns:emma="http://www.w3.org/2003/04/emma" version="1.0">
              <emma:interpretation id="{5F156A38-C005-403A-BFA3-D461E9F9C836}" emma:medium="tactile" emma:mode="ink">
                <msink:context xmlns:msink="http://schemas.microsoft.com/ink/2010/main" type="inkWord" rotatedBoundingBox="4999,9071 6285,9064 6290,10172 5005,10179">
                  <msink:destinationLink direction="with" ref="{53E6251C-DF77-4A51-BB6C-85CCEFA062BA}"/>
                </msink:context>
              </emma:interpretation>
            </emma:emma>
          </inkml:annotationXML>
          <inkml:trace contextRef="#ctx0" brushRef="#br0">141 214 154 0,'4'-6'167'0,"-4"6"-7"0,0 0-5 15,5-9-13-15,-5 9-5 0,2-5-11 0,-2 5-19 16,0 0 6-16,6-9-9 0,-6 9-6 0,0 0-7 16,3-7-4-16,-3 7-5 0,0 0-9 0,0 0-1 15,0 0-3-15,2-6-5 0,-2 6-1 0,0 0-2 0,0 0-2 16,0 0-1-16,0 0-4 0,0 0-5 0,3-8-4 16,-3 8-6-16,0 0-5 0,0 0-3 15,0 0-5-15,0 0-1 0,0 0 4 0,0 0 3 0,0 0 3 16,0 0-3-16,0 0 3 0,0 0 5 0,-5 30-3 15,5-24 1-15,0-6-1 0,-5 18 0 16,-1-7-9-16,4 2 5 0,-3 0-3 0,1-1 5 0,0 1-1 16,-4-2-5-16,5 3 2 0,-2 0-3 0,-2 3 3 15,1-1-11-15,1-2 6 0,0 0-3 0,-3 2-4 16,1-3-1-16,3-1-2 0,2 1-1 0,-3 1-1 16,-1-2-2-16,2 3-1 0,-4 2-1 0,5-5-1 15,-2 1 2-15,0 0-1 0,-1-1-1 0,2 0-1 16,-1 1 0-16,3-2 0 0,-2-1-2 0,-1 0 3 15,3-2-7-15,-3-3-1 0,5-5 4 0,-3 11-5 16,3-11 2-16,-3 9 4 0,3-9-3 0,0 0 0 16,-5 5 6-16,5-5-2 0,0 0 0 0,0 0 1 15,0 0-5-15,0 0 0 0,0 0 2 0,0 0-1 0,0 0-2 16,0 0 0-16,11-30 0 0,-4 19 1 16,2-6-3-16,-2 1 0 0,1-3-3 0,-1 1-1 0,4-1-2 15,-2-1 3-15,0 1-5 0,1 0 2 0,-2-1-1 16,0 1-2-16,1-1 1 0,0 3 2 0,-1-2-2 15,-1 2 1-15,2 3 0 0,-2-5 0 0,1 2 1 16,-3 3-2-16,2 0-2 0,-1-2 3 0,1 3-1 16,-1 0 0-16,-1 0 2 0,2-1 2 0,-4 3-3 15,5-3 4-15,-5 2-3 0,4-2 0 0,-2 3 1 16,3-3 1-16,-3 2-2 0,1 0 0 0,1-1 6 16,1 2-1-16,-5 0-3 0,2 3 5 0,2 1-2 15,-6 0 1-15,4 0 1 0,-5 7-2 0,4-12 5 0,-4 12 2 16,4-6-4-16,-4 6-2 0,0 0 0 15,5-7 0-15,-5 7 2 0,0 0-4 0,0 0 2 16,0 0 3-16,0 0 0 0,0 0-1 0,0 0 2 0,0 0 1 16,-6 30 2-16,6-21 2 0,-3 2-1 15,3 0 4-15,-2 2-1 0,2-2 4 0,2 3 3 0,1-2 3 16,-3 2-2-16,3 0 1 0,2 0 0 0,0 1 3 16,-1-3-2-16,0 2 6 0,6 0 0 0,-4 2-9 15,1 3 8-15,1-6-2 0,-1-1 4 0,4 1-1 16,-6-3 1-16,8 4 2 0,-2 2-1 0,-3-4 0 15,1-1-4-15,-3 3-2 0,4-2 1 0,-2-1-7 16,-1 2 0-16,-1-4-2 0,4 4 1 0,-4-1-2 16,-1-2-1-16,-1 2-1 0,2 0 9 0,-3 0-8 15,1-3 2-15,-4-1-1 0,5 0 0 0,-4-1-6 16,4 1 3-16,-3 1-3 0,-2-9 2 0,3 14 2 16,0-8-3-16,-3-6 7 0,3 10-8 0,-3-10-1 0,2 9 3 15,-2-9-6-15,3 7 2 0,-3-7-6 16,4 7 5-16,-4-7 2 0,6 6 0 0,-6-6-6 15,10 4 4-15,-10-4-2 0,11 2-3 0,-11-2-11 0,0 0-8 16,13 0-13-16,-13 0-16 0,10-4-11 0,-3 2-11 16,-7 2-12-16,11-4-15 0,-11 4-20 0,7-5-13 15,-7 5-13-15,6-4-18 0,-6 4-11 0,0 0-21 16,3-7-25-16,-3 7-49 0,0 0-136 0,0 0-438 16,-13-15 194-16</inkml:trace>
          <inkml:trace contextRef="#ctx0" brushRef="#br0" timeOffset="329.88">112 530 132 0,'18'-13'221'0,"-18"13"-13"0,13-4-11 16,-6 0-17-16,-1 0-12 0,4 2-19 0,0-1-14 15,3 0-14-15,-3 3-11 0,3-2-11 0,-2 0-11 16,-1 2-8-16,1-1-13 0,1 0-12 0,-1 1-16 15,-1 1-17-15,0 0-22 0,-2 1-16 0,5 0-26 16,-6 1-30-16,-7-3-24 0,19 4-43 0,-11-2-146 16,-4 1-308-16,7 1 137 0</inkml:trace>
          <inkml:trace contextRef="#ctx0" brushRef="#br0" timeOffset="869.59">716 504 23 0,'16'-3'179'0,"-16"3"-10"0,0 0-8 0,6-2-9 0,-6 2-8 16,0 0-12-16,9-4-6 0,-9 4-11 0,0 0-6 16,6-6-6-16,-6 6-7 0,5-8-7 0,-5 8-1 15,5-7-4-15,-5 7-4 0,5-10-5 0,-4 6-1 16,-1 4-4-16,0 0-5 0,7-11-4 0,-5 4 2 16,-2 7-7-16,4-8 0 0,-4 8-4 0,2-10-2 15,-2 10-2-15,5-7 0 0,-5 7 3 0,0-8-2 0,0 8 1 16,0 0-2-16,2-9-3 0,-2 9-7 15,0 0-2-15,0 0-4 0,0 0-1 0,6-6-10 16,-6 6 0-16,0 0-4 0,0 0 2 0,0 0 1 0,0 0 3 16,0 0 1-16,0 0 6 0,3 20 2 0,-1-12 5 15,-2-8-3-15,2 20 9 0,1-7 1 16,-6-1-1-16,3 0 5 0,0 2-1 0,0 2 2 0,0-2-5 16,0 2 4-16,0 1-5 0,0-4 5 0,0 0-2 15,-2 0-5-15,4-2-5 0,-4 0 1 0,0 0-6 16,2-1-3-16,0 2-3 0,0-3-7 0,0-9 4 15,0 14-4-15,0-5-4 0,0-9 2 0,0 14-4 16,0-7 3-16,0-7-13 0,0 12-18 0,0-12-13 16,0 10-22-16,0-10-16 0,2 10-18 0,-2-10-23 15,2 6-21-15,-2-6-22 0,0 0-33 0,9 4-32 16,-9-4-73-16,0 0-165 0,15-9-490 0,-3 4 217 16</inkml:trace>
          <inkml:trace contextRef="#ctx0" brushRef="#br0" timeOffset="15149.09">-253-154 78 0,'6'-6'141'0,"-6"6"-10"0,0 0-12 16,4-7-10-16,-4 7-6 0,0 0-8 0,5-5-2 16,-5 5-4-16,6-6-8 0,-6 6-12 15,0 0 7-15,0 0-7 0,5-6-6 0,-5 6 0 0,0 0-4 16,0 0-5-16,0 0-3 0,5-6-1 0,-5 6 1 15,0 0-6-15,0 0 2 0,0 0 0 0,0 0-4 16,0 0 1-16,0 0 0 0,0 0-2 0,0 0-3 16,0 0-1-16,0 0-5 0,0 0 0 0,0 0-7 15,0 0-1-15,0 0 4 0,0 0-1 0,0 0-3 16,-29 14-2-16,20-8 2 0,0 2-1 0,0 0-1 16,0 3 6-16,1-1-3 0,3 0 0 0,-5 4 0 15,5-6-8-15,-2 5 5 0,1-1-4 0,1-1 2 16,0 3 3-16,-1-1-4 0,2-1 5 0,-1 2-2 15,1-2-1-15,2 0 2 0,-3 1-1 0,0 0 2 16,4 0-5-16,-4 1 2 0,1-2 6 0,-1 2-3 16,1-2 0-16,0 1-5 0,-1 0 8 0,1-3-3 15,-1 1-2-15,1 3-1 0,0-4-2 0,2 1 0 16,-3 2 0-16,3 1-1 0,-1-4 1 0,0 4-3 16,0-4-1-16,3 2-1 0,0-2 1 0,-5 2 1 15,5-1 1-15,0 3-6 0,-2 0-2 0,2-2 1 0,-3-1 0 16,1-1 2-16,1 2-2 0,-1 0 1 0,4-2-5 15,-4 1 1-15,2-2 3 0,0-9-4 16,0 19 6-16,0-8-1 0,0-1 4 0,0-1-2 0,0-9-3 16,3 18 4-16,-1-10-4 0,1 2-1 0,-1 0 2 15,1 2 2-15,-3-2-2 0,2-3-1 0,2 5 1 16,-2-5-2-16,1 3 0 0,-1 1 1 0,5 1 0 16,-6-4 0-16,2 3-1 0,1-3-4 0,-1 1 6 15,-1 3-1-15,2-2 5 0,-2 0-1 0,3-1 8 16,0 0-4-16,-5 0 7 0,3-1-7 0,2 0-1 15,0 2 4-15,-3-1-2 0,4 2-1 0,-4 0-3 16,4-3-4-16,2 4 2 0,-1-4 4 0,-1 0 2 16,-2 2-3-16,5 0-3 0,-2 0 2 0,1-3 3 0,-1 3 4 15,2-3-4-15,-2 1 0 0,-2 0-4 0,3 0 1 16,-2-1-4-16,-1-2 3 0,-1 0 3 16,1 1-1-16,-1-1 3 0,0 2 7 0,1-3-8 0,-5-4-2 15,9 8 0-15,-7-2 3 0,-2-6-1 0,2 6 0 16,-2-6 9-16,0 0 6 0,5 6 13 0,-5-6-11 15,0 0 1-15,0 0 7 0,6 5-2 0,-6-5-4 16,0 0 3-16,0 0-15 0,0 0 8 0,0 0-5 16,0 0 0-16,0 0-2 0,0 0-4 0,0 0-9 15,0 0 6-15,0 0-4 0,0 0-26 0,0 0-6 16,0 0-29-16,0 0-25 0,0 0-22 0,0 0-39 16,0 0-27-16,0 0-30 0,0 0-37 0,0 0-29 15,9-14-66-15,-9 14-216 0,0 0-581 0,6-11 256 16</inkml:trace>
        </inkml:traceGroup>
        <inkml:traceGroup>
          <inkml:annotationXML>
            <emma:emma xmlns:emma="http://www.w3.org/2003/04/emma" version="1.0">
              <emma:interpretation id="{0F70FE20-3500-458D-BF4A-65F40099E36A}" emma:medium="tactile" emma:mode="ink">
                <msink:context xmlns:msink="http://schemas.microsoft.com/ink/2010/main" type="inkWord" rotatedBoundingBox="6707,9445 7589,9441 7592,10020 6710,10024">
                  <msink:destinationLink direction="with" ref="{53E6251C-DF77-4A51-BB6C-85CCEFA062BA}"/>
                </msink:context>
              </emma:interpretation>
            </emma:emma>
          </inkml:annotationXML>
          <inkml:trace contextRef="#ctx0" brushRef="#br0" timeOffset="1731.83">1381 243 39 0,'0'0'251'0,"0"0"-20"16,0 0-10-16,0 0-15 0,0 0-21 0,0 0-22 16,0 0-11-16,0 0-5 0,0 0-5 0,0 0-1 0,0 0-8 15,0 0-7-15,0 0-1 0,-10 37-12 16,7-26-2-16,-1 3-2 0,1 0-3 0,0-5-6 16,-4 10-4-16,4-5-3 0,-3 6-8 0,1-4-4 0,3-3-7 15,-4 1-17-15,1-2 12 0,2 2-13 0,-2 0-2 16,3 0-2-16,-3 3-7 0,-1-3-5 0,1-4-8 15,3 2-5-15,-1 0 2 0,-1-2 0 0,0 1-5 16,-1-2-4-16,3 0-3 0,-3-3 2 0,5-6-4 16,-3 14-1-16,0-10 3 0,3-4 0 0,-2 8-8 15,2-8 0-15,0 0 7 0,-5 9-4 0,5-9-1 16,0 0-4-16,0 0-6 0,0 0-3 0,0 0-2 16,0 0-5-16,0 0-7 0,0 0-7 0,7-36-4 15,-1 23-5-15,1-7-10 0,2 3-1 0,0-3 4 16,2-6 0-16,0 5-1 0,-2 1-2 0,2 0 9 15,0 1 1-15,-1 0 1 0,0-1 3 0,-3 4 8 16,1-2-1-16,1 2 1 0,-7 2 1 0,3 0 5 0,1 3 1 16,-3-2 5-16,-2 4 0 0,7-2 3 0,-6 4 0 15,0 0 4-15,-1-1 0 0,-1 8 3 16,5-14 0-16,-2 8 2 0,-3 6 1 0,0 0 1 0,3-11-6 16,-3 11 6-16,0 0-6 0,4-8 0 0,-4 8 0 15,0 0-1-15,0 0-1 0,6-4 2 0,-6 4-2 16,0 0 2-16,0 0-3 0,4 18 0 0,-4-18 1 15,3 15 7-15,0-3 0 0,2-1 4 0,0 3-1 16,-2 0 3-16,5-1 4 0,-2 6 1 0,-2-1 3 16,3-1 8-16,-1 0-5 0,4 2 3 0,-5-5-4 15,1 2 3-15,1-2 2 0,-1 0-8 0,-2-2 5 16,5 2 3-16,-4-3-4 0,1 3-2 0,1-6 1 16,-3 4-13-16,2-2 8 0,-1 2-3 0,0-4 0 15,0 0 2-15,-2-2-7 0,0 3-2 0,3 1 1 0,-3-4 2 16,-2 2-3-16,-1-8-2 0,9 10 2 15,-8-4-20-15,-1-6-7 0,5 6-8 0,-5-6-10 0,1 6-10 16,-1-6-9-16,0 0-7 0,0 0-14 0,5 7-17 16,-5-7-26-16,0 0-26 0,0 0-17 0,0 0-26 15,0 0-50-15,0 0-173 0,15-13-448 16,-15 13 199-16</inkml:trace>
          <inkml:trace contextRef="#ctx0" brushRef="#br0" timeOffset="2012.16">1276 523 122 0,'-3'-9'213'0,"3"9"-16"0,0 0-10 0,17-10-11 15,-9 7-10-15,5-3-4 0,5 2-1 0,4-2-3 16,-2 2-11-16,4-3-6 0,-2 3-13 0,1-2-8 0,-2 2-13 16,-2-1-12-16,-3 2-10 0,4 0-6 0,-6 2-12 15,-2-3-7-15,-2 2-23 0,0 0-23 16,0 2-23-16,-10 0-31 0,14 2-31 0,-7 2-34 0,-7-4-36 16,11 3-78-16,-11-3-121 0,5 3-368 0,-5-3 163 15</inkml:trace>
          <inkml:trace contextRef="#ctx0" brushRef="#br0" timeOffset="2624.86">1880 425 224 0,'6'-6'231'0,"-6"6"-20"0,0 0-16 16,3-8-15-16,-3 8-13 0,0 0-10 0,2-9-17 0,-2 9-5 16,0 0-15-16,7-7-7 0,-7 7-13 15,6-9-12-15,-6 9-4 0,7-6-9 0,-7 6-9 0,7-5-13 16,-1 2 3-16,-6 3-7 0,9-5-5 16,-9 5-5-16,6-3-3 0,-6 3-1 0,11-2-6 0,-11 2-7 15,0 0 0-15,14 4-2 0,-8 0 3 0,-6-4-1 16,8 11 1-16,-6-2 0 0,-1-2-1 0,-1 5 4 15,0-1 0-15,0 3 1 0,-1-2 1 0,-3 6 3 16,0-1 3-16,-4 3 4 0,-1-1-3 0,-1 0-1 16,0 1-5-16,-1-1-3 0,0 0 5 0,-2-2-1 15,0 0-2-15,0 0-3 0,-1-3-2 0,1 2 0 16,0-1 0-16,3-5-2 0,-1 2-2 0,3-5-2 16,-2 2 0-16,2-1 1 0,2-2-6 0,1-3 0 15,5-3 5-15,-7 8 0 0,7-8-3 0,-6 6 7 16,6-6-8-16,0 0 4 0,0 0-4 0,0 0-4 15,0 0 5-15,0 0-3 0,0 0-2 0,0 0-6 16,0 0-7-16,11-33 1 0,-4 25 2 0,2-2 1 0,-2 0-2 16,1 1-1-16,0 0-2 0,-1-1 4 0,4 4-2 15,-4-2-3-15,2 1 2 0,-1 0 2 16,1 0 0-16,1 1-1 0,-4 2-2 0,3 3 2 0,-3-3-2 16,-6 4 3-16,16-3-4 0,-9 1 1 0,-7 2 0 15,15 5-1-15,-4-3-2 0,-5 0 6 16,4 1 2-16,-4 1-1 0,3-4 3 0,-3 4 4 0,5-2 0 15,-2 6 2-15,0-6 3 0,0 4 1 0,-1-3-2 16,1 2-3-16,4-2 1 0,-4 1 0 0,0-2 0 16,0 1-3-16,-9-3 0 0,16 2-5 0,-9-1-16 15,-7-1-23-15,14 3-29 0,-14-3-35 0,11 0-40 16,-11 0-50-16,9-4-61 0,-9 4-211 0,9-5-504 16,-9 5 223-16</inkml:trace>
        </inkml:traceGroup>
        <inkml:traceGroup>
          <inkml:annotationXML>
            <emma:emma xmlns:emma="http://www.w3.org/2003/04/emma" version="1.0">
              <emma:interpretation id="{42B0E3C8-569C-46D7-8AA1-224D11CBC180}" emma:medium="tactile" emma:mode="ink">
                <msink:context xmlns:msink="http://schemas.microsoft.com/ink/2010/main" type="inkWord" rotatedBoundingBox="8062,9786 8755,9783 8755,9837 8063,9841">
                  <msink:destinationLink direction="with" ref="{53E6251C-DF77-4A51-BB6C-85CCEFA062BA}"/>
                </msink:context>
              </emma:interpretation>
            </emma:emma>
          </inkml:annotationXML>
          <inkml:trace contextRef="#ctx0" brushRef="#br0" timeOffset="3473.94">2613 572 56 0,'0'0'245'0,"7"-4"-17"0,-7 4-19 16,7-6-21-16,-7 6-14 0,6-4-19 0,-6 4-14 16,0 0-14-16,7-5-16 0,-7 5-8 0,0 0-13 15,10-4-8-15,-10 4-10 0,0 0-9 0,0 0-7 16,0 0-5-16,10 0-6 0,-10 0-5 0,0 0-16 15,0 0-16-15,8 9-19 0,-8-9-15 0,4 6-21 16,-4-6-19-16,4 8-10 0,1-4-18 0,-5-4-20 16,10 2-54-16,-1 1-110 0,-9-3-301 0,19-3 133 15</inkml:trace>
          <inkml:trace contextRef="#ctx0" brushRef="#br0" timeOffset="3653.86">2976 550 27 0,'0'0'215'0,"0"0"-12"0,0 0-17 0,0 0-13 0,0 0-20 16,0 0-15-16,0 0-10 0,0 0-17 15,0 0-10-15,0 0-10 0,0 0-11 0,0 0-4 0,0 0-12 16,0 0-11-16,15 6-16 0,-15-6-16 0,6 2-21 16,-6-2-17-16,14 4-28 0,-8-4-27 15,-6 0-31-15,12 2-52 0,-12-2-90 0,16-2-264 0,-4 2 117 16</inkml:trace>
          <inkml:trace contextRef="#ctx0" brushRef="#br0" timeOffset="3814.98">3260 537 229 0,'6'-4'211'0,"-6"4"-16"16,0 0-17-16,0 0-14 0,6-4-19 0,-6 4-13 15,0 0-12-15,0 0-18 0,0 0-19 0,0 0-15 16,0 0-20-16,7-4-22 0,-7 4-20 0,0 0-26 15,0 0-31-15,13 0-26 0,-13 0-66 0,0 0-93 16,13-2-256-16,-13 2 113 0</inkml:trace>
        </inkml:traceGroup>
        <inkml:traceGroup>
          <inkml:annotationXML>
            <emma:emma xmlns:emma="http://www.w3.org/2003/04/emma" version="1.0">
              <emma:interpretation id="{98AA1D1D-DCE7-42D6-9A23-DFA6A71D6CC7}" emma:medium="tactile" emma:mode="ink">
                <msink:context xmlns:msink="http://schemas.microsoft.com/ink/2010/main" type="inkWord" rotatedBoundingBox="9628,8972 12976,8955 12983,10327 9635,10344">
                  <msink:destinationLink direction="with" ref="{53E6251C-DF77-4A51-BB6C-85CCEFA062BA}"/>
                  <msink:destinationLink direction="with" ref="{78821CF6-DA9F-440B-B63F-CFB57F8DFFEB}"/>
                </msink:context>
              </emma:interpretation>
            </emma:emma>
          </inkml:annotationXML>
          <inkml:trace contextRef="#ctx0" brushRef="#br0" timeOffset="5350.98">4239 224 123 0,'7'-11'193'15,"-7"11"-9"-15,6-5-10 0,-6 5-10 0,10-6-9 16,-10 6-8-16,9-5-8 0,-9 5-10 0,9-3-11 0,-9 3-13 15,7-3-10-15,-7 3-9 0,0 0-11 0,0 0 0 16,15 3-6-16,-11 2-1 0,-4-5 1 16,7 13 2-16,-9-3-4 0,2-3 1 0,-3 5-4 0,0 2-2 15,-3 3-1-15,0 2 0 0,-3-1-6 16,3 4-1-16,1-1-8 0,-3-1-4 16,0 0-4-16,-1 2 0 0,1-2-5 0,0 2-2 0,1-2-2 0,1-1-5 15,0-3 1-15,-2 2 0 0,5-2-8 0,0-3 0 16,0-1-1-16,0 0-1 0,2-4-3 0,-2 0 0 15,3-8 0-15,-5 13 1 0,5-13-4 0,-1 11-1 16,1-11 1-16,0 9-2 0,0-9 0 0,0 0 6 16,0 0-4-16,6 3 0 0,-6-3-6 0,0 0 2 15,0 0-11-15,19-17-4 0,-14 8-11 0,0-5-7 16,1 2-4-16,1-6-5 0,-1 1-5 0,2-11 1 16,-2 12-7-16,-2-2 0 0,2-3 5 0,-2-1 6 0,-1 2 2 15,3 1 5-15,-2 0-2 0,-2 2 7 0,0 0 2 16,-1-2 1-16,0 5 3 0,3 0 3 15,-4 0-1-15,0 2 3 0,1 2 3 0,-1-1-3 0,1-2 5 16,-1 3 6-16,3 1-3 0,-3 9 5 0,1-13-2 16,3 4 0-16,-3 1-1 0,5 3 5 0,-3-1 0 15,0-2 1-15,-3 8-1 0,6-9 3 0,-2 7 3 16,-4 2 3-16,9-9 1 0,-5 6-2 0,-4 3-1 16,0 0 3-16,8-5-2 0,-8 5 0 0,9-1 2 15,-9 1 0-15,0 0 0 0,16 4 2 0,-12 1 10 16,5 4 0-16,-3-3 0 0,3 4 6 0,1 1 1 15,-3-2 1-15,2 4-2 0,0-2-1 0,-1 3 2 16,-1 0 2-16,5 3-4 0,-5 0-3 0,4 2-3 0,-3-2 3 16,0-1-5-16,1 4 6 0,-2-2-1 15,0-2-2-15,0 2-4 0,-2-4 2 0,1 0-3 16,-3-2 1-16,3 5-1 0,-1-3-3 0,0-2-1 0,-1-1 0 16,0 2-2-16,1-2 1 0,0-2-1 0,-2 1-2 15,1 1-1-15,3-1-1 0,-5-2 2 16,2-1-5-16,1 2-1 0,-3-1 2 0,2-2 3 0,-2 0-5 15,-2-6-2-15,7 11 3 0,-4-7-17 0,-3-4-12 16,8 7-13-16,-8-7-16 0,6 6-22 0,-6-6-19 16,0 0-22-16,2 8-16 0,-2-8-26 0,0 0-48 15,0 0-214-15,0 0-454 0,0 0 201 0</inkml:trace>
          <inkml:trace contextRef="#ctx0" brushRef="#br0" timeOffset="5634.91">4363 509 63 0,'0'0'222'0,"12"-5"-12"0,-4 4-12 0,3-2-10 15,1 0-4-15,-1-1-6 0,4 2-13 0,-1 0-14 16,-1-1-11-16,0 0-15 0,1 1-12 0,-1 2-11 16,-2 0-15-16,1 0-6 0,-1 0-5 0,2 0-11 15,-4 2-9-15,-9-2-19 0,19 3-25 0,-10-2-17 16,-2 3-28-16,2-3-23 0,-2 2-28 0,-7-3-26 16,16 2-37-16,-11 0-190 0,-5-2-364 0,12 0 162 15</inkml:trace>
          <inkml:trace contextRef="#ctx0" brushRef="#br0" timeOffset="5938.81">4853 386 150 0,'0'0'209'0,"7"-2"-22"0,-7 2-15 0,0 0-12 16,0 0-10-16,0 0-4 0,6 12-6 0,-6-12-1 15,5 10-10-15,-5-2-3 0,4 2-7 0,-3 0-5 16,0 0-2-16,1 2-3 0,0 2-5 0,0-3-7 16,0 3-5-16,1-4-6 15,-1 2-11-15,0 0-1 0,2 1-6 0,1-2-10 0,-5 0 0 0,1-1-7 16,0-1-5-16,1-2-2 0,0 1-7 0,-1 0-6 16,0-1-3-16,-1-7 2 0,4 14-9 0,-3-9-11 15,-1-5-19-15,3 10-13 0,-3-10-16 0,2 8-13 16,-2-8-15-16,3 6-15 0,-3-6-21 0,0 0-28 15,0 0-20-15,12 0-17 0,-12 0-58 0,0 0-131 16,12-10-385-16,-5 4 171 0</inkml:trace>
          <inkml:trace contextRef="#ctx0" brushRef="#br0" timeOffset="6274.01">5067 553 58 0,'0'0'211'0,"0"0"-16"16,5-8-5-16,-5 8-17 0,0 0-15 0,0 0-12 15,0 0-11-15,0 0-16 0,0 0-11 0,0 0-12 16,0 0-4-16,0 0-5 0,0 0-6 0,0 0 0 16,-28 13-2-16,19-9-2 0,0 2-3 0,0 4-4 15,0-2-4-15,-2 0-1 0,0 1-3 0,2 1 1 16,-1 0-2-16,2-2-8 0,-3 3-5 0,3-1-4 16,1 0-1-16,2-1-5 15,-3 1-4-15,5-2-3 0,-1 4 0 0,0-4-6 0,2-2 0 0,2-6-1 16,-2 14 0-16,2-14-1 0,3 11-1 0,0-6-2 15,3 1-1-15,2-3-2 0,0 2 1 0,4-3 1 0,0 1 0 16,3-2-1-16,1-1-2 0,-1 0-1 0,1-1-4 16,-1-1 0-16,0 1 0 0,1 0-4 0,1 0 2 15,-6-2-2-15,4 3-3 0,-6-2 1 16,0 2-4-16,-9 0-20 0,20-4-17 0,-14 2-26 0,-6 2-24 16,0 0-30-16,15 3-20 0,-15-3-25 0,6 3-49 15,-6-3-193-15,0 0-435 0,0 0 193 0</inkml:trace>
          <inkml:trace contextRef="#ctx0" brushRef="#br0" timeOffset="7517.78">5980 252 159 0,'6'-6'207'0,"-6"6"-16"0,0 0-15 16,0 0-23-16,0 0-10 0,0 0-13 0,0 0-6 0,0 0-8 16,0 0 8-16,0 0-5 0,0 0-2 15,-3 26-4-15,1-16-2 0,-3 2 3 0,2 2-8 16,-3 4-3-16,-1 1-5 0,1 2-5 16,-3-1-8-16,3-1-8 0,-3 0 0 15,3-1-8-15,-4 4-2 0,4-3-5 0,-1 2-6 0,1-2-1 0,-1-3-11 16,1-1-3-16,4-1-1 0,-2-1-6 0,0-2-6 0,1 3 0 15,0-5-3-15,-1-1-2 0,4-8 1 0,-4 11-2 16,2-6-1-16,2-5 0 0,0 0-5 0,-2 11 1 16,2-11-4-16,0 0 5 0,0 0-6 0,0 0 4 15,0 0-4-15,0 0-3 0,0 0-1 0,0 0-6 16,6-30-6-16,-4 16-9 0,3-4-10 0,2-1-5 16,0-3 1-16,-3 0-2 0,3-8-8 0,0 2 0 15,0 5 1-15,0-4 5 0,-2 5-2 0,2-6 7 16,0 8 2-16,-3 4 4 0,1-3-2 0,-2 6 4 15,-2-1 2-15,1 1 1 0,1 4 1 0,1-2 3 16,-4 1 2-16,0 10 2 0,3-12 2 0,-3 12 0 0,5-8 0 16,-5 8 1-16,2-8-4 0,-2 8 4 15,0 0-3-15,3-6 1 0,-3 6 1 0,0 0-1 0,0 0-2 16,0 0 2-16,15 11 6 0,-10-3 3 16,0 1 3-16,1-1 3 0,-2 5 7 0,4 0-2 0,0 4 6 15,-1 4 5-15,1-2-2 0,1 4 0 0,4 2 3 16,-5-4-1-16,6 5 2 0,-3-6-3 0,0 8 0 15,0-7 2-15,-2-3-5 0,2 1 2 0,-2-3-5 16,2 2-3-16,-3-2 2 0,1-4-3 0,-3 1 1 16,-2-2-3-16,1 0-1 0,2-2-1 0,-2 1-1 15,1-1 1-15,-1-3-3 0,-4 1-15 0,2-2-15 16,-3-5-19-16,5 10-22 0,-5-10-20 0,3 6-21 0,-3-6-23 16,0 0-31-16,0 0-46 0,0 0-233 15,0 0-474-15,0 0 210 0</inkml:trace>
          <inkml:trace contextRef="#ctx0" brushRef="#br0" timeOffset="7733.65">5986 539 16 0,'0'0'227'0,"15"-5"-17"0,-4 1-19 0,0 2-18 15,1-1-25-15,-1 1-7 0,3-2-13 0,-3 3-17 16,0 1-16-16,-11 0-18 0,18 0-23 0,-8 0-32 16,-10 0-26-16,15 1-33 0,-7-1-35 0,-8 0-58 15,13 1-95-15,-13-1-244 0,12 0 108 16</inkml:trace>
          <inkml:trace contextRef="#ctx0" brushRef="#br0" timeOffset="7997.86">6415 384 218 0,'0'0'209'0,"0"0"-20"16,0 0-11-16,0 0-8 0,0 0-3 0,11 13-13 16,-10-4-4-16,4 1-7 0,-1 2-1 0,-3 0-12 15,2 1-1-15,0 1-10 0,0 0-7 0,0 5-8 16,0-6-7-16,0 4-9 0,0-3-4 0,-2 0-7 15,3 0-4-15,-3-3-12 0,0 3-3 0,3-3-7 16,-4-2-4-16,1 1-5 0,-1 1-2 0,0-11-6 16,2 14-4-16,-2-7-22 0,0-7-16 0,0 11-24 15,0-11-21-15,0 0-19 0,0 11-19 0,0-11-21 16,0 0-37-16,0 0-30 0,0 0-223 0,0 0-435 0,0 0 193 16</inkml:trace>
          <inkml:trace contextRef="#ctx0" brushRef="#br0" timeOffset="8263.05">6597 573 64 0,'0'0'236'0,"0"0"-18"0,0 0-19 15,0 0-22-15,0 0-16 0,0 0-21 0,0 0-8 16,0 0-12-16,0 0-8 0,0 0-5 0,0 0-8 16,0 0-1-16,-21 17-5 0,15-10-2 0,-5 2-1 15,2-2-7-15,0 3-6 0,0-1-6 0,-1 1-1 16,0 0-5-16,3-3-6 0,-2 4-4 0,2-3-7 15,1-3-2-15,0 1-6 0,1 1 0 0,1-2-3 16,0 3-7-16,4-8-2 0,-1 8 0 0,1-8 1 16,0 0-2-16,7 12-6 0,0-7 0 0,0-3 0 15,4-1-5-15,3-1 0 0,-1 0-6 0,0 0-8 16,1-1-25-16,2 0-29 0,4-3-29 0,-3 4-33 16,-1-2-37-16,5-7-41 0,-4 1-219 0,-3-1-445 0,7 2 197 15</inkml:trace>
          <inkml:trace contextRef="#ctx0" brushRef="#br0" timeOffset="8494.13">6903 634 133 0,'0'0'236'16,"19"-2"-6"-16,-7 4-12 0,0-4-6 0,2 0-11 15,2 0-10-15,0 4-13 0,5-5-9 0,-6 2-13 16,4 1-12-16,-3-1-15 0,0-2-14 0,-2 1-9 15,2 2-16-15,-1-2-3 0,1 1-10 16,-4-1-11-16,-3 2-1 0,2-1-8 0,-11 1-18 0,18 0-19 16,-10 0-14-16,-8 0-23 0,12-1-20 0,-12 1-18 15,0 0-16-15,0 0-19 0,0 0-29 0,0 0-24 0,0 0-40 16,0 0-186-16,0 0-399 0,0 0 177 16</inkml:trace>
          <inkml:trace contextRef="#ctx0" brushRef="#br0" timeOffset="8779.09">7034 495 42 0,'0'0'256'0,"0"0"-20"16,0 0-23-16,0 0-20 0,0 0-21 0,0 0-9 15,0 0-10-15,0 0-5 0,0 0-7 0,0 0-4 16,0 23-13-16,0-12-8 0,1-1-2 0,0-2-14 15,3 3-4-15,-4 1-5 0,1 1-3 0,3-1-8 16,-3 1-5-16,2 1-4 0,-1-2-11 16,-1 2-2-16,1-3-4 0,-1 1-6 0,-1-1-6 0,2 2-2 0,-1-1-5 15,-1-2-1-15,2-2-2 0,-1 1-12 0,-1-9-12 16,4 13-13-16,-4-6-21 0,0-7-21 16,2 8-15-16,-2-8-17 0,4 8-25 0,-4-8-24 0,6 4-30 15,-6-4-41-15,0 0-207 0,0 0-439 0,18-12 195 16</inkml:trace>
          <inkml:trace contextRef="#ctx0" brushRef="#br0" timeOffset="9044.01">7406 517 78 0,'6'-6'234'16,"-6"6"-15"-16,7-2-19 0,-7 2-18 0,0 0-13 15,12 0-10-15,-12 0-5 0,0 0-3 0,12 5-9 16,-8-1-3-16,1 1-7 0,-5-5-5 0,4 14-4 16,2-2-5-16,-5-2-6 0,4 3-6 0,-4-2-4 15,4 1-5-15,-1 1-12 0,-2-1-3 0,2 2-11 16,-3 0-7-16,0 2-5 0,4-3-1 0,-2 1-11 16,0-2-3-16,0 2-10 0,1 0-13 0,-2-4-23 15,2 3-30-15,-2-2-33 0,2-1-34 0,-3-1-41 0,-1-9-49 16,5 10-76-16,-4-6-155 0,-1-4-454 0,9 6 200 15</inkml:trace>
          <inkml:trace contextRef="#ctx0" brushRef="#br0" timeOffset="17059.02">5171-42 82 0,'0'0'151'15,"0"0"-8"-15,0 0-13 0,0 0-9 0,0 0-8 0,0 0-12 16,-9-6-5-16,9 6-3 0,0 0-6 0,0 0-7 16,0 0-7-16,0 0 0 0,0 0-2 15,0 0-5-15,0 0-3 0,0 0-3 0,0 0-3 0,-2-9-5 16,2 9-2-16,0 0-7 0,0 0-4 0,0 0-5 15,0 0-2-15,0 0-2 0,0 0-4 0,0 0-2 16,0 0-5-16,0 0-2 0,0 0 3 0,0 0-5 16,0 0 4-16,0 0-6 0,0 0-4 0,0 0-3 15,0 0 5-15,22-1-5 0,-22 1 3 0,0 0-1 0,0 0 3 16,0 0-5-16,11 5 3 0,-11-5 2 0,10 2-4 16,-10-2 0-16,9 7 0 0,-5-3-3 0,-4-4 3 15,10 6 3-15,-6-4-3 0,-4-2-3 0,7 9 2 16,-2-6 0-16,-5-3 2 0,9 8 3 0,-7-4-2 15,-2-4 5-15,7 10-3 0,-5-6 2 0,-2-4-3 16,6 10 0-16,-1-6 2 0,-5-4-2 0,5 10 4 16,-2-4-1-16,0-1 4 0,5 0-1 0,-4 3 1 15,0-4-4-15,1 2 3 0,0-1-5 0,0 2 2 16,0 0-1-16,-1-1-1 0,-1 0-3 0,-3-6 4 0,8 13 0 16,-7-8 1-16,3 2-5 0,-2 0 4 15,2-1-3-15,-2 0-1 0,3 1-5 0,-2-1 11 16,-3-6 1-16,8 12-2 0,-5-6 4 0,2-1-4 15,0 0-1-15,-3 3 0 0,4-2-1 0,-1 0-3 16,-1 2 1-16,1-2 0 0,-5-6 4 0,7 10-3 0,-3-5-3 16,0 2 1-16,-4-7-1 0,7 8 5 0,-6-2-3 15,-1-6-2-15,6 11 1 0,-3-6 3 16,-3-5 0-16,4 11-2 0,-2-3-2 0,-2-8 1 0,4 12 2 16,-4-6-4-16,1 2 2 0,-1-8-1 0,4 14 0 15,-3-8-2-15,0 1 0 0,-1-7 0 0,4 15 3 16,-3-6 0-16,0-1-2 0,-1 0 0 0,0-8-3 15,4 16 2-15,-6-4-1 0,4-4 6 0,-1 0-4 16,-1-8 4-16,2 17 0 0,-1-8 1 0,0-1-6 16,-1-8 1-16,0 17 3 0,2-11 1 0,-2-6-2 0,0 16 7 15,0-6-3-15,0-2-2 0,2-1 1 16,-2-7 4-16,0 17-8 0,-2-10 6 0,2 3-2 16,0-10 1-16,0 15-1 0,0-6 3 0,0-9-3 15,-2 14 3-15,1-5 3 0,1-9-3 0,-1 14 0 16,-1-6 2-16,2-8-3 0,-1 15 8 0,1-8 1 0,-4 1 0 15,4-8 1-15,-2 14 0 0,2-5 1 0,-4-2 1 16,4-7-5-16,-1 13 1 0,-3-6-1 0,2 1 1 16,2-8-6-16,-4 18 1 0,3-7 5 0,-2-1 1 15,1-1-9-15,1-2 4 0,-2 2-3 0,0 0 2 16,0-2-2-16,-1 5 0 0,2-1-1 0,-3-1-2 16,-1 2 5-16,1-2-5 0,0 2 0 0,1-1 4 15,-1 2 2-15,0-2-1 0,2 0 3 0,-5 0 0 16,6 2 4-16,-3-2-5 0,-1 3-2 0,2-3-2 15,-1-1-1-15,4 0 6 0,-3-1-5 0,3 0-3 16,-3 0 4-16,2-2-7 0,2-7 6 0,-2 14-2 0,-1-8 1 16,3-6-6-16,-1 10 14 0,-3-3-20 0,4-7 4 15,0 0 6-15,-3 11-1 0,3-11-1 16,0 0-9-16,0 0 7 0,0 10-3 0,0-10 1 0,0 0 0 16,0 0 3-16,0 0-4 0,0 0 4 0,0 0 0 15,0 0-9-15,0 0-19 0,0 0-23 16,0 0-28-16,0 0-25 0,0 0-31 0,0 0-27 0,0 0-43 15,14-21-51-15,-13 14-278 0,3-1-571 0,-3-2 253 16</inkml:trace>
          <inkml:trace contextRef="#ctx0" brushRef="#br0" timeOffset="19180.12">5956-289 30 0,'0'0'145'0,"0"0"-14"0,0 0-14 16,0 0-6-16,0 0-8 0,0 0-2 0,0 0 4 15,0 0-14-15,0 0-2 0,-18-6-9 0,18 6 3 16,0 0-8-16,0 0-2 0,0 0-4 0,0 0-1 16,0 0-11-16,0 0 3 0,0 0-13 0,-9-1-3 0,9 1 1 15,0 0-8-15,0 0-8 0,0 0 1 16,0 0-8-16,0 0 4 0,0 0-8 0,0 0 3 0,0 0-3 15,0 0 1-15,0 0-5 0,0 0 2 0,-11 7 6 16,11-7-2-16,0 0 4 0,-8 7 2 0,8-7-5 16,-6 5 11-16,6-5-6 0,-7 6-2 0,7-6 5 15,-10 6 0-15,5-3-4 0,-1 2 2 0,6-5-7 16,-9 5 3-16,4-2-1 0,5-3-1 0,-11 11-3 0,8-7-2 16,-2 0 0-16,5-4 1 0,-9 6-5 15,9-6-1-15,-8 11 0 0,5-8 0 0,3-3-4 16,-5 6 3-16,5-6-1 0,-6 10-4 0,3-6 1 0,3-4 2 15,0 0-4-15,-3 10 2 0,3-10 1 16,-6 12-5-16,4-6 5 0,2-6-3 0,-3 11 2 16,1-6 0-16,2-5 0 0,-4 9 3 0,4-9-1 0,-4 14-1 15,-1-12 2-15,1 6 0 0,4-8-2 0,-6 11 0 16,5-4 1-16,1-7-4 0,-6 11 3 0,4-4-3 16,2-7 2-16,-5 12-1 0,4-6 1 0,1-6-3 15,-2 13 0-15,2-13-2 0,-3 12 5 0,3-12-6 16,-5 10 1-16,5-10 2 0,-1 12-1 0,0-5 4 15,1-7 0-15,-3 10-3 0,3-10-1 0,-3 11 4 16,3-11-1-16,-2 10-2 0,2-10 2 0,-3 10-2 16,3-10 0-16,-4 10 4 0,2-5-2 0,2-5 0 15,-3 10 0-15,3-10 0 0,-5 10 3 0,4-4-4 16,1-6 2-16,-4 13 1 0,2-8 0 0,2-5 0 16,-5 12 1-16,2-6-2 0,0 0 2 0,3-6-3 15,-3 11 2-15,3-11 0 0,-5 11-2 0,4-4-1 16,1-7 4-16,-4 11-1 0,4-11 0 0,-3 10-3 0,0-4 0 15,3-6 3-15,-6 10 0 0,5-3-3 0,1-7 6 16,-5 11-3-16,5-11 2 0,-4 10-1 0,4-10-2 16,-3 9-3-16,3-9 3 0,-7 10 0 0,5-6-2 15,2-4 1-15,-5 12 4 0,1-4 2 0,4-8 0 16,-4 10-3-16,1-4 0 0,0 3 1 0,3-9 0 16,-6 10-3-16,4-1 5 0,-1-4-5 0,3-5 3 15,-5 14-4-15,4-8 4 0,1-6-5 0,-2 12 3 16,2-12-2-16,-5 13 5 0,2-7-7 0,3-6 4 15,-1 11-3-15,0-3 1 0,-1 1 1 0,2-9-1 16,-2 8 1-16,0 0 6 0,2-8-2 0,-2 10 2 16,2-10 1-16,-3 12-1 0,3-12 1 0,-3 12-1 0,3-12-1 15,-1 8 2-15,-1 0-3 0,2-8-1 0,-3 14-1 16,3-14 5-16,0 12-6 0,0-12 3 16,1 16-3-16,1-9 1 0,0-1 0 0,-2-6 4 0,2 14-4 15,2-8 1-15,-1 2 1 0,-2 1-4 0,0-2 0 16,3 1 2-16,-3-1 0 0,4 3 1 0,-1-2-2 15,-2-2 9-15,-1 1-1 0,-1-7-4 0,4 16-2 16,-3-9 1-16,2 1-2 0,-3 0-1 0,3-2 2 16,-1 2-2-16,-2-8 4 0,1 17-1 0,1-9-4 15,0-2 1-15,-1 2-3 0,0 0 5 0,1 0 1 16,0 0 1-16,0 3-3 0,1-2 3 0,-1-3-5 16,2 2 1-16,-2 3-1 0,2 1 4 0,-1-2 4 15,3-1 5-15,-1 2-7 0,-2-2 2 0,2 3 2 16,0-2-3-16,1 1 3 0,-1-2-3 0,1 0-1 15,-2 2 3-15,1-1-2 0,0-4 2 0,0 2 0 16,-1 2 1-16,2 0 4 0,-1-4-9 0,0 3 1 16,1 0 9-16,-1-3-9 0,-2 2 4 0,2-2-3 15,3 1-3-15,-2 0 1 0,1 0 2 0,0-2-1 16,-1 2-3-16,3 0 3 0,-2-2-1 0,-1-3-1 16,0 5 5-16,0-3-1 0,0-1 0 0,0 1-3 0,2 0-5 15,-8-4 3-15,11 8 2 0,-7-4 4 0,-4-4-4 16,10 8-4-16,-6-8-2 0,-4 0 4 0,8 9-5 15,-8-9 5-15,7 2-5 0,-7-2 5 0,5 6 2 16,-5-6-6-16,0 0-2 0,6 4 0 0,-6-4-2 16,0 0 4-16,0 0-2 0,8 4-3 0,-8-4 0 15,0 0 14-15,0 0-12 0,0 0 2 0,0 0-4 16,0 0 5-16,0 0-5 0,0 0 3 16,6 5-3-16,-6-5 4 0,0 0 0 0,0 0 2 0,0 0-4 15,0 0-10-15,0 0-16 0,0 0-22 0,0 0-30 16,0 0-37-16,9-13-37 0,-9 13-40 0,5-8-47 15,-2 1-75-15,0 0-201 0,0-2-555 0,1-1 245 16</inkml:trace>
        </inkml:traceGroup>
        <inkml:traceGroup>
          <inkml:annotationXML>
            <emma:emma xmlns:emma="http://www.w3.org/2003/04/emma" version="1.0">
              <emma:interpretation id="{27E60EB1-3937-424B-98D5-F033985786EA}" emma:medium="tactile" emma:mode="ink">
                <msink:context xmlns:msink="http://schemas.microsoft.com/ink/2010/main" type="inkWord" rotatedBoundingBox="13484,9689 15153,9681 15154,9789 13485,9797">
                  <msink:destinationLink direction="with" ref="{78821CF6-DA9F-440B-B63F-CFB57F8DFFEB}"/>
                </msink:context>
              </emma:interpretation>
            </emma:emma>
          </inkml:annotationXML>
          <inkml:trace contextRef="#ctx0" brushRef="#br0" timeOffset="9726.23">8035 534 171 0,'0'0'189'0,"0"0"-17"16,22 3-14-16,-22-3-16 0,11 0-16 0,-11 0-18 15,9 0-6-15,-9 0-9 0,12 0-12 0,-12 0-17 16,15 0-14-16,-15 0-17 0,15 0-19 0,-15 0-25 16,12 0-20-16,-12 0-27 0,14-3-48 0,-14 3-111 15,10-3-233-15,-10 3 103 0</inkml:trace>
          <inkml:trace contextRef="#ctx0" brushRef="#br0" timeOffset="9935.7">8557 493 73 0,'0'0'154'16,"8"-2"-13"-16,-8 2-18 0,9-5-9 0,-9 5-16 0,0 0-7 15,11 0-7-15,-11 0-20 0,10-3-12 0,-10 3-13 16,0 0-31-16,12 2-15 0,-12-2-26 0,11 0-59 15,-11 0-60-15,11 1-164 0,-11-1 73 0</inkml:trace>
          <inkml:trace contextRef="#ctx0" brushRef="#br0" timeOffset="10141.93">9008 467 8 0,'2'-5'230'0,"-2"5"-22"0,4-6-22 16,-4 6-16-16,6-6-24 0,-6 6-10 0,9-4-12 15,-9 4-13-15,11-4-15 0,-11 4-17 0,11-4-20 16,-4 2-25-16,-7 2-25 0,14 0-26 16,-14 0-38-16,17 0-31 0,-8 0-154 0,-9 0-260 0,18-1 115 15</inkml:trace>
          <inkml:trace contextRef="#ctx0" brushRef="#br0" timeOffset="10349.93">9471 434 64 0,'8'-1'185'16,"-8"1"-20"-16,11-5-14 0,-4 5-16 0,2-4-12 0,-9 4-12 15,21-2-15-15,-10 2-7 0,4 0-9 16,-2 0-23-16,1 0-15 0,0 2-12 0,-1-1-24 0,3 2-18 16,-1-3-15-16,1 0-17 0,-1 0-42 0,-2 0-109 15,-3 2-210-15,2-2 94 0</inkml:trace>
        </inkml:traceGroup>
        <inkml:traceGroup>
          <inkml:annotationXML>
            <emma:emma xmlns:emma="http://www.w3.org/2003/04/emma" version="1.0">
              <emma:interpretation id="{29BB36BD-2591-4781-A8A8-302315CB7873}" emma:medium="tactile" emma:mode="ink">
                <msink:context xmlns:msink="http://schemas.microsoft.com/ink/2010/main" type="inkWord" rotatedBoundingBox="15827,9040 17460,9031 17466,10108 15832,10117">
                  <msink:destinationLink direction="with" ref="{78821CF6-DA9F-440B-B63F-CFB57F8DFFEB}"/>
                </msink:context>
              </emma:interpretation>
            </emma:emma>
          </inkml:annotationXML>
          <inkml:trace contextRef="#ctx0" brushRef="#br0" timeOffset="11237.12">10554 119 171 0,'0'0'196'0,"0"0"-4"0,0 0-10 0,-21 16-13 0,15-5-9 16,-2-1-19-16,1 3-7 0,-4 3-2 0,0 2-5 15,2 1-8-15,-2 1-9 0,1-1-15 0,2 1-3 16,0-2-10-16,-1-3-5 0,0 4-8 0,1 0-4 16,2-1-9-16,1-4-2 0,3 2-4 0,-3-6-8 15,1 2-4-15,-1 0 0 0,4-4-3 0,0-1-5 16,1-7-3-16,-5 12-4 0,5-12 1 0,-3 9-1 15,3-9-2-15,0 0 1 0,0 9-1 0,0-9-3 16,0 0-5-16,0 0 2 0,0 0-13 0,0 0-6 16,0 0-12-16,0 0-19 0,9-37-11 0,-5 25-10 0,1-8 0 15,-3 1-12-15,4-2-9 0,-1 1-3 0,-1-3-2 16,2 1 1-16,-1 2 10 0,0 1 3 16,0-3 9-16,-3 2 8 0,3 0 7 0,-2 2 18 0,0 5 6 15,-3 0 13-15,2 1 14 0,-1 0 13 16,3 3 7-16,-3-1-3 0,0 4 8 0,-1 6 0 0,1-12 0 15,-1 12-3-15,4-9 0 0,-4 9-5 0,0 0-2 16,4-7-3-16,-4 7-6 0,0 0 5 0,0 0 2 16,0 0-1-16,16 5 5 0,-16-5 9 0,11 11 5 15,-4-2 6-15,3 0 2 0,-3 1-2 0,2 2 2 16,6 2 7-16,-2 2-3 0,1-1 3 0,0 0-4 16,3 0 0-16,-2 3-3 0,1-2-3 0,-1 2-4 0,0-2-2 15,0-3-4-15,-1 3 1 0,-2-1-4 16,-1-4-7-16,-2 2-2 0,2-5 2 0,-3 4-5 15,0-4 0-15,-2 0-2 0,-1 1-2 0,1-1-1 0,-2-2 0 16,1-1-2-16,0 0-6 0,-5-5-19 0,5 9-18 16,-1-7-24-16,-4-2-17 0,2 8-26 15,-2-8-21-15,0 0-20 0,0 0-23 0,0 0-75 0,0 0-148 16,0 0-419-16,0 0 186 0</inkml:trace>
          <inkml:trace contextRef="#ctx0" brushRef="#br0" timeOffset="11457.69">10422 322 71 0,'0'0'204'0,"0"0"-15"0,0 0-14 0,0 0-11 15,0 0-17-15,46-3-10 0,-33 3-15 16,2 0-10-16,1 0-9 0,5 2-11 0,-1-1-18 0,0 0-14 15,0 2-25-15,-5-3-20 0,5 1-28 0,2 0-30 16,-2 2-22-16,0-1-17 0,-1-2-38 0,-3 0-110 16,-2 0-249-16,1 0 111 0</inkml:trace>
          <inkml:trace contextRef="#ctx0" brushRef="#br0" timeOffset="11864.28">11030 326 75 0,'9'0'202'0,"-9"0"-23"0,0 0-16 16,0 0-19-16,6 5-16 0,-6-5-11 16,0 0-15-16,0 0-10 0,6 9-2 0,-6-9-5 15,2 10-2-15,0-4-2 0,1 2-7 0,-1 0-5 0,-1 0-8 16,2-2-4-16,-3-6-1 0,2 16 0 0,-1-8-7 16,0 1-3-16,-1-9-5 0,4 14-2 0,-3-8-9 15,-1-6 2-15,0 10-3 0,0-10-1 0,4 11-9 16,-4-11 6-16,1 5-8 0,-1-5 7 0,0 0-2 15,4 8 0-15,-4-8-6 0,0 0 1 0,0 0-8 16,0 0 4-16,0 0 2 0,16-13-14 0,-10 9 0 16,0-6-7-16,5 2-7 0,-5-2-14 0,3-1-9 15,8-4-7-15,0 2 5 0,-2-1 4 0,0 0 1 16,1 3 8-16,-4 1 5 0,2 1 7 0,-2 3 7 16,6-5 11-16,-6 4 6 0,-2 3 12 0,1-2 5 15,-4 3 1-15,6 0 2 0,-4 1 2 0,0 2 3 16,-9 0 4-16,19 2 4 0,-8 1 2 0,0 2 2 0,-2 1 3 15,3 3 0-15,-2 2-4 0,2 2-2 0,-3-1-6 16,3 4-1-16,-3-4-7 0,-1 1-3 16,1 4 1-16,-2 0-3 0,-1 0-15 0,1 1-31 0,-4-3-33 15,-1-1-38-15,-2 3-42 0,0-4-62 16,-3-3-205-16,-1 0-431 0,2-1 191 0</inkml:trace>
          <inkml:trace contextRef="#ctx0" brushRef="#br0" timeOffset="21329.84">11575-193 134 0,'0'0'171'0,"0"0"-14"0,0 0-8 16,1-13-14-16,-1 13-9 0,0 0-7 0,0 0-6 16,0 0-10-16,0 0-7 0,3-10 2 0,-3 10-9 15,0 0 1-15,0 0-8 0,0 0-2 0,0 0-3 16,0 0-2-16,0 0-5 0,0 0-7 0,0 0-3 16,0 0 0-16,0 0-6 0,-4-10-4 15,4 10-2-15,0 0-6 0,0 0-2 0,0 0-7 0,0 0-1 16,0 0-3-16,0 0-5 0,0 0-3 0,0 0-2 15,0 0 2-15,0 0 1 0,0 0-3 0,16 2 7 16,-16-2 2-16,0 0-4 0,15 6-2 0,-9-4 2 16,-6-2-4-16,14 5-2 0,-6-3 2 0,-2 1-3 15,-1 2-4-15,3 0 3 0,-2-1 1 0,-1 2 0 16,3-1-2-16,-2 4 1 0,2-3-2 0,-2 0 0 16,2 1-5-16,-2-2 5 0,0 2 0 0,0 2-3 15,0 0-2-15,2-2 1 0,-2 2-1 0,-1-1 1 0,2-2 1 16,-1 3 0-16,2-1 5 0,0 0 2 0,-2 2 0 15,-1-3 0-15,4 4 1 0,-3-2 1 0,0-1-1 16,2 0-4-16,-2 2 2 0,0-3-4 0,0 1-3 16,0 2 0-16,-1-4-1 0,-1 0 3 0,5 6-2 15,-6-6 0-15,4 4 0 0,-1-1-3 0,0-2 0 16,0 0 2-16,0 1-4 0,0 0 3 0,1-2 3 16,-1 0-4-16,-1 0 4 0,-1-1-2 0,0 0 1 15,1 1-1-15,0-1 1 0,-5-5 2 0,7 11-6 16,-3-5 6-16,-4-6-4 0,4 9 0 0,0-3 1 15,-4-6 1-15,6 8-5 0,-5-2 2 0,-1-6 2 16,4 10-2-16,-2-4 1 0,-2-6 5 0,4 11-4 16,-3-6 1-16,-1-5-2 0,3 8 3 0,0 0 3 0,-3-8-3 15,4 11 2-15,-4-11 0 0,2 9 5 0,-2-9-2 16,4 11-3-16,-2-5 6 0,-2-6-5 0,3 12 1 16,-2-6 3-16,-1-6-2 0,4 13 2 0,-3-8-6 15,-1-5 3-15,5 9 3 0,-5-1-3 0,0-8-3 16,1 11-7-16,3-6 10 0,-4-5-2 0,3 13 4 15,-2-6-5-15,1 0 1 0,-2-7 3 0,1 12-1 16,1-3 13-16,-2-9-11 0,0 10-1 0,1-3 5 16,-1-7-7-16,-1 13 1 0,1-13-2 0,1 12 4 0,-1-12-5 15,0 12 3-15,0-3-1 0,0-9 1 16,0 12-2-16,0-3 1 0,0-9-7 0,-1 15 9 16,1-8 0-16,0 2 1 0,-2-1-1 0,2-8 4 0,-3 14-1 15,3-7 0-15,0-7 6 0,-3 15-4 0,2-7 4 16,1-8-8-16,-4 14 3 0,3-7 1 15,0 1-1-15,1-8-2 0,-3 15 7 0,2-10-19 0,1-5 16 16,-2 13-2-16,-1-5-3 0,3-8 11 0,-2 13-14 16,0-5-4-16,0 0 1 0,2-8-3 0,-2 14 0 15,0-7 4-15,0 1 1 0,2-8-2 0,0 14 2 16,2-8 1-16,-2-6-1 0,-2 16 4 0,1-8-4 16,1-8-1-16,0 14 10 0,0-6-8 0,0-8-2 15,0 14 8-15,0-14-7 0,0 13 4 0,0-13-1 0,-2 10 3 16,2-10-2-16,0 10 1 0,0-10 6 15,0 0-2-15,-1 12 6 0,1-12-8 0,0 9 8 0,0-9-5 16,0 0 8-16,0 0 1 0,-2 11 0 0,2-11 5 16,0 0-3-16,0 0-4 0,-1 10-3 0,1-10 0 15,0 0 1-15,0 0-1 0,0 0-6 16,0 0-1-16,0 0-1 0,0 0 0 0,0 0-2 0,-2 8-6 16,2-8 2-16,0 0 0 0,0 0-2 0,0 0-1 15,0 0 3-15,0 0-2 0,0 0 0 0,0 0-3 16,0 0-3-16,0 0 1 0,0 0-9 0,0 0-17 15,0 0-23-15,6 5-26 0,-6-5-36 0,0 0-38 16,0 0-45-16,0 0-59 0,0 0-70 0,0 0-417 16,11-25-796-16,-7 15 353 0</inkml:trace>
        </inkml:traceGroup>
        <inkml:traceGroup>
          <inkml:annotationXML>
            <emma:emma xmlns:emma="http://www.w3.org/2003/04/emma" version="1.0">
              <emma:interpretation id="{EA428B17-2AA0-4E2D-ABF7-3F4FA73A746B}" emma:medium="tactile" emma:mode="ink">
                <msink:context xmlns:msink="http://schemas.microsoft.com/ink/2010/main" type="inkWord" rotatedBoundingBox="19909,9830 19950,9830 19951,10124 19911,10125"/>
              </emma:interpretation>
            </emma:emma>
          </inkml:annotationXML>
          <inkml:trace contextRef="#ctx0" brushRef="#br0" timeOffset="148693.51">14500 570 208 0,'0'0'204'16,"0"0"-17"-16,0 0-14 0,0 0-13 0,0 0-10 0,0 0-8 15,0 0-6-15,0 0-13 0,0 0-2 16,0 0-9-16,0 0-4 0,0 0-9 0,0 0-6 16,0 0-10-16,0 0-6 0,0 0-7 0,0 0-6 0,0 0-6 15,0 0-5-15,0 0-8 0,0 0-3 0,0 0-7 16,0 0-3-16,0 0-1 0,0 0-4 0,0 0-2 16,0 0-2-16,0 0-2 0,0 0-4 0,0 27 1 15,0-27 0-15,0 0-3 0,-7 11-6 0,3-7-16 16,4-4-17-16,-7 8-26 0,7-8-16 0,-6 10-19 15,1-6-13-15,3 4-25 0,2-8-24 0,-5 11-45 16,1-5-140-16,4-6-359 0,0 8 160 0</inkml:trace>
          <inkml:trace contextRef="#ctx0" brushRef="#br0" timeOffset="148939.11">14497 796 73 0,'0'7'189'0,"0"-7"-12"0,0 0-7 15,0 0-17-15,0 0-13 0,0 0-9 0,0 0-16 16,0 0-2-16,0 0-13 0,0 0-7 0,0 0-7 16,0 0-10-16,0 0-8 0,0 0-4 0,0 11-3 15,0-11-12-15,0 0 2 0,0 0-12 0,0 0 0 16,-4 12-3-16,4-12-15 0,-3 6-24 0,3-6-24 15,-3 10-25-15,-2-3-30 0,5-7-36 0,-6 9-176 16,6-9-318-16,-5 7 141 0</inkml:trace>
        </inkml:traceGroup>
      </inkml:traceGroup>
    </inkml:traceGroup>
    <inkml:traceGroup>
      <inkml:annotationXML>
        <emma:emma xmlns:emma="http://www.w3.org/2003/04/emma" version="1.0">
          <emma:interpretation id="{B3FDC48D-D171-472B-AB9B-C08AFF961BF3}" emma:medium="tactile" emma:mode="ink">
            <msink:context xmlns:msink="http://schemas.microsoft.com/ink/2010/main" type="paragraph" rotatedBoundingBox="6361,11194 8367,11462 8307,11913 6301,11645" alignmentLevel="2"/>
          </emma:interpretation>
        </emma:emma>
      </inkml:annotationXML>
      <inkml:traceGroup>
        <inkml:annotationXML>
          <emma:emma xmlns:emma="http://www.w3.org/2003/04/emma" version="1.0">
            <emma:interpretation id="{35B0D7B8-7DF7-40BC-959C-AAF58FE5D6FA}" emma:medium="tactile" emma:mode="ink">
              <msink:context xmlns:msink="http://schemas.microsoft.com/ink/2010/main" type="line" rotatedBoundingBox="6361,11194 8367,11462 8307,11913 6301,11645"/>
            </emma:interpretation>
          </emma:emma>
        </inkml:annotationXML>
        <inkml:traceGroup>
          <inkml:annotationXML>
            <emma:emma xmlns:emma="http://www.w3.org/2003/04/emma" version="1.0">
              <emma:interpretation id="{E72A377B-BBD5-41F1-96A8-A413F78E3F5E}" emma:medium="tactile" emma:mode="ink">
                <msink:context xmlns:msink="http://schemas.microsoft.com/ink/2010/main" type="inkWord" rotatedBoundingBox="6361,11194 8367,11462 8307,11913 6301,11645"/>
              </emma:interpretation>
            </emma:emma>
          </inkml:annotationXML>
          <inkml:trace contextRef="#ctx0" brushRef="#br0" timeOffset="28853.38">1048 2049 136 0,'0'0'217'0,"5"-12"-10"16,-5 3-7-16,2 3-3 0,-2 6-6 0,5-10-11 15,-5 10-8-15,4-8-12 0,-4 8-14 0,0 0-14 16,1-10-17-16,-1 10-12 0,0 0-15 0,0 0-6 16,0 0-9-16,0 0-4 0,0 0-6 0,0 0-6 15,0 0 4-15,-16 24-5 0,7-13-3 0,4 0-4 16,-5 6 0-16,-1-3-6 0,0 5 3 0,0-2-7 16,-1 2-2-16,2 1-2 0,0-1-3 0,0-2 0 15,-1 2-1-15,0 1-4 0,4-1-2 0,-4-1-6 16,4-1 5-16,-1 1-7 0,1-7 4 0,3 1-2 15,-3 0 0-15,2 0-5 0,2-3 4 0,-2-3 3 16,3-1-9-16,-1 3 0 0,3-8-2 0,-6 9 2 16,6-9 0-16,0 0-1 0,-2 8 4 0,2-8-2 15,0 0 4-15,0 0-2 0,0 0 0 0,0 0 2 0,0 0-3 16,0 0-2-16,0 0-1 0,15-18 0 16,-6 8-2-16,-2-1-1 0,1-2-7 0,3-4-11 0,-2-1-9 15,7-7-5-15,-1 1-4 0,-4 4-5 0,4-8 5 16,-2 9 1-16,-2-1 1 0,-1 1 6 0,0-2-2 15,-1 5 1-15,-2 0 3 0,1-1 0 16,-3 6 2-16,0 0 2 0,-2-1 4 0,0 2 0 0,-1 3 1 16,-2 7-1-16,2-16 5 0,-2 11-1 0,0 5 2 15,3-11 1-15,-3 11 0 0,2-8 2 0,-2 8-1 16,0 0-1-16,0-9-2 0,0 9-1 0,0 0 0 16,0 0 0-16,5-6 4 0,-5 6-4 0,0 0 3 15,0 0 0-15,0 0-1 0,0 0 1 0,8 20 2 16,-5-15 5-16,1 4 3 0,0 0 2 0,-2 4 8 15,3 1 0-15,1-3 2 0,-1 3 2 0,2-3 7 16,1 8 3-16,3-1-3 0,0-3 0 0,-4 3 1 16,4-2-5-16,-2 0 0 0,2 0-2 0,-2-3-2 0,-3-1 7 15,5 3-4-15,-2-2-4 0,-3-2-2 16,5 2 3-16,-1-2-4 0,-3 1-5 0,1-2 2 16,-1 1-2-16,-1-2 0 0,4 1-2 0,-7-4 4 15,0 1-7-15,3-1 2 0,-4-1-2 0,-2-5 0 0,7 12-1 16,-3-8 0-16,-4-4-1 0,4 8 1 15,-4-8-7-15,3 5-10 0,-3-5-12 0,0 0-8 16,5 8-22-16,-5-8-13 0,0 0-11 0,0 0-16 0,0 0-13 16,0 0-25-16,0 0-32 0,0 0-40 0,0 0-60 15,0 0-152-15,0 0-451 0,0 0 199 16</inkml:trace>
          <inkml:trace contextRef="#ctx0" brushRef="#br0" timeOffset="29078.93">1016 2307 42 0,'0'0'189'0,"0"0"-17"16,0 0-9-16,0 0-14 0,0 0-16 0,0 0-10 15,0 0-14-15,13-14-7 0,-13 14-12 0,0 0-8 16,13 0-9-16,-13 0-5 0,11 0-9 0,-11 0-8 15,0 0-17-15,18 3-21 0,-11 0-25 0,1-1-30 16,2-1-27-16,2-1-37 0,-12 0-132 0,16 0-256 16,-5-1 113-16</inkml:trace>
          <inkml:trace contextRef="#ctx0" brushRef="#br0" timeOffset="29554.94">1510 2288 178 0,'0'0'196'0,"6"-4"-10"0,-6 4-17 16,5-5-9-16,-5 5-13 0,4-8-5 0,-4 8-11 16,3-6-4-16,-3 6-12 0,3-7-11 0,-3 7-5 15,0 0-12-15,5-9-9 0,-5 9 0 0,2-9-13 16,-2 9-7-16,5-10-5 0,-5 10-4 0,4-11-4 15,-4 11-4-15,5-9-4 0,-3 5-5 0,-2 4-2 16,4-10-4-16,-4 10 0 0,1-9-5 0,-1 9 2 16,3-8 2-16,-3 8 2 0,0 0-1 0,3-8 3 15,-3 8-5-15,0 0-2 0,0 0-2 0,2-9-6 16,-2 9-2-16,0 0-5 0,0 0 4 0,0 0-3 16,0 0 0-16,0 0 4 0,0 0 3 0,0 0 3 15,0 29 8-15,0-29 4 0,0 19 2 0,0-10 2 16,-2 2 3-16,2-1 2 0,-3 4 5 0,3-3 3 0,-1 3 1 15,1 0 1-15,0-3 4 0,0 1-4 0,1 1 1 16,-1-2-1-16,0 2-2 0,0-3-1 0,3 1-4 16,-1-2-5-16,-2 2 3 0,2-3-2 15,1 0-7-15,-3-8-3 0,2 14 2 0,2-10-4 0,-4-4-5 16,2 10 2-16,-2-10-2 0,5 9-4 0,-5-9-3 16,3 8 3-16,-3-8-12 0,3 5-7 0,-3-5-23 15,0 0-24-15,2 6-21 0,-2-6-21 0,0 0-15 16,0 0-17-16,0 0-30 0,0 0-48 0,0 0-60 15,0 0-201-15,0 0-500 0,0 0 221 0</inkml:trace>
          <inkml:trace contextRef="#ctx0" brushRef="#br0" timeOffset="30018.72">1823 2360 193 0,'0'0'246'0,"0"0"-26"0,0 0-18 0,0 0-16 15,0 0-9-15,0 0-10 0,8 6-7 0,-8-6-11 16,0 0-11-16,0 0-11 0,3 8-7 0,-3-8-8 15,0 0-8-15,0 0-5 0,5 6-6 0,-5-6-13 16,0 0-5-16,5 5-6 0,-5-5-8 0,0 0-2 16,5 5-2-16,-5-5-2 0,0 0-2 0,0 0 2 15,0 0 3-15,0 0-2 0,0 0 5 16,0 0-2-16,0 0-2 0,0 0-1 0,0 0 2 0,15-11 5 16,-15 11-3-16,0-5-3 0,0 5 2 0,0 0-4 15,0 0 4-15,0-14-2 0,0 14-9 0,0 0 0 16,0 0-5-16,0 0-7 0,-4-11-3 0,4 11-3 15,0 0-6-15,0 0-5 0,0 0 0 0,0 0-15 16,0 0-11-16,-4-9-19 0,4 9-16 0,0 0-18 16,0 0-17-16,0 0-16 0,0 0-22 0,0 0-28 15,0 0-24-15,-17 14-29 0,17-14-29 0,0 0-29 0,-5 6-209 16,5-6-499-16,0 0 221 0</inkml:trace>
          <inkml:trace contextRef="#ctx0" brushRef="#br0" timeOffset="30351.95">2054 2354 181 0,'0'0'246'0,"0"0"-18"0,0 0-11 0,0 0-12 15,0 0-7-15,0 0-8 0,0 0-8 0,0 0-12 16,12-5-5-16,-12 5-8 0,5-3-9 0,-5 3-11 16,9-6-5-16,-9 6-6 0,7-7-1 0,-1 3-3 15,-6 4-2-15,6-8-2 0,-3 2 3 0,-3 6 0 16,8-8-11-16,-5 3 1 0,-3 5 1 0,3-9-3 16,-3 9-14-16,2-9-2 0,-2 9-12 15,2-10-3-15,-2 10-11 0,0 0-5 0,-2-9-12 0,2 9-2 16,0 0-16-16,0 0 0 0,0 0-13 0,0 0-3 0,0 0-30 15,0 0-13-15,0 0-16 0,0 0-20 16,0 0-22-16,-20 17-13 0,16-12-13 0,1 1-15 16,-3 0-19-16,3 2-24 0,1 0-25 0,2-8-29 0,-3 11-30 15,3-11-243-15,-3 9-537 0,3-9 238 0</inkml:trace>
          <inkml:trace contextRef="#ctx0" brushRef="#br0" timeOffset="31037.32">2315 2123 5 0,'0'0'152'15,"0"0"-2"-15,0 0-9 0,0 0-9 0,0 0-6 0,0 0 0 16,-9-2-12-16,9 2-7 0,0 0-8 0,0 0-6 16,0 0-9-16,0 0-9 0,0 0 2 0,0 0 6 15,0 0 6-15,0 0 4 0,0 0-1 0,0 0-6 16,3 26 4-16,-3-14 0 0,5-5-4 0,-1 1 7 16,2 0-3-16,0 3-4 0,-4 0-2 0,5 1 3 15,-6-2 3-15,5 4-6 0,-2-3 0 0,-1 3 4 16,2-5-1-16,-1 2-8 0,1 2-3 0,-4-4-10 15,2 2-2-15,0-1-3 0,-1-1-5 0,-1 0-1 16,0-2-3-16,3 0-7 0,-4-7-5 0,2 14-1 16,1-8-2-16,-3-6-6 0,0 12 0 0,3-8-6 15,-3-4-1-15,4 8-2 0,-4-8 0 0,5 7-5 16,-5-7-6-16,6 5-16 0,-6-5-21 0,0 0-22 16,7 2-22-16,-7-2-23 0,9 0-27 0,-9 0-25 15,0 0-22-15,15-2-22 0,-15 2-23 0,13-8-23 0,-6 4-200 16,-1-1-471-16,1 2 210 0</inkml:trace>
          <inkml:trace contextRef="#ctx0" brushRef="#br0" timeOffset="31503.27">2625 2282 39 0,'8'-5'193'0,"-8"5"-13"15,5-6-4-15,-5 6-15 0,0 0-5 0,8-6-11 16,-8 6-8-16,0 0-12 0,0 0-8 0,0 0-8 15,0 0-6-15,0 0 2 0,0 0-4 0,0 0-5 16,0 0-4-16,0 0-4 0,0 0-6 0,-26 19-3 16,15-12-5-16,3 0-2 0,-2-1-4 0,0 5 1 15,1-5 1-15,0 2-3 0,1 0-2 0,0 1-7 16,-1-1-2-16,1 3-2 0,-1-2-3 0,3-1-1 16,0-2-4-16,0 4 1 0,-1-4-2 0,1 2-3 15,4-2 0-15,-2 2-3 0,4-8-7 0,-6 11 0 0,5-5-3 16,1-6 2-16,-3 9-7 0,3-9 3 15,-2 9-4-15,2-9 5 0,0 0-8 0,2 10 0 16,-2-10-1-16,3 8-1 0,-3-8 3 0,0 0-3 16,3 6-4-16,-3-6 0 0,4 7-2 0,-4-7 5 0,6 5-2 15,-6-5-3-15,6 5 0 0,-6-5 3 16,10 3 0-16,-4 0 1 0,-6-3 3 0,13 0 4 0,-13 0-7 16,15 0 2-16,-3 0-2 0,-5 0 3 0,8-1-4 15,0-1 0-15,1 1 3 0,-1-2 4 0,2 1-2 16,3 0 5-16,1-2-2 0,-2 0 1 15,2 2-5-15,-1 0 0 0,-5 0 0 0,1-2 0 0,-3 1-1 16,1 1-5-16,-2-1-1 0,2 1-3 0,-4 0-2 16,-2 1-8-16,-8 1-22 0,16-1-19 0,-9-1-27 15,-7 2-33-15,12 3-20 0,-12-3-19 0,0 0-31 16,7 5-34-16,-7-5-46 0,0 0-259 0,0 0-552 16,0 0 244-16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0:05.21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FACC24FF-E9CA-4CC0-AD1B-2D9A17A8CE7B}" emma:medium="tactile" emma:mode="ink">
          <msink:context xmlns:msink="http://schemas.microsoft.com/ink/2010/main" type="writingRegion" rotatedBoundingBox="16873,7576 25193,7597 25178,13354 16858,13333"/>
        </emma:interpretation>
      </emma:emma>
    </inkml:annotationXML>
    <inkml:traceGroup>
      <inkml:annotationXML>
        <emma:emma xmlns:emma="http://www.w3.org/2003/04/emma" version="1.0">
          <emma:interpretation id="{0F385C08-87B7-46EB-AAC5-C5F242BE61A6}" emma:medium="tactile" emma:mode="ink">
            <msink:context xmlns:msink="http://schemas.microsoft.com/ink/2010/main" type="paragraph" rotatedBoundingBox="19572,7753 22737,7553 22780,8232 19614,8432" alignmentLevel="2"/>
          </emma:interpretation>
        </emma:emma>
      </inkml:annotationXML>
      <inkml:traceGroup>
        <inkml:annotationXML>
          <emma:emma xmlns:emma="http://www.w3.org/2003/04/emma" version="1.0">
            <emma:interpretation id="{443F20CA-2751-4DFB-A344-D5B3F24C8455}" emma:medium="tactile" emma:mode="ink">
              <msink:context xmlns:msink="http://schemas.microsoft.com/ink/2010/main" type="inkBullet" rotatedBoundingBox="19574,7792 20243,7749 20284,8390 19614,8432"/>
            </emma:interpretation>
          </emma:emma>
        </inkml:annotationXML>
        <inkml:trace contextRef="#ctx0" brushRef="#br0">160 144 100 0,'0'0'159'0,"0"0"-9"0,5-11-12 16,-5 11-10-16,0 0-22 0,0 0-8 0,2-8 8 0,-2 8-10 15,0 0-6-15,0 0-6 0,0 0-2 0,0 0-14 16,0 0-3-16,0 0-4 0,0 0-2 0,0 0-15 16,0 0-1-16,0 0-6 0,0 0-4 15,0 0-3-15,0 0 2 0,0 0-3 0,0 0 5 16,0 0-6-16,-28 17 8 0,21-10 8 0,-2 2-2 0,-1 1-5 16,0 1 1-16,2-2-7 0,-2 3 1 0,2 2 0 15,-4-5-1-15,1 5-4 0,3-1 1 0,-1-2-1 16,0 0-1-16,0 3-1 0,3-3-3 0,-3 0 1 15,2 2-4-15,1-2-4 0,2 1-1 0,-1-3 0 16,-2 5 0-16,3-5 3 0,2 2-1 0,-4 0-1 16,1 1-1-16,3-5-1 0,-1 4-5 0,-1 0 3 15,0-2-1-15,2 1-4 0,-3-1 2 0,5 2-1 16,-6-2 1-16,4-2-4 0,-1 4-1 0,-2-4 2 16,1 0 0-16,2 0 0 0,2-7 1 0,-4 13 1 0,-1-7-3 15,5-6-1-15,-7 11 4 0,7-11-4 0,-4 8 0 16,4-8 0-16,-5 6 1 0,5-6 1 0,0 0 1 15,0 0 1-15,-1 9 5 0,1-9 8 0,0 0 5 16,0 0 5-16,0 0 5 0,0 0 0 0,0 0-4 16,0 0-1-16,0 0-4 0,0 0-4 0,0 0-5 15,0 0 3-15,0 0-3 0,11-23-3 0,-11 23 3 16,6-15-9-16,-1 8-5 0,-2-4-5 0,0 0-5 16,4 2-4-16,0-5-3 0,-5 4-6 0,4-1 0 15,-1-2-1-15,3 2-2 0,-3 1 0 0,0-4 1 16,1 4 3-16,-1-2-10 0,-3 1 8 0,2 0-1 15,0 0 5-15,1 1-1 0,-3 0-1 0,2 1 4 0,1 0-1 16,-3-2 1-16,2 3 3 0,-2-3-2 0,3 3 0 16,-3 2 0-16,1-2 5 0,-2-4 1 0,1 4 1 15,1 1-1-15,-3 7 0 0,7-14 4 0,-5 8 0 16,-2 6-2-16,5-8 6 0,-5 8-6 0,3-9-1 16,-3 9 5-16,0 0 1 0,3-7-3 0,-3 7 1 15,0 0 2-15,0 0-3 0,5-7 1 0,-5 7 0 16,0 0 4-16,0 0-5 0,10 0-1 0,-10 0 1 15,0 0-1-15,10 10 2 0,-4-6 0 0,-2 1-2 16,1 1 9-16,-1 2 5 0,1-2 0 0,-1 2 1 16,2 1 0-16,-1 1 0 0,-1 3 5 0,0-2 0 15,-1-1-1-15,1 1 0 0,0 1 2 0,1 0 2 0,-3-3 0 16,3 3 0-16,-2-1 2 0,0-2-3 16,2 2 4-16,-3-3-1 0,2 3-4 0,-3-2 0 15,5-1-2-15,-4 1 0 0,0 1-1 0,1-1-1 0,-1-3 3 16,-2-6-6-16,9 13 1 0,-7-7-1 0,0 0 0 15,1-1-3-15,-3-5 4 0,6 9-1 0,-6-9-1 16,4 8-2-16,-4-8-3 0,4 10 3 0,-2-7-1 16,-2-3 1-16,8 8 2 0,-8-8-4 0,3 9 3 15,-3-9-3-15,7 5 2 0,-7-5-1 0,6 5 3 16,-6-5-1-16,7 4 1 0,-7-4-5 0,9 4 0 16,-9-4-3-16,12 6-8 0,-12-6-7 0,4 2-4 15,-4-2-11-15,0 0-13 0,9 4-7 0,-9-4-11 16,0 0-8-16,0 0-9 0,4 6-9 0,-4-6-8 0,0 0-14 15,0 0-6-15,0 0-12 0,0 0-25 16,0 0-180-16,-25 2-359 0,25-2 160 0</inkml:trace>
        <inkml:trace contextRef="#ctx0" brushRef="#br0" timeOffset="357.66">51 422 33 0,'0'0'188'16,"0"0"-12"-16,15 0-13 0,-15 0-12 0,15 0-4 0,-8 2-15 16,-7-2-8-16,18 0-9 0,-18 0-4 15,21-2-13-15,-9 2-7 0,1 0-9 0,-2 0-11 0,-2 0-8 16,2-2-4-16,-11 2-5 0,18 0-7 0,-10 0-7 16,-8 0 2-16,16 0-11 0,-16 0-3 15,10 0-13-15,-10 0-18 0,10 4-18 0,-10-4-16 0,8 2-12 16,-8-2-27-16,6 4-16 0,-6-4-26 0,7 4-160 15,-7-4-301-15,5 2 134 0</inkml:trace>
        <inkml:trace contextRef="#ctx0" brushRef="#br0" timeOffset="728.05">537 398 29 0,'0'0'168'0,"0"0"-17"0,0 0-10 0,0 0-11 15,0 0-6-15,0 0-3 0,0 0-7 0,3 17-4 16,-3-17-7-16,0 0-8 0,-3 15-4 0,3-15-3 15,0 13 0-15,3-6-5 0,-1 2 1 0,-2-9-12 16,0 16 4-16,0-4-7 16,0-2-3-16,0 1-6 0,0-2-3 0,3 5-5 0,-3-3-3 15,0 0-1-15,1 0-7 0,1 1-3 0,1-1-4 0,-1 0-1 16,0-1-6-16,1 2-1 0,-3-1-2 0,3 0-1 16,0-1-1-16,-3-1-4 0,2 0 0 0,0-2-17 15,-2 1-22-15,0-8-22 0,0 16-24 0,0-8-27 16,0-8-34-16,0 14-72 0,-4-7-138 0,4-7-364 15,-6 13 162-15</inkml:trace>
      </inkml:traceGroup>
      <inkml:traceGroup>
        <inkml:annotationXML>
          <emma:emma xmlns:emma="http://www.w3.org/2003/04/emma" version="1.0">
            <emma:interpretation id="{67F02BC7-6213-4A24-8538-E5940DDC81BA}" emma:medium="tactile" emma:mode="ink">
              <msink:context xmlns:msink="http://schemas.microsoft.com/ink/2010/main" type="line" rotatedBoundingBox="20708,7681 22737,7553 22778,8199 20749,8327"/>
            </emma:interpretation>
          </emma:emma>
        </inkml:annotationXML>
        <inkml:traceGroup>
          <inkml:annotationXML>
            <emma:emma xmlns:emma="http://www.w3.org/2003/04/emma" version="1.0">
              <emma:interpretation id="{A4F89272-8CE6-4A5B-A127-C107D0901902}" emma:medium="tactile" emma:mode="ink">
                <msink:context xmlns:msink="http://schemas.microsoft.com/ink/2010/main" type="inkWord" rotatedBoundingBox="20712,7754 20793,7749 20816,8118 20736,8123"/>
              </emma:interpretation>
            </emma:emma>
          </inkml:annotationXML>
          <inkml:trace contextRef="#ctx0" brushRef="#br0" timeOffset="-25525.67">1006 187 11 0,'0'0'231'0,"0"0"-15"0,0 0-9 0,0 0-14 15,0 0-10-15,0 0-12 0,0 0-8 0,0 0-12 16,0 0-8-16,0 0-11 0,0 0-8 0,0 0-8 16,0 0-7-16,0 0-6 0,0 0-3 0,0 0-8 0,12-20-6 15,-12 20-8-15,0 0-4 0,6-5-3 16,-6 5-3-16,5-6-9 0,-5 6-3 0,0 0-4 0,7-8 1 15,-7 8 0-15,1-7-2 0,-1 7-12 0,5-7 2 16,-5 7-1-16,0 0-7 0,2-8-3 0,-2 8 0 16,0 0-6-16,0 0-3 0,0-12-1 0,0 12 0 15,0 0-4-15,0 0-1 0,0 0-5 0,3-10 0 16,-3 10-14-16,0 0-17 0,0 0-14 0,0 0-8 16,0 0-10-16,0 0-14 0,0 0-22 0,0 0-12 15,0 0-14-15,0 0-24 0,-11 28-15 0,11-28-26 16,-2 14-42-16,2-7-157 0,3 2-410 0,2 0 181 15</inkml:trace>
          <inkml:trace contextRef="#ctx0" brushRef="#br0" timeOffset="-26009.33">1104 458 235 0,'0'0'240'0,"0"0"-13"0,0 0-14 15,0 0-16-15,0 0-17 0,0 0-16 0,-11-9-16 16,11 9-14-16,0 0-11 0,0 0-15 0,0 0-14 16,0 0-6-16,0 0-12 0,0 0-7 0,0 0-10 15,0 0-8-15,0 0 1 0,0 0-4 0,0 0-6 16,-15 14-3-16,15-14-4 0,0 0-1 16,0 0-7-16,-7 4 1 0,7-4-3 0,0 0-1 0,0 0-4 15,0 0 5-15,0 0 2 0,-4 6 1 0,4-6 2 0,0 0 11 16,0 0-2-16,0 0 9 0,0 0 8 15,0 0 7-15,0 0 4 0,0 0-2 0,0 0 2 0,0 0 4 16,0 0-15-16,0 0-6 0,0 0 7 0,0 0-17 16,0 0 2-16,0 0 3 0,0 0-14 15,0 0-8-15,0 0-1 0,0 0-3 0,0 0 4 16,0 0-4-16,0 0-1 0,0 0-4 0,0 0-6 0,8-24-4 16,-8 24-19-16,0 0-12 0,0 0-20 0,0 0-14 15,0 0-14-15,0 0-12 0,0 0-22 0,0 0-13 16,0 0-15-16,0 0-22 0,0 0-30 0,3-9-66 15,-3 9-178-15,0-10-469 0,0 10 209 0</inkml:trace>
        </inkml:traceGroup>
        <inkml:traceGroup>
          <inkml:annotationXML>
            <emma:emma xmlns:emma="http://www.w3.org/2003/04/emma" version="1.0">
              <emma:interpretation id="{F58F1E55-60B2-4501-A91A-C60248533A70}" emma:medium="tactile" emma:mode="ink">
                <msink:context xmlns:msink="http://schemas.microsoft.com/ink/2010/main" type="inkWord" rotatedBoundingBox="21210,7650 22737,7553 22778,8199 21251,8295"/>
              </emma:interpretation>
            </emma:emma>
          </inkml:annotationXML>
          <inkml:trace contextRef="#ctx0" brushRef="#br0" timeOffset="-23117.72">2190 167 23 0,'0'0'201'0,"0"0"-15"0,0 0-20 0,0 0-13 16,0 0-15-16,13-1-8 0,-13 1-10 16,0 0-12-16,13 2-8 0,-13-2-10 0,10 5-7 15,-10-5-9-15,10 7-5 0,-5-1-3 0,4 0-2 0,-5-2-4 16,3 0-5-16,-1 3-9 0,-1 0 3 15,3 1-2-15,0 0-1 0,0 0-4 0,0 1-6 16,-1-1-1-16,3 1-4 0,-2-1 0 0,-1 1-3 0,2 1-2 16,-1-4-3-16,2 4-1 0,-4-2 0 0,4-1-5 15,0 1-1-15,-4-3 1 0,3 1-6 0,-2 0 3 16,2-2 1-16,-1 4-6 0,-1-4 3 16,0 0-3-16,-1 0 1 0,3-2-6 0,-5 5 6 0,3-4-4 15,-7-3 1-15,11 4 0 0,-11-4-4 0,7 3 3 16,-7-3-6-16,0 0-4 0,9 2-9 0,-9-2-10 15,0 0-11-15,7 5-16 0,-7-5-15 0,0 0-22 16,0 0-31-16,0 0-38 0,0 0-177 0,0 0-359 16,0 0 159-16</inkml:trace>
          <inkml:trace contextRef="#ctx0" brushRef="#br0" timeOffset="-22742.07">2461 155 53 0,'0'0'173'0,"0"0"-13"0,0 0-10 0,0 0-22 16,0 0-10-16,0 0-16 0,0 0-4 0,0 0-1 15,0 0 10-15,0 0-8 0,0 0-4 0,-22 16-6 16,13-10-1-16,5 0-5 0,-5 2-3 0,1-2-6 16,-2 4-6-16,0-3-2 0,0 3-1 0,0 2-9 15,-1-4-1-15,0 4-8 0,2-4 0 0,-2 3-4 16,0 0-5-16,3-2-2 0,-2 2-3 0,4-1-5 16,-3-1 3-16,1-2-5 0,0 2-3 0,4-4-2 0,-2 2 1 15,1-1-4-15,0-1 0 0,-1 0-1 0,6-5-2 16,-7 11-9-16,4-7-15 0,3-4-16 15,-5 8-17-15,5-8-11 0,-7 8-22 0,7-8-17 0,0 0-21 16,0 0-26-16,0 0-199 0,0 0-366 0,0 0 162 16</inkml:trace>
          <inkml:trace contextRef="#ctx0" brushRef="#br0" timeOffset="-22323.51">2743 113 74 0,'0'0'182'0,"0"0"-11"0,0 0-13 0,0 0-10 0,-4 20-10 16,4-20-7-16,-2 10-7 0,2-10 2 0,2 12-5 15,-4-4-8-15,2-8-4 0,0 18-9 0,-2-7-2 16,4 1-5-16,1-2-6 0,-1 1 0 0,-1 3-5 16,2-1-2-16,-1-2-4 0,0 1-1 0,2 0-8 15,0-2-4-15,-1 1-5 0,0 1-6 0,-1-2-5 16,4-1-4-16,-4 2-5 0,3-3-3 0,-3-1-5 15,2 0 0-15,1 1-3 0,-3-3-2 0,-2-5-2 16,5 12-2-16,-2-5-3 0,0-1-4 0,-3-6-16 16,5 10-13-16,-5-10-14 0,3 8-18 0,-3-8-19 15,0 8-14-15,0-8-20 0,0 0-16 0,1 8-16 16,-1-8-31-16,0 0-206 0,0 0-400 0,0 0 177 16</inkml:trace>
          <inkml:trace contextRef="#ctx0" brushRef="#br0" timeOffset="-21788.61">2675-14 85 0,'0'0'187'0,"5"-6"-14"0,-5 6-13 16,4-9-18-16,-4 9-6 0,7-6-9 15,-7 6-16-15,7-4-12 0,-3 0-5 0,-4 4-8 16,10-5-12-16,-10 5-6 0,10-3-3 0,-10 3-9 15,11-3-6-15,-11 3-6 0,13-3-5 0,-13 3-5 16,15 0-1-16,-5 0-3 0,-10 0-5 0,14 0-3 16,-14 0-3-16,12 4-1 0,-6-2-1 0,-6-2-2 0,13 2-6 15,-8 2 2-15,-5-4 0 0,9 7 2 0,-9-7-6 16,8 9 3-16,-3-5-2 0,-5-4-2 0,6 8 2 16,-6-8-2-16,3 8-3 0,-3-8 7 0,4 10-2 15,-4-10 2-15,0 12-2 0,0-12 3 0,0 9 6 16,0-9 6-16,-2 9 0 0,2-9-2 0,-10 9 2 15,4-4-3-15,2-1 2 0,-7 2 3 0,-4-2-2 16,5 1-1-16,-2 0-2 0,0-2-3 0,-3-1-2 16,4 3-2-16,2-4-1 0,-3 2-1 0,-3-3 1 15,7 2-3-15,8-2 1 0,-18 4-5 0,12-2 3 16,6-2-5-16,-16 3-11 0,10-2-15 0,6-1-15 16,-11 1-18-16,11-1-6 0,-10 4-19 0,10-4-16 15,0 0-19-15,0 0-43 0,0 0-152 0,0 0-336 0,0 0 149 16</inkml:trace>
          <inkml:trace contextRef="#ctx0" brushRef="#br0" timeOffset="-21133.71">3019 308 91 0,'0'0'193'0,"0"0"-13"0,5-5-13 0,-5 5-16 0,0 0-7 16,0 0-18-16,0 0-12 0,0 0-11 0,0 0-13 15,0 0-11-15,0 0-7 0,0 0-4 0,0 0-9 16,0 0-8-16,0 0-2 0,0 0-10 0,0 0 3 16,0 22 3-16,0-22-2 0,1 11 5 0,-1-11-6 15,-1 13 3-15,1-7-8 0,0-6 3 0,1 14 6 16,-1-5-4-16,3-2-2 0,-3-7-3 0,0 15-1 16,0-7-1-16,0-1-2 0,0-7 1 0,0 14-2 15,0-14 3-15,0 15-10 0,0-6 2 0,0-9 2 16,0 14 0-16,0-8-5 0,0-6 1 0,2 11-3 15,0-6-1-15,-2-5-3 0,8 12-1 0,-8-12-1 0,2 10 0 16,-1-4-1-16,-1-6-1 0,6 8-2 16,-6-8 0-16,2 8-2 0,-2-8-3 0,0 0 1 15,5 6 2-15,-5-6-6 0,0 0 4 0,5 6 1 0,-5-6-5 16,0 0 2-16,0 0 2 0,0 0-4 16,0 0 5-16,0 0-1 0,0 0-4 0,5 6 4 0,-5-6-2 15,0 0-1-15,0 0 1 0,0 0-11 0,0 0-16 16,0 0-27-16,0 0-27 0,0 0-24 0,0 0-48 15,0 0-69-15,0 0-172 0,0 0-419 0,0 0 186 16</inkml:trace>
          <inkml:trace contextRef="#ctx0" brushRef="#br0" timeOffset="-24185.76">1510 39 101 0,'0'0'188'0,"-5"-8"-10"15,5 8-9-15,0 0-14 0,-4-8-20 0,4 8-3 16,0 0-11-16,-2-8-9 0,2 8-7 0,0 0-9 16,0 0-9-16,0 0-11 0,0 0-7 0,6-11-6 15,-6 11-9-15,0 0-6 0,10-3-3 0,-10 3-5 16,16-1-2-16,-7 1-6 0,-9 0-7 0,22 1 2 15,-10 2-10-15,-2-3-5 0,6 3 6 0,-8-1-2 16,2 2-1-16,1 0-2 0,-1-2-1 0,0 2-4 16,0-1 1-16,-1 0-4 0,-2 1 5 0,-1 2-1 0,-1-2-4 15,-1 1-7-15,2-2 8 0,-1 5-4 0,0-2 1 16,-5-6 0-16,2 11-3 0,2-4 1 16,-4-7 2-16,0 12 5 0,0-12-3 0,-1 13 1 0,1-7 3 15,0-6-4-15,-5 10 10 0,5-10-1 0,-7 10 8 16,3-5 1-16,4-5-1 0,-9 7 3 0,3-5-2 15,-4 2-3-15,2-2 0 0,1 2-3 0,-2 0 2 16,0-4-3-16,9 0-1 0,-19 4-5 0,7-3 0 16,1 0 1-16,0 1-4 0,2 0-8 0,9-2-14 15,-13 2-19-15,5 0-22 0,8-2-12 0,-14 2-16 16,14-2-18-16,-9 4-20 0,9-4-17 16,-6 5-42-16,6-5-117 0,0 0-321 0,-5 6 143 0</inkml:trace>
          <inkml:trace contextRef="#ctx0" brushRef="#br0" timeOffset="-24713.62">1633 153 111 0,'0'0'208'0,"0"-11"-13"0,0 11-14 0,0 0-16 16,0 0-21-16,0 0-15 0,0 0-11 0,0 0-14 15,0 0-10-15,0 0-12 0,0 0-1 0,0 0-3 16,0 0-5-16,0 0-9 0,-12 21 0 0,12-21-1 15,-3 10 4-15,0-3-2 0,3 5-1 0,0-4-1 16,-4 2-4-16,4 0-3 0,0-10 0 0,-3 18 0 16,1-5-3-16,2-2-4 0,0-1-1 0,0 1-6 0,0 1-3 15,-1-2-4-15,1 0-2 0,-3 0 1 0,3-10-4 16,0 16-6-16,-2-6-2 0,4 2-1 16,1-6-2-16,-3-6 0 0,0 17-4 0,0-7 2 0,0-3-2 15,0-7 0-15,1 17-1 0,-1-12-3 0,0-5 1 16,0 15-2-16,0-7-1 0,0-8-3 0,0 11 3 15,0-11-1-15,5 13-2 0,-5-13-13 0,0 9-9 16,0-9-11-16,0 0-11 0,-3 13-22 0,3-13-11 16,0 0-11-16,-2 9-24 0,2-9-15 0,0 0-15 15,0 0-17-15,0 0-220 0,0 0-405 0,0 0 179 16</inkml:trace>
          <inkml:trace contextRef="#ctx0" brushRef="#br0" timeOffset="-23651.77">1765 422 34 0,'0'0'174'0,"0"0"-12"0,9 2-12 0,-9-2-10 16,0 0-13-16,0 0-10 0,0 0-10 0,7 4-7 15,-7-4-14-15,0 0 0 0,0 0-6 0,8 6-7 16,-8-6-3-16,0 0-5 0,5 2-5 0,-5-2-2 15,0 0-2-15,6 8-3 0,-6-8-1 0,0 0-1 16,5 4-4-16,-5-4-1 0,10 2 3 0,-10-2-6 16,7 4-2-16,-7-4-4 0,16 1-2 0,-16-1-13 0,13 0 9 15,-5 0-6-15,-8 0-3 0,16-2-1 16,-7-1-5-16,2 3 1 0,-3-2 0 0,2-2-5 16,-3 1 2-16,1-2 0 0,-2 0-6 0,1 2 3 0,1-1 5 15,-5-3 2-15,-3 7 5 0,10-9 1 0,-8 4-3 16,-2 5 1-16,4-11-2 0,-4 11-3 15,0 0 0-15,-4-14-4 0,4 14-2 0,-10-9 1 0,2 5-1 16,1 0-4-16,1 1 0 0,-3-2-3 0,-2 1 3 16,-5 0 2-16,3 0-4 0,0 2 0 0,0 2-2 15,-1-3-1-15,0 3 1 0,14 0-2 0,-23 0 3 16,12 0-1-16,2 3 2 0,9-3-5 0,-16 2-2 16,10-2-14-16,6 0-10 0,-13 5-14 0,13-5-16 15,-13 3-17-15,8-1-19 0,5-2-4 0,-4 9-35 16,4-9-24-16,0 0-184 0,2 9-367 0,-2-9 162 0</inkml:trace>
        </inkml:traceGroup>
      </inkml:traceGroup>
    </inkml:traceGroup>
    <inkml:traceGroup>
      <inkml:annotationXML>
        <emma:emma xmlns:emma="http://www.w3.org/2003/04/emma" version="1.0">
          <emma:interpretation id="{3937595E-ECB1-43B5-BA85-6FB306AF6309}" emma:medium="tactile" emma:mode="ink">
            <msink:context xmlns:msink="http://schemas.microsoft.com/ink/2010/main" type="paragraph" rotatedBoundingBox="19671,8703 23173,8602 23192,9282 19691,9383" alignmentLevel="2"/>
          </emma:interpretation>
        </emma:emma>
      </inkml:annotationXML>
      <inkml:traceGroup>
        <inkml:annotationXML>
          <emma:emma xmlns:emma="http://www.w3.org/2003/04/emma" version="1.0">
            <emma:interpretation id="{ADF67B3E-B7F7-4F1F-A2F1-9C3425BF55AC}" emma:medium="tactile" emma:mode="ink">
              <msink:context xmlns:msink="http://schemas.microsoft.com/ink/2010/main" type="line" rotatedBoundingBox="19671,8703 23173,8602 23192,9282 19691,9383"/>
            </emma:interpretation>
          </emma:emma>
        </inkml:annotationXML>
        <inkml:traceGroup>
          <inkml:annotationXML>
            <emma:emma xmlns:emma="http://www.w3.org/2003/04/emma" version="1.0">
              <emma:interpretation id="{BDFBE1F3-95D0-423B-9FB4-53C9D22FAFAE}" emma:medium="tactile" emma:mode="ink">
                <msink:context xmlns:msink="http://schemas.microsoft.com/ink/2010/main" type="inkWord" rotatedBoundingBox="19725,8647 20964,8727 20921,9393 19682,9313"/>
              </emma:interpretation>
            </emma:emma>
          </inkml:annotationXML>
          <inkml:trace contextRef="#ctx0" brushRef="#br0" timeOffset="3792.44">152 1213 24 0,'0'0'159'0,"5"-11"-11"0,-5 11-9 16,6-4 5-16,-6 4-2 0,2-7-8 0,-2 7-7 15,0 0-9-15,5-8 0 0,-5 8-7 0,0 0-6 16,2-6-7-16,-2 6-6 0,0 0-5 0,0 0-8 16,0 0-11-16,0 0-7 0,0 0-7 0,0 0-7 15,0 0-5-15,0 0-4 0,0 0-5 0,0 0 7 16,0 0 1-16,0 0-3 0,-19 19-4 0,13-11-1 15,3 4 1-15,-2-1-1 0,-2 1 1 0,0-1 4 16,-2 6-2-16,1-1 0 0,3-2 0 0,-3 2 1 16,-2 2-2-16,2-2-1 0,3 2-2 0,-3-1 0 15,1 1-6-15,1-4 1 0,-1 2-5 0,2 1 2 16,-1 0-3-16,1-2-2 0,1-3-3 0,1 0 4 16,0 0-4-16,-2 1 1 0,-1-1 0 0,3 0-3 15,1-3-3-15,-5 2 0 0,3-4 1 0,3 0 0 0,1-7 0 16,-6 12-6-16,6-12 2 0,-2 10-10 0,2-10 11 15,0 0-1-15,-2 10-1 0,2-10 4 0,0 0 7 16,-4 5 5-16,4-5 9 0,0 0 4 0,0 0-5 16,0 0-5-16,0 0-2 0,0 0 0 0,0 0-2 15,0 0-6-15,0 0 1 0,-1-28-3 0,4 17 0 16,1-1-3-16,-2-2-7 0,1 0 2 0,1-3-10 16,2-2-4-16,1 0-1 0,-1-1-11 0,-1-2 4 15,2 3-7-15,-1 2-2 0,-1-5 5 0,1 4 0 16,1-1-1-16,0 2 5 0,-1 3-3 0,-3 1 3 15,1 2 4-15,2-3 1 0,-3 0-1 0,-1 0 3 16,0 5-1-16,1-3 0 0,0 2 2 0,0 0 1 16,2 3 4-16,-5 7-3 0,2-16-1 0,1 9 0 15,2 1 1-15,0 0 1 0,-5 6-1 0,4-9 0 0,-4 9 3 16,7-8 1-16,-7 8-4 0,4-6 5 16,-4 6-6-16,0 0 3 0,9-4 0 0,-9 4-3 15,0 0-1-15,0 0 3 0,15 12-3 0,-12-6-2 0,0-1 2 16,1 4 0-16,-1-3 2 0,2 6 0 0,-3 0 1 15,1 2-1-15,-1-3 0 0,2 5 9 0,-2-2-4 16,1-1 0-16,-1 5 3 0,-2 0 2 0,4-2 1 16,0-2 0-16,-1 0-2 0,-1 0 0 0,-2 1 4 15,2 0-6-15,2-3 5 0,-3 1-1 0,3 1 1 16,-2-2 0-16,1 2-1 0,-1-3 0 0,1 3 2 16,0-4 1-16,-1 2-2 0,1-1-1 0,1-2 1 15,0-1-3-15,-2 2 3 0,3-3-1 0,-3 1-1 16,4 2 2-16,-3-4-4 0,2 0 6 0,-5-6-5 15,7 9 1-15,-4-4 2 0,-3-5-3 0,9 11-12 0,-8-8-10 16,-1-3-14-16,6 8-17 0,-6-8-15 0,4 6-15 16,-4-6-11-16,0 0-18 0,3 9-14 15,-3-9-14-15,0 0-27 0,0 0-60 0,0 0-114 16,0 0-365-16,0 0 162 0</inkml:trace>
          <inkml:trace contextRef="#ctx0" brushRef="#br0" timeOffset="4036.31">85 1477 61 0,'10'-6'214'0,"-10"6"-20"0,13-5-18 0,-5 5-12 15,-8 0-11-15,16-5-16 0,-8 4-17 0,-8 1-13 16,17 0-8-16,-9-1-10 0,-8 1-9 0,16 0-8 15,-16 0-8-15,13 1-5 0,-6 3-17 0,-7-4-13 0,8 5-23 16,-3-2-12-16,-5-3-33 0,8 8-23 16,-8-8-22-16,7 5-42 0,-1-1-133 0,-6-4-279 15,5 6 124-15</inkml:trace>
          <inkml:trace contextRef="#ctx0" brushRef="#br0" timeOffset="4654.32">476 1489 158 0,'0'0'170'15,"0"0"-19"-15,4-9-10 0,-4 9-14 0,4-5-15 16,-4 5-4-16,7-6-10 0,-7 6-12 0,7-9-3 15,-7 9-7-15,11-5-10 0,-6 2-2 0,1-2-4 16,-6 5-14-16,10-3 4 0,-3-1-1 0,-7 4-4 16,16-4 2-16,-10 2-3 0,-6 2-6 0,14-4-5 15,-8 2 1-15,-6 2-6 0,11 3-1 0,-11-3-4 16,12 3-3-16,-12-3-3 0,10 6-2 0,-5-2-2 0,-5-4-3 16,6 11 0-16,-3-5 2 0,-1 3 0 15,0-2 4-15,-2 5-1 0,3-2-4 0,-3 0 2 16,0 0 2-16,-3-1 4 0,1 1-4 0,0 2 4 0,-1-3 2 15,0 4 4-15,0-1 0 0,-2-3-3 0,1 2 0 16,-1-1-1-16,1-4-2 0,0 4 1 0,-4-1 0 16,3 2 0-16,-3-5 1 0,2 0-1 15,2 1-4-15,4-7 0 0,-9 9 0 0,5-1 4 0,4-8-4 16,-9 5 2-16,9-5 2 0,-9 6 2 16,9-6 2-16,-6 3 2 0,6-3 0 0,0 0 0 0,0 0-1 15,-10 1 0-15,10-1 0 0,0 0-6 0,0 0-3 16,0 0 0-16,0 0-2 0,0 0 0 0,0 0-3 15,0 0-2-15,0 0 1 0,0 0-1 0,0 0 2 16,-2-18-4-16,2 18-2 0,0 0 0 0,0 0 1 0,20-6-2 16,-13 5-2-16,-1-3-1 0,10 2 1 15,-3-1 0-15,2 3-1 0,1-1-1 0,6-1 1 16,-9 2 0-16,8-1-1 0,-6 2-5 0,1-1 2 0,5 0 3 16,-8 2-2-16,3-2-1 0,-3 1 4 0,-4 1 0 15,-1-1-4-15,-8-1 4 0,16 3-5 16,-11-1 1-16,-5-2 3 0,10 2-6 0,-10-2-7 0,11 1-10 15,-11-1-2-15,10 3-6 0,-10-3-10 0,6 6-8 16,-6-6-17-16,4 5-9 0,-4-5-12 0,0 0-13 16,0 0-24-16,0 0-18 0,-10 15-36 0,10-15-149 15,0 0-353-15,-8 4 156 0</inkml:trace>
          <inkml:trace contextRef="#ctx0" brushRef="#br0" timeOffset="-18026.26">1161 1319 111 0,'7'-3'212'0,"-7"3"-7"15,0 0-10-15,0 0-10 0,0 0-12 0,0 0-10 0,0 0-17 16,0 0-10-16,0 0-16 0,0 0-10 16,0 0-11-16,0 0-7 0,0 0-7 0,0 0-3 0,0 0-7 15,0 0 0-15,0 0-4 0,4 14 1 0,-4-14 2 16,0 0-6-16,0 11-4 0,0-11-5 0,0 0-9 15,-2 10-2-15,2-10-3 0,0 0-3 16,0 0-5-16,0 12 0 0,0-12-6 0,0 0-2 0,0 0-2 16,0 0-2-16,0 11-2 0,0-11-5 0,0 0 0 15,0 0 0-15,0 0 1 0,0 0-4 0,0 0-4 16,0 9 1-16,0-9-2 0,0 0-4 0,0 0-11 16,0 0-10-16,0 0-18 0,0 0-14 0,0 0-17 15,-4 6-20-15,4-6-24 0,0 0-30 0,0 0-9 16,0 0-19-16,0 0-232 0,0 0-431 0,0 0 190 15</inkml:trace>
          <inkml:trace contextRef="#ctx0" brushRef="#br0" timeOffset="-17778.74">1212 1119 137 0,'2'-5'236'0,"-2"5"-18"16,6-9-21-16,-1 5-15 0,-5 4-20 0,9-6-16 15,-9 6-13-15,7-8-13 0,-7 8-13 0,4-4-11 16,-4 4-12-16,0 0-18 0,6-4-16 0,-6 4-19 16,0 0-14-16,0 0-25 0,0 0-24 0,0 0-26 15,0 0-30-15,0 0-71 0,0 0-115 0,0 20-295 16,0-20 131-16</inkml:trace>
        </inkml:traceGroup>
        <inkml:traceGroup>
          <inkml:annotationXML>
            <emma:emma xmlns:emma="http://www.w3.org/2003/04/emma" version="1.0">
              <emma:interpretation id="{6FB8C463-4641-4581-B2FC-6FC1995C9005}" emma:medium="tactile" emma:mode="ink">
                <msink:context xmlns:msink="http://schemas.microsoft.com/ink/2010/main" type="inkWord" rotatedBoundingBox="21419,8653 23173,8602 23192,9251 21437,9301"/>
              </emma:interpretation>
            </emma:emma>
          </inkml:annotationXML>
          <inkml:trace contextRef="#ctx0" brushRef="#br0" timeOffset="-16741.21">1753 1099 76 0,'0'0'188'15,"0"0"-10"-15,0 0-12 0,0 0-1 0,0 0-11 0,0 0-4 16,-16 22-9-16,18-13-10 0,-2-9-8 0,-2 19-5 15,2-9-3-15,0 1-2 0,0 1-3 0,0 1-7 16,0-1-9-16,0 2-6 0,0-3-12 16,0 5 0-16,0-4-7 0,0 1-2 0,0-1-9 0,0 0-5 15,0-1-2-15,0 2-5 0,0-1-5 0,0-1 2 16,0 0-7-16,0-1-4 0,0 1-2 0,0-11-4 16,-3 15 0-16,6-7-5 0,-3-8 1 0,0 13 0 15,0-13-2-15,-3 12-2 0,6-5-3 0,-3-7 0 16,0 13-14-16,0-13-17 0,-3 12-15 0,3-12-17 15,-2 10-9-15,2-10-21 0,2 11-20 0,-2-11-24 16,0 0-32-16,-2 9-21 0,2-9-208 0,0 0-416 0,0 0 185 16</inkml:trace>
          <inkml:trace contextRef="#ctx0" brushRef="#br0" timeOffset="-15794.63">2008 1358 45 0,'0'0'239'16,"0"0"-11"-16,0 0-17 0,16-6-17 0,-16 6-16 15,0 0-23-15,0 0-12 0,0 0-17 0,0 0-13 0,0 0-12 16,0 0-10-16,3 6-9 0,-3-6-3 16,0 0-7-16,2 14-1 0,-2-14-3 0,0 12-6 15,0-2 1-15,0-10 0 0,-2 14-7 0,0-3 1 0,2 0 0 16,-1-3-1-16,1 1-5 0,-2 2-3 0,-1 0-5 15,3-1-1-15,-3 0-4 0,3 0-7 0,-2-1-1 16,2-9-1-16,-2 16-5 0,2-9-1 0,0 1-5 16,0-8 1-16,-3 13-2 0,3-13 1 0,-1 9-4 15,1-9 0-15,0 0 0 0,0 13-15 0,0-13-12 16,0 0-15-16,0 10-17 0,0-10-16 0,0 0-16 16,0 0-16-16,1 9-20 0,-1-9-37 0,0 0-45 15,0 0-190-15,0 0-417 0,0 0 186 0</inkml:trace>
          <inkml:trace contextRef="#ctx0" brushRef="#br0" timeOffset="-15420.01">2353 1302 5 0,'2'6'194'0,"-2"-6"-12"0,3 5-11 0,-3-5-6 16,5 10-10-16,1-3-9 0,-2-2-8 0,1 1-11 15,0 0-8-15,-2 2 5 0,6 0-7 0,-2 1-6 16,1-1-7-16,-1 0-6 0,2 3-5 0,-2-4 0 15,-1 1-8-15,3 0 0 0,1-3-3 0,-2 2-8 16,0 1-8-16,4 0-2 0,-3-3-7 0,-3-1-1 0,3 1-7 16,-1 1-2-16,0-4-7 0,0 3-2 15,-1-2-8-15,-7-3 1 0,11 5-5 0,-4-4-11 0,-7-1-12 16,8 5-14-16,-8-5-11 0,9 3-15 0,-9-3-19 16,0 0-27-16,0 0-34 0,0 0-39 0,0 0-12 15,0 0-222-15,4-15-423 0,-4 15 187 0</inkml:trace>
          <inkml:trace contextRef="#ctx0" brushRef="#br0" timeOffset="-15107.59">2558 1263 15 0,'0'0'167'0,"0"0"-7"0,0 0-10 16,0 0 2-16,-22 8-4 0,22-8-10 0,-10 9-4 0,5-2-5 16,-4-2-5-16,2 2-8 0,-1 1-5 15,3-2-8-15,-2 3-2 0,1 2-2 0,-1-1-6 16,-4-1 2-16,4 1-6 0,-1 2-8 0,0 0-5 16,0-2-6-16,4-1-6 0,-7 1-7 15,5-1-4-15,1 1-4 0,0 0-6 0,1-2-5 0,-2 1 0 16,1-1-6-16,1-2-1 0,4-6-1 0,-7 11-4 0,7-3-11 15,0-8-18-15,-4 9-14 0,4-2-26 0,0-7-11 16,0 12-21-16,0-12-18 0,0 0-23 0,4 9-41 16,-4-9-222-16,10 2-409 0,-10-2 181 0</inkml:trace>
          <inkml:trace contextRef="#ctx0" brushRef="#br0" timeOffset="-14755.44">2838 1230 157 0,'10'-7'235'16,"-10"7"-11"-16,6-7-13 0,-6 7-19 0,6-5-20 15,-6 5-17-15,0 0-18 0,0 0-17 0,0 0-11 0,0 0-7 16,0 0-7-16,14 12-8 0,-14-12-1 15,1 12-5-15,1-3-4 0,1 1-12 0,-3 2 8 16,0-1-2-16,0 0-4 0,3 0-4 0,-1 1-4 0,-2-1-4 16,1 2 0-16,-1-1 1 0,1 1-9 15,-1-1-4-15,1-1-2 0,2 0-8 0,-6 0 1 16,6-2-1-16,-3-1-4 0,1 0-3 0,-1-8-4 0,4 15-3 16,-4-8 2-16,0 1-4 0,0-8-3 0,2 11-9 15,-2-11-14-15,0 12-18 0,0-12-23 0,4 8-17 16,-4-8-20-16,0 0-15 0,-4 12-27 0,4-12-19 15,0 0-14-15,0 0-42 0,0 0-164 0,0 0-398 16,0 0 177-16</inkml:trace>
          <inkml:trace contextRef="#ctx0" brushRef="#br0" timeOffset="-16262.59">1708 1036 140 0,'0'0'152'15,"0"0"-5"-15,6-5-11 0,-6 5-17 0,7-5-9 16,-7 5-5-16,11-4-11 0,-11 4-5 0,8-5-2 16,-8 5-8-16,13-5-3 0,-8 5-5 0,2-2-4 15,-7 2-3-15,16-4-3 0,-10 3-5 0,-6 1 2 0,15-1-11 16,-4 1-5-16,-11 0-4 0,12-2-1 16,-12 2-5-16,18 3-2 0,-12-3-7 0,-6 0 2 15,13 2-5-15,-6 1-1 0,-1-1-4 0,-6-2-2 0,9 9-1 16,-3-4 0-16,-1-2 1 0,-5-3-3 0,11 11-3 15,-9-5-2-15,3 0 1 0,-3 0 0 0,-2-6-1 16,4 13-2-16,-3-7 0 0,-1-6 2 0,4 11-12 16,-4-2 16-16,0-9-2 0,0 14 3 0,0-14 2 15,-5 10 2-15,1-5-2 0,4-5 5 0,-12 12-6 16,6-10 3-16,-1 1-3 0,-1 0 0 0,-3 2-1 16,-2-4-1-16,4 1 2 0,-2 1-1 0,11-3-13 15,-16 0 10-15,7 0-9 0,9 0-13 0,-13 0-19 16,13 0-12-16,-13-2-16 0,13 2-21 0,-11 2-28 0,11-2-53 15,0 0-135-15,0 0-321 0,0 0 142 0</inkml:trace>
          <inkml:trace contextRef="#ctx0" brushRef="#br0" timeOffset="-14314.68">2848 1093 167 0,'1'-8'216'0,"-1"8"-14"0,3-10-18 0,-3 10-15 15,4-5-17-15,-4 5-14 0,9-8-12 0,-5 3-13 16,-4 5-19-16,8-3 0 0,-8 3-9 16,10-6-11-16,-1 2-8 0,-2 2-9 0,-7 2-3 0,14-4-1 15,-14 4-11-15,15 2 1 0,-7-2-6 0,-8 0-4 16,13 2-1-16,-5-1-4 0,-2 4-1 0,2-3-6 16,-8-2-6-16,11 6 1 0,-4-1-3 0,-3 0-1 15,-4-5 2-15,8 11-3 0,-6-5 0 0,0 2 0 16,1-2 0-16,-3-6-5 0,0 19 4 0,0-9 3 15,0-1-5-15,-5-3-1 0,2 4 2 0,-2-3-1 16,0 3 1-16,2-4 2 0,-6 4-2 0,2-1 3 16,-1 0-2-16,1-6-3 0,0 2 0 0,-2 1-1 15,1 0-6-15,1-1-22 0,0-2-23 0,-2 1-26 16,7 1-28-16,2-5-36 0,-13 7-60 0,11-4-136 16,2-3-360-16,0 0 160 0</inkml:trace>
          <inkml:trace contextRef="#ctx0" brushRef="#br0" timeOffset="-13587.69">3099 1384 109 0,'0'0'217'0,"6"-17"-20"0,-6 17-18 0,8-5-14 15,-5 0-16-15,-3 5-7 0,8-8-15 0,-2 5-11 16,-6 3-9-16,6-5-14 0,-6 5-5 0,11-6-18 16,-11 6 2-16,12-3-11 0,-12 3-3 0,11-2-11 15,-11 2 1-15,8-3-6 0,-8 3-5 0,11-4-5 16,-11 4-1-16,0 0-8 0,15 2-3 0,-15-2-4 16,4 5 2-16,-4-5-2 0,10 3-1 0,-10-3-4 15,2 8 2-15,-2-8-3 0,4 10 0 0,-4-10 2 0,0 12-1 16,0-12-1-16,-4 13 0 0,4-5 1 15,-1 2 3-15,-2-1 0 0,-2-1 0 0,2 0-3 0,1 1 0 16,-1 1-2-16,-1-2 3 0,0 2-2 0,-2-2 2 16,2 3-1-16,1-1 2 0,-3-1-5 15,0 0 2-15,3-4 1 0,-3 1 1 0,2-1 0 16,4-5-3-16,-10 12 1 0,8-8-2 0,2-4 0 0,-9 8-1 16,7-4 3-16,2-4-5 0,-8 6 0 0,8-6 3 15,-3 5-1-15,3-5 2 0,-8 6-6 0,8-6 3 16,0 0-2-16,-5 4-1 0,5-4-1 0,0 0-4 15,0 0 6-15,0 0-1 0,0 0 1 0,0 0 3 16,0 0-5-16,0 0 1 0,10 11 0 0,-10-11 0 16,14 1-3-16,-14-1 3 0,13-1-2 0,-4 2-2 15,-1-1 1-15,6-1 0 0,0 1 0 0,-1-1 0 16,0 1-3-16,0-2 3 0,1 4-1 0,-1-1-2 16,2-2 2-16,-2 2-1 0,2-1 1 0,-2 1 1 15,3-1-3-15,-3 0 0 0,0 1 0 0,0 2 3 0,-2-1 0 16,-2-2-1-16,2 2-1 0,-11-2 0 15,17 1 2-15,-9 0 0 0,-8-1 0 0,13 2-3 16,-5-1-4-16,-8-1-11 0,8 2-15 0,-8-2-18 0,8 2-15 16,-8-2-22-16,0 0-26 0,11 3-27 15,-11-3-40-15,0 0-150 0,0 0-358 0,7 3 158 16</inkml:trace>
        </inkml:traceGroup>
      </inkml:traceGroup>
    </inkml:traceGroup>
    <inkml:traceGroup>
      <inkml:annotationXML>
        <emma:emma xmlns:emma="http://www.w3.org/2003/04/emma" version="1.0">
          <emma:interpretation id="{2949DB83-0428-4AC6-AC7F-3E26A6099457}" emma:medium="tactile" emma:mode="ink">
            <msink:context xmlns:msink="http://schemas.microsoft.com/ink/2010/main" type="paragraph" rotatedBoundingBox="19934,10216 24534,10309 24514,11274 19915,11181" alignmentLevel="2"/>
          </emma:interpretation>
        </emma:emma>
      </inkml:annotationXML>
      <inkml:traceGroup>
        <inkml:annotationXML>
          <emma:emma xmlns:emma="http://www.w3.org/2003/04/emma" version="1.0">
            <emma:interpretation id="{4F46C798-3A8B-4A69-975D-2754F8B698B9}" emma:medium="tactile" emma:mode="ink">
              <msink:context xmlns:msink="http://schemas.microsoft.com/ink/2010/main" type="inkBullet" rotatedBoundingBox="19934,10216 19939,10217 19937,10292 19933,10291"/>
            </emma:interpretation>
            <emma:one-of disjunction-type="recognition" id="oneOf0">
              <emma:interpretation id="interp0" emma:lang="tr-TR" emma:confidence="0">
                <emma:literal>•</emma:literal>
              </emma:interpretation>
            </emma:one-of>
          </emma:emma>
        </inkml:annotationXML>
        <inkml:trace contextRef="#ctx0" brushRef="#br0" timeOffset="7825.67">227 2569 175 0,'0'0'247'0,"0"0"-15"0,0 0-19 15,0 0-18-15,0 0-18 0,0 0-14 16,0 0-19-16,0 0-14 0,0 0-19 0,-2 11-7 16,2-11-13-16,0 0-8 0,0 0-9 0,0 0-7 15,0 0-6-15,0 0-6 0,0 10-4 0,0-10-14 0,0 0-17 16,0 12-16-16,0-12-23 0,-3 9-20 16,3-9-31-16,0 13-26 0,0-13-31 0,0 10-221 15,0-10-376-15,3 10 167 0</inkml:trace>
      </inkml:traceGroup>
      <inkml:traceGroup>
        <inkml:annotationXML>
          <emma:emma xmlns:emma="http://www.w3.org/2003/04/emma" version="1.0">
            <emma:interpretation id="{B97DFAF1-206D-4F88-80EE-B7F2393B256D}" emma:medium="tactile" emma:mode="ink">
              <msink:context xmlns:msink="http://schemas.microsoft.com/ink/2010/main" type="line" rotatedBoundingBox="19968,10244 24533,10337 24514,11274 19949,11182"/>
            </emma:interpretation>
          </emma:emma>
        </inkml:annotationXML>
        <inkml:traceGroup>
          <inkml:annotationXML>
            <emma:emma xmlns:emma="http://www.w3.org/2003/04/emma" version="1.0">
              <emma:interpretation id="{A365ABCF-407D-4DCD-A4AD-9246D07856D2}" emma:medium="tactile" emma:mode="ink">
                <msink:context xmlns:msink="http://schemas.microsoft.com/ink/2010/main" type="inkWord" rotatedBoundingBox="19962,10545 21343,10572 21333,11114 19951,11086"/>
              </emma:interpretation>
            </emma:emma>
          </inkml:annotationXML>
          <inkml:trace contextRef="#ctx0" brushRef="#br0" timeOffset="8743.98">322 2986 127 0,'0'0'196'16,"0"0"-10"-16,0 0-17 0,0 23-12 0,0-23-7 16,1 13-7-16,-1-13-9 0,5 12-8 0,-5-4-10 15,2 1 2-15,-2-9-5 0,-2 16-6 0,2-6-6 16,-2 0-6-16,2 0 2 0,-4 0-6 0,2 2-5 15,1-2-11-15,-3-2 3 0,2 3-8 0,-1 1-4 16,-3-1-3-16,4 0-5 0,-3-1-6 0,3 2-5 16,-4-1-6-16,3 0 1 0,-1-1-7 0,-1-1-1 15,3-1-4-15,-2-2-2 0,-1 3-4 0,5-9 2 16,-6 11-7-16,4-5-1 0,2-6 0 0,-5 9-5 0,0-5 1 16,5-4-1-16,0 0 2 0,-3 9-1 0,3-9-4 15,0 0-1-15,-3 11 4 0,3-11-2 16,0 0 4-16,0 0-3 0,0 0-3 0,0 0-1 15,0 0-4-15,0 0-6 0,0 0-9 0,18-19-4 0,-12 13-13 16,1-5-5-16,-1 2-10 0,4-9-15 0,-2 5-7 16,-2-3-9-16,4 0-5 0,-1 1-2 15,-1-2 8-15,-2 4 9 0,4-6 9 0,-4 2 0 0,-1 4 3 16,3 0 14-16,-3-1 7 0,0 2 4 0,-2-2 11 16,-1 2 7-16,1-1 10 0,-1 3 12 0,1-4 10 15,-1 5 9-15,0-2 5 0,-2-2 5 0,0 6 3 16,0-2 2-16,0 9-1 0,2-15 3 0,-2 15 2 15,1-14-1-15,-1 7-3 0,0 7 0 0,3-10-2 16,-3 10-8-16,0-9 3 0,0 9-6 0,0 0-8 16,0 0-3-16,0-10-2 0,0 10-1 0,0 0-3 15,0 0-2-15,0 0-4 0,0 0-2 0,16 3 1 16,-16-3-3-16,9 11-1 0,-3-6-1 0,-3 5-4 16,4 0 5-16,-4 0 1 0,2 1-3 0,0-1-4 0,1 0 1 15,-1 3 0-15,0-1-1 0,0 0-1 0,0-1 2 16,1 3 2-16,-1-4 2 0,2 1-5 15,-4 1 4-15,2 0-4 0,2-2 3 0,-3 0 0 16,1 2 0-16,-3-3 0 0,5 0-2 0,-1 0 0 0,-4-2 3 16,3 2-1-16,1-3-2 0,-1 4 1 0,0-3 5 15,-2 0-5-15,0-1 1 0,4 2 0 0,-5-3 2 16,4 2-3-16,-6-7 5 0,8 10-6 0,-3-4 0 16,-5-6-12-16,11 7-6 0,-6-3-15 0,-1 1-9 15,-4-5-12-15,9 7-17 0,-4-2-10 0,-5-5-12 16,7 9-12-16,-1-7-17 0,-6-2-14 0,4 6-24 15,-4-6-12-15,0 0-12 0,0 0-161 0,5 6-372 16,-5-6 165-16</inkml:trace>
          <inkml:trace contextRef="#ctx0" brushRef="#br0" timeOffset="9052.01">401 3156 140 0,'8'-5'194'16,"-8"5"-14"-16,12-3-12 0,-4 2-16 0,-8 1-11 0,13-1-14 15,-3 0-10-15,-10 1-13 0,16 0-11 0,-6 1-8 16,1 1-11-16,-4 1-7 0,1-1-5 16,-1 2-7-16,-7-4-11 0,16 8-19 0,-8-5-18 15,-1 1-14-15,4 2-21 0,-5-2-24 0,3 0-27 16,0 0-28-16,1 1-154 0,-2-3-282 0,1-1 125 0</inkml:trace>
          <inkml:trace contextRef="#ctx0" brushRef="#br0" timeOffset="9356.77">812 3134 4 0,'0'0'179'0,"0"0"-8"0,0 0-6 15,0 0-4-15,12 17-7 0,-12-17-6 0,0 9-5 16,0-9-7-16,0 13-4 0,0-4-6 0,0-9-5 15,0 16-7-15,3-4-5 0,-3-2-5 0,0 2 3 16,0-1-11-16,0 1-6 0,0-2-3 0,1 1-8 16,-2 0-8-16,1-2-5 0,0 2-5 0,0-11-6 15,1 19-5-15,-2-10-6 0,1-1-1 0,0 3-6 16,0-11-2-16,-3 14-4 0,3-5-1 0,0-9-3 16,-2 12-3-16,2-5-17 0,0-7-15 0,0 0-24 0,-3 16-20 15,3-16-13-15,3 8-18 0,-3-8-16 16,5 6-30-16,-5-6-28 0,0 0-34 0,6 4-175 15,-6-4-395-15,0 0 175 0</inkml:trace>
          <inkml:trace contextRef="#ctx0" brushRef="#br0" timeOffset="9680.51">1021 3326 90 0,'0'0'154'0,"0"0"-10"0,0 0-2 0,0 0-2 0,-23 0-7 16,23 0-3-16,0 0-4 0,-21 9 0 0,13-5-8 16,0 2-3-16,1-2-6 0,-1 4-6 0,0-3-8 15,-2 1-7-15,0 0-4 0,2 2-1 0,3-3-8 16,-1 0-5-16,1 1-7 0,5-6-3 0,-8 10-2 16,6-6-5-16,2-4 0 0,-5 10 1 0,5-10 2 15,0 8 5-15,0-8 0 0,0 0 0 0,7 13 5 16,-1-9-9-16,4-2-3 0,3 1-3 0,2-3-5 15,2 0-9-15,3 0 1 0,0 0-6 0,4-1-2 16,-1 1-4-16,-4 0-4 0,3 0-4 0,-6-2-13 16,-1 2-15-16,-2-1-15 0,3 1-19 0,-6 0-19 15,0 0-20-15,-10 0-19 0,15 3-20 0,-9-3-26 0,-6 0-20 16,11 1-22-16,-11-1-182 0,0 0-403 16,0 0 178-16</inkml:trace>
          <inkml:trace contextRef="#ctx0" brushRef="#br0" timeOffset="10416.28">1507 3028 249 0,'0'0'305'0,"7"-14"-23"0,-1 9-23 0,1-4-24 16,2 4-21-16,-2-1-19 0,6-2-18 0,-2 3-19 15,-1-1-16-15,-3 4-16 0,2-1-15 0,-2-1-12 16,-7 4-10-16,13-6-28 0,-13 6-30 0,11 1-25 16,-11-1-28-16,7 8-30 0,-7-8-35 0,0 10-42 0,0-10-47 15,0 0-204-15,-10 18-409 0,7-12 181 0</inkml:trace>
          <inkml:trace contextRef="#ctx0" brushRef="#br0" timeOffset="10202.44">1518 3324 121 0,'0'0'278'0,"0"0"-18"0,0 0-19 15,0 0-18-15,0 0-19 0,0 0-17 0,0 0-14 16,0 0-10-16,0 0-5 0,0 0-7 0,0 0-6 16,0 0-9-16,0 0-7 0,0 0-6 0,0 0-5 0,2 19-11 15,-2-19-5-15,0 0-9 0,3 6-3 0,-3-6-8 16,0 0-8-16,0 0-4 0,2 9-8 15,-2-9-5-15,0 0-9 0,0 0-8 0,2 5 5 16,-2-5-3-16,0 0-10 0,0 0-1 0,0 0-4 16,0 0-4-16,4 8-4 0,-4-8-2 0,0 0-17 15,0 0-17-15,0 0-8 0,0 0-20 0,0 0-13 16,-6 11-12-16,6-11-15 0,0 0-13 0,0 0-15 0,0 0-14 16,0 0-24-16,-10 2-26 0,10-2-28 0,0 0-245 15,0 0-488-15,0 0 216 0</inkml:trace>
        </inkml:traceGroup>
        <inkml:traceGroup>
          <inkml:annotationXML>
            <emma:emma xmlns:emma="http://www.w3.org/2003/04/emma" version="1.0">
              <emma:interpretation id="{1AD41FF1-821A-4070-929C-5DDD421B70E4}" emma:medium="tactile" emma:mode="ink">
                <msink:context xmlns:msink="http://schemas.microsoft.com/ink/2010/main" type="inkWord" rotatedBoundingBox="21820,10331 23479,10364 23462,11253 21802,11219"/>
              </emma:interpretation>
            </emma:emma>
          </inkml:annotationXML>
          <inkml:trace contextRef="#ctx0" brushRef="#br0" timeOffset="11508.37">2120 2859 171 0,'0'0'203'16,"0"-9"-13"-16,0 9-7 0,0 0-9 0,0 0-13 16,0-11-10-16,0 11-4 0,0 0-8 0,0 0-8 15,0-12-10-15,0 12-6 0,0 0-10 0,0 0-13 16,0 0-10-16,0 0-8 0,0 0-14 0,0 0-6 16,0 0-6-16,0 0 1 0,0 0-4 0,0 0 3 15,0 32-1-15,-3-18-2 0,3-1 1 0,3 7 3 16,-3-1 0-16,2 3 2 0,-2-2-3 0,0 1 2 15,0 0-5-15,0 1 0 0,0-1 0 0,0 0-5 16,0-2-1-16,-2 3 0 0,2-3 1 0,2 1-1 0,1-2 5 16,-6 1 2-16,3-3-7 0,0 0-4 0,-2-2 1 15,2 0-2-15,0-1-4 0,0 1-4 16,-3 1 2-16,3-3-5 0,-2-1 0 0,0-1 2 0,-2 2-8 16,4-4 1-16,-2 0-2 0,2-8 0 0,-5 15-2 15,5-7-2-15,0-8-1 0,0 11-3 0,0-11-13 16,-2 9-16-16,2-9-18 0,0 0-23 15,2 12-19-15,-2-12-25 0,0 0-22 0,-2 9-28 0,2-9-45 16,0 0-74-16,0 0-174 0,0 0-484 0,0 0 215 16</inkml:trace>
          <inkml:trace contextRef="#ctx0" brushRef="#br0" timeOffset="11958.7">2117 2808 146 0,'0'0'214'15,"-2"-11"-11"-15,2 11-11 0,-1-13-12 0,-4 7-5 0,5 6-6 16,0-12-12-16,0 12-10 0,-2-11-8 0,2 11-9 16,2-12-13-16,-2 12-8 0,5-10-11 0,-2 4-10 15,2 1-10-15,-5 5-7 0,13-11-4 0,-7 7-8 16,6-1-5-16,1 0-4 0,-2 1-4 16,4 0-4-16,-1 3-7 0,1-1-5 0,-2 2-2 15,3 0-2-15,-5 1-6 0,3 1 1 0,-1 2-7 0,0 0-1 16,0 2 0-16,-2 2-2 0,-1 0-3 0,-3 3 1 15,2-2-1-15,-5 2-2 0,-1 0 0 0,-3-1-1 16,0 3 0-16,0-3 0 0,-3 2-1 0,-1-2-1 16,-2 0 3-16,1 0 1 0,-6-1-2 0,3 1 2 15,-4-4-4-15,1 2 2 0,-2-2 0 0,0 0-1 16,-2-1 1-16,3 3 1 0,-1-4-13 0,0 1-17 16,2 1-27-16,0-2-32 0,-2 0-32 0,4 2-43 15,0-2-43-15,1 0-202 0,1-2-436 0,7-2 193 16</inkml:trace>
          <inkml:trace contextRef="#ctx0" brushRef="#br0" timeOffset="12453.33">2389 3265 103 0,'0'0'262'0,"2"-11"-13"0,-2 11-14 0,0 0-15 16,0 0-15-16,0 0-17 0,5-4-14 0,-5 4-18 16,0 0-14-16,0 0-19 0,0 0-7 0,0 0-17 15,0 0-7-15,0 0-10 0,0 0-5 0,11 12-7 16,-11-12-3-16,0 11-2 0,3-4-3 0,-3 2 0 16,0-9 2-16,1 18-6 0,-1-5-1 0,0-2 0 15,0 1-1-15,-1-2 0 0,1-1-9 0,-3 2 0 16,3 0-3-16,-3-1-4 0,3 2-5 0,-2-3 1 15,2-9-4-15,-3 17-3 0,3-9-3 0,0-8-2 16,-1 14 0-16,-1-5-4 0,2-9-2 0,-1 14 0 16,0-8 0-16,1-6-5 0,-3 13-1 0,3-13-4 0,0 11-25 15,0-11-13-15,0 10-13 0,0-10-17 16,-2 9-18-16,2-9-12 0,0 0-15 0,2 9-17 16,-2-9-14-16,0 0-24 0,8 5-31 0,-8-5-50 15,0 0-162-15,15-3-436 0,-15 3 193 0</inkml:trace>
          <inkml:trace contextRef="#ctx0" brushRef="#br0" timeOffset="12835.58">2640 3384 74 0,'-19'0'168'16,"19"0"-10"-16,0 0-12 0,-13 9-7 0,13-9-2 16,-12 8-6-16,6-5-11 0,-4 3-3 0,4-2-2 15,-3 2-5-15,1 0-5 0,-2 0-6 0,-1-1-6 16,3 0-1-16,-2 0-5 0,2 0-3 0,-3 1-8 16,4-1-4-16,0 0-4 0,-1 0-6 0,3-1-6 15,-3 1-4-15,3-1-4 0,5-4-6 0,-8 7-2 16,8-7-3-16,-8 6-3 0,8-6-2 0,-2 8-2 15,2-8-2-15,0 0 4 0,-3 8 0 0,3-8 4 0,0 0 7 16,0 0 7-16,0 0-4 0,10 10-3 0,-10-10-4 16,10 4-2-16,-10-4 0 0,12 0-5 15,-5 0-4-15,-7 0-4 0,15 1 1 0,-6-1-6 16,-9 0-9-16,17 0-12 0,-9 0-21 0,0 1-20 16,-8-1-28-16,15-1-22 0,-6 2-26 0,-9-1-28 0,12 1-30 15,-12-1-53-15,15-1-150 0,-4 0-412 16,1-2 182-16</inkml:trace>
          <inkml:trace contextRef="#ctx0" brushRef="#br0" timeOffset="13122.39">2859 3486 39 0,'0'0'224'0,"0"0"-15"0,10-1-10 16,-10 1-13-16,0 0-10 0,0 0-5 0,11 1-11 16,-11-1-5-16,0 0-8 0,11 1-12 0,-11-1-8 15,7 1-4-15,-7-1-6 0,13 3-8 0,-13-3-7 16,13 0-2-16,-13 0-12 0,13 0-9 0,-13 0-8 16,15 0-4-16,-7 0-8 0,-8 0-5 0,13 2-4 15,-5-2-6-15,-8 0-8 0,12 0-11 0,-12 0-19 16,12 0-21-16,-12 0-26 0,12 0-24 0,-12 0-21 15,11 4-29-15,-11-4-31 0,0 0-29 0,12 0-228 16,-12 0-436-16,6-4 193 0</inkml:trace>
          <inkml:trace contextRef="#ctx0" brushRef="#br0" timeOffset="13421.79">3188 3358 67 0,'0'0'180'0,"0"0"-13"15,0 0-15-15,0 0-17 0,0 0-6 0,10-1-13 16,-10 1 0-16,0 0-6 0,0 0-3 0,0 0 2 16,2 16-3-16,-2-16-1 0,0 11-7 0,0-11-1 15,-1 14 5-15,0-6-3 0,1-8-3 0,-3 16-6 16,3-6-8-16,-2-2-5 0,2 1-3 0,0-9-6 15,0 19-8-15,0-8-4 0,0 1-8 0,2-2 0 16,1-1-8-16,-3 2-1 0,1-1-6 0,3 0-22 16,-2 0-32-16,-1-1-39 0,4 1-38 0,-3-3-63 15,4-2-82-15,-1-1-130 0,-5-4-403 0,8 9 179 16</inkml:trace>
          <inkml:trace contextRef="#ctx0" brushRef="#br0" timeOffset="15180.87">3761 3061 60 0,'-10'-2'183'0,"10"2"-6"16,0 0-11-16,0 0-13 0,-14 6-6 0,14-6-3 16,-10 6-8-16,5 0-7 0,-3 0-5 0,5-1-6 15,-7 4-1-15,1 0-8 0,-1 2-5 0,2-5-3 16,-3 4-3-16,0-2-8 0,-3 4-4 0,3 1-8 15,2-3-9-15,-4 4-2 0,3-6-8 16,-2 4-7-16,-3 2-3 0,5-4-6 0,0-1 0 0,-2 2-7 16,0-2 1-16,3 1-8 0,-4-2-5 0,1 1-23 15,3-3-27-15,2 2-24 0,0 0-26 0,-3-1-34 16,4-3-31-16,6-4-41 0,-7 6-192 0,7-6-406 16,0 0 180-16</inkml:trace>
          <inkml:trace contextRef="#ctx0" brushRef="#br0" timeOffset="14901.91">3490 3102 14 0,'10'7'208'0,"-2"-2"-11"16,4 2-13-16,0 1-10 0,-2 0-13 0,0 1-7 16,2 1-12-16,-1 0-15 0,0-3-10 0,-1 4-10 15,1-3-10-15,-1-2-9 0,0 5-4 0,0-2-4 16,-4-1-8-16,3 0-3 0,-2-1-9 0,1 2-5 16,-4-3-5-16,1 0-4 0,1 0-6 0,-1 1-2 15,0-2-5-15,-5-5-1 0,9 9-3 0,-8-4-6 16,-1-5 0-16,9 7-5 0,-9-7-8 0,2 6-16 15,-2-6-14-15,5 6-16 0,-5-6-12 0,6 6-20 16,-6-6-18-16,0 0-36 0,7 1-31 0,-7-1-180 16,0 0-359-16,0 0 159 0</inkml:trace>
        </inkml:traceGroup>
        <inkml:traceGroup>
          <inkml:annotationXML>
            <emma:emma xmlns:emma="http://www.w3.org/2003/04/emma" version="1.0">
              <emma:interpretation id="{0599CBA7-69A2-4E00-8393-CFB165AC2125}" emma:medium="tactile" emma:mode="ink">
                <msink:context xmlns:msink="http://schemas.microsoft.com/ink/2010/main" type="inkWord" rotatedBoundingBox="23865,10323 24533,10337 24515,11208 23847,11194"/>
              </emma:interpretation>
            </emma:emma>
          </inkml:annotationXML>
          <inkml:trace contextRef="#ctx0" brushRef="#br0" timeOffset="15643.47">4161 2943 9 0,'0'0'277'0,"6"-4"-33"0,-6 4-23 16,0 0-15-16,0 0-14 0,0 0-12 0,12 12-10 15,-5-3-14-15,-4-2-4 0,3 2-11 0,0 3-9 16,-1-2 3-16,0 4-13 0,3-2-8 0,-5 2-6 16,4 1-10-16,-1 2-5 0,-3-3-11 0,0 4-5 15,2 0-2-15,-3-1-8 0,5-1-10 0,-5-1-2 16,-1-1-6-16,0 4-5 0,-1-4-6 0,0 0-12 16,-1-1-4-16,0 2 1 0,-1-2-4 0,-1 0-2 15,-1 1-1-15,2 0 3 0,-2-3-9 0,0 1-7 16,1-2-20-16,0 0-8 0,0-3-13 0,1 1-14 15,2-8-8-15,-2 11-13 0,2-11-18 0,-3 10-6 16,3-10-11-16,0 9-9 0,0-9-19 0,0 0-24 16,0 0-34-16,0 0-187 0,0 0-411 0,0 0 182 0</inkml:trace>
          <inkml:trace contextRef="#ctx0" brushRef="#br0" timeOffset="16006.36">4150 2852 154 0,'1'-12'226'0,"-1"-2"-23"0,2 2-21 0,2-1-12 0,2 0-13 16,0 3-14-16,-2-2-13 0,1 3-5 16,3-1-17-16,-2 0-10 0,-3 4-5 0,5-3-6 0,-3 3-4 15,-4 1-10-15,-1 5-5 0,11-12-9 0,-6 7-8 16,-5 5 0-16,9-6-7 0,-3 4-5 0,-6 2-6 15,8-6-4-15,-8 6-3 0,10-2-3 0,-10 2-6 16,11 0 2-16,-11 0-5 0,9 5-4 0,-9-5 0 16,11 5 0-16,-6-1-5 0,-5-4 0 0,6 11 0 15,-3-3 0-15,-3-1 1 0,2 5-1 0,-2-12-3 16,0 17 3-16,-1-7-2 0,1 2-4 0,-1 1-2 16,-4-1 7-16,3 2 0 0,0-2 0 0,-3-1-2 15,0 3 5-15,-1-3-4 0,0 2-4 0,-2-1 7 16,-1-2 0-16,0 2 1 0,-1-2-12 0,1 0-27 15,1-2-23-15,-2 2-21 0,2 0-34 0,2-5-32 16,-1 4-54-16,-2-4-137 0,6 1-361 0,-2 2 159 16</inkml:trace>
          <inkml:trace contextRef="#ctx0" brushRef="#br0" timeOffset="16453.94">4471 3277 30 0,'0'0'260'0,"0"0"-22"0,0 0-13 16,0 0-18-16,12-6-21 0,-12 6-16 15,0 0-19-15,0 0-16 0,0 0-14 0,0 0-9 0,0 0-6 16,6 8-6-16,-6-8-9 0,4 10-5 0,-1-6-2 16,2 1-2-16,-5-5-2 0,6 12-8 15,-5-4-2-15,2-2-1 0,1 1-6 0,-3 1-3 0,0 3-3 16,3-1-3-16,-4-2-3 0,1 2-4 0,-1 1-2 15,1-2-6-15,-1 0-4 0,0-9 1 0,-1 15-3 16,2-7-3-16,-1-8-5 0,0 12 0 0,0-12 6 16,0 10-12-16,0-10-2 0,0 11 0 0,0-11 0 15,3 11-1-15,-3-11-13 0,1 9-19 0,-1-9-21 16,0 0-20-16,1 10-23 0,-1-10-22 0,0 0-17 16,1 12-30-16,-1-12-20 0,5 5-20 0,-5-5-58 15,0 0-125-15,11 0-403 0,-11 0 178 0</inkml:trace>
          <inkml:trace contextRef="#ctx0" brushRef="#br0" timeOffset="16814.33">4728 3408 57 0,'6'-2'210'0,"-6"2"-16"0,8-4-10 15,-8 4-10-15,0 0-15 0,0 0-10 0,7-4-16 16,-7 4-17-16,0 0-13 0,0 0-12 0,0 0-9 15,0 0-5-15,0 0-4 0,0 0-2 0,0 0-2 16,0 0-1-16,0 0 0 0,-22 10-5 0,13-6 0 16,2 1-3-16,-4 0-2 0,1 1-4 0,1-2-3 15,2-1 0-15,-2 2-3 0,-1 1-1 0,0-3-2 16,-1 6-3-16,4-4 0 0,-3 0-3 0,3 0-1 16,2 1-5-16,-1-2 2 0,-2 0-5 0,2 0-2 0,6-4-3 15,-8 8-4-15,8-8-1 0,-6 6 2 0,6-6-5 16,-5 5 5-16,5-5-5 0,0 0 1 0,0 0 2 15,-2 11 1-15,2-11-1 0,0 0 8 16,9 8 3-16,-9-8-4 0,12 3-3 0,-2 0-1 0,1-1-1 16,1 1-4-16,1-2-2 0,1 0-2 15,0 0 0-15,1 1 0 0,1-1-9 0,-1 2-8 0,-2-1-25 16,2-2-34-16,-2 3-47 0,0-1-49 16,-1-2-59-16,0 4-248 0,1-4-503 0,-5 0 222 0</inkml:trace>
        </inkml:traceGroup>
      </inkml:traceGroup>
    </inkml:traceGroup>
    <inkml:traceGroup>
      <inkml:annotationXML>
        <emma:emma xmlns:emma="http://www.w3.org/2003/04/emma" version="1.0">
          <emma:interpretation id="{6B946686-7E95-4BD4-81AF-7FED6CB54ACF}" emma:medium="tactile" emma:mode="ink">
            <msink:context xmlns:msink="http://schemas.microsoft.com/ink/2010/main" type="paragraph" rotatedBoundingBox="16861,12239 25181,12260 25178,13354 16858,13333" alignmentLevel="1"/>
          </emma:interpretation>
        </emma:emma>
      </inkml:annotationXML>
      <inkml:traceGroup>
        <inkml:annotationXML>
          <emma:emma xmlns:emma="http://www.w3.org/2003/04/emma" version="1.0">
            <emma:interpretation id="{3355202B-62E7-443B-A898-4B855C5E5B9E}" emma:medium="tactile" emma:mode="ink">
              <msink:context xmlns:msink="http://schemas.microsoft.com/ink/2010/main" type="line" rotatedBoundingBox="16861,12239 25181,12260 25178,13354 16858,13333"/>
            </emma:interpretation>
          </emma:emma>
        </inkml:annotationXML>
        <inkml:traceGroup>
          <inkml:annotationXML>
            <emma:emma xmlns:emma="http://www.w3.org/2003/04/emma" version="1.0">
              <emma:interpretation id="{360985C8-AF3B-4EC6-933F-163AF44CE3F5}" emma:medium="tactile" emma:mode="ink">
                <msink:context xmlns:msink="http://schemas.microsoft.com/ink/2010/main" type="inkWord" rotatedBoundingBox="16861,12406 17792,12408 17790,13208 16858,13206"/>
              </emma:interpretation>
            </emma:emma>
          </inkml:annotationXML>
          <inkml:trace contextRef="#ctx0" brushRef="#br0" timeOffset="52616.05">-2624 4871 36 0,'0'0'140'0,"0"0"-2"0,0 0-10 16,0 0-7-16,0 0-9 0,0 0-6 0,0-10-2 15,0 10-2-15,0 0-4 0,0 0-6 0,0 0-3 16,0 0-5-16,0-11 0 0,0 11 4 0,0 0-4 16,0 0-1-16,0 0-4 0,0 0 0 0,-3-12-3 0,3 12 12 15,0 0-11-15,0 0-5 0,0 0 0 16,0 0-2-16,-3-7 0 0,3 7-7 0,0 0 1 15,0 0-6-15,0 0 0 0,0 0-4 0,0 0-1 0,0 0-7 16,0 0-2-16,0 0-5 0,0 0-4 0,0 0-4 16,0 0-3-16,0 0-5 0,0 0 2 15,0 0-3-15,0 0-3 0,0 0 1 0,0 0-5 16,0 0 4-16,0 0 7 0,0 0 8 0,0 0-6 0,0 0 0 16,6 28 0-16,-6-28-1 0,2 12 6 0,1-7-3 15,-3-5-3-15,1 13 0 0,-1-6 1 0,0-7 1 16,1 14 10-16,-1-14-3 0,0 17 3 0,0-10-9 15,0-7-1-15,-2 18 6 0,2-10-2 0,0 3 4 16,-2 0-4-16,1 0 2 0,-2 1-3 0,1-2 4 16,1 2-9-16,1 0-2 0,0-3 0 0,0 3-5 15,0-4 7-15,0 5-2 0,0-2 2 0,0 1-6 16,0-1 0-16,0-3 3 0,1 3-4 0,1 1-2 16,-2-4 6-16,1 1 6 0,-1-9 0 0,2 18 6 15,-1-9-3-15,-1 2-6 0,0-3-1 0,2 2 4 16,-2 2-9-16,0-2 2 0,0 0 9 0,-2 1 1 15,1-2 0-15,-1 1-2 0,2-1-2 0,-1 0-5 16,1-9-1-16,-3 16 0 0,3-8 10 0,-2 1-5 16,2-9 2-16,-3 16 2 0,2-7-2 0,-1-1 0 15,2-8-3-15,-2 15 0 0,1-8-2 0,0 1 4 16,1-8-3-16,-3 15 2 0,2-7-5 0,1-8 0 0,0 11 1 16,0-11-3-16,-1 14-2 0,1-14-2 0,1 10-1 15,-1-10 5-15,0 11-4 0,1-4 2 0,-1-7-5 16,3 9 4-16,-2-2 1 0,-1-7-3 0,3 10-1 15,-3-10 2-15,3 9-6 0,-3-9 0 0,1 9-1 16,-1-9-1-16,0 0 0 0,2 11-1 0,-2-11-2 16,2 8 0-16,-2-8-3 0,3 4 1 0,-3-4 3 15,1 9-1-15,-1-9 1 0,0 0-4 0,0 0 0 16,5 7 1-16,-5-7 2 0,0 0-4 0,0 0-1 16,0 0 10-16,2 5-13 0,-2-5-8 0,0 0-16 15,0 0-18-15,0 0-27 0,0 0-36 0,0 0-27 0,0 0-33 16,0 0-35-16,0 0-32 0,0 0-34 15,9-22-38-15,-8 11-58 0,-1 2-215 0,0-4-626 16,1-1 276-16</inkml:trace>
          <inkml:trace contextRef="#ctx0" brushRef="#br0" timeOffset="53636.19">-2785 4810 114 0,'0'0'163'0,"0"0"-7"0,-12 0-10 0,12 0-7 15,0 0-3-15,0 0-5 0,-8-6-8 0,8 6-7 0,0 0-10 16,-8-7 2-16,8 7-8 0,-6-4-5 15,6 4-2-15,-6-5-11 0,6 5-2 0,-8-5 0 0,8 5 1 16,0 0-7-16,-7-6-2 0,7 6-6 0,0 0-4 16,0 0-1-16,-7-6-6 0,7 6-3 15,0 0-4-15,0 0-5 0,0 0-1 0,0 0-7 0,0 0-1 16,-4-8-8-16,4 8 0 0,0 0-1 0,0 0 0 16,0 0-2-16,26 0 2 0,-16 0-1 15,-10 0-4-15,21-2 7 0,-8 2-3 0,0 0-3 0,3-1 3 16,0 1-1-16,0 0-2 0,3-1 2 0,1 1-2 15,-4 1 0-15,-1-1 1 0,5 0-3 0,-4 3-3 16,-1-1-1-16,0-1 0 0,0 0-4 0,-1 1 3 16,-2 0-3-16,2 2 3 0,1-2-7 0,-3 1 2 15,0 2-5-15,-2-1 2 0,0-2 1 0,1 1 0 16,0 2 4-16,0 0-8 0,-3-1 2 0,3 1 0 16,-1 0-2-16,0 1 2 0,-2-1-2 0,1 1 0 0,2-3-2 15,-4 5 4-15,-1-4-4 0,2 1-1 0,-1-1 2 16,-1 1 5-16,3 0-5 0,-3 0 1 15,-1 0-3-15,4-1 1 0,-4 2 1 0,-5-6-1 16,6 8 0-16,-2-3 2 0,-4-5-3 0,4 7-2 0,-4-7 4 16,7 9-1-16,-7-9-1 0,2 6 0 0,-2-6 0 15,4 9 2-15,-4-9-3 0,1 10 1 0,-1-10 5 16,0 0 0-16,-3 12 0 0,3-12 6 0,-4 9 1 16,0-2 3-16,4-7 0 0,-7 10 2 0,0-3 1 15,-1 0 4-15,-2-1-2 0,1 0 2 16,-2 0 0-16,0 0-3 0,-1 2 3 0,-1-3-3 0,-1 1-6 15,1-1 2-15,0 2-2 0,-1-2-2 0,-1 0-1 16,2 0-2-16,1-2 1 0,-1 4 2 0,0-3-4 16,0-2 0-16,1 4-1 0,3-3 3 0,-2 0-7 15,-1 0 1-15,4 0-13 0,2-1-10 0,6-2-14 16,-12 3-11-16,12-3-7 0,-11 1-10 0,11-1-8 16,0 0-12-16,-9 3-16 0,9-3-16 0,0 0-15 15,0 0-11-15,0 0-12 0,0 0-12 0,0 0-2 16,0 0-6-16,0 0-14 0,0 0-151 0,0 0-363 15,0 0 161-15</inkml:trace>
          <inkml:trace contextRef="#ctx0" brushRef="#br0" timeOffset="55124.32">-2230 5334 151 0,'0'0'155'0,"-3"6"-1"0,3-6-4 0,0 0 0 15,0 0-7-15,0 0-2 0,0 0-1 0,0 0-7 16,13 7-1-16,-13-7-3 0,8 3-6 0,-8-3-3 15,8 1-1-15,-8-1-7 0,0 0-5 0,16 0-5 16,-16 0-10-16,13 0-8 0,-13 0-5 0,12 2-6 0,-12-2-2 16,14 1-9-16,-3 0-4 0,1-1-2 15,-3 2-8-15,-1 0-1 0,-8-2-10 16,20 0-2-16,-11 3-5 0,-9-3-3 0,18 2-1 16,-10-2-3-16,-2 3-1 0,-6-3-3 0,13 1-3 0,-13-1 0 15,13 5-3-15,-7-3-3 0,-6-2-20 0,12 1-21 0,-12-1-23 16,12 1-27-16,-5 1-26 0,-7-2-31 15,12 0-38-15,-12 0-56 0,12-3-164 0,-6-2-429 16,-6 5 189-16</inkml:trace>
          <inkml:trace contextRef="#ctx0" brushRef="#br0" timeOffset="54800.14">-2154 5206 30 0,'0'0'91'0,"0"0"4"0,0 0-7 0,0 0 2 16,0 0 0-16,0 0-4 0,0 0 3 0,0 0-1 15,0 0 1-15,0 0 4 0,0 0 0 0,0 0 0 16,0 0 1-16,-10-7 0 0,10 7-6 0,0 0 1 15,0 0-8-15,0 0-1 0,0 0-7 0,0 0-7 16,0 0-3-16,0 0-4 0,0 0-6 0,0 0-9 16,0 0-2-16,0 0-7 0,0 0-3 0,0 0-2 15,0 0-3-15,0 0 0 0,0 0-8 0,0 0 2 16,0 0-4-16,0 0-3 0,0 0-3 0,0 0 1 16,0 0 0-16,0 0 1 0,0 0-1 0,0 0 2 0,0 0 2 15,0 0 8-15,0 0 1 0,0 0 6 0,0 0-1 16,0 0 4-16,0 0-6 0,0 0 4 0,0 0-5 15,0 0 0-15,0 0 0 0,0 0-2 0,0 0-1 16,0 0 0-16,0 0-3 0,0 0 3 0,0 0 2 16,0 0 4-16,0 0 0 0,0 0 2 0,0 0 3 15,0 0 0-15,0 0 0 0,0 0 1 0,0 0 2 16,0 0 0-16,0 0 4 0,0 0-7 0,0 0 0 16,0 0 2-16,0 0 0 0,-9 7 0 0,9-7-1 15,0 0 0-15,0 0 0 0,0 0-1 0,0 0 4 16,0 0-2-16,0 0-1 0,0 0 7 0,0 0-3 15,0 0 0-15,0 0 0 0,0 0-4 0,0 0 5 16,0 0-4-16,0 0 5 0,0 0-5 0,0 0 1 16,0 0-3-16,0 0-1 0,0 0 4 0,0 0-5 15,0 0 3-15,0 0 1 0,0 0-7 0,0 0-2 0,0 0 3 16,0 0 1-16,0 0-3 0,0 0-2 16,0 0-6-16,0 0-1 0,0 0-1 0,0 0-1 15,0 0-1-15,0 0-3 0,0 0 1 0,0 0 1 16,0 0-6-16,0 0 1 0,0 0 4 0,0 0-3 0,0 0 5 15,0 0-3-15,0 0-1 0,0 0 0 16,0 0 2-16,0 0-5 0,0 0 1 0,0 0 4 16,0 0-10-16,0 0 3 0,0 0-8 0,0 0 4 0,0 0-1 15,0 0 6-15,0 0-7 0,0 0 2 0,0 0-3 16,0 0 4-16,0 0-2 0,0 0-1 16,0 0-3-16,0 0 3 0,0 0 2 0,0 0-2 0,0 0 3 15,0 0 0-15,0 0-2 0,0 0 4 0,0 0-7 16,0 0 7-16,0 0-4 0,0 0 0 0,0 0 4 15,31-2-5-15,-31 2-2 0,17-3 5 0,-9 3-2 16,-8 0 1-16,18 0 1 0,-6-2-7 0,1 4 4 16,-5-4 6-16,5 2-6 0,-1-2 2 0,-1 2-1 15,1-1-3-15,-12 1 1 0,19-3 0 0,-12 3 0 16,4 0 0-16,-11 0 0 0,15-3-4 0,-6 3 4 16,-9 0-6-16,11-3 4 0,-11 3-3 0,0 0-1 15,12 0-6-15,-12 0 6 0,0 0-18 0,0 0 2 16,11 2-13-16,-11-2 4 0,0 0-12 0,0 0-3 0,0 0-2 15,2 7-9-15,-2-7-10 0,0 0-9 16,0 0-7-16,0 0-10 0,0 0-11 0,0 0-14 16,-15 10-15-16,15-10-16 0,-8 4-12 0,8-4-19 0,-6 5-16 15,6-5-6-15,-9 3-12 0,9-3-13 0,-12 4-185 16,12-4-444-16,-10 3 196 0</inkml:trace>
        </inkml:traceGroup>
        <inkml:traceGroup>
          <inkml:annotationXML>
            <emma:emma xmlns:emma="http://www.w3.org/2003/04/emma" version="1.0">
              <emma:interpretation id="{E97A74A8-616A-4C36-82A1-DBBDDCD6C8E5}" emma:medium="tactile" emma:mode="ink">
                <msink:context xmlns:msink="http://schemas.microsoft.com/ink/2010/main" type="inkWord" rotatedBoundingBox="18170,12397 20211,12402 20209,13341 18167,13336"/>
              </emma:interpretation>
            </emma:emma>
          </inkml:annotationXML>
          <inkml:trace contextRef="#ctx0" brushRef="#br0" timeOffset="55941.87">-1370 4793 5 0,'0'0'171'0,"3"-10"-11"0,-3 10-4 0,0 0-3 0,3-8-9 15,-3 8-7-15,0 0-6 0,6-9-9 0,-6 9-3 16,0 0-9-16,0-6-6 0,0 6-3 15,0 0-5-15,0 0-6 0,0 0-5 0,1-10-5 16,-1 10-9-16,0 0-3 0,0 0-9 0,0 0-5 0,0 0-5 16,0 0-6-16,0 0-6 0,0 0-3 15,0 0 4-15,0 0 0 0,-22 25 1 16,16-15 1-16,0-2 1 0,-2 4 4 0,-1 0 6 0,0 5 1 0,-6-1-3 16,7 3 3-16,-5 1-3 0,1 0 3 0,1 2-7 15,1 4-3-15,0-4-8 0,-1 5-1 0,6-4 2 16,-1-4 0-16,-4 9 3 0,4-8-1 15,3 2-5-15,1-1-5 0,-1 2 8 0,3-5 1 0,0 1 0 16,-1 4-1-16,2-2 8 0,1-1 5 0,-1-1 1 16,3 0-1-16,-2 0 8 0,0-1-7 0,2-1 0 15,-1 1-7-15,-1-4 3 0,-1 0-1 0,3 0-4 16,-3 0 0-16,3 0-4 0,-3-3-6 0,0 3-3 16,-1-6-2-16,3 6 1 0,-3-3-1 0,2 3-2 15,0 0 7-15,-1-3-17 0,3 2 3 0,-3-2 0 16,-1 1 0-16,1-1-1 0,0-3-2 0,-1-8 2 15,4 16-4-15,0-6 4 0,-2-2 2 0,1-2-11 16,-3-6-1-16,8 10 5 0,-5-5-3 0,2 2 4 16,1-1 1-16,-1-2-1 0,-5-4-9 0,10 6-22 15,-5-1-16-15,-5-5-18 0,8 3-21 0,-3 0-22 16,-5-3-26-16,10 5-28 0,-10-5-30 0,0 0-40 16,0 0-51-16,0 0-259 0,0 0-574 0,0 0 255 15</inkml:trace>
          <inkml:trace contextRef="#ctx0" brushRef="#br0" timeOffset="57361.71">-1142 4896 102 0,'0'0'224'0,"-5"-7"-18"16,5 7-16-16,0 0-11 0,-1-10-16 15,1 10-14-15,-4-8-13 0,4 8-10 0,0 0-11 0,0 0-14 16,0 0-10-16,0 0-9 0,5-11-9 0,-5 11-6 16,0 0-8-16,12-2-6 0,-12 2-4 0,13 3-3 15,-13-3-4-15,12 5-1 0,-6-2-5 0,3 0-2 16,-2 2-2-16,-1 0-3 0,3 1-4 0,0 1-3 15,-3-3 0-15,1 4-3 0,-1 4-3 0,2-4 1 0,-3 0-2 16,0 1-1-16,-1 1-3 0,-1-2-1 16,1-1 1-16,-4-7-2 0,2 13 1 0,-2-5 5 15,0-8 4-15,0 12 2 0,0-12 2 0,0 9 5 0,0-9-4 16,-9 12 0-16,6-8-2 0,3-4-1 0,-9 8-5 16,3-5 0-16,6-3 1 0,-12 6-2 0,7-4-11 15,-4 1-14-15,9-3-24 0,-15 4-19 16,8-2-25-16,7-2-25 0,-15 6-24 0,10-5-31 0,5-1-23 15,-7 3-178-15,7-3-386 0,-6 4 170 0</inkml:trace>
          <inkml:trace contextRef="#ctx0" brushRef="#br0" timeOffset="56914.39">-1126 5049 87 0,'0'0'216'15,"0"0"-15"-15,0-13-10 0,0 13-11 16,-1-10-10-16,1 10-13 0,0 0-6 0,0-13-10 16,0 13-8-16,0 0-6 0,-2-8-9 0,2 8-6 0,0 0-9 15,0 0-7-15,3-8-12 0,-3 8-10 0,0 0-10 16,0 0-5-16,0 0-3 0,0 0-4 15,0 0 3-15,0 0-1 0,0 0-1 0,0 0 0 0,7 29 6 16,-7-17 5-16,5 0-1 0,-3 2-8 0,2 5 2 16,0-3-3-16,-3 4 5 0,2-1-2 0,1 0-4 15,3-2 2-15,-3 3 3 0,2-2 0 0,-3-6-1 16,2 9-3-16,-1-8-9 0,0 2 2 0,1-3-12 16,-3 0-1-16,2 0-3 0,-2 0 3 0,3 0-4 15,-2-3-8-15,-1 3 1 0,0-2 0 0,-1-4-3 16,-1-6-2-16,2 14-1 0,-2-14 2 0,-2 8-4 15,2-8-1-15,-1 12 1 0,1-12-6 0,-2 8-11 16,2-8-17-16,-5 7-11 0,5-7-16 0,-8 3-18 16,8-3-23-16,0 0-22 0,-16-2-32 0,16 2-29 0,0 0-33 15,0 0-33-15,-7-11-253 0,4 5-530 16,3 6 234-16</inkml:trace>
          <inkml:trace contextRef="#ctx0" brushRef="#br0" timeOffset="57834.38">-812 5327 41 0,'0'0'204'0,"7"4"-20"16,-7-4-13-16,0 0-12 0,6 6-6 0,-6-6-15 15,0 0-7-15,8 4-8 0,-8-4-8 0,9 5-6 16,-9-5-7-16,6 4-5 0,-6-4-8 0,8 4-6 16,-8-4-6-16,9 4-4 0,-9-4-5 0,8 3-4 15,-8-3-1-15,11 0-3 0,-11 0-4 0,0 0-1 16,15-3-3-16,-15 3-7 0,11-2-5 0,-11 2-3 16,13-6 0-16,-8 3-11 0,-5 3-5 0,10-6 0 15,-10 6-1-15,6-8 2 0,-2 3 3 0,-4 5 2 0,6-9-5 16,-6 9 2-16,3-12-1 0,-3 12 0 0,2-8-3 15,-2 8-3-15,-5-13-2 0,5 13 1 16,-7-8-2-16,2 3-3 0,5 5 0 0,-13-9-2 0,7 6-2 16,6 3-2-16,-13-5 0 0,5 3-2 0,8 2-3 15,-16-1-8-15,16 1-8 0,-17 1-9 0,9 1-10 16,-1-1-9-16,9-1-13 0,-15 4-12 16,8 1-12-16,-1-1-17 0,3 1-24 0,-3 0-13 0,8-5-20 15,-7 6-39-15,7-6-135 0,-4 5-357 0,4-5 157 16</inkml:trace>
          <inkml:trace contextRef="#ctx0" brushRef="#br0" timeOffset="58193.87">-394 5294 56 0,'0'0'219'0,"0"0"-19"0,0 0-8 0,3 6-8 0,-3-6-6 15,0 0-14-15,3 11-6 0,-3-11-5 0,0 11-6 16,0-11-11-16,-6 15-14 0,5-8-2 0,-3 2-10 15,3 0-9-15,-3 1-5 0,-3 4-11 16,1-5-9-16,0 5-6 0,2-1-8 0,-6-1-5 0,4 1-6 16,1-4-4-16,-4 2-5 0,3-2-8 0,1 1 2 15,-1-4-15-15,1 3-21 0,-1-1-21 16,4-1-25-16,-3-2-25 0,5-5-28 0,-6 10-25 16,3-4-17-16,3-6-25 0,0 0-210 0,0 0-405 0,0 0 180 15</inkml:trace>
          <inkml:trace contextRef="#ctx0" brushRef="#br0" timeOffset="58997.4">-233 4907 145 0,'0'0'177'0,"-8"-11"-7"0,8 11-7 0,-2-11-4 16,2 11-9-16,-2-12-12 0,2 12-9 0,-2-7-9 15,2 7-10-15,-2-10-5 0,2 10-11 0,0 0-12 16,0 0-3-16,4-12-9 0,-4 12-4 0,7-6-3 16,-7 6-8-16,7-3-3 0,-7 3-8 0,11-5-1 15,-3 3-4-15,-1-2-3 0,4 4-1 0,-11 0-8 16,20 0 3-16,-9 0-7 0,-1 0-1 0,1 4-4 16,1-1 1-16,-4 0-4 0,3-2-2 0,0 7-2 15,-2-5-1-15,2 4-4 0,-4-2-1 0,0 0 6 16,2 1-1-16,-3 2-1 0,1-3-3 0,0 2 0 15,-1-1 0-15,-4 4-2 0,3-4 3 0,1-1-2 16,-4 0 4-16,-2-5-2 0,3 14 2 0,-1-9 3 16,-2-5 8-16,1 13 8 0,-1-13 4 0,-3 11 9 15,-2-6-3-15,5-5 0 0,-11 10-2 0,9-7-5 16,-8 1 0-16,0 3-4 0,-1-2-3 0,0-1-1 16,0-1-3-16,0 0-3 0,-3 2-1 0,6 0-2 15,0-2 1-15,-2 0-13 0,3 0-17 0,1 0-19 16,6-3-23-16,-15 8-23 0,9-6-18 0,6-2-21 0,-10 9-20 15,8-5-27-15,2-4-22 0,-6 9-176 16,6-9-394-16,-2 7 174 0</inkml:trace>
          <inkml:trace contextRef="#ctx0" brushRef="#br0" timeOffset="58538.44">-217 5002 88 0,'0'0'204'16,"0"0"-9"-16,0 0-9 0,0 0-6 0,7 19-2 16,-4-10-12-16,-3-1-12 0,-3 6-9 0,3-2 1 15,0 2-14-15,-2-1-4 0,4 7-8 0,-2-2-7 16,0-3-9-16,0 2-6 0,0 0-8 0,0-3-2 16,0-2-5-16,-2 3-7 0,4-3-5 0,-2 2-9 15,0-2-3-15,0 0-6 0,0-1-8 0,0-2-1 16,0 2-9-16,0-11 2 0,-2 14-4 0,4-6-1 15,-2-8-7-15,3 11 7 0,-3-3-15 0,0-8-19 0,2 11-20 16,-2-11-15-16,1 6-19 0,-1-6-18 16,0 0-13-16,0 0-13 0,0 0-36 0,0 0-29 15,0 0-33-15,0 0-193 0,0 0-423 0,0 0 188 16</inkml:trace>
          <inkml:trace contextRef="#ctx0" brushRef="#br0" timeOffset="59405.88">44 5245 183 0,'5'2'239'0,"-5"-2"-17"0,0 0-19 15,0 0-15-15,0 0-6 0,0 0-11 0,0 0-9 16,4 6-8-16,-4-6-11 0,0 0-6 0,4 8-5 16,-4-8-11-16,2 10-5 0,-2-10-4 0,0 10-7 15,0-10-7-15,0 14 4 0,0-6-15 0,3 0 1 16,-3-8-4-16,0 20-7 0,0-10-2 0,0 1 1 16,0 3-8-16,0-5-10 0,0 0-1 15,0-1 0-15,0 3-10 0,0 0-6 0,-3 0-5 0,3 0 0 16,0 0 0-16,-2-3-5 0,2-8-3 0,0 17-7 0,-3-10 1 15,2 5-1-15,1-12-16 0,-2 13-17 16,2-13-25-16,-2 13-22 0,2-13-25 0,-3 11-29 16,3-11-31-16,-2 9-38 0,2-9-35 0,0 0-59 0,-3 8-174 15,3-8-487-15,0 0 216 0</inkml:trace>
          <inkml:trace contextRef="#ctx0" brushRef="#br0" timeOffset="60198.07">491 5280 205 0,'0'0'205'0,"0"0"-13"16,0 0-3-16,0 0-9 0,0 0-6 0,0 0-7 0,7 11-10 15,-7-11-9-15,0 8-11 0,0-8-6 0,0 10-7 16,0-10-6-16,0 13-4 0,0-13-6 15,0 15-9-15,-2-10-4 0,2-5-9 0,-3 16-7 16,1-8-10-16,-3 0-2 0,2-2-8 0,-2 5-4 0,0-2-7 16,-3 3-1-16,1-4-7 0,-2 2-6 0,1-2-2 15,-1 1-3-15,-2-1-19 0,4-1-22 16,-4 1-27-16,3-2-24 0,-2 1-23 0,2-3-24 0,3 1-25 16,5-5-36-16,-11 5-24 0,11-5-204 0,-9 3-430 15,9-3 190-15</inkml:trace>
        </inkml:traceGroup>
        <inkml:traceGroup>
          <inkml:annotationXML>
            <emma:emma xmlns:emma="http://www.w3.org/2003/04/emma" version="1.0">
              <emma:interpretation id="{49CB8A37-4CE5-45EA-A29A-C0E1DBC642D1}" emma:medium="tactile" emma:mode="ink">
                <msink:context xmlns:msink="http://schemas.microsoft.com/ink/2010/main" type="inkWord" rotatedBoundingBox="20585,12943 21293,12896 21296,12939 20587,12985"/>
              </emma:interpretation>
            </emma:emma>
          </inkml:annotationXML>
          <inkml:trace contextRef="#ctx0" brushRef="#br0" timeOffset="60593.31">874 5307 14 0,'0'0'211'15,"0"0"-12"-15,0 0-9 0,0 0-12 0,0 0-8 16,7 4-12-16,-7-4-10 0,0 0-6 0,0 0-9 16,9 3-11-16,-9-3-10 0,0 0-9 0,12 3-13 15,-12-3-8-15,0 0-7 0,10 0-9 0,-10 0-7 16,0 0-3-16,13 0-7 0,-13 0-5 0,9 2-12 16,-9-2-21-16,0 0-24 0,15 0-30 0,-15 0-24 15,0 0-31-15,12 0-27 0,-12 0-48 0,8-2-149 16,-8 2-347-16,8-8 154 0</inkml:trace>
          <inkml:trace contextRef="#ctx0" brushRef="#br0" timeOffset="60888.24">1210 5279 64 0,'0'0'229'16,"8"-4"-16"-16,-8 4-13 0,0 0-19 0,0 0-11 15,10 0-3-15,-10 0-16 0,0 0-3 0,0 0-10 16,13-4-8-16,-13 4-13 0,0 0-15 16,10 0-7-16,-10 0-13 0,0 0-6 0,11 0-8 0,-11 0-3 15,0 0-8-15,0 0-4 0,10 2-9 0,-10-2-4 16,8 2 0-16,-8-2-12 0,0 0-19 0,7 3-17 15,-7-3-23-15,0 0-20 0,8 2-26 0,-8-2-24 16,0 0-21-16,10 2-28 0,-10-2-43 0,0 0-130 16,0 0-349-16,0 0 154 0</inkml:trace>
          <inkml:trace contextRef="#ctx0" brushRef="#br0" timeOffset="61123.61">1505 5264 104 0,'0'0'213'15,"0"0"-15"-15,10-1-19 0,-10 1-12 0,0 0-10 16,10 0-13-16,-10 0-14 0,0 0-16 0,0 0-8 0,11 1-16 16,-11-1-5-16,0 0-5 0,0 0-12 0,10 2-6 15,-10-2-4-15,5 4-9 0,-5-4-4 16,0 0-13-16,7 5-20 0,-7-5-25 0,6 5-24 15,-6-5-25-15,5 5-27 0,-5-5-31 0,6 4-56 0,-6-4-90 16,9 2-289-16,-9-2 128 0</inkml:trace>
        </inkml:traceGroup>
        <inkml:traceGroup>
          <inkml:annotationXML>
            <emma:emma xmlns:emma="http://www.w3.org/2003/04/emma" version="1.0">
              <emma:interpretation id="{7B1C7544-9888-46F5-837E-2931DF35B1A5}" emma:medium="tactile" emma:mode="ink">
                <msink:context xmlns:msink="http://schemas.microsoft.com/ink/2010/main" type="inkWord" rotatedBoundingBox="21666,12861 22107,12863 22106,13157 21665,13156"/>
              </emma:interpretation>
            </emma:emma>
          </inkml:annotationXML>
          <inkml:trace contextRef="#ctx0" brushRef="#br0" timeOffset="61356.82">1954 5245 228 0,'5'-9'247'0,"-5"9"-24"15,0 0-21-15,0 0-25 0,0 0-17 0,6-4-18 16,-6 4-12-16,0 0-14 0,0 0-13 0,0 0-15 16,0 0-15-16,0 0-20 0,0 0-19 0,0 0-18 15,12 9-26-15,-12-9-22 0,0 0-21 0,0 0-20 16,6 6-15-16,-6-6-21 0,5 7-26 0,-5-7-114 15,8 3-270-15,-8-3 120 0</inkml:trace>
          <inkml:trace contextRef="#ctx0" brushRef="#br0" timeOffset="61666.75">2366 5216 183 0,'10'-1'264'0,"-10"1"-27"0,10 1-23 0,-10-1-16 16,0 0-7-16,8 6 5 0,-8-6-7 15,1 8-5-15,-1-8-8 0,-6 15-9 0,1-7-13 16,-3 0-10-16,1 4-10 0,-4-2-9 0,0 4-13 0,-4 1-18 16,-1 1 1-16,1-2-12 0,-1 2-7 0,1 0-8 15,-3-1-21-15,0-1-28 0,0 0-30 16,2 2-24-16,-5-3-45 0,4 2-50 0,-3-1-47 0,4-5-62 15,-1 2-208-15,5-3-484 0,-2-2 216 0</inkml:trace>
        </inkml:traceGroup>
        <inkml:traceGroup>
          <inkml:annotationXML>
            <emma:emma xmlns:emma="http://www.w3.org/2003/04/emma" version="1.0">
              <emma:interpretation id="{EF652ABF-2AEE-4107-964F-E0EAE26B449F}" emma:medium="tactile" emma:mode="ink">
                <msink:context xmlns:msink="http://schemas.microsoft.com/ink/2010/main" type="inkWord" rotatedBoundingBox="22535,12253 25181,12260 25179,13145 22533,13138"/>
              </emma:interpretation>
            </emma:emma>
          </inkml:annotationXML>
          <inkml:trace contextRef="#ctx0" brushRef="#br0" timeOffset="62953.19">2823 4821 63 0,'0'-11'212'0,"0"11"-9"0,0 0-17 16,5-11-17-16,-5 11-17 0,5-8-11 16,-5 8-12-16,5-5-7 0,-5 5-16 0,10-4-2 0,-10 4-8 15,13-4-4-15,-5 3-9 0,-8 1-7 0,14-1-3 16,-4 1-5-16,-10 0-3 0,18 1-1 16,-10-2-8-16,-8 1-6 0,18 2-5 0,-8 0-6 0,-2 0-6 15,-1 1 1-15,2 0 1 0,-2 0-5 0,-1 4 0 16,1-4-3-16,-1 2-7 0,-2 1 4 0,2 3-4 15,-3 1 1-15,-1-3-3 0,3 2 3 0,-3 0 1 16,0 3-2-16,-4-6-4 0,2-6 2 0,-2 17-3 16,-3-10 1-16,0 2-3 0,-3 0 8 0,0-2-10 15,-2 2 2-15,0 0-4 0,0-1 4 0,-1-1-10 16,1 1-15-16,-1 0-23 0,-1-1-25 0,-1-3-34 16,5 4-23-16,-3-1-38 0,3-1-44 0,-4-2-173 15,1 1-401-15,5 0 179 0</inkml:trace>
          <inkml:trace contextRef="#ctx0" brushRef="#br0" timeOffset="62556.24">2877 4860 95 0,'0'0'239'0,"1"-11"-10"0,-1 11-12 0,0 0-9 0,0 0-6 16,0 0-10-16,-1-11-7 0,1 11-23 0,0 0-14 15,0 0-18-15,0 0-16 0,0 0-11 0,0 0-5 16,0 0-4-16,0 0 1 0,0 0 2 0,0 0-3 16,-6 27-6-16,4-20 0 0,2 4-2 15,0 1-4-15,0 0 6 0,0 2-1 0,2 4 3 0,-1-4-3 16,2 3-2-16,-1 1-2 0,4 0-6 16,-2 0 3-16,2-1 3 0,-1 3-13 0,3-7-2 0,-5 1-4 15,1 0-10-15,1 0-3 0,1-1-2 0,-1-3-12 16,1 3 11-16,-1 1-11 0,-1-2-7 0,1-3-3 15,-1 2 2-15,-2-5-4 0,5 6-1 0,-3-4-7 16,-4-1-2-16,2 0-21 0,-2-7-24 0,5 14-13 16,-3-10-19-16,-2-4-30 0,3 10-13 0,-3-10-15 15,2 9-22-15,-2-9-15 0,0 0-15 0,0 7-26 16,0-7-21-16,0 0-24 0,0 0-234 0,0 0-517 16,0 0 228-16</inkml:trace>
          <inkml:trace contextRef="#ctx0" brushRef="#br0" timeOffset="63666.13">3206 5186 70 0,'0'0'220'0,"0"0"-15"15,0 0-24-15,13 1-15 0,-13-1-14 0,0 0-10 0,5 3-14 16,-5-3-13-16,0 0-5 0,8 7-9 15,-5-2-11-15,-3-5-3 0,4 10-3 0,-1-6-4 16,-3-4-2-16,3 13-6 0,-1-9-5 0,-2-4 0 0,0 14-5 16,0-14-1-16,3 11-6 0,-3-3-1 0,0-8-7 15,-2 14-3-15,2-14-3 0,-1 11-4 0,1-11-1 16,0 9-2-16,0-9-4 0,-2 8-4 0,2-8-5 16,0 0-3-16,0 0 2 0,-2 11-5 0,2-11 4 15,0 0-2-15,0 0 0 0,0 0 0 0,0 0-1 16,0 10-2-16,0-10 0 0,0 0-4 0,0 0 2 15,0 0-1-15,0 0-4 0,0 0 2 0,0 0-1 16,0 0 0-16,12-21-3 0,-12 21-4 0,7-12-2 16,-3 7-6-16,-2-4 2 0,0 2-5 0,4-1 4 15,-2-2-4-15,-1 5 5 0,2-2-3 0,-2-2 5 16,1 4-3-16,0-4 2 0,1 4-3 0,-5 5 3 16,6-13 0-16,-4 8 2 0,-2 5 0 0,7-9-1 15,-7 9-2-15,5-6 5 0,-5 6-6 0,3-6 3 16,-3 6-3-16,0 0 4 0,5-5-2 0,-5 5 1 15,0 0-2-15,0 0 3 0,0 0 1 0,11 0 0 0,-11 0-1 16,0 0 0-16,0 0 1 0,11 0 2 16,-11 0 2-16,0 0-4 0,10 5 7 0,-10-5 0 15,7 5 10-15,-7-5 2 0,8 9 5 0,-5-5-3 0,-3-4 1 16,5 10 4-16,-3-4-2 0,-2-6 2 16,5 10-1-16,-3-3 3 0,2 0-1 0,-4-7 3 0,1 14 3 15,-1-14-1-15,0 11 0 0,1-5-3 0,-1-6-2 16,3 13-5-16,-3-13 1 0,5 9-1 0,-5-2-4 15,0-7 0-15,2 7 0 0,-2-7-1 0,4 9-1 16,-4-9 1-16,4 9-6 0,-1-5-12 0,-3-4-17 16,0 0-22-16,7 6-38 0,-7-6-28 0,6 2-36 15,-6-2-35-15,0 0-37 0,0 0-236 0,16-4-486 16,-16 4 215-16</inkml:trace>
          <inkml:trace contextRef="#ctx0" brushRef="#br0" timeOffset="63953.36">3617 5241 163 0,'0'0'177'0,"0"0"-8"0,0 0-11 0,0 0 1 15,0 0-6-15,10 4-12 0,-10-4-8 0,0 0-12 16,0 0-3-16,16 2-11 0,-16-2-6 0,6 5-4 15,-6-5-5-15,6 3-5 0,-6-3-8 0,6 6 0 16,-6-6-6-16,6 5-8 0,-6-5-3 0,8 5-4 16,-8-5-3-16,9 4-10 0,-6 1-2 0,-3-5-5 15,8 2-1-15,-8-2-3 0,7 5-5 0,-7-5-5 16,6 4-10-16,-6-4-20 0,7 4-25 0,-7-4-22 16,0 0-30-16,12 0-37 0,-12 0-28 0,0 0-50 0,16-8-148 15,-16 8-374-15,10-6 166 0</inkml:trace>
          <inkml:trace contextRef="#ctx0" brushRef="#br0" timeOffset="64258.39">3940 5111 126 0,'0'0'180'0,"0"0"-13"0,0 0-4 0,0 0-11 16,0 0-7-16,0 0-3 0,0 0-3 0,0 0 1 16,0 0-2-16,6 16-4 0,-6-16-9 0,-1 11 0 15,1-11-4-15,-1 14-5 0,1-5-9 0,0 1-3 16,0-3-1-16,0-7-8 0,-4 19 0 0,4-8-7 16,0 0-9-16,0 0-3 0,0-1-7 15,-1 2-10-15,1-3-1 0,0 3-6 0,-1-4-3 0,1-8-9 16,0 19-1-16,-3-12-4 0,3 5-15 0,0-12-30 15,0 14-24-15,0-14-22 0,-1 11-32 0,1-11-28 16,-3 10-44-16,3-10-43 0,2 10-233 0,-2-10-472 16,0 0 209-16</inkml:trace>
          <inkml:trace contextRef="#ctx0" brushRef="#br0" timeOffset="65156.25">4364 5103 124 0,'0'0'221'0,"6"8"-9"0,-6-8-7 16,3 5-12-16,-3-5-11 0,1 13-9 0,-1-13-6 16,-2 16-11-16,0-6-9 0,-3 1-14 0,1 1-8 15,-3 0-12-15,0 0-9 0,-2 3-8 0,1-2-11 16,0-2-6-16,0 5-9 0,-2-4-8 0,0-2-4 16,0 0-5-16,-1 0-7 0,1-1-2 0,0 0 3 15,3-1-23-15,-1-2-19 0,2 0-21 0,-4 1-28 16,4-1-24-16,1 0-28 0,5-6-26 0,-5 8-30 15,5-8-27-15,0 0-196 0,0 0-405 0,0 0 179 16</inkml:trace>
          <inkml:trace contextRef="#ctx0" brushRef="#br0" timeOffset="65814.39">4515 4901 169 0,'0'0'219'0,"-4"-15"-8"0,4 15-17 16,0-13-11-16,0 13-16 0,0-12-10 0,0 12-12 15,0-14-9-15,1 7-17 0,-1 7-6 0,5-12-9 0,-5 12-8 16,5-8-8-16,-1 2-7 0,-4 6-8 15,7-4-4-15,-7 4-6 0,8-7-5 0,-4 3-5 16,-4 4-6-16,9-5-6 0,-9 5-1 0,12-4-6 16,-12 4 0-16,14 0-8 0,-14 0-4 0,16 1 0 15,-7 2-2-15,0-1-4 0,0 1 2 16,4 0-1-16,-1 1 0 0,0 0-7 0,-1 1 2 0,-1 2 0 0,4 2-4 16,-4-2-3-16,1 1 4 0,0 2-4 0,4 3 2 15,-4-5-2-15,-4 1-4 0,0 2 4 0,0-1 0 16,-1 4-2-16,-1-3 4 0,-3 1-5 15,1 0 2-15,-2-2 4 0,-2 2-2 0,-6-2 4 16,2 1-2-16,1-4-5 0,-5 3 2 0,-1-5 1 0,1 4-5 16,-2-2 4-16,0 0 2 0,3-1-3 0,-3 2-1 15,1-4-7-15,-1 0-20 0,-2 3-21 0,2-2-24 16,0 0-23-16,1 0-32 0,2-2-30 16,1 1-20-16,4 0-215 0,3-4-422 0,-11 8 188 0</inkml:trace>
          <inkml:trace contextRef="#ctx0" brushRef="#br0" timeOffset="65427.92">4576 5129 128 0,'0'0'221'0,"0"0"-13"0,0 0-16 15,13 8-4-15,-11-1-2 0,2-1-5 0,-2 2-7 0,2 3-14 16,-2-2-4-16,1 1-10 0,-1 2-6 0,1 3-9 16,0-1-3-16,-1 2-11 0,0-5-3 15,1 4-10-15,-1-1-7 0,-2 0-6 0,1-2-5 16,-1 1-5-16,0 0-10 0,0-1-4 0,-1-3-8 0,2 3-7 15,-1-4-2-15,0 3-8 0,0-11-3 0,3 11-1 16,-3-3-5-16,0-8-17 0,0 11-18 0,0-11-19 16,0 9-13-16,0-9-13 0,0 0-9 0,-5 9-24 15,5-9-33-15,0 0-20 0,0 0-29 0,0 0-25 16,0 0-36-16,0 0-184 0,-14-20-440 0,12 10 195 16</inkml:trace>
          <inkml:trace contextRef="#ctx0" brushRef="#br0" timeOffset="66380.91">4913 5349 31 0,'0'0'224'0,"2"9"-11"0,-2-9-11 0,2 8-13 16,-2-8-9-16,1 12-12 0,-1-12-12 0,0 8-8 16,0-8-12-16,0 9-10 0,0-9-16 0,-1 12-6 15,1-12-11-15,1 7-6 0,-1-7-8 0,0 0-3 16,-1 14-14-16,1-14-4 0,-2 10-8 0,2-10-1 15,0 0-8-15,-2 10 1 0,2-10-6 0,0 0-2 0,0 0-5 16,2 11-1-16,-2-11 1 0,0 0-4 0,0 0-1 16,0 0-3-16,4 4-2 0,-4-4-1 15,0 0-9-15,0 0-3 0,11-18-12 0,-7 11-5 16,-2-1-2-16,3 1 3 0,-3-2 1 0,2 3 0 0,0-2 0 16,2-1 1-16,-1 0 2 0,0 2 2 0,0-2-3 15,-1 4 1-15,1-2 0 0,0 0 3 0,0 1-2 16,-2 2 2-16,-3 4-1 0,10-9 2 0,-4 6 2 15,-6 3 1-15,9-4-2 0,-3 0 7 0,-6 4-2 16,11-2 5-16,-11 2-2 0,13 0-2 0,-13 0 3 16,0 0-2-16,17 4 1 0,-17-4 3 0,7 3-2 15,-7-3 7-15,8 9-2 0,-5-7 4 0,-3-2-1 16,6 13 3-16,-4-7-2 0,-2-6-1 0,6 12 2 16,-4-6 1-16,1 0-8 0,-3-6 4 0,2 14-4 15,0-8 3-15,-2-6-1 0,0 15-1 0,3-12-5 16,-3-3-9-16,1 11-25 0,-1-11-22 0,2 11-23 15,-2-11-25-15,1 9-32 0,-1-9-14 0,0 0-29 16,0 0-59-16,0 0-130 0,0 0-390 0,0 0 173 16</inkml:trace>
          <inkml:trace contextRef="#ctx0" brushRef="#br0" timeOffset="67190.81">5188 4618 157 0,'0'0'196'0,"-1"-6"-20"0,1 6-15 16,0 0-21-16,0 0-12 0,0 0-8 16,0 0-18-16,0 0-4 0,0 0-6 0,0 0-5 0,0 0 0 15,0 0-5-15,0 0-2 0,0 0-7 0,0 0 3 16,0 0-6-16,13 18-2 0,-13-18-2 0,10 10 0 15,-6-4-4-15,2-1-3 0,2 4 4 0,-1 0 0 16,1 2-8-16,-1-2-2 0,4 3 1 0,1 2-4 16,-3-3-5-16,3 3 0 0,-1 3-4 0,0 2-3 15,0-2-2-15,0 0 0 0,2 4-4 0,-2-3 4 16,0 2 4-16,1 6-6 0,-2-6 3 0,1 0-3 16,-3 1-1-16,-2 0 6 0,1-4-4 0,3 5-4 15,-4-1 0-15,2 0 2 0,-4-1 4 0,-1 1 5 16,1-1-8-16,-2-1-6 0,-1 1 4 0,2 0-4 15,-3 0 6-15,0-6 1 0,-3 1 0 0,2 3 1 16,0-5 1-16,0 2 2 0,-1-2 4 0,-1 0 0 16,1-1 4-16,-2 1 0 0,1-4 0 0,-1 5 5 15,3-3-12-15,-3 1 2 0,3-4-3 0,0 0 0 16,0 2-2-16,-2-2-3 0,3-8 1 0,-2 13 3 16,2-13-1-16,-4 11 4 0,4-3-6 0,0-8 4 15,-2 11-4-15,2-11 5 0,-4 11-5 0,4-11 2 16,-1 6 0-16,1-6-11 0,-3 8-6 0,3-8 7 15,0 0-5-15,-5 9 1 0,5-9-3 0,0 0 2 0,-1 8 2 16,1-8-3-16,0 0-1 0,0 0-4 16,0 0 4-16,0 0-7 0,0 0-1 0,0 0 2 0,0 0-1 15,0 0-3-15,0 0-15 0,0 0-32 16,0 0-47-16,6 8-57 0,-6-8-57 0,0 0-54 0,0 0-64 16,14-14-329-16,-9 7-698 0,-5 7 309 0</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3:21.74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36EAAC4-1276-4333-83F0-493C568C8BAF}" emma:medium="tactile" emma:mode="ink">
          <msink:context xmlns:msink="http://schemas.microsoft.com/ink/2010/main" type="writingRegion" rotatedBoundingBox="4088,10496 24223,10148 24241,11195 4106,11543"/>
        </emma:interpretation>
      </emma:emma>
    </inkml:annotationXML>
    <inkml:traceGroup>
      <inkml:annotationXML>
        <emma:emma xmlns:emma="http://www.w3.org/2003/04/emma" version="1.0">
          <emma:interpretation id="{6A69BC60-BFA6-482A-A19D-ABDFE638CC14}" emma:medium="tactile" emma:mode="ink">
            <msink:context xmlns:msink="http://schemas.microsoft.com/ink/2010/main" type="paragraph" rotatedBoundingBox="4088,10496 24223,10148 24241,11195 4106,11543" alignmentLevel="1"/>
          </emma:interpretation>
        </emma:emma>
      </inkml:annotationXML>
      <inkml:traceGroup>
        <inkml:annotationXML>
          <emma:emma xmlns:emma="http://www.w3.org/2003/04/emma" version="1.0">
            <emma:interpretation id="{47D6AD4C-6164-4BF5-B10E-23A9499F0884}" emma:medium="tactile" emma:mode="ink">
              <msink:context xmlns:msink="http://schemas.microsoft.com/ink/2010/main" type="line" rotatedBoundingBox="4088,10496 24223,10148 24241,11195 4106,11543"/>
            </emma:interpretation>
          </emma:emma>
        </inkml:annotationXML>
        <inkml:traceGroup>
          <inkml:annotationXML>
            <emma:emma xmlns:emma="http://www.w3.org/2003/04/emma" version="1.0">
              <emma:interpretation id="{9DB3B30B-A6C9-4EBA-983E-72CF2B595F4A}" emma:medium="tactile" emma:mode="ink">
                <msink:context xmlns:msink="http://schemas.microsoft.com/ink/2010/main" type="inkWord" rotatedBoundingBox="4089,10556 5478,10532 5495,11519 4106,11543">
                  <msink:destinationLink direction="with" ref="{3DD31B39-072A-4F52-B166-BDEAE3928D04}"/>
                </msink:context>
              </emma:interpretation>
            </emma:emma>
          </inkml:annotationXML>
          <inkml:trace contextRef="#ctx0" brushRef="#br0">90 108 59 0,'0'0'148'0,"0"0"-15"0,-5-5-9 15,5 5-3-15,0 0-9 0,0 0-6 0,0 0-8 16,0 0-2-16,0 0-6 0,0 0-2 0,10-14-2 16,-10 14 1-16,5-5-2 0,-5 5-8 0,6-5 0 0,-6 5-2 15,0 0-9-15,7-5 2 0,-7 5-7 16,0 0-2-16,3-6-6 0,-3 6-6 0,0 0-5 16,0 0 0-16,5-5-3 0,-5 5-4 15,0 0-5-15,0 0-2 0,6-5-1 0,-6 5-2 0,0 0 1 0,0 0-5 16,0 0-4-16,0 0 2 0,0 0-2 15,0 0 7-15,0 0 6 0,0 0-2 0,0 0 0 0,-8 24 6 16,2-14 3-16,-1 0-6 0,2 2 0 0,-1 0 0 16,1 2-2-16,-2 0-2 0,-1 5 6 0,3-5-3 15,-1 2-1-15,-1 2-1 0,1 0-2 0,1-1-3 16,0-3-1-16,-1 0-2 0,2 0-1 0,-1 0-3 16,1-1 1-16,2 0-2 0,2-1-2 0,-5-1 0 15,5 1-3-15,-2-4 0 0,-2 3-3 0,4-11 2 0,-2 15-2 16,2-9 2-16,0-6-4 0,0 9 1 15,0-9-1-15,0 0 0 0,-5 9 3 0,5-9-2 16,0 0 0-16,-2 9 3 0,2-9 0 0,0 0-1 0,0 0 0 16,0 0-5-16,0 0 5 0,0 0-5 0,0 0 3 15,0 0-4-15,15-23 1 0,-8 12-1 16,-3 0-10-16,1-1-3 0,2-1 0 0,-1-3-9 0,1 0-1 16,1-2-3-16,-1 1 4 0,2-2-6 0,-2 2-2 15,1-2 3-15,-1-3-1 0,2 5-2 0,-2-2 9 16,-1-1-1-16,1 4 4 0,-2 2 3 0,1-4-2 15,-2 4 3-15,-3 2-2 0,1-2-4 0,1 2 11 16,0 2-3-16,-3 1 3 0,2 1 1 0,-2 8-1 16,2-14 2-16,-2 6 4 0,0 8-1 0,4-7 6 15,-4 7 3-15,0 0-3 0,1-10 2 0,-1 10 0 16,0 0-4-16,0 0 0 0,0 0-3 0,6-6 4 16,-6 6 7-16,0 0 5 0,0 0 2 0,0 0 2 15,0 0 0-15,16 16 6 0,-12-11-2 0,1 2 12 16,1 4-2-16,0-2-1 0,1 4 4 0,1-2 1 0,0 3 4 15,0 0 2-15,1 4 2 0,2-1 6 0,-1 1-7 16,-2-1 7-16,3-1-3 0,-2-2-1 0,2 3 0 16,0-1 0-16,-2-6-2 0,-1 3-2 0,0-2-9 15,0-1 0-15,-1 0-4 0,-1 0-2 16,1-2-3-16,1 2-2 0,0-3-7 0,-2 1 2 0,1 0-3 16,-4-4 2-16,4 1-1 0,-1 0-5 15,-6-5 0-15,7 9 0 0,-2-4-4 0,-5-5-1 0,4 5 3 16,-4-5-8-16,2 6-9 0,-2-6-15 0,0 0-2 15,0 0-9-15,7 4-11 0,-7-4-6 0,0 0-15 16,0 0-14-16,0 0-19 0,0 0-21 0,0 0-19 16,0 0-27-16,0 0-23 0,0 0-34 0,0 0-224 15,0 0-485-15,0 0 214 0</inkml:trace>
          <inkml:trace contextRef="#ctx0" brushRef="#br0" timeOffset="1086.52">158 253 101 0,'0'0'186'0,"0"0"-6"0,0 0-8 16,0 0-10-16,0 0-9 0,0 0-9 0,38 3-7 15,-27-3-10-15,-2 0-13 0,-9 0-10 0,18-1-10 16,-7 2-9-16,-1 2-10 0,-10-3-12 0,16 0-15 0,-5 0-21 16,-2 2-18-16,-9-2-19 0,16 4-37 15,-10 0-21-15,3-4-22 0,-9 0-53 0,13 4-128 16,-7-4-293-16,-6 0 130 0</inkml:trace>
          <inkml:trace contextRef="#ctx0" brushRef="#br0" timeOffset="1089.51">667 217 202 0,'0'0'220'0,"0"0"-20"0,0 0-2 0,0 0-8 16,0 0-11-16,14 7-12 0,-14-7-9 0,2 7-4 15,0 1-4-15,-2-8-12 0,7 11-3 0,-4-6-11 16,-3 4-7-16,3-3-7 0,2 2-10 0,-5-1-6 15,2 3-10-15,3-2-11 0,-1 1-1 0,-2-1-13 16,0 0-4-16,1 1 1 0,-3-1-9 0,2-1-9 16,0 4 1-16,-2-5-5 0,0-6-2 0,4 14-11 15,-8-5-10-15,4-9-10 0,0 16-12 0,-4-7-21 16,-1 0-13-16,3 1-14 0,-2-1-13 0,-1-3-12 16,-2 4-19-16,4-2-19 0,0-2-15 0,-2 2-19 0,-1-2-20 15,6-6-202-15,-4 8-408 0,4-8 182 16</inkml:trace>
          <inkml:trace contextRef="#ctx0" brushRef="#br0" timeOffset="7311.92">-443-202 62 0,'0'0'172'0,"8"-5"-15"0,-8 5-5 16,0 0-14-16,0 0-11 0,0 0-12 0,0 0-3 15,0 0-1-15,0 0 3 0,0 0-7 0,0 0 2 16,-13 26 0-16,6-16-1 0,1 7 0 0,-4 3-3 15,-8 5 1-15,2 1-3 0,-2 5-5 0,1 1-2 16,1 4-3-16,-5 12-6 0,3-10-4 0,2 0-6 16,-1 13-4-16,6-13-6 0,2 0-2 0,2-2-11 15,5-1-1-15,-2 0-4 0,8-2-7 0,3 1-3 0,4-4 1 16,4 3-10-16,5-3 1 0,4 1-5 16,0-1 4-16,3 1-21 0,4-4-22 0,-1-1-30 15,2-4-28-15,-3 0-36 0,1-2-50 0,-2-6-44 0,-5-4-244 16,0-2-480-16,0-4 212 0</inkml:trace>
        </inkml:traceGroup>
        <inkml:traceGroup>
          <inkml:annotationXML>
            <emma:emma xmlns:emma="http://www.w3.org/2003/04/emma" version="1.0">
              <emma:interpretation id="{B33AFCF6-52EB-427C-95A9-03E1C3AEB4BC}" emma:medium="tactile" emma:mode="ink">
                <msink:context xmlns:msink="http://schemas.microsoft.com/ink/2010/main" type="inkWord" rotatedBoundingBox="5905,10662 8149,10623 8157,11111 5913,11149">
                  <msink:destinationLink direction="with" ref="{3DD31B39-072A-4F52-B166-BDEAE3928D04}"/>
                </msink:context>
              </emma:interpretation>
            </emma:emma>
          </inkml:annotationXML>
          <inkml:trace contextRef="#ctx0" brushRef="#br0" timeOffset="1350.5">1261-18 64 0,'0'0'178'0,"0"0"-1"0,0 0-13 15,0 0-7-15,0 0-5 0,0 0 1 0,0 0-10 16,0 0-1-16,0 0-3 0,0 0-5 0,-12 22 3 0,8-14-13 16,2 1-5-16,-3 3-3 0,2-1-3 0,0-1-5 15,-1 6-9-15,-1-4-4 0,2 2-2 0,2 0-8 16,-1 4-3-16,-3-3-11 0,5-2-1 0,-2 3-4 16,-1 0-2-16,-3 2-5 0,4-4-1 0,0 1-4 15,-3-1-1-15,5-1-9 0,-3 0-4 0,0 1-4 16,-2-2-1-16,3-2-7 0,-1-2 0 0,2-1-3 15,-4 3-6-15,5-10 2 0,-2 13 0 0,0-8-4 16,2-5 0-16,-3 9-2 0,3-9-6 0,-6 7 4 16,6-7 1-16,0 0-1 0,-2 9 1 0,2-9-2 0,0 0 3 15,0 0-6-15,0 0-2 0,0 0-3 16,0 0-4-16,0 0-12 0,0 0 3 0,-2-37-7 16,4 26-14-16,4-3-12 0,-1-8-8 0,-1 2 3 0,2-1 0 15,4-7-4-15,-4 0 3 0,-1 8 2 16,2 1 3-16,-1-3 1 0,1 3 7 0,-1-1 0 0,1-1 4 15,1 3 4-15,-3 3 4 0,2-3 1 0,-3 7-1 16,-4-4 3-16,4 3 1 16,-1 0 5-16,0 1 2 0,2 2-1 0,0-1 5 0,-3 4 1 0,2-2 2 15,-4 8 5-15,5-12 2 0,-3 8-2 0,-2 4 5 16,5-6-1-16,-5 6-2 0,0 0-1 0,0-9 2 16,0 9 4-16,0 0 2 0,0 0 5 0,0 0 4 15,0 0 1-15,19 11 7 0,-14-3 1 0,2 2-1 16,-1 2 0-16,3 0 5 0,-3 2 4 0,4 2-3 15,-2 2 6-15,3-2 3 0,-1 4-2 0,0-1 4 16,1 0 4-16,2 1 1 0,-1-4-5 0,-2 0 6 16,-4-2-5-16,4 0-7 0,0 2 7 0,-5-4-7 15,4 0-4-15,-2-2-5 0,-1-1 0 0,1 1-2 16,1 0-6-16,-3 0-3 0,1-4 3 0,-4 2-5 16,3-3 0-16,0 4-5 0,1-4 12 0,-4 0-12 0,-2-5 2 15,7 6-3-15,-4 0-7 0,-3-6-18 16,6 8-10-16,-6-8-17 0,7 5-18 0,-7-5-13 0,3 5-24 15,-3-5-15-15,0 0-19 0,3 6-15 16,-3-6-32-16,0 0-44 0,0 0-261 0,0 0-523 0,0 0 231 16</inkml:trace>
          <inkml:trace contextRef="#ctx0" brushRef="#br0" timeOffset="1612">1210 196 104 0,'0'0'214'0,"0"0"-12"0,0 0-10 0,0 0-8 16,22-14-8-16,-11 8-12 0,0 2-6 0,4 0-7 15,3-3-12-15,3 0-6 0,0 1-13 0,-1 1-9 16,-1 2-13-16,1-3-12 0,-4 4-6 0,4-2-9 15,-7 2-19-15,0 2-21 16,2 0-31-16,-4 0-24 0,2 0-34 0,-3 2-40 0,-2-1-32 16,-8-1-61-16,13 4-137 0,-3-2-355 0,-4 3 157 0</inkml:trace>
          <inkml:trace contextRef="#ctx0" brushRef="#br0" timeOffset="2191.68">1737 188 26 0,'13'-6'176'0,"-7"1"-18"16,-6 5-11-16,12-7-12 0,-6 3-10 0,-2 0-10 0,4 1-4 16,-3-2-10-16,0-1-1 0,-5 6 0 0,11-8-7 15,-9 2-3-15,-2 6-3 0,11-6-5 16,-9 0-4-16,-2 6-1 0,9-6-11 0,-9 6 1 0,4-9-5 15,-4 9-3-15,8-4-2 0,-8 4-1 0,10-5-6 16,-10 5-5-16,10-2 3 0,-10 2 2 16,8-4-6-16,-8 4 3 0,0 0-7 0,13 0 1 0,-13 0-7 15,0 0 3-15,10 6 0 0,-10-6 0 0,1 8-1 16,1-2-4-16,-2-6 0 0,-2 20-2 0,2-9 0 16,0 0 1-16,-1 1-8 0,-3-1 0 0,-2 3 0 15,0-2-4-15,-3 0 0 0,3 2 1 0,-4-3-6 16,4 2-2-16,-1-1 3 0,-1-2-3 0,1 0-1 15,-2 0 3-15,-2 1-2 0,5-2 0 0,-4-1 1 16,-1 0-6-16,7-2 1 0,-5 2-1 0,5-3 2 16,-1-1-3-16,5-4 3 0,-11 9-5 0,7-5 1 15,4-4 5-15,-7 8-1 0,7-8 4 0,0 0 2 0,-7 6 4 16,7-6 0-16,0 0 0 0,0 0-6 0,0 0 1 16,0 0-2-16,0 0-2 0,0 0-2 0,0 0 2 15,0 0-2-15,0 0-8 0,16-22 3 0,-12 17-2 16,5 1 3-16,-2-1 1 0,0 2-7 0,1-1 4 15,2 2-1-15,-2-1 0 0,5-4 0 0,-2 5 5 16,1-1 0-16,2-1 0 0,-2 2 2 0,-1-1-4 16,0 2-1-16,0 1 7 0,2-2-8 0,-13 2-1 15,20 2 3-15,-11-2 3 0,-1 1-7 0,-8-1 3 0,16 3 2 16,-9-1-1-16,-1 1-2 0,-6-3-4 16,11 5-9-16,-11-5-13 0,9 6-19 0,-9-6-18 15,6 5-20-15,-6-5-27 0,2 7-34 0,-2-7-42 0,3 7-42 16,-3-7-199-16,5 7-461 0,-5-7 203 0</inkml:trace>
          <inkml:trace contextRef="#ctx0" brushRef="#br0" timeOffset="2701">2409 292 160 0,'0'0'255'0,"0"7"-8"0,0-7-16 0,0 0-17 16,0 0-17-16,0 0-9 0,0 0-13 0,0 0-16 16,0 0-11-16,0 0-10 0,0 0-12 0,-7 16-10 15,7-16-13-15,0 0-9 0,-5 5-9 0,5-5-4 16,0 0-11-16,-6 5-8 0,6-5-6 0,0 0-6 16,-7 8-1-16,7-8-12 0,-6 5-24 0,6-5-14 15,0 0-26-15,-8 7-25 0,8-7-22 0,-5 7-22 16,5-7-28-16,-7 5-25 0,7-5-27 0,0 0-217 0,-6 6-425 15,6-6 188-15</inkml:trace>
          <inkml:trace contextRef="#ctx0" brushRef="#br0" timeOffset="3025.38">2739 293 45 0,'0'0'259'0,"8"-4"-19"0,-8 4-18 0,0 0-17 15,11-2-23-15,-11 2-16 0,5-4-18 0,-5 4-13 16,12-2-14-16,-12 2-12 0,10-2-12 0,-10 2-8 16,9-1-14-16,-9 1-20 0,0 0-16 0,0 0-28 15,12 2-20-15,-12-2-26 0,0 0-32 0,4 5-25 16,-4-5-28-16,0 0-54 0,6 4-110 0,-6-4-307 0,0 0 136 16</inkml:trace>
          <inkml:trace contextRef="#ctx0" brushRef="#br0" timeOffset="3208.04">2988 294 136 0,'0'0'193'0,"0"0"-18"0,12-2-12 0,-12 2-18 0,0 0-13 16,10-3-13-16,-10 3-17 0,0 0-8 15,13-2-12-15,-13 2-10 0,9 0-27 0,-9 0-19 16,0 0-17-16,12 0-38 0,-12 0-28 0,11 0-56 15,-11 0-103-15,11 0-234 0,-11 0 104 0</inkml:trace>
          <inkml:trace contextRef="#ctx0" brushRef="#br0" timeOffset="3369.43">3301 268 218 0,'11'-6'257'0,"-6"3"-16"0,-5 3-20 0,12-5-24 16,-6 1-14-16,-6 4-19 0,10-2-14 0,-10 2-18 15,12-3-11-15,-12 3-17 0,13-3-16 0,-13 3-27 16,9-2-38-16,-9 2-22 0,0 0-41 0,0 0-42 16,13 5-48-16,-13-5-189 0,0 0-344 0,4 4 152 15</inkml:trace>
        </inkml:traceGroup>
        <inkml:traceGroup>
          <inkml:annotationXML>
            <emma:emma xmlns:emma="http://www.w3.org/2003/04/emma" version="1.0">
              <emma:interpretation id="{6C52FB95-F00B-4E3A-A8CB-68AF192BF495}" emma:medium="tactile" emma:mode="ink">
                <msink:context xmlns:msink="http://schemas.microsoft.com/ink/2010/main" type="inkWord" rotatedBoundingBox="8993,10412 11159,10374 11176,11323 9009,11360">
                  <msink:destinationLink direction="with" ref="{3DD31B39-072A-4F52-B166-BDEAE3928D04}"/>
                </msink:context>
              </emma:interpretation>
            </emma:emma>
          </inkml:annotationXML>
          <inkml:trace contextRef="#ctx0" brushRef="#br0" timeOffset="4628.55">4357-76 31 0,'1'-12'224'0,"-1"12"-8"0,0 0-15 0,3-7-10 0,-3 7-10 16,0 0-15-16,0 0-14 0,0 0-14 0,0 0-14 15,0 0-8-15,0 0-1 0,0 0-7 0,0 0 0 16,0 0-7-16,0 0-2 0,2 26 0 0,-5-12-8 16,0 0-4-16,-3 2-5 0,0-2-8 15,0 5-1-15,-3 2-9 0,2-2-2 0,-1 1-4 16,1-4-4-16,1 4-4 0,0-3-4 0,1-4-12 0,-1 1 7 15,-2-2-5-15,5 0-7 0,-1 0 0 0,0-3-7 16,3-1 4-16,-3 0-4 0,2-2-2 0,2-6-3 16,-5 14 0-16,2-9 1 0,3-5-9 0,-2 7 5 15,2-7-2-15,0 0-1 0,-1 10 1 0,1-10 1 16,0 0-2-16,-4 5-2 0,4-5-11 0,0 0-6 16,0 0-12-16,0 0-11 0,0 0-10 0,7-27-6 0,-4 13-12 15,0 2-8-15,3-5-7 0,3-3-7 0,-3 2-2 16,-1-1-2-16,3-2 3 0,-3 1 7 15,1 0 4-15,0 3 6 0,-4-1 10 0,5-1 4 16,-3 6 7-16,1 0-1 0,-2 0 5 0,1 0 6 0,-1 0 6 16,1 0 7-16,-1 3 7 0,0-1-1 15,-2 1 7-15,3 1 7 0,-1 3 4 0,-3 6 5 0,4-13 7 16,-4 13 4-16,2-11 1 0,-2 11 1 0,1-9 3 16,-1 9 2-16,4-5-1 0,-4 5-6 0,0 0-2 15,0 0-4-15,3-8 3 0,-3 8 1 0,0 0 1 16,0 0 11-16,0 0 5 0,16 10 3 0,-9-3 2 15,-1 0 2-15,0 7 1 0,0-4-1 0,1 4 4 16,1 1 3-16,2 2-3 0,-3 1 6 0,4 0-4 0,-3-2-5 16,-1 2 3-16,3-2 1 0,-4 4-4 15,1-4 1-15,0-2-2 0,0 0-4 0,-1 0 0 16,2 1-1-16,-2-1-6 0,0-2 2 0,0-1-9 0,3 1 2 16,-3-2-2-16,1 0-2 0,1 0 0 15,-1-1-1-15,4 1-6 0,-3-1 4 0,0-2-5 0,2-1-2 16,0 2 1-16,0-2 2 0,0-1-4 0,-2 1-8 15,0 0-14-15,1-4-14 0,-2 3-15 0,-1-1-17 16,-6-4-14-16,11 5-15 0,-7-2-18 16,-4-3-22-16,7 6-11 0,-7-6-28 0,6 2-23 0,-6-2-39 15,0 0-179-15,0 0-438 0,0 0 193 0</inkml:trace>
          <inkml:trace contextRef="#ctx0" brushRef="#br0" timeOffset="4927.96">4393 148 24 0,'0'0'191'0,"0"0"-8"0,0 0-11 0,0 0-5 15,0 0-9-15,0 0-8 0,0 0-5 0,0 0-10 16,0 0-2-16,0 0-6 0,16 20-5 0,-16-20-6 16,14 4-8-16,-5-3-11 0,4-1-4 0,-1 1-7 15,2 1-9-15,-1-2-7 0,2 0-7 0,2 1-5 16,-2-2-6-16,7 1-12 0,-7-2-16 0,2 1-28 16,-2 1-27-16,0 1-28 0,0-2-36 0,-2 2-34 15,2-2-44-15,-5 1-177 0,1-3-380 0,1 1 169 16</inkml:trace>
          <inkml:trace contextRef="#ctx0" brushRef="#br0" timeOffset="5204">4892 98 193 0,'8'9'217'0,"-8"-9"-2"0,6 10-18 0,-2-5-14 15,-2 1-7-15,-2-6-9 0,4 15-9 0,-2-6-5 16,1 3-13-16,-1-2-8 0,-1 2-14 0,-1-2-2 16,2-3-9-16,0 5-6 0,-2-2-8 0,0-10-12 15,0 15-7-15,1-6-5 0,-1-2-3 0,0-7-10 16,-1 14-6-16,1-14-4 0,-2 14-1 16,2-6-4-16,0-8-5 0,-2 11-11 0,2-11-12 15,-2 12-18-15,-2-7-20 0,4-5-20 0,-1 11-21 0,1-11-20 16,-4 7-15-16,4-7-19 0,0 0-10 0,0 0-39 15,0 0-219-15,11 2-418 0,-11-2 185 0</inkml:trace>
          <inkml:trace contextRef="#ctx0" brushRef="#br0" timeOffset="5544.94">5204 207 126 0,'0'0'181'0,"0"0"-13"0,0 0-13 15,0 0-13-15,0 0-12 0,0 0-11 0,-29 3-6 16,21 2-4-16,1-3-8 0,-4 2 1 0,0 4-2 16,-2-3-7-16,0 1-1 0,-1-1-4 0,2 3 1 15,-2 0-4-15,-3 0-4 0,5-2 0 0,1 3-6 16,-2 0 3-16,3-1-7 0,-1-1-3 0,3 2-7 16,-2-3-1-16,2-1-5 0,2 1-10 0,1-1 1 15,5-5-4-15,-8 11-3 0,4-7-3 0,4-4-4 16,-1 13 2-16,1-13-3 0,1 10 1 0,-1-10 1 15,10 10 0-15,-4-5-1 0,-1-2 1 0,7 0-5 16,1 0-6-16,3-1 4 0,2 1-3 0,-2-2 1 16,5-1-3-16,-1 0-7 0,3 1-1 0,-2-2 5 15,-6 2-5-15,1-2-6 0,-2 0-19 0,2 1-17 16,-3 0-20-16,-3 0-22 0,3 1-16 0,-5-1-34 0,-8 0-26 16,16-1-29-16,-6 1-59 0,-10 0-161 15,7-5-428-15,0 1 189 0</inkml:trace>
          <inkml:trace contextRef="#ctx0" brushRef="#br0" timeOffset="6059.5">5580-281 53 0,'6'10'240'0,"5"6"-5"15,-2 2-15-15,4-2-11 0,1 10-9 0,0 2-6 16,3 1-16-16,-1 0-4 0,-1 1-10 0,4 3-14 0,-5-3-11 16,2 5-15-16,-3-3-12 0,-2-1-8 15,-3 1-10-15,-1 1-12 0,-6-2-2 0,-4 1-16 16,-3-3-1-16,-5 0-7 0,2 0-25 0,-8-1-19 0,-1 1-32 16,-7 0-26-16,-1-1-25 0,-1-2-27 15,-4-2-32-15,-2-2-20 0,1-2-50 0,0-1-178 16,0-1-408-16,6-2 180 0</inkml:trace>
          <inkml:trace contextRef="#ctx0" brushRef="#br0" timeOffset="8576.01">6389-374 89 0,'-7'-10'203'16,"7"10"-6"-16,0 0-5 0,-22 13-2 0,4-3-8 15,0 4-10-15,-7 10-2 0,-1 1-9 0,4 6-6 0,-7-1-9 16,1 4-7-16,-6 7-12 0,9-7-4 16,3 1-12-16,-6 14-5 0,15-12-10 0,1 2-9 15,3-1-10-15,3 2-7 0,5-3-7 0,2 0-2 16,7-1-8-16,3-1-5 0,4 2-2 0,4-6-2 0,5-1-10 16,4 0 0-16,-1-5-19 0,0 1-16 0,2-3-23 15,-1-2-23-15,-1-3-29 0,0-2-22 0,-6-3-32 16,-2-1-25-16,-1-4-45 0,-2-2-210 0,-2 1-445 15,-1-1 197-15</inkml:trace>
        </inkml:traceGroup>
        <inkml:traceGroup>
          <inkml:annotationXML>
            <emma:emma xmlns:emma="http://www.w3.org/2003/04/emma" version="1.0">
              <emma:interpretation id="{CABDC770-B480-41F9-92FE-6BECF7C99BCB}" emma:medium="tactile" emma:mode="ink">
                <msink:context xmlns:msink="http://schemas.microsoft.com/ink/2010/main" type="inkWord" rotatedBoundingBox="11509,10536 13548,10500 13560,11225 11522,11260"/>
              </emma:interpretation>
            </emma:emma>
          </inkml:annotationXML>
          <inkml:trace contextRef="#ctx0" brushRef="#br0" timeOffset="13665.17">6892-85 58 0,'4'-8'234'0,"-4"8"-14"0,0 0-19 0,0 0-22 15,0 0-14-15,0 0-16 0,0 0-20 0,0 0-11 16,0 0-3-16,0 0-3 0,0 0-5 0,0 0-7 0,0 0 1 15,0 0-4-15,0 0-1 0,0 0-4 0,-5 35-8 16,1-21-6-16,2-2-5 0,-3 2 1 16,1 0-8-16,-1 4-6 0,-1 1-3 0,-2-1 1 0,1 1-9 15,1-2-7-15,0 2-1 0,0-3-1 0,1-3-4 16,-1 1 0-16,-5 2-6 0,6-3-1 16,-1-1-10-16,-1-4 4 0,1 4-1 0,4-5-5 0,-3 1 0 15,0 1-1-15,0-4 0 0,3 1 2 0,2-6-5 16,-5 8 0-16,5-8-1 0,-4 6-2 0,4-6 0 15,0 0 0-15,0 0 0 0,0 0-1 0,0 0-2 16,0 0-2-16,0 0-6 0,0 0-7 0,11-20-11 16,-1 10-9-16,1-8-4 0,1-1-7 0,1 0-8 15,0-9 0-15,3 3-5 0,0-2-5 0,-2 2 5 16,2 0 3-16,-3-3 2 0,-4 7 4 0,2 1 6 16,-3 0-2-16,1 0 6 0,-4 2 6 0,4 0 4 15,-3 0 3-15,-3 4 5 0,2 0 5 0,-1 2 9 0,-1 1 11 16,-2 1 2-16,-1 2 3 0,4 0 1 0,-4 8 4 15,2-14 5-15,-2 14-1 0,3-10 0 0,-3 10 2 16,2-6-4-16,-2 6-4 0,0 0-4 0,0 0-4 16,0 0 5-16,0 0-5 0,0 0 0 0,0 0 5 15,0 0-1-15,0 0 4 0,8 34 4 0,-3-20 1 16,-2-2-6-16,0 3 5 0,9 11 1 0,-4-8 7 16,1 2-3-16,1 0 0 0,1-1-2 0,3 8 3 15,-3-9 1-15,0 0 7 0,3 1 0 0,-3-4-6 0,2 1-1 16,0-1-4-16,-5 2 0 0,1-6-5 15,0-1-2-15,-2 1 0 0,0-4-3 0,2 4 4 16,-3-3-6-16,-2-1-1 0,1 0 1 0,0 1-4 0,0-4-2 16,-3 3-3-16,-2-7-11 0,10 9-11 15,-8-7-13-15,-2-2-13 0,7 11-20 0,-7-11-15 16,1 6-13-16,-1-6-19 0,0 0-13 0,5 6-18 0,-5-6-35 16,0 0-66-16,0 0-164 0,0 0-438 0,0 0 193 15</inkml:trace>
          <inkml:trace contextRef="#ctx0" brushRef="#br0" timeOffset="13937.33">6980 44 44 0,'10'-4'232'0,"-3"1"-9"0,2 0-10 16,-9 3-8-16,18-8-15 0,-7 6-8 0,2-1-13 0,-1 2-15 16,0 0-9-16,-3 0-13 0,3-1-8 0,2 1-14 15,2 1-13-15,-6 1-11 0,4-1-6 0,-5 2-8 16,-1 0-12-16,1-1-5 0,0 2-21 0,-3-1-23 16,4 1-17-16,-10-3-25 0,12 5-20 15,-4 1-25-15,-2-3-25 0,-6-3-23 0,9 6-32 0,-4-3-190 16,-5-3-375-16,11 5 167 0</inkml:trace>
          <inkml:trace contextRef="#ctx0" brushRef="#br0" timeOffset="14495.15">7595 168 65 0,'0'0'222'0,"4"-4"-14"0,-4 4-19 0,0 0-18 16,0 0-18-16,0 0-17 0,0 0-8 15,0 0-9-15,0 0-6 0,0 0-9 0,0 0-5 16,0 0-4-16,-28 18-2 0,16-13-1 0,2 1-1 0,-2 2-5 16,-1 0-2-16,-2 0-6 0,1 0-3 15,2 1-2-15,-2-1-2 0,3 0-6 0,1-2-6 16,1 3-4-16,0-1-3 0,0-2-7 0,3 0-4 0,0 1 1 16,1-4-3-16,5-3-5 0,-6 10-7 0,1-6 0 15,5-4-1-15,0 0 0 0,1 11-3 16,-1-11 0-16,0 0-2 0,12 6-3 0,-3-4 1 0,1-2-2 15,2-2-4-15,3 2-3 0,2-1-18 0,3 0-24 16,-4 1-29-16,-2-1-32 0,-1 1-26 0,1-3-36 16,-2 0-28-16,4 1-74 0,-4-2-130 0,1 1-418 15,0-2 184-15</inkml:trace>
          <inkml:trace contextRef="#ctx0" brushRef="#br0" timeOffset="14198.88">7408-13 116 0,'0'-9'231'0,"0"9"-23"0,0 0-14 16,0 0-11-16,0 0-7 0,0 0-10 0,0 0-10 15,12 18-8-15,-8-13-2 0,-2 4-6 0,2 1-3 16,-2 2-10-16,0 0-2 0,1 1-8 0,0 0-5 0,0-1-7 16,-1 2-4-16,-1 0-10 0,1 0-5 15,-2-3-11-15,2 3-5 0,-2 1-8 0,1-5-6 0,-2 3-8 16,-1-4 1-16,0 5-6 0,-1-3-6 0,3-1-16 16,-3-2-14-16,-1 1-21 0,0-1-19 0,2 1-19 15,-2-4-25-15,2 4-23 0,2-9-29 0,-5 10-21 16,5-10-18-16,-4 6-43 0,4-6-190 0,0 0-432 15,0 0 192-15</inkml:trace>
          <inkml:trace contextRef="#ctx0" brushRef="#br0" timeOffset="14727.86">7801 268 104 0,'14'-4'260'0,"-5"-1"-18"0,-1 1-13 0,4 2-21 0,2-3-9 16,1-1-11-16,1 3-13 0,3-2-13 0,-5 0-15 15,8 0-16-15,-4 1-10 0,-3-1-10 0,4 0-13 16,-3 2-7-16,-3-1-14 0,1 2-5 0,-2-2-10 16,2 3 0-16,-2-2-11 0,-3 1-3 0,1 1-4 15,-10 1-11-15,15-2-12 0,-7 1-14 0,-8 1-16 16,9-1-14-16,-9 1-16 0,0 0-9 0,0 0-17 15,0 0-19-15,11 2-21 0,-11-2-26 0,0 0-14 16,0 0-33-16,0 0-175 0,0 0-383 0,0 0 170 16</inkml:trace>
          <inkml:trace contextRef="#ctx0" brushRef="#br0" timeOffset="15010.98">8040 68 136 0,'0'0'246'0,"0"0"-14"0,-5-6-20 0,5 6-22 0,0 0-10 16,0 0-7-16,0 0-6 0,0 0-13 0,-8 20-6 15,6-14-8-15,2-6-7 0,-3 15-4 0,1-2-8 16,2-3-2-16,-1 1-8 0,-1 0-8 0,1 0-6 16,1-2-3-16,0 3-11 0,0-2-6 15,-3 1-4-15,4-2-9 0,2 1 0 0,-1-1-15 16,-1-2 0-16,1 2-7 0,1-3-2 0,0 2-3 0,-3-8-4 15,1 9-6-15,-1-9-15 0,3 11-18 0,-3-11-19 16,1 10-22-16,-1-10-16 0,2 8-20 0,-2-8-13 16,0 0-14-16,3 9-17 0,-3-9-10 0,0 0-20 15,0 0-19-15,8 0-44 0,-8 0-162 0,0 0-413 16,14-8 183-16</inkml:trace>
          <inkml:trace contextRef="#ctx0" brushRef="#br0" timeOffset="15255.99">8277 63 101 0,'3'-5'239'0,"-3"5"-14"0,8-9-20 15,-8 9-15-15,4-4-18 0,-4 4-15 16,0 0-11-16,7-5-11 0,-7 5-8 0,0 0 1 0,0 0-5 16,0 0 2-16,9 18 0 0,-8-13-8 0,0 2-3 15,2 5-4-15,-2 2 2 0,-1-2-2 0,0 2-4 16,1 1-3-16,-1-3-13 0,0 7-2 0,0-3-10 15,0-4-8-15,1 3-4 0,1-1-10 0,-2 1-4 16,0-1-10-16,0 0 0 0,2-1-18 0,-2 1-28 16,0 2-31-16,0-4-39 0,0 2-44 0,0-1-47 15,0 0-61-15,-2-3-267 0,4-1-534 0,-1-2 237 16</inkml:trace>
          <inkml:trace contextRef="#ctx0" brushRef="#br0" timeOffset="16303.99">8775 235 157 0,'6'-6'240'0,"-6"6"-13"0,0 0-21 15,7-4-16-15,-7 4-19 0,0 0-13 0,6-4-12 16,-6 4-11-16,0 0-4 0,0 0-4 0,0 0-9 0,0 0-5 15,3 16-2-15,-3-16-4 0,-6 18-13 0,1-6-2 16,-1-4-8-16,0 4-10 0,-3 0-7 0,3 2-5 16,0-3-7-16,-3 1-6 0,1 2-3 0,0-1-5 15,-2-1-4-15,3 0-6 0,-2-2-20 0,1 1-5 16,0 1-23-16,1-5-19 0,1 2-19 16,1-3-20-16,0 2-27 0,5-8-19 0,-4 11-13 0,4-11-28 15,1 8-60-15,-1-8-139 0,0 0-390 0,15-2 173 16</inkml:trace>
        </inkml:traceGroup>
        <inkml:traceGroup>
          <inkml:annotationXML>
            <emma:emma xmlns:emma="http://www.w3.org/2003/04/emma" version="1.0">
              <emma:interpretation id="{FAB508B4-AF41-487F-BC00-0C3BB595EF7B}" emma:medium="tactile" emma:mode="ink">
                <msink:context xmlns:msink="http://schemas.microsoft.com/ink/2010/main" type="inkWord" rotatedBoundingBox="13964,11015 15031,10996 15032,11040 13965,11058"/>
              </emma:interpretation>
            </emma:emma>
          </inkml:annotationXML>
          <inkml:trace contextRef="#ctx0" brushRef="#br0" timeOffset="16543.83">9205 285 167 0,'0'0'216'0,"11"-2"-21"16,-11 2-22-16,14-3-19 0,-14 3-12 0,14 0-16 15,-14 0-12-15,16-1-13 0,-9 1-14 0,-7 0-6 16,15 1-26-16,-8 0-21 0,-7-1-25 0,15 4-28 16,-9 0-31-16,-6-4-45 0,15 3-154 0,-8-2-269 15,4 0 119-15</inkml:trace>
          <inkml:trace contextRef="#ctx0" brushRef="#br0" timeOffset="16723.99">9695 287 100 0,'0'0'203'15,"7"-3"-19"-15,-7 3-23 0,10-1-15 0,-10 1-11 16,15-2-25-16,-15 2-8 0,11 0-21 0,-2 2-25 0,-9-2-20 15,17 2-34-15,-7 0-30 0,0-2-48 16,2 2-126-16,-4-2-220 0,6 0 98 0</inkml:trace>
          <inkml:trace contextRef="#ctx0" brushRef="#br0" timeOffset="16897.73">10130 264 11 0,'6'-3'281'16,"3"-2"-20"-16,-9 5-17 0,12-5-26 0,-6 3-21 15,-6 2-20-15,9-4-15 0,-9 4-18 0,10-4-15 16,-10 4-11-16,9-1-12 0,-9 1-14 0,0 0-11 16,13-1-19-16,-13 1-22 0,10 0-20 0,-10 0-25 15,0 0-25-15,16 2-35 0,-10-1-43 0,3 2-54 16,-9-3-168-16,15 3-356 0,-3-3 159 0</inkml:trace>
        </inkml:traceGroup>
        <inkml:traceGroup>
          <inkml:annotationXML>
            <emma:emma xmlns:emma="http://www.w3.org/2003/04/emma" version="1.0">
              <emma:interpretation id="{B75AD404-4E72-4F47-BD46-12FF75DCE234}" emma:medium="tactile" emma:mode="ink">
                <msink:context xmlns:msink="http://schemas.microsoft.com/ink/2010/main" type="inkWord" rotatedBoundingBox="15924,10408 18765,10359 18777,11061 15936,11110"/>
              </emma:interpretation>
            </emma:emma>
          </inkml:annotationXML>
          <inkml:trace contextRef="#ctx0" brushRef="#br0" timeOffset="17677.8">11283 24 40 0,'-6'5'235'15,"0"3"-14"-15,2 0-12 0,-2 1-16 0,1 5-10 0,-1-4-11 16,1 1-18-16,-1 2-5 0,3 1-13 16,-3-2-10-16,1 0-7 0,0 0-7 0,-1 1-7 0,-1-4-10 15,4 1-5-15,-1-4-8 0,0 1-9 0,1 1-2 16,-1-2-10-16,4-6-6 0,-3 12-6 0,3-12-2 15,-7 8-9-15,5-3 2 0,2-5-8 0,0 0-1 16,-2 9-2-16,2-9 2 0,0 0-5 0,0 0-1 16,0 0-4-16,0 0 0 0,0 0 0 0,0 0-2 15,0 0-5-15,0 0-4 0,0 0-10 0,18-28-7 16,-12 16-16-16,2-1-8 0,-1 1-3 0,4-4 1 16,-1-2 0-16,0 0-2 0,1 0-1 0,-2 1 6 15,2 1-5-15,0-1 11 0,0 2-2 0,-3 0 3 16,0 3 3-16,2-1 2 0,-3 1 1 0,-1 1-1 15,0 2 5-15,1-2 6 0,-3 5 1 0,0-4 6 16,0 2 0-16,-2 2 6 0,2 0 1 0,-4 6 5 0,6-8 1 16,-6 8 1-16,5-6 2 0,-5 6 0 0,4-5-7 15,-4 5 2-15,0 0-3 0,0 0 0 0,7-2-5 16,-7 2 2-16,0 0 2 0,0 0-4 0,11 12 3 16,-7-5 4-16,0 3 4 0,-1 1 2 0,2-2 3 15,-1 5 1-15,1-3 2 0,1 6 5 0,4-1-2 16,-3 1 2-16,1-2-4 0,2 1 1 0,-2 0 4 15,0-4-2-15,2 2 1 0,-3-4-1 0,2 4-2 16,-1-3 1-16,1 0-4 0,2 0-1 0,-2-2-7 16,-2-1 3-16,4 2 1 0,-5-3-1 0,1-2-4 15,-1 3 4-15,0-3-14 0,-1-1-13 0,1 2-18 16,0-1-15-16,-6-5-22 0,9 9-17 0,-9-9-25 0,6 5-30 16,-1-3-23-16,-5-2-29 0,0 0-226 15,0 0-451-15,11 0 199 0</inkml:trace>
          <inkml:trace contextRef="#ctx0" brushRef="#br0" timeOffset="17920.71">11257 96 42 0,'-2'-8'244'0,"2"8"-15"0,0 0-13 0,0 0-17 16,12-10-14-16,-12 10-7 0,14-2-13 0,-7-1-17 16,4 0-10-16,1 1-13 0,1-1-13 0,-1 2-8 15,0 1-16-15,-12 0-7 0,19 1-13 0,-7-1-11 16,-3 3-26-16,1-1-19 0,-3 2-24 0,5 0-28 16,-3 2-33-16,-1-1-23 0,0-1-37 0,1 1-212 15,-2-1-374-15,4 0 166 0</inkml:trace>
          <inkml:trace contextRef="#ctx0" brushRef="#br0" timeOffset="18349.93">11702 159 65 0,'8'2'225'16,"-8"-2"-15"-16,11 1-23 0,-11-1-9 0,11 4-13 15,-11-4-12-15,7 4-10 0,-7-4-7 0,8 6-10 16,-5-2-8-16,-3-4-10 0,6 8-8 0,-6-8-8 15,3 8-2-15,-3-8-10 0,6 10-2 0,-6-10-8 16,4 9-4-16,-4-9-10 0,0 6-1 0,0-6-8 16,0 0-3-16,0 10-6 0,0-10-2 0,1 9-2 15,-1-9-6-15,0 0-2 0,0 0-3 0,0 10 0 16,0-10 0-16,0 0-1 0,0 0 1 0,0 0-5 0,0 0-4 16,0 0-12-16,0 0-8 0,0 0-7 15,0 0-5-15,0 0-7 0,0 0-7 0,19-19-8 16,-13 14-3-16,2-1-3 0,-1 1-1 0,4-4 13 0,-3 0-2 15,3 3 6-15,-1 1 4 0,0-1 7 0,-1 0 6 16,-2 2 6-16,1-1 9 0,0 2 8 0,1 1 12 16,-2-2 4-16,-7 4 1 0,12-4 2 15,-12 4 1-15,13-1-4 0,-13 1-2 0,11 0 7 0,-11 0 0 16,9 3-5-16,-3 3 4 0,-6-6 0 0,11 6-3 16,-6-2-2-16,-2 0-2 0,2 2-4 0,-5-6 1 15,9 10-5-15,-4-4 1 0,1-1-1 0,-1 0 0 16,-2 0-2-16,-3-5-3 0,6 12-17 0,-3-9-17 15,-3-3-23-15,6 10-27 0,-2-6-35 0,-4-4-35 16,5 8-30-16,-5-8-231 0,0 0-439 0,6 3 194 16</inkml:trace>
          <inkml:trace contextRef="#ctx0" brushRef="#br0" timeOffset="18819.88">12272-370 123 0,'0'0'242'0,"0"0"-11"0,0 0-15 16,18 1-13-16,-18-1-16 0,21 11-7 0,-8-2-15 15,4 1-8-15,0 4-12 0,2 2-7 0,0 6-3 16,2 0-5-16,-1 3-13 0,1 0-5 0,-5 1-11 16,1 3-3-16,-4-1-10 0,-1 0-7 0,-5 0-5 15,0-1-6-15,-3 1-11 0,-4-5-2 0,-1 5-5 16,-2-6-4-16,-4 5-4 0,-4 2-3 0,3-3-5 0,-1-4-10 16,-3-2-18-16,1 0-12 0,-5-4-26 15,3 3-18-15,1 0-32 0,1-2-29 0,0-1-31 0,1-4-53 16,1-2-78-16,-1 0-145 0,7-4-450 0,-2 4 200 15</inkml:trace>
          <inkml:trace contextRef="#ctx0" brushRef="#br0" timeOffset="92297.95">12737-55 138 0,'0'0'160'0,"0"0"-16"0,-9-3-7 0,9 3-9 16,0 0-10-16,0 0-5 0,0 0-4 0,-7-4-10 15,7 4-2-15,0 0-8 0,0 0-2 0,0 0-9 16,0 0-1-16,0 0-10 0,0 0-1 0,0 0-5 15,0 0-3-15,0 0-6 0,0 0-6 0,0 0-3 16,0 0-6-16,0 0-1 0,0 0-1 0,0 0-2 16,0 0 1-16,0 0-1 0,0 0-4 0,0 0-1 15,0 0-5-15,0 0-1 0,0 0-2 0,0 0 2 16,29 2-2-16,-29-2 0 0,13 5-1 0,-5-4 0 16,-8-1-2-16,11 2 1 0,-11-2 4 0,15 1-4 0,-3 1 4 15,1 1-8-15,-3-3 2 0,-2 2-1 0,1-2-3 16,-9 0 1-16,17 1 0 0,-9 1-3 0,0-1-1 15,-8-1-2-15,18 0 1 0,-11 1-1 0,-7-1-3 16,15 0 3-16,-15 0-1 0,12 1-3 0,-12-1 0 16,11 1 2-16,-11-1-3 0,10 2 1 0,-10-2 1 15,0 0 0-15,12 0-1 0,-12 0 0 0,8 3-4 16,-8-3 0-16,0 0-2 0,8 0 8 0,-8 0-4 0,0 0 0 16,0 0-1-16,10 2 1 0,-10-2 0 15,0 0-1-15,0 0 3 0,0 0-2 0,14-2-2 16,-14 2 3-16,10 2-3 0,-10-2 2 0,0 0 2 15,12-2-6-15,-12 2 3 0,0 0 2 0,12 2-2 16,-12-2 0-16,0 0 4 0,10 0-3 0,-10 0-1 0,0 0 0 16,11 0-6-16,-11 0-3 0,0 0-6 0,0 0-4 15,0 0-7-15,8 1-6 0,-8-1-3 0,0 0-9 16,0 0-7-16,0 0-13 0,0 0-7 16,0 0-14-16,0 0-24 0,0 0-16 0,0 0-49 0,0 0-129 15,0 0-328-15,-25 7 145 0</inkml:trace>
          <inkml:trace contextRef="#ctx0" brushRef="#br0" timeOffset="92839.87">12794 102 172 0,'0'0'185'16,"0"0"-9"-16,0 0-9 0,0 0-11 0,0 0-7 16,0 0-10-16,0 0-8 0,0 0-11 0,0 0-4 0,0 0-14 15,0 0-9-15,0 0-3 0,0 0-7 0,0 0-8 16,0 0-6-16,0 0-6 0,0 0-4 16,0 0-5-16,24-4-3 0,-24 4-1 0,0 0-2 0,0 0 1 15,12 0-4-15,-4 3-1 0,-8-3 1 0,15 0 0 16,-3 1-3-16,-12-1 2 0,20 1-6 15,-12 0-1-15,0 1-3 0,4-2 1 0,-1 2-6 0,1 0-2 16,-3-2-4-16,-9 0 0 0,17 2-6 0,-9-2 6 16,-8 0-5-16,18 0 0 0,-9 2-7 0,-2 0 3 15,-7-2-4-15,15 1 1 0,-5 0-3 0,-3 1 2 16,-7-2-4-16,15 0 0 0,-6 1-4 0,-9-1-4 16,12 1-11-16,-12-1-9 0,14 4-3 0,-14-4-9 15,11 0-7-15,-11 0-4 0,8 0-6 0,-8 0-11 0,0 0-8 16,9 2-13-16,-9-2-3 0,0 0-13 15,0 0-11-15,0 0-19 0,0 0-27 0,0 0-183 16,0 0-368-16,11-2 163 0</inkml:trace>
          <inkml:trace contextRef="#ctx0" brushRef="#br0" timeOffset="93571.35">13160-187 138 0,'0'0'183'0,"-8"-6"-12"0,8 6-8 0,0 0-13 16,0 0-9-16,-7-5-10 0,7 5-6 0,0 0-7 0,0 0-4 15,-4-6-11-15,4 6-2 0,0 0-3 0,0 0-7 16,0 0-4-16,-6-7-3 0,6 7-10 15,0 0-4-15,0 0-9 0,0 0-1 0,0 0-6 0,0 0-3 16,0 0-7-16,0 0-5 0,0 0-6 0,-9-4 0 16,9 4-8-16,0 0 0 0,0 0-4 0,0 0 3 15,0 0-6-15,0 0 0 0,0 0-4 0,0 0 1 16,0 0-7-16,0 0 3 0,0 0-2 0,0 0 2 16,10 25-2-16,-10-25 0 0,8 9-1 0,-3-5-1 15,1 2 0-15,-1-2 1 0,-2 3-1 0,4-3 3 0,-1 1-4 16,0 0 1-16,4 4-3 0,-3 0 5 0,-1-4-4 15,0 0 1-15,2 3-3 0,2-2 5 16,-2 2-3-16,-2-2-2 0,3-1 1 0,-3 0 1 0,5 1-2 16,-1 2 3-16,-2-4-2 0,-1 2-1 0,1-2 1 15,1 2-2-15,-1-1-1 0,-2-2 2 0,0 3-2 16,0-1 0-16,0 0-1 0,1-1 3 0,-3 1-7 16,-4-5 5-16,10 9-3 0,-6-5 0 0,-4-4-1 15,7 8 6-15,-4-2-4 0,-3-6-1 0,6 10 0 16,-6-10 2-16,3 8-1 0,-3-8-1 0,1 11 0 15,-1-11 5-15,0 9-3 0,0-9 0 0,0 0 1 16,-5 13 0-16,2-8-1 0,3-5 1 0,-6 12-1 16,1-5 0-16,0 0 0 0,2 0 2 0,-4 2-1 15,1 1 0-15,0 0-2 0,-2 0 3 0,1 0-4 16,-1 0 5-16,0 2-3 0,1-2 1 0,-2 2-1 16,2-1-10-16,-2-1-14 0,3 2-11 0,-4-1-13 0,3 0-13 15,-3-1-20-15,3 2-25 0,-1-2-32 16,1 0-32-16,1 0-197 0,-1-4-397 0,3 0 175 15</inkml:trace>
          <inkml:trace contextRef="#ctx0" brushRef="#br0" timeOffset="95325.37">13531-104 104 0,'0'0'179'15,"0"0"-8"-15,0 0-12 0,0 0-5 0,1-8-8 16,-1 8-10-16,0 0-6 0,0 0-10 16,0 0-3-16,0 0-6 0,0 0-8 0,0 0-4 0,0 0-7 15,0 0-7-15,0 0-6 0,0 0-7 0,0 0-6 16,0 0-12-16,1-8 2 0,-1 8-3 0,0 0-2 15,0 0-7-15,0 0 0 0,0 0-4 0,0 0 0 16,13 13-3-16,-13-13-4 0,4 11 3 0,-1-5-1 0,1 0-3 16,-4-6-2-16,5 10-3 0,-4-1 2 0,1-2-3 15,2 0-1-15,1 0-2 0,-3 2-1 16,3 0-1-16,-3-3 1 0,1 3-1 0,0-2-3 0,-1-1-1 16,1 4 0-16,-1-3-1 0,-2 0 2 0,0-7-5 15,4 18 0-15,-4-13 0 0,0-5 0 16,-3 14-1-16,3-7 2 0,0-7-2 0,-1 14-4 0,2-6 4 15,-1-8-1-15,-1 11-6 0,1-11 4 0,-2 11-4 16,2-11 4-16,0 10-3 0,0-10 1 0,0 0-1 16,-3 9 0-16,3-9 0 0,0 0 0 0,0 0-2 15,3 10 1-15,-3-10-1 0,0 0-3 0,0 0 3 16,0 0 3-16,0 0 0 0,0 0 3 0,0 0 1 16,0 0 3-16,0 0-3 0,0 0-2 0,0 0-4 0,0 0 4 15,0 0-4-15,0 0 2 0,0 0-4 0,0 0-1 16,3-26-11-16,2 19 1 0,0 0-3 15,0 0-1-15,-4-2-3 0,2 0 2 0,1 1-1 0,1-2 1 16,-3 4 0-16,4-4 0 0,-2 1 2 16,2 0 0-16,-2-2 1 0,-1 4 2 0,4 0-2 0,-4 0 6 15,1 2 0-15,-4 5-3 0,7-13 6 0,-3 7-4 16,1 1 1-16,-1-1 0 0,1 1 3 0,-5 5 0 16,6-10-3-16,-6 10 3 0,9-8-2 0,-6 4 0 15,-3 4 2-15,6-8-1 0,-1 4 2 0,-5 4-3 16,8-5 3-16,-8 5-4 0,7-5 1 0,-7 5 3 15,0 0-2-15,7-6 2 0,-7 6-5 0,7-3 6 16,-7 3-7-16,0 0 6 0,0 0-5 0,12 0 0 16,-12 0 3-16,0 0 0 0,0 0 0 0,7 9 5 15,-2-4-3-15,-5-5 0 0,0 0 2 0,5 11-1 16,-4-3 0-16,-1-8 3 0,2 12-3 0,0-4 3 0,-1-2-2 16,-1-6 1-16,2 15 1 0,1-8 0 0,-2 3 1 15,-1-2-1-15,2 0 0 0,-2-8 2 0,0 13-3 16,0-4 5-16,0-9-2 0,1 14-3 0,1-7 2 15,-2-7-1-15,2 12 2 0,-2-12 1 0,-2 13-4 16,2-13 0-16,2 11-2 0,-2-11 3 0,0 9-3 16,0-9 1-16,0 0 1 0,-4 12-1 0,4-12 2 15,0 0-2-15,0 0-3 0,2 10 5 0,-2-10-1 16,0 0-2-16,0 0 2 0,0 8-1 0,0-8 4 16,0 0-2-16,0 0 1 0,0 0 2 0,0 0-5 15,0 0 8-15,0 0-3 0,0 0-3 0,0 0-1 16,0 0 2-16,0 0-2 0,0 0 2 0,0 0-10 15,0 0 2-15,0 0-2 0,0 0-4 0,8-23-2 16,-8 23-1-16,2-11-4 0,2 3 2 0,-4 8 0 0,5-14-1 16,-1 6 1-16,2-2 1 0,-3 1-1 15,0 1 3-15,1-1 2 0,-1 3 0 0,1 0-1 0,1-2-2 16,-3 0 3-16,3 2 0 0,-5 6 2 0,7-14 2 16,-5 7 0-16,4-1 0 0,-2 4-2 0,-4 4 3 15,11-9-2-15,-9 4 3 0,-2 5 0 0,11-7 1 16,-7 3-1-16,1-1-1 0,-5 5-1 0,10-5 5 15,-10 5 1-15,7-8-3 0,-7 8-3 0,9-4 6 16,-9 4-4-16,0 0 0 0,0 0 1 0,11-2 0 16,-11 2 0-16,0 0 2 0,0 0-2 0,0 0-1 15,13 2 3-15,-13-2 3 0,4 5-6 0,-4-5 8 16,7 7 0-16,-7-7 2 0,1 11 2 0,-1-11 1 0,5 14 4 16,-4-6 4-16,0 0 2 0,3 1 1 15,-3-1-3-15,0 2 2 0,2-2-2 0,-2 4 3 16,1-4 2-16,-1 1 2 0,2-1-2 0,-2-1 2 15,1 3 0-15,1-1 5 0,0-2-7 0,-3-7 3 0,0 14 0 16,3-9-1-16,-3-5 0 0,2 12-6 16,-2-12-2-16,2 9-2 0,-2-9 0 0,3 8-1 0,-3-8 1 15,1 8-2-15,-1-8-3 0,0 0 2 0,5 7-4 16,-5-7-2-16,0 0 3 0,0 0-3 0,0 9 2 16,0-9-3-16,0 0-17 0,0 0-13 0,0 0-16 15,0 0-22-15,0 0-16 0,2 7-20 0,-2-7-24 16,0 0-29-16,0 0-24 0,0 0-33 0,0 0-226 15,0 0-471-15,0 0 208 0</inkml:trace>
        </inkml:traceGroup>
        <inkml:traceGroup>
          <inkml:annotationXML>
            <emma:emma xmlns:emma="http://www.w3.org/2003/04/emma" version="1.0">
              <emma:interpretation id="{23FA60FB-92C3-436B-AE23-9D1020A3D072}" emma:medium="tactile" emma:mode="ink">
                <msink:context xmlns:msink="http://schemas.microsoft.com/ink/2010/main" type="inkWord" rotatedBoundingBox="18981,10398 20939,10365 20951,11029 18992,11063"/>
              </emma:interpretation>
            </emma:emma>
          </inkml:annotationXML>
          <inkml:trace contextRef="#ctx0" brushRef="#br0" timeOffset="95874.9">14353-281 159 0,'0'0'177'0,"0"0"-9"16,0 0-4-16,0 0-13 0,0 0-8 0,0 0-10 16,0 0-9-16,-5-8-11 0,5 8-8 0,0 0 1 15,0 0-5-15,0 0-3 0,-15 14 3 0,11-6-4 16,-4-2 1-16,-1 4-4 0,2-1-7 0,1 1-2 15,-3 1-4-15,3 1 3 0,-4 2-2 0,4-2-5 16,-4 4-4-16,5-3-1 0,-2 3-1 0,2 2-4 16,1-5-5-16,1 0-3 0,1 1 2 0,-1-2 1 15,1 1-7-15,2-1-3 0,2 1 0 0,-1-1 1 0,1 0 3 16,1-1-16-16,-1-1 8 0,1-1-9 16,2 0 1-16,-4-2-4 0,4 2-5 0,-3-1 0 15,0-1-9-15,-2-7 2 0,6 12 1 0,-5-6 0 0,-1-6-7 16,6 10 0-16,-6-10-3 0,3 9 7 0,-2-4-19 15,-1-5-16-15,1 10-16 0,-1-10-16 0,0 0-19 16,-2 13-16-16,2-13-30 0,-3 8-22 0,3-8-26 16,-2 9-25-16,2-9-28 0,0 0-63 0,0 0-154 15,0 0-461-15,0 0 204 0</inkml:trace>
          <inkml:trace contextRef="#ctx0" brushRef="#br0" timeOffset="96344.2">14502-10 87 0,'4'-8'175'0,"-4"8"-10"15,4-11-12-15,-2 5-11 0,-2 6-13 0,5-14-7 16,0 9-4-16,-3-3-6 0,-2 8-12 0,4-18-10 15,-1 10-4-15,1 2 6 0,-2-2-4 0,-2 8-6 16,2-16-10-16,0 6-2 0,-1 3-8 0,-1 7-1 16,2-11-1-16,-2 11-3 0,0-11 3 0,0 11-2 15,4-8-4-15,-4 8 2 0,0 0-6 0,0-10-5 16,0 10-2-16,0 0-4 0,0 0-7 0,0 0 2 16,0 0-6-16,0 0-4 0,0 0-2 0,0 0 0 15,0 0-4-15,0 0-3 0,0 0-2 0,0 0 1 16,0 0 6-16,0 0 3 0,0 0-9 0,0 0 3 15,0 0 2-15,0 0 4 0,2 27 8 0,-2-27-2 16,0 20-2-16,-2-12 4 0,2 4 1 0,0 0 1 16,0 0-5-16,0 1 3 0,0-2-3 0,-4-1 4 15,2 1-5-15,2 1 0 0,-1-5 0 0,-1 5-1 0,0-4-5 16,2 4-1-16,0-12-2 0,0 14 0 16,0-6-6-16,-4 1 2 0,4-9-3 0,-2 14 2 15,1-7 1-15,1-7-3 0,-2 12-4 0,2-12-18 0,-3 12-16 16,3-12-24-16,-1 10-25 0,1-10-23 0,-2 9-29 15,2-9-30-15,0 9-44 0,0-9-245 0,0 0-485 16,6 6 214-16</inkml:trace>
          <inkml:trace contextRef="#ctx0" brushRef="#br0" timeOffset="96666.97">14775 65 191 0,'6'-2'225'0,"-6"2"-17"15,0 0-19-15,0 0-11 0,0 0-14 0,0 0-10 0,0 0-13 16,0 0-1-16,10 10-4 0,-10-10-7 0,0 0-8 16,-3 11-8-16,3-11 0 0,-2 14-4 0,-3-8-2 15,4 2-5-15,-4 0-4 0,3 0-5 0,-2-1-7 16,0 4-10-16,1-3-2 0,-4 0-1 0,2 2-5 15,-1 2-6-15,0-4-8 0,2 1-1 16,-4-3-7-16,4 2 0 0,-5 1-8 0,5-2-3 0,0-1-2 16,-3 2-3-16,3-3-2 0,0 0-6 0,-1 1-10 15,5-6-16-15,-8 9-9 0,5-4-20 0,-2 0-21 16,5-5-29-16,-10 5-28 0,10-5-27 0,-9 8-29 16,9-8-28-16,-6 4-63 0,6-4-158 0,0 0-450 15,0 0 200-15</inkml:trace>
          <inkml:trace contextRef="#ctx0" brushRef="#br0" timeOffset="97447.77">14936-82 174 0,'0'0'208'0,"0"0"-19"0,0 0-10 16,0 0-12-16,0 0-12 0,-4 17-5 0,4-17-5 15,0 0-4-15,4 14-7 0,-4-14-8 0,0 11-2 16,0-11-5-16,2 13-10 0,-2-13-1 0,3 9-8 15,-3-2-9-15,0-7-7 0,4 13-4 0,-4-7-11 16,0-6-7-16,4 12-4 0,-2-6-6 0,1 1-6 16,-3-7-5-16,2 11-3 0,-2-11 0 0,0 10-4 15,0-10-6-15,0 9-6 0,0-9 1 0,0 7-3 16,0-7-1-16,0 0-2 0,0 0-3 0,0 12-1 0,0-12 3 16,0 0-2-16,0 0-3 0,0 0 1 0,0 0 1 15,0 8-7-15,0-8 0 0,0 0 5 16,0 0 1-16,0 0-2 0,0 0 1 0,0 0-7 15,0 0 4-15,0 0 0 0,0 0-2 0,0 0-1 0,16-17 0 16,-12 12-4-16,2-1-2 0,-1-4-4 0,0 3-5 16,1-4-2-16,0 1-2 0,-2 0-4 0,4 0 5 15,-4 2-4-15,5-6 0 0,-3 5-1 0,1-4 4 16,0 3 1-16,-1 2 3 0,1 1 1 0,-3 2 0 16,3-4-2-16,-5 4 4 0,4-1 1 0,-1 1-1 15,-5 5-1-15,7-9 2 0,-4 4 3 0,-3 5 2 16,8-9 0-16,-5 4 1 0,-3 5-1 0,7-6 5 15,-7 6-1-15,5-5 4 0,-5 5-2 0,0 0 2 0,11-6-2 16,-11 6 4-16,5-3-4 0,-5 3 3 16,0 0-2-16,10-3 3 0,-10 3-6 0,0 0-1 15,0 0 1-15,16 6 3 0,-16-6-2 0,7 6 1 16,-1-4 7-16,-1 4 4 0,-1 0-5 0,2 0 5 16,1 0 1-16,-3 3 6 0,6 0-7 0,-8-2 1 0,1 2 1 15,2 1 3-15,0 0 1 0,-5 1 5 0,2-3 0 16,1 3 2-16,-2 1-1 0,4-4 2 0,-5 4-2 15,0-1-1-15,0-1 4 0,0-2 0 0,0 1-3 16,0-9-4-16,0 17-3 0,0-10 4 0,0-7-9 16,-3 14 5-16,3-14-12 0,-2 14 0 0,2-14 3 15,-1 10-2-15,1-10 3 0,0 10-5 0,0-10 7 16,1 8-9-16,-1-8-3 0,2 8-13 0,-2-8-15 0,0 0-14 16,5 11-20-16,-5-11-9 0,2 6-22 15,-2-6-25-15,0 0-7 0,3 8-28 0,-3-8-28 16,0 0-29-16,8 5-59 0,-8-5-157 0,0 0-458 0,0 0 204 15</inkml:trace>
          <inkml:trace contextRef="#ctx0" brushRef="#br0" timeOffset="98066.45">15342-342 67 0,'0'0'169'0,"0"0"-8"0,0 0-19 15,-6-5 2-15,6 5-14 0,0 0-8 0,0 0-5 16,0 0-9-16,0 0-4 0,0 0-8 0,0 0-6 0,-2-9-3 16,2 9-3-16,0 0-5 0,0 0-3 0,-3-9-2 15,3 9 1-15,0 0-4 0,0 0 2 0,0 0-5 16,-5-8-1-16,5 8-4 0,0 0 1 0,0 0-2 15,0 0-3-15,0 0-5 0,0 0-3 0,-6-6-4 16,6 6-5-16,0 0-2 0,0 0-6 0,0 0-4 16,0 0-4-16,0 0-1 0,0 0 2 0,24 10-2 15,-16-2 1-15,4 0-4 0,-1 0-1 0,2 2 5 16,0 2 6-16,3 0-2 0,1 1 0 0,-1 4-1 16,-1-3 2-16,1 5-3 0,-1-3 2 0,-2 3-2 15,-2 1-2-15,0-3 2 0,-2 2-5 0,-3 0-1 16,1-1 2-16,-3-2-3 0,-2 3 2 0,1-4-2 15,-3 3 4-15,0-5-2 0,-3 2 4 0,1 1-2 16,1 0 1-16,-6-3 2 0,4 1 0 0,-3-1-8 16,-1-1 5-16,1 2-5 0,-1-4-1 0,2 4 2 15,-1-4-4-15,-1 0-6 0,1 1 2 0,1-3 0 16,1 2 0-16,-2-1-2 0,1 0-1 0,0-2-3 0,2-1-9 16,3-6-16-16,-5 13-17 0,0-8-18 0,5-5-24 15,-6 11-36-15,4-6-34 0,2-5-44 16,-5 12-45-16,3-7-245 0,2-5-521 0,0 0 231 0</inkml:trace>
          <inkml:trace contextRef="#ctx0" brushRef="#br0" timeOffset="107161.2">15838-89 81 0,'0'0'164'0,"0"0"-4"15,0 0-13-15,0 0-10 0,0 0-3 0,0 0-9 0,0 0-6 16,0 0-6-16,0 0-6 0,0 0-10 0,0 0 0 16,0 0-11-16,0 0 2 0,0 0-8 0,0 0-2 15,0 0-4-15,0 0-2 0,0 0-4 0,0 0-3 16,0 0-3-16,0 0-11 0,0 0 3 0,0 0-7 15,16-17-3-15,-16 17-3 0,0 0-3 0,0 0-4 16,6-5-3-16,-6 5-2 0,0 0-2 0,0 0-5 16,0 0-1-16,9-2 0 0,-9 2 2 0,0 0-4 15,11 0-1-15,-11 0-1 0,0 0-2 0,15 0 5 0,-15 0-1 16,11 0-2-16,-11 0 5 0,11 2-6 16,-11-2 5-16,15 0-3 0,-8 4 6 0,-7-4-4 15,13 0 5-15,-13 0-1 0,13-1 3 0,-13 1-3 16,16 0 0-16,-9-3 4 0,-7 3-1 0,13 0-1 0,-13 0 2 15,16-2 1-15,-16 2 1 0,10 0-3 16,-10 0 4-16,16-3-8 0,-16 3 2 0,10-1-2 0,-10 1-2 16,11-1-1-16,-11 1 0 0,12-4 1 0,-12 4-4 15,11-1-3-15,-11 1-3 0,10 0-1 0,-10 0-1 16,0 0 3-16,10-4-1 0,-10 4-3 0,8-3-2 16,-8 3 1-16,0 0 1 0,0 0-5 0,11-3 3 15,-11 3-2-15,0 0-2 0,0 0 0 0,0 0 4 16,7-2-5-16,-7 2 0 0,0 0-2 0,0 0 3 15,0 0-2-15,0 0 0 0,0 0 1 0,0 0 0 16,0 0 0-16,0 0 1 0,0 0-3 0,0 0-2 0,0 0-6 16,0 0 1-16,0 0-9 0,0 0-14 15,0 0-12-15,0 0-19 0,0 0-15 0,0 0-11 0,0 0-12 16,0 0-29-16,0 0-20 0,0 0-35 0,0 0-35 16,-15 17-183-16,15-17-435 0,-11 5 192 0</inkml:trace>
          <inkml:trace contextRef="#ctx0" brushRef="#br0" timeOffset="107746.49">15913 32 70 0,'0'0'186'16,"0"0"-5"-16,0 0-15 0,0 0-14 0,0 0-8 15,0 0-12-15,13-1-8 0,-13 1-12 0,0 0-13 16,0 0 2-16,0 0-11 0,11 0-2 0,-11 0-4 16,0 0-6-16,0 0-3 0,7 1-5 0,-7-1-5 15,0 0-3-15,11 2-4 0,-11-2-5 0,8 2-3 16,-8-2-3-16,7 4 3 0,-7-4-3 0,11 0 0 16,-11 0-2-16,5 5-1 0,-5-5 1 0,13 3-6 15,-7-2-4-15,-6-1 3 0,14 2-2 0,-6 2-1 16,3-3-5-16,-11-1-1 0,15 3 0 0,-7-2-2 15,0 0-2-15,-1 3 2 0,4-4-5 0,-11 0 0 16,15 2-3-16,-9-2-1 0,4 0-2 0,-10 0-1 16,15 4 1-16,-15-4-2 0,11 2-2 0,-4-1-4 15,-7-1 1-15,8 1 0 0,-8-1-2 0,0 0 0 16,11 1 1-16,-11-1 0 0,0 0-2 0,7 3-2 16,-7-3 0-16,0 0 5 0,0 0-4 0,0 0-2 0,0 0 3 15,0 0-5-15,11 0 1 0,-11 0-1 0,0 0 2 16,0 0-1-16,0 0-1 0,0 0 1 15,0 0-3-15,0 0-10 0,0 0-12 0,0 0-11 16,0 0-21-16,0 0-16 0,0 0-22 0,0 0-22 0,0 0-19 16,0 0-33-16,0 0-35 0,0 0-176 0,-29-5-410 15,29 5 181-15</inkml:trace>
        </inkml:traceGroup>
        <inkml:traceGroup>
          <inkml:annotationXML>
            <emma:emma xmlns:emma="http://www.w3.org/2003/04/emma" version="1.0">
              <emma:interpretation id="{2DE28B24-ECAD-475E-9DFD-97A259E57783}" emma:medium="tactile" emma:mode="ink">
                <msink:context xmlns:msink="http://schemas.microsoft.com/ink/2010/main" type="inkWord" rotatedBoundingBox="21349,10394 24227,10344 24238,10979 21359,11029"/>
              </emma:interpretation>
            </emma:emma>
          </inkml:annotationXML>
          <inkml:trace contextRef="#ctx0" brushRef="#br0" timeOffset="115187.88">18194-16 12 0,'0'0'205'0,"0"0"-13"0,2-11-16 15,-2 11-13-15,0 0-17 0,0 0-9 0,0 0-16 0,0 0-11 16,0 0-5-16,0 0-6 0,0 0-5 0,-16-3-4 16,16 3 0-16,0 0 0 0,0 0-2 15,-24 7-7-15,17-6 2 0,-3 5-1 0,0-1-5 0,-1-2-4 16,1 3 0-16,0-2-5 0,-3 2 2 0,2 0-6 15,1 1-6-15,0-2-6 0,-1 3-6 16,1-2-1-16,0 2-2 0,4-2-2 0,-1-1-5 0,1 1 0 16,2-4-5-16,4-2 0 0,-11 12-1 0,5-7-1 15,6-5-5-15,-7 9 0 0,5-4-3 0,2-5-1 16,-2 9 1-16,2-9 0 0,0 0 1 0,2 14 7 16,-2-14-4-16,7 8-3 0,-1-6 3 0,1 4 0 15,3-3-4-15,2 0 4 0,-1 0 1 0,3-1-2 16,1 0 2-16,-2-1-3 0,3 0 0 0,-3 1-7 15,2-2 3-15,1 0-1 0,-5 2-4 0,3-4-2 16,-14 2 0-16,16 0-2 0,-6-2-5 0,-10 2-6 16,10-1-14-16,-10 1-13 0,12-1-14 0,-12 1-25 15,0 0-27-15,10-5-24 0,-10 5-25 0,0 0-33 16,2-6-21-16,-2 6-51 0,0 0-168 0,0-18-450 16,0 8 200-16</inkml:trace>
          <inkml:trace contextRef="#ctx0" brushRef="#br0" timeOffset="114768.17">17981-367 177 0,'0'0'182'0,"0"0"-9"0,0 0-13 0,0 0-5 16,8 18-7-16,-8-18-3 0,2 13-3 0,-2-2 5 16,0 1-2-16,-2 2-5 0,4 5-9 0,-4-5-6 0,2 5-6 15,-2-2 0-15,2 5-2 0,0-3 0 16,0-2-6-16,0 0-2 0,0 2-4 0,-6-1 0 16,6 1-4-16,0-7-5 0,0 2-1 0,-2 0-16 0,2-1-1 15,0-1-11-15,-3 1-3 0,2-1-5 0,1-2-6 16,-1 1-8-16,1-11 0 0,-2 14-3 0,2-5-4 15,0-9-7-15,0 16 2 0,0-16-3 0,0 10-7 16,0-10-10-16,2 9-25 0,-2-9-20 0,0 9-15 16,0-9-16-16,0 0-18 0,5 7-18 15,-5-7-31-15,0 0-32 0,10 1-29 0,-10-1-34 0,0 0-54 16,19-11-146-16,-8 6-458 0,2-1 203 0</inkml:trace>
          <inkml:trace contextRef="#ctx0" brushRef="#br0" timeOffset="115474.01">18525-356 195 0,'10'16'263'0,"3"2"-12"0,2 4-3 15,-2-3-2-15,-4 1-9 0,6 9-5 0,-2-5-11 16,-5-2-20-16,-1-4-10 0,3 1-15 0,-6 0-8 16,-4 0-13-16,3 0-8 0,-3 0-9 0,-1-1-17 15,-1 1-11-15,-1-2-6 0,-3 0-11 0,-1 1-2 16,-3-2-13-16,-1 0-14 0,-2 1-45 0,0-3-38 15,1 0-45-15,-3 2-49 0,-2-2-67 0,4-3-71 16,-2 0-270-16,3-4-563 0,1 1 249 0</inkml:trace>
          <inkml:trace contextRef="#ctx0" brushRef="#br0" timeOffset="116778.05">19097-62 117 0,'0'0'164'0,"0"0"-12"0,-8-5-17 0,8 5-8 0,0 0-7 16,0 0-13-16,0 0-11 0,0 0-5 0,0 0 0 15,0 0-7-15,0 0-6 0,-6-5-8 0,6 5-10 16,0 0-3-16,0 0-5 0,-8-3-9 0,8 3 2 16,0 0-6-16,0 0-3 0,-14 0 0 15,14 0-4-15,0 0 1 0,-14 1-4 0,14-1-2 0,0 0-6 16,-13 2 1-16,4 1-1 0,9-3-2 0,0 0-1 16,-15 0 0-16,15 0 3 0,-8 0-5 0,8 0 1 15,0 0-1-15,-11 3 5 0,11-3-1 0,0 0-3 16,0 0 4-16,-8 2-2 0,8-2 2 0,0 0 2 15,0 0-8-15,0 0 6 0,0 0 2 0,0 0-2 16,-8 2 1-16,8-2-1 0,0 0-2 0,0 0 5 16,0 0-2-16,0 0 1 0,0 0 7 0,0 0-2 15,0 0 4-15,0 0-3 0,0 0 4 0,0 0-1 16,0 0 3-16,0 0-2 0,0 0-3 0,0 0-2 0,0 0 0 16,27 2-3-16,-27-2-1 0,12 0-3 0,-12 0 2 15,13 1-2-15,-13-1-1 0,17 0 2 0,-7 0 1 16,2 0-2-16,-1 1 1 0,3-1-3 0,-1 0 2 15,1 0-3-15,2 3 1 0,-3-6 1 0,1 2 3 16,3 1-2-16,-1 0-2 0,5-1-1 0,-5-1 1 16,5 0-2-16,-6 0-1 0,0 2 3 15,1-1-5-15,-1 1-1 0,0-2 4 0,-2 2-3 0,-1 0-2 16,0-3 1-16,-3 3 0 0,1-1-4 0,-10 1 4 16,16-1-3-16,-16 1-3 0,16-1 1 0,-16 1-2 15,10 0-1-15,-10 0 1 0,10-2-3 0,-10 2-1 16,9-1-1-16,-9 1-1 0,0 0-2 0,0 0 6 15,12 1-3-15,-12-1-2 0,7 3-1 0,-7-3-1 16,0 0-3-16,0 0-5 0,9 2-5 0,-9-2-10 16,0 0-8-16,0 0-8 0,0 0-11 0,0 0-8 15,0 0-9-15,0 0-14 0,0 0-12 0,0 0-16 16,0 0-23-16,0 0-30 0,0 0-30 0,0 0-194 16,0 0-420-16,0 0 186 0</inkml:trace>
          <inkml:trace contextRef="#ctx0" brushRef="#br0" timeOffset="117158.96">19337-299 35 0,'0'0'218'0,"0"0"-25"16,0 0-15-16,0 0-17 0,0 0-6 0,0 0-6 0,0 0-5 16,-12 14-3-16,12-14 2 0,-3 16-5 0,0-3-8 15,1 1-1-15,1 1-9 0,1 4 2 0,0 2 2 16,0 2 6-16,1-3-12 0,1 1 0 0,1 0 3 16,0 2-7-16,0-2-2 0,-1 1-9 0,-2-2-6 15,2-2-7-15,1 1 5 0,2-3 4 0,-4 3-10 16,1-5-9-16,2 1-4 0,-3-2-2 0,2-2-4 15,-1 1-10-15,-1-2-4 0,1 1-9 0,-2-3-6 16,0-8-2-16,3 12-4 0,0-5-7 0,-2 0 5 16,-1-7-4-16,5 11-6 0,-5-11-12 0,4 9-25 0,-2-4-25 15,-2-5-29-15,5 7-25 0,-5-7-31 0,3 7-41 16,-3-7-54-16,6 5-59 0,-6-5-267 16,7 2-591-16,-7-2 262 0</inkml:trace>
          <inkml:trace contextRef="#ctx0" brushRef="#br0" timeOffset="113199.95">16594-228 73 0,'0'0'189'16,"0"0"-5"-16,0 0-15 0,0 0-5 0,0 0-9 15,0-12-8-15,0 12-1 0,0 0-13 0,0 0-2 16,0 0-7-16,-3-10-2 0,3 10-9 0,0 0-4 16,0 0-10-16,0 0-4 0,0 0-7 0,0 0-9 15,0 0-5-15,0 0-8 0,0 0-9 0,0 0-10 16,0 0-3-16,0 0-2 0,0 0-11 0,0 0 2 16,0 0-2-16,0 0-5 0,0 0-4 0,0 0-1 15,0 0-6-15,0 0 3 0,0 0-2 0,0 0 0 16,7 28-1-16,-7-28 0 0,4 9-2 0,-2 3 3 0,-2-5-3 15,0-7 2-15,5 16-3 0,-5-6 4 16,0-2-4-16,0 2-1 0,2-1-2 0,-2 2 1 16,0 1-1-16,3-1 0 0,-3-3 0 0,0-8-2 0,2 21 3 15,-1-12-4-15,2 2 2 0,-3-3-4 0,0-8 0 16,0 15 1-16,2-8 0 0,-2-7 0 0,3 12-1 16,-3-5 1-16,0-7 0 0,0 11-2 0,0-11-1 15,2 7 1-15,-2-7 1 0,2 7 1 0,-2-7-3 16,0 0-1-16,0 0 1 0,0 0 4 0,3 7-3 15,-3-7 4-15,0 0 0 0,0 0-1 0,0 0 1 16,0 0-1-16,0 0 2 0,0 0-2 0,0 0-3 16,0 0 0-16,0 0 0 0,0 0 4 0,0 0-5 15,6-22-3-15,-6 13-9 0,0 9-5 0,9-17-5 16,-3 7 1-16,-1-3-1 0,1 3 3 0,-1-1-3 16,-1-3 3-16,5 4-4 0,-2-3 6 0,-1 3 0 15,1 1-1-15,1-2 2 0,-3 4 0 0,2-1 4 16,-3 1-1-16,3 1 2 0,-2-2 1 0,1 4-1 0,-2-2 7 15,-4 6 0-15,6-10 1 0,1 8 0 16,-7 2 3-16,11-4 0 0,-11 4-1 0,10-5 2 0,-10 5-2 16,6-5 0-16,-6 5 0 0,0 0-1 0,10 0 0 15,-10 0-1-15,0 0 3 0,13 5-2 0,-13-5 4 16,7 6-3-16,-7-6 4 0,5 11-3 16,-1-5 5-16,1 3-2 0,-5 0 2 0,2-3-3 0,-2 6 6 15,2-3 1-15,-2 3-1 0,0-2 0 0,3 0 0 16,-2-1-2-16,-1-9 1 0,0 17-4 0,0-6 0 15,0-4 1-15,0-7-1 0,-1 15-2 0,1-15 2 16,-3 14-1-16,3-6-1 0,0-8 0 0,0 12 3 16,0-12-4-16,3 8 1 0,-3-8 0 0,0 0 1 15,-3 12 1-15,3-12-3 0,0 0 1 0,0 0 3 16,-2 10-1-16,2-10-2 0,0 0 2 0,0 0 0 0,0 0-5 16,0 0 0-16,0 0-8 0,0 0-2 15,0 0-10-15,0 0 0 0,28-17-6 0,-20 12-8 0,0-3-5 16,0-3-1-16,-1 4 2 0,1-3 1 15,-3 0-2-15,3 3 2 0,0-5 4 0,0 2 2 16,-1 2 2-16,1-1-2 0,0 0 8 0,-1 1 2 0,-1-2 5 16,-1 4-1-16,1 0 2 0,-4 0 1 0,-2 6 2 15,10-10 6-15,-7 4 0 0,-3 6 7 0,5-6 2 16,-5 6 0-16,7-3 2 0,-7 3 0 0,0 0 4 16,8-8 5-16,-8 8-7 0,0 0 4 0,8-6 0 15,-8 6-11-15,0 0 6 0,0 0 3 0,0 0 3 16,0 0 2-16,14 10 4 0,-14-10 10 0,5 10 0 15,-5-4 8-15,4 2-6 0,-4-8 5 0,3 13 0 16,-3-1-2-16,4-4-1 0,-2 6-2 0,0-6-2 16,-4 2-3-16,4 0 0 0,-2 1 0 0,0-1-8 0,0 2 1 15,0-4 2-15,0-8-4 0,0 15-4 16,0-7 3-16,0-8-4 0,0 15-1 0,0-8-1 16,0-7-8-16,-2 13-13 0,0-7-17 0,2-6-21 0,0 12-20 15,0-12-18-15,0 11-25 0,0-11-22 0,4 6-26 16,-4-6-51-16,0 0-176 0,0 0-418 15,11 0 185-15</inkml:trace>
          <inkml:trace contextRef="#ctx0" brushRef="#br0" timeOffset="113629.49">17485-380 90 0,'0'0'183'15,"0"0"-5"-15,0 0-3 0,-12 0-7 0,12 0-7 16,0 0-10-16,-19 8-11 0,12-4-10 0,-2 1 0 0,-3 2-8 15,4 0-3-15,0 3-6 0,-2 1 3 0,3 0-9 16,-4 3-1-16,3 3-9 0,1-1-5 16,1-2-10-16,-4 1-3 0,6-1-3 0,0 0-5 15,-1 3-4-15,3 1 7 0,-2-4-2 0,3 0-5 0,0 0-2 16,1 1-4-16,0-2-6 0,0-2-5 16,2 3 0-16,1-4-3 0,-2 1-2 0,1 1-1 0,1-3-3 15,2 2-6-15,-4-3 0 0,2 0-7 0,-2-1-3 16,-1-7 4-16,5 13-1 0,-2-7-10 0,0 0-1 15,-3-6 0-15,5 10-7 0,-3-6-19 0,-2-4-17 16,5 8-22-16,-5-8-23 0,5 9-29 0,-5-9-21 16,3 7-25-16,-3-7-24 0,3 6-35 0,-3-6-41 15,6 5-175-15,-6-5-456 0,7 0 202 0</inkml:trace>
          <inkml:trace contextRef="#ctx0" brushRef="#br0" timeOffset="114101.89">17545-36 149 0,'3'-10'215'0,"-3"10"-10"16,5-12-14-16,-2 7-17 0,-3 5-10 0,4-11-11 16,-1 5-14-16,-3 6-6 0,5-14-4 0,0 3-20 15,1 0-9-15,-2 2-7 0,-1-1-5 0,0-1-10 16,2 1-5-16,-2-2-9 0,1 0-5 0,0-2-5 15,1 2-9-15,-3-1 1 0,3 1-6 0,-2-1-2 16,2 2-4-16,-1 1-1 0,-1 0 0 0,1 2 2 16,-2 0-6-16,-2 2-5 0,0 6 0 0,6-12-1 15,-6 12 1-15,5-10 0 0,-5 10 2 0,1-8-3 16,-1 8-3-16,0 0 0 0,4-8 3 0,-4 8-4 16,0 0-7-16,0 0 1 0,0 0-4 0,4-7-3 15,-4 7-1-15,0 0 1 0,0 0-1 0,0 0-2 16,0 0 2-16,0 0-1 0,0 0 0 0,4 23 0 15,-4-23 5-15,-4 14 5 0,2-3 4 0,2 0 4 16,-2 2 14-16,2 1-5 0,-4 0 0 0,4 0 5 16,-2-1 1-16,1 1 4 0,-2 4 4 0,0-5 1 15,3 1-2-15,-3-1 0 0,1 0-1 0,2 1 0 0,-4-1-5 16,3-1 4-16,-1 0-10 0,0 0-3 0,0 0 0 16,2-3-1-16,-2-1-8 0,2-8-2 0,-3 16 3 15,3-7-3-15,0-9-2 0,0 15 6 0,-2-8-22 16,2-7-15-16,0 12-24 0,-1-5-25 15,1-7-20-15,0 0-26 0,-1 14-27 0,1-14-26 0,-2 9-31 16,2-9-41-16,0 0-239 0,0 0-513 16,15 0 228-16</inkml:trace>
          <inkml:trace contextRef="#ctx0" brushRef="#br0" timeOffset="114394.96">17876-34 12 0,'0'0'230'16,"0"0"-14"-16,0 0-3 0,0 0-13 0,0 0-13 15,3 15-7-15,-3-15-12 0,0 0-15 0,-5 17-8 16,2-10-7-16,1 0-6 0,-4 3-7 0,2 0-6 16,0 0-1-16,-3 2-4 0,4-1-14 0,-3-2-10 0,2 1-7 15,-1-4-6-15,1 4-5 0,-3-1-10 16,5 0-3-16,-3-2-5 0,-1-1-6 0,4 2-6 15,-2-2-4-15,-1 0-3 0,5-6-2 0,-7 9-4 0,5-4-4 16,2-5-6-16,-7 9-16 0,7-9-14 0,-4 7-9 16,4-7-11-16,0 0-9 0,-6 3-22 0,6-3-20 15,0 0-24-15,0 0-27 0,0 0-26 0,0 0-33 16,0 0-223-16,0-24-447 0,6 10 198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47:22.468"/>
    </inkml:context>
    <inkml:brush xml:id="br0">
      <inkml:brushProperty name="width" value="0.05292" units="cm"/>
      <inkml:brushProperty name="height" value="0.05292" units="cm"/>
      <inkml:brushProperty name="color" value="#FF0000"/>
    </inkml:brush>
  </inkml:definitions>
  <inkml:trace contextRef="#ctx0" brushRef="#br0">14607 11570 98 0,'0'0'132'0,"0"0"-8"0,0 0-9 16,0 0-11-16,0 0-8 0,0 0-2 0,0 0-18 15,0 0 2-15,0-5-2 0,0 5-4 0,0 0-3 0,0 0-3 16,0 0-3-16,4-4-3 0,-4 4 2 16,0 0-5-16,0 0-5 0,0 0 1 0,0 0 0 0,0-5-11 15,0 5 0-15,0 0-6 0,0 0-2 0,0 0 0 16,0 0-1-16,0 0-2 0,-6-6-3 0,6 6 6 16,0 0-4-16,-4-6-1 0,4 6 2 0,-7-4 8 15,7 4-4-15,-7-3-6 0,3 0 3 0,0 0-1 16,4 3-2-16,-7-4 3 0,1 2-3 0,6 2 4 15,-8-4 0-15,2 1 0 0,-1-2-8 0,3 4 0 16,-3-1-1-16,1 0-6 0,6 2 3 16,-11-2-1-16,5 1-1 0,6 1-5 0,-11 0 0 0,5 0 6 15,6 0-6-15,-10 0 5 0,10 0-3 0,-8 0 2 16,8 0-3-16,-10 0 1 0,6 2 2 0,4-2 1 16,-7 3-1-16,4-1-1 0,3-2-2 0,-8 3 0 15,3-1 1-15,5-2 0 0,-7 4 0 0,4-2 2 0,3-2 0 16,-5 5 2-16,1-2 0 0,-1 0-1 0,5-3 1 15,-5 6 2-15,2-2-2 0,0-1 0 0,0 1-2 16,0 1 6-16,1-1-14 0,-1 1 4 0,0-2-2 16,-1 3 2-16,2-2-1 0,0 1 1 0,-1 0 1 15,1 1-4-15,1-1-2 0,-2 2 2 0,2-1-1 16,-1-1-2-16,2-5-1 0,2 13 3 16,-2-8-2-16,0 0-2 0,0 1 5 0,1 1-8 0,0 0 4 15,1 1-4-15,-2-4 4 0,1 4-2 0,1-3-2 16,1 1 3-16,-2 0-2 0,0-1 0 0,1 2 0 15,-1-2 0-15,2 2-5 0,-2-4 5 16,1 1-2-16,-2-4 2 0,4 9-1 0,-3-5 0 0,1-1-1 16,-2-3 4-16,3 8-3 0,-1-4-3 0,1-1 1 15,0 0 1-15,-3-3 1 0,6 7 1 0,-3-5 0 16,-3-2 1-16,4 4 4 0,0-2-3 0,-4-2 0 16,10 2 0-16,-6-2 1 0,-4 0 2 0,13 0-3 15,-8 0 2-15,2-1-2 0,2 0-3 0,-5-1 3 16,5-1 2-16,-1 0-4 0,-1 2 1 0,-1-1-1 15,-2 0 0-15,2 0-1 0,-6 2 5 0,7-2 7 16,-7 2-7-16,5-1-8 0,-5 1 7 0,4-4-8 0,-4 4 1 16,0 0 2-16,6-2-2 0,-6 2-1 15,0 0 2-15,0 0-4 0,0 0 1 0,0 0-3 16,4-1-1-16,-4 1-14 0,0 0-9 0,0 0-7 16,0 0-6-16,0 0-20 0,0 0-16 0,0 0-24 0,0 0-34 15,5 7-21-15,-5-7-26 0,0 0-54 0,1 3-155 16,-1-3-422-16,0 0 186 0</inkml:trace>
  <inkml:trace contextRef="#ctx0" brushRef="#br0" timeOffset="368.94">14711 11720 70 0,'0'0'160'0,"0"0"-1"0,0 0-13 16,0 0 0-16,0 0-2 0,0 0-7 0,-1 8-8 16,1-8 0-16,0 0-1 0,0 0-6 0,0 6-1 15,0-6-7-15,0 0-1 0,0 8-1 0,0-8 2 16,0 7-7-16,0-7-2 0,-2 10-1 0,2-5-3 15,0 0-9-15,-1 3 2 0,1-2 4 0,-2 0-14 16,2 1-6-16,0 0-5 0,0 0-2 0,-1 1 0 16,2-2-9-16,-1-6-3 0,-1 13-7 0,1-7-5 15,1-1-4-15,-1-5-2 0,0 9-4 0,2-5-2 16,-2-4-7-16,1 7-4 0,-1-7-13 0,2 7-17 16,-1-4-21-16,-1-3-27 0,0 6-33 0,0-6-31 15,0 0-32-15,2 7-41 0,-2-7-46 0,0 0-212 0,0 0-486 16,0 0 215-16</inkml:trace>
  <inkml:trace contextRef="#ctx0" brushRef="#br0" timeOffset="1752.38">15381 11598 24 0,'0'0'155'0,"0"0"-14"0,2-5-7 0,-2 5-1 0,0 0-11 16,0 0-12-16,0 0-5 0,2-5-2 0,-2 5-10 16,0 0-1-16,0 0-6 0,0 0-5 15,0 0-3-15,0 0-1 0,0 0-7 0,0 0-1 0,0 0 0 16,0 0-7-16,0 0 0 0,0 0-7 0,-5-7-1 15,5 7-7-15,0 0 0 0,-6-5-2 0,6 5-1 16,0 0-6-16,-9 0 6 0,9 0-4 16,-10-1-1-16,10 1-4 0,-9 1 2 0,1 1-4 0,2-2 1 15,0 0-1-15,-1 1-2 0,-1 1-3 0,2-2-2 16,6 0-1-16,-14 2 0 0,9 0-1 0,-1 1 0 16,1-1-2-16,0 0 2 0,1 1-2 0,4-3 0 15,-10 2-1-15,6 0-4 0,4-2-3 0,-6 3 3 16,3 1-2-16,0-1 0 0,3-3-1 0,-6 6 4 15,4-4-6-15,2-2 5 0,-4 8-1 16,3-5-1-16,1-3 3 0,-2 9 5 0,1-6-9 0,1-3 0 16,-2 9 1-16,1-5 0 0,1-4 1 0,-1 10 1 15,1-5 12-15,0-5-9 0,0 9-3 0,0-4 3 16,0-5-4-16,1 11-1 0,0-6-2 0,-1 1 1 16,2 0-1-16,0 1-1 0,0-2 0 0,-1 1-3 15,3-3 2-15,0 3-1 0,-1-1-4 0,0-1 1 16,1 2 1-16,-1-2 5 0,0-1-6 0,1 0 0 15,-1 1-3-15,2-1 2 0,0-1-4 0,1-1 7 16,0 2-6-16,-1-1-1 0,1 0 3 0,-1-1-1 0,3 0-1 16,-8-1-2-16,11 0-2 0,-4 0-2 0,-2 0-2 15,2 0 2-15,-7 0-8 0,11 0 2 16,-6-1-7-16,-5 1-2 0,8-1-10 0,-8 1-8 0,7-2-10 16,-7 2-10-16,6 0-19 0,-6 0-6 15,0 0-25-15,7-2-23 0,-7 2-20 0,0 0-20 16,5-1-40-16,-5 1-164 0,0 0-404 0,6-3 180 0</inkml:trace>
  <inkml:trace contextRef="#ctx0" brushRef="#br0" timeOffset="2444.54">15516 11744 118 0,'0'0'194'0,"0"0"-19"0,0 0-10 0,0 0-9 16,0 0-9-16,0 0-9 0,0 0-12 0,0 0-7 16,0 0-9-16,0-7-9 0,0 7-6 0,0 0-11 15,2-6-4-15,-2 6-7 0,0 0-7 0,3-5-6 16,-3 5-5-16,4-5-4 0,-1 2-5 0,-3 3-6 15,5-4-2-15,-2 0-7 0,-3 4 1 0,7-4-4 16,-4 2-6-16,-3 2-2 0,7-5-1 0,-3 5-5 16,-4 0 1-16,7-3 0 0,-7 3-4 0,7-2 0 15,-7 2-2-15,6-1 1 0,-6 1-3 0,0 0 2 16,0 0-5-16,8 3 0 0,-8-3 5 0,5 3-4 16,-5-3 1-16,1 5 0 0,-1-5 7 0,2 4 2 15,-2-4-3-15,0 7 2 0,0-7 3 0,0 9 4 16,-1-3 4-16,1-6-2 0,-3 10 6 0,1-4-1 0,0 1 4 15,0 0-1-15,0-1 4 0,-1 2-4 0,1-1 3 16,0 0-1-16,-1-1 0 0,0 1-9 0,0 0 9 16,0 0-6-16,0-1 3 0,0-1-3 15,0 1-1-15,-1 0 2 0,1-1-4 0,1-2-2 0,-1 2-3 16,-1-1 0-16,4-4-3 0,-6 7-2 0,3-4-2 16,3-3-1-16,-6 4 2 0,6-4-1 15,-7 5 1-15,7-5-3 0,-5 2-1 0,5-2-1 16,-4 2 0-16,4-2-2 0,0 0-3 0,0 0 8 0,-8 2-3 15,8-2-4-15,0 0 1 0,0 0 1 0,0 0-2 16,0 0 1-16,-5-6-2 0,5 6-4 16,0 0 4-16,0 0-3 0,0 0 0 0,0 0-2 0,0 0-3 15,0 0 4-15,8-10-5 0,-8 10 4 0,7-2-2 16,-7 2 2-16,8-2-2 0,-2 1 0 0,-1 0 2 16,3 0-2-16,0 1 1 0,-1 0-3 0,1-1 7 15,0 1-5-15,0 0 7 0,1 1-5 0,0-1 1 16,0 1-2-16,0 1 3 0,0-2-5 0,-1 1 2 15,0 0 2-15,1-1 2 0,-2 2-4 0,1-2 5 16,-3 0-1-16,-5 0-2 0,11 0-15 0,-6 1-12 16,-5-1-31-16,7 3-14 0,-7-3-23 0,5 0-30 0,-5 0-36 15,5 2-44-15,-5-2-225 0,0 0-468 16,0 0 208-16</inkml:trace>
  <inkml:trace contextRef="#ctx0" brushRef="#br0" timeOffset="3611.43">16191 11664 182 0,'0'0'191'0,"0"0"-10"15,4-4-17-15,-4 4-15 0,0 0-12 0,0 0-6 16,5-2-14-16,-5 2-9 0,0 0-7 0,4-3-12 15,-4 3-6-15,0 0-11 0,0 0-3 0,5-2-6 16,-5 2-14-16,0 0 0 0,0 0-2 0,0 0-12 16,0 0 1-16,0 0-3 0,0 0-7 0,0 0 0 15,0 0-9-15,0 0-1 0,0 0-10 0,0 0-13 16,0 0-11-16,0 0-11 0,0 0-20 0,0 0-17 16,0 0-19-16,0 0-11 0,0 0-22 0,9 3-34 15,-9-3-108-15,0 0-281 0,6 1 125 0</inkml:trace>
  <inkml:trace contextRef="#ctx0" brushRef="#br0" timeOffset="3872.55">16397 11672 16 0,'0'0'129'0,"0"0"-4"16,7-1-8-16,-7 1-3 0,0 0-10 0,7 0-3 15,-7 0-8-15,7-1-15 0,-7 1-1 0,7-1-12 16,-7 1-2-16,7-1-10 0,-7 1-3 0,6-2-8 16,-6 2-2-16,0 0-5 0,9 0-14 0,-9 0-8 15,6 0-20-15,-6 0-24 0,6-1-28 0,-6 1-48 16,0 0-82-16,8-2-205 0,-8 2 91 0</inkml:trace>
  <inkml:trace contextRef="#ctx0" brushRef="#br0" timeOffset="4116.3">16609 11655 133 0,'0'0'188'16,"0"0"-10"-16,6-3-22 0,-6 3-9 16,6-2-16-16,-6 2-16 0,0 0-9 0,7-2-11 0,-7 2-11 15,4-2-7-15,-4 2-9 0,0 0-6 0,8 0-8 16,-8 0-3-16,0 0-11 0,7 2-10 0,-7-2-14 16,0 0-17-16,6 2-30 0,-6-2-18 0,0 0-25 15,7 0-25-15,-7 0-148 0,7 0-266 0,-7 0 118 16</inkml:trace>
  <inkml:trace contextRef="#ctx0" brushRef="#br0" timeOffset="4305.44">16793 11650 1 0,'0'0'234'0,"0"0"-18"0,5-1-21 0,-5 1-16 16,0 0-18-16,6-3-13 0,-6 3-17 0,4-2-10 15,-4 2-16-15,0 0-8 0,11 0-11 0,-11 0-11 16,7 0-16-16,-7 0-29 0,7 0-33 0,-7 0-38 16,7 2-31-16,-1-2-43 0,-6 0-154 0,0 0-289 15,11 0 129-15</inkml:trace>
  <inkml:trace contextRef="#ctx0" brushRef="#br0" timeOffset="15578.65">15139 12649 76 0,'0'0'95'15,"-5"-3"-2"-15,5 3-9 0,0 0-1 0,0 0-3 16,0 0-2-16,0 0-7 0,0 0-1 0,0 0-3 16,0 0 1-16,0 0-4 0,0 0 3 0,0 0-7 15,0 0 5-15,0 0-7 0,0 0 6 0,0 0-7 16,0 0 0-16,0 0-3 0,-10 6 4 0,10-6-4 16,0 0-9-16,0 0 2 0,0 0-9 0,0 0-2 15,0 0-3-15,0 0-5 0,0 0-1 0,0 0 0 16,0 0 1-16,0 0-5 0,0 0 2 0,0 0-8 0,0 0 5 15,19-4 0-15,-19 4-2 0,9-2-1 16,-3 1-3-16,0 0-1 0,2 0-4 0,0-1 5 16,1 2-2-16,0 1 0 0,-3-1-2 0,2-2-2 15,1 1-1-15,-1 1 0 0,1-2-6 0,-2 2 2 16,1 0 1-16,1 0-4 0,-2-1 5 0,1 1-3 16,-2-1-3-16,2 0 4 0,-1-2-2 0,1 2-2 15,-1 1 1-15,-1 0 6 0,2 0-5 0,-2-2-4 16,-6 2 5-16,12 0 4 0,-3 0-8 0,-4-1-1 0,1-2-1 15,2 3 4-15,-2-1 2 0,0 0-3 16,-1 0-2-16,-5 1-1 0,10-1-1 0,-4 1 6 0,-6 0 4 16,9 0 5-16,-4-2 0 0,-5 2-2 0,8-3-1 15,-8 3-2-15,7 0 0 0,-7 0-1 0,6-1-1 16,-6 1 0-16,6-2 2 0,-6 2-5 0,6-2 4 16,-6 2-4-16,5-2 1 0,-5 2-2 0,4-2 5 15,-4 2-3-15,0 0-4 0,0 0 6 0,8-2-4 16,-8 2-1-16,0 0 0 0,0 0 2 0,0 0-1 15,0 0-1-15,6 0 1 0,-6 0-2 0,0 0-1 16,0 0-2-16,0 0 0 0,0 0-4 16,0 0-8-16,0 0-13 0,0 0-5 0,0 0-16 15,0 0-18-15,0 0-16 0,0 0-18 0,-9 11-15 0,9-11-16 16,-5 4-140-16,5-4-295 0,-9 1 130 0</inkml:trace>
  <inkml:trace contextRef="#ctx0" brushRef="#br0" timeOffset="16060.55">15237 12661 12 0,'0'0'97'0,"0"0"-7"0,0 0 4 16,0 0-7-16,-2 7 3 0,2-7-5 0,0 0 1 16,-2 5-1-16,2-5 2 0,0 0 1 0,-1 6-4 15,1-6-8-15,0 0 3 0,0 7-7 0,0-7-4 16,2 7-2-16,-2-7-5 0,0 9-1 0,0-5-3 16,1 1 1-16,-1 2-7 0,0-7 0 0,2 9-3 15,-2-1-2-15,0-3-1 0,1 3 1 0,-1-1-1 16,0 0 2-16,1 0-7 0,-2 1-1 0,-1-3-3 15,3 3 0-15,0-3-3 0,-1-5-2 0,0 12-1 16,0-6-6-16,0-1 1 0,0-5 3 0,0 10-3 16,0-10 0-16,-1 9 0 0,0-4-2 0,1-5-3 15,-3 7-1-15,3-7-4 0,-1 6-1 0,1-6 0 16,-1 5-2-16,1-5 1 0,0 0 1 0,-2 5-5 16,2-5 0-16,0 0 2 0,0 0-3 0,3 6-3 0,-3-6 1 15,0 0 1-15,0 0-1 0,0 0 1 16,-1 7-3-16,1-7-1 0,0 0-1 0,0 0-5 15,0 0-14-15,0 8-10 0,0-8-8 0,0 0-12 0,0 0-10 16,0 0-17-16,-2 5-1 0,2-5-20 16,0 0-14-16,2 6-8 0,-2-6-16 0,0 0-12 15,0 0-130-15,0 0-297 0,0 0 132 0</inkml:trace>
  <inkml:trace contextRef="#ctx0" brushRef="#br0" timeOffset="16564.48">15208 12807 24 0,'0'0'133'0,"0"0"-15"0,0 0-2 15,0 0-12-15,0 0-4 0,0 0-14 0,0 0-3 16,0 0-6-16,0 0-7 0,0 0-2 0,0 0 2 15,0 0-3-15,0 0-4 0,0 0-9 0,9-4-1 0,-9 4-2 16,0 0 0-16,0 0-5 0,0 0-5 0,16 4 4 16,-8-3 3-16,0-3-3 0,1 2 0 15,-1-2-7-15,0 2 1 0,0-1-6 0,1 0-1 16,0-1-5-16,0 0 0 0,-1 0-6 0,0 0 3 16,0 1-5-16,-1-1-4 0,-1 2 1 0,-6 0-6 15,11-2 5-15,-5 2-4 0,-6 0 0 0,6-1-5 0,-6 1 2 16,0 0-2-16,9 1-2 0,-9-1-8 15,0 0-2-15,4 2-1 0,-4-2-12 0,0 0-9 16,0 0-2-16,0 0-13 0,0 0-9 16,0 0-2-16,0 0-18 0,-9 12-11 0,9-12-7 0,-4 5-12 0,4-5-28 15,-3 3-87-15,3-3-235 0,0 0 104 16</inkml:trace>
  <inkml:trace contextRef="#ctx0" brushRef="#br0" timeOffset="27352.41">15703 12655 16 0,'0'0'65'0,"0"0"-4"0,0 0-12 16,0 0-1-16,0 0-3 0,0 0-6 0,0 0-8 15,0 0-3-15,0 0 7 0,0 0-2 0,0 0 1 16,0 0 3-16,0 0-8 0,0 0 0 0,0 0 6 16,0 0 3-16,0 0-19 0,0 0 20 0,0 0-3 15,0 0 0-15,0 0-5 0,0 0 0 0,0 0-7 16,0 0 8-16,0 0 2 0,0 0 0 0,0 0-5 15,0 0-10-15,0 0 3 0,0 0 1 0,0 0-2 16,-9 0 6-16,9 0-3 0,0 0 5 0,-4 4 0 16,4-4-6-16,-3 3-4 0,3-3 11 0,0 0 0 15,-5 8 6-15,3-4-5 0,2-4 3 0,-6 5-3 16,4-2 7-16,2-3 2 0,-5 8-3 0,2-5-1 16,1 2 1-16,0 0-3 0,0-1-4 0,0 0-2 15,1 2-2-15,-1-1-5 0,2-5 0 0,-5 9 2 16,4-3-3-16,-1-1 2 0,0-1-5 0,0 1 1 0,1 0-2 15,1-5-12-15,-3 10-3 0,2-5 0 0,0 1 1 16,1-6 1-16,0 9-3 0,0-9 1 0,0 8 0 16,0-2 0-16,0-6 3 0,1 7 7 0,0-3-7 15,-1-4 4-15,2 8 0 0,0-5-2 0,-1 3 3 16,-1-6-2-16,3 7 2 0,-1-3-6 0,-2-4 6 16,2 8-5-16,0-4 1 0,0 0 5 0,1 0-6 15,-3-4 3-15,6 7 0 0,-3-4-7 16,0 1 6-16,1-2-5 0,-4-2 0 0,7 5 4 0,-3-2 0 15,-1 0-3-15,-3-3 1 0,8 5 2 0,-5-3-1 16,1 0-2-16,-4-2 4 0,9 2-3 0,-9-2-1 16,5 2-1-16,-5-2 1 0,5 3-5 15,-5-3 1-15,5 0-4 0,-5 0-2 0,0 0-9 16,0 0-9-16,0 0-9 0,0 0-22 0,0 0-10 0,12 1-23 16,-12-1-24-16,0 0-21 0,0 0-116 0,0 0-273 15,0 0 121-15</inkml:trace>
  <inkml:trace contextRef="#ctx0" brushRef="#br0" timeOffset="28245.3">15863 12761 134 0,'0'0'143'15,"0"0"-4"-15,0 0-7 0,0 0-10 0,0 0-7 0,0 0-8 16,0 0-6-16,0 0 0 0,0 0-12 0,8 17-7 15,-8-17-6-15,3 9-9 0,-1-5 0 16,1 2-6-16,-3-6-1 0,3 10-10 0,-2-5-1 16,-1-5-6-16,4 9-5 0,-4-9-3 0,4 11 2 0,-2-6-11 15,0-2 0-15,-1 3 1 0,-1-6-5 0,1 6 1 16,-1-6-3-16,3 6-2 0,-3-6 0 0,0 4-2 16,0-4-5-16,0 0 2 0,2 7-6 0,-2-7 3 15,0 0 0-15,2 4-2 0,-2-4-2 0,0 0 3 16,0 0 0-16,0 0-4 0,0 0 4 0,0 0 3 15,0 0-4-15,0 0 0 0,0 0-4 0,0 0-1 16,0 0 0-16,0 0-6 0,0 0-5 16,0 0-4-16,11-14 2 0,-11 14 6 0,3-7-5 0,-3 7 0 15,4-7-4-15,-4 7 4 0,3-9-1 0,-3 9 3 16,2-7 0-16,-2 7-1 0,4-9 3 0,-1 4-1 16,-3 5-1-16,4-8-5 0,-4 8 9 0,5-9-2 15,-3 4 2-15,-2 5 3 0,4-7-10 0,-4 7 8 16,5-5 1-16,-5 5-3 0,5-8 2 0,-5 8 3 15,4-5-5-15,-4 5 5 0,4-6-1 0,-4 6-1 16,5-4-7-16,-5 4 8 0,4-5-2 0,-4 5 2 16,0 0-1-16,7-5 4 0,-7 5-6 0,0 0 3 15,9-4-1-15,-9 4-1 0,5-4-1 0,-5 4-1 16,0 0 0-16,8-3 5 0,-8 3 3 0,0 0-4 16,9-2 4-16,-9 2-4 0,0 0-1 0,7-4 5 15,-7 4-2-15,0 0 3 0,0 0-5 0,0 0 2 16,11 2 6-16,-11-2-2 0,0 0 1 0,6 4-1 15,-6-4 1-15,0 0 2 0,3 7-3 0,-3-7 1 16,2 6 5-16,-2-6-7 0,2 8 10 0,-2-4 2 16,0-4 0-16,0 8 1 0,0-4 3 0,0-4-3 15,1 8 4-15,0-3-4 0,-1-5-2 0,1 8 3 16,-1-8-1-16,1 8 7 0,0-4-3 0,-1-4 1 16,2 8 1-16,0-4-2 0,-2-4-4 0,2 5 0 15,-2-5 4-15,3 8-5 0,-3-4 1 0,0-4-2 16,3 6-1-16,-1-3-1 0,-2-3 0 0,2 4-4 15,-2-4-1-15,4 6-2 0,-4-6 2 0,3 5 0 16,0-3-2-16,-3-2 1 0,0 0-1 0,3 4-6 16,-3-4 5-16,0 0 2 0,2 5-4 0,-2-5 2 15,0 0-1-15,2 5-4 0,-2-5 3 0,0 0-1 16,0 0-3-16,3 4-7 0,-3-4-15 0,0 0-9 16,0 0-11-16,0 0-17 0,2 4-10 0,-2-4-20 15,0 0-10-15,0 0-38 0,0 0-23 0,0 0-162 16,0 0-350-16,0 0 155 0</inkml:trace>
  <inkml:trace contextRef="#ctx0" brushRef="#br0" timeOffset="29127.07">16176 12650 37 0,'0'0'129'0,"0"0"-15"16,0 0-12-16,0 0-2 0,0 0-7 0,0 0-4 15,0 0-9-15,0 0 3 0,0 0-2 0,0 0 2 16,0 0-18-16,0 0-6 0,12-5 7 0,-12 5-5 16,0 0 0-16,0 0-5 0,0 0-4 0,0 0-2 15,16 8-5-15,-16-8-8 0,5 3 6 0,-5-3-3 16,6 6-5-16,-6-6-1 0,6 6-8 0,-3-3 8 15,-3-3-2-15,7 6-1 0,-7-6 1 0,5 5-10 16,-5-5 5-16,6 9-1 0,-5-5-4 0,-1-4 4 16,6 8-4-16,-6-8-1 0,4 6-2 0,-1-1 6 15,0-1-5-15,0 0 6 0,-1 1-4 0,1-2-2 16,-3-3 0-16,6 9-5 0,-3-5 5 0,-2 1-2 16,2-1-1-16,0-1 2 0,-2 3-5 0,-1-6 1 15,4 7 2-15,-2-2 0 0,-1-1-3 0,-1-4 3 16,3 5-5-16,-3-5 5 0,1 9 7 0,1-6-8 15,-1 1 5-15,-1-4 6 0,2 10-4 0,-2-5 3 16,0-5 0-16,0 9 0 0,0-5 1 0,0-4-1 16,-3 10 4-16,3-6-2 0,0-4 3 0,0 11-5 15,0-7 5-15,0-4 3 0,-3 12 1 0,2-6-6 16,-1-1 5-16,1 1-3 0,-2-1 2 0,1 0 4 16,2-5-6-16,-2 8-5 0,0-3 4 0,-1-1 5 15,1 1-2-15,0-1-5 0,1 1 0 0,-2 1 2 16,3-6-2-16,-3 7 5 0,2-3-7 0,1-4-3 15,-4 6-1-15,4-6-1 0,-3 5-7 0,3-5 3 16,-3 5-1-16,3-5-2 0,0 0 1 0,-2 4-3 16,2-4 5-16,0 0-4 0,0 0 1 0,0 0 1 15,-2 3 2-15,2-3 3 0,0 0 7 0,0 0-1 16,0 0-4-16,0 0 1 0,0 0-1 0,0 0-2 16,0 0-6-16,0 0-22 0,0 0-14 0,0 0-38 15,0 0-40-15,0 0-39 0,0 0-50 0,-10-8-52 16,10 8-255-16,0 0-537 0,-16 1 238 0</inkml:trace>
  <inkml:trace contextRef="#ctx0" brushRef="#br0" timeOffset="70809.43">15272 13145 53 0,'0'0'56'0,"0"0"2"0,0 0-3 15,0 0-10-15,0 0 6 0,0 0-12 0,0 0 1 16,0 0 2-16,0 0-1 0,0 0-1 15,0 0-7-15,0 0 5 0,0 0-16 0,0 0 6 16,0 0-7-16,0 0 4 0,0 0 1 0,0 0-10 16,0 0-2-16,0 0 14 0,0 0-9 0,0 0-11 0,0 0 9 15,0 0-14-15,0 0 12 0,0 0 2 16,0 0-1-16,0 0-9 0,0 0 1 0,3-4 5 16,-3 4 12-16,0 0-19 0,6-3-1 0,-6 3 5 15,8-2 2-15,-6 0-5 0,-2 2-8 0,0 0 10 16,10-2-2-16,-10 2-9 0,0 0 20 0,8 0-1 15,-8 0-15-15,0 0 1 0,7 0 0 0,-7 0 12 0,0 0-18 16,8 0 7-16,-8 0-5 0,5-2 6 0,-5 2-7 16,0 0 10-16,7 0-10 0,-7 0 3 15,0 0-5-15,10 0 4 0,-10 0 0 0,0 0 3 0,9 0 2 16,-9 0-5-16,7 0-3 0,-7 0 6 16,8 0-9-16,-8 0 9 0,6-1 2 0,-6 1 8 0,0 0-14 15,9-1-4-15,-9 1 6 0,6-1-3 0,-6 1 3 16,0 0-3-16,8-2-2 0,-8 2 1 0,0 0 3 15,7 0 0-15,-7 0 2 0,0 0 1 16,6 0-13-16,-6 0 6 0,0 0 4 16,8-2 1-16,-8 2 2 0,0 0-3 0,0 0-6 0,0 0 10 0,7 0 0 15,-7 0 2-15,0 0-5 0,6-1-12 0,-6 1 13 16,0 0-3-16,8 1-8 0,-8-1 4 16,6 0 8-16,-6 0 2 0,0 0-4 0,8-1-4 15,-8 1 13-15,0 0-6 0,9 0-3 0,-9 0-2 16,6 1 2-16,-6-1 7 0,6 0-5 0,-6 0 1 0,0 0 8 15,8-1-5-15,-8 1-1 0,0 0 5 0,0 0-4 16,9 0 3-16,-9 0-11 0,0 0 1 16,8 0 4-16,-8 0-6 0,0 0 4 0,6 0-1 15,-6 0-1-15,0 0 0 0,6-2 0 0,-6 2 0 16,0 0 1-16,0 0 11 0,7 0-8 0,-7 0 0 0,0 0-5 16,0 0 4-16,0 0 3 0,7 1-4 0,-7-1 4 15,0 0 0-15,6 1-13 0,-6-1 11 0,0 0-2 16,0 0 3-16,8 1-4 0,-8-1-3 15,0 0 6-15,8 0-2 0,-8 0 1 16,0 0-7-16,8-1 11 0,-8 1-1 0,0 0-5 0,9 0-4 16,-9 0 11-16,5-1-10 0,-5 1 4 0,0 0-10 0,9-1 14 15,-9 1-9-15,6-1 10 0,-6 1-4 16,0 0-2-16,10-3-23 0,-10 3 19 0,7-1 3 0,-7 1 5 16,5 0-6-16,-5 0-3 0,6-3 7 0,-6 3 0 15,0 0-11-15,7-1 14 0,-7 1-7 0,0 0 8 16,6 0-9-16,-6 0-2 0,0 0 8 0,6-2-4 15,-6 2 3-15,0 0 5 0,0 0 1 0,0 0-9 16,8-1 3-16,-8 1 3 0,0 0-7 0,6-2 4 16,-6 2-1-16,0 0-1 0,8-1 5 0,-8 1-4 15,6 0-2-15,-6 0 2 0,7-2-3 0,-7 2 2 16,8-1-1-16,-8 1 4 0,5-1-6 0,-5 1 5 16,7-1-9-16,-7 1 5 0,7-2-2 0,-7 2-18 15,7-2 29-15,-7 2-3 0,6-2 0 0,-6 2 7 16,6-2 1-16,-6 2 1 0,5-3 8 0,-5 3-9 15,0 0 1-15,8-2 3 0,-8 2-3 0,5 0 0 16,-5 0-3-16,0 0-3 0,6-2 2 0,-6 2-3 16,0 0 5-16,8-2-4 0,-8 2-1 15,5-2 4-15,-5 2-9 0,6-1 2 0,-6 1 5 0,0 0-6 16,8 0 15-16,-8 0-15 0,0 0 0 0,7 0-2 16,-7 0 4-16,0 0-6 0,8 0 5 15,-8 0-1-15,6 0 1 0,-6 0-4 0,0 0-10 0,0 0 18 16,8 1-7-16,-8-1-1 0,0 0 2 0,0 0 1 15,6-1-5-15,-6 1 5 0,0 0 4 0,7-2-8 16,-7 2 5-16,0 0-4 0,0 0 1 0,9-1 5 16,-9 1-3-16,5-1 4 0,-5 1-7 0,0 0 4 15,7-2-3-15,-7 2-1 0,0 0 3 16,6-1-12-16,-6 1 13 0,0 0-4 0,9 1 4 0,-9-1-6 16,7 0 4-16,-7 0 2 0,9-1-7 0,-9 1 5 15,7 0 1-15,-7 0-2 0,6 0 1 0,-6 0-3 16,0 0 4-16,7 0-2 0,-7 0 12 0,0 0-13 15,8 1-2-15,-8-1 3 0,0 0 2 0,5 0-12 16,-5 0 8-16,6 2 2 0,-6-2 0 0,0 0 7 16,9 1-8-16,-9-1-3 0,0 0 0 0,5 1-1 15,-5-1 5-15,0 0-1 0,9 0 0 0,-9 0 2 16,8 2-1-16,-8-2-1 0,7 0 0 0,-7 0 2 16,7 0 1-16,-7 0 8 0,8 0-10 0,-8 0-1 15,8 0 3-15,-8 0-3 0,7-2-2 0,-7 2 2 16,7 0-8-16,-7 0 4 0,7 0 4 0,-7 0-2 15,0 0 4-15,7 0-7 0,-7 0 3 0,6-1 6 16,-6 1-4-16,0 0 1 0,9-1-2 0,-9 1-3 16,7 0 2-16,-7 0 2 0,6-2-1 0,-6 2-2 15,8 0-1-15,-8 0 4 0,6 2-3 0,-6-2 4 16,0 0 1-16,9 0-2 0,-9 0 3 0,5 0-3 16,-5 0 5-16,0 0-4 0,9 1-3 0,-9-1 6 15,3 1 0-15,-3-1-7 0,0 0 3 0,9 0-1 16,-9 0 1-16,0 0 0 0,8 2-1 0,-8-2 2 15,5 1-1-15,-5-1 1 0,6 1-5 0,-6-1 8 16,7 1-4-16,-7-1 3 0,7 0 1 0,-7 0-6 16,0 0 6-16,8 1-3 0,-8-1-3 0,7 0-2 15,-7 0 0-15,6 0 12 0,-6 0 5 0,0 0-6 16,8 0-2-16,-8 0 3 0,0 0 1 0,7 0-4 0,-7 0 2 16,0 0-7-16,7-1 7 0,-7 1 6 15,0 0-8-15,0 0 0 0,8 0 3 0,-8 0-8 16,0 0 6-16,8-1 2 0,-8 1 1 0,0 0 5 15,8 0-10-15,-8 0 3 0,0 0 2 0,7-1-6 16,-7 1 1-16,0 0-1 0,9 0 6 0,-9 0-9 0,0 0 7 16,10 0-5-16,-10 0 0 0,5-1 4 0,-5 1 3 15,6-2-8-15,-6 2 5 0,7 0-2 16,-7 0 0-16,0 0 0 0,10 0-1 0,-10 0-1 16,6 0-4-16,-6 0 7 0,0 0-4 0,9 0 3 15,-9 0-2-15,7 0 3 0,-7 0-2 0,7 0-1 0,-7 0 1 16,0 0 6-16,10 0-2 0,-10 0-5 0,0 0 5 15,9 0-3-15,-9 0 3 0,5 0-5 16,-5 0 11-16,0 0-11 0,9-1 5 0,-9 1 0 16,7-1 0-16,-7 1-3 0,7 0 5 0,-7 0 0 15,0 0-1-15,8 1-2 0,-8-1 0 0,0 0 2 0,7-1-5 16,-7 1 0-16,0 0 4 0,9-2-1 0,-9 2-2 16,0 0 11-16,7 0 2 0,-7 0 4 15,8 0-4-15,-8 0 6 0,6-1-9 0,-6 1-4 16,8 0 3-16,-8 0-2 0,0 0 4 0,0 0-5 15,0 0 3-15,7 0-7 0,-7 0-4 0,0 0 13 0,8-2-2 16,-8 2 0-16,0 0-3 0,5 2 2 16,-5-2-2-16,0 0-4 0,0 0 3 0,0 0-3 15,7 0 8-15,-7 0-5 0,0 0 2 0,0 0 8 16,0 0-1-16,0 0 10 0,0 0 3 0,0 0 5 16,0 0 2-16,0 0 12 0,0 0-3 0,0 0-2 0,0 0 1 15,0 0 5-15,0 0-6 0,0 0 0 0,0 0-3 16,0 0-3-16,0 0-2 0,0 0-3 15,0 0-3-15,0 0-4 0,0 0-4 0,0 0-2 16,0 0-4-16,0 0-6 0,0 0-21 0,0 0-26 16,0 0-27-16,-17 7-40 0,12-7-49 0,5 0-42 0,-12 2-218 15,5-3-447-15,7 1 198 0</inkml:trace>
  <inkml:trace contextRef="#ctx0" brushRef="#br0" timeOffset="129811.81">17460 11392 130 0,'0'0'132'15,"0"0"-16"-15,0 0-4 0,0 0-9 0,0 0-8 16,2-6-5-16,-2 6-15 0,0 0-16 0,0 0-2 16,0 0 0-16,0 0-6 0,0 0-8 0,0 0-4 15,0 0-4-15,-8-7-2 0,8 7 1 0,0 0-9 16,0 0 1-16,-5-2 0 0,5 2-7 0,0 0 7 0,0 0-7 16,0 0 6-16,-8-1-5 0,8 1 9 15,0 0-9-15,-7-2-2 0,7 2-3 0,0 0-19 16,-11 2 20-16,11-2-10 0,-8 1 9 0,8-1 0 0,-10 0-4 15,5 1-6-15,-1 0 5 0,6-1-7 0,-11 3-4 16,5-2 12-16,-1 0-2 0,1 0-1 16,0 1-3-16,0-2 8 0,-1 3-7 0,1-3 2 0,-1 4-2 15,1-4 6-15,1 2-5 0,5-2 0 0,-12 4-1 16,8-1 0-16,-2 0-1 0,1-1 2 0,-2 0 0 16,2 2 5-16,-2 0-4 0,2-2-5 0,1 3 6 15,-1-3-2-15,1 2 2 0,0-1 2 0,0 1-2 16,1-1-3-16,-1 1-4 0,1 1 6 0,0-2-2 15,0 1-6-15,0-2 4 0,-1 3 1 0,3 0-2 16,-2 0-1-16,1 1 3 0,0-1-3 0,0-1 3 16,0 1 0-16,0 2-2 0,1-3 3 0,1-4 2 15,-2 11-8-15,2-6-2 0,0-5 12 0,2 11-6 16,-1-4 1-16,0-2-6 0,-1 2 0 0,2-1 5 16,-1 0-2-16,2-1 3 0,1 2 0 0,-2 1 4 15,1-2-8-15,1 0-5 0,0 1 0 0,0 0 5 16,-1-2-2-16,-1 0 0 0,2-2 0 0,-1 3 5 15,0-1-3-15,-1-1 2 0,1 0-4 0,1 1 3 16,-1-1-3-16,-1-1-12 0,0 0 18 0,3 1-3 16,-3-1 0-16,4 0 0 0,-2-1 3 0,1 0-4 15,1-1 5-15,0 1 0 0,2 0-3 0,0 0-2 16,1-2-1-16,0 0 2 0,-1-2-1 0,3 1-1 0,-1 0 5 16,0 1-1-16,0-2-1 0,-2 2 1 0,-1 0-1 15,1-1-5-15,-2-1 0 0,-6 2 6 16,8 0-2-16,-8 0-2 0,7 0 3 0,-7 0-4 0,5-2 3 15,-5 2-4-15,0 0 2 0,0 0-4 0,7-1-16 16,-7 1-6-16,0 0-21 0,0 0-6 0,0 0-17 16,8 1-8-16,-8-1-7 0,4 2-11 0,-4-2-13 15,7 1-119-15,-7-1-246 0,9 0 110 0</inkml:trace>
  <inkml:trace contextRef="#ctx0" brushRef="#br0" timeOffset="130405.67">17578 11632 111 0,'0'0'131'0,"0"0"-21"0,0 0-1 0,0 0-16 16,0 0-4-16,0 0-11 0,0 0-2 0,0 0-13 15,0 0-2-15,0 0-3 0,0 0 8 0,0 0-17 16,4 18-5-16,-2-15 6 0,-2-3-5 0,2 10-6 15,-1-7 3-15,-1-3-8 0,2 9 3 0,0-5 0 16,-1 1-7-16,1-1-1 0,-2-4-10 0,3 10 2 16,-1-6 2-16,-1 1-5 0,-1-5-1 0,4 7-4 15,-4-7 3-15,3 7 0 0,-1-5-4 0,-2-2-1 16,2 5 0-16,-2-5 2 0,2 5-4 0,-2-5-4 0,0 0 5 16,0 0-2-16,3 4 0 0,-3-4-1 0,0 0 1 15,0 0-3-15,0 0 2 0,0 0-1 16,0 0 3-16,13-6-3 0,-13 6-6 0,7-3 6 15,-3-1 0-15,0 1-3 0,3-1-7 0,-1-3 0 0,-2 3-7 16,3-1 5-16,0-1-2 0,-1 1-9 16,1-1 10-16,1-1-3 0,-2 1 3 0,0 3 2 15,0-5-1-15,-2 3 5 0,1 2-4 0,-1-1-1 0,0-1 3 16,0 1 4-16,0 1-1 0,-1 0 6 0,-3 3 0 16,6-6-1-16,-4 1 3 0,-2 5 3 0,5-5 1 15,-5 5-2-15,3-2-3 0,-3 2 1 0,0 0-9 16,5-3 5-16,-5 3 2 0,0 0-5 0,0 0 2 15,0 0 2-15,0 0 6 0,0 0-9 0,0 0 7 16,5 9 10-16,-5-9-3 0,0 7 3 0,0-7-3 16,1 9 0-16,-1-3 4 0,0-6-7 0,0 9-1 15,0-9-9-15,0 9 8 0,0-4 2 0,1 0 0 16,-1-5-2-16,1 8-1 0,0-3 0 0,-1-5-1 16,1 7-1-16,-1-7-1 0,3 8 0 0,-1-5 0 15,-2-3 0-15,1 8 2 0,-1-8 1 0,2 5-8 16,-2-5-14-16,2 7-25 0,-2-7-11 0,1 6-5 15,-1-6-24-15,2 3-15 0,-2-3-18 0,0 0-18 16,6 4-123-16,-6-4-269 0,8-2 119 0</inkml:trace>
  <inkml:trace contextRef="#ctx0" brushRef="#br0" timeOffset="130660.27">17985 11666 48 0,'9'-2'167'0,"-5"0"-10"15,-4 2-15-15,10-2-12 0,-5 1-17 0,-5 1-9 0,8-3-8 16,-8 3-12-16,11 1-8 0,-11-1-8 16,8 1-6-16,-8-1-9 0,9 1-2 0,-5 0 0 0,-4-1-11 15,8 2-4-15,-4-1-3 0,-4-1-3 0,8 2 1 16,-4-1-4-16,-4-1-8 0,8 3-22 0,-4-2-16 15,3 0-27-15,-7-1-23 0,9 1-27 16,-3-1-136-16,-6 0-249 0,8 0 111 0</inkml:trace>
  <inkml:trace contextRef="#ctx0" brushRef="#br0" timeOffset="131241.96">18296 11632 22 0,'0'0'125'0,"5"-4"-14"0,-5 4-10 0,4-4-12 16,-1 1-6-16,-3 3-18 0,5-4 3 0,-5 4-8 15,7-3-8-15,-4 1-5 0,-3 2 5 16,6-6-22-16,-3 6 6 0,-3 0-1 0,7-7-8 0,-3 7 7 15,-4 0-9-15,8-4-1 0,-3 3-4 0,-5 1-1 16,8-4 3-16,-3 4 2 0,-5 0-9 0,6-1 19 16,-6 1-20-16,0 0-2 0,9 1 0 0,-9-1-2 15,0 0 5-15,5 3 5 0,-5-3-4 0,5 4 3 16,-5-4 8-16,1 5-7 0,-1-5 4 0,0 9 0 16,0-9 0-16,-1 9-3 0,1-5 0 0,-2 2 0 15,2-6 0-15,-1 11-1 0,-3-4 4 0,1-2-1 16,0 0-3-16,-1 1-1 0,-1-1 0 0,2 0-1 0,-3 1 4 15,2-1-8-15,-2 0 1 0,0 0 0 16,2-1 2-16,1-1-4 0,-1 1-2 0,0-1-1 16,-1-1 3-16,5-2-1 0,-7 4 3 0,7-4 2 15,-5 4 0-15,5-4 8 0,-4 2-4 0,4-2 0 16,0 0-4-16,0 0 3 0,-5 3-3 0,5-3-3 16,0 0-5-16,0 0 2 0,0 0-2 0,0 0 2 0,0 0-4 15,14-9 0-15,-9 7-4 0,2-1 2 0,3 2-1 16,-2-1 3-16,2 1-4 0,-3-1-4 0,3 2 5 15,-3-2-2-15,3 1 4 0,-2 1-8 0,2 0 1 16,0 0 2-16,0 0-1 0,-2 0-3 16,1 0 4-16,-1 0 0 0,0 0-1 0,-3 0 0 0,2 1-1 15,-7-1 5-15,8 0-4 0,-8 0-5 0,6 2 8 16,-6-2-6-16,0 0-6 0,7 0-12 0,-7 0-8 16,0 0-10-16,0 0-25 0,3 5-11 0,-3-5-5 15,0 0-24-15,0 0-22 0,0 0-132 0,0 0-279 16,0 0 124-16</inkml:trace>
  <inkml:trace contextRef="#ctx0" brushRef="#br0" timeOffset="132099.72">19142 11412 91 0,'0'0'128'0,"0"0"-10"0,-6-5-8 16,6 5-4-16,-4-3-7 0,4 3-6 0,-6-2-2 15,6 2 0-15,-7-1-6 0,7 1-12 0,0 0-1 0,-10-1 1 16,10 1-5-16,-12 2-6 0,6-1-8 0,-1 0-2 16,0 1-1-16,-2-1-6 0,2 2-3 0,3 1 1 15,-3-2-5-15,-1 1-6 0,0 1 2 0,2 1 0 16,1-2-3-16,-3 3-4 0,2-1-2 0,-1 0-3 15,1 1-3-15,2 0-3 0,-3 0 4 0,3 3-3 16,-2-3-4-16,2 1 2 0,1 1 1 16,-1-1-4-16,1 0-4 0,-1-1 1 0,1 2 2 0,1-1-4 15,1 0-16-15,-1-1 17 0,0 1-1 0,1-1 0 16,-1-1-4-16,2-5 5 0,2 11-3 0,-2-5-1 16,0-6 0-16,1 8 4 0,3-2-3 0,-4-1-2 15,3-3 5-15,0 1 2 0,1 1-9 0,-1 0 13 16,4-2-7-16,-1 0-1 0,1 0 1 0,-2-1 0 15,2 3 0-15,3-4-4 0,-3 0 0 0,3 0 3 16,-3 0 2-16,3 0-5 0,0 0 2 0,-2-1 1 16,1 0-3-16,1-2 1 0,-2 2-3 0,1-1-9 15,-1 1-18-15,-1-1-12 0,1 1-10 0,-2-2-15 16,1 3-10-16,-7 0-20 0,12 0-13 0,-6 0-2 16,0-1-6-16,-6 1-5 0,11-3-118 0,-11 3-256 15,7-1 113-15</inkml:trace>
  <inkml:trace contextRef="#ctx0" brushRef="#br0" timeOffset="132631.82">19210 11585 50 0,'0'0'129'15,"3"-3"-16"-15,-3 3 0 0,0 0-9 0,6-3-7 16,-6 3-3-16,0 0-11 0,5-3-1 0,-5 3-3 16,0 0-1-16,0 0-23 0,0 0-1 0,7 0-6 15,-7 0-2-15,0 0-1 0,0 0-2 0,4 6-8 0,-4-6 1 16,0 0-1-16,2 6 5 0,-2-6-2 0,2 9 0 15,-2-9 2-15,1 6-4 0,-1-1-2 0,0-5 4 16,-1 8-4-16,1-8 3 0,0 10-11 16,0-10-1-16,1 8 0 0,-1-4-6 0,0-4-2 0,0 8-1 15,0-8-1-15,2 6-2 0,-2-6 4 16,2 5-4-16,-2-5-4 0,1 5 7 0,-1-5-3 0,0 0 2 16,3 4-7-16,-3-4 4 0,0 0 1 0,6 2-4 15,-6-2-3-15,0 0 5 0,11-3-5 0,-7 0 2 16,-4 3-1-16,9-6 0 0,-3 2-1 0,-1 0 0 15,2-1 2-15,-2-1-4 0,1 0-1 0,0 1 1 16,-3-1-1-16,4-1 0 0,-4 2-2 0,2-2-2 16,0 3 6-16,-1-3-2 0,-1 3 0 0,0 0 1 15,1 0-3-15,-3-1 3 0,-1 5-4 0,4-6-3 16,-2 3 2-16,-2 3-1 0,3-5 4 0,-3 5-8 16,0 0 2-16,3-4 5 0,-3 4-6 0,0 0-6 15,0 0 9-15,0 0-5 0,0 0 6 0,0 0-4 16,0 0-3-16,0 0 3 0,0 0 0 0,0 0 4 15,6 10-2-15,-6-10 6 0,0 8 1 0,1-3 4 16,-1-5 0-16,2 10-1 0,-2-4 2 0,2 0 1 16,0 0 4-16,-1 1 0 0,1-3-3 0,-1 1-2 15,1 1 1-15,0-2-1 0,-2-4 1 0,5 6 3 16,-4-1-3-16,1-2 0 0,-2-3-1 0,3 6 1 16,-3-6-3-16,4 3 3 0,-4-3 1 0,4 5-12 15,-4-5-6-15,6 3-33 0,-6-3-21 0,4 3-16 16,-4-3-32-16,8 0-28 0,-8 0-171 0,6 0-333 15,-6 0 148-15</inkml:trace>
  <inkml:trace contextRef="#ctx0" brushRef="#br0" timeOffset="132876.49">19567 11621 161 0,'2'-5'203'15,"-2"5"-19"-15,7-4-14 0,-7 4-18 0,7-3-12 16,-3 0-10-16,2 3-18 0,-6 0-7 0,8-3-10 0,-2 2-10 16,0 0-8-16,-6 1-5 0,11-2-12 0,-11 2-6 15,12 0-3-15,-6 1-4 0,-2 0-5 16,-4-1-6-16,9 1 1 0,-4 0-8 0,-5-1-10 16,9 3-19-16,-9-3-14 0,6 2-14 0,-6-2-18 0,5 3-16 15,-5-3-19-15,6 1-9 0,-2 0-21 0,-4-1-32 16,0 0-105-16,0 0-269 0,12-1 120 15</inkml:trace>
  <inkml:trace contextRef="#ctx0" brushRef="#br0" timeOffset="133137.89">19870 11502 66 0,'0'0'173'0,"0"0"-12"16,-3 17-9-16,3-17-7 0,2 9-4 0,0-2-10 15,1 1-5-15,-1-1-8 0,1-1-12 0,-1 3-5 16,1-2-9-16,2 2-8 0,-1-2-10 0,0 2-7 16,0-1-2-16,1-1-6 0,-1 2-4 0,1-2-8 15,-2 1-5-15,1-1-15 0,0 2-29 0,-1-4-36 16,0 2-23-16,-2-2-42 0,2-1-42 0,-1 0-136 15,0 1-304-15,-2-5 135 0</inkml:trace>
  <inkml:trace contextRef="#ctx0" brushRef="#br0" timeOffset="133982.82">20585 11319 6 0,'0'0'177'16,"0"0"-28"-16,-3-4-2 0,3 4-15 0,-5-1-6 15,5 1-12-15,-5-3-12 0,5 3-5 0,-10-1-7 16,3 0-3-16,7 1-6 0,-13 1-4 0,4 0-3 15,1 0-7-15,-1 2-4 0,1-2-6 0,-1 2-6 16,-1 0-2-16,3 2-5 0,-3-1 0 0,4 1-6 16,-1 0 1-16,-2 0-5 0,2-1-1 0,1 2-2 15,1 1-5-15,-1 0 1 0,3-1 0 0,-1 1-5 16,0-2 1-16,-1 3-2 0,3-1-6 0,-1 0 3 16,1 1 2-16,2-1-4 0,0-1 1 0,0 1 3 15,2 1-2-15,0-2-7 0,0 1 2 0,1 0 1 16,0 0-1-16,1-1-1 0,-1 0 2 0,2-1 0 15,-2 1 0-15,4-2 1 0,-1 1-3 0,0 0 1 16,1-2-2-16,-1 1-6 0,3-2 3 0,-4 3 0 16,1-1 0-16,1-2 1 0,0 2-5 0,-2-3 4 15,3 1-1-15,-2 0 1 0,2 0-4 0,-1 1-13 16,-2-2-17-16,2 2-17 0,1-1-25 0,-1 0-21 0,0 0-18 16,1 0-11-16,-2-1-27 0,1 1-27 0,0-1-117 15,-7-1-311-15,12-1 138 0</inkml:trace>
  <inkml:trace contextRef="#ctx0" brushRef="#br0" timeOffset="134420.81">20730 11503 22 0,'0'0'183'0,"0"0"-15"15,0 0-17-15,0 0-17 0,0 0-12 0,0 0-11 16,0 0-11-16,0 0-13 0,0 0-7 0,0 0 5 15,0 0-14-15,0 0-3 0,7 9-3 0,-7-9-3 16,2 6-7-16,-2-6 0 0,1 6-4 0,-1-6-4 16,0 6-5-16,0-6-6 0,4 7 2 0,-4-7-7 15,1 6-7-15,-1-6 8 0,1 7-5 0,-1-7-8 16,2 3 2-16,-2-3 2 0,3 6-6 0,-3-6 0 16,1 4 0-16,-1-4-3 0,0 0 0 0,4 3-1 15,-4-3-3-15,0 0 7 0,6 2-4 0,-6-2-4 16,9 0 3-16,-9 0-2 0,10-3-1 0,-3-1-1 15,1 2-2-15,-1-1 1 0,0-2-5 0,1 0 2 0,1 2-5 16,-2-5-3-16,0 2-1 0,3 0-1 16,-1 0 2-16,1 1-3 0,-1-1 7 0,-1 1-3 15,1 1 2-15,1 0-4 0,-3-3-2 0,-3 5 0 0,5-2 2 16,-1 0 5-16,-5 2 2 0,6 0 4 16,0 0 1-16,-2 1 1 0,3 0-1 0,-3 2 6 0,3 2 2 15,-4-2 3-15,2 2-1 0,0 0 4 16,-1 1-3-16,2 0 1 0,-2 2-2 0,0 0-2 15,4 4 4-15,-2-1-3 0,-2-2-4 0,-3 2-1 16,5 0-30-16,-3 2-35 0,-2-2-43 0,-1 0-50 16,-3-2-200-16,-1 3-375 0,-1-2 166 0</inkml:trace>
  <inkml:trace contextRef="#ctx0" brushRef="#br0" timeOffset="139787.59">14521 12123 39 0,'1'-3'93'16,"-1"3"1"-16,3-4-8 0,-3 4 5 0,0 0-10 15,0 0-2-15,0 0-4 0,0 0-3 16,3-4-9-16,-3 4 0 0,0 0-18 0,0 0-2 0,0 0-6 15,0 0-3-15,0 0-4 0,0 0 0 0,0 0-10 16,0 0 7-16,0 0-7 0,0 0-6 0,0 0-4 16,0 0 7-16,0 0-5 0,-3 20 4 0,3-20 0 15,0 8-4-15,0-8 2 0,2 7-6 0,-2-7 4 16,1 9-4-16,-1-6 9 0,3 2-10 0,-3-5-1 16,3 8-1-16,-2-4-1 0,2 0 3 0,-3-4 0 15,4 7-4-15,-2-4-10 0,-2-3 11 0,4 6 5 16,-1 0 3-16,1-3-10 0,-1-1 1 0,1 2 1 15,-4-4 3-15,5 4-3 0,1-1 3 0,-3 0 2 16,3-2-5-16,-1 2-7 0,1-1 4 0,-2 0 5 16,2-1-2-16,-2 1 1 0,-4-2-3 0,14 2 3 15,-8-2-4-15,-1 0 2 0,-5 0 0 0,13 0 0 16,-7-2-1-16,1 2-1 0,1 0-3 0,-8 0 3 16,14-1 5-16,-7 0-3 0,0 0-6 0,-1-1 4 15,-6 2-10-15,14 0 3 0,-10-2 3 0,3 2 8 0,-7 0-26 16,14 0 28-16,-7-1 5 0,2-1-9 15,-2 2 0-15,1 0-10 0,-1 0 7 0,2-1-1 0,-4-1 2 16,5 2 2-16,-1-1-1 0,-1 1 1 16,-1 0-2-16,3-2 2 0,0 2-8 0,-2-1 3 0,1 0 4 15,1-1 0-15,-2 2 0 0,1-1-2 0,-1-1 2 16,1 2-3-16,-1-1 2 0,-1 0-2 16,1 0 0-16,-1 1-13 0,2-1 20 0,-1 1-5 15,-1 0 1-15,2-2-2 0,-1 2 3 0,-1 0-6 0,2-1 4 16,-1 1 4-16,2 0-5 0,-3 0 1 15,2-3-2-15,-1 3 4 0,0 0-1 0,1-1-4 16,-1 1 2-16,-1-2-4 0,2 2 13 0,-1-2-9 16,2 2-4-16,-1-2 3 0,0 2 4 0,0 0-3 15,-1-2-1-15,2 2 0 0,1-1 3 0,-2 1-7 0,1-3 3 16,3 2 8-16,-4-1-4 0,5 0-10 0,-4 1 10 16,3-1 6-16,-3 0-3 0,0 2 2 15,0-2 2-15,-2 2 0 0,2-1-2 0,-1 1-3 0,0-1 2 16,-2 1 6-16,1 0-13 0,0 0 5 0,0 0 5 15,0 0-8-15,1 0-2 0,-4-1 4 0,-5 1-1 16,14 1-2-16,-6-1 5 0,0 1 1 0,1-1-5 16,-1 0 0-16,0 0 0 0,1 1-12 0,1-2 13 15,-2 1 7-15,2 1-4 0,0-1-4 0,-1 0 7 16,1 0-8-16,0 0-1 0,0 0 2 0,0 0 6 16,3 0-10-16,-4 0 4 0,1-1-1 0,-1 1-3 15,1-1 2-15,-1 1 2 0,0-1-5 0,1 1 7 16,-1-1-7-16,0 1 7 0,0-1-1 0,1-1-5 15,-1 0 1-15,0 2 3 0,1 0-5 0,-1-1 7 16,1 0-3-16,0 0 0 0,-1 0 0 0,-1 1 3 16,2-3-10-16,0 3 11 0,0 0-3 0,-1-1 1 15,-1 0 1-15,1 1 3 0,0 0-6 0,-1 0 2 16,0 0-4-16,0 0 2 0,0 0 6 0,-3 0-3 16,1 1-9-16,2-2 7 0,-2 2 7 0,0 0-5 15,1-1-1-15,1 1-3 0,-1 1-2 0,1-2 5 16,0 1-4-16,0 0 4 0,1 0-1 0,-1 0-1 15,1-1 0-15,0 2-5 0,-1-2 7 0,2 1 2 16,-1 0-2-16,0 0 1 0,0-1-2 16,1 1 0-16,-2-1-1 0,1 0-1 0,0 0-1 0,1 0 0 15,-1 0 5-15,-1-1-6 0,1 1 9 0,0-1-6 0,-1 1 0 16,1-1-9-16,0 2 10 0,1-2-5 16,-3 1 2-16,3-1 8 0,-2-1-3 0,2 2 3 0,-1 0-7 15,2 0-1-15,-2 0-9 0,1 0 8 0,-1 0 1 16,1-1 8-16,0 1-6 0,1 0 0 0,-1-1 6 15,-1 2-2-15,0-1-5 0,1 0 5 16,0 0-1-16,-2 0-9 0,1 0 5 0,-1 0 2 16,0-1-9-16,0 0 15 0,-1 2-7 0,-7-1-3 15,11-1 4-15,-3 0 2 0,-2 1-2 0,1-2 0 16,1 1 4-16,-8 1-7 0,12 0 5 0,-5 0-1 0,-7 0-2 16,12 0-3-16,-7 0 8 0,2 0-4 0,-7 0 4 15,11-1-6-15,-11 1 6 0,10 0-6 0,-5-1 0 16,1 2 0-16,-6-1 4 0,11-1-1 0,-5 1-2 15,-6 0-4-15,11 0 14 0,-5 0-15 0,-1 0 6 16,-5 0 0-16,12 0-3 0,-5 0-3 0,-7 0 5 16,11 0 4-16,-4 0-3 0,-1 0 1 0,-6 0-2 15,14 0 0-15,-6 0 0 0,1 0-1 0,-2 0 2 16,3 0-3-16,-3-2 1 0,0 2 0 0,1 0-1 16,1 0 5-16,-1-2-3 0,-1 2-1 0,-1-1-1 15,2 1 5-15,-1 0-5 0,-1-2 1 0,-6 2 0 16,11 0 3-16,-2-1-3 0,-2 0 9 15,-3 1-10-15,4-2 0 0,1 1 4 0,-9 1 2 0,11-1-4 16,-4 1-2-16,0-1 11 0,-1 0-9 0,-6 1 4 16,11-1-5-16,-4 1 0 0,0 0-2 0,2-3 5 15,-1 3-6-15,-4 0-1 0,5-1 7 0,-2 1 0 16,1-1 1-16,-8 1-3 0,11-1 3 0,-4 1-9 16,2 0 6-16,-9 0-5 0,13-1 11 0,-8 0-7 15,-5 1-2-15,12 0 3 0,-7 0-1 0,2-1 1 16,-7 1 2-16,14 0-4 0,-7 0-1 0,-1 0 3 15,1-1 3-15,0 2-7 0,2-1 2 0,-1 1 2 0,-1-2 1 16,3 1-1-16,-3-1 3 0,1 1-3 16,1 0 0-16,-1-1 2 0,-1 1-2 0,2 0-1 15,-1-1-4-15,1 0 5 0,-1-1-2 0,-1 2-2 16,2 0 6-16,-1-2-3 0,0 2 3 0,0-2 4 0,1 2-1 16,0-2 1-16,-1 1 5 0,1 1 0 0,-1-2-4 15,1 0 3-15,-1 1 1 0,1-2-2 0,0 2-1 16,1-1 0-16,-3 0-4 0,3 1 4 15,-2 0-3-15,1 0 2 0,0 1-4 0,-1-3 1 16,0 2 3-16,-1 1-4 0,2-2-9 0,-3 0 7 16,1 2 6-16,-1 0-4 0,2-1 5 0,-8 1-10 15,12 0 10-15,-5 0-8 0,-1-3 4 0,0 2-4 16,-6 1-1-16,12-1 6 0,-5 1 1 0,-7 0 3 0,12 2-4 16,-7-2-3-16,-5 0-1 0,10 0-6 0,-4 0 7 15,-6 0 0-15,10 1-3 0,-5 1-2 16,-5-2 3-16,9 1 1 0,-4-1-3 0,1 0 0 0,-6 0 7 15,10 4-2-15,-4-3 0 0,-1 0-5 0,-5-1 4 16,13 2 0-16,-8-1-2 0,2-1 3 0,3 1-2 16,-4 0-6-16,0-1 7 0,1 0-6 0,-1 1 4 15,1 0 1-15,0 1 0 0,-1-2 1 0,0 2-7 16,2-1-1-16,0 0 4 0,-1 0 9 0,-1 0-7 16,2 0-2-16,-1-1 6 0,1 2-3 0,-1 1 0 15,1-1-7-15,-1-2 5 0,0 4 4 0,1-4-3 16,-1 1 1-16,-1 1-4 0,-1-1 0 0,0 1 2 15,1-1-1-15,-6-1 5 0,9 3 4 0,-5 0-3 16,0-1 0-16,-4-2 1 0,7 5 0 0,-4-3 9 16,-3-2-8-16,5 5 8 0,-3-1-8 0,-2-4 9 15,4 5-2-15,-2-1 1 0,-2-4-8 0,2 6 2 16,-2-6 7-16,2 7-7 0,0-5 5 0,-2-2-4 16,1 7 1-16,-1-7 2 0,3 3-8 0,-3-3 6 15,2 6 1-15,-2-6-4 0,2 5-3 0,-2-5 8 16,4 6-7-16,-4-6 1 0,3 5 4 0,-3-5-1 15,3 4-4-15,-3-4 0 0,4 4 0 0,-4-4 1 16,3 5-3-16,-3-5 1 0,4 2 1 0,-4-2 8 16,0 0-8-16,6 2-3 0,-6-2-3 0,0 0 10 15,0 0-4-15,10-1-2 0,-10 1 0 0,0 0 6 16,9-2-9-16,-9 2 3 0,6-3 1 0,-2 0 1 0,-4 3-1 16,6-3-4-16,-2 0 1 0,-4 3-1 0,7-5-1 15,-3 2 8-15,0 0-6 0,2 1 1 16,-1-1-1-16,2-1-1 0,0 2 1 0,0-2 0 15,0 1-8-15,-1 1 3 0,-1 0-2 0,4-1-1 0,-3 1-2 16,1 0 3-16,0 0-5 0,1 0-1 16,-2 1 2-16,2 0-5 0,1-1 2 0,0-1-1 15,-1 2-1-15,-1-2 3 0,1 3 2 0,1-3-1 16,-1 3-6-16,1-2 11 0,0 0 0 0,0 2 0 0,0-3 1 16,1 1 2-16,0 2-5 0,0-2 5 0,0 0 2 15,1 1-1-15,-2 0 2 0,1 1-2 16,0-1-4-16,1 0 3 0,-2 0 0 0,4-2-1 15,-2 3 2-15,1-1-4 0,-3 0 1 0,0 0 8 0,0 1-3 16,-1-1-5-16,0 0 5 0,1 0 0 0,0 0-1 16,1 1-1-16,-2-2-2 0,1 1 5 0,-2-1 0 15,2 0-2-15,1 2 0 0,2-3-8 0,-3 3 13 16,1-1-2-16,4 0-2 0,-4-1-1 0,1 2 6 16,-2 0-5-16,1 0 0 0,0-1-5 0,0 0 3 15,-2-1-10-15,0 1 9 0,0 0 5 0,0 0 1 16,2-1-2-16,-2 1-2 0,-2-1 6 0,0 1-1 15,2 0-4-15,-2-1 3 0,1 1-1 0,1-2 1 16,0 3 1-16,-2-3 0 0,3 1-6 0,-4 1 5 16,4-2-1-16,-4 1 1 0,4 0-4 0,-3 1 5 15,2 0-4-15,-1 0 0 0,0 1 5 0,1-2-2 16,1 0 4-16,-2 1-6 0,1-2 1 0,2 2 0 16,4 0 1-16,-1 0-4 0,-3 1 3 0,0 0 0 15,1 1-2-15,-1-1 2 0,0 0-1 0,0 0 1 16,-1 1 3-16,1-1-5 0,-3 2 0 0,2-2 3 15,-1 0 2-15,-2 0-5 0,-6 0 3 0,11 0 0 16,-5-1 2-16,-6 1-3 0,11 0-3 0,-6-1 1 16,-5 1 0-16,10 0 2 0,-5-2-1 0,-5 2-2 15,11-3 3-15,-8 2 2 0,-3 1 0 0,11-1-4 16,-5 1-1-16,-6 0 1 0,11-2 2 0,-4 2 0 0,-1-2-5 16,2 0 4-16,-1 2 2 0,0-2-3 0,-1 2-1 15,-6 0 4-15,12-3 0 0,-3 2-2 0,-2-2 3 16,0 3-3-16,1-2-4 0,1 0 0 15,2 2 1-15,3 0 4 0,-1 0-3 0,-2 2 2 0,3-1-2 16,-3 0 1-16,-1-1-4 0,3 1 7 16,1 1-7-16,-4-2 2 0,3 0 5 0,-5 1-4 15,3 1-2-15,-1-1 7 0,-1 0-3 0,-2-1-1 16,1 1-2-16,-1-1 5 0,0 0 4 0,-7 0-8 0,12 0 3 16,-7 0-1-16,-5 0-2 0,10-2 1 0,-6 1 0 15,-4 1-4-15,9-2 6 0,-4 1 1 0,-5 1 4 16,7-3-11-16,-1 3 4 0,-6 0 4 0,7-2-8 15,-7 2 4-15,11-2-2 0,-6 1-2 0,0-1 7 16,-5 2-7-16,11-2 5 0,-4 0 1 0,-7 2-4 16,9-1 2-16,-3-1 2 0,-1 1 3 0,1 0-5 15,-6 1 0-15,10-1-1 0,-5 1 5 0,-5 0-5 16,10-1 2-16,-6-1-1 0,-4 2-11 0,9-1 10 16,-4 1 7-16,-5 0-8 0,9-3-1 0,-3 2 6 15,-1 0-4-15,-5 1 7 0,11-2-7 0,-5 1 3 16,0 1-3-16,-6 0-2 0,12-4 5 0,-6 4 0 15,1-2-3-15,-1 1 1 0,1-1-2 0,0 2 0 16,-2-2 5-16,2 0 3 0,-2 2-5 0,0-1-1 16,5 0 0-16,-3 1 2 0,-7 0-3 0,13-3 3 15,-6 2-4-15,1 0 1 0,2 0-2 0,4 1 6 16,3 1-3-16,-3 0 1 0,2 1-2 0,-1 0 5 16,-1 0-3-16,3 1 2 0,-4-2-3 0,1 3 1 15,-1-2 2-15,-1 0-1 0,-4 0 2 0,1 1-4 16,1-2 0-16,-2 2 3 0,-3-3-4 0,4 1-1 15,-2-1 2-15,-3 2 1 0,-4-2 5 0,10 0-6 16,-10 0 2-16,9-3 2 0,-2 3-4 0,-7 0-2 16,10 0 1-16,-5-1 0 0,1-1-2 0,-6 2 4 15,11-1 1-15,-4 1-7 0,-3-2 6 0,-4 2 2 16,11-1-4-16,-5-1-2 0,3 0 5 0,-2 2 5 16,-1 0-6-16,1-1 0 0,-2 0-1 0,-5 1-2 0,14-2 4 15,-6 2 0-15,-3-2-3 0,2 2 6 0,-7 0-5 16,11-2-3-16,-5 2 3 0,-6 0-3 15,13-2 5-15,-6 2-4 0,-2-1 2 0,2 0 1 0,1 0 0 16,-2 0 0-16,0 0-5 0,-6 1 6 0,14-1-1 16,-7 1-1-16,2 0-2 0,0 1 0 15,4 0 0-15,-1 0 4 0,0 1-1 0,-2-1-2 16,0 2 3-16,2 0 0 0,2-1 1 0,-1 0-4 0,1 2 3 16,-3 0 1-16,2-1-3 0,-4 0-3 0,1-1 7 15,-3-1-8-15,0 1 6 0,1-1-1 16,-1 0-1-16,-2 0 0 0,-5-1 1 0,12 1 4 15,-6-1-5-15,-1 0 1 0,-5 0 0 0,12-1 2 0,-3 0-3 16,-4 0-6-16,5 0 7 0,-4 0 1 0,-6 1-4 16,14-2 2-16,-5 2-1 0,-1 0 8 0,0 0-12 15,1-1 7-15,-1 1 2 0,-1-1-4 0,1 1-1 16,-1 0 4-16,0-2 1 0,1 1-6 0,-8 1-1 16,15 0 6-16,-9 0-1 0,2-1-6 0,-8 1 9 15,13-2-9-15,-9 2 2 0,-4 0 2 0,15 0-2 16,-10 0 2-16,3-1-2 0,-8 1 5 0,11 0-2 15,-5 0-3-15,0-1 1 0,2 1 4 0,0-1-4 16,0 0-1-16,-8 1 3 0,10 0 1 0,-4 0-5 16,1-1 7-16,1 1-7 0,-3-1 1 0,-5 1 3 15,13-1 2-15,-9 0-2 0,5 0-1 0,-9 1 0 16,13 0-3-16,-7-1 4 0,-6 1 0 0,10 0-4 16,-4-1 9-16,-6 1-6 0,12 0 0 0,-7 0 3 15,3 0-6-15,1 2 1 0,-1-2 1 0,4 1-2 16,1 1 3-16,0 2-1 0,-2-3 0 0,-1 3 2 15,0-1-1-15,-2-1 0 0,1 0-1 0,-2-1 4 0,0 1-4 16,1 0 5-16,-2-1-4 0,0 0 2 16,0-1-3-16,-6 0 0 0,12 0-6 0,-12 0 7 15,8-3 1-15,-3 2-2 0,-5 1 2 0,11 1 0 0,-7-2-3 16,-4 1 4-16,10-1-1 0,-10 1 3 16,9 0-3-16,-4-1 0 0,-5 1-6 0,10-1-1 15,-4 0 1-15,-6 1 4 0,13 0 3 0,-7-1-2 16,0 1-13-16,-6 0 12 0,11-2 4 0,-4 2-8 0,0 0 6 15,1 0 3-15,-8 0-5 0,12-2 3 0,-5 1 0 16,0 1-1-16,-7 0 1 0,13 0-4 0,-8 0 4 16,4 0 3-16,-2 0-3 0,-3-1 0 15,3-1-3-15,2 1 2 0,-9 1-2 0,10 0 2 0,-5-1 2 16,2 1-3-16,-7 0 1 0,10-2 2 0,-5 1-4 16,1 0-1-16,-6 1 1 0,13-2 0 0,-7 1-1 15,-1 1 2-15,4-1 2 0,-3 0-3 16,-1 0 2-16,3-1-3 0,0 2 2 0,0-1-2 0,-1 0 2 15,1 1-4-15,-1-2 4 0,-1 1 0 0,3 0 3 16,-1 1-5-16,-1-1 6 0,0 0-6 0,-7 1 2 16,10-2 5-16,-5 1-7 0,4 1 7 0,-4-1-5 15,-5 1-5-15,10-4 5 0,-4 4-4 0,1-1 3 16,-7 1 1-16,8-1-1 0,-2 1-2 0,-6 0 3 16,10-3 1-16,-5 2-4 0,-5 1 5 0,10-2-1 15,-4 1-3-15,-6 1 3 0,10-1-2 0,-4 0-1 16,0 1-3-16,1-2 6 0,-7 2 1 0,12-2 0 15,-7 0-2-15,4 1 2 0,-2 1-2 0,0-2 2 16,-3 0-1-16,3 2 0 0,-1-4 0 0,1 4-2 16,1-1 2-16,-1-1-1 0,2 0 2 0,-2 0-2 15,0 1 2-15,-7 1-5 0,10-1 1 0,-3-1 4 16,-3 1 1-16,3 0-2 0,0 0-3 0,-2 1 1 16,1-2-2-16,0 2 0 0,-6 0 2 0,10-1 5 15,-5 0-6-15,-5 1 1 0,10-2 0 0,-4 1 2 16,-6 1-1-16,7-2-6 0,-1 2 9 0,-6 0 0 0,8-1 2 15,-8 1 1-15,7-1-4 0,-7 1 0 16,8-4 6-16,-3 4-1 0,-5 0-3 0,8-2-1 16,-8 2 4-16,7-2-4 0,-7 2 1 0,7-1 4 15,-7 1-4-15,9-2 2 0,-9 2 3 0,8-2-5 0,-5 1 6 16,-3 1-4-16,9-3-4 0,-9 3 11 0,7-2-5 16,-7 2 4-16,6-1-3 0,-6 1 1 15,9-1 2-15,-9 1 4 0,6-3 5 0,-6 3 0 16,5-1 1-16,-5 1 0 0,6-1 1 0,-6 1 1 0,7-2-3 15,-7 2 7-15,6-3 2 0,-6 3 16 16,5-3 3-16,-5 3-2 0,6-3 0 0,-3 0-4 16,-3 3 0-16,3-4 0 0,-3 4 2 0,5-3 1 15,-5 3 0-15,0 0-4 0,3-5-1 0,-3 5-1 16,0 0-6-16,2-4-4 0,-2 4-3 0,0 0-1 0,0 0-4 16,4-4 0-16,-4 4-4 0,0 0 0 0,0 0-5 15,0 0-1-15,0 0-2 0,0 0-3 16,0 0 2-16,0 0-5 0,0 0-11 0,0 0-20 15,0 0-15-15,0 0-18 0,0 0-27 0,0 0-30 0,0 0-40 16,0 0-48-16,0 0-219 0,0 0-459 0,0 0 203 16</inkml:trace>
  <inkml:trace contextRef="#ctx0" brushRef="#br0" timeOffset="148915.05">20456 11069 24 0,'0'0'57'0,"0"0"-3"15,0 0-13-15,0 0 0 0,0 0-4 0,0 0 2 16,0 0-12-16,-6-3-1 0,6 3-4 0,0 0 4 15,0 0-6-15,0 0 1 0,0 0-7 0,0 0 3 16,0 0-2-16,0 0-1 0,0 0 6 0,-7 0-1 0,7 0 0 16,0 0-1-16,0 0 1 0,0 0 1 0,0 0-2 15,0 0-4-15,0 0 4 0,-7-1-7 16,7 1-3-16,0 0 3 0,0 0-4 0,0 0 5 0,0 0-6 16,0 0 3-16,-7-2 2 0,7 2-6 15,0 0 3-15,-6-1 4 0,6 1 0 0,0 0-5 0,0 0 4 16,0 0-6-16,0 0 6 0,-10 1-9 15,10-1 2-15,0 0 2 0,-6 0 1 0,6 0-5 0,0 0 2 16,0 0 4-16,-9 0-6 0,9 0 0 0,0 0 0 16,-5 3 1-16,5-3-1 0,0 0 3 0,0 0-1 15,-7 1 4-15,7-1-3 0,0 0 11 0,0 0-10 16,-6 2 12-16,6-2-8 0,0 0-5 0,0 0 10 16,-6 0-9-16,6 0-3 0,-6 3 5 0,6-3 1 15,0 0-7-15,-4 4-1 0,4-4 5 0,0 0-6 16,-4 2 5-16,4-2-3 0,0 0-1 0,-6 2 2 15,6-2 4-15,0 0-3 0,-6 2-3 0,6-2-1 16,0 0 6-16,0 0-2 0,-4 3-3 0,4-3 2 16,0 0 2-16,-6 3 1 0,6-3-4 0,-4 3-2 15,4-3 0-15,0 0 7 0,-5 3 0 0,5-3-9 16,0 0 2-16,-5 4 4 0,5-4 4 0,-3 3-11 16,3-3 7-16,0 0-3 0,-6 3-1 0,6-3 8 15,0 0-1-15,-3 5-6 0,3-5 4 0,0 0-4 0,-3 5-5 16,3-5 11-16,0 0-10 0,-4 4 9 15,4-4-4-15,0 0-5 0,-4 3 1 0,4-3 9 16,0 0-4-16,-3 5-5 0,3-5 2 0,0 0 2 0,0 0 1 16,-3 6 3-16,3-6-12 0,0 0 1 0,-3 5 4 15,3-5-3-15,0 0 1 0,-2 5 12 0,2-5-4 16,0 0-4-16,-2 5-3 0,2-5 5 0,0 0-5 16,-3 5 2-16,3-5-3 0,0 0-1 0,0 0 4 15,-1 4 7-15,1-4-11 0,0 0 5 0,-2 6-1 16,2-6 7-16,0 0-11 0,-2 4 9 0,2-4-4 15,0 0 1-15,-2 6-5 0,2-6 1 0,0 0 6 16,-1 6 1-16,1-6-6 0,0 0 4 0,-2 5 0 16,2-5 3-16,0 0-6 0,0 0-4 0,0 6 7 15,0-6 1-15,0 0-6 0,-3 7 9 0,3-7-7 16,0 0 2-16,0 0 0 0,0 7-1 0,0-7-7 16,0 0 3-16,0 0 5 0,-2 6-3 0,2-6 6 15,0 0-6-15,-2 7 3 0,2-7-2 0,0 0 1 16,0 5-1-16,0-5 0 0,0 0 4 0,-3 6-3 0,3-6-6 15,0 0 4-15,0 0 1 0,-1 7 3 16,1-7-1-16,-2 4 6 0,2-4-4 0,0 0-1 16,0 7 0-16,0-7 1 0,-2 6 7 0,2-6-13 0,0 0 5 15,-2 6-7-15,2-6 4 0,0 0-3 0,-1 6-1 16,1-6 7-16,0 0 2 0,-2 6-11 16,2-6 11-16,0 0 1 0,0 7-5 0,0-7 1 0,0 0 1 15,2 5-3-15,-2-5 3 0,0 0-3 16,0 0-3-16,0 0 1 0,-2 10 0 0,2-10 3 15,0 0 2-15,-2 5-8 0,2-5 6 0,0 0-4 0,-2 4 3 16,2-4 3-16,-3 5 10 0,3-5-15 0,0 0 3 16,-3 5 0-16,3-5 1 0,0 0-6 0,-3 5 6 15,3-5 1-15,-3 3-1 0,3-3-2 0,-1 5-2 16,1-5-1-16,0 0 11 0,-2 5-8 0,2-5-3 16,0 0 4-16,-3 6 2 0,3-6-8 0,0 0 7 15,-1 5-5-15,1-5 9 0,0 0-7 0,-1 7 2 16,1-7-4-16,0 0 5 0,0 0-2 0,-2 7 3 0,2-7-2 15,0 0-3-15,0 6-3 0,0-6 3 0,0 0 3 16,0 6 3-16,0-6-1 0,0 0-2 0,0 0-2 16,-1 7-1-16,1-7 2 0,0 0 4 15,1 7-3-15,-1-7 1 0,0 5-1 0,0-5-2 0,0 0 4 16,2 6-3-16,-2-6 2 0,1 6-6 16,-1-6 4-16,3 4 0 0,-3-4-3 0,0 0 3 15,1 8 1-15,-1-8 0 0,0 4 2 0,0-4 6 0,2 6-10 16,-2-6-1-16,0 5 1 0,0-5 11 0,1 5-11 15,-1-5-1-15,3 4 0 0,-3-4 1 16,0 0 4-16,1 9 0 0,-1-9-4 0,2 5 2 0,-2-5 5 16,1 6-1-16,1-3-3 0,-2-3 3 0,3 4-5 15,-3-4 2-15,2 6 3 0,-2-6 6 0,2 7-8 16,0-4-1-16,-2-3 6 0,3 6-4 0,-2-1 2 16,-1-5 2-16,3 7-7 0,0-3 1 0,-3-4-2 15,1 6 0-15,1-2 3 0,-2-4-2 0,1 8 4 16,-1-8-1-16,0 6 1 0,1 0-3 0,-1-6-2 15,3 7 3-15,-3-7-6 0,0 6 10 0,2-2-6 0,-2-4-1 16,1 7-2-16,-1-7 2 0,2 5 2 16,-2-5-5-16,2 5 8 0,-2-5-4 0,0 7-2 15,0-7 2-15,0 7-4 0,0-7 1 0,2 6 6 0,-1-3-2 16,-1-3 4-16,2 6-2 0,-2-6-3 0,1 7 5 16,-1-7-4-16,3 5 2 0,-3-5-6 15,1 6 3-15,-1-6 1 0,3 6-4 0,0-4 1 0,-3-2 4 16,2 6 1-16,-2-6-4 0,2 8-1 0,0-6 7 15,-2-2-6-15,1 5 0 0,-1-5 0 0,2 6 0 16,-2-6-3-16,3 5 0 0,-3-5 0 16,2 4 3-16,-2-4-3 0,0 0 4 0,0 5-1 0,0-5 0 15,2 6 4-15,-2-6-3 0,0 0-9 0,3 7 5 16,-3-7 1-16,2 3 4 0,-2-3 1 0,1 6 1 16,-1-6-2-16,1 6 4 0,-1-6 2 0,3 3 3 15,-3-3-5-15,3 9-2 0,-1-5 0 0,0-1 2 16,1 2 1-16,-3-5 2 0,3 6-3 0,-3-6-2 15,3 7 0-15,-3-7 2 0,3 4-4 0,-2 0 1 0,-1-4 0 16,3 4 1-16,-3-4-1 0,3 5 10 16,-3-5-2-16,3 3-7 0,-3-3 7 0,0 0-3 15,5 6 1-15,-5-6 1 0,3 4-7 0,-3-4 6 16,3 1-1-16,-3-1-2 0,4 3 3 0,-4-3-1 16,0 0 0-16,5 3 1 0,-5-3-9 0,5 2 4 0,-5-2-1 15,3 3 1-15,-3-3 3 0,5 2-1 16,-5-2 0-16,0 0-3 0,5 3-2 0,-5-3 2 0,5 6-1 15,-5-6 4-15,4 4-3 0,-1-2 3 0,1 1-6 16,-4-3 4-16,5 5 6 0,-2-3-10 16,-3-2 11-16,5 5-11 0,-3-2 3 0,-2-3 0 15,4 2-1-15,-4-2 10 0,4 4-7 0,-4-4 2 0,3 4-13 16,-3-4 8-16,0 0 4 0,4 3-6 0,-4-3-2 16,0 0 5-16,5 4-4 0,-5-4 3 0,0 0-2 15,0 0 0-15,5 3 1 0,-5-3 1 0,0 0-7 16,5 1 5-16,-5-1 2 0,5 1-2 0,-5-1 3 15,0 0-3-15,8 3-1 0,-8-3-2 0,3 2 2 16,-3-2 4-16,6 1 3 0,-6-1-7 16,5 3-2-16,-5-3 4 0,7 1-2 0,-7-1-2 0,6 2 9 15,-2 0-6-15,-4-2-4 0,10 2 8 0,-8-1-4 16,-2-1 0-16,8 2 0 0,-5 0 0 0,-3-2-6 16,7 3 5-16,-7-3 2 0,5 1 2 0,-5-1-1 15,7 2-3-15,-7-2-3 0,6 2 2 0,-6-2-1 16,4 2 3-16,-4-2 0 0,7 2 0 0,-7-2 4 15,5 1-5-15,-5-1 0 0,5 3 2 0,-5-3 2 16,9 3 0-16,-9-3-5 0,8 1 3 0,-8-1-6 16,6 2 7-16,-1-1 1 0,-5-1 0 0,8 3-4 15,-3-3-6-15,-5 0 16 0,8 2-9 0,-5-1-3 16,-3-1 4-16,10 2 0 0,-6-1-1 0,-4-1-1 16,9 1 8-16,-5 0-11 0,-4-1 6 0,7 1-3 15,-7-1 1-15,10 0 6 0,-7 1-5 0,-3-1-8 0,7 0 13 16,-7 0-5-16,9 2-3 0,-9-2 5 0,6 1-6 15,-6-1 6-15,9 1-1 0,-9-1-4 16,8 2 1-16,-8-2-3 0,6 0 6 0,-6 0 12 0,7 1-13 16,-7-1 1-16,7 0-5 0,-7 0-2 0,9 0 8 15,-9 0-5-15,8 1 0 0,-8-1 0 0,7 2-4 16,-7-2 8-16,7 1 0 0,-7-1 0 0,7 2-1 16,-3-2 0-16,-4 0 0 0,7 0 1 0,-7 0-4 15,6 1-1-15,-6-1 1 0,7 0 0 0,-7 0-2 16,7 1 1-16,-7-1 9 0,7 0-4 15,-7 0-2-15,8 1 2 0,-8-1-4 0,7 1 5 16,-7-1-3-16,9 0 3 0,-9 0-2 0,7 1-5 0,-7-1 8 16,8 0-8-16,-5 1 13 0,-3-1-12 0,9 1 5 15,-9-1 1-15,8 0-1 0,-8 0-4 0,7 0-1 16,-7 0 4-16,7 0-1 0,-2 2-11 0,-5-2 15 16,9-2-8-16,-9 2 9 0,7 0-5 0,-7 0 1 15,7 0-2-15,-7 0-1 0,7 0 0 0,-7 0 6 16,7 0 0-16,-7 0-10 0,7-2 4 0,-7 2 8 15,0 0-7-15,8-1 4 0,-8 1-2 0,7-1 3 16,-7 1-5-16,5-1 1 0,-5 1 3 0,8 0-6 16,-2-1 5-16,-6 1-1 0,11-1-6 0,-5 1 5 15,-6 0 2-15,7 0 0 0,-7 0-7 0,10 0 3 16,-10 0-3-16,7-2 5 0,-2 1 0 0,-5 1 1 0,9-1-2 16,-9 1-14-16,7-2 13 0,-7 2 7 15,7-1-5-15,-7 1 6 0,7 0-6 0,-4-3-3 16,-3 3 3-16,7 0-1 0,-7 0 2 0,7-3-1 15,-7 3-2-15,7-2 6 0,-7 2-3 0,6-2-1 16,-6 2 5-16,8-1-7 0,-5-1 2 0,-3 2 3 16,11-3 5-16,-11 3-11 0,6-2 2 0,-2 0 3 15,-4 2-3-15,8-2 1 0,-2 0 3 0,-6 2-6 16,7-3 0-16,-3 1 7 0,-4 2-6 0,9-2 2 0,-6 0-2 16,-3 2 2-16,8-3-5 0,-5 1 6 0,-3 2-1 15,7-2 1-15,-7 2 2 0,7-2 1 0,-7 2-5 16,7-3 1-16,-7 3 1 0,6-3 2 0,-6 3-4 15,5-2 0-15,-1 0 3 0,-4 2 0 0,8-2-2 16,-8 2-3-16,8-3 0 0,-4 2 6 0,-4 1-2 16,6-4 0-16,-2 2-1 0,-4 2-1 0,10-2 3 15,-8 0-3-15,-2 2 0 0,9-3 3 0,-9 3-1 16,7-3-2-16,-4 0 0 0,1 1-6 0,-4 2 7 16,9-4 1-16,-5 2 0 0,-1 0-4 0,-3 2-3 15,8-4 9-15,-5 2-2 0,-3 2 0 0,7-3-3 16,-3 1 3-16,-4 2-2 0,8-5 2 0,-4 3 8 15,-1 0-10-15,2-1 1 0,-5 3-2 0,7-6 2 16,-3 4 1-16,-1 0 5 0,1-1 3 0,-4 3 2 16,6-4-6-16,-3 2 8 0,-3 2 0 0,8-5 4 15,-5 3-12-15,1-2 3 0,-4 4-1 0,7-4 1 16,-4 1-1-16,-3 3-12 0,4-4 12 0,1 1-4 16,-5 3-2-16,5-4 2 0,-5 4 0 0,4-4 3 15,-1 2-1-15,-3 2-3 0,6-6 0 0,-6 6 0 16,4-4-1-16,-4 4 0 0,4-4 0 0,-1 2 5 15,-3 2-9-15,4-6 1 0,-4 6 3 0,5-5 3 16,-4 2-3-16,-1 3 3 0,6-5-3 0,-6 5-1 16,4-4 3-16,-4 4-5 0,1-4 6 0,-1 4-5 0,5-6 2 15,-5 6 9-15,2-5-1 0,-2 5-4 0,3-4-1 16,-3 4-3-16,4-6 1 0,-4 6 5 0,3-4-5 16,-3 4 2-16,4-6 1 0,-4 6-4 15,3-7 3-15,-1 4 1 0,-2 3-4 0,5-6 1 0,-5 6 4 16,1-8-4-16,-1 8-1 0,3-5 0 0,-3 5 3 15,3-6-5-15,0 3 0 0,-3 3 3 0,1-5-3 16,-1 5 2-16,3-5-1 0,-3 5 0 16,3-5 3-16,-3 5 0 0,0-6 0 0,0 6 3 0,3-4-8 15,-3 4 3-15,1-7-2 0,-1 7 2 0,3-5-6 16,-3 5 4-16,2-5 6 0,-2 5-9 0,1-6 2 16,-1 6 6-16,1-6-4 0,-1 6-2 0,2-4 1 15,-2 4-2-15,0 0 2 0,0-10 0 0,0 10 3 16,0-6 5-16,0 6-7 0,0 0-3 0,0-7 2 15,0 7-1-15,1-6 1 0,-1 6 4 0,0-8-1 16,0 8-6-16,0 0 6 0,2-8-4 0,-2 8 3 16,0-5 1-16,0 5-2 0,1-6 2 0,-1 6-2 15,1-6 6-15,-1 6-7 0,2-7-2 0,-2 7-1 16,1-5 4-16,-1 5 2 0,0 0-5 0,0-7 3 16,0 7 1-16,0-7-4 0,0 7 3 0,0 0-1 0,-1-7 2 15,1 7-1-15,0 0 1 0,-2-8 0 0,2 8-3 16,0 0 5-16,0-7-3 0,0 7-2 15,0 0-2-15,-1-9 3 0,1 9 2 0,-1-4-1 16,1 4-2-16,0 0 4 0,-2-8 4 0,2 8-9 0,-1-5 11 16,1 5-10-16,-2-6 4 0,2 6-2 15,0-7 0-15,0 7 2 0,-1-5-7 0,1 5 3 16,-1-8-1-16,1 8 4 0,0 0 2 0,-2-7-6 16,2 7 5-16,0-7-5 0,0 7 3 0,-1-6-3 0,1 6 5 15,0 0-1-15,-3-8 0 0,3 8-2 0,0 0 2 16,-1-7 0-16,1 7 1 0,0 0 0 15,-2-7-4-15,2 7 4 0,-1-5-5 0,1 5 5 16,0 0-6-16,-2-7 3 0,2 7 3 0,0 0-3 0,-4-4 4 16,4 4 3-16,0 0-8 0,0-5 2 0,0 5 4 15,0 0-6-15,-3-7 9 0,3 7-9 0,0 0 1 16,-1-6 0-16,1 6 5 0,0 0-1 0,-3-7-4 16,3 7-2-16,0 0 6 0,-2-7-1 0,2 7-5 15,0 0-5-15,-1-6 5 0,1 6 3 0,-3-5 1 16,3 5-1-16,0 0 3 0,-1-6-2 0,1 6-3 15,-3-5-1-15,3 5 7 0,-3-4-4 0,3 4-2 16,0 0-1-16,-4-7 3 0,4 7 0 0,-3-4 3 16,3 4-4-16,0 0 2 0,-4-5-2 0,4 5 1 15,-3-5-2-15,3 5 5 0,-2-5-4 0,2 5-1 16,-3-5 1-16,3 5 2 0,-3-4-1 0,3 4 0 16,-3-5 4-16,3 5-1 0,0 0-3 0,-4-5-4 15,4 5 8-15,-3-4-5 0,3 4 0 0,-3-4 5 16,3 4-5-16,0 0 1 0,-4-6 6 0,4 6-3 15,-3-4-1-15,3 4-2 0,0 0 2 0,-6-4 0 16,6 4-3-16,-2-5 1 0,2 5-2 0,0 0 3 16,-5-6 0-16,5 6 1 0,-4-5 0 0,4 5-3 15,-4-4 5-15,4 4-4 0,-5-5 4 0,5 5-4 16,-5-5-1-16,5 5 0 0,-5-4 3 0,3 0 0 0,2 4-2 16,-8-4 2-16,8 4-3 0,-5-5 2 15,5 5 0-15,-4-4 1 0,4 4-1 0,-5-4 5 16,5 4-4-16,-5-3 1 0,5 3 0 0,-4-4 1 0,4 4 1 15,-4-5-2-15,4 5 0 0,-4-2-2 0,4 2 0 16,-6-4 0-16,6 4 0 0,-3-4-7 16,3 4 4-16,-6-3 6 0,6 3-6 0,0 0 4 15,-5-7-3-15,5 7-3 0,-5-2 7 0,5 2 0 0,-5-2-2 16,5 2 3-16,0 0-6 0,-7-4 2 0,7 4 0 16,-3-4-1-16,3 4 2 0,0 0-3 0,-5-3 6 15,5 3-4-15,-6-3 0 0,6 3 2 0,0 0-2 16,-4-3 1-16,4 3-2 0,0 0 4 0,-6-4-3 15,6 4 3-15,-4-2-1 0,4 2-3 0,-4-4 2 16,4 4-4-16,-6-3 1 16,6 3 5-16,-7-3-3 0,7 3 0 0,-6-3 0 0,6 3 0 0,-4-3-1 15,4 3-1-15,-7-4 5 0,7 4-5 0,-7-2-1 16,7 2 2-16,-4-3 0 0,4 3-1 0,-6-3-2 16,6 3 6-16,-5-2 3 0,5 2-11 0,-6-5 8 15,6 5 0-15,-6-1 0 0,6 1 0 0,-4-4-4 16,4 4 3-16,-4-2 1 0,4 2-2 0,-6-3 1 15,6 3 5-15,-6-2-8 0,6 2 4 0,-5-4 0 16,5 4-6-16,-6-2 2 0,6 2 3 0,-4-3 3 16,4 3-6-16,-7-2 5 0,7 2-3 0,-5-3 0 15,5 3 2-15,-6-3-2 0,6 3 2 0,-4-3 3 16,4 3-3-16,0 0 1 0,-6-2-2 0,6 2 1 16,-6-3-12-16,6 3 11 0,-5-2 0 0,5 2 1 15,-6-2-3-15,6 2-1 0,-6-3 4 0,6 3 0 0,0 0 3 16,-8-3-4-16,8 3-5 0,-6-2 7 0,6 2-2 15,-4-1-1-15,4 1 1 0,0 0-3 16,-10-2 4-16,10 2 1 0,-5-3-1 0,5 3-1 16,-6-1-1-16,6 1 0 0,-6-3-1 0,6 3 3 0,0 0 2 15,-7-2 8-15,7 2-10 0,-5-2-2 0,5 2-3 16,-6-1 1-16,6 1 5 0,-7-1 1 16,7 1 0-16,0 0-3 0,-7-3 1 0,7 3-3 0,-6-3 5 15,6 3-7-15,-6-1 6 0,6 1-1 0,-9-2-1 16,9 2-4-16,-7-3 3 0,7 3 0 0,-7-1 2 15,7 1-1-15,-7-1 0 0,7 1 1 0,-7-2-1 16,7 2-3-16,0 0-2 0,-9-1 5 16,9 1 1-16,0 0-4 0,-8-3 6 0,8 3-4 0,-7 0 2 15,7 0-1-15,-7-1 0 0,7 1-8 0,-5-1 7 16,5 1 1-16,0 0-2 0,-8-1 4 0,8 1-4 16,-7 0 6-16,7 0-4 0,0 0-3 0,-10-3 4 15,10 3 0-15,-4-1-1 0,4 1 2 0,0 0-1 16,-9-1 3-16,9 1-4 0,-5-1-1 0,5 1 2 15,-7 0-1-15,7 0-1 0,0 0 0 0,-9-2 0 16,9 2 9-16,-7-2-8 0,7 2-2 0,-6-1 1 16,6 1 2-16,-6-2 1 0,6 2 0 0,0 0 0 15,-9-1-2-15,9 1 0 0,-7-1-3 0,7 1 1 16,-7 0-2-16,7 0 1 0,0 0 4 0,-8-2-1 16,8 2-1-16,-7-2 3 0,7 2-1 0,-6 0 0 15,6 0 1-15,-9-2-4 0,9 2 2 0,-9-1 0 16,9 1-4-16,-7 0 2 0,7 0 3 0,-7-2-2 15,7 2-2-15,-7 0 4 0,7 0-6 0,-7 0 5 0,7 0 2 16,-6-2-5-16,6 2 9 0,0 0-5 16,-9-1-4-16,9 1 2 0,0 0 3 0,-9 0-6 15,9 0 0-15,-6 0 8 0,6 0-8 0,0 0 2 16,-7-1 1-16,7 1-1 0,0 0 2 0,-9 0-4 0,9 0 2 16,0 0 2-16,-8-2-1 0,8 2 2 0,0 0-4 15,-8-1 5-15,8 1-4 0,-6 0 2 0,6 0 1 16,0 0-1-16,-7 0 1 0,7 0-2 0,0 0-3 15,-11 0 3-15,11 0-2 0,0 0 0 0,-8 0 0 16,8 0 8-16,-7 1-8 0,7-1 1 0,-7 0-4 16,7 0 2-16,-7 0 1 0,7 0 1 0,0 0-1 15,-9 2 1-15,9-2 1 0,0 0 4 0,-9-2-2 16,9 2-2-16,-7 3 0 0,7-3 2 0,-4 1-1 16,4-1-1-16,0 0 4 0,-10 0-3 0,10 0-1 15,-6 4-3-15,6-4 1 0,-5 1 1 0,5-1 5 16,-7 0-4-16,7 0 0 0,0 0-5 0,-8 4 4 15,8-4 1-15,-6 2-1 0,6-2-12 0,0 0 10 16,-7 1 4-16,7-1 1 0,-6 3-2 0,6-3 1 16,0 0 1-16,-7 2 0 0,7-2-3 0,-6 1 2 15,6-1 2-15,0 0-5 0,-8 2 7 0,8-2-8 16,-7 0 6-16,7 0 1 0,-7 2-2 0,7-2-5 16,-6 2 6-16,6-2-5 0,-6 2 2 0,6-2 1 15,-6 1 0-15,6-1-1 0,-6 1-2 0,6-1-1 16,0 0 3-16,-7 1-1 0,7-1 1 0,0 0-6 0,-5 3 7 15,5-3 0-15,0 0 0 0,-6 2 0 16,6-2 1-16,-4 2-5 0,4-2 0 16,0 0 3-16,-5 3 3 0,5-3-6 0,-3 3 4 0,3-3-2 15,0 0 1-15,-4 4-4 0,4-4 3 0,0 0-2 0,-4 3 3 16,4-3-2-16,0 0 1 0,0 0 4 0,-3 2-3 16,3-2 0-16,0 0 1 0,0 0-2 15,0 0 2-15,-4 5-4 0,4-5 1 0,0 0 3 16,-4 5-1-16,4-5 0 0,0 0 2 0,-5 4-1 0,5-4-1 15,0 0 0-15,-5 2 0 0,5-2-3 0,0 0 7 16,-2 3-5-16,2-3 3 0,0 0-5 16,-5 3 2-16,5-3 4 0,0 0-4 0,0 0 2 0,-5 4 0 15,5-4 2-15,0 0-4 0,-3 4 7 0,3-4-5 16,0 0-1-16,0 0-3 0,-6 2-1 0,6-2 7 16,0 0-7-16,-3 4 9 0,3-4-5 0,0 0 0 15,-6 4-3-15,6-4 3 0,-4 3 3 0,4-3 0 16,0 0-4-16,-3 4 2 0,3-4-2 0,0 0 2 15,-4 4 1-15,4-4-2 0,0 0 1 0,-4 5 7 16,4-5-8-16,0 0 4 0,-4 4-2 0,4-4-2 16,0 0-2-16,-5 2 2 0,5-2-5 0,0 0 7 15,0 0-8-15,0 0 7 0,-2 5 1 0,2-5-2 16,0 0 1-16,0 0 3 0,0 0 0 0,0 0-1 16,0 0-1-16,0 0 3 0,0 0 0 0,0 0-1 15,0 0-5-15,0 0 7 0,0 0 0 0,0 0-9 16,0 0 8-16,0 0 2 0,0 0 1 0,0 0-3 15,0 0-1-15,0 0-2 0,0 0-11 0,0 0-17 16,0 0-31-16,0 0-45 0,0 0-39 0,0 0-174 16,0 0-339-16,0 0 150 0</inkml:trace>
  <inkml:trace contextRef="#ctx0" brushRef="#br0" timeOffset="166793.05">14452 11207 53 0,'0'0'65'0,"0"0"-11"16,0 0 2-16,0 0-8 0,-4-7-2 0,4 7-1 16,0 0-9-16,0 0 0 0,0 0-7 0,0 0 4 0,0 0-3 15,0 0-4-15,0 0-3 0,0 0-13 16,0 0 8-16,0 0 9 0,0 0-6 0,0 0-5 15,0 0 1-15,0 0-4 0,0 0 6 0,0 0 2 16,0 0-8-16,0 0 6 0,0-8-5 0,0 8-5 0,0 0 2 16,0 0-1-16,0 0 2 0,0 0-3 0,-3-5-4 15,3 5 7-15,0 0-5 0,0 0 1 0,0 0-5 16,0 0-6-16,0 0 9 0,-3-4-3 0,3 4 6 16,0 0-9-16,0 0 2 0,0 0 5 15,0 0-2-15,-1-7-5 0,1 7 6 0,0 0-4 0,0 0 2 16,0 0-4-16,0-5-1 0,0 5 2 0,0 0-1 15,0 0-5-15,3-7 9 0,-3 7 0 0,0 0 1 16,2-6-2-16,-2 6-4 0,0 0 5 16,5-5-5-16,-5 5 1 0,0 0 4 0,1-4-4 0,-1 4-2 15,0 0 3-15,3-4-4 0,-3 4 2 0,0 0 2 16,0 0-3-16,5-3-4 0,-5 3 10 0,0 0-8 16,0 0 2-16,5-4 7 0,-5 4-6 15,0 0 2-15,0 0 6 0,7 0-6 0,-7 0 2 0,4-2 2 16,-4 2-6-16,0 0 3 0,7-2-12 0,-7 2 17 15,0 0-4-15,7 0-3 0,-7 0 0 0,0 0-3 16,8 0 0-16,-8 0 5 0,0 0-6 0,9 0-5 16,-9 0 5-16,6 2 1 0,-6-2 4 0,5 1 1 15,-5-1-1-15,7 1-1 0,-7-1 1 0,9 0 8 16,-9 0-12-16,8 0 3 0,-8 0-4 0,6 2 4 16,-6-2-1-16,7 0 2 0,-7 0-1 0,7 0 5 15,-7 0-10-15,0 0 7 0,10 0 0 16,-10 0-4-16,5 0 6 0,-5 0-9 0,6 0 7 0,-6 0-2 15,8 0-2-15,-8 0-1 0,9 0 6 0,-9 0-4 16,7 0-2-16,-7 0 8 0,7 0-8 0,-7 0 4 16,7 2-2-16,-7-2 1 0,10 0-15 0,-10 0 19 15,7 0-4-15,-1 0 4 0,-6 0 1 0,9 0-2 16,-9 0-1-16,10 0-1 0,-4 0-4 0,-6 0 5 16,11 0-2-16,-7 0-3 0,2 0 15 0,-6 0-17 15,11 0 16-15,-5 0-12 0,-6 0 3 0,7 0-1 16,-7 0-1-16,10 1 4 0,-6 0 2 0,-4-1-1 15,8 0-2-15,-8 0-1 0,9 0-4 0,-9 0-4 0,8 1 4 16,-2-1 4-16,0 2 1 0,-6-2-2 16,10 0 3-16,-5 0-4 0,1 1 7 0,-6-1-11 15,10 2 7-15,-5-2-10 0,1 0 6 0,-6 0-1 0,11 2-2 16,-5-1 5-16,-1-1-3 0,2 1 3 16,-1-1 2-16,1 2 4 0,0 0-14 0,0-1 7 15,0-1-2-15,0 1 1 0,0 1 5 16,0-2-5-16,-1 1-2 0,0 0 1 0,2-1 0 0,-2 1 11 15,-6-1-7-15,12 1 1 0,-6-1-3 0,0 0 2 16,-6 0-6-16,10 3 9 0,-5-3-10 0,-5 0 11 16,11 1-9-16,-5-1 5 0,-6 0-12 0,9 0 13 15,-4 0 5-15,-5 0-12 0,11 0 5 0,-6 1 1 16,-5-1 0-16,11 0-6 0,-7 0 5 0,-4 0-1 0,11 0-3 16,-5 1 5-16,-6-1-2 0,14-1 1 0,-8 1-6 15,-1 0 9-15,2-1-7 0,1 1 4 0,-8 0 1 16,14-1 0-16,-8 2 2 0,0-1-5 15,-6 0-7-15,11-1 15 0,-6 2-2 0,-5-1-4 0,10-1 3 16,-10 1-7-16,9 0 8 0,-9 0 2 0,9 0-6 16,-9 0 1-16,8 0-2 0,-8 0 2 0,7-2 0 15,-7 2 4-15,10-1-2 0,-10 1-1 16,7 0-3-16,-7 0 6 0,11 0-1 0,-6 0-3 0,-5 0 4 16,9 0-1-16,-1 0-2 0,-3 0-11 0,2 0 6 15,2 0 7-15,-1 0-8 0,-1 0 10 0,-7 0-17 16,12 0 16-16,-4 0 0 0,-2 0 1 0,0 0 1 15,2 0-6-15,-1 0-7 0,1 0 10 0,-8 0-11 16,11 0 12-16,-3 0 0 0,-2 0-9 0,-6 0 8 16,13 0-10-16,-7 0 7 0,0 0-5 0,-6 0 6 15,14-1-1-15,-8 2 0 0,0-1 2 0,-6 0 4 16,13 0-10-16,-7-1-2 0,2 0 0 0,-1 2 7 16,-7-1 2-16,14-1-2 0,-7 0-5 0,1 1 8 15,0-1-7-15,0 1-1 0,-1-2 2 0,1 2-2 16,0-1 3-16,-2 1 4 0,2-1-1 0,0-1-4 15,0 2-3-15,0 0 2 0,-8 0-5 0,11-2 5 16,-5 2 3-16,0 0-1 0,-6 0 4 0,12-1-8 16,-7 1 9-16,-5 0-7 0,10 0-1 0,-5-1 5 15,-5 1-7-15,10-1-1 0,-4 1 6 16,-6 0-3-16,10-1 4 0,-10 1-2 0,10 0-4 0,-5 0-7 16,-5 0 11-16,9-1 0 0,-3 0 4 0,-6 1-3 15,10-1 8-15,-10 1-5 0,10 0-3 0,-4 0-3 16,-6 0 3-16,11-2-3 0,-6 2-11 0,-5 0 15 15,9-1 4-15,-3 1-14 0,-6 0 14 0,11-1-11 16,-6 0 4-16,-5 1 1 0,10 0 3 0,-5 0-3 16,-5 0-1-16,10 0-4 0,-10 0 6 0,10-2 2 15,-10 2-2-15,8 0 1 0,-8 0 2 0,9-2 0 16,-9 2-2-16,8 0-2 0,-8 0 2 0,8-1 7 16,-8 1-13-16,8-1 3 0,-8 1 7 0,8 0-6 15,-8 0-4-15,8-2 11 0,-8 2-2 0,9 0-5 16,-5-2-5-16,-4 2 3 0,9-1 4 0,-9 1-16 0,9 0 16 15,-4 0-2-15,-5 0 3 0,8-2-3 16,-8 2-3-16,12-1 6 0,-7 0-1 0,-5 1 1 0,11-2-4 16,-5 2 2-16,-6 0 4 0,10-1-21 0,-4-1 21 15,-6 2-2-15,9-1-5 0,-4 1 5 0,-5 0 2 16,9-1-5-16,-3 1 3 0,-6 0-14 16,9-3 17-16,-3 2 2 0,-6 1-7 0,10 0 3 0,-5-1-3 15,-5 1 1-15,11-3-2 0,-6 3 4 0,-5 0-8 16,12 0 3-16,-7-1 11 0,-5 1-12 15,11-1 6-15,-6 0-6 0,-5 1 2 0,12 0 1 0,-8 0 1 16,-4 0 6-16,10-2-7 0,-10 2-2 16,8 0-5-16,-3-1 10 0,-5 1-3 0,7-1-6 0,-7 1 7 15,7-1 5-15,-7 1-5 0,8 0-3 0,-8 0 3 16,7-1-4-16,-7 1 4 0,8 0 5 0,-8 0-7 16,7-1 0-16,-7 1 0 0,9 0-3 0,-9 0 5 15,10-2-1-15,-10 2-4 0,7 0 4 0,-2 0-1 16,-5 0-1-16,10-2-1 0,-5 1-1 0,-5 1 3 15,9-1 2-15,-9 1 5 0,10-1-4 0,-10 1-3 16,9-1-4-16,-6 0 7 0,-3 1-5 0,7 0-1 16,-7 0 3-16,5-4 6 0,-5 4 1 0,6-4-13 15,-6 4 11-15,4-4 3 0,-4 4-6 0,3-3 7 16,-3 3 2-16,4-4 3 0,-4 4-3 0,3-3-7 16,-3 3 1-16,4-4-5 0,-4 4 9 0,4-5 0 15,-4 5 1-15,5-2-7 0,-5 2-3 0,5-5 5 16,-5 5-4-16,6-5-4 0,-6 5 0 0,3-3 2 15,-3 3 3-15,3-2 3 0,-3 2-5 0,0 0 4 16,5-5 1-16,-5 5 0 0,3-2-11 0,-3 2 13 16,0 0-5-16,0 0 4 0,3-7-5 0,-3 7-3 15,0 0 12-15,0 0 0 0,0 0-2 0,3-5 4 16,-3 5-4-16,0 0 1 0,0 0-4 0,0 0-8 16,0 0 11-16,0 0 2 0,1-4 1 0,-1 4-4 0,0 0 1 15,0 0-10-15,0 0 8 0,0 0-4 16,0 0 1-16,0 0-2 0,0 0 2 0,4-4-3 15,-4 4 3-15,0 0-1 0,0 0-7 0,0 0 7 0,0 0 1 16,0 0-8-16,7 0 5 0,-7 0 2 0,0 0-6 16,0 0-5-16,0 0 16 0,0 0-4 0,9 4-3 15,-9-4-8-15,0 0 15 0,5 1-4 0,-5-1-3 16,0 0 7-16,5 2-8 0,-5-2-4 0,4 2 3 16,-4-2 0-16,0 0-1 0,7 3 1 0,-7-3 3 15,0 0-5-15,7 1 3 0,-7-1-1 0,0 0 3 16,4 2 1-16,-4-2-1 0,6 3-2 0,-6-3 1 15,0 0 1-15,5 2-3 0,-5-2-2 16,5 2 6-16,-5-2-2 0,7 0-1 0,-7 0 2 0,5 1-1 16,-5-1-1-16,6 1 1 0,-6-1-2 0,7 2 3 15,-7-2 0-15,7 1 7 0,-7-1-8 0,6 2 1 16,-6-2-19-16,8 0 23 0,-8 0-4 0,7 2 1 16,-7-2-1-16,7 1-6 0,-3-1 7 0,-4 0 6 15,0 0-9-15,9 1 3 0,-9-1-2 0,7 2 1 16,-7-2 0-16,7 0 0 0,-7 0 0 0,6 0 0 15,-6 0-1-15,5 1 8 0,-5-1-6 0,7 0-1 16,-7 0-1-16,7 0 6 0,-7 0-9 0,6 1 4 16,-6-1-2-16,7 1 3 0,-7-1-1 0,0 0-4 15,10-1-1-15,-10 1 8 0,7 0-8 0,-7 0 6 16,7 1-4-16,-7-1-3 0,7-1 2 0,-7 1 6 16,10 0-4-16,-10 0 1 0,7 1-1 0,-7-1 3 15,7 0-4-15,-7 0 2 0,8 0 4 0,-8 0-6 16,9 0 0-16,-4 0 2 0,-5 0 1 0,13 0-3 15,-10 0 3-15,-3 0-6 0,10 2 6 0,-10-2 3 16,11 0-6-16,-8 0 1 0,-3 0 6 0,10 2-4 0,-10-2 6 16,8 0-11-16,-8 0 5 0,9 0-1 15,-5 0-4-15,-4 0-2 0,8 0 6 0,-8 0 2 16,7 0 1-16,-7 0 0 0,9 0-3 0,-9 0-2 16,7 0 2-16,-7 0 5 0,8 0-7 0,-8 0 0 0,7 0 0 15,-7 0 5-15,7 0-3 0,-7 0-3 0,9 0 6 16,-9 0-6-16,7 0 3 0,-7 0 6 0,7 0-5 15,-7 0-5-15,7 0 2 0,-7 0 5 16,7-2-4-16,-7 2-14 0,8-2 22 0,-8 2-7 0,9 0 2 16,-9 0-1-16,8-1 4 0,-2 0-3 0,-6 1-5 15,10-1 6-15,-6 1 3 0,-4 0-8 0,10 0 2 16,-10 0 0-16,10-2-4 0,-5 1 0 16,-5 1 3-16,10 0 2 0,-3-1 10 0,-7 1-11 0,12 0 1 15,-7-2-2-15,-5 2-7 0,14 0 9 0,-8-1-2 16,0 1 0-16,-6 0 1 0,9-1 1 0,-3 1 3 15,-6 0-3-15,11-3 2 0,-5 3-2 0,-6 0 1 16,11 0-8-16,-7 0 6 0,-4 0 0 0,12-1-3 16,-7 1 4-16,-5 0-3 0,10 0 2 0,-10 0 2 15,10 0 0-15,-10 0 1 0,8 0-3 0,-3 1-12 16,-5-1 13-16,8 0-2 0,-8 0 10 0,9 0-8 16,-9 0-4-16,8 0 1 0,-8 0 6 0,7 2 2 15,-7-2-9-15,9 0 3 0,-9 0 3 0,8 0-3 16,-8 0-4-16,8 0 6 0,-8 0-4 0,9 0 3 15,-9 0-3-15,8 0 4 0,-8 0-2 0,7 0-12 16,-7 0 15-16,9 0-2 0,-9 0 6 16,8 0-10-16,-8 0 2 0,9-2 4 0,-9 2 0 0,8-1-4 15,-8 1-1-15,9 0 4 0,-4-1-2 0,-5 1 0 16,9 0-6-16,-9 0 8 0,8-2-20 0,-2 2 23 16,-6 0-2-16,10-2-3 0,-5 1 7 0,1 0-7 15,0 0 2-15,-1-1-6 0,-5 2 10 0,10-1-2 16,-6 0-11-16,-4 1 11 0,10-2-3 0,-6 1-3 15,-4 1 2-15,9-1-11 0,-4 1 12 0,-5 0 1 0,10 0 0 16,-10 0-1-16,9-1 10 0,-9 1 2 0,8 0-16 16,-8 0 7-16,9-1-7 0,-9 1 5 15,8 0-4-15,-4-1-2 0,-4 1 2 0,9 0 6 16,-9 0-3-16,8 0-4 0,-8 0 8 0,7 0-2 0,-7 0 1 16,7 0-4-16,-7 0 0 0,12 0 3 0,-7 0-7 15,-5 0 3-15,9 0 2 0,-4 0-3 16,-5 0 5-16,7 0-4 0,-7 0-1 0,9 0 2 15,-9 0 9-15,9 0-9 0,-9 0-3 0,7 0 3 0,-7 0 3 16,6 1-3-16,-6-1-1 0,9 0-4 0,-9 0 2 16,7-1 2-16,-7 1 3 0,8 0-1 0,-8 0-4 15,7 0-7-15,-7 0 9 0,7 0 0 16,-7 0 9-16,10 0-9 0,-10 0-1 0,9 0 4 0,-4-2 0 16,-5 2 2-16,8-1-6 0,-8 1 6 0,8-1 1 15,-8 1-3-15,8-1-4 0,-8 1 1 0,7-1-3 16,-7 1-6-16,8-1 19 0,-8 1-7 0,7 0-7 15,-7 0 2-15,8-2 7 0,-8 2 0 0,9-1-6 16,-9 1 2-16,9 0-3 0,-9 0 3 0,9 0 0 16,-4 0-4-16,-5 0 4 0,10 0-2 0,-10 0 7 15,10 0-5-15,-4 0 7 0,-6 0-10 0,12 0 0 16,-6 0 6-16,0 0 0 0,0 1-1 0,-6-1-1 16,11 2 2-16,-6-2-3 0,-5 0-3 0,9 0 1 15,-9 0 5-15,9 0 2 0,-9 0-1 0,7 0-3 16,-7 0-2-16,8 0 2 0,-8 0 3 0,7 0 0 15,-7 0 4-15,8-2-5 0,-8 2 0 0,7 0-3 16,-7 0-3-16,0 0 6 0,10 0-7 0,-10 0 2 16,7 0-5-16,-7 0 6 0,7-1-5 0,-7 1 9 15,8 0-5-15,-8 0 1 0,7 1 2 0,-7-1-2 0,7 0 8 16,-7 0-3-16,7 2-7 0,-7-2 1 0,0 0 1 16,10-2 1-16,-10 2 1 0,7 2 0 15,-2-2-6-15,-5 0 9 0,11 2 0 0,-5 0-13 16,0-2 10-16,-6 0 3 0,8 3-4 0,-3-3 5 0,-5 0-5 15,8 2 4-15,-3-2 5 0,-5 0-13 0,8 1 6 16,-8-1 0-16,7 2-1 0,-7-2-3 0,7 1 4 16,-7-1-13-16,7 0 15 0,-7 0-3 15,6 1 8-15,-6-1-12 0,7 1 6 0,-7-1 1 0,0 0-7 16,7 1-2-16,-7-1 4 0,0 0 1 0,9 0 5 16,-9 0 0-16,6 2-5 0,-6-2-2 0,7 0 2 15,-7 0 2-15,7 0-1 0,-1 0 2 0,-6 0-3 16,10 1 5-16,-4 1-5 0,2 0-1 0,-3-1 0 15,1-1 6-15,0 1-8 0,-6-1-1 0,9 0 11 16,-4 1-7-16,-5-1 5 0,7 1-1 0,-7-1 0 16,7 2-5-16,-7-2 9 0,6 1-18 0,-6-1 9 15,0 0 3-15,7 1-1 0,-7-1 1 0,0 0 7 16,6 0-14-16,-6 0 4 0,0 0 7 0,7 1-6 16,-7-1 4-16,0 0-2 0,8 2-3 0,-8-2 6 15,6 0-7-15,-6 0 8 0,0 0 1 0,8 1-10 16,-8-1 1-16,6 0 8 0,-6 0-2 0,0 0-4 15,7 3-4-15,-7-3-7 0,5 0 11 0,-5 0 2 16,0 0 4-16,7 2-3 0,-7-2-8 0,0 0 4 16,6 1-3-16,-6-1 5 0,0 0 8 0,0 0-12 15,6 0 3-15,-6 0 2 0,0 0-3 0,5 4-1 16,-5-4 3-16,0 0-1 0,0 0-7 0,5 1 6 16,-5-1-2-16,0 0 6 0,0 0-2 0,3 2 2 15,-3-2 1-15,0 0-1 0,0 0-3 0,4 4 0 16,-4-4-11-16,0 0 14 0,0 0 5 0,3 4-2 0,-3-4-4 15,0 0 7-15,0 0-3 0,0 0-3 0,0 0 1 16,0 7-4 0,0-7 6-16,0 0-1 0,0 0 7 0,2 5 4 0,-2-5-7 0,0 0 2 15,0 0-7-15,1 5 9 0,-1-5-1 0,0 0-5 0,0 0 3 16,1 6-4-16,-1-6 8 0,0 0-5 16,0 0 2-16,0 0 12 0,0 6-10 0,0-6 3 15,0 0-2-15,0 0-4 0,0 0-4 0,0 0 8 16,-1 7 1-16,1-7-7 0,0 0 4 0,0 0-1 0,0 0-5 15,0 0 3-15,0 8-2 0,0-8 3 0,0 0-1 16,0 0-6-16,0 0 3 0,2 5-1 0,-2-5 3 16,0 0-2-16,0 0-3 0,0 0 2 15,1 5-5-15,-1-5 2 0,0 0 8 0,0 0-9 0,0 0-1 16,0 0 2-16,3 4 0 0,-3-4 1 0,0 0 1 16,0 0 5-16,0 0-5 0,0 0 10 0,0 0 9 15,0 0 2-15,0 0 5 0,0 0-3 0,0 0-2 16,0 0-4-16,0 0 0 0,0 0-1 0,0 0-1 15,0 0-5-15,0 0-6 0,0 0-31 0,0 0-26 16,0 0-41-16,0 0-30 0,0 0-31 0,0 0-145 16,0 0-321-16,-10 3 141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3:46.223"/>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3DD31B39-072A-4F52-B166-BDEAE3928D04}" emma:medium="tactile" emma:mode="ink">
          <msink:context xmlns:msink="http://schemas.microsoft.com/ink/2010/main" type="inkDrawing" rotatedBoundingBox="4697,11774 10450,11511 10456,11649 4703,11912" semanticType="underline" shapeName="Other">
            <msink:sourceLink direction="with" ref="{9DB3B30B-A6C9-4EBA-983E-72CF2B595F4A}"/>
            <msink:sourceLink direction="with" ref="{B33AFCF6-52EB-427C-95A9-03E1C3AEB4BC}"/>
            <msink:sourceLink direction="with" ref="{6C52FB95-F00B-4E3A-A8CB-68AF192BF495}"/>
          </msink:context>
        </emma:interpretation>
      </emma:emma>
    </inkml:annotationXML>
    <inkml:trace contextRef="#ctx0" brushRef="#br0">0 241 33 0,'0'0'155'0,"0"0"-11"0,0 0-15 0,0 0-10 0,0 0-8 15,7-7-12-15,-7 7-3 0,0 0-9 0,6-5-10 16,-6 5 2-16,0 0-4 0,0 0-1 0,7-3-8 15,-7 3-5-15,0 0-6 0,0 0-6 0,9-6-11 16,-9 6 6-16,0 0-7 0,0 0-2 16,9 0-2-16,-9 0-5 0,0 0-4 0,0 0-4 15,16 5 2-15,-16-5-2 0,6 3-12 0,-6-3 7 0,7 4 6 16,-7-4-6-16,8 8-1 0,-3-6 5 0,-5-2-5 16,11 7 1-16,-9-2-4 0,-2-5 1 0,7 8-2 15,-3-4-1-15,-4-4 2 0,7 9-3 0,-4-6 2 16,-3-3-2-16,8 9 2 0,-8-9-3 0,6 8 2 15,-6-8-5-15,2 6 3 0,-2-6-4 0,7 7-1 16,-7-7 2-16,6 7 1 0,-6-7 0 0,7 2 1 16,-7-2 0-16,0 0-1 0,7 7 3 0,-7-7-5 15,9 2 2-15,-9-2-3 0,7 5 2 0,-7-5-1 16,13 3 0-16,-7-2 0 0,-6-1 1 0,12 2 3 0,-12-2-4 16,16 0-2-16,-6 0-7 0,-10 0 6 0,13 0 0 15,-6 2 5-15,-7-2-5 0,14 0-1 0,-4 0 0 16,-10 0 8-16,15-2-5 0,-15 2 0 0,16 0 0 15,-16 0-2-15,10-1 0 0,-10 1-1 0,16 0-1 16,-9-1 3-16,-7 1 1 0,13 0-1 0,-13 0-4 16,13-2-1-16,-13 2 4 0,13-2 3 0,-13 2-4 15,13 0 1-15,-13 0-3 0,11-4-1 0,-11 4 1 16,12-1 6-16,-12 1-6 0,13-1-1 0,-5 1 2 16,-8 0-14-16,14-2 17 0,-14 2-1 0,15-3 3 15,-7 0-2-15,2 1-1 0,-2 2-5 0,2-3 2 16,3 2 2-16,-2 0-1 0,2-2 1 0,-4 2 1 15,4-2-4-15,-2 3 6 0,0 0-4 0,-2-2-9 0,-9 2 8 16,19-2-1-16,-9 1-1 0,-2 0-1 16,-8 1-2-16,18-4 3 0,-11 3 4 0,1 1-3 15,-8 0 0-15,16-1-5 0,-16 1 8 0,13-1-3 0,-13 1 0 16,13-3 0-16,-13 3-1 0,11 0 1 0,-11 0-4 16,14 0 6-16,-14 0-2 0,15-4 3 0,-6 4-3 15,-9 0-1-15,15-4 7 0,-4 4-3 0,-2 0 2 16,5 0 2-16,-14 0-9 0,21-2 1 0,-12 2 0 15,0 0-1-15,1-1-9 0,2 0-10 16,-1 1 15-16,-3-2-5 0,-8 2 2 0,18 0 1 0,-5 0 3 16,-3 0-3-16,-10 0 3 0,17 0-1 0,-10 0 2 15,3 0 1-15,-10 0-6 0,16 0 4 0,-16 0 1 16,20 0 4-16,-14 0-6 0,-6 0 4 0,15-3 0 16,-5 6-2-16,-10-3 5 0,18 0-12 0,-7-3 13 15,-11 3 5-15,21 0-10 0,-14 0 5 0,-7 0-2 16,20-2 2-16,-11 4 1 0,1-2-3 0,-10 0-2 0,16 0-1 15,-7 0 0-15,0 3-1 0,-9-3-5 16,22-3 4-16,-13 3-3 0,-9 0 1 0,17 0-1 0,-8 0-9 16,3 0 14-16,-12 0-5 0,16 3 1 0,-6-3-3 15,-10 0 5-15,19-3-9 0,-7 6 4 0,-4-3 1 16,2-5 0-16,0 4 5 0,3 0-2 16,-13 1 1-16,16-1 0 0,-5 1 2 0,-4-1-6 0,6 1 6 15,0 0 6-15,-5-2-22 0,-8 2 17 0,23-3-2 16,-12 1 5-16,-4 2 6 0,1-3-6 0,-8 3 7 15,18-1-7-15,-18 1 2 0,13 0 1 0,-13 0 3 16,13 0-6-16,-13 0-1 0,11-1-6 0,-11 1 7 16,14-1-5-16,-14 1 2 0,11 1 0 0,-11-1 0 15,10 0-3-15,-10 0-2 0,14-1-10 0,-14 1 5 16,13 0 8-16,-13 0 5 0,13 0-16 0,-13 0 14 0,14-2-9 16,-6 2 3-16,-8 0 3 0,18 0-2 15,-9 0 0-15,-9 0 1 0,17-1 6 0,-6-2-11 16,1 1 0-16,2 2 5 0,-1-1 1 0,2 0 4 0,-2-1 1 15,0-3 4-15,2 5 1 0,1-3-3 16,-1 0-5-16,3 2 5 0,-3-1-11 0,0 0 14 0,-3-1-8 16,3 1 8-16,-4-1-2 0,2 3 1 0,2-3-7 15,-2 2 5-15,-2-2-1 0,1 1 2 0,-6-2 0 16,5 2-1-16,-4 0-6 0,-7 2 11 0,15-4-8 16,-8 2 1-16,-7 2 11 0,16-2-4 0,-10 2-13 15,-6 0 11-15,13-4 6 0,-6 2-1 0,-7 2-3 16,13-2 0-16,-13 2 2 0,13-4 2 0,-6 4-1 15,-7 0 1-15,11-4-1 0,-11 4-1 0,16-2-2 16,-9 0-7-16,-7 2-1 0,15 0 7 0,-6-2-8 16,-9 2 7-16,15-1-3 0,-15 1 0 0,13-3 5 15,-13 3-1-15,11 0-4 0,-11 0 9 0,12-2-2 0,-12 2 0 16,8 0-4-16,-8 0 0 0,0 0 1 16,11 0-3-16,-11 0 6 0,0 0 5 0,15 0-4 15,-15 0 3-15,0 0-1 0,0 0 9 0,13 0 5 0,-13 0 1 16,0 0-12-16,9 0 20 0,-9 0-9 0,0 0 7 15,9 0-3-15,-9 0 10 0,0 0-2 0,13 2 0 16,-13-2 0-16,10 5 5 0,-10-5 0 0,6 3-3 16,-6-3 5-16,10 4-3 0,-10-4-1 0,8 6-3 15,-3-4-1-15,-5-2-3 0,8 6-1 0,-4-2-1 16,-4-4 1-16,6 6-5 0,-6-6 2 0,7 8-2 16,-2-5 0-16,-5-3-1 0,6 6-3 0,-6-6 0 15,7 6-2-15,-7-6-2 0,0 0 0 0,5 6-3 16,-5-6 0-16,0 0-2 0,0 0 4 0,4 5-1 15,-4-5-7-15,0 0 5 0,0 0-4 0,4 6-1 16,-4-6 2-16,0 0-4 0,0 0 0 0,0 0 0 16,0 0 0-16,0 0 0 0,0 0-1 0,0 0 0 0,0 0-1 15,5 5 2-15,-5-5-4 0,0 0 7 16,0 0-6-16,0 0 0 0,0 0 2 0,0 0-3 16,9 4 0-16,-9-4 0 0,0 0 0 0,0 0 1 15,7 2 3-15,-7-2-3 0,0 0-2 0,0 0 1 16,0 0-1-16,10 0 0 0,-10 0-1 0,0 0 3 15,0 0-2-15,0 0 0 0,0 0 0 0,0 0 3 0,9 1-4 16,-9-1 0-16,0 0 4 0,0 0-1 0,0 0-2 16,0 0-5-16,0 0 4 0,13-3 0 0,-13 3 0 15,9-4-3-15,-9 4-2 0,6-4-2 0,-6 4 0 16,13-5-2-16,-6 3 4 0,-7 2 0 0,21-2-1 16,-11-1-1-16,1 2-3 0,0 0-3 0,1-1 0 15,2-3-5-15,-2 5 3 0,-1-3-2 0,2 1 2 16,2 2 4-16,-2-1-3 0,0-1-14 0,2 1 14 15,-4-2-3-15,-1 3 0 0,3-2-1 0,-1 2-5 16,-12 0-1-16,17 0 6 0,-10-2-2 0,-7 2 2 16,15-2 7-16,-6 2-9 0,-9 0 8 0,15-2-4 0,-7 2 1 15,-8 0 2-15,15 2 6 0,-15-2 0 16,14-2-2-16,-7 2-2 0,-7 0 0 0,16-1 0 16,-6 1 2-16,-10 0-6 0,17 1 5 0,-5-2 1 0,1 1 0 15,-6 0-5-15,4-1 2 0,2 1 5 0,-1 0-1 16,-2 0 4-16,4 0-1 0,-1-2 0 0,-2 1-3 15,0 2 6-15,-2-1-5 0,2 0 1 0,4 0 6 16,-5-1-3-16,2 0 2 0,-2 2-3 0,-10-1 4 16,21-1 4-16,-14-1 0 0,-7 2-2 0,19 0 6 15,-10 0 2-15,-9 0-3 0,18-2 5 0,-11 2 0 16,3-3-3-16,1 3 2 0,-11 0 2 16,16-3-3-16,-7 3 5 0,-9 0-3 0,19-1-1 0,-6 0 1 15,-6 1 1-15,3-1-2 0,-10 1 1 0,21-3-1 16,-10 3-8-16,-1 0 8 0,0 0-5 0,6 0-1 15,-6-2-1-15,2 0-1 0,-1 2 2 0,0 0 1 16,2-1 0-16,0 1-4 0,-1-1 2 0,2 1-2 0,-4 0 3 16,3 0-13-16,0-2 11 0,-1 1 2 0,0 1-2 15,-3-1 1-15,-9 1-4 0,19 0 5 0,-12 0-6 16,4-1 5-16,-11 1-4 0,19 0-1 0,-11 0 4 16,1-3-3-16,-9 3-2 0,18 0 2 0,-18 0 1 15,16 0 2-15,-7 0-2 0,0-2 0 0,-9 2-3 16,17 0 3-16,-17 0 0 0,15 0-5 0,-8 0-1 15,5 0-1-15,-12 0 4 0,19-3 1 0,-9 3-2 16,2-1-1-16,-2 0 5 0,2 1-1 0,0-1-6 16,-12 1 4-16,19 0-5 0,-10-2 3 0,-1 1-6 15,5 2 5-15,-5-1-17 0,5-1 19 0,-4 2-1 16,4-5-4-16,-13 4 5 0,18 0-3 0,-5 0 5 16,-3 0-7-16,1 0 0 0,-11 0 7 0,17 0-1 0,-8 0 3 15,-9 0-3-15,17 0-5 0,-10-2 6 16,-7 2-1-16,19 0-3 0,-11 0 1 0,-8 0-8 15,18 0 7-15,-9-3-4 0,-9 3 1 0,17 0-1 16,-9 0 0-16,3-1 4 0,-1 0 3 0,-10 1-2 0,17-1-2 16,-8 1-1-16,-9 0 4 0,17-3 0 0,-8 3-2 15,-9 0-3-15,17 0 9 0,-7 0-6 0,0 0-1 16,2 0 3-16,-2-4 4 0,-10 4-1 0,21-1-3 16,-11 1 3-16,-2-1-1 0,4 1 1 0,-12 0 5 15,21-2-4-15,-9 2-2 0,0 0 2 0,1 0-3 16,-5 0-2-16,-8 0 3 0,21-2-1 0,-9-2 3 15,-3 4-1-15,-9 0 0 0,17 0 4 0,-8-2 0 16,2 2-1-16,-2 0 3 0,-9 0-1 0,22 0-2 16,-11 0 0-16,1 0-3 0,-12 0 3 0,16-3 5 15,-6 3-4-15,2-2 4 0,-1 2-6 0,-11 0-2 16,20-3 2-16,-11 3 2 0,1-1-6 0,-2-2 6 16,-8 3 0-16,20 0 0 0,-10-2-5 0,-1 2 2 15,-9 0 2-15,23 0-1 0,-15-3-3 0,0 3-2 16,5-1 7-16,-4-1-1 0,-9 2-1 0,19 0-2 15,-12-2 3-15,-7 2-1 0,19 0 4 0,-11 0-1 0,2-1-5 16,3 2 1-16,-5-1 2 0,5-1-6 0,-1 1 5 16,0 0-4-16,1 0 5 0,-1 1 0 0,-1-2-1 15,3 1-2-15,-2 0 3 0,0 0 0 0,0 0-8 16,1 0 7-16,-1 0-2 0,2 0 4 0,-2 0-7 16,0-1 3-16,2-1 2 0,0 2 1 0,-2-2-3 15,3 2 2-15,-2 0 2 0,-3 2-5 0,5-2-4 16,-5 0 10-16,6-2-3 0,-4 2-2 0,2 0-4 15,-3 0 6-15,2 0-3 0,-4 0 1 0,3 0 2 16,1-3-1-16,-13 3 3 0,22-1-9 0,-10 1 2 16,-3 0 2-16,3 0 1 0,0-1-2 0,-1 0 2 15,-11 1 0-15,19 0-3 0,-10 0 3 0,-9 0 0 16,17 0-4-16,-6-2 1 0,-2 2 4 0,-9 0 1 16,16-1-5-16,-16 1 3 0,13-1-2 0,-13 1-1 0,15-1 5 15,-7-2 0-15,-8 3-2 0,17 0-1 16,-10 0 1-16,-7 0-1 0,16 0-3 0,-7 0 6 0,1 0-3 15,-10 0 2-15,18 0 5 0,-9 0-6 0,-9 0-6 16,18-3 10-16,-9 1-2 0,-9 2-3 0,22 0 4 16,-13-1 1-16,5 0-1 0,-1 1-4 0,-2 0 7 15,0-2-4-15,1 2 7 0,1-2-5 0,-1 2 1 16,-1-3-1-16,3 3 0 0,-3 0 2 0,1-2 0 16,-12 2-1-16,18-1 1 0,-10-1 0 0,4 1 2 15,-12 1-5-15,20 0 0 0,-11-1 1 0,1 1-1 16,-2-1 1-16,-8 1 1 0,19 0-6 0,-11-2 5 15,1 1 1-15,-9 1-3 0,16 0 0 0,-16 0-1 0,15 0 2 16,-9 0 2-16,-6 0 0 0,12 0 3 16,-12 0-5-16,11-3 5 0,-11 3-2 0,14 0 0 15,-14 0 2-15,9-2-6 0,-9 2 13 0,9-3-6 16,-9 3-1-16,0 0 4 0,14 0 1 0,-14 0-3 16,9-1-1-16,-9 1-1 0,0 0-1 0,12-5 4 0,-12 5 3 15,10-2-1-15,-10 2-1 0,8-1 0 0,-8 1 3 16,0 0 4-16,13-1-8 0,-13 1 3 0,7-3 0 15,-7 3 4-15,0 0 1 0,9-5-2 0,-9 5-1 16,0 0 1-16,8-2 0 0,-8 2 6 16,0 0 1-16,0 0 0 0,7-5-1 0,-7 5 5 0,0 0 3 15,0 0-1-15,0 0 1 0,6-4-1 0,-6 4 2 16,0 0 0-16,5-5 3 0,-5 5-3 0,0 0 2 16,0 0-3-16,0 0-2 0,0 0-3 0,3-8-2 15,-3 8 1-15,0 0 1 0,0 0 0 0,0 0-5 16,0 0-4-16,3-8-4 0,-3 8 1 0,0 0-2 15,0 0-12-15,0 0-16 0,0 0-27 0,0 0-31 16,0 0-43-16,0 0-52 0,0 0-279 0,-25 2-484 16,25-2 214-16</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4:30.85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2FFE6494-C21A-4559-B163-424C001708D8}" emma:medium="tactile" emma:mode="ink">
          <msink:context xmlns:msink="http://schemas.microsoft.com/ink/2010/main" type="inkDrawing" rotatedBoundingBox="11760,11736 17137,11313 17156,11555 11779,11978" semanticType="underline" shapeName="Other"/>
        </emma:interpretation>
      </emma:emma>
    </inkml:annotationXML>
    <inkml:trace contextRef="#ctx0" brushRef="#br0">1 356 70 0,'0'0'144'0,"0"0"-7"0,0 0-1 15,0 0-1-15,0 0-6 0,0 0-2 0,-1-14-6 0,1 14-2 16,0 0-11-16,0 0-2 0,3-6-12 15,-3 6-6-15,0 0-9 0,0 0-10 0,0 0-6 16,0 0-6-16,6-4-9 0,-6 4-3 0,0 0-6 16,0 0-1-16,0 0-5 0,0 0-3 0,0 0-6 15,0 0 0-15,0 0 0 0,6 18-5 0,-6-18 0 16,4 12-2-16,-3-7-2 0,-1-5-2 0,3 14 2 0,0-9-2 16,-3-5 2-16,5 13-10 0,-2-9 8 0,-1 2-1 15,-2-6-1-15,5 11 2 0,-1-5-6 0,-4-6 2 16,2 8-3-16,-2-8-1 0,5 11 4 0,-4-5-5 15,-1-6 2-15,7 7-2 0,-7-7-1 0,6 9 4 16,-3-5-2-16,-3-4-2 0,4 8-1 0,-4-8 2 16,9 6 2-16,-9-6-5 0,6 5 0 0,-6-5-2 15,7 5 1-15,-7-5-1 0,8 4-3 0,-8-4 2 16,7 1-1-16,-7-1-1 0,11 4 1 0,-11-4 2 16,9 2-3-16,-9-2 3 0,12 0-2 0,-12 0-2 0,12 0 2 15,-12 0 2-15,15 2-1 0,-15-2 1 16,14-2-4-16,-7 0 6 0,-7 2 1 0,15 0-4 15,-15 0-9-15,15-3 10 0,-8 2-5 0,-7 1 7 16,15-4 2-16,-15 4 2 0,12-1-2 0,-3 1-4 0,-9 0-1 16,13-4 1-16,-13 4-1 0,13-2 3 0,-13 2-2 15,15-3-1-15,-15 3 0 0,12 0 2 0,-12 0 2 16,16-1-7-16,-9 0 2 0,2 0 1 0,-9 1-5 16,20-4 1-16,-8 1-1 0,-1 3-5 0,1-1-3 15,2 1 1-15,0-1 3 0,0-2-4 0,0 2 3 16,1-2 1-16,2 3 2 0,1-5 1 0,2 3 1 15,-3 0 3-15,-2 0-1 0,1-1-2 0,0 3 1 16,-1-2-7-16,0 0 13 0,-1 0 1 0,-2 0-2 16,1-1-6-16,0 2 7 0,3 1-4 0,-4-1-7 15,2-5 4-15,-2 5-1 0,0 0-7 0,1 0-1 16,-1 1-7-16,0-2 1 0,1 0 4 0,-1 2-5 16,0-1-1-16,2 0 6 0,-3-1 4 0,-2 2-5 0,5-3 4 15,-2-1 2-15,1 3-3 0,3-2 8 0,-1 0 3 16,1 1-2-16,4-2 1 0,-6 3 3 15,1-2 7-15,1 2-3 0,1-4 1 0,3 1 9 0,-1-1-4 16,-3 2 3-16,-1 1-4 0,2-1 6 0,-2 0-5 16,2-2 0-16,-4 2 4 0,5 2-4 0,-3-4 1 15,-1 4-1-15,2-3 2 0,-3 0 3 0,0 0-2 16,3 0-1-16,-2 4 0 0,-1-2-7 0,2-2 3 16,0 1-2-16,-2 1 3 0,1-3-14 15,2 3 16-15,-5 0-3 0,4-1-1 0,0 2 4 0,-2 0-7 16,2-2 1-16,-4 1 2 0,4 2 1 0,0 0 4 15,-2-4-2-15,2 3 3 0,0 0 1 0,-1-2-1 16,2 0 0-16,-3 3 3 0,2 0-3 0,6-2 1 16,-1-1-1-16,-1 2 1 0,1 0 1 0,-5 1 2 15,7-1-1-15,-7 1-7 0,2-3 5 0,3 3 1 16,-4 0-4-16,-3 0 1 0,0 0 2 0,-1 0-12 16,3 0 6-16,0 0 2 0,-5 0-2 0,3 3-2 0,-4-2 1 15,-1 1 4-15,-8-2-2 0,18 3 2 0,-12-3 0 16,1 2 1-16,-7-2 7 0,11 6-2 0,-3-4-2 15,-8-2-2-15,8 6 0 0,-3-3 2 0,-5-3-1 16,10 5 2-16,-10-5-2 0,6 6-3 0,-3-1 7 16,-3-5-1-16,6 9 1 0,-6-9-2 15,6 7 4-15,-2 0 2 0,-4-7-3 0,4 8-6 0,-4-8 7 16,3 6 0-16,-3-6 0 0,4 11 0 0,-4-11-3 16,4 9 2-16,-4-9 2 0,1 9-2 0,-1-9-3 15,0 0 0-15,3 8 1 0,-3-8 0 0,0 0 0 16,0 0-3-16,2 9 1 0,-2-9-1 0,0 0 3 15,0 0 4-15,0 0 8 0,0 0-2 0,5 4 5 0,-5-4 4 16,0 0 3-16,0 0-2 0,0 0 2 16,0 0-4-16,0 0-7 0,0 0 0 0,0 0-5 15,0 0 0-15,0 0-2 0,0 0-2 0,0 0 0 16,10-16-2-16,-10 16 0 0,0 0-2 0,6-3-1 16,-6 3-3-16,5-6 3 0,-5 6-8 0,7-4 5 0,-7 4-4 15,10-5 3-15,-4 3-4 0,-6 2 1 0,9-5-4 16,-9 5-3-16,12-2 2 0,-4 0-2 0,0-3 0 15,-8 5-1-15,20-3-1 0,-9 1-1 0,0 1-2 16,4-2 3-16,-2 0-1 0,5-1-3 16,-5 0 0-16,7 2-2 0,1-1 0 0,0 0-2 0,0 1-2 15,2 2 4-15,-2-4-6 0,3 1 0 0,-3-2 1 16,2 3 3-16,-1 0-2 0,2 0 4 0,0-1-2 16,0-2 6-16,0 3-2 0,1 2 2 0,6-4-1 15,-8 2 2-15,-2-4 0 0,2 4 3 0,0-2 0 16,2-1-4-16,-2 1 4 0,0 0 0 0,-2-2 0 15,4 4 0-15,0-3 1 0,-2 2 1 0,2-3 0 0,-1 6-1 16,1-4-2-16,0-1 3 0,1 2 1 16,0 1 0-16,-3-2-4 0,9 3 5 0,-7-2-3 15,-2 2 5-15,-1-1-1 0,2 2-5 0,-1-3-3 0,-2 3 6 16,4-3-1-16,-3 0-1 0,0 2 2 0,0 1 3 16,-2-4-6-16,1 4-1 0,1-3 3 0,-1 3 1 15,-1-3-5-15,1 3 9 0,-1 0-4 0,-1-3 2 16,2 2-4-16,-1 1 1 0,1-1 0 15,-6-1 1-15,7 1 0 0,-2 1 0 0,-4 0 2 0,5-3-3 16,1 1-3-16,-4 2 4 0,2-4-1 0,1 4 3 16,1-3-3-16,0 3 1 0,-3-2 0 0,-4 2 0 15,5-2 2-15,-1 0-2 0,3 2-2 0,-2-3 5 16,1 1-5-16,0-1 4 0,-6-1-2 0,1 1 0 16,7 2-1-16,-2-2 1 0,-1 0 0 0,-5 1 0 15,7-3 1-15,-7 4-3 0,7-2 1 0,-2 0 0 16,-1 1 1-16,-4 0 1 0,1-1-3 0,4-1 4 15,-5 2-2-15,7-1 0 0,-2 3-2 0,3-2 4 16,-2 0-5-16,-1 1 5 0,2 0-1 0,-1 1 2 16,1-3-6-16,-1 3 2 0,2-2 2 0,-1-1 2 15,0 3-4-15,-1 0 2 0,0 0-4 0,1 0 2 0,-1 0 1 16,0-2 2-16,-2-1-3 0,-2 6 1 0,2-7 0 16,2 5 0-16,-1-1 0 0,-5-1 1 0,1 1-1 15,5-3-2-15,-4 3 1 0,-2-1 3 0,3 1-6 16,2-1 4-16,-5-2-2 0,4 3 1 0,-5 3 3 15,2-3-1-15,-2 0 2 0,-2 0-6 0,3 0 2 16,-2 0 1-16,2-3-1 0,0 3 1 0,-3-2-2 16,1 2 3-16,-1 0-2 0,0-3 4 0,-2 2-3 15,1 1-3-15,-11 0 5 0,20-2-2 0,-10 2-2 16,-1-3 5-16,0 0-4 0,1 1 2 0,4 1-3 16,-3-1 1-16,-3 1 1 0,5-1 3 0,-3 2-1 15,-1-3-2-15,-9 3 0 0,24 0 3 0,-11 0-5 16,-3-2 4-16,3-2-2 0,1 3 2 0,1 0-3 15,-1-2 4-15,1 0-11 0,-1 1 5 0,0-2 5 16,2 4 2-16,-2-2 0 0,0 0 0 0,2 1 2 16,-1-2 1-16,-1 1-1 0,-1-1 5 0,2 0 0 15,-5-3 3-15,2 4 2 0,-1 0 5 0,2 1 3 0,-13 1 5 16,12-5 8-16,-4 4-5 0,-8 1-5 0,11-7 1 16,-11 7 1-16,8-5-2 0,-4 1-6 0,-4 4-4 15,0 0 2-15,5-7-3 0,-5 7-4 0,0 0-3 16,4-6-4-16,-4 6-8 0,0 0-10 0,0 0-14 15,0 0-14-15,0 0-17 0,0 0-25 0,0 0-21 16,0 0-31-16,0 0-27 0,-20-3-35 0,20 3-228 16,-15 6-460-16,8-3 204 0</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4:32.280"/>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E991E0A-5E7B-4BD6-9BA3-AB532ABDB211}" emma:medium="tactile" emma:mode="ink">
          <msink:context xmlns:msink="http://schemas.microsoft.com/ink/2010/main" type="writingRegion" rotatedBoundingBox="12803,11909 15686,11846 15703,12611 12819,12673"/>
        </emma:interpretation>
      </emma:emma>
    </inkml:annotationXML>
    <inkml:traceGroup>
      <inkml:annotationXML>
        <emma:emma xmlns:emma="http://www.w3.org/2003/04/emma" version="1.0">
          <emma:interpretation id="{BD3C0E7F-083B-4F40-987E-19B7B32A749C}" emma:medium="tactile" emma:mode="ink">
            <msink:context xmlns:msink="http://schemas.microsoft.com/ink/2010/main" type="paragraph" rotatedBoundingBox="12803,11909 15686,11846 15703,12611 12819,12673" alignmentLevel="1"/>
          </emma:interpretation>
        </emma:emma>
      </inkml:annotationXML>
      <inkml:traceGroup>
        <inkml:annotationXML>
          <emma:emma xmlns:emma="http://www.w3.org/2003/04/emma" version="1.0">
            <emma:interpretation id="{01E15D1E-0F6D-41D7-A229-E5C9F25DB1BD}" emma:medium="tactile" emma:mode="ink">
              <msink:context xmlns:msink="http://schemas.microsoft.com/ink/2010/main" type="line" rotatedBoundingBox="12803,11909 15686,11846 15703,12611 12819,12673"/>
            </emma:interpretation>
          </emma:emma>
        </inkml:annotationXML>
        <inkml:traceGroup>
          <inkml:annotationXML>
            <emma:emma xmlns:emma="http://www.w3.org/2003/04/emma" version="1.0">
              <emma:interpretation id="{58927DFC-DAC9-4297-9D89-F52D56ECB931}" emma:medium="tactile" emma:mode="ink">
                <msink:context xmlns:msink="http://schemas.microsoft.com/ink/2010/main" type="inkWord" rotatedBoundingBox="12805,12024 13219,12015 13233,12662 12819,12671"/>
              </emma:interpretation>
            </emma:emma>
          </inkml:annotationXML>
          <inkml:trace contextRef="#ctx0" brushRef="#br0">7 57 42 0,'-3'-8'200'0,"3"8"-3"0,0 0-15 16,-3-9-11-16,3 9-4 0,0 0-14 0,0 0-12 15,0-11-8-15,0 11-16 0,0 0-6 0,0 0-11 16,2-11-1-16,-2 11-8 0,7-4-5 0,-7 4-4 16,12-4-4-16,-3 4-7 0,-9 0 1 0,20-5-2 15,-8 4 2-15,0 1-2 0,3-2-3 0,-1 1-7 16,3 0-1-16,-2 1-7 0,1-1-5 0,-4 2-5 16,0-1-5-16,1 2-5 0,-3 1-2 0,-1-1-7 15,0 1 2-15,-3 0-5 0,3-1-1 0,-9-2-4 16,9 9-2-16,-8-4 3 0,-1-5-4 0,1 11-2 15,-1-3-1-15,0-8-2 0,-4 14 0 0,-1-5 0 16,-2 2-1-16,-3-2 2 0,1-1-4 0,0 0-3 16,0 0-2-16,-2 1-10 0,2 0-3 0,-3-3-6 15,0 1-9-15,-1-1-11 0,1 1-14 0,1 2-13 0,-1-3-20 16,3 2-20-16,-4 0-24 0,4-2-24 0,1 0-35 16,1-2-182-16,-1 0-402 0,2 2 179 0</inkml:trace>
          <inkml:trace contextRef="#ctx0" brushRef="#br0" timeOffset="-410.49">1 152 141 0,'0'0'245'0,"3"-11"-12"0,-3 11-12 16,5-6-12-16,-5 6-13 0,2-7-14 0,-2 7-15 16,0 0-10-16,3-9-8 0,-3 9-11 0,0 0-13 15,6-5-13-15,-6 5-8 0,0 0-15 0,0 0-6 16,0 0-8-16,0 0-7 0,0 0-11 0,0 0-4 15,0 0-3-15,0 0-6 0,0 0-3 0,12 17 2 0,-11-9 2 16,1 2 5-16,-1 1-5 0,1 2-3 0,-4 6 5 16,2-5-5-16,0-1-1 0,2 7-2 15,-2-7-2-15,0 4 2 0,-2-3-4 0,1 2-5 0,-1-2 1 16,2 0-1-16,0-2-3 0,-2 1-1 16,-2-4-7-16,4 4-3 0,-2-3 2 0,3 0-5 15,-1-10 2-15,-4 14-4 0,4-6 1 0,0-8-4 16,-1 13 3-16,2-6-3 0,-1-7-8 0,3 14-16 0,-3-14-12 15,-3 11-13-15,3-11-16 0,0 12-23 0,0-12-17 16,0 10-21-16,0-10-27 0,3 9-33 0,-3-9-23 16,0 0-58-16,0 0-158 0,0 0-451 0,0 0 199 15</inkml:trace>
          <inkml:trace contextRef="#ctx0" brushRef="#br0" timeOffset="362.71">186 424 183 0,'3'8'214'0,"-3"-8"-9"0,2 8-8 0,-2-8-7 16,-1 10-10-16,2-2-3 0,-1-8-15 0,0 12-11 16,0-12-8-16,0 16-11 0,0-8-6 0,0-2-9 0,0-6-6 15,-1 15-12-15,1-7-7 0,0-8-4 0,0 15-8 16,0-8-7-16,0-7-4 0,4 16-6 15,-3-10-7-15,-1-6-4 0,1 13-3 0,0-7-2 16,-1-6-9-16,4 10-4 0,-3-3-4 0,-1-7-1 0,3 9-5 16,-3-9-17-16,3 11-17 0,-3-11-19 0,3 8-23 15,-3-8-21-15,0 0-30 0,2 8-27 16,-2-8-32-16,4 3-42 0,-4-3-206 0,0 0-443 0,0 0 197 16</inkml:trace>
          <inkml:trace contextRef="#ctx0" brushRef="#br0" timeOffset="705.94">422 484 14 0,'-13'10'179'0,"7"-7"-5"15,6-3-5-15,-11 6-4 0,5-1-3 0,-1-1-7 16,-1 1-6-16,-2 1-7 0,3-1-6 0,0 0-8 16,-4 2-4-16,2 0-7 0,0-1-8 0,1-1-8 15,0 0-4-15,1 2-8 0,1-2-8 0,-1-1-8 16,1 1-7-16,0-1-5 0,6-4-8 0,-11 10-5 16,6-8-2-16,5-2-8 0,-5 8-2 0,5-8-3 15,-4 8-5-15,4-8-2 0,0 0 2 0,-4 7-4 16,4-7-4-16,0 0-3 0,0 0 5 0,11 10-8 15,-11-10-1-15,11 4-8 0,-6-2-16 0,4-1-14 16,-9-1-21-16,18 2-19 0,-10-2-34 0,3 0-24 0,2 0-42 16,-1 0-39-16,-3 0-164 0,-9 0-397 0,20-2 175 15</inkml:trace>
        </inkml:traceGroup>
        <inkml:traceGroup>
          <inkml:annotationXML>
            <emma:emma xmlns:emma="http://www.w3.org/2003/04/emma" version="1.0">
              <emma:interpretation id="{A35667D8-03C8-4CDA-A86E-F5934A692466}" emma:medium="tactile" emma:mode="ink">
                <msink:context xmlns:msink="http://schemas.microsoft.com/ink/2010/main" type="inkWord" rotatedBoundingBox="14335,11876 15686,11846 15703,12611 14352,12640"/>
              </emma:interpretation>
            </emma:emma>
          </inkml:annotationXML>
          <inkml:trace contextRef="#ctx0" brushRef="#br0" timeOffset="6304.68">1757 156 32 0,'-6'4'190'0,"6"-4"-11"16,-11 8-17-16,8-5-2 0,-3 3-5 0,1-1-8 16,-1 1-7-16,-1-1-5 0,-3 4-8 0,2 2-11 15,0-2-9-15,-1 1-7 0,1-2-3 0,0 0-6 16,-3-1-8-16,4 3-8 0,0-3-7 0,0 1-7 16,1 1-5-16,-4-1-6 0,3 0-2 0,2-2-6 0,-3 3-4 15,1-2-16-15,1-2-6 0,0-2-18 0,-1 3-18 16,1 2-32-16,0 0-3 0,1-1-26 0,0-2-29 15,5-5-27-15,-4 13-58 0,1-9-113 0,3-4-333 16,0 0 148-16</inkml:trace>
          <inkml:trace contextRef="#ctx0" brushRef="#br0" timeOffset="5989.4">1587 183 54 0,'0'0'225'0,"0"0"-8"0,0 0-15 0,0 0-15 15,0 0-15-15,0 0-15 0,0 0-15 0,0 0-6 0,0 0-12 16,0 0-7-16,0 0-7 0,0 0-11 0,0 0-6 16,31 9-9-16,-25-7-8 0,-6-2-4 0,6 11-1 15,-3-5-12-15,-1 1 0 0,3-1-1 0,1 2-7 16,-2 0-3-16,2-2 2 0,-2 2-8 0,2 2 2 16,-1 0-3-16,1-1-1 0,-1-2-2 15,1 0-1-15,-1-1-4 0,-1-1-2 0,2 0-2 0,0 2-1 16,0 0 0-16,3-3-4 0,-4 0-6 0,1 2 3 15,-2 0-1-15,3-3-1 0,-1 2-2 0,-6-5-2 16,14 8-2-16,-9-5-7 0,1 0-11 0,-6-3-9 16,11 9-12-16,-6-7-10 0,-5-2-13 0,7 6-14 15,-7-6-12-15,8 6-18 0,-8-6-3 0,0 0-27 16,6 4-20-16,-6-4-35 0,0 0-207 0,0 0-416 0,0 0 185 16</inkml:trace>
          <inkml:trace contextRef="#ctx0" brushRef="#br0" timeOffset="6671.69">2178 72 32 0,'0'0'249'0,"4"-8"-13"0,-4 8-19 0,0 0-24 15,0 0-11-15,4-5-15 0,-4 5-8 0,0 0-7 16,0 0-11-16,0 0-6 0,0 0-3 0,10 21-7 15,-7-17-1-15,-1 7-8 0,-1-1-2 0,0-1-6 16,1 4 3-16,0 0-4 0,-1 2-9 0,2-1-3 16,1 5 0-16,-2 1-13 0,2-1-3 0,-2-2-5 15,3 4-2-15,-4-5-10 0,3 5-1 0,-1-7-6 16,0 2-10-16,-2-1 2 0,2-1-4 0,1 0-6 16,-3-1-4-16,2-1-3 0,-3 2-11 0,2-3-18 0,-2 0-14 15,1-1-19-15,-1-10-19 0,-3 15-24 16,1-6-32-16,1-1-26 0,1-8-33 0,-3 13-35 15,3-13-38-15,-2 7-230 0,2-7-508 0,0 0 226 16</inkml:trace>
          <inkml:trace contextRef="#ctx0" brushRef="#br0" timeOffset="7082.43">2121-45 126 0,'0'-12'197'0,"2"7"-13"0,-2 5-11 16,5-14-11-16,-1 9-13 0,-4 5-11 0,9-10-12 15,-2 5-7-15,2-4-14 0,1 1-9 0,-1 2-5 16,4-1-3-16,-1 1-3 0,2 2-2 0,-1-3-8 15,2 4-4-15,0-3-2 0,0 4-4 0,-1-2-7 16,1 1-4-16,-3 1-8 0,-3 2-5 0,3 0-1 16,-2 1-7-16,1-1-1 0,-3 3-7 0,-1-1-2 15,3 3-7-15,-4 1 0 0,0-2 0 0,2 3-1 16,-3-2-3-16,1 2 0 0,-2 1-1 0,-3-1-5 16,2 0 2-16,-3-7-2 0,0 16 6 0,-3-4 1 15,0-1 1-15,-2-2 0 0,-1 1 1 0,-1-1 0 0,-4 1 0 16,2-1 1-16,-6 4-4 0,2-6 4 15,-2 6-4-15,0-5-3 0,-1 4 1 0,-1-3-11 16,0-2-20-16,-2 2-27 0,6-1-23 0,-5 2-34 0,7-3-33 16,-1 0-49-16,-1 0-192 0,2 0-412 15,4-2 183-15</inkml:trace>
          <inkml:trace contextRef="#ctx0" brushRef="#br0" timeOffset="7715.34">2456 394 131 0,'11'0'261'0,"-11"0"-18"0,11 0-11 0,-11 0-19 15,11 0-21-15,-11 0-20 0,9 2-17 0,-9-2-15 16,10 6-13-16,-10-6-11 0,4 4-11 0,-4-4-7 0,6 8-10 16,-6-8-8-16,6 6-9 0,-5 1-6 15,-1-7-3-15,5 9-9 0,-2-3-2 0,-3-6-5 16,1 12-4-16,-1-12-3 0,1 10-4 0,-1-10-3 15,0 11-1-15,0-11-3 0,0 11-2 0,0-11-7 16,-1 9 0-16,1-9-1 0,-1 8 4 0,1-8-6 0,0 0-4 16,0 0 0-16,-4 11-1 0,4-11 0 15,0 0 1-15,0 0 0 0,0 0 0 0,0 0-1 0,0 0-4 16,0 0-2-16,0 0 3 0,0 0-7 16,0 0-10-16,0 0-8 0,0 0-9 0,0 0-11 0,15-19-10 15,-10 11-13-15,2 3-5 0,-2-2 0 16,3-2 7-16,0 3 1 0,-2-2 3 0,2 3 7 0,-2-2 2 15,2 0 4-15,-1 2 8 0,2-3 2 0,0 2 3 16,-1 0 7-16,0 2 7 0,-2 0 10 0,2 0 5 16,-2 0 5-16,1 1 5 0,-7 3 7 0,17-5 9 15,-4 3 10-15,-6 0 8 0,2 0 9 0,2 2 0 16,1 0 5-16,-3 0 2 0,-9 0 6 0,21 2 7 16,-8 1 0-16,-2-2 4 0,-1 3 1 0,2 0-5 15,-1 2 2-15,-4-1 2 0,4 0-7 0,-2 2-7 16,-3 0-6-16,1 2 0 0,2-2-6 0,-5 3-6 15,1 0-8-15,-3 1-5 0,0-5-1 0,0 5-25 16,-2-2-26-16,-4 3-24 0,0 0-31 0,-2-3-28 16,-4 3-37-16,0-2-36 0,-2 1-39 0,2-2-56 15,-1 1-194-15,5-4-502 0,-3-1 223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4:21.431"/>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EDCADEE9-6A1D-48E7-A82D-0D80BDCE8756}" emma:medium="tactile" emma:mode="ink">
          <msink:context xmlns:msink="http://schemas.microsoft.com/ink/2010/main" type="writingRegion" rotatedBoundingBox="5436,12082 7390,12339 7288,13109 5335,12852"/>
        </emma:interpretation>
      </emma:emma>
    </inkml:annotationXML>
    <inkml:traceGroup>
      <inkml:annotationXML>
        <emma:emma xmlns:emma="http://www.w3.org/2003/04/emma" version="1.0">
          <emma:interpretation id="{ACF74B87-949A-4863-9EB9-29FE2D16AF34}" emma:medium="tactile" emma:mode="ink">
            <msink:context xmlns:msink="http://schemas.microsoft.com/ink/2010/main" type="paragraph" rotatedBoundingBox="5436,12082 7390,12339 7288,13109 5335,12852" alignmentLevel="1"/>
          </emma:interpretation>
        </emma:emma>
      </inkml:annotationXML>
      <inkml:traceGroup>
        <inkml:annotationXML>
          <emma:emma xmlns:emma="http://www.w3.org/2003/04/emma" version="1.0">
            <emma:interpretation id="{B8D50C02-7D9A-4FF5-82BE-0AAEBE53464E}" emma:medium="tactile" emma:mode="ink">
              <msink:context xmlns:msink="http://schemas.microsoft.com/ink/2010/main" type="line" rotatedBoundingBox="5436,12082 7390,12339 7288,13109 5335,12852"/>
            </emma:interpretation>
          </emma:emma>
        </inkml:annotationXML>
        <inkml:traceGroup>
          <inkml:annotationXML>
            <emma:emma xmlns:emma="http://www.w3.org/2003/04/emma" version="1.0">
              <emma:interpretation id="{88442724-151E-4F25-A3E1-E4D47FF2FB2F}" emma:medium="tactile" emma:mode="ink">
                <msink:context xmlns:msink="http://schemas.microsoft.com/ink/2010/main" type="inkWord" rotatedBoundingBox="5436,12082 7390,12339 7288,13109 5335,12852"/>
              </emma:interpretation>
            </emma:emma>
          </inkml:annotationXML>
          <inkml:trace contextRef="#ctx0" brushRef="#br0">670 1461 35 0,'0'0'171'0,"0"0"-6"0,0 0-9 0,0 0-16 16,0 0-9-16,0 0-10 0,0 0-4 0,-11-1-19 15,11 1-6-15,0 0-10 0,0 0-6 0,0 0-6 16,0 0-6-16,0 0 0 0,0 0-5 0,0 0-3 16,37 3-3-16,-25-3-2 0,-1 2 0 0,4-2-1 15,1 3-1-15,-1-2-4 0,1 0-3 0,5 2-3 16,-1-2-4-16,-4 2 0 0,2-1-4 0,-1 1-4 15,-1 0-2-15,-3-1-3 0,0 1-2 0,0 0-1 16,-2 2 1-16,2-1-3 0,-4 1-3 0,2 3-2 16,0-4-2-16,-2 2-3 0,0-2 1 0,-1-1-1 15,-3 3 0-15,2 0-2 0,-1 0-2 0,1-2 3 16,-1 0 0-16,-1 3-4 0,2-2 1 0,-4 1 1 16,5 1-2-16,-4-2 1 0,-4-5 2 0,6 8-3 0,-3-2 0 15,-3-6-1-15,7 11 2 0,-6-6-5 16,-1-5 4-16,2 8 0 0,-2-8 0 0,0 0 3 15,-3 15-3-15,3-15 3 0,-10 8 2 0,5-4 8 0,-3 0-1 16,3 0 0-16,-5 0-3 0,1-2 3 16,0 2-1-16,-2 0 2 0,3-2-5 0,-6 0 0 15,3 2 1-15,-2-4-3 0,0 4 0 0,2-3 1 0,-1 2-4 16,4 0 2-16,-5-2-1 0,2-1 0 0,-1 1-2 16,4 2-12-16,8-3-17 0,-16 2-21 0,9-2-25 15,7 0-29-15,-13 4-34 0,13-4-39 0,-8 5-175 16,8-5-377-16,-7 1 167 0</inkml:trace>
          <inkml:trace contextRef="#ctx0" brushRef="#br0" timeOffset="-722.77">807 1540 57 0,'0'0'156'15,"0"0"-12"-15,0 0-6 0,0 0-17 0,0 0-5 0,0 0-8 16,0 0-8-16,0-13-9 0,0 13-3 0,0 0-3 16,0 0-6-16,0 0-4 0,0 0 0 0,0-10-7 15,0 10-1-15,0 0-2 0,0 0-3 0,0 0 3 16,0 0-2-16,0 0-3 0,-5-8-6 0,5 8 2 15,0 0-5-15,0 0 2 0,0 0-2 0,0 0-6 16,0 0 0-16,0 0-4 0,0 0-4 0,0 0 0 0,0 0-4 16,0 0 0-16,0 0-3 0,0 0-2 0,-4-6-2 15,4 6-6-15,0 0-5 0,0 0 1 16,0 0-6-16,0 0 2 0,0 0 1 0,0 0-1 0,0 0 3 16,0 0-2-16,0 0 5 0,0 0-2 0,9 28 1 15,-9-19 2-15,0-3 4 0,2 4 3 0,-2-10 1 16,-2 20-1-16,2-8-1 0,2-1-2 0,-2 1-3 15,0 1 4-15,-2-1 0 0,2-1 1 0,-3 1 6 16,6 0-4-16,-6 0 7 0,3 1 3 0,0 1 1 16,-2 0-2-16,2-2-3 0,-4 1 2 0,8 0-3 15,-8-1-3-15,4 0 0 0,0 1-2 0,0 0-4 16,0-1 0-16,0-1 0 0,0 3-4 0,0-4 3 16,0 1-2-16,0 1-4 0,0-3-2 0,0 0 4 15,0 1-7-15,4-1-1 0,-4 1 0 0,0 2 1 16,0-3-3-16,2-1 1 0,1 1-6 0,-3-9 5 15,0 16-2-15,0-8-2 0,0 1 0 0,0-9 2 16,0 11-3-16,0-11 0 0,0 14-1 0,0-6 1 0,0-8 4 16,0 10-3-16,0-10-3 0,2 10 2 0,-2-10 3 15,0 8-3-15,0-8-2 0,5 8 5 16,-5-8-4-16,0 0 0 0,1 8-2 0,-1-8 1 0,0 0-3 16,0 0 2-16,0 9 0 0,0-9-8 0,0 0-2 15,0 0-9-15,0 0-10 0,0 0-10 0,0 0-21 16,-6 6-14-16,6-6-19 0,0 0-29 0,0 0-30 15,-18-4-35-15,18 4-34 0,0 0-218 0,-5-15-474 16,5 4 210-16</inkml:trace>
          <inkml:trace contextRef="#ctx0" brushRef="#br0" timeOffset="2314.04">1052 2004 2 0,'0'0'124'16,"0"0"-14"-16,0 0-5 0,0 0-15 0,0 0 1 0,0 0-11 16,0 0-4-16,0 0 1 0,0 0-6 0,0 0-5 15,0 0-2-15,0 0-5 0,0 0 1 0,0 0 3 16,0 0 0-16,0-11 3 0,0 11-4 16,0 0-3-16,0 0 4 0,0 0 0 0,0 0-1 0,0 0-2 15,0 0 1-15,0 0 3 0,0 0-4 0,0 0-8 16,0 0 0-16,0 0-7 0,0 0-3 0,0 0-5 15,0 0-3-15,0 0-3 0,0 0-7 0,0 0-2 16,0 0 5-16,0 0-1 0,0 0 2 0,0 0-2 16,0 0 0-16,0 0 1 0,0 0 1 0,0 0-2 15,-12 21-1-15,12-21 0 0,0 0 2 0,0 12-2 16,0-12-1-16,0 10 1 0,0-10-3 0,0 0 4 0,0 13-4 16,0-13-2-16,5 9 2 0,-5-9-5 15,0 6 2-15,4 1-1 0,-4-7-2 0,3 8-2 16,-3-8-2-16,6 7 3 0,-6-7-3 0,5 7 2 15,-5-7-4-15,4 8 4 0,-4-8-8 0,1 7 3 16,-1-7 1-16,5 5 0 0,-5-5-5 0,5 7 2 0,-5-7 1 16,6 5 2-16,-6-5-4 0,5 5-2 0,-5-5 3 15,7 6 0-15,-4-1-3 0,-3-5 2 0,5 4-1 16,-5-4 3-16,10 5-4 0,-10-5-1 0,6 5-2 16,-6-5 6-16,7 3-4 0,-7-3 0 0,8 4 0 15,-8-4-1-15,0 0 1 0,11 5 3 0,-11-5-1 16,0 0 1-16,7 2-4 0,-7-2-3 0,0 0 2 15,0 0 0-15,8 0 4 0,-8 0-5 0,0 0 2 16,0 0 1-16,0 0 1 0,13-2-1 0,-13 2-2 16,0 0 3-16,10-5-4 0,-10 5 1 0,0 0 2 0,6-6-2 15,-6 6-2-15,5-6 3 0,-5 6-1 16,4-6 3-16,-4 6-3 0,4-8 2 0,-4 8-1 16,2-6-2-16,-2 6 0 0,0 0 0 0,3-11 2 15,-3 11 0-15,2-8 2 0,-2 8-5 0,5-9 1 0,-5 9 2 16,2-9-2-16,-2 9 2 0,0 0-2 0,-2-10 1 15,2 10-1-15,2-10-1 0,-2 10 0 16,0 0 2-16,0-11-3 0,0 11 5 0,1-9-4 0,-1 9 1 16,0 0-1-16,-1-14 1 0,1 14 1 0,-2-6 0 15,2 6 1-15,0 0-1 0,0-12 0 0,0 12 5 16,0 0-2-16,0 0 3 0,-3-13-4 0,3 13 3 16,0 0-5-16,0 0 3 0,-2-11-1 0,2 11 1 15,0 0 0-15,0 0 0 0,0-9-1 0,0 9 2 16,0 0-4-16,0 0 3 0,-7-8-4 0,7 8 3 15,0 0-1-15,0 0 1 0,-4-8-2 0,4 8-1 16,0 0 1-16,-7-5-1 0,7 5 1 0,0 0-2 16,0 0 6-16,-5-4-4 0,5 4-1 0,0 0 1 15,-10-3-3-15,10 3 4 0,0 0-3 0,-13-2 2 16,13 2-3-16,0 0 2 0,-11 0 0 0,11 0 2 16,0 0 0-16,0 0-2 0,-13 0 2 0,13 0-2 15,-12 0-1-15,12 0-1 0,-11 4 2 0,11-4 0 0,0 0 0 16,-18 2-2-16,15 0 3 0,3-2-3 0,-10 4-1 15,10-4-2-15,-13 4-12 0,8 0-10 16,5-4-14-16,-10 6-11 0,4-2-17 0,1 1-23 16,5-5-24-16,-11 9-28 0,7-5-22 0,4-4-50 0,-8 10-141 15,3-6-387-15,5-4 171 0</inkml:trace>
          <inkml:trace contextRef="#ctx0" brushRef="#br0" timeOffset="4056.08">1562 1813 104 0,'0'0'140'0,"0"0"-7"0,0 0-5 16,0 0-1-16,0 0-5 0,0 0 0 0,0 0-10 16,0 0-3-16,0 0-6 0,0 0-7 0,0 0-5 15,5-9-9-15,-5 9-7 0,0 0-12 0,0 0-3 16,0 0-1-16,0 0 0 0,0 0 1 0,0 0-1 16,0 0 1-16,13 16 0 0,-13-16-1 0,10 8 0 0,-4-4-2 15,-2-1 1-15,5 4 2 0,-2-4-4 16,-1 3 0-16,6 0 0 0,-6 0-3 0,4 1-7 15,-3-2 1-15,4 2-3 0,-1-1-5 0,-4-1-3 16,5 1-4-16,-2 2-4 0,-1 0-1 0,2-2 0 0,-4 0-6 16,5 2 2-16,-5-2-7 0,-1-1 2 0,4-1-4 15,-2-1-2-15,-1 2 1 0,-2 0 0 16,1 0-4-16,1-1 6 0,-6-4-7 0,10 7-2 0,-6-3 0 16,-4-4 1-16,9 8-4 0,-9-8 1 0,6 2 3 15,-6-2-3-15,4 7-1 0,-4-7 1 0,0 0-1 16,5 2-4-16,-5-2-4 0,0 0-7 0,0 0-11 15,0 0-8-15,8 4-8 0,-8-4-9 0,0 0-9 16,0 0-23-16,0 0-20 0,0 0-32 0,0 0-24 16,0 0-23-16,0 0-190 0,0 0-399 0,0 0 177 15</inkml:trace>
          <inkml:trace contextRef="#ctx0" brushRef="#br0" timeOffset="4414.25">1836 1786 34 0,'0'0'165'15,"0"0"-8"-15,0 0-7 0,0 0 0 0,0 0-7 16,0 0-10-16,-22 15-2 0,18-11-6 0,-1 3-5 0,-1 0-1 15,-1 2-4-15,-1 1 2 0,0-1-5 0,0 1-5 16,1 1-3-16,0 0-5 0,-2 1 2 16,-1 2-5-16,3-2-4 0,-4-1-10 0,0 5-5 0,2-6 1 15,3 0-11-15,-4 0-8 0,-1 0 0 0,3 1-8 16,1-4-5-16,-1 1-2 0,1-2-7 0,2 0-1 16,-4 2-4-16,5-1-3 0,-2 0-5 0,1-1 4 15,5-6-6-15,-11 10-3 0,9-7-1 0,2-3-8 16,-7 9-17-16,1-6-15 0,6-3-15 0,-5 8-21 15,5-8-19-15,0 0-25 0,-8 5-19 0,8-5-30 16,0 0-26-16,0 0-229 0,0 0-441 0,0 0 195 16</inkml:trace>
          <inkml:trace contextRef="#ctx0" brushRef="#br0" timeOffset="5340.2">2101 1602 30 0,'0'0'160'0,"0"-12"-8"0,0 12-16 0,0 0-8 16,1-11-13-16,-1 11-3 0,3-5-8 0,-3 5 0 0,7-8-9 15,-7 8-4-15,8-4-8 0,-2 0-4 0,-6 4-7 16,10-6-1-16,-10 6-1 0,10-8-4 0,-2 5-3 15,0 2 2-15,0-1-9 0,-8 2 1 0,16-7-6 16,-9 5-5-16,-7 2-3 0,15-1-5 0,-15 1-5 16,13 0-3-16,-13 0-5 0,11 0-1 15,-6 3-1-15,-5-3 0 0,11 6-4 0,-7 0 0 0,-1 0 3 16,-1 1-2-16,4 2 3 0,-5-3-3 0,3 3-1 16,-4 1 0-16,0-2-2 0,0 2-2 0,0 0-1 15,0 1 3-15,-3 1-1 0,1-2-1 0,-2-2 3 16,2 2-6-16,-3-2 5 0,2 0 1 0,-2-1 1 15,0 0-3-15,-1 3-1 0,-1-6-1 0,2 4-1 16,-5-2-3-16,4 0 3 0,-1-1-4 0,-2 2 0 16,0-3 0-16,3 2-12 0,-1-3-14 0,-1 1-12 0,0 0-24 15,2 0-15-15,-1 1-26 0,0 0-31 16,2-1-24-16,5-4-43 0,-12 6-135 0,8-2-355 16,4-4 157-16</inkml:trace>
          <inkml:trace contextRef="#ctx0" brushRef="#br0" timeOffset="4867.11">2140 1710 69 0,'0'0'245'0,"0"0"-10"15,0 0-13-15,0 0-14 0,6 23-17 0,-3-18-9 16,-1 3-7-16,-2 1-12 0,3-1-9 16,-3 3-11-16,3 0-7 0,-2 0-13 0,0 1-6 0,2 0 2 15,-1 2-6-15,1-1-8 0,-3 1-2 0,0-3-7 16,3 3 2-16,0 0-9 0,-2-1-2 0,0 0-9 15,1-1-5-15,-2 0-6 0,3 0-7 0,-3-2-8 16,2 1 2-16,0-3-10 0,0 1-2 0,0-1-5 16,-2-8-8-16,0 16 6 0,1-7-6 0,0-3-4 15,-1-6-1-15,0 14-9 0,0-14-13 0,-1 11-20 16,1-11-9-16,0 11-21 0,0-11-11 0,-1 10-25 16,1-10-20-16,0 0-17 0,1 8-25 0,-1-8-25 15,0 0-46-15,0 0-257 0,0 0-514 0,0 0 227 16</inkml:trace>
          <inkml:trace contextRef="#ctx0" brushRef="#br0" timeOffset="5806.04">2301 1970 166 0,'0'0'187'16,"0"0"-14"-16,0 0-4 0,0 0-11 0,0 0-6 15,11 9-5-15,-11-9-3 0,0 9-4 0,0-9-6 16,-1 12-1-16,1-12-6 0,0 11-3 0,0-11-9 16,0 14-2-16,0-5-3 0,0-9-7 0,-2 13-4 15,2-13-1-15,2 15-1 0,-1-8 2 0,-1-7-5 16,0 14-9-16,0-6-2 0,0-8-7 16,2 14-4-16,-2-8-8 0,0-6-9 0,3 14-2 0,-3-14-2 15,0 11-4-15,0-11-7 0,5 10-4 0,-5-10-5 16,3 10 0-16,-3-10-5 0,2 11-7 0,-2-11-16 15,5 5-22-15,-5-5-21 0,0 8-19 0,0-8-28 16,0 0-26-16,0 0-22 0,6 6-29 0,-6-6-30 16,0 0-55-16,0 0-184 0,0 0-468 0,14-3 208 15</inkml:trace>
          <inkml:trace contextRef="#ctx0" brushRef="#br0" timeOffset="6244.03">2533 2073 84 0,'0'0'160'0,"0"0"-14"16,0 0-10-16,0 0-4 0,0 0 3 0,0 0-8 16,0 0-4-16,0 0-4 0,0 0-6 0,0 0-6 15,-27 13 0-15,18-12-5 0,2 3-3 16,-3 2-5-16,0-1-4 0,-1-1-6 0,1 1-1 0,-1 3-1 15,0-2-3-15,2-1-4 0,-2 1-4 0,0 1-1 16,2 0-3-16,0-4-5 0,0 3-1 0,-2 2-4 16,5-4 2-16,1 0-11 0,-2 1-6 0,7-5-1 15,-10 12-3-15,4-10-4 0,6-2-3 0,-7 7-5 16,7-7 0-16,-5 7-1 0,5-7-5 0,-5 6 2 16,5-6-2-16,0 0 0 0,0 0-4 0,2 12 2 15,-2-12 3-15,0 0-6 0,0 0 2 0,8 5 0 16,-8-5-4-16,7 4-1 0,-7-4-1 0,10 3 1 15,-10-3-5-15,11 0 5 0,-3 1 1 0,-8-1-6 16,18 0 3-16,-8 0-2 0,0 0-1 0,4-1 0 16,-4 1-1-16,2 0-3 0,-3-2-1 0,4 2 1 15,-13 0 0-15,15 0-1 0,-4 0 0 0,-11 0 0 0,15 0-7 16,-8 2-15-16,-7-2-13 0,13 0-17 16,-13 0-12-16,11 0-23 0,-11 0-26 0,0 0-29 0,13 0-40 15,-13 0-56-15,0 0-172 0,10-3-440 0,-10 3 196 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5:26.188"/>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EF697C1-7868-4379-8E22-A1EEFFAAE61F}" emma:medium="tactile" emma:mode="ink">
          <msink:context xmlns:msink="http://schemas.microsoft.com/ink/2010/main" type="writingRegion" rotatedBoundingBox="21328,11203 24840,11344 24767,13167 21255,13027"/>
        </emma:interpretation>
      </emma:emma>
    </inkml:annotationXML>
    <inkml:traceGroup>
      <inkml:annotationXML>
        <emma:emma xmlns:emma="http://www.w3.org/2003/04/emma" version="1.0">
          <emma:interpretation id="{A7C53C48-465C-4C41-8070-A21BCC6CDF94}" emma:medium="tactile" emma:mode="ink">
            <msink:context xmlns:msink="http://schemas.microsoft.com/ink/2010/main" type="paragraph" rotatedBoundingBox="21334,11203 24840,11344 24817,11922 21311,11782" alignmentLevel="1"/>
          </emma:interpretation>
        </emma:emma>
      </inkml:annotationXML>
      <inkml:traceGroup>
        <inkml:annotationXML>
          <emma:emma xmlns:emma="http://www.w3.org/2003/04/emma" version="1.0">
            <emma:interpretation id="{C7AE7EF2-EDC7-4C92-8278-1EF2980820F7}" emma:medium="tactile" emma:mode="ink">
              <msink:context xmlns:msink="http://schemas.microsoft.com/ink/2010/main" type="line" rotatedBoundingBox="21334,11203 24840,11344 24817,11922 21311,11782"/>
            </emma:interpretation>
          </emma:emma>
        </inkml:annotationXML>
        <inkml:traceGroup>
          <inkml:annotationXML>
            <emma:emma xmlns:emma="http://www.w3.org/2003/04/emma" version="1.0">
              <emma:interpretation id="{2C586F44-03E1-41E4-B5C6-52984A7C0F45}" emma:medium="tactile" emma:mode="ink">
                <msink:context xmlns:msink="http://schemas.microsoft.com/ink/2010/main" type="inkWord" rotatedBoundingBox="21334,11203 24840,11344 24817,11922 21311,11782"/>
              </emma:interpretation>
            </emma:emma>
          </inkml:annotationXML>
          <inkml:trace contextRef="#ctx0" brushRef="#br0">16563 744 52 0,'4'-6'193'0,"-4"6"-6"15,0 0-11-15,0 0-10 0,0 0-12 0,0 0-10 0,0 0-4 16,0 0-12-16,0 0-18 0,0 0-1 0,0 0-11 16,0 0-5-16,0 0-8 0,0 0-6 0,0 0-1 15,0 0-3-15,0 0-6 0,0 0-8 0,0 0 1 16,0 0-1-16,0 0-7 0,11 14-3 0,-11-14-1 15,5 8-1-15,-5-8-7 0,6 11 0 0,-4-6-5 16,1 2 1-16,-3-7-6 0,4 11 3 0,-4-6-9 16,6 1 5-16,-6-6 3 0,3 15-6 0,-1-7 4 15,-2-8-1-15,2 13-7 0,-2-4 1 0,0-3-2 16,0-6 0-16,5 16-1 0,-5-10-3 0,0-6-1 0,0 13-3 16,1-5-4-16,-1-8 3 0,0 9-2 0,0-9-1 15,5 9-3-15,-5-9 5 0,0 8-3 0,0-8-4 16,0 0 4-16,0 8-4 0,0-8 6 15,0 0 3-15,0 0-2 0,5 6 2 0,-5-6 9 0,0 0 3 16,0 0 4-16,0 0-7 0,0 0-3 0,0 0-1 16,0 0-4-16,0 0-2 0,15-17 0 15,-11 9-1-15,-2-1-3 0,3 1-6 0,0-4-11 0,1 2-7 16,-1-4 0-16,-3 4-3 0,3-3 2 0,-2 3 0 16,2-2-2-16,0-1 4 0,-3 2-2 0,2-5 5 15,-2 6-1-15,0 1-1 0,3-2 3 0,-2 3 5 16,-2-3-4-16,1 5-1 0,3-2 1 0,-5 8 2 15,2-11 3-15,3 6-1 0,-5 5 2 0,4-14 1 16,-2 8 1-16,-2 6-1 0,5-8 0 0,-5 8 2 16,6-3 3-16,-6 3-2 0,9-3 1 0,-9 3 0 15,11-2-4-15,-11 2 1 0,11-1 1 0,-11 1-2 16,12 3 1-16,-12-3 2 0,10 6-1 0,-4-1-2 0,-6-5-1 16,10 9 5-16,-7-3-5 0,0 2 1 0,-1 0 2 15,3-2 3-15,-3 3-6 0,-1-2 4 16,2 2 1-16,-3-9-3 0,5 20 1 0,-5-10 1 0,0-2 4 15,2 1-5-15,-2-9 4 0,0 14 0 0,0-7-4 16,0-7 1-16,0 13 1 0,0-13-1 0,-2 12 3 16,2-12 2-16,0 9-4 0,0-9-1 15,0 9-1-15,0-9-1 0,0 0 4 0,0 11 2 0,0-11 0 16,0 0-1-16,0 0 0 0,0 0 0 0,0 0 0 16,-3 9 1-16,3-9 1 0,0 0 0 0,0 0-2 15,0 0-1-15,0 0 1 0,0 0-3 0,0 0 0 16,0 0 2-16,0 0-4 0,5-26 2 0,0 15-1 15,-2 3 0-15,4-1-6 0,-7 0-5 0,6-3-1 16,-3 0 0-16,1 3 2 0,-1-2 1 0,3 1-1 16,-1 1 4-16,-1-2 0 0,-1 1 2 0,0-2 1 15,2 6-3-15,0-1 1 0,-3-1-2 0,2 0 0 16,-4 8 5-16,4-13-3 0,1 7 2 0,-5 6-1 16,3-9 4-16,-3 9-2 0,3-6 1 0,-3 6-2 15,0 0 0-15,5-7-1 0,-5 7-1 0,0 0 1 16,0 0 2-16,0 0-4 0,0 0 0 0,0 0 3 0,18 14 5 15,-13-9-1-15,-2 1 5 0,2 5-1 0,-3-4 7 16,2 4-1-16,-2 0 5 0,1 3-1 16,-1-4 0-16,-2 4-3 0,5-3 2 0,-2 3-3 0,-1-2-1 15,-1 2 4-15,-1-3-2 0,0 2-4 0,2-2-3 16,-2-4 3-16,0 1-1 0,2 4 3 0,-2-5-5 16,0-7-8-16,0 14-21 0,0-14-25 0,-2 14-23 15,2-14-26-15,0 11-27 0,0-11-30 0,2 11-37 16,-2-11-51-16,5 6-182 0,-5-6-458 0,16 2 203 15</inkml:trace>
          <inkml:trace contextRef="#ctx0" brushRef="#br0" timeOffset="457.34">17425 563 186 0,'0'0'208'0,"0"0"-11"0,0 0-14 0,-12-3-7 16,12 3-11-16,0 0-11 0,0 0-1 0,-18 6-4 16,13-3-11-16,-3 2-3 0,-2 3-3 0,1 1-10 15,0-1-2-15,-2 9-6 0,3-6-5 0,-2 2-2 16,3 5 0-16,-1 0-2 0,3 0-5 0,-1-1 3 16,1 2-8-16,3-2-7 0,0 0-6 0,0-1-2 15,2 3-3-15,0-4-8 0,0 1 0 0,2-1-4 0,0-1-5 16,0-1-5-16,1 1-8 0,-1 0-4 15,2-3 0-15,-2 1-6 0,0-2-3 0,3 1-2 16,-2-3-7-16,-3 1 2 0,3-2-6 0,-2 1-15 16,3-3-18-16,-4-5-19 0,2 9-17 0,-2-9-18 15,3 8-15-15,-3-8-14 0,0 0-27 0,7 4-27 16,-7-4-27-16,0 0-38 0,16-8-45 0,-6 3-203 16,-4-4-499-16,9-1 222 0</inkml:trace>
          <inkml:trace contextRef="#ctx0" brushRef="#br0" timeOffset="843.58">17610 540 9 0,'2'-7'184'0,"-2"7"-6"0,5-14-3 15,-4 10-6-15,-1 4-6 0,5-10-5 0,-5 10-9 16,2-9-3-16,-2 9-8 0,0 0-14 0,2-9-4 15,-2 9-14-15,0 0-13 0,0 0-10 0,0 0-7 16,0 0-8-16,0 0 6 0,0 0 2 0,0 0 3 16,0 0 3-16,-10 24-3 0,7-10-4 0,-1-1 6 15,1 1-2-15,1 0-2 0,-4 4 1 0,1 3 1 16,0-2-5-16,4-1-1 0,-2 3-5 0,1-1 2 16,-2-1-1-16,1-1-4 0,1 0-4 0,2-4-2 15,-1 5-4-15,1-2-5 0,2-2 0 0,-3-2-9 16,1 0 3-16,0-1-10 0,0 1 5 0,1-1-5 15,-1-3-10-15,0 2 3 0,0-3-5 0,0-8 1 16,0 15 0-16,1-7-7 0,-1-8 6 0,0 11-5 16,0-11-7-16,3 10-1 0,-3-10-14 0,0 12-21 0,0-12-19 15,0 0-15-15,0 8-15 0,0-8-14 0,0 0-15 16,4 8-16-16,-4-8-22 0,0 0-23 16,6 4-29-16,-6-4-37 0,0 0-240 0,0 0-509 15,27-14 226-15</inkml:trace>
          <inkml:trace contextRef="#ctx0" brushRef="#br0" timeOffset="1189.2">17801 805 105 0,'0'0'213'0,"0"0"-17"16,0 0-16-16,0 0-17 0,0 0-13 0,0 0-14 15,0 0-4-15,0 0 0 0,0 0-5 0,0 0-5 16,0 0-5-16,-26 9-6 0,20-6-1 0,-6 4-4 15,3 1-4-15,-1-2-1 0,-2 3-5 0,4-3-8 16,1 2-2-16,-4 0-3 0,5-2-5 0,-1 2 0 0,-1-2-4 16,-2 4 1-16,5-4-7 0,1 1-6 15,0-2 0-15,-2 3 0 0,4 0-6 0,-3-3-1 16,5-5 5-16,-5 13 2 0,5-13-1 0,-2 10-3 0,2-10-1 16,0 11 4-16,0-11-4 0,0 9 1 15,0-9 8-15,5 8-7 0,-5-8-1 0,7 9-6 16,-5-5 0-16,-2-4-8 0,14 6-5 0,-6-5 4 0,-1 2-6 15,-7-3-3-15,16 2-10 0,-9 1-10 0,2-1-26 16,1-1-21-16,-10-1-25 0,17 0-22 0,-17 0-27 16,17-1-30-16,-9 1-34 0,-8 0-33 15,16-7-50-15,-9 4-60 0,0 2-178 0,1-4-533 0,-1 2 235 16</inkml:trace>
          <inkml:trace contextRef="#ctx0" brushRef="#br0" timeOffset="1486.94">17962 919 109 0,'0'0'230'16,"9"-2"-11"-16,-9 2-11 0,11-3-9 0,-11 3-6 16,11-2-11-16,-11 2-6 0,10 0-8 0,-10 0-9 15,14 0-7-15,-14 0-8 0,11 0-3 0,-11 0-7 0,16 1-7 16,-9-1-15-16,3 1-9 0,-10-1-6 15,16 0-9-15,-7 3-7 0,-1-3-12 0,-8 0-7 16,14 2-3-16,-8-2-5 0,-6 0-4 0,16 4-5 0,-16-4-9 16,14 2-1-16,-7-4-5 0,-7 2-5 15,15 0-13-15,-7 0-12 0,-8 0-12 0,14-1-14 16,-14 1-15-16,14 0-18 0,-14 0-20 0,11-3-20 16,-11 3-20-16,9-5-18 0,-9 5-17 0,9-3-18 0,-9 3-14 15,7-8-30-15,-7 8-151 0,3-4-397 0,-3 4 176 16</inkml:trace>
          <inkml:trace contextRef="#ctx0" brushRef="#br0" timeOffset="1806.16">18139 789 91 0,'0'0'234'0,"0"0"-15"0,-3-6-13 0,3 6-14 16,0 0-8-16,0 0-12 0,0 0-13 0,0 0-14 15,0 0-11-15,0 0-16 0,0 0-12 0,0 0-10 16,0 0-4-16,0 0-2 0,0 0 4 0,0 0 4 16,0 0-1-16,0 0-3 0,-6 25 1 0,6-17-4 15,-2 0-4-15,0 1-2 0,0 3-3 0,0-2-1 0,0 1-1 16,1-2-1-16,-4 0-4 0,4 1-3 16,-1-1-9-16,0 0 7 0,1 1-10 0,-4-3-4 15,5-7-9-15,0 19 5 0,0-11-11 0,0-8-5 16,4 14 3-16,-3-7-6 0,0 0-3 0,-1-7-7 15,5 12 8-15,0-6-5 0,-2 0-26 0,1-2-23 0,-4-4-28 16,10 10-24-16,-5-6-30 0,4 0-25 16,-4 1-28-16,-5-5-22 0,8 4-34 0,0-1-21 0,-8-3-246 15,12-3-521-15,-12 3 231 0</inkml:trace>
          <inkml:trace contextRef="#ctx0" brushRef="#br0" timeOffset="2324.01">18441 741 53 0,'0'0'230'16,"1"-14"-15"-16,-1 14-17 0,0 0-13 0,5-8-8 16,-5 8-11-16,1-8-8 0,-1 8-8 0,5-4-12 15,-5 4-9-15,1-12-12 0,-1 12-5 0,4-8-5 16,-4 8-7-16,5-8-1 0,-5 8-6 0,2-10 5 16,-2 10-16-16,4-7 0 0,-4 7-6 0,1-7-5 15,-1 7-4-15,0 0-4 0,2-10 0 0,-2 10-1 16,0 0-8-16,0 0-2 0,0 0-3 0,0 0-4 15,4-5-5-15,-4 5-4 0,0 0-3 0,0 0-7 16,0 0 2-16,0 0-5 0,0 0-4 0,0 0 5 16,0 0 5-16,8 18 11 0,-8-18 3 0,1 11 5 0,3-1 2 15,-4-2-2-15,0 0 5 0,0 4-4 16,2 1 1-16,-2-1 4 0,3 1 5 0,-2 1-13 16,-1-2 9-16,0 1-5 0,0-1-6 0,0 0 0 0,-1-1-2 15,1 0-1-15,1 1-3 0,-1 0 2 16,0-2-11-16,0 1 5 0,0-11-7 0,-1 14-5 0,2-6 3 15,-1 0-6-15,0-8 0 0,0 12-8 0,0-12 2 16,1 12-15-16,1-5-21 0,-2-7-33 0,2 11-23 16,-2-11-20-16,0 0-19 0,1 9-17 15,-1-9-17-15,0 0-20 0,1 10-18 0,-1-10-38 0,0 0-24 16,11 1-271-16,-11-1-566 0,14-3 250 0</inkml:trace>
          <inkml:trace contextRef="#ctx0" brushRef="#br0" timeOffset="2564.02">18729 905 163 0,'0'0'210'0,"0"0"-19"0,0 0-13 16,13 6-11-16,-13-6-9 0,0 0-4 0,9 8-11 16,-7-4-7-16,-2-4-6 0,0 0-1 0,0 15-9 15,0-15-2-15,-6 12-6 0,1-6-4 0,3 2-7 16,-2 0-9-16,0-2-5 0,-2 4-11 0,1-4-5 15,-3 2-9-15,5-1-2 0,-6 4-9 0,0-3-6 16,3-1 2-16,-1 1-6 0,1-3-19 0,-4 0-24 16,0 4-30-16,4-2-34 0,-3-1-37 0,-1 0-42 15,5 0-29-15,1 0-56 0,0 1-140 0,-1-1-402 16,5-6 178-16</inkml:trace>
          <inkml:trace contextRef="#ctx0" brushRef="#br0" timeOffset="3416.47">18975 792 50 0,'0'0'254'0,"0"0"-23"0,0 0-20 15,0 0-19-15,0 0-13 0,0 0-10 0,0 0-12 16,0 0-6-16,0 0-4 0,0 0-5 0,0 0-7 15,11 24-10-15,-10-16-5 0,3 1-7 0,1 3-6 16,-4-6-7-16,1 4 1 0,2 1-2 0,-3-2-13 16,3-1-5-16,-4 3-5 0,2 0-6 0,-1-3-7 15,2 0-21-15,-2 1-1 0,1-3-6 0,-2-6-1 0,4 11-4 16,-4-11-6-16,2 9 1 0,-2-9-3 0,1 8-2 16,-1-8-1-16,1 7-1 0,-1-7-2 15,0 0-2-15,0 0 5 0,0 0-1 0,0 0-6 0,0 0 2 16,0 0-9-16,0 0-3 0,0 0-10 0,0 0-10 15,0 0-11-15,15-14-11 0,-12 7 1 0,0-1-6 16,1 2-4-16,2-7 1 0,-1 3 2 0,1 2 4 16,-1-3 1-16,1 0 5 0,2 3 4 0,-2 2 5 15,0-8 0-15,0 7 2 0,0 3 6 0,-1-5 0 16,-1 2 1-16,2 1 3 0,-1 0 2 0,1 0-1 16,0 1 6-16,-1-1 5 0,-5 6 7 0,9-6-1 15,-9 6 2-15,7-5-1 0,-7 5-2 0,9-5 1 16,-9 5 2-16,0 0-3 0,7-4 0 0,-7 4 0 15,0 0 0-15,0 0 0 0,14 3-1 0,-14-3 1 16,5 6 8-16,-5-6-5 0,7 10-1 0,-5-4 7 16,1 1 5-16,0 0 5 0,0 1 2 0,-1 1 0 15,-1 0 3-15,2-3 2 0,-1 4 4 0,1-1 0 16,1 0 6-16,-1 1-2 0,-3-1-3 0,2-1-2 16,2 0-1-16,-3 0-3 0,0 1-1 0,1-1-6 15,1 1 7-15,-2-1-10 0,-1-8 1 0,4 14-5 0,-3-9-2 16,-1-5-8-16,2 9-20 0,-2-9-16 0,2 9-21 15,-2-9-16-15,2 8-23 0,-2-8-22 16,0 0-24-16,0 0-24 0,0 0-25 0,0 0-50 0,0 0-162 16,0 0-433-16,0 0 192 0</inkml:trace>
          <inkml:trace contextRef="#ctx0" brushRef="#br0" timeOffset="3711.08">19469 627 174 0,'0'0'191'0,"0"0"-11"0,0 0-13 16,0 0-8-16,0 0-6 0,0 0-3 0,0 0-4 16,1 30-4-16,2-18-4 0,-2 0-2 0,-1 4-7 15,1-2-4-15,3 5-1 0,-3 1-3 16,0-4 1-16,2 4-6 0,-1-1-12 0,1 0-1 0,-1 4-10 15,0-6-9-15,-2 2-5 0,0 1-5 0,-2-1-7 16,0 1-10-16,-1-1-1 0,-2-2-6 0,2 1-2 16,-5 0-7-16,2-6-3 0,-4 5-12 0,1-4-27 15,-1-2-21-15,-3 0-23 0,2 0-35 0,0 0-40 16,2-2-36-16,0-1-41 0,2-4-49 0,0 2-175 16,4-2-457-16,3-4 202 0</inkml:trace>
          <inkml:trace contextRef="#ctx0" brushRef="#br0" timeOffset="4420.16">19763 913 124 0,'0'0'222'0,"0"0"-11"0,1-13-3 0,-1 13-12 16,0 0-9-16,0 0-12 0,0 0-9 0,0 0-7 15,0 0-5-15,3-7-11 0,-3 7-13 0,0 0-2 16,0 0-6-16,0 0-14 0,0 0-2 0,10-4-10 16,-10 4 8-16,9-4-19 0,-9 4-6 0,0 0 4 15,14-1-18-15,-14 1-5 0,12-4-4 0,-12 4-4 16,15 0-5-16,-8-1-3 0,4 1-3 0,0-1-1 15,2-2-8-15,-2 3-3 0,2 0-4 0,0 0-1 16,0 0 2-16,-1-5-6 0,2 4-6 0,-2 0 3 16,-1-1-1-16,-1 0-1 0,4 2-5 0,-5-3 2 15,-9 3 2-15,14-5-4 0,-5 5-2 0,-9 0-3 16,12-2 3-16,-12 2-2 0,10 0 0 0,-10 0 3 16,0 0-4-16,13-1-3 0,-13 1 2 0,0 0-8 15,0 0-3-15,0 0-12 0,0 0-7 0,11 0-3 16,-11 0-12-16,0 0-3 0,0 0-10 0,0 0-11 15,0 0-7-15,0 0-12 0,0 0-12 0,0 0-8 16,0 0-19-16,0 0-16 0,0 0-22 0,0 0-12 16,0 0-26-16,0 0-179 0,0 0-410 0,0 0 181 15</inkml:trace>
          <inkml:trace contextRef="#ctx0" brushRef="#br0" timeOffset="4800.31">19968 648 24 0,'0'0'237'0,"0"0"-17"0,0 0-21 16,0 0-16-16,0 0-19 0,0 0-15 0,0 0-8 16,0 0-2-16,0 0-1 0,0 0-5 0,-11 19 0 15,9-11-5-15,-2 2 1 0,2 0 0 0,-3 3 2 16,4 0 0-16,-3 2 2 0,1 4-12 0,1-4-7 16,-2 1 0-16,4 3-8 0,-2 0 3 0,2-2-5 15,0 1-1-15,2-2 5 0,-2 2-18 0,-2 0-16 16,4-6-4-16,-2 2-8 0,1 0-2 0,1-1-17 15,-1 0 8-15,-1 4-11 0,0-3-18 0,-1-3-38 16,1-2-35-16,-3 6-36 0,0-5-38 0,-5 4-50 16,1-5-64-16,-2 2-79 0,2-3-186 0,-2 1-545 15,-1-2 241-15</inkml:trace>
        </inkml:traceGroup>
      </inkml:traceGroup>
    </inkml:traceGroup>
    <inkml:traceGroup>
      <inkml:annotationXML>
        <emma:emma xmlns:emma="http://www.w3.org/2003/04/emma" version="1.0">
          <emma:interpretation id="{A8DAF4C1-FF23-4D1F-AA7E-699474E8AF42}" emma:medium="tactile" emma:mode="ink">
            <msink:context xmlns:msink="http://schemas.microsoft.com/ink/2010/main" type="paragraph" rotatedBoundingBox="21288,12313 23497,12441 23455,13149 21247,13020" alignmentLevel="1"/>
          </emma:interpretation>
        </emma:emma>
      </inkml:annotationXML>
      <inkml:traceGroup>
        <inkml:annotationXML>
          <emma:emma xmlns:emma="http://www.w3.org/2003/04/emma" version="1.0">
            <emma:interpretation id="{C88933E9-61CC-4714-B075-CFA0A573D9D0}" emma:medium="tactile" emma:mode="ink">
              <msink:context xmlns:msink="http://schemas.microsoft.com/ink/2010/main" type="line" rotatedBoundingBox="21288,12313 23497,12441 23455,13149 21247,13020"/>
            </emma:interpretation>
          </emma:emma>
        </inkml:annotationXML>
        <inkml:traceGroup>
          <inkml:annotationXML>
            <emma:emma xmlns:emma="http://www.w3.org/2003/04/emma" version="1.0">
              <emma:interpretation id="{A9EB0E6B-DD0E-4BE7-814E-F692CBE6840E}" emma:medium="tactile" emma:mode="ink">
                <msink:context xmlns:msink="http://schemas.microsoft.com/ink/2010/main" type="inkWord" rotatedBoundingBox="21288,12313 23497,12441 23455,13149 21247,13020"/>
              </emma:interpretation>
            </emma:emma>
          </inkml:annotationXML>
          <inkml:trace contextRef="#ctx0" brushRef="#br0" timeOffset="35015.84">16514 1805 101 0,'0'0'177'0,"0"0"-13"16,0 0-7-16,2-11-13 0,-2 11-10 0,0 0-11 15,0 0-3-15,0 0-11 0,0 0-4 0,0 0-9 16,0 0-7-16,0 0-6 0,0 0 0 0,0 0-11 16,5-14-5-16,-5 14-4 0,0 0 1 0,0 0-7 15,0 0-2-15,0 0-1 0,0 0-6 0,0 0-1 0,0 0-1 16,5-8-7-16,-5 8-1 0,0 0-2 16,0 0 0-16,0 0 1 0,0 0-1 0,0 0-1 0,0 0 3 15,0 0 0-15,0 0-2 0,0 0 3 0,0 0-1 16,1-6 2-16,-1 6-6 0,0 0-2 0,0 0-5 15,0 0 2-15,0 0-4 0,0 0-5 0,0 0-3 16,0 0 4-16,0 0-3 0,18 9 0 0,-18-9 2 16,2 10-2-16,-2-10 1 0,7 11 2 0,-3-3 7 15,1 0-1-15,-1 4 5 0,-4-2 1 0,3 1 2 16,-1 2 16-16,-2-1 2 0,1 2 1 16,-1-1-2-16,3 2 14 0,-3-2-6 0,0-1 4 0,0 3-3 15,0-1 7-15,0-1-6 0,-3 1 9 0,6-1-4 16,-6 2 1-16,3-1-8 0,-1 0-4 0,-1-1 4 15,-1 0-5-15,1 0-2 0,2-1-1 0,-2-1-4 16,2 0-9-16,0 3-5 0,0-4 5 0,0-1-8 16,0 0-1-16,0 1-5 0,0-10-2 0,0 18-1 15,2-12-2-15,-2-6 1 0,-2 13-5 0,2-13-5 16,2 11 6-16,-2-11-2 0,0 9-5 0,0-9-10 16,2 10-13-16,-2-10-7 0,0 0-20 0,3 10-16 0,-3-10-11 15,0 0-15-15,2 5-11 0,-2-5-17 0,0 0-15 16,0 0-23-16,0 0-14 0,0 0-20 0,0 0-34 15,0 0-49-15,0 0-265 0,0 0-572 0,0 0 254 16</inkml:trace>
          <inkml:trace contextRef="#ctx0" brushRef="#br0" timeOffset="35570.26">16557 1676 129 0,'0'0'181'0,"-10"-7"-13"0,10 7-13 0,-5-10-9 15,5 10-10-15,-1-6-10 0,1 6-13 0,0 0-6 16,-5-7-6-16,5 7-5 0,0 0-9 0,0 0 1 0,0 0-2 16,-4-9-4-16,4 9-2 0,0 0-4 0,0 0-1 15,0 0-5-15,0 0-3 0,0 0 0 16,0 0-5-16,0 0-4 0,0 0-2 0,15-5 0 0,-15 5-4 15,11 0-2-15,-2-4 1 0,5 4-6 0,-1-1-2 16,-5 1-3-16,-8 0-5 0,23-1-1 0,-10 2-3 16,2-1-6-16,-4 1-2 0,-2 0-3 0,2 2-3 15,-3 1-3-15,-1-2 2 0,1 3-4 0,2-1-1 16,-4 2-2-16,-1 2-1 0,0-2 0 0,1 2 0 16,-1 0-1-16,-5 1-2 0,2-2 0 0,-2-7 2 15,0 18-2-15,-2-8 1 0,4-2-2 0,-4 3 1 16,2-11-2-16,-5 15-1 0,4-10 3 0,-4 3 1 15,5-8-3-15,-12 12 0 0,6-7 1 0,-1 0 0 16,1 0-1-16,-1 2-1 0,-4-3-10 0,4 1-12 16,-1-3-20-16,-1 3-22 0,0 0-24 0,0-1-27 15,0 1-28-15,3-1-30 0,1-1-46 0,-3 1-157 16,8-4-405-16,-10 6 180 0</inkml:trace>
          <inkml:trace contextRef="#ctx0" brushRef="#br0" timeOffset="36156.41">16713 2216 187 0,'0'0'241'0,"-9"14"-20"0,9-14-20 0,0 0-19 15,0 0-12-15,0 0-10 0,0 0-9 0,4 8-14 16,-4-8-4-16,0 0-7 0,7 4-5 0,-7-4-7 15,6 5-2-15,-6-5-4 0,7 4-10 0,-7-4-4 16,8 4-7-16,-8-4-8 0,8 4-3 0,-4 0-7 16,-4-4-5-16,11 2-5 0,-11-2-5 0,11 4-5 15,-7 0 5-15,-4-4-10 0,14 2-3 0,-14-2-6 16,10 4-2-16,-10-4-2 0,10 0-1 0,-10 0-1 16,8 2-3-16,-8-2-2 0,13-2-1 0,-13 2-5 15,11-2 0-15,-11 2-3 0,12-6 0 0,-6 3-3 0,1-2-1 16,0 1-2-16,1 0 2 0,3-4-5 0,-6 4 3 15,5-4 1-15,0 0-1 0,-2 1-1 0,1 0-5 16,-2-2 6-16,-1 3 0 0,-1 0 0 0,-1-1-1 16,1 0 3-16,-5 7 2 0,4-9 2 0,-4 9 7 15,2-11 1-15,-2 11-1 0,0 0 0 0,0-14-1 16,0 14-2-16,-6-8 1 0,6 8-4 0,-7-7 2 16,7 7-4-16,-13-7-5 0,8 6-2 0,5 1-2 15,-13-3-1-15,13 3 2 0,-16 1-7 0,16-1 1 16,-15 1-4-16,15-1-16 0,-13 2-17 0,7 1-19 15,-1 2-29-15,7-5-35 0,-11 6-35 0,6 0-43 16,5-6-48-16,-7 5-254 0,7-5-541 0,0 0 240 16</inkml:trace>
          <inkml:trace contextRef="#ctx0" brushRef="#br0" timeOffset="37349.63">17288 1788 92 0,'-7'-3'216'0,"7"3"-14"0,0 0-9 0,0 0-14 0,0 0-16 15,0 0-17-15,0 0-10 0,0 0-2 0,0 0-1 16,0 0-6-16,0 0 1 0,0 0-7 0,0 0-5 15,-4 23-5-15,4-23-10 0,0 12-1 0,0-12-1 16,0 14-5-16,0-5 0 0,0-9 11 0,0 20-4 16,2-11-7-16,-2 5-4 0,0-4-5 0,0 3-4 15,2 2 0-15,-2-4-8 0,3 3-2 0,-3-5 5 16,3 5-6-16,-3-3 0 0,1 2-5 0,-1-1 3 16,2 0-7-16,0-2-15 0,3-1 18 0,-5 3-20 15,0-1-3-15,0-2-4 0,2-1-4 0,-2 1 1 16,0 3-13-16,4-6-5 0,-4-6 10 0,1 14-6 15,-1-7-1-15,0-7-1 0,0 14 0 0,0-14-4 16,0 9 2-16,0-9-9 0,1 9-6 0,-1-9-11 16,0 0-16-16,-2 11-12 0,2-11-13 0,0 0-13 15,0 0-12-15,-4 8-9 0,4-8-15 0,0 0-7 16,0 0-13-16,0 0-13 0,0 10-10 0,0-10-14 16,0 0-17-16,0 0-19 0,0 0-30 0,0 0-220 0,0 0-477 15,0 0 211-15</inkml:trace>
          <inkml:trace contextRef="#ctx0" brushRef="#br0" timeOffset="37827.99">17304 1733 219 0,'-1'-10'225'0,"1"10"-14"0,0 0-15 16,-4-14-9-16,4 14-12 0,-2-10-14 0,2 10-8 0,0 0-13 15,0-9-8-15,0 9-10 0,0 0-9 0,2-11-13 16,-2 11-4-16,0 0-15 0,4-5-7 0,-4 5-6 15,7-7-8-15,-7 7-6 0,11-6-5 0,-4 4-3 16,-7 2-7-16,15-2-6 0,-7 2-2 0,3-2-1 16,-11 2-2-16,23 2-8 0,-14 0 5 15,0 0-7-15,-1 0-3 0,-1 1 2 0,1 0-6 0,-3 2 0 16,2 0-4-16,-1 1 0 0,-1-1 3 0,0 1-4 16,-2-1 1-16,0 5-3 0,-1-2 2 0,-2-8-1 15,0 14-2-15,0-6-2 0,0-8 1 0,-5 16 1 16,3-11 1-16,0 3-2 0,2-8 3 0,-9 14-1 15,3-8-2-15,-1 0 1 0,1-1 2 0,-1 2-2 16,0-5 0-16,-1 4 0 0,3-3 1 0,-3 2-3 0,0-3 4 16,8-2-9-16,-13 6-11 0,7-3-20 15,-1 1-22-15,7-4-31 0,-9 4-13 0,9-4-46 16,-11 4-38-16,11-4-218 0,0 0-435 0,-8 2 193 0</inkml:trace>
          <inkml:trace contextRef="#ctx0" brushRef="#br0" timeOffset="38261.6">17506 2046 137 0,'0'0'223'0,"0"0"-12"15,0 0-17-15,0 0-16 0,0 0-18 0,0 0-8 16,6 4-10-16,-6-4-2 0,0 0-8 0,4 8-8 16,-4-8-6-16,0 0-4 0,3 9-5 0,-3-9-1 15,0 10 1-15,0-10 6 0,6 10-6 0,-5-4-5 16,-1-6-1-16,2 12-8 0,0-6-2 0,-2-6-5 15,2 14-4-15,1-5-3 0,-1-1-3 0,-2-8-7 16,4 14-5-16,-4-6-6 0,2-2-5 0,-2-6-4 16,1 15-6-16,-1-8 0 0,0-7-6 0,1 12-3 15,-1-12-6-15,-1 13 1 0,1-13-6 0,-1 11-1 16,1-11 1-16,0 11-13 0,0-11 19 0,0 13-11 16,0-13-14-16,-1 7-19 0,1-7-15 0,-1 10-22 15,1-10-16-15,0 0-21 0,0 0-26 0,-4 10-13 16,4-10-23-16,0 0-25 0,0 0-36 0,0 0-46 0,0 0-195 15,0 0-487-15,0 0 216 0</inkml:trace>
          <inkml:trace contextRef="#ctx0" brushRef="#br0" timeOffset="38640.7">17742 2147 140 0,'0'0'141'0,"0"0"1"0,0 0-22 0,0 0 12 15,0 0-3-15,0 0 1 0,0 0 0 0,-21 13 0 16,21-13 1-16,-8 8-3 0,2-5 1 0,-1 0-5 16,7-3-1-16,-15 9-7 0,5-6-3 0,-1 5-10 15,3-4-7-15,0 1-7 0,-4 2-5 0,5-3-6 16,-2-1-2-16,3 2-6 0,-3-1-11 0,4 0-1 15,5-4-3-15,-11 8-2 0,11-8-13 0,-8 5-2 16,3-1 0-16,5-4-5 0,0 0-3 0,-3 6 3 16,3-6-1-16,0 0 1 0,0 0 4 0,0 0-11 15,12 10 3-15,-12-10 0 0,14 2-7 0,-6 0 1 16,3-2-1-16,-2 0-4 0,5 0-1 0,-1 0-3 16,-3 0 2-16,5 1-9 0,-2-2-2 0,0 1-9 15,-2-2-21-15,-3 1-17 0,-8 1-15 0,15 0-26 16,-15 0-19-16,15-1-22 0,-15 1-37 0,14 0-35 15,-14 0-61-15,7-2-138 0,-7 2-429 0,0 0 190 16</inkml:trace>
          <inkml:trace contextRef="#ctx0" brushRef="#br0" timeOffset="39395.92">18107 1808 53 0,'0'0'279'16,"0"0"-21"-16,0 0-20 0,0 0-19 0,0 0-17 15,0 0-23-15,0 0-11 0,0 0-10 0,0 0-6 0,0 0-9 16,0 0-8-16,23 16-3 0,-21-10-5 16,3 3-3-16,-1 1-2 0,0 0 0 0,2 1-5 15,-1 3-2-15,-3-1-9 0,0-1 10 0,3 3-13 16,-4-1-5-16,1 1-3 0,0 2 4 0,-2-3 4 15,0 2-25-15,0-4-3 0,-4 2 7 0,1 6-4 0,0-6-4 16,0-1-3-16,1 1-10 0,-1-4-4 16,1 2-7-16,-3 1-5 0,4-1 1 0,-3-1-11 0,3 0-2 15,-2 0-3-15,1-6 11 0,2-5-14 0,-4 14-11 16,4-6 7-16,0-8-3 0,0 10-1 0,0-10-2 16,2 10-3-16,-2-10-28 0,2 8-17 0,-2-8-20 15,0 0-18-15,5 6-19 0,-5-6-20 0,0 0-21 16,5 5-21-16,-5-5-28 0,0 0-29 0,0 0-25 15,0 0-34-15,0 0-51 0,0 0-170 0,0 0-525 16,0 0 233-16</inkml:trace>
          <inkml:trace contextRef="#ctx0" brushRef="#br0" timeOffset="39852.84">18114 1750 215 0,'0'0'228'0,"2"-9"-21"0,-2 9-7 0,4-12-11 16,-4 12-12-16,4-8-10 0,-4 8-13 15,6-10-13-15,-4 4-9 0,-2 6-10 0,8-10-7 16,-4 6-12-16,-4 4-4 0,7-12-9 0,-1 9-4 0,-6 3-8 16,11-7-8-16,-3 3-4 0,-2 1-7 0,-6 3 0 15,13-3-6-15,-5 1-10 0,-8 2-4 0,15-2-5 16,-8 0-2-16,-7 2-6 0,13 4-2 0,-13-4-1 16,11 6-5-16,-3-2-2 0,-2 0-4 0,0 3-1 15,-1 0 3-15,-1 2-5 0,0-4-1 0,-2 5 1 16,2 1-1-16,-3 1-2 0,-1-6 0 0,0 5-1 15,0-2 3-15,0-9-3 0,-5 17 4 0,3-10-3 16,-3 1 3-16,2 1 7 0,-5-3-4 0,4-1-5 16,-5 3 2-16,-1-2 0 0,2-2 1 0,1 1-1 15,-3-3-2-15,-3 4 1 0,3-3-5 0,2 0-18 16,-3 3-16-16,3-5-24 0,0 2-29 0,-1-1-30 16,9-2-36-16,-11 2-43 0,11-2-55 0,-10 5-151 15,10-5-432-15,0 0 193 0</inkml:trace>
          <inkml:trace contextRef="#ctx0" brushRef="#br0" timeOffset="40671.16">18335 2106 221 0,'0'0'252'15,"0"0"-16"-15,0 0-22 0,10 5-18 0,-10-5-14 0,0 0-8 16,0 0-10-16,0 0-9 0,2 8-12 15,-2-8-4-15,0 0-8 0,5 6-13 0,-5-6-3 16,1 9-10-16,-1-9-7 0,4 5 1 0,-4-5-17 0,5 7-1 16,-5-7-9-16,2 9-8 0,-2-9-5 0,4 9-5 15,-4-9-4-15,2 8-8 0,-2-8-4 16,3 8-3-16,-3-8-3 0,0 8-2 0,0-8-4 16,0 0-1-16,2 12-7 0,-2-12 3 0,0 0-1 0,0 0-7 15,-3 11 3-15,3-11-3 0,0 0 1 0,-2 11-5 16,2-11 10-16,0 0-9 0,-2 6-4 15,2-6 11-15,0 0-11 0,0 0 1 0,0 0-3 0,-4 7 3 16,4-7-1-16,0 0 5 0,0 0-3 0,0 0-1 16,0 0 7-16,0 0-1 0,0 0-8 0,0 0 12 15,0 0-9-15,0 0-5 0,21-13 2 0,-21 13-3 16,9-9 1-16,-5 4 7 0,2 0-10 0,-1-1-2 16,0 1-1-16,2-2-2 0,-1 2 0 0,0-3-3 15,-1 4 4-15,-1-2 1 0,5 0-3 0,-3 2 1 16,-6 4 3-16,10-10 0 0,-4 4-5 0,-1 1 7 15,-5 5-4-15,10-9 6 0,-7 6-6 0,-3 3 2 16,10-8-1-16,-7 5 2 0,-3 3-2 0,11-6 2 16,-11 6-1-16,11-5 2 0,-5 3-6 0,-6 2 6 15,12-6 0-15,-8 4 9 0,6 0-10 16,-1 0 2-16,-9 2 4 0,12-2-2 0,-5-2 2 0,-7 4 6 16,15-4-4-16,-15 4 1 0,10-2 4 0,-10 2 4 15,8 0-6-15,-8 0 0 0,0 0-2 0,11 0-1 16,-11 0 9-16,0 0-12 0,0 0 2 0,11 4-4 0,-11-4 3 15,4 4-2-15,-4-4 6 0,2 8-2 0,-2-8 2 16,0 0 7-16,1 13 7 0,-1-13-1 0,0 9 3 16,0-9 11-16,0 11-9 0,0-11-4 15,0 14 3-15,0-14-4 0,-1 11 2 0,1-11-6 0,-3 11 2 16,3-11 2-16,-2 11-1 0,2-11-8 0,0 9 4 16,0-9 2-16,0 10-9 0,0-10 3 15,0 0 0-15,2 12 1 0,-2-12 0 0,3 8-4 16,-3-8 4-16,5 8-6 0,-3-5 1 0,-2-3 0 0,11 5 1 15,-6-1-24-15,1 0-22 0,-6-4-27 0,7 1-29 16,-7-1-35-16,13 4-48 0,-13-4-55 0,9 0-74 16,-9 0-246-16,0 0-596 0,0 0 265 15</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7:38.058"/>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F5F502F-34FF-4E1A-9B1E-14E170253294}" emma:medium="tactile" emma:mode="ink">
          <msink:context xmlns:msink="http://schemas.microsoft.com/ink/2010/main" type="writingRegion" rotatedBoundingBox="662,1518 21400,1340 21451,7366 714,7544"/>
        </emma:interpretation>
      </emma:emma>
    </inkml:annotationXML>
    <inkml:traceGroup>
      <inkml:annotationXML>
        <emma:emma xmlns:emma="http://www.w3.org/2003/04/emma" version="1.0">
          <emma:interpretation id="{4A4C50E7-A4FE-4464-A10E-DA7950997C31}" emma:medium="tactile" emma:mode="ink">
            <msink:context xmlns:msink="http://schemas.microsoft.com/ink/2010/main" type="paragraph" rotatedBoundingBox="662,1518 17116,1377 17128,2779 675,2920" alignmentLevel="1"/>
          </emma:interpretation>
        </emma:emma>
      </inkml:annotationXML>
      <inkml:traceGroup>
        <inkml:annotationXML>
          <emma:emma xmlns:emma="http://www.w3.org/2003/04/emma" version="1.0">
            <emma:interpretation id="{53E5763F-989B-4BE9-A7D0-54E7BA81DED3}" emma:medium="tactile" emma:mode="ink">
              <msink:context xmlns:msink="http://schemas.microsoft.com/ink/2010/main" type="line" rotatedBoundingBox="662,1518 17116,1377 17128,2779 675,2920"/>
            </emma:interpretation>
          </emma:emma>
        </inkml:annotationXML>
        <inkml:traceGroup>
          <inkml:annotationXML>
            <emma:emma xmlns:emma="http://www.w3.org/2003/04/emma" version="1.0">
              <emma:interpretation id="{D7908E24-9B7C-4B37-98A8-E99E8E61E128}" emma:medium="tactile" emma:mode="ink">
                <msink:context xmlns:msink="http://schemas.microsoft.com/ink/2010/main" type="inkWord" rotatedBoundingBox="664,1709 4203,1679 4214,2890 675,2920">
                  <msink:destinationLink direction="with" ref="{F3002FF9-4258-4940-91F2-E48CA0989347}"/>
                </msink:context>
              </emma:interpretation>
            </emma:emma>
          </inkml:annotationXML>
          <inkml:trace contextRef="#ctx0" brushRef="#br0">-2632 148 90 0,'3'-6'180'16,"-3"6"-16"-16,5-7-10 0,-5 7-2 0,0 0-13 16,4-11-16-16,-4 11-1 0,6-7-8 0,-6 7-7 15,6-7-2-15,-6 7-6 0,5-6-7 0,-5 6 1 16,5-6-8-16,-5 6-1 0,0 0-4 0,5-6-5 0,-5 6-2 16,0 0-4-16,0 0-5 0,2-6-3 0,-2 6-4 15,0 0-7-15,0 0-5 0,0 0-10 16,0 0 1-16,0 0-9 0,0 0-1 0,0 0-9 0,0 0 2 15,0 0 0-15,0 0 2 0,0 0-5 0,2 23 4 16,-2-23-2-16,-3 19 5 0,3-6-3 0,-3-1 0 16,3 2-2-16,-3 0 0 0,-1 5-2 0,3-1 3 15,0 2-2-15,-3 0-3 0,3 0 4 0,0 2 2 16,-1-2-6-16,-1 1 1 0,2-1 1 0,-3-2 1 16,3 0 2-16,-2 2 0 0,0-1 2 0,1 1-5 15,-1-2-1-15,0-3 4 0,2 2-6 0,-4-3 10 16,1-1-7-16,2-1 5 0,-3 0-7 0,2-1 0 15,-2 0 3-15,4-5 0 0,-2 2 1 0,3-8 0 0,-4 11-1 16,0-6 0-16,4-5-5 0,-2 9-1 16,2-9 1-16,0 0-1 0,-5 9 3 0,5-9 4 15,0 0 4-15,0 0 5 0,0 0 4 0,0 0 9 16,0 0-1-16,0 0 1 0,0 0-1 0,0 0-5 0,0 0-8 16,0 0 1-16,0 0-9 0,0 0 3 0,0 0-15 15,11-32-3-15,-9 20-14 0,2 0-4 16,-2-2-4-16,0 0-1 0,3-5-5 0,-1 0-4 0,0-2-2 15,1 1 1-15,0-1-3 0,3-7 3 0,-5 6 1 16,3 2 6-16,-2-1 0 0,2 0 0 0,-1 2 3 16,1-1 1-16,-4 4 2 0,2-3 5 0,-1 5 2 15,1-1-1-15,-3 4-1 0,3-3 4 0,-2 2 4 16,-1 0-3-16,3 0 4 0,-3 0 1 0,2 1 5 16,-2 2 4-16,3-1 2 0,-2 2 3 0,-1 0-1 15,-1 8 3-15,2-14 4 0,1 9-1 0,-3 5 0 16,1-13 1-16,-1 13 1 0,2-12 1 0,1 8 0 15,-3 4-3-15,3-9 6 0,-3 9-1 0,0 0-2 16,5-10 2-16,-5 10-5 0,0 0-3 0,0 0-5 16,1-9 2-16,-1 9-6 0,0 0-1 0,0 0-1 15,0 0-1-15,0 0 1 0,0 0-3 0,0 0 3 16,0 0 1-16,0 0-6 0,11 20 5 0,-8-12-2 0,0-2-4 16,-1 3 5-16,2 1 0 0,0-1-3 0,0 4 4 15,-2-1 1-15,2 1-1 0,1-1 3 16,-3-1-1-16,0 2 4 0,4-1 0 0,-4 2 4 0,2 0 2 15,0 0-1-15,-2 1 3 0,2-3 0 0,1 2-4 16,-4 0 10-16,2 0 11 0,0 0 2 0,-2-3 4 16,1 3-5-16,0-2-2 0,1-1-5 0,1 1-6 15,0 0 1-15,0 0 1 0,-2-1 2 0,1 0-5 16,2 1-7-16,-3 0 2 0,3-2-4 0,-1 0 4 16,1 2 1-16,0-4-2 0,-4 0-2 0,4 2-6 15,0 0 4-15,-4-2-1 0,4-1-4 0,-3 0-1 16,2 2-2-16,-1-4 6 0,-3-5-4 0,3 11 3 15,1-4 1-15,-4-7-6 0,5 12 3 0,-4-6 2 16,-1-6-3-16,4 9-1 0,-4-9 7 0,2 8-12 16,-2-8 6-16,3 9-6 0,-3-9 5 0,0 0-5 15,0 7-3-15,0-7-9 0,0 0-10 0,2 9-16 16,-2-9-6-16,0 0-12 0,0 0-16 0,0 0-8 16,5 5-12-16,-5-5-12 0,0 0-15 0,0 0-7 0,0 0-24 15,0 0-34-15,0 0-33 0,0 0-42 0,0 0-201 16,0 0-497-16,0 0 221 0</inkml:trace>
          <inkml:trace contextRef="#ctx0" brushRef="#br0" timeOffset="283.71">-2554 456 8 0,'0'0'211'15,"0"0"-15"-15,0 0-17 0,0 0-10 0,0 0-9 16,13-8-12-16,-13 8-9 0,11-2-6 0,-11 2-15 16,15 0-11-16,-15 0-11 0,17 0-12 0,-17 0-5 15,18 2-9-15,-5-2-8 0,-5 0-5 0,0 1-12 16,4-1-17-16,-2 1-22 0,-10-1-23 0,15 4-34 15,-5-2-30-15,-3-2-41 0,-7 0-182 0,15 0-330 16,-15 0 146-16</inkml:trace>
          <inkml:trace contextRef="#ctx0" brushRef="#br0" timeOffset="792.78">-2112 545 30 0,'0'0'239'0,"0"0"-13"15,0 0-15-15,0 0-16 0,0 0-19 0,0 0-17 16,0 0-13-16,4 9 0 0,-4-9 0 0,0 0-2 16,0 0-8-16,-2 11-2 0,2-11-4 0,0 9-5 15,0-9-6-15,3 13 2 0,-3-13-4 0,0 12-3 16,1-4 0-16,-1-8-8 0,2 14-12 0,0-7-1 15,-2-7-3-15,1 15-7 0,-1-6 0 0,1-3-7 16,-1-6-2-16,-1 14-8 0,2-7 6 0,-1-7-17 16,3 13 9-16,-3-13-12 0,1 12-2 0,-1-12-11 15,0 11 4-15,1-5-5 0,-1-6 0 0,1 9-6 16,-1-9-4-16,4 8 1 0,-4-8 2 0,0 0-13 0,0 9 0 16,0-9-7-16,0 0 1 0,0 0 2 15,0 0-2-15,1 10-10 0,-1-10-3 0,0 0-19 16,0 0-13-16,0 0-7 0,0 0-12 0,0 0-9 0,0 0-15 15,0 0-25-15,0 0-29 0,0 0-33 0,0 0-30 16,0 0-38-16,0 0-46 0,-17-27-219 16,16 15-537-16,-2 1 238 0</inkml:trace>
          <inkml:trace contextRef="#ctx0" brushRef="#br0" timeOffset="1092.23">-2026 325 242 0,'-5'-12'371'15,"5"12"-2"-15,-2-7-20 0,2 7-1 0,0 0-15 0,-4-11 0 16,4 11-26-16,-2-8-20 0,2 8-19 0,0 0-27 15,-4-9-20-15,4 9-25 0,0 0-21 16,0 0-20-16,0 0-14 0,0 0-20 0,-1-10-23 0,1 10-34 16,0 0-46-16,0 0-42 0,0 0-28 0,0 0-12 15,0 0-30-15,0 0-21 0,0 0-28 16,0 0-16-16,0 0-32 0,0 0-40 0,5 29-36 0,-5-29-283 16,0 11-596-16,0-11 265 0</inkml:trace>
          <inkml:trace contextRef="#ctx0" brushRef="#br0" timeOffset="1653.11">-1863 696 131 0,'0'0'264'0,"0"0"-19"0,0 0-21 0,0 0-26 0,0 0-21 16,0 0-15-16,0 0-17 0,0 0-14 15,0 0-13-15,0 0-12 0,0 0-11 0,0 0-11 0,0 0-7 16,0 0-4-16,0 0-9 0,0 0-6 16,0 0-4-16,6 11-3 0,-6-11-6 0,0 0-4 15,5 6-5-15,-5-6 0 0,0 0-2 0,0 0 0 0,0 0-5 16,0 0 7-16,0 0 3 0,7 5 21 0,-7-5 1 15,0 0 17-15,0 0 10 0,0 0 9 16,0 0 6-16,0 0 8 0,0 0 7 0,0 0 6 0,0 0 7 16,0 0 5-16,8-16-4 0,-8 16-2 0,0 0-9 15,0 0-6-15,1-9-6 0,-1 9-10 0,0 0-11 16,0 0-6-16,0 0-12 0,0 0-11 0,0 0-7 16,0 0-6-16,0 0-9 0,0 0-26 0,0 0-28 15,0 0-18-15,0 0-25 0,0 0-12 0,0 0-23 16,0 0-23-16,0 0-22 0,0 0-24 0,0 0-24 15,0 0-41-15,0 0-37 0,0 0-43 0,5 19-250 16,-5-19-605-16,0 0 267 0</inkml:trace>
          <inkml:trace contextRef="#ctx0" brushRef="#br0" timeOffset="2205.11">-1640 665 41 0,'0'0'243'16,"0"0"-15"-16,0 0-19 0,0 0-15 0,0 0-17 16,0 0-5-16,0 0-5 0,5 5-6 0,-5-5-7 15,0 0-8-15,0 0-8 0,0 0-12 0,6 4-2 16,-6-4-9-16,0 0-4 0,5 5-8 0,-5-5 2 15,0 0-2-15,6 5-3 0,-6-5-5 0,0 0-1 16,0 0 7-16,0 0-2 0,0 0 4 0,0 0 4 16,0 0 0-16,0 0 5 0,0 0 2 0,0 0-5 15,0 0 3-15,0 0-3 0,0 0-2 0,16-8-1 0,-16 8-3 16,0 0-3-16,0 0-4 0,4-6-6 0,-4 6 3 16,0 0-8-16,0 0-6 0,4-8-6 15,-4 8-5-15,0 0-5 0,2-8-3 0,-2 8-7 0,0 0-8 16,0 0-1-16,0 0-5 0,4-8-6 15,-4 8-7-15,0 0-5 0,0 0-7 0,0 0-16 16,0 0-18-16,0 0-25 0,0 0-29 0,0 0-29 0,0 0-26 16,0 0-26-16,0 0-28 0,0 0-15 0,0 0-16 15,0 0-26-15,0 0-19 0,0 0-39 0,0 0-39 16,0 0-217-16,0 0-599 0,0 0 265 0</inkml:trace>
          <inkml:trace contextRef="#ctx0" brushRef="#br0" timeOffset="2843.23">-1317 563 244 0,'0'0'283'15,"0"0"-15"-15,0 0-23 0,0 0-24 0,0 0-21 0,0 0-18 16,0 0-21-16,0 0-16 0,0 0-14 15,0 0-10-15,0 0-7 0,10 8-6 0,-10-8-10 0,3 11-4 16,0-6-1-16,0 3-7 0,0-1-4 16,1 0-2-16,0 2-4 0,-2 4-5 0,3-2 1 0,0 0-4 15,1-2-5-15,0 3-5 0,-3 0-5 0,1 0-7 16,-1 1 1-16,2-1 1 0,-1 0-5 0,2 2-9 16,-3-2 4-16,0 2-3 0,-2-4-5 0,2 4 4 15,1-3-2-15,-2 2-5 0,2-1 1 0,-2 0-5 16,1-2-3-16,-1-1-1 0,2 2 0 0,-2 1-1 15,2-2 0-15,-1 1-7 0,1-2 5 0,-1 0-4 16,1-2 2-16,-2 5-6 0,2-5-1 0,-3 2 3 16,0-3 0-16,3 2-4 0,-4-8 3 0,2 14-2 15,2-7-3-15,-3 0 0 0,-1-7-2 0,2 12 4 16,-2-12 0-16,1 10-2 0,-1-10 0 0,-1 11 0 16,1-11 7-16,-5 10-3 0,5-10 5 0,-5 7-2 15,5-7 9-15,-10 8-2 0,5-4 2 0,5-4 0 16,-14 7-3-16,6-5 1 0,-1 0 0 0,9-2-3 15,-15 4 6-15,7-4-9 0,8 0 3 0,-21 0 3 0,12-1-5 16,9 1 1-16,-22-3 9 0,13-1-17 0,1 2 3 16,-6-4-8-16,5 1-14 0,2-3-20 0,-3-1-22 15,3 2-22-15,-2-3-23 0,1 2-25 0,-1-1-28 16,3-4-38-16,1-1-51 0,4 0-40 0,-3-6-247 16,4 0-572-16,-1-3 254 0</inkml:trace>
          <inkml:trace contextRef="#ctx0" brushRef="#br0" timeOffset="3132.18">-1245 231 168 0,'-8'-14'392'0,"8"14"-23"0,-1-8-26 0,1 8-26 0,-5-6-37 15,5 6-19-15,0 0-34 0,0 0-27 0,-2-8-22 16,2 8-34-16,0 0-42 0,0 0-38 0,0 0-24 16,0 0-14-16,0 0-23 0,0 0-25 15,0 0-29-15,0 0-28 0,0 0-38 0,-13 22-31 0,11-16-52 16,-2 0-217-16,-1 2-450 0,5-8 199 15</inkml:trace>
          <inkml:trace contextRef="#ctx0" brushRef="#br0" timeOffset="4505.7">-837 520 92 0,'0'0'227'0,"8"1"-9"16,-8-1-8-16,8 3-11 0,-8-3-10 0,15 0-5 16,-15 0-10-16,16 0-8 0,-5-1-9 0,-11 1-11 15,21 0-14-15,-8-2-14 0,-4 2-12 0,-9 0-10 16,16-1-9-16,-6 1-8 0,-10 0-10 0,15 0-12 0,-6 0-13 16,-9 0-18-16,13 0-23 0,-13 0-25 0,13-1-23 15,-13 1-26-15,9 1-22 0,-9-1-24 16,11 1-37-16,-11-1-32 0,11 0-163 0,-11 0-378 15,9-4 168-15</inkml:trace>
          <inkml:trace contextRef="#ctx0" brushRef="#br0" timeOffset="4231.78">-830 373 90 0,'0'0'158'0,"0"0"-7"0,0 0-10 15,0 0-4-15,0 0-4 0,0 0-4 0,0 0-7 16,0 0 0-16,0 0-2 0,0 0 1 16,0 0 0-16,0 0-1 0,0 0 0 0,0 0-2 0,0 0-4 15,0 0-2-15,0 0-3 0,0 0-8 0,0 0-2 16,0 0-3-16,0 0-8 0,0 0-1 0,0 0-6 15,0 0-8-15,0 0-2 0,0 0-6 0,0 0-6 16,0 0-4-16,0 0-8 0,0 0-3 0,0 0-8 16,0 0 3-16,0 0-5 0,0 0-1 0,0 0 1 15,0 0-1-15,0 0 1 0,0 0-7 0,31 6 3 16,-31-6-5-16,15 0-1 0,-5 2-4 0,-3-1 2 0,2 1-4 16,-9-2-2-16,16 1 1 0,-9-1-3 15,-7 0 1-15,17 2-4 0,-17-2 5 0,14 0-2 16,-8 3-4-16,-6-3-3 0,15-3 1 0,-15 3-1 0,15 3 3 15,-8-3-3-15,-7 0-6 0,10 1 3 0,-10-1-1 16,0 0 1-16,12 0-3 0,-12 0-1 16,0 0 3-16,10 0-5 0,-10 0-5 0,0 0-8 0,0 0-13 15,0 0-5-15,0 0-15 0,8 2-10 0,-8-2-17 16,0 0-19-16,0 0-14 0,0 0-25 0,0 0-15 16,0 0-19-16,0 0-19 0,0 0-30 0,0 0-195 15,0 0-444-15,0 0 196 0</inkml:trace>
          <inkml:trace contextRef="#ctx0" brushRef="#br1" timeOffset="21695.79">-107-87 87 0,'0'0'211'0,"5"-7"-12"0,-5 7-11 0,6-4-13 16,-6 4-11-16,7-8-8 0,-7 8-8 0,4-6-7 15,-4 6-8-15,0 0-6 0,5-8-4 0,-5 8-7 16,0 0-7-16,5-5-9 0,-5 5 0 0,0 0-11 16,5-6 0-16,-5 6-8 0,0 0-5 0,0 0-5 0,0 0-8 15,0 0 1-15,0 0-4 0,0 0-7 0,4-8-9 16,-4 8-3-16,0 0-4 0,0 0-5 0,0 0-6 15,0 0-1-15,0 0 2 0,0 0-10 0,0 0 0 16,0 0-4-16,0 0 1 0,0 0-3 0,0 0 2 16,0 0-6-16,0 0 1 0,0 0-4 0,0 0 0 15,0 0 2-15,0 0 6 0,-18 22-5 0,15-17 3 16,-1 1-1-16,-2 3 0 0,1-4-1 0,-2 5-1 16,1-4-1-16,0 6 4 0,1-6-1 0,-2 3-1 15,-1-3 4-15,2 4-4 0,-1 0-2 0,1 0 2 16,-2-1 1-16,1-2 2 0,4 1-3 0,-3 0 3 15,0 0-5-15,1 2 0 0,0-1 2 0,4-4 1 16,1-5-1-16,-7 14 2 0,3-7 2 0,1 2-2 16,2-1 4-16,-4-1-3 0,5-7 0 0,-5 13 3 0,3-5 0 15,-2-1 0-15,4-7 2 0,-2 15-2 0,-1-9 1 16,3-6-1-16,-2 15-1 0,-1-8 1 0,0 0 1 16,3-7 3-16,-5 15-6 0,2-9 7 0,0 2 2 15,0 0-4-15,-2 1 5 0,3 2-8 0,-3-5 3 16,1 2-11-16,3 1 9 0,1-9-2 0,-8 16-3 15,4-5 5-15,1-5-8 0,3-6 4 0,-5 14 1 16,4-9-1-16,-3 2 6 0,4-7-13 0,-5 15 3 16,4-9-1-16,1-6-3 0,-3 14 6 0,1-5 4 15,1-2 1-15,1-7 0 0,-3 13-1 0,3-13-2 0,0 13-1 16,0-13-2-16,2 11-2 0,-2-11 4 16,-2 14 4-16,2-14-2 0,2 11-2 0,-1-6 9 15,-1-5-11-15,-1 14 5 0,1-14-8 0,2 11 4 0,0-5 3 16,-2-6-3-16,2 13-1 0,-2-4 2 0,0-9 2 15,0 14-6-15,1-8-2 0,-1-6 0 16,1 11 22-16,-1-11-12 0,5 11-5 0,-2-2 3 0,-3-9 1 16,2 10 0-16,-1-4 1 0,3 1 2 0,-4-7 5 15,4 12 13-15,-2-5-16 0,-1 1 10 0,2-3-6 16,2 3 12-16,-2-2-4 0,0 2 2 0,-2-2 1 16,3 2-4-16,-2-1 4 0,3 1-4 0,-1 0-3 15,-3-1-10-15,4-1 7 0,-2 3-1 0,0-1 0 16,2 1 7-16,0-1-9 0,-2-2 4 0,0 0-9 0,2 1 5 15,0 2-5-15,-1-1 3 0,0-2 8 16,3-1-12-16,-2 4 0 0,0-1 0 0,1-2 0 0,-5 2 3 16,4-5-13-16,-1 2 12 0,-4-5 2 0,6 13-3 15,-2-9 1-15,-2 3 6 0,-2-7 1 16,6 9-5-16,-2-2 6 0,-4-7 1 0,4 7 1 0,-4-7 2 16,4 12-1-16,0-8 2 0,-4-4-5 0,2 7 0 15,-2-7-4-15,5 8-2 0,-5-8 1 0,2 8-1 16,-2-8-6-16,0 0 2 0,4 6 2 0,-4-6-4 15,0 0 4-15,0 0-4 0,4 6-1 0,-4-6-8 16,0 0-9-16,0 0-19 0,0 0-23 0,0 0-45 16,0 0-32-16,0 0-31 0,0 0-41 0,0 0-60 15,0 0-53-15,0 0-95 0,0 0-249 0,0 0-708 16,0 0 313-16</inkml:trace>
          <inkml:trace contextRef="#ctx0" brushRef="#br0" timeOffset="-14204.83">147 105 64 0,'0'0'251'0,"2"-9"-20"0,-2 9-12 0,3-6-18 0,-3 6-15 15,6-9-12-15,-6 9-9 0,5-5-13 0,-5 5-10 16,5-6-12-16,-5 6-10 0,0 0-13 0,6-5-10 16,-6 5-12-16,0 0-4 0,0 0-5 0,0 0-4 15,11 11-1-15,-11-11-1 0,4 16-9 0,-2-3 4 16,-2-1-5-16,0 7 1 0,-4 1-6 0,2 2 4 16,-4 5-6-16,1-4-6 0,-3 5-5 15,-2 0 2-15,-2 1-8 0,-1-2 0 0,2-1-3 0,1-7-5 16,0 2-2-16,-5 4 0 0,4-7-7 0,0-2 4 15,4-3-3-15,-5 2-2 0,7-3-6 0,-2-2 2 0,1-2 0 16,2 1-3-16,-1-4-1 0,2 2 2 16,3-7-4-16,-4 10 1 0,4-10 3 0,-6 6 1 15,6-6-1-15,0 0-1 0,-4 5-1 0,4-5-3 0,0 0-6 16,0 0-17-16,0 0-11 0,9-22-3 0,-4 9-7 16,5-2 0-16,0-2-6 0,5-11-8 0,-2 1 0 15,3-1 0-15,-5 0 2 0,1-2 5 0,3-1 2 16,-3 2 4-16,-3 0 1 0,2 0 8 0,-1 1 6 15,-2 8-1-15,0-1 10 0,-2 0 18 16,-1 2 6-16,-1-1 8 0,1 6 6 0,-1 2 3 0,0 0 1 16,0 0-1-16,-3 0 1 0,2 1 1 0,-1 5 3 15,-2 6-7-15,4-12 1 0,-4 12 2 0,2-10-4 16,-2 10-5-16,0 0-6 0,5-6 4 0,-5 6-10 0,0 0 3 16,0 0-8-16,8-3 7 0,-8 3-3 15,0 0 2-15,12 12-4 0,-6-3 2 0,2 3-4 16,4 5 2-16,-2-1-3 0,2 4 2 0,-2 2 2 15,4 4-2-15,1 4 2 0,-1-3-1 0,0 0 4 16,-1-1-1-16,2-1 2 0,-2 2 0 0,0-7-1 16,-4-2 2-16,0 1-4 0,-1-1 4 0,-1 1-3 0,-1-3 2 15,1-2-3-15,-1 0 2 0,-1 0-1 16,-1-3-1-16,0 0 0 0,3-1 2 0,-3 2-4 0,1-3 1 16,0-1-1-16,0 2 2 0,-3-3 0 0,2 2 1 15,0-1-2-15,1-2-2 0,0-1-2 0,-5-5-4 16,8 9-10-16,-5-4-7 0,3 0-9 0,0-1-14 15,-6-4-11-15,11 6-22 0,-6-4-28 0,-5-2-19 16,8 3-30-16,-8-3-46 0,13-5-47 0,-13 5-185 16,7-7-464-16,-7 7 205 0</inkml:trace>
          <inkml:trace contextRef="#ctx0" brushRef="#br0" timeOffset="-13928.44">249 368 133 0,'0'0'278'0,"-5"-4"-13"16,5 4-15-16,0 0-22 0,0 0-19 0,0 0-22 15,0 0-20-15,0 0-18 0,0 0-11 0,0 0-13 16,0 0-11-16,0 0-13 0,0 0-10 0,18-5-7 15,-18 5-11-15,13 2-7 0,-13-2-2 0,18 3-8 16,-9-2-5-16,2 1-8 0,5 1-14 0,-6 0-28 16,5 1-29-16,-1-2-29 0,1 1-43 0,0 0-35 15,0-3-29-15,2 2-77 0,3-2-123 0,1 0-392 16,0 0 174-16</inkml:trace>
          <inkml:trace contextRef="#ctx0" brushRef="#br0" timeOffset="-13680.76">705 401 233 0,'0'0'254'0,"9"0"-12"16,-9 0-11-16,8 5-15 0,-8-5-13 15,8 5-9-15,-3-1-14 0,3 2-14 0,-5-1-10 0,4 3-10 16,-2 1 4-16,3 2-11 0,-2-3-3 0,0 5-11 16,0-1-10-16,3 1-8 0,-2-1-5 15,-4-3 0-15,2 3-7 0,-3-1-15 0,3 0-9 16,-1-1-5-16,-2-2-5 0,-2 1-8 0,3-2-1 0,-3 2-6 15,2 0-2-15,-2 2-8 0,0-11-8 0,-2 15-17 16,-2-7-15-16,4-8-21 0,-7 11-23 0,2-6-21 16,0 0-28-16,5-5-28 0,-10 6-29 0,4-4-42 15,6-2-43-15,0 0-242 0,-21-4-521 0,17-2 232 16</inkml:trace>
          <inkml:trace contextRef="#ctx0" brushRef="#br0" timeOffset="-13530.76">806 262 216 0,'0'0'255'0,"4"-12"-24"15,-1 6-26-15,-3 6-22 0,6-10-39 0,-6 10-36 0,7-5-46 16,-7 5-50-16,8-4-55 0,-8 4-83 0,10 0-83 16,-10 0-224-16,13 0 100 0</inkml:trace>
        </inkml:traceGroup>
        <inkml:traceGroup>
          <inkml:annotationXML>
            <emma:emma xmlns:emma="http://www.w3.org/2003/04/emma" version="1.0">
              <emma:interpretation id="{FC4BE5CF-97D2-459D-BED1-5D5559AF2B18}" emma:medium="tactile" emma:mode="ink">
                <msink:context xmlns:msink="http://schemas.microsoft.com/ink/2010/main" type="inkWord" rotatedBoundingBox="5019,1859 6781,1843 6787,2499 5024,2514">
                  <msink:destinationLink direction="with" ref="{F3002FF9-4258-4940-91F2-E48CA0989347}"/>
                </msink:context>
              </emma:interpretation>
            </emma:emma>
          </inkml:annotationXML>
          <inkml:trace contextRef="#ctx0" brushRef="#br0" timeOffset="-12854.5">1793 134 74 0,'0'0'230'16,"0"0"14"-16,3 14-10 0,-1-6-6 0,0 5-16 15,-2 3-12-15,-2 3-9 0,2 2-9 0,-2 10-7 16,-4-3-12-16,6 2-8 0,-5 1-11 0,0-3-16 16,-1 2-12-16,1-8-8 0,-2 1-8 0,1-3-5 15,2-1-4-15,-4 0-8 0,5-1-10 0,-2-3-5 16,-1-5-9-16,1 4 0 0,-2-4-11 0,4-4-3 0,-2 3-5 16,0-2-4-16,5-7-2 0,-6 12-2 15,4-10-2-15,2-2-5 0,-7 6 6 0,7-6 0 16,0 0-10-16,0 0 1 0,0 0-6 0,-13-13-10 0,10 1-12 15,3-1-9-15,3-7-15 0,-3-2-12 16,7-8-16-16,3-1-14 0,1-3 1 0,2-3-5 16,3 1 3-16,-1 1 2 0,-2 1 6 0,5 0 5 0,-2 4 3 15,-1-1 12-15,-2 3 3 0,0 2 6 0,-1 7 7 16,-4-1 8-16,3 5 10 0,-4-3 14 16,2 8 5-16,-5 3 8 0,-1-1-1 0,0 3 5 0,-3 5-10 15,7-10 1-15,-7 10 1 0,8-6-1 0,-8 6-3 16,0 0 1-16,13 6-4 0,-7 1 5 0,1 1-3 15,-1 2 10-15,1 3 0 0,1 2 3 0,2 5 5 16,0 0 0-16,6 9-3 0,-1-3 1 0,1 2 3 16,-3-2 5-16,5-1 0 0,-3 1-1 0,-4-5-1 15,4-4 4-15,-4 4-7 0,-1-2-4 0,0-2-2 16,3-1-1-16,-3 0-5 0,-4-4 3 0,-1-1-2 16,1-1-3-16,-2 0 1 0,3-2-2 0,-1-1-2 15,-3 0-8-15,2-2-17 0,-5-5-22 0,5 11-25 16,-5-11-30-16,3 7-32 0,-3-7-27 0,0 0-27 0,0 0-36 15,0 0-239-15,0 0-492 0,0 0 219 16</inkml:trace>
          <inkml:trace contextRef="#ctx0" brushRef="#br0" timeOffset="-12648.37">1862 412 228 0,'0'0'264'16,"0"0"-12"-16,0 0-14 0,0 0-19 0,0 0-15 16,39-6-21-16,-23 5-20 0,-1 1-20 0,1 0-8 15,6-2-15-15,0 2-10 0,-2 2-15 0,-1-2-26 16,-3 0-38-16,1 2-35 0,-3 0-38 0,3 0-34 16,1-1-48-16,-2 2-29 0,-6-3-190 0,3 0-371 15,1 0 164-15</inkml:trace>
          <inkml:trace contextRef="#ctx0" brushRef="#br0" timeOffset="-12396.78">2390 417 182 0,'0'0'283'0,"12"-2"-13"0,-12 2-17 16,0 0-26-16,0 0-21 0,0 0-17 0,9 2-17 16,-9-2-1-16,4 8-10 0,-4-8 3 0,4 11 0 15,-2 1-10-15,-2-6-12 0,3 5-6 0,-1-1-9 16,1 1-4-16,-1 3 1 0,1 0-19 0,-3-4-6 15,3 1-8-15,-1 0-10 0,1 1-6 16,-1-5-6-16,0 5-4 0,-2-4-8 0,0-8-1 0,4 16-15 16,1-10 5-16,-5-6 4 0,0 16-15 0,2-11-7 15,-2-5-17-15,0 10-24 0,0-10-19 0,2 8-30 16,-2-8-16-16,0 0-20 0,0 0-18 0,0 0-44 16,0 0-43-16,0 0-37 0,0 0-287 0,0 0-568 15,0 0 251-15</inkml:trace>
          <inkml:trace contextRef="#ctx0" brushRef="#br0" timeOffset="-12222.18">2450 276 112 0,'2'-7'320'16,"-2"7"-19"-16,3-15-26 0,1 5-25 0,-1 4-24 16,0-1-21-16,5 1-22 0,-3 1-20 0,-5 5-14 15,10-6-24-15,-10 6-27 0,13 0-29 0,-13 0-33 16,11 5-31-16,-11-5-34 0,12 12-39 0,-6-3-38 15,1-1-34-15,-1 3-223 0,-2-1-393 16,2-1 175-16</inkml:trace>
          <inkml:trace contextRef="#ctx0" brushRef="#br0" timeOffset="-11989.74">2772 456 95 0,'0'0'258'0,"13"3"-7"0,-13-3-19 0,16 0-17 0,-5-3-16 16,2 3-14-16,0-2-13 0,2-1-11 0,0 1-12 16,1 1-10-16,2-4-13 0,2 4-10 15,0-1-10-15,-5-1-13 0,0 1-8 0,1 1-7 16,-1-2-8-16,3 1-8 0,-5-1-5 0,3 1-9 16,-3-1 0-16,1 2-6 0,0-2-9 0,-4 3-15 0,0-2-26 15,1 2-17-15,-11 0-28 0,13-4-25 0,-13 4-33 16,10-4-39-16,-6 0-33 0,-4 4-222 15,0 0-439-15,4-11 194 0</inkml:trace>
          <inkml:trace contextRef="#ctx0" brushRef="#br0" timeOffset="-11728.15">3010 237 146 0,'0'0'222'0,"-4"7"3"15,4-7-10-15,0 13-11 0,0-13 3 0,-3 19-5 0,3-7-10 16,3 2-9-16,-6 1-8 0,3 2-8 0,3 2-5 16,-6-1-11-16,3 2-9 0,0-2-13 15,3-1-16-15,-3-1-5 0,0-2-16 0,0 0-2 16,2 0-11-16,-4 0-3 0,2 0-9 0,0 0-4 0,0-3-10 16,-4 1-5-16,4-1-9 0,-1-3-7 0,1-8-24 15,-1 16-23-15,1-10-24 0,0-6-24 16,0 12-27-16,0-12-27 0,0 10-24 0,0-10-42 0,3 5-33 15,-3-5-239-15,0 0-492 0,16-4 218 0</inkml:trace>
          <inkml:trace contextRef="#ctx0" brushRef="#br0" timeOffset="-11477.03">3372 292 175 0,'4'-5'271'0,"-4"5"-17"0,7-9-15 16,-1 7-20-16,-6 2-16 0,0 0-19 0,9-8-18 16,-9 8-18-16,0 0-14 0,11 0-15 0,-11 0-1 15,0 0-9-15,9 15 0 0,-7-3-5 0,2 1-4 16,-4 1-7-16,3 3-3 0,-3 1-2 0,2 2-6 0,3 0-4 16,-5 0-13-16,1 3-11 0,-2 5 2 0,2-9-4 15,-1 1-5-15,1-1-5 0,-2 4-20 16,0-9-26-16,1 6-35 0,-5-2-34 0,5-1-45 0,-2-3-43 15,-1 0-49-15,3-4-260 0,0-10-508 0,0 18 225 16</inkml:trace>
        </inkml:traceGroup>
        <inkml:traceGroup>
          <inkml:annotationXML>
            <emma:emma xmlns:emma="http://www.w3.org/2003/04/emma" version="1.0">
              <emma:interpretation id="{F3DC3EE1-28DD-46CB-ADC4-5E15A9CEEA4D}" emma:medium="tactile" emma:mode="ink">
                <msink:context xmlns:msink="http://schemas.microsoft.com/ink/2010/main" type="inkWord" rotatedBoundingBox="7425,2237 8421,2229 8422,2268 7426,2277">
                  <msink:destinationLink direction="with" ref="{F3002FF9-4258-4940-91F2-E48CA0989347}"/>
                </msink:context>
              </emma:interpretation>
            </emma:emma>
          </inkml:annotationXML>
          <inkml:trace contextRef="#ctx0" brushRef="#br0" timeOffset="-10509.72">4076 420 153 0,'0'0'281'0,"0"0"-15"0,0 0-20 16,0 0-21-16,0 0-24 0,0 0-19 0,0 0-21 16,0 0-10-16,0 0-19 0,16-5-11 0,-16 5-13 15,0 0-9-15,0 0-13 0,10-3-6 0,-10 3-13 16,0 0-17-16,10 0-27 0,-10 0-21 0,0 0-22 0,13 3-26 16,-13-3-17-16,11 0-29 0,-11 0-20 0,14 0-33 15,-14 0-69-15,14 0-110 0,-2-4-351 0,-5 4 155 16</inkml:trace>
          <inkml:trace contextRef="#ctx0" brushRef="#br0" timeOffset="-10313.59">4534 429 137 0,'0'0'186'0,"0"0"-20"16,10 0-9-16,-10 0-10 0,0 0-10 0,0 0-14 15,12 0-6-15,-12 0-12 0,0 0-16 0,0 0-6 16,10 0-7-16,-10 0-8 0,0 0-9 0,14 0-24 16,-14 0-29-16,10 2-21 0,-10-2-31 0,13 0-43 15,-13 0-169-15,13 0-278 0,-4 0 124 0</inkml:trace>
          <inkml:trace contextRef="#ctx0" brushRef="#br0" timeOffset="-10134.6">4942 434 158 0,'0'0'251'0,"0"0"-21"0,0 0-20 0,5-5-22 15,-5 5-20-15,0 0-20 0,0 0-26 0,0 0-25 16,0 0-19-16,0 0-27 0,0 0-31 0,0 0-19 16,0 0-29-16,0 0-28 0,11-3-18 0,-11 3-26 15,0 0-44-15,0 0-76 0,0 0-239 0,15 3 106 16</inkml:trace>
          <inkml:trace contextRef="#ctx0" brushRef="#br0" timeOffset="-10023.59">5045 443 97 0,'0'0'215'0,"0"0"-13"0,12-1-7 15,-12 1-18-15,0 0-16 0,0 0-15 0,8-5-14 0,-8 5-25 16,0 0-29-16,0 0-39 0,0 0-44 16,7-2-47-16,-7 2-47 0,0 0-134 0,0 0-251 15,0 0 112-15</inkml:trace>
        </inkml:traceGroup>
        <inkml:traceGroup>
          <inkml:annotationXML>
            <emma:emma xmlns:emma="http://www.w3.org/2003/04/emma" version="1.0">
              <emma:interpretation id="{141994E9-3E1D-4CE3-A8A4-2DC05F44A060}" emma:medium="tactile" emma:mode="ink">
                <msink:context xmlns:msink="http://schemas.microsoft.com/ink/2010/main" type="inkWord" rotatedBoundingBox="9292,1444 13169,1410 13180,2659 9303,2692">
                  <msink:destinationLink direction="with" ref="{F3002FF9-4258-4940-91F2-E48CA0989347}"/>
                  <msink:destinationLink direction="with" ref="{7F9FFAA8-5E37-4CD1-8259-1FD1582FA61D}"/>
                </msink:context>
              </emma:interpretation>
            </emma:emma>
          </inkml:annotationXML>
          <inkml:trace contextRef="#ctx0" brushRef="#br0" timeOffset="-7579.39">7993 155 84 0,'0'0'330'0,"0"0"-25"0,6-2-27 0,-6 2-31 16,0 0-29-16,0 0-22 0,0 0-16 0,0 0-11 16,-8 22-11-16,-1-9-7 0,2 3-18 0,-4 5-7 15,1-3-13-15,-3 3-13 0,-4 3-5 0,2 1-11 16,3-4-10-16,0-2-3 0,-1 7-8 0,4-7-19 0,0-2 4 16,-1-1-2-16,1 2 0 0,2-5-6 15,1 0-7-15,-3-2-5 0,3 1 3 0,4-3-6 0,-3-2 2 16,3-1-11-16,2-6 5 0,-6 10 0 0,4-5-1 15,2-5-1-15,0 0 4 0,-6 5-7 0,6-5 1 16,0 0-14-16,0 0-6 0,0 0 1 0,-11-22-7 16,7 10-9-16,4 0-8 0,0-7-14 0,2 0-8 15,1-3 0-15,3-9-2 0,0-1-2 0,5 1-6 16,-3-3-2-16,0 4-4 0,5-2 9 0,-2 2 0 16,1 3 6-16,2-1 8 0,-3 8 4 0,-3 0 6 15,3 1 5-15,-1 0 7 0,-1 8 8 0,-2-1 8 16,3 1 6-16,-2 0 3 0,-1 1-1 0,-1 3 5 15,0 1 0-15,-1 2 2 0,-5 4-4 0,9-6-2 16,-9 6 2-16,10-2-4 0,-10 2 0 0,0 0 5 16,13 8 4-16,-5 2 6 0,-3 2 1 0,2-1 6 0,3 7 7 15,2 8 9-15,0-8 3 0,2 8-1 0,1 1-2 16,1 4-1-16,2-2 2 0,-1-1-6 16,2 3-1-16,-2-5-2 0,2 1-5 0,1 1-3 15,-8-8-1-15,0-2 0 0,2 2-3 0,-3-4-5 0,0 1 0 16,-5-5-4-16,2-2-5 0,-1-1-17 0,-2 1-22 15,-1-3-18-15,-3-1-19 0,1-1-20 0,-2-5-26 16,3 11-30-16,-3-11-26 0,0 0-62 0,0 0-224 16,0 0-493-16,0 0 219 0</inkml:trace>
          <inkml:trace contextRef="#ctx0" brushRef="#br0" timeOffset="-7370.7">7986 334 70 0,'0'0'287'0,"0"0"-12"15,18-17-20-15,-5 13-22 0,-1 2-18 0,3-1-24 0,-2 1-20 16,3 0-14-16,2 0-16 0,-4 2-19 16,1-1-19-16,1 2-29 0,0 1-29 0,0-2-39 15,-1 2-31-15,1-2-29 0,-2 2-39 0,-1-1-31 16,1-1-67-16,1 0-119 0,-5-1-335 0,2 1 147 15</inkml:trace>
          <inkml:trace contextRef="#ctx0" brushRef="#br0" timeOffset="-7140.68">8475 197 202 0,'0'0'209'0,"0"0"-16"0,0 0-6 0,13 12-1 16,-8-4-12-16,1 3-11 0,0 3-5 0,-2-2-1 15,1 4-13-15,1 2-8 0,0 0-7 0,-1 2-7 16,1-1-10-16,-2-2-7 0,1 0-9 0,-2-1-9 16,0 1-5-16,0-3-7 0,0 6-11 0,-3-7-4 15,0-2-6-15,1 1-2 0,-1-1-10 0,0 0-18 0,0-3-22 16,0-8-22-16,-2 14-32 0,2-14-27 16,0 13-29-16,0-13-34 0,-4 7-18 0,4-7-74 15,0 0-136-15,0 0-402 0,0 0 178 0</inkml:trace>
          <inkml:trace contextRef="#ctx0" brushRef="#br0" timeOffset="-6901.69">8687 387 78 0,'0'0'212'0,"-16"5"-21"0,9-1-1 0,1 1-12 15,-2 0-11-15,2 0-9 0,-3 5-12 0,1-2-15 16,1 3-6-16,-1-3-6 0,2 0-9 0,1 0-9 15,3-2-8-15,-3 2-6 0,5-8-4 0,-5 14-7 16,5-8-3-16,0-6 0 0,2 16-1 0,1-10-2 16,-3-6-4-16,8 12-2 0,-1-9-4 0,2 3-6 15,1-1-5-15,5 0-7 0,-1-1-10 0,-1-1-26 0,2-1-29 16,6 1-48-16,-5-1-27 0,5-2-36 0,0-2-41 16,-6 2-227-16,6-5-434 0,0 1 193 15</inkml:trace>
          <inkml:trace contextRef="#ctx0" brushRef="#br0" timeOffset="-6691.86">9102 460 87 0,'11'-1'279'0,"5"-2"-9"0,4 1-9 16,3-1-21-16,0 1-22 0,2-1-18 0,0 0-23 15,8 3-11-15,-2-3-17 0,-6 3-16 0,-4-3-10 16,-3 2-16-16,2 0-10 0,-4 0-17 0,-3-2-19 15,-2 3-21-15,-3 0-23 0,-8 0-25 16,12-2-36-16,-12 2-28 0,9-3-31 0,-9 3-31 0,0 0-30 16,5-6-200-16,-5 6-393 0,0 0 173 0</inkml:trace>
          <inkml:trace contextRef="#ctx0" brushRef="#br0" timeOffset="-6470.74">9297 309 169 0,'-4'8'240'0,"4"-8"-13"0,0 0-13 0,2 15-2 16,1-4-5-16,-2-2-11 0,3 1-15 0,-2 1-9 15,2 1-7-15,-3 0-10 0,3 2-12 16,-2 0-16-16,2 1-12 0,-2-4-13 0,-2 0-8 16,2 2-10-16,-2-1-11 0,3 1-2 0,-4-1-6 15,6-1-7-15,-2-5-5 0,-3-6-12 0,0 20-15 0,-3-14-25 16,3-6-22-16,-1 14-32 0,1-14-30 0,-3 10-29 15,3-10-24-15,0 8-17 0,0-8-31 16,0 0-225-16,0 0-441 0,0 0 195 0</inkml:trace>
          <inkml:trace contextRef="#ctx0" brushRef="#br0" timeOffset="-6224.08">9694 239 278 0,'0'6'270'0,"2"3"-13"0,1 1-10 0,-1 2-16 0,3 0-10 16,1 4-11-16,0 2-11 0,4 0-10 0,-1-1-10 16,1-1-18-16,0 2-10 0,1-3-18 15,0 1-16-15,0 2-11 0,-6-7-9 0,5 6-12 0,-4-5-21 16,-1 1-42-16,-2 0-40 0,1 0-45 0,-3-2-55 15,1-2-54-15,-2 1-76 0,0-10-185 0,2 14-470 16,-2-14 208-16</inkml:trace>
          <inkml:trace contextRef="#ctx0" brushRef="#br0" timeOffset="-9246.83">6056 108 183 0,'0'0'232'0,"0"0"-21"15,0 0-13-15,0 0 2 0,0 0 6 0,2 17-10 0,-5-3-12 16,-1-2-1-16,-2 7-7 0,2 0-3 16,-2 1-14-16,1 0-9 0,3 3-18 0,-4-2-2 15,1 2-10-15,0-3-17 0,0 1-4 0,1 1-6 16,-1-2-8-16,0-1-10 0,1 0-10 0,0-5-1 15,0 0-8-15,1 0-3 0,-3-3-4 0,3 1-7 0,1-2-7 16,-1 0-2-16,2-3-4 0,1-7 4 0,-3 12-5 16,3-12-2-16,-1 9 2 0,1-9-3 0,-5 5-1 15,5-5-1-15,0 0 2 0,0 0-14 0,0 0-6 16,0 0-12-16,-4-28-18 0,4 15-8 0,3-5-9 16,-1-2-8-16,3-2-6 0,2-7-5 0,2-3-8 15,1 4-3-15,1-4 4 0,0 2-1 0,3 0 4 16,-3 2 8-16,-1 0 4 0,2 1 7 0,-5 10 5 15,3-3 3-15,-2 1 5 0,-1 5 16 0,-1-2 7 16,0 2 9-16,1 2 4 0,-3 1 6 0,4-3 3 16,-3 6-3-16,1 0 2 0,0 0 3 0,-2 2-1 15,1 0 2-15,1 0 0 0,-1 1 0 0,-5 5-3 0,11-6-1 16,-6 3-1-16,-5 3 2 0,11 0-1 16,-11 0-2-16,11 5-1 0,-5-1 3 0,-1 4 7 15,1-2 3-15,2 3 2 0,-2 4 0 0,1-2 8 0,1 7-1 16,-1 1 1-16,2-3 2 0,-1 4 1 0,-1-1-2 15,0 3 0-15,-1 0 1 0,0-2-2 0,3 0 0 16,-5-1-6-16,2 1 3 0,1-1-3 0,-2-2-3 16,0-3-1-16,-1 0-1 0,1 3-3 0,-2-3 0 15,2-3-1-15,-2 2-2 0,0-2-2 0,0 1 1 16,2-4-4-16,-3 1-12 0,2-1-14 0,-3-2-14 16,3 2-19-16,-2-2-17 0,-2-6-23 0,4 10-21 15,-4-10-23-15,5 6-27 0,-5-6-25 0,9 3-43 16,-9-3-237-16,0 0-504 0,15-8 224 0</inkml:trace>
          <inkml:trace contextRef="#ctx0" brushRef="#br0" timeOffset="-9028.78">6188 313 159 0,'30'-12'251'0,"-19"9"-17"0,2 1-13 16,7 1-18-16,-5-2-15 0,6-1-17 0,0 2-19 16,0-1-15-16,0 3-11 0,-2 0-16 0,-4-1-13 15,3 1-21-15,-5 1-22 0,1-1-35 0,-1 1-41 16,-4 1-32-16,0-1-40 0,3 0-29 16,-12-1-195-16,12 2-344 0,-12-2 153 15</inkml:trace>
          <inkml:trace contextRef="#ctx0" brushRef="#br0" timeOffset="-8781.74">6625 219 170 0,'0'0'212'0,"0"0"-8"0,0 0-13 0,0 0-6 16,13 9-10-16,-8-4-1 0,-2 4-11 0,2 1-4 15,-4 2-12-15,2 2-1 0,0 0-11 0,1 3-3 16,-2 1-8-16,2 2-9 0,-3-1-11 0,2 0-8 15,-1-3-12-15,0 0-8 0,0 3-2 0,-1-1-9 16,1-4-6-16,-2 0-3 0,0-3-8 0,0 1-4 16,0 0-8-16,0-3-16 0,0-9-23 0,0 14-17 15,0-14-26-15,-2 14-21 0,2-14-22 0,2 9-8 0,-2-9-16 16,0 0-30-16,0 0-29 0,4 2-55 0,-4-2-143 16,0 0-401-16,17-16 179 0</inkml:trace>
          <inkml:trace contextRef="#ctx0" brushRef="#br0" timeOffset="-8543.69">6865 412 2 0,'5'-5'212'0,"-5"5"-19"0,0 0-11 0,0 0-12 15,0 0-21-15,0 0 4 0,0 0-13 0,0 0 2 16,0 0-13-16,-28 18 1 0,19-12-3 0,-1 3-6 16,0 1-4-16,-1 0-14 0,-1 0-1 0,1 0-4 15,1 2-11-15,-1-3-12 0,0 2 1 0,3-2-9 16,1 2-9-16,1 0-1 0,1-3-6 0,2 4-4 15,3-5-4-15,-2 2-5 0,2-9-2 0,5 16-1 16,0-9 1-16,2-2-5 0,7 2-1 0,4 2-3 16,2-4-4-16,2 0-7 0,0-1 2 0,12 0-19 15,-12-3-25-15,9 3-43 0,-7-4-44 0,-3-3-46 16,3 1-77-16,-2-2-184 0,0-2-454 0,-1-2 200 0</inkml:trace>
          <inkml:trace contextRef="#ctx0" brushRef="#br1" timeOffset="23593.92">6877-240 36 0,'0'0'170'0,"0"0"-10"16,0 0-6-16,0 0-7 0,0 0-7 0,0 0-6 0,0 0-7 16,0 0-2-16,0 0-4 0,0 0-6 0,0 0-6 15,0 0-5-15,0 0-4 0,0 0-5 0,0 0-4 16,0 0-4-16,0 0-2 0,0 0-6 0,0 0-6 15,0 0 0-15,0 0-5 0,0 0-1 0,0 0-5 16,0 0-5-16,0 0-4 0,0 0 0 16,0 0-7-16,0 0-1 0,0 0-3 0,0 0-4 0,0 0 0 15,0 0-3-15,0 0 0 0,0 0 0 0,0 0 4 16,0 0-7-16,0 0 0 0,0 0-1 0,0 0-1 16,0 0-7-16,13 11 2 0,-8-8-7 0,-5-3-1 0,8 6 0 15,-3-1 0-15,0-1-5 0,-5-4 3 16,9 10-3-16,-6-2-3 0,1-2-1 0,0 0 6 15,1 0-2-15,-5-6 2 0,4 13-2 0,-1-4-1 0,0-4-1 16,0 3 3-16,0 0 3 0,1 2 1 0,-1-2 2 16,2-2 1-16,0 4 0 0,0-4-1 15,0-1-2-15,-3 4 6 0,3-3-3 0,-1 2-1 16,2-3 2-16,-1 1-2 0,0 0-4 0,0 2-3 0,-1-5 3 16,1 5 4-16,0 0-5 0,-3-2 2 0,3 2-1 15,-1-2 0-15,-1 3-3 0,1 1 0 0,-1-3 0 16,-1 0 2-16,1 2-3 0,-1-1-2 0,2 0 5 15,-3 1 6-15,3 0-9 0,-3-1 6 0,1 2-3 16,-2-1 5-16,4-1-1 0,-3 1-2 0,1 1 0 16,0 2-6-16,0-1 4 0,0-3-2 0,-2 1 2 15,0-9 1-15,3 15-3 0,-1-7 5 0,-2 2-7 16,1-2 6-16,-1-8-9 0,3 14 7 0,-1-7-3 0,-1 0-1 16,1 2 0-16,-2-9 2 0,2 16 1 15,-2-7 1-15,1 0 2 0,-1-9-4 0,1 14-2 0,-1-6 1 16,1-1-1-16,-1-7-5 0,0 16 3 0,3-9 0 15,-3-7-3-15,-4 17-9 0,5-7 12 0,-2-3-3 16,1-7 0-16,-1 16-1 0,0-8 0 16,1-8 0-16,-2 15 1 0,0-7 8 0,2-8 5 0,-4 14 1 15,2-6 3-15,1 0 4 0,1-8-3 0,-5 14 1 16,3-5 4-16,0-3-6 0,2-6 9 0,-4 16-7 16,3-8 3-16,0-2 1 0,-3 2-4 0,4-8 7 15,-5 17-4-15,4-9 7 0,-2 0 3 0,1 2-7 16,0-2 1-16,2-8-15 0,-3 16 11 0,-1-7-5 0,2 0 0 15,-2-3-5-15,3 5 6 0,-3-2-5 16,2 1 7-16,-3 0-6 0,2-1 3 0,0 1-5 16,0-1 5-16,-2 2-4 0,4-1-1 0,-1-3 2 0,-1 2-1 15,2-1-2-15,-3 0 7 0,4-8 0 0,-5 14 9 16,4-9-2-16,0 4 3 0,1-9 0 0,-5 13-3 16,5-13 3-16,-1 11 0 0,1-11-1 0,-4 9 2 15,4-9-1-15,-3 10 1 0,3-10-2 0,0 0-2 16,-1 9-4-16,1-9 4 0,0 0 1 0,0 0 0 15,-3 9 2-15,3-9-7 0,0 0 2 0,0 0-2 16,0 0 0-16,0 0-3 0,0 0-2 0,0 9-2 16,0-9-2-16,0 0 2 15,0 0-6-15,0 0-7 0,0 0-21 0,0 0-43 0,0 0-51 0,0 0-56 16,0 0-49-16,0 0-54 0,0 0-62 0,0 0-73 0,-9-23-339 16,9 23-803-16,1-22 354 0</inkml:trace>
          <inkml:trace contextRef="#ctx0" brushRef="#br1" timeOffset="24835.23">7716-377 32 0,'0'0'213'0,"0"0"-5"16,2-7-14-16,-2 7-9 0,0 0-10 0,0 0-13 16,0 0-8-16,0 0-11 0,0 0-10 15,0 0-11-15,0 0-12 0,0 0-7 0,-2-13-6 0,2 13-8 16,0 0-9-16,0 0-4 0,0 0 4 0,0 0 3 16,0 0-2-16,0 0-4 0,-19 16-3 15,19-16-7-15,-9 10 0 0,5-4-5 0,-2 1-6 0,-1 1 8 16,-2 0-9-16,1 0-5 0,2 2 4 0,-1-3-2 15,0 5-5-15,-2-1 1 0,3-1-2 0,-2 0-2 16,1 2-1-16,0-1 2 0,0 0 3 0,1 0-5 16,-4-2-6-16,3 2 8 0,1 0-9 0,-2 0-3 15,1 3 0-15,0-1-2 0,1-3-1 0,0 4-1 16,0-4 7-16,0 3-9 0,2-2 0 0,-2-1-4 16,1 0 5-16,1 2 0 0,-1-1-5 0,-1 0-4 15,4-2-3-15,-3 2 4 0,1 0 2 0,-1 1 0 16,3-2-4-16,-1 2 7 0,1-2-1 0,1 3 7 15,-4-1-10-15,2-2-2 0,2-2 5 0,-1 6 6 0,-1-6 0 16,-1 4 3-16,2-2-7 0,-2 0 0 16,3 0 2-16,-2 1-3 0,0 0 1 0,2 0-3 15,-1-3 7-15,0 4-13 0,-1-4-2 0,3 2 11 0,-1 2-9 16,0-1-3-16,-1-2 6 0,-1 2 2 0,2-1-3 16,-2 0-2-16,2 0 2 0,0-1 0 15,0 0-3-15,-2 1-1 0,2 0-1 0,0-1-4 0,-4 0 5 16,3 0-5-16,2 1-2 0,0 1 2 0,-1-2-2 15,-1 2 3-15,1-3-1 0,1-8 2 0,0 17-4 16,1-6 3-16,1-2 3 0,-1 2 0 16,-1-3 1-16,0-8-1 0,0 16 1 0,0-7-4 0,0-2 0 15,0-7 3-15,-1 18 2 0,2-10 1 0,-1 1 1 16,0-9-4-16,2 17 4 0,-2-10 0 0,1-1-4 0,0 3 2 16,3 0 1-16,0-3 9 0,-2 2-9 15,3-1 1-15,-2 2 1 0,1-1-4 0,3 0 4 16,-3 4 6-16,3-6-6 0,-1 2-3 0,0-1-4 15,0-1 2-15,0 2 7 0,-1-2-2 0,4 3 4 0,-2-4-7 16,-1 3 4-16,1-2-6 0,1 2 1 16,1 1 0-16,-3-4 1 0,1 5-6 0,1-2 3 15,-1 0-5-15,3 0 1 0,-2 1 1 0,-1-4 1 0,0 1-2 16,2 3 9-16,-5-3-6 0,2 0 2 0,0 0-1 16,0-3 0-16,0 2 10 0,-1 0-8 0,-5-5-4 15,8 9 0-15,-3-5 0 0,-5-4 0 0,8 6 0 16,-4-2 7-16,-4-4-7 0,6 9-2 0,-6-9 2 15,9 3 0-15,-9-3-2 0,6 4 0 0,-6-4 5 16,6 4-6-16,-6-4-1 0,0 0-1 0,9 3 0 16,-9-3 1-16,0 0-9 0,0 0-6 0,0 0-25 15,0 0-37-15,0 0-41 0,0 0-53 0,0 0-69 16,0 0-68-16,0 0-78 0,0 0-388 0,0 0-832 0,-10-32 369 16</inkml:trace>
        </inkml:traceGroup>
        <inkml:traceGroup>
          <inkml:annotationXML>
            <emma:emma xmlns:emma="http://www.w3.org/2003/04/emma" version="1.0">
              <emma:interpretation id="{7299AE79-A60B-41EC-9E82-7B081B1DF1B7}" emma:medium="tactile" emma:mode="ink">
                <msink:context xmlns:msink="http://schemas.microsoft.com/ink/2010/main" type="inkWord" rotatedBoundingBox="13796,2232 13946,2230 13947,2247 13797,2248">
                  <msink:destinationLink direction="with" ref="{7F9FFAA8-5E37-4CD1-8259-1FD1582FA61D}"/>
                </msink:context>
              </emma:interpretation>
            </emma:emma>
          </inkml:annotationXML>
          <inkml:trace contextRef="#ctx0" brushRef="#br0" timeOffset="-5652.69">10447 411 155 0,'0'0'283'0,"16"-4"-29"0,-9 3-25 0,-7 1-24 16,16 1-21-16,-8-2-16 0,-8 1-18 0,15 1-20 15,-8 1-23-15,-7-2-32 0,15 1-31 0,-7 0-31 0,2 0-36 16,-2 2-24-16,-1-1-44 0,-7-2-51 16,17 3-141-16,-9-2-306 0,0-1 136 0</inkml:trace>
        </inkml:traceGroup>
        <inkml:traceGroup>
          <inkml:annotationXML>
            <emma:emma xmlns:emma="http://www.w3.org/2003/04/emma" version="1.0">
              <emma:interpretation id="{B962F969-3B69-4D4D-AF98-FA40D9599E32}" emma:medium="tactile" emma:mode="ink">
                <msink:context xmlns:msink="http://schemas.microsoft.com/ink/2010/main" type="inkWord" rotatedBoundingBox="14564,2208 14628,2207 14629,2223 14565,2224">
                  <msink:destinationLink direction="with" ref="{7F9FFAA8-5E37-4CD1-8259-1FD1582FA61D}"/>
                </msink:context>
              </emma:interpretation>
            </emma:emma>
          </inkml:annotationXML>
          <inkml:trace contextRef="#ctx0" brushRef="#br0" timeOffset="-5350.79">11215 398 361 0,'0'0'337'16,"11"-5"-19"-16,-5 4-30 0,2-1-28 0,-8 2-27 15,8-5-25-15,-8 5-22 0,0 0-25 0,12-3-36 0,-12 3-41 16,0 0-41-16,0 0-44 0,0 0-56 0,14 5-48 15,-14-5-64-15,5 3-210 0,-5-3-410 0,0 0 181 16</inkml:trace>
        </inkml:traceGroup>
        <inkml:traceGroup>
          <inkml:annotationXML>
            <emma:emma xmlns:emma="http://www.w3.org/2003/04/emma" version="1.0">
              <emma:interpretation id="{CDACD941-2757-4A9F-8836-E3E56CFDB55B}" emma:medium="tactile" emma:mode="ink">
                <msink:context xmlns:msink="http://schemas.microsoft.com/ink/2010/main" type="inkWord" rotatedBoundingBox="15505,1588 17117,1574 17128,2752 15515,2765">
                  <msink:destinationLink direction="with" ref="{7F9FFAA8-5E37-4CD1-8259-1FD1582FA61D}"/>
                </msink:context>
              </emma:interpretation>
            </emma:emma>
          </inkml:annotationXML>
          <inkml:trace contextRef="#ctx0" brushRef="#br0" timeOffset="-4445.95">12293 1 43 0,'0'0'274'0,"8"-2"-19"0,-8 2-14 0,0 0-22 0,0 0-15 16,16 4-15-16,-13 1-7 0,-3-5-10 0,1 14-14 16,-1-3-5-16,0 2 1 0,-1 2-13 15,-2 3-10-15,0 1-11 0,-3 3-4 0,-2-1-13 0,1-1-15 16,-4 8-2-16,2-8-13 0,3 3-2 16,-5 2-9-16,3-6-3 0,-1 0-6 0,0-1-4 15,0 0-5-15,2 2-4 0,1-4-3 0,-2-4-7 0,1 0-10 16,1-2-6-16,0 0-7 0,1-4-5 0,0-1-5 15,5-5-1-15,-3 12 2 0,3-12 2 0,-5 6 0 16,5-6-11-16,0 0-3 0,0 0-4 0,0 0-6 16,0 0-5-16,-2-25-4 0,6 13-2 0,4-4-6 15,0-3-4-15,4 0-6 0,-1-8-9 0,2 0 2 16,1-1-8-16,1 0 1 0,2-2 3 0,2 5 6 0,-7 3 5 16,0 4 9-16,-1-3 1 0,3 2 5 15,-3-1 16-15,-1 3 14 0,-3 0 9 0,2 6 2 16,-3-1 12-16,0 4 7 0,3-2 6 0,-5 4 9 0,-1 0-4 15,2-2 5-15,0 4 1 0,-5 4 1 0,6-8-10 16,-6 8 2-16,6-8-5 0,-6 8-3 16,0 0-6-16,8-2 0 0,-8 2-1 0,0 0-2 0,11 8-3 15,-5-3 4-15,2 2 0 0,-1 3 5 0,3 0 3 16,-1 2 7-16,4 2 0 0,-1 3-4 0,8 5 4 16,-1 2-2-16,-7-6-5 0,3-2-4 0,-2 3-1 15,6 5-3-15,-4 0 0 0,-2-6 2 0,0 0-4 16,-1 2-1-16,-1-6 0 0,0 1-13 0,-5-2-7 15,2-2-16-15,-2-1-10 0,0 0-14 0,-4-2-20 16,2-1-17-16,-4-7-23 0,3 13-23 0,-3-6-18 16,0-7-30-16,0 0-32 0,0 0-228 0,-8 9-470 15,8-9 208-15</inkml:trace>
          <inkml:trace contextRef="#ctx0" brushRef="#br0" timeOffset="-4239.69">12320 262 88 0,'33'-6'269'0,"-17"6"-13"16,4 0-20-16,3 0-14 0,2 0-24 16,0 0-20-16,7 1-17 0,-6 1-18 0,-3 1-15 0,2-1-22 15,-3 2-28-15,1-2-41 0,-3 4-40 0,-3-4-50 16,2 1-44-16,-4-1-58 0,-2 2-144 0,0-3-324 15,-1 1 144-15</inkml:trace>
          <inkml:trace contextRef="#ctx0" brushRef="#br0" timeOffset="-3807.38">13028 306 102 0,'0'0'209'0,"11"-2"-7"0,-11 2-11 0,0 0-11 0,6-3-4 16,-6 3-2-16,0 0-14 0,0 0-10 16,0 0-11-16,0 0-15 0,0 0-9 0,0 0-10 15,10 5-2-15,-10-5-2 0,5 8-1 0,-2 0-7 16,-1-2-6-16,-1 3-2 0,1 2 1 0,2 3-4 16,0-3-3-16,-2 3-3 0,-1 2-4 0,3 2 1 0,-3 1-4 15,1-3-1-15,0 4-4 0,-1-2-10 0,2 2 2 16,-2-1-7-16,1-1 4 0,-2 2-13 0,3-1-2 15,-3 0-2-15,0-1-2 0,0 1-2 0,1-3-4 16,-1 0 0-16,0 2-2 0,3-4-4 0,-3 0-5 16,0 0 1-16,0-1 1 0,0 1-3 0,0 0-2 15,0-3-1-15,0 0 0 0,0-2-3 0,0-9-1 16,0 15 2-16,1-8 1 0,-1-7 0 0,-4 12-4 16,4-12-4-16,0 0 9 0,-1 13-5 0,1-13 4 15,-7 6 2-15,0-3-5 0,7-3 4 0,-16 0-6 16,5 0 2-16,0 0-2 0,-1-2-3 0,-2 0 4 15,1-2-1-15,-3-2-5 0,1 3-9 0,-7-3-9 16,3-2 0-16,1-3-23 0,-2 2-17 0,0-2-17 16,3-2-19-16,-1 2-35 0,-1-6-29 0,4 3-35 15,3-5-50-15,0 0-265 0,3-7-549 0,4 3 243 16</inkml:trace>
          <inkml:trace contextRef="#ctx0" brushRef="#br0" timeOffset="-3614.7">13153-78 137 0,'5'-10'343'0,"-5"10"-38"0,2-9-31 0,-2 9-32 0,4-6-25 16,-4 6-35-16,0 0-41 0,0 0-24 0,0 0-26 15,0 0-27-15,0 0-28 0,0 0-36 0,0 0-38 16,0 0-35-16,-12 22-47 0,7-17-200 0,5-5-347 15,-8 9 154-15</inkml:trace>
          <inkml:trace contextRef="#ctx0" brushRef="#br1" timeOffset="27876.52">13454-205 92 0,'0'0'129'0,"0"0"-8"16,0 0-2-16,-5-5-17 0,5 5-4 0,0 0-5 15,0 0 6-15,0 0-7 0,0 0 0 0,-1-10 0 16,1 10-6-16,0 0-1 0,0 0 6 0,0 0 5 16,-1-9 0-16,1 9-4 0,0 0-2 0,0 0 1 15,0 0-2-15,0 0-2 0,0 0-1 0,0-12 5 16,0 12-7-16,0 0 1 0,0 0-11 0,0 0-3 16,0 0-1-16,-5-8-8 0,5 8-6 0,0 0-2 15,0 0-2-15,0 0-8 0,0 0-3 0,0 0-4 16,0 0-8-16,0 0 2 0,0 0-4 0,0 0-7 0,0 0-2 15,0 0 0-15,0 0-6 0,0 0-3 16,0 0 2-16,0 0 0 0,0 0-3 0,0 0 3 16,0 0-2-16,0 0 3 0,0 0 3 0,0 0-5 0,20 15 7 15,-14-9 2-15,0-3 3 0,1 2-1 0,2 0-5 16,-2-1 1-16,4 1-3 0,-2 0-4 16,1 3 3-16,-3-2 0 0,1 0-6 0,-2-2 1 0,1 0-2 15,0 2-3-15,-1 1 3 0,1-1-2 0,-2 0 2 16,2 1 0-16,0 2-3 0,-1-2 0 0,-1 2-1 15,1-1 1-15,-4 2-1 0,6 1-1 0,-6-5 4 16,3 3-1-16,-2 2-8 0,-2-3 7 0,2 2-2 16,2 0 2-16,-3-2 1 0,-1-1-3 0,4 5-3 15,-4-7 7-15,-1-5-3 0,5 13-6 0,-4-6 7 16,1 1 2-16,0-2-5 0,0 3 2 0,2-1 4 16,-1-2-3-16,1 2 8 0,-1-2-4 0,1 3-3 15,-4-2 13-15,2 1-3 0,3 2 3 0,0 0-2 0,-1-4-4 16,-1 4 3-16,0-1-3 0,1-1 3 15,0-2 0-15,0 3 2 0,0 2-3 0,-2-3 0 0,2 2 1 16,-1-1 2-16,0 0 5 0,-2-1-7 0,1-2-3 16,1 5-2-16,-1-3 4 0,1 3 3 0,-2-2-3 15,2-2 0-15,-2 0 0 0,2 1-2 0,-2 0 3 16,-1-8-1-16,4 14 1 0,-3-7 3 0,-1-7 3 16,1 14-2-16,0-7 10 0,2 0-8 0,-3-7 2 15,2 13 9-15,-2-5-5 0,0-8 4 0,2 14-2 16,-2-8 6-16,1 3 7 0,1 1-7 0,-2-10-5 15,3 14-2-15,-3-7 0 0,1 2 1 0,-1-9 2 16,2 15-2-16,0-7-5 0,-2 0-1 0,0-8-4 16,0 14-4-16,0-6-1 0,0-8 4 0,-2 14-5 0,2-6 11 15,0-8-12-15,-2 12 8 0,2-12-7 16,-3 14-4-16,3-6-5 0,0-8 9 0,-1 11-5 0,-2-4 2 16,1 0 11-16,2-7 0 0,-2 14 11 0,-2-6 1 15,-1 0 3-15,3 1 5 0,2-9-4 0,-5 14 2 16,2-4 4-16,0-3 5 0,-4 4 7 0,3-3 1 15,0 4-1-15,-1-4 7 0,1 4-4 0,0 0-1 16,0-2-3-16,-1-3-1 0,-1 2 2 0,2 3-2 16,-1-2 3-16,0 1-6 0,-1-6 2 0,1 7 4 15,1-4 1-15,-1 4 0 0,-1-1-6 0,1-3 1 16,-1-1 4-16,0 0-3 0,0 6 0 0,-1-6-6 16,4-2-2-16,-5 6 6 0,2-6-8 0,0 2-4 15,2 0-5-15,-1-1-1 0,0 0-1 0,5-6-3 16,-8 10-2-16,8-10-5 0,-6 6 1 0,6-6-3 15,-7 5 0-15,7-5-2 0,0 0 0 0,-4 7-2 16,4-7 3-16,0 0-1 0,0 0-2 0,0 0 1 0,-7 6 3 16,7-6-5-16,0 0 6 0,0 0-3 0,0 0 2 15,0 0-1-15,0 0 0 0,0 0-3 0,0 0 2 16,0 0 0-16,0 0-3 0,0 0-6 0,0 0-16 16,0 0-29-16,0 0-41 0,0 0-50 0,0 0-54 15,0 0-61-15,0 0-59 0,0 0-70 0,0 0-78 16,0 0-387-16,-6-20-906 0,6 20 400 0</inkml:trace>
        </inkml:traceGroup>
      </inkml:traceGroup>
    </inkml:traceGroup>
    <inkml:traceGroup>
      <inkml:annotationXML>
        <emma:emma xmlns:emma="http://www.w3.org/2003/04/emma" version="1.0">
          <emma:interpretation id="{1348331B-4A33-473A-ABC0-18CD2F3F3E85}" emma:medium="tactile" emma:mode="ink">
            <msink:context xmlns:msink="http://schemas.microsoft.com/ink/2010/main" type="paragraph" rotatedBoundingBox="5230,3075 14861,3570 14813,4500 5182,4005" alignmentLevel="3"/>
          </emma:interpretation>
        </emma:emma>
      </inkml:annotationXML>
      <inkml:traceGroup>
        <inkml:annotationXML>
          <emma:emma xmlns:emma="http://www.w3.org/2003/04/emma" version="1.0">
            <emma:interpretation id="{51C61756-6C39-444F-8897-40348EE22E0C}" emma:medium="tactile" emma:mode="ink">
              <msink:context xmlns:msink="http://schemas.microsoft.com/ink/2010/main" type="line" rotatedBoundingBox="5230,3075 14861,3570 14813,4500 5182,4005"/>
            </emma:interpretation>
          </emma:emma>
        </inkml:annotationXML>
        <inkml:traceGroup>
          <inkml:annotationXML>
            <emma:emma xmlns:emma="http://www.w3.org/2003/04/emma" version="1.0">
              <emma:interpretation id="{E72E8190-CA09-40A8-B350-C2672BE13A32}" emma:medium="tactile" emma:mode="ink">
                <msink:context xmlns:msink="http://schemas.microsoft.com/ink/2010/main" type="inkWord" rotatedBoundingBox="5229,3095 8378,3256 8336,4087 5186,3925"/>
              </emma:interpretation>
            </emma:emma>
          </inkml:annotationXML>
          <inkml:trace contextRef="#ctx0" brushRef="#br1" timeOffset="64457.26">2028 1549 83 0,'0'0'132'0,"0"0"-7"0,0 0-7 15,0 0-6-15,0-21-12 0,0 21-1 16,0 0-4-16,0 0-1 0,0 0-3 0,0 0 3 16,0 0-7-16,0 0-1 0,6-11-9 0,-6 11 2 0,0 0-4 15,0 0 4-15,0 0 3 0,4-5-5 0,-4 5-2 16,0 0-1-16,0 0-1 0,0 0-2 0,5-7 1 15,-5 7-9-15,0 0-1 0,0 0 2 0,0 0-4 16,0 0-4-16,0 0-4 0,0 0-4 0,0 0-5 16,0 0-3-16,0 0-5 0,0 0-5 0,0 0-2 15,0 0-2-15,0 0-4 0,0 0 0 0,0 0 1 16,0 0 2-16,0 0 4 0,0 0 6 0,0 0 5 16,0 0-4-16,0 0 3 0,0 0 0 0,-5 26 2 15,5-26-5-15,0 0 4 0,3 12-2 0,-1-6 0 0,-2-6-2 16,0 12 3-16,0-12-4 0,4 12-2 15,-4-6-1-15,2 0-7 0,0 4 4 0,1-5-4 16,-3-5 1-16,4 14 1 0,-2-5-2 0,0 0-3 0,0-3 2 16,1 4-5-16,-1-3 1 0,1 0 2 0,-3-7-1 15,2 14 0-15,-2-7-3 0,1 0 1 0,-1-7 3 16,5 14-1-16,-5-6-1 0,2 0 5 0,-2-8 2 16,3 12-4-16,-3-5-1 0,4-1 3 0,-4-6-7 15,2 14 3-15,2-7-8 0,-4-7 1 0,5 11-3 16,-2-3-1-16,0-3-2 0,-1 0 3 0,-2-5-4 15,3 11-1-15,-1-7 2 0,-2-4-6 0,5 12 4 16,-1-5-3-16,-4-7 1 0,2 9-3 0,-2-9 3 16,5 9 2-16,-3-6-5 0,-2-3 6 0,6 9-7 0,-6-9 2 15,2 7 2-15,-2-7 3 0,5 8-6 0,-5-8-2 16,0 8-1-16,0-8 4 0,5 7-2 0,-5-7-1 16,3 9 3-16,-3-9-4 0,5 4 5 15,-5-4-3-15,3 8-1 0,-3-8 5 0,6 5-2 0,-6-5 1 16,0 0-6-16,4 9 3 0,-4-9 0 0,0 0-2 15,3 6 5-15,-3-6-3 0,0 0 4 0,0 0 0 16,2 9 1-16,-2-9-7 0,0 0-9 0,2 8-11 16,-2-8-10-16,0 0-16 0,0 0-17 0,0 0-18 15,-7 11-25-15,7-11-27 0,-8 5-39 0,8-5-26 16,0 0-32-16,-13 2-276 0,13-2-550 0,-16-5 244 16</inkml:trace>
          <inkml:trace contextRef="#ctx0" brushRef="#br1" timeOffset="65537.42">1878 1492 124 0,'-10'-6'163'0,"10"6"-8"0,0 0-9 0,0 0-13 16,0 0-11-16,0 0-8 0,0 0-4 0,0 0-7 0,0 0-4 15,0 0-9-15,0 0-11 0,0 0-5 0,0 0-5 16,0 0-3-16,0 0-10 0,0 0 0 0,0 0-5 15,0 0-3-15,0 0-4 0,0 0-1 0,0 0-4 16,0 0-1-16,0 0-4 0,0 0 0 0,0 0-4 16,0 0 0-16,0 0-4 0,0 0-1 0,16-16-3 15,-16 16-1-15,9-3-1 0,-9 3-1 0,8-2 1 16,-8 2 2-16,11-1 0 0,-11 1-3 0,13-2 2 0,-6 2-1 16,-7 0-2-16,16-1 3 0,-16 1 0 15,13 0-2-15,-6-2-3 0,-7 2 5 0,19-3-2 16,-12 3-1-16,-7 0-1 0,18-3 2 0,-2 1 2 0,-3 1 3 15,-3 1 2-15,3-2-3 0,3 1-1 0,-5-1-1 16,4-1 2-16,-3 3-3 0,3-2-6 16,-4 2 1-16,5 0-2 0,-3-3-4 0,0 0 4 0,0 2-3 15,0 0-1-15,-6 1 2 0,6-1-4 0,-2-2 2 16,-11 3-6-16,18 0 4 0,-11-1-1 0,-7 1-3 16,15 0 1-16,-15 0-2 0,13 0 3 0,-13 0-4 15,14 1 2-15,-14-1-1 0,10 3-2 0,-10-3 0 16,11 2 1-16,-11-2 1 0,9 1-4 0,-9-1 4 15,9 3-2-15,-9-3 0 0,7 5 0 0,-7-5 0 16,8 4 2-16,-8-4-2 0,7 4-3 0,-7-4 2 16,0 0 0-16,9 3 1 0,-9-3-2 0,7 9 2 15,-7-9 4-15,3 4-6 0,-3-4 4 0,8 6-2 0,-8-6 3 16,0 0-5-16,2 6 0 0,-2-6 1 16,2 8-1-16,-2-8 2 0,6 5 2 0,-6-5-3 15,3 7 3-15,-3-7-1 0,0 0 0 0,2 8 1 0,-2-8-1 16,0 0-1-16,0 10 2 0,0-10-1 15,0 0 0-15,-5 12 0 0,5-12 3 0,-6 5-2 0,6-5 0 16,-4 6-1-16,-1-2 0 0,5-4 2 0,-9 8 2 16,5-4-3-16,4-4-1 0,-13 6-1 0,8-2 2 15,-3-2-2-15,8-2 3 0,-14 8-3 0,7-4 3 16,-3 1-1-16,2-4 2 0,0 3-2 0,1-1-3 16,7-3 1-16,-15 3 4 0,6 0-6 0,9-3 4 15,-13 3 0-15,6-1-9 0,7-2-7 0,-13 3-9 16,13-3-11-16,-16-1-7 0,16 1-14 0,-13 1-16 15,13-1-15-15,-15-1-13 0,15 1-14 0,-13-1-8 16,4 0-12-16,9 1-29 0,-11-2-174 0,11 2-364 16,-11-2 161-16</inkml:trace>
          <inkml:trace contextRef="#ctx0" brushRef="#br1" timeOffset="67046.36">2530 1751 140 0,'0'0'290'0,"0"0"-2"0,-16-6-12 15,16 6-16-15,0 0-15 0,0 0-14 0,-5-5-13 16,5 5-18-16,0 0-13 0,0 0-22 0,0 0-17 16,0-11-12-16,0 11-12 0,0 0-10 0,0 0-16 15,0 0-9-15,0 0-10 0,0 0-8 0,0 0-7 0,3-11-12 16,-3 11-22-16,0 0-20 0,0 0-30 15,0 0-12-15,0 0-13 0,0 0-24 0,0 0-29 16,0 0-28-16,0 0-23 0,0 0-37 0,7 27-45 0,-7-27-196 16,2 12-462-16,-2-12 204 0</inkml:trace>
          <inkml:trace contextRef="#ctx0" brushRef="#br1" timeOffset="66670.27">2424 1906 11 0,'0'0'222'0,"0"0"-5"0,0 0-12 0,0 0-13 16,0 0-9-16,0 0-10 0,0 0-5 0,0 0-8 16,0 0-5-16,0 0-7 0,0 0-7 0,0 0-5 15,0 0-9-15,0 0-8 0,0 0-7 0,0 0-5 16,0 0-12-16,-5-5-12 0,5 5-6 0,0 0-11 16,0 0-7-16,0 0-4 0,0 0-1 0,0 0-7 15,0 0 2-15,-6 19-1 0,6-19 3 0,-2 10-2 16,-1-2-2-16,1 0-5 0,2-8 2 0,-4 14 0 15,0-3-3-15,1-3-4 0,1 0-1 0,-1 1-6 16,1 2-3-16,1-3-4 0,-2 0 6 0,1 1-10 16,2-9 0-16,2 14-2 0,-2-14-3 0,0 14 0 15,3-9 0-15,0 1-1 0,-3-6-2 0,8 12 1 0,-4-7-5 16,0 0-1-16,-4-5 4 0,7 9 0 0,-2-4 5 16,-5-5-8-16,6 6 1 0,-6-6-4 0,5 3 2 15,-5-3-3-15,5 6-8 0,-5-6-9 0,0 0-10 16,10 5-6-16,-10-5-14 0,0 0-15 0,6 4-15 15,-6-4-15-15,0 0-23 0,0 0-19 0,0 0-24 16,0 0-15-16,0 0-26 0,0 0-52 0,0 0-181 16,0 0-463-16,0 0 206 0</inkml:trace>
          <inkml:trace contextRef="#ctx0" brushRef="#br1" timeOffset="67495.44">2737 1982 67 0,'4'5'187'0,"-4"-5"-9"0,0 0-13 0,0 0-5 0,6 4-8 16,-6-4-6-16,0 0-2 0,0 0-3 16,5 5-12-16,-5-5-4 0,0 0-9 0,11 1-2 0,-11-1-2 15,0 0-6-15,12 0-6 0,-12 0-7 0,10 1-8 16,-10-1-4-16,14 0-10 0,-14 0-8 15,10 0-7-15,-3 1-3 0,-7-1-5 0,13 0-4 0,-13 0-4 16,14-2-1-16,-14 2-8 0,13-1 0 0,-13 1-6 16,15-3-1-16,-15 3-4 0,11-4-1 0,-4 3-2 15,1 0 0-15,-8 1-4 0,15-2 1 0,-10 0-8 16,-5 2-6-16,16-2-15 0,-9 0-10 0,-7 2-19 16,13 0-15-16,-7-5-18 0,-6 5-13 0,12-2-19 15,-12 2-23-15,8-3-24 0,-8 3-55 0,0 0-142 0,9-6-381 16,-9 6 168-16</inkml:trace>
          <inkml:trace contextRef="#ctx0" brushRef="#br1" timeOffset="68009.28">3155 1779 56 0,'0'0'186'0,"0"0"-11"0,0 0-25 0,0 0-6 16,0 0-13-16,0 0-15 0,0 0-6 0,0 0-2 0,0 0-7 15,0 0-9-15,0 0-1 0,9 12-10 16,-9-12 5-16,0 0-5 0,2 10-8 0,-2-10 6 16,0 9-3-16,0-9-7 0,0 10-4 0,0-10-1 0,0 11-3 15,0-11-6-15,0 12 2 0,0-12-5 0,0 14-2 16,0-7-1-16,0-7-4 0,0 13-3 0,0-13-3 15,0 16 3-15,3-11-6 0,-3-5 1 0,-3 16-9 16,6-9 1-16,-3-7 1 0,0 14-3 0,2-8-4 16,-2-6-3-16,2 15 0 0,1-8 1 0,-3-7-4 15,6 11-1-15,-6-3-4 0,4-2 3 0,-1 2-5 16,-3-8 2-16,5 13 1 0,-2-8-4 16,-3 2 0-16,2 2-5 0,-2-9-9 0,8 12-14 0,-6-8-13 15,-2-4-22-15,4 14-21 0,-4-9-18 0,0-5-31 16,0 9-23-16,0-9-61 0,2 8-169 0,-2-8-407 15,0 0 181-15</inkml:trace>
          <inkml:trace contextRef="#ctx0" brushRef="#br1" timeOffset="73440.79">3627 1739 21 0,'0'0'172'0,"0"0"-15"0,0 0-14 0,0 0-9 16,0 0-14-16,0-10-1 0,0 10-14 0,0 0-6 15,0 0-6-15,0 0 1 0,0 0-2 0,0 0-3 16,0 0 1-16,0 0-2 0,-2-9-4 0,2 9 0 16,0 0-7-16,0 0-4 0,0 0-1 0,0 0-6 15,0 0 1-15,-4-10-3 0,4 10-3 0,0 0-4 16,0 0-5-16,0 0-4 0,0 0-4 0,0 0-2 0,10-4-2 16,-10 4 0-16,0 0 2 0,12-2-1 0,-12 2 2 15,0 0 0-15,19 2-2 0,-9 0 3 0,-4 2-2 16,4-1-3-16,-2 2-2 0,5-3-5 0,-1 0 1 15,-1 5-3-15,1-5-1 0,1 4-4 0,1-2-2 16,-1 0-4-16,0 3 3 0,-3 1-2 0,4-5 0 16,-3 3-8-16,-2 2-1 0,3 0-1 0,-4-3-2 15,0-1 0-15,2 1 5 0,-4-1-5 0,1 0 2 16,1 0 2-16,2 0 1 0,-4 1 1 0,2-1 3 0,-1 1-1 16,0-1 3-16,2-1-1 0,-1 1 0 15,-1-2 1-15,1 2 0 0,0 0-5 0,-8-4 4 16,13 4-6-16,-4-3-2 0,-9-1 5 0,12-1-4 0,-12 1-1 15,10 1-1-15,-10-1-3 0,8 2-8 16,-8-2-11-16,0 0-16 0,7 3-22 0,-7-3-30 16,0 0-34-16,0 0-28 0,0 0-32 0,0 0-29 0,0 0-68 15,0 0-142-15,-20-13-447 0,11 8 199 16</inkml:trace>
          <inkml:trace contextRef="#ctx0" brushRef="#br1" timeOffset="73811.16">3975 1598 153 0,'0'0'169'0,"0"0"-3"0,0 0-6 0,0 0-14 15,0 0 6-15,-15 8-15 0,15-8-4 0,-6 14-6 0,1-9-9 16,-2 4 2-16,-1 3-8 0,0-2-3 16,0 2-6-16,0 4 0 0,-5-2-2 0,1 0-9 15,1 3 0-15,0-1-10 0,1 1-3 0,-2-2 0 0,-1 0-11 16,2 0 1-16,1-2-7 0,2-2-3 0,-1 1-6 16,0-1-3-16,-1 6-5 0,2-8-5 0,2 3-4 15,-1-2-2-15,-1 2-5 0,3-2-5 0,-2 1 5 16,-1 1-7-16,2 0 0 0,-1 0-8 0,0 0-5 15,-2-2-17-15,2 4-15 0,-1-3-15 0,2 1-21 16,-4-3-17-16,2 2-17 0,0 2-15 0,-2-5-24 16,5 0-15-16,4-4-19 0,1-4-28 0,-5 10-165 15,5-10-390-15,0 0 173 0</inkml:trace>
          <inkml:trace contextRef="#ctx0" brushRef="#br1" timeOffset="74236.22">4370 1539 250 0,'0'0'244'0,"0"0"-26"15,0 0-16-15,0 0-8 0,0 0-6 0,0 0-9 16,0 0-6-16,9 18-12 0,-7-13-14 0,1 6-6 0,1 1-1 16,0-2-4-16,-2 1-9 0,0 4-2 15,4 1-8-15,-2 1-10 0,-1 0-7 0,3 0-4 16,-2 1-11-16,1 0-6 0,-2-1-5 0,4-1-5 15,-5 0-3-15,2 2-7 0,-1-4-8 0,0-2-6 0,1 2-4 16,-2-1-1-16,2 0 5 0,-2 1-15 0,2-3-3 16,-2 0 0-16,1 0 6 0,-1-1-12 0,0-2-3 15,-2-1-13-15,0-7-8 0,5 11-16 0,-5-11-18 16,1 9-22-16,-1-9-14 0,5 8-21 16,-5-8-12-16,0 0-31 0,1 6-32 0,-1-6-41 0,0 0-63 15,0 0-174-15,0 0-484 0,0 0 214 0</inkml:trace>
          <inkml:trace contextRef="#ctx0" brushRef="#br1" timeOffset="74688.17">4394 1508 163 0,'2'-10'208'0,"-2"10"-13"0,3-8-17 0,-3 8-17 0,0 0-8 16,6-12-8-16,-3 7-10 0,-3 5-7 16,6-8-6-16,-6 8-7 0,4-9-8 0,-4 9-5 0,3-6-4 15,-3 6-9-15,9-8-8 0,-9 8 1 0,9-5-6 16,-9 5-6-16,7-5-9 0,-1 1-2 0,0 1-3 16,-6 3 3-16,11-4-6 0,-3 0 1 0,-8 4-6 15,13-4-2-15,-4 2-3 0,-2 0-8 0,-7 2 0 16,15-2-4-16,-15 2-6 0,15-1-3 0,-8 1 1 15,-7 0-5-15,13 2-6 0,-13-2 5 0,12 3-7 16,-12-3 3-16,9 2-5 0,-4 2-1 0,-5-4 2 16,8 8-5-16,-4-2 2 0,1-1 2 0,-5-5-4 15,4 12 3-15,-4-7-3 0,0-5 2 0,3 14-2 16,-3-14 1-16,0 11-2 0,3-3 3 0,-3-8-2 16,-3 14 3-16,3-6-2 0,-3 0 0 0,-1 0 1 15,-2 2 2-15,-4 2 0 0,1-3-5 0,-6 3 3 0,2-4 1 16,1 4-1-16,-3-4-1 0,2-3 1 15,0 4-1-15,-4 2-1 0,5-6-9 0,-1 4-10 0,2-4-14 16,2 2-16-16,2-5-16 0,-2 5-14 0,3-4-30 16,0 1-23-16,6-4-21 0,-9 6-22 0,9-6-39 15,-5 5-174-15,5-5-415 0,0 0 183 0</inkml:trace>
          <inkml:trace contextRef="#ctx0" brushRef="#br1" timeOffset="75097.3">4690 1815 81 0,'0'0'223'0,"0"0"-13"0,0 0-9 0,0 0-14 0,1 8-7 16,-1-8-4-16,0 0-12 0,3 12-1 0,-3-12-3 15,0 9-9-15,0-9-10 0,2 12-1 0,1-6-5 16,-3-6-4-16,2 12-6 0,2-6-7 0,-3 2-8 16,2 0 0-16,0-2-8 0,0 2 0 15,0 3-8-15,0-3-8 0,1 1-9 0,-2 0-8 0,2 0-10 16,-3-2 0-16,4 2-4 0,-4 1-5 0,1-4-9 15,2 2 1-15,-1-2 3 0,-1 2-14 0,-2-8-5 16,4 13 1-16,-4-6-5 0,0-7 0 0,5 9-2 16,-5-9-10-16,2 10-11 0,-2-10-12 0,3 9-16 15,-3-9-10-15,1 8-15 0,-1-8-16 0,0 0-30 16,0 0-27-16,-6 8-26 0,6-8-31 0,0 0-12 16,0 0-50-16,0 0-210 0,0 0-493 0,0 0 218 0</inkml:trace>
          <inkml:trace contextRef="#ctx0" brushRef="#br1" timeOffset="75450.67">4944 1890 81 0,'0'0'203'0,"0"0"-19"0,0 0-12 16,0 0-15-16,0 0-7 0,0 0-14 0,0 0-3 15,0 0-4-15,-28 10 0 0,28-10-8 0,-13 7-3 16,5 0-10-16,0-1-4 0,-1 0-4 0,0 3 0 16,-2-4-4-16,1 4-1 0,-1 0-12 0,1-2-3 15,1 2-10-15,-1 0-2 0,2 1-4 0,-2-1-1 16,3-1-9-16,0 0-4 0,0-2-4 0,3 2-4 16,-1-4-5-16,2 2-2 0,3-6-3 0,-4 12 0 0,4-12 3 15,-1 10-4-15,1-10 9 0,6 8 2 0,-6-8 0 16,10 8 0-16,-3-5-1 0,2-1-5 15,3 1 0-15,-1-3-1 0,4 2-3 0,1-2-1 0,-2-2-6 16,0 2-11-16,4 0-1 0,-5 2-17 0,3-4-20 16,-2 2-18-16,-1 2-23 0,-2-2-21 0,-2 0-28 15,-9 0-30-15,16 0-30 0,-8 0-40 0,-8 0-236 16,11-2-488-16,-11 2 216 0</inkml:trace>
        </inkml:traceGroup>
        <inkml:traceGroup>
          <inkml:annotationXML>
            <emma:emma xmlns:emma="http://www.w3.org/2003/04/emma" version="1.0">
              <emma:interpretation id="{0D4D266E-DA6F-49B1-80B5-34C9B0972A74}" emma:medium="tactile" emma:mode="ink">
                <msink:context xmlns:msink="http://schemas.microsoft.com/ink/2010/main" type="inkWord" rotatedBoundingBox="12070,3427 14861,3570 14813,4500 12022,4356"/>
              </emma:interpretation>
            </emma:emma>
          </inkml:annotationXML>
          <inkml:trace contextRef="#ctx0" brushRef="#br1" timeOffset="84957.21">10001 1997 35 0,'0'0'226'16,"0"0"-7"-16,0 0-15 0,0 0-13 0,0 0-17 0,13 17-4 16,-7-13-8-16,-6-4-8 0,11 12-9 0,-1-6-7 15,-4 0-2-15,1 1-16 0,1 2-11 16,3-2-6-16,-2 0-5 0,3 2-10 0,-1 0-4 0,0-2-11 16,-2-2-5-16,2 3-9 0,-1 0-3 0,1 1-7 15,0-3-2-15,0 0-8 0,-3 1-3 0,3-1 0 16,-2-1-6-16,-1 3-3 0,2-2-2 0,-3-2-2 15,4 0-1-15,-3 2-3 0,-1-3 1 0,0 0-3 16,-7-3-2-16,12 6-4 0,-2-4-6 0,-4-2-15 16,-6 0-15-16,10 3-13 0,-10-3-21 0,10 0-19 15,-10 0-23-15,0 0-28 0,0 0-32 0,8-3-40 16,-8 3-205-16,0 0-438 0,-6-16 194 0</inkml:trace>
          <inkml:trace contextRef="#ctx0" brushRef="#br1" timeOffset="85214.5">10269 1957 123 0,'0'0'203'16,"0"0"-14"-16,0 0-9 0,0 0-5 0,0 0-10 0,0 0-11 15,-19 22-4-15,12-14-4 0,0 2-11 0,0 0-4 16,-1-1-4-16,1 5-9 0,-5 0-5 0,2 0-12 15,0-3-9-15,-1 5-8 0,3-3-10 0,-3 2-4 16,4-1-9-16,-1-3-6 0,0 2-4 0,-1-1-3 16,2-1-7-16,1 0-5 0,-2 1-15 0,1-2-19 15,1 1-20-15,-3-2-25 0,3 0-24 0,1-1-29 16,-1 0-31-16,2-5-33 0,4-3-54 0,-9 6-140 16,9-6-383-16,0 0 170 0</inkml:trace>
          <inkml:trace contextRef="#ctx0" brushRef="#br1" timeOffset="85584.92">10626 1849 200 0,'0'0'237'0,"0"0"-18"15,0 0-14-15,0 0-8 0,0 0-7 0,15 13-2 16,-11-9 0-16,1 7-10 0,-1 1-1 0,1 0-7 16,4 2-8-16,-6 6 3 0,5-4-10 0,-2 4-10 0,0-2-1 15,3 2-9-15,-3-3-12 0,1 3-8 0,-2-1-7 16,0-1-2-16,1-2-19 0,-1 3-5 15,0-5-16-15,1 0-4 0,0 4-4 0,-3-5-5 0,1 0-4 16,-2 0-7-16,2 0-15 0,-3-2-26 0,0-2-18 16,2 2-22-16,-2-3-20 0,-1-8-21 0,-1 11-22 15,1-11-27-15,-4 14-30 0,2-8-27 0,2-6-53 16,-5 5-56-16,5-5-161 0,0 0-492 0,-13 0 219 16</inkml:trace>
          <inkml:trace contextRef="#ctx0" brushRef="#br1" timeOffset="85977.31">10701 1773 8 0,'5'-6'236'0,"-1"2"-20"15,-4 4-20-15,11-14-12 0,-4 8-11 0,-2 0-7 0,1 3-9 16,-6 3-4-16,11-5-13 0,-5-1-11 0,-6 6-9 16,9-5-10-16,-9 5-11 0,12-5-6 0,-5 4-7 15,-7 1-8-15,12-2-9 0,-12 2-2 0,12 0-9 16,-12 0-5-16,13-1-4 0,-13 1-10 0,12 4-1 16,-12-4-4-16,11 5-2 0,-5-1-3 0,-6-4 0 15,11 4-1-15,-2 1-1 0,-3-1-1 0,0 2-3 16,0-2 0-16,-2 4-1 0,1-4-2 0,-1 3-6 15,1 0 5-15,-2-1-9 0,-3-6 6 0,4 14-5 16,-3-9 0-16,-1-5 0 0,0 14 1 0,-5-7-4 0,3 1 3 16,-7 1-2-16,-1-1 2 0,1 0 0 15,-5 1-5-15,-3-2-13 0,1 2-13 0,-3-2-21 16,1 0-18-16,4 0-24 0,-2-3-22 0,1 1-25 16,-1 0-30-16,4-1-43 0,-2-2-191 0,7 3-426 0,-1-2 188 15</inkml:trace>
          <inkml:trace contextRef="#ctx0" brushRef="#br1" timeOffset="86697.14">11167 2227 199 0,'0'0'252'0,"0"0"-14"0,0 0-16 0,0 0-14 15,0 0-10-15,0 0-14 0,0 0-8 0,0 0-12 16,0 0-10-16,0 0-15 0,0 0-3 0,0 0-13 16,0 0-10-16,0 0-10 0,0 0-12 0,0 0-9 15,0 0-8-15,0 0-11 0,0 0 5 0,0 0-6 16,0 0-3-16,0 0-9 0,0 11-4 0,0-11 1 15,4 8-4-15,-4-8-9 0,1 11-1 0,0-4-4 0,-1-7-5 16,3 13 0-16,-3-5 0 0,1-2-6 16,-1-6 4-16,0 15-7 0,1-7 0 0,-1-8-3 15,1 14-1-15,-1-6 1 0,0-8 2 0,3 14-4 0,-3-14 0 16,-4 11-4-16,5-2 4 0,-1-9-4 0,3 12 3 16,-3-12 0-16,1 13 2 0,-1-8-4 15,0-5 2-15,4 15-3 0,-2-9 6 0,-2-6-7 0,3 12 3 16,-3-12-4-16,1 11 3 0,1-7-2 0,-2-4 4 15,3 8-6-15,-3-8 2 0,1 9-3 0,-1-9 0 16,0 0-2-16,4 9 4 0,-4-9-1 0,2 6 1 16,-2-6 3-16,0 0-5 0,0 0-2 0,-1 12 3 15,1-12-3-15,0 0 10 0,0 0-4 0,-9 8-9 16,9-8 8-16,-9 2-1 0,2 1 1 0,7-3-3 16,-14 3 0-16,4-3 2 0,10 0 1 0,-23 2 4 15,11-1-3-15,-3-2-1 0,5-4-2 0,-1 5 1 16,-1-3-1-16,0 1 0 0,3-1 2 0,2-2-3 15,7 5 1-15,-15-6 1 0,9 2-6 0,6 4 3 16,-10-7-10-16,6 2-10 0,2-3-9 0,2 8-12 0,-4-10-21 16,4 10-19-16,1-18-26 0,3 12-19 15,2-3-20-15,0-1-34 0,2-1-33 0,-1 2-262 0,2-3-513 16,-2 2 228-16</inkml:trace>
          <inkml:trace contextRef="#ctx0" brushRef="#br1" timeOffset="86914.2">11493 1998 148 0,'1'-10'379'0,"-1"10"-31"15,3-9-31-15,-3 9-31 0,0 0-33 0,3-7-25 0,-3 7-34 16,0 0-36-16,0 0-33 0,0 0-32 0,0 0-20 15,0 0-35-15,0 0-52 0,0 0-57 16,0 0-67-16,-27 12-97 0,16-8-129 0,-2 1-394 0,1-1 175 16</inkml:trace>
          <inkml:trace contextRef="#ctx0" brushRef="#br1" timeOffset="81758.22">8715 1713 94 0,'0'0'202'0,"6"-9"-9"0,-1 6-17 0,2-1-8 16,-7 4-8-16,15-11-11 0,-4 8-7 0,1 1-17 16,4-3 6-16,-1 0-2 0,5-1-8 0,3 0-4 15,1 2-6-15,-2 0-4 0,3-1-13 0,-2 7-8 16,-1-2-9-16,0-2-8 0,-1 4-8 15,0 0-3-15,-6 2-6 0,0-1-10 0,1 2-3 0,-4 0 0 16,-1 1-6-16,2 1-4 0,-5-1-4 0,0-2 0 16,-2 6-7-16,-1-4 1 0,0 3 0 0,-4 5-4 15,0-8 2-15,-1-6-3 0,-6 18 0 0,1-8-1 16,-4 0-3-16,1 2 1 0,-6-4-4 0,0 4-5 16,-5-2-11-16,4 0-10 0,-2 0-7 0,-2 2-10 15,6-5-13-15,-3-1-27 0,2 2-8 0,1 0-26 0,-1-2-22 16,3 1-32-16,0 0-221 0,1-5-417 15,4 2 185-15</inkml:trace>
          <inkml:trace contextRef="#ctx0" brushRef="#br1" timeOffset="81373.1">8840 1697 107 0,'0'0'225'0,"-3"7"-18"0,3-7-10 15,-9 16-21-15,4-4-3 0,3 1-8 0,-3 5-8 16,1 1-7-16,2 0-7 0,-1 3-13 0,2 2-9 15,-2-3-12-15,3 1-1 0,-2 0-6 16,2-1-7-16,1 2-8 0,3 0-3 0,-2-4-11 0,3 1-2 0,-2 0-9 16,2 0-4-16,0-4-8 0,1 3-4 15,0-2-5-15,-2-4 1 0,-1 0-8 0,0 0-1 16,2-1-5-16,0-2-2 0,-3 0 0 0,2-1-12 0,-2-2-22 16,-2 1-21-16,4-3-23 0,-4-5-21 0,1 12-25 15,-1-12-26-15,0 0-28 0,-1 9-37 0,1-9-214 16,0 0-436-16,0 0 193 0</inkml:trace>
          <inkml:trace contextRef="#ctx0" brushRef="#br1" timeOffset="88890.78">9304 2202 166 0,'0'0'270'0,"4"-8"-10"15,-4 8-22-15,0 0-15 0,0 0-26 0,0 0-15 16,0 0-21-16,0 0-14 0,0 0-14 0,0 0-14 16,0 0-13-16,0 0-14 0,0 0-12 0,0 0-2 15,0 0-3-15,0 0-5 0,0 0-2 0,0 0 1 16,0 0-6-16,-5 27-3 0,5-27 0 0,-4 17-7 15,4-9-5-15,0 1 0 0,0 2-3 0,-1 3-3 16,2-4-2-16,-1 0-4 0,2 3 1 0,-2-2-12 0,2 2 3 16,-2 0-2-16,1-2-4 0,3 0 2 15,-4 0-2-15,2 1-6 0,-1-2-1 0,2-1 3 0,-2-2-3 16,0 0 0-16,3 1-6 0,-4-8 4 0,6 12-2 16,-2-6-11-16,2-2-21 0,-1 3-16 0,0-2-21 15,-5-5-17-15,9 8-19 0,-5-6-21 0,-4-2-20 16,7 3-37-16,-7-3-25 0,12-1-241 0,-12 1-473 15,11-4 211-15</inkml:trace>
          <inkml:trace contextRef="#ctx0" brushRef="#br1" timeOffset="89195.2">9533 2355 110 0,'0'0'185'0,"0"0"-13"0,0 0-12 0,0 0-13 0,0 0-9 15,0 0-9-15,0 0-11 0,0 0-12 0,0 0-3 16,0 0-16-16,0 0 2 0,0 0-3 0,0 0-3 16,0 0 1-16,0 0-2 0,0 0 1 0,0 0 2 15,0 0-5-15,-24 17-3 0,17-12-2 0,1 1-1 16,-3 2-6-16,0-1 1 0,-1 2-10 0,1 0-3 16,2-1-3-16,-3 1-4 0,1 0-6 0,0 2-3 15,0-2-6-15,0-1 0 0,3 2-4 0,-2 0-3 16,0-3-2-16,3 1-1 0,-1-3-4 0,1 1 1 0,5-6-4 15,-1 15-2-15,1-15 0 0,5 13 2 16,1-8-2-16,0-1 1 0,6-1-9 0,2 3-14 16,1-4-23-16,1 1-32 0,4-1-27 0,-6 1-49 0,7-2-28 15,2-2-63-15,-9-2-169 0,6 1-431 0,-5-1 190 16</inkml:trace>
        </inkml:traceGroup>
      </inkml:traceGroup>
    </inkml:traceGroup>
    <inkml:traceGroup>
      <inkml:annotationXML>
        <emma:emma xmlns:emma="http://www.w3.org/2003/04/emma" version="1.0">
          <emma:interpretation id="{50570E42-75A6-4193-A95E-B012599C319D}" emma:medium="tactile" emma:mode="ink">
            <msink:context xmlns:msink="http://schemas.microsoft.com/ink/2010/main" type="paragraph" rotatedBoundingBox="3397,6543 21399,5310 21490,6640 3488,7873" alignmentLevel="2"/>
          </emma:interpretation>
        </emma:emma>
      </inkml:annotationXML>
      <inkml:traceGroup>
        <inkml:annotationXML>
          <emma:emma xmlns:emma="http://www.w3.org/2003/04/emma" version="1.0">
            <emma:interpretation id="{7175680B-7255-4777-AD73-319E7B9030ED}" emma:medium="tactile" emma:mode="ink">
              <msink:context xmlns:msink="http://schemas.microsoft.com/ink/2010/main" type="line" rotatedBoundingBox="3397,6543 21399,5310 21490,6640 3488,7873"/>
            </emma:interpretation>
          </emma:emma>
        </inkml:annotationXML>
        <inkml:traceGroup>
          <inkml:annotationXML>
            <emma:emma xmlns:emma="http://www.w3.org/2003/04/emma" version="1.0">
              <emma:interpretation id="{BFB10A0E-7F64-49FB-A6C0-727D4E23ED9E}" emma:medium="tactile" emma:mode="ink">
                <msink:context xmlns:msink="http://schemas.microsoft.com/ink/2010/main" type="inkWord" rotatedBoundingBox="3416,6832 7403,6559 7460,7398 3474,7670"/>
              </emma:interpretation>
            </emma:emma>
          </inkml:annotationXML>
          <inkml:trace contextRef="#ctx0" brushRef="#br1" timeOffset="95637.99">1880 5147 140 0,'-2'-9'287'0,"2"9"-14"0,0 0-12 0,0 0-15 0,0 0-22 16,0 0-19-16,-3-12-20 0,3 12-23 0,0 0-3 15,0 0-9-15,0 0-12 0,0 0 5 0,0 0-5 16,0 0 0-16,-4 30-1 0,4-19-7 0,-3 1 1 0,3 3 8 15,0 0-6-15,0-2-2 0,-3 1-11 16,3 4-4-16,0 0-11 0,0-4-5 0,0 4 3 16,3-3-18-16,-3-2-11 0,3 3-4 0,-1-2-7 15,0-3-2-15,3 1-5 0,-1-2-6 0,-2-1-4 16,0-3-9-16,1 2 5 0,0 0-10 0,-3-8 0 16,7 12-7-16,-4-8-23 0,-3-4-30 0,6 6-30 0,-6-6-15 15,7 8-34-15,-7-8-21 0,5 2-32 0,-5-2-41 16,0 0-36-16,0 0-49 0,0 0-66 0,0 0-189 15,3-24-584-15,-3 13 259 0</inkml:trace>
          <inkml:trace contextRef="#ctx0" brushRef="#br1" timeOffset="95814.26">1959 4939 45 0,'0'-8'314'0,"-3"-3"-23"16,3 11-18-16,0-15-23 0,-1 7-25 0,1 8-23 15,0 0-25-15,0-11-23 0,0 11-28 0,0 0-25 16,0 0-22-16,0 0-24 0,0 0-30 0,0 0-33 16,0 0-30-16,0 0-34 0,0 0-38 0,11 34-66 0,-14-21-144 15,6 1-344-15,-1 0 152 0</inkml:trace>
          <inkml:trace contextRef="#ctx0" brushRef="#br1" timeOffset="96063.21">2186 5365 171 0,'0'0'226'0,"0"0"-12"16,8 5-11-16,-8-5-16 0,7 6-6 16,-4-1-5-16,-3-5-2 0,4 6-8 0,-4-6 0 0,9 8-7 15,-7-3-10-15,-2-5-8 0,2 10-10 0,-2-10-13 0,4 10-3 16,-4-1-6-16,2-1-9 0,-2 1-8 15,0-9-11-15,-3 19-5 0,-2-8-7 0,3 0-6 16,-3 2-13-16,-1-2-19 0,1 1-32 0,-5-1-33 16,0 0-44-16,4-1-40 0,-3 1-40 0,0-4-49 15,1 2-252-15,-2-4-497 0,2 1 220 0</inkml:trace>
          <inkml:trace contextRef="#ctx0" brushRef="#br1" timeOffset="96839.11">2571 5183 130 0,'0'0'250'0,"0"0"-8"0,3-8-19 0,-3 8-11 16,0-8-19-16,0 8-6 0,7-8-3 0,-7 8-6 15,3-6-8-15,-3 6-5 0,0 0-10 0,5-6-2 16,-5 6-10-16,0 0-5 0,8-5-14 0,-8 5-4 0,0 0-8 15,0 0-15-15,8-1-9 0,-8 1-13 16,0 0 7-16,0 0-11 0,13 10-7 0,-11-6-6 16,3 2 3-16,-3 2-6 0,2 1-1 0,1 0-1 0,-3 0-2 15,0 4-4-15,1-1-7 0,0 1 5 16,0-1-5-16,-1 1-5 0,-2-2-1 0,2 3-1 16,3 2 17-16,-5-1-19 0,4-2 8 0,-4 1 2 0,2-1-2 15,0 1-3-15,4 2 0 0,-3-2 9 0,-1 1-14 16,1-1-5-16,1 0 0 0,0 0-13 15,1 0 8-15,-3-1 0 0,3 0 5 0,-5-1-10 0,3 1 13 16,0-2-12-16,1 0-3 0,1 1-3 0,-4-2 3 16,2-2-6-16,-1 0 0 0,1 1-3 0,-1 0 2 15,0-3 2-15,-2-6 1 0,4 12-6 0,-3-5 4 16,-1-7 8-16,4 10-12 0,-4-10 1 0,0 6 4 16,0-6 5-16,0 0 0 0,0 0 6 0,-4 14 5 15,4-14-9-15,-9 3 11 0,3 0-8 0,-4 0 1 16,2-1 0-16,-4 1-11 0,-1-1 7 0,0-1-4 15,0-1 1-15,0 2-3 0,-1-2 5 0,4 0-4 0,-2 0-2 16,-1-2-1-16,13 2 2 0,-18-1-2 16,10-1-11-16,-6-1 1 0,1 1-39 0,9-3-16 15,4 5-23-15,-13-8-33 0,5 3-26 0,2 0-29 0,2-5-41 16,-1 1-42-16,4-2-46 0,-4 0-333 0,5-3-681 16,6-6 303-16</inkml:trace>
          <inkml:trace contextRef="#ctx0" brushRef="#br1" timeOffset="97068.21">2615 4897 195 0,'0'0'324'15,"0"-16"-27"-15,0 9-22 0,0 7-24 0,3-16-23 16,-1 11-27-16,-2 5-22 0,0-9-18 0,0 9-19 15,0 0-16-15,5-11-23 0,-5 11-26 0,0 0-32 16,0 0-12-16,0 0-18 0,0 0-24 0,0 0-25 16,0 0-30-16,0 0-30 0,0 0-31 0,0 0-31 15,-20 19-206-15,20-19-392 0,-5 9 173 0</inkml:trace>
          <inkml:trace contextRef="#ctx0" brushRef="#br1" timeOffset="97406.11">2995 4825 261 0,'0'0'244'15,"11"-1"-13"-15,-11 1-18 0,13-3-10 0,-4 1-18 0,-9 2-13 16,17 2-14-16,-8 1-12 0,4-1-11 0,0 4-10 15,1 0-12-15,-1 3-2 0,-4-1-4 0,7 4-2 16,-8 1-11-16,5 2-1 0,-1 4-4 16,-4 0-2-16,-1 3-8 0,-3 6-3 0,1-1-3 15,-3-6-9-15,-2 12-4 0,-2-5-5 0,-1 3-6 0,-1-2-2 16,-7-2-7-16,5 3 3 0,-1-8-4 0,-6 6-8 16,-3-3 0-16,9-6-6 0,-4 1-6 0,3-1 3 15,-3-2-7-15,2-1-17 0,2-4-15 0,1-4-14 16,-1 3-23-16,3-3-25 0,-1 1-22 0,1-3-12 15,4-6-29-15,0 11-26 0,0-11-37 0,0 0-63 16,13 3-142-16,0-6-445 0,1 1 197 0</inkml:trace>
          <inkml:trace contextRef="#ctx0" brushRef="#br1" timeOffset="97999.77">3566 5339 40 0,'-2'6'251'0,"2"-6"-5"16,0 0-6-16,15 8-7 0,-7-5-10 0,3 0-10 15,2 0-11-15,3-3-12 0,4 1-7 0,5-1-10 0,7-2-5 16,-9 0-11-16,3 0-2 0,9-2-11 16,-1 2-5-16,-2-1-4 0,-1-1-18 0,0-1-10 0,-8 3-8 15,0-4-12-15,0 4-9 0,-10-1-9 0,2 0-20 16,-2 0-24-16,-4 2-32 0,0 1-32 16,-9 0-32-16,17-1-30 0,-17 1-34 0,11 0-37 0,-11 0-37 15,11 0-49-15,-11 0-198 0,0 0-493 0,10-4 219 16</inkml:trace>
          <inkml:trace contextRef="#ctx0" brushRef="#br1" timeOffset="97755.68">3572 5178 10 0,'0'0'257'16,"0"0"-10"-16,0 0-15 0,0 0-8 0,0 0-16 16,0 0-9-16,33-3-7 0,-23 1-7 0,2 2-11 15,-1 0-8-15,3-2-7 0,-1 1-8 0,2 0-8 16,5-2-8-16,-1 0-5 0,-1-1-11 0,5 4 1 15,-3-2-5-15,1 4-9 0,0-5-2 0,-2 2 0 16,1-2-5-16,-2 2-6 0,-5-3-9 0,5 4 0 16,-5-2-13-16,0 0-11 0,0 2-4 0,-2-1-9 15,-1 0-3-15,-10 1-9 0,17-2-6 0,-9 4 2 0,-8-2-8 16,11-2-18-16,-11 2-20 0,0 0-28 0,13-1-6 16,-13 1-16-16,0 0-5 0,0 0-16 0,0 0-25 15,0 0-31-15,0 0-30 0,0 0-22 0,0 0-30 16,-28 15-39-16,12-11-206 0,3 0-506 0,0 4 224 15</inkml:trace>
          <inkml:trace contextRef="#ctx0" brushRef="#br1" timeOffset="94961.83">73 5094 77 0,'0'-10'276'0,"0"10"-14"0,0-11-16 16,0 11-12-16,0-11-9 0,0 11-13 0,0-9-8 16,0 9-11-16,0 0-16 0,0-11-22 0,0 11-16 15,0 0-13-15,0 0-12 0,5-8-10 0,-5 8-10 16,0 0-5-16,0 0-1 0,22 16-9 0,-15-4 3 0,3-1-8 15,1 5-3-15,-3 4-2 0,3 2-3 16,0 6-12-16,-1 2-9 0,-3-1-5 0,3 0-2 16,-4 0-2-16,3-2-3 0,-3-5-1 0,-1 0-1 0,2-2-7 15,-3 0 1-15,0-3-8 0,-1-1 1 0,-1-4-2 16,0-1 1-16,-2 0 0 0,5-1-6 0,-4-3 6 16,-1-7-5-16,3 11-4 0,-3-11 5 0,1 8 2 15,-1-8 0-15,0 0 6 0,0 0-7 0,0 0-1 16,0 0-3-16,0 0-4 0,0 0-1 0,0 0 1 15,1-39-13-15,1 20 0 0,1-4-7 0,3-7-1 16,-1-1-4-16,-1 1 0 0,3-2 0 0,3-1-2 16,0 1 3-16,-5 2 5 0,7-2 1 0,-7 12-3 15,3-2 3-15,-2 3-1 0,2-1 6 0,0 1-4 0,-1 3 3 16,1 4 0-16,-1 1 1 0,2 1-2 16,-2 2 1-16,0-1 6 0,4 4-5 0,-3 0-2 15,2 5 5-15,-10 0-3 0,16-2 3 0,-6 4-2 0,3 3 2 16,-4 4 0-16,3 0 0 0,-2 2-3 0,1 3 5 15,-1 3 0-15,0 3-3 0,-4 0 5 16,1 3-3-16,-4 5 3 0,5 2 0 0,-1-8 2 0,-6 1-4 16,1-1 4-16,1-2-2 0,-1 4 0 0,-2-4 3 15,0 3-2-15,0-3 4 0,2-8-2 0,-2 7 0 16,0-5-2-16,3-3 2 0,-3 0 2 0,0-1-4 16,0-2 2-16,0-8-4 0,2 11 1 0,-2-11 7 15,0 9-1-15,0-9 0 0,0 0-3 0,0 0-2 16,0 0 1-16,0 0 1 0,0 0-3 0,0 0 5 15,8-33-8-15,-2 22-10 0,-2-9-5 0,4-2-7 16,1-6-3-16,1 1-9 0,0-5 4 16,3 2-5-16,0 2 2 0,-2 0 3 0,1-2 2 0,-2 10 2 15,0-2 4-15,-2 4 5 0,3 2-2 0,-5 3 5 0,1 1 3 16,1-1 1-16,2 4 8 0,-3-2 5 16,1 3 3-16,1 2-1 0,-2 1 6 0,1 1-2 0,-1 1-4 15,-7 3 0-15,20 0 4 0,-9 1 3 0,2 5 3 16,0 4 6-16,-3-2 10 0,1 2-8 0,-1 4 6 15,3 2-8-15,-5 4 2 0,2 3-4 16,1 3 3-16,-4 4-5 0,-1-9 1 0,-1 1-2 0,0-2-2 16,-1 2 4-16,-3 0-6 0,-1-1-5 0,3 0-18 15,-6-1-21-15,2-1-28 0,0-1-33 0,-2 0-45 16,3-6-37-16,-3-1-43 0,-2-1-264 16,-2-2-523-16,6-2 232 0</inkml:trace>
          <inkml:trace contextRef="#ctx0" brushRef="#br1" timeOffset="95283.93">1390 5006 181 0,'7'-9'255'15,"4"-2"-22"-15,-4 3-13 0,1-1-18 0,-3 1-16 0,1 2-20 16,1 1-11-16,-7 5-13 0,5-9-14 0,-5 9-13 15,3-5-12-15,-3 5-10 0,0 0 6 0,0 0 5 16,0 0-5-16,0 0-4 0,-6 27 1 0,-1-15-3 16,1 6-1-16,-1-1-1 0,-1 2 0 0,1 8-9 15,-2 1-2-15,5-4-1 0,-4 1-2 0,3 5-9 16,-3-4-9-16,5 5 2 0,-2-11-8 0,5 1-7 16,0 8 0-16,0-7 0 0,5-2-5 0,-5 1-2 15,6-1-14-15,-1-3 1 0,-1 1-2 0,2-6-1 16,-1 0-12-16,2 0-26 0,-1-2-29 0,2-2-24 15,2 1-33-15,-5-4-32 0,5 1-39 0,-1-2-42 16,-5-3-67-16,-4-1-203 0,16 0-522 0,-16 0 231 16</inkml:trace>
        </inkml:traceGroup>
        <inkml:traceGroup>
          <inkml:annotationXML>
            <emma:emma xmlns:emma="http://www.w3.org/2003/04/emma" version="1.0">
              <emma:interpretation id="{9006E25E-BD2D-45AF-97AA-40845534CB1B}" emma:medium="tactile" emma:mode="ink">
                <msink:context xmlns:msink="http://schemas.microsoft.com/ink/2010/main" type="inkWord" rotatedBoundingBox="7941,6387 11915,6114 11975,6987 8000,7259"/>
              </emma:interpretation>
            </emma:emma>
          </inkml:annotationXML>
          <inkml:trace contextRef="#ctx0" brushRef="#br1" timeOffset="102794.19">6194 4870 168 0,'0'0'222'0,"0"0"-13"16,0 0-12-16,0 0-9 0,0-12-7 0,0 12-3 15,0 0-7-15,0 0-5 0,0 0-4 0,0 0-5 16,0 0-5-16,0 0-8 0,0 0-7 0,0 0-11 16,0 0-4-16,0 0-12 0,0 0-16 15,0 0-11-15,0 0-7 0,0 0-6 0,0 0-3 0,0 0 4 16,0 0 0-16,0 0 2 0,0 0-1 0,0 33-2 15,2-22 0-15,-2-2-3 0,2 2 5 0,-2 3-9 16,4-3 6-16,-2 2 3 0,1 0-4 0,0 0-9 16,0 0 1-16,-2-1 0 0,3-1-5 0,1 1-1 15,-4 1-5-15,1-4-6 0,2 3 2 0,-1 0-9 16,0-4-2-16,0-2-5 0,0 3-2 0,0 0-1 16,-2-2 2-16,-1-7-9 0,5 12 4 0,-1-6-4 0,-4-6-1 15,2 10-8-15,-2-10 8 0,4 8-38 16,-4-8-25-16,4 4-5 0,-4-4-12 0,0 0-14 0,0 0-12 15,0 0-22-15,0 0-22 0,-9 11-24 0,9-11-19 16,0 0-29-16,-12 0-32 0,12 0-55 0,0 0-224 16,-11-20-557-16,8 8 247 0</inkml:trace>
          <inkml:trace contextRef="#ctx0" brushRef="#br1" timeOffset="103038.21">6213 4579 132 0,'2'-8'299'0,"3"0"-23"0,0-3-26 16,0 5-23-16,0-2-22 0,-1 2-24 0,-4 6-17 0,6-8-18 15,-6 8-15-15,4-8-14 0,-4 8-24 0,0 0-15 16,0 0-23-16,0 0-24 0,0 0-24 0,0 0-26 15,0 0-27-15,-3 25-24 0,-1-11-25 0,-1 0-35 16,-1 2-63-16,0 4-114 0,1-1-332 0,0 1 147 16</inkml:trace>
          <inkml:trace contextRef="#ctx0" brushRef="#br1" timeOffset="103308.21">6610 5078 18 0,'0'0'252'0,"5"8"-16"0,-5-8-8 0,5 8-14 16,-3-1-14-16,-2-7-7 0,4 13-12 0,-4-4-10 15,0-1-13-15,0 2-17 0,-4 1-11 0,3 0-14 16,-2-1-11-16,-3 1-10 0,0 2-8 0,0 0-9 15,-3-2-4-15,1 0-16 0,2-1-15 0,-3-1-18 16,-2 2-20-16,1-3-23 0,0 2-30 0,-1-4-25 16,2 2-27-16,3-2-23 0,1-3-28 0,5-3-232 15,-11 4-414-15,11-4 183 0</inkml:trace>
          <inkml:trace contextRef="#ctx0" brushRef="#br1" timeOffset="103684.18">6837 4537 176 0,'0'0'232'0,"10"10"-7"0,-5-2-13 16,-3-2 0-16,3 4-11 0,0 1-12 0,1 1-1 16,-1 2-8-16,1 4-12 0,-2 1-2 0,2 0-7 15,0 1-12-15,-1 0-6 0,0 1-1 0,0-2-19 16,-3 3-2-16,0-5-5 0,3 1-7 0,-4 0-15 16,2-3 0-16,-1 0-2 0,0-1-14 0,1 0-1 15,-3 0-9-15,2 0-10 0,-2-2-8 0,1 1 0 16,2-4-7-16,-2 2 14 0,-1 0-19 0,0-3-4 0,1 1-17 15,-1-9-24-15,2 13-17 0,0-7-21 0,-2-6-26 16,1 9-23-16,-1-9-26 0,3 10-26 0,-3-10-23 16,5 4-38-16,-5-4-57 0,12 0-210 0,-12 0-514 15,20-10 227-15</inkml:trace>
          <inkml:trace contextRef="#ctx0" brushRef="#br1" timeOffset="104066.42">7223 4869 175 0,'0'0'230'16,"0"0"-15"-16,0-8-21 0,0 8-18 0,0 0-16 15,0 0-15-15,0 0-13 0,0 0-8 0,0 0-9 0,0 0-5 16,-26 5-1-16,26-5-4 0,-15 6-1 16,4-1-5-16,0 1-4 0,-2 1-2 0,-1 0-6 0,-2 5-4 15,2-5-2-15,-3 2-8 0,5 0 0 16,-1 1-3-16,0-1-8 0,0-2-4 0,1 2-7 15,2 0-5-15,0-1-6 0,-1 0-3 0,2 0-5 16,3 1-2-16,1-3 0 0,2 1-5 0,-1-1 0 0,-1 2-5 16,5-8 1-16,-1 10 0 0,1-10-6 0,1 11 4 15,-1-11-3-15,9 10 0 0,-6-7-2 0,7 0 2 16,0 2-4-16,3-2 0 0,4-2-3 16,2 1 1-16,1 0-2 0,4-2 4 0,-2-1-2 0,0 0-3 15,1-1-1-15,1 0 0 0,-3-2-1 0,0-1 1 16,1 2-1-16,-5 1 3 0,-3-2-2 0,1 4 0 15,-3-2-3-15,0-1 1 0,1 2-4 0,-2-2-10 16,1 1-18-16,-12 2-11 0,10-3-17 0,-10 3-24 0,8-2-31 16,-8 2-31-16,0 0-27 0,0 0-29 0,0 0-59 15,0 0-158-15,0 0-449 0,-12-18 199 0</inkml:trace>
          <inkml:trace contextRef="#ctx0" brushRef="#br1" timeOffset="104508.06">7616 4418 56 0,'0'0'207'0,"0"0"-12"0,0 0-9 0,0 0-13 0,0 0-9 15,0 0-8-15,12 14-7 0,-6-5-5 0,1 2-7 16,0-1-6-16,4 9 4 0,-2 0-7 0,2 1-5 15,4 7-6-15,-3 0-7 0,-1 3-4 0,0-2-1 16,-2 3-6-16,1 0-7 0,-4 0-12 16,1-1-6-16,-4 0-1 0,-4-1-8 0,-1 1-9 0,-1-8-2 15,-1 0-2-15,-5 1-7 0,-1 7-5 0,-1-10-4 16,-1 8-3-16,0-9-1 0,3-2-7 0,-1 0 1 16,1-6-11-16,1 0-19 0,2-1-23 0,-2 2-24 0,2-1-25 15,0-2-23-15,3-2-25 0,0 2-32 16,3-9-27-16,0 9-76 0,0-9-148 0,0 0-441 15,13 2 196-15</inkml:trace>
          <inkml:trace contextRef="#ctx0" brushRef="#br1" timeOffset="104940.21">8087 4858 220 0,'0'0'265'16,"0"0"-18"-16,0 0-24 0,0 0-15 15,0 0-17-15,0 0-17 0,0 0-7 0,0 0-7 0,0 0-4 16,0 0-8-16,0 0-6 0,0 0-14 0,0 0-1 16,36 0-17-16,-24-2-3 0,3 2-7 0,-2 0-9 15,10-1 0-15,-4 1-11 0,2 0-6 0,3 0-4 16,-3-2-3-16,3 0-6 0,1 2-4 16,-2-2-7-16,1 0 0 0,-2-1-3 0,0 0-6 0,-1-1-3 15,0 1 9-15,0 2-14 0,-6 0-3 0,2-1-4 16,-3 0 1-16,-2-1-7 0,0 2 1 0,-1-2-4 15,-2 1 0-15,-9 2-3 0,14-3-6 0,-8 1-10 16,-6 2-15-16,11-2-13 0,-11 2-24 0,0 0-28 16,6-4-31-16,-6 4-31 0,0 0-39 0,0 0-23 15,0 0-30-15,0 0-245 0,-20-10-521 0,20 10 232 16</inkml:trace>
          <inkml:trace contextRef="#ctx0" brushRef="#br1" timeOffset="105194.37">8345 4596 64 0,'-5'-5'288'0,"5"5"-29"16,0 0-25-16,0 0-26 0,0 0-14 0,0 0-5 16,0 0-9-16,-3 23 1 0,5-9-7 0,1 1-7 15,-2 2-14-15,2 3-12 0,1 2-5 0,-2 5-10 16,4-4-13-16,-2-3-13 0,-2 1-8 15,3 0-9-15,2 1-3 0,-6-2-13 0,2 0-1 0,-3-1-5 0,0 0-8 16,2-5-13-16,-1 4-9 0,-4 0-30 16,1-4-28-16,1-2-38 0,-5 0-35 0,2-2-44 15,-2 2-56-15,1-2-91 0,0-4-152 0,4 1-479 0,1-7 212 16</inkml:trace>
          <inkml:trace contextRef="#ctx0" brushRef="#br1" timeOffset="101244.58">4614 4895 185 0,'0'0'212'0,"0"0"-11"0,0 0-11 0,1-9-8 16,-1 9-6-16,0 0-5 0,0 0-5 0,1-9-8 0,-1 9-7 15,0 0-6-15,0 0-4 0,0 0-8 16,3-8-6-16,-3 8-8 0,0 0-14 0,0 0-8 16,0 0-14-16,0 0-10 0,0 0-9 0,0 0-3 0,0 0-7 15,0 0-5-15,0 0-5 0,0 0-2 0,12 22-3 16,-9-16-3-16,4 5-2 0,-1 0 4 0,-1 0 4 16,1 0-2-16,-1 3-2 0,4 5 0 0,-3-5-5 15,0-2 2-15,-1 2-4 0,0 0-3 0,2 0 0 16,-1-1-5-16,-4 0-5 0,5-1 4 0,-3 0-4 15,1-2 0-15,-3 2-1 0,3 2-6 0,-2-3 8 16,-1-3-7-16,-1 4 1 0,-1-4 1 0,5 0-3 16,-5-8 2-16,3 12-4 0,-2-5 2 0,-1-7-3 15,3 7 7-15,-3-7-11 0,2 11 1 0,-2-11-1 0,5 8 3 16,-5-8-2-16,1 6 0 0,-1-6-1 16,0 0 5-16,1 9-8 0,-1-9 7 0,0 0 4 15,0 0 1-15,0 0-2 0,0 0 0 0,0 0-3 0,0 0-1 16,0 0-4-16,0 0 1 0,0 0 6 0,0 0-2 15,-1-32-5-15,1 23-4 0,0 9 2 16,0-19 3-16,0 8-8 0,0-1 4 0,0 1 1 0,2-2 7 16,1 2-16-16,-2-5 1 0,0 2 0 0,3-1-1 15,1-2 1-15,0 1 4 0,-1 2-2 0,0 1 0 16,-1 0 2-16,2 0 4 0,0 2-4 0,1 0-2 16,-2 0-2-16,2 2 1 0,-1 1 1 0,2-1 2 15,-1 1 0-15,-1 0-2 0,0 2 7 0,3 1-3 16,-2-1-3-16,0 0 2 0,0 0-1 0,-6 6 0 15,11-8-1-15,-7 6-2 0,-4 2 2 0,10-5-3 16,-10 5 3-16,7-1-8 0,-7 1 3 0,0 0 10 16,15 4-4-16,-15-4-6 0,10 8 6 0,-5-3 0 15,0 3 2-15,0-2-4 0,0 5 4 0,1-2 5 0,0 1-8 16,-2 2 4-16,2-2 0 0,-2 1 3 0,1 2 1 16,-1-3 2-16,2 4-4 0,-2-3-5 15,1 3 11-15,-4-5-10 0,4 3 5 0,-2-5-6 0,-1 4 11 16,1-2-10-16,0-1 4 0,-1 0 1 0,-2-8-4 15,4 12 6-15,-2-3-2 0,1-4-6 0,-3-5 3 16,3 11 8-16,-3-11-3 0,5 8-7 0,-5-8 4 16,2 5-2-16,-2-5 9 0,0 0-10 0,5 6 4 15,-5-6 0-15,0 0-1 0,0 0 2 0,0 0 3 16,0 0-1-16,0 0-1 0,0 0-2 0,17-14-2 16,-14 9-1-16,1-1 2 0,-1-4-1 0,2 0-1 0,2 0 3 15,-4-2-17-15,5 1 11 0,-2-3-3 16,0 2-2-16,0-4 0 0,-1 2-3 0,2 3 2 15,0-3 3-15,-1 0-2 0,0 3 5 0,1-1-5 0,-2 2 5 16,1 1-4-16,0-1 6 0,2 1-2 0,-7 1 1 16,9 0-10-16,-6 2 11 0,1 0-3 15,1 0 0-15,-1 1 4 0,1 1 2 0,0-3 7 16,1 4-6-16,0-1 5 0,-7 4 1 0,12-4-5 0,-6 1-1 16,-6 3 0-16,14 0 3 0,-14 0 3 15,13 3-1-15,-6 0-1 0,2 2 6 0,-1 1 2 0,-1 2 7 16,-1 0 1-16,4 1 1 0,-4 2 4 0,3 1 7 15,-3-1-1-15,2 4 4 0,1-1 2 0,-3 1-7 16,1 4 1-16,-4-8 2 0,2-1-8 0,2 4 5 0,-6-2-11 16,2 0-7-16,0 1 5 0,-1 0-4 15,1-3 5-15,-3 1-1 0,1 2-5 0,-1-6-3 16,2 1-19-16,-2-8-19 0,-2 16-17 0,0-7-19 0,0 0-27 16,-1-3-24-16,3-6-31 0,-5 14-31 15,5-14-41-15,0 8-36 0,0-8-301 0,0 0-599 16,0 0 265-16</inkml:trace>
          <inkml:trace contextRef="#ctx0" brushRef="#br1" timeOffset="101912.38">5743 4527 110 0,'0'0'194'0,"5"-7"-12"0,-5 7-10 16,6-9-12-16,-6 9-6 0,5-7-14 0,-1 3-11 16,-4 4-3-16,5-8-7 0,-5 8-9 0,5-6-3 15,-5 6-6-15,0 0-5 0,2-6-7 0,-2 6-3 16,0 0-9-16,0 0-7 0,0 0-1 0,0 0-4 15,0 0 2-15,0 0 0 0,-18 19 2 0,8-7-1 16,-3 4 5-16,1 2-2 0,-6 6 5 0,0 2-7 16,3 5-1-16,-3-2 1 0,3 4-2 0,2 1 0 15,0-3-5-15,5 1-4 0,0-1-4 0,0-1-5 16,5 2 1-16,1-1-8 0,2 1 3 0,4-4-10 0,2 2-2 16,1-3 1-16,2-5-3 0,3 8-6 15,2-5 7-15,-3-5-9 0,-1-1-3 0,3 0-3 16,2 1-2-16,-3-3 2 0,-3-1-17 0,3-2-24 0,-2 0-29 15,-5 0-31-15,1-5-34 0,-2 2-37 16,-3-3-46-16,3-1-62 0,-4-7-226 0,-3 13-529 0,3-13 234 16</inkml:trace>
        </inkml:traceGroup>
        <inkml:traceGroup>
          <inkml:annotationXML>
            <emma:emma xmlns:emma="http://www.w3.org/2003/04/emma" version="1.0">
              <emma:interpretation id="{3EC94CF7-8E94-441F-8A07-213CEC70673D}" emma:medium="tactile" emma:mode="ink">
                <msink:context xmlns:msink="http://schemas.microsoft.com/ink/2010/main" type="inkWord" rotatedBoundingBox="12252,6059 15746,5820 15806,6699 12313,6939"/>
              </emma:interpretation>
            </emma:emma>
          </inkml:annotationXML>
          <inkml:trace contextRef="#ctx0" brushRef="#br1" timeOffset="108170.18">10537 4179 113 0,'0'0'230'0,"0"0"-22"0,0 0-12 0,0 0-3 0,0 0-8 15,0 0-5-15,0 0-1 0,1 24-2 0,0-11-7 16,-1 2-8-16,4 3-4 0,-1 3-3 0,0 2-3 16,0-1-8-16,2 6-4 0,3 0 6 0,-3-8-2 15,1 2-3-15,2-3-6 0,-2 1-7 16,1 0-11-16,2-2-6 0,-3 3-5 0,2-3-10 0,-2-1-9 16,0-3-4-16,0 0-9 0,0-3-9 0,0 3-1 15,1-3-16-15,-4 1 3 0,5 0-10 0,-6-1-7 16,3 1-18-16,-2-3-28 0,0-1-31 0,-2-2-17 15,2 0-20-15,-3-6-29 0,4 13-28 0,-4-13-28 0,0 10-29 16,0-10-17-16,2 8-17 0,-2-8-54 16,0 0-203-16,0 0-526 0,0 0 234 0</inkml:trace>
          <inkml:trace contextRef="#ctx0" brushRef="#br1" timeOffset="108490.17">10991 4488 19 0,'1'-8'210'0,"-1"8"-14"0,0 0-7 15,0 0-13-15,0 0-9 0,0 0-10 0,0 0-6 16,0 0-8-16,-32 10-1 0,24-7-7 0,0 3-4 16,-6 2-7-16,-2 1-3 0,-4 2-6 0,2-2-5 15,0 2-7-15,-1 2-3 0,2-2-11 0,-3 3-1 16,0-3-6-16,3 3-3 0,2 0-4 0,2 0-6 0,-3 0-8 15,5-6-5-15,2 4-5 0,1-2-6 16,0 0 2-16,-1 0-7 0,3-3-6 0,1 0-3 0,0 0-3 16,4 0-3-16,1-7 1 0,-5 12 2 0,5-12-5 15,-1 10-1-15,1-10-1 0,6 6 0 0,-6-6-2 16,12 5-2-16,1-1-1 0,-1-4-15 0,0 1-28 16,2-1-35-16,2-1-38 0,0 1-40 0,-1-1-40 15,6-4-42-15,-5 1-254 0,3-4-514 0,1 2 227 16</inkml:trace>
          <inkml:trace contextRef="#ctx0" brushRef="#br1" timeOffset="108745.08">11120 4666 50 0,'12'-3'294'0,"-3"0"-15"15,2 0-18-15,2-2-15 0,1 5-16 0,6-6-17 0,5 4-13 16,-2-2-17-16,2-1-8 0,-2 3-7 0,3-1-9 15,-4 1-14-15,3-2-4 0,-2 2-17 16,1-2-9-16,-3 0-14 0,-4 3-11 0,-2-2-7 0,1 1-7 16,-1 1-9-16,-2-1-7 0,2-1-4 0,-4 2-8 15,3 1-8-15,-7-2-1 0,-7 2-14 0,15 0-19 16,-15 0-20-16,11-3-20 0,-11 3-25 0,0 0-15 16,12 0-24-16,-12 0-22 0,0 0-20 0,0 0-35 15,0 0-29-15,0 0-58 0,0 0-154 0,0 0-451 16,0 0 200-16</inkml:trace>
          <inkml:trace contextRef="#ctx0" brushRef="#br1" timeOffset="109024.07">11404 4449 84 0,'-2'-7'310'0,"2"7"-13"0,0 0-18 16,0 0-15-16,-4-10-17 0,4 10-19 0,0 0-18 0,0 0-23 15,0 0-24-15,0 0-16 0,0 0-15 0,0 0-9 16,0 0-6-16,0 0-9 0,0 0-14 0,8 24 8 16,-4-13-5-16,1 1 7 0,-3 1-19 0,2 1 1 15,-1-2-17-15,0 6 0 0,0-4-10 16,0 1-1-16,0 1-2 0,-2-1-8 0,1-1-7 0,1 6 3 16,-3-7-16-16,1 1 4 0,2 0-10 0,-3-3-18 15,1-1-20-15,-1 2-21 0,0-3-11 0,1-3-22 16,-1-6-17-16,0 16-29 0,0-16-21 0,0 12-24 0,0-12-28 15,5 6-47-15,-5-6-248 0,6 2-522 16,-6-2 231-16</inkml:trace>
          <inkml:trace contextRef="#ctx0" brushRef="#br1" timeOffset="109442.24">11892 4498 234 0,'1'-6'292'0,"-1"6"-12"0,5-13-14 0,1 1-25 16,-4 5-23-16,2-1-21 0,0-2-19 0,4 0-12 15,-2 1-14-15,1-4-15 0,-1 1-13 0,0-1-12 16,2 1-11-16,-3-2-8 0,1 2-10 0,1-6-7 16,-3 6-12-16,5-5-1 0,-7 4-9 0,2 0-7 15,1 2 1-15,-3-1-8 0,1 5 6 0,0-1-5 16,-1 2-1-16,-2 6-1 0,3-14-1 0,-3 14-7 15,3-9-9-15,-3 9 3 0,0 0-5 0,1-9-1 16,-1 9-2-16,0 0-6 0,0 0 2 0,0 0-2 0,0 0-8 16,0 0 2-16,0 0 2 0,0 0 0 0,0 0-2 15,0 0 6-15,2 26 7 0,-2-16 3 16,-2 2 5-16,2 1 15 0,0 6-3 0,4 1 0 0,-6 3 8 16,4-4-1-16,-1 1 3 0,0 3-11 0,3-3 7 15,-4 1 3-15,1 1-2 0,3-3-7 0,-2 0 7 16,2 1-8-16,-3-4 2 0,2 1-8 0,0 3-1 15,-1-8 2-15,-1 4-8 0,-1-5-3 0,1 3-15 16,-1-2-26-16,0-2-22 0,0 1-26 0,0 0-20 16,-1-2-39-16,1-9-31 0,-4 14-32 0,1-9-39 15,3-5-43-15,-5 8-275 0,5-8-592 0,0 0 261 16</inkml:trace>
          <inkml:trace contextRef="#ctx0" brushRef="#br1" timeOffset="109669.06">12382 4599 188 0,'0'0'259'15,"11"6"-14"-15,-11-6-8 0,10 5-15 0,-4 1-13 16,0 2-15-16,-1 0-8 0,0-2-10 0,1 3-12 16,-1 2-12-16,-3 2-14 0,3-4-8 0,-5 5-17 15,1-4-7-15,-1 3-9 0,-1 0-8 16,-1 0-9-16,-1 1-10 0,-2-2 0 0,-2 5-9 0,-1-6-11 15,-3 2-28-15,-1 1-25 0,-3-4-37 0,-1 3-30 16,-2-4-37-16,6 0-45 0,-2-4-36 0,0 2-262 16,-2-3-487-16,6 1 215 0</inkml:trace>
          <inkml:trace contextRef="#ctx0" brushRef="#br1" timeOffset="107007.2">8923 4527 128 0,'0'0'232'0,"0"0"-15"0,5-7-10 0,-5 7-7 0,0 0-14 16,6-7-7-16,-6 7-7 0,8-6-7 0,-8 6-13 16,8-3-1-16,-8 3-12 0,0 0-12 0,10-5-16 15,-10 5-12-15,0 0-11 0,11 1-3 0,-11-1-6 16,8 7-9-16,-4-1 0 0,3-2-5 0,-1 6 6 15,0 0-4-15,3 3 1 0,-1 2-6 0,-1 2-1 16,2 2-3-16,0-1-4 0,-2 1-5 0,1 2-4 16,-2-2 0-16,0 2-4 0,1-3 0 0,1 2-3 15,-2-2-7-15,-1 0-1 0,-3-3 1 0,6 2-5 16,-6-1 1-16,3-4-2 0,-2 2-3 0,-2 0-2 0,4-5 1 16,-2 2-6-16,0 0 4 0,-2-3-7 15,2 0-2-15,-2-1-2 0,-1-7 6 0,5 10-7 0,-5-10 3 16,2 6 3-16,-2-6-4 0,4 8-1 15,-4-8 2-15,0 0 3 0,1 6-5 0,-1-6 2 16,0 0 6-16,0 0-8 0,0 0 0 0,0 0 1 0,0 0-3 16,0 0-5-16,8-24 4 0,-5 17-2 0,0-5 2 15,-2 0-12-15,3-1-2 0,-1-1-3 0,1-5-2 16,2 1-9-16,-2-3-3 0,0 3-2 0,1-2 8 16,1-3-3-16,0 2 5 0,0 1-2 0,0 1 3 15,2 1 3-15,-2 4 1 0,0 0-1 0,-1 0 6 16,2 3-3-16,-2 0 1 0,0 2 2 0,-1-2-1 0,3 3 0 15,2-1 4-15,-3 4-3 0,-2-3-4 16,4 3 10-16,-2 1 3 0,2-1-3 0,-1 2 3 16,-7 3-4-16,15-4 3 0,-5 2 0 0,-10 2 0 15,14-2 1-15,-14 2-1 0,12 4-2 0,-5-2-1 0,2 3 4 16,0 3-5-16,-1 1 3 0,-2-1 3 16,2 3-7-16,-2 0 10 0,1 0 0 0,-3 3 6 0,2 4 0 15,-1-5 2-15,-1 5-1 0,0-4 6 0,0 3 1 16,-2-2-1-16,-2 2-2 0,0-4 8 0,3 1-14 15,-1 4 2-15,-1-8 2 0,-1 4 0 0,2-3 2 16,-2 1-4-16,1-1-2 0,1-2 3 0,-2-9-3 16,0 13 0-16,1-7-3 0,-1-6 0 0,1 12 1 15,-1-12-6-15,0 0 2 0,-1 9-2 0,1-9 6 16,0 0 2-16,0 0-5 0,4 7 2 0,-4-7 5 16,0 0-6-16,0 0-6 0,0 0-3 0,0 0-10 15,0 0-7-15,8-31-16 0,-4 19 2 0,1 2-9 0,0-8-8 16,1-1-2-16,-1 1-2 0,0-2 0 15,1 0 1-15,0-10 2 0,2 9 7 0,-2 2 6 16,-1 0 2-16,0 1 2 0,1 0 7 0,-2 5 0 0,0 0 3 16,1 0 3-16,-2 1 10 0,-2 1 4 0,3 1 4 15,-3 1-1-15,4 3 3 0,-5 6 1 0,5-14 1 16,-3 9-1-16,-2 5-1 0,5-10 2 0,1 6-1 16,-6 4-1-16,8-7 0 0,-8 7 2 15,7-5 0-15,-7 5-2 0,0 0 2 0,13 3 4 0,-13-3-2 16,11 7 6-16,-5-1 8 0,1 1 2 0,-1 2 9 15,4 1 7-15,-2 3 8 0,0 1 3 0,3 2 3 16,-2 2 4-16,2-2 2 0,0 2 3 0,-2-1-9 16,1 2-2-16,-3-2 0 0,1-3-5 0,-2 2-2 15,-1-3-8-15,1 3 5 0,-1-3-5 0,-4-2-5 16,4 3-3-16,-4-4 2 0,3 2-3 16,-3-1-9-16,-1-2-12 0,1-3-17 0,1 2-10 0,-2-8-24 0,-3 14-24 15,3-14-28-15,-1 11-32 0,1-11-30 16,-3 9-32-16,3-9-39 0,0 0-290 0,0 0-568 15,0 0 251-15</inkml:trace>
          <inkml:trace contextRef="#ctx0" brushRef="#br1" timeOffset="107798.16">10163 4147 22 0,'0'0'220'0,"0"0"-3"0,0 0-13 15,0 0-7-15,0 0-9 0,0 0-6 0,0 0-7 16,0 0-5-16,0 0-15 0,0 0-13 0,0 0-16 15,0 0-14-15,0 0-6 0,0 0 1 0,0 0-9 16,0 0 8-16,-8 21-4 0,3-2-6 0,-3-1-3 16,2 3 0-16,-4 9-4 0,2 3-3 0,-2-1 9 15,1 5-17-15,-1-2 0 0,3 0-8 0,0 3-5 16,-2-2-12-16,3 0 0 0,1 0-3 0,1-5 1 16,4-2-11-16,-1-5-3 0,5-2-6 0,-1 0-1 15,4-1-1-15,-1-1-3 0,3-2-4 0,1-2 3 16,5 0-5-16,-1-1-1 0,3-1-11 0,-1-3-20 0,-4-3-21 15,2 0-34-15,-2-1-24 0,1-1-29 0,-4-1-29 16,4-2-35-16,-6-1-33 0,1-2-58 0,-8 0-195 16,0 0-509-16,16-5 225 0</inkml:trace>
        </inkml:traceGroup>
        <inkml:traceGroup>
          <inkml:annotationXML>
            <emma:emma xmlns:emma="http://www.w3.org/2003/04/emma" version="1.0">
              <emma:interpretation id="{00FF478E-CC1C-409D-94F2-B1BA71AAB7C0}" emma:medium="tactile" emma:mode="ink">
                <msink:context xmlns:msink="http://schemas.microsoft.com/ink/2010/main" type="inkWord" rotatedBoundingBox="16040,5796 19274,5400 19431,6680 16197,7076"/>
              </emma:interpretation>
            </emma:emma>
          </inkml:annotationXML>
          <inkml:trace contextRef="#ctx0" brushRef="#br1" timeOffset="110648.48">12965 4453 47 0,'0'0'194'0,"0"0"-10"16,0 0-6-16,0 0-13 0,0 0-8 0,0 0-4 15,0 0-7-15,0 0-6 0,0 0-4 0,0 0-1 16,0 0-4-16,0 0 3 0,0 0-4 0,0 0-1 16,0 0-5-16,0 0-1 0,0 0-5 0,0 0-2 15,20-5-5-15,-20 5 6 0,0 0-8 0,0 0-7 16,0 0 0-16,3-6 4 0,-3 6 2 0,0 0-15 15,0 0 0-15,0 0-6 0,0 0-10 0,0 0-4 16,0 0-9-16,0 0-14 0,0 0 2 0,0 0-7 0,0 0-2 16,0 0-5-16,0 0-20 0,0 0 7 15,0 0-4-15,0 0 3 0,0 0-3 0,0 0-5 16,8 18 3-16,-6-12-5 0,-1 0-8 0,2 3 1 0,-2 0 2 16,0 0 3-16,3 3-1 0,-3 2-5 15,0-1 3-15,2 4-4 0,-3-1 2 0,2-2-3 0,0 5 6 16,-2-4-4-16,3 1 4 0,-2 1-2 0,1-1 6 15,-1 1 10-15,-1-2-9 0,4-1-6 0,-3 1 8 16,-1 0-3-16,3-4 1 0,-1 3-8 0,-1 0 6 16,3 0-3-16,-2-1 4 0,2-1-7 0,-3 0 0 15,0 0 2-15,3 0 0 0,-1-1-6 0,-2 1 4 16,4-1-7-16,-2-1 1 0,0 2 6 0,-1-5-2 16,1 2 4-16,-1 0 0 0,2-3-2 0,-2 4 5 0,2-5-8 15,-1 2 3-15,-3-7-9 0,3 12 8 16,-1-5-6-16,-2-7 7 0,1 8-4 0,-1-8 7 15,1 9-7-15,-1-9 13 0,0 0 1 0,0 0 14 0,-7 11 19 16,7-11-11-16,-13 4-23 0,5-2 11 0,-6-2-1 16,-2 0 9-16,1 2-6 0,-2-2-8 0,2 0-5 15,-1-2 3-15,-1 0-9 0,3 1 10 0,2 1-9 16,-2-3 13-16,2 1-11 0,-1 2-1 0,1-4-5 16,4 2 9-16,8 2-12 0,-17-3-1 0,10-1-16 15,0 2-15-15,7 2-29 0,-10-11-26 0,6 6-19 16,-1-2-21-16,5 7-22 0,-6-13-31 0,3 2-35 15,1 0-36-15,2-3-57 0,0-5-302 0,2-1-656 16,1 1 291-16</inkml:trace>
          <inkml:trace contextRef="#ctx0" brushRef="#br1" timeOffset="110889.28">13003 4135 203 0,'5'-14'339'0,"-3"8"-13"15,-2 6-23-15,7-9-17 0,-4 3-20 0,-3 6-38 16,4-8-24-16,-4 8-25 0,5-8-11 0,-5 8-17 16,0 0-17-16,6-6-31 0,-6 6-43 0,0 0-34 15,0 0-28-15,0 0-23 0,0 0-27 0,0 0-35 16,0 0-32-16,0 0-33 0,0 0-45 0,0 0-194 15,0 0-423-15,0 0 188 0</inkml:trace>
          <inkml:trace contextRef="#ctx0" brushRef="#br1" timeOffset="111190.21">13327 3937 174 0,'8'2'204'0,"0"6"-12"0,5 1-11 0,3 2-11 16,-2 1-2-16,2 4-6 0,4 9-1 0,-1 3-5 16,0 2-4-16,1 2-8 0,-1-2-7 0,-2 8-8 15,3 13-11-15,-7-15-9 0,3 5-6 0,-7-3-12 16,1 0-10-16,-3 2-5 0,-2 0-8 0,-5 0-3 0,1-5-11 15,-2 2-2-15,-4-1-5 0,0-3-7 16,-1-2-16-16,-1-2-22 0,-3 1-30 0,1-9-25 16,-1-2-27-16,4 1-32 0,-1-2-28 0,1-5-32 0,2-3-69 15,-2 2-132-15,1-3-403 0,0-1 179 0</inkml:trace>
          <inkml:trace contextRef="#ctx0" brushRef="#br1" timeOffset="113263.22">13923 4504 97 0,'0'0'185'0,"0"0"0"0,7-4-7 0,-7 4-9 16,0 0-3-16,0 0-9 0,0 0-8 0,0 0-4 0,0 0-3 15,0 0-7-15,0 0-2 0,0 0-5 0,0 0-2 16,0 0-6-16,0 0-4 0,0 0-4 0,0 0-11 15,0 0-2-15,0 0-3 0,-6-15 0 0,6 15-1 16,0 0-10-16,0 0-9 0,0 0 0 0,0 0-3 16,0 0-8-16,0 0 0 0,0 0 0 0,0 0-9 15,0 0 5-15,0 0-8 0,0 0 2 0,0 0-5 16,0 0-3-16,6-5-6 0,-6 5-3 0,15-1 1 16,1-2-9-16,-2 1 8 0,5 0-11 0,6 1-8 15,-2 0 7-15,9-2-8 0,2 1-2 0,-2-1-2 16,4-2 0-16,-3 4-10 0,1 0 11 0,-3 1-3 0,-6 0 0 15,-2 0-1-15,-1-2 0 0,1 0 0 0,-9 0-6 16,-1 2 4-16,0 0-4 0,-2-1 1 16,-11 1-2-16,15-2 0 0,-7 2-3 0,-8 0 4 0,0 0-2 15,12 0 8-15,-12 0-8 0,0 0-9 0,0 0 1 16,11 0-12-16,-11 0-11 0,0 0-5 0,0 0-14 16,0 0-9-16,0 0-13 0,10 2-13 0,-10-2-17 15,0 0-11-15,0 0-16 0,0 0-17 0,0 0-19 16,0 0-22-16,0 0-15 0,0 0-46 0,0 0-188 15,0 0-470-15,0 0 208 0</inkml:trace>
          <inkml:trace contextRef="#ctx0" brushRef="#br1" timeOffset="113574.14">14220 4198 55 0,'0'0'255'0,"-9"-5"-15"0,9 5-15 16,0 0-15-16,0 0-19 0,0 0-20 0,-11-1-15 15,11 1-12-15,0 0 0 0,-6 9-6 0,6-9-2 16,-5 14-8-16,4-8-8 0,-4 7-8 0,4 1-4 16,-1 3-4-16,2 2 0 0,2 5-5 0,-2-1-6 15,2-1-5-15,2 7-2 0,-2-9 1 16,3 2-15-16,-1 0-8 0,-1-1-5 0,1 0-13 0,-1-1 2 15,1-1-1-15,-3 0-5 0,-1-4-4 0,0-1 1 16,0 0-6-16,0-1-10 0,-1 0-15 0,-1 0-16 16,0-1-20-16,-2-3-24 0,-1 2-30 0,0-3-30 0,-1 1-36 15,1-4-44-15,1-1-55 16,4-4-227-16,-9 8-514 0,9-8 227 0</inkml:trace>
          <inkml:trace contextRef="#ctx0" brushRef="#br1" timeOffset="119572.64">14941 3953 168 0,'0'0'231'0,"4"-10"-19"16,-4 10-10-16,1-10-16 0,-1 10-6 0,0 0-5 0,-1-15-6 16,1 15-12-16,0-13-6 0,0 13-12 0,-4-11-1 15,4 11-8-15,0-13-5 0,0 13-3 0,0 0-10 16,0-11-1-16,0 11-7 0,0 0-7 0,0 0-6 16,0-12-2-16,0 12-11 0,0 0-13 0,0 0-7 15,0 0-11-15,0 0-1 0,0 0-8 0,0 0-2 16,0 0-9-16,0 0 0 0,0 0-2 0,0 0-5 15,0 0 3-15,0 0-4 0,0 42 4 0,-1-31-1 16,1 6 4-16,1 0 5 0,-1-1-3 0,0 2 3 16,4 3-6-16,-4 2 9 0,4 6-1 0,-1-8 1 15,-1 3 0-15,2-1-1 0,-2 4-2 0,1-6 2 16,-1 2-9-16,0 5 6 0,1 1-2 0,-2-7 1 16,1-3-1-16,-2 2-4 0,0 0 4 0,0-3-10 15,0-2 1-15,0 1 0 0,0-3-8 0,3 0 9 0,-3-1-6 16,-3 2 0-16,3-1-3 0,0-1-3 0,3-4 6 15,-2 3-5-15,-1-4-2 0,1 0 0 0,1 0-6 16,0 0-12-16,0 1-10 0,3-3-30 0,-2 2-19 16,2-3-21-16,-3 1-28 0,3-1-29 0,-5-5-32 15,10 9-34-15,-4-6-42 0,-6-3-281 0,8 0-581 16,-8 0 257-16</inkml:trace>
          <inkml:trace contextRef="#ctx0" brushRef="#br1" timeOffset="120080.04">14746 3834 132 0,'-2'-9'245'15,"0"3"-11"-15,-1-4-9 0,3 10-16 0,-1-12-12 16,1 12-16-16,-3-14-11 0,3 14-10 0,0-12-8 16,3 4-10-16,-3 8-12 0,6-10-14 0,-2 4-12 15,4 0-11-15,1-2-7 0,3 3-6 0,1-1-5 16,0 1-9-16,3 0-2 0,4 1-9 15,1 1-3-15,2 0-2 0,1 1-8 0,-2 4-4 16,1-2-2-16,2 0-6 0,-3 3-2 0,2 0-1 0,-2 1 0 16,-1 1-4-16,1 3-4 0,-2 0-4 0,-1 4 0 15,-6-5-4-15,4 8 3 0,-7-7-4 0,6 6-3 0,-6 0 0 16,1 0-1-16,-1-1 0 0,-2 2 3 16,3 1-3-16,-8-3-4 0,3-1 2 0,-5 0 2 0,2-1-8 15,-2 3 7-15,-1-3-2 0,-1 2 3 0,-3-1 0 16,-5-2-3-16,0 0 3 0,-1 0 1 0,-8 1-1 15,0-2 2-15,-2 2-2 0,-2-2 2 0,0-4-7 16,3 1 7-16,-8 0-4 0,4 0-9 0,1-4-15 16,-2 2-15-16,3 0-21 0,3 1-15 0,3-2-22 15,-1-1-23-15,4 2-30 0,-1 1-26 0,6-3-36 16,1 2-219-16,6-4-462 0,-9 9 204 0</inkml:trace>
          <inkml:trace contextRef="#ctx0" brushRef="#br1" timeOffset="120665.21">15206 4605 202 0,'0'0'234'0,"0"0"-4"0,0 0-7 15,0 0-8-15,0 0-7 0,0 0 0 0,0 0-8 16,0 0-4-16,0 0-9 0,-2-14-7 0,2 14-9 16,0 0-20-16,0 0-8 0,0 0-11 0,0 0-18 15,0 0-6-15,0 0-22 0,0 0-2 0,0 0-11 16,0 0-5-16,0 0-7 0,0 0-6 0,0 0-1 15,0 0-4-15,0 0-2 0,0 0 2 0,-9 29-8 16,7-20 3-16,1 2 1 0,-2-2-4 0,1 0-1 16,-1 1-6-16,2-1-4 0,1-9 5 0,0 15-7 15,0-8 1-15,0-7-3 0,-4 15-13 0,3-6 9 0,1-9 0 16,5 14-3-16,-5-14-6 0,0 10 0 16,0-4 4-16,0-6-4 0,0 10-2 0,0-10 0 15,2 9 5-15,-2-9-8 0,4 8 0 0,-4-8-2 0,0 0-9 16,4 7-12-16,-4-7-12 0,0 0-15 0,8 4-14 15,-8-4-24-15,0 0-27 0,0 0-31 0,0 0-38 16,0 0-34-16,17-9-41 0,-17 9-292 0,4-10-586 16,1 4 260-16</inkml:trace>
          <inkml:trace contextRef="#ctx0" brushRef="#br1" timeOffset="120903.92">15230 4435 84 0,'0'0'282'0,"0"0"-14"0,1-17-14 0,1 9-20 0,1 0-11 16,3 3-22-16,-6 5-13 0,10-10-16 0,-8 5-14 16,3-1-14-16,-5 6-13 0,7-5-11 15,-7 5-13-15,0 0-12 0,7-8-16 0,-7 8-23 16,0 0-28-16,0 0-9 0,0 0-25 0,0 0-33 0,0 0-20 15,0 0-34-15,0 0-39 0,0 24-48 0,0-24-209 16,-5 12-422-16,5-12 186 0</inkml:trace>
          <inkml:trace contextRef="#ctx0" brushRef="#br1" timeOffset="121285.14">15561 4719 57 0,'14'-6'256'0,"-14"6"-12"0,9-3-19 16,-9 3-16-16,0 0-11 0,13-2-13 0,-13 2-14 16,8-3-9-16,-8 3-9 0,7-2-9 0,-7 2-8 15,0 0-11-15,11-4-8 0,-11 4-13 0,0 0-8 16,7-3-11-16,-7 3-9 0,0 0-7 0,0 0-6 16,10 0-8-16,-10 0-3 0,0 0-8 0,10 2-4 15,-10-2-1-15,11 1-4 0,-11-1-13 0,15 3-19 16,-6-2-17-16,-2 0-19 0,-7-1-25 0,20 5-15 15,-12-4-18-15,1 2-33 0,-1-2-11 0,-8-1-25 16,17-1-47-16,-17 1-172 0,13-2-410 0,-6 0 182 16</inkml:trace>
          <inkml:trace contextRef="#ctx0" brushRef="#br1" timeOffset="121595.99">15979 4566 54 0,'0'0'275'0,"8"-2"-19"0,-8 2-13 0,7-4-18 16,-7 4-18-16,0 0-15 0,13 0-13 0,-13 0-15 16,9 4-11-16,-9-4-9 0,8 7-3 0,-3-2-12 15,-3 0-6-15,3 5-10 0,-1 0-2 0,2-1-7 16,-3 5-3-16,-1-4-7 0,3 2-2 0,-4 1-5 15,-1 1-9-15,0-2-6 0,1 1-5 0,-1-2-5 16,4 2-9-16,-8-2 1 0,8 0-2 0,-4 3-10 0,0-1-5 16,-4-3-1-16,4-3-12 0,-1 3-18 0,1 0-20 15,0-10-21-15,-1 14-16 0,-3-6-26 16,3-2-33-16,1-6-19 0,0 0-32 0,-2 15-37 0,2-15-46 16,0 7-215-16,0-7-496 0,0 0 219 0</inkml:trace>
        </inkml:traceGroup>
        <inkml:traceGroup>
          <inkml:annotationXML>
            <emma:emma xmlns:emma="http://www.w3.org/2003/04/emma" version="1.0">
              <emma:interpretation id="{98B2EEAF-01B5-4574-A840-E080F0E0E9F7}" emma:medium="tactile" emma:mode="ink">
                <msink:context xmlns:msink="http://schemas.microsoft.com/ink/2010/main" type="inkWord" rotatedBoundingBox="19718,5434 20296,5394 20366,6416 19788,6455"/>
              </emma:interpretation>
            </emma:emma>
          </inkml:annotationXML>
          <inkml:trace contextRef="#ctx0" brushRef="#br1" timeOffset="122157.8">16447 3909 244 0,'0'0'284'0,"0"0"-18"0,-3-9-13 0,3 9-17 0,0 0-16 15,0 0-26-15,0 0-20 0,0 0-22 0,0 0-16 16,0 0-18-16,0 0-4 0,0 0-19 0,0 0-3 15,0 0-3-15,-5 25 3 0,3-11-3 0,2 0-9 16,-3 3 5-16,3 5 2 0,0-3 5 0,-2 2-8 16,4 1 0-16,1 6-6 0,-3-6-4 0,4 5 1 15,-1 4-5-15,0-9 1 0,5 6-9 0,-8-5 3 16,3-2-7-16,-1-1-8 0,3 2-4 0,-5-3-1 0,3-1-9 16,-1-2 5-16,-2 2-12 0,0-4 1 15,4-1-3-15,-4 0-6 0,0 0-3 0,1-3-24 16,-1-10-21-16,-1 14-23 0,1-7-21 0,0-7-19 0,-6 12-32 15,3-9-37-15,3-3-36 0,-10 4-42 16,10-4-57-16,-16-1-208 0,16 1-542 0,-12-9 240 16</inkml:trace>
          <inkml:trace contextRef="#ctx0" brushRef="#br1" timeOffset="122621.2">16396 3712 208 0,'-3'-14'236'0,"0"8"-13"16,3 6-9-16,0-10-15 0,0 10-9 15,0-12-10-15,0 12-17 0,-2-14-11 0,2 14-14 0,0 0-9 16,2-12-11-16,-2 12-13 0,3-11-9 0,-3 11-8 15,2-6-7-15,-2 6-11 0,11-9-6 16,-6 7-10-16,-5 2-3 0,10-9-6 0,-4 9-8 0,4-3 2 16,-3 2-4-16,-7 1-5 0,21-1-3 0,-11 1-1 15,4 1-8-15,-1 0-2 0,3 0 6 0,-2 1-8 16,1 2 3-16,1 1 0 0,-3-2-8 0,2 2 5 16,0 0-6-16,2 4 3 0,-3-3-2 0,-3 0 1 15,0 4-6-15,-4 0 5 0,4 0-5 0,-3 2 0 16,-1-1-1-16,-2-1 2 0,1 4-2 0,-1-2-1 15,-5 2 3-15,2 0-3 0,-4 0 2 0,2-1 0 16,-5-2 2-16,-1 6 0 0,1-5 3 16,-6-1 2-16,-1 2-3 0,-3 1 0 0,5-5 3 0,-9 1 0 0,7-1-2 15,-6 0-3-15,2 5 0 0,-3-6 2 0,8 0-12 16,-4-2-12-16,6 2-14 0,-4-2-16 16,2-1-18-16,-3 4-23 0,8-6-16 0,-5 5-20 0,4-4-24 15,-1 1-26-15,3-1-35 0,5-4-177 0,-9 6-418 16,9-6 185-16</inkml:trace>
          <inkml:trace contextRef="#ctx0" brushRef="#br1" timeOffset="122947.22">16659 4220 183 0,'0'0'236'16,"0"0"-16"-16,6 6-12 0,-6-6-14 0,4 5-12 16,-4-5-3-16,6 6-11 0,-6-6-9 0,6 14-10 0,-3-6-1 15,1 1-4-15,0 1-4 0,0 0-11 0,1 2-7 16,-3-5-9-16,3 5-7 0,-1 1 0 16,-2-1-5-16,0 1-11 0,1-1-11 0,-1-2-1 0,0 2-7 15,-2-1-7-15,0-4-1 0,0-7-8 0,0 17-10 16,0-8 4-16,0-9-10 0,0 14-2 0,-2-7-6 15,2-7 1-15,-2 11-4 0,2-11-4 0,-5 12-16 16,5-12-16-16,-6 6-17 0,4-1-20 0,2-5-25 16,-8 6-26-16,8-6-27 0,-6 6-30 0,6-6-27 15,0 0-26-15,0 0-62 0,0 0-167 0,0 0-471 16,0 0 210-16</inkml:trace>
          <inkml:trace contextRef="#ctx0" brushRef="#br1" timeOffset="123318.21">16952 4376 78 0,'0'0'250'15,"0"0"-18"-15,0 0-21 0,0 0-22 16,0 0-18-16,0 0-12 0,0 0-14 0,0 0-6 0,0 0-7 16,0 0-7-16,0 0-4 0,-31 3-4 0,25 1-9 15,-5 1-2-15,-2 0-7 0,4 0-5 0,-7 1-3 16,5-3-6-16,-4 6-12 0,2-2 1 0,0 2-5 15,0-3-6-15,0 2-4 0,1-1-8 0,1 0 0 16,-2 0-6-16,1 0-6 0,4 0 3 0,-1-2-5 16,2 1-7-16,1 0-3 0,2 0-3 0,-4 0-2 15,8-6 0-15,-6 11-3 0,6-11 6 0,0 10-3 16,0-10-3-16,6 7 4 0,4 0 4 0,1-3-7 16,-1-1 1-16,11 2-2 0,-1 2 1 0,4-2 0 0,-1 0 0 15,2-3 4-15,-1 1-10 0,-1-1 1 16,-2 2-5-16,-1-4 2 0,-4 3-3 0,-1-1 8 15,-4-2-3-15,-1 0-8 0,-2 1 2 0,-8-1-5 0,15 0-2 16,-15 0-15-16,11-1-18 0,-11 1-25 0,0 0-31 16,0 0-31-16,0 0-25 0,0 0-31 15,0 0-32-15,0 0-33 0,0 0-209 0,-24-10-487 0,24 10 216 16</inkml:trace>
        </inkml:traceGroup>
        <inkml:traceGroup>
          <inkml:annotationXML>
            <emma:emma xmlns:emma="http://www.w3.org/2003/04/emma" version="1.0">
              <emma:interpretation id="{530B471C-2E36-4493-BBD0-7498DF7A77EA}" emma:medium="tactile" emma:mode="ink">
                <msink:context xmlns:msink="http://schemas.microsoft.com/ink/2010/main" type="inkWord" rotatedBoundingBox="20843,5371 21401,5333 21490,6640 20932,6678"/>
              </emma:interpretation>
            </emma:emma>
          </inkml:annotationXML>
          <inkml:trace contextRef="#ctx0" brushRef="#br1" timeOffset="124315.53">17497 3597 146 0,'0'0'210'0,"0"-12"-7"0,0 12-11 16,0 0-17-16,0-12-16 0,0 12-10 0,0 0-16 15,0-12-11-15,0 12-9 0,7-6-12 0,-7 6-8 16,8-5-6-16,1 2-10 0,-2 1 0 0,-7 2-2 15,21-1-9-15,-5-2 1 0,-5 3-5 0,5 0-3 0,-3 0-1 16,5 0-6-16,-3 0 3 0,2 3-10 16,-2-2 3-16,1-1-7 0,-1 1-4 0,-2 0 0 15,-1 5-4-15,1-4-9 0,-2 3 1 0,0 0-3 0,2 4-3 16,-4-3-2-16,0 4 1 0,-2-1-4 16,-1 3-2-16,1-4-2 0,-1 3 2 0,-1 0-4 0,-3 0 1 15,3-1 2-15,-5-2 2 0,0 2 1 0,0-10-1 16,-5 18 6-16,0-11-1 0,-1 0 1 0,-1 3 2 15,-6-1-6-15,2-4 2 0,-2 0-4 0,-2 1 2 16,-1 0-19-16,-4-1-20 0,0 0-27 0,1 1-20 16,-1-3-21-16,4 0-32 0,1 2-31 0,4-4-34 15,-2 2-218-15,1-1-441 0,6 1 196 0</inkml:trace>
          <inkml:trace contextRef="#ctx0" brushRef="#br1" timeOffset="123884.17">17673 3706 126 0,'5'-7'281'16,"-5"7"-10"-16,4-7-14 0,-4 7-17 0,4-6-14 0,-4 6-14 16,0 0-13-16,0 0-22 0,5-6-17 0,-5 6-20 15,0 0-16-15,0 0-14 0,0 0-8 0,0 0-11 16,0 0-3-16,-3 25-9 0,1-13-2 0,-4-1 6 16,1 8-5-16,3 0-5 0,-4-1 7 0,4 3 4 0,-3 2-3 15,-4 3 1-15,2 4 4 0,3-3-13 0,0-4 6 16,-1 6-1-16,3 0-1 0,-3-7-11 15,4 6-3-15,-4-6 3 0,3 1-3 0,2 7 0 0,-3-7-12 16,3-2-4-16,0-2 1 0,0 10-6 0,0-9-4 16,0-5 3-16,0 1-5 0,0 2-5 0,5 2 0 15,-5-8 1-15,2-1-12 0,-2 3 4 0,3-2-6 16,-2-1 9-16,1 0-14 0,-2-3-20 0,3-1-15 16,-3-7-23-16,0 9-29 0,0-9-19 0,2 10-9 15,-2-10-15-15,0 0-20 0,0 0-36 0,0 0-28 16,0 0-28-16,0 0-34 0,0 0-283 0,-20-13-590 15,14 0 261-15</inkml:trace>
          <inkml:trace contextRef="#ctx0" brushRef="#br1" timeOffset="125170.22">17952 4329 213 0,'0'0'231'0,"0"0"-8"0,0 0-11 16,0 0-10-16,0 0-9 0,0 0-12 0,0 0-10 15,0 0-6-15,0 0-8 0,0 0-16 0,0 0-9 16,0 0-14-16,0 0-9 0,0 0-13 0,0 0-9 16,0 0-10-16,0 0-4 0,0 0-13 0,0 0-10 15,0 0-2-15,0 0-2 0,0 0-3 0,0 0-5 16,0 0-4-16,-6 31-3 0,6-22 0 0,0-9-5 16,0 15-2-16,-2-6-3 0,2 0 1 0,0-9-5 15,2 20 1-15,-4-7 2 0,2-5-7 0,0 5 2 0,-2-2 1 16,2 1-2-16,-3-1-1 0,3 1-2 15,0-1 4-15,0 1-4 0,-2 0 0 0,2 1 3 16,0-2-2-16,0-1 2 0,0-1 0 0,0-9 0 0,-1 19-10 16,1-5 7-16,1-7 2 0,-1 5 1 0,0-12-4 15,-1 15 6-15,2-5-6 0,-1-3 6 0,0 5 0 16,0-4-2-16,0-8 0 0,0 15-3 0,0-15 2 16,0 15 2-16,0-7-4 0,2-1-2 0,-2-7 6 15,0 14 1-15,3-8-5 0,-3-6 0 0,0 17-3 16,0-17 6-16,0 14-1 0,2-9 3 0,-2-5-3 15,0 12-2-15,0-12 1 0,0 8-10 0,0-8 11 16,0 0 0-16,-2 13-3 0,2-13 2 0,-5 6 4 16,5-6-5-16,-8 4 8 0,8-4-1 0,-13 2-8 15,13-2 9-15,-16 0-5 0,3 0 9 0,3 0-12 16,-3 0 0-16,3-4-6 0,-3 4 3 0,2-1 7 16,11 1-11-16,-23-3 4 0,15 2 1 0,1-1-1 0,7 2-3 15,-13-3 1-15,4-1-12 0,9 4-6 0,-11-5-1 16,7 0-8-16,4 5-11 0,-10-6-18 0,7 1-15 15,3 5-17-15,-3-9-16 0,3 9-21 0,3-13-24 16,0 5-25-16,2-1-21 0,0-2-51 0,6-1-238 16,-1-4-517-16,2 2 228 0</inkml:trace>
          <inkml:trace contextRef="#ctx0" brushRef="#br1" timeOffset="125529.84">18065 4084 39 0,'0'0'336'0,"0"0"-13"0,0 0-19 16,0 0-10-16,0 0-22 0,0 0-15 0,0 0-20 16,0 0-12-16,11-14-22 0,-11 14-16 0,5-6-20 15,-5 6-16-15,0 0-13 0,8-2-20 0,-8 2-13 16,0 0-42-16,0 0-33 0,0 0-39 0,0 0-35 15,0 0-49-15,0 0-51 0,0 0-60 0,0 0-289 16,-32 2-534-16,23 1 237 0</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8:27.23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3002FF9-4258-4940-91F2-E48CA0989347}" emma:medium="tactile" emma:mode="ink">
          <msink:context xmlns:msink="http://schemas.microsoft.com/ink/2010/main" type="inkDrawing" rotatedBoundingBox="3425,2945 10174,2662 10189,3024 3440,3308" semanticType="underline" shapeName="Other">
            <msink:sourceLink direction="with" ref="{D7908E24-9B7C-4B37-98A8-E99E8E61E128}"/>
            <msink:sourceLink direction="with" ref="{FC4BE5CF-97D2-459D-BED1-5D5559AF2B18}"/>
            <msink:sourceLink direction="with" ref="{F3DC3EE1-28DD-46CB-ADC4-5E15A9CEEA4D}"/>
            <msink:sourceLink direction="with" ref="{141994E9-3E1D-4CE3-A8A4-2DC05F44A060}"/>
          </msink:context>
        </emma:interpretation>
      </emma:emma>
    </inkml:annotationXML>
    <inkml:trace contextRef="#ctx0" brushRef="#br0">0 100 14 0,'0'0'159'0,"0"0"-12"0,0 0-3 16,0 0-7-16,0 0-2 0,0 0-10 0,0 0-7 16,0 0-9-16,0 0-7 0,0 0-15 0,0 0-5 15,0 0-7-15,0 0-9 0,0 0-9 0,0 0-7 16,0 0-5-16,0 0-1 0,0 0-3 0,0 0-2 15,0 0-5-15,0 0-5 0,0 0 4 0,0 0-3 16,6 19-2-16,-6-19-5 0,2 6 4 16,-2-6 6-16,2 8-4 0,-2-8 1 0,3 10-3 0,1-6-3 15,-4-4 0-15,7 12-3 0,-6-5-5 0,2-1 2 0,0 2-3 16,3-1 3-16,-1 2 0 0,-2-3-4 16,0 2 0-16,3-2-3 0,1 3 1 0,0-1-3 15,-3-2 0-15,3 2 1 0,-1-3-5 0,3 1 0 0,1 3 4 16,-2-4-1-16,-3 1-2 0,3-1-2 0,-1 0 0 15,-1-1 5-15,4 2-8 0,0 0 3 16,-1-2 2-16,-5 1-3 0,2-2-3 0,2 0 0 0,0 3-4 16,-1-6 0-16,-1 6-2 0,4-4 1 0,-3 0-2 15,1 0-1-15,1 0 2 0,0 0 1 0,4-2-3 16,-5 2-1-16,2-1 3 0,4-1 1 0,-4 0-1 16,1-1 3-16,5-1-3 0,-4 2 0 0,0 0-4 15,1 0 0-15,-2-2-4 0,0 0 1 0,-1 1-7 16,3 0 0-16,1-1 6 0,-3 2-2 0,1-2 2 15,-3 0-3-15,1 0 5 0,3 0 1 0,-3 2-1 16,0-3 1-16,-10 3 0 0,22-3 1 0,-13 2 1 16,4 0 0-16,0 0 6 0,-3-2-5 0,2 1 2 15,0 2 3-15,1-5-9 0,0 4 8 0,0-2 2 16,2 3-11-16,1-4 9 0,-1 3 4 0,1 0-4 16,-3-2 4-16,5 2-4 0,1-3 3 0,-6 4 5 0,1-4-1 15,8 3-5-15,-8 0-4 0,-1 1-5 0,2-3 0 16,-3 3 0-16,3-2-8 0,0-1-2 15,-2 3 5-15,0-2 3 0,0 2 0 0,0 0 2 0,-1-2 1 16,4 0 0-16,-4 1-8 0,1 1 14 0,1-1-2 16,1-1 0-16,1 1-3 0,-1-2 9 0,0 3-2 15,7-2-1-15,-4 2 4 0,2-4-3 0,2 3-2 16,-2-2 0-16,0 1 6 0,2 1-3 16,-2 1 1-16,1 0 0 0,-3-1 0 0,-2 1-2 0,4-5-5 15,-4 4 6-15,0 0-6 0,2 0 0 0,-3 0 5 0,-2-1-4 16,0 2 3-16,3 0 2 0,2 0-1 15,-3-1 0-15,-2 0 2 0,2 1-3 0,1-3 3 16,-4 3 0-16,2 0-2 0,2-2-1 0,-1 1 3 0,-2-1-9 16,2 2 9-16,-2-1 0 0,2 0-2 0,1-1 5 15,-1 2 2-15,1-1-8 0,5-3 2 16,-1 4 7-16,-2-2-6 0,4 0 3 0,-2 2-1 0,0 0-5 16,1 0 2-16,0-2 6 0,0 1-2 0,-1 1-3 15,-2 0 0-15,1 0-1 0,1 0 2 0,-4 1 4 16,-1 1-3-16,1-2 0 0,-1 0-1 0,1 2 0 15,-1-2-2-15,1 2-3 0,-6-2 3 0,6 3-12 16,-1-2 12-16,-2-1 2 0,3-1-1 0,-3 1-2 16,0 0 1-16,3 1 1 0,-1-2 0 0,0-2 1 0,6 3-1 15,0-2-2-15,-5 2 6 0,6 0 1 16,0-2 8-16,0 0 3 0,2 1 5 0,-1-1-6 16,0 0 3-16,0 2-3 0,-2-2-2 0,0 1-5 15,-1 1 6-15,-2-2-9 0,-4 1 7 0,6-1-1 16,-7 2-1-16,0 0-1 0,0-1-3 0,-1 1-3 0,-1 0 4 15,-11 0-6-15,16 0 6 0,-6-1-2 0,-10 1 0 16,12 0 1-16,-12 0 5 0,14-2 1 16,-14 2 7-16,8-2 1 0,-8 2-1 0,13 0 3 0,-13 0 0 15,10 2 5-15,-10-2 1 0,0 0-3 0,13 2-2 16,-13-2 0-16,10 2-4 0,-10-2 2 0,6 6 3 16,-6-6 6-16,5 9-1 0,-5-9 8 0,7 8-3 15,-4-1 0-15,0-1 6 0,-3-6-1 0,2 14-1 16,0-7-3-16,1-1-4 0,-3-6-4 0,5 14 3 15,-4-6 0-15,-1 1-4 0,5-4-2 0,-5 3-1 0,0-8-1 16,4 9-2-16,-4-9-2 0,3 12-3 0,-3-12 2 16,1 8-2-16,-1-8-4 0,2 8 1 15,-2-8 2-15,0 0-6 0,3 8 3 0,-3-8 2 0,0 0 0 16,0 0-1-16,0 0 4 0,0 0-6 0,0 0 3 16,0 0-2-16,0 0 0 0,0 0-3 0,0 0 1 15,20-14-3-15,-14 8 1 0,1 2-3 0,0-2-1 16,-1 0 0-16,5-2-1 0,-4 0 3 0,0 3-2 15,-1-1-3-15,4 2 1 0,-5-1-1 0,4-2 0 16,-2 1-4-16,-2 2-1 0,-5 4-6 0,13-6-5 16,-7 2 3-16,-2 1-4 0,-4 3-5 0,11-8 2 15,-4 7-5-15,-7 1 0 0,13-5-3 0,-5 2 0 16,-8 3-2-16,15-2 1 0,-7 1 0 0,1-1 2 16,0 1 3-16,0-2 2 0,4 2 0 0,-3-3-4 15,2 2 10-15,1-2-4 0,0 1 0 0,0 1 6 16,3-1 1-16,-1 1 4 0,1 1-5 0,-1-2 5 0,7 0 0 15,-4 1-1-15,2-1-2 0,-5 2-1 0,8 1-1 16,-8-2 3-16,2 1-5 0,6 0-3 0,-8-2-1 16,1 2 0-16,-1-1-8 0,-2-1 8 0,5 1-3 15,0 0 0-15,-4 2 2 0,2-1 1 0,-2 1-4 16,0-3 11-16,2 3 0 0,-7-1-1 16,7 1 2-16,-3-2 1 0,0 2 5 0,0 0 1 0,0 0-1 15,1 0 1-15,-1 0 1 0,-1 0-1 0,0-2 2 16,1 2 1-16,0 2-3 0,0-4 5 0,3 4 0 15,-2-2-5-15,-2 0 3 0,1 0 8 0,0 0-4 16,-1 0-2-16,4 0-3 0,-1 2 4 0,-2-2-1 16,0 0-10-16,3 0 12 0,-1 0-2 0,-2 0 1 15,0 0-1-15,2 0 0 0,-1-2-7 0,0 4 7 16,-2-2 2-16,0-2-1 0,1 2 1 0,0 0 1 16,0 0-4-16,-1 0 2 0,-1 0-4 0,3-2 1 15,-2 0 3-15,-1 1 0 0,2-1-11 0,1 1 16 0,-2 0-2 16,1-1 1-16,-1 2 0 0,3-3-3 0,-2 3 2 15,1-2 1-15,1 2 1 0,-2-3-2 16,5 3-1-16,-5-1 1 0,2 1-6 0,1-2 6 0,-1 1-4 16,-1 1 2-16,1 0-4 0,-2-1 7 0,3 1-5 15,-3-4-2-15,2 4 1 0,-3 0 5 0,1 0-4 16,-2 0 0-16,-1-2 1 0,4 2-2 0,-1 0 2 16,-3-2 3-16,2 2-1 0,1 0-3 0,0-1 2 15,-1 0 2-15,-2 1-1 0,2-2 3 0,1 0-1 16,-1 3-3-16,2-1 6 0,-2-1-1 0,0 0-2 15,2-2-1-15,0 3 7 0,-2 0 0 0,4-2-6 16,-4 2 3-16,0-3 2 0,1 2 0 0,-3-1 0 0,2 2-5 16,-1-1 1-16,-2 0 7 0,-9 1-6 15,17-1 1-15,-7-2-1 0,-10 3 1 0,15-1-1 16,-8 0-1-16,-7 1 3 0,16-4-4 0,-9 3 1 0,-7 1-4 16,15-1-1-16,-5-2 2 0,-10 3 1 0,15-2 0 15,-5 0 2-15,3 2-5 0,-5-1 0 0,4 0 2 16,0 1-3-16,1-2 2 0,0 2-2 0,1-1 2 15,-3 1 1-15,5 0-3 0,-3 0 3 0,0 0 2 16,0 1-4-16,1-1-4 0,-2 0 3 0,-1 0 0 16,3 0 2-16,-4 0-3 0,0 0 5 0,1-1-1 15,-11 1-3-15,18 0 1 0,-10 0-1 0,3 1-3 16,-11-1 7-16,17-1-1 0,-8 0-3 0,3 1-2 16,-3-1 5-16,3-2-3 0,-2 3 0 0,1 0-4 0,3-2 7 15,-2 2-1-15,0 0-3 0,0 0 1 0,1-2 3 16,-1 2-4-16,-1-2 4 0,3 2 0 15,-1-1 0-15,0 1-2 0,0 0 1 0,0 0-4 0,-1 0 4 16,0 0-3-16,1 0-2 0,-1-1 3 0,3 1 2 16,-8 0-8-16,-7 0 8 0,17-3-1 15,-4 3 1-15,-13 0-3 0,13-1 3 0,-13 1-1 0,16-2 1 16,-16 2 0-16,14 0-4 0,-7 0-1 0,-7 0 1 16,14-2 2-16,-14 2 2 0,15 0-2 0,-15 0 2 15,13-3-2-15,-13 3 1 0,15 3 2 0,-7-6-7 16,-8 3 5-16,18-1-1 0,-8 0-1 0,0 1 1 15,-10 0 2-15,23-1-4 0,-9 1 0 0,-2-2 0 16,0 1 4-16,2 1-1 0,-2-1-2 0,1 1 3 16,1 0-4-16,-1 0 1 0,-2 0-3 0,1 0 5 15,-1-2-1-15,2 2-5 0,-1 0 8 0,-2-2-1 16,-10 2-3-16,17-2 0 0,-7 0-2 0,-10 2 3 0,17 0 2 16,-10-1-1-16,-7 1 2 0,14 0-3 0,-14 0 0 15,16-1 4-15,-16 1-6 0,11-1 1 0,-11 1 3 16,13 0 0-16,-13 0-2 0,14 0 3 0,-14 0-1 15,14 0-5-15,-14 0 3 0,12-2-2 0,-12 2 1 16,12 0 0-16,-4-1 1 0,-8 1 1 0,17 0-2 16,-8-1-7-16,-9 1 8 0,16 0-1 0,-9-3-2 15,-7 3 3-15,16 3-3 0,-6-6 3 0,-10 3 1 16,20 3-2-16,-10-3 4 0,-2 0 0 0,3 0 0 16,-2 0-1-16,-9 0-4 0,16 2 3 0,-9 0 0 15,-7-2-3-15,20 0 5 0,-12 0-4 0,-8 0 2 16,17 0 1-16,-5 0-1 0,-4 1-1 0,-8-1-1 15,17 0-1-15,-8 0 1 0,0 0 2 0,-9 0 1 16,18 1 1-16,-10-1-3 0,1 1-2 0,-9-1-1 0,16 2 6 16,-9 0-1-16,-7-2-2 0,14 0 0 15,-14 0-1-15,15 0 2 0,-15 0 0 0,13-2-1 0,-13 2-2 16,13 2 0-16,-13-2 2 0,12-2 1 0,-12 2-1 16,13 2 0-16,-6 0-2 0,-7-2 2 15,13-2 4-15,-13 2-4 0,17 0 0 0,-9 0 0 0,-8 0 3 16,18 0-2-16,-10 0 2 0,-8 0 0 0,17 0 1 15,-10 0 2-15,2 2 1 0,-9-2 3 0,17 0 2 16,-9 0 4-16,-8 0-2 0,18 0 3 0,-9-2 1 16,-9 2-5-16,17 0 3 0,-8-2-4 0,-9 2-1 15,15 0 1-15,-15 0-1 0,13 0-1 0,-4-2-2 0,-9 2 3 16,15 0-1-16,-15 0 0 0,13-1-1 16,-13 1 3-16,12 0 0 0,-12 0-7 0,12 0 8 15,-12 0-7-15,11-1 6 0,-11 1-4 0,0 0 0 0,14-1-1 16,-14 1-2-16,14 0 4 0,-14 0-5 15,12 0-1-15,-12 0 4 0,11 0-7 0,-11 0 5 0,14-2-3 16,-14 2 1-16,11-1-2 0,-11 1 4 0,12-1-3 16,-12 1-3-16,13 0 3 0,-13 0-2 0,12-3 1 15,-12 3 2-15,12 0-4 0,-12 0 1 0,13 0 0 16,-13 0 0-16,0 0 0 0,15-2 2 0,-15 2-1 16,9 0 1-16,-9 0-1 0,0 0 2 0,13-1-3 15,-13 1 3-15,0 0-5 0,12-2 4 0,-12 2-5 16,0 0 3-16,0 0 1 0,10-1 1 0,-10 1-2 15,0 0 2-15,12-2-2 0,-12 2 2 0,0 0 2 16,8-2 2-16,-8 2-1 0,0 0 2 0,0 0 1 16,9-4 2-16,-9 4 2 0,0 0-1 0,0 0 3 0,0 0 4 15,11 0 1-15,-11 0 0 0,0 0 1 0,0 0 3 16,11-3 5-16,-11 3 3 0,0 0-3 16,0 0 1-16,9-5-5 0,-9 5 2 0,6-4 2 0,-6 4-1 15,0 0 3-15,0 0-4 0,7-7 2 0,-7 7-1 16,0 0-2-16,0 0-3 0,6-4-4 0,-6 4-4 15,0 0-6-15,0 0-2 0,0 0-26 0,0 0-24 16,0 0-30-16,0 0-40 0,0 0-44 0,-25-2-51 16,25 2-268-16,-25 2-515 0,13-4 229 0</inkml:trace>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08:57.32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F9FFAA8-5E37-4CD1-8259-1FD1582FA61D}" emma:medium="tactile" emma:mode="ink">
          <msink:context xmlns:msink="http://schemas.microsoft.com/ink/2010/main" type="inkDrawing" rotatedBoundingBox="11212,3165 16424,2862 16432,3003 11220,3306" semanticType="underline" shapeName="Other">
            <msink:sourceLink direction="with" ref="{141994E9-3E1D-4CE3-A8A4-2DC05F44A060}"/>
            <msink:sourceLink direction="with" ref="{7299AE79-A60B-41EC-9E82-7B081B1DF1B7}"/>
            <msink:sourceLink direction="with" ref="{B962F969-3B69-4D4D-AF98-FA40D9599E32}"/>
            <msink:sourceLink direction="with" ref="{CDACD941-2757-4A9F-8836-E3E56CFDB55B}"/>
          </msink:context>
        </emma:interpretation>
      </emma:emma>
    </inkml:annotationXML>
    <inkml:trace contextRef="#ctx0" brushRef="#br0">0 225 109 0,'0'0'181'16,"0"0"-17"-16,0 0-18 0,7 2-9 0,-7-2-16 15,0 0-7-15,0 0-17 0,0 0-5 0,0 0 3 16,9 8 0-16,-9-8-14 0,3 6-1 0,-3-6-1 15,0 0-7-15,9 8-5 0,-9-8-4 0,4 6-7 16,-4-6-4-16,8 8-4 0,-7-4-6 0,-1-4-1 16,8 9-4-16,-4-5-1 0,2-1-7 0,-6-3 0 15,6 8-3-15,0-2-5 0,-2-2-1 0,-4-4 1 16,10 6-6-16,-4-1 2 0,-2-1-1 0,2 0-1 0,0 1-5 16,-6-5 1-16,12 5 2 0,-6-2-3 0,-6-3-2 15,13 3-4-15,-7 0 5 0,-6-3-4 0,12 2 3 16,-12-2-9-16,13 1 8 0,-6-1-1 0,-7 0 2 15,15 2-2-15,-8-1-2 0,-7-1-1 0,15-1 1 16,-5 2-2-16,-10-1 2 0,13 0-3 0,-13 0 3 16,14 0-1-16,-14 0-2 0,14 0-3 0,-2-3 2 15,-12 3-2-15,16 0-3 0,-9 0-5 0,-7 0-2 16,15 0 0-16,-6 0-4 0,-9 0-5 16,18-1 1-16,-8 1-1 0,-1-2 1 0,-9 2-1 0,17-3 0 0,-6 3-7 15,-1 0 12-15,-10 0 0 0,21-3-3 0,-11 3 1 16,-2-2 3-16,5 2 2 0,-1-1 5 15,0-2-1-15,-1 2 1 0,2 0 0 0,-1-2-1 0,-2 3 3 16,2-2 0-16,2 2 2 0,-2-4-2 0,1 1 2 16,-1 1 0-16,-2-2 5 0,2 2 0 0,0-1-5 15,2 2 3-15,-2-1 2 0,-2 0-2 0,4 0 2 16,-6-1-2-16,3 0-2 0,2 2 4 0,-5 0-3 16,3 0-8-16,2 1 10 0,-5-3 1 0,5 3 0 15,-1-3-2-15,0 3 0 0,1-3 2 0,-1 2 3 16,2 0-7-16,-3 0 4 0,-3-1-4 0,7-1-1 15,-6 3-4-15,3-2 5 0,2 2-5 0,-1-3-11 16,0 2 13-16,-2-1-5 0,1 2 4 0,-1-2-7 16,-2 1 6-16,-9 1 1 0,22-3 6 0,-10 1-1 15,0 2 1-15,1-4-6 0,-2 4 3 0,-1 0-2 16,0-2 0-16,1 1 1 0,1-1 2 0,-1 2-3 0,-11 0-2 16,21-3 2-16,-11 3 1 0,-1-2-3 15,1 2 10-15,1-3-16 0,-11 3 14 0,21-3-6 0,-9 2 6 16,-2 1-2-16,0-3 5 0,2-1-4 0,-2 4 2 15,2 0-2-15,-1-3-1 0,3 2 4 0,-4-2-1 16,3 1-2-16,2-1 1 0,-3 1-2 16,3 2 2-16,-1-5-9 0,-1 4 12 0,3 0-4 0,-1-1 5 15,0-2-2-15,-2 2 5 0,2-1-5 0,5-2 5 16,-4 3 3-16,-1-1 0 0,2 2 5 0,-3-2-2 16,2 1 6-16,-3-1 0 0,1 1 6 0,2 0-2 15,-3-1 0-15,1 0 3 0,1-1-1 0,1 4-1 16,-1-2-2-16,-3-2 1 0,5 0 2 0,-3 3 4 0,-1-2-4 15,1-2 3-15,2 3-5 0,-1 0 0 0,-3-2 4 16,4 1 3-16,-1 1 0 0,1-1 0 0,-1-1 0 16,1 2-1-16,-3-1-5 0,3 1-5 15,0 0 5-15,-1 0-2 0,0 2 1 0,-2 0-6 0,0-1-2 16,-1 1-3-16,-2 1 2 0,1-1-3 0,-1 0-3 16,-10 0-2-16,16 4 3 0,-7-4-5 0,-3 2 2 15,-6-2-2-15,15 7 0 0,-9-5-1 0,0 3 1 16,1-1 0-16,0 0-1 0,-3 2-4 0,3-1 6 15,-1 0-2-15,-1 1 1 0,1 0-2 0,-6-6 0 16,8 11 1-16,-3-8 0 0,-1 3-3 0,1-1 3 16,0 0-1-16,-5-5-2 0,7 8 1 0,-3-4 2 15,-4-4-2-15,7 8 2 0,-4-5-1 0,-3-3-1 16,0 0 2-16,6 6-3 0,-6-6 1 0,5 6 2 16,-5-6-1-16,0 0 1 0,0 0 3 0,8 4 0 15,-8-4-1-15,0 0 1 0,7 1-2 0,-7-1 0 16,0 0 0-16,0 0-1 0,0 0-3 0,0 0 2 0,15-5 2 15,-15 5-3-15,0 0 1 0,7-6 1 16,-7 6-1-16,0 0-3 0,7-6 0 0,-7 6 2 16,0 0-1-16,7-2 1 0,-7 2-5 0,0 0 9 0,7-6-2 15,-7 6-3-15,6-6-2 0,-6 6 2 0,0 0-3 16,10-5 3-16,-10 5 0 0,7-3 0 0,-7 3-3 16,11-4 1-16,-4 2 2 0,-7 2-1 0,10-5 1 15,-2 3 0-15,-8 2-2 0,14-4 1 0,-14 4 0 16,13-2 0-16,-7 1-2 0,-6 1 2 0,15-3-4 15,-6 3 3-15,-9 0 0 0,16-2-2 0,-10 0-2 16,-6 2 0-16,17-2-3 0,-17 2 2 0,15-1 2 16,-6 1-2-16,1-1-1 0,-10 1 1 0,17-3 2 15,-7 3-3-15,-2-3 3 0,5 3 0 0,-2 0-1 0,1 0 5 16,0-2-3-16,1 2 0 0,0-3 0 16,1 3-1-16,-2 0 0 0,3 0 1 0,0 0-1 15,-5 0 3-15,3 3-1 0,2-6 3 0,-3 3-3 0,1 0 2 16,-1 0 0-16,2 0 3 0,-2 0-2 0,0 0 0 15,1-1-2-15,-5 0 5 0,3 1-7 16,-11 0 5-16,21-1-3 0,-11-1-3 0,0 2 3 0,0-1-1 16,-10 1 2-16,18 0 0 0,-9-1-1 0,3 0 2 15,-12 1 0-15,23-1 1 0,-11-1-8 0,-3 2 8 16,-9 0-1-16,17-3 3 0,-5 1-1 0,-3 2-1 16,3-1 1-16,0 2-4 0,-1-1 2 0,-11 0-1 15,20-1 3-15,-7 0-1 0,-5 2-3 0,3-2 5 16,-11 1-6-16,18 0 3 0,-10-2-1 0,3 2 0 15,2 2 3-15,-5-2-2 0,-8 0 0 0,20 0 0 16,-10-2 0-16,2 2 0 0,-1 0-1 0,2 2 1 16,-1-2-1-16,-3 0 3 0,3 0-1 0,3-2-1 0,-4 4-4 15,2-2 4-15,1 0 1 0,-3 0-4 16,4 1 2-16,0-1 2 0,-3 1-1 0,0-2-1 0,2 1 0 16,-2 0 2-16,2 0-4 0,-3-1 8 15,2 2-5-15,2-2 1 0,-4 1-1 0,3-2 1 0,-1 4-5 16,-3-2 7-16,0 1-2 0,-10-1-2 0,20-1-2 15,-10 1 6-15,-2-2-1 0,-8 2 0 0,19-1 0 16,-10 1-1-16,0-1-2 0,-9 1 1 0,19 0 0 16,-10-3 0-16,-9 3 1 0,18 0 0 0,-7 0 0 15,-11 0 1-15,17-2 0 0,-9 2-2 0,4-1-3 16,-12 1 4-16,16-2-1 0,-2 1 1 0,-4 0 1 16,-1-1-4-16,-9 2 7 0,21-2-4 0,-11 2 0 15,-10 0 1-15,15 0-5 0,-3-3-1 0,-1 3 4 0,-2 0 0 16,-9 0 0-16,19 0 2 0,-12 0-1 15,-7 0-1-15,17-2 0 0,-4 2 1 0,-2 0-2 16,-11 0 4-16,16-2-3 0,-8 2 0 0,1-2 1 0,-9 2-1 16,17 0 2-16,-17 0-1 0,19 0 1 15,-11-1 0-15,-8 1-2 0,18 0 3 0,-6-2-4 0,-12 2 1 16,20 0 2-16,-13-2-3 0,-7 2-5 16,20 0 9-16,-7 0-6 0,-3 0 6 0,3 0-2 0,-1 0 2 15,0 0-1-15,-1 0 2 0,0 0-2 0,1 0 0 16,-1 0-2-16,-11 0 3 0,18 0-7 15,-7 0 5-15,-3-2-1 0,-8 2 0 0,17-1 6 0,-10-1-2 16,-7 2-3-16,16 0 4 0,-8-3-3 0,-8 3 0 16,14 0 2-16,-6-1 0 0,-8 1 1 0,13 0-1 15,-13 0 2-15,15-3-2 0,-15 3 0 0,11 0-1 16,-2-2 1-16,-9 2 0 0,12-2 0 0,-4 1-1 16,-8 1-1-16,13 0 1 0,-13 0-2 0,16-1 0 15,-16 1-1-15,14-2 2 0,-6 2-5 0,-8 0 3 0,13-2 4 16,-13 2-4-16,11 0 3 0,-11 0-1 0,12 0-1 15,-12 0 2-15,14-1 0 0,-14 1 0 16,11-3 0-16,-11 3-1 0,13-2-2 0,-4 0 3 0,-9 2 0 16,12-3-2-16,-2 2 0 0,1 0-3 15,-11 1 4-15,15-1 0 0,-7-2 0 0,-8 3 4 16,15-1 3-16,-7 1 3 0,-8 0 0 0,14-4-3 0,-7 2 3 16,3 1-2-16,-10 1 1 0,17-2-3 0,-10 1 0 15,-7 1 0-15,18-1-6 0,-18 1 4 0,11-2 0 16,-3 2 0-16,-8 0-2 0,13-3-3 0,-13 3 1 15,10 0 1-15,-10 0-2 0,9-2 5 0,-9 2-5 16,10-2 4-16,-10 2 0 0,0 0-1 0,15 0-7 16,-15 0 3-16,12-1 1 0,-12 1 0 0,10 0-1 0,-10 0 2 15,13 0-2-15,-13 0 1 0,11 0-1 16,-11 0 3-16,10 1-4 0,-10-1 4 0,0 0-4 16,16 0 3-16,-16 0-2 0,9-1 0 0,-9 1 5 15,10-1-1-15,-10 1 2 0,10-2 3 0,-10 2-2 16,0 0 2-16,14-1-3 0,-14 1 5 0,0 0-4 15,11-2 1-15,-11 2 1 0,9 0-2 0,-9 0-1 0,0 0 1 16,11-3-1-16,-11 3-2 0,8-4-1 0,-8 4 1 16,10-2 3-16,-10 2-2 0,11-2-2 15,-11 2-1-15,0 0 4 0,11-2-3 0,-11 2 0 0,14-1 1 16,-14 1 0-16,10-3-1 0,-10 3 3 0,10-2-2 16,-10 2-1-16,8 0 2 0,-8 0 0 0,11-4-2 15,-11 4-1-15,8-3 4 0,-8 3-3 0,0 0 2 16,12-2 1-16,-12 2 2 0,0 0-3 0,10-3 4 15,-10 3-4-15,0 0-1 0,10-3-3 0,-10 3 3 16,0 0 1-16,13 0-1 0,-13 0-3 0,11-1 4 0,-11 1-3 16,12-2 1-16,-5 1-1 0,-7 1 1 15,12 0-4-15,-12 0 6 0,14 0-3 0,-14 0 4 16,15 0-5-16,-15 0 4 0,13 0-2 0,-13 0-1 0,14 0 0 16,-14 0-1-16,15 0 2 0,-15 0-1 15,13 0 2-15,-4 0 1 0,-9 0-3 0,13 0-2 0,-13 0 5 16,13 0-3-16,-13 0 0 0,12 1 2 15,-12-1-2-15,12 0 3 0,-4 0 1 0,-8 0-2 0,13 2 1 16,-13-2 1-16,14 0 7 0,-6 0-5 0,-8 0 1 16,15 0 2-16,-5 1-2 0,-10-1-3 15,14-1 0-15,-6 1 2 0,-8 0-6 0,14 0 3 0,-14 0-1 16,16 0-1-16,-16 0 0 0,12 0 0 0,-12 0-1 16,13 1 1-16,-13-1 1 0,8 0 0 0,-8 0-2 15,0 0 2-15,13 0-1 0,-13 0-5 0,0 0 4 16,11 0-4-16,-11 0 3 0,0 0 5 0,11 0-5 15,-11 0 2-15,0 0-3 0,0 0 0 0,8 0 0 16,-8 0 2-16,0 0-2 0,0 0 2 0,0 0-1 16,0 0 2-16,13 0 7 0,-13 0 3 0,0 0 3 15,0 0 6-15,11-1-3 0,-11 1 1 0,0 0-2 16,0 0 2-16,8-2-4 0,-8 2 2 0,0 0-4 0,0 0-3 16,0 0 1-16,0 0-2 0,0 0-2 0,0 0-9 15,0 0-20-15,0 0-31 0,0 0-36 0,0 0-53 16,0 0-48-16,0 0-72 0,0 0-226 15,0 0-527-15,0 0 232 0</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38:23.382"/>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DCAFD31B-C5A6-4549-BBB4-47AF96C51FA5}" emma:medium="tactile" emma:mode="ink">
          <msink:context xmlns:msink="http://schemas.microsoft.com/ink/2010/main" type="writingRegion" rotatedBoundingBox="8541,5396 19028,5314 19059,9249 8572,9330"/>
        </emma:interpretation>
      </emma:emma>
    </inkml:annotationXML>
    <inkml:traceGroup>
      <inkml:annotationXML>
        <emma:emma xmlns:emma="http://www.w3.org/2003/04/emma" version="1.0">
          <emma:interpretation id="{6B076F26-3A73-4BC8-A361-2327F7A6D20A}" emma:medium="tactile" emma:mode="ink">
            <msink:context xmlns:msink="http://schemas.microsoft.com/ink/2010/main" type="paragraph" rotatedBoundingBox="8520,5587 12328,5365 12362,5941 8554,6163" alignmentLevel="1"/>
          </emma:interpretation>
        </emma:emma>
      </inkml:annotationXML>
      <inkml:traceGroup>
        <inkml:annotationXML>
          <emma:emma xmlns:emma="http://www.w3.org/2003/04/emma" version="1.0">
            <emma:interpretation id="{E4C7334D-C658-483D-84FB-31BE015D0732}" emma:medium="tactile" emma:mode="ink">
              <msink:context xmlns:msink="http://schemas.microsoft.com/ink/2010/main" type="inkBullet" rotatedBoundingBox="8535,5848 8685,5839 8696,6033 8547,6042"/>
            </emma:interpretation>
            <emma:one-of disjunction-type="recognition" id="oneOf0">
              <emma:interpretation id="interp0" emma:lang="tr-TR" emma:confidence="0">
                <emma:literal>•</emma:literal>
              </emma:interpretation>
            </emma:one-of>
          </emma:emma>
        </inkml:annotationXML>
        <inkml:trace contextRef="#ctx0" brushRef="#br0">139 14 93 0,'0'0'129'16,"0"0"-4"-16,0 0-6 0,0 0-13 0,0 0-3 0,0 0-10 16,0 0-3-16,0 0-5 0,-6-15-4 0,6 15-2 15,0 0-7-15,0 0-11 0,0 0 6 0,0 0-10 0,0 0-6 16,0 0 0-16,0 0-7 0,0 0-7 0,0 0 0 16,0 0-4-16,0 0-9 0,0 0 8 0,0 0 3 15,0 0 2-15,0 0-2 0,0 0-1 0,0 0 3 16,0 0 2-16,0 0 4 0,-16 17-2 0,16-17-1 15,-5 11-3-15,4-5-2 0,-3 2-2 0,2-2 3 16,-2 3-8-16,1-2-5 0,0 5 4 0,-3-5-4 16,2 4 0-16,-1 1-6 0,-1-3-16 0,-2 7-21 15,0-6-24-15,-2 5-37 0,0-3-44 0,-4 4-213 16,3-7-365-16,-2 0 162 0</inkml:trace>
      </inkml:traceGroup>
      <inkml:traceGroup>
        <inkml:annotationXML>
          <emma:emma xmlns:emma="http://www.w3.org/2003/04/emma" version="1.0">
            <emma:interpretation id="{34A03F77-86DE-4A1A-9CB0-8A046E331299}" emma:medium="tactile" emma:mode="ink">
              <msink:context xmlns:msink="http://schemas.microsoft.com/ink/2010/main" type="line" rotatedBoundingBox="8978,5561 12328,5365 12362,5941 9012,6137"/>
            </emma:interpretation>
          </emma:emma>
        </inkml:annotationXML>
        <inkml:traceGroup>
          <inkml:annotationXML>
            <emma:emma xmlns:emma="http://www.w3.org/2003/04/emma" version="1.0">
              <emma:interpretation id="{7410AA63-A47A-476D-AF8C-4FD773CA0EBC}" emma:medium="tactile" emma:mode="ink">
                <msink:context xmlns:msink="http://schemas.microsoft.com/ink/2010/main" type="inkWord" rotatedBoundingBox="8985,5675 9367,5652 9383,5938 9001,5960"/>
              </emma:interpretation>
            </emma:emma>
          </inkml:annotationXML>
          <inkml:trace contextRef="#ctx0" brushRef="#br0" timeOffset="2827.39">751-184 107 0,'0'0'119'0,"0"0"5"0,0 0-13 0,0 0-12 16,0 0-5-16,0 0-20 0,0 0 1 0,0 0-6 15,0 0-9-15,0 0-4 0,0 0 4 0,0 0-10 16,0 0-10-16,0 0-3 0,0 0 4 0,0 0 0 15,0 0 6-15,0 0-8 0,0 0 1 0,0 0-2 16,0 0-1-16,0 0 0 0,0 0-3 0,0 0 1 16,0 0-6-16,-16 6 2 0,16-6 0 0,0 0-3 0,0 0-2 15,-13 2 5-15,13-2-5 0,0 0-1 16,-10 0 0-16,10 0 0 0,0 0 3 0,-14 0-8 16,14 0 0-16,-10 0-2 0,10 0-4 0,-13 0-1 0,13 0-2 15,-11 3 0-15,11-3 1 0,-13 0-3 0,13 0 0 16,-11 3 1-16,11-3-3 0,-14 1-3 15,8 0 3-15,6-1-5 0,-11 3 6 0,11-3-5 0,-12 3 0 16,12-3-6-16,-10 3 6 0,10-3 5 0,-11 4-3 16,11-4-3-16,-10 2 3 0,10-2-1 0,-9 3-1 15,9-3-5-15,-7 2 5 0,7-2 1 0,0 0-3 16,-10 5 4-16,10-5 1 0,0 0 1 0,0 0-2 16,-6 4 0-16,6-4-2 0,0 0 0 0,0 0 2 0,-6 5 1 15,6-5 0-15,0 0 1 0,0 0-3 16,0 0-1-16,0 0-1 0,-2 9 3 0,2-9-3 15,0 0 3-15,0 0 1 0,0 0 2 0,0 0-2 0,0 0-1 16,0 0-4-16,4 14 7 0,-4-14-3 16,0 0-2-16,0 0 4 0,2 5-3 0,-2-5-2 15,0 0 1-15,7 9 4 0,-7-9-6 0,0 0 2 0,6 7 1 16,-6-7 1-16,6 3-4 0,-6-3 5 0,9 1-2 16,-9-1-2-16,8 4 0 0,-8-4 0 15,9 2 1-15,-3 2-3 0,-6-4 1 0,11 3 0 0,-11-3 3 16,10 1-8-16,-10-1 1 0,10 4 6 0,-10-4-4 15,11 2 4-15,-11-2-13 0,9 4 12 0,-9-4-3 16,9 2-1-16,-9-2 1 0,8 1 4 0,-8-1-2 16,7 5 4-16,-7-5-6 0,8 1 2 0,-8-1 2 15,6 5-4-15,-6-5 1 0,0 0 0 0,10 3 1 16,-10-3-2-16,0 0 4 16,7 5-3-16,-7-5-2 0,6 4 4 0,-6-4 0 0,6 4-1 0,-6-4-1 15,9 4 0-15,-9-4-4 0,6 3 6 0,-6-3 0 16,9 5 1-16,-9-5-1 0,10 4-2 0,-10-4-1 0,10 4 3 15,-10-4-1-15,8 4 3 0,-8-4-3 0,10 4 0 16,-10-4-1-16,7 7-2 0,-7-7-1 0,8 2 6 16,-8-2-3-16,7 5-1 0,0-3 2 0,-7-2-6 15,6 4 3-15,-6-4 2 0,0 0-7 0,6 7 8 16,-6-7 1-16,0 0-3 0,7 2-1 0,-7-2-4 16,0 0 7-16,0 0 0 0,5 8-1 0,-5-8-11 15,0 0 11-15,4 6 0 0,-4-6-1 0,0 0 5 16,5 8-1-16,-5-8-4 0,0 0 6 0,3 5-2 0,-3-5-4 15,0 0 3-15,0 0-1 0,5 5-5 16,-5-5 3-16,0 0-2 0,0 0 3 0,0 0-1 16,0 0-3-16,2 9 5 15,-2-9 0-15,0 0-2 0,0 0 4 0,0 0 1 0,0 0 0 0,0 0 1 0,-7 11 6 16,7-11-1-16,0 0 3 0,-7 4-2 0,7-4-5 16,-7 2 7-16,7-2-5 0,-8 4 3 0,8-4-3 15,-11 4 0-15,11-4-3 0,-11 0 3 0,11 0-2 16,-12 4 2-16,12-4-3 0,-14 2 3 0,7 1-3 15,7-3 2-15,-13 0-2 0,6 2 3 0,7-2-2 16,-15 0-3-16,15 0-1 0,-15 3 4 0,8-3 0 16,7 0-2-16,-15 1 1 0,15-1-4 15,-10 1 5-15,10-1 0 0,-11 0 3 0,11 0-3 0,-12-1 4 16,12 1 0-16,-12 1-3 0,12-1 3 0,-11 0 1 16,11 0 3-16,0 0 2 0,-17-5-4 0,17 5 1 0,-9 0 2 15,9 0-1-15,-13-2 1 0,13 2-1 0,-10-4 0 16,10 4-3-16,-12-5 0 0,6 3-2 0,6 2 4 15,-15-6-4-15,6 4 3 0,9 2-1 16,-14-4 0-16,6 2-2 0,1-2-2 0,7 4-2 0,-12-4 0 16,12 4 1-16,-13-4-1 0,13 4 3 0,-10-2-6 15,10 2 5-15,-6-4-3 0,6 4-3 0,0 0 2 16,0 0-3-16,0 0-4 0,-11-1 5 0,11 1 0 16,0 0-5-16,0 0-1 0,0 0 5 0,0 0 1 15,0 0 0-15,0 0-7 0,0 0-9 0,0 0-16 16,0 0-2-16,0 0-19 0,0 0-13 0,0 0-17 15,0 0-36-15,0 0-9 0,0 0-48 0,19 13-177 16,-19-13-379-16,15 0 168 0</inkml:trace>
        </inkml:traceGroup>
        <inkml:traceGroup>
          <inkml:annotationXML>
            <emma:emma xmlns:emma="http://www.w3.org/2003/04/emma" version="1.0">
              <emma:interpretation id="{0B296F34-600B-43A4-A21A-8DF3CEF62EF3}" emma:medium="tactile" emma:mode="ink">
                <msink:context xmlns:msink="http://schemas.microsoft.com/ink/2010/main" type="inkWord" rotatedBoundingBox="9640,5543 11355,5443 11387,5998 9672,6098"/>
              </emma:interpretation>
            </emma:emma>
          </inkml:annotationXML>
          <inkml:trace contextRef="#ctx0" brushRef="#br0" timeOffset="4032.14">1124-85 33 0,'0'0'144'0,"0"0"-9"0,0 0-8 0,0 0-9 0,0 0-8 16,0 0-12-16,0 0-10 0,18-15-1 0,-18 15-5 15,0 0-8-15,0 0-8 0,0 0 0 0,1-10-5 16,-1 10-3-16,0 0-4 0,0 0 3 0,0-10-6 15,0 10-1-15,0 0-2 0,0 0-4 0,5-9-2 16,-5 9 4-16,0 0-7 0,0 0 1 0,0 0-2 16,3-7-4-16,-3 7-1 0,0 0 3 0,0 0 1 15,0 0-8-15,0 0 3 0,3-9-5 0,-3 9 3 16,0 0-2-16,0 0-1 0,0 0-4 0,0 0 2 0,1-8-4 16,-1 8 2-16,0 0 0 0,0 0-2 0,0 0 2 15,0 0-2-15,4-8 3 0,-4 8-4 0,0 0-2 16,0 0 0-16,0 0 2 0,2-7 0 0,-2 7-1 15,0 0-4-15,0 0-1 0,5-7-1 16,-5 7 1-16,0 0 2 0,0 0-4 0,6-6 3 0,-6 6-4 16,0 0 6-16,0 0-4 0,0 0 4 15,0 0-4-15,5-6 2 0,-5 6-4 0,0 0-1 0,0 0-4 16,0 0 3-16,0 0-1 0,0 0-6 0,0 0 3 16,0 0-2-16,0 0-1 0,0 0 0 0,0 0 1 15,0 0-3-15,0 0 6 0,0 0 7 0,0 0 2 0,0 0 3 16,0 0-4-16,-9 25 1 0,9-25 2 15,-7 9-1-15,7-9-1 0,-3 10 2 0,3-10 0 16,-7 8 0-16,5-2-6 0,2-6 3 0,-2 9-4 0,2-9 3 16,-4 10-2-16,4-10-2 0,-3 10-1 0,2-2 5 15,1-8-6-15,-2 10 3 0,2-10-2 0,-3 12 0 16,3-12 0-16,-2 11 3 0,2-11-3 0,-3 14 0 16,2-8 0-16,1-6 2 0,-4 13-3 0,4-13 2 15,-2 11-3-15,2-11 1 0,-4 13-2 0,4-6 0 16,0-7-2-16,-2 11-2 0,2-11 3 0,0 12 1 15,0-12-4-15,-2 10 0 0,2-10 4 0,0 9-2 16,0-9-3-16,0 0 5 0,0 14-2 0,0-14 2 16,2 8-2-16,-2-8 3 0,5 8-4 0,-5-8-1 0,6 6 1 15,-6-6 2-15,5 8-3 0,-5-8 5 16,3 5-4-16,-3-5 0 0,7 6 2 0,-7-6-2 0,7 4 2 16,-7-4-2-16,9 5-1 0,-9-5 0 0,7 3-1 15,-7-3 2-15,7 6 0 0,-7-6 1 16,8 2 1-16,-8-2-2 0,11 3 1 0,-11-3-1 0,10 1-3 15,-10-1 0-15,0 0 3 0,0 0 2 0,10 2-3 16,-10-2 2-16,0 0 0 0,0 0 4 0,0 0-1 16,9 0-5-16,-9 0 4 0,0 0-7 0,0 0 3 15,0 0-9-15,0 0-8 0,0 0-10 0,0 0-16 16,0 0-11-16,4-9-21 0,-4 9-18 0,0 0-19 0,4-8-30 16,-4 8-24-16,6-9-61 0,-6 9-158 15,6-9-415-15,-1 5 184 0</inkml:trace>
          <inkml:trace contextRef="#ctx0" brushRef="#br0" timeOffset="4504.98">1381-59 14 0,'0'0'176'16,"0"0"-9"-16,0 0-6 0,6-5-15 0,-6 5-8 16,0 0-7-16,0 0-9 0,0 0-9 0,0 0-7 15,0 0-7-15,5-8-11 0,-5 8-7 0,0 0-5 16,0 0-10-16,0 0-2 0,0 0 1 0,0 0 1 16,0 0-3-16,0 0 5 0,0 0 2 0,0 0 3 0,0 0 0 15,0 0-10-15,-1 24 2 0,1-24-2 0,0 9-3 16,0-9 1-16,1 10 1 0,-1-10-1 0,0 9-5 15,0-9-5-15,1 10-3 0,-1-10-4 16,1 9-2-16,-1-9 0 0,3 13-7 0,-3-13 3 0,2 10-7 16,-2-10 0-16,3 9-6 0,-3-9 2 0,2 10 0 15,0-4-5-15,-2-6-1 0,0 9-1 0,0-9-4 16,3 10 0-16,-3-10-4 0,0 0 1 0,3 9-1 16,-3-9-1-16,1 7 2 0,-1-7-3 0,0 0-1 15,2 9 3-15,-2-9 1 0,0 0-3 0,3 6-3 0,-3-6 2 16,0 0-5-16,0 0 1 0,0 0-2 15,3 9 0-15,-3-9 2 0,0 0-2 0,0 0 0 16,0 0 4-16,0 0-13 0,0 0-3 0,4 5-14 0,-4-5-9 16,0 0-10-16,0 0-12 0,0 0-18 15,0 0-27-15,0 0-24 0,0 0-28 0,0 0-16 0,0 0-39 16,10-15-200-16,-10 15-440 0,1-10 196 0</inkml:trace>
          <inkml:trace contextRef="#ctx0" brushRef="#br0" timeOffset="4820.87">1475-218 98 0,'0'0'251'0,"-3"-8"-17"0,3 8-10 0,-4-9-14 16,4 9-6-16,0 0-20 0,-2-11-9 0,2 11-13 15,0 0-10-15,-1-8-8 0,1 8-16 0,0 0-11 16,0 0-10-16,-4-11-15 0,4 11-9 0,0 0-7 16,0 0-7-16,0 0-13 0,0 0-8 0,0 0-16 15,0 0-18-15,0 0-16 0,0 0-15 0,0 0-17 16,0 0-19-16,0 0-24 0,0 0-29 0,0 0-16 15,-3 25-36-15,3-25-225 0,-2 16-412 0,2-16 182 16</inkml:trace>
          <inkml:trace contextRef="#ctx0" brushRef="#br0" timeOffset="5269.25">1642 75 194 0,'0'0'226'0,"0"0"-18"0,0 0-16 0,0 0-16 16,0 0-18-16,0 0-18 0,0 0-13 0,0 0-15 15,0 0-8-15,0 0-3 0,0 0-4 0,8 7-8 16,-8-7-7-16,1 9-8 0,-1-9-6 0,0 0-7 15,0 14-4-15,0-14-2 0,-1 11-12 0,1-11-1 16,-5 14-2-16,2-8-9 0,3-6 3 0,-5 14-6 16,0-8-1-16,2 3-7 0,-1-4-18 0,0 2-14 15,-1 0-13-15,0-1-20 0,1 1-17 0,0 0-20 16,4-7-13-16,-10 10-16 0,7-5-27 0,3-5-39 16,-6 6-131-16,6-6-331 0,-5 6 146 0</inkml:trace>
          <inkml:trace contextRef="#ctx0" brushRef="#br0" timeOffset="5861.31">1883-95 14 0,'0'0'171'0,"0"0"4"0,0 0-6 0,0 0-6 16,0 0-9-16,-6-5-4 0,6 5-5 0,0 0-5 15,0 0-8-15,0 0-5 0,0 0-7 0,0 0-8 16,0 0-9-16,0 0-5 0,0 0-12 0,0 0-7 16,0 0-8-16,0 0-7 0,0 0-12 0,0 0-2 15,0 0-1-15,0 0 4 0,0 0-4 0,0 0 1 0,-10 19 3 16,6-14-2-16,4-5-3 0,-3 14-3 0,0-10-3 15,3-4 2-15,-3 15-5 0,3-9-1 0,0-6-1 16,-1 14-3-16,-1-7-5 0,2-7-2 0,-2 12 0 16,2-12 1-16,2 14-5 0,0-8-2 0,-2-6-3 15,0 12 0-15,0-12-2 0,1 10-1 0,-1-10 0 16,3 11-2-16,-2-5-3 0,-1-6 4 0,2 8-4 0,-2-8 1 16,4 12-5-16,-1-6 1 0,-3-6 3 0,3 8-2 15,-3-8-2-15,7 6 0 0,-4-1-1 16,-3-5 1-16,6 6-1 0,-6-6 3 0,9 4-13 0,-9-4-6 15,7 4-8-15,-7-4-13 0,0 0-13 0,10 2-14 16,-10-2-14-16,0 0-20 0,0 0-19 0,0 0-21 16,14-5-16-16,-14 5-24 0,0 0-41 0,-1-14-162 15,1 14-406-15,-3-14 180 0</inkml:trace>
          <inkml:trace contextRef="#ctx0" brushRef="#br0" timeOffset="6172.54">1868-303 117 0,'0'-9'254'0,"0"9"-12"0,0 0-16 0,-1-9-12 0,1 9-17 16,0 0-12-16,0 0-16 0,1-14-14 0,-1 14-15 16,0 0-14-16,0 0-11 0,0 0-12 0,0-8-12 15,0 8-8-15,0 0-9 0,0 0-6 0,0 0-10 16,0 0-9-16,0 0-20 0,0 0-10 0,0 0-17 16,0 0-13-16,0 0-15 0,0 0-18 0,0 0-22 15,0 0-30-15,0 0-23 0,0 0-28 0,0 0-222 16,-10 26-398-16,10-26 177 0</inkml:trace>
          <inkml:trace contextRef="#ctx0" brushRef="#br0" timeOffset="7191.28">2155-321 51 0,'0'0'143'16,"0"0"-13"-16,0 0-4 0,0 0-8 0,0 0-11 15,0 0-2-15,0 0-7 0,0 0-9 0,0 0-12 16,0 0 6-16,0 0-3 0,0 0-4 0,0 0-2 0,0 0 0 16,0 0-8-16,0 0-3 0,0 0-4 0,0 0-5 15,0 0 0-15,0 0-12 0,0 0 4 0,0 0-3 16,0 0-7-16,0 0-1 0,0 0-2 0,0 0-4 16,0 0-8-16,0 0-1 0,0 0 5 0,0 0 3 15,0 0-1-15,0 0 3 0,0 0-2 0,0 0-2 16,0 0 0-16,0 0-1 0,14 19 0 0,-14-19 4 15,11 4-7-15,-4-2 2 0,1 2-5 0,-8-4 1 16,11 8-4-16,-6-6 0 0,1 2-4 0,0 0 1 16,-1 2-3-16,-5-6-2 0,10 9 0 0,-5-4 1 15,-3 1-1-15,2 2-2 0,0-2 2 0,0 2 3 16,-4-8-2-16,4 11-1 0,-1-4 2 0,-2 0 5 0,3 1-1 16,-3 1 7-16,1-3-2 0,1 3 3 0,-3-9-2 15,1 16-2-15,0-8 0 0,2 0 1 0,-2 0-1 16,0-2-2-16,3 2 1 0,-3 1 0 0,0 0-1 15,-1-9 4-15,2 15 2 0,-2-9 2 0,2 3-1 16,0-2-3-16,-2-7-2 0,0 15 3 0,0-7-2 16,0 1 1-16,0-9 1 0,0 15 2 0,0-15 0 15,-2 16 2-15,0-9 1 0,2-7 5 0,-3 14-2 16,3-7 2-16,-1 1 0 0,1-8-3 0,-4 16-4 16,3-10 3-16,1-6 2 0,-5 14-6 0,5-8 3 15,0-6-2-15,-4 12 0 0,4-12-1 0,-2 9 1 16,1-1 2-16,1-8-4 0,0 0 3 0,-2 14-13 15,2-14 11-15,-2 6-3 0,2-6 1 0,0 0-7 0,-1 9 0 16,1-9 5-16,0 0-5 0,-2 8-4 0,2-8 4 16,0 0 1-16,0 0 2 0,0 0-4 15,0 0 0-15,-1 8 0 0,1-8 7 0,0 0-11 0,0 0 8 16,0 0 0-16,0 0-3 0,0 0 8 0,0 0-8 16,0 0-1-16,0 0 2 0,0 0-1 0,0 0-10 15,0 0-10-15,0 0-22 0,0 0-20 0,0 0-26 16,0 0-32-16,0 0-32 0,0 0-37 0,0 0-45 15,0 0-303-15,0 0-566 0,8-29 250 0</inkml:trace>
          <inkml:trace contextRef="#ctx0" brushRef="#br0" timeOffset="11983.52">2515-68 25 0,'0'0'125'0,"0"0"-8"0,0 0-5 16,0 0-10-16,0 0-5 0,0 0-11 0,0 0-2 15,0 0-6-15,0 0-5 0,0 0-16 0,0 0 6 16,0 0-11-16,0 0 1 0,0 0-6 0,0 0-1 0,-6-5-1 16,6 5-4-16,0 0-3 0,0 0-3 0,0 0 2 15,0 0-13-15,0 0 8 0,0 0-6 16,0 0 2-16,0 0-8 0,0 0 11 0,0 0-1 0,0 0 4 15,0 0-5-15,0 0 1 0,0 0-3 0,0 0 4 16,0 0-1-16,0 0 1 0,0 0-2 0,0 0-2 16,0 0 2-16,0 0 2 0,0 0 2 0,0 0-4 15,0 0 3-15,0 0 2 0,0 0-2 0,0 0-1 16,0 0 0-16,0 0 2 0,0 0 0 0,0 0-2 16,0 0-1-16,0 0 2 0,0 0-3 0,0 0-3 0,0 0 7 15,0 0-3-15,0 0-6 0,0 0 0 16,0 0 0-16,0 0-3 0,0 0 0 0,0 0-2 0,0 0-3 15,0 0-1-15,0 0 0 0,0 0-2 16,0 0 0-16,0 0-3 0,0 0-1 0,0 0-1 16,0 0 3-16,0 0-2 0,0 0 0 0,0 0-4 0,0 0 2 15,0 0 1-15,26 1 0 0,-26-1 0 0,0 0 6 16,11 0-2-16,-11 0 4 0,0 0-4 16,12 0 2-16,-12 0 2 0,0 0 2 0,14 0-4 0,-14 0 2 15,11 0-2-15,-11 0 2 0,12 0 0 0,-12 0 2 16,11 0-6-16,-11 0 0 0,13 0 1 0,-13 0 1 15,12-1 2-15,-12 1 1 0,10 0-1 0,-10 0 1 16,11-3-2-16,-11 3 1 0,11 0 0 0,-11 0 1 16,10-2-4-16,-10 2-2 0,11 0-2 0,-11 0 0 15,0 0-1-15,11-2-1 0,-11 2 0 0,0 0-3 0,12 0 1 16,-12 0 4-16,0 0-6 0,13 0 2 0,-13 0 1 16,0 0 2-16,0 0-5 0,9-1 0 15,-9 1 2-15,0 0 4 0,0 0-1 0,0 0-2 0,0 0 3 16,0 0-4-16,0 0 2 0,12 0 4 0,-12 0-5 15,0 0 1-15,0 0 2 0,0 0-1 0,0 0-1 16,10-1 0-16,-10 1 2 0,0 0 1 0,0 0-1 16,0 0 0-16,0 0 2 0,10-2 3 0,-10 2-3 15,0 0 0-15,0 0-1 0,0 0 0 0,9-2-4 16,-9 2 8-16,0 0-4 0,0 0 2 0,0 0-4 16,0 0 3-16,9-4-5 0,-9 4-2 0,0 0-1 15,0 0-1-15,0 0 0 0,0 0 3 0,0 0 0 0,0 0-8 16,0 0 4-16,0 0-7 0,0 0-8 0,0 0 2 15,0 0-16-15,0 0-4 0,0 0-16 16,0 0-8-16,0 0-16 0,0 0-16 0,0 0-23 0,0 0-20 16,0 0-27-16,0 0-29 0,0 0-241 0,0 0-464 15,0 0 206-15</inkml:trace>
          <inkml:trace contextRef="#ctx0" brushRef="#br0" timeOffset="13182.54">2563 77 33 0,'0'0'106'0,"-6"5"-4"16,6-5-14-16,0 0-9 0,0 0 0 0,0 0-7 15,0 0 1-15,0 0-10 0,0 0 0 0,-7 3 1 16,7-3-7-16,0 0-2 0,0 0 0 0,0 0-7 15,0 0-4-15,0 0 6 0,0 0-4 0,0 0 2 16,0 0-12-16,0 0 7 0,0 0-4 0,0 0 0 16,0 0 8-16,0 0-7 0,0 0 0 0,0 0 10 15,0 0-5-15,0 0 3 0,-10 2 2 0,10-2-8 0,0 0-4 16,0 0 11-16,0 0-2 0,0 0 0 0,0 0-5 16,0 0 2-16,0 0-3 0,0 0-4 0,0 0 1 15,0 0-3-15,0 0-4 0,0 0-1 0,0 0-4 16,0 0 1-16,0 0-3 0,0 0 1 0,0 0-2 15,0 0-1-15,0 0-3 0,0 0-4 0,0 0 3 16,29-2-3-16,-29 2-5 0,0 0 4 0,15-2 1 16,-15 2-3-16,9-1 1 0,-9 1 1 0,13-1-5 15,-13 1 1-15,14-1 1 0,-14 1 0 0,14-3-5 16,-14 3 3-16,14 0-5 0,-6 0 1 0,-8 0-1 16,11-2 3-16,-11 2-2 0,12 0 0 0,-12 0-2 0,11-3-1 15,-11 3 3-15,0 0-3 0,16-1-5 16,-16 1 6-16,0 0 1 0,10-2 0 0,-10 2 2 15,0 0 0-15,10-2-2 0,-10 2 0 0,0 0 2 0,11 0 1 16,-11 0-3-16,0 0-2 0,0 0 2 0,11-1 2 16,-11 1-4-16,0 0 4 0,11-3-4 0,-11 3 4 15,0 0-2-15,0 0-1 0,13 0 2 0,-13 0 0 16,0 0-3-16,11 0 2 0,-11 0 4 0,0 0 2 16,0 0 3-16,8-2 0 0,-8 2-1 0,0 0 2 15,0 0-3-15,0 0 0 0,0 0 4 0,13 2-2 16,-13-2 0-16,0 0 2 0,0 0-3 0,7-2 3 15,-7 2-2-15,0 0 0 0,0 0-1 0,0 0-1 0,14 0 4 16,-14 0 0-16,0 0 0 0,0 0 0 0,0 0-4 16,0 0 0-16,10 0 0 0,-10 0 4 15,0 0-6-15,0 0 0 0,0 0-3 0,0 0 6 0,0 0-6 16,0 0 0-16,0 0-1 0,0 0-1 0,0 0 0 16,0 0-9-16,0 0-13 0,0 0-14 0,0 0-16 15,0 0-20-15,0 0-21 0,0 0-25 0,0 0-22 16,0 0-43-16,0 0-224 0,0 0-435 0,0 0 193 15</inkml:trace>
        </inkml:traceGroup>
        <inkml:traceGroup>
          <inkml:annotationXML>
            <emma:emma xmlns:emma="http://www.w3.org/2003/04/emma" version="1.0">
              <emma:interpretation id="{9F071D92-1C4D-46C1-96FA-08327B472EB4}" emma:medium="tactile" emma:mode="ink">
                <msink:context xmlns:msink="http://schemas.microsoft.com/ink/2010/main" type="inkWord" rotatedBoundingBox="11611,5407 12328,5365 12354,5811 11637,5853"/>
              </emma:interpretation>
            </emma:emma>
          </inkml:annotationXML>
          <inkml:trace contextRef="#ctx0" brushRef="#br0" timeOffset="16884.28">3092-397 10 0,'0'0'121'16,"0"0"-3"-16,0 0-15 0,0 0 2 0,0 0-8 0,0 0-6 15,0 0-6-15,0 0-1 0,0 0-1 0,0 0-1 16,0 0-3-16,0 0-1 0,0 0-1 16,0 0-9-16,0 0-1 0,0 0-2 0,0 0-4 0,0 0-8 15,0 0-4-15,0 0-5 0,0 0-1 0,-24 11-6 16,24-11 1-16,0 0-11 0,0 0 4 0,0 0-6 15,0 0 1-15,0 0-2 0,0 0 0 0,0 0 0 16,0 0-1-16,0 0 0 0,0 0 1 0,0 0 1 16,0 10 1-16,0-10 1 0,0 0-4 0,0 0 5 15,0 0 5-15,2 11 0 0,-2-11 1 0,0 0-2 0,0 0 0 16,0 12 0-16,0-12 0 0,0 0-1 0,0 11-1 16,0-11 0-16,4 9-1 0,-4-9-3 0,0 7-2 15,0-7-4-15,0 10 5 0,0-10-2 0,2 9-3 16,-2-9-1-16,4 9-1 0,-4-9-3 0,2 8 0 15,-2-8-1-15,3 6-2 0,-3-6-1 0,1 8 0 16,-1-8-1-16,0 0 0 0,4 8-2 0,-4-8 1 16,0 0-3-16,2 8-15 0,-2-8-22 0,0 0-11 15,3 12-25-15,-3-12-34 0,1 8-28 0,-1-8-46 16,2 6-193-16,-2-6-399 0,7 3 176 0</inkml:trace>
          <inkml:trace contextRef="#ctx0" brushRef="#br0" timeOffset="18038.1">3260-18 65 0,'0'0'143'0,"0"0"-6"0,0 0-13 16,0 0-7-16,0 0-10 0,0 0-5 0,0 0-8 0,0 0-4 16,0 0-2-16,0 0-4 0,0 0-5 0,0 0-6 15,0 0-2-15,0 0-4 0,0 0 2 16,0 0-8-16,0 0-5 0,0 0 6 0,0 0-2 0,0 0 1 16,0 0-2-16,0 0-4 0,0 0-4 0,0 0-3 15,0 0-3-15,0 0-5 0,0 0-2 0,0 0 1 16,0 0-3-16,0 0-5 0,0 0 0 0,0 0-3 15,0 0-5-15,0 0 0 0,0 0 1 0,0 0-2 16,0 0-4-16,0 0-2 0,0 0-1 0,0 0 0 16,0 0-1-16,0 0 0 0,0 0 0 0,0 0-1 0,27-7-1 15,-27 7 0-15,0 0 4 0,15 2 1 16,-15-2 0-16,10 0-2 0,-10 0 0 0,12 1 1 0,-12-1 0 16,12 0-1-16,-4 2-2 0,-8-2 1 0,12 0-2 15,-12 0 1-15,16 0 1 0,-8 0-8 16,-8 0 3-16,14 0 0 0,-4 0-5 0,-10 0 2 0,17 0-1 15,-9 0 3-15,-8 0 0 0,13-2-4 0,-3 2 2 16,-10 0-3-16,15-1 1 0,-15 1 0 0,14 0 2 16,-14 0-6-16,12-2 0 0,-12 2 2 0,11-1-3 15,-11 1 3-15,11 0 1 0,-11 0 2 0,0 0-1 16,14 0 0-16,-14 0 0 0,8 0-2 0,-8 0 1 16,11 1 0-16,-11-1 1 0,9 0-3 0,-9 0 7 15,0 0-6-15,16 0 7 0,-16 0-4 0,9 2 2 16,-9-2 1-16,10 0 1 0,-10 0 0 0,0 0-2 0,13 0-2 15,-13 0 6-15,10 0-1 0,-10 0 2 0,0 0-2 16,10 1 2-16,-10-1 2 0,0 0-2 16,0 0-1-16,11 2 2 0,-11-2-1 0,0 0 0 0,0 0 2 15,0 0 0-15,0 0 2 0,11 0 1 0,-11 0-1 16,0 0 1-16,0 0 2 0,0 0 4 0,0 0 1 16,0 0-1-16,0 0 5 0,0 0-2 0,0 0 4 15,0 0-5-15,0 0-2 0,0 0-1 0,0 0-2 16,0 0-1-16,10-5-4 0,-10 5 3 0,0 0-2 15,0 0-5-15,0 0 1 0,0 0-1 0,0 0 3 16,0 0 1-16,0 0-7 0,0 0 0 0,0 0 0 16,10-1 1-16,-10 1-4 0,0 0 1 0,0 0-2 15,0 0-1-15,0 0 1 0,0 0-3 0,0 0-5 16,0 0-10-16,0 0-17 0,0 0-15 0,0 0-24 16,0 0-28-16,0 0-31 0,0 0-35 0,0 0-39 15,-37 0-70-15,37 0-156 0,-14-3-463 0,4 0 206 0</inkml:trace>
          <inkml:trace contextRef="#ctx0" brushRef="#br0" timeOffset="18952.84">3763-474 29 0,'0'0'145'0,"0"0"-5"0,0 0-7 16,0 0-7-16,0 0-5 0,0 0-5 0,0 0-4 15,0 0-2-15,0 0-10 0,0 0-5 0,0 0-2 16,0 0-6-16,0 0-10 0,0 0-4 0,0 0-6 16,-10 0-5-16,10 0-6 0,0 0-7 0,0 0-9 15,0 0-2-15,0 0-4 0,0 0 0 0,0 0 0 16,0 0-2-16,0 0 1 0,0 0-1 0,0 0 0 16,0 0 1-16,0 0 2 0,0 0-4 0,0 0 8 0,0 0 0 15,7 22-1-15,-7-22-1 0,0 0-2 16,3 11-4-16,-3-11 2 0,4 9-7 0,-4-9 4 0,2 7-6 15,-2-7 3-15,4 9-2 0,-4-9 2 0,2 8-4 16,-2-8 2-16,3 9-1 0,-3-9-3 16,1 9 0-16,-1-9-1 0,1 7-8 0,-1-7 7 0,2 11-6 15,-2-11 4-15,1 9-4 0,-1-9 0 0,0 9-1 16,0-9 0-16,0 0 1 0,3 11 0 0,-3-11-6 16,0 8 2-16,0-8-3 0,0 0 1 0,3 12 0 15,-3-12 1-15,2 8-1 0,-2-8-13 0,0 8-15 16,0-8-15-16,0 11-20 0,0-11-22 0,-3 14-19 15,0-8-31-15,3-6-30 0,-6 13-68 0,1-8-129 16,5-5-384-16,-7 14 171 0</inkml:trace>
        </inkml:traceGroup>
      </inkml:traceGroup>
    </inkml:traceGroup>
    <inkml:traceGroup>
      <inkml:annotationXML>
        <emma:emma xmlns:emma="http://www.w3.org/2003/04/emma" version="1.0">
          <emma:interpretation id="{7DCEE9DF-E591-48CB-BC7C-4F6B0BEB10EB}" emma:medium="tactile" emma:mode="ink">
            <msink:context xmlns:msink="http://schemas.microsoft.com/ink/2010/main" type="paragraph" rotatedBoundingBox="8822,6082 17221,5865 17242,6711 8844,6928" alignmentLevel="1"/>
          </emma:interpretation>
        </emma:emma>
      </inkml:annotationXML>
      <inkml:traceGroup>
        <inkml:annotationXML>
          <emma:emma xmlns:emma="http://www.w3.org/2003/04/emma" version="1.0">
            <emma:interpretation id="{F9B856E8-259A-43C9-9BAF-9DCFF83FCB71}" emma:medium="tactile" emma:mode="ink">
              <msink:context xmlns:msink="http://schemas.microsoft.com/ink/2010/main" type="inkBullet" rotatedBoundingBox="8833,6532 9702,6510 9708,6747 8840,6770"/>
            </emma:interpretation>
            <emma:one-of disjunction-type="recognition" id="oneOf1">
              <emma:interpretation id="interp1" emma:lang="tr-TR" emma:confidence="0">
                <emma:literal>→</emma:literal>
              </emma:interpretation>
            </emma:one-of>
          </emma:emma>
        </inkml:annotationXML>
        <inkml:trace contextRef="#ctx0" brushRef="#br0" timeOffset="106930.22">296 728 81 0,'0'0'152'0,"0"0"-18"0,0 0-11 0,0 0-12 16,0 0-5-16,-8 4-8 0,8-4-14 16,0 0 2-16,0 0-3 0,0 0-10 0,0 0 3 0,0 0-9 15,0 0-3-15,0 0 1 0,0 0-12 0,0 0-3 16,0 0-8-16,0 0-1 0,0 0-2 0,0 0-4 15,0 0-4-15,0 0-8 0,0 0-3 0,0 0 0 16,0 0-6-16,0 0 0 0,0 0 0 0,0 0-6 16,0 0 3-16,0 0 2 0,0 0-3 0,0 0-2 15,0 0 1-15,0 0-3 0,0 0-1 0,0 0 0 16,0 0 1-16,19 10 0 0,-19-10 1 0,0 0 1 16,11 4-1-16,-11-4-6 0,10 0 8 0,-10 0-1 15,8 2-3-15,-8-2 6 0,9 0-5 0,-9 0-2 16,10 3 4-16,-10-3 0 0,0 0-1 0,13-3-2 15,-13 3 2-15,9 3 1 0,-9-3 2 0,11 0-6 16,-11 0 7-16,0 0-4 0,0 0-1 0,15 0-1 16,-15 0-2-16,0 0 0 0,10 0 1 0,-10 0-2 15,0 0 5-15,7 1-3 0,-7-1 0 0,0 0-3 0,10 4 3 16,-10-4 0-16,0 0 0 0,10 2 1 0,-10-2-3 16,9 2 2-16,-9-2-1 0,7 2-1 0,-7-2 2 15,12 3-1-15,-12-3-1 0,10 2 1 0,-10-2 0 16,16 1 4-16,-10-1-6 0,-6 0 5 0,13 2-4 15,-6-1 0-15,-7-1-1 0,12-1 4 0,-12 1 0 16,13 0-12-16,-13 0 15 0,0 0-2 0,12 0 0 16,-12 0-1-16,0 0-2 0,12 0 4 0,-12 0-2 15,9-2-3-15,-9 2 3 0,0 0 2 0,0 0-5 16,11 2 5-16,-11-2-3 0,0 0 3 0,10 1-3 16,-10-1 1-16,0 0 2 0,11 1 2 0,-11-1-1 15,0 0-2-15,11 0-4 0,-11 0 4 0,10 0 0 16,-10 0 0-16,9 1-1 0,-9-1 3 0,0 0-3 0,12 3 2 15,-12-3 0-15,0 0-3 0,14-3 2 0,-14 3-1 16,0 0-1-16,13 0 1 0,-13 0-4 16,10 0 6-16,-10 0-7 0,0 0 4 0,12-1-2 0,-12 1 2 15,0 0-5-15,11-1 3 0,-11 1 1 0,9-1-1 16,-9 1-2-16,0 0-2 0,12 0 1 16,-12 0 2-16,0 0-6 0,14 0 4 0,-14 0 1 0,11 0 3 15,-11 0-3-15,11-2 2 0,-11 2-1 0,10 0-1 16,-10 0-2-16,10 2 4 0,-10-2-2 0,11 1 2 15,-11-1-3-15,9 1 3 0,-9-1-5 0,11 1 4 16,-11-1-2-16,11 3-4 0,-11-3 7 0,11 0 0 16,-11 0-3-16,11 3 6 0,-11-3-3 0,11 2 0 15,-11-2 0-15,9 1-3 0,-9-1 5 0,11 1-3 0,-11-1 2 16,12 2-7-16,-12-2 5 0,11 1 0 0,-11-1 0 16,13-1 3-16,-13 1-3 0,14 0 1 15,-14 0-2-15,14 0-2 0,-14 0-2 0,12 0 2 16,-12 0 5-16,11-2-1 0,-11 2-3 0,11-1 3 0,-11 1 1 15,13 1 2-15,-13-1 1 0,10-1 5 0,-10 1 1 16,10 1-1-16,-10-1-3 0,0 0 1 0,0 0 2 16,13-2-3-16,-13 2 4 0,0 0-1 0,0 0-5 15,10-2 1-15,-10 2-3 0,0 0 3 0,0 0 0 16,0 0-4-16,0 0 2 0,0 0-2 0,0 0 0 16,0 0 0-16,0 0 0 0,0 0-13 0,10-1-9 15,-10 1-22-15,0 0-30 0,0 0-23 0,0 0-29 16,4-10-66-16,-4 10-141 0,0 0-356 0,1-14 159 15</inkml:trace>
        <inkml:trace contextRef="#ctx0" brushRef="#br0" timeOffset="107867.43">1004 681 124 0,'0'0'135'16,"0"0"-6"-16,0 0-2 0,0 0-9 0,0 0-4 15,0 0-11-15,0 0 4 0,0 0-5 0,-18-7-4 16,18 7 1-16,0 0-4 0,0 0-8 0,0 0-3 16,0 0-4-16,-12 0-7 0,12 0 3 0,0 0-6 15,0 0-11-15,0 0-2 0,0 0-9 0,-10 0-3 16,10 0-2-16,0 0-10 0,0 0 3 0,0 0-6 0,0 0-2 16,0 0-3-16,0 0-4 0,0 0-6 15,-1 11 10-15,1-11-3 0,0 0 0 0,0 0-1 16,8 13 0-16,-8-13 0 0,8 6 1 0,-8-6-2 15,10 8 1-15,-5-7 0 0,0 4-1 0,-5-5-2 0,12 5-2 16,-5-4-2-16,1 2 1 0,-1-1-3 16,2 1-4-16,-9-3-1 0,12 2 0 0,-7 2 0 0,-5-4 2 15,11 4-2-15,-5 0-2 0,-6-4 4 0,9 2-2 16,-9-2-4-16,10 5 3 0,-10-5-3 0,8 3 4 16,-8-3-6-16,9 6 1 0,-9-6-2 0,6 3 3 15,-6-3-1-15,0 0 2 0,10 3-2 0,-10-3-1 16,6 3-1-16,-6-3 2 0,0 0-1 0,0 0 1 15,9 2 1-15,-9-2 0 0,0 0-5 0,8 3 5 16,-8-3-7-16,0 0 7 0,0 0-3 0,7 3-1 16,-7-3 3-16,0 0 0 0,0 0-1 0,0 0-1 15,0 0-1-15,0 0 4 0,0 0 0 0,0 0 5 0,0 0-5 16,0 0-1-16,0 0 4 0,0 0 3 16,0 0 3-16,0 0 7 0,0 0 1 0,0 0-1 15,0 0-3-15,-18 17 0 0,12-12-4 0,-1-3 2 0,-2 2 1 16,2 2-4-16,-2-2-1 0,-2 3-3 0,2 1 0 15,0-2 1-15,-1 2 0 0,-1-3-1 0,1 1-5 16,1 2 4-16,-2-2-8 0,4 0-16 0,-1-1-22 16,-3 0-23-16,6 1-27 0,-1-3-27 0,0 2-22 15,6-5-57-15,-9 6-182 0,9-6-409 0,-6 5 181 16</inkml:trace>
      </inkml:traceGroup>
      <inkml:traceGroup>
        <inkml:annotationXML>
          <emma:emma xmlns:emma="http://www.w3.org/2003/04/emma" version="1.0">
            <emma:interpretation id="{573E6A97-12B2-4F74-85D6-05ED8B64415A}" emma:medium="tactile" emma:mode="ink">
              <msink:context xmlns:msink="http://schemas.microsoft.com/ink/2010/main" type="line" rotatedBoundingBox="9936,6053 17221,5865 17242,6711 9958,6899"/>
            </emma:interpretation>
          </emma:emma>
        </inkml:annotationXML>
        <inkml:traceGroup>
          <inkml:annotationXML>
            <emma:emma xmlns:emma="http://www.w3.org/2003/04/emma" version="1.0">
              <emma:interpretation id="{F63B9111-E23A-418D-AC90-52EDE30408D3}" emma:medium="tactile" emma:mode="ink">
                <msink:context xmlns:msink="http://schemas.microsoft.com/ink/2010/main" type="inkWord" rotatedBoundingBox="9943,6313 11980,6261 11995,6847 9958,6899"/>
              </emma:interpretation>
            </emma:emma>
          </inkml:annotationXML>
          <inkml:trace contextRef="#ctx0" brushRef="#br0" timeOffset="108688.92">1398 531 14 0,'0'0'170'0,"4"-8"-8"15,-4 8-4-15,0 0-16 0,0 0-7 0,1-9-1 16,-1 9-7-16,0 0-6 0,0 0-3 0,1-8-6 0,-1 8 1 16,0 0-9-16,0 0 0 0,2-8-11 0,-2 8-2 15,0 0-8-15,0 0-1 0,0 0-8 0,0 0-3 16,0 0-7-16,0 0-7 0,0 0-5 0,0 0-5 15,0 0-6-15,0 0-2 0,0 0-8 16,0 0-5-16,0 0-3 0,0 0-2 0,0 0-1 0,0 0-3 16,0 0-3-16,0 0 3 0,0 0 3 0,0 0-4 15,0 0 1-15,-2 28 5 0,6-20 0 0,-4-8 1 16,0 15 6-16,1-8-1 0,2 2-2 0,-2-1 3 0,1-1-1 16,1 6-2-16,-2-2 4 0,3 0 2 15,-2-3-2-15,1 3 6 0,-1-1-2 0,2-1-3 16,-3 0 3-16,0-1-3 0,1 1-1 0,0 0-1 0,-1-1 0 15,-1-8-4-15,3 16-1 0,-1-8-4 0,-2 0 0 16,0-8 0-16,0 15-4 0,1-7 2 0,-1-8-6 16,3 11-2-16,-3-11 2 0,2 14-4 0,0-9 2 15,-2-5 2-15,1 11-5 0,-1-11 0 0,1 9-1 16,-1-9 1-16,0 8-3 0,0-8 3 16,2 8-1-16,-2-8-10 0,3 6-13 0,-3-6-14 0,0 0-16 15,6 11-15-15,-6-11-18 0,1 6-23 0,-1-6-19 16,0 0-32-16,7 6-21 0,-7-6-31 0,0 0-221 15,0 0-462-15,0 0 204 0</inkml:trace>
          <inkml:trace contextRef="#ctx0" brushRef="#br0" timeOffset="110111.01">1626 785 39 0,'0'0'197'0,"0"0"-15"0,0 0-9 0,0 0-16 15,0 0-13-15,9-3-4 0,-9 3-12 0,0 0-15 16,0 0-4-16,7-3-8 0,-7 3-6 0,8-3-9 16,-8 3-10-16,9-4-6 0,-9 4-8 0,9-5-3 15,-9 5-11-15,11-5 2 0,-5-1-8 0,2 2-4 16,-2 0-3-16,0-1-1 0,2 0-8 0,-1 1 0 15,-2-2-6-15,2 1 1 0,-2 0-5 0,-5 5 3 16,12-10 0-16,-7 4-5 0,-2 0-2 0,2 0-1 16,1 3-4-16,-6 3 1 0,5-8 1 0,-5 8-3 15,2-10 1-15,-2 10-4 0,0 0-1 0,-2-12 1 0,2 12-2 16,0 0-5-16,-6-11-3 0,6 11 2 0,-10-1 3 16,10 1 4-16,-10-2-4 0,10 2 0 15,-12-1 0-15,12 1 3 0,-13 0-4 0,13 0 3 16,-13 1 0-16,13-1 4 0,-16 1-2 0,10 1 5 0,6-2-3 15,-14 5 3-15,14-5 2 0,-11 6-3 16,5-4 0-16,6-2 3 0,-9 6-1 0,3-2 2 0,6-4 1 16,-9 8 2-16,6-4-6 0,3-4 3 0,-7 9 1 15,3-3 1-15,1 2 1 0,3-8 2 0,-6 11 4 16,4-2-4-16,0-1-3 0,2-8 2 0,-1 14-1 16,0-6-2-16,-2 0 0 0,3-8 0 0,3 14-4 15,-2-5 0-15,-1-9 4 0,1 14-3 0,3-9-1 16,-2 2 1-16,3-1-5 0,1-1 3 0,1 2 3 0,-1-4-3 15,4 1 2-15,0-2 1 0,2 1-4 16,1-1 0-16,1 1 2 0,1-2-3 0,0-2 0 0,6 1 0 16,-5-3 0-16,5 1-3 0,-6-1 5 0,0 0 1 15,1 0-6-15,-1 0 3 0,0-3-2 0,0 2 3 16,-2 0-9-16,-2-4 10 0,-2 4-5 0,1-2 1 16,-1 1-1-16,-2-1 1 0,-1 2 2 0,-6 4 0 15,9-9-1-15,-6 6 1 0,-3 3 0 0,12-8 1 16,-12 8 6-16,6-5 1 0,-6 5-1 0,0 0 4 15,0 0-3-15,6-5 2 0,-6 5-3 0,0 0 2 16,0 0-2-16,0 0-4 0,5-6-5 0,-5 6 3 16,0 0-3-16,0 0 0 0,0 0-2 0,0 0 0 15,0 0 0-15,0 0 4 0,0 0-2 0,2 19 1 16,-2-19-2-16,0 0-3 0,-1 11 3 0,1-11 1 16,0 0-2-16,-1 11-2 0,1-11 3 0,0 0 1 0,0 10-3 15,0-10 4-15,0 0-2 0,1 10 2 0,-1-10 0 16,0 0-2-16,3 6-4 0,-3-6 3 0,0 0 0 15,0 0 2-15,0 0-1 0,3 6 4 0,-3-6-1 16,0 0 1-16,0 0-2 0,0 0 3 16,0 0-3-16,0 0 1 0,0 0-2 0,0 0 4 0,0 0-5 15,0 0 0-15,0 0-3 0,15-15 3 0,-15 15-2 16,6-7 1-16,-6 7-1 0,5-7 0 0,-5 7 2 16,6-9 0-16,-3 4-4 0,-3 5 3 15,8-10-3-15,-5 4 2 0,2-1-2 0,1 2 3 0,0 0-5 16,-6 5 5-16,11-9-2 0,-6 3 2 0,1 2-2 15,2-2 1-15,-2 2 0 0,-1 0 1 0,1 1-3 16,-6 3 2-16,10-8-1 0,-4 4 0 0,-6 4-2 0,9-5 5 16,-9 5-2-16,9-5 1 0,-9 5 2 15,8-4-5-15,-8 4 0 0,7-2 1 0,-7 2 1 16,10-2-2-16,-10 2 0 0,0 0 3 0,0 0 0 16,10 6-2-16,-10-6 7 0,4 7 6 0,-4-7-3 0,0 12 2 15,0-12-3-15,1 12 0 0,-1-4 4 16,0-8-2-16,4 12-2 0,-4-4 1 0,0-8-3 0,1 14 4 15,-1-14-1-15,1 12-5 0,-1-12 3 0,4 11 3 16,-2-4-5-16,3-1 1 0,0-1-1 0,-5-5 2 16,10 9-3-16,-1-8 3 0,-2 2-2 0,3-2-1 15,2 1-13-15,1-2-7 0,3-2-7 0,3 0-8 16,1-1-5-16,-4 0-10 0,-1-3 5 0,3 1-4 16,-3-1-3-16,-1 1-6 0,0 0 4 0,-1-3 9 15,0 0 2-15,0 2 5 0,-2 0 8 0,-1 0 4 16,-2 2 11-16,-2 0-1 0,-6 4 14 0,9-6 10 15,-4 2 1-15,-5 4 3 0,0 0-2 0,7-6-1 0,-7 6 4 16,0 0-2-16,7-5-4 0,-7 5 0 0,0 0-4 16,0 0 1-16,0 0-1 0,0 0 3 15,0 0-7-15,0 0 5 0,0 0-4 0,0 0 4 0,0 0-3 16,0 0 1-16,-13 26-2 0,13-26 2 0,-5 9-5 16,5-9 5-16,-1 9-6 0,1-9 7 0,0 0-4 15,-2 11 2-15,2-11-2 0,0 0 1 0,3 8 3 16,-3-8-4-16,7 5 0 0,-7-5 3 0,12 2-2 15,-6 0 0-15,6-2 3 0,-2 0-6 0,2-2 3 16,2 0 0-16,3 2-3 0,-2-3 2 0,-1-2-2 16,2 4 2-16,-4-1 1 0,2-2 1 0,-1 0-1 15,0-2 0-15,-2 2-3 0,-4 0 5 0,-1-2-3 16,2 2 3-16,-8 4 0 0,7-11 0 0,-3 7-2 16,-4 4 3-16,1-11 1 0,-1 11 1 0,0 0-5 15,-6-16 4-15,1 10-3 0,-3 3-3 0,8 3 2 0,-19-6 0 16,8 0-6-16,-2 4 6 0,0 0-3 0,0 1-1 15,0 1-6-15,0-1-7 0,2 3-14 0,3 0-9 16,-5 2-11-16,4 0-19 0,1-1-21 0,2 1-22 16,6-4-16-16,-14 8-21 0,10-5-45 0,-3 2-139 15,7-5-357-15,-7 9 158 0</inkml:trace>
          <inkml:trace contextRef="#ctx0" brushRef="#br0" timeOffset="110486.92">2646 783 29 0,'0'0'213'0,"12"0"-13"0,-12 0-14 0,9 0-16 15,-9 0-13-15,10 3-11 0,-10-3-11 0,11 4-16 0,-11-4-7 16,12 3-9-16,-8-1-8 0,-4-2-8 16,10 6-6-16,-5-3-5 0,-2 3-7 0,-3-6-7 15,10 8-2-15,-7-2-7 0,2 1-5 0,-1-2-4 0,-1 0-2 16,3 5-4-16,-5-4-2 0,3 2 1 0,-1 0-6 15,-1 4-3-15,0-3 7 0,2 2-5 16,-3 0 1-16,1-3 0 0,-1 3-2 0,-1-2 0 0,0 1-1 16,0-10-1-16,-1 14 1 0,-1-8 3 0,2-6 3 15,-1 11 4-15,1-11 0 0,-8 8 0 0,1-2-2 16,0-2 3-16,-3 0-6 0,-1 0 0 0,0 0-8 16,-1 0 2-16,-1-4-5 0,0 2 4 0,-1 0-9 15,-1 0 2-15,4 0-2 0,-1-4-3 0,-1 5 3 16,1-4-2-16,12 1-3 0,-16 0 1 0,9-3-6 15,7 3 1-15,-14-5-1 0,8 2-5 0,6 3-22 16,-10-7-10-16,4 5-18 0,6 2-25 0,-6-14-19 16,3 9-26-16,3 5-29 0,0-14-30 0,2 3-52 0,-1 0-165 15,4 2-425-15,0-2 188 0</inkml:trace>
          <inkml:trace contextRef="#ctx0" brushRef="#br0" timeOffset="110872.41">2997 459 208 0,'0'0'217'0,"0"0"-19"0,0 0-18 15,0 0-15-15,0 0-19 0,0 0-14 16,0 0-7-16,0 0-4 0,0 0-4 0,0 0-5 16,0 0 2-16,4 25 2 0,-6-17-15 0,0 3-7 0,1-2-2 15,1 5-2-15,-1 0-7 0,-2-3 0 16,6 3 1-16,-2 5-9 0,-1-4-10 0,-1-3-4 16,2 3-3-16,-1-1-1 0,0 4-3 0,0-5-4 0,3 1-4 15,-1-1-4-15,0 1-6 0,0-2 0 0,0-2-6 16,-1 2-3-16,2 0 1 0,-1-2-3 0,-1 0-4 15,1-2 1-15,-2 3-2 0,1-2-3 0,0 0-5 16,-1-9-14-16,3 14-14 0,-2-6-16 0,-1-8-23 16,0 14-19-16,-1-6-19 0,1-8-28 0,-3 14-22 15,2-7-28-15,1-7-38 0,0 0-199 0,1 11-441 16,-1-11 195-16</inkml:trace>
          <inkml:trace contextRef="#ctx0" brushRef="#br0" timeOffset="111624.44">2883 779 67 0,'6'-6'196'0,"1"-1"-12"0,2-2-18 15,1 0-14-15,1 1-3 0,1 0-15 0,-2-1-11 16,5 0-4-16,-7 2-8 0,5-4-8 0,4 2-6 15,-7 3-6-15,5-4-9 0,-5 4-10 0,1-1-5 16,0-3-7-16,-1 2-3 0,-1-1-1 0,1 1-6 16,1 0-2-16,-2 0 0 0,-4 1-4 0,3-1-7 0,-1-3 1 15,-5 5 4-15,3-3-3 0,1-1 0 16,-3 4-2-16,3-4-1 0,-2 2 0 0,-3-2-2 16,6 0-3-16,-3 1-2 0,1-1-5 0,-3 4 0 15,2-2-5-15,0 2 2 0,-4 6-2 0,3-12 0 16,0 7-1-16,-3 5 1 0,6-9-5 0,-2 4 3 0,-4 5-5 15,5-6 0-15,-5 6-4 0,0 0 0 0,3-8-1 16,-3 8-2-16,0 0 0 0,0 0-2 0,0 0-5 16,11-2 6-16,-11 2-3 0,0 0-1 0,0 0 3 15,12 11-2-15,-12-11 4 0,2 10 6 16,-2-10 1-16,1 14 1 0,2-4 4 0,-2 2 4 0,-2 0-3 16,-2 1 2-16,1 0 4 0,1 1 0 0,1 0-3 15,-4 1 3-15,3 2-2 0,-1-3-4 0,2 2 1 16,-2 1-3-16,1-2 3 0,-2-5-5 0,3 2 1 15,-2 2 1-15,1-3-1 0,2-2-3 0,-2 1-2 16,-1-1-1-16,5-1 0 0,-3-8-1 0,2 14-1 16,-2-6 3-16,0-8-5 0,1 9 2 0,2-1-3 15,-3-8 4-15,4 7-1 0,-4-7 0 0,1 10 0 16,-1-10-1-16,5 4-4 0,-5-4 0 0,6 6 2 0,-6-6-4 16,6 3-2-16,-6-3-4 0,0 0-5 0,0 0 0 15,10 1-4-15,-10-1-5 0,0 0-2 0,15-4-4 16,-15 4-4-16,10-7 4 0,-4 4-1 0,2 0-2 15,-1-3-3-15,0 3 2 0,-1-2-1 0,3-4 4 16,-3 5 1-16,0-2 3 0,4-1 1 0,-4 2 5 16,2-2 1-16,-4 2 3 0,3-2 1 0,-1 4 8 15,-6 3 6-15,10-8 5 0,-10 8 0 0,7-8 2 16,-7 8 1-16,6-3 2 0,-6 3-1 0,0 0-2 16,0 0 0-16,10-3-1 0,-10 3-2 0,0 0 0 0,0 0 1 15,0 0-3-15,0 0 7 0,14 9 3 16,-14-9-2-16,3 9 1 0,-3-9 2 0,3 10-5 15,-2-4 1-15,3 2 1 0,-3-1 0 0,-1-7-1 0,4 14 0 16,-3-7-1-16,-1-7-3 0,1 13 2 16,1-4-4-16,0-1-23 0,-2-8-27 0,0 11-33 15,0-11-43-15,0 14-36 0,0-14-55 0,0 7-219 0,0-7-467 16,4 7 207-16</inkml:trace>
        </inkml:traceGroup>
        <inkml:traceGroup>
          <inkml:annotationXML>
            <emma:emma xmlns:emma="http://www.w3.org/2003/04/emma" version="1.0">
              <emma:interpretation id="{DF6BAC3F-1A45-4FC0-8F78-C629361B967A}" emma:medium="tactile" emma:mode="ink">
                <msink:context xmlns:msink="http://schemas.microsoft.com/ink/2010/main" type="inkWord" rotatedBoundingBox="12452,5988 13150,5970 13169,6690 12470,6708"/>
              </emma:interpretation>
            </emma:emma>
          </inkml:annotationXML>
          <inkml:trace contextRef="#ctx0" brushRef="#br0" timeOffset="112543.4">3946 740 140 0,'3'8'201'0,"-3"-8"-12"0,0 0-11 0,0 0-14 15,5 6-8-15,-5-6-12 0,0 0-9 0,0 0-6 16,3 6-10-16,-3-6-2 0,0 0-2 0,0 0-8 16,0 0-5-16,9 5-3 0,-9-5-9 0,0 0-3 15,10-3-8-15,-10 3-9 0,0 0-3 0,16-4-5 16,-16 4-8-16,14-4-1 0,-8 2-4 0,0-4 1 15,0 2-5-15,-6 4-1 0,14-10-6 16,-8 5-2-16,2-4-2 0,-5 3-6 0,0 1 1 0,2-7-4 16,-4 5-5-16,-1 7 0 0,-1-15-4 0,1 15 0 15,-7-14-1-15,1 6-4 0,0 1 1 0,-1 3-5 16,-3-5 3-16,1 4-3 0,-2 2-3 0,4-2-1 16,-2 4 1-16,9 1-1 0,-16-3-2 0,16 3 2 15,-15-1-2-15,15 1 2 0,-11 4-3 0,11-4-8 16,-12 2-6-16,12-2-4 0,-10 7-7 0,7-3 1 15,3-4-2-15,-4 7-1 0,4-7-4 0,-2 8 0 16,2-8 0-16,0 0-2 0,2 12 5 0,-2-12 2 0,7 6 0 16,-7-6 2-16,10 4 1 0,-4-2 4 0,1 0 2 15,-7-2-1-15,21 0 4 0,-7 0 0 0,-1 0-1 16,2-2 5-16,-1-2-2 0,3 1 4 0,3-2 2 16,-2-4-1-16,6 3 0 0,-5-5 4 0,5 3-5 15,-2-2 2-15,9-3 1 0,-2-3-8 0,-1-1-5 16,0 4-4-16,0-4-10 0,2 1-2 0,1-2-8 15,-4-1 3-15,0 0-1 0,0-1 3 0,0-2 6 16,-3 2 2-16,-7 4 1 0,-1-1 1 0,-1-3 0 16,-3 4 7-16,-1-4 7 0,-1 5 3 0,-2-5 0 15,-5 4 6-15,0 2-2 0,0 0 4 0,-3 1 2 16,0 0 2-16,-2 1-7 0,-4-1 7 0,1 1-2 16,-3 5-2-16,1-3 1 0,-2 2 0 0,0 3 7 15,1 0-3-15,-1 2-2 0,0 2 3 0,9 1 2 0,-20-1 2 16,8 3 3-16,-1 0 2 0,2 2-4 0,2 2 1 15,-2 0 2-15,3 3 1 0,-2 0 3 16,1 1 3-16,3 1-3 0,0 3-2 0,-3 2 9 0,1 2 1 16,0 2 0-16,2-1 4 0,0 2 1 0,1 0-4 15,0 1 2-15,3-2-3 0,0 1 0 0,0 3 0 16,1-3-4-16,-1 2 1 0,1 5 2 0,1-5 3 16,-1-3-2-16,-1 0 0 0,0-1-1 0,1 1 5 15,0 0-2-15,1-3 1 0,-3 2-1 0,3-5-1 16,-1-2 0-16,0 2 5 0,0-1-1 0,1 1-5 15,-3 0-5-15,2-4 4 0,2 1-5 0,-2-2-1 16,1 3 0-16,1-4-2 0,-1-8-2 0,0 17 4 16,0-10-7-16,0-7 0 0,-1 17-1 0,1-17 2 0,-1 12-4 15,1-12 3-15,0 8-7 0,0-8-4 16,1 8-10-16,-1-8-14 0,0 0-15 0,0 11-18 16,0-11-11-16,0 0-19 0,-1 9-13 0,1-9-30 0,0 0-24 15,0 0-51-15,0 0-172 0,0 0-409 0,0 0 181 16</inkml:trace>
          <inkml:trace contextRef="#ctx0" brushRef="#br0" timeOffset="112746.42">4345 702 14 0,'0'-9'273'0,"0"9"-20"15,0 0-11-15,1-14-11 0,-1 14-16 0,5-8-19 0,-5 8-18 16,6-6-14-16,-6 6-10 0,8-7-12 15,-8 7-12-15,13-5-17 0,-4 3-11 0,3 2-10 16,2-2-9-16,-2 1-9 0,3-1-9 0,1 4-5 0,0-1-14 16,0 1-30-16,0-2-30 0,0 0-41 0,-2 2-44 15,-1 2-56-15,2-3-265 0,-4 0-455 0,4 1 201 16</inkml:trace>
        </inkml:traceGroup>
        <inkml:traceGroup>
          <inkml:annotationXML>
            <emma:emma xmlns:emma="http://www.w3.org/2003/04/emma" version="1.0">
              <emma:interpretation id="{70F395D8-A62C-4F4E-A03F-B6097B35D2E2}" emma:medium="tactile" emma:mode="ink">
                <msink:context xmlns:msink="http://schemas.microsoft.com/ink/2010/main" type="inkWord" rotatedBoundingBox="13661,6344 14352,6326 14358,6574 13667,6592"/>
              </emma:interpretation>
            </emma:emma>
          </inkml:annotationXML>
          <inkml:trace contextRef="#ctx0" brushRef="#br0" timeOffset="114041.35">5328 498 27 0,'0'0'205'0,"-11"4"-12"0,11-4-14 0,-11 6-10 16,3-4-7-16,8-2-11 0,-14 2-10 0,7 2-8 15,-1-2-6-15,8-2-11 0,-14 4-5 0,6 0-7 16,8-4-5-16,-13 2-15 0,7 1-7 0,6-3-8 16,-8 3-2-16,8-3-8 0,-9 3-6 0,9-3-6 15,-8 5-4-15,8-5-4 0,-7 3-2 0,7-3-6 16,0 0-2-16,0 0-3 0,-7 9-2 16,7-9-4-16,0 0 0 0,0 0 0 0,0 0-2 0,0 0-4 0,0 0 0 15,9 11-1-15,-9-11 1 0,10 5-7 16,-4-2 4-16,-6-3-5 0,10 6 5 0,-4-4-1 15,0 3-4-15,3-2-2 0,-9-3 5 0,14 6-4 16,-7-2-1-16,0 0 0 0,1 0 2 0,0 0-6 0,0 0 3 16,-2 1 0-16,-1 1 0 0,2-2-2 15,-1 3 2-15,1-2-2 0,1 2 2 0,-2 0-2 0,-1-1-3 16,0-1 0-16,-1 1 5 0,2-2-3 0,-6-4 0 16,6 10 1-16,-1-7 1 0,-5-3-2 0,5 8 3 15,-5-8 5-15,0 0 11 0,-1 11 7 0,1-11 7 16,0 0 3-16,-12 6-1 0,5-3-3 0,7-3 4 15,-18 4-5-15,3-3 0 0,2 0 3 0,-1 1 5 16,-3-2-6-16,1 0 4 0,1 0-8 0,0 0 0 16,2 0-2-16,-1 0-7 0,-3-2 3 0,4 2-5 15,2 0 3-15,0 0-5 0,11 0-2 0,-13-1-13 16,13 1-16-16,-13 1-16 0,13-1-25 0,0 0-20 16,-10-2-21-16,10 2-21 0,0 0-22 0,0 0-26 15,0 0-31-15,35-10-233 0,-24 6-464 0,6 0 206 16</inkml:trace>
          <inkml:trace contextRef="#ctx0" brushRef="#br0" timeOffset="114271.4">5457 609 171 0,'0'0'259'0,"0"0"-14"0,0 0-17 15,6-5-20-15,-6 5-18 0,0 0-16 0,0 0-13 16,9-4-15-16,-9 4-12 0,0 0-14 0,0 0-11 15,10 9-8-15,-10-9-14 0,6 9-5 0,-6-9-6 16,6 11-7-16,-4-6-7 0,2 3-7 0,0-1-6 16,-1 2-2-16,-1-2-7 0,2 2-1 0,-2-2-5 0,-1 1-7 15,-1-8-15-15,5 15-23 16,-4-7-25-16,-1-8-27 0,0 12-37 0,3-7-28 0,-3-5-38 0,0 0-62 16,1 9-138-16,-1-9-396 0,0 0 176 0</inkml:trace>
          <inkml:trace contextRef="#ctx0" brushRef="#br0" timeOffset="114600.92">5709 573 20 0,'7'-3'231'0,"-7"3"-16"0,0 0-17 0,10-3-20 15,-10 3-15-15,0 0-14 0,16 3-18 0,-16-3-11 16,7 4-14-16,-1-2-11 0,-6-2-9 0,9 8-9 15,-3-2-1-15,-1-1-7 0,0 1-9 0,-5-6-5 16,8 12-4-16,-4-6 0 0,1 0-4 0,-2 1-1 16,-1 1-6-16,2 0-4 0,-4-8-1 0,4 14 0 0,-7-7-4 15,3-7 0-15,0 15-1 0,0-15 5 0,-7 12-1 16,2-7 2-16,-2 1-2 0,-1-3 2 16,-2 2-6-16,-3 0 0 0,0-1-3 0,1-1 0 0,-3-1-5 15,2 1 1-15,0-1-4 0,1-2-2 0,0 3 0 16,4-3-1-16,8 0-2 0,-22-3-1 0,15 3-13 15,7 0-15-15,-14-5-11 0,8 3-15 0,6 2-22 16,-11-5-29-16,11 5-21 0,-6-12-23 0,3 6-19 16,3 6-67-16,0-15-117 0,0 15-366 0,5-19 163 15</inkml:trace>
        </inkml:traceGroup>
        <inkml:traceGroup>
          <inkml:annotationXML>
            <emma:emma xmlns:emma="http://www.w3.org/2003/04/emma" version="1.0">
              <emma:interpretation id="{DC61680B-DAF6-4A5B-9016-83FF47D4D078}" emma:medium="tactile" emma:mode="ink">
                <msink:context xmlns:msink="http://schemas.microsoft.com/ink/2010/main" type="inkWord" rotatedBoundingBox="14586,5973 17222,5905 17238,6552 14603,6620">
                  <msink:destinationLink direction="with" ref="{4E6A3836-63C3-476D-ADFC-0071DFE281AE}"/>
                </msink:context>
              </emma:interpretation>
            </emma:emma>
          </inkml:annotationXML>
          <inkml:trace contextRef="#ctx0" brushRef="#br0" timeOffset="118082.94">6051 314 202 0,'0'0'206'0,"0"0"-4"16,0 0-16-16,0 0-10 0,0 0-11 0,-1-10-10 15,1 10-10-15,0 0-6 0,0 0-7 0,0 0-12 16,0 0-8-16,0 0-22 0,0 0-9 0,0 0-8 15,0 0-11-15,-6-5-5 0,6 5-6 16,0 0-6-16,0 0-3 0,0 0-4 0,0 0-1 0,0 0 0 16,0 0 6-16,4 35 0 0,-3-25 0 0,0 3-1 15,0 0 9-15,2 0-5 0,-2 2-2 0,-1 4-3 16,-1-5-2-16,1 0-3 0,1 2 0 0,0 4-4 16,1-3-2-16,1-3-1 0,-3 0-1 0,3 0-5 15,-2 0 2-15,1-1-8 0,0 1-1 0,-1 0-3 0,-2 0 3 16,3 0-5-16,-2-3-2 0,3 0 2 0,-2 1-1 15,0 0 0-15,0-4 3 0,-1-8-7 16,-1 17 3-16,1-10-3 0,1 1 2 0,-1-8-1 0,0 11 0 16,0-11-6-16,3 9 7 0,-3-9-3 0,-3 10 1 15,3-10-3-15,0 0 3 0,3 9-1 0,-3-9 2 16,0 0-3-16,0 0 3 0,0 0 0 0,0 0-1 16,0 0 1-16,0 0 0 0,0 0-7 0,0 0 6 15,0 0-6-15,0 0-3 0,0 0-10 0,22-14-4 16,-16 7-5-16,3-2-5 0,-1 0-9 0,1-1-3 15,1-1 0-15,1 2-3 0,-2-1 3 16,2 0 1-16,-3 2 2 0,1 0 2 0,1 2 2 0,-4-2 6 16,3 4 3-16,-2-2 1 0,2 1 4 0,0 0 3 15,-1 1-3-15,-2 0 5 0,-6 4 3 0,14-3 3 16,-9 0 2-16,-5 3-2 0,0 0 1 0,14 0-1 0,-14 0 6 16,11 3 1-16,-11-3 0 0,8 5 2 0,-5-1-1 15,-3-4 4-15,3 11 4 0,-2-6 3 16,-1-5-2-16,0 14 2 0,0-7 0 0,0-7 2 0,-4 17 0 15,2-9 0-15,0-2 4 0,0 3 5 0,0 0 1 16,-1-3 1-16,3-6 1 0,-7 14 4 0,2-7-3 16,-1-3-1-16,0 0 0 0,6-4-4 0,-14 6-2 15,4-2 0-15,2-3 0 0,-3 0-1 0,11-1-4 16,-16 0 0-16,6 0-4 0,10 0 4 0,-19-2-4 16,7-2-7-16,5 2-11 0,-5-4-9 0,6 2-14 15,-1 0-7-15,7 4-16 0,-10-11-10 0,8 6-5 16,2 5-9-16,-7-8-7 0,7 8-9 0,0 0-6 0,-2-9-24 15,2 9-11-15,0 0-18 0,0 0-27 16,0 0-176-16,9-10-386 0,-9 10 171 0</inkml:trace>
          <inkml:trace contextRef="#ctx0" brushRef="#br0" timeOffset="120038.05">6638 556 107 0,'0'0'227'0,"0"0"-11"0,0 0-13 15,0 0-8-15,-23-2-11 0,23 2-10 0,-15 5-7 16,7-2-10 0,-5 2-10-16,2 1-10 0,0-1-10 0,0 1-10 0,2 3-6 0,-2-2-12 0,1 0-9 15,2 1-5-15,1 0-10 0,1-1-7 0,1 2-9 16,2-3-2-16,-1 5-7 0,3-5-3 0,1-6-4 16,0 17-3-16,1-9 0 0,4-1-6 0,0 0-2 15,2 0-1-15,3-1-5 0,1 0 1 0,2 1-4 16,1-5-1-16,2 3-6 0,5-1 1 0,1-2-2 0,-2 0-2 15,1-4-3-15,0 0 0 0,-1-2-2 16,0-2-3-16,-4 2-5 0,1-2-4 0,1-3-3 0,1 1-3 16,-2-3-7-16,0-2 0 0,-2-2-8 0,-1-1-7 15,-1-2-2-15,2-1-3 0,0-6-1 0,-1 0-10 16,-3 3 3-16,-4 1 2 0,4-6-4 0,-5 5-2 16,-1 0 5-16,-2 2 6 0,0-2 0 0,0 0 5 15,2 0 2-15,-3 1 3 0,3 0 5 0,-1 2 4 16,-2-4 2-16,2 3 3 0,-3 0 3 0,2 2 9 15,-3 5-2-15,0 0 3 0,3 2 0 0,-1 1 1 16,-1 1 2-16,1 0 9 0,-2 9 1 0,2-15 3 16,-2 15 1-16,2-12 4 0,-2 12 2 0,4-9 0 15,-4 9-1-15,0 0-3 0,0-8-3 0,0 8-3 16,0 0-4-16,0 0 0 0,0 0 1 0,0 0-4 16,0 0 2-16,0 0-1 0,0 0 2 0,-10 26 4 0,7-14 5 15,-2 5 4-15,1 0-5 0,-3 4 8 0,5 0 0 16,-3 1-2-16,0-1 1 0,1 6 1 0,-1 1-3 15,1-8-1-15,2 2 3 0,1 0-4 0,0 0 7 16,-2-3 2-16,2 1-1 0,1-4-2 0,-1 6 1 16,0-4 0-16,2 1 0 0,-1-2 1 0,0 2-1 15,0-5 0-15,0 0-3 0,0-3-2 0,0 3-3 16,0 0 0-16,0-5 0 0,1 2-1 0,0-1-1 16,2-1-3-16,-3 0-6 0,0-9 5 0,2 16-3 15,0-9 0-15,-2-7-2 0,3 13-1 0,0-10 2 16,-3-3 0-16,3 10-1 0,-3-10 2 0,3 7-1 15,-3-7-1-15,0 0-2 0,6 7 2 0,-6-7-3 0,7 4 4 16,-7-4-3-16,0 0 0 0,0 0 0 0,15-4-2 16,-15 4-7-16,8-7-5 0,-8 7-12 0,11-9-5 15,-9 0-2-15,4-1 2 0,2 1-9 0,-2-2 2 16,0 1 0-16,-1 0 5 0,0-1 1 0,1 2 1 16,-2-2 5-16,1 3 5 0,0 2-2 0,-3-1 3 15,3 0 2-15,0 0 6 0,-3-2 3 0,-2 9 9 16,7-10 1-16,-4 6-2 0,-3 4-2 0,9-8 3 15,-9 8-1-15,5-3-2 0,-5 3 0 0,0 0-5 16,7-8 4-16,-7 8-3 0,0 0 1 0,0 0 2 16,0 0 0-16,0 0-4 0,0 0-2 0,13 13 7 15,-12-7-3-15,-1-6 1 0,6 10 2 0,-4-1 1 16,1-3 3-16,-2 3 2 0,3 0 1 0,-3-2 5 16,-1-7 2-16,4 17-2 0,0-9 1 0,-2-2 4 0,0 2-3 15,3-2 4-15,-5-6-8 0,6 10 8 0,-2-4-2 16,2-3-3-16,-1 2-1 0,-5-5 3 15,11 7-4-15,-3-5 1 0,-1-1-4 0,-7-1 4 16,15 3-3-16,-15-3-2 0,15 0-1 0,-5-1-3 0,-2-1-4 16,-8 2-4-16,15-5-8 0,-4 0-7 0,-3 0-3 15,0 0-2-15,0 0 3 0,-2 0 3 0,-6 5 0 16,11-10 3-16,-7 7 2 0,-4 3 2 0,6-10 0 16,-6 10 1-16,6-6 5 0,-6 6 9 0,6-3-6 15,-6 3 3-15,0 0 1 0,6-6 2 0,-6 6-2 0,0 0-1 16,0 0-1-16,0 0-2 0,6-3 2 0,-6 3-4 15,0 0 3-15,0 0 1 0,0 0-1 16,10 9 3-16,-10-9-3 0,6 9 4 0,-3-4 2 0,-3-5 1 16,6 10 6-16,-1-6-2 0,0 1 4 0,-5-5 1 15,7 11 2-15,-1-7 6 0,-2 1-1 0,1 0-2 16,1 1 3-16,-6-6-2 0,11 7 1 0,-6-6-4 16,3 3 0-16,-8-4-1 0,12 5-6 0,-6-3 4 15,-6-2-1-15,14 2-1 0,-6-2-3 0,-8 0 1 16,18-4-3-16,-6 4-2 0,0-3 0 0,1 2-3 15,-6-1-8-15,5-1 1 0,-4 1-3 0,4-3 3 16,-3 2 3-16,-2 0-3 0,1 0-3 0,-1-2 4 0,-7 5-1 16,12-7 1-16,-6 3 1 0,1-2 3 15,-7 6-5-15,7-9 6 0,-3 4-6 0,-2-3 4 16,-2 8-3-16,4-12-2 0,-3 4 2 0,-1 8-2 0,-1-14 3 16,1 14-3-16,-4-12 3 0,4 12 2 0,-7-13-4 15,4 7 2-15,-2 0-4 0,-1 1 1 16,-1-1-2-16,7 6 6 0,-14-8-4 0,4 5 1 0,2 1-2 15,-1-2-1-15,0 2 6 0,9 2-5 0,-17 0 1 16,17 0 2-16,-15 0-4 0,6 2 3 0,9-2 0 16,-17 4-2-16,11 1 3 0,-2-2-1 0,2 1 0 15,-2 3-3-15,2-2 4 0,1 1-1 0,5-6-1 16,-10 14 1-16,7-9 1 0,0 1 1 0,-2 2 2 16,3 0-2-16,2-8 0 0,-4 12 1 0,3-5 2 0,1-7-4 15,-2 15 1-15,2-15 0 0,2 12 2 16,-2-12 2-16,5 12 4 0,-3-8 0 0,-2-4-4 0,6 8-1 15,0-5 3-15,1 1 1 0,-7-4-1 0,14 2-4 16,-4 2 2-16,-1-3 1 0,3-1-2 0,-1 0-5 16,-11 0-6-16,19-5-5 0,-9 5-8 0,3-3-2 15,-1-2-2-15,1-1-1 0,-1 0-4 0,-2-1 4 16,2 0-2-16,1 0 1 0,-2 2 6 16,0-2-1-16,-1 0 5 0,-3 2 5 0,-1-2 7 0,2 4 7 15,-5-3 8-15,-3 6 10 0,10-9 3 0,-7 4 4 16,-3 5-4-16,6-6 4 0,-6 6 5 0,6-4 0 15,-6 4-5-15,0 0-5 0,0 0-2 0,8-6 1 16,-8 6-8-16,0 0-3 0,0 0-3 0,0 0 0 16,0 0 1-16,0 0 6 0,6 16-7 0,-6-16-1 15,2 11 6-15,-1-5 0 0,-1-6 5 0,3 17 2 16,-1-9 8-16,-1-1-12 0,1 0 1 0,-2-7 3 16,5 14-1-16,-4-8 2 0,4 2 1 0,-3-3 6 15,-2-5-10-15,9 11-5 0,-5-7 2 0,-4-4 11 0,6 7-6 16,-1-3 1-16,-5-4-7 0,11 3-3 0,-11-3 1 15,12 0 3-15,-12 0-1 0,15-1-9 16,-15 1 3-16,16-6 0 0,-7-1 0 0,-3 2 1 0,5-4 9 16,-4 0-18-16,1 2 3 0,0-3-2 0,2-1 6 15,-2 0-7-15,-1 3 3 0,-1 2 3 0,0-3-7 16,-2 1 6-16,1 3 3 0,-5 5-7 0,7-8 2 16,-2 2-3-16,-5 6 5 0,4-6-4 0,-4 6-2 15,0 0 5-15,0 0-2 0,5-8-8 0,-5 8 4 0,0 0-4 16,0 0 11-16,0 0-9 0,0 0 1 0,0 0-3 15,0 0 6-15,4 18-3 0,-4-18 2 16,0 12-1-16,0-12 2 0,-3 13-3 0,3-13 7 0,0 14-2 16,0-7 1-16,0-7-2 0,-2 14-3 0,2-14-3 15,0 12-16-15,0-12-15 0,-2 10-11 16,2-10-12-16,0 0-19 0,0 11-13 0,0-11-22 0,0 0-18 16,-3 9-16-16,3-9-31 0,0 0-29 0,0 0-65 15,0 0-168-15,0 0-478 0,0 0 212 0</inkml:trace>
          <inkml:trace contextRef="#ctx0" brushRef="#br0" timeOffset="120226.06">7901 370 224 0,'-1'-6'287'0,"1"6"-21"0,-4-11-24 15,4 11-23-15,-1-11-22 0,1 11-19 0,-3-10-20 16,3 10-15-16,0 0-22 0,-1-8-20 15,1 8-19-15,0 0-16 0,0 0-24 0,0 0-20 0,0 0-26 16,0 0-28-16,0 0-31 0,0 0-34 0,10 26-39 16,-6-19-200-16,-2 0-364 0,4 1 161 0</inkml:trace>
          <inkml:trace contextRef="#ctx0" brushRef="#br0" timeOffset="120711.38">8058 565 9 0,'0'0'227'0,"4"5"-17"15,-1 1-13-15,-3-6-14 0,11 8-11 0,-5-2-10 16,0-1-11-16,-1-1-11 0,-2 2-13 0,3 0-3 0,-1 0-11 16,0 0-5-16,-3 1-11 0,3 0-7 0,-1-1-7 15,-4-6-8-15,5 10-3 0,-3-4-9 16,-2-6-6-16,4 11-2 0,-4-11-6 0,5 9-8 0,-5-9-5 15,4 8-3-15,-4-8 0 0,2 6-5 0,-2-6-4 16,0 0 3-16,5 5 2 0,-5-5-9 0,0 0 3 16,0 0-5-16,0 0-4 0,0 0-10 0,0 0-5 15,18-15-4-15,-15 9-10 0,-3 6-7 0,10-15-8 16,-5 9-10-16,1-5 1 0,1 3 4 0,-1-4-3 16,1 2 6-16,0 0 1 0,-1 3 4 0,0-1 6 15,0-1 2-15,-1 3 7 0,-2-2 8 0,2 3 6 16,-5 5 3-16,7-8 4 0,-2 4 5 0,-5 4 0 15,4-5 5-15,-4 5-4 0,6-5-3 0,-6 5-1 0,0 0 3 16,0 0 1-16,0 0-3 0,11 0 3 16,-11 0 4-16,0 0 7 0,6 11-4 0,-6-11 1 15,4 11 6-15,-4-3 7 0,1 0-1 0,1 0-1 0,-1 1 1 16,2 1-1-16,-1 0 3 0,1 0 0 16,-3 2-2-16,3-5 0 0,0 0-3 0,-1 5-5 0,-1-5 1 15,3 0-4-15,-4-7-6 0,3 11 2 0,0-5-1 16,-3-6-4-16,2 8-15 0,-2-8-18 0,0 0-25 15,4 8-17-15,-4-8-26 0,0 0-35 0,0 0-41 16,0 0-60-16,0 0-210 0,0 0-467 0,0 0 207 16</inkml:trace>
          <inkml:trace contextRef="#ctx0" brushRef="#br0" timeOffset="121092.42">8683 453 156 0,'0'0'258'0,"2"-8"-16"0,-2 8-16 16,0 0-22-16,0 0-17 0,0 0-19 0,0 0-18 16,0 0-18-16,0 0-11 0,0 0-11 0,-18 0-9 15,18 0-12-15,0 0-7 0,-19 6-11 0,12-4-3 16,1 2-9-16,-1 0-5 0,7-4-4 0,-11 9-5 15,8-4-6-15,-2-1-3 0,5-4-7 0,-6 12 2 16,1-8-6-16,5-4-3 0,-3 11-2 0,-1-5 3 16,4-6-4-16,-1 11-1 0,1-11 3 0,-1 14 3 15,1-14 5-15,2 14 6 0,1-5-1 0,-1-2 3 0,2 2 11 16,-1 1-1-16,3-1 6 0,-1 3 5 16,1-2-4-16,1 2 6 0,1-1 0 0,-2 0 2 15,1-1-11-15,2-1-9 0,-2 0 3 0,-2-3-8 0,-2-1 2 16,-3-5-11-16,6 9-2 0,-5-4 0 0,-1-5-4 15,5 6-14-15,-5-6-21 0,0 0-37 16,0 0-56-16,0 0-66 0,-23 2-79 0,9-6-281 0,3 0-576 16,0 2 255-16</inkml:trace>
        </inkml:traceGroup>
      </inkml:traceGroup>
    </inkml:traceGroup>
    <inkml:traceGroup>
      <inkml:annotationXML>
        <emma:emma xmlns:emma="http://www.w3.org/2003/04/emma" version="1.0">
          <emma:interpretation id="{D4524B3F-7BD2-4B44-AA60-B63AED342B66}" emma:medium="tactile" emma:mode="ink">
            <msink:context xmlns:msink="http://schemas.microsoft.com/ink/2010/main" type="paragraph" rotatedBoundingBox="10248,6853 17137,7054 17119,7652 10230,7451" alignmentLevel="2"/>
          </emma:interpretation>
        </emma:emma>
      </inkml:annotationXML>
      <inkml:traceGroup>
        <inkml:annotationXML>
          <emma:emma xmlns:emma="http://www.w3.org/2003/04/emma" version="1.0">
            <emma:interpretation id="{D1862D62-F474-422D-B225-23CB94EE6684}" emma:medium="tactile" emma:mode="ink">
              <msink:context xmlns:msink="http://schemas.microsoft.com/ink/2010/main" type="inkBullet" rotatedBoundingBox="10241,7077 10915,7097 10906,7398 10233,7379"/>
            </emma:interpretation>
            <emma:one-of disjunction-type="recognition" id="oneOf2">
              <emma:interpretation id="interp2" emma:lang="tr-TR" emma:confidence="0">
                <emma:literal>→</emma:literal>
              </emma:interpretation>
            </emma:one-of>
          </emma:emma>
        </inkml:annotationXML>
        <inkml:trace contextRef="#ctx0" brushRef="#br0" timeOffset="142325.94">1699 1373 126 0,'0'0'118'16,"0"0"-8"-16,0 0-3 0,0 0-10 0,0 0-5 16,0 0-3-16,0 0-14 0,0 0-3 0,-8-4-9 0,8 4-6 15,0 0 1-15,0 0-5 0,0 0-6 16,0 0-2-16,0 0-4 0,0 0-4 0,0 0-8 16,0 0-5-16,0 0 2 0,0 0-1 0,0 0-6 0,0 0 2 15,0 0-3-15,0 0-7 0,0 0 2 0,0 0-1 16,0 0-7-16,0 0 3 0,0 0 3 15,0 0-1-15,0 0-3 0,0 0 5 0,0 0 2 0,0 0-1 16,0 0 3-16,0 0 0 0,0 0-3 0,0 0 2 16,20 16-6-16,-20-16 9 0,5 4-2 0,-5-4-1 15,0 0 3-15,9 4 1 0,-9-4-11 0,7 2 12 16,-7-2-5-16,9 3 2 0,-9-3 3 0,0 0-6 16,12 1 5-16,-12-1-5 0,8 1-1 0,-8-1-1 15,11 3 1-15,-11-3 0 0,10 0 0 0,-10 0-2 16,11 0-2-16,-11 0 3 0,0 0 0 0,13 2-2 15,-13-2 4-15,11-2-6 0,-11 2-2 0,11 0 1 16,-11 0 0-16,10 0-1 0,-10 0-11 0,13 0 15 0,-13 0-8 16,11 0 6-16,-11 0-6 0,13 0 5 15,-13 0-4-15,13 0 4 0,-13 0 0 0,12 0 0 16,-12 0-6-16,11 0 2 0,-11 0 1 0,11 0 2 0,-11 0-5 16,0 0 5-16,10-3-3 0,-10 3 1 0,0 0 1 15,11 3 3-15,-11-3 0 0,9 0-4 16,-9 0 2-16,0 0 0 0,12 0 3 0,-12 0 3 0,11 0-3 15,-11 0-3-15,0 0 1 0,14-4 1 0,-14 4-3 16,9-1 0-16,-9 1-2 0,0 0 1 0,14-1 2 16,-14 1-13-16,9-2 10 0,-9 2 0 0,0 0-3 15,12 2 2-15,-12-2-2 0,0 0 3 0,12 1-1 16,-12-1 2-16,0 0-1 0,13 1 0 0,-13-1-4 16,10 0 1-16,-10 0 3 0,0 0-2 0,12 1 4 15,-12-1-6-15,10 3-7 0,-10-3 8 0,12 0 1 16,-12 0 2-16,13 0 0 0,-13 0 2 0,9 0-2 0,-9 0 5 15,0 0-6-15,19 0-1 0,-14 2 2 16,-5-2 0-16,10 0 2 0,-10 0 0 0,13 0 0 0,-3 0 1 16,-10 0-4-16,14 3 3 0,-14-3-3 0,12-3-1 15,-12 3 4-15,14 3 1 0,-14-3-1 0,12 0-4 16,-12 0 7-16,10 0 0 0,-10 0-2 0,13 0 5 16,-13 0 0-16,11 0 5 0,-11 0 1 0,10-3 1 15,-10 3 2-15,11 0-3 0,-11 0 0 0,0 0 5 16,11 0-2-16,-11 0 0 0,0 0-3 0,10 0 4 15,-10 0 0-15,0 0 1 0,0 0 6 0,11-2-1 16,-11 2 4-16,0 0 5 0,0 0 4 0,0 0-3 16,0 0 1-16,0 0-2 0,0 0 0 0,8-3 1 15,-8 3-3-15,0 0-4 0,0 0 1 0,0 0-4 0,0 0-5 16,0 0-2-16,0 0-3 0,0 0 0 0,0 0-1 16,0 0-2-16,0 0-4 0,0 0-3 15,0 0-1-15,0 0-13 0,-15-15-11 0,15 15-13 0,0 0-14 16,0 0-19-16,-17 0-26 0,17 0-21 0,-13 1-27 15,13-1-24-15,0 0-36 0,-14 3-189 0,14-3-419 16,0 0 185-16</inkml:trace>
        <inkml:trace contextRef="#ctx0" brushRef="#br0" timeOffset="144159.22">2233 1285 113 0,'0'0'170'0,"0"0"-6"0,0 0-6 0,0 0-11 16,-6-11-13-16,6 11-9 0,0 0-7 0,0 0-6 15,0 0-10-15,0 0-7 0,0-11-2 0,0 11-10 16,0 0-3-16,0 0-7 0,0 0-5 0,0 0-3 0,0 0-6 15,1-11-2-15,-1 11-6 0,0 0-3 16,0 0-7-16,0 0-4 0,0 0-4 0,0 0-5 0,0 0-3 16,0 0-2-16,0 0-4 0,0 0-3 0,0 0-2 15,0 0-1-15,0 0-2 0,0 0 0 0,0 0 1 16,0 0-3-16,0 0-1 0,0 0-1 0,22 13 0 16,-22-13-1-16,9 6-1 0,-3-3 1 0,-6-3 3 15,7 6-6-15,-2-1 2 0,0-1 3 0,-5-4-2 0,11 7 1 16,-7-3-3-16,2 0-1 0,-6-4 2 15,6 10 2-15,-2-7-4 0,-4-3 0 0,6 7 1 16,-6-7-1-16,8 6 1 0,-5-2-11 0,-3-4 9 0,6 8 3 16,-6-8-3-16,6 6 0 0,-6-6 2 0,3 6-4 15,-3-6 4-15,0 0-5 0,5 7 1 0,-5-7 1 16,5 5-2-16,-5-5 1 0,0 0-3 0,1 8 3 16,-1-8 3-16,0 0-3 0,0 0 0 0,5 9 1 15,-5-9-2-15,3 6-2 0,-3-6 3 0,0 0-3 16,0 0 2-16,0 0 2 0,0 9-1 0,0-9 0 15,0 0-1-15,0 0 0 0,0 0-2 0,-8 13 1 16,8-13 4-16,-6 6-2 0,6-6 2 0,-8 7-4 16,2-3 1-16,6-4 3 0,-11 9 0 0,5-5-1 0,-1 2 4 15,-3 0-5-15,-2 2 2 0,3-2-2 16,-2-1-5-16,-2 4-20 0,1-2-16 0,0 1-8 16,-2 2-23-16,2-2-20 0,0 0-27 0,1-2-32 0,1 5-179 15,0-4-357-15,1-1 159 0</inkml:trace>
      </inkml:traceGroup>
      <inkml:traceGroup>
        <inkml:annotationXML>
          <emma:emma xmlns:emma="http://www.w3.org/2003/04/emma" version="1.0">
            <emma:interpretation id="{7E6D8AD5-B1E8-4E44-842B-2A71ED62C2D6}" emma:medium="tactile" emma:mode="ink">
              <msink:context xmlns:msink="http://schemas.microsoft.com/ink/2010/main" type="line" rotatedBoundingBox="11238,6882 17137,7054 17119,7652 11220,7480"/>
            </emma:interpretation>
          </emma:emma>
        </inkml:annotationXML>
        <inkml:traceGroup>
          <inkml:annotationXML>
            <emma:emma xmlns:emma="http://www.w3.org/2003/04/emma" version="1.0">
              <emma:interpretation id="{8F600751-E37B-4916-AC11-BE14E20A0A40}" emma:medium="tactile" emma:mode="ink">
                <msink:context xmlns:msink="http://schemas.microsoft.com/ink/2010/main" type="inkWord" rotatedBoundingBox="11237,6926 13031,6978 13018,7416 11224,7363"/>
              </emma:interpretation>
            </emma:emma>
          </inkml:annotationXML>
          <inkml:trace contextRef="#ctx0" brushRef="#br0" timeOffset="146048.4">2971 1221 23 0,'0'0'172'0,"0"0"-13"16,7-5-12-16,-7 5-13 0,0 0-4 0,4-5-17 0,-4 5-8 15,4-6-7-15,-4 6-8 0,0 0 0 0,6-8-11 16,-6 8 0-16,0 0-5 0,0 0-5 0,4-6-8 15,-4 6-5-15,0 0-5 0,0 0-7 0,0 0-2 16,0 0-4-16,0 0-6 0,0 0-2 0,0 0-6 16,-16-9-5-16,16 9 6 0,-14 1-6 15,14-1-4-15,-18 2 0 0,8 1-2 0,-5-3-1 0,2 3 0 16,0-2-3-16,2 1-2 0,-3 1-1 0,0-1 1 16,2 1 0-16,1 0-5 0,-2-2 1 0,4 0-2 0,2 3 2 15,7-4 2-15,-15 2-3 0,9 2-3 0,6-4 3 16,-12 3 0-16,12-3-3 0,-9 5 2 0,9-5 0 15,-6 5 1-15,6-5 1 0,-5 3-3 0,5-3-2 16,-5 6 1-16,5-6 2 0,0 0 1 16,0 0-2-16,0 12-2 0,0-12 3 0,0 0 8 0,5 12-3 15,0-9 1-15,-5-3 1 0,7 9-6 0,-2-5 6 16,-5-4-2-16,13 6-2 0,-8-1 1 0,1-1-2 16,0-1 2-16,0 2-1 0,1-2-3 0,1 2 1 15,-2-1-2-15,2-1 1 0,1 2 2 0,-1 0 2 16,-1-2-3-16,4 3 1 0,-3-2-5 0,0 2 8 15,3 0-6-15,-3-2-5 0,-2 0 6 0,3 2-1 16,-3-2 1-16,1 1 0 0,-1 0 1 0,-1-1-2 16,-5-4-1-16,9 9 2 0,-4-5-3 0,-5-4 4 15,8 6-1-15,-3-4-6 0,-5-2 6 0,5 8 1 16,-5-8-4-16,4 9 0 0,-4-9 0 0,2 5 6 0,-2-5-1 16,0 0 3-16,0 0 1 0,0 0-1 0,-9 14 2 15,9-14 5-15,-9 3-1 0,3 0 1 0,6-3 1 16,-17 3 1-16,9-3 1 0,-2 2-5 0,-2-1 2 15,0 1-5-15,-2-2-3 0,-1 0 7 0,3 1-6 16,-2-2-9-16,-2 1 12 0,4-2-2 0,-2 1 1 16,1-1-3-16,1 1-3 0,-1-1 5 0,1 2 0 15,2-3-5-15,10 3 0 0,-16-1-4 0,9 2 4 16,7-1-7-16,-12 3-10 0,12-3-6 0,-11 2-11 16,11-2-12-16,-7 4-5 0,7-4-15 0,-6 4-16 15,6-4-15-15,-4 7-22 0,4-7-33 0,0 0-144 16,0 0-317-16,0 0 142 0</inkml:trace>
          <inkml:trace contextRef="#ctx0" brushRef="#br0" timeOffset="146489.23">3117 1140 101 0,'0'0'148'0,"0"0"-11"16,0 0-4-16,0 0-13 0,0 0-8 0,0 0-11 0,0 0-10 15,0 0-8-15,0 0-4 0,0 0-7 16,0 0-1-16,0 0 1 0,0 0 0 0,0 0-2 15,0 0-1-15,5 23-4 0,-5-23 4 0,-2 11-8 16,2-11 0-16,-2 14-2 0,4-5 1 0,-2 0-7 16,3 2 1-16,-2-1-3 0,2 2-3 0,-2-1 2 15,2 0-5-15,0 2 0 0,0-2 0 0,0 0-3 16,2 1 0-16,-2-3-4 0,0 3 0 0,0-1-5 0,-1-1-3 16,2 0-2-16,0-1-3 0,3 0-3 0,-4-1 0 15,0 1-1-15,0-1-4 0,0 1 1 0,0-2-3 16,1 3-1-16,-2-2 1 0,-2-1-4 0,0-7-1 15,1 14-5-15,-1-6-10 0,0-8-13 0,0 14-11 16,3-8-10-16,-3-6-12 0,0 12-10 0,0-12-19 16,0 10-20-16,0-10-16 0,1 11-22 0,-1-11-39 15,0 0-145-15,4 6-349 0,-4-6 156 0</inkml:trace>
          <inkml:trace contextRef="#ctx0" brushRef="#br0" timeOffset="147705.4">3109 1437 12 0,'0'0'192'0,"0"0"-21"0,0 0-6 0,0 0-17 16,0 0-11-16,0 0-14 0,0 0-12 0,0 0-8 16,0 0-11-16,0 0-4 0,0 0-9 0,0 0-1 15,0 0-9-15,0 0 1 0,0 0-9 0,0 0-3 16,31 2-8-16,-22-2 2 0,1 2-7 0,2-1-4 16,0 0-3-16,6 0-1 0,1-1-3 0,0 3-3 15,2 0-5-15,-1-1 0 0,3-1-9 0,-3 1 4 16,1-1-2-16,1 0-3 0,0-1 1 0,-1 0 0 15,-1 0-6-15,-3 1-2 0,-2 2 4 0,2-6-2 0,-2 6-6 16,-1-6 5-16,0 3 1 0,-1-1-3 0,-1 1-3 16,-3-1-1-16,2-2-1 0,-4 2 8 15,-7 1-5-15,14-3-3 0,-14 3 3 0,9-5-3 0,-9 5 2 16,9-5 0-16,-9 5-4 0,5-6 1 0,-5 6 0 16,7-6-1-16,-7 6-5 0,2-8 7 0,-2 8-4 15,0 0-4-15,0-10 1 0,0 10 1 0,0 0 5 16,-4-12-3-16,4 12-1 0,-9-11-1 0,9 11 2 15,-8-6-5-15,2 4 5 0,6 2-1 0,-14-8-2 16,5 7 3-16,9 1 3 0,-18-5-5 0,7 1 2 16,-3 3 1-16,6-2-2 0,-5 2 0 0,1 0-1 15,0-1 1-15,-2 2 1 0,2-2 1 0,-1 2-2 16,0 0 0-16,2 0 3 0,-2 0-4 0,13 0 6 16,-17 0-4-16,10 0-8 0,7 0 10 0,-16 5-1 15,9-4 0-15,7-1 3 0,-12 8-2 0,5-4-1 16,1 0-1-16,-2-1 2 0,8-3 1 0,-8 10-2 0,5-4 0 15,-2 1 6-15,0 0-10 0,5-7 7 0,-1 12-3 16,0-5 2-16,1-7-3 0,2 13 4 0,-2-13-3 16,6 12 0-16,-1-5 2 0,1-2 2 0,3 3 2 15,1-2-4-15,2-1 4 0,2 0-2 0,0-2-3 16,-1 1 5-16,2-2-1 0,0 0-2 0,-2 0-2 16,1-2-4-16,2 2-3 0,-3-4 1 0,0 0 2 15,-2 0 0-15,1 0-4 0,-5-1-2 0,2-1 2 16,0 0 0-16,-2-2-3 0,-1 2 6 0,0-1-3 15,-6 5 4-15,8-10-1 0,-3 4 2 0,-3-1 1 16,-2 7-1-16,5-10 0 0,-2 4 0 0,-3 6 1 16,2-10 1-16,-2 10 3 0,3-8 1 0,-3 8 1 15,3-6 2-15,-3 6-1 0,0 0 2 0,0 0-3 0,3-10-1 16,-3 10 0-16,0 0-5 0,0 0-2 16,0 0 3-16,0 0 1 0,0 0-1 0,0 0-2 15,0 0 4-15,0 0-1 0,0 0 2 0,0 0 3 0,16 19 3 16,-15-14 0-16,-1-5 5 0,7 11 3 0,-2-6-1 15,-2 3 0-15,2-2-1 0,0 0-4 0,-5-6 1 16,8 10-1-16,-1-7 2 0,-3 2-4 0,-4-5 3 16,8 6-1-16,-2-2 1 0,-6-4-1 0,10 5-3 15,-6-2-2-15,-4-3 2 0,12 0 0 0,-12 0-1 16,11-4-2-16,-11 4 0 0,14-5-3 0,-7 0-1 16,4-1-4-16,-3 0-8 0,1-1-4 0,-1-2 2 15,3 3 0-15,-4 1 0 0,2-3 1 0,-3 3 2 16,0-1 3-16,3 1 1 0,-3 1-1 0,-6 4 1 15,7-9 3-15,-1 5-2 0,-6 4 4 0,7-6-1 16,-7 6-4-16,0 0 0 0,7-4 1 0,-7 4 1 16,0 0 0-16,0 0 3 0,0 0-2 0,14 8 1 15,-14-8 1-15,7 7 1 0,-3-2 0 0,-4-5 1 0,6 9 5 16,-1-4 0-16,-1 3 0 0,1-2 2 16,-1-1 1-16,1 0 1 0,-1 1-5 0,2 0 4 0,-1 0-3 15,0-3-3-15,-5-3 2 0,7 7 1 0,-2-1 0 16,-5-6-2-16,4 5 0 0,-4-5 3 0,0 0-2 15,5 4 8-15,-5-4 7 0,0 0 1 0,0 0-2 16,0 0 2-16,0 0-1 0,0 0-1 0,0 0-2 16,0 0 3-16,0 0 1 0,0 0 4 0,-14-25 4 15,13 19 4-15,1 6 3 0,-5-13-2 0,5 13-2 16,-1-13 0-16,1 13-3 0,1-15-2 0,-1 15-6 16,3-14-1-16,0 9-5 0,2-1 0 0,-1-3-5 15,5 7-15-15,-3-4-13 0,0 0-16 0,3-2-14 0,-1 2-14 16,3 1-14-16,2-1-17 0,0-1-24 0,2 1-19 15,1-3-5-15,3 1-15 0,-1 0-37 16,-5-1-142-16,2-2-362 0,0-1 160 0</inkml:trace>
          <inkml:trace contextRef="#ctx0" brushRef="#br0" timeOffset="148210.27">4155 1439 188 0,'0'0'203'0,"0"0"-14"0,28-10-14 0,-13 10-16 16,-1-1-21-16,4-2-6 0,-2 2-10 0,5-1-13 15,-1-1-8-15,1 1-13 0,-1 2-4 0,1 0-9 0,-2-4-10 16,-4 3-7-16,2 1-5 0,-3 0-19 0,-2 1-28 15,1-2-26-15,-5 2-38 0,2-1-29 16,-10 0-55-16,12 4-137 0,-5-4-302 0,-7 0 134 0</inkml:trace>
          <inkml:trace contextRef="#ctx0" brushRef="#br0" timeOffset="147980.05">4203 1174 47 0,'5'-11'156'0,"-5"11"-8"0,5-8-1 0,-5 8 2 0,5-11-11 15,-5 11-6-15,1-6-3 0,-1 6-10 0,0 0-4 16,5-8-13-16,-5 8-8 0,0 0-16 0,0 0-6 15,0 0-7-15,0 0-9 0,0 0-4 0,0 0-4 16,0 0 2-16,0 0-1 0,9 21 1 0,-8-12-1 16,1 3 8-16,1-1-1 0,-3 5 0 0,1-2 2 15,4 4-4-15,0 0 0 0,0 2 1 0,-1-1 1 16,1 1-6-16,1-1-5 0,-1 0-4 0,-3-1 0 16,3 1-7-16,-1-2-2 0,-2-3-3 0,3 0-5 0,-2 0 1 15,2-1-5-15,-1-1 1 0,-1 1-2 0,-2-3 0 16,3 0 0-16,1-1-4 0,-4 1-1 0,0-4 0 15,4 2-2-15,-4-1-21 0,4 0-16 16,-2-2-16-16,2 1-20 0,0 0-23 0,-5-6-21 16,7 6-24-16,-7-6-36 0,12 2-226 0,-12-2-425 15,14-6 188-15</inkml:trace>
        </inkml:traceGroup>
        <inkml:traceGroup>
          <inkml:annotationXML>
            <emma:emma xmlns:emma="http://www.w3.org/2003/04/emma" version="1.0">
              <emma:interpretation id="{61B3F069-002E-47AA-986D-16DBC753FA60}" emma:medium="tactile" emma:mode="ink">
                <msink:context xmlns:msink="http://schemas.microsoft.com/ink/2010/main" type="inkWord" rotatedBoundingBox="13442,7043 15340,7098 15328,7527 13430,7471"/>
              </emma:interpretation>
            </emma:emma>
          </inkml:annotationXML>
          <inkml:trace contextRef="#ctx0" brushRef="#br0" timeOffset="148686.43">4890 1398 172 0,'0'0'253'0,"0"0"-18"0,0 0-18 15,0 0-20-15,0 0-20 0,0 0-18 0,0 0-19 16,0 0-14-16,0 0-15 0,0 0-12 0,0 0-14 15,0 0 5-15,0 0-11 0,0 0-1 0,0 0-4 16,0 0-3-16,7 30-8 0,-3-22-1 0,-4-1-5 16,3 2-1-16,0-3-3 0,-2 5-4 0,2-3-2 15,1 0-5-15,-2 1-4 0,2 0-2 0,-3-1-4 16,0 0-3-16,3-1-3 0,-4-7 2 0,2 14-5 16,1-8-1-16,-3-6-5 0,2 10-10 0,-2-10-20 0,4 10-16 15,-4-10-18-15,0 0-23 0,1 9-12 16,-1-9-15-16,0 0-29 0,6 3-51 0,-6-3-225 15,0 0-435-15,0 0 193 0</inkml:trace>
          <inkml:trace contextRef="#ctx0" brushRef="#br0" timeOffset="148898.4">4973 1241 47 0,'0'0'245'0,"1"-8"-18"16,-1 8-20-16,2-8-19 0,-2 8-21 0,0 0-17 16,3-12-15-16,-3 12-15 0,0 0-16 0,0 0-12 15,0 0-24-15,7-2-20 0,-7 2-18 0,0 0-25 0,0 0-37 16,10 16-8-16,-10-16-23 0,1 14-28 16,-1-8-55-16,0-6-98 0,0 13-264 0,0-4 117 0</inkml:trace>
          <inkml:trace contextRef="#ctx0" brushRef="#br0" timeOffset="149332.82">5046 1452 90 0,'0'0'206'0,"7"5"-18"16,-2-1-14-16,-5-4-13 0,7 6-10 0,-2-2-12 16,1 0-10-16,-6-4-7 0,9 8-15 0,-3-5-7 15,-1 3-15-15,-5-6-6 0,9 8-6 0,-3-2-8 16,-3-3-7-16,-3-3-7 0,10 8-4 0,-7-4-7 15,-3-4 1-15,7 7-6 0,-4-3-8 0,-3-4 1 16,0 0 0-16,3 7-1 0,-3-7-8 0,0 0-3 16,0 0-4-16,0 0-2 0,0 0-5 0,0 0-11 15,0 0 4-15,0 0-2 0,0 0-5 0,0 0-5 16,0 0-3-16,0 0-3 0,0 0 1 0,0 0 1 16,-3-30 0-16,6 23 1 0,2-2 0 0,1-2 2 0,2 4-1 15,-3-1 7-15,-2-1 0 0,6 1-1 16,-2 0 11-16,1 3 4 0,-2-3 1 0,0 3 7 0,-1-2 7 15,1 2 4-15,-2-2 2 0,-4 7 6 0,10-6-1 16,-10 6-2-16,6-6-6 0,-6 6-1 0,9-4-6 16,-9 4 2-16,9 0 1 0,-9 0-3 0,0 0-2 15,9 9 1-15,-9-9 0 0,8 10 1 0,-5-4-3 16,2 2 3-16,-2-1 3 0,3 3-4 0,-1 0-1 16,-2 2 0-16,5-4 0 0,-4 0-3 0,2 3 3 15,-1-1-4-15,1-1 4 0,-4-2-5 0,3 0 1 16,-1 0-8-16,-2-1-20 0,2 0-12 0,-4-6-23 15,4 11-14-15,-1-6-31 0,-3-5-12 0,5 5-26 16,-5-5-218-16,0 0-382 0,0 0 170 0</inkml:trace>
          <inkml:trace contextRef="#ctx0" brushRef="#br0" timeOffset="150424.28">5672 1225 78 0,'0'0'197'0,"0"0"-22"15,0 0-15-15,0 0-16 0,10 7-13 0,-10-7-11 16,6 12-10-16,-3-5-5 0,1 3-13 0,0 0-3 16,-2 2-11-16,2-1 2 0,0 3-8 0,-3-2 1 15,1 4-12-15,0-2-3 0,3 5-4 0,-4-5 1 16,2 3-5-16,-1-3-2 0,1 1-1 0,0-2-13 15,-2 1 9-15,0-1-4 0,3 0-2 0,0-1-4 16,-3 0-3-16,-1-1-2 0,2-2-3 0,1-1 0 16,-1 0-3-16,2-2-4 0,-4-6 2 0,4 10-2 15,-1-3 2-15,-3-7-6 0,3 7 0 0,-3-7 1 16,4 6 0-16,-4-6-3 0,0 0-1 0,3 6-2 16,-3-6 0-16,0 0 0 0,0 0-4 0,0 0-5 0,0 0-7 15,0 0-3-15,0 0-2 0,0 0-2 16,-12-26-3-16,7 20 1 0,-1 2-1 0,0-2 1 0,-3 1 5 15,3 0 1-15,-1-1-4 0,-1 2 3 0,1-1 3 16,7 5-3-16,-15-8 0 0,10 6 5 0,5 2 0 16,-16-4-1-16,9 1 2 0,7 3 0 0,-18-2 1 15,11 2-6-15,7 0-3 0,-16 2 14 0,16-2 2 16,-15 2-2-16,8 1-2 0,7-3 4 0,-14 4 0 16,6-2-1-16,8-2 1 0,-13 9-1 0,9-6 2 15,4-3 1-15,-6 9-4 0,6-9-1 0,-6 10 0 16,5-5 0-16,1-5 3 0,0 0 2 0,0 14-3 15,0-14 3-15,5 9 0 0,0-4-4 0,2-3 5 16,2 2 0-16,1-1 0 0,1 0 0 0,2 0-4 0,1-2 4 16,2-1-2-16,4 1 0 0,-4 2 2 0,3-3-1 15,2 0-5-15,-1 0-1 0,2-4 2 0,-2 2-3 16,3 0-5-16,-2-1-3 0,5 0-4 0,-6-1 0 16,3-1-4-16,1 3 0 0,-4-6 5 0,-1 2-1 15,0-2-2-15,-1 2 8 0,-3 0-4 0,0 0 5 16,-5-1 1-16,3 1-2 0,-3-2 0 0,3 1 2 15,-5-2-7-15,-2 4 9 0,1-2-4 0,-4 1 4 16,2-2 1-16,-2 2 0 0,-3 6-1 0,-2-17 2 16,2 17-1-16,-7-11-2 0,3 3 3 0,-2 2 2 15,0 1-4-15,0-1 0 0,0 1 0 0,6 5 1 16,-14-9-4-16,8 6 3 0,6 3 3 0,-12-5-2 16,12 5 6-16,-13-1-2 0,6 0-4 0,7 1 2 15,-13 0-1-15,13 0 2 0,-11 2-2 0,11-2 1 16,-8 8-2-16,3-3 1 0,5-5-3 0,-5 10 2 0,5-10 5 15,-3 13-1-15,0-8-2 0,3-5 4 0,3 15 2 16,0-8-2-16,1 1 3 0,-1-1-6 16,2 4 12-16,1-3-1 0,1-1 0 0,2 3 0 0,0-4-4 15,2 0 3-15,0-1-5 0,0 0 1 0,4-1 3 16,-1 0-1-16,4-1 0 0,2 1-2 0,-4-2-3 16,-3-2-3-16,4 0-6 0,-1-2-11 0,3 1-3 15,-4-2-10-15,1 0-12 0,-1-1-6 0,3-2-9 16,-3-2-13-16,-1 2-12 0,-1 0 3 0,2-6-4 15,-2 1 6-15,-1 5 5 0,0-2 16 0,-1 0 19 16,0 0 20-16,-1 2 13 0,-4 2 17 0,3-2 7 16,-3 2 10-16,-6 4 0 0,9-5 3 0,-9 5-1 15,6-5-4-15,-6 5 2 0,6-4-5 0,-6 4-4 0,0 0-7 16,0 0 6-16,0 0-1 0,14 6 1 16,-14-6 8-16,3 9-2 0,-3-9 4 0,8 11 3 0,-6-6 11 15,4 3-8-15,-1-2 2 0,0 2 1 16,4 1 2-16,-3-1-1 0,5 1 2 0,-3 1-5 0,3-3-1 15,0 3-4-15,-1-3 1 0,2 1-8 16,3 0 0-16,1 2-4 0,-4-4 1 0,4 2-3 0,-2-2-2 16,-1-2-2-16,2 0 0 0,-3 0 2 0,3-2-8 15,-1 2 0-15,1-2 0 0,-2 1-7 0,1-3-7 16,-4 2-5-16,-1-2-7 0,-9 0-7 0,15-2-8 16,-15 2-13-16,13 0-23 0,-13 0-12 0,6-4-13 15,-6 4-17-15,5-5-33 0,-5 5-26 0,0 0-126 16,0 0-319-16,-8-20 140 0</inkml:trace>
          <inkml:trace contextRef="#ctx0" brushRef="#br0" timeOffset="150692.41">6791 1355 47 0,'0'0'225'0,"0"0"-22"16,0 0-14-16,0 0-11 0,0 0-8 0,0 0-12 0,-15 17-3 15,11-11-11-15,-3 5-9 0,1-2-6 0,1 2-10 16,-2 2-7-16,1-2-7 0,-2 0-11 16,0 6-8-16,-4-1-6 0,3-1-10 0,-4 2-3 0,1-1-6 15,2-1-7-15,-5 1-3 0,3 0-8 0,-3 2-29 16,-2-3-41-16,-1 0-34 0,-1-1-46 0,3-1-53 15,-4-1-229-15,2-1-422 0,0-3 186 0</inkml:trace>
        </inkml:traceGroup>
        <inkml:traceGroup>
          <inkml:annotationXML>
            <emma:emma xmlns:emma="http://www.w3.org/2003/04/emma" version="1.0">
              <emma:interpretation id="{7AC1E577-8639-4647-B260-648C417B9250}" emma:medium="tactile" emma:mode="ink">
                <msink:context xmlns:msink="http://schemas.microsoft.com/ink/2010/main" type="inkWord" rotatedBoundingBox="15766,7014 16309,7030 16291,7628 15748,7612">
                  <msink:destinationLink direction="with" ref="{4E6A3836-63C3-476D-ADFC-0071DFE281AE}"/>
                </msink:context>
              </emma:interpretation>
            </emma:emma>
          </inkml:annotationXML>
          <inkml:trace contextRef="#ctx0" brushRef="#br0" timeOffset="152482.39">7267 1477 152 0,'0'0'183'0,"0"0"-14"15,-12 3-17-15,12-3-12 0,0 0-11 0,-8 2-9 16,8-2-14-16,0 0-7 0,0 0-14 0,-6 6-3 15,6-6-9-15,0 0-5 0,0 0-4 0,-2 8-3 16,2-8-4-16,0 0-6 0,0 0-2 0,1 13-4 16,-1-13 0-16,0 11-2 0,0-11-5 0,3 8-4 15,-3-8-7-15,1 8 0 0,-1-8 2 0,3 6-4 16,-3-6-1-16,3 10 0 0,-3-10-7 0,8 6 4 16,-4-2-3-16,-4-4-2 0,10 4-7 0,-4 0 7 0,-6-4-1 15,14 0-3-15,-14 0 2 0,12 0-3 16,-12 0-2-16,12 0 2 0,-12 0-3 0,14-5 3 15,-8 2-2-15,-6 3-3 0,11-6 3 0,-6 1-7 16,-1 0 4-16,-4 5 0 0,10-10 1 0,-8 4-5 0,-2 6 3 16,9-8-2-16,-8 3 1 0,-1 5 2 15,1-12 3-15,-1 12-1 0,2-11-2 0,-2 11 3 0,0-9 3 16,0 9-2-16,0 0-1 0,0-13-4 0,0 13 1 16,0 0 0-16,-9-9-2 0,9 9 0 0,-9-7 2 15,9 7-3-15,-11-3 1 0,11 3-4 0,-14-1 2 16,14 1 0-16,-15-2-6 0,15 2 2 0,-18 3-3 15,10-1-4-15,-2 0-8 0,-2 2-8 0,2-2-10 16,1 2-22-16,0-3-19 0,2 2-21 0,7-3 1 16,-15 6-23-16,11-2-37 0,4-4-155 0,-11 2-336 15,11-2 149-15</inkml:trace>
          <inkml:trace contextRef="#ctx0" brushRef="#br0" timeOffset="153296.33">7569 1621 59 0,'0'0'215'0,"0"0"-10"0,0 0-11 16,0 0-19-16,0 0-13 0,0 0-17 0,0 0-11 16,-6-5-12-16,6 5-14 0,0 0-14 0,0 0-5 15,0 0-9-15,0 0-4 0,30 3-11 0,-30-3-3 16,16 1-6-16,-8 2-6 0,3-1-13 0,2-2 0 0,-5 0-1 16,2 4-18-16,4-3-27 0,-6 0-22 15,4 1-30-15,0 0-35 0,-5 0-35 0,3 0-185 16,-1-2-341-16,-9 0 151 0</inkml:trace>
          <inkml:trace contextRef="#ctx0" brushRef="#br0" timeOffset="153004.39">7736 1334 47 0,'5'-5'184'16,"-2"-2"-7"-16,1 0-20 0,-1 0-8 16,0-4-20-16,0 3-9 0,-2 2-12 0,-1 6-9 0,2-17-8 15,-2 10-10-15,0 7-7 0,0-14-15 0,0 14 7 16,0-13-13-16,-3 6-3 0,3 7-5 0,-3-14-3 15,0 9-7-15,3 5-3 0,-4-9-8 0,4 9 2 16,-10-2-5-16,4-2-3 0,6 4-5 0,-11-3 2 16,11 3 4-16,-14 0-8 0,14 0 0 0,-13 4 0 15,5-1-2-15,-2-1-4 0,3 3 2 0,1 0 0 16,-3 1 2-16,1 0-6 0,0 2 3 0,1 0 2 16,-3 2 1-16,4 0 1 0,1 0 2 0,-3 1 2 0,5 1 3 15,-2 0 2-15,0 2-4 0,2-4 11 16,2 2 7-16,-3 2 1 0,3-3 0 0,1 3 2 0,0 0 1 15,0 0-2-15,1-3 2 0,1 3-1 16,-2 0 1-16,2-1 1 0,-1 0 4 0,2 2-4 16,0 0-5-16,0-2 2 0,-2-2-6 0,2 3-2 0,-1-2 0 15,2 1 0-15,-2-2 0 0,1 3 0 0,-1-3-5 16,-2 1-1-16,3-2 1 0,-1 1-2 0,1 0-2 16,0-4-2-16,-2 1-2 0,1 0-1 0,1 1 2 15,-1-3-4-15,-1 2 1 0,-1-8-1 0,1 12-2 16,3-7 2-16,-4-5 0 0,1 13-4 0,-1-13 3 15,4 9-5-15,-4-1 1 0,0-8-3 0,1 9 3 0,-1-9-3 16,0 0-9-16,0 13-14 0,0-13-8 16,-4 8-18-16,4-8-15 0,0 0-15 0,3 12-19 15,-3-12-18-15,0 0-28 0,-5 8-14 0,5-8-41 0,0 0-162 16,0 0-386-16,0 0 171 0</inkml:trace>
        </inkml:traceGroup>
        <inkml:traceGroup>
          <inkml:annotationXML>
            <emma:emma xmlns:emma="http://www.w3.org/2003/04/emma" version="1.0">
              <emma:interpretation id="{3BCA85DE-3A2F-4684-94FD-BC287809EB30}" emma:medium="tactile" emma:mode="ink">
                <msink:context xmlns:msink="http://schemas.microsoft.com/ink/2010/main" type="inkWord" rotatedBoundingBox="16775,7339 17128,7350 17124,7502 16771,7491"/>
              </emma:interpretation>
            </emma:emma>
          </inkml:annotationXML>
          <inkml:trace contextRef="#ctx0" brushRef="#br0" timeOffset="154229">8245 1621 159 0,'0'0'148'0,"0"0"5"16,-6 8-15-16,6-8-9 0,0 0-13 0,0 0-2 0,0 0-7 16,0 0 0-16,0 0-12 0,0 0-4 0,11 12-4 15,-11-12-14-15,11 1-1 0,-11-1-9 16,13 1-8-16,-13-1-11 0,17-2 4 0,-5 0-3 0,-1 0-8 15,0-1-1-15,-4 2-5 0,6-3-3 0,-2 0-6 16,-4-1 3-16,1 2-5 0,-1 0 0 0,-1-2-4 16,0 0-6-16,1-2 5 0,-2 1-1 0,1-1-4 15,-6 7-1-15,6-12-1 0,-4 6 0 0,2-2-4 16,-4 8 0-16,1-11 0 0,-1 11 1 0,0-11-5 16,0 11 4-16,0 0-2 0,-2-13-1 0,2 13 3 15,-6-9-3-15,6 9 2 0,-11-3-3 0,4 0 3 16,7 3 5-16,-12-3 0 0,12 3 2 0,-14-2 5 15,5 2 2-15,9 0 7 0,-19 2-5 0,10-1-2 16,-3 1-1-16,3 1 0 0,1 0-3 0,-1 2-5 16,-1-3 9-16,2 2-6 0,0-1 2 0,2 3 1 0,0-1-3 15,0 0-1-15,6-5 2 0,-8 12-1 0,3-7-1 16,5-5 0-16,-4 11-2 0,1-6-2 16,3-5 5-16,-4 10-5 0,4-10 2 0,0 0 0 0,5 14-1 15,0-10 1-15,1 0 0 0,1 1-4 0,-7-5 3 16,14 5-3-16,-5-3-5 0,2 2-10 0,3-4 3 15,0 0-6-15,-1 0-3 0,2 0 1 0,-2 0-3 16,1-4-5-16,0 2 0 0,-1-2 0 0,-2-2-2 16,0 2-2-16,0 0 3 0,0-2-1 0,-3 1 1 15,0 1 6-15,-1-2 7 0,-1 2-1 0,-1-2 7 16,-5 6 3-16,8-6 11 0,-8 6 0 0,9-8 3 16,-9 8 2-16,6-4-6 0,-6 4-4 0,0 0 2 15,7-2-1-15,-7 2 1 0,0 0-2 0,0 0-1 0,9 8-1 16,-9-8 0-16,6 8 2 0,-2-2-2 0,-4-6 6 15,7 12-5-15,-2-4 0 0,3 1-1 16,-4-1-4-16,0-2-2 0,1 4-24 0,1 0-25 0,-2-3-32 16,0-1-41-16,-1 1-208 0,-3-7-362 0,7 6 161 15</inkml:trace>
        </inkml:traceGroup>
      </inkml:traceGroup>
    </inkml:traceGroup>
    <inkml:traceGroup>
      <inkml:annotationXML>
        <emma:emma xmlns:emma="http://www.w3.org/2003/04/emma" version="1.0">
          <emma:interpretation id="{A5427CCF-26F2-4021-95FB-8EBAB03F5F1C}" emma:medium="tactile" emma:mode="ink">
            <msink:context xmlns:msink="http://schemas.microsoft.com/ink/2010/main" type="paragraph" rotatedBoundingBox="10334,7848 19047,7781 19050,8138 10337,8205" alignmentLevel="2"/>
          </emma:interpretation>
        </emma:emma>
      </inkml:annotationXML>
      <inkml:traceGroup>
        <inkml:annotationXML>
          <emma:emma xmlns:emma="http://www.w3.org/2003/04/emma" version="1.0">
            <emma:interpretation id="{50D81119-7E47-49E0-8152-3576737EC262}" emma:medium="tactile" emma:mode="ink">
              <msink:context xmlns:msink="http://schemas.microsoft.com/ink/2010/main" type="inkBullet" rotatedBoundingBox="10335,7901 10966,7897 10968,8125 10337,8130"/>
            </emma:interpretation>
            <emma:one-of disjunction-type="recognition" id="oneOf3">
              <emma:interpretation id="interp3" emma:lang="tr-TR" emma:confidence="0">
                <emma:literal>→</emma:literal>
              </emma:interpretation>
            </emma:one-of>
          </emma:emma>
        </inkml:annotationXML>
        <inkml:trace contextRef="#ctx0" brushRef="#br0" timeOffset="161053.9">1797 2165 68 0,'0'0'165'0,"0"0"-13"0,0 0-11 0,0 0-13 0,-3-9-3 16,3 9-11-16,0 0-8 0,0 0-6 0,0 0-6 15,0 0-7-15,-5-8-9 0,5 8-2 0,0 0-8 16,0 0-9-16,0 0-4 0,0 0-5 0,0 0-2 16,0 0-5-16,0 0-10 0,0 0 1 0,0 0-9 15,0 0 2-15,0 0-4 0,0 0-3 0,0 0 0 16,0 0-4-16,0 0 0 0,0 0 0 16,22 0-5-16,-22 0-1 0,15 0 1 0,-15 0 0 0,21 4 0 15,-10-4 2-15,5 1-1 0,-1-2 0 0,6 2 2 16,0-1 2-16,-2 0 4 0,4-2-6 0,-1-1 1 15,0 1-2-15,0 2 1 0,2 0-2 0,-8-3-1 16,3 3 0-16,-2 0 2 0,2 3-3 0,2-3-4 0,-9 0 1 16,5 0 2-16,-5 0-3 0,-1 2 0 0,1 1-2 15,-3-3 1-15,1 1-2 0,1-1 1 0,-11 0 0 16,15 4-2-16,-9-4 4 0,4 1-1 0,-10-1-8 16,16 1 9-16,-9 1-1 0,-7-2-4 0,15 2 2 15,-9 1-1-15,-6-3-2 0,15-3 1 0,-15 3 3 16,13 3-3-16,-13-3 0 0,13-3 3 0,-13 3-2 15,12-2-1-15,-12 2 0 0,11-2 1 0,-11 2 1 16,9-2 0-16,-9 2 3 0,8-3-4 0,-8 3 1 16,0 0-2-16,0 0 1 0,8-5 1 0,-8 5-3 15,0 0 1-15,0 0-1 0,6-6 3 0,-6 6 1 16,0 0-5-16,0 0 2 0,0 0-2 0,1-8 2 16,-1 8-1-16,0 0 0 0,0 0 1 0,0 0 1 0,0 0-3 15,0 0 0-15,0 0 0 0,-15-7 1 0,15 7 3 16,0 0-3-16,-9-4 1 0,9 4-3 15,0 0 3-15,-14-3-5 0,14 3 4 0,-7-5 1 0,7 5 2 16,-11-3-3-16,11 3 1 0,-8-3-2 0,8 3 1 16,-10-5 1-16,10 5-1 0,0 0-1 0,-10-5 1 15,10 5 2-15,-6-5-3 0,6 5 5 0,-6-4-1 16,6 4 1-16,0 0 5 0,-7-7-1 0,7 7 3 16,-8-4 0-16,8 4 2 0,0 0-5 0,0 0-1 0,-6-8 2 15,6 8 0-15,0 0-1 0,0 0 3 16,-2-6-3-16,2 6 0 0,0 0-4 0,0 0 3 15,0 0 0-15,0 0 2 0,-5-8 0 0,5 8-4 16,0 0 1-16,0 0-4 0,0 0 1 0,0 0-1 16,0 0 1-16,0 0-1 0,0 0 0 0,0 0-1 0,0 0 1 15,0 0-4-15,0 0 4 0,0 0-4 0,0 0 2 16,0 0 1-16,0 0-3 0,0 0 5 0,0 0-7 16,0 0 7-16,0 0-2 0,23 16-4 0,-20-12 1 15,-3-4 6-15,9 7-7 0,-4-3 5 0,-5-4-2 16,8 8 0-16,-3-5-2 0,-5-3-1 0,8 11 3 15,-1-7 0-15,-3 2 1 0,-1 0 0 0,2 0-3 16,0-1 2-16,0 0 0 0,-3 1-2 0,4 0 2 16,-1-2 0-16,-5-4-1 0,6 10 3 0,-3-2 0 15,-3-8-1-15,5 7-2 0,-5-7 0 0,2 9 0 0,-2-9 0 16,-1 9 0-16,1-9 3 0,-5 10 2 16,5-10-4-16,-6 10-5 0,3-4-14 0,-1-1-19 0,-3 0-27 15,1 1-12-15,0 2-18 0,1-2-27 16,-2 2-28-16,-1-2-183 0,1 2-360 0,1-2 160 15</inkml:trace>
      </inkml:traceGroup>
      <inkml:traceGroup>
        <inkml:annotationXML>
          <emma:emma xmlns:emma="http://www.w3.org/2003/04/emma" version="1.0">
            <emma:interpretation id="{9A2D140C-24DA-4D3C-8B3E-96545BB06054}" emma:medium="tactile" emma:mode="ink">
              <msink:context xmlns:msink="http://schemas.microsoft.com/ink/2010/main" type="line" rotatedBoundingBox="11472,7839 19047,7781 19050,8138 11474,8196"/>
            </emma:interpretation>
          </emma:emma>
        </inkml:annotationXML>
        <inkml:traceGroup>
          <inkml:annotationXML>
            <emma:emma xmlns:emma="http://www.w3.org/2003/04/emma" version="1.0">
              <emma:interpretation id="{534E4399-4A1A-4A55-905B-1D723E5F98AE}" emma:medium="tactile" emma:mode="ink">
                <msink:context xmlns:msink="http://schemas.microsoft.com/ink/2010/main" type="inkWord" rotatedBoundingBox="11472,7839 12621,7830 12624,8188 11474,8196"/>
              </emma:interpretation>
            </emma:emma>
          </inkml:annotationXML>
          <inkml:trace contextRef="#ctx0" brushRef="#br0" timeOffset="162229.54">2942 2176 55 0,'0'0'220'0,"0"0"-19"0,0 0-15 0,0 0-12 15,0 0-8-15,11-9-14 0,-11 9-11 0,7-9-3 16,-1 7-14-16,2-2-7 0,0 0-10 0,-8 4-10 15,15-8-7-15,-7 5-5 0,-2-2-10 0,1 0-10 16,1 0-5-16,2-4-5 0,-4 4-5 0,3-1-4 16,-5-2-6-16,5 2-3 0,-5 2-4 0,2-1-5 15,-6 5-1-15,10-14-3 0,-8 9 1 0,3-4-8 16,-1 4 0-16,-4 5-3 0,2-11-2 0,-2 11-1 0,1-10 0 16,-1 10-3-16,0 0-3 0,-3-13-4 0,3 13 6 15,-8-8-6-15,8 8 4 0,-8-4-4 0,8 4-1 16,-13-2 0-16,13 2 0 0,-15 0-3 0,15 0 6 15,-17 0-3-15,10 1 0 0,-6 0-3 0,6 2 3 16,-1-1 0-16,-2 0-2 0,0 3 0 16,4 1-7-16,-2-1 5 0,2-1 2 0,0 4 1 0,0-4 1 15,1 2-1-15,2 0-1 0,-2 2 2 0,5-8-6 16,-6 14 4-16,5-8-1 0,0 3-1 16,1-9 4-16,0 16 2 0,0-8-1 0,0 2-1 0,1-3 2 15,2 1 0-15,0 1 1 0,5-3 0 0,-4 0 0 16,0 2-1-16,5-3 2 0,-1 2 1 0,4-2 3 15,-4 0-4-15,7-1 1 0,-5 0-2 0,5-1 0 0,-3-1 2 16,-1 0-11-16,4-1 10 0,-2-1 0 16,1 0 0-16,0 0-1 0,-1-1 3 0,4-3-2 15,-3 2 0-15,1 1 1 0,-2-3 1 0,0 0-1 0,1-2-2 16,-1 2-1-16,-1-2 1 0,-1 1-2 16,-1-4-2-16,0 2 1 0,-3 2 0 0,0-2-1 0,0 3 0 15,-2-2-1-15,-5 6 2 0,10-7 2 16,-7 3-2-16,-3 4 0 0,7-8 2 0,-7 8 1 0,0 0-5 15,8-3-6-15,-8 3 5 0,0 0-2 0,0 0 2 16,0 0 0-16,0 0-3 0,0 0 3 16,0 0-4-16,0 0 3 0,0 0 4 0,0 0-4 0,0 0-1 15,9 11 2-15,-9-11 1 0,0 9-4 0,0-9 4 16,0 10 0-16,0-10-1 0,0 0 4 0,-2 15-3 16,2-15-1-16,-3 10 3 0,3-10 0 0,-1 10-2 15,1-10 5-15,-2 8-1 0,2-8 0 0,-1 11-2 16,1-11 0-16,0 0 3 0,1 8-1 0,-1-8-1 15,0 0 3-15,0 0-2 0,2 11 0 0,-2-11-1 16,0 0 1-16,0 0-1 0,0 0-1 0,0 0-6 16,2 7 1-16,-2-7 1 0,0 0-4 0,0 0-6 15,0 0-2-15,0 0 5 0,0 0 0 0,17-12-3 16,-17 12 2-16,7-8 1 0,-3 4 0 0,-4 4 1 16,9-8 3-16,-4 3-3 0,0-1 6 0,-5 6-6 15,7-12 4-15,0 8 1 0,-3 0 4 0,-4 4-1 0,9-11-2 16,-3 7-2-16,-1-1 4 0,-5 5 0 0,9-7-3 15,-3 4 6-15,-6 3 0 0,10-6 0 0,-4 2 5 16,-6 4 0-16,11-5-1 0,-5 3 1 0,-6 2-2 16,0 0 1-16,15-3 0 0,-15 3-1 0,11 3-2 15,-11-3 4-15,10 3-2 0,-4 0 1 0,-6-3-1 16,10 7 3-16,-7-3 3 0,1 4-4 0,1-3 4 16,0 1-2-16,-1 2 2 0,0-1-5 0,-2 1 5 15,2-2-3-15,-2 2-2 0,2 0 0 0,-3-2 3 16,3 3-2-16,-4-9-1 0,7 12 2 0,-5-5 0 0,0-2-8 15,2 1 0-15,-4-6-10 0,7 13-11 16,-1-8-15-16,1-1-23 0,0 2-23 0,1-4-25 16,5 1-22-16,0-2-47 0,-3-1-172 0,6-1-379 0,-1-2 168 15</inkml:trace>
          <inkml:trace contextRef="#ctx0" brushRef="#br0" timeOffset="162735.38">3927 1998 45 0,'0'0'168'0,"6"-5"-17"0,-6 5-15 16,0 0-7-16,0 0-15 0,0 0-24 0,0 0 11 16,0 0-4-16,17 8-5 0,-17-8-7 0,5 10-8 15,-2-2-2-15,-1-1 2 0,-1 2-6 0,2 1-5 16,1 0-7-16,-2 0-5 0,-2 2-1 0,4 1-6 15,-3-1 4-15,3-1-2 0,-2 0-5 0,2 0-4 16,0 2-1-16,1-3-2 0,-1 2-6 0,0-3 1 16,2 3-1-16,-1-4-2 0,1 3-7 0,2-2-1 0,-3-1 3 15,0-3-3-15,0 0-3 0,-3 1-2 0,3-1-7 16,-5-5 5-16,7 7 2 0,-7-7-2 0,7 6-3 16,-7-6 4-16,6 5-2 0,-6-5-3 0,0 0 2 15,0 0-5-15,8 0 3 0,-8 0-6 16,0 0 4-16,0 0-4 0,0 0 3 0,0 0-4 0,0 0 3 15,-14-19-4-15,14 19-1 0,-13-6 2 0,6 1 2 16,-4 0-2-16,0 1-1 0,-3 0 1 0,1 2 1 16,-1 2 2-16,-2-2-3 0,0 2 4 0,1 0 0 15,0 3-2-15,3-1 1 0,-2 1-2 0,1 1-9 16,2 0 10-16,-2 2 1 0,5 0-3 0,-3-1 6 16,3 3-7-16,2-3 6 0,0 1 0 0,1 0-4 15,1 2-1-15,4-8 2 0,-3 11-1 0,3-11 4 16,-3 14-1-16,3-14 1 0,6 9-1 0,-1-2 4 15,1-3-2-15,4-2-2 0,0 4 2 0,4-1-2 16,-2-3-4-16,4-1-12 0,-1 1-22 0,2-2-22 0,4 0-23 16,3 0-34-16,-1-3-36 0,-8 1-225 15,8-3-399-15,-2-2 176 0</inkml:trace>
        </inkml:traceGroup>
        <inkml:traceGroup>
          <inkml:annotationXML>
            <emma:emma xmlns:emma="http://www.w3.org/2003/04/emma" version="1.0">
              <emma:interpretation id="{98D584AB-4F04-4CFF-86BF-178A88726E71}" emma:medium="tactile" emma:mode="ink">
                <msink:context xmlns:msink="http://schemas.microsoft.com/ink/2010/main" type="inkWord" rotatedBoundingBox="14385,7904 14597,7902 14598,8028 14386,8030"/>
              </emma:interpretation>
            </emma:emma>
          </inkml:annotationXML>
          <inkml:trace contextRef="#ctx0" brushRef="#br0" timeOffset="163297.34">5894 2063 230 0,'0'0'223'0,"0"0"-26"16,0 0-17-16,0 0-6 0,0 0-16 0,0 0-14 16,0 0-13-16,0 0-13 0,0 0-8 0,-15 19-13 15,15-19-9-15,-6 6-9 0,6-6-6 0,-7 7-7 16,7-7-3-16,-4 7-6 0,-1-2-5 0,5-5-5 16,-5 7-12-16,2-1-27 0,3-6-30 0,-5 9-27 15,5-9-39-15,-5 8-36 0,5-8-46 0,0 0-144 16,0 0-338-16,0 0 150 0</inkml:trace>
          <inkml:trace contextRef="#ctx0" brushRef="#br0" timeOffset="163446.94">6026 2079 218 0,'0'0'201'0,"11"4"-14"0,-11-4-18 0,0 0-16 15,6 7-17-15,-6-7-15 0,2 12-8 0,1-7-12 16,-3-5-8-16,1 17-23 0,1-6-34 0,-3 2-43 15,1-4-69-15,-1 5-177 0,0-6-274 0,-2 1 122 16</inkml:trace>
        </inkml:traceGroup>
        <inkml:traceGroup>
          <inkml:annotationXML>
            <emma:emma xmlns:emma="http://www.w3.org/2003/04/emma" version="1.0">
              <emma:interpretation id="{9CE4014F-E8DF-4918-BF08-D0525BF936B5}" emma:medium="tactile" emma:mode="ink">
                <msink:context xmlns:msink="http://schemas.microsoft.com/ink/2010/main" type="inkWord" rotatedBoundingBox="16046,7948 16241,7946 16242,8091 16047,8092"/>
              </emma:interpretation>
            </emma:emma>
          </inkml:annotationXML>
          <inkml:trace contextRef="#ctx0" brushRef="#br0" timeOffset="164589.19">7524 2118 16 0,'0'0'238'0,"4"-6"-13"0,-4 6-7 16,0 0-11-16,0 0-17 0,0 0-12 0,4-5-19 16,-4 5-18-16,0 0-15 0,0 0-12 0,0 0-9 15,0 0-6-15,0 0-5 0,0 0-8 0,0 0-4 16,0 0-7-16,-7 30-5 0,7-30-7 0,-4 9-8 16,4-9-6-16,-4 11-3 0,2-6-3 0,2-5-3 15,-5 14-3-15,4-10-3 0,1-4-4 0,-4 12-1 16,4-12-19-16,-2 9-24 0,2-9-19 0,-3 9-19 15,3-9-13-15,0 0-15 0,3 11-18 0,-3-11-31 16,7 2-27-16,-7-2-66 0,0 0-113 0,20-6-364 16,-13 2 162-16</inkml:trace>
          <inkml:trace contextRef="#ctx0" brushRef="#br0" timeOffset="164751.75">7695 2126 213 0,'0'0'251'16,"0"0"-20"-16,0 0-26 0,0 0-20 0,0 0-20 0,0 0-13 15,0 0-13-15,0 0-13 0,0 0-13 0,0 0-11 16,0 0-11-16,-15 26-8 0,8-21-11 0,1 4-1 16,-4-1-9-16,1 1-23 0,-1 2-33 0,2-1-35 15,-2-1-35-15,2 1-52 0,1 0-92 0,0-2-108 16,2-3-340-16,-1 0 151 0</inkml:trace>
        </inkml:traceGroup>
        <inkml:traceGroup>
          <inkml:annotationXML>
            <emma:emma xmlns:emma="http://www.w3.org/2003/04/emma" version="1.0">
              <emma:interpretation id="{26CEE7A7-0DA3-4743-BEA7-EA04F3A55EC2}" emma:medium="tactile" emma:mode="ink">
                <msink:context xmlns:msink="http://schemas.microsoft.com/ink/2010/main" type="inkWord" rotatedBoundingBox="18772,7783 19047,7781 19049,8019 18774,8021"/>
              </emma:interpretation>
            </emma:emma>
          </inkml:annotationXML>
          <inkml:trace contextRef="#ctx0" brushRef="#br0" timeOffset="165812.4">10276 1942 143 0,'0'0'206'0,"0"0"-10"0,0 0-11 0,0 0-13 16,0 0-10-16,0 0-13 0,0 0-11 0,0 0-10 15,0 0-13-15,0 0-9 0,0 0-13 0,0 0-9 16,0 0-7-16,0 0-4 0,0 0-5 0,0 0-5 16,0 0-5-16,0 0-5 0,0 0-3 0,0 0-4 15,0 0-6-15,0 0-4 0,-6 24-2 0,6-24-4 16,0 0-3-16,-7 10 0 0,6-4-4 0,1-6-1 16,0 0-2-16,-10 11-12 0,10-11-17 0,-5 8-16 0,4-2-18 15,1-6-22-15,-7 10-11 0,4-6-22 0,-2 2-22 16,5-6-18-16,0 0-39 0,-5 12-137 0,5-12-340 15,0 0 151-15</inkml:trace>
          <inkml:trace contextRef="#ctx0" brushRef="#br0" timeOffset="166066.33">10496 1978 30 0,'5'-5'203'16,"-5"5"-6"-16,0 0-8 0,0 0-9 0,0 0-15 16,0 0-16-16,0 0-15 0,0 0-20 0,0 0-7 15,0 0-8-15,0 0-14 0,0 0 0 0,0 0-1 0,0 0 2 16,0 0-8-16,0 0-7 0,-13 22-4 16,10-13-10-16,1-2-2 0,-2 1-4 0,0 3-5 15,1 0-3-15,-1 2-5 0,-2 1-2 0,1-3-21 0,-1 4-39 16,-2 1-40-16,0 2-61 0,0 0-93 0,2-7-122 15,3 0-366-15,-3 0 162 0</inkml:trace>
        </inkml:traceGroup>
      </inkml:traceGroup>
    </inkml:traceGroup>
    <inkml:traceGroup>
      <inkml:annotationXML>
        <emma:emma xmlns:emma="http://www.w3.org/2003/04/emma" version="1.0">
          <emma:interpretation id="{F880AFDC-288A-42CF-999A-A3BE89A7B060}" emma:medium="tactile" emma:mode="ink">
            <msink:context xmlns:msink="http://schemas.microsoft.com/ink/2010/main" type="paragraph" rotatedBoundingBox="11503,9082 12570,8880 12642,9262 11575,9464" alignmentLevel="3"/>
          </emma:interpretation>
        </emma:emma>
      </inkml:annotationXML>
      <inkml:traceGroup>
        <inkml:annotationXML>
          <emma:emma xmlns:emma="http://www.w3.org/2003/04/emma" version="1.0">
            <emma:interpretation id="{2E69B79B-04FE-4E28-8734-3C6C98947823}" emma:medium="tactile" emma:mode="ink">
              <msink:context xmlns:msink="http://schemas.microsoft.com/ink/2010/main" type="inkBullet" rotatedBoundingBox="11521,9177 12173,9054 12212,9263 11561,9386"/>
            </emma:interpretation>
            <emma:one-of disjunction-type="recognition" id="oneOf4">
              <emma:interpretation id="interp4" emma:lang="tr-TR" emma:confidence="0">
                <emma:literal>→</emma:literal>
              </emma:interpretation>
            </emma:one-of>
          </emma:emma>
        </inkml:annotationXML>
        <inkml:trace contextRef="#ctx0" brushRef="#br1" timeOffset="-212946.89">2978 3354 55 0,'0'0'122'0,"0"0"-10"0,0 0-26 0,1-11 10 16,-1 11-7-16,0 0-3 0,0 0-3 0,0 0-10 0,0 0-7 16,0 0-2-16,0 0-14 0,0 0 4 0,0 0-4 15,0 0-5-15,1-8-7 0,-1 8-5 0,0 0 6 16,0 0-10-16,0 0 1 0,0 0-2 0,0 0-9 15,0 0-1-15,0 0-4 0,0 0 2 0,0 0-15 16,0 0 11-16,0 0-1 0,0 0 0 0,0 0-4 16,0 0 6-16,0 0 2 0,0 0 2 0,19 14 2 15,-19-14-3-15,8 2-5 0,-8-2 10 0,14 3-8 16,-7-3 7-16,-7 0-9 0,15 0-2 0,-5 0-1 0,-10 0 4 16,15 0-13-16,-6-3 18 0,-9 3 0 15,18-2 0-15,-11 0-7 0,-7 2 5 0,14-2-1 16,-8 0-2-16,-6 2-3 0,12-1 1 0,-12 1-1 0,11-2-6 15,-11 2 5-15,14 0-2 0,-14 0 0 0,12 0 2 16,-12 0-8-16,10 0 1 0,-10 0 3 16,16 0 1-16,-16 0-2 0,14 0-4 0,-7 0 3 0,-7 0 3 15,17 2-2-15,-11-1 3 0,3 1-9 0,-9-2 2 16,16 2-2-16,-16-2 4 0,14 0 2 0,-8 2-3 16,-6-2 4-16,12 1 1 0,-12-1-1 0,11 0 0 15,-11 0-5-15,10 0 3 0,-10 0-3 0,14 4 1 16,-14-4 0-16,10 0-1 0,-10 0-1 0,11 0 4 15,-11 0 1-15,11 0-7 0,-11 0 4 0,12 0 5 16,-12 0-6-16,11 2-1 0,-11-2-2 0,15 1 5 16,-15-1-4-16,10 2 1 0,-10-2 2 0,11 1 0 0,-11-1 6 15,12-1-8-15,-12 1 2 0,0 0 1 16,11 2-1-16,-11-2 2 0,0 0-1 0,10 0 0 16,-10 0 0-16,9 2 0 0,-9-2-1 0,8 2-2 0,-8-2 1 15,10 0-4-15,-10 0 9 0,13 1-3 0,-13-1-1 16,12 2 4-16,-12-2-2 0,15 0 0 0,-8 0-7 15,-7 0 8-15,17 0-4 0,-8 0 5 0,-9 0 1 16,16 0-10-16,-7-2 2 0,-9 2 2 0,14-1 2 16,-14 1-4-16,14-2 0 0,-14 2 1 0,10-1 7 15,-10 1-1-15,11-1 5 0,-11 1-2 0,0 0-2 16,0 0 5-16,12 0-14 0,-12 0 11 0,0 0-4 16,0 0 4-16,0 0 1 0,0 0-2 0,0 0-1 15,11-1-2-15,-11 1 0 0,0 0 3 0,0 0-6 0,0 0 3 16,0 0-1-16,0 0 9 0,0 0-5 0,0 0 0 15,0 0-2-15,0 0 3 0,0 0-4 16,0 0 6-16,0 0-1 0,0 0-1 0,0 0-9 0,0 0 7 16,0 0 2-16,0 0-3 0,0 0 1 0,0 0-6 15,-18-15 7-15,18 15 0 0,-10-5-7 0,10 5 4 16,-11-6-6-16,5 2 3 0,6 4 2 0,-13-6-3 16,7 2 3-16,-2 0-5 0,0 0 3 0,8 4 1 15,-12-6 1-15,6 3-5 0,6 3 2 0,-12-5 3 16,5 3-1-16,7 2 1 0,-8-5-5 0,8 5 11 15,-11-4-2-15,11 4 7 0,-8-3-4 0,8 3 7 16,0 0-7-16,-7-6-4 0,7 6 8 0,0 0-1 16,-5-5-1-16,5 5 0 0,0 0-4 0,0 0 2 15,-8-5 1-15,8 5 0 0,0 0-4 0,0 0-1 16,-6-6 6-16,6 6-19 0,0 0 11 0,0 0 2 16,0 0 1-16,-3-8 0 0,3 8-1 0,0 0 2 0,0 0-3 15,0 0 0-15,0 0-1 0,0 0-1 0,0 0-6 16,0 0 7-16,0 0-2 0,-4-7 4 15,4 7-2-15,0 0-4 0,0 0 2 0,0 0 2 0,0 0-3 16,0 0 0-16,0 0 1 0,0 0-1 0,0 0-3 16,0 0-6-16,0 0 8 0,0 0 5 0,0 0-6 15,0 0 1-15,0 0 0 0,0 0 1 0,0 0-2 16,0 0 4-16,0 0-5 0,0 0 1 0,16-4 2 16,-16 4-1-16,0 0 2 0,0 0 0 0,0 0-2 15,0 0 5-15,16 8-6 0,-16-8 1 0,0 0-1 16,7 3-1-16,-7-3 1 0,8 5 2 0,-8-5 3 15,5 4-3-15,-5-4 2 0,5 5-5 0,-5-5 0 0,6 5 1 16,-6-5-11-16,0 0 12 0,7 9 5 16,-7-9-3-16,6 8-1 0,-6-8-1 0,6 3 1 15,-6-3 0-15,3 8 2 0,-3-8-3 16,5 3 0-16,-5-3-5 0,5 6 6 0,-5-6 1 0,4 6-1 0,-4-6 1 16,0 0-1-16,3 8 2 0,-3-8-2 0,0 0-1 15,5 7 2-15,-5-7 1 0,0 0-1 0,3 9-6 16,-3-9 5-16,0 0-1 0,0 0-1 0,1 10 2 15,-1-10-1-15,0 0 2 0,0 0 3 0,-4 12-3 16,4-12 1-16,0 0-8 0,-5 12 12 0,5-12-7 16,-3 7 0-16,3-7 1 0,-8 6 2 0,8-6-2 15,-6 6 0-15,6-6 1 0,-9 8-10 0,3-4 14 16,0 1 0-16,0-1-6 0,-3 1 0 0,2 0-11 16,-1-3-5-16,1 3-16 0,0-1-10 0,7-4-10 15,-15 9-17-15,7-7-15 0,2 3-19 0,6-5-48 16,-12 7-118-16,12-7-292 0,-7 5 130 0</inkml:trace>
      </inkml:traceGroup>
      <inkml:traceGroup>
        <inkml:annotationXML>
          <emma:emma xmlns:emma="http://www.w3.org/2003/04/emma" version="1.0">
            <emma:interpretation id="{81D08B80-ABD7-43E4-B59B-1DCC1EA06C21}" emma:medium="tactile" emma:mode="ink">
              <msink:context xmlns:msink="http://schemas.microsoft.com/ink/2010/main" type="line" rotatedBoundingBox="12384,8915 12570,8880 12642,9262 12457,9297"/>
            </emma:interpretation>
          </emma:emma>
        </inkml:annotationXML>
        <inkml:traceGroup>
          <inkml:annotationXML>
            <emma:emma xmlns:emma="http://www.w3.org/2003/04/emma" version="1.0">
              <emma:interpretation id="{B3AF67EB-9A25-4B39-B027-8C2373BBFB5A}" emma:medium="tactile" emma:mode="ink">
                <msink:context xmlns:msink="http://schemas.microsoft.com/ink/2010/main" type="inkWord" rotatedBoundingBox="12384,8915 12570,8880 12642,9262 12457,9297"/>
              </emma:interpretation>
            </emma:emma>
          </inkml:annotationXML>
          <inkml:trace contextRef="#ctx0" brushRef="#br1" timeOffset="-212025.34">3968 3187 76 0,'0'0'187'0,"0"0"-7"15,0 0-18-15,0 0-16 0,0 0-16 0,0 0-6 16,0 0-9-16,0 0-6 0,-18 8-18 0,18-8 5 15,-2 11-3-15,-2-7-10 0,4-4-3 0,-6 13-3 16,6-7-1-16,0-6-1 0,-2 16 2 0,2-9-9 16,0 4-7-16,1-3-2 0,0 3-3 0,-1-2-9 15,1-2-1-15,2 2-6 0,-2 0-3 16,0-1-5-16,-1-8-1 0,2 16-3 0,0-10 0 0,-2-6-4 16,0 15 1-16,0-8-2 0,0-7-4 0,-2 13-4 15,2-13 3-15,0 14-3 0,-2-8-3 0,2-6-4 0,-5 13 1 16,2-8-10-16,3-5-11 0,-5 11-15 15,0-6-11-15,5-5-20 0,-6 9-12 0,6-9-9 16,-4 7-16-16,4-7-11 0,-6 6-24 0,6-6-33 0,0 0-154 16,0 0-343-16,0 0 152 0</inkml:trace>
          <inkml:trace contextRef="#ctx0" brushRef="#br1" timeOffset="-211628.97">3854 3101 19 0,'0'0'207'0,"-3"-9"-16"16,3 9-14-16,0 0-13 0,0 0-13 0,0 0-14 15,4-12-9-15,-4 12-20 0,0 0-5 0,5-7-9 0,-5 7-14 16,9-4-1-16,-9 4-8 0,12 0-4 15,-12 0-6-15,16 0-6 0,-7 0-4 0,3 0 0 16,1 2-10-16,-5 0-2 0,3 1-4 0,-3 1 0 0,2 0-6 16,1-1-5-16,-4 2 0 0,2 1-4 15,-2 0 0-15,4 0-6 0,-5-1-2 0,-1 3-2 0,0-2 1 16,-1 2 3-16,0-3-6 0,-2 1 2 0,2 2 0 16,-2-2-6-16,-2-6 2 0,4 12 0 0,-4-4 3 15,0-8-2-15,-1 11 2 0,1-11-2 0,0 0-3 16,-6 14 3-16,1-9 0 0,0 1-2 0,0-1 1 15,-1 1 1-15,-2-2-2 0,1 1-1 0,-3 0 1 16,3 0-2-16,-2 0-15 0,-2 1-17 0,3 0-18 0,-3 0-16 16,3-1-21-16,-1 1-29 0,2-2-19 15,-1 0-52-15,2-2-115 0,6-2-321 0,-10 4 142 16</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8.36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E6A3836-63C3-476D-ADFC-0071DFE281AE}" emma:medium="tactile" emma:mode="ink">
          <msink:context xmlns:msink="http://schemas.microsoft.com/ink/2010/main" type="inkDrawing" rotatedBoundingBox="17682,7180 17826,7414 17710,7485 17566,7251" semanticType="callout" shapeName="Other">
            <msink:sourceLink direction="with" ref="{7AC1E577-8639-4647-B260-648C417B9250}"/>
            <msink:sourceLink direction="with" ref="{DC61680B-DAF6-4A5B-9016-83FF47D4D078}"/>
          </msink:context>
        </emma:interpretation>
      </emma:emma>
    </inkml:annotationXML>
    <inkml:trace contextRef="#ctx0" brushRef="#br0">97 21 9 0,'0'0'230'15,"0"0"-16"-15,0 0-20 0,-7-10-15 0,7 10-18 16,-8-6-14-16,8 6-14 0,-10-4-20 0,10 4-1 15,-8-2-15-15,8 2-8 0,0 0-9 0,-16 1-6 16,16-1-11-16,0 0-6 0,-16 5-5 0,9-1-4 16,7-4-5-16,-8 6-4 0,3-2-3 15,5-4-7-15,-6 8-4 0,2-1-1 0,4-7-2 0,-2 10 0 16,2-10-3-16,0 0 2 0,1 14-6 0,-1-14 0 16,5 10 1-16,-5-10-2 0,7 9-2 0,-3-4-1 15,1 1 0-15,2-1-1 0,-1-1 0 0,1 1 0 16,4 0 0-16,-4 0 0 0,2-1 0 0,1 2 4 15,-3-1-2-15,4-1 1 0,0 2-2 0,-3-2 0 0,3 3 2 16,0-2-1-16,-4 2 2 0,1-1-2 16,0-1-3-16,-2 1 2 0,2 0-3 0,-5-1-2 15,4 0 0-15,-7-5 0 0,6 9-2 0,-3-4 1 0,-3-5 0 16,0 10 3-16,0-10 1 0,0 0 4 0,-6 13 1 16,6-13 4-16,-11 8-3 0,4-5 2 0,-2-1-3 15,1 2-3-15,0 1-2 0,1-2 1 0,7-3 1 16,-15 3-2-16,8 0-3 0,0 0-8 0,7-3-12 15,-11 2-11-15,11-2-17 0,-8 4-11 0,8-4-4 16,0 0-16-16,0 0-17 0,0 0-33 0,0 0-28 16,0 0-45-16,0 0-137 0,0 0-361 0,19-20 160 15</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53:41.062"/>
    </inkml:context>
    <inkml:brush xml:id="br0">
      <inkml:brushProperty name="width" value="0.05292" units="cm"/>
      <inkml:brushProperty name="height" value="0.05292" units="cm"/>
      <inkml:brushProperty name="color" value="#FF0000"/>
    </inkml:brush>
  </inkml:definitions>
  <inkml:trace contextRef="#ctx0" brushRef="#br0">15476 8957 90 0,'0'0'184'0,"0"0"-16"16,2-9-4-16,-2 9-15 0,0 0-13 0,4-4-12 15,-4 4-14-15,0 0-5 0,5-4-4 0,-5 4-8 16,0 0-3-16,4-3-7 0,-4 3-7 0,0 0-2 16,0 0-10-16,3-4-1 0,-3 4-8 0,0 0-4 15,0 0-6-15,0 0-4 0,0 0-9 0,0 0 4 16,0 0-2-16,0 0-3 0,0 0 5 0,0 0 3 0,0 0 4 15,0 0 1-15,0 0-4 0,3 12 3 0,-3-12 4 16,0 6-6-16,0-6 3 0,2 9-5 16,-1-3 4-16,0 1-7 0,1 0 3 0,-1 1-2 0,0 1-4 15,1-2-2-15,-1 2 2 0,1 0-5 0,-1 1 4 16,1 2-8-16,-1-3-1 0,1 2-2 0,1 1-3 16,-2-1 1-16,0-1 1 0,0-1-9 0,0-1 5 15,-1 0-4-15,0-1 0 0,0 2-1 0,1 1 1 16,-2-3-3-16,2-2-2 0,-1 2 0 0,0-7 2 15,-2 11 0-15,1-5-3 0,1-6 2 0,0 8-2 16,-2-2 0-16,-1-2 1 0,1 1-2 0,2-5 1 16,-4 6-6-16,1-4-7 0,3-2-13 0,-4 5-11 15,4-5-14-15,0 0-11 0,-4 5-17 0,4-5-19 16,0 0-25-16,-4 2-29 0,4-2-15 0,0 0-33 16,0 0-185-16,0-14-409 0,2 6 181 0</inkml:trace>
  <inkml:trace contextRef="#ctx0" brushRef="#br0" timeOffset="436.66">15523 9006 50 0,'-4'-4'152'0,"4"4"-9"15,0 0-7-15,0 0-6 0,0 0-4 0,0 0-5 16,0 0-6-16,0 0-4 0,0 0-9 0,0 0-12 16,0 0-6-16,0 0-7 0,0 0-13 0,0 0 1 0,0 0-9 15,0 0 7-15,0 0 0 0,0 0 0 16,0 0 1-16,0 0-5 0,0 0-3 0,15 6 1 16,-11-2-1-16,2 0 0 0,-2 0-1 0,1 2-1 0,2-1 0 15,0 0-2-15,0 1-1 0,0 0 0 0,0 0 0 16,1 0-7-16,0 1 1 0,0-1-2 0,0 1 3 15,2-1-6-15,-2 1-5 0,-1-2-3 0,0 2-1 16,1-2-6-16,0 2-1 0,-1 0 0 0,0-2-2 16,1 0-8-16,0 2 1 0,-2-3-1 0,0 2 3 15,-2-3-5-15,1 1-1 0,0 1-2 0,0-1 2 16,0-1 1-16,-2 2-1 0,1-2-5 0,0 1 1 16,-1-1-1-16,-3-3 0 0,6 4-3 0,-6-4-4 0,4 2-10 15,-4-2-7-15,0 0-6 0,5 1-22 16,-5-1-17-16,0 0-14 0,0 0-15 0,7-8-10 15,-6 3-14-15,-1 5-19 0,4-10-11 0,-2 3-34 16,1-2-168-16,-2-3-375 0,1 2 167 0</inkml:trace>
  <inkml:trace contextRef="#ctx0" brushRef="#br0" timeOffset="799.66">15808 8926 81 0,'0'0'150'0,"-4"-4"-7"0,4 4-10 0,0 0-13 16,0 0-3-16,-5-6-6 0,5 6-15 0,0 0-12 16,0 0 6-16,0 0-2 0,0 0-2 0,0 0-1 0,0 0-2 15,0 0-8-15,-10 10-1 0,9-6-4 16,1-4-2-16,-3 8-3 0,2-2 0 0,0-1-7 16,1-5 5-16,-1 13-6 0,1-4 0 0,1-2-2 0,-1 2 4 15,0-1-3-15,0 1-3 0,2 0-2 0,-1 0-3 16,-1 0-4-16,1-1 2 0,0 1-2 0,0 0-3 15,1 0-6-15,-1 0 1 0,-1-1-6 0,2 0-1 16,0 0-2-16,-1 0 0 0,1 0-3 0,-1 1 1 16,1 0-5-16,-2-1-3 0,2 1-1 0,-1-2 0 15,0 1-4-15,0-2 2 0,-1 1-2 0,0 0-1 16,1 0-2-16,-1 0 0 0,1-2 1 0,0 0-1 16,1-1 1-16,-2-4-3 0,2 10-1 0,-2-10-6 15,1 6-10-15,2-3-18 0,-3-3-15 0,4 4-15 16,-1-2-15-16,-3-2-25 0,6 0-29 0,-6 0-31 15,0 0-59-15,13-4-153 0,-6-1-399 0,-1 1 177 0</inkml:trace>
  <inkml:trace contextRef="#ctx0" brushRef="#br0" timeOffset="1220.91">16019 9032 104 0,'0'0'196'0,"0"0"-18"0,0 0 1 15,0 0-7-15,0 0-11 0,0 0-9 0,10 7-8 16,-10-7-11-16,6 2-5 0,-6-2-3 0,7 1-3 15,-7-1-9-15,10 0-4 0,-10 0-1 0,12 0-7 0,-4 0-7 16,0 0-4-16,-1-1-5 0,3 1-5 0,0-1-1 16,-3 0-8-16,3 0-5 0,-2-1-3 0,1 1-3 15,-1 1-8-15,0 0-2 0,1-1-5 0,-4-1-3 16,3 2-6-16,-1-1-4 0,-7 1-3 0,11-2-4 16,-7 2 0-16,-4 0-5 0,10-1-3 0,-6-1-1 15,-4 2 1-15,9-1-5 0,-9 1 2 0,8 0-1 16,-8 0-1-16,7 0 0 0,-7 0-7 0,6 0-7 15,-6 0-10-15,0 0-11 0,7 0-14 0,-7 0-7 0,0 0-12 16,0 0-17-16,0 0-12 16,0 0-14-16,7 1-15 0,-7-1-17 0,0 0-13 15,0 0-19-15,0 0-40 0,0 0-165 0,0 0-396 0,-19 6 175 16</inkml:trace>
  <inkml:trace contextRef="#ctx0" brushRef="#br0" timeOffset="1508.09">16071 9129 42 0,'7'2'202'0,"-7"-2"-27"0,12 0 5 0,-5 0-11 15,3 0-8-15,-2 0-7 0,3 0-10 0,1 0-4 16,-3-2-4-16,6 2-3 0,-3-2-1 0,-2 2-6 15,4-2-8-15,-4 1-12 0,0 1-7 0,0 0-12 16,-3 0-8-16,0-2-7 0,-7 2-7 0,10-1-7 16,-6 1-3-16,-4 0-9 0,10 1-3 0,-10-1-11 15,0 0-3-15,7-1-8 0,-7 1-18 0,0 0-17 16,5 1-13-16,-5-1-18 0,0 0-21 0,5 3-27 16,-5-3-39-16,0 0-26 0,0 0-65 0,0 0-119 15,0 0-370-15,0 0 164 0</inkml:trace>
  <inkml:trace contextRef="#ctx0" brushRef="#br0" timeOffset="2270.25">16408 8990 132 0,'0'0'177'0,"0"0"-9"16,3-10-15-16,-3 10-5 0,1-6-14 0,-1 6-8 15,6-7-11-15,-5 4-10 0,-1 3-6 0,6-6-6 16,-3 2-12-16,1 1-1 0,-1-1-2 0,-3 4-4 16,5-6-4-16,1 2-3 0,-3 2-8 0,-3 2-2 15,7-4-1-15,-4 1-8 0,2 1-4 0,-5 2-3 16,9-1-3-16,-5-1-5 0,-4 2-1 0,7 0-8 16,-7 0-1-16,9 2-3 0,-9-2 1 0,8 3-3 15,-5-2 0-15,-3-1 0 0,5 8-2 0,-2-4 3 0,0 0-2 16,-2 1-4-16,1 2 6 0,-1 0-2 15,1 2 2-15,-2-2-3 0,0 1 2 0,-3 0 0 16,-3 0 3-16,3 0-6 0,-1 1 2 0,0-1-1 16,0 0-4-16,0-1 0 0,-1 2 4 0,0-2-5 0,0 0 2 15,0 0 0-15,1 1 0 0,-2-3-7 16,2 2 2-16,-2-3 3 0,2 2-3 0,1-3-2 0,-1 2 3 16,0-2-2-16,-1 2 0 0,1-3-4 0,4-2 4 15,-4 6-2-15,0-5-1 0,4-1 0 0,-5 4-2 16,5-4 5-16,-4 3 1 0,4-3 0 0,0 0 0 15,-4 4 1-15,4-4-2 0,0 0-2 0,0 0 3 16,0 0-5-16,0 0 0 0,0 0 0 0,0 0 2 0,-4-11-3 16,4 11 0-16,0 0-1 0,0 0 2 0,0 0-5 15,7-12 2-15,-7 12-2 0,3-4 2 16,-3 4-4-16,5-4 4 0,-5 4-2 0,6-1 2 0,-6 1-1 16,8-1-1-16,-8 1 1 0,10 0 2 0,-10 0 1 15,13 2-4-15,-6-1-1 0,-1 1 1 0,2-1 3 16,0 1-2-16,1 1-1 0,1-1 3 0,-3 0-1 15,1 0 7-15,1 0 2 0,1 1 3 0,-2-1 2 16,2 0 0-16,-2 0 3 0,1-1 4 0,-2 0-5 16,-2-1 2-16,1 1-2 0,-6-1-4 0,11 0 2 15,-11 0-1-15,9 0-2 0,-9 0-3 0,8 0-1 16,-3 2 1-16,-5-2-14 0,5 1-11 0,-5-1-21 16,0 0-32-16,0 0-13 0,0 0-22 0,0 0-15 15,7 1-28-15,-7-1-31 0,0 0-218 0,0 0-431 16,0 0 191-16</inkml:trace>
  <inkml:trace contextRef="#ctx0" brushRef="#br0" timeOffset="3145.78">16880 9098 84 0,'0'0'235'0,"0"0"-20"0,0 0-14 0,0 0-19 16,0 0-18-16,0 0-7 0,3 5-9 0,-3-5-10 0,-2 9-11 16,2-9-15-16,-7 13-3 0,3-4-8 0,-2 1-8 15,-2 1-11-15,-1 3-6 0,1-1-7 16,-5 3-7-16,-1 0-6 0,2 2-8 0,-3 0-23 16,0 1-32-16,-2 0-31 0,0 1-26 0,2-1-32 15,-2 1-35-15,1 0-75 0,-2 0-118 0,1-4-351 0,2 1 155 16</inkml:trace>
  <inkml:trace contextRef="#ctx0" brushRef="#br0" timeOffset="5400.32">17053 8988 107 0,'0'0'201'0,"0"0"-11"0,0 0-16 0,0 0-15 16,3-3-13-16,-3 3-14 0,0 0-16 15,0 0-12-15,0 0-9 0,0 0-3 0,0 0-3 16,0 0 0-16,0 0-4 0,0 0-2 0,4 11-5 0,-4-11-2 16,3 8-2-16,-2-4-2 0,-1 1 1 0,3 1-7 15,0 0-2-15,0 1-2 0,-2-1-4 0,1 1-12 16,0-1-6-16,0 0 3 0,1 1-2 0,-1-1-7 16,1 2-2-16,-1-1 0 0,0-3-6 0,1 2 2 15,-3-1-3-15,3 0-5 0,-3-5 1 0,3 8-2 16,-2-3-3-16,-1-5-2 0,4 7 1 15,-3-4-4-15,-1-3 2 0,2 5-4 0,-2-5 2 0,0 0-2 16,2 4 2-16,-2-4 1 0,0 0 0 0,0 0 4 16,0 0 4-16,0 0 0 0,0 0-1 0,0 0-2 15,0 0-4-15,0 0 0 0,0 0 0 0,0 0-8 16,0 0 4-16,0 0-1 0,1-21 1 0,1 14-6 0,-2 0-4 16,2 0-4-16,-2-2-2 0,3 1-2 0,0-1 0 15,0 3-1-15,-2-3 0 0,2 3 0 0,1-1 0 16,2 0-4-16,-1-1 3 0,-2 3 0 0,3-1 2 15,-2-1-3-15,0 3 7 0,1-2-5 0,-2 2 5 16,-1-1 1-16,2 2-2 0,-1 0 3 16,-3 3-3-16,6-5 4 0,-3 2 0 0,-3 3-2 0,5-4 0 15,-5 4-2-15,3-5 3 0,-3 5-1 0,5-2 1 16,-5 2 1-16,0 0-1 0,7-3-2 0,-7 3 2 16,0 0-1-16,8-1 0 0,-8 1-2 0,0 0 4 15,8 4-2-15,-5-2-1 0,-3-2 1 0,3 5 2 16,-1 0 1-16,0-1 4 0,1 1-4 0,0 1 6 0,-2 0 0 15,2 0 0-15,-2 1-2 0,1-1 1 0,-1 0 1 16,2 1-1-16,-1-1 1 0,-1 0 0 0,0-1-1 16,0 0 2-16,2 2 0 0,-3-2-5 0,1-1 1 15,1 2 1-15,-2-6 2 0,2 7-2 0,-2-7-1 16,1 6 2-16,-1-6-1 0,3 6 3 0,-3-6-5 16,1 5-2-16,-1-5 5 0,0 0 4 0,2 3-1 15,-2-3 0-15,0 0 0 0,0 0 1 0,0 0 0 16,0 0-1-16,0 0-1 0,0 0-1 0,0 0 0 0,0 0-1 15,0 0-3-15,4-14 2 0,-4 14-2 16,3-10 1-16,-2 7-1 0,-1-3-1 0,3-3 3 16,0 4-3-16,0-3 0 0,0 1-5 0,-1 0 3 0,2 0 1 15,-2 2-3-15,1-1 4 0,-2 1-3 16,3 0 2-16,-2 0-2 0,1 0 2 0,-1 0 1 16,1 1 0-16,-3 4 0 0,4-6 1 0,-2 2-2 0,-2 4-1 15,4-5-1-15,-4 5 4 0,3-5-4 0,-3 5 0 16,3-4 2-16,-3 4-5 0,0 0 3 0,0 0 1 15,4-3-1-15,-4 3 3 0,0 0-5 0,0 0 4 16,0 0-3-16,0 0 2 0,0 0-4 0,11 7 4 16,-11-7-3-16,2 6 3 0,-1-2-4 0,-1-4 5 15,3 9-2-15,-1-3 2 0,0 2 0 0,0-2-2 16,-1 2 1-16,0-2 2 0,0 2 0 0,0-1 4 16,0-1-5-16,0 2 3 0,0-1-1 0,0 0 3 0,1-1-1 15,-2-2 1-15,1 2-2 0,1-2 0 0,-1 2-2 16,-1-6 3-16,2 7-2 0,0-3 7 15,-2-4-5-15,4 6 2 0,-2-3-3 0,-2-3 2 0,5 3-4 16,-5-3-5-16,7 1-16 0,-1-1-10 0,-6 0-9 16,11-3-4-16,-3-1-7 0,0 1 3 0,0 0 5 15,0-3 2-15,-1 1 7 0,1 1-3 0,-2-2-2 16,2 0 10-16,-3 2-1 0,1-1 2 0,0 0 16 16,-2 2 10-16,-1 0 5 0,0-1 9 0,-3 4 5 15,6-4 11-15,-6 4-1 0,4-5-3 0,-4 5 3 16,0 0-3-16,4-3-3 0,-4 3-4 0,0 0-6 15,0 0-3-15,0 0 1 0,0 0 2 0,0 0 0 16,0 0-2-16,0 0 2 0,0 0 3 0,8 7-1 0,-8-7 0 16,3 5-2-16,-3-5 3 0,3 5-3 0,-3-5 4 15,4 6-7-15,-4-6 5 0,3 6 0 0,0-5 0 16,-3-1-2-16,5 5 3 0,-5-5-3 0,6 4 0 16,-4-3 1-16,-2-1-5 0,8 2 5 0,-3-2-3 15,-5 0-1-15,11 0 0 0,-5 0 2 0,-1-3 1 16,1 3-3-16,2-4-2 0,-3 2-2 0,3 1 3 15,0-4-1-15,-2 2 0 0,1-2-4 0,-1 1 3 0,-1-1-2 16,1 2 1-16,-2-2-4 0,0 1 5 16,-1 0-2-16,0-2 0 0,0 3 0 0,-1-3 0 15,-2 6-3-15,2-9 2 0,-2 9 1 0,0-6 0 16,0 6-6-16,-1-9 3 0,1 9-1 0,-4-6-1 16,4 6 0-16,-7-4 3 0,4 1-2 0,3 3-3 15,-10-3-1-15,4 3 2 0,6 0 0 0,-11 0 2 0,3 0-1 16,2 1 1-16,-2 0 1 0,3 1-5 0,-1 1-1 15,-1-1 5-15,0 2-4 0,2-1 2 0,1 2 2 16,-1 0-6-16,0 0 5 0,1 1 1 0,0-1-2 16,1 0 5-16,1 0-6 0,0 1 5 0,1 0-1 15,0-1-2-15,1-5 1 0,1 11 4 0,0-7-5 16,1 0 4-16,-2-4 0 0,4 8 2 0,-1-4-4 16,1 1 3-16,0-3 0 0,0 0 2 0,2 1-5 15,-1-2 6-15,2 2-8 0,1-1 8 0,-3-1-4 0,-5-1 1 16,12-1-6-16,-6 1-4 0,2-2-7 0,-2 1-4 15,1-2-3-15,0 0-1 0,-1-3-3 16,-1 3 1-16,1-3 2 0,-1 0-5 16,0 0-4-16,0-1-3 0,-1 0-1 0,-1 0 6 0,1 1 2 0,0-2 4 15,-1 1 1-15,1 2-3 0,-2 0 11 16,-2 5 5-16,5-6 7 0,-5 6 7 0,3-5-5 0,-3 5-1 16,3-4 2-16,-3 4 0 0,0 0-4 15,2-5 0-15,-2 5 0 0,0 0 6 0,0 0-2 0,0 0 3 16,0 0 3-16,7 10 7 0,-7-10 2 0,2 7 0 15,0-3-1-15,0 1 1 0,0-1-2 0,-1 2 3 16,-1-6-2-16,6 10 1 0,-4-5-4 0,1-1 5 0,1 0-3 16,0 0-1-16,0 0-1 0,0 0 3 15,0-1-3-15,1 0-1 0,2-2-3 0,0 2 2 16,-2-1-3-16,1-1 2 0,0-1-2 0,0 2 1 0,-6-2 0 16,10-2-4-16,-10 2-4 0,9-3-3 0,-4 0-3 15,0 0-1-15,-2-1-3 0,0-2 5 0,1 2-4 16,0-2 2-16,-1 0-2 0,-2 0 4 0,2 0 0 15,0-1 3-15,-1 3-2 0,1-1 2 0,-1 0-2 16,-2 5 6-16,3-8-2 0,-3 8 5 0,2-6 3 16,-2 6 4-16,2-5-4 0,-2 5 6 0,1-5-5 15,-1 5 2-15,0 0-4 0,2-5-2 0,-2 5-4 16,0 0 0-16,0 0 1 0,0 0 2 0,0 0-4 16,0 0 4-16,12 5-2 0,-12-5 3 0,6 5-2 15,-2-1 3-15,0 0-2 0,2 1 7 0,0 0 7 16,0 1 2-16,1-1 3 0,1 1-2 0,-1-1 0 0,1 0-4 15,0-1 3-15,0 1 1 0,1-1 1 0,0 0-1 16,2 1-1-16,-3-1-6 0,1-2 1 0,-1 1 1 16,0-1-7-16,0 1 2 0,-1-1 0 0,0-1-1 15,-3 1-2-15,2-1 3 0,0 1-5 0,-6-2-13 16,9 0-13-16,-9 0-14 0,6 1-14 0,-6-1-11 16,7 1-19-16,-7-1-26 0,0 0-22 0,0 0-22 15,4-5-9-15,-4 5-17 0,1-6-49 0,-1 6-147 16,0-9-399-16,0 9 177 0</inkml:trace>
  <inkml:trace contextRef="#ctx0" brushRef="#br0" timeOffset="5660.43">18108 8912 37 0,'0'0'196'0,"0"0"-12"0,0 0-11 0,-7-1-14 0,7 1-5 16,0 0-10-16,-10 8-15 0,6-2-2 0,-1 0-6 15,0 1-5-15,-1 4-6 0,-2-2-5 0,1 2-4 16,0-1-6-16,-2 1-5 0,2 0-4 0,-1-1-10 16,-1 1-4-16,3-1-6 0,-1 0-4 0,-1-1-6 15,3 0-7-15,0-2-2 0,0 0-5 0,0-1-4 16,0 1-7-16,0 1 0 0,0-3-3 0,1 2-2 16,-1-1-15-16,-1 1-11 0,0-3-17 0,1 1-26 15,0-1-19-15,1-1-19 0,-2 1-34 0,1-2-12 0,5-2-42 16,-7 3-189-16,7-3-389 0,-6-1 172 0</inkml:trace>
  <inkml:trace contextRef="#ctx0" brushRef="#br0" timeOffset="6768.32">18422 8648 122 0,'0'0'181'0,"0"0"-5"15,1-7-11-15,-1 7-8 0,0 0-4 0,3-4-11 16,-3 4-8-16,0 0-13 0,0 0-11 0,0 0-7 15,0 0-9-15,0 0-10 0,-4-11-5 0,4 11-11 16,0 0-4-16,-6-1-4 0,6 1-5 0,0 0-4 16,-10 1-4-16,10-1-5 0,-8 4-4 0,8-4-5 15,-9 3-1-15,5-1-1 0,0 0-4 0,-3 2 1 16,3 0-4-16,-1-1-2 0,0 0-7 0,1 1 1 16,1-1 1-16,-1 1-4 0,1 0 0 0,-1 1-2 0,1-2 0 15,0 2-2-15,3-5 1 0,-2 9-3 0,0-3 1 16,2-6-5-16,0 7 3 0,0-7-1 0,0 9 3 15,2-5-5-15,-2-4 2 0,3 8 0 0,-1-4 0 16,1 0-1-16,1-1-4 0,-1 0 4 0,1 2 2 16,-1-4-6-16,1 3 3 0,-1 0 1 0,1-1-2 15,0 1-2-15,2-2 0 0,-2 1 4 0,0-1-2 16,0 1-2-16,1 0 2 0,-5-3-2 0,5 3 1 16,-1 0-4-16,1 0 8 0,-2 0-3 0,-3-3-4 0,7 5 4 15,-5-2 0-15,1-1-3 0,-3-2 0 0,4 5-1 16,-4-5 5-16,3 6-4 0,-3-6 3 0,0 7-4 15,0-7 5-15,-3 7 0 0,1-3 5 0,2-4-1 16,-7 8 0-16,1-4 7 0,-1 2 3 0,0-1 0 16,0-1 1-16,0 2-2 0,0-2 2 0,0 0-1 15,0 1-2-15,0-1 1 0,1-1-3 0,-1 1-4 16,3 0 2-16,-1-2 1 0,1 2-2 0,0-1 0 16,0 1-3-16,4-4 1 0,-4 2-3 0,4-2 2 15,-5 4-2-15,5-4-5 0,-3 3 6 0,3-3-4 16,0 0 2-16,-2 5-2 0,2-5 1 0,0 0 0 15,0 0-3-15,0 0 1 0,7 7 4 0,-7-7-5 16,7 1 4-16,-7-1-4 0,8 2 3 0,-2-1-5 0,-6-1 5 16,10 0-3-16,-5 2 0 0,0-1 2 0,-5-1 0 15,8 1 0-15,-2 1-8 0,-6-2 6 16,7 0 0-16,-7 0-4 0,7 2 0 0,-7-2 1 0,5 3 3 16,-5-3-2-16,5 4-2 0,-5-4 3 0,2 5-1 15,-2-5-1-15,2 7 4 0,-2-3 2 0,0-4-1 16,0 10 0-16,-3-2 7 0,2 0-3 0,-2 0 11 15,1 0 1-15,0 1 8 0,-3 2 0 0,1 1 1 16,1 0-3-16,-1 0 4 0,2-1 0 0,0 2-2 16,0-4-1-16,4 4 6 0,-2-1-8 0,2 1 0 15,-1 1-1-15,4-1-4 0,1 0 3 0,-3 1-5 16,4-2 2-16,0 2-1 0,0-1-6 0,0-2-13 16,-3-2-31-16,-1 2-42 0,0-2-29 0,1-1-40 15,-3 0-45-15,-1-1-287 0,0-2-516 0,0-5 229 16</inkml:trace>
  <inkml:trace contextRef="#ctx0" brushRef="#br0" timeOffset="15128.53">18713 8880 135 0,'0'0'141'0,"0"0"-10"0,0 0-18 0,0 0-4 16,0 0-5-16,0 0 1 0,0 0-12 0,0 0-4 16,-8-13 0-16,8 13-7 0,0 0-2 0,0 0-3 0,0 0-7 15,0 0 1-15,0-6-7 0,0 6 2 16,0 0-2-16,0 0-8 0,0 0-3 0,-3-6-7 0,3 6 3 15,0 0-8-15,0 0 3 0,-1-5-2 0,1 5-7 16,0 0 1-16,0 0-7 0,-2-8 1 0,2 8-1 16,0 0-5-16,-3-7 5 0,3 7-4 0,-1-3-3 15,1 3-3-15,0 0 1 0,-1-7 0 0,1 7 0 16,0 0 0-16,0 0-6 0,-3-6 3 0,3 6 1 16,0 0-6-16,0 0 2 0,0 0-2 0,0-7 2 15,0 7-3-15,0 0-1 0,0 0-1 0,0 0 2 16,0 0-3-16,0 0-6 0,0 0 5 0,0 0 2 15,1-6-4-15,-1 6-2 0,0 0 1 0,0 0 0 16,0 0-3-16,0 0 0 0,0 0-3 0,0 0 5 16,0 0-9-16,0 0 3 0,0 0 4 0,0 0 0 15,0 0-3-15,0 0-3 0,0 0 5 0,0 0 2 0,7 13 1 16,-7-13 2-16,2 7 2 0,-1-3 1 0,2 1 2 16,-3 1 1-16,3-1 0 0,-2 2 2 0,1-2-4 15,-1 3 3-15,0-1-10 0,2 0 12 0,-1 1 4 16,-1-1-4-16,-1 1 0 0,0-1-1 0,0-1 0 15,0 2-1-15,3-3 0 0,-3 3 7 0,1-3-3 16,-1 1 4-16,0 0-4 0,0 0 1 0,0-6 1 16,-1 13 2-16,-1-7 0 0,2 1 0 0,0-2-2 15,-1 1 2-15,1 0-2 0,-3-1 2 0,3-5-3 16,-1 8 1-16,1-8-2 0,0 9 0 0,0-9-4 16,-3 7 0-16,3-7-4 0,0 6 4 0,0-6-2 15,0 6-1-15,0-6-2 0,0 0 5 0,0 0-7 16,0 6 2-16,0-6-1 0,0 0 1 0,0 0 0 0,0 0-2 15,1 5-2-15,-1-5 1 0,0 0 2 0,0 0-1 16,0 0-1-16,0 0 4 0,0 0-7 16,2 6 4-16,-2-6 0 0,0 0-3 0,0 0-12 0,0 0-11 15,0 0-17-15,0 0-12 0,1 6-24 0,-1-6-14 16,0 0-18-16,0 0-17 0,0 0-24 0,0 0-14 16,0 0-42-16,0 0-164 0,0 0-397 0,0 0 176 15</inkml:trace>
  <inkml:trace contextRef="#ctx0" brushRef="#br0" timeOffset="15640.5">18849 8973 72 0,'0'0'168'0,"0"0"-7"0,0 0-8 15,0 0-3-15,0 0-7 0,0 0-13 0,0 0-12 16,0 0 0-16,0 0-8 0,0 0-7 0,0 0-10 16,0 0-6-16,0 0-4 0,0 0-10 0,0 0-2 15,9 3 1-15,-9-3-5 0,0 0-4 0,0 0 2 16,10 1-5-16,-10-1-2 0,8-1-4 0,-8 1-2 15,9 0-5-15,-9 0-3 0,8 1 0 0,-2-1-3 16,0 0 0-16,1 1-3 0,-7-1-2 0,10 0-5 16,-5-1 3-16,-5 1-5 0,13 0-2 0,-9 0-3 15,-4 0-1-15,12-1-5 0,-7 0 2 0,-5 1-4 0,10-1-1 16,-10 1-4-16,7-1 1 0,-1 1 1 16,-6 0-2-16,7 0-2 0,-7 0 0 0,8 0-4 15,-8 0 5-15,7-2-6 0,-7 2 3 0,7 0-3 16,-7 0 0-16,7 0 1 0,-7 0-3 0,8-1 0 0,-8 1 5 15,6-3-2-15,-6 3-4 0,0 0 2 0,7 0-2 16,-7 0 1-16,0 0-2 0,9-1 3 0,-9 1 1 16,0 0-2-16,4-2 2 0,-4 2-2 0,6-2 1 15,-6 2-10-15,0 0-5 0,0 0-13 0,0 0-11 16,0 0-17-16,4-4-17 0,-4 4-20 0,0 0-18 16,0 0-21-16,0 0-16 0,0 0-12 0,0 0-39 15,-14-3-133-15,14 3-355 0,-10-1 158 0</inkml:trace>
  <inkml:trace contextRef="#ctx0" brushRef="#br0" timeOffset="16207.53">18971 8902 131 0,'0'0'142'0,"0"0"-7"15,0 0-5-15,0-7-11 0,0 7-10 0,0 0-3 16,0 0-4-16,0 0-7 0,0 0-4 0,0 0-6 16,0 0-6-16,0 0-1 0,4-7-2 0,-4 7-9 15,0 0-5-15,0 0 0 0,0 0-10 0,0 0-1 16,6-2-8-16,-6 2 0 0,0 0-3 0,0 0-1 0,0 0-6 15,0 0 7-15,0 0-4 0,0 0 6 16,0 0-2-16,1 11 0 0,-1-11 1 0,2 7-2 16,-2-7 4-16,0 0-1 0,-2 11-5 0,2-11-2 0,0 9-2 15,0-9 1-15,0 8-1 0,0-3-2 0,0-5-2 16,0 8 2-16,0-3 0 0,0-5-2 16,2 8 1-16,-1-2 0 0,-1-6 2 0,0 7-7 0,2-2 1 15,-2-5-1-15,0 9 1 0,1-5-2 0,-1-4-2 16,1 8 0-16,-1-8 2 0,3 7-2 0,-3-3 1 15,0-4-7-15,3 7 5 0,-3-7-4 0,1 6 1 16,-1-6-2-16,0 7 2 0,0-7-2 0,0 0 2 16,2 4-4-16,-2-4-4 0,0 0 3 0,0 7-4 15,0-7 0-15,0 0 3 0,1 5-5 0,-1-5 1 16,0 0-4-16,0 0 4 0,2 5-3 0,-2-5-1 16,0 0 2-16,0 0 2 0,0 0-6 0,1 5 1 15,-1-5-1-15,0 0 4 0,0 0-2 0,0 6-2 0,0-6 1 16,0 0 0-16,0 0-1 0,0 0 4 0,3 6-4 15,-3-6 4-15,1 3-11 0,-1-3-18 16,0 0-22-16,0 0-22 0,0 0-32 0,-1 10-25 0,1-10-40 16,-4 3-47-16,4-3-214 0,-9 0-460 0,9 0 204 15</inkml:trace>
  <inkml:trace contextRef="#ctx0" brushRef="#br0" timeOffset="21158.3">19324 8878 16 0,'0'0'153'16,"0"0"-4"-16,6-3-14 0,-6 3-6 0,0 0-5 16,0 0-8-16,5-3 0 0,-5 3-9 0,0 0-6 0,5-3-6 15,-5 3-1-15,0 0-10 0,0 0-7 16,0 0-6-16,0 0-8 0,0 0-7 0,5-2-7 0,-5 2-2 16,0 0-3-16,0 0-4 0,0 0-1 15,0 0 2-15,0 0 3 0,-2 12-4 0,2-12-1 16,0 7-3-16,0-7-2 0,0 10 0 0,0-5-2 0,0-5-3 15,0 9-3-15,0-4 1 0,2 0-4 0,-2-5-5 16,1 12-2-16,-1-7 1 0,1 0-2 0,2-1 1 16,-3-4-4-16,1 9 3 0,2-4-2 0,-2-1 2 15,-1-4-3-15,5 7-3 0,-2-2 2 0,0-2-1 16,0 1-5-16,-3-4 4 0,4 5-2 0,-1-3 2 16,-3-2-5-16,3 6-2 0,-3-6 5 0,4 3 0 15,-4-3-1-15,3 3-3 0,-3-3 1 0,4 2 1 16,-4-2 3-16,0 0 3 0,7 3 0 0,-7-3 3 0,6 1 0 15,-6-1-3-15,9 0 2 0,-9 0-1 0,7-2-3 16,-7 2 3-16,8-3-6 0,-1 0 5 0,0 1-6 16,0 0 1-16,-3-1-5 0,3 0 6 0,-3 1-3 15,1-2 0-15,0 0 3 0,0 1-1 0,-2-1-1 16,1 1 0-16,-4 3 1 0,5-8-6 0,0 4 4 16,-3 1 0-16,-1-1 0 0,-1 4 2 0,4-7-3 15,-3 2 0-15,-1 5 2 0,4-8 0 0,-3 3-1 16,-1 5-1-16,2-7 1 0,-2 1-1 0,0 6 2 15,1-7-1-15,-1 7-3 0,0-9 3 16,0 9-3-16,0-6 2 0,0 6 1 0,0 0 0 0,-1-8-1 16,1 8 0-16,0-5 1 0,0 5 0 0,-3-6-3 15,3 6 2-15,-4-6-2 0,1 2 1 0,3 4-2 0,-5-5 3 16,0 2 0-16,5 3 0 0,-7-6 2 16,2 3 1-16,-1 0 3 0,2 2-2 0,-2-2-5 15,6 3 6-15,-11-5-3 0,3 5 3 0,3-1-4 0,5 1 3 16,-14 0-3-16,9-1 1 0,5 1 0 0,-13 0-1 15,7 1-2-15,1 0 1 0,5-1-2 16,-10 0 3-16,5 2-3 0,5-2 2 0,-8 3-2 0,5-2-2 16,3-1 4-16,-9 3-2 0,5-1 1 0,4-2 0 15,-8 4-6-15,5-3 4 0,3-1 4 0,-5 5-3 16,0-2 1-16,5-3-1 0,-8 5-5 0,6-3-9 16,0 3-13-16,-1-1-8 0,-1-2-13 0,1 3-16 15,0-2-13-15,-1 2-18 0,1 0-17 0,0-1-22 16,-1 1-21-16,2-1-213 0,-1-1-397 0,3-3 176 0</inkml:trace>
  <inkml:trace contextRef="#ctx0" brushRef="#br0" timeOffset="21680.39">19694 8935 45 0,'0'0'209'0,"0"0"-10"16,3-4-11-16,-3 4-10 0,0 0-6 16,5-2-8-16,-5 2-10 0,0 0-9 0,0 0-14 0,0 0-7 15,0 0-12-15,0 0-5 0,10 4-8 0,-10-4-5 16,2 6-3-16,-2-6 2 0,4 8-9 0,-3-4-1 16,1 3-7-16,-4 1-3 0,4 1-6 0,-2 0-7 15,-2 5-2-15,-3-1-4 0,2 1-6 0,-4 6-6 16,-5-1-10-16,-1 3-38 0,-1 0-42 0,-4 1-53 15,-6 6-63-15,1 0-92 0,6-8-146 0,-2-2-434 16,2-1 192-16</inkml:trace>
  <inkml:trace contextRef="#ctx0" brushRef="#br0" timeOffset="30271.79">20091 8748 141 0,'0'0'159'0,"0"0"-13"0,-4-3-8 15,4 3-4-15,0 0-8 0,0 0-1 0,0 0-6 16,0 0-8-16,0 0-10 0,0 0-3 0,-4-4-10 15,4 4-7-15,0 0-8 0,0 0-9 0,0 0-3 16,0 0-9-16,0 0-3 0,0 0-5 0,0 0-5 16,0 0-2-16,12-4-5 0,-12 4-4 0,0 0-8 15,8 0-2-15,-8 0 4 0,7-1-3 0,-7 1-4 0,9 3-1 16,-9-3-2-16,8 0 1 0,-2 0-2 16,-6 0-2-16,10 2 0 0,-6-2 0 0,-4 0-4 0,12 1 3 15,-7-1 0-15,0 2-2 0,3-1-1 16,-2 0-1-16,2-1 2 0,0 0-4 0,1 0 2 15,-1 0-1-15,-1-1-2 0,3 0 2 0,-2 1 0 0,2 0-1 16,-3 1-2-16,0-2 3 0,2-1 0 0,-2 2 0 16,-1-1 0-16,-6 1 0 0,10 0-1 0,-10 0-2 15,8-2-1-15,-8 2 0 0,5 0-6 16,-5 0-6-16,0 0-24 0,7-2 7 0,-7 2-2 0,0 0-7 16,0 0-4-16,0 0-18 0,0 0-13 0,0 0-13 15,0 0-11-15,-16 9-23 0,10-7-154 0,1-1-299 16,5-1 133-16</inkml:trace>
  <inkml:trace contextRef="#ctx0" brushRef="#br0" timeOffset="30920.85">20127 8761 50 0,'-8'0'143'0,"8"0"-6"0,-6 1-7 16,6-1-9-16,-8 1-7 0,8-1-4 0,-7 1-9 16,2 1-1-16,5-2 0 0,-7 4-10 0,2-3-3 15,2 1-12-15,3-2-1 0,-7 6-3 0,4-3-5 16,3-3-5-16,-7 6-9 0,4-3-5 0,1 1-3 16,0 1-7-16,2-5 0 0,-3 7-3 0,3-7-6 15,-2 9-3-15,1-6 4 0,1-3-6 0,0 7 1 16,0-7-4-16,0 6-4 0,0-6-1 0,0 6 4 15,0-6-7-15,3 4 1 0,-3-4 0 0,3 6-1 16,-3-6-3-16,4 3 0 0,-4-3-1 0,8 2 1 0,-3-1-1 16,-5-1 1-16,7 1-5 0,-1-1 3 15,0 2-3-15,-6-2 0 0,11 0-1 0,-4 0 1 16,0 0 3-16,-2 1-10 0,4-1 9 0,-3 0-1 0,-6 0 0 16,11 1-3-16,-5 0-2 0,-6-1 2 0,10 1 1 15,-6 0-2-15,-4-1-1 0,8 0-1 0,-8 0 1 16,7 2 0-16,-4 0-1 0,-3-2 0 0,7 4-2 15,-7-4 2-15,4 4-1 0,-3-1 2 0,2 0-4 16,-3-3 3-16,4 6 1 0,-4-6 1 0,2 7 1 16,-1-3-5-16,-1-4 0 0,3 7 2 0,-3-2 1 15,0-5 0-15,3 7 5 0,-2-3-5 0,1 1-1 16,-2-5-3-16,1 8 5 0,-1-4 1 0,0-4-2 16,0 7 1-16,0-7-3 0,3 7 5 0,-3-7-2 15,-3 7 2-15,3-7 1 0,-3 6 2 0,3-6 1 16,-4 6 1-16,1-3 1 0,0 0 2 0,-2 0 0 0,-1-2 3 15,0 2-3-15,6-3 3 0,-14 4 0 0,6-2-2 16,3-1 4-16,-2 1 0 0,2-2 3 0,-3 0-1 16,1 2 0-16,2-1-2 0,5-1-2 0,-12 1 1 15,7-1 2-15,5 0-3 0,-9 0 1 0,9 0 0 16,-6 1-5-16,6-1-5 0,0 0 3 0,-8-1 4 16,8 1-6-16,0 0 2 0,0 0-2 0,-6-3-7 15,6 3-13-15,0 0-18 0,0 0-20 0,0-9-20 16,0 9-12-16,7-7-16 0,-2 1-24 0,2 1-14 15,0-1-193-15,-1 0-356 0,4-2 158 0</inkml:trace>
  <inkml:trace contextRef="#ctx0" brushRef="#br0" timeOffset="32072.51">20503 8675 12 0,'0'0'185'15,"0"0"-14"-15,0 0-6 0,0 0-20 0,0 0-14 0,0 0-4 16,0 0-11-16,0 0-11 0,0 0-13 0,0 0-8 16,0 0-10-16,0 0-5 0,0 0-8 0,0 0-4 15,0 0-10-15,0 0-5 0,0 0 1 0,16-7-5 16,-16 7-3-16,9 2-1 0,-9-2-5 0,9 2 0 15,-9-2-8-15,8 1 0 0,-2 0-6 0,-2 0-1 16,3 1-1-16,-1 0 2 0,-1 0-4 0,-1 1 3 16,1-1-7-16,0 0 1 0,-5-2 0 0,7 6 1 15,-4-5-5-15,1 2 1 0,1 0-2 0,-5-3 0 16,4 5-1-16,-4-5 3 0,4 4 1 0,-4-4-5 16,3 6 2-16,0-3 1 0,-3-3 1 0,3 7 2 15,-2-3-7-15,-1-4 3 0,2 5-1 0,-2-5 0 16,1 7 1-16,2-3-2 0,-3-4 2 0,1 6-1 15,-1-6-2-15,2 7 5 0,-2-7 0 0,1 7-3 0,-1-7 2 16,3 7-3-16,-3-3 3 0,0-4 1 16,0 6 0-16,0-6-2 0,3 5 1 0,-3-5 0 0,1 6 2 15,-1-6 1-15,2 5 3 0,-2-5 1 0,1 5 0 16,-1-5-1-16,0 0-7 0,0 0 7 0,2 6 0 16,-2-6 3-16,0 0 1 0,0 0 0 0,0 0-2 15,0 0 4-15,0 0 2 0,0 7 0 0,0-7-1 16,0 0 1-16,0 0 5 0,0 0 1 0,0 0-3 15,-5 3 4-15,5-3 2 0,0 0-10 0,-5 3 6 16,5-3-3-16,0 0-1 0,-6 3 2 0,6-3 0 16,-6 2-6-16,6-2-1 0,-7 3-2 0,7-3-1 15,-6 4 2-15,6-4-2 0,-5 3-3 16,5-3-6-16,-6 4 5 0,6-4-4 0,-5 4 3 0,5-4 1 16,-3 5-2-16,3-5 0 0,-4 6 0 0,4-6-2 15,-1 7 0-15,1-7 1 0,1 7 0 0,-1-7 2 16,0 4-3-16,0-4-9 0,4 8 10 0,-2-4 4 15,-2-4-5-15,3 8 2 0,0-6-3 0,-1 1-1 0,-2-3 2 16,5 6-1-16,-1-3-2 0,-1 0 1 16,-3-3-1-16,6 7 2 0,-3-6-1 0,-2 4 1 0,-1-5-1 15,3 4 2-15,-3-4-4 0,5 6-1 0,-5-6 4 16,2 7-1-16,0-4-2 0,-2-3 1 0,0 9 3 16,0-9-3-16,-2 8 0 0,2-8 0 0,0 11 0 15,-1-8 2-15,1-3-1 0,-1 9-2 0,-1-5-1 16,-1 1 2-16,3-5 0 0,-3 8 0 0,2-3 2 15,1-5 1-15,-3 8-4 0,0-5 1 0,3-3 1 16,-3 8-4-16,3-3 2 0,0-5 0 0,-4 7-1 16,3-3 4-16,1-4 1 0,-2 8-3 0,2-8 0 15,-3 6 2-15,3-6-2 0,-2 5 3 0,2-5 0 0,0 6-7 16,0-6 6-16,0 0 0 0,-1 6 0 16,1-6 1-16,0 0-5 0,-1 6-3 0,1-6-5 15,0 0-2-15,-1 5-5 0,1-5-1 0,0 0-6 16,-4 7-8-16,4-7-8 0,-5 3-13 0,5-3-4 0,-5 4-8 15,2-2-10-15,-1 3-14 0,1-3-13 0,3-2-23 16,-7 6-24-16,4-2-174 0,3-4-349 16,-2 5 154-16</inkml:trace>
  <inkml:trace contextRef="#ctx0" brushRef="#br0" timeOffset="34248.53">20061 9198 127 0,'0'0'139'0,"0"0"-10"0,0 0-14 0,0 0-7 16,0 0-7-16,-5 0-7 0,5 0-6 0,0 0-1 15,0 0-6-15,0 0-11 0,0 0-5 0,0 0-2 0,0 0-6 16,0 0 0-16,-8-6-9 0,8 6 6 15,0 0-9-15,0 0-3 0,0 0-2 0,0 0-3 16,0 0-2-16,0 0-3 0,0 0 0 0,0 0-6 0,0 0-4 16,-9 4 0-16,9-4-3 0,0 0-2 0,0 0-2 15,0 0 1-15,0 0-1 0,0 0 0 16,0 0-7-16,0 0 8 0,0 0-5 0,0 0 3 0,14 7 4 16,-14-7-2-16,10 0-2 0,-5 0 3 0,-5 0-4 15,15-1 5-15,-8 3-7 0,3-3 3 0,-2 2-3 16,1 0 0-16,1-1-1 0,-2 0-2 0,1-1 4 15,-3 1-6-15,4 1 4 0,-3-2-5 0,0 1 4 16,0-1-4-16,-7 1 4 0,11-3-3 0,-11 3-1 16,9 2-14-16,-4-4 14 0,-5 2 3 0,7 2-5 15,-7-2 1-15,0 0 1 0,10-3-1 0,-10 3-1 16,3-1 0-16,-3 1 3 0,0 0-3 0,0 0 0 0,9 1-3 16,-9-1 0-16,0 0-2 0,6 1 2 0,-6-1 1 15,0 0 2-15,0 0-1 0,0 0-6 0,0 0 6 16,0 0-1-16,9-2 3 0,-9 2-1 0,0 0 1 15,0 0-3-15,0 0-1 0,0 0 1 0,0 0 2 16,0 0-2-16,0 0-1 0,0 0 2 0,0 0-5 16,0 0-3-16,0 0-8 0,0 0-10 0,0 0-6 15,0 0-17-15,0 0-7 0,0 0-13 0,0 0-10 16,0 0-6-16,0 0-9 0,0 0-20 0,0 0-21 16,0 0-119-16,0 0-272 0,-18 5 121 0</inkml:trace>
  <inkml:trace contextRef="#ctx0" brushRef="#br0" timeOffset="34755.62">20120 9274 70 0,'0'0'115'0,"0"0"-4"16,0 0 1-16,0 0-10 0,0 0 1 15,0 0-10-15,0 0-6 0,0 0-6 0,3 6-4 0,-3-6-8 16,0 0-3-16,0 0-6 0,0 0 1 0,0 0-6 0,0 0-3 15,7 1-13-15,-7-1 4 0,0 0-3 0,0 0-2 16,0 0-6-16,6 2 2 0,-6-2-6 0,0 0 0 16,8 0 2-16,-8 0-8 0,0 0 2 0,6 0-15 15,-6 0 19-15,0 0-6 0,7 0 1 0,-7 0 3 16,7 0-2-16,-7 0-1 0,8 2-3 0,-8-2 2 16,7 0-8-16,-7 0 7 0,10 0-2 0,-10 0-5 15,7 0 3-15,-7 0 0 0,9-2 3 0,-5 4-1 16,-4-2-4-16,0 0 1 0,13-2 0 0,-9 4-3 0,-4-2 3 15,10-2-3-15,-10 2-2 0,10 0 7 16,-4 0-4-16,-6 0-5 0,9 0-1 0,-9 0 6 16,7 0-8-16,-7 0 2 0,0 0-1 0,7 0 1 0,-7 0-7 15,0 0 3-15,7 0-2 0,-7 0-5 16,0 0-16-16,0 0-11 0,0 0-19 0,0 0-27 16,0 0-31-16,0 0-69 0,0 0-116 0,0 0-316 0,-21 4 140 15</inkml:trace>
  <inkml:trace contextRef="#ctx0" brushRef="#br0" timeOffset="37638.28">18754 9323 104 0,'10'-2'124'0,"-10"2"-3"16,11 0-9-16,-4-1-5 0,0 0-7 0,2-1-7 15,-1 1-4-15,-2 1-18 0,1-2 2 0,0 1-12 16,-7 1-1-16,11-1-5 0,-5 1-9 0,-6 0-6 15,11-1-4-15,-7 0 7 0,2 1-10 0,-6 0-7 16,12 0 7-16,-6-1-13 0,-6 1 2 0,11 0-1 16,-5-1-2-16,1 1 3 0,-7 0-2 15,14 1-5-15,-8-3 1 0,1 2-3 0,2 0 5 0,1-2-4 16,0 2-3-16,-1 0-10 0,1-1 14 0,-2 0 0 16,2-1-2-16,-3 2 2 0,3-2-5 0,-1 2-6 0,0-1 6 15,0 1-2-15,-1 0 4 0,2-3-9 0,-3 2 6 16,0 1-3-16,2 0 4 0,-1 0-3 0,-8 0 2 15,14-2 2-15,-7 2-2 0,-1 0 4 0,1 0-5 16,-7 0 1-16,11-1 5 0,-5 1 1 0,1-3-5 16,1 3-2-16,-8 0-6 0,10-1 17 0,-3 1-5 15,1-2 1-15,0 0-1 0,-3 2 1 0,-5 0-3 16,13 2 1-16,-9-2 1 0,3 0-9 0,-7 0-1 16,10 0 3-16,-3-2 1 0,-7 2-1 0,10 0-1 15,-10 0-5-15,8 0-4 0,-8 0 10 0,9 0-1 0,-9 0-2 16,8 0-1-16,-8 0 1 0,7 0-4 15,-7 0 2-15,7 0 3 0,-7 0 0 0,8-1-1 16,-8 1-4-16,9 0 6 0,-9 0 1 0,8 0-5 0,-8 0 4 16,7-2-1-16,-2 1 5 0,-5 1-1 0,8 0 1 15,-8 0 2-15,10 0-3 0,-5-1 2 0,-5 1-1 16,9 0-2-16,-9 0 2 0,9-2 1 0,-4 2-4 16,-5 0 2-16,10-1-2 0,-10 1 0 0,7-1 0 15,-7 1-10-15,6-2 8 0,-6 2-1 0,5-2 0 16,-5 2-1-16,0 0 1 0,0 0 2 0,9 0 1 15,-9 0-1-15,0 0-5 0,0 0 4 0,6 1 0 16,-6-1 0-16,0 0-3 0,0 0 2 0,0 0-2 0,0 0 0 16,0 0 1-16,0 0-6 0,0 0-5 0,0 0 11 15,0 0-1-15,0 0-2 0,0 0-7 16,5 2 5-16,-5-2-9 0,0 0-8 0,0 0-26 0,0 0-14 16,0 0-20-16,0 0-25 0,0 0-46 0,-18 2-154 15,11-1-329-15,1-1 146 0</inkml:trace>
  <inkml:trace contextRef="#ctx0" brushRef="#br0" timeOffset="38520.34">19006 9403 34 0,'0'0'151'0,"0"0"-10"16,0 0-7-16,0 0-11 0,0 0-6 0,0 0-11 15,0 0-13-15,0 0-9 0,0 0 0 0,0 0-7 16,0 0-2-16,0 0-4 0,0 0-7 0,17 4-1 16,-17-4-5-16,0 0-6 0,7 0-5 0,-7 0-2 15,0 0-3-15,4 3-3 0,-4-3 0 0,7 0-5 16,-7 0 1-16,9 4-6 0,-6-2 0 0,-3-2 3 0,7 1-4 16,-3 2 1-16,0-2-3 0,-4-1 1 15,9 4-3-15,-5-2 2 0,0 0-1 0,-4-2 0 16,6 5 1-16,-1-2 3 0,0-2-2 0,-2 2 3 0,3 0-3 15,0 0 0-15,-3-1 1 0,1 1-1 0,2 1 0 16,-2-1 4-16,0 1-5 0,3-1-2 0,-1 3 1 16,-2-3-4-16,1 0 2 0,1 1-1 0,0 1 1 15,1 0-7-15,-4-2 1 0,1 1-3 0,0 0 1 16,2-1-4-16,0 1 3 0,-2-1-3 0,0 1-2 16,0 0 2-16,0 0-6 0,-1-3 2 0,1 3 2 15,-4-4-2-15,6 6-1 0,-2-5 2 0,-1 3-2 16,-3-4-4-16,5 4 7 0,-3-1-4 0,-2-3-1 15,0 0 0-15,4 2-4 0,-4-2 4 0,0 0 0 16,6 5 0-16,-6-5 3 0,0 0-5 0,0 0 2 16,1 3-3-16,-1-3 3 0,0 0-2 0,0 0 1 15,0 0 2-15,0 0-5 0,0 0 3 0,0 0-2 16,0 0 0-16,0 0-6 0,0 0-11 0,0 0-15 16,0 0-14-16,0 0-19 0,0 0-23 0,0 0-14 15,0 0-33-15,0 0-30 0,0 0-193 0,0 0-386 0,-11-13 170 16</inkml:trace>
  <inkml:trace contextRef="#ctx0" brushRef="#br0" timeOffset="39043.67">19271 9387 38 0,'0'0'117'0,"0"0"-7"0,0 0-10 0,0 0-4 15,0 0-8-15,0 0-1 0,0 0-6 0,0 0-15 16,0 0 14-16,0 0 1 0,0 0 2 0,0 0 4 16,-7 14-4-16,7-14 1 0,-3 8 2 0,-1-6-3 15,1 3 1-15,-1-1-3 0,1 1-3 0,-3 2 5 16,2-2-6-16,-2 2-5 0,2-1-6 0,-3 2 0 15,0-3-4-15,4 4-2 0,-2-2 4 0,-1-1-6 16,2 1-4-16,-2 0 1 0,2-1-6 0,-2 1 3 16,2-2-2-16,-3 1-5 0,4-1-5 0,-2-1-2 15,1 0-4-15,1-1 1 0,-1 2-6 0,-1-2 1 16,5-3-2-16,-4 6-6 0,0-3 1 0,0-1 2 0,4-2-7 16,-5 5 3-16,5-5-6 0,-4 2 2 15,4-2-6-15,-4 5 0 0,4-5-17 0,-6 2-23 0,6-2-29 16,-4 6-34-16,1-5-37 0,3-1-44 0,-5 6-247 15,5-6-454-15,-5 3 201 0</inkml:trace>
  <inkml:trace contextRef="#ctx0" brushRef="#br0" timeOffset="108482.57">10407 7167 44 0,'0'0'91'0,"0"0"-5"0,-3-3-1 15,3 3-8-15,0 0-3 0,0 0-10 0,0 0-4 0,0 0-11 16,0 0 0-16,0 0-5 0,0 0-6 0,0 0-8 15,0 0 1-15,0 0 5 0,0 0-4 16,0 0-7-16,0 0 3 0,0 0 2 0,0 0 2 16,0 0-1-16,0 0 6 0,0 0-5 0,0 0-1 0,0 0-2 15,0 0 5-15,0 0-9 0,0 0 6 16,0 0-8-16,0 0 1 0,0 0-3 0,0 0-4 16,0 0-7-16,0 0 3 0,0 0 2 0,0 0-4 0,0 0-4 15,0 0-1-15,0 0 4 0,0 0-1 0,0 0-4 16,0 0 3-16,0 0-4 0,0 0 3 0,0 0-6 15,0 0 2-15,15 6 0 0,-15-6 1 0,7 1 2 16,-7-1-2-16,7 2-3 0,-7-2 2 0,0 0-4 16,7 0 4-16,-7 0 7 0,7 1-8 0,-7-1 1 15,6 0-1-15,-6 0-2 0,4 2 1 0,-4-2 2 16,6 2 1-16,-6-2 0 0,5 2-2 0,-5-2 1 16,0 0 4-16,10 2-8 0,-10-2 5 0,7 0 1 15,-7 0 4-15,7 1 0 0,-7-1 2 0,0 0-5 0,8 1 4 16,-8-1 2-16,0 0 0 0,9-2 0 15,-9 2 2-15,0 0-5 0,7 1-1 0,-7-1 3 16,0 0-2-16,7-1-5 0,-7 1 3 16,0 0-5-16,7 0 4 0,-7 0-2 0,7 0 2 0,-7 0 0 0,0 0-1 15,9-2-3-15,-9 2 0 0,7 0-2 0,-7 0 0 16,0 0-2-16,8 0 7 0,-8 0-2 16,0 0 3-16,8-2-4 0,-8 2 1 0,0 0-3 0,9 0 8 15,-9 0-7-15,0 0-1 0,8 0-2 0,-8 0 2 16,6 0-1-16,-6 0 3 0,0 0-3 15,7 0 3-15,-7 0-4 0,0 0 5 0,7 0 0 0,-7 0-1 16,7 2 0-16,-7-2-6 0,0 0 1 0,7-2 6 16,-7 2-4-16,0 0 3 0,8 0-1 0,-8 0 1 15,0 0-1-15,9 0 0 0,-9 0-2 0,0 0 5 16,7 0-2-16,-7 0-3 0,0 0 2 0,7 0 4 16,-7 0-4-16,0 0 6 0,0 0-1 0,0 0 5 15,6 0-7-15,-6 0-1 0,0 0 0 0,0 0 4 0,0 0-4 16,0 0 2-16,0 0-4 0,7 0 3 15,-7 0-5-15,0 0 2 0,0 0 0 0,0 0 2 16,0 0-5-16,0 0 4 0,0 0-2 0,0 0 2 16,8 0 0-16,-8 0-1 0,0 0-1 0,0 0 1 0,0 0 2 15,0 0 1-15,0 0-1 0,0 0-1 0,0 0 3 16,0 0 2-16,0 0-5 0,0 0 5 16,0 0 1-16,7 0-3 0,-7 0-1 0,0 0 4 0,0 0 2 15,0 0-6-15,0 0 5 0,0 0-1 0,0 0-1 16,0 0-4-16,0 0 7 0,0 0-6 0,7 0 5 15,-7 0-4-15,0 0 1 0,0 0-1 0,0 0 0 16,0 0 5-16,6-1-3 0,-6 1 4 0,0 0 0 16,0 0 4-16,0 0 2 0,0 0 3 0,0 0 5 15,0 0 2-15,0 0 2 0,0 0 3 0,0 0 2 16,0 0 2-16,0 0 4 0,0 0 0 0,0 0-1 16,0 0-1-16,0 0-2 0,0 0-5 0,0 0-2 15,0 0-4-15,0 0 1 0,0 0-2 0,0 0-1 0,0 0-3 16,0 0-6-16,0 0-1 0,0 0 0 0,0 0 1 15,0 0 0-15,0 0-4 0,-3-9-3 16,3 9 0-16,0 0-6 0,0 0-10 0,0 0-14 16,0 0-18-16,0 0-19 0,0 0-13 0,0 0-19 0,0 0-14 15,0 0-14-15,0 0-27 0,0 0-22 0,0 0-140 16,0 0-333-16,0 0 147 0</inkml:trace>
  <inkml:trace contextRef="#ctx0" brushRef="#br0" timeOffset="110436.86">12192 7193 103 0,'0'0'106'16,"0"0"-9"-16,0 0-4 0,0 0-8 0,0 0-9 0,0 0 0 15,0 0-3-15,0 0-10 0,0 0 8 16,0 0-7-16,0 0-3 0,0 0-2 0,0 0-4 15,0 0-5-15,0 0-2 0,0 0-5 0,0 0 3 0,0 0-3 16,-12-4-3-16,12 4-6 0,0 0 6 16,0 0-8-16,0 0 2 0,0 0-8 0,0 0-15 15,0 0 5-15,0 0 1 0,0 0-3 0,0 0 5 0,0 0-1 16,0 0-6-16,0 0 0 0,0 0-6 0,0 0 0 16,0 0 3-16,0 0-1 0,0 0-2 0,0 0 3 15,0 0-5-15,0 0 1 0,19 3 2 0,-19-3 0 16,0 0 3-16,7 1-7 0,-7-1 4 0,5 2-4 15,-5-2 1-15,6 0-7 0,-6 0 7 0,7 0 1 16,-7 0-2-16,7 0 0 0,-7 0-2 0,7 0 0 16,-7 0 5-16,9 0 0 0,-9 0-8 0,7 0 3 15,-7 0 0-15,8 0 4 0,-8 0-1 0,10 1-6 16,-4-1 3-16,-6 0-4 0,8 0 6 0,-8 0-14 16,10 0 14-16,-7 2 1 0,-3-2-3 0,8 0 0 15,-8 0 2-15,9 0-1 0,-9 0-3 0,7-2 0 16,-7 2 3-16,0 0 0 0,10 2-2 0,-10-2-1 0,5 0 2 15,-5 0 1-15,6 0-3 0,-6 0-2 16,0 0 2-16,10 0-1 0,-10 0 2 0,5 1 5 16,-5-1-1-16,7 1-6 0,-7-1 1 0,6 2 3 0,-6-2 1 15,7 2 0-15,-7-2 0 0,7 1-2 0,-7-1-1 16,6 1 2-16,-6-1 2 0,7 3-6 0,-7-3 1 16,5 0 0-16,-5 0 3 0,7 2 1 0,-7-2 0 15,6 1-5-15,-6-1 4 0,0 0 2 0,10 0-1 16,-10 0-2-16,7 1 4 0,-7-1-6 0,7 0 0 15,-7 0 1-15,6 0-2 0,-6 0 6 0,0 0-5 16,9-1 5-16,-9 1-3 0,9-1 0 0,-9 1 1 16,7 1 1-16,-7-1 1 0,8-1 0 0,-8 1-4 15,9 1 2-15,-9-1-8 0,8 0 7 0,-2 0 1 0,-6 0-1 16,7 0 2-16,-7 0-3 0,7 1 4 0,-7-1-3 16,0 0-3-16,7 0 4 0,-7 0-4 15,7 1 5-15,-7-1 1 0,0 0-4 0,6 1 2 0,-6-1-3 16,0 0-1-16,5 0-2 0,-5 0 7 0,0 0-3 15,0 0 7-15,0 0-6 0,0 0-1 0,0 0 7 16,0 0 1-16,0 0-1 0,0 0 3 0,0 0 2 16,6 1 4-16,-6-1-8 0,0 0 7 0,0 0 3 15,0 0 1-15,0 0 8 0,0 0 1 0,0 0 6 16,0 0 0-16,0 0 5 0,0 0 3 0,0 0 2 16,0 0 1-16,0 0-2 0,0 0-2 0,0 0-2 15,0 0-7-15,0 0-3 0,0 0 0 0,0 0-4 16,0 0-5-16,0 0-3 0,0 0-11 0,0 0-21 15,0 0-37-15,0 0-39 0,0 0-47 0,0 0-80 16,0 0-120-16,0 0-365 0,-14-11 162 0</inkml:trace>
  <inkml:trace contextRef="#ctx0" brushRef="#br0" timeOffset="114678.39">15460 10126 112 0,'0'0'134'0,"0"0"-3"0,0 0-7 16,0 0-4-16,0 0-9 0,2-5-14 0,-2 5-14 15,0 0 5-15,0 0-2 0,0 0-11 0,0 0 0 16,0 0-5-16,0 0-5 0,0 0-5 0,-4-6-6 16,4 6-7-16,0 0-5 0,0 0-3 15,0 0-9-15,0 0 2 0,0 0-1 0,0 0 2 0,0 0 4 16,0 0 0-16,0 0-2 0,0 0 5 0,0 0 0 16,-1 19-3-16,0-13 8 0,-1 1-3 0,0 0 6 15,0 2 3-15,0 1-2 0,-2 2-1 0,1-1 7 16,0-2-5-16,0 1-2 0,0 0-8 0,-1 3 1 15,1-2-6-15,0 2 7 0,0-2-5 0,0 1-1 16,1-3 0-16,1 3-4 0,0-1-1 0,0-3-2 16,1 0-5-16,-1 1 0 0,1 0-2 0,1-2 0 15,0 1-3-15,0 0-1 0,0-1-4 0,-1-1 1 16,1-2-5-16,-1-4 5 0,2 8-5 0,-1-4-1 0,-1-4 0 16,3 7-2-16,-1-5-1 0,-2-2-14 0,0 0-11 15,2 7-5-15,-2-7-12 0,0 0-9 0,0 0-17 16,0 0-23-16,0 0-14 0,0 0-24 0,-6 5-15 15,6-5-28-15,0 0-198 0,0 0-393 0,-14-14 174 16</inkml:trace>
  <inkml:trace contextRef="#ctx0" brushRef="#br0" timeOffset="115061.6">15443 10167 38 0,'0'0'161'0,"-1"-7"-15"16,1 7-13-16,0 0-19 0,0 0-10 0,0 0-9 15,0 0-8-15,5-2-9 0,-5 2-10 0,0 0-5 16,0 0-4-16,0 0-4 0,10 5 5 0,-10-5-7 0,6 6 7 16,-2-2-3-16,2 1-3 0,-1-1 0 0,1 1 1 15,1 2-2-15,1-3 1 0,2 3 0 0,-2-1-3 16,3-1-1-16,2 1 0 0,-3 2 0 0,2-1-6 15,-1-2-2-15,0 4 2 0,-2-6-7 16,-1 5 0-16,0-3-8 0,0 1 1 0,-1 0-3 16,0-2-5-16,0 3 0 0,-1-2-3 0,0 1-4 0,-1 1-1 15,0-2 2-15,0 0-2 0,-1-1-4 0,0 2-1 16,2-2 0-16,-3 1 0 0,0-1 1 0,-1-1 0 16,-2-3 0-16,4 5-2 0,-4-5 1 0,4 4-3 15,-4-4 0-15,4 3-1 0,-4-3-11 0,0 0 1 16,4 2-12-16,-4-2-16 0,0 0-11 0,0 0-26 15,0 0-14-15,0 0-4 0,6-10-18 0,-5 6-28 16,-1 4-180-16,0-12-340 0,0 2 150 0</inkml:trace>
  <inkml:trace contextRef="#ctx0" brushRef="#br0" timeOffset="115391">15703 10060 84 0,'0'0'151'0,"0"0"-6"16,0-7-19-16,0 7-8 0,0 0-15 0,0 0-11 15,0 0-8-15,0 0 2 0,0 0-4 0,0 0-3 16,0 0-5-16,0 0-9 0,0 0 11 0,3 22 1 16,-5-15 7-16,1 2-2 0,-1 4 3 0,1-1-5 15,-2 0-2-15,1 1-10 0,1 0-1 0,-1 0-6 16,1-1 1-16,0 1-3 0,0-1-3 0,1 0-8 15,-1-1 0-15,0-1-6 0,1-1-2 0,-1 1 2 0,1-3-6 16,1 3-4-16,-1-2-3 0,1 0-3 16,0-3 0-16,0 2-3 0,1-2-2 0,-2-5-3 15,2 7 0-15,0-2-3 0,0-1 1 0,-2-4-1 0,5 6-3 16,-3-2-19-16,1-2-20 0,-3-2-15 0,4 4-23 16,-1-1-24-16,-3-3-18 0,7 3-34 0,-7-3-67 15,0 0-134-15,10-7-369 0,-6 3 165 0</inkml:trace>
  <inkml:trace contextRef="#ctx0" brushRef="#br0" timeOffset="115740.99">15919 10212 124 0,'0'0'163'0,"0"0"-16"0,0 0-13 0,0 0-10 16,0 0 0-16,0 0-16 0,0 0-9 0,9 6-8 16,-9-6-6-16,7 3-2 0,-4 0-1 0,-3-3-1 15,7 5-10-15,-4-3-4 0,2 0-5 0,-1 1 1 0,-4-3-6 16,12 2 2-16,-7-2-3 0,4 2 2 0,-4-1-5 16,2-1 1-16,1 1-4 0,0-1-1 0,0 0-6 15,-8 0-3-15,14 0-5 0,-6-1 2 0,-2 1-14 16,0-1 8-16,-6 1-6 0,12-2-3 0,-6 2-1 15,0-2-7-15,-6 2 4 0,10-2 0 0,-6 1-8 16,-4 1 7-16,7-2-6 0,-7 2 0 0,6-1-7 16,-6 1-11-16,5-3-16 0,-5 3-9 0,0 0-9 15,0 0-34-15,0 0 8 0,0 0-15 0,0 0-12 16,0 0-27-16,0 0-23 0,0 0-163 0,0 0-332 0,0 0 148 16</inkml:trace>
  <inkml:trace contextRef="#ctx0" brushRef="#br0" timeOffset="116025.94">15952 10324 177 0,'0'0'202'0,"15"-8"-17"15,-15 8-12-15,11-3-11 0,-6 0-10 0,3 2-17 16,1 1-9-16,-2-2-10 0,0 2-12 0,1 0-12 15,1 0-9-15,-2 0-7 0,-7 0-10 0,10 1-2 16,-4 0-12-16,0-1-4 0,-6 0-3 16,10 2-2-16,-6 0-7 0,0 1-5 0,1-1-3 0,-5-2-2 15,7 2 1-15,-7-2-5 0,4 3-2 0,-4-3-3 16,3 4-2-16,-3-4-9 0,5 3-16 0,-5-3-15 0,3 4-9 16,-3-4-13-16,4 4-15 0,-4-4-26 15,6 0-30-15,-6 0-47 0,0 0-132 0,11-5-322 16,-5 2 143-16</inkml:trace>
  <inkml:trace contextRef="#ctx0" brushRef="#br0" timeOffset="116786.52">16280 10140 149 0,'0'0'138'0,"3"-7"-13"0,-3 7 1 16,4-4-16-16,-4 4-3 0,4-5-13 0,-1 3-5 0,-3 2-2 15,8-4-6-15,-2 2-6 0,0-1-9 16,-1 2 2-16,1-2 0 0,0 3-11 0,-6 0 0 16,11-1-3-16,-6 1-5 0,-5 0-7 0,10 1-5 0,-5 1 1 15,-5-2-9-15,8 4-1 0,-5-3-1 0,0 2-4 16,1 0 2-16,-4-3-3 0,4 8-1 0,-3-4 4 16,1 0 0-16,-1 1-4 0,-1-5 1 15,-1 10-6-15,2-5 3 0,-1-5 2 0,-1 9 1 0,1-4-3 16,0-5-6-16,-4 9 7 0,1-3-6 0,1-2-1 15,0-1 3-15,2-3-4 0,-5 9 0 0,3-5 2 16,-1-2-3-16,0 2 3 0,3-4-3 0,-4 6 3 16,1-3-8-16,3-3 3 0,-6 3 0 0,6-3-3 15,-4 6 1-15,4-6 0 0,0 0-3 0,-3 3 5 0,3-3-4 16,0 0-1-16,0 0 4 0,0 0-5 0,0 0 0 16,0 0 2-16,0 0-4 0,0 0 2 15,0 0-1-15,0 0 0 0,0 0-4 0,0 0 2 0,0 0 0 16,0 0 2-16,0 0 1 0,0 0-5 15,13 0 4-15,-13 0-2 0,0 0-3 0,0 0 3 16,0 0 0-16,10-3 1 0,-10 3-4 0,0 0-1 0,7 1 3 16,-7-1-1-16,0 0-1 0,5 2 0 0,-5-2 1 15,0 0 4-15,5 2-3 0,-5-2 1 0,4 4-3 16,-4-4 0-16,0 0 0 0,4 3 5 0,-4-3-6 16,3 4 2-16,-3-4-2 0,3 4 6 0,-3-4-1 15,0 5-12-15,0-5 13 0,0 7 1 0,0-7-7 16,0 8 5-16,0-8-1 0,-3 8-6 0,3-8 8 0,0 8-9 15,-1-3 10-15,1-5-1 0,-5 8 1 16,4-5-2-16,-3 1 7 0,4-4 3 0,-5 7 3 16,3-1-2-16,-1-4-1 0,-1 1 2 0,-2 2-1 0,2-2 0 15,-1 0-3-15,0 1-4 0,1 0 4 16,-3-1-2-16,1-2-2 0,2 1-4 0,-3 1 7 0,0-1-2 16,2-1-10-16,1 3-9 0,4-4-10 0,-8 2-19 15,5-1-8-15,3-1-23 0,-7 2-20 0,7-2-32 16,0 0-52-16,0 0-131 0,0 0-331 0,0 0 146 15</inkml:trace>
  <inkml:trace contextRef="#ctx0" brushRef="#br0" timeOffset="117040.64">16556 10285 153 0,'0'0'159'0,"4"4"-7"0,-4-4-11 0,2 5-6 16,-2-5-8-16,2 7-13 0,-2-7 0 0,-1 8-5 0,2-3-5 15,-2 3-7-15,1 0-2 0,0-1-5 16,-1 1-2-16,-1 0-12 0,-1 1-11 0,-1 0-14 0,0 2 7 16,-3 0-6-16,0-1-3 0,0 2-10 0,-2-2-4 15,1-1-15-15,-1 3-20 0,1-2-29 16,-1-1-22-16,1 0-30 0,1 0-27 0,-1-1-201 15,2-3-335-15,0 1 148 0</inkml:trace>
  <inkml:trace contextRef="#ctx0" brushRef="#br0" timeOffset="119130.63">16847 10253 126 0,'-1'7'170'0,"1"-7"-6"0,0 7-16 15,0-7-6-15,0 11-17 0,3-6-1 0,-2 1-8 16,1-1-13-16,1 1-4 0,-1 0-11 0,1 1-8 15,-1-2-4-15,0 0-8 0,1 1-4 0,-1-1-9 16,0 1-3-16,0-2-3 0,-1 0-4 0,2 1 0 0,-3-5-10 16,1 7-1-16,2-4-3 0,-3-3-9 0,0 5 3 15,0-5-3-15,0 0 1 0,3 6-5 0,-3-6 3 16,0 0 1-16,0 0-2 0,0 0-2 0,0 0-1 16,0 0 0-16,0 0-6 0,0 0 3 0,0 0-3 15,0 0-2-15,0 0 3 0,-1-18-2 0,2 9-6 16,-1 3-4-16,1-3-1 0,2-1-7 0,0 1 0 15,1-1-3-15,-1 1 5 0,3 0-6 0,-2 2 1 16,2-4 2-16,1 0 1 0,-2 4-1 0,0-1-3 16,0 1 7-16,2 1 0 0,0 0-1 0,-1 2-1 15,0-3 5-15,2 3 0 0,-4 0 0 0,2 0 3 16,-2 1-1-16,0 1 1 0,-4 2 1 0,7-3-1 16,-4 0-2-16,-3 3-1 0,0 0 5 0,9 0-4 0,-9 0 4 15,0 0 6-15,8 4-2 0,-7 0 2 0,-1-4 2 16,3 8 1-16,-3-5-2 0,0-3 0 15,4 11-4-15,-4-8 1 0,0 3 0 0,1 2 1 0,-1-3 0 16,0-5-2-16,0 12-1 0,0-8 0 16,0 2 1-16,0-6 1 0,0 11-2 0,0-6 4 0,0-5-8 15,-1 9 1-15,0-5 3 0,1-4-2 0,-1 7 3 16,1-7-1-16,0 0-3 0,1 5 2 0,-1-5 0 16,0 0 2-16,0 0 1 0,0 0-3 0,0 0 1 15,0 0 4-15,0 0-4 0,0 0-5 0,0 0-6 16,0 0-3-16,0 0-5 0,3-20 3 0,-2 13-1 15,2 0-4-15,-3 0 0 0,4-1-1 0,-1-1 2 16,1 1 1-16,-1 1-1 0,1-1 1 0,-1 1 3 16,2-1 1-16,-1 2 1 0,-1 1-11 0,-1 0 14 15,1-1-1-15,1 2 4 0,-2 1-3 0,-2 3 1 16,5-6-1-16,-2 3 0 0,-3 3-1 0,4-3-1 0,-4 3 3 16,0 0 4-16,0 0-4 0,7 0 0 0,-7 0-1 15,0 0 4-15,0 0 1 0,6 9-2 16,-6-9 12-16,2 9 2 0,-1-2 7 0,0-2-3 0,-1 3 3 15,2 0-2-15,0 1-4 0,0-1-1 0,-1-1 2 16,-1 1-2-16,3 0-1 0,-1 2-3 0,0-3 5 16,-2 0-3-16,2-2-3 0,1 3-1 0,-1-2 2 15,-2-1-2-15,2-1 0 0,-2-4-5 0,1 7 7 16,1-2-3-16,-2-5-3 0,3 4 4 0,-3-4 2 16,5 4-3-16,-5-4 2 0,7 0-3 0,-7 0-8 15,0 0-2-15,9-4-12 0,-6 1 4 0,-3 3-1 16,7-7 2-16,-5 4-2 0,3-1-2 0,-1-1 4 15,0-1 2-15,-1 1 0 0,0 1 2 0,0-1 1 16,-1 1 1-16,1 1 3 0,-3 3 5 0,4-8-9 16,-4 8 12-16,3-3 3 0,-3 3 0 0,0 0-1 15,3-6 0-15,-3 6-7 0,0 0 7 0,5 0-5 0,-5 0 2 16,0 0 3-16,0 0 1 0,7 8-1 0,-4-7 6 16,0 5 1-16,-1-2-5 0,3-1 3 0,-2 2 0 15,1-1 1-15,0 0 3 0,3 1 0 0,-1-1 3 16,0 1 0-16,2-2 1 0,-1 0-1 0,0 1-1 15,2-1-2-15,-2-2 0 0,1 0-4 0,1 0 0 16,-2-2 2-16,2 1-2 0,-1 0-1 0,1-1-1 16,-1 0 1-16,0-1 1 0,-3-1-8 0,2 0-10 15,-2 1-7-15,1-3-1 0,-1 1 0 0,-1-1-6 16,-1 2-12-16,0-3-9 0,-2 1-5 0,-1 5 4 16,0-9 2-16,-1 3-3 0,-2-1 2 0,0 4 2 0,-2-3 8 15,-2 2-6-15,0-1 8 0,0 2 5 16,-3-1 5-16,1 2 2 0,0 0 12 0,1 0 7 15,-2 0 1-15,1 3 10 0,0-2 6 0,0 2 0 0,0 0 6 16,0 2-1-16,0 0-5 0,1 1 2 0,0-1 0 16,3 1-2-16,0 1-1 0,1 0-1 0,-1 2-1 15,2-3 0-15,0 0-1 0,0 4 3 0,1-4-2 16,3 4-1-16,-1-1-2 0,1 0-2 0,-1-7-5 16,3 9 4-16,-2-3 3 0,3-2 2 0,-1-1-6 15,4 3-1-15,-1-3 3 0,1-1 1 0,1 1-2 16,0-2 1-16,0 1-3 0,0-2 3 0,0-2 2 15,0 1-2-15,0-2-6 0,1 2-4 0,-1-2-10 16,-1 0-6-16,0-1 13 0,0 1-6 0,-1-3-5 16,0 1-7-16,-1-1 4 0,-1 3 2 0,0-1 3 15,0-1-1-15,-2 1 6 0,1-1-1 0,0-1 3 0,-3 6 0 16,4-5 3-16,-2 1 8 0,0-1 4 0,-2 5 7 16,3-4-1-16,-3 4 2 0,0 0-6 0,2-6 1 15,-2 6-4-15,0 0-3 0,0 0-9 0,0 0 13 16,0 0-5-16,0 0-1 0,0 0 1 0,0 0 0 15,0 0 5-15,0 0-1 0,10 7 3 0,-8-3-3 16,0 2-2-16,0-2 0 0,1-1 1 0,-1 2 3 16,3 1-1-16,-2-1-1 0,0-2-2 0,0 2 2 15,0-2-2-15,0 1 2 0,0-1-2 0,0 0-1 16,0 1 1-16,-3-4-4 0,5 5-1 0,-5-5 5 16,7 1-5-16,-7-1-4 0,9-1-9 0,-9 1-5 15,9-5-13-15,-3 1 2 0,-1 1 10 0,0-1-10 16,1-2 3-16,-1 0-11 0,1-1 4 0,0-1 0 15,0 3 3-15,1-2 3 0,-2-1 5 0,0 1-3 16,0 0 2-16,0 0 6 0,-1 1 7 0,0-1 4 16,1 3 3-16,-1 1 2 0,0-2 6 0,-4 5 7 0,7-5 1 15,-3 2-1-15,-4 3 2 0,5-2 0 0,-5 2 6 16,6-2 7-16,-6 2-4 0,0 0-1 0,10 6 7 16,-7-4-1-16,1 0-2 0,0 3 10 0,-1-2 3 15,2 1-1-15,0 1-1 0,1 1 1 0,-1 0 2 16,1 1-4-16,0-1-3 0,0 0-2 0,-1 0 0 15,1 2 0-15,0-3-4 0,1 0-5 0,-1 1-1 16,0-1-2-16,-1 1-2 0,2-2 3 0,-2 1-5 16,-1 0 0-16,1-2 0 0,0 0-2 15,-1 1-1-15,0-1-9 0,0 0-16 0,-1-1-13 0,-3-2-20 16,7 4-15-16,-7-4-17 0,5 2-14 0,-5-2-26 16,5 0-28-16,-5 0-58 0,0 0-149 0,5-6-380 15,-5 6 168-15</inkml:trace>
  <inkml:trace contextRef="#ctx0" brushRef="#br0" timeOffset="119377.3">17771 10163 110 0,'0'0'225'16,"-4"-3"-26"-16,4 3-19 0,0 0-16 0,0 0-6 15,0 0-12-15,-11 7-3 0,6-3-9 0,0 3-11 16,-2 2-2-16,0-2-7 0,-3 4-6 0,1 0-6 15,1 0-7-15,-2 0-4 0,-1 5-15 0,2-3-2 16,1-1-5-16,-4 5-9 0,4-4-4 0,-1 0-6 16,2-2-4-16,-2 0-1 0,1 1-9 0,2-1 1 15,-2 0-9-15,1-2-4 0,2-1-6 0,0-2-21 16,-1 1-16-16,2 0-26 0,0-3-29 0,0 1-32 16,2 0-53-16,-1-2-246 0,3-3-438 0,0 0 194 0</inkml:trace>
  <inkml:trace contextRef="#ctx0" brushRef="#br0" timeOffset="120629.14">18111 9962 101 0,'0'0'143'16,"0"0"-3"-16,2-3-9 0,-2 3-1 0,0 0-7 0,0 0-9 15,0 0-8-15,0 0-5 0,0 0-10 0,0 0-7 16,0 0-8-16,0 0-5 0,0 0-3 16,0 0-8-16,-19 4-3 0,12-1-1 0,0-2-8 0,-1 2 0 15,0 0-6-15,0 0-2 0,-2 3-5 0,2-4-2 16,2 2-1-16,-1 0-5 0,-2 0-1 0,3-1-5 16,-1 2 0-16,2-1-2 0,1 0-5 0,-2 1 5 15,2-1-5-15,1-1-2 0,0 1 0 0,1 1-4 16,-1-1-1-16,3-4 1 0,-2 9-1 0,2-4 0 15,0-5 0-15,1 7 3 0,1-2-5 0,1-1 3 16,2 2-6-16,0-3 2 0,-1 1 1 0,3 1 0 16,0-1-3-16,1 2 2 0,1-2 4 0,1 0-7 15,-2-1 1-15,2 0-1 0,0-1 1 0,0 0 0 0,0 2-1 16,-1-1 2-16,0-1 3 0,-1 0-5 0,0 1-5 16,-2 0 4-16,0-2 0 0,-2 2 3 15,1-1-9-15,-5-2 5 0,5 4 0 0,-2-2 3 0,-3-2 4 16,3 5-5-16,-3-5 0 0,0 0 5 0,-3 9 0 15,3-9 6-15,-8 6-5 0,3-3 5 16,0 1-2-16,-2-1 3 0,0 1 6 0,-2 0 0 0,1 1-2 16,1-2-4-16,-2 2 3 0,1 0-2 0,1-2 0 15,-2 3 3-15,1-2-6 0,2-2 1 0,0 3-2 16,-1-2-1-16,1 1 5 0,3 0-8 0,-3-2 0 16,2 0 2-16,1 2-1 0,3-4-1 0,-6 4-2 15,6-4 1-15,-3 4 0 0,3-4-1 0,-2 6-1 16,2-6 2-16,0 0-2 0,0 0 0 0,3 8 1 0,-3-8-2 15,8 3 0-15,-3-2-11 0,3 1-4 16,0-1-4-16,0-1 0 0,1 1 3 0,-1-1 0 16,1 0 2-16,1 2-2 0,-2-2 4 0,1 2 1 0,-4-2 0 15,1 0 3-15,-6 0-2 0,10 2 0 0,-7 0-1 16,-3-2 3-16,5 4 0 0,-5-4-3 16,2 6 5-16,-2-6-3 0,0 7 6 0,0-7 6 15,-5 12-1-15,3-5 3 0,-3 2 9 0,0 3-2 0,0-2 1 16,-1 2-3-16,0-1 3 0,2 2-1 0,-1-3-3 15,2 5-6-15,1-3 0 0,2-1 7 0,-2 4-4 16,2-3-1-16,2 0-1 0,0 0 1 0,1-1 2 16,2 1 0-16,-3-4-5 0,3 0 3 0,-3 1-1 15,3-2 4-15,-1-1-9 0,0 1-15 0,0 0-14 16,-1-2-17-16,0-1-18 0,0 1-33 0,0-2-36 16,0 1-41-16,-3-4-163 0,6 4-363 0,-6-4 161 15</inkml:trace>
  <inkml:trace contextRef="#ctx0" brushRef="#br0" timeOffset="125869.12">18422 10154 94 0,'0'0'176'0,"0"0"-10"0,0-7-17 0,0 7-12 0,0 0-10 15,0 0-15-15,3-7-8 0,-3 7-7 0,2-4-12 16,-2 4-9-16,3-3 2 0,-3 3-9 0,0 0-4 15,3-5-5-15,-3 5 1 0,0 0-6 0,0 0-3 16,4-5-3-16,-4 5-6 0,0 0-5 0,0 0-3 16,0 0-3-16,0 0-2 0,0 0-7 0,0 0 3 15,0 0 2-15,0 0-1 0,0 0 4 0,0 0-1 16,-17 10 1-16,13-6-4 0,0 0 3 0,-3 2-5 16,0 0-1-16,0-1-2 0,0 2 1 0,1 0 2 15,-1 0 3-15,0 1-9 0,-1 1 4 0,1 2-5 0,1 0-1 16,2-1 0-16,-1-1-2 0,1 3-3 15,0-1-1-15,3-2-1 0,-4 3-3 0,3-1 2 16,0-2 2-16,2 1-3 0,0 2-1 0,0-1-2 16,0 2 0-16,2-4 0 0,0 0 2 0,0 0 1 15,-1-1-2-15,2-2-1 0,1 4-5 0,-2-5 3 16,2 2 3-16,-1-1-1 0,0-1 0 0,-2 0 0 0,3 0-2 16,-1-2-2-16,1 2 2 0,1-3 0 0,-1 1 5 15,2-1-5-15,2 0-1 0,-1-1 1 0,3 0 1 16,1-1-4-16,-3 0 3 0,5-2 0 0,-3 2-1 15,1-2 0-15,-1 0-2 0,0 0 2 0,0-1 3 16,-2 0-5-16,2 0 1 0,-3-1 1 0,0 1 2 16,-1 0-4-16,-2 0 6 0,1 0-2 0,-5 3-7 15,5-5 6-15,-1 1-1 0,-4 4-4 0,0-7 5 16,0 7-5-16,0-6 1 0,0 6 0 0,-6-7 2 16,6 7-5-16,-8-4 4 0,1-1-2 0,0 3-2 15,0-3 4-15,-2 2 0 0,0 0-3 0,0 2 2 16,-1-1-2-16,0-1 3 0,2 1-1 0,-3 0 0 15,2 2 1-15,1 0 1 0,1 0-4 0,-2 0 2 16,9 0-3-16,-12 0 3 0,6 0-2 0,0 0-8 16,6 0-11-16,-8 4-6 0,8-4-11 0,-7 3-3 15,4-1-11-15,3-2-12 0,-4 3-15 0,4-3-15 0,-3 6-19 16,3-6-12-16,0 0-60 0,0 0-116 0,6 9-328 16,-2-8 146-16</inkml:trace>
  <inkml:trace contextRef="#ctx0" brushRef="#br0" timeOffset="126272.97">18640 10334 39 0,'0'0'198'0,"0"0"-14"0,0 0-15 16,0 0-15-16,0 0-21 0,0 0-11 0,0 0-9 15,0 0-11-15,0 0-8 0,4-1-6 0,-4 1-3 16,0 0-7-16,9 0-4 0,-9 0-7 0,7-1 1 0,-7 1-5 16,11 1-4-16,-3-1-1 0,1 1-4 0,-2-1-5 15,0 0-3-15,0 0-3 0,0 0-1 0,2-2 0 16,-1 3-7-16,-1 0-2 0,1-2-2 0,-2 0 2 15,1 1-7-15,0 0 0 0,-7 0-5 0,13-2-6 16,-7 2 1-16,-6 0-3 0,10-2 1 0,-5 2 0 16,-5 0-3-16,10-3 1 0,-10 3-5 0,8 0 2 15,-8 0 0-15,9-1-2 0,-9 1 1 0,7-2-2 16,-7 2-10-16,0 0-9 0,10 0-10 0,-10 0-16 16,4 2-12-16,-4-2-14 0,0 0-16 0,0 0-16 15,8-2-37-15,-8 2-50 0,0 0-130 0,3-6-339 16,-3 6 151-16</inkml:trace>
  <inkml:trace contextRef="#ctx0" brushRef="#br0" timeOffset="126639.42">18742 10227 137 0,'0'0'171'0,"0"0"-12"0,-2-6-2 0,2 6-13 15,0 0-7-15,0 0-12 0,0 0-12 0,0 0-9 16,0 0-14-16,0 0-6 0,0 0-10 0,0 0-9 16,0 0-9-16,0 0-4 0,0 0 2 0,0 0-6 15,0 0-5-15,0 0 7 0,0 0 2 0,0 0-2 16,0 19-2-16,0-13 0 0,0 2-3 0,0 1 7 15,2-1-6-15,-1-1-4 0,-1 2 1 0,4 0-9 16,-4 1 0-16,3 0 2 0,-2-1-3 0,2 0-7 16,0 4-1-16,0-4-1 0,-2-2-1 0,2 2-4 15,-2 0 3-15,2-2-5 0,0 0-6 0,0 1 4 16,0-2-2-16,0 1-1 0,-2 0-11 0,2-1-25 0,-2-1-28 16,-1 2-34-16,2-2-47 0,-1-1-44 0,-1-4-184 15,1 7-390-15,-1-7 173 0</inkml:trace>
  <inkml:trace contextRef="#ctx0" brushRef="#br0" timeOffset="135732.74">18961 10141 78 0,'0'0'167'0,"0"0"-15"0,0 0-15 15,0 0-13-15,0 0-17 0,0 0-8 0,0 0-6 16,0 0-16-16,0 0-5 0,0 0-2 0,0 0-11 15,0 0-5-15,0 0-5 0,0 0-2 0,0 0-11 16,0 0 3-16,21-1-2 0,-21 1-7 0,9 1-3 16,-9-1-1-16,8 0-6 0,-8 0-1 0,7 2 3 15,-7-2-5-15,10 1 0 0,-10-1-3 0,9 1-1 16,-1-1-4-16,-1 1 1 0,-7-1-4 0,7 1 2 0,-3-1 0 16,-4 0-3-16,14 0 2 0,-8 0-5 0,-2 2 4 15,-4-2-4-15,14 0 5 0,-11 0-2 0,4 1-1 16,1-2 0-16,-8 1 0 0,12 0 1 0,-8 0-3 15,-4 0 3-15,13 0-5 0,-9 0-1 0,-4 0 3 16,9-2 0-16,-9 2-7 0,9 0-4 0,-9 0-1 16,7-2-8-16,-7 2-6 0,5-1-15 0,-5 1-3 15,0 0-16-15,5-3-12 0,-5 3-21 0,0 0-36 16,0 0-92-16,0 0-236 0,0 0 104 0</inkml:trace>
  <inkml:trace contextRef="#ctx0" brushRef="#br0" timeOffset="136390.43">18913 10150 182 0,'0'0'168'0,"0"0"-13"0,0 0-20 16,0 0-13-16,0 0-17 0,0 0-7 0,0 0-10 16,0 0-10-16,-5 4-4 0,5-4-10 0,0 0-7 15,0 0-6-15,-2 6-3 0,2-6-6 0,0 0 3 16,-1 7-2-16,1-7-8 0,0 5-5 0,0-5 0 16,-2 6-6-16,2-6 2 0,0 0 2 0,-1 9-10 15,1-9-1-15,1 7 0 0,-1-7 2 0,-1 5-3 16,1-5-4-16,1 6-1 0,-1-6 3 0,2 6-7 15,-2-6 1-15,1 7-1 0,-1-7 2 0,6 4 2 0,-5-2-6 16,-1-2 3-16,7 4-1 0,-4-1 1 16,3-2-6-16,-2 1 6 0,3 0-2 0,0 0 2 15,0 0-4-15,0-1 1 0,0 0-5 0,0 0 6 0,0 0-7 16,2 0-3-16,-1 1 6 0,-2-2-5 0,2 0-3 16,-3 2-12-16,2 0 14 0,-1-2-5 0,0 1 2 15,1-1-5-15,0 2 11 0,-1-2-1 0,-2 2-5 16,2 0 0-16,-1-1 2 0,-5-1 0 0,9 3 1 15,-5-2 0-15,-4-1 1 0,7 4 3 0,-2-2-2 16,-5-2-3-16,6 4 1 0,-3-1 1 0,1-1 3 16,-4-2-3-16,6 4 2 0,-3-1-6 0,-3-3 8 15,1 4-2-15,-1-4-3 0,6 3-1 0,-5 1 5 16,-1-4-5-16,3 7 7 0,-3-7-7 0,2 7 6 16,-2-7-5-16,-2 6 13 0,2-6 0 0,-1 9 0 15,1-9-2-15,-3 8 7 0,3-4 0 0,0-4 5 16,-6 7-2-16,3-4 3 0,-1 0 4 0,1 0-1 0,-1 0 4 15,-3 1 0-15,-1-1 1 0,-1-3-2 0,1 2-5 16,-1 2 1-16,1-2-1 0,-2-1-1 16,1 3-6-16,1-2 0 0,-2-1 0 0,1-1-1 0,0 2 0 15,3 0-3-15,-1 0-3 0,0 0-8 0,3-1-12 16,4-1-13-16,-10 5-10 0,7-3-7 0,0 2-17 16,3-4-17-16,-1 4-25 0,1-4-11 0,0 0-40 15,0 0-120-15,0 0-295 0,7 7 131 0</inkml:trace>
  <inkml:trace contextRef="#ctx0" brushRef="#br0" timeOffset="136633.34">19286 10418 38 0,'5'4'170'0,"-5"-4"-12"0,5 4-3 16,-5 1-10-16,2-2-12 0,0 4-9 0,-2 0-6 16,-2 1-10-16,0 1-12 0,-1-2-8 0,-2 5-8 15,-1 0-5-15,-1-1-5 0,1 1-12 0,-2 1-3 0,-5 3-6 16,-1 1-15-16,0-1-27 0,-1 0-35 0,-1 0-35 16,2-1-32-16,-1-1-168 0,-1-1-284 0,8-2 126 15</inkml:trace>
  <inkml:trace contextRef="#ctx0" brushRef="#br0" timeOffset="143267.76">19739 10137 15 0,'0'0'181'0,"0"0"-14"0,0 0-10 0,0 0-10 15,0 0-12-15,0-6-5 0,0 6-13 16,0 0-12-16,0 0-10 0,0 0-7 0,0 0-10 0,0 0-9 16,0 0-2-16,0 0-5 0,0 0-10 0,0 0-9 15,0 0 0-15,0 0-17 0,0 0 6 0,0 0-6 16,0 0 5-16,0 0-7 0,0 0-5 0,0 0 1 16,0 0-5-16,10 0 3 0,-10 0-4 0,9 2-1 15,-9-2-1-15,13 2-1 0,-6-1 0 0,3 1-2 16,-3 0-6-16,3-2 9 0,-1 1-7 0,1 0 4 15,0 1-5-15,2-1 5 0,-2 0-5 0,0 0-6 16,-2-1 11-16,2 2-4 0,-1-1-5 0,1-1-3 16,0 1-2-16,-1 1 7 0,-2-2-3 0,2 0-1 15,-1 0 4-15,-1 0-5 0,-1 0 2 0,-6 0 0 16,9 0 1-16,-9 0-9 0,9 0-3 0,-9 0-13 16,0 0-26-16,8 0-19 0,-8 0-21 0,0 0-23 15,0 0-12-15,0 0-138 0,0 0-285 0,0 0 126 0</inkml:trace>
  <inkml:trace contextRef="#ctx0" brushRef="#br0" timeOffset="143858.02">19716 10147 129 0,'0'0'163'0,"-10"3"-16"16,6-2-6-16,-1 1-15 0,5-2-6 0,-10 5-13 16,5-3-7-16,-1 0-11 0,3 1-6 0,3-3-7 15,-7 5-6-15,4-1-14 0,2 0-1 0,1-4-5 16,-5 7-5-16,5-3-9 0,0-4 3 0,2 9-7 16,-2-9 1-16,1 6-4 0,1-2-1 0,1 0-7 15,1 0-3-15,-1-2 1 0,2 1-1 0,0 0-4 16,2 0 1-16,1-2 0 0,0 1 0 0,1-1-6 15,1 0 3-15,0 1-3 0,-2-1 0 0,1 0-5 0,-1 0 4 16,1-1-3-16,-1 0 2 0,1 0-2 0,-1 0 1 16,0 0-2-16,-2 0 0 0,-6 0-1 15,11 0 2-15,-5 0-7 0,-6 0 6 0,10-1-5 16,-10 1 1-16,6 0 0 0,-6 0 2 0,7 0-5 0,-7 0 2 16,0 0-1-16,7 1 2 0,-7-1-3 15,0 0 3-15,5 1 0 0,-5-1 3 0,0 0-3 0,5 6 2 16,-3-3-6-16,-2-3 3 0,3 7 2 0,-3-2-4 15,4-2 8-15,-4-3-5 0,1 9-2 0,1-5 0 16,-2 2 0-16,1-2 1 0,1 2 0 0,-2-1 1 16,0 2-2-16,1-1 2 0,-1-6 0 0,0 11 3 15,0-6-1-15,0 2-4 0,0-7 6 0,-1 9-3 16,-1-3-2-16,1-2 1 0,-2 0 0 0,-3 1 5 16,2-3-2-16,-5 2-2 0,2-1-1 0,-3-1 3 15,-3 1 8-15,0-2-9 0,0 0-1 0,-2-1-4 16,0-1 4-16,-1-2 3 0,3 3 0 0,-2-2-2 15,5 2 0-15,0 1 0 0,0-2 0 0,1 0 1 0,-1-1-3 16,4 2 2-16,6 0-2 0,-10-1-1 16,4 0-2-16,6 1-6 0,-7-2-10 0,7 2-12 15,0 0-12-15,0 0-12 0,0 0-26 0,0 0-32 16,0 0-165-16,0 0-300 0,23-2 133 0</inkml:trace>
  <inkml:trace contextRef="#ctx0" brushRef="#br0" timeOffset="145044.2">20172 10018 149 0,'0'0'141'0,"0"0"-5"16,0 0-5-16,0 0-1 0,0 0-5 0,0 0-11 0,-3-5-3 15,3 5-13-15,0 0-7 0,0 0-12 0,0 0-6 16,0 0-8-16,0 0-3 0,0 0-14 0,0 0-1 16,0 0-3-16,0 0-8 0,13 0-4 0,-13 0-2 15,9 0-4-15,-4 0-4 0,2 2 0 0,-2 0 0 16,3 0-7-16,1 1 2 0,-2-1-8 0,0 0 2 15,2 1-3-15,-2 1 0 0,0 0 1 0,1 0-3 16,-3 0-1-16,2 1 1 0,-1-1-1 0,1 0 1 16,-2 2-5-16,-3-3 4 0,3 1-5 0,-2 1 0 15,1-2-2-15,-3 1 4 0,3-1-4 0,-4-3 5 16,2 8-1-16,1-5-2 0,-3-3 3 0,3 7 0 0,-3-7-1 16,2 4-2-16,-2-4 3 0,0 0 0 15,2 8 2-15,-2-8-3 0,0 0 5 0,0 0-1 16,0 0-1-16,-4 8 8 0,4-8-3 0,-3 4-1 0,3-4 7 15,-5 3 2-15,0-1 4 0,5-2-1 0,0 0-2 16,-7 4 3-16,7-4-1 0,-7 3 0 0,7-3 0 16,-8 3 0-16,4-1-4 0,4-2 7 0,-7 4-3 15,3-3-4-15,4-1 0 0,-9 3 1 0,6-2-7 16,3-1 1-16,-7 6-2 0,7-6-1 0,-5 3-1 16,5-3-3-16,-3 3 4 0,3-3-2 0,-4 5-3 15,4-5 4-15,-1 5-5 0,1-5 0 0,0 0 0 16,-2 6 0-16,2-6-1 0,3 6 1 0,-3-6 1 15,5 6-1-15,-3-4 1 0,3 1-1 0,-5-3 0 16,7 5-1-16,-4-2 0 0,1-1 2 0,-1 2-3 16,3-1 1-16,-2-1 0 0,-4-2-1 0,7 3-1 15,-4 0 0-15,2 0-1 0,-1-1 2 0,-4-2 0 16,6 4 0-16,-4-1-2 0,-2-3 0 0,5 4 2 0,-5-4 0 16,4 3-1-16,-4-3-2 0,6 3 1 15,-6-3-1-15,0 0-1 0,2 5 3 0,-2-5 0 16,0 0 3-16,0 0 0 0,0 0 11 0,-5 8 6 0,5-8 0 15,-4 3 3-15,4-3 4 0,-8 5 1 0,6-3 1 16,-3 0-2-16,0 0 1 0,5-2-3 16,-9 3 3-16,5-1-2 0,-2-1-7 0,6-1 2 15,-9 4-4-15,5-2-4 0,0 2-1 0,4-4-1 16,-9 3-2-16,9-3 1 0,-3 4-4 0,-1 0 1 0,4-4-2 16,-2 6 3-16,2-6-1 0,0 7-2 0,0-7 5 15,6 11-5-15,-3-5-1 0,0 1 0 0,1 0 1 16,2-1-1-16,-2 0-5 0,2 1 1 0,0 2 1 15,0-2-2-15,-1 1 0 0,0-1-1 0,0 0 1 16,0 2-2-16,-1-2 3 0,-1 1-3 16,1-1-2-16,-1-5 1 0,-1 5 3 0,-1-2 0 0,1-1-1 15,0 2 0-15,-2-6 3 0,-2 9 0 0,4-4-1 16,-2-5 3-16,-2 6-3 0,2-6 2 0,-2 8 0 16,-1-4 1-16,3 2-4 0,-3-1 1 0,2 0 2 0,-2 1-2 15,0-2-20-15,1 2-24 0,-1 2-25 16,1-1-20-16,2 0-41 0,-3 0-35 0,1 1-40 15,2-3-163-15,-1 1-399 0,0 0 176 0</inkml:trace>
  <inkml:trace contextRef="#ctx0" brushRef="#br0" timeOffset="152737.63">14401 7147 18 0,'-1'-6'93'16,"1"6"-9"-16,0 0-2 0,0 0-7 0,0 0-15 15,0 0-5-15,0 0-10 0,0 0 8 0,0 0-9 16,0 0 1-16,0 0-21 0,-6-2 7 0,6 2-6 0,0 0 6 16,0 0-8-16,0 0 3 0,-10 0-14 15,10 0 2-15,0 0 4 0,-8 1-1 0,8-1 4 16,0 0 0-16,-7 2 0 0,7-2-4 0,-7 2-4 15,7-2 5-15,-6 2 2 0,6-2-4 0,-4 2-3 0,4-2 8 16,-6 1-1-16,6-1 3 0,0 0 0 16,-5 4 3-16,5-4-8 0,0 0 0 0,0 0 3 15,-6 1-2-15,6-1-9 0,0 0 5 0,0 0-7 0,0 0 10 16,0 0-8-16,0 0 8 0,0 0-2 0,0 0-1 16,0 0-4-16,0 0 4 0,0 0 4 0,14 4-4 15,-14-4-1-15,10 2-1 0,-4-1 7 0,-6-1-3 16,11-1 2-16,-3 1-8 0,1 0 6 0,1-2-2 15,-2 2-2-15,2 0 3 0,0 0-4 0,4-1 3 16,-4 1 2-16,4-2-3 0,-1 1-5 0,1 1 0 16,-2-3 6-16,-2 3-5 0,-1 0-2 0,2 0-1 15,-1-2 3-15,1 2-12 0,-1 0 5 0,-2 0 7 16,2-1-5-16,-4 1 2 0,-1-1 3 0,-5 1-7 0,13 0 6 16,-13 0-3-16,6 0-5 0,-6 0 3 15,5-2 5-15,-5 2-1 0,0 0-2 0,6-1 1 16,-6 1 1-16,0 0 5 0,0 0-5 0,7 0 0 0,-7 0-3 15,0 0 2-15,0 0 0 0,0 0 0 0,0 0-1 16,0 0-1-16,0 0 0 0,0 0-2 0,0 0-3 16,0 0-6-16,-20 3 10 0,13-2-1 0,-1 0-6 15,-2-1 6-15,0 0 0 0,-4 2 3 0,0 1-2 16,0-3-6-16,0 1 2 0,-2 1 4 0,1-2-1 16,1 1 1-16,-2-1-4 0,1 2 0 0,2-1 2 15,-1 0-4-15,1 1 2 0,3-1 0 0,2 0 0 16,1 0 0-16,0-1 1 0,7 0-4 0,-10 1 4 15,10-1-2-15,-7 1-6 0,7-1 8 0,-6 1-3 16,6-1 1-16,0 0-1 0,0 0 6 0,0 0-9 16,0 0 7-16,0 0-2 0,0 0 2 0,0 0 0 15,21 4-1-15,-12-4 1 0,-2 0 2 0,3 0-1 16,0-1 1-16,4 1 0 0,-2 0-3 0,1 0 3 16,1 0 7-16,-1-2-5 0,1 2-1 0,1-1-4 15,-2 0 5-15,0-1-1 0,1 2-2 0,0-1 2 0,0-1-2 16,-4 2-2-16,0 0 3 0,0-2-6 0,-2 2-4 15,-2 0 14-15,-6 0 0 0,10 0-4 0,-10 0-2 16,8-1-4-16,-8 1 4 0,0 0 2 0,7-1 1 16,-7 1 0-16,0 0-4 0,7 0 4 0,-7 0-5 15,0 0-2-15,0 0 2 0,0 0 2 0,0 0-1 16,0 0-1-16,0 0 2 0,0 0-5 0,0 0 4 16,0 0-1-16,-22 2 2 0,13-2 1 0,2 2-7 15,-3-1 2-15,2 0 5 0,-2 0-1 0,3 1 1 16,-3-2-7-16,3 1 6 0,-1 0-4 0,-1-1 6 0,2 2-4 15,0-2 3-15,7 0-8 0,-11 1 5 16,7-1-3-16,4 0 5 0,-9 3-4 0,9-3-1 16,-7 1-2-16,7-1 2 0,0 0 1 0,-4 0 3 0,4 0-6 15,0 0 6-15,0 0-16 0,0 0-15 0,0 0-33 16,0 0-44-16,12 8-183 0,-3-7-314 16,-1-2 139-16</inkml:trace>
  <inkml:trace contextRef="#ctx0" brushRef="#br0" timeOffset="158691.89">15527 11137 148 0,'0'0'121'0,"0"0"-16"0,0 0-11 0,0 0-8 15,0 0-11-15,0 0-9 0,0 0-6 0,0 0 4 16,0 0 0-16,0 0-1 0,0 0 1 16,-5 17-2-16,3-9 0 0,0 0-8 0,-1 0 4 15,0 1-12-15,0-2 5 0,0 4 2 0,0-3-8 0,0 3-3 16,-1 1-3-16,1-3 1 0,1 3-3 0,-1-4-3 15,1 3 0-15,-1-2-4 0,0 2 1 0,1-2-5 16,-1 0 3-16,0-1-1 0,0 3-1 0,2 1-1 16,-2-1-6-16,1-2 0 0,1 0-4 0,-2-1 1 15,1 0-3-15,1 0-4 0,0-3 2 0,0 2-2 16,0 2 4-16,1-1-6 0,-1-1 3 0,-1 0 0 16,2 0-2-16,0-7-1 0,-1 10 2 0,1-4-1 15,0-6-11-15,-1 9-6 0,0-5-7 0,1-4-7 16,0 0-8-16,0 10-3 0,0-10-11 0,0 0 0 15,-2 7-7-15,2-7-16 0,0 0-10 0,0 0-25 16,0 0-25-16,0 0-114 0,0 0-259 0,0 0 115 16</inkml:trace>
  <inkml:trace contextRef="#ctx0" brushRef="#br0" timeOffset="159044.2">15503 11227 47 0,'8'0'106'0,"-8"0"-6"0,9 1-4 0,-4 1-12 16,2-2-7-16,-2 2-8 0,2 2 5 0,0 0-2 0,-1 1-7 15,0 1-5-15,-1 0-1 0,1 0-2 0,-1 2-1 16,0-1-11-16,0 2-3 0,0-2 10 0,0 2-5 15,0-1-2-15,-2 0 2 0,2 1-7 0,0 2 1 16,-1-3-4-16,0 1-4 0,1-2-1 16,-1 1 2-16,1 0-10 0,0 0 2 0,0-1-3 0,0 0-3 15,1 0 2-15,-1-1-4 0,1 0-1 0,1 0-1 16,-2 0-6-16,2-2 0 0,-1 1 1 0,-1-3-2 16,0 2-4-16,2-1 2 0,-1 1-6 0,1-1-11 15,1-2-6-15,-3 0-24 0,3-1 0 0,-8 0-11 16,10 0-21-16,-4-1-8 0,-2-1-16 0,-4 2-127 15,9-8-239-15,-4 2 106 0</inkml:trace>
  <inkml:trace contextRef="#ctx0" brushRef="#br0" timeOffset="159387.86">15765 11190 39 0,'-2'7'121'0,"-2"2"-1"16,2 1-6-16,-2 1-5 0,2 0-1 15,-1 2-7-15,-1-1-8 0,2 0-3 0,-2-2-8 16,2 3-9-16,0-4 1 0,0 0-16 0,2 0 0 0,0 0-4 15,-1 0-5-15,0-2-4 0,1 2-6 16,1 0-5-16,1-3 2 0,-2 2-5 0,1-3-1 16,0 2-6-16,0-2-1 0,-1-5 5 0,3 10-4 0,-2-5-3 15,1-1-5-15,0 3-4 0,0-4-2 0,0 1-11 16,-2-4-11-16,4 8-12 0,-2-5-19 16,1 0-17-16,-3-3-13 0,6 4-11 0,-2-2-40 0,-4-2-93 15,8-2-233-15,-8 2 104 0</inkml:trace>
  <inkml:trace contextRef="#ctx0" brushRef="#br0" timeOffset="159711.52">16016 11312 129 0,'6'0'135'0,"-6"0"-9"0,13-1-9 0,-6 1-3 0,1 1-12 16,-1-1-10-16,1-1-10 0,-8 1-8 0,13 1-6 15,-5-1-4-15,-2 0-1 0,2 2-7 0,-1-2 0 16,1 1-7-16,-2-1-7 0,2 0 4 0,1 0-11 16,-2 0-5-16,0 0-1 0,0 0-3 0,-7 0 0 0,12 0 2 15,-6 0-5-15,1 0 0 0,-7 0-6 0,13-1-1 16,-8 1-1-16,-5 0-2 0,12 1 6 0,-9-1-14 15,-3 0-5-15,9-1-6 0,-9 1-16 16,0 0-12-16,9 0-15 0,-9 0-9 0,0 0-15 0,0 0 0 16,0 0-11-16,0 0-13 0,0 0-107 0,0 0-221 15,0 0 97-15</inkml:trace>
  <inkml:trace contextRef="#ctx0" brushRef="#br0" timeOffset="159964.64">16049 11412 27 0,'10'0'162'0,"0"-2"-4"0,4 1-25 16,-4 0-10-16,0 1-31 0,1 0 12 0,-4 0-16 15,3 0-5-15,-3 1-7 0,1-1-13 0,-2 1-15 16,1-1 5-16,-3 2-7 0,2 0-2 0,-6-2-9 15,7 4-8-15,-3-3-9 0,-4-1-11 0,6 5-9 16,-2-3-7-16,-4-2-19 0,4 4-11 16,-4-4-8-16,0 0-5 0,6 4-7 0,-6-4-19 0,0 0-102 15,7-3-193-15,-7 3 87 0</inkml:trace>
  <inkml:trace contextRef="#ctx0" brushRef="#br0" timeOffset="160670.45">16553 11132 111 0,'0'0'108'16,"0"0"-7"-16,0 0-5 0,-11 8-11 0,11-8 2 16,-3 4-7-16,0 0-1 0,3-4-1 0,-5 6-7 15,0-2-10-15,2 0-7 0,-1 3 0 0,1-4 16 16,-1 5-6-16,1-1-1 0,-2 0-2 0,1 1-4 16,-1 0-2-16,0 0-2 0,2 1-7 0,-3-1-1 15,1 0 6-15,0 3-5 0,0-3 3 0,1 3-9 16,-1-3 3-16,2-1-6 0,-1 0-1 0,0 1-7 15,1-1-2-15,0-2-1 0,1 2-2 0,0-4-6 16,2-3 2-16,-3 7-1 0,3-7-3 0,-1 5-4 16,1-5 2-16,-3 4-3 0,3-4 1 0,0 0 4 15,0 0-4-15,-1 6-2 0,1-6-3 0,0 0 7 16,0 0-10-16,0 0 2 0,0 0 2 0,0 0-7 16,0 0 6-16,-2 6-2 0,2-6 1 0,0 0 2 0,0 0-4 15,0 0-1-15,0 0 2 0,0 0-3 0,0 0 3 16,0 0 1-16,0 0-3 0,0 0 2 15,0 0 0-15,0 0-1 0,0 0 4 0,0 0-2 0,0 0-3 16,0 0 2-16,0 0 1 0,0 0 3 0,0 0-4 16,0 0-2-16,0 0 1 0,0 0 2 0,0 0-2 15,0 0-2-15,0 0 3 0,0 0-1 0,0 0 0 16,0 0-2-16,0 0 2 0,0 0-2 0,0 0-5 16,10 0 6-16,-10 0-1 0,0 0 0 0,7 0-4 15,-7 0 2-15,9 0 0 0,-9 0 3 0,11 0 0 16,-5 0-5-16,-1 0 7 0,5 0-2 0,-3 0-6 15,3 0 5-15,0 0 0 0,4 0-4 0,-4 0 6 16,0 0 0-16,1-3-5 0,-3 3 2 0,1-1-1 16,2 1 2-16,-4 0 3 0,2-2-9 0,-1 2 5 15,-1 0 0-15,-1-1 2 0,-6 1-8 0,11 0 5 16,-11 0-4-16,7 0 6 0,-7 0-3 0,7-1-5 16,-7 1-5-16,7 0-6 0,-7 0-4 0,0 0 4 15,0 0-20-15,10-1-12 0,-10 1 1 0,0 0-7 16,0 0-15-16,0 0-23 0,0 0-31 0,6-3-3 0,-6 3-154 15,0 0-304-15,1-4 135 0</inkml:trace>
  <inkml:trace contextRef="#ctx0" brushRef="#br0" timeOffset="160977.93">16639 11247 129 0,'-1'5'150'0,"-4"2"-7"0,3-1-4 0,-1 3-6 16,0-2-6-16,-1 3-7 0,-1 2-11 0,0-1-6 15,1 0-7-15,1-3-7 0,-1 4-8 0,-1-2-8 16,1 0-5-16,3 2-6 0,-5-1-5 0,2 1-7 15,1-2 0-15,-1-1-4 0,1 0-9 0,-1 1 4 16,1-2-10-16,2-1-12 0,-1 1-30 0,1-3-5 16,-1 3-11-16,1-4-19 0,-2 2-17 0,3-6-18 15,0 6-9-15,0-6-19 0,0 0-143 0,0 0-273 16,0 0 121-16</inkml:trace>
  <inkml:trace contextRef="#ctx0" brushRef="#br0" timeOffset="161254.26">16881 11327 104 0,'0'0'160'0,"7"6"-9"15,-7-6-7-15,3 6-8 0,-3-6-3 0,3 8-4 0,-2-5-11 16,1 3-9-16,-2 1-4 0,0 0-11 0,0 0-8 16,-2 2-10-16,1-1-4 0,-2 1-6 0,-4 0-9 15,0 3-4-15,0-2-2 0,-6 4-14 0,-1 1-19 16,0-1-28-16,0-1-30 0,-3 0-24 0,6-3-32 16,-2 0-59-16,-4 1-101 0,5-4-277 0,-1-1 123 15</inkml:trace>
  <inkml:trace contextRef="#ctx0" brushRef="#br0" timeOffset="163257.35">17169 11273 1 0,'0'0'165'15,"0"0"-20"-15,0 0-13 0,0 0-12 0,0 0-13 16,0 0-1-16,0 0-11 0,0 0-4 0,0 0 0 0,0 0-3 15,5 14-10-15,-3-9-6 0,0-1-6 0,-2 2-2 16,3 1-5-16,-2-1-5 0,-1 1-6 0,0 0-5 16,0 0-4-16,-1 0-1 0,0-1-2 0,2 1-6 15,-2 0-4-15,-1-2-2 0,1 1 1 0,0 1-4 16,-1-3 2-16,2-4-5 0,-3 9 0 0,2-5-4 16,1-4 3-16,-4 8-3 0,4-8-1 0,-2 6-3 15,2-6 3-15,-3 4-5 0,3-4 5 16,0 0-3-16,0 0-4 0,0 0-13 0,0 0-2 0,0 0-8 15,0 0-4-15,0 0-2 0,0 0-4 0,0 0-14 16,0 0-5-16,3-19 0 0,1 12-7 0,-1 0-2 16,2-2-4-16,-1 3 7 0,2-2 1 0,-1-2 8 15,-1 3-5-15,2 0 10 0,-1 0-3 0,1 0 11 16,0 0 7-16,-1 1-7 0,0 0 10 0,0 1 8 16,-1 0 7-16,-1 1-1 0,1 0 6 0,-1 0-2 15,-3 4-1-15,7-3 7 0,-7 3 3 0,5-4-1 16,-5 4-1-16,5-2-2 0,-5 2 8 0,0 0 3 0,5-4 5 15,-5 4-5-15,0 0 4 0,0 0 0 16,0 0 1-16,0 0 3 0,9 7 9 0,-9-7-10 16,2 4 6-16,-1 1 1 0,-1-5 2 0,2 7-5 0,-1-3 4 15,-1-4-5-15,2 10 1 0,-1-5-2 0,0 0-1 16,-1 1-6-16,1 0-4 0,0-2-1 16,-1 3 6-16,0-7-3 0,1 9 0 0,0-3-2 0,-1-6 0 15,0 8-5-15,0-8 4 0,0 9-7 0,0-9 3 16,1 4-3-16,-1-4 7 0,1 7-3 0,-1-7 2 15,0 0-5-15,1 6 3 0,-1-6-4 0,0 0-1 16,0 0-5-16,0 0 0 0,0 0-7 0,0 0 5 16,0 0-9-16,0 0-2 0,11-10-4 0,-8 5-1 15,1 3-7-15,-1-5 4 0,2 0-8 0,-1 1 7 16,1 0 2-16,-1 0 3 0,1-1-2 0,0 1 5 16,-2-2-2-16,2 1 5 0,-1 2 5 0,1-1-6 15,-1 1 6-15,-1 2 5 0,1-1-2 0,-1 0 3 16,-3 4 3-16,6-5 2 0,-2 2 0 0,-1 0-1 0,-3 3 2 15,6-4-2-15,-6 4-2 0,5-1 2 16,-5 1 0-16,0 0 0 0,7-2 6 0,-7 2-3 16,0 0 0-16,0 0 2 0,8 7 6 0,-6-5 2 0,-2-2 0 15,3 7 4-15,-2-3-2 0,0 1 4 0,-1-5 0 16,2 9 2-16,-2-3-11 0,1 1 8 16,-1-1-10-16,-1 1 4 0,1-7-3 0,0 11 0 0,0-6-2 15,0-5 3-15,2 8-4 0,-2-8 3 0,1 7-2 16,0-3-2-16,-1-4-1 0,2 7 0 0,-2-7-3 15,3 5 7-15,-3-5-5 0,3 4 0 0,-3-4 0 16,5 1 1-16,-5-1-5 0,8 0-3 0,-8 0-6 16,0 0-5-16,12-3-6 0,-7 1-5 0,-1 0-7 15,1-1 2-15,1-1 1 0,-2 0-12 0,0-1 5 16,2 0 1-16,-2 0 4 0,-1 0-1 0,0 0 3 16,0 2 10-16,0-1 10 0,-3 4 7 0,5-5 5 15,-3 1 8-15,-2 4-3 0,3-3 6 0,-3 3-5 16,4-3-3-16,-4 3-1 0,0 0 2 0,0 0-5 15,0 0 3-15,0 0-4 0,0 0 3 0,0 0-3 16,0 0 3-16,7 6 6 0,-7-6 0 0,3 7-6 16,-3-7 10-16,3 5 2 0,-3-5 1 0,4 7-2 0,-2-3 0 15,-2-4 0-15,5 6 0 0,-2-4-1 0,0 2 0 16,-3-4 0-16,8 5 1 0,-3-3 0 16,0 1-3-16,1-2-3 0,-1 0 0 0,1 1 1 15,2-1-1-15,0-1-3 0,-2 1 7 0,2 0-6 0,0-2 0 16,-2-1-1-16,0 0 0 0,-6 2-1 0,11-2-3 15,-4-1-5-15,0-1-2 0,-2 1-10 0,1-1-5 16,-2 0-4-16,-1 0-1 0,0 0-6 0,0 0-2 16,-1 0-6-16,1 0 7 0,-3 4-5 0,2-9 10 15,-2 9-1-15,-1-7 5 0,1 7-3 0,-1-9 1 16,1 9 4-16,-3-6 2 0,3 6 5 0,-5-4 1 16,1 1-1-16,4 3 1 0,-6-2 2 0,6 2 0 15,-8-2 5-15,8 2 4 0,-9 1 3 0,9-1 8 16,-8 1-5-16,8-1 7 0,-10 3-4 0,6 0 5 0,0-1 0 15,0 1 1-15,0 1-2 0,4-4-1 16,-6 7-3-16,2-2 5 0,2-2 2 0,2-3-4 16,-3 10-1-16,2-6-1 0,1 1 1 0,0-5-1 15,0 9-1-15,0-9 0 0,1 10 0 0,1-8-4 0,0 2 4 16,-2-4-3-16,6 6-2 0,-2-4 4 16,1 1-3-16,-5-3-1 0,8 1-4 0,-3-1 1 0,-5 0-5 15,11-1 0-15,-6 0-6 0,1-1-2 0,-1-1-5 16,2 0-5-16,-1-2-2 0,0 2-1 0,0-3-5 15,0 0 9-15,-2-1-6 0,1 0 0 16,0-1 2-16,-1 3-2 0,0-3 5 0,-1 2 13 0,0-1-5 16,1 1 10-16,-1-1-7 0,0 3 7 0,-2 0 6 15,-1 4 9-15,4-7 2 0,-4 7 2 0,2-4-3 16,-2 4 3-16,0 0-2 0,4-3 2 0,-4 3 2 16,0 0 1-16,0 0 0 0,0 0 0 0,6 7 5 15,-6-7 1-15,2 8 1 0,-1-3-4 0,-1-5 3 16,2 9 3-16,0-4 1 0,0-1 0 0,0 2-3 15,1 1-1-15,-1-2-3 0,0-2 3 0,0 2-5 16,3 1 3-16,-3-2-7 0,1-2 4 0,1 3-6 16,0-1-1-16,0 0 2 0,0-2 1 0,0 2-1 15,-4-4 0-15,7 3-8 0,-3-1-10 0,-4-2-10 16,7 2-8-16,-7-2-8 0,0 0-12 0,11-4-12 0,-6 2-13 16,-1-2-7-16,2 0-1 0,-1-1-1 0,0 0 0 15,0 0-2-15,0-1 12 0,0-1 4 16,0 0 7-16,0 1 9 0,0-1 12 0,0 1 9 0,-1 1 13 15,0-1 10-15,-2 3 13 0,1-1-2 0,0-1 17 16,-3 5-3-16,5-6 2 0,-3 4-2 16,-2 2 1-16,5-4-4 0,-5 4 1 0,4-3 3 0,-4 3-4 15,0 0 5-15,7 0-4 0,-7 0 4 16,0 0 0-16,9 4-1 0,-6-2 5 0,2 1 3 0,-3 1 12 16,-2-4-10-16,8 6 3 0,-3-1-1 0,1-2 8 15,0 3-1-15,1-2 3 0,-1 0-2 0,2 1-2 16,-1 0-2-16,1-1 4 0,0-1-8 0,0 1 3 15,0-1-4-15,0 1-3 0,1 0-4 0,1-1-4 16,-3-2 2-16,3 2-1 0,-2 1-6 0,0-3 1 16,-1 3-8-16,-1-3 7 0,0 1-6 0,0-1-1 15,-2 1-11-15,-4-2-10 0,8 1-12 0,-8-1-16 16,6 0-10-16,-6 0-3 0,0 0-19 0,6 3-21 0,-6-3-15 16,0 0-21-16,0 0-138 0,0 0-288 15,0 0 128-15</inkml:trace>
  <inkml:trace contextRef="#ctx0" brushRef="#br0" timeOffset="163526.71">18139 11210 33 0,'0'0'159'0,"0"0"-14"0,-13 12-9 0,8-6-6 15,-1 0-1-15,2 1-14 0,-4-1 1 0,-1 4-15 16,0-2 0-16,-1 1-11 0,1 1-4 0,-1-3-11 16,-1 2-5-16,2 1-2 0,0-2-12 0,-3 2-6 15,2-4-2-15,-1 3-4 0,-1-2-2 0,2 3-5 16,2-5-9-16,0 1 1 0,-3 0-4 0,3 0-7 16,0-1-19-16,1 0-17 0,1-2-8 0,0 2-29 15,1-3-14-15,1 0-23 0,4-2-18 0,-5 4-150 16,5-4-282-16,0 0 124 0</inkml:trace>
  <inkml:trace contextRef="#ctx0" brushRef="#br0" timeOffset="164504.62">18460 11019 104 0,'-5'3'105'0,"-3"-2"-10"0,1 0-2 16,-1 3-18-16,-2-1 8 0,3-1-8 0,-2 1-8 15,4 1-5-15,-4 0-4 0,2-1-5 0,2 0 3 16,-1 0-11-16,2 0-20 0,1 1 12 0,-1-1-1 15,4-3 0-15,-6 6-6 0,3-4 4 0,3-2-5 16,-3 7-9-16,3-7 3 0,-2 6-5 0,2-6 8 16,0 0-13-16,2 9-11 0,0-6 13 0,-2-3-18 15,6 6 12-15,-4-3 4 0,1 1-7 0,-3-4 5 16,7 6-2-16,-1-4 0 0,-2 1-2 0,2-1 2 16,-2 1-4-16,1-1 2 0,0 2-2 0,-1-3 0 0,2 1-5 15,-1 1 3-15,-5-3 4 0,9 3-3 16,-7-1-12-16,-2-2 11 0,7 2 4 0,-7-2 0 15,5 3-4-15,-5-3 12 0,3 4-5 0,-3-4 10 16,0 0-1-16,0 7-3 0,0-7 6 0,-5 6-3 0,5-6-3 16,-7 8 12-16,2-4-9 0,-1 0 2 0,-2 0-1 15,0 1-2-15,0-1-2 0,0-1 3 0,-1 3-6 16,1-3-3-16,1 2 0 0,0-1 0 0,1 1 2 16,0-2 1-16,1 2-5 0,0-3-6 0,3 0 6 15,2-2-3-15,-7 5 3 0,4-3-4 0,3-2-10 16,-6 5 15-16,6-5-7 0,-1 3 1 0,1-3 3 15,0 0-1-15,0 0 0 0,0 0-8 0,5 8 6 16,-5-8 9-16,3 4-7 0,-3-4-2 0,9 2-6 16,-5-1 4-16,-4-1 2 0,6 2-7 0,-6-2 1 15,7 2 0-15,-3 0 0 0,-4-2 1 0,7 2-1 16,-7-2 2-16,4 3 1 0,-4-3-2 0,6 3-2 16,-4-2-1-16,-2-1 2 0,0 0-3 0,2 5 4 15,-2-5 2-15,0 0 0 0,-5 11 3 0,3-8-5 0,-1 3 4 16,-1-2 4-16,0 2-2 0,-1 1-1 15,1 0-1-15,-1-1-1 0,0 1 6 0,4 0-4 16,-3 1 2-16,2-1 8 0,1-2-10 0,1 4-6 16,-3 0 3-16,3-2-1 0,1 1 8 0,2-1-1 0,-1 3-3 15,2-1 3-15,0-2 0 0,0 1-6 0,2 0 4 16,1 1-21-16,-1-1-16 0,-2 0-14 0,1-2-27 16,0 1-39-16,-1-2-156 0,-3 0-292 0,4 1 130 15</inkml:trace>
  <inkml:trace contextRef="#ctx0" brushRef="#br0" timeOffset="169326.22">18643 11153 28 0,'0'0'89'0,"3"-6"-1"0,-3 6-9 15,1-7-8-15,-1 7 1 0,0-5-8 0,0 5 4 16,2-4-14-16,-2 4 3 0,0-7 7 0,0 7-4 16,0 0-7-16,1-8-5 0,-1 8-7 0,0 0 0 15,-1-7-5-15,1 7-5 0,0 0 1 0,0 0 3 16,-2-7-13-16,2 7 2 0,0 0-5 0,0 0 4 15,0 0-2-15,0 0 3 0,0-7-7 0,0 7-4 16,0 0-1-16,0 0 1 0,0 0-7 0,0 0 9 16,0 0-6-16,0 0 0 0,0 0-1 0,0 0-5 15,0 0 2-15,0 0-8 0,0 0 7 0,0 0 0 16,0 0 2-16,0 0-21 0,2 21 22 0,-2-21 1 16,0 8-4-16,0-3 3 0,0 2 4 0,0-1-19 15,0 1 16-15,-2 0 3 0,4 0-2 0,-4 1 3 0,2-1 3 16,0 0 0-16,0 0 0 0,2 1-7 0,-4-2 10 15,2 1-8-15,0 0 7 0,0 0-8 16,0 0 2-16,-1-3 0 0,1-4-1 0,1 12-9 16,-1-6 8-16,2-2-6 0,-2-4-6 0,1 9 11 15,1-4-1-15,-1-1-14 0,-1-4 13 0,4 9 2 0,-2-5 0 16,-1 0-4-16,-1-4-4 0,4 8 6 0,-3-4-3 16,-1-4 5-16,6 8-5 0,-6-5-4 0,0-3 4 15,3 7 5-15,-2-4 0 0,-1-3-7 0,4 4 5 16,-4-4-2-16,2 7-7 0,-2-7-10 0,1 4-9 15,-1-4-8-15,3 4-13 0,-3-4-14 0,0 0-16 16,2 6-1-16,-2-6-10 0,0 0-8 0,0 0-102 16,4 3-209-16,-4-3 92 0</inkml:trace>
  <inkml:trace contextRef="#ctx0" brushRef="#br0" timeOffset="169822.47">18818 11213 75 0,'0'0'79'0,"0"0"-10"0,0 0-2 16,8 7 2-16,-8-7-4 0,0 5 6 0,0-5-1 15,1 7-3-15,-1-7-14 0,0 9 5 0,0-3-7 16,0 1-4-16,0-1 1 0,0-1-14 0,0 2 3 15,0-1-1-15,3-1 4 0,-3 0-13 0,0-5 4 16,4 10-1-16,-2-7-3 0,1 1-7 0,0 0-13 0,-3-4 14 16,7 6 2-16,-5-4-6 0,3 0 1 15,-5-2-3-15,8 3-11 0,-1-3 10 0,-1 1-2 16,2-2 8-16,0 1-9 0,1 0 5 0,-3-1-3 0,1-2-12 16,1 1 7-16,-1 0-2 0,0-2 7 0,0 0-8 15,0 0 3-15,-4 0-1 0,4-1-4 0,-4 0 0 16,1 1 2-16,0-2-7 0,-1 0 10 0,-1 2-1 15,0-2-3-15,1 0-4 0,-3-3 3 0,0 5-2 16,0-4-5-16,0 8 5 0,-1-12 2 0,-1 7 1 16,-2-1-6-16,0-1 2 0,0 2 5 0,-2-1-3 15,-1 2 2-15,0 0-9 0,0-1 10 0,-1 2-4 16,-1 0 0-16,-1 0-1 0,2 2 0 0,-2-1 1 16,3 2 1-16,-3-2-4 0,3 2 1 0,-3 2-1 15,3-1 5-15,0 0 0 0,0 0-3 0,1 2 0 16,2 0 0-16,0-1-6 0,-2 1-2 0,6-3-9 15,-4 7-6-15,0-3-3 0,3 0-3 0,1-4-21 16,0 7-6-16,0-7-8 0,5 9-19 0,-2-3-101 16,2-3-198-16,3 1 88 0</inkml:trace>
  <inkml:trace contextRef="#ctx0" brushRef="#br0" timeOffset="170216.89">19117 11236 56 0,'0'0'101'0,"10"2"1"0,-10-2 3 0,0 0-12 15,0 0-10-15,12 3-6 0,-12-3-4 16,9 0-1-16,-3 0-3 0,0 2-6 0,2-2-7 0,0 0-7 16,1 0 0-16,-1 0-2 0,2 0-8 0,-1 0 3 15,4-2-8-15,-3 1-5 0,0-1 1 0,0 2-2 16,0-1-4-16,0-1-8 0,1 1 3 0,-1-2-2 16,-2 2 3-16,1-1-6 0,1 1-2 0,-3-2 5 15,1 1-4-15,0 0-1 0,-3 1-3 0,-5 1 2 16,11-3 5-16,-8 3-7 0,-3 0-3 0,7-3 2 15,-7 3-9-15,5-3-12 0,-5 3-10 0,0 0-14 16,6-1-9-16,-6 1-6 0,0 0-10 0,0 0-13 16,0 0-9-16,0 0-20 0,0 0-67 0,0 0-184 15,-21 3 81-15</inkml:trace>
  <inkml:trace contextRef="#ctx0" brushRef="#br0" timeOffset="170501.39">19256 11137 3 0,'0'0'96'0,"0"0"-1"0,0 0-9 0,0 0-14 15,0 0 21-15,0 0-7 0,-8 13-9 0,7-9 2 0,-1 1-9 16,1 2-2-16,-1 1-8 0,1 0-3 0,1 0-3 15,-1-1-7-15,2 2 5 0,2-1 1 0,-3 1-11 16,1 0-12-16,-1 0 5 0,2-1-4 0,-1 1-3 16,1-2-6-16,0 1 7 0,0-1-6 0,-1 0-3 15,0 0 4-15,-1 0-4 0,0-2-5 0,0 3-20 16,1-4-23-16,-1-4-22 0,0 11-25 0,0-11-28 16,-2 8-98-16,2-8-218 0,0 6 96 0</inkml:trace>
  <inkml:trace contextRef="#ctx0" brushRef="#br0" timeOffset="178270.92">19560 11077 50 0,'0'0'107'0,"7"-3"-9"0,-7 3-10 0,0 0-12 15,3-3-6-15,-3 3-8 0,0 0-12 16,6-2 4-16,-6 2-9 0,0 0-8 0,0 0-2 16,10 2 0-16,-10-2-6 0,5 2-2 0,-5-2-6 15,8 2 3-15,-8-2 0 0,9 2-3 0,-3-1-1 0,0-1-1 16,-6 0 2-16,13 1-7 0,-3 0 10 0,-3 0-2 15,3-2-3-15,-1 2-2 0,1-2-2 16,0 1-2-16,0-1-5 0,0 0 1 0,0 1 5 0,-1 0-6 16,1-1 4-16,-3 0-5 0,2 0-2 0,-4 0 2 15,-5 1 5-15,11-2-4 0,-6 2-2 0,-5 0-3 16,6-1-2-16,-6 1-8 0,7-2-3 0,-7 2-14 16,0 0-15-16,0 0-10 0,0 0-12 0,0 0-4 15,0 0-13-15,0 0-73 0,0 0-163 0,0 0 71 16</inkml:trace>
  <inkml:trace contextRef="#ctx0" brushRef="#br0" timeOffset="178859.57">19544 11132 57 0,'0'0'87'16,"-6"6"-6"-16,3-2-11 0,3-4 7 0,-5 6-4 16,3-3-8-16,2-3-2 0,-3 8-1 0,2-5-6 15,1-3-7-15,-2 8-5 0,2-8-6 0,2 6-1 16,-2-6-1-16,0 0-2 0,1 8 0 0,2-5-6 0,-3-3 3 15,6 5-12-15,-2-3 4 0,2 0 0 16,-6-2-7-16,10 2 1 0,-5 0 2 0,2 0-1 16,1-2-7-16,-1 1-7 0,2-1 9 0,-1 2-5 15,1-2 1-15,0 2-1 0,1-1 2 0,0 0-5 16,0-1 0-16,0 3 1 0,-1-2 0 0,3-1-3 0,-4 3 6 16,2-3-5-16,0 2 7 0,-3-2-12 0,2 1 2 15,-2 0-2-15,-1 0 2 0,-2 0 2 0,2 0-2 16,-6-1-5-16,8 2 2 0,-8-2-1 0,7 3 8 15,-3-1-2-15,-4-2-4 0,0 0 3 0,7 4-3 16,-7-4 3-16,3 3-3 0,-3-3 6 0,2 4 8 16,-2-4-5-16,3 6 1 0,-3-6-3 0,0 0 3 15,-2 9 4-15,2-9 0 0,0 6-2 0,0-6 11 16,-1 6-6-16,1-6 3 0,-2 7-2 0,0-4 0 16,2-3-2-16,-6 7 2 0,4-5 2 0,-3 1 1 0,1 0-1 15,-2-1-2-15,-1 2 1 0,0-2-1 16,-1 0-2-16,1 1-2 0,-1 0-2 15,-1-1 4-15,2 1-5 0,-3-2 1 0,4 2-5 0,-3-2 1 16,2 2-3-16,1-2 2 0,1 1 0 0,0 0-13 0,5-2-11 16,-9 3-13-16,6-2-11 0,3-1-13 15,-7 3-4-15,7-3-19 0,0 0-10 0,0 0-14 16,0 0-102-16,0 0-219 0,0 0 98 0</inkml:trace>
  <inkml:trace contextRef="#ctx0" brushRef="#br0" timeOffset="179066.32">19995 11318 77 0,'-6'13'132'0,"2"-8"-10"15,1 2-15-15,-2-1-11 0,0 1-5 0,-1 1-9 16,0 2-7-16,-2 2-10 0,1-2 2 0,-2-1-24 15,1 4 2-15,-2-3-17 0,1 1-22 0,-4 4-32 16,3-4-40-16,-6 2-92 0,5-3-170 0,2 1 75 16</inkml:trace>
  <inkml:trace contextRef="#ctx0" brushRef="#br0" timeOffset="183926.11">20265 11137 102 0,'0'0'125'0,"0"0"-13"16,3-5-10-16,-3 5-10 0,2-5-5 0,-2 5-8 15,0 0-4-15,2-5-6 0,-2 5-1 0,0 0-5 16,0 0-4-16,3-4-6 0,-3 4 1 0,0 0-6 16,0 0-3-16,0 0-2 0,0 0-1 0,0 0 2 15,0 0-4-15,0 0 2 0,3-3 1 0,-3 3-8 16,0 0 1-16,0 0-6 0,4-5 3 0,-4 5-3 16,0 0 5-16,3-6-3 0,-3 6-5 0,3-6 0 15,-3 6-5-15,4-7-4 0,-2 3 0 0,-1 0 2 16,2-1-6-16,-3 5-1 0,4-7-3 0,-2 3 4 15,-2 4-4-15,3-7 0 0,0 3 0 0,-3 4-4 16,2-6 2-16,-2 6-2 0,2-5 2 0,-2 5-4 16,3-5-2-16,-3 5-2 0,0 0-1 0,0 0 2 15,2-6-2-15,-2 6-1 0,0 0-3 0,0 0 2 16,0 0 0-16,0 0 3 0,0 0-2 0,0 0-2 16,0 0 2-16,-8 20 1 0,4-13 2 0,2-1-4 15,-1 3 0-15,1-1-3 0,0 2 6 0,-1-1-1 0,0 3 2 16,2-1 1-16,-2 1 0 0,2 1-2 0,-1 0 2 15,-1-1-4-15,3 1 9 0,-1 0-4 0,1-2 0 16,1 1 0-16,-1-2 2 0,-1-2-2 0,2 1 1 16,-1-1 3-16,0 0-1 0,0-1 1 0,-1-1 0 15,1-6-4-15,0 11 3 0,0-5-1 16,0-6-2-16,1 7 1 0,-1-3 0 0,0-4 0 0,0 7 0 16,0-7 0-16,2 6-4 0,-2-6-11 0,1 5-11 15,-1-5-8-15,0 0-19 0,2 6-11 0,-2-6-9 16,0 0-15-16,1 4-9 0,-1-4-6 0,0 0-11 15,0 0-18-15,0 0-84 0,0 0-230 0,0 0 101 16</inkml:trace>
  <inkml:trace contextRef="#ctx0" brushRef="#br0" timeOffset="184421.55">20478 11232 87 0,'0'0'107'0,"3"-7"-4"15,-2 2-2-15,-1-1-12 0,3 0-4 0,-3 6-1 16,0-12-3-16,0 5-11 0,1-1-6 0,-1 1-7 0,2-1 0 16,-1 1-1-16,-1 0-9 0,2-1-7 0,-1 1 4 15,-1 1-6-15,3-3-1 0,-2 3-6 0,-1 0-3 16,3 0 4-16,-3 6-6 0,2-10-4 0,-1 7-1 15,-1 3-4-15,2-9 0 0,-2 9 0 0,2-7 4 16,-2 7-3-16,2-4-6 0,-2 4-1 0,0 0 5 16,1-6 1-16,-1 6-9 0,0 0-1 0,0 0-5 15,0 0 4-15,0 0-6 0,0 0 10 0,0 0-5 16,0 0-4-16,0 0 7 0,0 0 1 0,0 0 1 16,0 19 7-16,0-19 8 0,-1 12-3 15,-1-4-10-15,2 0 7 0,0 1-2 0,0 1 4 0,-2-3-5 16,2 3 5-16,-1 1-2 0,1-3-1 0,-1 1 3 15,2 0-7-15,-1 0 1 0,1 0-2 0,-1 1 3 16,2-2-1-16,-2 2-2 0,0-1-1 0,0-2-1 16,0 2 1-16,2-2 1 0,-1 1-4 0,-1-1 1 0,2 0 2 15,-1-3-6-15,-1-4-5 0,1 10 7 16,0-6-3-16,-1-4 3 0,2 9-3 0,0-5 1 16,-2-4 1-16,1 6 1 0,-1-6-2 0,2 9-10 0,-2-9-13 15,0 6-14-15,0-6-21 0,0 6-8 16,0-6-20-16,0 0-20 0,0 0-12 0,2 6-24 0,-2-6-111 15,0 0-267-15,0 0 117 0</inkml:trace>
  <inkml:trace contextRef="#ctx0" brushRef="#br0" timeOffset="185427.99">20720 10953 53 0,'7'-3'84'0,"-7"3"-9"16,0 0-10-16,7-1-3 0,-7 1-2 0,10-2-8 15,-10 2-1-15,8 0-4 0,-1-1-2 0,-7 1-7 16,13 1-6-16,-6 1-1 0,2-2-6 0,-1 1 4 0,0 0-5 16,1 0-5-16,-4 0 4 0,0 0-3 0,2 0-11 15,-3 1 11-15,0 1-1 0,2-1-1 16,-6-2 1-16,6 3-5 0,-2 0 5 0,-4-3 6 16,2 3 5-16,-2-3-7 0,2 7-8 0,-2-7 18 0,0 0 1 15,-3 10 2-15,3-10 2 0,-4 5-7 0,1-1-8 16,3-4 6-16,-4 8-3 0,1-5-2 15,0 1-4-15,-1-1 3 0,1 1-6 0,-1 1 7 16,1-2-12-16,0 1 5 0,3-4-3 0,-6 8 3 0,4-6-3 16,-1 3-1-16,3-5-5 0,-4 4 5 0,4-4-2 15,-5 6-10-15,5-6 12 0,-2 7-6 0,2-7-2 16,-2 6 3-16,2-6-3 0,-1 6 4 0,1-6-4 16,0 6 0-16,0-6 1 0,2 6-3 0,-2-6 1 15,1 6 5-15,-1-6-3 0,7 4 8 0,-3-1-10 16,-1 0 3-16,2-1 0 0,1 2-6 0,0-2 3 15,-1 2 1-15,1-3 2 0,0 1 1 0,2 1-2 16,-2-2-6-16,0 2 6 0,-1-3 1 0,2 3-2 16,-3-2 0-16,-4-1-7 0,10 2 9 15,-6-1-3-15,-4-1-4 0,9 2-2 0,-9-2 4 0,4 2 1 16,-4-2-4-16,5 2-2 0,-5-2 9 0,2 4-11 16,-2-4 7-16,0 0 6 0,0 0-2 0,0 6 0 15,0-6 1-15,0 0-3 0,-7 6 4 0,4-2 5 16,-1-2-2-16,-2 2-1 0,-1-1 1 0,-1 2 4 15,1-1-6-15,-3 0-4 0,3 1 5 0,-1-1-4 16,-1 0-2-16,2-1 0 0,0 1 0 0,-2 1 3 16,4-1-1-16,-2 1-5 0,0 0 1 0,4-2 0 0,-2 2-1 15,1-2-2-15,1 1 5 0,3-4-2 16,-5 7 8-16,4-2-5 0,1-5-10 0,-1 10 8 16,3-6-1-16,-2-4 2 0,3 9 0 0,1-4 2 0,1 0-5 15,0 1 1-15,2 1 2 0,0-1-2 0,0-1-2 16,1 1-7-16,1 1 11 0,-2-1-3 0,0 1 1 15,1-2-2-15,1 0-2 0,-4 2 0 0,2 0-2 16,-2-1 3-16,-1-1-2 0,0 2 3 0,0-1 1 16,-2-1-2-16,-1 0 3 0,-1 1-5 0,-1 2 10 15,1 0-1-15,-3-1 3 0,-1 1-3 0,-2-1 5 16,-2 3-4-16,3-3 2 0,0 2-4 0,-2 0 2 16,0-1 0-16,2-1 0 0,0 1-1 0,1 0 1 15,1 0-1-15,-1 0-1 0,-1 0-16 0,3-1-8 16,0 2-14-16,1-2-15 0,-1 1-27 0,1-1-3 15,4 0-27-15,-3-2-15 0,1 0-132 0,-1-5-273 16,2 8 120-16</inkml:trace>
  <inkml:trace contextRef="#ctx0" brushRef="#br0" timeOffset="187368.28">18659 11644 57 0,'0'0'78'0,"0"0"-1"0,0 0-15 16,0 0 0-16,0 0-4 0,19 2-1 0,-19-2 1 16,0 0-4-16,0 0-6 0,7-2 0 0,-7 2-11 15,6 0 4-15,-6 0 0 0,8-1-12 0,-8 1 3 16,10 0-1-16,-3 0 4 0,0-2-8 0,0 0-4 16,3 2 7-16,-2-1-5 0,1 0 1 0,1 1-4 15,0 0 3-15,0-1 4 0,0 0-14 0,0 1 2 16,-1-1 0-16,1 1-9 0,-2-2 8 0,1 2-1 15,-2 0-5-15,0-1-4 0,0 1 3 0,2 0 2 16,-9 0-6-16,12-1 0 0,-4 1-4 0,1-2 5 16,-5 2 2-16,-4 0 3 0,12 0-5 0,-7 0 1 15,1-1 2-15,-6 1-7 0,10-1 10 0,-5 0 0 0,-5 1-4 16,10-3-5-16,-3 3 2 0,-7 0 9 0,11-1-9 16,-2 1-7-16,-5 0 9 0,3-2 1 15,-7 2-4-15,10 0 2 0,-3 0-1 0,-7 0 1 0,14 0 2 16,-7-2-9-16,0 2 3 0,0 2 0 0,2-1 4 15,-4-1 4-15,4 0-10 0,-4 1 0 0,-5-1 2 16,12 0-2-16,-7 0 4 0,-5 0-2 0,10 0-3 16,-10 0 5-16,7 0-7 0,-7 0 10 0,10 0 0 15,-10 0-1-15,6 0 5 0,-6 0 3 0,0 0-4 16,8-1-19-16,-8 1 23 0,0 0-6 0,9-1 0 16,-9 1-2-16,9-3 2 0,-6 2 1 0,-3 1-8 15,10 0 5-15,-5 0 9 0,-5 0-11 0,13-2 2 16,-7 1-2-16,0 1 1 0,-6 0 0 0,14 0 1 15,-8-1 0-15,0 0-5 0,-6 1-1 0,10 0-1 16,-10 0 9-16,10-1-8 0,-6 0 2 0,-4 1-3 16,8 0 8-16,-8 0-6 0,9-2-2 0,-9 2 5 15,7 0-5-15,-7 0 9 0,7 0-8 0,-7 0 5 16,9 0-2-16,-9 0-3 0,6 0-13 0,-6 0 14 16,9 0 1-16,-9 0 7 0,8 0-11 0,-8 0 8 15,9 0-5-15,-4 0 2 0,-5 0-3 0,8-1 1 16,-8 1 1-16,10 0-3 0,-10 0 9 0,10-2-6 15,-6 4 2-15,-4-2-2 0,10-2 5 0,-10 2-1 16,10 0-8-16,-4 0 7 0,-6 0 2 0,10-1 4 16,-10 1-8-16,10 0 2 0,-4 0-5 0,-6 0 6 15,10-1 0-15,-5 0 2 0,-5 1-3 0,9-1 4 16,-9 1-4-16,8 0 1 0,-8 0 5 0,8-2-5 16,-8 2 5-16,7 0 0 0,-7 0-1 0,7 0 2 0,-7 0 10 15,7-2-15-15,-7 2 2 0,8 0-3 0,-8 0-4 16,7 0 1-16,-7 0 3 0,7 0-1 0,-7 0-10 15,6-1 13-15,-6 1-2 0,9-1 0 0,-9 1-1 16,7 0 1-16,-7 0-3 0,8 0-1 0,-8 0 1 16,9-1 0-16,-9 1-2 0,8 1-1 0,-8-1 6 15,7 1-7-15,-7-1-1 0,9-1 1 16,-9 1 2-16,7 0 1 0,-7 0 3 0,7 1-7 0,-7-1 3 16,0 0 1-16,9 0 10 0,-9 0-10 0,5 0-1 15,-5 0-8-15,0 0 5 0,0 0 1 0,0 0 4 16,10-2 1-16,-10 2-2 0,0 0 0 0,0 0-1 15,7-2 3-15,-7 2 0 0,0 0-9 0,0 0 8 16,8 2-3-16,-8-2 5 0,0 0 0 0,7-2 1 16,-7 2-5-16,0 0 7 0,8-1 2 0,-8 1-7 15,0 0-1-15,10 0 2 0,-10 0-5 0,0 0 0 16,7-1 6-16,-7 1-2 0,0 0-3 0,0 0 0 16,7 1 0-16,-7-1 3 0,0 0 0 0,0 0 4 15,0 0-1-15,6 0 2 0,-6 0 3 0,0 0 1 16,0 0 1-16,0 0 1 0,9-2 0 0,-9 2 4 15,0 0-1-15,0 0-3 0,0 0 0 0,4-2 3 16,-4 2-4-16,0 0 4 0,0 0-4 0,0 0 4 16,0 0-6-16,0 0 3 0,0 0 3 0,0 0-3 15,0 0 0-15,0 0-3 0,0 0-3 0,0 0 2 0,0 0-3 16,0 0 1-16,6-1-4 0,-6 1 6 0,0 0-6 16,0 0-1-16,0 0 3 0,0 0-1 15,0 0-3-15,7 0 0 0,-7 0-1 0,0 0 2 0,0 0-3 16,0 0-1-16,0 0 5 0,0 0 3 15,0 0-4-15,0 0 1 0,0 0-1 0,0 0 6 0,0 0-1 16,0 0-2-16,0 0-3 0,0 0 2 0,0 0-2 16,0 0 1-16,0 0-5 0,0 0-12 0,0 0-17 15,0 0-18-15,0 0-26 0,-17 6-17 0,12-2-22 16,5-4-31-16,-8 4-31 0,1-3-113 16,0 0-311-16,2 0 137 0</inkml:trace>
  <inkml:trace contextRef="#ctx0" brushRef="#br0" timeOffset="192297.3">16408 7164 84 0,'-7'0'113'0,"7"0"-14"0,0 0-3 16,0 0-7-16,-8-2-7 0,8 2-2 0,0 0-4 15,0 0-8-15,0 0-11 0,0 0-1 0,-8 2-1 16,8-2-18-16,0 0 9 0,0 0-3 0,0 0 1 16,0 0-7-16,0 0-1 0,0 0 2 0,0 0-6 15,0 0 6-15,0 0 1 0,-2 4-5 0,2-4 3 16,0 0-3-16,0 0-7 0,0 0 1 0,0 0 1 15,17 3 2-15,-13-3-5 0,-4 0 1 0,11 2-6 0,-3-2 2 16,1 0-3-16,-2 0 0 0,3 0 0 16,-2 0-5-16,1 0-1 0,1 0 3 0,-1 0-1 15,3-2-6-15,-1 2 3 0,-3 0 1 0,4 0-3 0,-2 0-2 16,-1 0 0-16,1-1-2 0,0 1 1 16,0-1 2-16,-2 2-7 0,2-2 2 0,-1 1 3 0,-2 0-5 15,3 0 3-15,-3 0-2 0,1 0 2 0,-8 0 1 16,10 0-3-16,-3-1 3 0,-7 1-1 0,10 0 1 15,-6-1 3-15,-4 1-1 0,0 0 4 0,10-1 1 16,-10 1 0-16,7 0 6 0,-7 0 1 0,0 0 3 16,0 0 1-16,7-1 4 0,-7 1 0 0,0 0-2 15,0 0 0-15,0 0-5 0,0 0-1 0,0 0-5 16,0 0-5-16,0 0 7 0,0 0-6 0,0 0-1 0,0 0 0 16,0 0-2-16,-21-7-1 0,13 7-3 15,-1-1 2-15,-1 1 0 0,2 0-3 0,-2 0 4 0,0 0-8 16,2-2 7-16,-2 4-4 0,0-2 1 0,1-2 0 15,1 4-2-15,1-2 1 0,-2 0-6 0,1 0 3 16,-2 0-4-16,2 0 6 0,-1 1-1 0,1-1 2 16,2 0-4-16,6 0 0 0,-11 0 1 0,4 2 4 15,7-2-4-15,-10 1 2 0,6-1-6 0,4 0 5 16,-10 0-1-16,10 0 4 0,-7 0-4 0,7 0-5 16,0 0 5-16,-10 0 0 0,10 0-1 0,-4 3 0 15,4-3 1-15,0 0 0 0,0 0-4 0,-6 0-1 16,6 0 4-16,0 0-3 0,0 0 1 0,0 0 5 0,0 0-3 15,0 0-3-15,0 0 5 0,0 0-4 16,0 0 5-16,0 0-4 0,0 0 4 0,0 0-4 16,16 7 1-16,-8-7 1 0,1 0 0 0,0 2 3 0,6-2-3 15,-3 1 1-15,1-1-2 0,1 0 1 16,0 0 0-16,0 0 1 0,-1 0 1 0,1 0-2 0,-1 0 2 16,-4 0 2-16,1 0-5 0,0 0 1 0,0 0 1 15,-3 0 0-15,1 0-5 0,-2 2-9 0,-6-2-22 16,9 1-21-16,-9-1-38 0,7 1-17 0,-3 1-50 15,-4-2-158-15,0 0-344 0,0 0 152 0</inkml:trace>
  <inkml:trace contextRef="#ctx0" brushRef="#br0" timeOffset="204738.03">18560 7276 55 0,'0'0'93'0,"0"0"-5"0,0 0-12 0,0 0-2 0,0 0-7 16,0 0-11-16,0 0-1 0,0 0-8 0,0 0-2 15,0 0 2-15,0 0-4 0,0 0-14 0,0 0 1 16,0 0-2-16,0 0-3 0,0 0 2 0,-10-3-8 16,10 3 2-16,0 0-3 0,0 0-10 0,0 0 7 15,0 0-2-15,-6 1 1 0,6-1-2 0,0 0-1 16,0 0-2-16,0 0 7 0,0 0-10 0,0 0 10 16,0 0-1-16,0 0 7 0,0 0 5 0,0 0-4 15,0 0-1-15,0 0 1 0,0 0 2 0,20 3 2 16,-20-3 1-16,14-1-6 0,-4-1 1 0,-3 2 0 15,3 0-5-15,0-1 2 0,1 1-5 0,-1-2-2 16,3 1-1-16,-3 1 5 0,0 0-5 0,0-1 4 0,0 1-2 16,0-2-13-16,0 2 10 0,0 0-3 0,0 0-4 15,-3 0 2-15,4 0-3 0,-5 0 6 0,-6 0-8 16,11 0 7-16,-7 0-5 0,-4 0-3 0,10 0 2 16,-10 0 1-16,7 0-5 0,-7 0 2 0,7 2 3 15,-7-2-5-15,7 1 4 0,-7-1-2 0,8 0 3 16,-8 0-1-16,5 1-6 0,-5-1 9 0,0 0-3 15,7 2 1-15,-7-2 2 0,0 0-14 0,0 0 8 16,7 0 6-16,-7 0-8 0,0 0 6 0,0 0 2 16,0 0-4-16,0 0-4 0,0 0 7 0,7 0-1 15,-7 0 4-15,0 0-1 0,0 0 7 0,0 0-6 0,0 0 7 16,0 0-3-16,0 0 0 0,0 0-8 16,0 0 8-16,0 0-10 0,0 0 1 0,0 0 1 15,0 0 4-15,0 0-6 0,0 0 0 0,-25-2 2 16,19 2-1-16,-2-1 0 0,-1 1-4 0,1 0 4 15,-2 0-1-15,0 0 2 0,0 0-4 0,-1 0 1 0,-2 1 2 16,3-1-2-16,-2 2 2 0,2-2-1 0,0 0 3 16,0 0-3-16,0 1-3 0,2-1-2 0,-1 0 2 15,1 0 0-15,1 0 2 0,7 0 0 0,-13 0 1 16,9 0-7-16,4 0 7 0,-10 3 0 0,10-3-2 16,-8 0 0-16,8 0 1 0,-7 1-4 0,7-1 4 15,0 0-2-15,-7 1 2 0,7-1 0 0,-6 1 4 16,6-1-6-16,0 0 0 0,-7 2 2 0,7-2 3 15,0 0-13-15,0 0 11 0,-6 1-3 0,6-1 2 0,0 0 1 16,0 0-2-16,0 0-1 0,0 0 4 16,0 0-7-16,0 0 8 0,0 0 1 0,-4 3 0 15,4-3-4-15,0 0 3 0,0 0-15 0,0 0 16 0,0 0 0 16,20 1-1-16,-10-2 2 0,-1 1 1 16,5-1 1-16,1-1-5 0,0 2 4 0,2-1 1 0,0 1-2 15,0-2 3-15,4 1 0 0,-7 0 4 0,3 0-1 16,-2 0-2-16,-2-1-2 0,1 2-4 0,-5 0 4 15,-1 0-2-15,-1 0 1 0,0-1-3 0,-7 1 0 16,8 0 3-16,-8 0-8 0,6 0 6 0,-6 0-2 16,0 0-1-16,6 1-13 0,-6-1 8 0,0 0-11 15,0 0-12-15,-17 8-16 0,9-7-15 0,-1 3-21 16,-1-2-30-16,-1 2-132 0,1-1-260 0,-3-1 116 16</inkml:trace>
  <inkml:trace contextRef="#ctx0" brushRef="#br0" timeOffset="211532.52">20538 7178 5 0,'0'0'116'16,"-5"-5"-21"-16,5 5-3 0,0 0-6 0,0 0-10 0,0 0-4 16,0 0-15-16,0 0-6 0,0 0 3 15,0 0-12-15,0 0 3 0,0 0-10 0,0 0-7 16,-5-4-1-16,5 4 1 0,0 0 2 0,0 0-1 16,0 0-10-16,-7-2 8 0,7 2-6 0,0 0-6 0,0 0-1 15,0 0 2-15,0 0 2 0,0 0 1 0,0 0-7 16,-8 1-9-16,8-1 8 0,0 0-5 15,0 0 0-15,0 0-1 0,-7 2 0 0,7-2 4 0,0 0-2 16,0 0-5-16,0 0 0 0,0 0 7 16,0 0 0-16,0 0-2 0,0 0 6 0,0 0 1 0,0 0 1 15,0 0-2-15,0 0 8 0,0 0-4 0,0 0-8 16,13 8 6-16,-13-8-5 0,11 2 0 0,-7-2-5 16,2 0 2-16,-1 2 8 0,-5-2-9 0,13 0 6 15,-6 0-7-15,0 0 2 0,1 0-1 0,-3 0 4 16,5 0 0-16,-3 0-4 0,4 0 6 0,-4 0-6 15,0 0-1-15,2 0-3 0,-2 0-8 0,1 0 9 16,2 0 6-16,-3 0-9 0,1 0 8 0,-1 0-3 16,2 0-2-16,-2 0-2 0,2 0 6 0,-1 0-6 0,-1 0 1 15,0 0-1-15,-7 0 1 0,14 0 2 16,-10 0-2-16,-4 0 1 0,10 0 0 0,-10 0-4 0,10 0 5 16,-10 0-8-16,8 0 5 0,-8 0-6 15,9 0 6-15,-9 0-1 0,7-2 1 0,-7 2 1 0,0 0 0 16,9 0 2-16,-9 0-1 0,0 0-3 0,7 0 4 15,-7 0-1-15,0 0-4 0,0 0 4 0,6-2 5 16,-6 2-2-16,0 0 4 0,0 0-4 0,0 0 7 16,0 0 2-16,0 0 5 0,0 0-5 0,0 0 2 15,0 0-4-15,0 0 1 0,0 0 0 0,0 0-4 16,0 0 3-16,0 0-5 0,0 0 0 0,0 0-3 16,0 0 2-16,0 0-11 0,-20-4 11 0,11 4-6 15,0 0 3-15,-1-1-4 0,-4 1 0 0,2 0 1 0,-1 0-3 16,-2-2 8-16,-1 2-5 0,3 0-1 15,-2 0 3-15,0 0-2 0,1 0-3 0,1 0 2 0,0 0 0 16,2 0 3-16,2 0 1 0,0 0-6 0,0 0 1 16,2 0 1-16,7 0-5 0,-13 2 7 15,6-2-4-15,3 0 7 0,4 0-5 0,-9 3-10 16,9-3 12-16,-7 2 0 0,7-2-5 0,-7 0 2 16,7 0-2-16,0 0 2 0,-5 2-2 0,5-2 6 15,0 0-6-15,0 0 1 0,0 0 4 0,-7 2 0 0,7-2-2 16,0 0 4-16,0 0-4 0,0 0 3 0,0 0-6 15,0 0 2-15,0 0-1 0,0 0 2 0,0 0 5 16,0 0-3-16,0 0 1 0,0 0-1 0,0 0-9 16,0 0 8-16,22 0 0 0,-12 0 2 0,1-2-2 15,2 2 4-15,0 0-3 0,3 0 2 0,0 0-3 16,5-2 4-16,-8 2-5 0,4 0 0 0,0 0 2 0,-2 0 1 16,1 0-2-16,-2 0-1 0,-3 2-7 15,-1-4-9-15,-3 4-25 0,0 0-13 0,-3-1-28 0,-4-1-67 16,7 3-88-16,-7-3-256 0,0 0 113 15</inkml:trace>
  <inkml:trace contextRef="#ctx0" brushRef="#br0" timeOffset="-181852.27">19020 2500 119 0,'0'0'147'0,"0"0"-6"0,0 0-8 16,3-9-3-16,-3 9-14 0,0 0 1 0,0-4-9 15,0 4-6-15,0 0-8 0,4-5-15 16,-4 5-6-16,0 0-7 0,0 0-5 0,3-6-8 0,-3 6-2 15,2-4-1-15,-2 4 0 0,0 0 0 0,0 0 0 16,0 0-6-16,0 0 0 0,0 0-2 0,0-7-2 16,0 7-9-16,0 0-1 0,0 0 1 0,0 0-11 15,0 0 0-15,0 0-2 0,0 0 2 0,-6-5-9 16,6 5 3-16,0 0 1 0,-6 0-6 0,6 0-1 16,0 0 1-16,-11 0-6 0,11 0 1 0,-7 2 0 15,7-2 2-15,-8 3-5 0,8-3 7 0,-9 2 1 16,6 1-4-16,3-3 0 0,-8 4-3 0,2 0 1 15,6-4-2-15,-7 3 1 0,0 0 1 0,4 1 0 16,-2-1-3-16,1 0 0 0,-1 1 1 0,1-1-2 16,4-3 4-16,-7 4 2 0,6 1-1 0,1-5-3 15,-5 7 1-15,1-2 0 0,3-2 2 0,1-3 2 16,-3 9-5-16,0-5-1 0,0 1 4 0,3-5-2 16,-1 10-2-16,1-7 3 0,0-3-3 0,0 10 1 0,0-10 0 15,1 10-7-15,-2-5 4 0,1-5 2 16,1 8-3-16,-1-3 3 0,0-5-1 0,0 11 5 15,3-6-1-15,-3-1-1 0,0 2 3 0,0-6-2 16,0 10-4-16,3-5 0 0,-2 0-2 0,-1-5 5 0,3 7-2 16,-3-1 4-16,0-6-7 0,3 8 4 0,-2-4 1 15,-1-4 0-15,3 7 2 0,0-3-3 0,-3-4 1 16,4 8 4-16,-2-5-7 0,-2-3 7 0,4 5-8 16,-1-2 6-16,-3-3 1 0,5 5-3 0,0-2 2 15,-2-1-3-15,-3-2-1 0,6 3 3 0,0-1-2 16,-2 0 0-16,-4-2-1 0,10 1 3 0,-4-1-2 15,-6 0 3-15,10 1 0 0,-5-1-4 0,2 0 1 16,0 0 1-16,-7 0-5 0,10-1 6 0,-5 0-2 16,1-1 0-16,0 1-2 0,-6 1 3 0,8-1 1 15,-3 0-4-15,-5 1 1 0,5-2 2 0,-5 2-9 16,0 0 8-16,9-1-14 0,-9 1-9 0,4-1-13 16,-4 1-18-16,0 0-20 0,0 0-25 0,0 0-15 15,7-3-33-15,-7 3-155 0,4-3-325 0,-4 3 144 16</inkml:trace>
  <inkml:trace contextRef="#ctx0" brushRef="#br0" timeOffset="-181557.67">19234 2654 126 0,'1'5'146'0,"-1"-5"-13"0,0 0-2 16,2 8-8-16,-2-8-5 0,0 8-3 0,0-8-8 0,0 9-4 15,0-4-9-15,0 1 0 0,0 0-5 0,0 0-3 16,0 1-9-16,0 0-4 0,0 0-6 0,0-1-1 16,0 1-7-16,0-7-5 0,0 11-5 0,0-4-5 15,-2 0-3-15,2-7-4 0,-1 9-3 0,1-5-3 16,0-4-7-16,-4 11-12 0,3-6-23 0,1-5-25 15,-2 8-15-15,0-3-28 0,2-5-33 0,-1 6-35 16,1-6-137-16,-4 3-305 0,4-3 135 16</inkml:trace>
  <inkml:trace contextRef="#ctx0" brushRef="#br0" timeOffset="-180407.26">19920 2529 33 0,'0'0'200'0,"0"0"-14"0,0 0-11 15,2-6-9-15,-2 6-8 0,0 0-13 0,0 0-9 16,0 0-8-16,0 0-11 0,0 0-2 0,0 0-10 16,0 0-7-16,0 0-13 0,0 0-6 0,0 0-10 15,0 0-4-15,0 0-9 0,0 0-7 0,0 0-7 16,0 0-5-16,0 0-1 0,0 0-5 0,0 0-3 16,0 0-7-16,-19 5 2 0,15-2-5 0,-4 0 1 15,3 1 2-15,-2 1-7 0,2-1-3 0,-2 2 0 16,1 0 0-16,1 0-2 0,-1 0-7 0,0-1 4 15,-1 2 3-15,2-1-4 0,0 0 1 0,-1 0-6 16,2 1 6-16,-1 1-1 0,0-3-2 16,1 3-2-16,-1-1 6 0,4-1-7 0,-1 2 2 0,0-2 1 15,0 1-2-15,2 1-2 0,-1-3 3 0,2 1 0 16,-1 2-1-16,2-4 3 0,0 2-3 0,1 0 1 0,2 0 4 16,-3-2-4-16,3 0 2 0,2 0 0 15,-4-1 1-15,4 0-2 0,0-1 3 0,-1 0-3 16,4 1 4-16,-3-3-4 0,2 1 0 0,-1-1 0 15,-2 1-3-15,3 1 0 0,-2-2 1 0,-2 0-11 0,-5 0-10 16,12 0-11-16,-7 0-16 0,-5 0-16 0,8-3-18 16,-8 3-45-16,7-4-33 0,-4 2-188 15,-3 2-375-15,7-6 167 0</inkml:trace>
  <inkml:trace contextRef="#ctx0" brushRef="#br0" timeOffset="-179845.86">20137 2654 98 0,'6'-4'138'15,"-6"4"-10"-15,4-3-16 0,-4 3-3 16,5-4-11-16,-5 4-10 0,8-3-7 0,-8 3 2 0,4-2-6 16,-4 2-12-16,5-2-11 0,-5 2 3 0,7-2-7 15,-7 2-10-15,5-2-4 0,-5 2 4 0,5 0-6 16,-5 0-3-16,0 0-9 0,0 0-2 0,7 2-6 16,-7-2 8-16,0 0-3 0,5 4-7 0,-5-4 2 15,1 4-1-15,-1-4-6 0,2 6 12 0,-2-6-9 16,0 8 1-16,0-8-11 0,-3 7 19 0,3-7 0 15,-2 9-1-15,-1-3-10 0,2-2 10 0,-2 1-1 16,0 0-1-16,3-5 1 0,-5 9 1 0,0-1-2 16,1-4 4-16,-1 2-3 0,2-2 0 0,-1 1-4 15,-2-1 1-15,2 1 4 0,0-1-4 0,-2-2-4 16,3 2 2-16,-2-1 0 0,0 2-3 0,3-2 1 16,2-3-2-16,-6 5-5 0,2-2-1 0,-1-1 5 15,5-2-6-15,-3 4 0 0,3-4 2 0,-4 3 5 16,4-3-16-16,0 0 11 0,0 0 2 0,0 0-6 15,0 0 8-15,0 0-4 0,0 0-1 0,0 0 4 16,0 0-3-16,12 6-2 0,-5-4 1 0,1-2 1 0,1 2-2 16,-1-2 6-16,2 0-5 0,-1 0-2 15,-1 2-2-15,1-2 1 0,1 0 1 0,0 0-7 16,-2 0 3-16,0 0 3 0,2 1-11 0,-4-1-9 16,0 0 2-16,-6 0-10 0,11 2-13 0,-5-1-17 15,-6-1-12-15,7-1-22 0,-7 1-17 0,7-2-146 16,-7 2-276-16,6-1 122 0</inkml:trace>
  <inkml:trace contextRef="#ctx0" brushRef="#br0" timeOffset="-179473.9">20740 2737 80 0,'7'1'86'0,"-7"-1"-27"0,5 0-19 15,-5 0-25-15,0 0-62 0,10 0-51 0,-10 0 23 16</inkml:trace>
  <inkml:trace contextRef="#ctx0" brushRef="#br0" timeOffset="-172840.13">21701 2540 42 0,'0'0'126'0,"0"0"-4"0,0 0-6 16,0 0-15-16,0 0-3 0,4-6-6 0,-4 6-2 16,0 0-13-16,2-4-7 0,-2 4-2 0,0 0-6 15,0 0 1-15,1-6-8 0,-1 6-1 0,0 0-6 16,0 0-3-16,0 0 2 0,3-3-10 0,-3 3 5 16,0 0-7-16,0 0-10 0,0 0-1 0,0 0-5 15,0 0-1-15,0 0-3 0,-6-8-4 0,6 8-1 16,0 0-6-16,-6-2 6 0,6 2-3 0,-6-3 0 15,6 3 0-15,-8-3-1 0,8 3-1 0,-6 0 0 16,6 0-2-16,-7-2 3 0,7 2-6 0,-9-2 2 16,9 2-1-16,-8 0-2 0,8 0 2 0,0 0 1 15,-11 2 2-15,11-2-8 0,-9 2 1 0,6 0-2 16,3-2 9-16,-7 2-2 0,3 1-2 0,4-3 3 16,-7 4-6-16,4-2-3 0,3-2 2 0,-7 6-7 15,6-3 16-15,-4 1-3 0,5-4-6 0,-4 6 5 16,0-3-4-16,2 2 4 0,-1-1 0 0,1 0-1 15,-3 1 7-15,3-1-7 0,-2 0 1 0,0 3-1 16,1-2 1-16,1 0-4 0,-2-1 1 0,1 1-1 16,-1 1-1-16,3 0 2 0,-4 0 5 0,4 0-2 15,0-1-5-15,-1 1 6 0,-1-1 2 0,3 1-4 16,-1 1 0-16,-2-2 4 0,3 3-1 0,-1-3-2 16,1 1-3-16,0 1 8 0,0-7-6 0,1 11 2 15,-1-6 1-15,2 0-3 0,-1 1 2 0,0 0 3 16,-1-6-6-16,3 9 0 0,0-4 10 0,-2-1-9 0,2 1 3 15,0-1 0-15,1-1 5 0,1 0-5 0,-1 1-4 16,1-1 7-16,-2-2 1 0,2 3 0 0,2-2-6 16,-2-1 1-16,2 1 4 0,-3 0 2 0,3-2-5 15,-1 2 6-15,-6-2-6 0,11 0-1 0,-11 0 7 16,10 0-1-16,-10 0 1 0,7-1-4 0,-7 1-5 16,7-2-6-16,-7 2-21 0,8-1-14 0,-3-1-19 15,-5 2-7-15,8-1-26 0,-8 1-7 16,9-3-24-16,-4 0-88 0,-3 1-230 0,-2 2 101 15</inkml:trace>
  <inkml:trace contextRef="#ctx0" brushRef="#br0" timeOffset="-172172.13">21805 2694 92 0,'0'0'121'0,"5"-2"-5"0,-5 2-15 16,0 0-16-16,0 0 2 0,0 0-11 0,0 0-5 16,0 0-16-16,0 0 2 0,0 0-11 0,0 0-10 15,9 4-2-15,-9-4-1 0,4 5 5 0,-4-5 1 16,2 7-1-16,0-5-7 0,-2-2 0 0,4 8-4 16,-3-6-1-16,1 3-6 0,1-1 9 0,-1 0-5 15,0 1-4-15,0 0 4 0,-2-5-9 0,2 7 3 16,0-4 0-16,-2-3-16 0,3 6 15 0,-3-6-2 15,3 7-9-15,-3-7-1 0,3 5 11 0,-3-5-5 16,2 5-6-16,-2-5 12 0,2 5-4 0,-2-5-5 16,3 4-5-16,-3-4 8 0,0 0 0 0,4 3-3 15,-4-3 4-15,0 0 2 0,3 2 6 0,-3-2-3 16,0 0-3-16,0 0-1 0,8 0 0 0,-8 0-1 16,0 0-1-16,8-5-1 0,-8 5-2 0,6-6 3 0,-4 5-3 15,-2 1-3-15,5-8 0 0,-3 3-2 16,2 2 2-16,-1-1-1 0,0 0-6 0,0-1-2 15,0 1 1-15,0 0 7 0,0 0-12 0,-3 4 3 16,4-8 0-16,-1 4 0 0,0 2 3 0,0-2 0 16,-3 4 2-16,5-5-3 0,-5 5 0 0,4-4 7 15,-4 4-4-15,4-5-3 0,-4 5 2 0,4-4-1 0,-4 4 1 16,2-3 2-16,-2 3-8 0,0 0-1 16,0 0 5-16,6-2 4 0,-6 2-6 0,0 0 6 0,6-1-9 15,-6 1 8-15,0 0-4 0,0 0 2 0,0 0 1 16,10 3-2-16,-10-3-1 0,5 3 4 15,-5-3-4-15,4 3 3 0,-4-3-1 0,3 4 1 16,-3-4 3-16,3 5-10 0,-3-5 8 0,4 6 1 0,-2-4 4 16,-2-2-6-16,3 8-1 0,-1-4 2 0,-2-4 0 15,3 8 3-15,-1-5 3 0,-2-3 2 0,2 6 1 16,0 0 4-16,-2-6-2 0,4 6 1 16,-2-2-4-16,-2-4 1 0,4 6-2 0,-2-4 8 0,-2-2 6 15,3 7-15-15,-3-7 1 0,3 4 3 0,-3-4-6 16,3 6 7-16,-3-6-3 0,4 4-7 0,-4-4 1 15,2 3-7-15,-2-3-19 0,0 0-11 0,4 3-6 16,-4-3-25-16,2 4-23 0,-2-4-15 0,0 0-139 16,0 0-263-16,12-4 118 0</inkml:trace>
  <inkml:trace contextRef="#ctx0" brushRef="#br0" timeOffset="-171509.14">22229 2756 42 0,'0'0'145'16,"0"0"-6"-16,0 0-3 0,0-7-12 0,0 7-7 15,0 0-15-15,0 0-8 0,0 0-2 0,0 0-6 16,0 0-3-16,0 0-11 0,0 0 3 0,0 0-8 16,0 0-3-16,0 0-3 0,0 0-5 0,0 0-4 15,-4-8-5-15,4 8-9 0,0 0-1 0,0 0-6 16,0 0 1-16,0 0-8 0,0 0-3 0,0 0-3 16,0 0 0-16,0 0-2 0,0 0-5 0,0 0 0 15,0 0-2-15,0 0 0 0,0 0-2 0,0 0 1 16,0 0-3-16,0 0 3 0,0 0-2 0,0 0 0 15,0 0-1-15,0 0 0 0,0 0 5 0,9 0 0 16,-9 0 4-16,0 0 2 0,11 2-4 0,-11-2-2 16,10 2 2-16,-5-1-2 0,1 0 0 0,-6-1 0 15,14 0 0-15,-6 0-2 0,0 1-2 0,0 0 2 0,0 0-1 16,0 1-1-16,-1-1-2 0,2-1 3 16,-2 2-1-16,1-1-1 0,1-1-3 0,-1 1 1 15,0-1-1-15,-1 0 4 0,-1 0-3 0,-6 0 3 16,12 0 3-16,-8 0-4 0,-4 0-2 0,7 1 7 15,-7-1-4-15,0 0-1 0,7 0 2 0,-7 0-3 16,0 0 0-16,0 0 2 0,0 0-4 16,7 0-1-16,-7 0-9 0,0 0-16 0,0 0-20 0,0 0-17 15,0 0-12-15,0 0-20 0,0 0-11 0,0 0-16 0,0 0-24 16,0 0-119-16,0 0-284 0,0 0 126 0</inkml:trace>
  <inkml:trace contextRef="#ctx0" brushRef="#br0" timeOffset="-170922.67">22528 2650 25 0,'5'-2'101'16,"0"1"-2"-16,1-1-2 0,-6 2-11 0,13-4-11 0,-7 1-7 15,0 3 3-15,2-1-8 0,-2 0-10 0,0 0 3 16,-6 1-1-16,11-1-3 0,-5 0-5 0,0 1-9 16,-6 0 3-16,10 1-7 0,-6 0-2 15,-4-1-6-15,7 1 1 0,-7-1-5 0,6 2-3 0,-6-2-3 16,5 5 5-16,-1-3-11 0,-4-2 5 0,2 6-6 15,-2-6 7-15,2 7-4 0,-2-7-1 0,-1 9-2 16,1-9 3-16,-2 11 1 0,1-7-7 0,-3 3 2 16,1-1 1-16,-4 2 0 0,4-2-1 15,-3 1-2-15,0 0 2 0,0-1 6 0,1-1-6 0,-2 2-2 16,0-1 1-16,0 0-3 0,1-2-6 0,-1 4 5 16,0-4 2-16,1 1-5 0,1 0 4 15,0-3-1-15,-1 2 1 0,2 2-1 0,0-3 2 16,1-1-3-16,3-2 4 0,-5 5-8 0,5-5 2 0,-5 4 5 15,5-4-1-15,0 0 7 0,-5 2 2 0,5-2 5 16,0 0 5-16,0 0 0 0,0 0 1 0,0 0-9 16,0 0 4-16,0 0 1 0,0 0-6 0,0 0 2 15,0 0-7-15,19-2 4 0,-19 2 1 0,13-2-4 16,-7 2-2-16,3-2 2 0,-1 2-3 0,1 0 0 16,1 0 1-16,-1 0-6 0,0 0 1 0,1 0 1 15,0 0 1-15,0 0 0 0,-1 2-2 0,0-2-2 16,1 0 6-16,-2 2-1 0,1-2-6 0,-4 1-1 15,1 0-7-15,0 0-23 0,2-1-14 0,-8 0-19 16,9 4-26-16,-5-3-9 0,-4-1-39 0,7 3-80 16,-7-3-236-16,7-1 104 0</inkml:trace>
  <inkml:trace contextRef="#ctx0" brushRef="#br0" timeOffset="-169621.41">23239 2612 6 0,'0'-5'120'15,"0"5"-8"-15,0 0-6 0,0 0 10 0,2-6-13 16,-2 6-10-16,0 0 1 0,0 0-8 0,0 0-10 16,0 0-5-16,0 0-10 0,0 0-5 0,0 0-7 15,0 0-2-15,-5-7-10 0,5 7 4 0,0 0-12 16,-8 0-3-16,8 0-5 0,-9 0 0 0,9 0-3 16,-9 1-3-16,3 1 2 0,-1 1-4 0,0-2-3 15,0 1-2-15,0 0 1 0,1 0-14 0,-1 1 1 16,3 1 14-16,-5-2-4 0,4 3-2 0,-1-3-1 15,-1 3-2-15,3-1 4 0,-2 0 1 0,2 1-1 16,0-1-1-16,1-1 2 0,-1 2-13 0,0-2-7 16,-1 2 19-16,1 0-5 0,3 1 2 0,-2-2 13 15,1 2-1-15,1-1-17 0,1-5 0 0,-3 11 5 16,3-6 2-16,-1 1 10 0,1-6-11 0,1 14-9 16,1-9 9-16,-2-1-12 0,1 1 15 0,2 2 1 15,-2-2-9-15,2 0 6 0,0 1 5 0,3-1-1 16,-2-1-3-16,0-1-2 0,-1 3 0 0,4-3 6 15,-2 3-7-15,1-2-1 0,1-1 1 0,-1-2 4 16,2 1 2-16,-1 0-2 0,2 0 0 0,-2 0-6 16,0-2 3-16,-3 1 2 0,-4-1 1 0,10 2-13 15,-10-2 5-15,10-1-7 0,-10 1-10 0,7-2-16 16,-7 2-12-16,8-2-30 0,-4 1-18 16,2-2-17-16,-6 3-91 0,6-6-220 0,-2 3 98 0</inkml:trace>
  <inkml:trace contextRef="#ctx0" brushRef="#br0" timeOffset="-168941.79">23373 2747 22 0,'0'0'117'0,"0"0"-10"0,1 3-7 15,-1-3 4-15,0 0-6 0,3 9-16 0,-1-5 4 16,-2-4-13-16,1 7-2 0,-1-3-11 0,0-4-3 16,4 7-4-16,-4-1-1 0,0-6-8 0,2 7 1 15,-1-3-7-15,-1-4-3 0,1 7-3 0,-1-7 2 16,3 8-8-16,-3-8 0 0,2 6-8 0,-1-2 5 15,2 1 1-15,-3-5 0 0,1 5 0 0,-1-5-15 16,0 0 5-16,3 6 1 0,-3-6-5 16,2 4 8-16,-2-4-9 0,0 0 11 0,0 0-2 0,5 2-5 15,-5-2 0-15,0 0 3 0,0 0-8 0,0 0 2 16,0 0 3-16,7-6-3 0,-7 6-2 0,6-6-1 16,-3 3-4-16,1-1 1 0,-4 4 3 0,4-7-6 15,-1 4-3-15,-3 3-8 0,4-8 1 0,0 6 6 16,-1-1-2-16,-1-2-3 0,-2 5 2 0,5-7-1 15,-3 4 3-15,-2 3-6 0,4-7 0 0,-4 7 2 16,3-5 3-16,-3 5 1 0,5-4 3 0,-5 4-4 16,2-5 3-16,-2 5 2 0,0 0 8 0,3-4-16 15,-3 4 13-15,0 0-13 0,4-3 6 0,-4 3-1 16,0 0 0-16,0 0 0 0,5-2 4 0,-5 2-8 16,0 0 7-16,0 0-6 0,6 0-2 0,-6 0 6 15,0 0-2-15,0 0 6 0,8 2-4 0,-8-2-5 16,6 3 1-16,-6-3 0 0,4 4 8 0,-1-1-2 15,-3-3 6-15,6 6-5 0,-6-3-2 0,0-3 8 16,5 8 6-16,-5-5-10 0,0-3 3 16,3 8 2-16,0-5 3 0,-3-3-2 0,3 7-1 0,-3-7 7 15,1 9-8-15,-1-9 4 0,5 8 1 0,-5-8-7 16,5 5 3-16,-3 0-2 0,-2-5 3 0,2 6-3 16,-2-6 3-16,3 5-3 0,-3-5 5 0,4 6-9 15,-4-6 7-15,0 0 0 0,5 7-5 0,-5-7-13 16,2 4-16-16,-2-4-25 0,0 0 4 0,5 5-18 15,-5-5-20-15,0 0-21 0,8 1-122 0,-8-1-247 16,0 0 110-16</inkml:trace>
  <inkml:trace contextRef="#ctx0" brushRef="#br0" timeOffset="-168662.78">23672 2810 142 0,'0'0'152'16,"11"2"-10"-16,-6-2-13 0,-5 0-2 0,10 0-14 16,-6 1-9-16,-4-1-8 0,10 0-4 0,-4 3-13 0,-6-3-6 15,10-1-10-15,-5 2-2 0,-5-1-9 16,10 1-1-16,-5-1-6 0,-5 0-6 0,8 0-10 15,-8 0 10-15,8 2-13 0,-8-2-16 0,6 1-10 16,-6-1-22-16,6 3-21 0,-6-3-19 0,5 2-17 0,-5-2-17 16,0 0-27-16,0 0-84 0,4 1-223 15,-4-1 98-15</inkml:trace>
  <inkml:trace contextRef="#ctx0" brushRef="#br0" timeOffset="-168319.52">23891 2772 22 0,'0'0'95'16,"5"3"-3"-16,-5-3-14 0,3 4 2 0,-3-4-7 0,2 4-6 15,-2-4 8-15,0 0-12 0,1 7 4 0,-1-7 0 16,1 7-9-16,-1-7 3 0,0 7-5 0,0-7-2 16,-1 8-4-16,1-8 2 0,0 8-9 15,-1-3-3-15,2 2 0 0,-1-7-1 16,-1 9-8-16,1-3 3 0,1 2 0 0,0-3-3 0,-1-5-5 16,0 12 3-16,2-5-5 0,-1-1-6 0,0 3 3 0,0-3-1 15,0 1-1-15,1 0-6 0,-1 0-1 0,2 0-3 16,-1-2-23-16,-1 0-16 0,2 0-22 15,0 1-36-15,-1-1-21 0,0-1-108 0,0 0-235 0,1 0 104 16</inkml:trace>
  <inkml:trace contextRef="#ctx0" brushRef="#br0" timeOffset="-167375.89">24377 2529 113 0,'0'0'115'0,"-3"-5"-8"0,3 5-15 16,0 0-5-16,-4-2-15 0,4 2-9 15,0 0-3-15,-9-1-1 0,9 1-12 0,0 0-7 16,-10 1-3-16,10-1-3 0,-9 3-2 0,5 0-3 16,-1-1-1-16,0 0 2 0,0 1-19 0,-2 0 11 15,1 2 2-15,0-1-6 0,0 2 0 0,0-1 2 16,-1-1-10-16,2 1 11 0,-1 1-5 0,0 0 1 15,0 0-4-15,1 0-4 0,-1 1-3 0,2 0 6 16,0-1-9-16,0 1 6 0,0-2 2 0,0 2-7 16,2 0 2-16,1-2 5 0,1-5-1 0,-2 12 3 0,2-5-4 15,0-7-2-15,0 13 4 0,0-13-5 0,3 11 0 16,-1-6-2-16,0 2-3 0,1-1 2 0,-3-6 3 16,5 10-14-16,-1-5 18 0,0-2 0 15,0 1-2-15,3 1 4 0,0-1 0 0,-1-1 1 0,1 1-4 16,0-2-6-16,1 1 2 0,-1-1 1 0,-2-1-7 15,1 0 9-15,0-1-2 0,1 3 6 0,1-2-9 16,-3-1 5-16,-5 0-2 0,11-1-1 16,-6 0-2-16,-5 1-3 0,9-3 0 0,-4 2-15 0,0 0 0 15,-5 1-17-15,7-4-14 0,-3 2-10 16,-4 2-11-16,7-7-21 0,-4 5-4 0,-3 2-92 0,7-6-199 16,-3 3 88-16</inkml:trace>
  <inkml:trace contextRef="#ctx0" brushRef="#br0" timeOffset="-166870.55">24495 2705 56 0,'0'0'98'0,"3"5"-7"16,-3-5-10-16,3 6-6 0,-3-6-3 0,2 4 3 0,-2-4-14 16,1 6-8-16,-1-6-3 0,2 4 3 0,-2-4-13 15,1 7-6-15,-1-7-1 0,-1 6 15 0,1-6-25 16,0 0 2-16,2 7-5 0,-2-7 2 16,0 5 1-16,0-5-3 0,0 0-4 0,0 0 6 15,1 5-11-15,-1-5 3 0,0 0 3 0,0 0-5 16,0 0 5-16,1 5 9 0,-1-5 8 0,0 0 6 0,0 0 3 15,0 0-8-15,0 0 4 0,5 2-7 0,-5-2-3 16,0 0-7-16,0 0 1 0,0 0-4 16,0 0-3-16,0 0 1 0,0 0-3 0,0 0-8 0,40-20-3 15,-40 20-6-15,0 0 5 0,24-10-19 0,-24 10 1 16,0 0 3-16,28-9-5 0,-28 9 1 0,0 0-3 16,26-8 2-16,-26 8-1 0,0 0 3 0,19-4 8 15,-19 4-4-15,0 0-10 0,0 0 25 0,0 0-9 16,0 0 0-16,0 0-4 0,26-6 0 0,-26 6 1 15,0 0 5-15,0 0 4 0,0 0-6 0,0 0 17 16,0 0-14-16,0 0-5 0,0 0 6 0,24 16-5 16,-24-16 6-16,0 0-4 0,0 0 5 0,9 18 3 15,-9-18-5-15,0 0-1 0,10 21 0 0,-10-21-3 16,0 0-11-16,7 23-22 0,-7-23-31 0,5 24-29 16,-5-24-79-16,0 0-192 0,5 29 86 0</inkml:trace>
  <inkml:trace contextRef="#ctx0" brushRef="#br0" timeOffset="-150831.84">18972 3237 17 0,'0'0'97'0,"0"0"-9"15,0 0-5-15,0 0-12 0,0 0 3 0,0 0-12 16,0 0-3-16,0 0 3 0,0 0-13 0,0 0-5 0,0 0 4 15,0 0-13-15,0 0 8 0,0 0-11 16,0 0-5-16,0 0-6 0,0 0-4 0,0 0-1 16,0 0 1-16,0 0-1 0,0 0-6 0,0 0-5 15,0 0 2-15,0 0 5 0,0 0-3 0,0 0 6 16,0 0-12-16,0 0 7 0,0 0-6 0,0 0 5 16,-7 1 2-16,7-1-3 0,0 0 0 0,0 0-2 15,0 0-3-15,3 10 6 0,-3-10-10 0,0 0 6 16,0 6 7-16,0-6 1 0,0 0-18 0,0 8 14 0,0-8-4 15,0 0 4-15,0 7-6 0,0-7-4 0,3 6 5 16,-3-6 1-16,1 4-1 0,-1-4 6 0,2 5-7 16,-2-5-4-16,0 7 7 0,0-7-2 0,1 4 5 15,-1-4-7-15,3 4-4 0,-3-4 9 0,0 0-15 16,1 6 6-16,-1-6 3 0,3 3 5 0,-3-3-3 16,0 0-5-16,3 4 6 0,-3-4 6 0,0 0-12 15,4 3 3-15,-4-3 3 0,0 0 1 0,7 1-8 16,-7-1 26-16,0 0-23 0,6 1 0 0,-6-1 3 15,0 0 0-15,11 0-6 0,-11 0 6 0,0 0-7 16,7-1 6-16,-7 1-8 0,8 0 3 0,-8 0 2 16,8 0 1-16,-8 0 0 0,10 0 3 0,-5 0-3 15,-5 0-5-15,12 0 1 0,-7 0 4 0,-5 0 0 16,9 0 2-16,-9 0-17 0,8 0 20 0,-2 0 0 16,-6 0 1-16,8 0-3 0,-8 0-8 0,10 0 9 0,-10 0 0 15,4 0-7-15,-4 0 5 0,0 0-9 16,10 0 4-16,-10 0 1 0,7 0 4 0,-7 0-2 15,7 0-6-15,-7 0 9 0,12 0 0 0,-7 0 8 16,-5 0-14-16,11-1 6 0,-6 1-11 0,-5 0 6 0,10 0 17 16,-10 0-16-16,9 0-2 0,-2-2 3 15,-1 4 3-15,-6-2-1 0,10 0-1 0,-4 0-3 16,0 0 0-16,-6 0 1 0,10 0-6 0,-10 0 6 0,10-2 5 16,-10 2-7-16,10 2 5 0,-6-4-7 0,-4 2 4 15,9 0 5-15,-9 0-9 0,10 0 8 16,-6 0 1-16,-4 0-4 0,12 0-1 0,-9 2-5 15,4-1 8-15,-7-1-3 0,14 0-1 0,-8 0 1 0,1 0 3 16,-1 0-6-16,-6 0 4 0,12 0 2 16,-6 0 2-16,2 0-4 0,-1 0-1 0,1 0-1 0,1 0 5 15,-1 0 4-15,1-1 3 0,0 1-4 0,0-2 2 16,-1 2-6-16,1 0 1 0,1 0 6 0,-2 0 1 16,1 0-6-16,1 0 4 0,-4 0-6 0,3 0 7 15,-2 0-2-15,1 0-2 0,-8 0-5 0,15-1 5 16,-11 1-7-16,-4 0 4 0,11 0-3 0,-6 0 3 15,-5 0-3-15,11 0 15 0,-5 0-15 0,-6 0 4 16,12 1-2-16,-7-1-3 0,-5 0 1 0,10 0 1 16,-1 0 4-16,-2 0-2 0,0 2 4 0,2-1-7 15,-2-1 1-15,1 0 4 0,1 0-4 0,-3 0 0 16,3 0 0-16,-4 0 6 0,4 0-9 0,1 1 5 16,0 1-8-16,-2-1 1 0,1-2 3 0,-1 2 7 15,2 0-8-15,-3 0 0 0,0-1 6 0,0 0 0 0,2 0-7 16,-2 0 1-16,0 0-2 0,0 2 5 15,1-2 0-15,-1 0 3 0,1 0-3 0,-1 0 3 16,2 0-7-16,-1 1 2 0,2-1-2 0,-2 0 6 16,1 0 7-16,-1 0-3 0,2 1-7 0,-1-1 1 0,1-1-6 15,-2 2 1-15,2-1 7 0,1 0-5 0,0 1 4 16,-1-2 8-16,0 2-11 0,2-2 3 0,0 1-1 16,0 0-5-16,0 0 11 0,-2 2-2 0,0-2-5 15,0-1-11-15,0 1 17 0,0 0 4 0,0-1-9 16,0 0 10-16,2 2-4 0,-4-1 0 0,1 0-6 15,1 0 9-15,0-1 2 0,0 2-17 0,0-1 11 16,1 0 1-16,-3 1-3 0,2-1 1 0,0 1-15 16,0-1 14-16,-1 0 1 0,1 0-2 0,0 1-4 15,0-1 7-15,0 1 6 0,-2 0-21 0,1-1 12 16,1 0 9-16,-1 0-8 0,-1 0 6 16,2 2-4-16,0-2-5 0,0 0 1 0,0 0-4 0,1 0 0 15,-1 0 2-15,-2-2 4 0,2 2 1 0,-3 2-7 16,2-2 8-16,-1 0-4 0,-3 0 5 0,3 0-4 15,-1 1 0-15,0-1-4 0,1 0-9 0,-2 0 14 16,2 0-1-16,0-1-2 0,-8 1 5 0,14 0-5 16,-6 0 7-16,1 0-3 0,-1 0-2 0,0 1-3 15,1-1-6-15,-1-1 9 0,1 1 1 0,-1 0-6 16,2 0 3-16,1 0 2 0,-3 0-4 0,2 0 4 16,0-2-1-16,0 2 3 0,-1 2-11 0,0-4 4 15,0 2 6-15,2 2-5 0,-1-2 7 0,-1 0-3 16,0 0-2-16,1 0-1 0,-2 0 2 0,1 0-4 0,-1 0 1 15,2 0 5-15,-1 0-3 0,-1 0-3 0,1-2-4 16,1 2 13-16,-2 0-3 0,2 0-2 0,1 0-6 16,-3 0 3-16,2 0 0 0,3 2-6 15,1-2 1-15,-4 0 9 0,0 1 5 0,1 0-4 0,-1-2-3 16,1 2 1-16,-2 1 3 0,1-2-6 0,-2 1-1 16,3-1 6-16,-1 2-3 0,-3-2-4 0,1 1 0 15,-2-1 4-15,1 0-6 0,0 0 6 0,1 0-6 16,-3 1 8-16,-5-1 2 0,12 2-6 0,-5-2 10 15,2 0-11-15,-2 2 0 0,-3-2 3 0,3 1 3 16,3-1 2-16,-3 3-5 0,-1-3 0 0,-1 1-2 16,4 1 2-16,-5-2 13 0,4 0-15 0,-2 1 8 15,0-1-5-15,-2 3 3 0,2-1 2 0,1-1-3 16,-7-1 6-16,11 3-2 0,-4-1-7 0,-2 0-12 16,1 0 19-16,0 0-4 0,-2 1 4 0,2-1-1 15,-2 1-8-15,2 1 5 0,-2 0-11 0,2 0 18 16,-1-1-7-16,-2 0 4 0,4 1-2 0,-3 0-4 15,-1 0-2-15,1-1 6 0,0 1-2 0,1 0-6 16,-1 0 10-16,-1-1-5 0,-1 1-3 0,0-1 5 0,-2-3 1 16,6 6 0-16,-6-6-6 0,4 4 0 15,-4-4-1-15,3 3-1 0,-3-3 6 0,2 2-1 16,-2-2-9-16,0 0 9 0,0 0 13 0,5 4 2 16,-5-4 3-16,0 0 14 0,0 0 6 0,0 0 4 0,0 0 0 15,0 0 1-15,0 0-3 0,0 0-6 0,0 0-3 16,0 0-4-16,0 0-3 0,0 0-3 15,8-8-3-15,-8 8-2 0,0 0-1 0,0-5-1 0,0 5-3 16,3-5-5-16,-3 5 7 0,3-5-7 16,-3 5-3-16,2-5 0 0,-2 5-2 0,2-4 3 0,-2 4-4 15,4-5-2-15,-4 5-6 0,6-4-3 0,-6 4 2 16,4-5-3-16,0 3 1 0,-4 2 0 0,7-4 1 16,-4 1 4-16,-3 3-13 0,10-3 7 0,-4 1-8 15,-2 0 2-15,0-1 2 0,3 2-1 0,-1-1-2 16,0 1 6-16,1-2-7 0,1 0-1 0,-1 1 0 15,0 0 0-15,0 1-1 0,0-2 10 0,1 2-12 16,-2 1 9-16,3-2-1 0,-1 1 2 0,-1-1 4 16,0 1-3-16,1-2-1 0,1 2 4 0,-1 0 4 15,1-1-2-15,-1 0-4 0,-1 2 6 0,0-1 3 16,2-2-6-16,-1 3 2 0,-1 0 3 0,-1-1-4 16,2-1 6-16,1 1-3 0,-1 1 2 0,-1-2-9 15,2 2 7-15,-2 0 0 0,1-2 4 0,1 1-5 16,-1 0 6-16,-1-1-3 0,2 2 3 0,-4-1-4 15,2 1 4-15,2-2-3 0,-4 1 5 0,-5 1-7 16,10 0 2-16,-4-1-1 0,-6 1-1 0,11 0 5 16,-5 0-6-16,-6 0-1 0,14-2 7 0,-10 2 0 0,-4 0-4 15,11-1 0-15,-5 1-5 0,0-1 5 16,-6 1-1-16,11-1 5 0,-3 1 1 0,-1 0-4 0,2 1 0 16,-2-1 3-16,1 0-4 0,-1-1 3 0,1 0-4 15,0 1 1-15,0-1 2 0,-1 1-2 0,2 0 3 16,-2 0-5-16,-7 0 5 0,12 0 4 0,-6-1-3 15,0 0-4-15,2 1 0 0,-2 0 3 0,-6 0 5 16,13-2-3-16,-5 1-7 0,0 2 7 16,-2-2 1-16,0 0-1 0,-6 1-3 0,15-1-1 0,-7 1 2 15,-2 0 0-15,3 1 5 0,-1-1 1 0,-1 0-5 16,2 0 5-16,-1 1-5 0,1-1-4 0,-1 1 2 16,0-2 2-16,1 1 0 0,-2 0-2 0,1 1 2 15,-1-1 1-15,-1 0 0 0,2 0-1 0,-1-1-3 16,-7 1 3-16,14 0 2 0,-6-1-4 0,-1 1-4 15,-7 0 2-15,11 0 3 0,-5 0-2 0,2 0 4 16,-2 1-6-16,2-1 0 0,-2 0 4 0,1 1-1 16,1-2-1-16,-8 1-1 0,13 1 8 0,-7-1-3 15,2-1-8-15,-2 1 4 0,2 0 4 0,0 0-7 16,1 0 4-16,-2 0 1 0,-1 1-4 0,2-1 6 0,-1 2-5 16,1-4 1-16,-2 4 1 0,2-2 8 15,-8 0-8-15,15 0-2 0,-10 0 5 0,3 0-3 16,1 0 1-16,-1 0-1 0,-2 1-2 0,2-1 5 15,0-1-8-15,0 1 6 0,-2 1-1 0,2-2 0 0,-1 1-5 16,1 0 0-16,-2 0 8 0,2 0-6 16,0 0 0-16,-2 0-2 0,-6 0 17 0,14-2-13 0,-7 2-3 15,0 0 7-15,0 0-3 0,-7 0-2 0,12 2 1 16,-4-2 5-16,-2 0-4 0,3 0 4 0,0 0-2 16,-2 0-6-16,0 0-6 0,1 1 10 0,1-1 0 15,-1-1-10-15,1 2 12 0,-1-1-2 0,-1 0 2 16,1 1-1-16,0-1 1 0,-1-1 1 0,1 2 1 15,-2-1-8-15,2 0 1 0,-2 1 5 0,-6-1-6 16,14 1 6-16,-8-1-2 0,0 1 1 0,-6-1 5 16,12-1-6-16,-4 2-1 0,-2-1 1 0,-6 0 0 15,12-1 2-15,-6 1-6 0,1-1 2 0,-1 0-2 16,-6 1 6-16,11 0 1 0,-3 0-4 0,0 0 1 16,-2-1 0-16,0 2 1 0,2-1 0 0,-8 0 3 15,12-1-9-15,-6 1-1 0,0-1 3 0,2 1-2 16,-1-2-16-16,-7 2 24 0,10-1-2 0,-4 1-5 15,2-1 8-15,-8 1-7 0,14 0 2 0,-7-1-1 16,0 0-6-16,0 1 11 0,0-1-4 0,-7 1-2 16,10-1 9-16,-3 1-5 0,-2 0 3 0,2-1-6 0,-7 1 2 15,14-2 0-15,-6 2 6 0,-1 0-11 16,-1 0 7-16,-6 0-7 0,15 0 12 0,-8 0-12 16,0 0 2-16,0 0-1 0,-7 0 3 0,11-1 3 15,-5 1-4-15,2 0 6 0,1 0-5 0,-1 0 3 0,0 0-4 16,-1-1 2-16,-7 1-2 0,12 0 4 15,-5-2-3-15,-7 2-3 0,10 0 6 0,-3 0-7 16,-7 0 3-16,11 0 4 0,-7 2 1 16,-4-2-4-16,11 1 2 0,-5-1-2 0,-6 0 0 0,11 0 2 0,-5 0-1 15,-6 0 1-15,11 1 1 0,-4-2-5 0,-1 2-4 16,0-1 5-16,-6 0 6 0,11 0 3 16,-6 0-12-16,-5 0 1 0,10 0 3 0,-4 0 0 0,-6 0 1 15,11 0-2-15,-5 0 0 0,-6 0 3 0,8 0-1 16,-8 0-2-16,10 0 6 0,-4 0-2 0,-2 2-4 15,-4-2 0-15,10 0 6 0,-10 0-4 0,8-2-1 16,-2 2-1-16,-6 0-1 0,7-2 11 0,-7 2-10 16,11 0-1-16,-5-2 4 0,0 4-1 0,-6-2 2 15,11-2 3-15,-4 2-3 0,0 0 0 0,-7 0-9 16,14-1 13-16,-7 1-5 0,0 1-3 0,2-2 3 16,-4 1-1-16,2 0 3 0,-7 0-9 0,11 0 9 15,-5 0-3-15,-6 0 0 0,11 0-6 0,-5 0 5 16,1 1-3-16,-7-1 9 0,11 0-8 0,-5 0 1 15,-6 0 2-15,8 0 3 0,-2 0-9 0,-6 0 3 16,10-1 0-16,-6 2 7 0,-4-1-3 0,10 0-3 16,-4 0 2-16,-6 0 3 0,9 0-3 0,-3 0 0 15,0 2 5-15,-6-2-7 0,11 1 10 0,-7 0-5 16,5-1 0-16,-1-1 0 0,-1 1 1 0,-7 0-3 16,14 1 9-16,-7-1-10 0,-2 0 1 0,3 2 3 0,-2-2 0 15,-6 0-1-15,12 1 6 0,-6-1-7 16,-2 0 9-16,-4 0-7 0,11 2-6 0,-6-2 4 15,-5 0 0-15,11 0 3 0,-11 0-3 0,8-1 6 16,-8 1-5-16,7 0 0 0,-7 0-1 0,9 1 4 0,-5-1-2 16,-4 0-3-16,10 0-3 0,-10 0-4 0,8 1 7 15,-1-1 6-15,-7 0-3 0,10 1-5 16,-5-1 7-16,-5 0-8 0,9 0 3 0,-4 1 9 0,-5-1-4 16,9-1-6-16,-3 1 2 0,-6 0 0 0,11 0-3 15,-11 0 0-15,9 0 3 0,-9 0-7 0,11-1 7 16,-7 1 0-16,-4 0-3 0,7 1 4 15,-7-1-2-15,10 1 1 0,-10-1-2 0,7-1-1 0,-7 1 3 16,10 1 0-16,-6 0-3 0,-4-1-3 0,9 0 4 16,-9 0 4-16,8 2-3 0,-8-2-3 0,7 0 6 15,-7 0-2-15,7 0-1 0,-2 2 1 0,-5-2-4 16,0 0 0-16,12-1 3 0,-12 1-1 0,6 1-4 16,-6-1 6-16,6 0 4 0,-6 0 1 0,6 1 2 15,-6-1 3-15,6 1-5 0,-6-1 1 0,0 0-6 16,8-1 6-16,-8 1-5 0,8 0 5 0,-8 0-3 15,7 0-1-15,-7 0-1 0,8 0 0 0,-8 0 0 16,7 0 4-16,-7 0-6 0,7-1-1 0,-7 1 11 16,0 0-13-16,9-1 1 0,-9 1-2 0,7 0-1 15,-7 0 3-15,5-1 1 0,-5 1 5 0,7 0-8 16,-7 0 6-16,7 0-5 0,-7 0 2 0,0 0 0 16,10 0 1-16,-10 0-4 0,0 0 5 0,7 0-2 15,-7 0-1-15,0 0 1 0,10 0-1 0,-10 0-1 0,6 0 0 16,-6 0 2-16,7 0 2 0,-7 0-4 15,7 1 4-15,-7-1-1 0,0 0 1 0,8 0-3 16,-8 0 0-16,7-1 3 0,-7 1 2 0,0 0-5 16,7 1 1-16,-7-1-5 0,0 0 7 0,8-1 2 0,-8 1-4 15,0 0-3-15,9 0 3 0,-9 0 3 0,6 1 1 16,-6-1-5-16,0 0 1 0,8 0-2 0,-8 0 3 16,7 0-1-16,-7 0-1 0,8 0-3 15,-8 0 6-15,6 0-2 0,-6 0-1 0,0 0 5 0,10-1-3 16,-10 1 4-16,0 0-2 0,7 0-4 0,-7 0 3 15,0 0 0-15,0 0 4 0,8 1-2 0,-8-1-3 16,5 1 7-16,-5-1-5 0,0 0 0 0,0 0 2 16,9-2 1-16,-9 2 4 0,0 0-3 0,7 1 1 15,-7-1-1-15,0 0 6 0,6 1-7 0,-6-1 9 16,0 0-2-16,0 0-3 0,8-1-3 0,-8 1 4 16,0 0 0-16,0 0-2 0,7-1-4 0,-7 1 3 15,0 0-1-15,0 0 1 0,0 0-3 0,7 0 0 16,-7 0 0-16,0 0 1 0,0 0-4 0,7 0 1 15,-7 0 1-15,0 0-1 0,0 0-1 0,6-2 2 16,-6 2-3-16,0 0-1 0,0 0 3 0,8 0-1 16,-8 0 1-16,0 0-3 0,0 0 0 0,7 0 3 15,-7 0-4-15,0 0 2 0,0 0-3 0,0 0 6 16,6-1-5-16,-6 1 7 0,0 0-5 0,0 0-1 16,0 0 7-16,0 0-2 0,9 0-3 0,-9 0 9 15,0 0-9-15,0 0-1 0,7-1-5 0,-7 1 6 16,0 0-1-16,0 0-2 0,9 0 0 0,-9 0-1 15,0 0 2-15,7 0 0 0,-7 0-3 0,0 0 5 0,0 0-1 16,7-1-2-16,-7 1 1 0,0 0 1 0,0 0-1 16,0 0 0-16,0 0 5 0,7 0-2 15,-7 0 2-15,0 0 4 0,0 0 5 0,0 0 2 16,0 0 2-16,0 0-1 0,0 0 1 0,0 0 1 0,0 0-1 16,0 0 11-16,0 0-11 0,0 0-2 15,0 0-4-15,0 0-1 0,0 0 2 0,0 0-2 0,0 0-3 16,0 0 2-16,0 0-1 0,6-1-3 15,-6 1 3-15,0 0 2 0,0 0 1 0,0 0 0 0,0 0 0 16,0 0 4-16,0 0 1 0,0 0 0 0,0 0-2 16,0 0 1-16,0 0 0 0,0 0-1 0,0 0 15 15,0 0-15-15,0 0 2 0,0 0-2 0,0 0 5 16,0 0-6-16,0 0 5 0,0 0-3 0,0 0-1 16,0 0 4-16,0 0-3 0,0 0-2 0,0 0 4 15,0 0-5-15,0 0 0 0,0 0 1 0,0 0-3 16,0 0 0-16,0 0 0 0,0 0 1 0,0 0-2 15,0 0-1-15,0 0 1 0,0 0-3 0,0 0 1 16,0 0-2-16,0 0-1 0,0 0 2 0,-2-9 1 16,2 9 1-16,0 0 1 0,0 0-2 0,2-5 3 15,-2 5-3-15,0 0 0 0,0 0-2 0,1-6 2 16,-1 6 5-16,0 0 5 0,0 0-3 0,0 0 1 16,2-6-1-16,-2 6-2 0,0 0 1 0,0 0-6 15,0 0 1-15,0 0-1 0,0-6 3 0,0 6-2 16,0 0-3-16,0 0-4 0,0 0-13 0,0 0 0 15,-2-7-3-15,2 7 11 0,0 0-6 0,0 0 1 16,-2-8 0-16,2 8 2 0,0 0-2 0,0 0 2 16,-2-6 1-16,2 6-4 0,0 0 4 0,0 0 4 15,0 0-6-15,-2-5 2 0,2 5 0 0,0 0 1 0,0 0 2 16,0 0 0-16,0 0-3 0,0 0 7 0,0 0-7 16,0 0-1-16,0 0 0 0,0 0 5 0,0 0-5 15,0 0 3-15,0 0 1 0,0 0 2 16,0 0-3-16,0 0 2 0,0 0 2 0,0 0-1 0,-2-5-2 15,2 5 1-15,0 0 1 0,0 0 0 0,0 0-1 16,0 0 0-16,0 0-3 0,0 0 7 16,0 0-3-16,0 0-1 0,0 0 1 0,0 0 0 15,0 0-3-15,0 0 4 0,0 0-4 0,0 0 2 0,0 0-1 16,0 0 1-16,0 0-4 0,0 0-2 0,0 0-4 16,0 0-2-16,0 0-6 0,0 0-8 0,0 0-12 15,0 0-10-15,0 0-15 0,0 0-24 16,-12 1-21-16,12-1-37 0,0 0-42 0,-13 2-193 15,7-3-411-15,6 1 182 0</inkml:trace>
  <inkml:trace contextRef="#ctx0" brushRef="#br0" timeOffset="-30496.37">9598 8414 2 0,'0'0'134'0,"0"0"-8"15,0 0-9-15,0 0-5 0,0 0-9 0,0 0-10 16,0 0 5-16,0 0-12 0,0 0-6 0,0 0-5 16,0 0 4-16,0 0-7 0,0-7 2 0,0 7-5 15,0 0-6-15,0 0 0 0,0 0-2 0,0 0 2 16,0 0-5-16,0 0-1 0,0 0-6 0,0 0-2 16,0 0-3-16,0 0 1 0,0 0 4 0,-1-6-1 15,1 6 0-15,0 0 1 0,0 0-1 0,0 0-2 16,0 0 0-16,0 0-5 0,0 0-4 0,4-6 4 15,-4 6-11-15,0 0 4 0,0 0-4 0,0 0-2 16,0 0 0-16,0 0-5 0,0 0-2 0,0 0-5 0,0 0 0 16,3-3-2-16,-3 3 1 0,0 0-1 15,0 0-1-15,0 0 3 0,0 0 2 0,0 0 3 16,0 0 2-16,0 0 3 0,0 0 0 0,0 0 3 0,0 0 2 16,0 0-3-16,0 0 3 0,3 15-1 0,-3-15-1 15,0 0 4-15,0 7 0 0,0-7-2 0,0 8 0 16,0-8-1-16,0 7-1 0,0-7-3 0,0 8 0 15,0-4 3-15,0-4-8 0,1 9 2 16,-1-9-4-16,0 9-3 0,0-5-1 0,0 2 0 0,0-6-1 16,1 9 3-16,1-6-5 0,-2-3-1 0,1 8-1 15,-1-3-1-15,0-5 0 0,2 7-1 0,-1-1 2 16,1-3-3-16,-2-3 1 0,1 9-1 0,-1-5 1 16,1 2 3-16,1-2-2 0,-1 2-2 0,-1 0 8 15,3-2-1-15,-3 2 0 0,2 0-6 0,-2-6 1 16,1 10 1-16,-1-5 1 0,1 1 2 0,-1 2-4 15,2-2 1-15,-2-6 3 0,1 9-3 0,-1-4-2 0,2 1 0 16,-2 1 4-16,1-2-6 0,-1-5 3 0,2 9 4 16,-2-5-4-16,0-4 3 0,2 9-1 0,-2-6 5 15,0-3-4-15,2 8-8 0,-1-5 15 0,-1-3-4 16,2 8-1-16,-2-8-1 0,0 6 4 0,0-6-5 16,1 6-1-16,-1-6 4 0,2 4-5 0,-2-4 2 15,2 6-6-15,-2-6 5 0,0 0-3 0,2 6 4 16,-2-6-7-16,0 0 0 0,0 0 1 0,0 0-2 15,0 0-1-15,0 0-1 0,0 0 4 0,0 0-6 16,0 0 2-16,-2 7 5 0,2-7-2 0,0 0-7 16,0 0-3-16,-5 3-19 0,5-3-15 0,0 0-11 15,-7 3-11-15,7-3-12 0,-5 3-21 0,5-3-23 16,0 0-26-16,-7 1-28 0,7-1-44 0,0 0-48 16,-10-3-228-16,10 3-529 0,-1-9 234 0</inkml:trace>
  <inkml:trace contextRef="#ctx0" brushRef="#br0" timeOffset="-29602.56">9812 8399 74 0,'0'0'148'0,"0"0"-12"0,0 0-12 0,0 0-6 16,0 0-5-16,0 0-14 0,0 0-2 0,0 0-4 15,0 0 5-15,0 0-9 0,0 0 2 0,0 0-3 16,0 0 3-16,0 0-1 0,0 0 3 0,0 0-5 16,11-13 0-16,-8 12-2 0,-3 1-3 0,6-4-3 15,-6 4-8-15,10-5-1 0,-6 3-4 0,3 0-9 16,0 0-6-16,0 1-3 0,0-2-9 0,0 0 1 16,3 1-5-16,0-1 0 0,0 2-7 0,0-2-3 15,-1 0 1-15,1 2-4 0,0 0-2 0,0 0-5 16,-3-1-2-16,3 2-3 0,-1-2 1 0,-1 2 0 0,-2-1 1 15,0 1-3-15,-6 0-3 0,13 1-2 0,-9-1 3 16,-4 0-3-16,9 1 0 0,-9-1-2 0,4 1-1 16,-4-1 2-16,6 1 0 0,-6-1 7 0,0 0-2 15,7 3 1-15,-7-3 2 0,4 1-2 0,-4-1 0 16,4 3 2-16,-4-3-2 0,0 0-1 0,3 3-3 16,-3-3 3-16,4 3-1 0,-4-3 0 0,3 4 0 15,-3-4-2-15,5 3-3 0,-5-3 3 0,5 4 0 16,-5-4-2-16,4 4-3 0,-4-4 5 0,4 3-6 15,-4-3 5-15,3 4 0 0,-3-4 1 0,3 6 5 16,-3-6-1-16,1 4 3 0,-1-4 1 0,3 6 0 16,-3-3-2-16,0-3 8 0,0 9 6 0,0-4 3 15,0-5 5-15,0 12-3 0,-1-4-2 0,1 2-1 0,-2-2 3 16,1 1-1-16,-2 2 7 0,0 1-3 16,2 0-5-16,-1 1-1 0,1 0 0 0,-3-1-3 15,2 0 3-15,1-1-3 0,-3 1 6 0,4-3 3 16,-1 4-8-16,1-2 4 0,-2-1 0 0,2-2-4 0,0 4-5 15,-2-4 2-15,1 2-3 0,1-3-1 0,0 1-3 16,0 0 1-16,0-1-2 0,0 0 7 0,0-1-13 16,0-6 3-16,0 9-9 0,1-4 7 0,-1-5 1 15,2 9-5-15,-2-9-2 0,0 4-5 0,0-4-16 16,2 7-17-16,-2-7-16 0,0 0-14 0,0 5-22 16,0-5-20-16,0 0-25 0,0 0-26 0,1 6-27 15,-1-6-43-15,0 0-260 0,0 0-527 0,0 0 232 16</inkml:trace>
  <inkml:trace contextRef="#ctx0" brushRef="#br0" timeOffset="-29148.56">9930 8548 174 0,'0'0'193'0,"0"0"-6"0,0 0-5 0,0 0-5 0,0 0-5 16,20-7-3-16,-13 6-4 0,2 0-8 15,2-1 4-15,3 0-13 0,0 1-3 0,3-1-14 0,3 0-15 16,-3 2-6-16,-2 0-13 0,2-1-10 0,-2 1-3 15,1 1-14-15,-2-1-6 0,0 0-5 0,-1 2-6 16,-1 0-12-16,-3 0-13 0,1-2-26 0,-1 2-27 16,0-1-39-16,-2 1-42 0,0 0-30 0,0 0-61 15,-3-2-211-15,-4 0-441 0,9 0 195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8.59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D69258E-9A7D-495B-AC9B-BCBF70A09535}" emma:medium="tactile" emma:mode="ink">
          <msink:context xmlns:msink="http://schemas.microsoft.com/ink/2010/main" type="inkDrawing"/>
        </emma:interpretation>
      </emma:emma>
    </inkml:annotationXML>
    <inkml:trace contextRef="#ctx0" brushRef="#br0">1 0 106 0,'0'0'162'0,"0"0"-2"0,0 0-12 0,0 0-9 15,0 0-7-15,0 0-7 0,0 0-11 0,0 0-4 0,-3 29-8 16,3-29 4-16,0 11-4 0,3-2-7 0,-2-2-13 16,0 2-3-16,0-2-8 0,-1-7-2 0,3 16-6 15,-2-8-8-15,0-1-3 0,1 1-6 0,-2-8-3 16,4 14-7-16,-2-6-6 0,-2-8-17 0,1 8-21 15,-1-8-22-15,4 9-31 0,-4-9-28 0,0 0-25 16,2 8-62-16,-2-8-118 0,0 0-318 0,0 0 141 16</inkml:trace>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8.92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68CCD72-3369-45B3-8A97-ADFF93F28115}" emma:medium="tactile" emma:mode="ink">
          <msink:context xmlns:msink="http://schemas.microsoft.com/ink/2010/main" type="inkDrawing"/>
        </emma:interpretation>
      </emma:emma>
    </inkml:annotationXML>
    <inkml:trace contextRef="#ctx0" brushRef="#br0">145 0 188 0,'0'0'188'0,"0"0"-12"0,12 4-14 0,-12-4-18 15,8 5-9-15,-8-5-17 0,8 8-9 0,-6-2-2 0,-2-6-9 16,9 8-3-16,-7-2-9 0,1 0-6 0,2-1-4 16,-5-5-5-16,5 14-4 0,-4-8-4 0,-1-6-5 15,1 13-3-15,-1-7-3 0,0-6-3 0,3 14-5 16,-3-14-3-16,-3 13-6 0,2-7 3 0,1-6-3 15,-6 12 0-15,3-7-5 0,3-5 7 0,-11 9-7 16,4-6-2-16,-1 0 0 0,0-1-2 0,-1 1-1 16,9-3-5-16,-17 5-1 0,8-4-2 0,2 0 2 15,7-1-1-15,-19 2-6 0,10-2 2 0,0 1-11 16,9-1-14-16,-16-1-14 0,16 1-14 0,-15 0-18 16,15 0-21-16,-16-2-4 0,9 1-13 0,7 1-22 15,-9-4-25-15,9 4-56 0,-10-6-117 0,10 6-340 16,-5-10 150-16</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0:59.56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B01E0ADD-0884-4453-99DE-F896D2AEB403}" emma:medium="tactile" emma:mode="ink">
          <msink:context xmlns:msink="http://schemas.microsoft.com/ink/2010/main" type="inkDrawing"/>
        </emma:interpretation>
      </emma:emma>
    </inkml:annotationXML>
    <inkml:trace contextRef="#ctx0" brushRef="#br0">0 0 140 0,'0'0'172'16,"0"0"-17"-16,0 0-11 0,0 0-21 0,0 0-8 15,0 0-6-15,0 0-7 0,11 6 3 0,-11-6-16 16,2 10-1-16,-2-10-1 0,1 10-1 0,-1-10 2 16,0 16-4-16,-1-6 0 0,1 0-5 0,0 0-6 0,1 4-4 15,-1-3 4-15,2 3-4 0,-2-2-3 16,1 4-7-16,-1-5-1 0,3 3-5 0,-3 0-4 15,1 2-4-15,3-4-3 0,-3 0-10 0,0-1 3 16,-1-1-2-16,4-1-1 0,-3-1-7 0,3-2 1 0,-4-6-3 16,0 14 0-16,2-9-1 0,-2-5-3 0,2 11 0 15,-2-11-3-15,5 9-1 0,-5-9 2 0,4 5-1 16,-4-5-4-16,7 2-1 0,-7-2-7 16,0 0-18-16,12-1-16 0,-12 1-15 0,0 0-14 0,15-9-3 15,-10 5-10-15,0-1 0 0,-2-1-3 0,5-1 4 16,-4 1 5-16,2 0 3 0,-1-1 3 0,1 0 18 15,0 1-3-15,-1 1 13 0,1 0 11 0,-2-1 13 16,1 0 2-16,1 2 2 0,0-1 2 0,-6 5 4 16,11-7-3-16,-5 4 3 0,-6 3-1 0,6-4 5 15,-6 4-5-15,8-2 0 0,-8 2 2 0,0 0 0 16,0 0 3-16,13 0-2 0,-13 0 6 0,0 0-3 16,13 4 0-16,-8-1 2 0,-5-3-1 0,6 9 4 15,-1-5-4-15,-2 1 10 0,-3-5-1 0,6 10 1 16,-5-3 2-16,2-2 2 0,-3-5 2 0,1 12-2 0,-1-12 0 15,2 11 4-15,-1-6 1 0,-1-5 2 16,0 0 7-16,-4 15 3 0,4-15 1 0,-7 9-3 16,1-4-1-16,-3-3-4 0,2 1-2 0,7-3-2 0,-19 2-4 15,8 2-2-15,-1-4 0 0,4 1-5 0,-3 1-2 16,3 0-2-16,8-2-5 0,-18-2-11 0,18 2-12 16,-14 0-17-16,7 2-11 0,7-2-16 0,0 0-14 15,0 0-16-15,-16-2-25 0,16 2-30 0,0 0-43 16,0 0-149-16,0 0-363 0,0 0 162 0</inkml:trace>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01.55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D55FA2F-13FB-4F28-81EC-448424AA022C}" emma:medium="tactile" emma:mode="ink">
          <msink:context xmlns:msink="http://schemas.microsoft.com/ink/2010/main" type="inkDrawing"/>
        </emma:interpretation>
      </emma:emma>
    </inkml:annotationXML>
    <inkml:trace contextRef="#ctx0" brushRef="#br0">135 230 70 0,'-6'-5'186'15,"6"5"-15"-15,0 0-8 0,-11-4-10 0,11 4-10 16,-10 0-16-16,10 0-3 0,0 0-13 0,-18 3-4 16,18-3-10-16,-16 5-5 0,12-1-6 0,-6 1-7 15,1 1-1-15,3 1-5 0,-1 0-7 0,1 1-2 16,0 0-3-16,-2 1-3 0,3-1-3 0,0 1-6 15,0 0 2-15,3-2 5 0,2-7 2 0,-3 15-3 16,3-7 2-16,0-8-3 0,3 10-3 16,1-4-3-16,1-1 1 0,1 0-7 0,1 2 0 0,3-4-6 15,0 1-1-15,4 0-5 0,-1-4-2 0,-1 3-4 16,3-3-3-16,2 1 1 0,-2-2-2 0,5-2-4 16,1 1 1-16,-6-2-10 0,6-1-7 0,1-2-14 15,0 0-11-15,-2-3-11 0,-3-3-13 0,1 0-11 0,-2 1-5 16,2-2-2-16,-5 1 5 0,2-3 0 0,-7 5 4 15,3-5 7-15,-4 3 3 0,0 1 6 0,-2-1 4 16,0 2 5-16,1-3 2 0,-3 3 7 16,1-3 3-16,0 3 15 0,0-1 3 0,0 0 4 0,-3 3 5 15,3-3-3-15,-2 1-1 0,0 3 6 0,1-1 7 16,-3 9 5-16,3-16 2 0,-1 10-2 16,-2 6 1-16,1-14 3 0,1 9 0 0,-2 5 5 15,2-12 4-15,-2 12 0 0,3-7-4 0,-3 7 3 0,1-9 2 16,-1 9-5-16,0 0 1 0,0 0-3 0,0-10-1 15,0 10-5-15,0 0 1 0,0 0-7 0,0 0 0 16,0 0-5-16,0 0-2 0,0 0 0 0,0 0-2 16,0 0-1-16,0 0 1 0,0 0-9 0,0 0 4 15,0 0-4-15,0 0 6 0,0 0-1 0,0 0 1 0,-4 31 2 16,2-22-3-16,2 2-1 0,-2 1 2 0,1-1 5 16,-1 0 2-16,2 1-5 0,-3 2 8 15,4 0-3-15,-2-1 5 0,1 1-3 0,-3-2 1 0,3 2 0 16,0 0-2-16,0-1 2 0,0 3 0 15,0-2-3-15,0-1 4 0,3 1-3 0,-3-1 1 0,3-3 0 16,-3 2 0-16,2-2-5 0,-1 2 5 0,1-4-3 16,0-2-2-16,-2-6 2 0,5 13-2 0,-4-7 2 15,-1-6-2-15,5 12 0 0,0-10 2 0,-5-2-3 16,6 8 5-16,-6-8-4 0,9 6 1 0,-9-6 1 16,14 0 0-16,-7 0-2 0,-7 0 0 0,0 0-1 15,20-5-16-15,-14 2-2 0,2 0-3 0,-1-2-6 16,0 0 0-16,-1-2-1 0,0 1 4 0,1-1 2 15,1 0 2-15,-2 0-1 0,2-1 5 0,-1 2-3 16,-2 1 4-16,0 0 2 0,-5 5 2 0,5-12 0 16,0 8 4-16,-5 4 2 0,6-5-2 0,-6 5 1 15,0 0-1-15,7-6-4 0,-7 6 2 0,0 0-4 16,0 0 3-16,0 0-7 0,0 0 6 0,0 0 0 16,0 0 3-16,0 0-5 0,0 0 4 0,10 11 0 15,-10-11 1-15,3 10 1 0,0-3 0 0,-3-7 1 0,0 9 4 16,0-9-1-16,3 11 0 0,-3-11 4 0,3 10 3 15,2-3 4-15,-5-7 1 0,5 8-1 0,0-3 2 16,2-1-2-16,-7-4 1 0,13 8-2 0,-8-6-2 16,2 2 0-16,2-2 1 0,-9-2-1 0,15 3-3 15,-4-2-1-15,0-1-2 0,0-1-9 0,0 0-13 16,0-1-2-16,4-1-8 0,-4 0-4 0,0-2-6 16,2 1-5-16,-1-1 10 0,-2-2-4 0,2 1 4 15,-2-1 3-15,-3 2 3 0,0 0 3 0,-3 0 2 16,3-1 6-16,-7 6 13 0,7-6 4 0,-1 2 6 0,-6 4 1 15,5-6-5-15,-5 6 8 0,0 0-4 16,0 0-6-16,6-6 0 0,-6 6 0 0,0 0-1 16,0 0-1-16,0 0 0 0,0 0-1 0,0 0 2 15,0 0-2-15,0 0 1 0,4 19 0 0,-4-19 4 16,-2 12 1-16,2-12 2 0,0 0-2 0,0 15 4 16,0-15 0-16,2 10 4 0,3-5 1 0,-5-5 0 15,4 9-1-15,-4-9-2 0,3 7 1 0,3-2 1 0,-6-5 0 16,9 5-3-16,-2-1-1 0,-7-4 2 0,13 3-3 15,-6-3 3-15,4 1-5 0,-11-1 1 16,15 0-9-16,-15 0-6 0,17-4-1 0,-8 0-4 0,1 0-5 16,2 1-19-16,-3 0 3 0,2-3 2 0,0 1 6 15,1 0 1-15,-7 1 3 0,5 2 2 0,-4-1 3 16,1-2 0-16,-7 5 3 0,11-4 1 0,-11 4 1 16,7-2 2-16,-7 2-6 0,0 0 5 0,8-5-3 15,-8 5 4-15,0 0-2 0,0 0-4 0,0 0 6 16,0 0 2-16,9 8 2 0,-9-8 2 0,0 0 0 15,4 9 4-15,-4-9 5 0,7 8 3 0,-7-8 0 16,4 9 3-16,1-4 2 0,0-3 2 0,-5-2-2 16,7 8 4-16,-1-6-3 0,1 2 0 0,-1 0 0 15,-6-4-4-15,15 4-3 0,-6-3 7 0,0 0-6 0,2-1 0 16,-11 0 1-16,20-1 0 0,-14 1-4 0,3-1 4 16,2-2-4-16,-1-2 0 0,-2 3-4 15,0-2-7-15,-1 0-5 0,2-2-5 0,-2 1 7 0,-3-2-6 16,3 2 2-16,-7 5-1 0,7-12 2 0,-5 7 1 15,-2 5 1-15,1-11-1 0,-1 11 0 16,0 0 3-16,-6-16 0 0,6 16 0 0,-10-8-1 0,3 4 2 16,-7 0 1-16,1 0-1 0,-1-1 5 0,-5 3-4 15,-2 0 0-15,3-3 2 0,-2 3 0 0,-2-1-1 16,7 3 3-16,3 0-5 0,-4 2 2 0,3-1 4 16,0-1 0-16,0 5 0 0,0-3 0 0,3 0-3 15,5 0 5-15,-4 1-5 0,9-3-2 0,-14 7 6 16,9-6-2-16,5-1 1 0,-6 6 1 0,6-6-2 0,-6 8 4 15,6-8 5-15,0 10 0 0,0-10 1 16,9 8 6-16,-9-8-2 0,10 10-1 0,-1-8 3 16,0 4-4-16,2-1 1 0,1 1-1 0,2-4-3 0,-2 2 2 15,3-1 2-15,-2-1-2 0,3 1-3 16,-1-1-3-16,-1-2 3 0,-1 0-3 0,2 0 3 16,-2 3-3-16,0-6 4 0,3 3-2 0,-6-2 1 0,2-1-4 15,1 1 3-15,0-1-1 0,-7-1-2 0,4 2-1 16,-2-3-4-16,-1 1-2 0,2-2 0 0,-2 1 2 15,-2 0-3-15,1 0 0 0,-6 5 1 16,7-9 2-16,-7 9 0 0,8-5 1 0,-8 5-3 0,5-5 1 16,-5 5-2-16,0 0 1 0,6-4-4 0,-6 4 0 15,0 0 4-15,0 0-5 0,0 0 2 0,0 0 4 16,0 0-4-16,0 0-1 0,7 11 8 0,-7-11-3 16,2 9 7-16,-2-9 3 0,1 10 2 0,-1-10 0 15,5 12 3-15,-2-9 6 0,-3-3 1 0,4 10 1 16,0-5 7-16,3-1-2 0,-7-4 1 0,11 9-2 15,-6-7-3-15,3 2-1 0,1-2-1 0,0 0-4 16,0 1 2-16,2-2-2 0,0 0-3 0,-2-1-2 16,-9 0-1-16,19-1-6 0,-6-3-1 0,-1 4-5 0,-1-5 0 15,0 1-6-15,-3-1-8 0,4 3 1 0,-6-5 2 16,3 2 0-16,2-1 2 0,-4 1 2 0,-1 0 2 16,-1 1-2-16,1-1 4 0,-6 5-1 0,12-6 6 15,-9 2 1-15,-3 4 5 0,10-4-4 0,-10 4-1 16,0 0 0-16,0 0-1 0,5-5-2 0,-5 5 3 15,0 0-4-15,0 0 4 0,0 0-2 0,0 0 2 16,0 0 0-16,0 0-2 0,-3 22 6 0,3-22 4 16,0 0 2-16,-2 14-5 0,2-14 4 0,2 13-2 15,-2-13 2-15,1 9 2 0,-1-9-3 0,3 12 4 16,-1-5-6-16,-2-7 4 0,2 9-5 0,-2-9 4 16,3 8-10-16,-3-8-16 0,0 0-21 0,2 8-21 15,-2-8-15-15,0 0-32 0,0 0-37 0,6 4-90 0,-6-4-125 16,0 0-388-16,0 0 172 0</inkml:trace>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01.77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3861D96-87EA-4157-97E5-9B889FAC8A28}" emma:medium="tactile" emma:mode="ink">
          <msink:context xmlns:msink="http://schemas.microsoft.com/ink/2010/main" type="inkDrawing"/>
        </emma:interpretation>
      </emma:emma>
    </inkml:annotationXML>
    <inkml:trace contextRef="#ctx0" brushRef="#br0">-1 8 199 0,'0'0'229'16,"0"0"-20"-16,0-9-22 0,0 9-15 0,0 0-25 16,0 0-19-16,0 0-5 0,0 0-17 0,0 0-22 15,0 0-18-15,0 0-24 0,0 0-17 0,17 16-25 16,-12-9-22-16,-1 0-33 0,-1 2-29 0,3-3-176 16,-2 2-280-16,1 2 124 0</inkml:trace>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02.17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635EB7A-E338-4DA6-AB2D-3C9645937A16}" emma:medium="tactile" emma:mode="ink">
          <msink:context xmlns:msink="http://schemas.microsoft.com/ink/2010/main" type="inkDrawing"/>
        </emma:interpretation>
      </emma:emma>
    </inkml:annotationXML>
    <inkml:trace contextRef="#ctx0" brushRef="#br0">0 99 94 0,'2'6'200'0,"-2"-6"-16"0,6 8-11 0,-6-8-14 16,0 8-13-16,0-8-10 0,5 8-13 15,-5-8-12-15,4 9-10 0,-4-9-7 0,4 6-11 16,-4-6-7-16,0 0-8 0,2 10-3 0,-2-10-12 0,5 4-5 15,-5-4-3-15,0 0 1 0,4 7-6 0,-4-7-2 16,0 0-4-16,0 0-6 0,0 0 1 0,0 0-2 16,7 2-2-16,-7-2-4 0,0 0-3 0,0 0-2 15,15-6-11-15,-7 0-11 0,-3 3-7 0,0-4-16 16,6 0-5-16,-3-2-10 0,4-1-8 16,-4 0-15-16,6-4 7 0,-3 4-8 0,0 0 24 0,0-1-6 15,0 2 7-15,-2 0 7 0,2-1 10 0,-3 4 16 16,-1-2 7-16,0 5 10 0,-1-2 9 0,-6 5 6 15,11-6 4-15,-4 1-2 0,-7 5-2 0,9-3 3 16,-9 3 2-16,11 1 3 0,-11-1 7 0,14 7-1 16,-9-3 4-16,5 4 6 0,-2-1 0 0,3 2 3 15,-4 1 1-15,4 0-3 0,-2 1-4 0,2-1-6 16,5 7-3-16,-3-6-5 0,0 5 1 0,-3-2-1 16,2 1-11-16,-1 0-29 0,0 0-36 0,-2-2-42 15,-3-2-65-15,1-1-208 0,-3-1-392 0,3 1 173 16</inkml:trace>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1:33.475"/>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BA22DBFD-BFA1-4662-8D06-2E366E636900}" emma:medium="tactile" emma:mode="ink">
          <msink:context xmlns:msink="http://schemas.microsoft.com/ink/2010/main" type="writingRegion" rotatedBoundingBox="16901,12697 24969,12891 24940,14079 16872,13885"/>
        </emma:interpretation>
      </emma:emma>
    </inkml:annotationXML>
    <inkml:traceGroup>
      <inkml:annotationXML>
        <emma:emma xmlns:emma="http://www.w3.org/2003/04/emma" version="1.0">
          <emma:interpretation id="{F99B34FC-4003-475F-9135-A4B861FEAE00}" emma:medium="tactile" emma:mode="ink">
            <msink:context xmlns:msink="http://schemas.microsoft.com/ink/2010/main" type="paragraph" rotatedBoundingBox="16901,12697 24969,12891 24940,14079 16872,13885" alignmentLevel="1"/>
          </emma:interpretation>
        </emma:emma>
      </inkml:annotationXML>
      <inkml:traceGroup>
        <inkml:annotationXML>
          <emma:emma xmlns:emma="http://www.w3.org/2003/04/emma" version="1.0">
            <emma:interpretation id="{8D63DD7D-7B5E-4A1B-8FE2-7C9999450485}" emma:medium="tactile" emma:mode="ink">
              <msink:context xmlns:msink="http://schemas.microsoft.com/ink/2010/main" type="line" rotatedBoundingBox="16901,12697 24969,12891 24944,13918 16876,13724"/>
            </emma:interpretation>
          </emma:emma>
        </inkml:annotationXML>
        <inkml:traceGroup>
          <inkml:annotationXML>
            <emma:emma xmlns:emma="http://www.w3.org/2003/04/emma" version="1.0">
              <emma:interpretation id="{2BA6D200-6EE6-4D29-A29B-FAFC5742FEB2}" emma:medium="tactile" emma:mode="ink">
                <msink:context xmlns:msink="http://schemas.microsoft.com/ink/2010/main" type="inkWord" rotatedBoundingBox="16897,12838 17727,12858 17714,13398 16884,13378"/>
              </emma:interpretation>
            </emma:emma>
          </inkml:annotationXML>
          <inkml:trace contextRef="#ctx0" brushRef="#br0">186 136 146 0,'0'0'156'0,"0"0"-13"0,0 0-6 16,0 0-9-16,0 0-8 0,-6-11-4 0,6 11-8 15,0 0-11-15,0 0-1 0,0 0-14 0,0 0-6 0,0 0-8 16,0 0-5-16,0 0-11 0,0 0-4 0,0 0-4 16,0 0-4-16,0 0-6 0,0 0 2 0,0 0-5 15,0 0 3-15,-18 16-2 0,13-10 2 16,-4 3-1-16,3 1-1 0,-3-3-2 0,1 5-2 16,0-2-4-16,1 2 2 0,-3 3-3 0,1-4-1 0,2 1-3 15,1-1 0-15,-7 0-2 0,6 1-1 0,1 0-2 16,0 0 2-16,1-6-4 0,0 7-1 0,-1-1 1 15,3-1-3-15,-2-5-1 0,0 5 1 16,2-3-1-16,-1-2-1 0,4-6-2 0,-4 12 2 0,4-12-1 16,-3 10 2-16,3-10-1 0,0 0 2 0,-3 8 1 15,3-8-3-15,0 0-1 0,0 0-1 0,0 0 2 16,0 0-3-16,0 0-1 0,0 0-1 0,0 0-1 16,22-25-8-16,-13 11-9 0,6 3-7 0,-7-3-4 15,6 0-6-15,1-6-1 0,-1 2-2 0,0 3-3 16,2-4-1-16,-1 2-2 0,0-2 3 0,1 0 3 15,-3 1 6-15,1 2 5 0,-2-1-3 0,-2 1 1 16,-3 4 8-16,2-4 0 0,-3 4 1 0,-1 2 2 16,-1-2-1-16,0 1 2 0,1 3 8 0,-2-1 1 0,-2 1 4 15,-1 8 0-15,3-11 1 0,-3 11-2 16,4-11 5-16,-4 11 2 0,1-8-1 0,-1 8-2 0,0 0 6 16,2-6-6-16,-2 6 1 0,0 0-5 0,0 0 8 15,0 0 1-15,16 2 1 0,-16-2 2 0,14 9 8 16,-8-4 6-16,4 2 3 0,-3 2 2 0,2 0 3 15,1 0 3-15,-1 8 1 0,-1-3-3 0,-1-3 7 16,0 3 0-16,0 2-4 0,-1 3-1 0,-1-1-2 16,-1-7-4-16,1 8 3 0,0-1-6 0,-3-5-1 15,2 3-2-15,1 2-1 0,-1 1 1 0,-2-6-4 16,0 1 4-16,2-2-9 0,-1 0-1 0,-1 1 2 16,2 1-3-16,-2-3 0 0,2 1-2 0,-2-1 2 15,3-1 0-15,-1-2-2 0,0 2-2 0,-1-3 3 16,0-1-1-16,1 0-2 0,-4-6-15 0,6 10-13 15,-6-10-18-15,6 8-12 0,-4-4-15 0,-2-4-19 16,7 4-16-16,-7-4-27 0,0 0-34 0,0 0-161 0,16-7-347 16,-16 7 153-16</inkml:trace>
          <inkml:trace contextRef="#ctx0" brushRef="#br0" timeOffset="521.45">202 258 98 0,'0'0'169'0,"15"-4"-11"0,-7 1-10 0,4 2-10 15,0 0-5-15,2 1-15 0,2-1-13 0,-4-2-10 16,2 3-6-16,1 3-7 0,-3-3-10 0,1 2-8 16,2-1-8-16,0 4-4 0,1-3-3 0,-1 2-9 15,-2 0-20-15,3 0-17 0,-1 0-11 0,2-2-13 16,2 1-12-16,-1 4-22 0,-3-3-12 0,1-2-4 16,-2 4 6-16,-2-4 1 0,2-2 3 0,-6 3 5 15,3-6 8-15,-1 3 0 0,-10 0 9 0,15 0 7 0,-7 0 18 16,-8 0 15-16,0 0 13 0,15-2 19 15,-15 2 2-15,8-3 5 0,-8 3 6 0,7-3 4 0,-7 3 11 16,0 0-3-16,10-2-1 0,-10 2-4 0,0 0-3 16,0 0-8-16,0 0 1 0,0 0 6 0,9 8 4 15,-9-8 3-15,3 8 4 0,-3-8 12 16,2 14-1-16,-1-6 2 0,-2 4-3 0,-1-1-5 0,2 0-3 16,-2 1 0-16,0 1-3 0,2-1-3 0,-2-2-5 15,2 4-6-15,-3-4-3 0,1 3-3 0,0-2-7 16,0 0 2-16,2-3-6 0,-3 3-2 15,2-3 0-15,-2-2 0 0,3-6-4 0,0 17-1 0,0-17-16 16,-1 12-17-16,1-12-21 0,-1 11-18 0,1-11-21 16,-4 8-10-16,4-8-34 0,0 0-33 0,0 0-42 15,0 0-158-15,0 0-376 0,0 0 166 0</inkml:trace>
          <inkml:trace contextRef="#ctx0" brushRef="#br0" timeOffset="712.19">795 147 104 0,'3'-7'210'15,"-1"-3"-10"-15,0 2-17 0,-2 8-19 0,4-11-19 16,-4 11-12-16,2-8-15 0,-2 8-15 0,0 0-13 16,0 0-20-16,0 0-23 0,0 0-22 0,0 0-37 15,0 0-16-15,12 17-28 0,-8-7-25 0,-3 1-28 16,0 0-109-16,4 1-236 0,0-3 104 0</inkml:trace>
        </inkml:traceGroup>
        <inkml:traceGroup>
          <inkml:annotationXML>
            <emma:emma xmlns:emma="http://www.w3.org/2003/04/emma" version="1.0">
              <emma:interpretation id="{75142A82-8E9E-4EB2-A8AB-62899DE75DF0}" emma:medium="tactile" emma:mode="ink">
                <msink:context xmlns:msink="http://schemas.microsoft.com/ink/2010/main" type="inkWord" rotatedBoundingBox="18330,12940 19668,12972 19656,13454 18319,13421"/>
              </emma:interpretation>
            </emma:emma>
          </inkml:annotationXML>
          <inkml:trace contextRef="#ctx0" brushRef="#br0" timeOffset="1505.47">1534 254 53 0,'0'0'177'0,"0"0"-18"16,0 0-14-16,0 0-15 0,0 0-6 0,0 0-7 15,0 0 3-15,0 0-1 0,0 0-6 0,-11 25-2 16,5-14-4-16,2-1-1 0,-2 4-6 0,1 0-5 15,-1 3-2-15,0-3-13 0,-1 2-4 0,3 2-4 16,-3-2-5-16,1-2-9 0,1 0-4 0,1-1-2 16,1-1-6-16,0-1 1 0,-2 2-9 0,3-2-4 15,-2 0-10-15,3-4-3 0,-3 0 0 0,4-7-1 16,-2 12 2-16,2-12-7 0,-1 7 1 0,1-7 2 16,0 0-1-16,0 0 0 0,0 0-4 0,0 0-2 15,0 0 3-15,0 0 0 0,0 0 1 0,0 0-7 16,24-25 1-16,-14 15-1 0,-1-9-8 0,4 3-13 15,0-5-11-15,3-4-12 0,1-1-5 0,6-2-4 16,-6 4-3-16,3-3-5 0,-1 2 6 0,-3 3-1 0,0 3 9 16,-7 2 4-16,2 0-1 0,-5 4 6 15,1 0 3-15,1 1 2 0,-1 0-1 0,-2 3 4 16,2-3 3-16,-3 5 2 0,-1-4 3 0,0 4 4 0,2 1-2 16,-5 6 5-16,3-10-4 0,-3 10 3 0,5-6-2 15,-5 6-4-15,0 0 6 0,0 0 0 16,0 0-2-16,0 0 3 0,0 0 0 0,0 0 4 0,0 0-3 15,0 0 5-15,0 0-1 0,0 0 13 0,0 0-7 16,-2 34 3-16,4-25 4 0,-2 5 3 16,1-3 6-16,2 8 3 0,1 2-3 0,0-8 8 0,1 6-5 15,1-5 0-15,-2 8-4 0,5-5 5 0,-2 0-5 16,-4 2-9-16,5-5 10 0,-4 0-3 0,0 0-3 16,3-2 0-16,-3-2-2 0,3 2 1 0,-4-2 2 15,2 1-4-15,0-2 0 0,0-3 0 0,-2 2-1 16,2-2 0-16,-5-6 1 0,6 11-6 0,-4-8 1 15,-2-3-13-15,5 10-14 0,-5-10-14 0,5 3-17 16,-5-3-18-16,0 0-33 0,0 0-22 0,0 0-22 0,0 0-168 16,0 0-339-16,0 0 150 0</inkml:trace>
          <inkml:trace contextRef="#ctx0" brushRef="#br0" timeOffset="1728.22">1585 365 59 0,'7'-3'190'0,"5"2"-20"0,0-2-13 0,1 1-24 0,-1-3-5 16,2 5-17-16,2-2-5 0,-3 4-12 0,1-2-12 15,0 5 0-15,-2-4-14 0,3 3-15 0,-3 0-22 16,1-2-22-16,0 4-23 0,-1 2-25 0,-2-5-27 15,5 3-21-15,-3-1-125 0,-2 0-229 0,6-2 102 16</inkml:trace>
          <inkml:trace contextRef="#ctx0" brushRef="#br0" timeOffset="1996.86">2065 391 39 0,'6'-2'189'0,"-6"2"-20"0,0 0-19 15,0 0-14-15,0 0-13 0,0 0-12 0,0 0 11 16,0 0-3-16,8 12 0 0,-8-12 0 0,0 0-7 16,-8 20 0-16,8-12-6 0,-3 0-7 0,-2 3-7 15,3 1-8-15,-1-2-6 0,1-1-5 0,-1 2-12 16,2-3-2-16,-3 3-7 0,-1-4-3 0,5-7-3 0,-2 13-4 16,-1-8-4-16,3-5-4 0,-1 15-1 15,1-15-5-15,-2 10-1 0,2-10-2 0,-2 7-1 0,2-7-7 16,0 0-9-16,0 10-16 0,0-10-11 0,0 0-24 15,0 0-29-15,0 0-18 0,0 0-23 0,0 0-24 16,0 0-35-16,0 0-169 0,0 0-368 16,15-25 163-16</inkml:trace>
          <inkml:trace contextRef="#ctx0" brushRef="#br0" timeOffset="2163.4">2136 251 90 0,'0'-18'192'0,"2"13"-11"0,-2 5-15 0,0-8-16 16,0 8-16-16,0 0-16 0,0 0-7 0,0-12-15 16,0 12-14-16,0 0-12 0,0 0-28 0,0 0-22 15,0 0-22-15,0 0-38 0,-9 29-39 0,8-18-22 16,0-3-104-16,1 2-223 0,1 2 99 0</inkml:trace>
          <inkml:trace contextRef="#ctx0" brushRef="#br0" timeOffset="2443.91">2319 453 1 0,'11'-5'173'15,"-11"5"-7"-15,9 0-12 0,-9 0-12 0,14-2-10 16,-6-2-11-16,-8 4-2 0,15-1-1 0,-2-3-11 15,-1 1-6-15,0 0-4 0,-2 1-8 0,3 1-10 16,0-2-6-16,-4 1-3 0,5 2-11 0,-3 0-2 16,-1 0-9-16,-1-2-10 0,-9 2 1 0,17 2-4 0,-5-2-2 15,-1 0-6-15,-11 0 3 0,13 0-8 0,-7 2-21 16,-6-2-15-16,12 3-11 0,-12-3-20 16,0 0-23-16,8 1-19 0,-8-1-12 0,0 0-23 15,0 0-34-15,0 0-97 0,0 0-274 0,0 0 122 0</inkml:trace>
          <inkml:trace contextRef="#ctx0" brushRef="#br0" timeOffset="2720.44">2473 342 104 0,'-4'7'163'0,"-3"1"-14"15,3-3-9-15,0 0-3 0,1 3-13 0,-4 1-3 16,2 2-7-16,2-2-9 0,0 1-4 0,-1 1-6 16,0-2-1-16,3 3-7 0,0-1-8 0,1 2-7 15,0-4-3-15,-3 2-6 0,6-3 0 0,-3 0-12 16,1 1-7-16,-1-9-5 0,5 15-2 0,-1-8-3 16,-4 2-2-16,5-4-2 0,-2 1-2 0,1 0-2 15,-4-6-10-15,6 12-23 0,-1-8-20 0,0-1-25 16,-5-3-21-16,9 8-23 0,-3-7-35 0,-6-1-175 15,0 0-330-15,17-1 146 0</inkml:trace>
          <inkml:trace contextRef="#ctx0" brushRef="#br0" timeOffset="3025.69">2773 295 80 0,'0'0'162'0,"0"0"-7"0,0 0-4 15,0 0-4-15,0 0-9 0,0 0 1 0,0 0-8 16,-9 27-5-16,9-21-8 0,0 6-7 0,0-1-9 16,0 3-8-16,0-3-6 0,-2 2-10 15,2 1-5-15,0 0-8 0,0 1-2 0,2 1-8 0,1 1-3 16,-3-6-6-16,0 10-4 0,0-6 0 0,0 3-20 15,2-1-29-15,-2-2-31 0,0-1-43 0,0 0-48 16,-1-3-209-16,0-3-366 0,1-8 162 0</inkml:trace>
        </inkml:traceGroup>
        <inkml:traceGroup>
          <inkml:annotationXML>
            <emma:emma xmlns:emma="http://www.w3.org/2003/04/emma" version="1.0">
              <emma:interpretation id="{97E11FC3-A87D-4832-BA2E-060AB43DC28B}" emma:medium="tactile" emma:mode="ink">
                <msink:context xmlns:msink="http://schemas.microsoft.com/ink/2010/main" type="inkWord" rotatedBoundingBox="20364,13178 21486,13205 21484,13289 20362,13262"/>
              </emma:interpretation>
            </emma:emma>
          </inkml:annotationXML>
          <inkml:trace contextRef="#ctx0" brushRef="#br0" timeOffset="3671.48">3480 367 23 0,'-4'7'147'0,"4"-7"-13"0,0 0-13 15,0 0-10-15,0 0-9 0,0 0 0 0,0 0-5 16,0 0-11-16,0 0-6 0,0 0-7 0,0 0-8 16,0 0-5-16,10 9-8 0,-10-9-5 0,0 0-3 15,0 0-5-15,8 5-15 0,-8-5-14 0,4 3-27 16,-4-3-38-16,11 4-19 0,-11-4-139 0,8 0-229 16,-8 0 103-16</inkml:trace>
          <inkml:trace contextRef="#ctx0" brushRef="#br0" timeOffset="3866.08">3773 425 57 0,'10'-2'148'16,"-10"2"-9"-16,6-6-11 0,-6 6-20 0,12-4 2 15,-12 4-12-15,10-4-11 0,-10 4-9 0,13-2-9 16,-13 2-5-16,13 0-18 0,-4 0-15 0,-9 0-21 15,18 0-19-15,-9 2-19 0,2-2-22 0,0 0-41 16,-1 3-76-16,-10-3-178 0,23-3 78 0</inkml:trace>
          <inkml:trace contextRef="#ctx0" brushRef="#br0" timeOffset="4023.18">4179 389 55 0,'0'0'66'0,"13"1"-18"16,-13-1-9-16,12 3-20 0,-12-3-13 15,13 2-46-15,-5-2-41 0,-8 0 19 0</inkml:trace>
          <inkml:trace contextRef="#ctx0" brushRef="#br0" timeOffset="4184.74">4432 388 99 0,'0'0'192'16,"13"-4"-16"-16,-3 1-14 0,1-2-12 0,-4 2-10 16,1 0-16-16,3 0-8 0,-4 1-16 0,1-1-7 15,-8 3-11-15,18 0-12 0,-11-1-5 0,2-1-4 16,-9 2-14-16,15 0-19 0,-15 0-30 0,13 3-29 16,-6-3-42-16,-7 0-37 0,11 3-139 0,-11-3-268 15,11 0 118-15</inkml:trace>
        </inkml:traceGroup>
        <inkml:traceGroup>
          <inkml:annotationXML>
            <emma:emma xmlns:emma="http://www.w3.org/2003/04/emma" version="1.0">
              <emma:interpretation id="{D1C75A06-D327-4EB9-9ED6-D3727B8233A9}" emma:medium="tactile" emma:mode="ink">
                <msink:context xmlns:msink="http://schemas.microsoft.com/ink/2010/main" type="inkWord" rotatedBoundingBox="22595,12834 24969,12891 24944,13918 22570,13861"/>
              </emma:interpretation>
            </emma:emma>
          </inkml:annotationXML>
          <inkml:trace contextRef="#ctx0" brushRef="#br0" timeOffset="5136.12">5854 102 124 0,'5'-10'182'0,"-5"10"-13"0,0 0-17 16,0 0-9-16,0 0-12 0,1-7-16 0,-1 7-14 15,0 0-8-15,0 0-9 0,0 0-2 0,0 0-3 16,0 0 3-16,0 0 3 0,-12 23-4 0,7-17-2 16,-2 4 0-16,2 2 0 0,-3 1-6 0,1-1-7 15,-1 2-6-15,0 0-4 0,0 0-5 0,0 3-3 16,0 0-5-16,0 2-4 0,1-1-2 0,-1-1-2 15,3-4-4-15,-1 6-2 0,-1-5-6 0,3 0-3 16,-1-3-2-16,1 1 1 0,2 1-3 0,-2-2-2 0,0-2 1 16,2-2-6-16,-1 2 6 0,0-1-5 15,3-8 1-15,-3 6 1 0,3-6-3 0,-2 13 0 0,2-13 3 16,-3 6-1-16,3-6 3 0,0 0-4 0,0 0 0 16,0 0 2-16,0 0-2 0,0 0 2 15,0 0-3-15,0 0-2 0,14-22 2 0,-9 11-6 16,0 1 7-16,3-8-6 0,1 2-7 0,0-2-11 0,3-1-7 15,1 1-3-15,0 0-7 0,-2-1-4 0,2 2 1 16,-3-2-2-16,5 1 3 0,-1 2-2 0,-1 2-4 16,0-2 13-16,-3-1-3 0,1 3 4 0,-2 2 5 15,-1 2-2-15,3-2 4 0,-2 1 4 0,-3 3 1 16,1-1-1-16,2 0 4 0,-4 5 2 0,-3-3-3 16,4 2 3-16,-1 0-2 0,-5 5 3 0,8-8 3 15,-8 8-5-15,6-6 3 0,-6 6-2 0,0 0 3 16,7-2-3-16,-7 2 1 0,0 0-2 0,0 0 4 15,12 11 9-15,-8-6-2 0,-1 3 4 0,-1 1 3 16,2-1 4-16,-2 3 2 0,3 1 8 0,-1 1-2 16,0 2 2-16,1-2-3 0,0 1 2 0,-1 0-2 15,3 3-1-15,-5-3-1 0,2-1-1 0,0 1 0 16,0 1 0-16,0-3-4 0,0 0 0 0,2 2 2 16,-1-2-5-16,-1 0-2 0,-2 0 0 0,3-3-1 0,-2 2 1 15,2-1-1-15,-3-3 3 0,3 1 3 0,0-2-6 16,-1-1 0-16,-4-5-1 0,7 11-3 0,-3-6-13 15,0 1-14-15,-4-6-16 0,5 6-10 0,-5-6-18 16,3 4-10-16,-3-4-18 0,0 0-27 0,0 0-28 16,0 0-32-16,0 0-120 0,0 0-329 0,0 0 145 15</inkml:trace>
          <inkml:trace contextRef="#ctx0" brushRef="#br0" timeOffset="5413.41">5795 228 127 0,'0'0'151'0,"0"0"-10"0,0 0-9 15,30-3-12-15,-19 3-8 0,1 1-14 0,2 1-11 16,-2 1-4-16,-1-1-6 0,4 2-10 0,-4-1-11 0,2-1-1 16,-1 4-2-16,0-3-24 0,0 0-24 15,-3-1-19-15,2 3-17 0,-5-1-35 0,5-2-32 16,-6 1-100-16,5 0-214 0,-10-3 95 0</inkml:trace>
          <inkml:trace contextRef="#ctx0" brushRef="#br0" timeOffset="6041.39">6255 351 7 0,'0'0'187'0,"0"0"-1"0,0 0-19 0,0-9-10 15,0 9 0-15,0 0-17 0,0 0-10 0,0 0-8 16,0 0-10-16,0 0-7 0,0 0-14 0,0 0-8 0,0 0-16 15,0 0 1-15,0 0-12 0,0 0-8 0,0 0 1 16,0 0-2-16,0 0-5 0,0 0-5 16,-15 17 2-16,10-11-4 0,5-6-2 0,-6 16-4 0,3-9 0 15,1 4-2-15,-2-1-1 0,3 2-2 0,-1-2 1 16,-2 0-1-16,2 2-7 0,1 0 1 0,1-3-1 16,-1 4 0-16,1-1-1 0,1-1 2 0,-2 1-5 15,2-2-3-15,-1 1-2 0,3 1 1 0,-3 0-2 16,4-2 3-16,-4-2-3 0,1 0 0 0,1 3-2 15,2-5 2-15,-3 4-2 0,3-1 0 0,-2 0-2 16,2-1 2-16,-3 0 0 0,3 1 1 0,-2-1-4 16,1 0 1-16,-1 0-1 0,-2-8-1 0,3 13 3 15,-2-6-3-15,-1-7 1 0,4 10 0 0,-2-3-1 16,-2-7 1-16,0 9-2 0,0-9 1 0,0 0 2 16,-2 14 4-16,2-14-1 0,0 7 0 0,0-7 2 15,-5 6 2-15,5-6-2 0,-6 7 0 0,6-7 1 16,-8 4 2-16,8-4-4 0,-10 2-1 0,10-2 1 15,-9 4 6-15,9-4-2 0,-10 0-5 0,10 0 1 16,0 0 3-16,-15 0-5 0,15 0 2 0,-12-2 1 16,12 2-3-16,0 0-10 0,-11-4-11 0,7 0-23 15,4 4-25-15,-11-9-24 0,11 9-23 0,-4-14-33 16,3 5-38-16,0-2-169 0,1-3-380 0,0 0 168 16</inkml:trace>
          <inkml:trace contextRef="#ctx0" brushRef="#br0" timeOffset="6280.47">6309 161 112 0,'0'0'108'16,"0"0"-10"-16,0 0-5 0,0 0-15 0,0 0-27 0,0 0-26 15,0 0-19-15,0 0-30 0,0 0-68 16,0 0-99-16,-17 21 45 0</inkml:trace>
          <inkml:trace contextRef="#ctx0" brushRef="#br0" timeOffset="6597.45">6439 409 137 0,'9'-14'212'0,"-9"14"-10"0,8-6-17 0,-3 4-15 16,-5 2-11-16,12-3-11 0,-5 0-14 0,-7 3-11 15,13-5-17-15,-7 3-7 0,-6 2-12 0,14 1-8 16,-14-1-6-16,11-2-8 0,-11 2-6 16,12 0-3-16,-12 0-8 0,10-2-5 0,-10 2-8 0,0 0-25 15,9 3-20-15,-9-3-21 0,0 0-17 0,0 0-18 16,0 0-16-16,0 0-31 0,15 5-22 0,-15-5-157 15,0 0-314-15,0 0 139 0</inkml:trace>
          <inkml:trace contextRef="#ctx0" brushRef="#br0" timeOffset="6835.82">6800 274 100 0,'0'0'161'0,"0"0"-2"0,0 0-11 16,-20 18-10-16,16-12-3 0,2 0-10 0,-2 2-7 15,4-8-5-15,-2 19-6 0,-2-8-6 0,3 0-9 16,2 1-9-16,-2-1-4 0,2 2-8 0,-2-1-8 16,1 1-5-16,0 1-4 0,1 0-3 0,-1-2-6 15,0 2-16-15,0-3-34 0,0 2-32 0,0-1-42 16,0-4-40-16,0 0-180 0,0-8-323 0,4 12 143 0</inkml:trace>
          <inkml:trace contextRef="#ctx0" brushRef="#br0" timeOffset="7938.41">7373 83 185 0,'0'0'157'0,"0"0"-6"0,0 0-17 0,0 0-10 15,0 0-17-15,0 0 4 0,0 0 4 16,0 0-4-16,-17 17-4 0,7-9 1 0,0 2-9 15,0 0-5-15,1-2-8 0,-4 8 1 0,1-2-7 16,-2 1-9-16,3-1-2 0,1 2-8 0,0-5-4 16,2 6-3-16,-2 0-4 0,4-6-9 0,0 3 3 0,-2 3-6 15,2-3-2-15,1 2-1 0,0-2-6 16,1 0-4-16,0-3 0 0,1-2-1 0,-1 2-3 16,2-3-2-16,-2 0 1 0,3-2-5 0,1-6 2 0,-1 14-2 15,1-14 4-15,-2 6-2 0,2-6 2 0,0 0-3 16,0 0 0-16,0 0 3 0,0 0-4 15,0 0-2-15,0 0-2 0,0 0 1 0,19-20-1 16,-12 11-3-16,1-3-2 0,3-6-6 0,1 4-13 0,2-6-12 16,1 1-7-16,4-4-10 0,-3 5-2 0,3-4-3 15,-4 4 6-15,1 2 3 0,-3-1 2 0,0 3 6 16,-1-2 1-16,0 4 2 0,-4-2 9 16,0 3-5-16,1 2 5 0,-2-1 2 0,1-1-2 0,-2 2 3 15,-1 1 4-15,2 2-4 0,-3-3 9 0,2 4-4 16,-6 5-2-16,7-11 2 0,-4 8 3 0,-3 3-1 15,7-11 6-15,-7 11 3 0,4-5 0 16,-4 5 2-16,0 0-4 0,6-7 1 0,-6 7 0 0,0 0 0 16,0 0-6-16,0 0 1 0,0 0 7 0,0 0-5 15,0 0 4-15,14 7-6 0,-14-7 2 0,6 11 3 16,-2-3 5-16,-2 0 4 0,3 2 1 0,0 0 1 16,-3 3 3-16,5-1 1 0,-1 2-2 0,-1 3 2 15,1 2-3-15,-1-5-1 0,-2 3 0 0,4 2 1 16,-2-5-3-16,-1 2 1 0,4 2 2 0,-3-3-2 15,2 2-1-15,2-2 3 0,-4-2-4 0,1-4-1 0,-1 3 1 16,1 1-8-16,1-4 9 0,-2 2-2 16,-1-3 1-16,0-2 2 0,1 0-3 0,-2 0 0 15,-3-6 1-15,8 10-2 0,-6-5-8 0,-2-5 0 16,6 7-18-16,-6-7-5 0,5 4-15 0,-5-4-27 16,0 0-31-16,0 0-29 0,0 0-39 0,0 0-157 15,0 0-349-15,0 0 154 0</inkml:trace>
          <inkml:trace contextRef="#ctx0" brushRef="#br0" timeOffset="8218.48">7346 159 135 0,'14'-2'174'0,"-1"2"-10"0,3 0-21 0,3 0 4 15,3 0-15-15,0 2-13 0,-2 0-11 0,2 1-13 16,-1-1-6-16,0 1-13 0,1 1-5 0,-3 1-10 16,-6 0-6-16,-1 1-1 0,1-1-11 15,-1 0-23-15,-2 3-23 0,1-1-17 0,-1 2-23 0,0-1-23 16,0 1-33-16,-2 0-43 0,1-2-78 0,0-1-236 15,-2-1 105-15</inkml:trace>
          <inkml:trace contextRef="#ctx0" brushRef="#br0" timeOffset="8691.89">7902 322 122 0,'0'0'131'0,"0"0"-7"15,0 0-14-15,0 0-8 0,0 0-2 0,0 0-5 16,0 0-2-16,0 0-4 0,-17 18 1 0,13-11-3 16,2 3-12-16,-3 0 4 0,0-1 1 0,2 3-5 15,1-1-1-15,-3 2-5 0,4-2-4 0,-3 3 3 16,0-1-1-16,3-1-9 0,0 0 0 0,0 4-3 15,-2-6-5-15,1 2-3 0,0 0 0 0,2 1-5 16,0-1-3-16,0-2 0 0,0 6-7 0,0-4-2 16,0-3-1-16,2 2-2 0,-1 2-2 0,0-1-3 15,2-1-2-15,-2 3-2 0,0-5 1 0,-1 2 1 16,1 1-3-16,2-1-5 0,-2-1 3 16,0 1-2-16,-1-11-2 0,3 14 0 0,-3-5-1 0,1-2-1 15,-1-7 0-15,0 12-2 0,0-12-1 0,0 9 3 0,0-9 3 16,0 0 20-16,-5 12 10 0,5-12 7 15,-7 7-5-15,0-5-1 0,7-2-3 16,-15 0-3-16,15 0 4 0,-17 0-9 0,8 0-3 0,9 0-1 16,-21-2-3-16,8-4-3 0,-3 4-1 0,3-4-2 15,-1 3 0-15,2-2 0 0,-3-1-5 0,0 0-1 0,3-2-12 16,2 2-21-16,-5-2-32 0,7-3-20 16,-3 2-28-16,3-2-30 0,1-2-38 0,3-1-46 15,0 1-191-15,7-7-438 0,2 1 193 0</inkml:trace>
          <inkml:trace contextRef="#ctx0" brushRef="#br0" timeOffset="8903.32">8080 106 1834 0,'-5'-8'34'0,"5"8"68"16,-6-13-23-16,3 10-6 0,3 3-16 0,-6-10-14 15,6 10-8-15,-5-8-9 0,5 8-8 16,-5-6-3-16,5 6 1 0,0 0-4 0,-7-3-10 16,7 3-17-16,0 0-21 0,0 0-16 0,-15 9-29 0,10-4-37 15,-1 0-49-15,0 2-147 0,-1-3-338 0,1 1 150 16</inkml:trace>
          <inkml:trace contextRef="#ctx0" brushRef="#br1" timeOffset="17907.04">6980 641 78 0,'0'0'113'0,"0"0"-6"16,0 0 0-16,0 0-3 0,0 0-2 15,0 0-7-15,0 0-2 0,0 0-5 0,0 0-7 16,0 0-5-16,0 0 0 0,0 0 0 0,0 0-4 16,0 0-5-16,0 0-4 0,0 0 1 0,0 0-3 0,0 0-9 15,0 0-3-15,0 0-6 0,-15-8-1 0,15 8-8 16,0 0 1-16,0 0-4 0,0 0-6 15,0 0-6-15,0 0 0 0,0 0-5 0,0 0 0 0,0 0 2 16,0 0-4-16,0 0 2 0,0 0 2 0,-2 25-5 16,2-25-3-16,1 10-2 0,-1-10 4 15,1 14-5-15,0-7 5 0,-1-7-2 0,3 15 2 0,-2-7 0 16,0-2 4-16,2 2-1 0,-3-8 0 0,0 18 3 16,1-10-6-16,-1 0 5 0,1 3 1 0,-1-11-4 15,0 16 3-15,-1-7-2 0,1 0 1 0,0-9-5 16,0 16 2-16,-1-6 0 0,2-1-4 0,-1-9-7 15,-1 15 7-15,1-7 3 0,0 3-3 0,0-11 2 16,1 14-2-16,0-6 0 0,0 0-2 0,-1-8-3 16,3 14 5-16,-2-6-4 0,2-2 4 0,-2 3-5 15,2-1 3-15,0-2-2 0,1 2 0 0,-4-8 5 16,5 13-6-16,-4-6 0 0,-1-7 0 0,2 10-1 16,-2-10-1-16,0 9 3 0,0-9 1 0,3 11 1 15,-3-11 0-15,0 0-4 0,0 0 2 0,-4 14 2 16,4-14-3-16,-2 6 2 0,2-6 1 0,0 0-4 15,-9 6 3-15,9-6 2 0,-6 3-3 0,6-3-2 0,0 0 1 16,0 0 4-16,-9 5-3 0,9-5 0 16,0 0-11-16,0 0-18 0,0 0-13 0,0 0-20 15,-11 0-29-15,11 0-30 0,0 0-24 0,0 0-177 16,0 0-345-16,0 0 153 0</inkml:trace>
          <inkml:trace contextRef="#ctx0" brushRef="#br1" timeOffset="18944.41">6896 765 57 0,'0'0'120'0,"0"0"-10"15,0 0-8-15,0-11-7 0,0 11-4 0,0 0-8 16,0 0-2-16,0 0-6 0,0 0-8 0,3-11 0 0,-3 11-8 16,0 0-3-16,0 0-8 0,3-9 0 0,-3 9-5 15,0 0-3-15,6-8-4 0,-6 8 4 0,5-4-6 16,-5 4 4-16,0 0 0 0,5-7 3 15,-5 7-4-15,0 0 1 0,6-5 1 0,-6 5-2 0,0 0 0 16,0 0-2-16,3-8 6 0,-3 8-11 0,0 0 4 16,0 0-6-16,0 0-1 0,0 0-1 0,0 0-6 15,0 0-5-15,0 0 6 0,0 0-5 0,0 0-3 16,0 0-3-16,0 0 0 0,0 0 0 0,-14 20-3 16,14-20 2-16,-6 10 3 0,1-4-5 0,0-1 3 15,5-5-1-15,-7 11 4 0,4-6 1 0,-3 1-1 16,6-6 2-16,-6 8-8 0,1-4 10 0,5-4-4 15,-5 10-2-15,5-10-4 0,-6 9 4 0,6-9 2 16,-6 5-1-16,6-5-4 0,-3 6 0 0,3-6-3 16,0 0 2-16,-5 9-1 0,5-9 4 0,0 0-6 15,0 0-1-15,-2 7 4 0,2-7-1 0,0 0-5 16,0 0 4-16,0 0 0 0,0 0-1 0,0 0 1 16,0 0 1-16,0 0 3 0,0 0-3 0,-5 6 7 15,5-6 1-15,0 0-5 0,0 0 6 0,0 0-7 16,0 0 3-16,0 0-4 0,0 0 0 0,0 0-4 15,0 0 8-15,21-19-3 0,-16 16-1 0,-5 3 0 16,12-7-4-16,-6 4 2 0,2-3 1 0,-2 0-2 16,0 0-2-16,0 1 1 0,1 0 1 0,-1-1-5 15,-6 6 2-15,11-11 3 0,-5 6 2 0,-1 1-4 16,-5 4-1-16,10-10 4 0,-7 6-2 0,-3 4-3 0,8-11 1 16,-7 7-2-16,-1 4 4 0,9-7 0 15,-9 7-3-15,2-9-1 0,-2 9 1 0,0 0 0 16,8-8 2-16,-8 8-3 0,4-3-2 0,-4 3 4 15,0 0-2-15,7-8 0 0,-7 8 2 0,0 0-1 0,0 0 0 16,0 0 0-16,5-5 0 0,-5 5-2 0,0 0 3 16,0 0-3-16,0 0 2 0,0 0 0 15,2-8 0-15,-2 8 0 0,0 0 0 0,0 0 1 16,0 0 1-16,0 0-3 0,0 0 2 0,0 0-4 0,0 0 2 16,0 0 4-16,0 0-5 0,0 0 2 0,0 0 3 15,0 0-3-15,0 0 0 0,0 0-2 0,0 0 1 16,0 0-10-16,0 0 8 0,0 0-3 0,0 0 0 15,0 0 0-15,0 0-1 0,0 0 1 0,0 0-5 16,0 0 7-16,0 0 0 0,10 16 2 0,-10-16-1 16,4 9 0-16,-1-4 1 0,-3-5-3 0,5 14 5 15,-2-8 1-15,-2 2 0 0,4 1 1 0,0-2-2 16,0 0 3-16,-3 1 2 0,3 0 0 0,-1 1-30 16,0-2-34-16,-2 2-26 0,4 1-48 0,-2-3-60 15,-4-7-126-15,5 11-344 0,-1-6 152 0</inkml:trace>
        </inkml:traceGroup>
      </inkml:traceGroup>
      <inkml:traceGroup>
        <inkml:annotationXML>
          <emma:emma xmlns:emma="http://www.w3.org/2003/04/emma" version="1.0">
            <emma:interpretation id="{9AD1B385-A0E9-4D95-839D-D9E05FBA86BC}" emma:medium="tactile" emma:mode="ink">
              <msink:context xmlns:msink="http://schemas.microsoft.com/ink/2010/main" type="line" rotatedBoundingBox="17717,13506 20172,13437 20183,13847 17729,13916"/>
            </emma:interpretation>
          </emma:emma>
        </inkml:annotationXML>
        <inkml:traceGroup>
          <inkml:annotationXML>
            <emma:emma xmlns:emma="http://www.w3.org/2003/04/emma" version="1.0">
              <emma:interpretation id="{31EC6B6E-B282-420D-98E4-6C78C2C9042D}" emma:medium="tactile" emma:mode="ink">
                <msink:context xmlns:msink="http://schemas.microsoft.com/ink/2010/main" type="inkWord" rotatedBoundingBox="17717,13506 18113,13495 18125,13905 17729,13916"/>
              </emma:interpretation>
            </emma:emma>
          </inkml:annotationXML>
          <inkml:trace contextRef="#ctx0" brushRef="#br1" timeOffset="14591.43">952 769 2 0,'0'0'55'0,"0"0"0"0,0 0-5 0,0 0 4 15,0 0-3-15,0 0-7 0,0 0-1 0,0 0 0 16,0 0 2-16,0 0 1 0,0 0-10 0,-9-6 5 16,9 6-10-16,0 0 3 0,0 0-1 0,0 0 0 15,0 0 11-15,0 0-14 0,0 0 7 0,0 0-1 16,0 0 1-16,10-19 3 0,-10 19 1 0,0 0 9 0,0 0-1 15,0 0 0-15,5-6 3 0,-5 6 3 0,0 0-6 16,0 0-3-16,0 0 0 0,0 0 2 16,0 0-8-16,0 0-2 0,0 0-4 0,0 0 8 0,0 0 2 15,0 0-4-15,-18 14-4 0,18-14 2 0,-9 11-1 16,4-5-6-16,-1 0 10 0,0 3 2 16,1-2-4-16,-1 0-5 0,1-3 3 0,0 4-5 15,0-2-2-15,-1-1 1 0,1 0 0 0,1 1-6 0,-2 0 1 16,6-6-1-16,-6 10 0 0,1-6-7 15,5-4-7-15,-6 8 5 0,6-8-2 0,-4 6 3 0,4-6-9 16,-6 6 4-16,6-6-4 0,0 0 2 0,0 0-3 16,-4 5 4-16,4-5-7 0,0 0 7 0,0 0 4 15,0 0-8-15,0 0 2 0,0 0-2 0,0 0 2 16,0 0-3-16,0 0 1 0,0 0-3 0,20-17-2 16,-15 11 3-16,1 0-3 0,-2 0 3 0,2-1-2 15,1 2-1-15,-2-1 2 0,1-1 1 0,0 0-2 16,1 2 0-16,0-1-4 0,2-2 3 0,-3 2-1 15,-2-2 0-15,4 2 1 0,-4-2 0 0,-1 2-3 16,1 0 4-16,1-1-1 0,-5 7 0 0,9-11-1 16,-7 7 0-16,-2 4-2 0,5-11 1 0,-5 11 0 15,4-8-1-15,-4 8 1 0,4-9 1 0,-4 9 0 16,1-8-3-16,-1 8 4 0,0 0-4 0,3-6 2 16,-3 6 2-16,0 0-3 0,0 0 4 0,0 0-3 0,2-11-2 15,-2 11 1-15,0 0-3 0,0 0 2 16,0 0 1-16,5-5 0 0,-5 5-2 0,0 0 0 15,0 0 0-15,0 0-2 0,0 0 2 0,10 0 1 16,-10 0-2-16,0 0 1 0,11 8 3 0,-11-8-3 16,8 10-2-16,-4-8 0 0,1 3 3 0,0 1-2 15,0 0 1-15,0 0 3 0,2 1-2 0,-2-2 2 16,2 3 2-16,-2-2-2 0,3 1 2 0,-2-2-3 16,4 3 6-16,-3 1-3 0,2-3 1 0,1 2-19 0,-2 0-17 15,3-1-20-15,0 0-29 0,2-1-27 0,-1 0-25 16,2 0-49-16,-2-3-119 0,3 1-326 15,0-2 144-15</inkml:trace>
          <inkml:trace contextRef="#ctx0" brushRef="#br1" timeOffset="13666.34">982 657 1 0,'0'0'115'0,"0"0"-16"0,0 0-24 16,0 0 11-16,0 0-14 0,0 0 5 0,0 0-8 15,0 0-13-15,0 0 8 0,0 0-6 16,0 0-10-16,0 0-1 0,0 0 4 0,0 0-1 0,0 0 0 16,0 0 4-16,0 0-7 0,0 0-2 0,0 0 7 15,0 0 1-15,0 0-9 0,0 0-12 0,0 0 11 16,0 0-6-16,0 0-2 0,0 0 1 0,0 0-12 16,0 0 4-16,0 0-5 0,0 0-8 0,0 0 9 15,0 0-11-15,0 0-1 0,0 0 1 0,0 0 1 16,0 0-7-16,0 0 4 0,0 0 2 0,8 22-12 15,-8-22 11-15,4 11-1 0,-3-5 0 0,-1-6-4 0,5 14 3 16,-2-7-2-16,-1 0 0 0,-2-7-4 16,4 16 4-16,-1-7-2 0,-3-4 3 0,3 4 3 15,-3-9-5-15,1 12 0 0,-1-3 5 0,0-9 8 16,4 14-5-16,-3-5 2 0,-1-3-9 0,0-6 2 0,1 13 3 16,-1-4-3-16,3-2 3 0,-3-7-2 15,0 14 2-15,0-6-4 0,1 0 1 0,-1-8 6 16,1 12-6-16,-1-4 2 0,0-8-2 0,4 14 5 0,-2-8-5 15,-2-6-2-15,0 13 2 0,0-13-1 0,4 13 8 16,-3-10-9-16,-1-3 0 0,2 10 1 16,-2-10-4-16,3 12 1 0,-3-12 2 0,1 11-2 15,-1-11 6-15,2 9-4 0,-2-9 0 0,3 6-2 0,-3-6 2 16,0 0 1-16,0 10-3 0,0-10 6 16,0 0-4-16,2 10 3 0,-2-10-3 0,0 0 1 0,1 10 5 15,-1-10-4-15,0 0 0 0,1 8-2 0,-1-8 0 16,0 0-5-16,0 0 7 0,-2 12-5 0,2-12 1 15,0 0-1-15,0 0 3 0,-4 11-2 0,4-11 0 16,0 0-1-16,-6 8 3 0,6-8-4 0,0 0-2 16,-8 3-5-16,8-3-14 0,0 0-13 0,-7 5-16 15,7-5-19-15,0 0-15 0,-12-2-26 16,12 2-32-16,0 0-36 0,-8-8-111 0,8 8-308 0,-3-12 137 16</inkml:trace>
        </inkml:traceGroup>
        <inkml:traceGroup>
          <inkml:annotationXML>
            <emma:emma xmlns:emma="http://www.w3.org/2003/04/emma" version="1.0">
              <emma:interpretation id="{486FE4C0-FFEB-4A45-BFB9-F45BAE5301F2}" emma:medium="tactile" emma:mode="ink">
                <msink:context xmlns:msink="http://schemas.microsoft.com/ink/2010/main" type="inkWord" rotatedBoundingBox="19718,13470 20172,13457 20183,13847 19729,13860"/>
              </emma:interpretation>
            </emma:emma>
          </inkml:annotationXML>
          <inkml:trace contextRef="#ctx0" brushRef="#br1" timeOffset="16381.92">2958 738 135 0,'0'0'126'0,"-6"5"-7"16,6-5-7-16,-7 6-3 0,2-1-4 0,5-5-5 15,-10 9-5-15,2-4-5 0,5 0-2 0,-2-1-3 16,-1 3-5-16,-1 0-1 0,5-2-5 0,-8-1-9 16,4 1-1-16,1 0-5 0,0 1-3 0,5-6-8 15,-12 8-3-15,6-6-6 0,6-2-6 16,-7 7 0-16,7-7-2 0,-6 7-2 0,6-7-3 0,0 0-5 15,-5 4-1-15,5-4 1 0,0 0-3 0,0 0-1 16,0 0-3-16,0 0 1 0,0 0 3 0,0 0-4 16,0 0-1-16,0 0-6 0,0 0 3 0,24-12-1 15,-17 9 2-15,3-5-4 0,1 2-2 0,1-2 4 16,-1-1-2-16,-2 2-2 0,2-5-4 0,0 5-6 16,-2-2 2-16,2 0-6 0,0-1 1 0,-1 0 4 15,0 2 3-15,-2-1-6 0,-3 2 1 0,6-2 5 16,-7 4-2-16,2-2 0 0,2 0 1 0,-5 1 1 15,2 1-2-15,-5 5 0 0,7-9-2 0,-5 4 5 16,-2 5-2-16,6-9 3 0,-6 9 5 0,0 0 0 0,3-11 3 16,-3 11-1-16,0 0 5 0,4-8 1 0,-4 8-1 15,0 0 3-15,3-6 0 0,-3 6-1 16,0 0-3-16,0 0-1 0,0 0-1 0,0 0-4 16,0 0 2-16,8-3 1 0,-8 3-3 0,0 0-2 0,0 0-2 15,18 6 4-15,-13-1-4 0,-5-5 4 0,13 7-2 16,-2-2 0-16,-3 1-8 0,1 2 12 0,2-1-4 15,2 0-2-15,-3 1-1 0,3 1-24 0,-5-1-18 16,5 3-27-16,0-3-23 0,3 3-15 0,-6 1-29 16,5-4-175-16,-2 0-334 0,0 1 148 0</inkml:trace>
          <inkml:trace contextRef="#ctx0" brushRef="#br1" timeOffset="15722.99">2994 663 78 0,'0'0'126'16,"0"0"-5"-16,0-9 2 0,0 9-1 0,0 0-21 0,0 0 11 16,0 0-9-16,-3-13-5 0,3 13-5 0,0 0-8 15,0 0-6-15,0-9-3 0,0 9-5 0,0 0-11 16,0 0-3-16,0 0-5 0,-2-11 0 0,2 11-11 15,0 0-7-15,0 0-1 0,0 0-1 0,0 0-3 16,0 0-11-16,0 0 1 0,0 0 2 0,0 0-8 16,0 0 2-16,0 0-7 0,0 0 5 0,-13 27 0 15,13-21-2-15,-2 3 1 0,2 2 1 0,0-1 2 16,-3 2 1-16,3-1 4 0,0-1 4 16,-2 3-10-16,2-3 6 0,2 4-3 0,-4 0 1 0,7-3-1 15,-5 3 0-15,2 0-3 0,0-3 7 0,0 1-6 16,-1-1-4-16,2 0 2 0,0 0 2 0,-1 0-1 15,-2-1 0-15,2 0-2 0,-2 2-1 0,3-6-3 16,-3-6 4-16,1 18-4 0,-1-10 0 0,1-2-2 16,-1-6 5-16,0 15-2 0,4-10-2 15,-4-5-2-15,0 11 3 0,0-11 0 0,0 10-5 0,0-10 3 16,0 8-2-16,0-8 5 0,0 0-3 0,0 0-2 0,0 0-2 16,-4 12 4-16,4-12-2 0,0 0 0 0,0 0-9 15,-5 6-19-15,5-6-15 0,0 0-14 16,0 0-21-16,0 0-24 0,0 0-23 0,0 0-33 15,0 0-150-15,0 0-329 0,0 0 146 0</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2.827"/>
    </inkml:context>
    <inkml:brush xml:id="br0">
      <inkml:brushProperty name="width" value="0.04667" units="cm"/>
      <inkml:brushProperty name="height" value="0.04667" units="cm"/>
      <inkml:brushProperty name="fitToCurve" value="1"/>
    </inkml:brush>
  </inkml:definitions>
  <inkml:trace contextRef="#ctx0" brushRef="#br0">14 212 127 0,'7'6'131'0,"-7"-6"-13"15,12 3-7-15,-12-3-11 0,11 1-9 0,-2 0-5 16,-9-1-20-16,16-1-2 0,-8 1-1 0,3-1-9 15,-3-2-7-15,4 1 0 0,0-1-6 0,-4 0-5 16,2 2-3-16,-2-1-1 0,1-3-10 0,-4 1 2 16,-5 4-1-16,15-10-7 0,-12 6 3 0,1-2-7 15,1-1 3-15,-5 7 0 0,4-11 0 0,-2 5-8 16,-2 6 4-16,-2-13-3 0,2 13 5 0,-3-12-4 0,3 12-7 16,-6-12 4-16,2 6 4 0,1 0-3 0,3 6 3 15,-15-7 3-15,10 2 0 0,5 5-7 0,-17-3 5 16,7 1 11-16,1 1-4 0,9 1 2 0,-20 6 4 15,11-6-2-15,-1 5-1 0,-1-2-4 0,1 1 4 16,2-2-1-16,-3 4-8 0,4-1 11 0,1 2 0 16,0-2-3-16,-1 2-6 0,5 1 8 0,-2-2-4 15,-1 2-6-15,5-8 3 0,-3 15-3 0,4-7 4 16,-1-8-3-16,1 13-1 0,0-6-4 0,3-1 1 16,1-1-1-16,-5-5 1 0,10 9 4 0,-4-7-8 15,3 2 2-15,-2 0-1 0,-7-4-2 0,17 0 2 16,-12 2-3-16,-5-2 5 0,16-4-3 0,-8 1 3 15,-1-1-6-15,3 2 4 0,-4-5-6 0,1 2 0 0,3-2 5 16,-2-1-2-16,-3 2 1 0,2-3 2 0,-1 0-6 16,-2 2 3-16,1 1-4 0,-2-2 1 15,1 2 2-15,-4 6-4 0,9-13 8 0,-9 13 5 0,4-9-3 16,-4 9 1-16,5-4-3 0,-5 4-1 16,4-6-2-16,-4 6 2 0,0 0 1 0,0 0 1 0,13-1-6 15,-13 1 2-15,0 0 2 0,11 7 1 0,-11-7-8 16,8 9 8-16,-5-4-1 0,2 3-3 0,-1-1 3 15,-2 1-4-15,2 3 4 0,1 0-2 0,-3-2-1 16,4 2 2-16,-1 0 0 0,-2-4 4 0,0 2-3 16,1-2 0-16,0-2-7 0,-4-5-1 0,6 11-11 15,-1-6-4-15,-5-5-3 0,7 6 1 0,-7-6-4 16,8 3-4-16,-8-3-1 0,0 0 2 0,13-3 4 16,-13 3-3-16,11-8 4 0,-6 2 4 0,1 0 1 15,1-1 0-15,-1-2 5 0,-2-2 0 0,2 3-3 0,-1-1 10 16,1-2 0-16,-1 3 4 0,-2 3-1 0,5-1 5 15,-8 6 4-15,5-12-1 0,-2 7 4 0,-3 5 3 16,0 0-2-16,5-9-3 0,-5 9 0 0,4-6-2 16,-4 6 0-16,0 0 0 0,0 0-1 0,0 0-2 15,0 0 3-15,0 0-1 0,0 0 1 0,15 10 2 16,-15-10-1-16,2 8 4 0,-2-8 0 0,6 11 2 16,-2-6-4-16,-4-5 5 0,5 14-3 0,-1-9 0 15,-4-5-2-15,6 10 2 0,-1-5-3 0,-5-5 3 16,5 10-7-16,-3-6 4 0,-2-4-3 0,5 8 4 0,-5-8-1 15,6 3 1-15,-6-3-2 0,0 0-1 0,0 0 0 16,0 0-8-16,0 0 10 0,0 0-2 0,0 0-3 16,15-10 0-16,-15 10-1 0,5-7 8 0,-5 7-6 15,6-12-1-15,-4 5-3 0,-2 7 3 0,7-10 0 16,-6 2-1-16,-1 8-1 0,9-11 1 0,-7 6-1 16,4 0-1-16,-1-1 2 0,-5 6 1 0,11-10-2 15,-3 4 1-15,-2 2-3 0,1 0-1 0,1 0 1 16,2 2 3-16,1-4-2 0,-1 4-10 15,2-2 13-15,-1 3-5 0,1-1 4 0,2 0 1 0,-2 1-8 16,1-1 6-16,0-1 1 0,1 1-2 0,-2 1 2 16,3-1-1-16,-4-1 2 0,-2 0-13 0,-1 3 11 15,2-4 3-15,-10 4 0 0,14-7-2 0,-7 4 0 16,1 0-1-16,-8 3 3 0,12-8-1 0,-9 4-3 16,-3 4 2-16,7-8-4 0,-7 8 3 0,1-10-1 15,-1 10 0-15,0 0-6 0,0-11 3 0,0 11-4 0,-6-9 3 16,6 9-6-16,-6-6 2 0,6 6 3 0,-14-4 0 15,14 4-1-15,-14-1 2 0,14 1-2 0,-16 2 0 16,8 0-1-16,-1 3 4 0,2-3-3 0,-1 3 0 16,1 0 1-16,-1 3 0 0,2-2-1 0,0 4 3 15,1-2-2-15,0 2 3 0,0 0 0 0,3 1 3 16,-2-1 1-16,4 0 0 0,0-1 3 0,0-9 0 16,5 19 3-16,-1-12 5 0,-2-1 2 0,5 2 2 15,-1-2 0-15,1-1 0 0,5 1 2 0,1-3-4 16,0 1 0-16,2-3-2 0,-1-1 4 0,1 0-4 15,-4-1-1-15,3-1-1 0,2 0-2 0,-1-1-4 16,1-3 4-16,-1 4-2 0,1-3-1 0,-1-2-3 0,-2 0 6 16,-2 0-4-16,1 0 2 0,0 2-2 15,-1-2 0-15,-4 4-5 0,-1-1 0 0,3 0 3 16,-9 4-1-16,11-2-1 0,-11 2-5 0,11-3 2 0,-11 3 0 16,0 0 2-16,0 0 0 0,14 5-3 0,-14-5 4 15,6 7-5-15,-6-7 1 0,3 9 3 16,-1-1-3-16,-1 0 1 0,-1-8 2 0,3 15-2 0,-3-6 3 15,0-9-2-15,1 13 0 0,1-6 1 0,-2-7-3 16,2 13 1-16,-1-7 1 0,-1-6 0 0,4 8 0 16,-4-8 2-16,0 8 1 0,0-8 0 0,0 0 4 15,2 9-1-15,-2-9 3 0,0 0-6 0,0 0-2 16,8 1 4-16,-8-1-1 0,0 0-3 0,0 0 0 16,15-10-7-16,-7 6-8 0,-8 4-5 0,12-10-20 0,-4 8 7 15,-2-6 10-15,4-1-7 0,-2 4 2 16,-2-1 7-16,4 1 2 0,-4-1-1 0,1 2 8 15,-4-1 4-15,6 0 5 0,-3 1-2 0,-6 4 2 0,9-5 1 16,-3 2 7-16,-6 3-2 0,11-2 4 16,-11 2-1-16,14 0-8 0,-14 0 10 0,12 5 2 15,-5-2-1-15,-1 0 1 0,1 2-1 0,-1 1 1 0,0-3 4 16,0 5-5-16,0-2-4 0,0 0 4 0,-1 2-1 16,-1-2-2-16,1 2 1 0,-1-3 2 0,-4-5-6 15,6 9-5-15,-5-3-16 0,-1-6-17 0,3 8-14 16,-3-8-24-16,2 9-22 0,-2-9-24 0,0 0-62 15,0 0-96-15,0 0-300 0,0 0 133 16</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3.133"/>
    </inkml:context>
    <inkml:brush xml:id="br0">
      <inkml:brushProperty name="width" value="0.04667" units="cm"/>
      <inkml:brushProperty name="height" value="0.04667" units="cm"/>
      <inkml:brushProperty name="fitToCurve" value="1"/>
    </inkml:brush>
  </inkml:definitions>
  <inkml:trace contextRef="#ctx0" brushRef="#br0">0 0 113 0,'0'0'175'0,"0"0"-14"0,0 0-10 0,0 0-10 0,8 24-10 16,-6-13 0-16,2-1-7 0,-2 5-8 0,3-1-5 16,-1 0-7-16,1 2 2 0,0 2-5 15,1 0-1-15,0 1-9 0,2 0-4 0,-2 0-9 0,1 0-6 16,2-2-5-16,-3-1-6 0,1 1-8 0,1 0-2 15,-1 1-6-15,2-2-1 0,-6-2-9 0,2 2 0 16,2 3-3-16,-3-8-6 0,0 1-12 0,1-1-8 16,0 0-15-16,-4-3-18 0,1-1-22 0,1 2-22 15,-2-3-41-15,3 0-12 0,-4-6-33 0,1 11-179 16,-1-11-363-16,0 0 160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
    </inkml:context>
    <inkml:brush xml:id="br0">
      <inkml:brushProperty name="width" value="0.04667" units="cm"/>
      <inkml:brushProperty name="height" value="0.04667" units="cm"/>
      <inkml:brushProperty name="fitToCurve" value="1"/>
    </inkml:brush>
  </inkml:definitions>
  <inkml:trace contextRef="#ctx0" brushRef="#br0">0 384 91 0,'0'0'184'0,"0"0"-17"16,13-16-13-16,-9 11-10 0,5 1-8 0,3-1-16 16,1-1-7-16,0-2-14 0,1 2-9 0,7-2-9 15,-3 0-3-15,2-2-12 0,-1 1 4 0,-3 0-11 16,0 1-5-16,-3 1-1 0,4-3-7 0,-8 0-4 15,7-2-4-15,-7 0-6 0,2 1-1 0,-4 1-6 16,4-5-11-16,-2-2-1 0,-2 5 0 0,-2 0-8 16,2-2-4-16,-3 0-2 0,3 0-1 0,-3 2-2 15,-1-2-1-15,2 3 6 0,0-1-5 0,-3 0 4 0,2 3 1 16,-3 0 1-16,2 3 0 0,-3 6 2 0,3-12 1 16,-3 12-3-16,2-8-1 0,-2 8 1 0,2-7-5 15,-2 7 3-15,0 0 0 0,0 0 1 0,0 0-9 16,0 0 9-16,0 0 5 0,11 15-5 0,-11-15 7 15,5 17 10-15,0-6 7 0,-4-1 6 0,4 4 8 16,-2 0 4-16,2 2 2 0,-3 4 0 0,3 2-3 16,-1-2-4-16,0 1 3 0,0-2-1 0,-2 1-3 15,1-3-5-15,2 2-1 0,-4-1-2 0,2-4-4 16,1 5-8-16,-2-7 3 0,-2 1 1 0,1-1-4 16,2-1 1-16,-1-1-1 0,2-1-1 0,-2 0-1 15,-2-9-2-15,3 11 2 0,-2-6-1 0,3 1-2 16,-4-6 1-16,5 8 0 0,-5-8-1 0,7 6-1 0,-7-6-1 15,10 3-2-15,-10-3-8 0,15-4-8 16,-5 2-10-16,-10 2-4 0,15-11-6 0,-8 5-9 16,1-1-2-16,-4 0-2 0,6-3 2 0,-4 0 5 0,-1 0 1 15,-1 4 2-15,0-4 2 0,0 3 3 0,-1-1 1 16,-2 0 10-16,-1 8 3 31,5-11 2-31,-1 5 6 0,-4 6-1 0,4-9 3 0,-4 9 0 0,0 0 2 0,2-8-2 0,-2 8-1 0,0 0-2 0,0 0 1 16,0 0-1-16,0 0 1 0,0 0 0 0,0 0 0 15,0 0 0-15,0 0 6 0,16 18-9 0,-12-10 10 16,-2-1 6-16,3-1 1 0,0 3 6 0,2 0 6 16,1-1-1-16,-2-3 3 0,5 2 2 0,-2-1 0 15,2 0 3-15,2-2-2 0,3 1-5 0,3 0 1 16,-4-2-6-16,-2 0 0 0,3-2 2 0,4 0-4 16,-5-1 0-16,1-1-1 0,0 0-1 0,0-1-2 15,-3-2-3-15,1 2 1 0,-2-2 0 0,1 0-2 0,-2-2-1 16,0 0-6-16,-2-2-5 0,-2 1-5 15,0-2-2-15,1 2-3 0,-6-3-3 0,-1 4 2 0,-1 6-4 16,0-14 6-16,0 14-1 0,-2-12 5 0,2 12-3 16,-9-11 0-16,6 6-2 0,-2-1 3 0,5 6 0 15,-14-5 1-15,8 2 2 0,6 3 2 0,-16 0 2 16,16 0-5-16,-11 0 3 0,11 0 0 0,-14 6-1 16,9-1 4-16,5-5-1 0,-11 11 5 0,10-5 2 15,-4 0 4-15,4 2 0 0,1-8-2 0,0 17 0 16,0-9-3-16,2-1 7 0,2 3 1 0,2-1 5 15,2-1-6-15,0 2 1 0,3-3 0 0,2 0 2 16,-2 1-1-16,2-2-4 0,0-1 0 0,-1-1-6 0,0 2-23 16,2-2-19-16,-3 0-44 0,1-2-28 15,-1-2-41-15,-2 0-210 0,3 0-396 0,-2-2 175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7:03:35.114"/>
    </inkml:context>
    <inkml:brush xml:id="br0">
      <inkml:brushProperty name="width" value="0.05292" units="cm"/>
      <inkml:brushProperty name="height" value="0.05292" units="cm"/>
      <inkml:brushProperty name="color" value="#FF0000"/>
    </inkml:brush>
  </inkml:definitions>
  <inkml:trace contextRef="#ctx0" brushRef="#br0">20031 8483 7 0,'0'0'134'16,"0"0"-9"-16,0 0-7 0,0 0-6 0,0-5-20 16,0 5 5-16,0 0-3 0,0 0-8 0,0 0-7 15,0 0-1-15,0 0-2 0,0 0-9 0,0 0-3 0,0 0-3 16,0 0-2-16,0 0-4 0,0 0-1 0,0 0-7 16,0-9 0-16,0 9-1 0,0 0-4 15,0 0-9-15,0 0 5 0,0 0-5 0,0 0-6 0,0 0-2 16,0 0-7-16,0 0 6 0,0 0-4 0,-3-3-5 15,3 3-2-15,0 0 0 0,0 0-1 0,0 0-1 16,0 0-2-16,0 0 3 0,0 0-1 0,0 0 4 16,0 0-3-16,0 0 3 0,0 0-2 0,0 0 6 15,0 0-14-15,0 0 11 0,0 0-3 0,0 0-1 0,0 0 1 16,0 0-3-16,0 0-1 0,0 0-1 16,0 0-2-16,0 0 2 0,0 0-2 0,0 0-1 15,0 0 2-15,0 0-2 0,0 0-1 0,0 0 4 0,0 0-5 16,10-1 0-16,-10 1 4 0,8 1-10 0,-8-1 15 15,10 0-7-15,-5 0 4 0,-5 0-11 0,13 0 14 16,-6 0-1-16,0 1-1 0,2-2-2 0,-1 1 0 16,0 0 2-16,-1 0 2 0,0 0-3 0,2 0 0 15,-1-1-3-15,0 2 1 0,0-1-1 0,-1 0 5 16,-7 0-1-16,12 0-5 0,-7 0 3 0,4 0 0 16,-3 0-2-16,1 0-2 0,-7 0 7 0,10 0-7 15,-4 0 2-15,-6 0-1 0,11-1-1 0,-6 2 1 16,-5-1-1-16,12-1-1 0,-7-1 0 0,-5 2 2 15,10 0-4-15,-4 0 2 0,-6 0 1 0,11 0-4 16,-6 0 4-16,-5 0 0 0,10-2 2 0,-6 2-4 16,-4 0-1-16,9 0 0 0,-9 0 4 0,7 0-3 0,-7 0-1 15,7-2-2-15,-7 2-1 0,0 0 3 16,10 0 1-16,-4 0-3 0,-6 0 1 0,9-1 1 16,-9 1-2-16,8 1 2 0,-8-1 2 0,6 0-2 0,-6 0 3 15,8 0-2-15,-8 0 1 0,7-1-5 0,-7 1 4 16,5 1-1-16,-5-1 0 0,10 0 3 0,-10 0-3 15,7 0 0-15,-7 0 3 0,7 0-2 0,-7 0-1 16,6 0 0-16,-6 0-2 0,0 0 1 0,10 0 6 16,-10 0-4-16,6 0 1 0,-6 0 0 0,6 0 3 15,-6 0-4-15,0 0 7 0,8 0-4 0,-8 0 4 16,0 0 0-16,7 0-1 0,-7 0-2 0,0 0 3 16,7 0 2-16,-7 0 1 0,0 0-4 0,0 0-1 0,0 0 5 15,9-1-1-15,-9 1-4 0,0 0 6 16,0 0-2-16,6 0 3 0,-6 0-2 0,0 0 1 15,0 0 3-15,7 0-3 0,-7 0 0 0,0 0-3 0,0 0 6 16,7 1-2-16,-7-1 1 0,0 0 5 0,0 0-3 16,0 0 1-16,0 0 0 0,0 0-2 0,0 0 2 15,0 0 1-15,0 0 0 0,6 0 4 0,-6 0 2 16,0 0 4-16,0 0-1 0,0 0 4 0,0 0 0 16,0 0-1-16,0 0 0 0,0 0-1 0,0 0-3 15,0 0-2-15,0 0-5 0,0 0 2 0,0 0-13 16,0 0-15-16,0 0-29 0,0 0-40 0,0 0-47 15,0 0-46-15,-18 2-97 0,5-1-171 0,-3-1-471 16,1-1 208-16</inkml:trace>
  <inkml:trace contextRef="#ctx0" brushRef="#br0" timeOffset="3906.98">20526 4620 95 0,'0'0'135'0,"-5"-15"-10"0,5 15-7 16,0 0-8-16,0 0-5 0,0 0-9 0,0 0-5 0,0 0-4 15,3-5-1-15,-3 5-2 0,0 0-4 16,0 0-9-16,0 0-1 0,0 0-4 0,0 0-3 16,0 0-5-16,0 0-8 0,0 0-1 0,0 0-5 0,0 0-6 15,0 0-4-15,0 0-7 0,0 0-3 0,0 0-5 16,0 0-1-16,0 0-4 0,0 0 2 0,0 0 0 16,0 0-5-16,0 0 2 0,0 0-1 0,-8 13-1 15,8-13-2-15,-2 7 2 0,2-7-2 0,-1 8-1 16,0-4 1-16,1-4 2 0,-1 9 1 0,-1-5-4 15,2-4 3-15,2 10 0 0,-2-10-3 0,1 8 0 16,0-2-1-16,0-1 1 0,-1-5-1 0,1 10-3 16,-1-10 0-16,1 6 0 0,1-2-1 0,-2-4 1 15,1 6-1-15,-1-6 3 0,0 5-2 0,0-5 7 0,2 5 10 16,-2-5 15-16,0 0 19 0,0 0 14 16,0 0 2-16,0 0-11 0,0 0-5 0,19-7-7 15,-7 0-4-15,3-1-4 0,6-4-4 0,2-1-7 16,8-7-1-16,3 2-4 0,3 0 2 0,1-1-8 15,0 1-14-15,3-3-19 0,-1 1-24 0,3 0-18 16,-1-1-21-16,-1 4-13 0,1-4-27 0,-3 2-24 16,1 0-46-16,-7 0-154 0,2 0-371 0,-11 4 164 0</inkml:trace>
  <inkml:trace contextRef="#ctx0" brushRef="#br0" timeOffset="10144.57">16169 8496 91 0,'-5'-4'94'0,"5"4"-1"0,0 0-20 16,0 0-3-16,0 0-4 0,-5-3 3 0,5 3-9 0,0 0-2 15,0 0-8-15,0 0-5 0,-7-1 1 16,7 1-4-16,0 0-1 0,0 0-4 0,-6-1 5 15,6 1-3-15,0 0 3 0,-5-4-7 0,5 4 3 0,0 0 2 16,0 0-5-16,-6-1 6 0,6 1-3 16,0 0-1-16,0 0-5 0,0 0-1 0,-6-4 2 15,6 4-1-15,0 0-4 0,0 0 0 0,0 0-4 0,0 0 0 16,0 0 1-16,-5-2-8 0,5 2-1 0,0 0 0 16,0 0-1-16,0 0-7 0,0 0 4 15,0 0-6-15,0 0 2 0,0 0 4 0,0 0-2 0,0 0-6 16,0 0 4-16,24 3-2 0,-16-2 0 0,2 0 2 15,3 0 1-15,-2 0-9 0,3-1 3 0,-2 0 0 16,3 0-1-16,-3 0 3 0,1 0 0 16,1-1-3-16,0 1 2 0,-1 1-1 0,1-2 0 0,0 0-1 15,-4 1 2-15,2-1 4 0,-2 0-3 0,0 0 1 16,-1 1 0-16,0 0-2 0,0 0 0 0,1 0 2 16,-2-2 2-16,1 2-6 0,-2 0 0 0,1-2-2 15,1 2 0-15,-2-1 6 0,0 1 4 0,0-1 0 16,-7 1-2-16,11-2-3 0,-3 1 7 0,0 1-4 0,0-3-3 15,-2 3 4-15,2-1 0 0,-4-1-9 0,-4 2-6 16,12 0 18-16,-8-1 0 0,-4 1-8 0,8 1 2 16,-8-1 0-16,9-1 2 0,-9 1-1 0,5-1-3 15,-5 1 0-15,0 0 5 0,6-2-3 0,-6 2-2 16,0 0 0-16,0 0 3 0,0 0 5 0,0 0 1 16,0 0-4-16,8 2-2 0,-8-2 3 0,0 0-2 15,0 0-9-15,0 0 8 0,0 0 1 0,0 0-2 16,0 0 1-16,0 0-3 0,0 0-1 0,0 0-3 15,0 0-12-15,0 0-10 0,0 0-16 0,0 0-14 16,0 0-13-16,0 0-26 0,0 0-25 0,0 0-167 16,0 0-305-16,0 0 135 0</inkml:trace>
  <inkml:trace contextRef="#ctx0" brushRef="#br0" timeOffset="11605.45">16708 4681 151 0,'0'0'147'0,"0"0"1"0,0 0-9 0,0 0-9 16,0 0-5-16,0 0-13 0,0 0-3 0,0 0-10 16,0 0-2-16,0 0-12 0,10-13-3 0,-10 13-9 15,0 0-4-15,0 0-2 0,0 0-9 0,0 0-6 16,0 0-3-16,0 0-5 0,0 0-5 0,0 0-3 15,0 0-6-15,0 0-4 0,0 0-2 0,0 0-6 16,0 0-3-16,0 0-1 0,0 0-1 0,0 0-11 16,0 0 12-16,0 0-6 0,0 0-1 0,0 0 4 15,0 0-2-15,0 0-3 0,0 0 0 0,0 0-2 16,0 17-2-16,0-17 3 0,0 8 1 0,0-8-1 0,1 7-2 16,-1-2 3-16,0-5-3 0,3 8 0 0,-3-4 1 15,0-4 1-15,3 9-1 0,-3-6 2 0,1 3-3 16,-1-6 6-16,3 8-7 0,-3-3 1 0,2 1 2 15,-2-6-2-15,1 7 1 0,-1-7-2 0,1 7 4 16,-1-7 0-16,2 7-2 0,-2-7 0 16,1 6-2-16,-1-6 6 0,0 5 7 0,0-5 12 0,0 0 14 15,0 0 14-15,0 0-1 0,0 0-11 0,10-3-3 16,1-5-6-16,2-1-2 0,5-3-3 16,5-4-4-16,1 0-4 0,11-6-22 0,0-1-24 0,2 1-21 15,1-2-19-15,18-11-15 0,-16 9-27 0,17-14-54 16,-17 14-200-16,20-15-390 0,-20 16 173 0</inkml:trace>
  <inkml:trace contextRef="#ctx0" brushRef="#br0" timeOffset="34748.94">10133 8508 76 0,'0'0'76'0,"-4"-4"-6"0,4 4-8 16,0 0-7-16,0 0 3 0,0 0-7 0,0 0 1 16,0 0-4-16,0 0-5 0,0 0 4 0,0 0-12 15,0 0 10-15,0 0-2 0,0 0 0 0,0 0-11 16,0 0 7-16,0 0-8 0,0 0-5 0,0 0 2 16,0 0-7-16,0 0-1 0,0-8 1 0,0 8-11 15,0 0-5-15,0 0 3 0,0 0 5 0,0 0-13 0,0 0 9 16,0 0-4-16,0 0 1 0,0 0 3 15,0 0-1-15,0 0 0 0,0 0-5 0,0 0 0 16,0 0-5-16,0 0 1 0,0 0 5 0,0 0 3 0,0 0 2 16,0 0-4-16,0 0 0 0,0 0-2 0,0 0 11 15,0 0-13-15,0 0 10 0,11 11 0 0,-11-11-2 16,0 0-4-16,7 0 4 0,-7 0-5 0,0 0 6 16,6 1-3-16,-6-1 0 0,7 2 0 0,-7-2 3 15,8 0-4-15,-2 0 5 0,-6 0-4 0,10 0-4 16,-6 1 4-16,-4-1-5 0,10 3 4 0,-4-3 1 15,-6 0 1-15,10-2-3 0,-4 2 4 0,-6 0-3 16,10 2-5-16,-4-2 4 0,-6 0-7 0,8 2 6 16,-3-2 1-16,-5 0-3 0,8 1-2 0,-8-1 1 0,7 2-2 15,-7-2 4-15,8 0 0 0,-8 0 0 0,6 1 0 16,-6-1-3-16,7 1 5 0,-7-1 0 0,6 2-2 16,-6-2 5-16,0 0-10 0,7 0 4 0,-7 0-4 15,7 2 3-15,-7-2-4 0,5 1 9 0,0 1-2 16,-5-2-7-16,7 1 11 0,-7-1 2 0,8 1-1 15,-5 1-1-15,-3-2 5 0,10 0-3 0,-10 0-2 16,11 0 1-16,-7 1-4 0,-4-1 2 0,9 0-1 16,-5 1-2-16,-4-1 5 0,10-1-6 0,-10 1 11 0,7-1-8 15,-7 1-6-15,7 1 13 0,-7-1-12 0,4 1 10 16,-4-1-8-16,0 0 2 0,8 0 1 16,-8 0-3-16,0 0 3 0,0 0-2 0,9 0-1 0,-9 0 3 15,0 0-4-15,0 0 1 0,7 1-4 16,-7-1 6-16,0 0 4 0,7 0 1 0,-7 0-5 0,0 0 7 15,6 1-1-15,-6-1-5 0,5 1 3 0,-5-1 4 16,0 0 2-16,0 0 2 0,0 0 2 0,9-2 1 16,-9 2 5-16,0 0 3 0,0 0 0 0,7-1-2 15,-7 1 4-15,0 0 2 0,0 0-1 0,0 0-1 16,0 0 1-16,0 0 0 0,6-2-5 0,-6 2-3 16,0 0-2-16,0 0-3 0,0 0 0 0,2-5 1 15,-2 5-2-15,0 0-6 0,0 0-3 0,0 0-17 16,0 0-14-16,0 0-31 0,0 0-10 0,0 0-30 15,0 0-30-15,-21 6-177 0,14-3-325 0,-4 0 144 16</inkml:trace>
  <inkml:trace contextRef="#ctx0" brushRef="#br0" timeOffset="49503.84">11250 11341 90 0,'3'-7'106'16,"0"3"-7"-16,0-3-10 0,0 2-13 0,0 2 3 15,-1-1-10-15,2 0-7 0,-4 4-6 0,4-6-7 16,-4 6-5-16,4-6-2 0,-4 6-8 0,3-2-3 16,-3 2-5-16,0 0-1 0,0 0-1 0,0 0-3 15,0 0-3-15,0 0-1 0,0 0 1 0,-3 16 2 16,1-10-2-16,-1 1 3 0,0 2-8 0,-1 3 8 15,-1-2-5-15,0 2 2 0,0 2-3 0,1 0 3 16,-2 3 1-16,-1 1 1 0,0 2-6 0,2 0 7 16,-1-2-9-16,-1 1 3 0,4-5 2 0,1-2-2 0,-2 0-6 15,3 1 3-15,0-4 6 0,0 0-11 0,1-2 4 16,2-4 0-16,1 1 4 0,4-3 7 16,6-2-3-16,8-5 4 0,4-6-6 0,18-4 5 0,25-11 3 15,6-3-5-15,7 2 1 0,8-2-6 0,4-2-1 16,8 3 4-16,5 1-7 0,7-5-12 0,4 1-26 15,1 1-30-15,-7-2-45 0,-4 1-147 0,-1-3-269 16,-5 2 119-16</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406"/>
    </inkml:context>
    <inkml:brush xml:id="br0">
      <inkml:brushProperty name="width" value="0.04667" units="cm"/>
      <inkml:brushProperty name="height" value="0.04667" units="cm"/>
      <inkml:brushProperty name="fitToCurve" value="1"/>
    </inkml:brush>
  </inkml:definitions>
  <inkml:trace contextRef="#ctx0" brushRef="#br0">127 8 38 0,'0'0'230'0,"-9"-4"-20"0,9 4-19 16,-8-4-19-16,8 4-19 0,-11 0-12 0,11 0-21 15,-15 0 1-15,15 0-14 0,-15 5-18 0,8-4-3 16,-2 3-11-16,3 0-8 0,-3 1-6 0,4 0-3 15,-1 1-8-15,1 1-5 0,-1-2-4 0,1 3-6 16,0 1-5-16,3-1 1 0,0 1-5 0,0 1-10 0,2-10 10 16,2 15-4-16,0-9-2 0,-1 2 0 15,2 0-4-15,1 0 0 0,1-2-4 0,1 0-1 16,-1 2 1-16,3-1-2 0,0-1 2 0,2 1 2 0,-4-2-2 16,2 0 8-16,-1-2-1 0,2 3 1 0,-3-1 1 15,0-2-7-15,0 1 0 0,-6-4-2 0,9 8 1 16,-7-4-1-16,-2-4-6 0,8 6 6 0,-8-6-1 15,2 7 0-15,-2-7 6 0,0 0 0 0,-10 13 0 16,10-13-3-16,-13 6 0 0,5-4-2 0,-4 5-1 16,3-3 0-16,1-1-3 0,-3 0-1 0,0 0-12 15,3 0-15-15,0 1-18 0,8-4-6 0,-14 5-17 16,9-4-11-16,5-1-4 0,-6 4-17 0,6-4-29 16,0 0-49-16,0 0-164 0,0 0-362 0,0 0 160 15</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613"/>
    </inkml:context>
    <inkml:brush xml:id="br0">
      <inkml:brushProperty name="width" value="0.04667" units="cm"/>
      <inkml:brushProperty name="height" value="0.04667" units="cm"/>
      <inkml:brushProperty name="fitToCurve" value="1"/>
    </inkml:brush>
  </inkml:definitions>
  <inkml:trace contextRef="#ctx0" brushRef="#br0">0 0 216 0,'0'0'216'16,"0"0"-26"-16,0 0-21 0,0 0-17 0,0 0-14 0,0 0-16 16,0 0-8-16,0 0-9 0,11 15-7 0,-11-15-8 15,4 12-5-15,-3-4-9 0,2-2-7 0,3 4-5 16,-5 2-9-16,4-3-4 0,-4-2-4 0,3 6-2 15,-2-3-2-15,2 0-1 0,2-1-10 0,-3-2-5 16,0 1-19-16,0-2-21 0,-1 1-18 0,-2-7-33 16,6 11-34-16,-2-8-39 0,-4-3-182 0,0 0-345 15,11 2 153-15</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4.791"/>
    </inkml:context>
    <inkml:brush xml:id="br0">
      <inkml:brushProperty name="width" value="0.04667" units="cm"/>
      <inkml:brushProperty name="height" value="0.04667" units="cm"/>
      <inkml:brushProperty name="fitToCurve" value="1"/>
    </inkml:brush>
  </inkml:definitions>
  <inkml:trace contextRef="#ctx0" brushRef="#br0">27 5 55 0,'0'0'228'16,"-6"-7"-25"-16,6 7-26 0,0 0-30 0,0 0-17 0,0 0-25 0,-10-1-26 0,10 1-30 16,0 0-30-16,-6 15-32 0,6-15-34 0,-4 15-142 15,3-10-205-15,1-5 91 0</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5.228"/>
    </inkml:context>
    <inkml:brush xml:id="br0">
      <inkml:brushProperty name="width" value="0.04667" units="cm"/>
      <inkml:brushProperty name="height" value="0.04667" units="cm"/>
      <inkml:brushProperty name="fitToCurve" value="1"/>
    </inkml:brush>
  </inkml:definitions>
  <inkml:trace contextRef="#ctx0" brushRef="#br0">0 3 140 0,'15'-1'160'15,"-6"1"1"-15,1-1-11 0,-10 1-8 0,16 0-9 0,-6 1-7 16,-10-1-8-16,16-1-7 0,-7 2-15 0,-9-1-8 15,10 1-13-15,-4 2-5 0,-6-3-9 0,6 5-2 16,-6-5 3-16,3 10 1 0,-3-10-1 0,-3 12 3 16,3-12 0-16,-8 17-3 0,2-9 0 0,1 3-7 15,2-2-6-15,-4 1-3 0,3-1-2 0,-3 0-2 0,5-1-5 16,-2 0-4-16,2 0-1 0,-1 1 0 16,3-9-4-16,-1 14 3 0,1-14 3 0,5 13 1 15,-3-6 2-15,5-1-3 0,4-1 0 0,0 0-5 16,1 0 0-16,3 0-5 0,1-1 1 0,-1-1-6 0,2 0-2 15,3 0-6-15,-7-2-20 0,1 0-22 16,1 2-26-16,-4-3-30 0,-3 0-29 0,1 2-37 16,-9-2-254-16,11-2-438 0,-11 2 193 0</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5.556"/>
    </inkml:context>
    <inkml:brush xml:id="br0">
      <inkml:brushProperty name="width" value="0.04667" units="cm"/>
      <inkml:brushProperty name="height" value="0.04667" units="cm"/>
      <inkml:brushProperty name="fitToCurve" value="1"/>
    </inkml:brush>
  </inkml:definitions>
  <inkml:trace contextRef="#ctx0" brushRef="#br0">0 14 239 0,'0'0'229'0,"0"0"-20"0,0 0-20 0,0 0-22 16,0 0-14-16,21-8-15 0,-9 7-10 0,3 0-13 15,0-1-12-15,-1 1-7 0,4 0-9 0,1 1-7 16,1 1-15-16,4-1 0 0,-1 1-6 0,-1-1-8 16,2 2-13-16,-1-1-18 0,-1 2-24 0,0-3-27 15,-2 0-17-15,0 2-35 0,0-2-35 0,-2 0-207 16,-2-2-352-16,-1 0 157 0</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6.161"/>
    </inkml:context>
    <inkml:brush xml:id="br0">
      <inkml:brushProperty name="width" value="0.04667" units="cm"/>
      <inkml:brushProperty name="height" value="0.04667" units="cm"/>
      <inkml:brushProperty name="fitToCurve" value="1"/>
    </inkml:brush>
  </inkml:definitions>
  <inkml:trace contextRef="#ctx0" brushRef="#br0">59 71 90 0,'0'0'160'15,"-1"6"-6"-15,1-6-14 0,0 0-13 0,-2 11-3 16,2-11-13-16,0 0-12 0,2 14-1 0,-2-14-9 16,1 8-8-16,-1-8-9 0,4 9-3 0,-4-9-5 15,3 5-8-15,2 0-5 0,2-1-1 0,-7-4-4 16,12 5-2-16,-5-3-5 0,3 1-8 0,-1-2-2 16,3-1-9-16,2 0 6 0,2-1-4 0,-3-2-9 15,2 1-3-15,0-2-7 0,-3 0-4 0,-2-2-5 16,0 0-6-16,3-2-4 0,-5 2 2 0,2-2-6 15,-4 2 5-15,0-2-7 0,-5 0 12 0,2 0-1 16,-3 8-1-16,-1-16 2 0,-3 9-2 0,-1 1 6 16,-1-2-5-16,-4 2 5 0,-2 1 5 0,-2-2 5 0,0 3 4 15,-2 2 9-15,2-2 5 0,-1 2-2 16,-3 2 3-16,5 0 2 0,-4 2-4 0,-2 1 0 16,6-2 3-16,-1 3-3 0,-1 2-9 0,3-1 7 0,2 1-2 15,0 2-2-15,3 1 0 0,1-3-2 0,1-1 1 16,-1 3-3-16,3-2 4 0,3-6-3 0,-1 17 0 15,1-17 1-15,2 11-1 0,2-3-3 0,2-2 3 16,0 0 0-16,3 0 5 0,2 0-9 0,3-4 0 16,-2 2 3-16,2-4-3 0,-1 1-2 0,3-1 0 15,4 0-6-15,-3-2-3 0,-2 1-3 0,5-3 1 16,-3 0 3-16,0-2 2 0,3-2-1 0,-2 1-1 16,-4 0-2-16,-3-1 2 0,1-1-1 0,-2 2 7 15,1 1-4-15,-5-1-2 0,2 2 16 0,2-1 1 0,-3 3 5 16,-1 1-2-16,-6 2-2 0,11-8 0 15,-11 8-10-15,0 0 5 0,9-3-6 0,-9 3 0 16,0 0 2-16,0 0-2 0,0 0 1 0,7 11-1 16,-7-11-4-16,3 11 2 0,-1-3 0 0,-2-8-1 0,4 14 1 15,-3-6 2-15,1-1 2 0,2 4-4 0,-1-3-1 16,1 0-15-16,-2-2-14 0,3 0-25 0,-1-1-16 16,-1 0-24-16,-3-5-48 0,8 8-190 0,-8-8-357 15,0 0 158-15</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6.474"/>
    </inkml:context>
    <inkml:brush xml:id="br0">
      <inkml:brushProperty name="width" value="0.04667" units="cm"/>
      <inkml:brushProperty name="height" value="0.04667" units="cm"/>
      <inkml:brushProperty name="fitToCurve" value="1"/>
    </inkml:brush>
  </inkml:definitions>
  <inkml:trace contextRef="#ctx0" brushRef="#br0">9 0 148 0,'0'0'172'16,"0"0"-8"-16,0 0-16 0,0 0-2 0,-8 29-7 16,7-17-12-16,1 0-9 0,-1 6-3 0,1-4-12 0,0 7-2 15,1-2-8-15,0 1-3 0,0 3-9 0,3-3-8 16,-1-1-4-16,0 2-7 0,1-2-7 0,1 1-3 16,0-1-5-16,-3-2-3 0,3 3-6 0,0-2-2 15,-2-4-2-15,0-1-3 0,0 1-1 0,0-2-7 16,0 0 1-16,1 0-4 0,-3 0-7 0,0-2-23 15,0-1-16-15,2-1-22 0,-2-1-28 0,-1-7-28 16,4 11-38-16,-4-11-44 0,2 8-115 0,-2-8-326 16,5 6 145-16</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6.808"/>
    </inkml:context>
    <inkml:brush xml:id="br0">
      <inkml:brushProperty name="width" value="0.04667" units="cm"/>
      <inkml:brushProperty name="height" value="0.04667" units="cm"/>
      <inkml:brushProperty name="fitToCurve" value="1"/>
    </inkml:brush>
  </inkml:definitions>
  <inkml:trace contextRef="#ctx0" brushRef="#br0">0 35 107 0,'0'0'205'0,"9"-10"-22"0,-3 6-17 0,2 2-11 15,1-3-10-15,2 2-17 0,2 1-12 0,2-2-12 16,-1 2-11-16,0-1-10 0,4 3-6 0,-1 0-10 16,-2 1 1-16,6-2-1 0,0 2-4 0,-7 1-2 15,1-2 2-15,1 2-4 0,-3 1-3 0,-1-2-2 16,-1 3-6-16,-4-2-4 0,2 2-2 0,0 1-3 15,-6 0-6-15,4 1-1 0,-1-1 0 0,-3 0 1 16,0 3-2-16,0-1-1 0,-3-7-7 0,7 17 6 16,-6-11 1-16,-1 1-1 0,0-7-6 0,1 14 4 15,-1-8-8-15,0-6 0 0,1 12-1 0,2-6 0 16,-3-6-2-16,2 11 1 0,-2-11 0 0,0 10 0 16,0-10-16-16,2 9-21 0,-2-9-22 0,0 0-17 0,3 11-22 15,-3-11-21-15,0 0-36 0,0 0-82 0,0 0-135 16,0 0-383-16,0 0 170 0</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7.021"/>
    </inkml:context>
    <inkml:brush xml:id="br0">
      <inkml:brushProperty name="width" value="0.04667" units="cm"/>
      <inkml:brushProperty name="height" value="0.04667" units="cm"/>
      <inkml:brushProperty name="fitToCurve" value="1"/>
    </inkml:brush>
  </inkml:definitions>
  <inkml:trace contextRef="#ctx0" brushRef="#br0">15 23 118 0,'-6'-9'242'15,"6"9"-17"-15,-2-8-24 0,2 8-23 0,0 0-17 16,-5-7-21-16,5 7-15 0,0 0-10 0,0 0-17 16,0 0-18-16,0 0-19 0,0 0-17 0,0 0-23 15,-3 24-24-15,3-14-21 0,0 1-22 0,0 3-32 16,1-3-29-16,-1 4-152 0,2-2-280 0,1 1 124 16</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7.363"/>
    </inkml:context>
    <inkml:brush xml:id="br0">
      <inkml:brushProperty name="width" value="0.04667" units="cm"/>
      <inkml:brushProperty name="height" value="0.04667" units="cm"/>
      <inkml:brushProperty name="fitToCurve" value="1"/>
    </inkml:brush>
  </inkml:definitions>
  <inkml:trace contextRef="#ctx0" brushRef="#br0">48 125 18 0,'7'2'170'0,"0"-1"-12"0,-7-1-13 16,14 6-12-16,-7-3-6 0,3 0-8 0,-3-1-12 16,1 1-5-16,-8-3-9 0,13 3-5 0,-7-3-11 15,3 4-4-15,-9-4-13 0,11 1 1 0,-11-1-3 16,15 0 0-16,-15 0-9 0,12 0-3 0,-12 0-7 15,12-1-4-15,-12 1-2 0,9-4-2 0,-9 4-3 16,13-6 0-16,-9 2-8 0,3-2-3 0,-7 6-3 16,7-10 4-16,-3 3-6 0,-2 0-2 0,-1-1-3 0,-1 8 3 15,0-16-2-15,0 16-3 0,-2-17 0 0,-2 8-1 16,-1 2-3-16,2 0-15 0,-4 0 14 16,1-1 3-16,-1-1 4 0,-2 6-1 0,-1-3 0 15,-1 1 4-15,3 3-6 0,-6-1 4 0,5 2 0 16,-3 1-2-16,0 0 0 0,1 3 2 0,-3-1-8 15,3 2 4-15,1 1-1 0,0-1 1 0,2 1 2 0,0 0-1 16,0 0-12-16,-2 1-10 0,4-1-15 0,1 0-26 16,-1 3-32-16,3-3-26 0,3-5-189 0,-4 8-330 15,4-8 146-15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7:12:33.99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40925F5-A53D-48F5-A561-AEB0536461BF}" emma:medium="tactile" emma:mode="ink">
          <msink:context xmlns:msink="http://schemas.microsoft.com/ink/2010/main" type="writingRegion" rotatedBoundingBox="11439,9485 25104,8467 25421,12729 11756,13748"/>
        </emma:interpretation>
      </emma:emma>
    </inkml:annotationXML>
    <inkml:traceGroup>
      <inkml:annotationXML>
        <emma:emma xmlns:emma="http://www.w3.org/2003/04/emma" version="1.0">
          <emma:interpretation id="{151E6E4A-C8C9-482E-93A3-548BB01265E9}" emma:medium="tactile" emma:mode="ink">
            <msink:context xmlns:msink="http://schemas.microsoft.com/ink/2010/main" type="paragraph" rotatedBoundingBox="11442,9304 20873,8865 20929,10054 11497,10493" alignmentLevel="1"/>
          </emma:interpretation>
        </emma:emma>
      </inkml:annotationXML>
      <inkml:traceGroup>
        <inkml:annotationXML>
          <emma:emma xmlns:emma="http://www.w3.org/2003/04/emma" version="1.0">
            <emma:interpretation id="{E53BF3BB-F378-463B-9A7C-91E75ADD4DB7}" emma:medium="tactile" emma:mode="ink">
              <msink:context xmlns:msink="http://schemas.microsoft.com/ink/2010/main" type="line" rotatedBoundingBox="11442,9304 20873,8865 20929,10054 11497,10493"/>
            </emma:interpretation>
          </emma:emma>
        </inkml:annotationXML>
        <inkml:traceGroup>
          <inkml:annotationXML>
            <emma:emma xmlns:emma="http://www.w3.org/2003/04/emma" version="1.0">
              <emma:interpretation id="{0D3A83E7-52A5-461B-B2BF-911C534089D4}" emma:medium="tactile" emma:mode="ink">
                <msink:context xmlns:msink="http://schemas.microsoft.com/ink/2010/main" type="inkWord" rotatedBoundingBox="11458,9638 13960,9521 13987,10105 11485,10221"/>
              </emma:interpretation>
            </emma:emma>
          </inkml:annotationXML>
          <inkml:trace contextRef="#ctx0" brushRef="#br0">-1-4 126 0,'0'0'171'15,"0"0"-10"-15,0 0-3 0,0 0-7 0,0 0-10 16,0 0-8-16,0 0-1 0,0 0-14 0,0 0-2 15,0 0-9-15,0 0-4 0,0 0-8 0,-6-6-4 16,6 6-6-16,0 0-5 0,0 0-6 0,0 0-7 16,0 0-6-16,0 0-8 0,0 0-7 0,0 0-7 15,0 0-2-15,0 0-5 0,0 0 3 0,0 0 1 0,0 0 2 16,0 0 3-16,4 28 0 0,-2-22-4 0,-2-6 6 16,4 19 0-16,-1-7 4 0,-1 0-6 0,-1 3 1 15,-1-1-3-15,-1-2 3 0,3 1-6 0,-2 5-3 16,2 1-2-16,-2-5-2 0,3 0-3 0,-4 0 2 15,1 2-7-15,1-5-1 0,-1 3-1 0,0 0 1 16,-1 0-1-16,1-4-2 0,1 1-3 0,-1 1 2 16,0-5-4-16,0-7 1 0,0 14-2 0,0-14 2 15,0 10-3-15,0-10 1 0,0 8-4 0,0-8 0 16,0 0 2-16,2 9-1 0,-2-9 1 0,0 0 6 0,0 0 4 16,0 0-5-16,0 0-2 0,0 0 1 15,0 0-3-15,0 0 0 0,0 0-4 0,11-25 6 16,-9 15-6-16,2-2 0 0,1-1-2 0,-3-1-1 0,2 1-1 15,1-1-4-15,-3 0 2 0,2 0 2 0,1-2-4 16,-1 2 2-16,-1 0 2 0,0-1-5 16,1 4 3-16,0-2 0 0,1 4-2 0,0-1-2 0,-1 1 3 15,0-1-1-15,1 4 2 0,-3-1-4 0,3 0 2 16,1 0 3-16,-2 1-3 0,2 2 0 0,-6 4-2 16,10-8 0-16,-10 8 0 0,9-6 2 0,-4 4-4 15,-5 2 0-15,9-3 5 0,-9 3-2 0,0 0-2 16,19 5 1-16,-13-2 0 0,-1 2 4 0,1 1-2 15,0-2 0-15,1 4 1 0,2 2 4 0,-6 1-2 16,3 1 2-16,-2-1-2 0,2 3 2 0,-4 0-3 16,3-3 1-16,-1 1 1 0,-4 1 1 0,1-1-4 0,2 0-1 15,0 1 2-15,-1-3 3 0,0 1 2 0,0-2-2 16,0-1 0-16,-2-1 3 0,0-7-3 16,2 16 2-16,-3-9-5 0,1-7 6 0,1 7-6 0,-1-7 0 15,0 0 2-15,3 10 3 0,-3-10-4 0,0 0 6 16,0 0 0-16,0 0 4 0,0 0 4 0,0 0 0 15,0 0-2-15,0 0-2 0,0 0 1 0,0 0-4 16,14-24 0-16,-9 12 0 0,0-2-8 0,4-2 2 16,-2-1-4-16,2 0 5 0,-3-2-6 0,1 5 3 15,-3 3-2-15,2-3-2 0,-1 0 2 0,2 2 1 16,-1 2 1-16,-3 1 1 0,3 0-1 0,-2 2-1 16,0 0-2-16,-2 0 1 0,-2 7 1 0,9-9-2 15,-9 9-1-15,6-8 1 0,-6 8-6 0,7-2 7 16,-7 2-1-16,0 0 0 0,13-1 1 0,-13 1-3 0,9 6 1 15,-5-1 2-15,1 1 3 0,1 2 3 16,-2 1 4-16,2 1 8 0,1 2-6 0,-1-1 6 0,-1 3 0 16,2 5-3-16,-2-5 2 0,0 0 8 0,-3 3-8 15,3-3-3-15,0 0 1 0,-2 0-3 0,2 0 3 16,-4-3-6-16,4 0 0 0,0 0 3 0,-3-2-2 16,3 1 2-16,-4-4 2 0,3 2-10 0,-1-2-6 15,-3-6-4-15,4 11-13 0,-1-7-7 0,-3-4-4 16,6 7-4-16,-6-7-9 0,0 0-17 0,12 0-9 15,-12 0-2-15,12-11-2 0,-4 5-4 0,2-3-3 16,1-1 1-16,-1 1 5 0,0-3 12 0,-1 3 2 16,2-3 10-16,-4 3 7 0,3-2 17 0,-4 3 15 15,0 0 15-15,0 0 10 0,-2 3 17 0,1-1 4 16,-5 6 4-16,7-9-1 0,-7 9 0 0,5-5-9 0,-5 5-2 16,5-6-5-16,-5 6 3 0,0 0-3 0,0 0 4 15,0 0 0-15,15 8 7 0,-10-2-1 0,0 0 1 16,-1 0-6-16,1 0 1 0,1 0 2 0,0 3 3 15,-1-3-1-15,2 2 0 0,-1-2-5 0,2 0 0 16,-2-1 2-16,0 1 0 0,3-1-5 0,-2-3 0 16,0 1-1-16,-7-3-2 0,18 1-1 0,-6 0 1 15,-1-1-11-15,0-2 9 0,2 0-4 0,-1-3-4 16,-2 0 3-16,0-2-1 0,1 1-3 0,-1-4 0 16,0 2-4-16,-3-1 3 0,3-3-6 0,-4 2-3 15,-1-2-3-15,-1 1 1 0,-2 1-2 0,-2-3 1 16,3 3-2-16,-5-1 1 0,-1 2 2 0,0 1-4 15,3 8 3-15,-10-14 4 0,4 6-7 0,-1 3 2 16,-3-1 1-16,0 2-1 0,-2-1 0 0,-1 4 2 16,1 1 0-16,-2 1 0 0,2 2 1 0,-2-1 1 15,2 2 2-15,0 1 0 0,-1 3 0 0,1-1-4 0,1 1 5 16,2 2 2-16,0-1-1 0,1 3 0 0,2-1-3 16,0 2-1-16,0-1 2 0,1 1 2 0,4-2-5 15,-1 3 4-15,1-3 1 0,-1 1 0 0,4-2 2 16,-1-2 1-16,2 0-5 0,0-1 6 0,-3-7 0 15,9 13-1-15,-3-9-3 0,0-1 5 0,4 2-4 16,3-5-1-16,-1 0-6 0,1 3 7 0,1-6-2 16,0 1 7-16,2-2-4 0,-3-2 2 0,1-1-6 15,-2 1 7-15,0-4-6 0,-1-1 2 0,-2-1-11 16,1 3 3-16,2-8 0 0,-4 6-3 0,0-8 5 0,1 8 0 16,-5-3-1-16,2 3 4 0,-2 0 3 15,2-1 9-15,-4 3 1 0,2 1 8 0,-4 8 2 16,2-9-3-16,2 4-1 0,-4 5-3 0,0 0-3 0,3-8-5 15,-3 8 1-15,0 0 2 0,0 0-10 16,0 0 4-16,0 0 0 0,7 20 3 0,-5-6-2 16,1-3 1-16,1 8-1 0,-3-5 3 0,1 0-6 0,2 5 4 15,-3-4-2-15,4 4 4 0,-2-2-3 0,0-5 1 16,3 1-10-16,-3-2 8 0,3 0 0 0,-2 0-4 16,-3-3-11-16,5 1-5 0,-1-1-16 0,-2-2-16 15,-3-6-14-15,5 8-11 0,-5-8-14 0,7 3-18 16,-7-3-16-16,0 0-17 0,17-6-20 0,-12 1-11 0,1-6-9 15,0-1-17-15,2-7-40 0,-1 0-140 16,1-9-405-16,-1 8 180 0</inkml:trace>
          <inkml:trace contextRef="#ctx0" brushRef="#br0" timeOffset="246.42">1229-87 208 0,'3'-19'210'0,"2"1"-9"16,-2 5-7-16,0 1-6 0,1 2-7 15,-2 1-10-15,1 3-12 0,-3 6-11 0,4-10-15 0,-4 10-17 16,0 0-7-16,2-12-16 0,-2 12-9 0,0 0-6 15,11 2 0-15,-11-2-5 0,8 12-2 16,-3-1 2-16,-2 1 2 0,2 2 0 0,1 5-3 0,-2 1-5 16,0 4-5-16,2 3-1 0,-1 2-3 0,-1-1-10 15,-1 0 1-15,2 1-10 0,-3 3 1 0,-4-4-5 16,6 0-4-16,-4-5-3 0,-2-2-4 0,0-1 2 16,2 1-1-16,-2 0-8 0,-2-3-10 0,3-4-13 15,0 0-12-15,-2-2-13 0,3 0-13 0,0-1-21 0,-1-1-16 16,1-10-18-16,0 14-22 0,-1-8-31 15,1-6-28-15,5 8-61 0,-5-8-155 0,0 0-427 16,0 0 190-16</inkml:trace>
          <inkml:trace contextRef="#ctx0" brushRef="#br0" timeOffset="896.8">1206 216 115 0,'-9'0'300'0,"9"0"-16"16,-13-5-15-16,13 5-20 0,-8-3-25 0,8 3-21 16,-10-3-26-16,10 3-14 0,0 0-20 0,0 0-9 0,0 0-17 15,0 0-11-15,0 0-9 0,0 0-12 16,29-9-8-16,-16 8-8 0,0-2-5 0,3 2-4 16,-1-2-10-16,1 1-4 0,0 2-9 0,3-4-1 0,0 4-4 15,-1-2 0-15,1 0-6 0,-1 1-5 16,-4 1 1-16,4 0 0 0,-6 0-7 0,2 0 4 0,-2 0-4 15,-5 3-5-15,3-1 1 0,-2 2-2 0,-1-2-2 16,0 1 5-16,1 1-3 0,-2 1 7 0,-6-5 5 16,10 6-1-16,-5-1-3 0,-3 0 5 0,3 1 0 15,0-1-6-15,-1 3 3 0,-4-8 2 16,5 14-6-16,-2-8 3 0,-1 2-5 0,1-2-1 0,-3-6 8 16,4 12-10-16,0-7 2 0,-4-5-2 0,2 8 2 15,-2-8-4-15,5 8-2 0,-5-8-2 0,0 0 6 16,4 6 3-16,-4-6-4 0,0 0 0 0,0 0 2 15,0 0-5-15,0 0 1 0,0 0 0 0,8-20-3 16,-4 8-3-16,-1 0 9 0,-1-2-5 0,2-4-2 0,1 0-1 16,-2-1-3-16,2 1 2 0,0-1 2 0,1 3 0 15,0-2-3-15,1 6 0 0,-1-1 0 16,0 2 3-16,3 0-5 0,0 2-2 0,0-1 3 16,1 4-3-16,-1-2-8 0,-2 5 3 0,5-3-4 0,-1 3-3 15,1 1-4-15,-4 2-3 0,5-1-4 0,-13 1 2 16,17 3-2-16,-5-2-2 0,-3 1 4 0,1 4 3 15,1 0 2-15,-1-4 0 0,-3 3 3 0,2 2 0 16,-3-1 1-16,1 0 4 0,-1 1 1 0,-1 0 3 16,-1 3 8-16,1-4 11 0,1 4 3 0,-2 0 8 15,-2 0 7-15,0 1 4 0,1 3 4 0,-2-2 8 16,1-1 1-16,-1 0-2 0,-1-1 7 0,2 2-5 0,-4-1-5 16,4 0 1-16,0 0-2 0,-2 1-4 0,0-4-2 15,0 1-4-15,1 3-3 0,0-6-2 16,1 3-10-16,-2-9 6 0,2 14-7 0,-2-14-12 0,2 12-18 15,1-7-26-15,-3-5-23 0,2 10-24 0,-2-10-28 16,1 10-29-16,-1-10-28 0,4 5-27 0,-4-5-35 16,0 0-269-16,0 0-546 0,0 0 242 0</inkml:trace>
          <inkml:trace contextRef="#ctx0" brushRef="#br0" timeOffset="1083.28">1903-48 251 0,'-5'-14'301'0,"3"1"-17"16,-1 3-23-16,3-1-26 0,0 11-22 0,0-16-18 0,3 9-21 15,-3 7-27-15,3-10-25 0,-3 10-29 0,5-8-33 16,-5 8-25-16,8-2-29 0,-8 2-21 0,0 0-27 0,14 2-32 16,-14-2-30-16,13 6-23 0,-7-1-64 15,-2 0-113-15,2-3-330 0,1 2 146 0</inkml:trace>
          <inkml:trace contextRef="#ctx0" brushRef="#br0" timeOffset="1524.82">2497-93 147 0,'-3'-3'327'0,"3"3"-12"0,-5-8-18 0,5 8-24 16,0 0-28-16,-8-6-25 0,8 6-21 0,0 0-15 15,0 0-14-15,-22 15-11 0,12-5-19 0,2 0-12 16,-2 3-14-16,-4 6-13 0,3-2-8 0,-2 3-7 0,-2 4-7 15,-3 2-12-15,6-7-19 0,-6 12-19 16,-2-2-33-16,0 0-36 0,-1 0-39 0,2 0-45 16,-4 0-66-16,2-4-86 0,3 1-176 0,3-10-488 0,3 3 216 15</inkml:trace>
          <inkml:trace contextRef="#ctx0" brushRef="#br0" timeOffset="1328.96">2144-62 23 0,'11'0'258'0,"-11"0"-2"16,8 3-12-16,1-1-11 0,-2 0-10 0,1 0-11 16,4 1-10-16,-1 2-17 0,1 0-17 0,1 3-11 15,-1 1-8-15,3 3-13 0,1-2-6 0,-1 5-15 16,-2-2-6-16,2-1-4 0,-1 2-9 0,-1 0-5 15,1-1-1-15,-1 1-12 0,-3-3-10 0,-2 0-4 16,0 2-9-16,1-3-4 0,-2 3-7 0,1-2 5 16,-2 2-12-16,0-3-5 0,0-1-1 0,-1-2-8 15,-2 1-16-15,0 1-17 0,0-4-16 0,0 1-14 16,-3-6-22-16,2 11-16 0,-2-11-21 0,0 9-19 16,0-9-28-16,0 0-26 0,0 0-19 0,0 0-54 15,0 0-178-15,0 0-458 0,0 0 204 0</inkml:trace>
        </inkml:traceGroup>
        <inkml:traceGroup>
          <inkml:annotationXML>
            <emma:emma xmlns:emma="http://www.w3.org/2003/04/emma" version="1.0">
              <emma:interpretation id="{15CD002B-E61C-495B-BB81-C5C676812595}" emma:medium="tactile" emma:mode="ink">
                <msink:context xmlns:msink="http://schemas.microsoft.com/ink/2010/main" type="inkWord" rotatedBoundingBox="14856,9282 17192,9173 17229,9976 14893,10084"/>
              </emma:interpretation>
            </emma:emma>
          </inkml:annotationXML>
          <inkml:trace contextRef="#ctx0" brushRef="#br0" timeOffset="2674.42">3410 3 163 0,'0'0'229'0,"0"0"-12"15,-1 7-8-15,1-7-12 0,0 0-18 0,6 19-5 16,-4-13-14-16,3 6-11 0,1-1-12 0,-1 0-6 15,1 2-8-15,2-1-9 0,-3 1-9 0,2-1-6 16,-2 4-11-16,0-1-3 0,-1-2-9 0,-1 2-8 16,-1-2-4-16,1 2-4 0,-3-1-5 0,1-1-4 15,1-1-8-15,-4-2 0 0,2 0-5 0,0-10-2 16,-1 14-7-16,1-14 2 0,-3 12-5 0,0-8 3 16,3-4-5-16,-5 9-1 0,5-9-4 0,0 0 1 0,-6 4-1 15,6-4-3-15,0 0-9 0,0 0 0 0,-10-16-5 16,10 16-9-16,4-23-6 0,1 7-4 15,-1-2-8-15,4-1-9 0,-1 0-8 0,8-6 5 0,-2 5-3 16,-1-1 10-16,0 2 3 0,4 1 6 0,-1 1-2 16,-1-2 4-16,2 5 6 0,-4 0 7 0,0 6 5 15,-2-4 4-15,3 4 7 0,-4 0 2 0,1 0 5 16,1 2 0-16,0 0-5 0,-3 2 4 0,2 0-5 16,-10 4 0-16,15 0-2 0,-15 0 2 0,12 4 0 0,-5-2 2 15,1 4 3-15,-2 0 4 0,-1 0 5 16,0 4 9-16,0 0 3 0,-2 2-2 0,1-2-1 15,-1 1-3-15,0 1-5 0,-2 1 6 0,1 1-4 16,-2-3-2-16,2 1-2 0,-4 0-5 0,-1 1 5 0,2-1-2 16,1-1-6-16,-2 2-4 0,-1-5 2 0,2 4-2 15,-3-6 3-15,2 2 0 0,-2-1-4 0,4-7 3 16,-3 13-1-16,3-13-3 0,0 0 0 0,-2 6 3 16,2-6-6-16,0 0-9 0,0 0-1 15,0 0-8-15,0 0-8 0,0 0-7 0,2-38-2 0,5 27-7 16,-4-3-6-16,6-5-7 0,1-1 1 0,1-1 1 15,0 3 1-15,1-4 7 0,-2 3 0 0,1-1 10 16,-1 4 0-16,-1-1 9 0,-2 6 6 0,2-1 5 16,-2 1 7-16,1 1 6 0,-2 1 7 0,-1 0 3 15,-3 5-3-15,-2 4 0 0,10-7-2 0,-7 2-2 16,-3 5 2-16,0 0-1 0,0 0 0 0,17 7 7 0,-11 0 3 16,0 0 7-16,-2 3 1 0,1 3 4 15,0-2-2-15,-3 7 4 0,3 0-8 0,-4 0 0 16,4 1-7-16,-1-2 7 0,0 2-5 0,-2 0 1 0,-1-5-3 15,1-1-5-15,-1 1 5 0,2 0-6 16,-1-1-5-16,-1 0-16 0,3-2-25 0,-7-2-13 0,3 1-25 16,0-1-17-16,0-9-23 0,0 14-14 0,3-8-11 15,-3-6-7-15,0 0-18 0,6 5-19 0,-6-5-37 16,0 0-177-16,0 0-428 0,21-16 190 0</inkml:trace>
          <inkml:trace contextRef="#ctx0" brushRef="#br0" timeOffset="3350.01">4157 96 164 0,'5'-10'226'15,"0"3"2"-15,0 1 1 0,-3 0 5 0,-2 6-4 16,6-9-8-16,-6 9-13 0,7-9-10 0,-7 9-23 16,6-2-17-16,-6 2-17 0,0 0-19 0,0 0-13 0,0 0-8 15,0 0-9-15,0 0-11 0,16 10-6 0,-16-10-10 16,4 10-7-16,0-2-6 0,0-1-6 16,0-1-8-16,-1 0 6 0,1 2-8 0,1 0-3 0,-1-1 2 15,1 0-7-15,0 0 0 0,-2-1-8 16,-3-6-2-16,9 10 2 0,-5-6-3 0,1 0-8 0,-5-4-2 15,12 3-8-15,-6 0-7 0,-6-3-8 0,0 0-9 16,22-6 5-16,-14 3-6 0,3-2-3 0,1-4 0 16,1 0-5-16,1-4-3 0,1 0 1 0,-3-2 0 15,2 0 0-15,-3-1 5 0,1 2 3 0,-2 3 3 16,-1 1 2-16,-2-2 14 0,1 2 13 0,-2 0 16 16,-4 4 7-16,3-2 1 0,-1 3-1 0,-4 5-3 15,4-7-3-15,-4 7-5 0,0 0 0 0,0 0-3 16,0 0-4-16,0 0 3 0,0 0 1 0,0 0-1 15,0 0-3-15,2 30 1 0,-2-19 3 0,0 0-3 16,0 1-2-16,1 2 4 0,2-1-1 0,0 1 0 0,2-1-3 16,-1-1-5-16,1 1 3 0,1-3 1 0,2 2-3 15,1-3 6-15,-2 2-2 0,3-7 3 0,1 4-8 16,1-3 5-16,0-3-3 0,3 2-5 0,6-4 9 16,-1-2-2-16,1-1-4 0,3-2 5 15,6-5-8-15,-2-4-8 0,1 0-5 0,-2 0-5 0,0-5-6 16,-1-1-12-16,0-4-7 0,-2-1-5 0,4-1-5 15,-5-6-4-15,3 1-7 0,-3-3-9 0,-3-2-6 16,2 0 8-16,-1 2 5 0,-9 1 6 0,-2-1 7 16,-1 1 5-16,-3 0 20 0,-5 11 19 0,1-1 10 15,-4 2 14-15,1 1 2 0,-3 0 13 0,2 1 8 16,-3 5 7-16,0 2 0 0,-1-1 2 0,0 4-8 0,1 4-5 16,-1 0-6-16,6 5-3 0,-10-6-4 0,10 6-2 15,0 0-1-15,-20 9-1 0,10-2-2 0,2 4 1 16,-2 6-8-16,-1-1 7 0,3 4-2 0,0 2-1 15,-2 6 1-15,1 2 1 0,3-1 1 0,2 4 3 16,3 2-8-16,0 2 2 0,2-5-6 0,0 1 3 16,3-1-1-16,2-1 2 0,0-3-2 0,2 1 0 15,-1-7-1-15,2 0-2 0,2-1-6 0,0-3-5 16,-1-2-10-16,-3-4-6 0,2-2-5 0,2-1-4 16,1-1-8-16,-3-3-9 0,3-1-13 0,-1-2-8 0,4-1-13 15,-1-2-21-15,-1-1-22 0,-1-1-24 16,7-8-33-16,-8 3-241 0,-1-4-456 0,5-4 202 15</inkml:trace>
          <inkml:trace contextRef="#ctx0" brushRef="#br0" timeOffset="3964.31">5363-37 47 0,'-5'-11'293'0,"5"11"-24"0,1-8-25 16,-1 8-23-16,0 0-24 0,11-13-21 0,-3 9-16 15,5 1-16-15,2 2-15 0,5-3-13 0,-2 0-12 0,3 4-11 16,0 0-7-16,1-2-10 0,-7-1-9 0,7 6-5 16,-1-3-6-16,1 0-6 0,-8 0-6 15,1 0-4-15,-3 2-3 0,1 1-4 0,-2 0 3 16,-3 0 1-16,1 0 5 0,-9-3 2 15,10 11 3-15,-4-6 9 0,0 1 7 0,-2 0 1 0,1 0-2 0,-3 3 0 16,-1-1-6-16,3-1-2 0,-1 2-3 0,-2-1-9 16,-1-8 3-16,3 13-4 0,-1-4 0 0,-1-1-6 15,-1-8-5-15,0 15-5 0,0-9 4 0,0-6-4 16,-1 14-1-16,1-14-18 0,1 10-12 0,-1-10-30 16,0 9-27-16,0-9-29 0,0 8-34 0,0-8-35 15,0 0-37-15,0 0-66 0,0 0-206 0,0 0-508 16,0 0 225-16</inkml:trace>
          <inkml:trace contextRef="#ctx0" brushRef="#br0" timeOffset="3630.44">5407-551 160 0,'1'-8'279'0,"-1"8"-15"16,2-13-13-16,-2 13-20 0,1-6-17 0,-1 6-29 15,0 0-18-15,2-9-18 0,-2 9-14 0,0 0-13 16,0 0-11-16,0 0-9 0,10 28-7 0,-6-15-7 16,-3 9 3-16,4-3-9 0,0 9-4 0,-1 3-2 15,2-1-7-15,-1 1-11 0,1 3 2 0,-1 4-6 16,0-8-3-16,-3 6-5 0,3-4-5 0,-2 1-4 0,-2 4-4 16,1-5-3-16,0 0-5 0,-2-4 0 0,1-5-5 15,-1-2-5-15,0-2-14 0,-1 1-11 16,-1-1-7-16,0-2-13 0,2-6-15 0,-2 3-24 0,0-5-26 15,2 1-13-15,0-10-37 0,0 13-33 0,0-13-61 16,0 0-180-16,2 8-453 0,-2-8 201 0</inkml:trace>
          <inkml:trace contextRef="#ctx0" brushRef="#br0" timeOffset="4144.5">5717-359 16 0,'-5'-10'328'0,"2"-1"-18"0,-2 3-21 15,3 0-23-15,2 8-23 0,-5-14-23 0,5 14-21 0,-1-6-29 16,1 6-18-16,0 0-28 0,0 0-26 0,0 0-19 15,0 0-35-15,0 0-28 0,0 0-38 0,0 0-38 16,12 31-43-16,-6-20-41 0,-2 1-73 0,-2 1-118 16,6 4-363-16,-1 2 161 0</inkml:trace>
        </inkml:traceGroup>
        <inkml:traceGroup>
          <inkml:annotationXML>
            <emma:emma xmlns:emma="http://www.w3.org/2003/04/emma" version="1.0">
              <emma:interpretation id="{9A7C0805-2886-4C77-B329-895260C97231}" emma:medium="tactile" emma:mode="ink">
                <msink:context xmlns:msink="http://schemas.microsoft.com/ink/2010/main" type="inkWord" rotatedBoundingBox="17326,9030 20873,8865 20929,10054 17381,10219"/>
              </emma:interpretation>
            </emma:emma>
          </inkml:annotationXML>
          <inkml:trace contextRef="#ctx0" brushRef="#br0" timeOffset="4412.31">5886-91 14 0,'0'0'308'16,"0"0"-17"-16,5 6-9 0,-5-6-14 0,2 6-2 16,-2-6-26-16,4 12-13 0,1-5-10 0,-2 0-20 0,2 5-11 15,0-1-8-15,0 1-16 0,0 2-12 0,0-2-12 16,1 7-9-16,0-2 2 0,1 2-10 16,-1 1-7-16,0-1-14 0,0 0-11 0,-2 2-5 0,-1 0-10 15,2-2-11-15,-1 5 5 0,0-3-14 0,-1 1 1 16,-3-2-13-16,-1 1 13 0,1-2-17 0,-2-1-10 15,2 0 5-15,-1-5-15 0,-2 1-20 0,1-2-26 16,-2-2-15-16,0 0-16 0,3-2-22 0,-3 0-20 16,4-8-19-16,-6 12-31 0,2-6-32 0,4-6-34 0,-9 4-41 15,9-4-272-15,-8 1-574 0,8-1 254 0</inkml:trace>
          <inkml:trace contextRef="#ctx0" brushRef="#br0" timeOffset="4713.27">5895-71 25 0,'-2'-11'312'0,"4"-1"-19"16,-2 12-11-16,2-18-19 0,-1 11-20 0,3 1-28 16,-1-3-20-16,4 0-20 0,2 3-17 0,-1-2-12 15,4 1-20-15,-1 1-8 0,1 2-23 0,3 0-1 16,-1 0-10-16,1 2-6 0,-4 2-11 0,5 0-7 15,-3 2-10-15,1 1-1 0,-2-1-5 0,1 4-7 16,-2 0-3-16,-3 0 2 0,2 3 0 0,-5 1 3 16,-1-4 1-16,1 5-1 0,-3 0-1 0,1 2-2 15,-3-4 0-15,-3 1-3 0,0-3-5 0,-1 4 0 16,0-5 3-16,-6 0 5 0,-1 5-14 0,-2-6-4 16,-1 1-21-16,-3 2-26 0,-3 0-33 0,3-5-46 0,2 4-48 15,0-3-66-15,-1 2-305 0,3-6-570 16,0 5 252-16</inkml:trace>
          <inkml:trace contextRef="#ctx0" brushRef="#br0" timeOffset="6031.01">6351-34 178 0,'0'0'294'0,"-3"-8"-15"15,3 8-15-15,1-13-13 0,1 6-23 0,-2 7-21 16,4-19-22-16,0 7-14 0,0 1-15 16,1 0-15-16,1-3-10 0,5-2-14 0,-2-1-10 0,2-3-15 15,0 1-3-15,1 4-12 0,-2-7-6 0,7-3-9 16,-2 2-6-16,0-4-4 0,-3-1-5 0,2 2-9 16,-1-3-9-16,-2 3 2 0,-1-1-3 0,-3 7-5 15,-1-1-3-15,0-8-7 0,-3 9 3 0,-1-2-2 16,-2 3-4-16,-2 0 2 0,1 1-2 0,-4-1-2 0,2 3-3 15,-3-3 3-15,-1 7 0 0,-1-5-1 0,1 6 3 16,0 0-3-16,0 0 2 0,-3 0 1 0,2 3 1 16,-1 0-6-16,1 4 1 0,-1 1-4 0,1 0 2 15,8 3-5-15,-17-2 2 0,6 5-4 0,-2 0 5 16,1 1-2-16,1 5 2 0,-3-1-4 0,-2 4 4 16,5 5-3-16,-5-1 4 0,1 3 0 0,-1-1 0 15,3 9-1-15,-2 5 6 0,1-5-3 0,4 4 1 16,-1-3 4-16,3 2-6 0,2-2 1 0,1 2 2 15,3-2-2-15,0 0 1 0,2-3 0 0,4 6 2 16,-2-1-3-16,3-9-1 0,1 8-2 0,2-7 6 16,1 5-1-16,-1-6-3 0,4 4-3 0,-2-5 2 0,1-3 5 15,0 2-4-15,2-5 1 0,3-1-3 16,-4-6 5-16,-1 3-2 0,4-6 4 0,0 1-6 0,-2 1 4 16,4-2-2-16,3-3-1 0,-6-1 4 0,3-1-3 15,-1-4-2-15,-1 0-2 0,3-1 4 0,-4 1-8 16,3-5 6-16,-3 3-5 0,2-6-1 0,-5 3 1 15,0 2 1-15,1 0-2 0,-2 0 4 0,-2-2-3 16,-4 4-1-16,0 0 9 0,2 0 7 0,-6 6 2 16,9-8 2-16,-9 8 1 0,5-6-2 0,-1 0-3 15,-4 6-4-15,0 0 0 0,5-5 2 0,-5 5-2 16,0 0-1-16,0 0-3 0,0 0 2 0,8 22 9 16,-7-16-12-16,3 4 3 0,-2 2 3 0,2 1 2 15,-1 1 1-15,0-5 2 0,2 5-1 0,-2-7-1 0,2 5-3 16,0-1-1-16,-3-1-5 0,2 2 7 15,-2-3-8-15,2 0 2 0,0-2-4 0,-1 0-15 0,-1-1-21 16,-2-6-25-16,2 13-21 0,1-7-31 16,-3-6-34-16,2 8-21 0,-2-8-34 0,0 0-26 0,0 0-280 15,0 0-549-15,0 0 243 0</inkml:trace>
          <inkml:trace contextRef="#ctx0" brushRef="#br0" timeOffset="6214.43">6701-246 149 0,'0'-12'297'0,"1"-1"-12"0,-1 1-17 0,0 2-19 0,4 0-25 16,-3 1-18-16,2 0-25 0,0 1-15 0,-3 8-20 15,7-8-12-15,-2 4-23 0,-5 4-24 16,11-4-22-16,-11 4-26 0,14 0-31 0,-14 0-24 0,15 5-21 16,-7-2-34-16,2 3-27 0,0-2-25 15,1 2-30-15,-3-2-201 0,4 1-382 0,-3 0 170 16</inkml:trace>
          <inkml:trace contextRef="#ctx0" brushRef="#br0" timeOffset="7015.96">7014-243 36 0,'0'0'290'16,"0"0"-13"-16,0 0-8 0,0 0-14 0,0 0-18 16,0 0-20-16,0 0-22 0,0 0-13 0,0 0-15 0,-21 10-7 15,12-5-9-15,3 1-13 0,-4 1-9 16,0 4-14-16,-1 0-5 0,3 0-8 0,-1 3-14 15,0 1-4-15,3-2-11 0,0 1-3 16,0-1-10-16,3 1-5 0,-1 0-3 0,2-2-6 0,1 2-5 16,0-3-3-16,1 1-3 0,1 0-6 0,0-2-1 0,4 2-2 15,-4-6 0-15,2 0-12 0,3 0-14 0,0 2-3 16,3-2-8-16,-1-2-6 0,4 0-5 0,0-1-5 16,1-3 1-16,1-2-9 0,0-3-3 0,7 0-2 15,-9 0 0-15,4-5 1 0,4 4 2 0,-2-3 8 16,-2 4-1-16,-2-4 5 0,-1 4 10 0,-2-3 10 15,0 2 6-15,-3 4 13 0,0-3 6 0,-3 1 1 16,-5 4-5-16,14-5 1 0,-14 5-1 0,12-3-1 16,-12 3-2-16,10 2-8 0,-10-2 11 0,0 0-7 15,14 1-3-15,-14-1-2 0,11 7-1 0,-5-5 2 16,0 3 3-16,-6-5 0 0,13 7 0 0,-6-2-2 0,1-1 4 16,0-2-10-16,3 2 5 0,1 1 0 15,-2 0 0-15,0-2 1 0,5 2 0 0,-2-1-4 16,1-4 3-16,-1 2-1 0,2-2 0 0,-1 0 0 15,-1 0-3-15,2-2-2 0,-2-3-7 0,-1 2 3 0,-1-3-3 16,-1 0-5-16,1-2-6 0,-2 0 2 0,-4 2-1 16,1-2-3-16,-3-4 6 0,2 6 1 0,-3-7 1 15,-2 1 2-15,-2 3 1 0,2 9-3 0,-8-18 4 16,0 11 1-16,1-3 3 0,-7 5 2 0,2-1 5 16,-3 1 1-16,2 1 2 0,-7 0 4 0,5 3 2 15,0 1-4-15,-2 1 4 0,-4 1 2 0,8 0 0 16,0 2-1-16,0 1 0 0,0-3-4 0,-2 5-3 15,6 1 3-15,-1 3 5 0,0-3-6 0,-1 3 4 16,7 2-1-16,-2-4-4 0,0 5 3 0,2-5-2 16,-1 5-4-16,4-4 3 0,-2 0 1 0,3 2-1 0,3-6 2 15,3 4-1-15,-1-2-4 0,0-1 0 0,1-3-3 16,2 1-6-16,4-1-3 0,-4-3-2 16,8-1-2-16,-1 0-8 0,0-2-1 0,6-1-1 0,0-3 1 15,-5 2 5-15,1-2-3 0,2-3 4 0,2-1 4 16,-3-2 0-16,-3 1-1 0,0 1 4 0,-1 0 4 15,-5 0 12-15,2 3 6 0,-1-1 13 0,-1 0 3 16,-2 2 8-16,-2 0 3 0,-1 4 7 0,2-7-1 16,-6 9-1-16,6-5-12 0,-6 5 0 0,5-6-11 15,-5 6 5-15,0 0-4 0,0 0-7 0,0 0-1 16,0 0 8-16,13 12-16 0,-10-4 5 0,1-1-8 16,0 2 6-16,0 3 3 0,-1-6-10 0,2 6 4 15,-4-5-2-15,4 5-13 0,0-4-16 0,-1 2-16 16,1-2-16-16,-3-2-22 0,2 0-23 0,-4-6-16 15,5 11-23-15,-5-11-18 0,2 7-32 0,-2-7-43 16,0 0-235-16,0 0-506 0,0 0 223 0</inkml:trace>
          <inkml:trace contextRef="#ctx0" brushRef="#br0" timeOffset="7613.36">7754-91 210 0,'-7'-5'353'0,"1"0"-21"0,6 5-17 16,-7-11-15-16,7 11-36 0,-5-7-21 0,5 7-27 0,0 0-24 15,0 0-19-15,18-10-15 0,-5 10-25 16,3-2-4-16,5 4-14 0,0-2-13 0,2 3-7 0,2 0-13 16,-1-1-8-16,9-2-4 0,-3 2-14 0,-6-1-3 15,-3 5-8-15,2-3-1 16,-3-1-4-16,-3 0-5 0,-2 2-3 0,0-2-3 0,-3 1 4 0,-1-1-8 15,2 5-6-15,-5-7-4 0,3 5 12 0,-6-2-10 16,-5-3 1-16,13 4 5 0,-8-2 2 0,1 5 3 16,-4-1 9-16,-2-6 4 0,10 9-6 0,-9-3 0 15,2 0-3-15,0 1 7 0,-3-7-11 0,3 14-5 16,0-8-10-16,-3-6 10 0,0 14-4 0,0-6 18 16,0-8-20-16,2 12-14 0,-2-12-28 0,-2 13-19 0,2-13-27 15,0 12-23-15,0-12-18 0,-3 11-35 16,3-11-33-16,-3 10-34 0,3-10-40 0,0 0-73 15,0 0-179-15,0 0-548 0,0 0 242 0</inkml:trace>
          <inkml:trace contextRef="#ctx0" brushRef="#br0" timeOffset="7266.99">7868-527 16 0,'0'-6'338'0,"0"6"-22"16,3-10-18-16,-3 10-33 0,0 0-27 0,1-10-29 16,-1 10-21-16,0 0-21 0,0 0-14 0,0 0-14 0,0 0-14 15,-1 38-6-15,-2-20-14 0,3 3-5 16,0 0-9-16,3 2-12 0,-3 5-7 0,0 0-4 16,2 3-4-16,0-3-10 0,-2 1 0 0,2 2-7 0,0-8-6 15,0 8-3-15,-2-1-4 0,3 0-4 0,-3 0-4 16,2-7-8-16,-2-4-17 0,0 1-20 15,0 1-13-15,0-2-20 0,0-5-27 0,0 1-31 0,0-4-21 16,0 1-21-16,1-6-37 0,-1-6-53 0,5 12-173 16,-4-5-449-16,-1-7 199 0</inkml:trace>
          <inkml:trace contextRef="#ctx0" brushRef="#br0" timeOffset="7796.18">8231-345 220 0,'-6'-10'335'0,"2"3"-23"0,-1 2-31 0,1-2-26 15,4 7-24-15,-5-9-24 0,5 9-24 0,-7-5-25 16,7 5-22-16,0 0-26 0,0 0-29 0,0 0-22 16,0 0-35-16,0 0-26 0,0 0-28 0,-3 19-33 15,3-19-34-15,2 15-39 0,0-6-64 0,2-1-144 16,1 3-373-16,1 0 164 0</inkml:trace>
          <inkml:trace contextRef="#ctx0" brushRef="#br0" timeOffset="8125.65">8386-62 238 0,'0'0'257'0,"12"7"-16"0,-4-5-13 0,-2 1-22 15,4 4-14-15,0-6-18 0,0 2-17 0,3 2-12 16,0-5-16-16,0 5-13 0,3 0-9 0,-1-7-15 16,0 5-7-16,-1-2-9 0,1 1-8 15,0-2-6-15,1 0-6 0,-3 0-7 0,5-3-4 0,-5 2-5 16,0-3-5-16,-2 0-6 0,-1 0 0 0,-2-2-2 15,2-3-2-15,0 0-7 0,-4 0-1 0,-4-3-4 16,1-1-4-16,-3 0-5 0,0-3 5 0,-5 2-2 16,2 0 2-16,0 0 8 0,-8-3 18 0,-1 3 1 15,2 0 10-15,0 2 4 0,-1 2-4 0,-4-3 1 0,4 7-5 16,-4 0-1-16,4 0-5 0,-5 2-6 16,5 0-7-16,-1 4 2 0,-3 0-2 0,5 0-7 15,-1 4 2-15,-2 0-3 0,0 0-4 0,3 3-11 0,0-1-15 16,-1 5-17-16,4-2-25 0,-2-1-27 0,5 3-19 15,-2 0-36-15,1-3-32 0,5 3-31 0,-2 1-256 16,4-1-497-16,0-2 220 0</inkml:trace>
          <inkml:trace contextRef="#ctx0" brushRef="#br0" timeOffset="8563.32">8831-151 108 0,'0'0'251'0,"5"8"-14"0,-5-2-15 0,4 2-16 15,-1 0-20-15,-2-2-11 0,1 2-19 0,3 3-9 16,0-2-11-16,-3-1-9 0,2-2-13 0,-2 5-10 16,1-3-7-16,1 3-10 0,-1-7-8 0,3 3-7 0,-6-7-5 15,0 12-3-15,0-12-8 0,2 8-11 0,-2-8 3 16,0 0-5-16,5 6-4 0,-5-6 0 0,0 0-2 15,0 0-9-15,0 0 3 0,0 0-8 0,0 0-6 16,0 0-12-16,0 0-5 0,13-14-6 0,-8 6-13 16,3-1-2-16,-2-4-6 0,6 1-4 0,1-2-3 15,-2-1 10-15,2-1-2 0,-4 0 2 0,2 5 4 16,0-3 0-16,-1 5 7 0,0-2 11 16,3 4 6-16,-7-2 13 0,3 4 1 0,-4 1 4 0,1 1-2 15,-6 3 0-15,10-7-3 0,-10 7 3 0,13-1 2 16,-13 1 3-16,0 0 6 0,13 2 2 0,-13-2 2 0,5 12 1 15,0-6 9-15,-5 0 0 0,3 4 3 16,2-1-4-16,-2 2-6 0,0-1 5 0,1 2-5 0,-4-1-6 16,5 0-1-16,-1 2-1 0,-4-2-10 0,0-2-1 15,0 5-1-15,0-7-27 0,0 4-28 0,0-11-33 16,0 15-41-16,0-7-51 0,0-8-49 0,-4 10-281 16,4-10-533-16,0 0 236 0</inkml:trace>
          <inkml:trace contextRef="#ctx0" brushRef="#br0" timeOffset="8838.98">9345-73 47 0,'0'0'428'0,"0"0"-10"0,0 0-28 16,0 0-12-16,0 0-34 0,0 0-21 0,0 0-22 15,0 0-27-15,0 0-25 0,0 0-19 0,0 0-21 0,0 0-17 16,0 0-13-16,0 0-14 0,0 0-16 15,0 0-13-15,0 0-14 0,0 0-13 0,5 22-10 16,-5-22-7-16,2 9-13 0,-2-9-9 0,4 6-2 0,-4-6-6 16,0 0-8-16,0 10-4 0,0-10-9 0,0 0-9 15,0 0-29-15,0 0-15 0,2 8-28 0,-2-8-22 16,0 0-26-16,0 0-12 0,0 0-32 0,0 0-15 16,0 0-34-16,0 0-42 0,0 0-25 0,0 0-37 15,0 0-19-15,-13-30-275 0,8 18-626 0,7-8 276 16</inkml:trace>
          <inkml:trace contextRef="#ctx0" brushRef="#br0" timeOffset="8993.62">9381-254 8 0,'3'-13'229'16,"-1"3"15"-16,1-4 14 0,-1 4 2 0,1-1-1 0,-1 2 0 15,-1 0-14-15,-1 9-16 0,5-13-10 0,-3 5-14 16,1 0-16-16,-3 8-21 0,4-10-13 16,-4 10-19-16,2-10-18 0,-2 10-13 0,4-6-29 0,-4 6-26 15,0 0-42-15,0 0-30 0,0 0-36 0,10-3-39 16,-10 3-46-16,0 0-65 0,0 0-274 15,0 0-523-15,0 0 232 0</inkml:trace>
        </inkml:traceGroup>
      </inkml:traceGroup>
    </inkml:traceGroup>
    <inkml:traceGroup>
      <inkml:annotationXML>
        <emma:emma xmlns:emma="http://www.w3.org/2003/04/emma" version="1.0">
          <emma:interpretation id="{0DA74EFE-D34B-4BD2-8FC0-3C3A7C43DDD5}" emma:medium="tactile" emma:mode="ink">
            <msink:context xmlns:msink="http://schemas.microsoft.com/ink/2010/main" type="paragraph" rotatedBoundingBox="11936,10835 25206,9846 25271,10713 12001,11702" alignmentLevel="1"/>
          </emma:interpretation>
        </emma:emma>
      </inkml:annotationXML>
      <inkml:traceGroup>
        <inkml:annotationXML>
          <emma:emma xmlns:emma="http://www.w3.org/2003/04/emma" version="1.0">
            <emma:interpretation id="{58F0F2AD-D706-4089-AE8D-A00FD7C35AC9}" emma:medium="tactile" emma:mode="ink">
              <msink:context xmlns:msink="http://schemas.microsoft.com/ink/2010/main" type="inkBullet" rotatedBoundingBox="11959,11146 12583,11100 12586,11141 11963,11187"/>
            </emma:interpretation>
            <emma:one-of disjunction-type="recognition" id="oneOf0">
              <emma:interpretation id="interp0" emma:lang="tr-TR" emma:confidence="0">
                <emma:literal>-</emma:literal>
              </emma:interpretation>
            </emma:one-of>
          </emma:emma>
        </inkml:annotationXML>
        <inkml:trace contextRef="#ctx0" brushRef="#br0" timeOffset="11044.34">492 1380 116 0,'0'0'196'0,"0"0"-13"0,0 0-11 16,0 0-15-16,0 0-4 0,0 0-12 0,0 0-8 15,0 0-7-15,0 0-9 0,0 0-12 0,0 0-6 0,-3-8-7 16,3 8-8-16,0 0-8 0,0 0-7 0,0 0-3 16,0 0-6-16,0 0-6 0,0 0 0 15,0 0-1-15,0 0 3 0,29-2-1 0,-19 2-9 0,0 0 2 16,6 0 3-16,0 1-2 0,6 0 2 0,3-1-4 15,7 3-4-15,-1-1-2 0,-6-2-5 16,8 1-1-16,-1 1-5 0,-6-2-4 0,-1 0-1 0,8 0-3 16,-10 0-2-16,2 0-2 0,-3-2-1 0,0 2 1 15,-1-1-6-15,-7-1 4 0,1 2-4 0,-3-1-1 16,2-1 0-16,-6 1 2 0,-8 1 0 0,14-1 9 16,-14 1 4-16,12-1 2 0,-12 1 0 0,11-3-1 15,-11 3 6-15,0 0-7 0,0 0-2 0,10-2 4 16,-10 2-8-16,0 0-2 0,0 0 3 0,7 0-7 0,-7 0-2 15,0 0 1-15,0 0-4 0,0 0-1 16,0 0-5-16,0 0-13 0,0 0-13 0,0 0-14 16,0 0-24-16,0 0-19 0,0 0-18 0,0 0-17 15,11 0-25-15,-11 0-42 0,0 0-46 0,13-3-191 0,-13 3-455 16,7-5 202-16</inkml:trace>
      </inkml:traceGroup>
      <inkml:traceGroup>
        <inkml:annotationXML>
          <emma:emma xmlns:emma="http://www.w3.org/2003/04/emma" version="1.0">
            <emma:interpretation id="{632A87AD-1824-4479-9783-29A9C5EB3829}" emma:medium="tactile" emma:mode="ink">
              <msink:context xmlns:msink="http://schemas.microsoft.com/ink/2010/main" type="line" rotatedBoundingBox="13059,10752 25206,9846 25271,10713 13124,11618"/>
            </emma:interpretation>
          </emma:emma>
        </inkml:annotationXML>
        <inkml:traceGroup>
          <inkml:annotationXML>
            <emma:emma xmlns:emma="http://www.w3.org/2003/04/emma" version="1.0">
              <emma:interpretation id="{1CD02645-011F-4636-A286-66F4F1815280}" emma:medium="tactile" emma:mode="ink">
                <msink:context xmlns:msink="http://schemas.microsoft.com/ink/2010/main" type="inkWord" rotatedBoundingBox="13068,10872 13521,10838 13552,11260 13099,11294"/>
              </emma:interpretation>
            </emma:emma>
          </inkml:annotationXML>
          <inkml:trace contextRef="#ctx0" brushRef="#br0" timeOffset="11430.89">1670 1232 45 0,'0'0'298'0,"0"0"-15"0,-9-2-20 0,9 2-22 16,0 0-23-16,0 0-26 0,0 0-17 0,0 0-18 15,0 0-11-15,0 0-3 0,0 0-3 0,-10 17-7 16,10-9-4-16,-3 0-6 0,3 3-5 0,-3 0-5 0,2 1-5 16,-3 1-1-16,3 1-10 0,-2 0-7 15,1 0-8-15,0 0-4 0,2-2-1 0,-4 1-4 16,4-1-5-16,-1 0-9 0,0 0-9 0,1-3-2 0,0 2 0 15,0-11-8-15,0 16 2 0,1-8-11 0,-1-8-2 16,0 12 4-16,0-12-12 0,0 11 6 0,0-11-8 16,1 9-21-16,-1-9-17 0,0 0-24 15,1 10-25-15,-1-10-28 0,0 0-27 0,3 6-31 0,-3-6-44 16,0 0-60-16,0 0-273 0,0 0-574 0,0 0 253 16</inkml:trace>
          <inkml:trace contextRef="#ctx0" brushRef="#br0" timeOffset="11637.31">1659 1163 169 0,'-4'-10'287'0,"3"-1"-24"0,0 3-22 0,1 8-26 15,-2-13-19-15,2 13-24 0,0-12-20 0,0 12-23 16,0 0-29-16,2-12-23 0,-2 12-20 0,0 0-23 15,7-4-23-15,-7 4-25 0,0 0-31 0,0 0-26 0,0 0-31 16,0 0-31-16,20 9-157 0,-20-9-314 0,10 5 139 16</inkml:trace>
          <inkml:trace contextRef="#ctx0" brushRef="#br0" timeOffset="12063.2">1949 1144 21 0,'0'0'200'0,"0"0"-15"0,0 0-10 15,0 0-14-15,0 0-5 0,0 0-17 0,0 0-2 16,0 0-10-16,0 0-4 0,0 0-7 0,-16 16-9 16,16-16-6-16,-9 6-11 0,9-6-8 0,-4 6-9 15,4-6-8-15,0 0-6 0,-5 10 0 0,5-10-9 16,0 0-5-16,2 11-5 0,-2-11-4 0,5 9-6 15,-5-9 2-15,6 9-2 0,0-4-5 0,-1 0-3 16,1 0-3-16,-1 0-2 0,3 0-1 16,0 0-3-16,-2 0 3 0,2 0-7 0,1-1 2 0,-1 2 2 15,-1-2 0-15,1 0-4 0,-2 1-1 0,1 0 0 16,-1-1 1-16,3 0-2 0,-5 2-1 0,2 0 3 16,-1-2 3-16,0 3 0 0,-3-1 6 0,2 2 5 0,-2-1 2 15,-2-7 3-15,3 14 1 0,-3-7 7 0,0-7 6 16,-3 14 8-16,-1-9 2 0,1 2 2 15,3-7 4-15,-9 10-2 0,3-8-2 0,0 4-5 0,0-2 0 16,6-4-9-16,-15 5-4 0,6-2-4 16,1 2-2-16,-1-3 2 0,2 1-6 0,-2 1-10 0,9-4-13 15,-16 2-16-15,9 1-21 0,-2-2-29 0,9-1-30 16,-15 5-37-16,9-5-42 0,6 0-52 0,0 0-243 16,0 0-507-16,-10-6 225 0</inkml:trace>
        </inkml:traceGroup>
        <inkml:traceGroup>
          <inkml:annotationXML>
            <emma:emma xmlns:emma="http://www.w3.org/2003/04/emma" version="1.0">
              <emma:interpretation id="{8FCB8AC5-4AD4-4D30-B75D-9AC1699AF14D}" emma:medium="tactile" emma:mode="ink">
                <msink:context xmlns:msink="http://schemas.microsoft.com/ink/2010/main" type="inkWord" rotatedBoundingBox="14250,10676 15704,10568 15748,11150 14294,11258"/>
              </emma:interpretation>
            </emma:emma>
          </inkml:annotationXML>
          <inkml:trace contextRef="#ctx0" brushRef="#br0" timeOffset="13163.38">2804 1226 88 0,'4'-8'284'15,"-4"8"-21"-15,0 0-20 0,0 0-27 0,6-5-23 16,-6 5-17-16,0 0-14 0,0 0-12 0,0 0-3 16,19 9-13-16,-19-9-5 0,11 8-12 0,-5-3-11 15,-1 1-8-15,-1-1-8 0,1 0-8 0,-2 1-6 16,1 2-1-16,1-2-8 0,-3 2-7 0,2 0-4 16,0-1-10-16,-2 1 4 0,0-2-5 0,0 4-7 15,-2-10-4-15,1 14 0 0,-1-5-8 0,0-9 4 16,0 15-9-16,0-7 1 0,0-8-2 0,-1 11-1 15,1-11-2-15,-2 11 1 0,2-11-3 0,-2 8-2 16,2-8-3-16,-2 8 0 0,2-8-2 0,0 0 3 16,0 0-5-16,-5 6-5 0,5-6-8 0,0 0-4 15,0 0-3-15,0 0-3 0,0 0-2 0,0 0-8 0,0 0-3 16,0 0-1-16,1-28-3 0,-1 28 1 0,8-16-4 16,-2 4-5-16,-1 2 4 0,1-1 6 0,1 1 0 15,2-3 0-15,-1 4 6 0,3-2 3 0,-1 0 1 16,5-3 2-16,-5 6 5 0,1-1 3 0,4-4 2 15,-4 4 5-15,1 1 8 0,2 0 1 0,-2-1 4 16,1 4 4-16,-2-1 2 0,0-2-1 0,-3 2 3 16,3 3 1-16,-3 0-5 0,-8 3 1 0,13-5-2 15,-6 5 2-15,-7 0-3 0,0 0 3 0,16 0-5 16,-16 0 2-16,7 6 7 0,-1-1 6 0,-1 1 3 16,-2 2 3-16,1-2 2 0,-2 6 3 0,1-2-7 15,0 4 1-15,-2-3-1 0,3 3-5 0,1-4 1 0,-1 1-4 16,-1 0 1-16,-2 1-2 0,2-3-2 15,2 2 7-15,0-3-7 0,0-1 2 0,-3-1-3 16,2 0 0-16,-4-6-1 0,7 12 2 0,-2-9-1 0,1 2 2 16,-6-5-4-16,14 5-12 0,-7-2 5 0,-7-3 7 15,19-2-4-15,-4 1 4 0,-1-1-8 16,0-3 8-16,1 1-12 0,3-6 1 0,2 4-12 0,-5-2-2 16,3-4-10-16,-3 1 7 0,0 0-5 0,-3 0 1 15,-1 0 4-15,0 2 5 0,-2 0-5 0,0-1 6 16,-3 4 0-16,-2-2 6 0,0 3-1 0,-4 5 7 15,7-9 0-15,-7 9-4 0,6-6 2 0,-6 6 0 16,0 0-4-16,0 0 1 0,7-2-2 0,-7 2 5 16,0 0-2-16,0 0 0 0,0 0-7 0,0 0 11 15,-2 25 0-15,2-25 1 0,0 14-3 0,1-6 1 16,0 0-1-16,-1-8 3 0,4 16-3 0,-2-9 2 16,2 1 3-16,-2-2-6 0,3 1 7 0,0-1-3 0,0 0-1 15,5 1 5-15,-2-3-4 0,4 0 2 0,-1 0-2 16,1 0 6-16,2-4-5 0,2 0-2 15,4 0 1-15,-1 0 0 0,-4-3 4 0,6 1-3 0,-5-1-1 16,-2-1 1-16,2 0-2 0,-1 0-3 16,-3-2-1-16,-1 1-1 0,0-4 0 0,-4 1-1 0,-2 1 0 15,1 2-3-15,-3-4 3 0,1 2 1 0,-4-4-3 16,0 3-2-16,-5-4 6 0,-1 1-5 0,-4 1-2 16,0-1 4-16,-6-2 0 0,0 3-3 0,-3 0 4 15,-3 0 0-15,-2 2-2 0,1 1 1 16,1 2 2-16,1 3-4 0,-1-3 0 0,7 2 3 0,-5 3 1 15,7 0 0-15,-2 0-2 0,1 2-1 0,6 0-12 16,-1 2-17-16,9-4-18 0,-12 6-12 0,8-4-10 16,4-2-19-16,-6 9-21 0,6-9-21 0,1 9-33 15,-1-9-36-15,9 6-226 0,-9-6-465 0,17 4 206 16</inkml:trace>
          <inkml:trace contextRef="#ctx0" brushRef="#br0" timeOffset="13730.5">3942 1210 145 0,'-6'-8'262'0,"6"8"-27"0,0 0-22 15,4-11-23-15,-4 11-18 0,14-6-17 16,-3 1-13-16,3-1-15 0,9 3-10 0,-4-1-15 16,2 0-9-16,0-1-8 0,4 1-9 0,-2 0-9 15,2 2-8-15,-5 0-27 0,1 0-28 0,-5 2-32 16,-3-3-47-16,3 2-53 0,-3-1-214 0,-1-1-369 15,0 0 165-15</inkml:trace>
          <inkml:trace contextRef="#ctx0" brushRef="#br0" timeOffset="13536.93">4085 820 42 0,'2'-10'273'16,"-2"10"-24"-16,0 0-22 0,1-6-27 0,-1 6-20 15,0 0-15-15,0 0-18 0,0 0-14 0,0 0-12 16,0 0-6-16,12 18 4 0,-8-12 2 0,-3 3-5 15,2 5 1-15,-2-2-1 0,0 3-3 0,0 3 4 16,1 1-5-16,0 2 0 0,1 0-3 0,-5-1-8 16,1 1-2-16,4 1-5 0,-5-1 1 0,2 1-10 15,-3-1-5-15,1 2 2 0,0-3-11 0,1 1-12 16,1-2 3-16,-4-1-14 0,4 1 5 0,0-1-11 16,0-4-2-16,0 0-5 0,0-1-3 0,0 0-4 0,1-2-1 15,-1 1-5-15,3-1 8 0,-2 0-7 16,0-2-1-16,-1-9-2 0,1 14-4 0,3-8-9 0,-4-6-15 15,4 11-22-15,-2-6-22 0,-2-5-22 0,4 9-26 16,-4-9-25-16,6 8-26 0,-6-8-32 0,6 3-40 16,-6-3-55-16,0 0-232 0,0 0-551 0,0 0 245 15</inkml:trace>
        </inkml:traceGroup>
        <inkml:traceGroup>
          <inkml:annotationXML>
            <emma:emma xmlns:emma="http://www.w3.org/2003/04/emma" version="1.0">
              <emma:interpretation id="{3C2F7976-5A22-4000-851D-89CFD31280A6}" emma:medium="tactile" emma:mode="ink">
                <msink:context xmlns:msink="http://schemas.microsoft.com/ink/2010/main" type="inkWord" rotatedBoundingBox="16267,10561 21349,10183 21397,10829 16315,11208"/>
              </emma:interpretation>
            </emma:emma>
          </inkml:annotationXML>
          <inkml:trace contextRef="#ctx0" brushRef="#br0" timeOffset="18185.01">8256 982 160 0,'0'0'267'0,"0"0"-23"0,0 0-20 0,4-12-15 15,-4 12-21-15,14-5-15 0,-8 3-19 16,4 0-9-16,3 2-16 0,2 0-12 16,1 1-12-16,-3-1-8 0,4 3-8 0,-1 0-7 0,-2-3-7 0,0 5-6 15,2-2 1-15,-1 0-1 0,-1 0-1 16,-1 2-1-16,-3 1 1 0,3-1-2 0,-1 2 7 16,-1 0 2-16,0 0 1 0,-4 0-1 0,1 0-3 0,-3 1 5 15,1 0-7-15,1-2-2 0,-5 2 0 0,1-2 0 16,3 2-6-16,-6-8-3 0,4 11 2 0,-1-4-2 15,-3-7-14-15,2 12 1 0,-1-7-8 0,-1-5-2 16,5 9-2-16,-5-9-4 0,0 0-1 0,0 14-1 16,0-14-21-16,0 7-21 0,0-7-27 0,0 0-24 15,0 0-23-15,-5 12-27 0,5-12-25 0,0 0-31 16,0 0-29-16,0 0-49 0,0 0-269 0,0 0-562 16,0 0 249-16</inkml:trace>
          <inkml:trace contextRef="#ctx0" brushRef="#br0" timeOffset="17858.95">8292 606 208 0,'0'0'224'15,"0"0"-14"-15,0 0-14 0,0 0-13 16,-10 29-16-16,8-15-10 0,2-1-7 0,-2 6-12 16,-1 4-12-16,3-4-7 0,0 11-7 0,3-7-11 0,-2-2-8 15,-1 8-6-15,1-8-8 0,1 8-8 0,1-8-4 16,-1 2-10-16,1 0-4 0,-3-1-5 0,0 6-4 16,2-6-4-16,1 1-7 0,2-4-20 0,-2 1-13 15,1 0-19-15,0-5-24 0,-2-1-21 0,1-2-25 16,-1-1-27-16,0-2-26 0,0-2-35 0,1-3-178 15,-3-4-384-15,4 5 171 0</inkml:trace>
          <inkml:trace contextRef="#ctx0" brushRef="#br0" timeOffset="18390.53">8611 671 298 0,'-4'-4'321'0,"4"4"-27"0,-7-11-28 0,7 11-25 0,-2-8-28 15,2 8-22-15,0 0-26 0,-5-7-25 0,5 7-23 16,0 0-21-16,0 0-17 0,0 0-23 0,0 0-25 15,0 0-25-15,0 0-23 0,0 29-30 0,0-20-27 16,0 1-36-16,2 0-39 0,-4 3-205 0,1-5-382 16,2 6 170-16</inkml:trace>
          <inkml:trace contextRef="#ctx0" brushRef="#br0" timeOffset="19062.84">8783 940 157 0,'0'0'278'0,"6"6"-15"0,-6-6-20 0,10 10-12 16,-9-5-17-16,4 2-13 0,4 1-16 0,-3 2-15 15,-1 0-12-15,0-2-14 0,3 2-8 0,-2 0-10 0,1-1-9 16,0 1-9-16,2-2-7 0,-2 1-10 0,-4-1-4 16,4 1-14-16,-2-3-5 0,1 0-6 0,-1-2-1 15,-2 2-6-15,2 0-9 0,-5-6-1 16,7 7-8-16,-1-5-4 0,-6-2-4 0,10 4 6 0,-10-4-10 15,10-2-5-15,-10 2-6 0,11-4-9 0,-4-1-9 16,2-3-12-16,0-2-8 0,2 0-11 0,0 0 1 16,2-5-11-16,-4 0-6 0,2-3-27 0,4 3-2 15,-6-2 3-15,4-1-1 0,1 3 3 0,-3-1 4 16,-3 5 12-16,-1-3 8 0,2 4 9 0,-5 0 14 16,1 2 14-16,-1 2 6 0,-4 6 8 0,2-10 0 15,3 5 2-15,-5 5-4 0,5-7 1 0,-5 7 0 16,0 0 1-16,0 0 2 0,0 0 3 0,0 0 6 15,0 0 2-15,0 0 3 0,0 0 1 0,0 0 8 16,0 0 3-16,-8 28 0 0,8-28 3 0,0 14-5 16,0-5 5-16,3 1 0 0,-3-1-1 0,2-2 5 15,-2-7-3-15,3 18 0 0,3-12-1 0,-4 2 4 16,3-1-4-16,-2-2 5 0,4 1-2 0,0-2-5 16,2 0-1-16,4-2-2 0,-2 2-5 0,1-3 1 15,1 0-4-15,0-1 2 0,2-1-5 0,3-2-4 0,1 1-2 16,-3-2-8-16,4-6-12 0,-2 4-13 0,1-2-9 15,-2-3-9-15,4 0-6 0,-6-1 1 16,1-2-1-16,-3 1-6 0,-3 2 5 0,-2-3 6 0,0 3 2 16,-3-1 10-16,-1 1 8 0,-2 3 9 0,0 0 3 15,-2 8 4-15,-4-18 0 0,-3 13 9 0,0 0 0 16,1-1 0-16,-5 3-2 0,0 0 3 0,-5 1-2 16,5 4 9-16,-4 1-8 0,4-1 4 0,3 2-3 15,-2 1 1-15,2 1 3 0,3 2 4 0,-3 1 0 16,6 0 2-16,-3-2 3 0,2 2 3 0,-1 2 3 15,2 0 7-15,0-2-5 0,2 3 3 0,0 0-3 16,0-1 0-16,4-2 2 0,-2 2-2 16,0 1-2-16,3-3-4 0,1 0 2 0,-1-2-4 0,-3-2-3 15,5 5 1-15,-1-6-18 0,2 2-21 0,-3-1-37 16,0-2-37-16,-5-3-48 0,13 8-55 0,-6-7-274 0,-7-1-513 16,16 1 227-16</inkml:trace>
          <inkml:trace contextRef="#ctx0" brushRef="#br0" timeOffset="19361.86">9756 973 268 0,'0'0'318'0,"0"0"-24"0,0 0-26 0,0 0-21 16,0 0-8-16,0 0-8 0,0 0-12 0,0 0-9 15,0 0-13-15,0 0-16 0,3 16-7 0,-1-11-15 16,-2-5-15-16,3 11-9 0,-3-11-8 0,2 11-13 16,0-7-3-16,-2-4-4 0,0 10-16 0,0-10-3 15,0 0-13-15,0 11-1 0,0-11-6 0,4 8 13 16,-4-8-27-16,0 0-12 0,0 8 11 0,0-8-19 16,0 0 3-16,0 0-11 0,0 0-9 0,0 0-19 15,0 0-23-15,0 0-22 0,0 0-23 0,0 0-34 16,0 0-48-16,0 0-43 0,0 0-49 0,0 0-55 0,0 0-259 15,0 0-604-15,-4-31 268 0</inkml:trace>
          <inkml:trace contextRef="#ctx0" brushRef="#br0" timeOffset="19538.97">9821 690 300 0,'2'-14'365'0,"3"5"-11"0,-2-3-9 0,-3 1-16 16,5 1-26-16,0-1-30 0,0 4-28 0,-4-1-23 15,4 0-22-15,2 3-19 0,-4-1-22 0,2 1-17 16,2-2-32-16,-7 7-41 0,9-7-42 0,-9 7-45 16,7-5-49-16,-7 5-47 0,0 0-49 0,0 0-47 15,0 0-92-15,0 0-157 0,0 0-497 0,0 0 221 16</inkml:trace>
          <inkml:trace contextRef="#ctx0" brushRef="#br0" timeOffset="14911.13">4899 1055 167 0,'0'0'232'0,"0"0"-5"0,0 0-10 0,0 0-7 16,0 0-8-16,0 0-14 0,0 0-10 0,-10-4-11 0,10 4-17 15,0 0-9-15,0 0-10 0,0 0-13 16,0 0-6-16,-14 9-7 0,9-4-12 0,0 1-3 15,-1 2-12-15,-1 0-10 0,0 0-2 0,4 0-5 0,-1 3-9 16,0 1-3-16,0 0-5 0,3 0-5 16,-1 0-6-16,0 0 2 0,4 0-4 0,-2-1-5 0,3 0-2 15,1-1 3-15,2 2-5 0,0-4 0 0,3 1-8 16,1-1-10-16,2-2-15 0,0-2-3 0,2-2-11 16,1 2-10-16,0 0-4 0,-1-3-2 0,2 0-5 15,-1-2-1-15,0 0 1 0,-2 0 1 0,0-2 3 16,-4 1 5-16,0 0 2 0,0 0 3 0,-9 2 3 15,15-5 5-15,-11 2 9 0,-4 3 7 0,9-5 6 16,-9 5 6-16,0 0 7 0,8-3 4 0,-8 3 0 0,0 0-3 16,0 0-7-16,8-2 2 0,-8 2-4 0,0 0 2 15,0 0-1-15,11 5 2 0,-11-5-3 16,7 5 1-16,-7-5 0 0,4 5 0 0,-4-5-2 0,9 5 1 16,-4-1 2-16,-5-4 1 0,14 4-4 0,-7-3 7 15,-7-1-2-15,16 1-3 0,-4-2-1 16,-2 1 0-16,4-1-2 0,-6 0 7 0,1-2-6 0,1-1-2 15,1 0 5-15,-4 2-4 0,2-2 4 0,0-1-1 16,-3-1-2-16,1 1-2 0,-3-3 0 0,1-1 3 16,1 1-5-16,-2 0 3 0,-4 8 1 0,1-16-1 15,0 7 2-15,-2 0-3 0,1 9 1 0,-6-19 4 16,2 13-1-16,0-2-3 0,-2 2 4 0,-1-1 2 16,-4 2-2-16,0-3 3 0,3 6-1 0,-4-1 1 15,-2 2-3-15,2-1 4 0,12 2-3 0,-25 2-2 16,16-2 0-16,0 3 0 0,-1-1 0 0,3 0-2 15,-1 3 1-15,1 0 1 0,-2-1-7 0,3 2-6 0,4 2-10 16,-3-2-11-16,2 2-19 0,3-8-19 0,-5 14-18 16,5-7-24-16,0-7-19 0,4 15-39 15,0-10-48-15,1 2-158 0,6-3-405 0,-6-2 180 0</inkml:trace>
          <inkml:trace contextRef="#ctx0" brushRef="#br0" timeOffset="15596.8">5522 1132 136 0,'5'-9'303'0,"-5"9"-6"0,5-7-17 15,-5 7-24-15,0 0-19 0,2-6-26 0,-2 6-27 16,0 0-19-16,0 0-15 0,0 0-13 0,0 0-18 16,0 0-13-16,0 0-14 0,0 0-6 0,8 16-12 0,-8-16-6 15,3 14-5-15,-3-14-6 0,0 13-7 16,0-4-2-16,2-3-5 0,-2-6-6 0,0 15-2 15,1-10-2-15,-1-5-6 0,-1 14 7 0,1-14-3 0,0 11-6 16,0-11-2-16,0 0-9 0,0 11-5 0,0-11-7 16,0 0 1-16,1 9 3 0,-1-9-4 0,0 0-10 15,0 0-14-15,0 0-10 0,0 0-8 0,0 0 1 16,22-17-2-16,-13 9-4 0,0-1-8 0,0 1-1 16,2-1-1-16,3-5 1 0,-3 4 4 15,2-2 3-15,-4 2 9 0,2 1 0 0,-3 0 8 0,0 1 11 16,-2 5 11-16,-1-3 21 0,-1 0 4 0,-4 6 9 15,10-7 1-15,-10 7-3 0,5-4-2 0,-5 4-4 16,0 0-1-16,0 0-4 0,0 0 3 0,0 0 0 16,0 0-4-16,10 9 2 0,-10-9 0 0,-2 12 2 15,2-12 0-15,0 13 1 0,0-4 1 0,0-9 2 16,0 14-7-16,-2-6 2 0,2-8-1 0,0 14-6 16,0-6 1-16,0-8 1 0,0 12-2 0,2-4 4 15,-2-8-3-15,3 11-3 0,-3-11 2 0,0 10-2 16,0-10-4-16,1 9-6 0,-1-9-4 0,0 0-5 0,5 5-6 15,-5-5-4-15,0 0-5 0,0 0 0 16,16-3-5-16,-16 3-5 0,10-7 4 0,-3 2-2 16,2 0 2-16,-4-2 2 0,2 0 2 0,1-3 3 0,-1 2 1 15,-1-1 6-15,4-2-3 0,-4 1 5 0,2 0 2 16,-2-1 0-16,1 2 5 0,-1 0 9 0,2 1 10 16,-2 2 8-16,0-1 4 0,-1 0 11 0,1 1 2 15,0 0 5-15,1 1 2 0,-7 5 1 0,13-6 9 16,-7 1-4-16,2 2 4 0,-8 3-9 0,17-2-6 15,-10 2 4-15,-7 0-6 0,16 2 1 0,-10 1 3 16,3-1 0-16,-1 4 0 0,1 0-7 0,-2-1-2 16,-1 0-1-16,0 4-4 0,-1-3-2 0,-1 4-1 15,0-1-1-15,-2-1-2 0,1 0 1 0,-1 3-3 16,-1-3-5-16,-1 3-10 0,0-11-15 0,-1 15-17 0,-1-6-21 16,-3-1-25-16,2 0-26 0,3-8-26 15,-5 11-33-15,1-5-18 0,4-6-24 0,-6 6-42 16,6-6-153-16,0 0-431 0,0 0 191 0</inkml:trace>
          <inkml:trace contextRef="#ctx0" brushRef="#br0" timeOffset="16303.05">6194 1006 148 0,'5'-2'280'0,"-5"2"-23"0,0 0-24 0,7-4-20 0,-7 4-21 16,0 0-18-16,0 0-9 0,17 6-16 0,-17-6-9 15,8 9-13-15,-4-3-9 0,-2 2-11 0,2-2-6 16,1 3-6-16,-4-2-7 0,0 5-10 0,0-4 2 16,1 3-15-16,-2-2-6 0,0-9-3 0,0 16-5 15,0-8 1-15,2 0-9 0,-2-8-6 0,-2 13 3 16,-1-5-10-16,3-8-2 0,0 0 1 0,0 11-4 0,0-11-2 16,0 0-3-16,-2 10 1 0,2-10 1 15,0 0-1-15,0 0-7 0,0 0-4 0,0 0-9 16,0 0-6-16,0 0-4 0,0 0-9 0,14-29-3 0,-6 19-12 15,2-3-6-15,0 2-3 0,-3 0 7 0,4-1-2 16,0-4 1-16,1 2 3 0,-3 0 2 0,4 0 4 16,-4 3 6-16,0 1 6 0,2 2 11 0,-2-2 9 15,-1 3 5-15,0 3 7 0,-2-2 9 0,0 3 1 16,-6 3 3-16,9-8-4 0,-4 4-2 0,-5 4-2 16,6-4-2-16,-6 4-1 0,0 0-5 0,12 2 4 15,-12-2 3-15,0 0-3 0,8 9 7 0,-5-4 3 16,-3-5-3-16,3 14-5 0,-2-5 2 0,-1 2-3 15,0-3 1-15,0 3-2 0,-1 0-6 0,-1 2 5 16,1-1-3-16,-1 0-1 0,-1-2-1 0,1 2-1 16,-2 0-2-16,3-2 3 0,0-3-5 0,-2 2 1 15,1-3 7-15,2-6-8 0,-4 12-4 0,4-12-5 16,0 0-3-16,-1 12-6 0,1-12 4 0,0 0-5 16,-5 7-6-16,5-7-13 0,0 0-11 0,0 0-4 15,0 0-2-15,0 0-5 0,0 0-3 0,11-30-1 0,-7 21 12 16,-1 0-10-16,4-2-2 0,-1-2-3 0,1 2 5 15,-1-3 4-15,0 0 8 0,6-2 2 0,-6 4 6 16,2 1 5-16,1-3 6 0,-2 4 11 0,1 0 11 16,-1 2 9-16,2-1 15 0,-5-1 7 0,2 4 7 15,0 1 9-15,-1 1 3 0,-5 4-5 0,11-9 2 16,-6 6-6-16,-5 3-5 0,6-4 0 0,-6 4-6 16,0 0 3-16,13 3-1 0,-13-3 5 0,8 8-3 15,-3-5 5-15,-3 5-1 0,2 0 1 0,-2-2-5 16,2 8-3-16,-1-5 1 0,2 4-4 0,-3-2 0 0,2 3-6 15,-2-3 1-15,2 2-1 0,-2-1 1 16,2 0-5-16,-1-1-2 0,0 0-20 0,0-1-16 16,0 0-23-16,0 0-18 0,1-2-14 0,-1-1-25 0,2-1-15 15,0 2-17-15,-5-8-30 0,14 4-28 0,-7-3-27 16,-7-1-192-16,17-3-444 0,-6-5 196 0</inkml:trace>
          <inkml:trace contextRef="#ctx0" brushRef="#br0" timeOffset="16721.02">6915 952 127 0,'0'0'281'0,"5"-10"2"0,-5 10-3 0,4-8-15 0,-4 8-8 16,3-5-29-16,-3 5-29 0,0 0-18 0,0 0-17 15,0 0-16-15,0 0-18 0,0 0-13 0,0 0-6 16,0 0-8-16,0 0-8 0,0 0-9 0,-8 30-5 16,4-19-8-16,3-1-7 0,1-1 1 0,-1 2-11 15,1 1-8-15,0 0-5 0,1-3-2 0,0-1-4 16,2 0 2-16,-3-8-8 0,2 14-2 0,-1-8-2 15,3-1 5-15,-4-5-8 0,9 10-2 0,-4-6-1 16,-5-4-3-16,16 3-1 0,-9-1-9 0,5-6-6 16,2 2-10-16,0-3-4 0,-1 0-7 0,5-7-7 0,-5 5 1 15,4-6 0-15,0 1 0 0,-3-3-6 0,0 1 2 16,-1 0 2-16,3 0 3 0,-8 3 2 0,0 0 2 16,-2 1 6-16,3 1 12 0,-5-1 7 0,-2 5 9 15,-2 5 6-15,9-10 1 0,-9 10-6 0,1-6 0 16,-1 6-7-16,0 0 0 0,0 0-2 0,0 0 2 15,0 0-6-15,0 0 9 0,0 0-7 0,0 0-1 16,-7 25-1-16,4-18 10 0,-1 5-9 0,2 1 0 16,2 0 1-16,0 0-1 0,-3 4-1 0,1-3 3 15,2 1-2-15,2-3 0 0,-2 2-1 0,3-2 1 16,-2 0-5-16,2-2-11 0,0-1-20 0,3-2-17 16,-4-1-11-16,4 0-16 0,-1-3-18 0,-5-3-24 15,13 2-24-15,-5-2-26 0,-8 0-29 0,22-10-42 0,-11 4-180 16,4-6-453-16,0 1 202 0</inkml:trace>
          <inkml:trace contextRef="#ctx0" brushRef="#br0" timeOffset="17600.68">7459 1002 250 0,'0'0'266'16,"-6"-2"-25"-16,6 2-24 0,0 0-23 0,0 0-18 15,0 0-20-15,0 0-15 0,0 0-14 0,0 0-12 16,0 0-13-16,0 0-11 0,23 10-8 0,-15-6-7 16,-1-2-7-16,2 2-6 0,2 0-8 0,-1 1-6 15,2-1-3-15,0-2-4 0,1 3-3 0,1-4-5 16,6 2-4-16,1 2-8 0,-4-5-4 0,4 0-8 16,0 2-6-16,-1-2-10 0,2-2-1 0,-2-1-2 15,0 2-2-15,-1-3 0 0,-3 2 1 0,4-4 0 16,-5 2-1-16,1-1 0 0,-3-1 2 0,0 0 3 15,-2-1 0-15,-2-2 4 0,0 0 1 0,-1 1-1 16,-1 3 2-16,-2-7 4 0,-1 4 1 0,0-4 8 16,-4 5 7-16,-2-4 3 0,2 11 4 0,-6-18-2 0,-1 11 4 15,-2 0 2-15,0 2 6 0,-4 0-4 0,-2 2-1 16,3 0-4-16,-3 0-1 0,-2 3-3 16,-2 3-3-16,0-2 0 0,4 3-5 0,-1 0-2 0,3 2 1 15,0 2-3-15,1-1-3 0,-1 2 3 0,2 1-1 16,2 1-2-16,3 2-2 0,0-2 2 15,1 2-1-15,1-4-1 0,4 5-4 0,0-4 5 0,0 3-4 16,4-3 2-16,-1 0-1 0,0-4-5 0,4 0-3 16,1 2-3-16,1-2-6 0,-1-2-4 0,4-2-4 15,0 0-2-15,4-2-1 0,-1-2 0 0,1 0-1 16,-2-2 3-16,1 2 3 0,4-7 0 0,0 0 1 16,-1-1 1-16,-1 1 3 0,0-2 1 0,-1-2 0 15,2 3 4-15,-6 0-2 0,-1 2 0 0,-1 2 6 16,0-3 6-16,-2 4 6 0,-1-1 0 0,-1 1-4 15,-6 5 3-15,7-5-1 0,-7 5-5 0,0 0 0 16,11-3 1-16,-11 3-1 0,0 0 7 0,0 0 1 0,4 15 1 16,-4-8-1-16,0-7 1 0,2 18 1 0,-2-7 2 15,-1-1 0-15,2 4-5 0,-1-4 1 0,0 3 2 16,5-2-2-16,-5 0 0 0,0-3-1 0,2 3-7 16,1-2-12-16,-3-3-12 0,0-6-15 15,3 13-14-15,-3-13-22 0,3 5-32 0,-3-5-37 0,9 5-40 16,-9-5-218-16,0 0-432 0,18-9 192 0</inkml:trace>
          <inkml:trace contextRef="#ctx0" brushRef="#br0" timeOffset="16982.95">7560 581 144 0,'0'0'241'0,"0"0"-22"0,0 0-16 16,0 0-8-16,0 0-9 0,0 0-13 0,0 0-4 15,-9 29-10-15,7-16-15 0,1 5-10 0,-1 0-4 16,1 2-4-16,0 10-7 0,-1-7-12 0,4 7-11 16,-2-2-8-16,1 2-6 0,0-3-7 0,-2 3-8 15,2-1-5-15,-1-6-5 0,2 5-5 0,-4-6-6 16,1 5-6-16,1-4-4 0,-3-3-2 0,1 0-3 16,-3 0-4-16,4-2-22 0,0-4-17 0,0 0-15 15,1-3-25-15,-3 1-19 0,3-4-26 0,0-8-25 16,0 14-29-16,3-8-33 0,-3-6-67 0,6 6-129 15,-6-6-412-15,8 0 182 0</inkml:trace>
        </inkml:traceGroup>
        <inkml:traceGroup>
          <inkml:annotationXML>
            <emma:emma xmlns:emma="http://www.w3.org/2003/04/emma" version="1.0">
              <emma:interpretation id="{1140BAAE-8B9B-4BD6-8D3C-24767113AA22}" emma:medium="tactile" emma:mode="ink">
                <msink:context xmlns:msink="http://schemas.microsoft.com/ink/2010/main" type="inkWord" rotatedBoundingBox="21682,10109 25206,9846 25271,10713 21746,10975"/>
              </emma:interpretation>
            </emma:emma>
          </inkml:annotationXML>
          <inkml:trace contextRef="#ctx0" brushRef="#br0" timeOffset="20903.25">10493 546 194 0,'0'0'208'0,"0"0"-5"16,0 0-11-16,5-10-9 0,-5 10-11 0,0 0-9 15,0 0-6-15,0 0-12 0,0 0-10 0,0 0-7 16,0 0-9-16,0 0-16 0,0 0-8 0,0 0-12 15,0 0-5-15,0 0-6 0,0 0-5 0,0 0 1 16,0 0 9-16,0 0-5 0,-23 16-1 0,20-9-10 16,-5 1 0-16,0 2-6 0,1-1 4 0,1 3-3 15,-4 0-5-15,2 1-3 0,1-1-6 0,1 4-3 16,-3-2-1-16,3 2-5 0,-4 4 3 0,5-6 2 16,-1 0-9-16,0 5 0 0,-1-2-3 0,2-3-7 15,1-1 5-15,-2 1-4 0,1 0-1 0,1 0 0 16,0 0 0-16,1-1-4 0,-1-1-2 0,0 2 5 15,2-4-11-15,-3 4-12 0,0-3-17 0,2 1-19 0,-5-3-14 16,4 2-23-16,0-5-27 0,-3 2-27 0,2-2-34 16,-1-1-34-16,6-5-38 0,-9 10-199 15,9-10-472-15,-6 1 209 0</inkml:trace>
          <inkml:trace contextRef="#ctx0" brushRef="#br0" timeOffset="21850.26">10376 822 91 0,'0'0'207'16,"0"0"-5"-16,0 0-11 0,0 0-5 0,0 0-7 15,27-8-9-15,-27 8-12 0,15-2-13 0,-15 2-13 16,15 0-12-16,-5-2-14 0,-4 1-6 0,-6 1-15 0,18-1-9 16,-18 1-16-16,15 0-22 0,-9 1-26 15,-6-1-26-15,17 3-26 0,-14-2-44 0,-3-1-41 16,16 1-58-16,-16-1-119 0,11 2-328 0,-2-2 146 15</inkml:trace>
          <inkml:trace contextRef="#ctx0" brushRef="#br0" timeOffset="21540.22">10397 566 45 0,'0'0'173'0,"10"-6"-9"0,-4 2-5 0,-6 4-9 0,12-8-7 16,-7 6-4-16,-5 2-13 0,13-6-8 15,-7 0-2-15,-6 6-8 0,11-6-5 0,-7 3-9 0,4 0-6 16,-8 3-7-16,8-7-3 0,-1 4 2 0,-7 3-4 16,11-5-4-16,-11 5-4 0,8-4-4 0,-8 4-3 15,7-5-5-15,-7 5-3 0,0 0-2 0,8-3-4 16,-8 3-4-16,8-3-3 0,-8 3-4 0,0 0-5 15,0 0-3-15,15 3-5 0,-15-3 3 0,6 2-4 16,-6-2 1-16,11 6-4 0,-6-1-1 0,-5-5 0 16,7 9 3-16,1-4-2 0,-6 1 1 0,3 2-1 15,1 1 1-15,-1 2 4 0,0-2 5 0,-1 1 0 16,-2-1 4-16,2 3 0 0,1 0-3 0,-4 0-3 0,3 0 0 16,-3 0 2-16,-1-1 0 0,5 1-1 15,-5-3 1-15,2 3-7 0,2-1 4 0,-3 2-1 16,1-5 1-16,-2 1-1 0,1 1 0 0,-1 1-3 0,3 1 1 15,-3-3-4-15,2 4 10 0,-2-1-7 16,0-4 1-16,5 4 3 0,-5-4-4 0,2 3-2 16,1-1-2-16,-3-2-4 0,1 2-2 0,1-2 1 0,1 2 0 15,-1-1 0-15,0-2-1 0,0 2-4 0,-1 0 1 16,0-3-1-16,-1-6-2 0,0 15 2 0,2-8-5 16,-2-7-5-16,0 13 7 0,0-13 1 0,3 12 0 15,-3-12-6-15,-3 11-12 0,3-11-2 0,0 8-11 16,0-8-10-16,0 0-11 0,0 9-15 0,0-9-17 15,0 0-21-15,-4 6-25 0,4-6-28 0,0 0-37 16,0 0-35-16,0 0-232 0,0 0-494 0,0 0 219 16</inkml:trace>
          <inkml:trace contextRef="#ctx0" brushRef="#br0" timeOffset="22368.44">10903 853 106 0,'0'0'331'0,"0"0"-23"15,0 0-20-15,0 0-26 0,0 0-22 16,0 0-24-16,0 0-18 0,0 0-18 0,0 0-10 0,0 0-10 15,0 0-1-15,0 0 1 0,0 0 0 0,0 0-5 16,0 0 0-16,0 0 6 0,0 0-4 0,0 0 4 16,0 0 0-16,0 0 0 0,0 0-8 15,0 0-17-15,0 0-14 0,0 0-7 0,0 0-11 0,0 0-13 16,0 0-7-16,0 0-8 0,0 0-10 0,-13-19-7 16,13 19 5-16,0 0-23 0,-1-11-14 0,1 11-26 15,0 0-23-15,1-10-25 0,-1 10-35 0,0 0-30 16,0 0-29-16,0 0-40 0,0 0-38 0,0 0-24 15,0 0-32-15,0 0-29 0,0 0-290 0,0 0-643 0,0 0 284 16</inkml:trace>
          <inkml:trace contextRef="#ctx0" brushRef="#br0" timeOffset="22708.18">11196 579 2 0,'0'0'264'0,"0"0"-22"16,5-6-26-16,-5 6-20 0,0 0-4 0,0 0-6 15,0 0-9-15,0 0-4 0,0 0-5 0,-5 27-15 16,5-27-7-16,-2 18-6 0,1-5-8 0,-1 0-6 15,1 0-5-15,1 0-7 0,-2 6-4 0,1-5-12 16,-1 0-5-16,0 0-12 0,4-1-12 0,-4 0-1 0,0 0-7 16,2 1-7-16,0 0-2 0,-3-3-9 0,3 2-1 15,-1-2-6-15,1 1 1 0,-1-4-14 16,1-8-17-16,-1 14-23 0,1-14-27 0,0 12-21 0,0-12-26 16,0 13-34-16,0-13-29 0,-2 12-43 0,2-12-31 15,-3 7-222-15,3-7-488 0,0 0 216 16</inkml:trace>
          <inkml:trace contextRef="#ctx0" brushRef="#br0" timeOffset="23355.45">11152 526 61 0,'0'0'214'16,"0"-15"-17"-16,0 15-18 0,2-15-22 0,2 8-13 0,-2 0-14 16,3 0-11-16,1 1-13 0,0 1-9 15,4-2-14-15,-4 2-8 0,4-2-7 0,-1 4-6 16,2-1-7-16,1 2-4 0,-1-3-5 0,3 4-3 16,-3-1-1-16,2 0-3 0,1 2 0 0,1 0-2 15,-1 2-2-15,0 0-3 0,1 0-4 0,-5 2 1 16,1-1-4-16,2 0-2 0,-1 4-3 0,-6-3-2 15,5 2 0-15,-5 0-2 0,-2 2-2 0,1-3 6 0,-5 4 3 16,2 0 0-16,-2-9 5 0,-2 16 5 0,1-6 2 16,-4-1-2-16,-2 2 7 0,0-2-1 0,-4 0-3 15,4 1 1-15,-3-1-4 0,1-2-1 0,-1 1 2 16,0-2-8-16,1 2 1 0,1-2-3 0,1-3-1 16,7-3 0-16,-8 9-6 0,3-7-2 0,5-2-3 15,-7 4 1-15,7-4-6 0,-5 5 0 0,5-5-5 16,0 0-4-16,0 0-1 0,0 0-6 0,0 0-9 15,0 0-7-15,14 10-2 0,-14-10-8 0,11 1 0 16,-11-1 2-16,18 1-5 0,-10-1 2 0,4-1 0 0,2 1 4 16,-2 0 4-16,0 0 3 0,4 1-1 15,-2-1 5-15,1 0 2 0,-2-1 3 0,3 2-1 16,-3-1 3-16,2 2 1 0,-2 2 4 0,3 0-1 0,-3-2 3 16,0 4 0-16,0-3 1 0,0 1 3 15,-2 3-1-15,-2-3 0 0,3 1 5 0,-6 0-3 16,1 6 4-16,-2 0 2 0,4-3 6 0,-7 4-1 0,2-1 2 15,0-1 3-15,-3 2 1 0,-1 0 1 0,-1-2 4 16,-2 2 4-16,-3-3-3 0,0 2 7 0,0-1-2 16,-6 1 4-16,2-4 1 0,-5 3 1 0,-4-1-2 15,1-2 2-15,-2-3-2 0,1 1 3 0,0-1-4 16,-1-2-2-16,-1 1-2 0,6-2-4 0,-7 1-1 16,3 0-3-16,4-2-1 0,-1 0-10 0,2 0-20 0,-6-5-17 15,7 5-25-15,2-1-32 0,0 1-31 16,2-3-54-16,9 3-65 0,-19-7-137 0,13 1-405 15,0 4 180-15</inkml:trace>
          <inkml:trace contextRef="#ctx0" brushRef="#br0" timeOffset="24600.79">11954 725 123 0,'13'4'187'0,"-5"-4"-9"0,-8 0-9 0,24 0-10 15,-12 0-7-15,4 0-8 0,4-1-7 0,-2 1-5 0,2 1-4 16,1-1-9-16,2-4-7 0,1 2-6 0,-2 2-6 15,0 0-6-15,3-3-9 0,-2 0-3 16,-1 0-4-16,-1-2-1 0,3 5-2 0,-6-5-5 16,2 2-7-16,-3 2-6 0,-3 0-2 0,2-3-6 0,-3 2-7 15,0 2-3-15,-5-3-5 0,2 2-3 0,-10 1-2 16,11-2-4-16,-11 2-7 0,10 0-10 0,-10 0-10 16,0 0-16-16,13-2-11 0,-13 2-18 0,0 0-12 15,0 0-17-15,0 0-24 0,0 0-20 0,0 0-30 16,0 0-32-16,0 0-181 0,0 0-393 0,0 0 175 15</inkml:trace>
          <inkml:trace contextRef="#ctx0" brushRef="#br0" timeOffset="24231.53">11972 551 193 0,'0'0'186'0,"-13"1"-8"0,13-1-9 16,0 0-9-16,0 0-7 0,0 0-1 16,0 0-9-16,0 0-7 0,0 0-2 0,0 0-9 0,0 0-4 15,0 0-10-15,0 0-6 0,0 0-3 0,0 0-5 16,0 0-9-16,0 0-5 0,0 0-6 0,0 0-7 16,0 0-3-16,0 0-3 0,0 0-8 0,0 0-3 15,33-7-6-15,-18 4-4 0,1 3-8 0,-2-2 2 16,8 2-4-16,-3-4-5 0,6 2-3 0,-2 1-1 15,10-1-5-15,-11 2-2 0,3-4 2 0,-1 0-4 0,2 3 1 16,-2-2 0-16,-1 1-4 0,-1-2 0 0,0 2-1 16,0 0-3-16,-8 2 1 0,2-2-1 15,-3-2-1-15,-2 4 2 0,-3 0-5 0,-8 0-1 0,14-3 0 16,-14 3-3-16,10 0-6 0,-10 0-5 0,0 0-10 16,11 0-12-16,-11 0-9 0,0 0-12 0,7-3-16 15,-7 3-9-15,0 0-13 0,0 0-17 0,0 0-21 16,0 0-31-16,0 0-25 0,0 0-196 0,0 0-414 15,0 0 184-15</inkml:trace>
          <inkml:trace contextRef="#ctx0" brushRef="#br0" timeOffset="25104.96">12325 177 85 0,'0'0'143'0,"0"0"-15"0,0 0-8 0,0 0-11 16,0 0-8-16,0 0-5 0,0 0-6 0,0 0-3 16,0 0 6-16,0 0-8 0,0 0-3 0,-2 23 2 15,2-23 8-15,-5 16-4 0,3-6 0 16,-1 3-5-16,0-1 4 0,-1 8 2 0,-2-1-2 0,4 2-4 15,-4 1 0-15,-1 5-1 0,0 5-1 0,1-2-5 16,-2 3-4-16,-1-1-6 0,-1-2-2 0,2 0-10 16,-5 3-1-16,1 1-4 0,1 3-2 0,-3-3-2 15,2-2-5-15,-2 1-3 0,2-1-2 0,-2-4-2 16,1 0-3-16,-3 0-5 0,7-1-1 0,-1-8 1 16,3 4-3-16,0-4-5 0,-4-2-17 0,4-1-17 15,2-2-23-15,2-1-24 0,-1-1-19 0,1-3-26 16,3 2-28-16,0-11-49 0,0 13-218 0,0-13-438 15,7 10 193-15</inkml:trace>
          <inkml:trace contextRef="#ctx0" brushRef="#br0" timeOffset="25700.65">12768 329 20 0,'-5'5'223'0,"5"-5"-8"0,-5 11-17 0,3-2-8 16,-1-2-7-16,1 5-8 0,-1 1-11 0,3-1-9 15,-2 2-4-15,1 0-15 0,1-1-3 0,-2 3-7 16,1 2-8-16,1-7-7 0,0 3-8 0,-2 0-9 15,2 1-4-15,0-2-9 0,0 0-5 0,0 0-3 16,0 0-11-16,2-2-7 0,-2-1-6 0,0-1-2 16,-2 0-4-16,4 4-6 0,-1-7-3 0,-1-6-1 15,2 16-5-15,-2-9-12 0,0-7-17 0,1 14-25 16,1-9-20-16,-2-5-23 0,0 10-18 0,0-10-32 0,0 10-30 16,0-10-39-16,0 0-54 0,0 0-140 0,0 0-415 15,8 4 184-15</inkml:trace>
          <inkml:trace contextRef="#ctx0" brushRef="#br0" timeOffset="26444.87">12768 319 93 0,'0'0'203'0,"-4"-11"-12"16,4 11-17-16,0 0-16 0,3-14-17 0,-1 9-12 16,-2 5-11-16,6-6-16 0,-6 6-6 0,7-10-11 15,-7 10-5-15,8-4-11 0,-2 2-6 0,-6 2-8 16,10-2-8-16,-10 2 0 0,14 0-4 0,-4 0-2 16,-10 0-9-16,17 2 0 0,-9 0-2 0,5 0-5 15,-3 0-1-15,-2 1-2 0,2 2 1 0,1 0-6 16,2-1-1-16,-6 0 1 0,3 2 0 0,-3-1-4 15,-1 1 0-15,2-1-1 0,-3 2-4 0,1 0 5 16,-1-1 1-16,-3-1 1 0,-2-5 5 0,2 15 4 16,-2-7 1-16,0-8 5 0,-8 14 1 0,2-4 3 15,-3-1 1-15,-2 0-1 0,0-1 0 0,-2 0 0 0,-1-2-5 16,3 2-2-16,-6 1-2 0,3-2 0 0,1-2-5 16,2 1 2-16,-2-1-4 0,1 2-2 15,2-3-2-15,1 0-1 0,2 0-2 0,0-2-3 0,7-2-1 16,-9 7-3-16,3-3-9 0,6-4-1 0,-5 6-1 15,5-6-3-15,0 0-4 0,0 0-6 0,0 0-4 16,0 0-12-16,12 15-7 0,-4-13-7 0,-1 0-8 16,5-1-4-16,-1-1-5 0,3 2-4 0,-2-2 4 15,1 3 1-15,1-3 7 0,1 0 3 0,-4 0 11 16,4 0 3-16,0 0 1 0,-4 0 9 0,1 0 10 16,2 0 10-16,-7 0 14 0,-7 0 7 0,19 0 8 15,-12 0 2-15,-7 0 4 0,14 2-1 0,-14-2 0 16,8 1-3-16,-8-1 0 0,11 3-4 0,-11-3 3 15,13 5-6-15,-11-1 2 0,-2-4-5 0,6 7 5 0,-2-1-2 16,-4-6-1-16,5 8-3 0,-3 0 3 16,-2-8 0-16,2 11-1 0,-1-3 3 0,-1-8 1 15,0 12 3-15,0-12 2 0,0 17-2 0,0-10 0 0,-1 2 1 16,-1 0 4-16,-1 0 7 0,0-1 3 0,3-8 5 16,-12 11 1-16,5-6 4 0,-5 4 1 0,1-4 1 15,-1 1 3-15,0-4-1 0,-2 1 5 16,1 0 0-16,-1 1 0 0,2-3 0 0,-3 0 3 15,1-1-5-15,2 2 3 0,0-1-7 0,-2-4-3 16,2 5 1-16,12-2-7 0,-16-2 0 0,16 2-3 0,-14-2-3 16,14 2-4-16,-10-1 2 0,10 1-8 0,0 0-3 15,-9-3-6-15,9 3-13 0,0 0-29 0,0 0-28 16,-9-6-32-16,9 6-37 0,0 0-37 0,0 0-50 16,0 0-240-16,0 0-494 0,15-13 219 0</inkml:trace>
          <inkml:trace contextRef="#ctx0" brushRef="#br0" timeOffset="26683.08">13203 634 377 0,'4'-13'387'0,"-2"8"-17"16,-2 5-16-16,4-12-11 0,-1 6-26 0,-3 6-31 15,3-9-33-15,-3 9-23 0,4-9-23 0,-4 9-19 16,4-7-23-16,-4 7-27 0,0 0-39 0,5-7-54 0,-5 7-57 16,0 0-43-16,0 0-20 0,0 0-19 15,0 0-28-15,0 0-42 0,0 0-41 0,0 0-45 16,0 0-214-16,-25 10-503 0,25-10 223 0</inkml:trace>
          <inkml:trace contextRef="#ctx0" brushRef="#br0" timeOffset="27321.35">13460 367 36 0,'0'0'224'0,"0"0"-11"0,0 0-19 0,0 0-9 0,0 0-8 16,-11 22-13-16,11-22-12 0,-5 17 0 0,1-7-5 15,3 2-18-15,-2-1-10 0,1 2-7 0,-2 0-3 16,3 0-7-16,-2-2-8 0,0 3-1 0,0 0-4 16,0 0-8-16,0 0-9 0,-1 0-2 0,2-3-9 15,-2-4-8-15,2 5-4 0,-2-5-3 0,2 1-10 16,2-8 0-16,-5 14-4 0,2-6-1 0,3-8-4 15,-5 9 0-15,5-9 0 0,-5 9 1 0,5-9-3 16,0 0-4-16,-6 4 1 0,6-4 0 0,0 0-2 16,0 0 0-16,0 0-6 0,0 0 0 0,0 0-3 15,-12-18-15-15,12 18-13 0,1-18-7 0,3 4-7 0,1 2-9 16,-2-2-7-16,4-2-4 0,2-3-13 16,2-1-10-16,-2 1-2 0,8-4 2 0,-4 3 7 15,2-7 3-15,-3 10 7 0,5-10 6 0,-5 7 4 16,1 1 5-16,-3-1 4 0,2 1 5 0,3 3 11 15,-3-2 5-15,-2 4 19 0,0 1 15 0,-3 1-1 16,-1 1 2-16,1 5 4 0,-1 0 0 0,0 1 3 0,-1-3 5 16,-5 8-2-16,8-9-3 0,-3 7-2 15,-5 2-4-15,5-8-3 0,-5 8 0 0,0 0-5 0,8-2 0 16,-8 2-3-16,0 0 2 0,0 0-5 0,11 15 1 16,-9-9 2-16,3 5 3 0,-2 3 2 0,2-1 8 15,-1 1-3-15,-1 6 4 0,2 0 0 0,0 0 0 16,-1 1 3-16,4-1-1 0,-4 3 1 0,2-2-5 15,-1-2-1-15,1 4 0 0,-1-3-4 0,0 1-1 16,-3-3-3-16,3 0 2 0,-2 0-1 0,1-3-1 16,-1-2-4-16,0-2 0 0,-1 0 5 0,2 2-4 15,-4-4-5-15,2-2-17 0,-2-7-15 0,5 14-22 16,-5-8-26-16,2 1-19 0,-2-7-34 0,1 8-37 16,-1-8-50-16,0 0-172 0,0 0-419 0,0 0 186 15</inkml:trace>
          <inkml:trace contextRef="#ctx0" brushRef="#br0" timeOffset="27486.1">13514 451 62 0,'32'-6'188'0,"-18"6"-22"0,8 4-14 0,0-1-37 16,3 0-43-16,7-2-62 0,-1 2-77 0,-8-1-50 15,2-2-126-15,0 2 56 0</inkml:trace>
        </inkml:traceGroup>
      </inkml:traceGroup>
    </inkml:traceGroup>
    <inkml:traceGroup>
      <inkml:annotationXML>
        <emma:emma xmlns:emma="http://www.w3.org/2003/04/emma" version="1.0">
          <emma:interpretation id="{EFC81095-2C18-4F10-8F55-9F6FA8200A71}" emma:medium="tactile" emma:mode="ink">
            <msink:context xmlns:msink="http://schemas.microsoft.com/ink/2010/main" type="paragraph" rotatedBoundingBox="11882,11558 19670,11095 19707,11717 11919,12180" alignmentLevel="1"/>
          </emma:interpretation>
        </emma:emma>
      </inkml:annotationXML>
      <inkml:traceGroup>
        <inkml:annotationXML>
          <emma:emma xmlns:emma="http://www.w3.org/2003/04/emma" version="1.0">
            <emma:interpretation id="{96001433-B5FB-41B6-B19C-0425319C2545}" emma:medium="tactile" emma:mode="ink">
              <msink:context xmlns:msink="http://schemas.microsoft.com/ink/2010/main" type="inkBullet" rotatedBoundingBox="11907,11973 12466,11940 12469,11980 11909,12013"/>
            </emma:interpretation>
            <emma:one-of disjunction-type="recognition" id="oneOf1">
              <emma:interpretation id="interp1" emma:lang="tr-TR" emma:confidence="0">
                <emma:literal>-</emma:literal>
              </emma:interpretation>
            </emma:one-of>
          </emma:emma>
        </inkml:annotationXML>
        <inkml:trace contextRef="#ctx0" brushRef="#br0" timeOffset="29617.01">467 2237 26 0,'0'0'117'16,"0"0"-5"-16,-13 1 3 0,13-1-8 0,0 0-10 16,0 0 4-16,0 0-8 0,0 0 8 0,0 0-17 15,-11-2-7-15,11 2-6 0,0 0-4 0,0 0-6 16,0 0-4-16,0 0-3 0,0 0 2 0,-5-7-2 16,5 7-1-16,0 0-4 0,0 0-2 0,0 0-3 15,0 0 3-15,0 0 3 0,0 0-4 0,0 0 8 16,4-14-4-16,-4 14 1 0,0 0-1 15,0 0-5-15,0 0-2 0,0 0-5 0,0 0-2 0,0 0-3 16,0 0-6-16,0 0-1 0,0 0-1 0,6-6-5 16,-6 6-2-16,0 0 2 0,11-5 1 0,-11 5 6 0,10 0 7 15,0 0-3-15,-10 0 0 0,21-3 2 16,-4 1 1-16,3 0 0 0,5 1 2 0,5-2-1 16,2 0-4-16,2 1 3 0,0-1-4 0,-2 2-1 0,-1-3-7 15,-9 3 0-15,2 0-2 0,-2 1-5 0,-1 0 1 16,-6-2-2-16,1 2-5 0,-4-2 2 15,-1 2 1-15,0 2-3 0,-1-2-3 0,-10 0 4 0,15-2-2 16,-15 2 0-16,12 2-2 0,-12-2-1 0,10 0 4 16,-10 0 6-16,0 0 1 0,11-5 1 0,-11 5 4 15,0 0-6-15,0 0-3 0,0 0 1 0,8 5 0 16,-8-5-6-16,0 0 0 0,0 0 7 0,0 0-9 16,0 0 2-16,0 0-2 0,0 0-5 0,0 0-9 15,0 0-11-15,0 0-11 0,0 0-12 0,0 0-19 16,0 0-15-16,0 0-27 0,0 0-23 0,0 0-37 15,12-2-36-15,-12 2-183 0,0 0-414 0,9-5 183 16</inkml:trace>
      </inkml:traceGroup>
      <inkml:traceGroup>
        <inkml:annotationXML>
          <emma:emma xmlns:emma="http://www.w3.org/2003/04/emma" version="1.0">
            <emma:interpretation id="{FCFC08C4-4E1C-46DB-8AB0-87F4B08DFB2E}" emma:medium="tactile" emma:mode="ink">
              <msink:context xmlns:msink="http://schemas.microsoft.com/ink/2010/main" type="line" rotatedBoundingBox="13028,11490 19670,11095 19707,11717 13065,12112"/>
            </emma:interpretation>
          </emma:emma>
        </inkml:annotationXML>
        <inkml:traceGroup>
          <inkml:annotationXML>
            <emma:emma xmlns:emma="http://www.w3.org/2003/04/emma" version="1.0">
              <emma:interpretation id="{F2EE13A9-AA2F-4845-920E-E7C0301AF374}" emma:medium="tactile" emma:mode="ink">
                <msink:context xmlns:msink="http://schemas.microsoft.com/ink/2010/main" type="inkWord" rotatedBoundingBox="13032,11566 13617,11531 13647,12025 13062,12060"/>
              </emma:interpretation>
            </emma:emma>
          </inkml:annotationXML>
          <inkml:trace contextRef="#ctx0" brushRef="#br0" timeOffset="30060.41">1666 2023 247 0,'0'0'246'0,"-8"-5"-7"0,8 5-14 0,0 0-18 0,-9-6-16 16,9 6-18-16,0 0-15 0,0 0-15 0,-7-2-11 15,7 2-10-15,0 0 0 0,0 0-1 0,0 0-4 16,-9 17-7-16,8-12-2 0,-3 3-2 0,2 3-2 16,-1-2-8-16,1 4 1 0,0-1-1 0,0-2-9 15,1 0-4-15,-1 3-4 0,1-2-5 0,-1 3-4 16,4-3-6-16,-2 0-7 0,0 0-6 0,-2-2-6 15,4 0 0-15,-4 1-7 0,2-10-3 0,0 16-4 16,0-16 0-16,0 9-8 0,0-9 0 16,-1 14-11-16,1-14-14 0,-3 9-18 0,3-9-14 0,-4 10-18 15,4-10-24-15,-3 9-26 0,3-9-29 0,-5 8-35 0,5-8-30 16,-4 6-37-16,4-6-56 0,0 0-163 0,0 0-489 16,0 0 217-16</inkml:trace>
          <inkml:trace contextRef="#ctx0" brushRef="#br0" timeOffset="30250.82">1682 1825 16 0,'-2'-12'182'0,"2"12"-18"0,2-13-16 16,-2 13-19-16,3-8-24 0,-3 8-27 0,7-4-35 15,-7 4-34-15,15-4-33 0,-8 3-52 0,-7 1-53 16,21-2-140-16,-7 4 62 0</inkml:trace>
          <inkml:trace contextRef="#ctx0" brushRef="#br0" timeOffset="30700.7">2100 1826 81 0,'0'0'195'0,"0"0"-15"16,0 0-22-16,0 0-10 0,0 0-13 0,0 0-5 15,0 0-13-15,0 0-8 0,0 0-7 0,0 0-5 16,-27 5-11-16,27-5-7 0,-7 6-7 0,7-6-4 16,-6 5-5-16,6-5 0 0,-8 8-4 0,8-8-6 0,-6 9-4 15,2-5-4-15,4-4-6 0,-2 7 1 0,2-7-6 16,-4 13 1-16,4-13 0 0,0 10-7 15,0-10-3-15,3 10-2 0,-3-10-3 0,1 14 1 16,3-10-3-16,-4-4 0 0,5 11-1 0,-1-6-1 0,1 0 0 16,-5-5-1-16,9 12 8 0,-4-6-8 0,2-1-2 15,0 2-1-15,-3-3 1 0,3 6-3 0,0-1 1 16,0 1-2-16,1-1-3 0,-2 0 2 0,0 3 1 16,3-2-3-16,-2 0-2 0,-2-4-1 0,-1 3 4 15,-2-2-2-15,1 1 5 0,-1-3 4 0,2 3 7 16,-4-8 8-16,0 11 9 0,0-11 4 0,-5 12 1 15,-1-6-3-15,-2-4-2 0,0 5-2 0,-3-4 2 16,0 0-4-16,-3-1 0 0,2 0-5 0,-2 0-1 16,3 1-2-16,-3-3 0 0,2-3-5 0,1 1 0 15,-1 2-4-15,12 0-3 0,-19-2-9 0,12 1-14 16,7 1-18-16,-15-4-26 0,9 2-26 0,6 2-28 16,-11-5-31-16,11 5-49 0,-2-8-59 0,2 8-155 15,0 0-433-15,0 0 192 0</inkml:trace>
        </inkml:traceGroup>
        <inkml:traceGroup>
          <inkml:annotationXML>
            <emma:emma xmlns:emma="http://www.w3.org/2003/04/emma" version="1.0">
              <emma:interpretation id="{FBF87054-F0F5-4B75-BF9C-1F002D3D5422}" emma:medium="tactile" emma:mode="ink">
                <msink:context xmlns:msink="http://schemas.microsoft.com/ink/2010/main" type="inkWord" rotatedBoundingBox="14577,11598 16249,11498 16269,11828 14597,11927"/>
              </emma:interpretation>
            </emma:emma>
          </inkml:annotationXML>
          <inkml:trace contextRef="#ctx0" brushRef="#br0" timeOffset="31490.96">3175 2076 14 0,'0'0'281'16,"-13"-1"-22"-16,13 1-23 0,-12-2-28 0,12 2-20 15,-9-2-19-15,9 2-16 0,0 0-16 0,0 0-11 16,0 0-11-16,0 0-17 0,0 0-5 0,0 0-5 0,0 0-9 16,17 19-5-16,-7-16-4 0,-1-3-6 15,2 0-8-15,1 0-4 0,3 0-6 0,1-3-1 16,4 1-7-16,-1-2-2 0,4-1-4 0,-1-1-2 0,0 1-2 15,0-2-4-15,-2 0-5 0,-1-3-3 0,-5 3-7 16,0 0-4-16,-2-2-5 0,-3 0 0 0,2 0-1 16,-5-1-3-16,-1 1-2 0,-3-3-2 0,-2 1 3 15,-1 1 0-15,1 10 3 0,-10-19 2 0,2 9-7 16,-5 5 3-16,0-3 7 0,-1 2 8 0,-2 4 2 16,-4-3 5-16,1 2 5 0,-1-1 9 0,-1 4-5 15,3 6 1-15,-5-4 3 0,4 4-1 0,-2 0-1 16,1 2-3-16,4-2 2 0,-3 6-5 0,7-2-1 15,2-1-1-15,-1 2-4 0,3-2 1 0,0 3-2 16,4 0-3-16,1 2-1 0,0-3 2 0,2-2-3 16,1 2-1-16,1-1 4 0,2-3-3 0,3 3 2 15,-2-3-3-15,1-3 3 0,6 4-4 0,-4-4-3 16,8 1-3-16,-2-2-6 0,5-2-3 0,-2 0-3 16,5-2-8-16,-2-2-3 0,-3-1 0 0,5-2 1 0,-7 1-5 15,4-4-4-15,2-4 2 0,-4 4 4 16,-1-4-4-16,0 0 4 0,-5 0 2 0,3 2 4 0,-4-2 4 15,-1 1-2-15,0 4 1 0,-2-2 6 16,-1 2 10-16,0 2 7 0,-5 6 4 0,7-9 3 0,-7 9 0 16,4-6 0-16,-4 6-3 0,4-5-9 0,-4 5 2 15,0 0-1-15,0 0-1 0,0 0-2 0,0 0 1 16,0 0-1-16,12 16 2 0,-11-10-3 0,3 0 1 16,0 1 0-16,-3 2 6 0,1-2-7 0,2 5 0 15,1-3-2-15,-1 0-14 0,2 2-20 0,-3-3-21 16,1 1-28-16,1-2-30 0,-1-1-32 0,2 0-49 15,-2-3-238-15,-4-3-468 0,11 8 207 0</inkml:trace>
          <inkml:trace contextRef="#ctx0" brushRef="#br0" timeOffset="31894.42">3834 1817 105 0,'-8'-5'311'0,"8"5"-24"0,-14-6-24 0,9 1-24 0,5 5-25 16,-15-1-23-16,15 1-19 0,-14 0-18 15,14 0-17-15,-12 3-14 0,5 0-13 0,7-3-9 16,-11 8-10-16,6-2-12 0,5-6-4 0,-8 11-10 0,6-5-6 16,-2 0-6-16,4-6-4 0,0 16-5 15,0-10-2-15,4 4-6 0,-2-1-4 0,4 0-4 16,1 1 0-16,2-1-2 0,1 1-6 0,0 0 0 15,2 0-1-15,2-1-5 0,0 2 0 0,-1-1 1 0,3 2-6 16,-6-4 0-16,4-2-1 0,-4 5-1 0,1-3 0 16,-4 1 0-16,1-5-3 0,-4 1 0 0,1 0 0 15,-5-5 0-15,8 11 3 0,-6-8-5 0,-2-3 7 16,0 0 3-16,-4 11 3 0,4-11-1 0,-11 8-4 16,4-2 1-16,-4-4-2 0,0 3 1 0,1-2-1 15,0 1-4-15,0-2 2 0,-2 1 0 0,1 1-5 16,1-3-15-16,10-1-11 0,-15 1-11 0,8 0-12 15,7-1-8-15,-13 2-13 0,13-2-18 0,0 0-21 16,-7 2-31-16,7-2-25 0,0 0-33 0,0 0-46 16,0 0-131-16,16-23-403 0,-6 16 179 0</inkml:trace>
          <inkml:trace contextRef="#ctx0" brushRef="#br0" timeOffset="32275.01">4251 1762 107 0,'0'0'253'0,"-14"-3"-11"0,5 2-16 0,-3 1-15 15,1 0-14-15,11 0-18 0,-21 2-13 0,6 2-18 16,2-4-9-16,3 5-12 0,-1-1-15 0,0 1-9 16,3-2-12-16,1 2-10 0,1 1-8 0,-1-1-8 15,3 4-5-15,-1-3-3 0,1-1-8 0,4-5-5 16,-2 17-7-16,2-12 3 0,0-5-6 0,4 15-3 15,1-7-4-15,-1-2-1 0,2 1-3 0,4 1-3 16,-2-2-3-16,3 2-3 0,-3-2 2 0,3 0-1 16,0 2-2-16,2-2 0 0,-3-1-3 0,1 3-2 15,1-2-1-15,-2-1-2 0,0 2 1 0,-3-5-1 16,3 4-2-16,-4 0 1 0,0-2-2 0,1 1 1 16,-5 2 2-16,-2-7 4 0,2 11 4 0,-2-11 6 15,-2 11-2-15,2-11 8 0,-7 13-6 16,0-6 1-16,-1-2-6 0,-3 1 2 0,2 1-2 0,-3 0-5 0,1-3-1 15,-3 2-16-15,3 1-17 0,0-2-20 16,2-1-22-16,2 0-25 0,-2 0-23 0,5 0-34 16,4-4-20-16,-8 4-23 0,8-4-215 0,0 0-438 0,0 0 193 15</inkml:trace>
          <inkml:trace contextRef="#ctx0" brushRef="#br0" timeOffset="32668.48">4468 1934 131 0,'0'0'282'0,"0"0"-28"0,0 0-20 0,0 0-15 0,0 0-22 15,12 8-16-15,-12-8-15 0,7 9-15 0,-2-1-8 16,0-2-15-16,-1 1-10 0,2-1-10 0,0 0-7 16,4 2-3-16,-1-2-6 0,2 2-9 0,0-2-7 15,1 0-3-15,1-3-8 0,-1 3-4 0,1-4-10 16,0-1-1-16,2 1-3 0,1-2-8 0,-1 0-3 15,2-1 0-15,-2 0-7 0,-2-2-1 0,2-1-5 16,-3 1-1-16,2 0-5 0,-7-2-3 0,4-2 0 16,-5 0-4-16,1 2-2 0,-1-2 1 0,-4-2-3 15,2 2-2-15,-4 7 0 0,0-19-3 0,-6 8 1 16,0-1-2-16,-3 4 2 0,0-3-1 0,-3 3-3 0,-3-4 5 16,-2 6 0-16,-2-2 2 0,0 3 2 0,0 0-1 15,-1 4 1-15,5 2-4 0,-3-1 1 16,7 3-3-16,-4-2-2 0,3 3 4 0,2 1 0 0,2 0-1 15,-1 1-3-15,4 2 0 0,-1-2-7 16,3 3-13-16,3 0-12 0,0-9-12 0,2 16-19 16,0-3-20-16,4-2-17 0,3 0-19 0,3-1-25 15,0 0-24-15,5-4-24 0,1 3-48 0,1-2-131 0,-4-2-403 16,7-1 178-16</inkml:trace>
        </inkml:traceGroup>
        <inkml:traceGroup>
          <inkml:annotationXML>
            <emma:emma xmlns:emma="http://www.w3.org/2003/04/emma" version="1.0">
              <emma:interpretation id="{B2EFB027-7ECF-41E9-97AC-CB7A75506C5A}" emma:medium="tactile" emma:mode="ink">
                <msink:context xmlns:msink="http://schemas.microsoft.com/ink/2010/main" type="inkWord" rotatedBoundingBox="16506,11283 19670,11095 19707,11717 16543,11905"/>
              </emma:interpretation>
            </emma:emma>
          </inkml:annotationXML>
          <inkml:trace contextRef="#ctx0" brushRef="#br0" timeOffset="34737.27">6420 1503 98 0,'0'0'254'0,"0"0"-26"0,0 0-21 15,0 0-23-15,0 0-10 0,0 0-3 0,0 0-12 0,0 0-8 16,13 30-6-16,-8-19-7 0,0 3-6 0,2 4-9 16,1 0-8-16,2 0-4 0,-2 3-7 0,2-1-8 15,1 2-6-15,-1-2-8 0,0 0-8 0,5 5-9 16,-4-6-7-16,-2 2-5 0,2-1-1 0,-2-3-5 16,0 0-9-16,1 1 0 0,-5-1-4 0,3 1-13 0,-1-2-21 15,-4-2-18-15,2-3-24 0,-1 1-23 16,-2-2-28-16,3 0-34 0,-3-2-36 0,3-3-43 15,-4 2-216-15,-1-7-456 0,3 7 202 0</inkml:trace>
          <inkml:trace contextRef="#ctx0" brushRef="#br0" timeOffset="35097.86">6448 1883 290 0,'0'0'269'0,"-5"-10"-25"15,5 10-25-15,0 0-18 0,7-11-22 0,1 8-19 16,3-4-15-16,1 3-14 0,4-1-11 0,4 0-17 16,0 1-3-16,3-1-12 0,-1 2-12 0,3-1-8 15,0 2-7-15,-2-1-4 0,-2 2-5 0,-1-2 1 16,-4 3-1-16,1-2 0 0,-3-1 4 0,0 3-2 16,-1 3 6-16,-1-3-5 0,-1 1-2 0,-3 1-2 15,-1 0 5-15,3-1-5 0,-2 2-4 0,-8-3-10 16,14 6 3-16,-8-1-7 0,0 1 1 0,1-3-4 0,-3 2 0 15,3 2-5-15,-3 0 2 0,3-3-6 16,-4 1-2-16,-3-5 0 0,8 13-2 16,-6-10-2-16,-2-3-1 0,5 11 2 0,-5-11-4 0,3 8-4 0,-3-8-17 15,3 8-21-15,-3-8-20 0,2 11-28 0,-2-11-33 16,0 9-38-16,0-9-33 0,0 0-45 0,1 9-234 16,-1-9-500-16,0 0 222 0</inkml:trace>
          <inkml:trace contextRef="#ctx0" brushRef="#br0" timeOffset="35289.72">6837 1572 306 0,'-3'-6'324'0,"3"6"-16"15,-1-13-24-15,1 13-29 0,0-11-23 0,0 11-21 16,0 0-28-16,0-10-19 0,0 10-16 0,0 0-24 15,6-8-26-15,-6 8-24 0,0 0-23 0,13 0-29 16,-13 0-22-16,16 6-27 0,-13 1-22 0,2-2-16 16,0 3-18-16,1 0-30 0,0-2-24 0,3 5-20 15,-2-3-49-15,-2 4-119 0,5 0-352 0,-2 0 157 16</inkml:trace>
          <inkml:trace contextRef="#ctx0" brushRef="#br0" timeOffset="35924.39">7046 1788 143 0,'1'4'242'0,"-1"-4"-13"0,6 8-10 16,-2-4-9-16,1 3-10 0,1-2-15 0,-2-1-11 0,1 1-14 16,2 1-11-16,-1-3-13 0,1 0-9 0,2 0-12 15,-1 2-10-15,-1 0-8 0,-7-5-12 0,17 2-8 16,-6 0-8-16,-3 3-4 0,0-5-9 0,1 0-1 16,-9 0-9-16,15 0-5 0,-4 3-2 0,-2-3-8 15,-9 0-9-15,18-3-2 0,-7-4-6 0,-1 5-4 16,1-6-4-16,-1 3-9 0,-1-1-7 15,0-5 0-15,0 2-4 0,1-2 1 0,-3-2 1 0,1 2 3 16,2-3-1-16,-3 2 1 0,-1 1 2 0,2 0 1 16,-3-1 5-16,-1 5 1 0,-1-1 6 0,3-2 7 15,-1 5 3-15,-5 5 5 0,4-11-5 0,-1 7 0 16,-3 4-5-16,0 0-3 0,4-8-2 0,-4 8 0 16,0 0-3-16,0 0 1 0,0 0 0 0,0 0 1 15,0 0-3-15,15 15 2 0,-10-10 3 0,-3 3 0 16,1-4 0-16,2 4 6 0,0-2-1 0,1-1 6 0,1 0 6 15,-2 1-2-15,6 0 6 0,-3-1 1 0,1 0-1 16,4-2-5-16,3 1 0 0,-1-4-1 0,-2 0-3 16,8 2 1-16,-1-2-4 0,1-2 0 0,1-2-2 15,0 3-4-15,-1-3 1 0,0-1 0 0,-1-4 1 16,2 1-3-16,-2-3-2 0,0 2 0 0,-1-2 0 16,-1-2 2-16,0 1-4 0,-1-3-2 0,-3 1-2 15,1-2-1-15,-4 2-3 0,-5 1 5 0,1 2-3 16,-2 0-5-16,-2 0 3 0,-3 2 0 0,0 9-1 15,-3-13 0-15,-4 7-1 0,-2 1-1 0,-1-1 2 16,-6 2 0-16,2 4-3 0,-5 0 1 0,-4 3-2 16,4 0 4-16,4 2-4 0,-3 5 5 0,0 0-3 15,7 2 4-15,-1-5-4 0,4 6 2 0,1-3 2 16,6 4-1-16,-2 0 1 0,3 0 3 0,6 4-1 0,4-1 2 16,3-1-2-16,2 0 2 0,10 0 1 0,4-2-1 15,2 0 2-15,6-3-4 0,-5-3 0 16,-1-2 4-16,3-2 1 0,1 0 0 0,-2 0-4 15,-1-4 3-15,-4 0-1 0,-2 0 1 0,-4-6 1 0,0 4 1 16,-2-2-2-16,-4 4 5 0,-3-4-4 16,0 2-7-16,0-1-10 0,-7 2-27 0,-6 1-30 15,9-4-48-15,-9 4-40 0,0 0-42 0,0 0-47 0,0 0-209 16,0 0-494-16,-31 6 219 0</inkml:trace>
          <inkml:trace contextRef="#ctx0" brushRef="#br0" timeOffset="33261.42">5486 1553 367 0,'3'-11'358'0,"0"-3"-31"0,0 2-34 16,-1 4-30-16,2-1-24 0,0 3-38 15,-4 6-45-15,6-10-58 0,-6 10-55 0,8-3-57 16,-8 3-64-16,0 0-86 0,0 0-185 0,0 0-376 16,9 25 166-16</inkml:trace>
          <inkml:trace contextRef="#ctx0" brushRef="#br0" timeOffset="34431.01">5793 1926 1 0,'0'0'241'0,"0"0"-20"0,0 0-19 0,0 0-8 16,0 0-15-16,0 0-12 0,0 0-14 0,0 0-7 15,10 19-9-15,1-14-10 0,-4-1-6 0,1-2-9 16,4 3-7-16,-1-2-10 0,3 1-7 0,-2-4-11 16,1 2-3-16,-1-2-8 0,0 0-9 0,1 0-5 15,1 0-4-15,-1 0-4 0,3-2-3 0,-4-2-5 16,2 1-5-16,-3-2 0 0,-4 1-3 0,5 0-2 16,-3-2-1-16,-3 1-3 0,-1 0-4 0,0-4 1 15,-1 3-4-15,-2-2 1 0,-2 8-5 0,1-14 0 16,1 6-2-16,-2 8 0 0,-6-17-4 0,-1 11 1 15,0-2-3-15,1 3 0 0,-4-4 0 0,-1 4 3 16,-3-1 1-16,4 6 1 0,-6-5 5 0,3 5-5 16,-2 0 3-16,-2-1 2 0,-2 7 4 0,0-3-3 0,5 2-3 15,-2-1 1-15,1 4 1 0,2 0-3 16,0 0 4-16,1 2-6 0,1 0 0 0,1-1-1 0,1 2-2 16,3-1-1-16,0-1 7 0,0 0-6 0,5-2 1 15,-1 2-1-15,0 0 1 0,2-9-1 0,2 13 1 16,0-6 0-16,1 0 0 0,2-1 2 0,5-1-3 15,0 0-2-15,2-2-4 0,4 0-8 0,-1-3-5 16,7-2-5-16,-1 2-7 0,1-2 1 0,3 0-12 16,-4-3 2-16,4-1 1 0,7-2-8 0,-8 1 0 15,0-2 2-15,-4 1 8 0,1-5 0 0,1 6 5 16,-6-5 1-16,-5 4 7 0,1 0 9 0,-1 3 9 16,-3-1 12-16,-3 2 9 0,-5 4 3 0,8-8 3 0,-3 6-4 15,-5 2-8-15,8-4 0 0,-8 4-1 16,0 0-5-16,0 0 0 0,0 0 1 0,0 0 4 15,7 13-8-15,-7-13-1 0,0 11 2 0,0-11 2 16,0 14-4-16,1-7 1 0,-1 2-3 0,4 1 4 16,-3-1-5-16,-1-1-5 0,0-8-14 0,5 14-15 15,-5-6-19-15,1-1-28 0,-1-7-30 0,0 12-34 16,0-12-36-16,3 7-46 0,-3-7-148 0,0 0-404 0,0 0 179 16</inkml:trace>
          <inkml:trace contextRef="#ctx0" brushRef="#br0" timeOffset="40600.14">5210 1889 88 0,'0'0'128'0,"6"-5"-7"16,-6 5-4-16,0 0-12 0,0 0 7 0,0 0-9 0,0 0 1 16,5-6 0-16,-5 6-6 0,0 0-8 15,0 0-9-15,0 0 6 0,0 0-6 0,4-8-8 16,-4 8-4-16,0 0-1 0,0 0-4 0,0 0-1 0,0 0-6 16,0 0 2-16,0 0-8 0,0 0 0 0,0 0 1 15,0 0-2-15,0 0 2 0,0 0-3 16,0 0-2-16,0 0-2 0,0 0-2 0,0 0 3 0,0 0-5 15,0 0-1-15,0 0-4 0,0 0 0 0,0 0-3 16,0 0 1-16,0 0 1 0,0 0-1 0,0 0-1 0,0 0-3 16,0 0 1-16,-31 7 1 0,31-7-5 15,-16 7 5-15,10-4 0 0,-7 3 1 0,5 2-2 16,-2-2-3-16,0 4-4 0,-2-4 0 0,3 5-1 0,2-3 3 16,1-2-1-16,-2 6-1 0,1-2-4 0,5 0 6 15,-1 3-6-15,-2-3-1 0,4-1 1 0,-2-1 0 16,1 1-2-16,2-9 0 0,2 15 2 15,-1-8-1-15,2-1 8 0,2 2-5 0,1-3 3 0,-1 1 2 16,1-1 3-16,0-1-6 0,4 0-4 0,1 0 0 16,2-2-3-16,-2 2-2 0,-3-2 0 0,2 0-4 15,4-1 3-15,-6-1-1 0,3 1-3 0,-1 1-8 16,-10-2-7-16,13 2-13 0,-13-2-9 0,13 2-15 16,-13-2-8-16,11 0-19 0,-11 0-14 0,0 0-16 15,10 2-16-15,-10-2-21 0,0 0-11 0,11-2-24 16,-11 2-38-16,9-2-196 0,-9 2-437 0,11-4 195 15</inkml:trace>
          <inkml:trace contextRef="#ctx0" brushRef="#br0" timeOffset="40958.43">5465 1928 152 0,'0'0'240'0,"0"0"-15"0,1-6-15 16,-1 6-17-16,0 0-14 0,4-9-14 0,-4 9-5 0,0 0-14 16,0 0-8-16,0 0-8 0,0 0-11 0,0 0-11 15,0 0-12-15,0 0-9 0,0 0-11 0,0 0-3 16,0 0-8-16,0 0-2 0,0 0-5 0,0 0-1 16,0 0 1-16,0 0-3 0,0 0 6 0,0 0 3 15,1 29 1-15,1-23-4 0,0 2 1 16,-2-8-3-16,1 17-1 0,1-8-4 0,0 1-4 0,0-4 5 15,1 5-6-15,-2-2 0 0,4 0-5 0,-1-4-2 16,-3 3-3-16,-1-8-5 0,5 13-3 0,-3-7-2 16,0 0-3-16,-2-6-2 0,6 10-1 0,-6-10 2 15,5 6-5-15,-5-6-1 0,3 8-5 0,-3-8-8 16,7 6-20-16,-7-6-19 0,6 6-17 0,-6-6-17 16,7 1-26-16,-7-1-30 0,0 0-32 0,14 0-42 0,-14 0-53 15,13-7-239-15,-3-2-530 0,-1 2 234 16</inkml:trace>
          <inkml:trace contextRef="#ctx0" brushRef="#br0" timeOffset="41162.97">5609 1700 47 0,'0'-8'237'0,"0"8"-21"16,2-11-23-16,-2 11-19 0,5-10-17 0,-5 10-17 15,3-6-18-15,-3 6-20 0,0 0-27 0,8-5-21 16,-8 5-25-16,0 0-29 0,0 0-29 0,0 0-36 16,12 15-30-16,-11-9-132 0,1 2-245 0,-2-8 109 15</inkml:trace>
        </inkml:traceGroup>
      </inkml:traceGroup>
    </inkml:traceGroup>
    <inkml:traceGroup>
      <inkml:annotationXML>
        <emma:emma xmlns:emma="http://www.w3.org/2003/04/emma" version="1.0">
          <emma:interpretation id="{CBC2E35A-8FAC-4117-8B01-709ECD7C53D3}" emma:medium="tactile" emma:mode="ink">
            <msink:context xmlns:msink="http://schemas.microsoft.com/ink/2010/main" type="paragraph" rotatedBoundingBox="14806,12585 24480,11806 24556,12757 14882,13536" alignmentLevel="2"/>
          </emma:interpretation>
        </emma:emma>
      </inkml:annotationXML>
      <inkml:traceGroup>
        <inkml:annotationXML>
          <emma:emma xmlns:emma="http://www.w3.org/2003/04/emma" version="1.0">
            <emma:interpretation id="{75C9AABD-73D4-4693-99E1-67BFB1989619}" emma:medium="tactile" emma:mode="ink">
              <msink:context xmlns:msink="http://schemas.microsoft.com/ink/2010/main" type="line" rotatedBoundingBox="14806,12585 24480,11806 24556,12757 14882,13536"/>
            </emma:interpretation>
          </emma:emma>
        </inkml:annotationXML>
        <inkml:traceGroup>
          <inkml:annotationXML>
            <emma:emma xmlns:emma="http://www.w3.org/2003/04/emma" version="1.0">
              <emma:interpretation id="{6D0D2D26-CC2E-4657-9587-C14F853D5B7D}" emma:medium="tactile" emma:mode="ink">
                <msink:context xmlns:msink="http://schemas.microsoft.com/ink/2010/main" type="inkWord" rotatedBoundingBox="14822,12784 17618,12559 17661,13097 14865,13322"/>
              </emma:interpretation>
            </emma:emma>
          </inkml:annotationXML>
          <inkml:trace contextRef="#ctx0" brushRef="#br0" timeOffset="42153.48">3592 3153 193 0,'0'0'218'0,"0"0"-7"0,3-9-3 16,-3 9 1-16,0 0-14 0,0 0-8 0,0 0-12 15,1-10-13-15,-1 10-9 0,0 0-17 16,0 0-12-16,0 0-14 0,0 0-9 0,0 0-2 0,0 0-1 16,0 0-2-16,0 0 4 0,0 0-11 0,-11 25-7 15,6-14-4-15,2 0-5 0,-1 2 0 16,0-1-4-16,-2 4-11 0,-2 1 2 0,5-4-5 16,-5 4-7-16,2 1-4 0,-3 2-4 0,2-1-5 0,0-1-1 15,0-1-7-15,0 0 6 0,2 3-4 0,0-8-7 16,0 1 12-16,0-1-16 0,-3 2-20 0,2-3-14 15,-1 0-11-15,1 3-20 0,0-4-20 0,-1-2-24 16,-2 2-20-16,3-5-30 0,-3 4-16 0,4-4-23 16,5-5-31-16,-11 6-49 0,4-6-151 0,7 0-446 15,0 0 197-15</inkml:trace>
          <inkml:trace contextRef="#ctx0" brushRef="#br0" timeOffset="42600.21">3460 3127 137 0,'4'-7'191'0,"1"1"-10"0,-1-2-18 16,2 4-10-16,4-3-17 0,-4 1-11 0,5-2-8 16,0 2-7-16,1 0-6 0,7-4-7 0,-1 2-4 15,4-1-2-15,-5 0-4 0,5-1-3 16,-1 4 0-16,2-2-7 0,-2 1-8 0,3 0-4 0,-1 2 0 15,-2 1-7-15,-1-1-3 0,-4 1-8 0,-1 2 0 16,0-1-7-16,-1 1-6 0,0 2-1 0,-1-2-3 16,-2 2-3-16,2 4-7 0,-6-4-4 0,3 4 0 15,-3-3-2-15,-1 3 3 0,2-1-3 0,-8-3 6 16,13 6 1-16,-9 0 5 0,0 2 4 0,0-2 1 16,-4-6 1-16,6 13 10 0,-6 1 0 0,1-4 5 15,-1 0-5-15,0 3-4 0,-1 1-1 0,-3-3 3 16,2 3 6-16,0-3-11 0,-1 3-1 0,0 4 4 15,-1-6-3-15,3 0-5 0,-1 0-1 0,-1 1 3 16,-2-2-6-16,3 3-1 0,-3-1-2 0,2-3 1 16,2 3-6-16,-2-4 2 0,1 4-4 0,1-2-2 15,-1-5 1-15,0 4-1 0,1-1-1 0,0 2 3 16,1-11-4-16,0 15 1 0,1-9-13 0,-1-6-14 16,-3 16-16-16,1-10-15 0,2-6-19 0,-1 12-24 15,1-12-13-15,-4 10-26 0,4-10-31 0,-2 8-28 16,2-8-23-16,-5 8-234 0,5-8-477 0,-6 3 211 15</inkml:trace>
          <inkml:trace contextRef="#ctx0" brushRef="#br0" timeOffset="42833.34">3651 3285 68 0,'0'0'223'0,"0"0"-15"16,21-9-12-16,-8 6-20 0,3-2-13 0,6 1-14 15,1 1-15-15,1-3-11 0,8 2-9 0,-8 1-14 16,-1 2-10-16,1 1-16 0,0-2-28 0,-3 2-32 16,0 2-33-16,-2 0-32 0,-4 0-37 15,1 0-44-15,-3 0-133 0,-1-2-287 0,-1 2 127 0</inkml:trace>
          <inkml:trace contextRef="#ctx0" brushRef="#br0" timeOffset="43815.19">4275 3046 60 0,'5'-11'199'0,"-1"6"-18"0,-4 5-16 15,10-9-15-15,-4 6-14 0,3-4-12 0,-1 4-8 16,3-1-11-16,2 0-7 0,-1 0-8 0,2 2-8 15,-1-3-5-15,1 4-11 0,2-1 0 0,-1 0-8 16,-1 4-4-16,2-4-4 0,-2 2-9 0,-2 0 3 16,2 2-11-16,-3 0 5 0,0 2-10 0,0 0-5 0,-2 0 0 15,-3 2-2-15,1-1-4 0,-2 3-3 16,0 0-1-16,-2 2-2 0,2-1 1 0,-4 2-3 16,0 1 5-16,-1-4 3 0,-1 4 4 0,-2-1 1 15,-2 0 2-15,2 1 4 0,-3-7-1 0,2 4 4 0,-2 2 1 16,-1-1-3-16,0-4 4 0,-1 6-10 15,1-7 0-15,1 1 0 0,2-1-2 0,4-5-3 16,-9 10-4-16,6-6 0 0,3-4 0 0,-6 8 0 0,6-8-2 16,0 0 2-16,-5 5-5 0,5-5 0 0,0 0 0 15,0 0-2-15,0 0-5 0,0 0-7 0,0 0-7 16,0 0-4-16,0 0-4 0,26-5-4 16,-26 5-6-16,18-4-1 0,-5 0 4 0,-1 2 2 0,0-1 2 15,2-1 6-15,-2 2-1 0,3 1 3 0,0-1 0 16,0 0 6-16,1 0-3 0,-3 1 4 0,1 2-3 15,-1-1-1-15,-2 4 4 0,-2-4 2 0,0 5 1 16,-3 0-2-16,1-1 3 0,-1 2 2 0,1 1 7 16,-5 0 0-16,2 2 2 0,-3-1 0 0,0 0 4 15,-1 3-2-15,-1 0 5 0,-3 3 5 0,2-3 2 16,1 1 1-16,-6 2-1 0,3-3 3 0,-3 0 0 16,0 3 6-16,-4 0-2 0,3-2 3 0,1-2 3 15,-3 1-4-15,-2-3 0 0,2 0 2 0,-2 0-3 16,1-2 4-16,-2-2-4 0,0 0 2 0,2 0-2 0,-3-2-7 15,2-2 0-15,-2 3-1 0,-1-4-3 16,2-1 1-16,-1 2 0 0,2-2-2 0,0-2-6 16,-1 0-7-16,2-2-14 0,1 3-8 0,-1-2-15 15,0-1-20-15,4-3-14 0,-1 4-13 0,2 2-19 0,6 3-25 16,-10-6-22-16,6 1-18 0,4 5-49 16,-8-6-129-16,8 6-369 0,-7-8 163 0</inkml:trace>
          <inkml:trace contextRef="#ctx0" brushRef="#br0" timeOffset="43167.98">4442 3111 59 0,'-4'7'253'0,"2"1"-9"16,-2 2-6-16,0 0-13 0,2 0-14 0,-1 2-11 0,-2-2-6 16,3 4-19-16,-2-2-18 0,-1-2-9 15,3 3-8-15,-2-1-15 0,2 0-8 0,-2-2-13 16,1 0-12-16,0 0-11 0,2-4-5 0,-2 3-6 15,-1-2-6-15,1 1-8 0,-1 2-2 0,0-3-5 0,2 0-15 16,-3 2-13-16,1-5-21 0,-2 7-20 16,1-6-22-16,0 1-20 0,0 0-28 0,-3 2-31 0,1-2-31 15,1-3-27-15,6-3-14 0,-11 5-195 0,4-5-421 16,7 0 186-16</inkml:trace>
          <inkml:trace contextRef="#ctx0" brushRef="#br0" timeOffset="44314.68">5127 2964 158 0,'-3'-10'236'0,"3"10"-16"0,-4-10-13 0,4 10-10 15,-4-8-8-15,4 8-16 0,0 0-12 0,-6-6-10 16,6 6-9-16,0 0-11 0,-9-5-11 0,9 5-8 16,0 0-8-16,-14 1-4 0,4 4-3 0,1 0-2 15,-3 3-5-15,-4 4 3 0,2 0-1 0,-1 4-8 16,-1 0 2-16,2 1 8 0,0 0-11 0,3 0-7 16,-1 4-3-16,-1-1-5 0,4 1-6 0,1-3-3 15,2 5-3-15,1-5-9 0,4 2 5 0,1-2-7 0,1-5 3 16,4 3-12-16,1-2 2 0,0 0 3 0,4-3-2 15,4 3-3-15,-1-3-5 0,1-4 1 16,4 2 0-16,1-2-8 0,1-4 0 0,2 0-2 16,-1-1-2-16,2-2-15 0,-2-2-23 0,-5 2-23 0,0-3-27 15,-1 3-25-15,5-1-26 0,-8 1-32 0,0-2-28 16,2 0-25-16,-2 2-44 0,0-4-28 16,-4 3-188-16,2 0-503 0,-10 1 222 0</inkml:trace>
          <inkml:trace contextRef="#ctx0" brushRef="#br0" timeOffset="45488.43">5571 3046 42 0,'0'0'204'0,"-7"-3"-6"0,7 3-7 15,0 0-12-15,0 0 1 0,0 0-14 0,-6-4-8 0,6 4-9 16,0 0-11-16,0 0-6 0,0 0-5 0,0 0-12 15,0 0-6-15,0 0-8 0,0 0-12 16,0 0-11-16,0 0-5 0,0 0-7 0,0 0-5 16,0 0-6-16,0 0-11 0,0 0-1 0,0 0-6 15,0 0-3-15,0 0-1 0,0 0 0 0,0 0-3 0,32-5-6 16,-17 4 2-16,4 1-4 0,5-3 0 16,0 0-6-16,0 1 2 0,0-2-2 0,1 2 3 0,6 0-7 15,-1-4 3-15,-7 4-4 0,2-1 0 0,-2-1-4 16,-1-2 3-16,0 5-2 0,-1-4-3 0,-7 3-1 15,2 0 4-15,-4 0-3 0,3-2-1 0,-4 3-1 16,-2-2 0-16,1-1 0 0,1 4-1 0,-4-4-1 16,-7 4 1-16,14-2 1 0,-14 2-3 0,12-3-3 15,-12 3-1-15,10-1-4 0,-10 1-3 0,0 0-3 16,11-1-3-16,-11 1-4 0,0 0-3 0,0 0-5 16,0 0-5-16,6-3-7 0,-6 3-9 0,0 0-7 15,0 0-13-15,0 0-9 0,0 0-9 0,0 0-19 16,0 0-13-16,0 0-24 0,0 0-15 0,-21 14-37 15,15-11-116-15,6-3-337 0,-12 2 149 0</inkml:trace>
          <inkml:trace contextRef="#ctx0" brushRef="#br0" timeOffset="45874.79">5683 3226 80 0,'8'3'204'0,"-8"-3"-6"0,7 2-12 0,-7-2-13 0,0 0-7 15,14 0-16-15,-14 0-9 0,12-4-12 0,-12 4-5 16,17-2-3-16,-4 3-5 0,-1-2-11 0,4 2-6 16,-1-5-7-16,2 2-8 0,3 2-5 0,2-1-3 15,2-3-9-15,0 3-1 0,-3-2-9 0,4-2-4 16,-3 3-4-16,-1 0-6 0,1 0-1 0,-7-1-9 16,1 0-1-16,-3 1-5 0,2 0-2 0,1-1-4 15,-6 3-13-15,3-2-6 0,-4-1-15 0,-9 3-9 16,18-2-15-16,-11 0-17 0,-7 2-20 0,12 0-23 15,-12 0-25-15,10-2-28 0,-10 2-43 0,10 0-155 16,-10 0-377-16,0 0 167 0</inkml:trace>
        </inkml:traceGroup>
        <inkml:traceGroup>
          <inkml:annotationXML>
            <emma:emma xmlns:emma="http://www.w3.org/2003/04/emma" version="1.0">
              <emma:interpretation id="{E8508495-4CE6-4ED2-98D8-A1EE1C7E8A56}" emma:medium="tactile" emma:mode="ink">
                <msink:context xmlns:msink="http://schemas.microsoft.com/ink/2010/main" type="inkWord" rotatedBoundingBox="18020,12353 21232,12095 21307,13019 18095,13277"/>
              </emma:interpretation>
            </emma:emma>
          </inkml:annotationXML>
          <inkml:trace contextRef="#ctx0" brushRef="#br0" timeOffset="46652.48">6988 2800 81 0,'0'0'285'0,"0"0"-18"0,-10-8-27 16,10 8-21-16,0 0-30 0,0 0-13 0,0 0-16 16,0 0-2-16,0 0-6 0,-17 18-7 0,12-6-13 15,-4-1-5-15,5 3-3 0,-5 2-12 0,-1 1-20 16,0 2-6-16,-1-1-2 0,1 3-4 0,0-1-5 15,-2-1-7-15,3 0-7 0,-1-3-2 0,0 3-7 16,-1-3-3-16,0 0-3 0,0 0-8 0,4-3 1 16,-1-3-6-16,0-1 0 0,-1 0-6 0,5-2-2 15,1 0 0-15,-3-1 0 0,6-6-6 0,-7 8 2 16,7-8-6-16,-3 6 2 0,3-6 4 0,0 0-5 16,-5 6 2-16,5-6-2 0,0 0-3 0,0 0 3 15,0 0-7-15,0 0 3 0,0 0-8 0,0 0-2 0,7-29-4 16,-2 21-7-16,-1-6-10 0,2 0-8 0,2-5 0 15,0 2-11-15,1-3 1 0,4-7-3 0,-2 7 3 16,2-8-5-16,-2 0 1 0,-3 9 4 0,1-1 3 16,0 1 0-16,-1 0 6 0,1 1 4 0,-2 2 2 15,-2 1-1-15,1 1 6 0,-2 3-1 0,2-2 11 16,-1 3-5-16,0-2-2 0,-2 6 7 16,0 0 4-16,0-3 7 0,2 2 2 0,-5 7 2 0,5-11 1 15,-5 11 4-15,3-8-3 0,-3 8 0 0,4-8 1 16,-4 8-1-16,0 0-1 0,10-6-6 0,-10 6 4 15,0 0-7-15,0 0 6 0,15 10-2 16,-9-4 2-16,0 5 4 0,1-2 0 0,0 4 4 0,0-1-4 16,4 2 3-16,-1 2 4 0,-2 4-2 0,1-3 6 15,2 1 1-15,2 1 2 0,0-1 8 0,-2-1 8 16,3 3-17-16,-2-3-1 0,-2-1 0 0,2 2 1 0,-3-6 9 16,-3 0-12-16,4-1-7 0,-4 0 11 0,1 1-10 15,2-3-3-15,0-1 2 0,-4 1-2 16,3-2 2-16,-2 1-9 0,-2-2 7 0,2-1-2 15,-1 0-17-15,2-1-16 0,-7-4-15 0,7 9-21 16,-2-5-18-16,-5-4-22 0,6 5-24 0,-6-5-31 0,5 7-27 16,-5-7-17-16,0 0-26 0,0 0-206 0,0 0-464 15,0 0 205-15</inkml:trace>
          <inkml:trace contextRef="#ctx0" brushRef="#br0" timeOffset="46869.37">6912 2980 119 0,'0'0'199'16,"8"-8"-6"-16,-3 3-18 0,2 1-18 0,5-1-12 16,-1-2-13-16,2 3-16 0,2-1-11 0,-1 0-12 15,2 2-12-15,2 0-6 0,-2 0-20 0,0 3-21 16,4-2-30-16,-3 2-24 0,-3-1-30 0,9-1-35 15,-7 2-60-15,-1 0-86 0,-2 0-249 0,2 0 110 16</inkml:trace>
          <inkml:trace contextRef="#ctx0" brushRef="#br0" timeOffset="47643.74">7317 2764 97 0,'0'0'197'16,"5"-10"-18"-16,0 6-21 0,-5 4-8 0,17-8-17 16,-7 4-11-16,5 0-14 0,0 0-8 0,2 3-9 15,4 1-13-15,-5-1-5 0,5-1-1 0,0 2-2 16,1 0 0-16,0 3-6 0,-6-3-5 0,-1 1-8 0,1 3-3 16,-5 3-8-16,1-4-4 0,-3 3-3 0,-4 0 1 15,2 2 3-15,-5-1 0 0,1 2 5 16,-1 0-2-16,-4 2 4 0,0 1 0 0,0-5 2 15,-5 5 4-15,0-2 3 0,-4 1-2 0,4-2-1 0,-5 2-5 16,4-4-2-16,-1 3-2 0,-2-3-6 0,2-2 1 16,1 2-8-16,2-4 0 0,-1 3-2 15,7-6-4-15,-11 6 2 0,8-3-4 0,3-3 0 0,0 0-6 16,-9 7-5-16,9-7-2 0,0 0-2 0,0 0-4 16,0 0-6-16,0 0-3 0,0 0-1 0,0 0-8 15,0 0-2-15,26 3-4 0,-19-4-2 16,7 0-1-16,-3 2 0 0,4-1 2 0,-2-1 2 0,1 0 3 15,2-1-2-15,-3 2 5 0,2-3 5 0,1 6-2 16,-1-4 1-16,-1 2-1 0,-1-1 4 0,2 3 4 16,-2-1-2-16,-5 0-1 0,3 4 3 0,1 1 0 15,-4 2 2-15,-1-2 0 0,-2 1 9 0,-1 1 5 16,-2-1 0-16,-2 2 1 0,0 0 6 0,-2 1 3 16,-2 3 4-16,-2-3 0 0,-1 0 0 0,-3-3 0 15,0 1 1-15,-3 0-1 0,1-2-5 0,-3-2-2 16,3 3 0-16,-3 0-1 0,0-3-2 0,1 0-4 15,1-1 1-15,-1-2-18 0,0 0-16 0,0 1-24 16,2-3-27-16,0 2-25 0,-1-1-30 0,4-2-45 16,9 1-228-16,-18-5-433 0,10 2 191 0</inkml:trace>
          <inkml:trace contextRef="#ctx0" brushRef="#br0" timeOffset="47132.15">7427 2827 95 0,'0'0'248'0,"0"0"-28"0,0 0-22 16,0 0-18-16,0 0-20 0,0 0 4 0,0 0-10 16,0 0-6-16,1 29-13 0,-2-15-5 0,1-1-7 0,-1 1-11 15,-2 6-7-15,3-1-9 0,-2-1-7 0,0 0-5 16,-1 0-12-16,2-2-6 0,1-2-8 16,-2 0-3-16,0-1-8 0,-1-1 1 0,1 0-11 15,2 2 1-15,-5-4-6 0,4-3-9 0,1-7-18 0,-4 16-17 16,0-11-18-16,4-5-15 0,-2 11-20 0,-3-8-22 15,5-3-17-15,-6 6-15 0,6-6-17 0,0 0-25 16,0 0-50-16,0 0-115 0,-14-12-352 0,14 12 156 16</inkml:trace>
          <inkml:trace contextRef="#ctx0" brushRef="#br0" timeOffset="48305.02">8049 2458 85 0,'0'0'233'0,"0"0"-18"0,0 0-12 0,0 0-11 0,0 0-8 16,0 0-17-16,16 22 1 0,-9-11-14 0,1 3-10 15,0 5-11-15,0 3-6 0,5 2-9 16,0 3-14-16,-4 1-3 0,0-7-10 0,1 9-4 0,-3 1-14 15,4 1-3-15,-5 0-5 0,1 0-7 0,-4 0-6 16,-2 1-2-16,0 0-5 0,-3 1-7 0,-3-3-8 16,-2 1-16-16,-4-3-22 0,-2 1-21 0,-8 1-24 15,3-1-23-15,-3 0-32 0,-2 2-26 0,0-6-38 16,2-3-41-16,-6 1-155 0,11-8-399 0,-6 5 176 16</inkml:trace>
          <inkml:trace contextRef="#ctx0" brushRef="#br0" timeOffset="49118.77">6683 2611 129 0,'0'0'187'0,"0"0"-15"0,0 0-13 0,0 0-18 16,0 0-5-16,0 0 2 0,0 0 0 0,0 0 0 15,0 0-2-15,-22 26-3 0,12-8-5 0,2-1-2 16,-3 3 2-16,-3 5-6 0,3 2-5 15,-1 1-19-15,6 3-6 0,-2-1-6 0,4 1-5 16,4 4-5-16,3-1-9 0,-2-1-5 0,5 3-8 16,0-1-5-16,3-1-2 0,1 0-4 0,2 3-4 0,3-1-1 15,2 0-10-15,-2-2-5 0,4-2-20 0,-1 0-17 16,3-1-17-16,-1-4-14 0,4-4-13 0,-1-4-29 16,1 1-33-16,2-3-22 0,4-7-49 0,-7-1-214 15,-3-4-438-15,4-1 194 0</inkml:trace>
          <inkml:trace contextRef="#ctx0" brushRef="#br0" timeOffset="49955.56">8708 2602 47 0,'6'-6'182'0,"-6"6"-3"16,7-8-13-16,-7 8-6 0,4-6-13 0,-4 6-4 15,7-5-5-15,-7 5-8 0,5-8 2 0,-5 8 3 16,2-11-4-16,-2 11-5 0,1-5-4 0,-1 5-5 15,0 0-6-15,-1-12-10 0,1 12-7 0,0 0-11 16,-9-8-2-16,9 8-7 0,-11-3-4 0,0 3-3 16,-1 0-1-16,-2 4-5 0,-1 2 0 0,-3 0-5 15,0 3-2-15,-2 0-2 0,0 1-2 0,3 2-2 16,-1 1 0-16,3 4-4 0,-1 0-3 0,3-1-4 16,-2 1 2-16,1 0 1 0,3 4-5 0,2 0-15 15,1-1-3-15,3 3 2 0,3 1-4 0,-1-3-1 16,6 1 3-16,-1-1-3 0,3 1 3 0,1-1-4 15,2-3-1-15,4 2 2 0,-1-1-2 0,1-7-1 0,4 6-6 16,0-8 3-16,-1 3 3 0,1-3 0 0,4-4-1 16,-1 2-6-16,1-2 5 0,0-3-1 15,-4 0-1-15,3 0 1 0,1-3-13 0,-7-1-18 16,3 1-14-16,-4 0-23 0,1-1-21 0,0 1-28 0,-5 0-26 16,-8 0-35-16,18-2-43 0,-12 1-39 0,-6 1-192 15,12-1-480-15,-12 1 213 0</inkml:trace>
          <inkml:trace contextRef="#ctx0" brushRef="#br0" timeOffset="51239.06">9202 2738 38 0,'0'0'147'0,"0"0"-9"0,0 0 3 0,0 0-11 16,-7-5-6-16,7 5-6 0,0 0-7 0,0 0-5 15,0 0-1-15,0 0-12 0,0 0-4 0,0 0-1 16,0 0-10-16,0 0-1 0,0 0-5 0,0 0-5 15,-11-3-4-15,11 3-7 0,0 0 0 0,0 0-9 16,0 0-1-16,0 0-5 0,0 0-1 0,0 0-8 16,0 0-1-16,0 0-1 0,0 0-2 0,0 0-5 15,0 0 3-15,29-1 0 0,-29 1-2 0,20-3-1 16,-9 2-4-16,4-2 0 0,-2 1-1 0,9 1-2 16,0-1-3-16,0 1 0 0,0-4 2 0,12 2-1 15,-1 0-3-15,-1-5-2 0,-1 6 1 0,0-1 0 16,-6-2-2-16,-1 1-1 0,-4 4 4 0,4-8-5 15,-9 7 1-15,-2-1-3 0,0 2 1 0,-1-3 0 0,-3 1-1 16,-1-1 3-16,-8 3-3 0,15-1 0 0,-10-1 1 16,-5 2-2-16,11-2 1 0,-11 2 0 15,7-4-3-15,-7 4 2 0,0 0-1 0,0 0 3 0,8-4-3 16,-8 4 0 0,0 0 0-1,0 0-2-15,0 0-2 0,0 0-12 0,0 0-6 0,0 0-10 0,0 0-4 0,0 0-11 0,0 0-10 31,0 0-15-31,0 0-11 0,0 0-12 0,0 0-13 0,-33 10-21 0,27-8-17 0,-3 2-151 0,-2 1-318 0,0-1 141 0</inkml:trace>
          <inkml:trace contextRef="#ctx0" brushRef="#br0" timeOffset="51652.95">9308 2996 80 0,'0'0'205'0,"0"0"-11"16,13 2-14-16,-13-2-9 0,13-2-15 0,-13 2-12 0,16-1-9 15,-6-2-7-15,1 1-10 0,4-2-8 0,1 4-5 16,-1-5-8-16,6 0-5 0,0-1-8 0,2 0-3 16,0 2-2-16,0-4-6 0,8 2-2 15,-7-2-8-15,-2 3-8 0,2-2-5 0,-4 3-5 16,-1-1-3-16,-1 2-4 0,-5-1-5 0,3 3-6 0,-3 0-14 15,1 1-13-15,-1 0-13 0,-2 1-14 0,-5 0-17 16,-6-1-14-16,15 1-14 0,-15-1-21 16,10 2-29-16,-4-1-7 0,-6-1-36 0,7 5-160 15,-7-5-351-15,0 0 156 0</inkml:trace>
        </inkml:traceGroup>
        <inkml:traceGroup>
          <inkml:annotationXML>
            <emma:emma xmlns:emma="http://www.w3.org/2003/04/emma" version="1.0">
              <emma:interpretation id="{731D7874-4237-4534-A3DB-CDCAFE4DEA48}" emma:medium="tactile" emma:mode="ink">
                <msink:context xmlns:msink="http://schemas.microsoft.com/ink/2010/main" type="inkWord" rotatedBoundingBox="21746,12026 24480,11806 24547,12641 21814,12861"/>
              </emma:interpretation>
            </emma:emma>
          </inkml:annotationXML>
          <inkml:trace contextRef="#ctx0" brushRef="#br0" timeOffset="52684.93">10630 2470 259 0,'0'-9'258'0,"0"9"-21"0,0 0-23 0,0 0-23 16,-10-7-16-16,10 7-17 0,0 0-9 0,-19 11-9 15,12-5-5-15,-4 6-7 0,-2 4-9 0,3 0-3 16,-4 2-6-16,1-1-4 0,0 3-6 0,-3 6-10 16,3-1-2-16,-3 0-6 0,5-7-17 0,-2 1-6 15,3 2-7-15,-1-3-6 0,-1 2-3 0,4-1-1 16,-3 0-1-16,1-2-10 0,3 0 1 0,-3-4-4 16,5-2 0-16,-1 1 2 0,1-6-10 0,-1 5-2 15,4-6 0-15,-3 1 0 0,5-6-1 0,-5 9-1 16,5-9-3-16,-3 7 9 0,3-7 0 0,0 0-1 15,-7 5-5-15,7-5 5 0,0 0-6 0,0 0 0 16,0 0-1-16,0 0-7 0,0 0 3 0,7-35-10 16,-1 23-1-16,1-1-15 0,1-7 0 0,3 1-5 15,1-1-7-15,1-10-6 0,2 5-2 0,1-1 0 16,-6 6-2-16,6 2 2 0,-5-2 4 0,2 1 4 16,-4 1 0-16,2 0 5 0,0 6 1 0,-2-4 1 0,-2-2 0 15,-1 6 7-15,1 3 0 0,-1-1 5 0,-3 0-2 16,1 2 6-16,0 4 7 0,-2-3 3 15,-2 7 1-15,8-10 3 0,-6 5 1 0,-2 5-2 16,4-5 1-16,-4 5-1 0,0 0-3 0,0 0 1 0,0 0-1 16,7-6-5-16,-7 6 0 0,0 0 11 0,0 0-8 15,19 15 0-15,-12-5 1 0,1 2 8 0,-1-1 2 16,4 6-1-16,1 1 1 0,-4 0 2 0,5 1 1 16,0 1-2-16,-1-1 1 0,5 5 1 0,-2 1 2 15,0-4-1-15,-3-5 3 0,-3 4 0 0,7 0-2 16,-6-3 12-16,2-1-11 0,0 1-4 0,-2-2 2 15,0 0-3-15,1 1 0 0,-1-4-2 0,-3-4 3 16,-1 3-5-16,2 0-2 0,-1-4 11 0,1 2-10 16,-3-2-6-16,2-2-20 0,-1 2-13 0,-1-2-22 15,1 3-25-15,1-2-25 0,-3-2-30 0,3-1-22 16,-7-3-33-16,7 6-38 0,-7-6-227 0,0 0-488 16,0 0 217-16</inkml:trace>
          <inkml:trace contextRef="#ctx0" brushRef="#br0" timeOffset="52899.79">10570 2772 73 0,'0'0'244'0,"0"0"-26"15,-4-8-21-15,4 8-20 0,0 0-15 0,17-8-14 16,-6 6-18-16,3-2-11 0,2 4-13 0,0-4-11 0,5 3-6 15,1 1-14-15,-3-1-17 0,4 1-18 16,-4 0-35-16,1 1-18 0,0 1-32 0,-4 1-26 16,5-6-29-16,0 6-59 0,-6-3-99 0,0 2-280 0,1-4 124 15</inkml:trace>
          <inkml:trace contextRef="#ctx0" brushRef="#br0" timeOffset="53196.94">11327 2374 50 0,'0'0'251'0,"-16"0"-12"0,16 0-17 16,-17 6-13-16,7-1-4 0,2 3-10 0,-3 1-16 15,-1 2-11-15,1 5-8 0,2 2-10 0,-1 1-8 16,3 2-15-16,-2 7-3 0,5-7-6 0,-1 1-11 15,3-2-10-15,4 4-10 0,1 4-6 0,-2-7-9 16,4 0-6-16,0 2-6 0,-1-1-4 0,2-3-5 16,4 1-5-16,-4-4-5 0,1 1-13 0,4-2-24 15,-2-3-20-15,-1-2-23 0,3-1-23 0,2-1-25 16,-2 1-28-16,-2-5-28 0,2 1-19 0,5-7-32 16,-4 2-226-16,-1-3-454 0,4-1 200 0</inkml:trace>
          <inkml:trace contextRef="#ctx0" brushRef="#br0" timeOffset="53972.03">11589 2472 84 0,'0'0'242'0,"3"-12"-21"0,2 1-17 0,1 5-21 16,3 0-18-16,2-1-20 0,1 4-11 0,-1-3-15 0,4 3-12 15,1 0-9-15,3 3-13 0,1-2-9 16,0 1-2-16,2 2-12 0,-7-1-10 0,5 3-2 15,1 0-3-15,-7 2-8 0,0-2-2 0,2-1-6 0,-6 4-6 16,1-4-3-16,-1 2 1 0,-2 2-3 16,0-1-4-16,-3 1-4 0,0-1-1 0,-5-5 0 0,2 8-1 15,-2-8 1-15,-2 14 5 0,2-14-2 0,-10 16 8 16,5-12-1-16,-2 6 1 0,-2-4 0 16,0-2-2-16,1 1 0 0,-3 2-1 0,2-2-1 15,-2 2-2-15,3-4-1 0,0 0-1 0,2 0-3 0,6-3 3 16,-15 6-5-16,9-1-4 0,6-5 2 0,-6 3-2 15,6-3-6-15,0 0-1 0,0 0-3 0,-7 5-5 16,7-5-9-16,0 0-4 0,0 0-2 0,18 6-15 16,-10-3-7-16,1-1-4 0,-9-2-6 15,20 0 6-15,-7 3-4 0,0-2 4 0,0 1 0 0,2-5 9 16,-4 6 3-16,1-3 0 0,1 1 3 0,-1 0 7 16,3 2 6-16,-5-3 1 0,3 5 12 0,-1-2 4 15,0-2 7-15,-5 3-2 0,2 0 6 0,-6 1 11 16,4-1-8-16,-1 4 18 0,-3-2 3 0,0 0 6 15,-3-6 4-15,1 17-1 0,-1-8 11 0,-4 3 11 16,-2-2-2-16,-1 0 3 0,-4-2 2 0,-2 3-1 16,0 1-3-16,-2-2-7 0,1-2-4 0,2-1-1 0,-1 0-8 15,-1-1-1-15,0 0-4 0,2 1 0 16,1-3-7-16,0 1 0 0,-1 1-8 0,3-4-8 16,3 0-22-16,6-2-9 0,-14 4-18 0,14-4-14 0,-10 4-29 15,10-4-34-15,0 0-28 0,0 0-30 0,0 0-215 16,0 0-419-16,0 0 186 0</inkml:trace>
          <inkml:trace contextRef="#ctx0" brushRef="#br0" timeOffset="53425.45">11662 2465 213 0,'0'0'230'0,"0"0"-29"16,0 0-11-16,0 0-5 0,0 0-2 0,0 0-18 0,0 0-9 15,0 31-10-15,-1-16-13 0,-1 2-6 0,1-1-19 16,1 3-3-16,0-2-12 0,0 5-9 0,1-2-9 15,-1-1-4-15,-1-1-5 0,2 1-8 16,-1 0-6-16,0 1-6 0,0-7-2 0,-2 1-4 0,2-2-8 16,-2 1-20-16,-1-2-21 0,-3 1-27 0,2-1-23 15,2-1-31-15,-2-1-28 0,4-9-32 0,-2 9-26 16,2-9-188-16,-7 6-392 0,7-6 174 0</inkml:trace>
          <inkml:trace contextRef="#ctx0" brushRef="#br0" timeOffset="54405.02">12505 2429 42 0,'0'0'234'0,"0"0"-9"0,0 0-11 16,-9-13-11-16,9 13-8 0,-14-1-7 0,5-1-11 15,9 2-11-15,-23 0-9 0,8 2-11 0,-1 2-10 16,1 1-7-16,-6 1-9 0,4 5-5 0,-2-3-9 16,4 6-9-16,-1 0-6 0,3 0-7 0,-3 2-5 15,4 1-10-15,1-1-6 0,3-1-3 0,0 4-8 16,1-5-5-16,4 6 0 0,2-7-4 0,2 5-6 16,0-6-1-16,3 3-2 0,2-2-3 0,1 0-2 15,7 2-2-15,2-3-2 0,-2-2-2 0,5 0-2 16,1-3-1-16,2-1 0 0,0 0-2 0,2 0-3 15,-1-6-18-15,-3 2-17 0,3-2-13 0,-2 0-18 16,-5-2-20-16,-1 2-24 0,-1-2-22 0,-1 1-26 16,0 1-25-16,-1-5-35 0,-1 1-45 0,-5 2-164 15,2-3-446-15,-8 5 197 0</inkml:trace>
          <inkml:trace contextRef="#ctx0" brushRef="#br0" timeOffset="54843.38">12756 2059 11 0,'0'0'158'16,"0"0"-9"-16,0 0-9 0,0 0-4 0,0 0-12 0,8-8-8 15,-8 8-1-15,0 0 7 0,16 10-5 0,-8-3-1 16,3 2-3-16,4 2-5 0,2 5 0 0,-4 1-1 16,7 6-1-16,0 3-3 0,2 5-4 0,-1-3-5 15,1 4-10-15,0 2-3 0,-3 3-6 0,-3-1-6 16,5 14-8-16,-10-15-2 0,-4-1-8 0,-3 3-3 16,-6 1-4-16,-7-1-5 0,-7 1-19 0,-5-1-27 15,-11 9-38-15,-9-2-58 0,12-14-55 0,-18 11-252 16,1-8-445-16,10-10 197 0</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7.759"/>
    </inkml:context>
    <inkml:brush xml:id="br0">
      <inkml:brushProperty name="width" value="0.04667" units="cm"/>
      <inkml:brushProperty name="height" value="0.04667" units="cm"/>
      <inkml:brushProperty name="fitToCurve" value="1"/>
    </inkml:brush>
  </inkml:definitions>
  <inkml:trace contextRef="#ctx0" brushRef="#br0">0 22 63 0,'3'8'170'0,"-3"-8"-11"0,2 7-12 0,-2-7-9 15,4 10-10-15,-2-4-14 0,-2-6-5 0,7 9-9 0,-7-9-6 16,6 9-10-16,-5-5-4 0,-1-4-9 0,5 8-4 15,-5-8-6-15,5 6-3 0,-5-6-2 0,5 5-6 16,-5-5-7-16,0 0 0 0,8 3 0 0,-8-3-8 16,0 0-2-16,11 2-1 0,-11-2-6 0,0 0-3 15,20-6-1-15,-11 0-5 0,2 0-5 0,-4 2 2 16,4-2-9-16,-2-1-2 0,5 1-5 0,-4 1 2 16,3-2-3-16,2-2 2 0,-2 4-4 0,1-1 0 15,-2 2 3-15,1-2-1 0,0 2 2 0,0 2 0 16,-1-1 2-16,0 1-1 0,-1-1 8 0,-2 1-3 15,-9 2 2-15,17 0 4 0,-4 2-7 0,-5 1 4 16,2 2 2-16,0 1-7 0,1-3 10 0,-1 4-4 16,-1 3 0-16,-1 0 1 0,2-1-6 0,2 7 5 15,1-1-1-15,-2 1-32 0,-1 2-39 0,4 1-76 16,-4 0-190-16,6-2-355 0,-2 0 157 0</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8.651"/>
    </inkml:context>
    <inkml:brush xml:id="br0">
      <inkml:brushProperty name="width" value="0.04667" units="cm"/>
      <inkml:brushProperty name="height" value="0.04667" units="cm"/>
      <inkml:brushProperty name="fitToCurve" value="1"/>
    </inkml:brush>
  </inkml:definitions>
  <inkml:trace contextRef="#ctx0" brushRef="#br0">-1 13 10 0,'0'0'270'0,"0"0"-13"0,3-7-20 0,-3 7-12 15,0 0-25-15,0 0-21 0,0 0-19 0,0 0-18 16,0 0-18-16,3-7-5 0,-3 7-12 0,0 0-8 16,0 0-3-16,0 0-3 0,10 21-9 0,-6-15-1 15,-2 4-5-15,3 0-8 0,1 2-1 0,-1 1-2 16,1 0-9-16,1 2-5 0,-1 1-2 0,-2-2-6 15,0 0-4-15,1 0-3 0,-2-3-7 0,3 3 0 16,-1 0-4-16,-5-2-4 0,1-1 2 0,-1 2 1 16,0-2-8-16,0-2-3 0,0-1-10 0,0 3-18 15,-1-2-15-15,1-9-18 0,-5 11-27 0,4-3-25 16,1-8-20-16,-3 8-33 0,3-8-24 0,-3 8-57 16,3-8-155-16,0 0-420 0,0 0 186 0</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8.985"/>
    </inkml:context>
    <inkml:brush xml:id="br0">
      <inkml:brushProperty name="width" value="0.04667" units="cm"/>
      <inkml:brushProperty name="height" value="0.04667" units="cm"/>
      <inkml:brushProperty name="fitToCurve" value="1"/>
    </inkml:brush>
  </inkml:definitions>
  <inkml:trace contextRef="#ctx0" brushRef="#br0">30 73 41 0,'0'0'243'0,"-2"-14"-20"0,2 14-7 0,0-8-19 16,0 8-16-16,0-12-21 0,0 12-10 0,0-12-14 15,0 12-15-15,4-9-11 0,-4 9-10 0,7-5-10 16,-7 5-9-16,8-7-16 0,-2 5-3 0,-6 2-6 16,15-2-3-16,-15 2-13 0,15-1 0 0,-9-1-1 0,-6 2-5 15,16 2-3-15,-7-1-3 0,-1 1-3 0,-8-2-3 16,15 6-5-16,-9-1 1 0,-2 0-5 16,1-1-4-16,-5-4 2 0,4 15-2 0,-4-7-1 0,0-8-2 15,-3 17 2-15,-1-8 3 0,1 1-2 0,-5 0 2 16,0 0-4-16,-1 2 2 0,-3-4 0 0,2 4 0 15,-2-4-3-15,1 3 4 0,-5-2-19 0,3 0-20 16,3-1-22-16,-1 0-25 0,4 0-29 0,-1-2-34 16,2-2-36-16,1 2-182 0,5-6-387 0,0 0 171 15</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9.302"/>
    </inkml:context>
    <inkml:brush xml:id="br0">
      <inkml:brushProperty name="width" value="0.04667" units="cm"/>
      <inkml:brushProperty name="height" value="0.04667" units="cm"/>
      <inkml:brushProperty name="fitToCurve" value="1"/>
    </inkml:brush>
  </inkml:definitions>
  <inkml:trace contextRef="#ctx0" brushRef="#br0">0 50 70 0,'10'0'188'16,"-10"0"-19"-16,10 0-16 0,-10 0-17 0,11 6-14 0,-6-3-19 15,1 2-6-15,1-1-8 0,-1 1-14 0,0 0-1 16,0 3-5-16,4-5-6 0,-1 5-12 0,-1-5-4 16,2 2-2-16,-2-1-1 0,-1-1-7 0,1 2-1 15,5-5-6-15,-3 2-2 0,-2-2-5 0,1 0 1 16,-9 0-7-16,17 0 0 0,-9-2 0 0,-8 2-3 15,13-6-1-15,-7 4-3 0,-6 2 2 0,10-11-6 16,-6 7-5-16,-4 4 0 0,2-14-5 0,-2 14-2 16,-4-12-1-16,0 3 2 0,-2 0-6 0,-2 1-3 15,0 0 7-15,-4 2-1 0,1 0 5 0,-2-2-1 16,0 2 3-16,0 2-2 0,-3 2-4 0,1 0-5 16,0 1-8-16,-1 1-4 0,3 1-26 0,-1 1-4 15,2-1-21-15,2 0-12 0,10-1-160 0,-15 4-267 16,9-4 118-16</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9.684"/>
    </inkml:context>
    <inkml:brush xml:id="br0">
      <inkml:brushProperty name="width" value="0.04667" units="cm"/>
      <inkml:brushProperty name="height" value="0.04667" units="cm"/>
      <inkml:brushProperty name="fitToCurve" value="1"/>
    </inkml:brush>
  </inkml:definitions>
  <inkml:trace contextRef="#ctx0" brushRef="#br0">43-1 104 0,'-9'0'138'0,"9"0"-14"15,-11 4-8-15,3-2-18 0,8-2-6 0,-8 3-4 16,8-3-5-16,0 0-15 0,-7 5-5 0,7-5 0 16,0 0 3-16,0 0-3 0,0 0-13 0,0 0 0 15,12 20 0-15,-9-15-5 0,2 0 7 0,2 1-4 16,0-2 0-16,2 2-2 0,1 2-2 0,0-3 0 0,-2 1-8 15,1-1-1-15,-2 1 0 0,-1-1-7 16,1 1-3-16,-1 1-5 0,-1-2-1 0,-1 2-1 16,1-2-1-16,-3 3 1 0,2-2-1 0,-4-6 0 0,2 13 1 15,-2-13 4-15,-2 11 2 0,2-11-2 0,-7 11 2 16,3-6-3-16,-5 0 3 0,0 0-4 16,1-1-13-16,-3 4 8 0,2-6-1 0,1 2-22 0,0-3-18 15,0 3-24-15,1-1-16 0,7-3-23 0,-13-3-27 16,13 3-182-16,-11-4-322 0,11 4 143 0</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09.937"/>
    </inkml:context>
    <inkml:brush xml:id="br0">
      <inkml:brushProperty name="width" value="0.04667" units="cm"/>
      <inkml:brushProperty name="height" value="0.04667" units="cm"/>
      <inkml:brushProperty name="fitToCurve" value="1"/>
    </inkml:brush>
  </inkml:definitions>
  <inkml:trace contextRef="#ctx0" brushRef="#br0">0 0 191 0,'0'0'200'0,"8"5"-20"0,-8-5-17 16,0 0-11-16,8 11-5 0,-7-6-12 0,2 1-3 16,1 1-8-16,-2 0-9 0,3 1-6 0,-4 0-9 0,4 1-10 15,3 0-8-15,-6 0-10 0,4-2-4 0,-2 2-7 16,-4 0-6-16,4-3-4 0,-2 0-8 0,-2-6 0 16,1 14-6-16,3-8-3 0,-4-6-11 0,0 12-29 15,0-12-25-15,5 11-33 0,-5-11-29 0,0 0-42 16,0 0-212-16,-9 8-375 0,9-8 166 0</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112"/>
    </inkml:context>
    <inkml:brush xml:id="br0">
      <inkml:brushProperty name="width" value="0.04667" units="cm"/>
      <inkml:brushProperty name="height" value="0.04667" units="cm"/>
      <inkml:brushProperty name="fitToCurve" value="1"/>
    </inkml:brush>
  </inkml:definitions>
  <inkml:trace contextRef="#ctx0" brushRef="#br0">-1 30 186 0,'0'0'213'0,"0"-10"-27"0,0 10-28 16,5-6-35-16,-5 6-41 0,0 0-37 16,4-8-39-16,-4 8-68 0,9-2-95 0,-9 2-168 0,13-4 74 15</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407"/>
    </inkml:context>
    <inkml:brush xml:id="br0">
      <inkml:brushProperty name="width" value="0.04667" units="cm"/>
      <inkml:brushProperty name="height" value="0.04667" units="cm"/>
      <inkml:brushProperty name="fitToCurve" value="1"/>
    </inkml:brush>
  </inkml:definitions>
  <inkml:trace contextRef="#ctx0" brushRef="#br0">0 0 188 0,'5'8'194'16,"-4"1"-12"-16,6 4-15 0,-2 0-9 0,-1-1-15 0,-1 2-10 15,1-2-8-15,1 2-6 0,-3 2-8 0,-1-2-7 16,0 1-11-16,3-1-4 0,-4 1-6 0,2 2-10 0,-2-2-1 15,3-2-8-15,-6 0-4 0,1 1-9 0,4 1-2 16,-4-3-7-16,2 3-3 0,2-3-3 16,-4 0 0-16,2 1-7 0,2-2 3 0,-2 2-4 0,0-1-3 15,0-3-7-15,0 0-10 0,3-1-21 0,-3-8-15 16,2 16-13-16,0-9-21 0,3 0-20 0,-1-1-36 16,1-3-34-16,-5-3-191 0,10 5-371 0,-4-2 164 15</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755"/>
    </inkml:context>
    <inkml:brush xml:id="br0">
      <inkml:brushProperty name="width" value="0.04667" units="cm"/>
      <inkml:brushProperty name="height" value="0.04667" units="cm"/>
      <inkml:brushProperty name="fitToCurve" value="1"/>
    </inkml:brush>
  </inkml:definitions>
  <inkml:trace contextRef="#ctx0" brushRef="#br0">0 8 69 0,'0'0'164'0,"13"-3"-9"0,0 1-11 0,-4 1-4 0,5 1-12 15,1-2-9-15,1 2-9 0,4 0-4 16,-1 0-11-16,2 0 2 0,2 2-7 0,-2-4-10 16,-7 2-3-16,2 0-3 0,-1 0-7 0,1 2-6 0,-3-1 0 15,0-1-8-15,-5 2-1 0,-8-2-5 0,13 0-6 16,-5 0-2-16,-8 0-10 0,10 4 1 0,-10-4 0 16,7 6-3-16,-7-6-6 0,9 4 1 0,-7 2-2 15,-2-6 0-15,3 8 4 0,0-2 1 0,-3-6-3 16,5 10 5-16,-3-3 2 0,3-2 0 0,0 1-2 15,-5-6-1-15,6 11-3 0,-2-3 1 0,1-3 0 16,1-2-2-16,-6-3-5 0,7 12 0 0,-4-7-14 16,3 0-21-16,-2 0-23 0,-4-5-24 0,9 7-33 15,-9-7-26-15,7 4-48 0,-7-4-177 0,0 0-376 16,0 0 166-16</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0.971"/>
    </inkml:context>
    <inkml:brush xml:id="br0">
      <inkml:brushProperty name="width" value="0.04667" units="cm"/>
      <inkml:brushProperty name="height" value="0.04667" units="cm"/>
      <inkml:brushProperty name="fitToCurve" value="1"/>
    </inkml:brush>
  </inkml:definitions>
  <inkml:trace contextRef="#ctx0" brushRef="#br0">19 27 125 0,'-4'-8'241'16,"4"8"-25"-16,-4-9-29 0,1 3-13 0,3 6-21 15,0 0-15-15,0 0-14 0,-8-4-16 16,8 4-22-16,0 0-21 0,0 0-18 0,0 0-16 0,-3 19-18 15,3-19-24-15,3 22-23 0,-1-11-26 0,2 3-29 16,-2 0-63-16,5 1-75 0,4 3-247 0,0 1 110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8T18:01:51.91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119F018-A2DC-4606-890F-CAE08E58FB89}" emma:medium="tactile" emma:mode="ink">
          <msink:context xmlns:msink="http://schemas.microsoft.com/ink/2010/main" type="writingRegion" rotatedBoundingBox="885,400 11361,99 11388,1024 912,1324"/>
        </emma:interpretation>
      </emma:emma>
    </inkml:annotationXML>
    <inkml:traceGroup>
      <inkml:annotationXML>
        <emma:emma xmlns:emma="http://www.w3.org/2003/04/emma" version="1.0">
          <emma:interpretation id="{3DA3EFF0-3071-4EAA-933F-D5C94FF2CEBB}" emma:medium="tactile" emma:mode="ink">
            <msink:context xmlns:msink="http://schemas.microsoft.com/ink/2010/main" type="paragraph" rotatedBoundingBox="885,400 11361,99 11388,1024 912,1324" alignmentLevel="1"/>
          </emma:interpretation>
        </emma:emma>
      </inkml:annotationXML>
      <inkml:traceGroup>
        <inkml:annotationXML>
          <emma:emma xmlns:emma="http://www.w3.org/2003/04/emma" version="1.0">
            <emma:interpretation id="{C768BE0D-DA90-40FE-96C4-45AE7859D626}" emma:medium="tactile" emma:mode="ink">
              <msink:context xmlns:msink="http://schemas.microsoft.com/ink/2010/main" type="line" rotatedBoundingBox="885,400 11361,99 11388,1024 912,1324"/>
            </emma:interpretation>
          </emma:emma>
        </inkml:annotationXML>
        <inkml:traceGroup>
          <inkml:annotationXML>
            <emma:emma xmlns:emma="http://www.w3.org/2003/04/emma" version="1.0">
              <emma:interpretation id="{5DCB399A-D32C-410A-A2E7-3AA056AF9CB4}" emma:medium="tactile" emma:mode="ink">
                <msink:context xmlns:msink="http://schemas.microsoft.com/ink/2010/main" type="inkWord" rotatedBoundingBox="885,400 4188,305 4209,1029 906,1124"/>
              </emma:interpretation>
            </emma:emma>
          </inkml:annotationXML>
          <inkml:trace contextRef="#ctx0" brushRef="#br0">-1 63 11 0,'1'-14'148'0,"-1"14"-9"16,0 0-11-16,0 0-7 0,3-10-14 0,-3 10-4 16,0 0-2-16,0 0 1 0,1-10-2 0,-1 10 2 0,0 0-12 15,2-9-2-15,-2 9-7 0,0 0 4 0,0 0-3 16,0 0 5-16,2-8-2 0,-2 8-4 0,0 0-2 16,0 0 0-16,0 0-2 0,0 0 3 0,0 0-3 15,0-12-5-15,0 12-4 0,0 0-5 0,0 0-8 16,0 0-7-16,0 0 0 0,0 0-10 0,0 0-4 15,0 0 4-15,0 0 4 0,0 0 10 0,0 0 6 16,2 26 5-16,1-14 4 0,-1-2 6 0,2 5-5 16,0 3 7-16,-1-1 1 0,3 3-5 0,-1 0-2 15,-2 1-2-15,0-1-7 0,0 0 2 0,2-1 6 16,-4 3-6-16,0-5-1 0,2 2-3 0,-3 0 3 16,0-1-7-16,-3 0 4 0,2-3-5 0,1-2 0 15,-2-1-3-15,-1 1-10 0,2-2-8 0,-2-1 5 0,1 0-11 16,1-1 2-16,0 0 7 0,1-9-11 15,-2 11-6-15,2-11-2 0,-3 10-16 0,3-10-12 16,-5 6-21-16,5-6-17 0,0 0-11 0,0 0-11 0,0 9-18 16,0-9-26-16,0 0-33 0,0 0-31 0,0 0-45 15,0 0-27-15,0 0-56 0,23-19-173 0,-15 9-522 16,-2-1 231-16</inkml:trace>
          <inkml:trace contextRef="#ctx0" brushRef="#br0" timeOffset="935.18">-260 24 153 0,'0'0'207'0,"-12"-2"-16"0,12 2-3 16,-11-2-7-16,11 2-11 0,-10-3-13 16,10 3-6-16,0 0-5 0,-9-4-7 0,9 4-12 15,0 0-9-15,-8-2-10 0,8 2-11 0,0 0-9 0,0 0-10 16,0 0-7-16,0 0-6 0,0 0-3 0,0 0-7 16,16-14-5-16,-5 11 2 0,0-1-3 15,1 2-7-15,5-1 4 0,6-2-5 0,-1 3-1 16,3-2-1-16,9 2-1 0,-4-2-2 0,1-2-2 0,3 5 2 15,-2 0-2-15,0 1-1 0,4 2-2 0,-5-2-3 16,-6 2 0-16,0-1-2 0,-3 2-4 0,1-1-2 16,-1 1 1-16,-4 0-7 0,2-1-1 0,-5 2 2 15,-2-1-5-15,1 2 0 0,-2-3 0 0,1 3-2 16,-6-3 2-16,3-1-3 0,-1 3 0 0,-2-2-5 0,4 5-1 16,-4-3-1-16,-2-1 1 0,-5-3 0 15,9 9 1-15,-4-5 1 0,-1 2-1 0,-4-6 0 16,2 14 0-16,-2-14 1 0,-2 12 0 0,-2-4-1 0,-2 1-1 15,-2-1 2-15,0 3-3 0,-3-5 2 16,-2 4 1-16,-4 2 4 0,-1-3-5 0,-1 4 0 0,3-6-2 16,-5 2 3-16,1-3 0 0,-1 0-3 15,2 0 2-15,0 2 1 0,3-3-3 0,1 3 3 0,2-6 5 16,-2 3-7-16,5 0 1 0,-1-2-1 0,1 0-2 16,3 0 2-16,7-3-2 0,-10 5-3 15,10-5-4-15,-10 3-2 0,10-3-8 0,-6 2-1 0,6-2 1 16,0 0 1-16,0 0 3 0,0 0 4 0,0 0-1 15,0 0-2-15,0 0 6 0,0 0-2 0,17 9 1 16,-17-9 2-16,15 0-2 0,-4 0-4 0,1 0 2 16,2 0-2-16,2-3 4 0,4 2 0 0,-1 0-1 15,1-3 3-15,0 3-2 0,1-5 0 0,-2 3 3 16,1-1-1-16,1 2 2 0,-1-3 1 0,2 2-2 0,-1 1-2 16,0 1 3-16,-6-3 1 0,0 5 2 15,-1-2-4-15,0-1 5 0,0 2-3 0,-3-2 1 16,-3 2-1-16,3 2-2 0,-11-2 4 0,18 0-2 0,-10 2-1 15,0-1 1-15,-8-1 1 0,16 3 1 16,-9 0-4-16,-2 0 3 0,-5-3 0 0,10 7-1 16,-4-3 0-16,-6-4 1 0,9 9 1 0,-9-9-1 15,3 7 2-15,1 0 0 0,-4-7-1 0,1 12 4 0,-1-12-2 16,-2 15 2-16,-4-5 0 0,1-6 3 0,0 7-7 16,-1-2 1-16,-2 1 2 0,2-1 1 15,-4 1-2-15,0-3 1 0,-1 3 1 0,-1-3 8 0,-2 0-2 16,2 0 4-16,1 1 2 0,-1-3-2 0,-2 1 2 15,0 0 1-15,1 0 2 0,-3-4-2 0,2 1-1 16,-7-1 1-16,4 1-2 0,3 1 1 0,-5-3-6 16,0-1 1-16,-2-1 1 0,2 2-2 0,-2-2-1 15,5 1-3-15,1-1 1 0,-1 2 1 0,1-2-4 16,-5-2 2-16,7 0-5 0,-3 2 1 0,6 1-11 16,-4-1-4-16,6 0-13 0,-1-2-16 0,9 3-13 15,-16-1-20-15,16 1-15 0,-12-1-24 0,12 1-30 16,-6-3-46-16,6 3-62 0,0 0-145 0,-5-9-430 0,5 9 190 15</inkml:trace>
          <inkml:trace contextRef="#ctx0" brushRef="#br0" timeOffset="1560.98">760 161 57 0,'0'0'252'15,"0"0"-11"-15,0 0-21 0,0 0-19 0,0 0-21 16,0 0-18-16,0 0-14 0,0 0-13 16,0 0-11-16,0 0-2 0,0 0-1 0,0 0 2 0,0 0-8 15,13 12 1-15,-13-12-10 0,7 9-7 0,-2-4-3 16,-1 1 1-16,0 2-7 0,2-1-1 0,-1 1-11 15,3-1-5-15,-3 0-7 0,1 1-7 0,-1 4-3 16,2-5-5-16,-4 5-10 0,2-5 0 0,1 2-4 16,-1 0-3-16,1-1-5 0,-5-2-3 0,3 1-5 15,-1 1-1-15,1-1 1 0,-3 1-3 0,-1-8 0 0,6 7-6 16,-6-7-1-16,5 7 4 0,-5-7-7 16,0 0 1-16,2 8 6 0,-2-8-6 0,0 0 1 15,0 0 1-15,2 6 0 0,-2-6-1 0,0 0 5 0,0 0-4 16,0 0 3-16,0 0 3 0,0 0-5 0,0 0-1 15,0 0-1-15,0 0 0 0,0 0-3 16,5-26 3-16,-4 14-7 0,-1-1 5 0,8 0 4 0,-3-4-8 16,1-3 0-16,0 1-5 0,4 0 4 0,-4 3-3 15,5-2-2-15,-4 1 4 0,1 0-4 0,-1 5 3 16,3 0-1-16,-2 3-7 0,-1 0-9 0,3-1-8 16,-3 1-18-16,1 1-17 0,0-1-20 0,3 4-22 15,-4 2-23-15,0-1-24 0,-7 4-15 0,15-2-25 16,-8-1-12-16,-7 3-21 0,15 0-193 0,-15 0-448 15,15 3 199-15</inkml:trace>
          <inkml:trace contextRef="#ctx0" brushRef="#br0" timeOffset="2376.57">1226 102 2 0,'0'0'229'0,"0"0"-15"16,0 0-16-16,0 0-4 0,0 10-4 0,0-10-7 15,0 0-7-15,-1 14-7 0,1-6-7 16,0-8-1-16,-2 17-15 0,2-9-2 0,0 4-8 0,0-4-8 16,0 4-10-16,0-2-7 0,0 0-10 0,3-3-9 15,-3-7-4-15,2 19-14 0,1-6-2 0,-2-7-7 16,0 0-9-16,3 1-2 0,0 0-4 0,-4-7-4 16,6 11-4-16,0-7-3 0,-2 0-2 0,2 0-5 15,-6-4-2-15,11 3-2 0,-11-3-3 0,14-1-2 16,-5 2-7-16,-9-1-6 0,21-6-5 0,-13 3-5 15,-1-2-4-15,4-2-11 0,-3 0-5 0,3-5-1 16,-4 2-4-16,4-1 0 0,-3 0-1 0,2-3 3 16,-3 4 3-16,-1-3-1 0,2 2 5 0,-2 0 0 15,0-1 9-15,-1 4-5 0,0-3 6 0,-3 4 4 0,0 0 8 16,-2 7 6-16,6-9 0 0,-3 4 3 16,-3 5 1-16,0 0 0 0,3-9-2 0,-3 9 1 15,0 0-6-15,0 0-1 0,5-7 0 0,-5 7-6 0,0 0 0 16,0 0 0-16,0 0 0 0,0 0 0 0,0 0 0 15,0 0 1-15,-6 30 2 0,6-30-2 16,-2 19 2-16,4-13-1 0,-2 4 0 0,1 0-3 0,1 1 1 16,1 0 2-16,2 0-1 0,-4 1 1 0,4-4-2 15,1 3-2-15,-5-5 5 0,4 3-4 0,-1-5 4 16,2 2 1-16,-1 0-3 0,2-1-1 16,-2-1-2-16,3 0-3 0,0-2-11 0,-8-2-5 0,20 0-9 15,-11 0-4-15,3-1-10 0,-1-3-8 0,0-1-7 16,4 0-13-16,-1-1-3 0,4-3-6 0,-8-1-6 15,5-4-9-15,1 0 0 0,-3-2-5 0,3-2 6 16,-3-2 1-16,4-6 2 0,-1 1 2 0,-1-1 3 16,-3 0 12-16,-3 5 7 0,2-8 12 0,1 3 6 15,-2-1 21-15,-4 4 12 0,4-4 20 0,-1 5 12 16,-6 1 14-16,2 1 8 0,-2 1 7 0,0 1 2 16,2 0 4-16,-2 4 10 0,-2 0 3 0,1 3 3 15,0 1-4-15,-2 1 0 0,1 0-2 0,-1 9-2 0,4-11-9 16,-4 11-4-16,0-8-4 0,0 8-11 0,0 0-5 15,2-8-4-15,-2 8-3 0,0 0-1 16,0 0 1-16,0 0-3 0,0 0 9 0,4 25 1 16,-4-14 1-16,1 0 2 0,-1 8 7 0,1 0 5 0,1 2 2 15,-2 1 0-15,3 6 5 0,0 0-2 0,-1 1 2 16,-1-8 1-16,2 1 6 0,1 7-5 0,-2-7 0 16,2 0 2-16,-2 1-4 0,2-4-5 0,1 0-3 15,2 1 7-15,-4 0-7 0,2-1-2 0,-3-5 1 16,3 0-8-16,1 4-3 0,-1-6 0 0,0 1 3 15,1-2-8-15,-2-1-5 0,1-1-7 0,0-1-9 16,-3-2-22-16,4 1-25 0,-3 0-20 0,-3-7-29 16,4 10-23-16,-1-4-24 0,-3-6-24 0,0 0-27 15,6 6-15-15,-6-6-29 0,0 0-46 0,0 0-156 16,0 0-472-16,0 0 209 0</inkml:trace>
          <inkml:trace contextRef="#ctx0" brushRef="#br0" timeOffset="2945.4">1783 198 219 0,'0'0'204'0,"0"0"-17"16,0 0-20-16,0 0-16 0,0 0-14 0,0 0-8 15,0 0-11-15,0 0-5 0,0 0-6 0,0 0-6 16,30-7-6-16,-19 3-5 0,0 3 2 0,4 0-11 16,-2-2-4-16,1 0-3 0,3 1-6 0,4-3-3 15,-5 4-3-15,-1-2 0 0,8-4-6 0,-2 3-3 16,2 0-7-16,1 2-2 0,1-7-1 0,-4 4-6 16,0 0-1-16,1-1 0 0,0 0-2 0,-1 0-8 15,0 2 2-15,-1-3-4 0,-2 0-3 0,-2 4 1 16,-6-1 1-16,5-2 2 0,-4 2-2 0,0 2 7 15,1-6-7-15,-4 4-3 0,2 1 3 0,-4-2 0 16,1-2-1-16,-3 2-2 0,2-1-3 0,-1 0-1 16,-5 6-2-16,5-13 4 0,-1 8-2 0,-4 5-2 15,2-12-1-15,-2 12-1 0,0-11-3 0,0 11 0 16,-3-11-1-16,3 11-3 0,-8-11 0 0,3 6 0 0,5 5-3 16,-12-6 0-16,7 3-4 0,5 3 4 15,-16-3 1-15,10 3 0 0,6 0-1 0,-20 0 2 16,10 2-3-16,-1-1 3 0,0 3 1 0,2 0 2 15,-3 2 4-15,1 2-3 0,0-4 1 0,2 6 5 0,-1-3 4 16,3 6 6-16,-4-5-2 0,4 5 0 0,0-1-2 16,1-1-1-16,0 0 1 0,1 0 1 0,1 1 0 15,1 0-3-15,0 1-4 0,3 0 7 0,0-6-4 16,1 3-3-16,-1-10-4 0,4 13 2 0,0-6 2 16,2 0-2-16,0 0-3 0,4 0 3 0,0 0-3 15,1-3-17-15,-4-2-18 0,6 3-32 0,-2-2-30 16,2 0-41-16,-5-3-35 0,2 1-50 0,3-4-42 15,-13 3-208-15,20-6-502 0,-8 1 223 0</inkml:trace>
          <inkml:trace contextRef="#ctx0" brushRef="#br0" timeOffset="3248.35">2603 155 70 0,'0'0'291'0,"9"2"-14"0,-9-2-19 0,0 0-21 16,0 0-13-16,0 0-23 0,0 0-1 0,12 0-14 0,-12 0-8 15,0 0-4-15,13 1-5 0,-13-1-9 0,12 0-7 16,-5 1-9-16,3 1 3 0,2 2-9 16,-4-2-8-16,4-2-10 0,1 0-7 0,0 0-5 0,3 1-13 15,-3-1-8-15,2 0-3 0,1 0-15 16,-1 0-1-16,1 0-11 0,3-3 0 0,-1 1-1 15,2-3-15-15,-5 4-5 0,1-1-9 0,-3 1-5 0,2 0-12 16,-2-1-18-16,0-2-16 0,-4 2-18 0,0-1-23 16,-9 3-20-16,13-5-25 0,-8 2-38 0,-5 3-42 15,5-8-49-15,-5 8-42 0,1-6-252 0,-1 6-577 16,0 0 256-16</inkml:trace>
        </inkml:traceGroup>
        <inkml:traceGroup>
          <inkml:annotationXML>
            <emma:emma xmlns:emma="http://www.w3.org/2003/04/emma" version="1.0">
              <emma:interpretation id="{9E51086C-5382-4FA1-903C-365A11495D6A}" emma:medium="tactile" emma:mode="ink">
                <msink:context xmlns:msink="http://schemas.microsoft.com/ink/2010/main" type="inkWord" rotatedBoundingBox="4612,460 6580,403 6596,943 4627,999"/>
              </emma:interpretation>
            </emma:emma>
          </inkml:annotationXML>
          <inkml:trace contextRef="#ctx0" brushRef="#br0" timeOffset="3814.41">3410-158 84 0,'0'0'266'0,"0"0"-12"0,0 0-10 16,0 0-16-16,0 0-17 0,0 0-12 0,0 0-17 15,0 0-10-15,0 0-9 0,0 0-8 0,0 0-10 16,15-4-4-16,-15 4-7 0,18-2-15 0,-5-1-7 16,-2 1-13-16,4 1-6 0,-2-2-5 0,5 2-11 15,2 0-9-15,-4 0-8 0,0-1-6 0,5 1-2 16,0-1-6-16,-5 0-5 0,-1 2-2 0,0-2-11 16,0 0-15-16,-2 1-17 0,-5 0-19 0,-8 1-22 15,18 0-20-15,-11-3-19 0,-7 3-19 0,11-1-25 16,-11 1-33-16,0 0-31 0,6-2-28 0,-6 2-204 15,0 0-459-15,0 0 203 0</inkml:trace>
          <inkml:trace contextRef="#ctx0" brushRef="#br0" timeOffset="4575.41">3458 202 78 0,'18'-11'208'0,"-18"11"-11"0,16-3-19 0,-6 2-9 0,3-1-10 16,3 2-13-16,-1-6-3 0,1 6-9 0,5 0-13 16,-1 0-7-16,4 0-11 0,-1-2-3 15,-3-1-7-15,4 5-5 0,-5-4-8 0,-2 5-3 16,-2-1-11-16,6-2-5 0,-5 3-5 0,-1-1-4 0,1-2 0 15,-3 1-8-15,2 0-2 0,1 0-1 0,-3-1-2 16,-2 3-1-16,1-2-5 0,-2-1 2 16,-10 0-4-16,16-1 8 0,-6 1-8 0,-10 0-2 0,14 0-1 15,-14 0 0-15,10-4 1 0,-10 4 0 0,12-4 1 16,-12 4-2-16,6-5-1 0,-6 5-3 0,7-6-1 16,-7 6-4-16,3-10-1 0,-3 10 0 0,0-10-6 15,0 10 4-15,-3-13-6 0,3 13-2 0,-2-10 0 16,-3 3-1-16,5 7 0 0,-8-11-3 0,3 4 0 15,0 2 0-15,-1-3 1 0,-1 5-2 0,-4-3 2 16,1 2 4-16,-3 0-7 0,3 0 3 0,-3 0 5 16,2 3 0-16,-2 0 2 0,0 0 3 0,1 2 0 15,-1 0 2-15,0 0-2 0,0 2-1 0,0-2-2 16,2 6-1-16,-3-4 3 0,3 2-1 0,5 0-3 16,-7 4-1-16,4-3-2 0,0 0 0 0,2 2 0 15,-1 0-11-15,-3-1-11 0,9 0-14 0,-1-1-24 16,3-6-26-16,-2 13-28 0,2-13-28 0,-2 12-28 15,2-12-29-15,7 6-41 0,-2-1-180 0,-5-5-447 0,8 3 198 16</inkml:trace>
          <inkml:trace contextRef="#ctx0" brushRef="#br0" timeOffset="4089.35">3521-159 2 0,'0'0'199'0,"-8"11"-7"0,3-3-3 0,3 2-9 16,-2 0-10-16,0 2 0 0,4 1-3 15,-5-2 0-15,4 4-5 0,-4 3-6 0,5 1-5 16,-3-6-8-16,1 5-7 0,2 0 0 0,0 2-8 16,-2-3-6-16,2-3-8 0,2 6-5 0,0-5-8 0,1 4-6 15,-3-6-10-15,2 6-2 0,1-5-8 0,-2 0-5 16,4 0-7-16,-5 0-7 0,4-1-3 0,0 0-11 16,-2 0 3-16,1-2-6 0,-1 0-6 0,3 1-3 15,-2-4-5-15,0 0-2 0,2 1-18 0,-1-2-16 16,-3 1-21-16,4-3-15 0,-5-5-28 0,3 12-22 15,-1-8-23-15,-2-4-22 0,0 0-33 0,5 6-32 16,-5-6-37-16,0 0-184 0,0 0-464 0,0 0 206 16</inkml:trace>
          <inkml:trace contextRef="#ctx0" brushRef="#br0" timeOffset="4969.04">4084 110 109 0,'11'-2'260'0,"-11"2"-18"16,0 0-15-16,0 0-26 0,8-1-19 0,-8 1-16 16,0 0-13-16,0 0-5 0,12 5-12 0,-6-2-11 15,-6-3-9-15,7 11-9 0,-4-6-4 0,-3-5-5 16,8 11-9-16,-3-4-5 0,-3 1-4 0,2-2-6 16,0 2 1-16,-1-3-14 0,-1 4-9 0,-2-9 2 15,6 11-12-15,-4-5-2 0,-2-6 3 0,8 9-8 16,-7-4-6-16,-1-5 0 0,5 7-2 0,-5-7-1 15,0 0 4-15,4 7 9 0,-4-7 11 0,0 0 17 16,0 0-2-16,0 0-2 0,0 0-3 0,0 0 2 0,0 0 5 16,16-17-5-16,-14 11-3 0,2-4-1 15,0 0 0-15,1-1-5 0,0 0 0 0,1-3-3 16,-1 1-5-16,1 1-1 0,3-2-5 0,-3 0 0 16,1 3-10-16,2 1 5 0,-2 0 0 0,-3 0-13 0,5 2-3 15,-2 2 0-15,1-3-19 0,1 4-14 0,-2-4-21 16,-1 7-28-16,3-2-27 0,0 1-25 15,0-2-20-15,2 2-21 0,-3 1-28 0,-1 0-20 0,6 1-24 16,3 0-21-16,-6-2-21 0,4 1-175 0,-5 2-483 16,4-6 213-16</inkml:trace>
          <inkml:trace contextRef="#ctx0" brushRef="#br0" timeOffset="5515.6">4677-53 200 0,'0'0'254'0,"0"0"-15"0,0 0-9 0,0 0-24 16,0 0-18-16,0 0-12 0,0 0-15 0,0 0-11 16,0 0-6-16,0 0-8 0,-27 8-11 0,23-3-4 0,-2 0-7 15,-4 3-6-15,0-1-2 0,5-1-2 16,-1 5-11-16,-1-2-4 0,-2-1-9 0,5 2 5 16,-1 0-13-16,-1-1-9 0,4 2-7 0,-3-3-4 15,2 3-4-15,1-5 1 0,2-6-10 0,0 19-2 16,2-9-3-16,1 0-6 0,2 1 2 0,-3-3-3 15,1 2-3-15,5-2-1 0,0-2 2 0,-1 0-3 16,4-1-3-16,2-1 0 0,0-1-3 0,1 0 2 0,-1 0-2 16,0-3-4-16,3 1-4 0,-3-1 1 0,5-1 0 15,-2 1-2-15,2-6-1 0,3 1-8 0,-1 2 13 16,-7-1-9-16,6-2 0 0,-7 0-1 0,7-2 3 16,-5 1 0-16,-1 0 2 0,3-5-2 0,-6 3-5 15,3-2 1-15,1 2-1 0,-4 0-1 0,-3 2 0 16,-1-4 0-16,4 3-3 0,-8 0 1 0,2 2 4 15,-4 6-3-15,5-14-1 0,-5 7 0 0,0 7 0 16,0 0-5-16,-6-16-2 0,-2 13 6 0,8 3-4 16,-15-5 2-16,7 4-1 0,8 1 0 0,-18 1-1 15,8 0 4-15,0 1-1 0,-1 1-1 0,-2 2 4 16,3 0 0-16,4-1-3 0,-4 3 0 0,2 2 2 16,1 0 0-16,1 1 1 0,2 0-2 0,1-3 4 15,3 2 4-15,3 2 9 0,-1 1 3 0,3 0 12 16,1-3 8-16,4 1 9 0,2-1-2 0,7 3 6 15,-1-1 3-15,5-2 12 0,1-4-5 0,7 2 3 0,2 0-19 16,-2-1 1-16,0-3-4 0,1 2-2 16,-7-1-11-16,6-4-16 0,2 2-19 0,-9 1-22 15,0-3-21-15,-2 0-22 0,0-4-22 0,-4-1-38 0,-5 4-47 16,2-3-49-16,1-1-53 0,-6-1-271 0,0 0-601 16,0-3 266-16</inkml:trace>
        </inkml:traceGroup>
        <inkml:traceGroup>
          <inkml:annotationXML>
            <emma:emma xmlns:emma="http://www.w3.org/2003/04/emma" version="1.0">
              <emma:interpretation id="{6F5F43E3-16A3-4CF6-BCCA-A78A482D553F}" emma:medium="tactile" emma:mode="ink">
                <msink:context xmlns:msink="http://schemas.microsoft.com/ink/2010/main" type="inkWord" rotatedBoundingBox="7269,229 11362,112 11388,1024 7295,1141"/>
              </emma:interpretation>
            </emma:emma>
          </inkml:annotationXML>
          <inkml:trace contextRef="#ctx0" brushRef="#br0" timeOffset="6886.16">6085 222 60 0,'6'-16'184'0,"-1"-2"-16"0,5 0-17 0,-5-5-13 0,5 4-9 15,-4-3-9-15,5 3-23 0,2-9 0 0,-1 2-8 16,-6 4-6-16,5-7-9 0,0 2 0 0,-2-3-1 16,-1 2-3-16,-3 1-1 0,3-3-1 0,-4 9-5 15,-1-2-3-15,3-5 3 0,-2 7 1 0,-4-2-3 16,0 3-2-16,0 1 8 0,1 3 0 0,-2 2 6 16,1 5-7-16,-3-5 3 0,2 4-1 0,1 0 1 15,0 10 1-15,-1-13-8 0,1 13-4 0,0-10-5 16,0 10-4-16,0 0-6 0,-3-10-8 0,3 10-1 15,0 0-10-15,0 0 1 0,0 0-3 0,0 0-3 16,0 0-4-16,0 0 0 0,0 0-3 0,0 0 4 16,21 19-4-16,-17-10 4 0,5 2 1 0,-3-1-3 15,3 8 4-15,2-1 2 0,0 3-1 0,-3 0 2 16,6 4-1-16,-3-3 7 0,1-1-7 0,2 7-3 16,0 0-3-16,1-2-2 0,-2-7-1 0,-3 1 1 0,2 1-1 15,-2-1-3-15,2 0 0 0,-3 0-1 0,2-2 2 16,-4 0 1-16,1-6-3 0,-2 3-3 15,0-1 3-15,3-1-2 0,-3 0-1 0,-2-1-21 16,1 0-7-16,1 0-5 0,-1-3-12 0,1 2 1 16,-4-3-18-16,2 0-16 0,-3-1-14 0,4 0-14 0,-2 2-17 15,-3-8-14-15,7 11-26 0,-1-5 13 0,-6-6-23 16,12 8-24-16,-5-5-158 0,-7-3-379 0,0 0 167 16</inkml:trace>
          <inkml:trace contextRef="#ctx0" brushRef="#br0" timeOffset="7354.13">6129 38 149 0,'0'0'233'0,"-10"-4"-24"0,10 4-21 0,0 0-18 15,0 0-21-15,0 0-16 0,17-14-10 0,-5 12-19 16,3 1-3-16,6-1-15 0,2 0-6 0,-2 0-12 16,15-3-6-16,-4 2-14 0,1 0-3 0,1 2-11 15,-1-1-6-15,-1 0-3 0,1 1-4 0,1-1-5 16,-8 0-1-16,5-2-4 0,-6 4 1 0,1-2-4 16,-4 0 2-16,0 2 3 0,2-1-6 0,-11 0-3 15,2-1 6-15,-1 2-2 0,-2-4 3 0,0 4 4 16,-2 0 8-16,-10 0 2 0,16 2-1 0,-16-2 5 15,11-2-1-15,-11 2 0 0,14 4 2 0,-8-4 5 16,-6 0 8-16,11 10 6 0,-6-4 8 0,4 1 0 16,-3 4 4-16,4-3-1 0,-4 6-4 0,2 2 5 15,-1 2-11-15,2 2 2 0,-2 0-3 0,-1 1-5 0,1 1-4 16,-1 4-4-16,2 3-2 0,-2-9-3 16,-4 3-4-16,3-5 0 0,-2 3-4 0,-2-1-1 15,-1-1-1-15,3 0 0 0,-1 1-4 0,-2-6 1 16,-2-3-4-16,2 3 1 0,0-3-3 0,0-3-23 0,-3 1-14 15,3-9-18-15,0 17-19 0,0-9-19 0,-1-2-26 16,1-6-23-16,-3 8-8 0,3-8-28 0,0 0-17 16,0 0-51-16,0 0-139 0,0 0-404 0,0 0 180 15</inkml:trace>
          <inkml:trace contextRef="#ctx0" brushRef="#br0" timeOffset="7735.15">6769-22 158 0,'0'0'227'16,"-1"-16"-10"-16,1 16-17 0,0-13-20 0,0 13-11 16,1-10-19-16,3 5-13 0,-3-4-16 0,4 4-12 15,-3-1-10-15,4 1-7 0,-6 5-11 0,10-13-7 16,-3 9-6-16,-1-2-8 0,5 4-4 0,-1-4-9 15,0 4-3-15,2-2-1 0,-3 4-2 0,3 0 0 16,-1 0-7-16,1 0 1 0,2 0-6 0,-3 0 1 16,-2 4 1-16,7-2-5 0,-6 3-3 0,2-2-4 0,-2 0 3 15,2 0-2-15,-2 5-3 0,0-2 0 0,-4-1 0 16,2 1 1-16,-4 0-5 0,1 0 6 16,-2-1-5-16,-3-5 0 0,5 14-2 0,-8-7 1 15,3-7 2-15,-7 13-5 0,1-7 0 0,-2 1 1 0,-4-2 3 16,3 3-5-16,-2-2 1 0,-1 0-4 0,1-1-10 15,1-1-9-15,-2 1-16 0,2-3-15 16,4 0-18-16,-3 3-10 0,9-5-22 0,-10 4-7 0,10-4-26 16,0 0-28-16,0 0-23 0,0 0-163 0,0 0-369 15,0 0 164-15</inkml:trace>
          <inkml:trace contextRef="#ctx0" brushRef="#br0" timeOffset="8009.05">7191-64 62 0,'0'0'207'0,"11"3"-6"0,-11-3-7 16,9 3-5-16,-7 3-7 0,-2-6-5 0,10 11-7 15,-4-2-2-15,-2 3-7 0,4 5-2 0,-1-5-8 16,0 4-13-16,-2 4-10 0,5 3-5 0,-3-2-10 16,2-2-6-16,0 8-3 0,-2-5 3 0,-1-2-17 15,0 2-4-15,-1-3-15 0,0 0-6 0,0 1-3 16,-1 0-8-16,-2-4-1 0,2-3-8 15,-3 1 10-15,3-2-16 0,-4 1-6 0,0-1-1 0,0 0-9 16,0-3-3-16,0-9-25 0,-5 17-16 0,5-9-13 16,-3-2-21-16,3-6-22 0,-7 10-17 0,2-6-26 15,5-4-15-15,-10 5-27 0,10-5-16 0,0 0-10 16,-13-4-20-16,13 4-174 0,-14-9-415 0,9 3 184 0</inkml:trace>
          <inkml:trace contextRef="#ctx0" brushRef="#br0" timeOffset="8357.38">7237-22 42 0,'-4'-17'241'0,"6"9"-17"0,-2 8-13 0,2-12-12 0,-1 5-17 16,-1 7-13-16,6-13-13 0,-1 8-11 0,1-2-11 15,-1 3-10-15,2-4-7 0,2 3-11 0,1-1-2 16,-1-2-9-16,2 5-4 0,0-2-4 0,-1 0 0 15,1 0-17-15,0 1-6 0,1 1-5 0,0 1-2 16,1-2-4-16,-5 4-1 0,2-2-4 0,-10 2-3 16,16 0-8-16,2 0-1 0,-11 3-8 0,0-1-2 15,-7-2 0-15,15 6-3 0,-9-4-6 0,0 1 2 16,1 2-5-16,0-1 4 0,-4 2-1 0,-3-6 10 16,4 13-8-16,-2-7 2 0,-2-6-1 0,-3 14 2 15,0-6-6-15,-1 0 2 0,-2 1-6 0,-1-1 5 16,-2 3-4-16,1-4 0 0,2 2-2 0,-4 0-21 15,0-1-19-15,4 0-15 0,-1-4-19 0,-1 1-19 16,1-2-28-16,1 5-23 0,6-8-24 0,-8 8-12 16,8-8-11-16,-2 4-13 0,2-4-184 0,0 0-409 15,0 0 180-15</inkml:trace>
          <inkml:trace contextRef="#ctx0" brushRef="#br0" timeOffset="9039.79">7695-70 135 0,'0'0'245'0,"0"0"-23"0,10-1-23 16,-10 1-18-16,0 0-15 0,4 6-5 15,-4-6-12-15,0 0-14 0,6 12-8 0,-2-7-9 0,-3 1-13 16,-1-6-7-16,6 11-2 0,-5-3-8 16,2-1-9-16,-3-7-7 0,4 13-8 0,-1-8-7 15,-2 3-8-15,-1-8 1 0,2 13-8 0,-2-6 0 0,0-7-6 16,0 14-4-16,0-14 0 0,3 8-4 0,-3-8-2 15,0 6-3-15,0-6-5 0,0 0 6 0,0 0-4 16,0 10 3-16,0-10-1 0,0 0-2 0,0 0-6 16,0 0 1-16,0 0-3 0,0 0 1 0,0 0-1 15,4-24-3-15,0 16-3 0,-4 8 0 16,5-17 8-16,-3 3-6 0,4 6 0 0,-1-4-1 0,0 4-2 16,-1-4 7-16,2 2-1 0,0-1 4 0,0 2 6 15,-1 2-11-15,0-1-3 0,3 2-1 0,0 0-1 16,1 1 0-16,-3 1-6 0,1 1 2 0,2 1 1 15,1-1-5-15,-10 3-10 0,16-1-8 0,-4 1-16 16,-2 1-17-16,1 4-19 0,-2-2-14 0,3 1-10 16,1 1-3-16,0 0-16 0,-2 0 1 0,2-1-3 15,0 2 6-15,-1 1-2 0,1 1-1 0,-2-2 20 16,1 0 4-16,-2 0 16 0,0 1-2 0,-1 0 13 16,-1-2 13-16,-3 0 14 0,1 1 15 0,2-1 16 15,-1 2 15-15,-1-2 6 0,0-1 15 0,0 1 9 16,1 1 10-16,-1-1 9 0,0-1 13 0,1-2 5 15,-7-2 6-15,13 5 1 0,-6 0 3 0,-1-2-2 16,2-1-1-16,2 1-5 0,-10-3-6 0,16 1-6 0,-3 1-6 16,1-2 0-16,-3-3-9 0,5 3-6 0,-3-3-3 15,1 2-2-15,-2 0-2 0,4-4-4 16,-1 2-4-16,-1-2 1 0,-1 1-3 0,2-1-3 0,-3 1-3 16,2-1 0-16,-5 0 4 0,-1-1-9 0,-2 0-1 15,0 1 0-15,-2-2 3 0,3-1-7 0,-4 0 0 16,-3 8-5-16,3-14 0 0,-5 6 1 15,2 8-1-15,-7-19-5 0,2 13-4 0,-1 0 11 0,-3-2-6 16,-2 3-2-16,-2 2 0 0,-1-3-1 0,-1 4 2 16,2 2-1-16,-3 0 0 0,0 0-5 0,1 2 1 15,0 1 0-15,0 0-7 0,2 0-13 16,0 2-14-16,1-1-21 0,2 1-19 0,3 0-20 0,-2 0-20 16,3-1-17-16,1 1-22 0,5-5-21 0,-6 9-43 15,2-3-126-15,4-6-374 0,-1 10 166 0</inkml:trace>
          <inkml:trace contextRef="#ctx0" brushRef="#br0" timeOffset="10380.62">8624-2 189 0,'0'0'227'0,"0"0"-24"0,0 0-24 15,0 0-15-15,0 0-17 0,0 0-17 0,12 2-6 0,-12-2-9 16,0 0-13-16,10 3-6 0,-10-3-6 16,9 2-9-16,-9-2-7 0,13 0-7 0,-13 0-3 15,17 0-10-15,-9-2-4 0,-8 2-5 0,17 0-2 0,-5 2-7 16,-3-2-1-16,3-2-5 0,-1-1-6 0,0 0 2 16,2 0 0-16,-3 0-6 0,1-3 2 0,-1 1-5 15,0 0 3-15,-3 2-7 0,3-4-2 16,-4 1 2-16,1-1 2 0,0 2-5 0,-1-7 0 0,-3 10-1 15,0-7 3-15,0 0-3 0,-3 9 4 0,-2-13 2 16,2 13-3-16,-2-14-10 0,2 14 7 0,-10-11-2 16,2 8 7-16,1 0 1 0,-3 1 1 0,10 2-2 15,-26-3 3-15,13 6 3 0,-1-2-1 0,0 1-1 16,-1 2 2-16,1 0-1 0,2 2 0 0,-1-1-7 16,1 3 5-16,1-3-5 0,1 4 1 0,1 0-3 15,1-2 8-15,2 3-11 0,-1 0-1 0,3-1 3 16,0 1 0-16,0-1-5 0,1-3 4 0,3-6 1 15,0 14-4-15,0-14 1 0,3 13-3 0,2-9-9 16,-5-4-3-16,7 9-9 0,-2-4-3 0,-5-5-7 0,13 5-7 16,-5-5 0-16,-8 0-4 0,20-3 4 0,-8 3-1 15,1-2 1-15,-1-2 1 0,0-1 5 16,1 0 2-16,-1-1 5 0,0-3 0 0,-1 3 2 16,2-3 5-16,-2 2-4 0,-3-3 2 0,1 1 2 15,1 0 3-15,-4 4 18 0,-1-1 12 0,1-2 16 16,-3 5 13-16,2-4 8 0,-5 7 9 0,7-6 4 15,-7 6-2-15,6-6-4 0,-6 6-7 0,4-5-4 16,-4 5-6-16,0 0-7 0,0 0-3 0,0 0-6 0,0 0-1 16,0 0-6-16,0 0 2 0,0 0-2 15,7 15-2-15,-7-15-5 0,1 11 5 0,-1-11-4 16,4 12-2-16,-3-4 0 0,1-2 1 0,0 0-4 0,2 2-5 16,-4-8-16-16,6 14-8 0,-2-8-16 0,-1-1-13 15,-3-5-13-15,13 9-15 0,-4-7-15 0,2 1-17 16,3 0-5-16,0-2-1 0,-2 0-1 0,3-2-1 15,1-1 4-15,-1-3 8 0,1 3 13 0,-1-3 3 16,-2 0 14-16,4-3 6 0,-3 0 10 0,0 0 10 16,-3 0 11-16,1-1 19 0,-3 0 15 0,0 1 21 15,0 0 16-15,-3-1 17 0,-1 4 9 0,0-4 17 16,0 4 7-16,0 0 9 0,-5 5 7 0,2-10 4 16,-2 10-3-16,2-10-3 0,-2 10 0 0,0 0-11 15,0 0-8-15,-6-13-6 0,6 13-9 0,0 0-8 16,-12 0-4-16,12 0-5 0,0 0-8 0,-14 10-2 15,7-4-5-15,0 2-5 0,-1 1 1 0,0 0 0 16,2 1-8-16,0 1 4 0,2-2-4 0,-2 1-4 16,1 2-1-16,0-2-2 0,4 2 0 0,-2-2 0 15,2-3-3-15,1-7 1 0,1 14 2 0,2-8-1 16,-1 1-1-16,3 0 14 0,3-3-14 0,-1 0-1 16,3-3-1-16,2 1 1 0,2-2-5 0,2 0 3 15,-1-2 0-15,-1 1-2 0,7-7-2 0,-2 1 0 16,3-1-3-16,-2-2 2 0,1-2-14 0,-2-2-1 0,0 0-3 15,7-2-6-15,-5-4 0 0,1-5-5 16,4 3-2-16,-3-3 0 0,-1-3-5 0,1-3 0 16,-4 2 2-16,0 0 2 0,-3 3 4 0,-5 6 2 0,1-6 5 15,-2 6 2-15,-2 4 14 0,-2-2-2 0,0 5 8 16,-1-1 1-16,-1 3 6 0,-4 2 3 0,3 1-3 16,-3 8 2-16,3-12-3 0,-3 12 0 0,0-10-5 15,0 10 0-15,0 0-2 0,0 0-5 0,0 0 3 16,0 0 0-16,0 0-2 0,0 0 2 0,0 0-2 15,-21 16 5-15,13-4-5 0,0 0-3 16,0 6 2-16,1-1 0 0,-3 5 0 0,3-2 2 0,-2 0-1 16,-2 7 1-16,2-4 3 0,1 4-3 0,0 0 1 15,0 1 2-15,1-8-4 0,3 0 1 0,0-1 4 16,1-2 1-16,1 3-1 0,2-5-4 0,1-1 1 0,0 4-1 16,-1-6 2-16,0 1 0 0,5-2-3 15,-3-3 5-15,0-2 7 0,2 0-13 0,3-1 4 16,3 0-3-16,-1 1-4 0,2-2 5 0,-4-3 2 15,7-1-1-15,-5 1-3 0,1-2 3 0,5-2-3 16,-4 1 2-16,3-1-1 0,-3-2 0 0,5-3 3 16,-4 3-2-16,2-2-1 0,-1 0 2 0,1 0 3 15,-2 2-4-15,3-2-4 0,-3 3 4 0,-2-2 5 16,-3 3 6-16,2 0 2 0,-1-2 0 0,-1 2 17 16,-7 3-12-16,11-3-7 0,-11 3 2 0,11-3-1 15,-11 3-5-15,10 0 5 0,-10 0 5 0,10 6-4 16,-10-6 8-16,11 6 0 0,-7-1-2 0,2 0 0 0,-1-1-2 15,0 2 2-15,-5-6 0 0,10 8-7 0,-5-4-3 16,1 0 6-16,-6-4 0 0,7 8-5 0,-2-2-19 16,-5-6-22-16,10 6-28 0,-6-1-34 15,-4-5-39-15,5 5-44 0,-5-5-38 0,7 3-43 0,-7-3-237 16,10 1-532-16,-10-1 236 0</inkml:trace>
          <inkml:trace contextRef="#ctx0" brushRef="#br0" timeOffset="10847.4">10154-53 283 0,'0'0'298'0,"0"0"-16"0,6 6-20 0,-6-6-22 16,0 0-20-16,0 0-16 0,0 0-16 0,0 0-14 15,0 0-10-15,0 0 1 0,0 0 4 0,0 10-6 0,0-10 0 16,0 0-7-16,0 0-4 0,0 0-11 0,0 0 2 16,-6 14-2-16,6-14-9 0,0 0-8 15,0 0-3-15,0 0-6 0,0 0-2 0,0 8-3 16,0-8 0-16,0 0 0 0,0 0 2 0,0 0 6 0,0 0 1 15,0 0 9-15,0 0 6 0,0 0 3 16,0 0 4-16,0 0 0 0,0 0-9 0,0 0-7 16,0 0-14-16,0 0-15 0,0 0 0 0,0 0-14 0,0 0-6 15,0 0-8-15,0 0-9 0,11-26-5 0,-11 26-1 16,0 0-8-16,1-7-9 0,-1 7-2 0,0 0-2 16,3-11-3-16,-3 11-6 0,0 0-4 0,0 0-12 15,0-8-11-15,0 8-10 0,0 0-21 0,0 0-26 16,0 0-25-16,0 0-29 0,0 0-43 0,0 0-38 15,0-13-39-15,0 13-24 0,0 0-28 0,0 0-30 16,-9-5-31-16,9 5-30 0,0 0-44 0,-6-7-235 16,6 7-710-16,-3-9 315 0</inkml:trace>
          <inkml:trace contextRef="#ctx0" brushRef="#br0" timeOffset="11132.4">10161-267 311 0,'0'0'364'0,"0"0"4"0,0 0 1 16,0 0 4-16,0 0-1 0,0 0 4 0,0 0-6 0,-1-10 0 15,1 10-14-15,0 0-11 0,0 0-20 0,0 0-22 16,0 0-20-16,6-11-23 0,-6 11-19 15,0 0-26-15,0 0-19 0,0 0-18 0,0-8-20 16,0 8-15-16,0 0-17 0,0 0-14 0,0 0-21 0,0 0-37 16,0 0-38-16,0 0-49 0,0 0-60 15,0 0-72-15,0 0-81 0,0 0-64 0,0 0-56 16,0 0-67-16,-13-2-406 0,13 2-908 0,0 0 402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1.320"/>
    </inkml:context>
    <inkml:brush xml:id="br0">
      <inkml:brushProperty name="width" value="0.04667" units="cm"/>
      <inkml:brushProperty name="height" value="0.04667" units="cm"/>
      <inkml:brushProperty name="fitToCurve" value="1"/>
    </inkml:brush>
  </inkml:definitions>
  <inkml:trace contextRef="#ctx0" brushRef="#br0">37 175 140 0,'0'0'189'15,"6"7"-22"-15,-1-5-16 0,-5-2-9 0,10 8-17 16,-4-2-11-16,-2-2-9 0,2 0-14 0,1 0-6 0,-2 1-7 16,4-1-5-16,-2 0-9 0,-1 1-9 15,-2-1-1-15,5-1-10 0,-2 0-5 0,1-1-5 16,2 3-6-16,-2-4-1 0,-8-1-7 0,15 5-6 0,-6-7-12 16,-9 2-14-16,18-2-10 0,-11 0-11 15,-2-3-16-15,3-1-11 0,-1 1-7 0,-1-3-15 16,2-1-2-16,-3-1-9 0,2-2-12 0,-4 4-1 15,-2-6 8-15,-1 2 10 0,-1-1 13 0,-2-1 30 0,1 2 34 16,-3 0 11-16,-1 0 15 0,-1-1 6 0,0 1 10 16,-1 3 11-16,-3 0 13 0,0 0 3 0,-1 2 2 15,1-1 2-15,-4 2 3 0,4 1 1 0,-2 0-4 16,0 1-6-16,4 0-16 0,-4 2 5 0,4 2-6 16,-4 0 1-16,1 0-7 0,-1 4-5 0,2-2-1 15,4 3-5-15,-1 0-22 0,1 1-20 16,1 1-17-16,1-2-25 0,0 1-34 0,2 0-149 0,3-6-263 15,3 15 117-15</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1.732"/>
    </inkml:context>
    <inkml:brush xml:id="br0">
      <inkml:brushProperty name="width" value="0.04667" units="cm"/>
      <inkml:brushProperty name="height" value="0.04667" units="cm"/>
      <inkml:brushProperty name="fitToCurve" value="1"/>
    </inkml:brush>
  </inkml:definitions>
  <inkml:trace contextRef="#ctx0" brushRef="#br0">0 57 137 0,'5'6'148'0,"-5"-6"-6"15,0 0-10-15,0 11-11 0,3-3-11 0,-3-8-4 16,0 8-11-16,0-8-11 0,0 12-2 0,0-12-6 16,0 11-6-16,0-11-9 0,-3 10-6 0,3-10-4 0,0 0-4 15,0 9-5-15,0-9-2 0,0 0-2 0,0 0 0 16,0 0-4-16,0 0-1 0,3 8-4 15,-3-8-4-15,0 0-8 0,0 0-12 0,0 0-2 16,16-16-9-16,-12 10-11 0,3-2-13 0,4 2-3 0,-3-2-14 16,6 0 0-16,-5-3-6 0,2-1-19 0,2 4 7 15,2-4 8-15,-2 2 6 0,1 4 3 16,-1-2 12-16,1 3 4 0,-3 1 10 0,2-1 10 0,-3 2 19 16,0 0 15-16,-4 2 4 0,-6 1 13 0,22-1-3 15,-13 1 12-15,-2 2-4 0,4 1 10 0,-5 2-6 16,5-1-4-16,3 1 0 0,-4 5-1 0,3-3-5 15,-3 3-1-15,9 5-6 0,-4 2 0 0,-2-1-6 16,3-1-18-16,-1 3-30 0,1-2-45 0,-1 2-65 16,1-4-133-16,-1 4-288 0,3-4 128 0</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3.471"/>
    </inkml:context>
    <inkml:brush xml:id="br0">
      <inkml:brushProperty name="width" value="0.04667" units="cm"/>
      <inkml:brushProperty name="height" value="0.04667" units="cm"/>
      <inkml:brushProperty name="fitToCurve" value="1"/>
    </inkml:brush>
  </inkml:definitions>
  <inkml:trace contextRef="#ctx0" brushRef="#br0">-1 7 3 0,'0'0'236'0,"0"-8"-17"0,0 8-15 0,0 0-20 16,0 0-19-16,0 0-11 0,0 0-21 0,0 0-13 0,0 0-10 15,0 0-11-15,0 0-7 0,0 0-12 0,0 0-2 16,0 0 0-16,8 19-6 0,-8-19-4 16,5 11-3-16,-3-5-2 0,1 2-3 0,-1 0-8 15,2-1-4-15,-4 0-2 0,2 2-6 0,-2-9-1 16,5 11-4-16,-5-3-3 0,2-2-6 0,-2-6 0 16,0 10-4-16,0-10-2 0,0 0 2 0,0 14-3 0,0-14 1 15,-2 9-4-15,2-9 0 0,-3 9-7 0,3-9-13 16,-4 8-12-16,4-8-20 0,-4 5-14 0,4-5-18 15,-5 6-17-15,5-6-21 0,0 0-15 0,0 0-19 16,0 0-34-16,-2 9-155 0,2-9-356 0,0 0 158 16</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3.762"/>
    </inkml:context>
    <inkml:brush xml:id="br0">
      <inkml:brushProperty name="width" value="0.04667" units="cm"/>
      <inkml:brushProperty name="height" value="0.04667" units="cm"/>
      <inkml:brushProperty name="fitToCurve" value="1"/>
    </inkml:brush>
  </inkml:definitions>
  <inkml:trace contextRef="#ctx0" brushRef="#br0">2 39 208 0,'-3'-10'230'0,"3"10"-10"15,0-9-11-15,0 9-11 0,0-10-17 0,0 10-17 0,0 0-17 16,0 0-15-16,0 0-12 0,0 0-13 0,0-11-16 15,0 11-8-15,0 0-10 0,0 0-7 0,0 0-13 16,0 0-17-16,0 0-13 0,0 0-13 0,0 0-9 16,0 0-14-16,2 29-17 0,-1-20-16 0,2 0-13 15,-1 3-23-15,0-1-20 0,1 2-22 0,5-1-43 16,-3 1-122-16,-3-2-311 0,4 0 138 0</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4.219"/>
    </inkml:context>
    <inkml:brush xml:id="br0">
      <inkml:brushProperty name="width" value="0.04667" units="cm"/>
      <inkml:brushProperty name="height" value="0.04667" units="cm"/>
      <inkml:brushProperty name="fitToCurve" value="1"/>
    </inkml:brush>
  </inkml:definitions>
  <inkml:trace contextRef="#ctx0" brushRef="#br0">0 103 39 0,'0'0'196'0,"0"0"-10"0,2 8-15 15,-2-8-17-15,5 3-16 0,-5-3-14 0,0 0-8 0,6 9-8 16,-6-9-15-16,3 5-5 0,-3-5-7 0,4 6-6 16,-4-6-9-16,3 8-6 0,-3-8-10 15,4 5 1-15,-4-5-6 0,0 0 3 0,4 6-10 16,-4-6 0-16,5 8-7 0,-5-8 0 0,0 0-4 0,0 0-3 15,0 0 1-15,0 0-2 0,0 7-1 0,0-7-4 16,0 0-4-16,0 0 2 0,0 0 6 0,0 0-7 16,0 0 1-16,0 0 1 0,0 0-3 0,0 0-1 15,0 0-5-15,0 0-1 0,0 0-9 0,10-21-2 16,-7 16-8-16,-3 5-3 0,6-12-4 16,-1 5 0-16,-1 1-2 0,1-2 0 0,1-1-1 0,1 2 7 15,2-2-5-15,0 0 2 0,-3 2 1 0,1 0 0 16,1 0 4-16,3 0 10 0,-4 2 2 0,2 0 10 15,-2 1 3-15,1-1-2 0,-1-1 6 0,2 3 5 16,-2-1 3-16,0 0 0 0,-7 4 4 0,16-6 5 16,-8 5-2-16,0-1 1 0,-8 2-2 0,13-2 1 15,-13 2-6-15,16 2-3 0,-12 0 1 0,3 2-1 16,-1 1-3-16,-1 0 1 0,3 4-1 0,-5-3-3 16,2 1-1-16,1 3-1 0,-4 1 0 0,0 0-3 15,3 0-3-15,-3 0 5 0,-2 0-4 0,4 1 3 0,-4-4-2 16,0 1 0-16,2-1 2 0,1 3-14 0,-3-3-31 15,0-8-17-15,0 14-23 0,2-7-31 0,2-1-32 16,-4-6-73-16,4 9-135 0,1-6-370 0,5 2 163 16</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4.737"/>
    </inkml:context>
    <inkml:brush xml:id="br0">
      <inkml:brushProperty name="width" value="0.04667" units="cm"/>
      <inkml:brushProperty name="height" value="0.04667" units="cm"/>
      <inkml:brushProperty name="fitToCurve" value="1"/>
    </inkml:brush>
  </inkml:definitions>
  <inkml:trace contextRef="#ctx0" brushRef="#br0">44 1 95 0,'0'0'190'16,"-13"-1"-25"-16,13 1-13 0,0 0-14 0,-11-1-16 0,11 1-13 16,0 0-8-16,-11 0-11 0,11 0-13 0,0 0-4 15,0 0-13-15,-7 6 1 0,7-6-3 0,0 9-6 16,0-9-7-16,0 10-2 0,0-10-2 0,0 0-13 15,2 16 12-15,1-7-4 0,-1-4 3 0,3 2-2 0,-5-7-4 16,4 12-2-16,-1-5-4 0,0-1 1 16,2 2-3-16,0-2-4 0,-1 5 0 0,2-3-1 15,1 1-3-15,-3-1 0 0,2 1-6 0,-2-1 2 0,1 0-4 16,2 0 0-16,-1 1-2 0,-2-1-2 16,1-2 5-16,-1 2-1 0,0-2-6 0,-1 0 1 15,0 2-1-15,-3-8-1 0,1 13 0 0,0-8 4 16,-1-5 0-16,3 13-1 0,-3-13-2 0,0 0 2 0,-4 11 0 15,4-11-12-15,-7 8 12 0,7-8-14 0,-7 7-18 16,7-7-8-16,-8 2-30 0,8-2-23 16,-10 3-12-16,10-3-60 0,0 0-128 0,-13-6-311 0,13 6 139 15</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4.997"/>
    </inkml:context>
    <inkml:brush xml:id="br0">
      <inkml:brushProperty name="width" value="0.04667" units="cm"/>
      <inkml:brushProperty name="height" value="0.04667" units="cm"/>
      <inkml:brushProperty name="fitToCurve" value="1"/>
    </inkml:brush>
  </inkml:definitions>
  <inkml:trace contextRef="#ctx0" brushRef="#br0">0 0 146 0,'0'0'189'0,"0"0"-13"16,0 0-18-16,0 0-16 0,0 0-10 0,5 18-13 0,-5-18-5 16,0 16-3-16,0-7-11 0,0-9-3 15,0 17-6-15,0-6-12 0,0-3-1 0,0 3-6 16,2-2-4-16,-2 0-8 0,0 2-4 0,3 2-6 15,-3-13-5-15,1 14-4 0,0-8-3 0,0 1-3 0,-1-7-2 16,0 12-21-16,0-12-19 0,3 9-10 0,-3-9-19 16,2 7-14-16,-2-7-39 0,7 3-32 15,-7-3-67-15,0 0-101 0,0 0-314 0,19-14 139 0</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5.295"/>
    </inkml:context>
    <inkml:brush xml:id="br0">
      <inkml:brushProperty name="width" value="0.04667" units="cm"/>
      <inkml:brushProperty name="height" value="0.04667" units="cm"/>
      <inkml:brushProperty name="fitToCurve" value="1"/>
    </inkml:brush>
  </inkml:definitions>
  <inkml:trace contextRef="#ctx0" brushRef="#br0">232 0 16 0,'10'9'148'0,"-10"-9"-18"0,1 8 6 16,-1-8-7-16,0 0-10 0,-2 16-9 0,2-16-10 16,0 10-13-16,0-10-9 0,0 16-2 0,-4-10-6 15,4-6 2-15,-2 14-12 0,-2-6-2 0,4-8 0 16,-4 14-11-16,1-8 11 0,-2 3-7 0,2-3 0 15,-2 0-1-15,-2 2 0 0,2-2 0 0,-1-1-1 0,-3-1-9 16,-2 1 4-16,0-1-5 0,-1-2-4 16,-1 1-5-16,1-3 0 0,0 1-3 0,2 3-3 15,-3-4-2-15,1 0 1 0,0 0-5 0,12 0-1 16,-17-2-4-16,7 2-12 0,10 0-14 0,-14-2-15 0,14 2-9 16,-11-2-28-16,11 2-18 0,-9-5-29 0,9 5-51 15,-6-11-124-15,6 11-308 0,4-12 136 0</inkml:trace>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5.894"/>
    </inkml:context>
    <inkml:brush xml:id="br0">
      <inkml:brushProperty name="width" value="0.04667" units="cm"/>
      <inkml:brushProperty name="height" value="0.04667" units="cm"/>
      <inkml:brushProperty name="fitToCurve" value="1"/>
    </inkml:brush>
  </inkml:definitions>
  <inkml:trace contextRef="#ctx0" brushRef="#br0">0 0 157 0,'0'0'162'15,"4"11"-7"-15,-2-6-5 0,1 6-6 0,-1 1-13 16,-1 3-8-16,-1-2 5 0,1 1-14 0,-1 7-4 16,3-1-7-16,-3-3-4 0,1-2-7 0,-2 4-6 15,1 0-10-15,1 0-7 0,-1-2-3 0,0-3-10 0,0 0 2 16,0 5-9-16,0-6-5 0,0 2-5 15,0-4-7-15,0 1 4 0,0-1-4 0,0 0-1 16,2-2-6-16,-2-9-2 0,-2 14 0 0,2-14 0 0,0 13-4 16,0-13-1-16,2 9-1 0,-2-9-1 0,0 0 0 15,3 8 0-15,-3-8-1 0,0 0-4 16,0 0-2-16,0 0 0 0,8 3 0 0,-8-3-8 16,0 0-6-16,0 0-3 0,18-11-4 0,-12 7 0 0,0-1-3 15,0 0-7-15,0-1-2 0,-2 0-16 0,5 0 7 16,-2 2 2-16,2-5-2 0,-3 3-3 0,4-1 7 15,-4 0 0-15,1 2-1 0,1 0 7 0,3-1-17 16,-1 0 18-16,-3 3 8 0,0-2 1 0,0 2 0 16,0-1-1-16,0 1 12 0,-7 3 0 0,12-4 0 15,-12 4 0-15,7-3-1 0,-7 3-1 0,11-2 4 16,-11 2-2-16,0 0 0 0,0 0 5 0,15 5 1 16,-15-5-3-16,6 7 2 0,-6-7 5 0,4 12-2 15,-3-5 7-15,-1-7 1 0,1 12-2 0,-2 0 0 16,1-4 2-16,0-8 1 0,-3 15 4 0,0-7-5 0,3-8 0 15,-5 14 1-15,2-9 4 0,-4 0-5 0,2-1 7 16,-2 1-3-16,-3-3-2 0,0 2-2 16,0 1-2-16,-2-3-3 0,-1 1-11 0,1-2-14 15,0-2-14-15,2 1-24 0,10 0-11 0,-18-5-27 0,12 3-33 16,0-4-60-16,6 6-115 0,-7-11-324 0,7 11 144 16</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7.734"/>
    </inkml:context>
    <inkml:brush xml:id="br0">
      <inkml:brushProperty name="width" value="0.04667" units="cm"/>
      <inkml:brushProperty name="height" value="0.04667" units="cm"/>
      <inkml:brushProperty name="fitToCurve" value="1"/>
    </inkml:brush>
  </inkml:definitions>
  <inkml:trace contextRef="#ctx0" brushRef="#br0">77 356 147 0,'0'0'185'0,"-16"3"-16"0,11 2-13 16,-3-2-13-16,0 3-11 0,2 0-8 0,-1 2-7 0,-2-2-9 16,4 4-5-16,1-4-11 0,2 3 0 0,-3-1-12 15,1 2 3-15,4-1 2 0,0-9-7 16,4 19 0-16,-3-13-1 0,4 3-2 0,0-3-3 15,2 2-2-15,1-2-9 0,4-1-6 0,1 0-5 16,-1-2-2-16,0-2-6 0,2 1-6 0,-2-2 2 16,0-1-5-16,3 0-4 0,0-3-3 0,0-4-3 15,-3 2-1-15,0-1-3 0,6-6-14 0,-5 0-10 0,1-1-12 16,-2 0-8-16,1-2-13 0,-1 1-6 0,-2-2-3 16,1 0-2-16,-1-1 1 0,-3 1 0 0,1 0 9 15,-6 3 1-15,3-2 6 0,0-4 0 16,-4 3 4-16,0 1 5 0,2 2 4 0,-3 0 8 0,-3-4 2 15,6 4 7-15,-3 2 3 0,-3-1 5 0,6 1 2 16,-3-2-1-16,0 5 6 0,1-4-1 0,0 3-4 16,1 2-1-16,0-3 1 0,-1 0 2 0,1 0 0 15,-2 11 1-15,3-14 0 0,-2 8 1 0,-1 6 5 16,3-11-4-16,-3 11 4 0,4-9 0 0,-4 9-2 16,0 0-4-16,1-10-4 0,-1 10-2 0,0 0 0 15,0 0-1-15,0 0-2 0,0 0 3 0,0 0-2 16,0 0-2-16,0 0 0 0,0 0-1 0,0 0 0 15,0 0 0-15,0 0 1 0,-6 30-2 0,1-18 2 16,2-1-1-16,0 1-1 0,1 1 1 0,1 4 3 16,-3 2 0-16,2-2 0 0,-2 1 0 0,3-3 2 15,0 3 3-15,-1 2 0 0,0-2 0 0,1 1 2 16,1-2 2-16,1 2-1 0,-1-3 1 0,2 3 2 0,0-6 0 16,0 1 2-16,2 4-2 0,-2 0-3 0,1-4 1 15,1 3 1-15,-1-2-4 0,-1-3 1 16,2 1-1-16,-1-3 1 0,-1 1-2 0,1 0 0 0,-1 2 0 15,2-4-2-15,-3 0-2 0,2-3 3 0,-1 0 2 16,-2-6-2-16,4 13-2 0,-4-13 1 0,2 8 3 16,-2-8-2-16,4 7-2 0,-4-7 0 0,2 7 2 15,-2-7 0-15,5 5 6 0,-5-5-7 0,0 0 0 16,0 0 1-16,14 0-1 0,-14 0-1 0,0 0-15 16,17-8-8-16,-9 4-4 0,-2-3-14 0,2-1-6 15,2-1-6-15,-1-1-1 0,1 0-7 0,0 0-6 16,-1 0 2-16,2-3 8 0,0 5 0 0,-3-4 12 15,2 2 3-15,-1 2 4 0,-3-1 14 0,0 4 4 16,0-1 4-16,0 0 2 0,-1 3 2 0,-5 3 7 16,6-11 2-16,-6 11 7 0,8-8-3 0,-8 8-1 15,5-5 2-15,-5 5 1 0,0 0-5 0,5-6-3 16,-5 6 0-16,0 0-1 0,0 0-1 0,0 0 4 16,0 0 0-16,0 0-2 0,8 17 1 0,-8-17 0 0,2 13 2 15,0-7 1-15,1 3-2 0,-3-9 5 16,4 16 4-16,-1-5 3 0,-1-2 3 0,1 0 8 0,3 1-4 15,-1 0 1-15,0 0 3 0,0-2 2 16,3 0 3-16,-1 0 2 0,1-2 0 0,2 2-4 0,-3-4 1 16,3 1-2-16,3-1-4 0,-1 3-3 0,-1-5-1 15,0 1-2-15,-2-1 0 0,3-1-3 16,-2-1 0-16,-10 0-2 0,16-1-1 0,-7 0 0 0,-9 1-2 16,17-6-7-16,-11 1-4 0,0-1-5 0,-1-1-6 15,0 2-1-15,-2-5-2 0,2 1-4 0,-4 0 3 16,0 2 2-16,3-1-1 0,-4 8 4 0,2-12-2 15,-2 12 6-15,3-11-1 0,-3 11 3 0,1-8-2 16,-1 8 2-16,0 0-5 0,3-8 1 0,-3 8-3 16,0 0 2-16,0 0 1 0,0 0 1 0,0 0-1 15,0 0 1-15,0 0 3 0,0 0-2 0,0 0 4 16,0 0 0-16,0 0-3 0,3 28 4 0,-3-28 0 16,1 11 2-16,-1-11 0 0,2 10-1 0,0-5 0 15,-2-5 5-15,6 9 3 0,-6-9 1 0,5 10 4 16,1-6-1-16,-6-4 2 0,10 8-1 0,1-4-4 0,-3 0 0 15,0-3 1-15,2 2 3 0,2-2-4 16,2-1-2-16,-2 0 0 0,-3 0 2 0,3-1 0 16,-1 1 1-16,1-3-3 0,-5 0-1 0,2-1-1 0,-2 2 2 15,2-3-5-15,-2 0-5 0,-1-2-3 16,0 2-1-16,-1-3-3 0,-1 2 5 0,-4 6-5 16,4-14 4-16,-3 7-1 0,-1 7 0 0,0-14-1 0,1 8 3 15,-1 6 0-15,-2-12-1 0,2 12-1 0,-5-11 0 16,5 11 4-16,-9-9-1 0,3 5 9 0,6 4-9 15,-11-8-1-15,3 5 2 0,1 1-2 0,7 2 4 16,-15-2-2-16,15 2 4 0,-15-2-2 0,15 2-2 16,-14 0 2-16,5 2 2 0,0 0-1 0,9-2-1 15,-16 4 2-15,10-3 0 0,0 4 0 0,1-1-1 16,-1 1 1-16,0-1 1 0,1 2 1 0,-1 0 0 16,6-6 2-16,-5 10-4 0,0-6 4 0,5-4 2 15,-1 14 1-15,1-14 1 0,1 11 1 0,-1-11-1 16,6 9-1-16,-1-4 5 0,1 0-6 0,2-2-1 15,0 3 4-15,1-6-3 0,3 5 1 0,-1-3 0 16,-2 1-2-16,1-2 6 0,-10-1-5 0,17-1 2 16,-7-2-2-16,-10 3-2 0,18-2 0 0,-10-1 0 15,-2 1 1-15,1-4 0 0,1 0-3 0,-2 1 2 16,0 0 0-16,-1-1 1 0,-5 6-2 0,7-11-1 16,0 7 2-16,-7 4 7 0,6-8 2 0,-3 3 2 15,-3 5 0-15,4-5 2 0,-4 5-2 0,0 0-1 0,6-6-1 16,-6 6 0-16,0 0-3 0,0 0-6 0,0 0-2 15,0 0 1-15,0 0 0 0,0 0 2 0,0 0-3 16,0 0 3-16,11 10-4 0,-11-10 0 0,4 12 1 16,-1-6 1-16,0 1-1 0,-3-7 1 15,5 13 4-15,-1-6-2 0,1 2 0 0,0-1 3 0,-3-2-2 16,3-1 8-16,-1 1-5 0,-4-6-1 0,8 8 1 16,-4-5-1-16,-4-3 1 0,6 4-1 0,-6-4 0 15,9 4 6-15,-9-4-5 0,7 3 3 0,-7-3-2 16,10 0-1-16,-10 0 4 0,0 0-1 0,13-11 0 15,-7 8-5-15,-1-2 2 0,0 0-5 0,1-1 4 16,-6 6-1-16,10-9-3 0,-5 4 0 0,-1-1 1 16,-4 6 1-16,8-8 1 0,-8 8 2 0,6-5 4 15,-6 5-2-15,6-5-1 0,-6 5-2 0,0 0-1 16,4-7-5-16,-4 7-3 0,0 0 0 0,0 0 2 16,0 0-3-16,0 0 5 0,0 0-2 0,4 19 0 0,-4-19 2 15,0 12-2-15,2-5 2 0,-2-7 8 16,1 15-7-16,1-7-1 0,-2-8 1 0,0 14 2 15,1-9-4-15,-1-5-20 0,5 9-14 0,-5-9-19 0,1 11-19 16,-1-11-24-16,1 8-34 0,-1-8-18 0,0 0-33 16,5 4-193-16,-5-4-402 0,0 0 178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44:58.085"/>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D8C9B30-32F5-4A9A-BE98-381BD8583CB5}" emma:medium="tactile" emma:mode="ink">
          <msink:context xmlns:msink="http://schemas.microsoft.com/ink/2010/main" type="writingRegion" rotatedBoundingBox="10360,10558 23162,10893 23131,12085 10329,11751"/>
        </emma:interpretation>
      </emma:emma>
    </inkml:annotationXML>
    <inkml:traceGroup>
      <inkml:annotationXML>
        <emma:emma xmlns:emma="http://www.w3.org/2003/04/emma" version="1.0">
          <emma:interpretation id="{0514B7FF-FA74-4092-BF31-F4875DB8BB92}" emma:medium="tactile" emma:mode="ink">
            <msink:context xmlns:msink="http://schemas.microsoft.com/ink/2010/main" type="paragraph" rotatedBoundingBox="10360,10558 23162,10893 23131,12085 10329,11751" alignmentLevel="1"/>
          </emma:interpretation>
        </emma:emma>
      </inkml:annotationXML>
      <inkml:traceGroup>
        <inkml:annotationXML>
          <emma:emma xmlns:emma="http://www.w3.org/2003/04/emma" version="1.0">
            <emma:interpretation id="{05B7AF3A-20BA-4790-87F2-2AA1B1A1ED42}" emma:medium="tactile" emma:mode="ink">
              <msink:context xmlns:msink="http://schemas.microsoft.com/ink/2010/main" type="line" rotatedBoundingBox="10360,10558 23162,10893 23131,12085 10329,11751"/>
            </emma:interpretation>
          </emma:emma>
        </inkml:annotationXML>
        <inkml:traceGroup>
          <inkml:annotationXML>
            <emma:emma xmlns:emma="http://www.w3.org/2003/04/emma" version="1.0">
              <emma:interpretation id="{B2201952-043B-4AC9-BFC8-2DA3554C1E6E}" emma:medium="tactile" emma:mode="ink">
                <msink:context xmlns:msink="http://schemas.microsoft.com/ink/2010/main" type="inkWord" rotatedBoundingBox="10360,10558 11825,10597 11798,11617 10334,11579"/>
              </emma:interpretation>
            </emma:emma>
          </inkml:annotationXML>
          <inkml:trace contextRef="#ctx0" brushRef="#br0">142 126 61 0,'0'0'149'0,"6"-8"-11"0,-6 8-11 0,0 0-8 0,0 0-3 15,4-7-5-15,-4 7-7 0,0 0-3 0,6-8-3 16,-6 8-6-16,5-5-6 0,-5 5 0 0,0 0-5 16,6-6-2-16,-6 6-3 0,0 0-1 0,0 0 2 15,5-8-5-15,-5 8 1 0,0 0-1 0,0 0-5 16,0 0-5-16,0 0-1 0,0 0-9 0,0 0-7 15,0 0-4-15,0 0-3 0,0 0-1 16,0 0 10-16,0 0-2 0,0 0-2 0,0 0 2 0,-15 25-2 0,13-16-4 16,-3 1-1-16,1-1 0 0,-1 2-5 15,0 1 3-15,0 0-4 0,1-2-1 0,-1 1 3 0,1 2-4 16,-3-2 3-16,4 1 1 0,-5 2-2 0,5-3-2 16,-4 0-2-16,3 0 2 0,-3 2-4 0,0-2-2 15,2-2-1-15,0 2-4 0,1 1-3 0,-2-2-2 16,0 1-1-16,1-4 1 0,-1 3-1 0,2-2-1 15,0 2-3-15,1-2 0 0,0-2-4 0,3-6 3 16,-6 11 1-16,3-6-1 0,3-5-3 0,-4 9-3 16,4-9 4-16,0 0-4 0,-5 9 3 0,5-9 6 15,0 0-5-15,0 0 1 0,-5 5-3 0,5-5 4 16,0 0-4-16,0 0 0 0,0 0 1 0,0 0-2 16,0 0 0-16,0 0-2 0,0 0 2 0,6-28-3 0,-1 19 3 15,2-2-2-15,-2-2 0 0,3 1 3 0,-1 0-4 16,3-1 2-16,-1-3-4 0,3-2 4 0,-2 2-1 15,0 2-1-15,0-2 1 0,-2 4 0 0,2-4-3 16,-4 2 4-16,0 2-4 0,2 1 6 0,-2-1-3 16,1-1-3-16,-2 2 3 0,1-1-4 15,-2 2 2-15,1-1 2 0,-4 3 0 0,4-2 2 0,-1 0-6 16,-2 0 7-16,0 2-5 0,1 1 1 0,-3 7 2 16,5-13-1-16,-2 6-2 0,-3 7 4 0,1-11-5 15,-1 11 2-15,2-11 0 0,-2 11 0 0,3-8 0 16,-3 8-3-16,1-9 2 0,-1 9 1 0,0 0 1 15,4-6-2-15,-4 6-1 0,0 0 8 0,0 0-6 16,0 0 2-16,2-11-2 0,-2 11 2 0,0 0-2 16,0 0 2-16,0 0 0 0,0 0 9 0,0 0 0 15,0 0 5-15,0 0-3 0,20 8 8 0,-20-8 0 16,11 6 4-16,-2 0 1 0,-4 0 2 0,1-1-6 16,5 1 1-16,-1-3-6 0,0 5 3 0,1-2-1 0,-1 2 0 15,1-2-1-15,0 2 0 0,1-2-4 16,-1 1 4-16,-2 0-6 0,1-2 2 0,-2 2-3 0,2 2 6 15,-1-3-8-15,-3 3-2 0,2-1-1 0,-2-1 5 16,0 0-5-16,-1 1 7 0,1-2-3 16,0 4 0-16,-1-2-6 0,1-1 8 0,-1 3-8 0,-2-4 6 15,1 1 1-15,0 2 0 0,2 1 1 0,-2-2-1 16,1-2-2-16,-1 1 7 0,1 2-5 0,1-1-2 16,-1-2 4-16,0 2-4 0,-2-2-5 0,2 1 0 15,0 0 5-15,0-1-5 0,0 4 5 0,-1-5 4 16,3 2-7-16,-1-2-2 0,-1 1 3 0,0-1-4 15,1-2 1-15,-6-3 2 0,9 8-6 0,-4-4 0 16,-5-4 3-16,7 6 3 0,-2-2-3 0,-5-4 3 16,0 0-3-16,5 6-4 0,-5-6 5 0,0 0-6 15,4 6 5-15,-4-6 1 0,0 0 3 0,6 4-10 16,-6-4 3-16,0 0 8 0,0 0-7 0,0 0 3 16,0 0-5-16,0 0-13 0,0 0-14 0,0 0 1 15,0 0-14-15,0 0-9 0,0 0-13 0,0 0-10 16,0 0-17-16,0 0-27 0,-16 5-24 0,16-5-25 0,0 0-28 15,0 0-23-15,0 0-51 0,-19-5-183 16,19 5-488-16,0 0 216 0</inkml:trace>
          <inkml:trace contextRef="#ctx0" brushRef="#br0" timeOffset="499.64">118 332 18 0,'0'0'165'0,"0"0"-17"0,0 0-11 16,0 0-6-16,0 0-11 0,0 0-5 0,0 0-6 0,0 0-7 16,0 0 2-16,0 0-9 0,0 0-1 0,0 0-2 15,0 0-6-15,0 0-3 0,0 0 1 0,0 0-4 16,0 0-1-16,0 0 2 0,28-8-1 0,-28 8-5 15,15-1-5-15,-7-1 1 0,3 1-3 0,-2-1-3 16,3 2 1-16,4-4-1 0,-1 2-6 0,1-1-3 16,1-3-1-16,0 4-7 0,-1 1-6 0,0-1 0 15,-2-1-7-15,2 1-4 0,-2 2-2 0,-3-4-1 16,-3 3-4-16,2 1-3 0,-10 0-4 0,15-4 0 16,-8 4-6-16,-7 0-10 0,13-1-5 0,-13 1-7 15,0 0-10-15,11 1-5 0,-11-1-16 0,0 0-12 16,7 1-18-16,-7-1-12 0,0 0-21 0,0 0-22 15,5 8-10-15,-5-8-25 0,0 0-38 0,0 0-126 16,6 2-353-16,-6-2 156 0</inkml:trace>
          <inkml:trace contextRef="#ctx0" brushRef="#br0" timeOffset="1139.54">938 287 45 0,'0'0'170'0,"0"0"-7"0,0 0-14 0,0 0-11 0,0 0-9 15,0 0 0-15,0 0-3 0,0 0-11 0,0 0-1 16,0 0-7-16,0 0-4 0,0 0-3 16,0 0-2-16,0 0-7 0,0 0 5 0,0 0-4 0,0 0-3 15,0 0-2-15,0 0-5 0,0 0-4 0,0 0 0 16,0 0-7-16,0 0 0 0,0 0-11 16,0 0 0-16,0 0-6 0,0 0-8 0,0 0-6 0,0 0-2 15,0 0 1-15,0 0 0 0,0 0-4 0,0 0 3 16,0 0 2-16,0 0 3 0,-2 13-2 0,2-13 1 15,0 0-3-15,3 12-4 0,-1-6 3 0,-2-6-5 16,0 11 3-16,1-3 5 0,-1-8-8 0,0 15-1 16,2-7-1-16,-2-8-2 0,-2 14 3 0,4-4-2 15,-2 0-5-15,0-2 2 0,0-8-3 0,0 20 1 0,2-10-5 16,-2-10-2-16,1 16-3 0,0-11-4 16,2 4 7-16,-2 0-4 0,-1-9-5 0,2 11 2 15,2-6 2-15,-4-5-4 0,3 14 0 0,-1-9-2 0,-2-5 0 16,2 10-6-16,-2-10-5 0,4 8-22 0,-4-8-15 15,1 9-24-15,-1-9-29 0,4 8-30 0,-4-8-38 16,2 7-30-16,-2-7-48 0,0 0-237 16,0 0-517-16,4 4 229 0</inkml:trace>
          <inkml:trace contextRef="#ctx0" brushRef="#br1" timeOffset="110769">-233-315 25 0,'1'-10'129'0,"-1"10"-14"16,0 0-13-16,0 0-4 0,0 0-8 0,0 0-13 16,0 0-4-16,0 0 2 0,0 0-10 0,0 0-2 15,0 0-5-15,0 0-1 0,0 0 2 0,0 0 0 16,0 0-2-16,0 0 7 0,0 0 1 0,0 0 8 16,0 0 0-16,0 0-1 0,0 0-7 0,0 0-3 0,0 0-3 15,0 0 2-15,0 0-4 0,0 0-6 16,0 0 4-16,-26 10-4 0,26-10 0 0,-7 4-4 0,7-4-3 15,-6 8 2-15,6-8-3 0,-10 6-4 0,6-2 3 16,4-4-4-16,-10 10-2 0,5-7 2 0,2 2-3 16,3-5 0-16,-11 8 3 0,6-3 2 0,-2 1-1 15,5 0-4-15,-4-3 0 0,6-3-4 0,-6 13-3 16,2-7 1-16,4-6-1 0,-7 12-6 0,4-5 1 16,-2-1-3-16,5-6-1 0,-5 13 2 0,0-6 3 0,3 1 2 15,-1 0 1-15,3-8-1 0,-5 13 1 16,3-6-2-16,-1 1 2 0,0-2-3 0,0 4-1 15,3-10 0-15,-6 14 0 0,3-6-5 0,-1-3 4 16,4-5 0-16,-9 14 0 0,7-7 2 0,-3-2-5 0,2 4-2 16,3-9 5-16,-5 11-7 0,3-2 0 15,-1-1-2-15,1-1 3 0,-2 3-5 0,4-10 2 0,-5 14-3 16,4-6 0-16,1 0-3 0,0-8 7 0,-4 17-3 16,2-11 6-16,1 2-1 0,1-8-1 0,-2 14-1 15,1-8-5-15,1-6 2 0,-5 14-2 0,5-6 2 16,0-8 1-16,-3 14-2 0,1-8 1 0,2-6-2 15,-1 14-2-15,0-6 1 0,-1-1 3 0,2-7-1 16,-3 11-1-16,3-11-1 0,-1 13-2 0,-2-7 1 16,3-6-2-16,0 12 3 0,0-12-5 0,0 10 3 15,0-10-2-15,3 12 0 0,-3-12-1 0,0 12 1 16,1-7 4-16,-1-5-4 0,0 12 6 0,0-12-2 16,0 12 6-16,1-4 4 0,-1-8-7 0,0 8 5 15,0-8-2-15,2 13-3 0,-2-13 1 0,0 13-2 16,2-8 0-16,-2-5 5 0,0 11 4 0,0-3-3 15,0-8 0-15,0 13-2 0,0-13 3 0,0 12 0 16,0-5-7-16,0-7 2 0,1 13-2 0,-1-13-1 0,1 10 1 16,-1-10 2-16,2 14-3 0,0-10 1 15,-2-4-5-15,1 13 9 0,1-7-10 0,-2-6 1 0,4 14 5 16,-1-8 7-16,-1 2-3 0,1-2-7 0,-1 2 6 16,-2-8 0-16,8 11 5 0,-7-2-5 0,1-3 0 15,2 3-2-15,-1 0-2 0,0-3 2 0,0 4 1 16,0-1 11-16,0 1-10 0,-2-3 1 0,3 1 6 15,-2 1-1-15,-2-9-2 0,5 16-3 0,-1-10 2 16,-3 4 4-16,0-4-8 0,1 2 10 0,0 1-10 16,-1-1 0-16,1 0 7 0,1-2-2 0,-3-6-3 15,1 14 4-15,2-8-2 0,-3-6 3 0,5 12 0 16,-4-7 2-16,-1-5-1 0,6 8-1 0,-6-8 0 0,4 11 1 16,-4-11-12-16,3 5 3 0,-3-5-1 0,3 4 1 15,-3-4-5-15,0 0 10 0,6 7-8 16,-6-7 4-16,0 0-5 0,0 0-8 0,0 0-20 15,8 0-17-15,-8 0-28 0,0 0-29 0,0 0-29 0,0 0-36 16,0 0-37-16,0 0-47 0,0 0-53 0,0-16-295 16,0 16-640-16,0 0 283 0</inkml:trace>
        </inkml:traceGroup>
        <inkml:traceGroup>
          <inkml:annotationXML>
            <emma:emma xmlns:emma="http://www.w3.org/2003/04/emma" version="1.0">
              <emma:interpretation id="{F2395D65-45C4-4123-B3BB-E0EBA4594C73}" emma:medium="tactile" emma:mode="ink">
                <msink:context xmlns:msink="http://schemas.microsoft.com/ink/2010/main" type="inkWord" rotatedBoundingBox="12966,11014 14040,11042 14028,11510 12953,11481"/>
              </emma:interpretation>
            </emma:emma>
          </inkml:annotationXML>
          <inkml:trace contextRef="#ctx0" brushRef="#br0" timeOffset="2701.85">2238 140 141 0,'0'0'187'0,"0"0"-16"0,0 0-16 16,0 0-8-16,0 0-19 0,0 0-11 0,0 0-5 15,0 0-1-15,0 0-4 0,0 0-2 0,0 0-4 16,0 0 0-16,0 0 2 0,0 0-3 0,-11 28-1 16,10-21-1-16,1-7 4 0,0 17-7 0,-2-5-3 15,2-1-5-15,0 1 0 0,-1 1-5 0,-1-2-3 16,0 6-4-16,1-4 0 0,0-1-10 0,-1 2-5 15,0 2 0-15,-3 1-4 0,3 1 0 0,-2-4-1 16,3-1-6-16,-4 0 1 0,1 2-6 0,1 1-1 0,-4 2-4 16,4-5-7-16,-2-2 2 0,1 0-7 0,-1 2-2 15,1-1 1-15,1-2-3 0,-1 0-6 0,0-1 7 16,2 0-14-16,2-9 6 0,-4 12 0 16,2-6-4-16,2-6-3 0,-5 11 3 0,5-11-1 0,-3 8-1 15,3-8-1-15,0 0-4 0,-3 8 4 0,3-8 0 16,0 0 2-16,0 0 0 0,0 0 0 0,0 0-5 15,0 0 2-15,0 0 0 0,0 0-2 0,0 0-1 16,0 0-1-16,0 0-5 0,2-29 2 0,-2 29-8 16,6-18-6-16,-1 5 1 0,-1-1-4 0,0-1-3 15,0-1 3-15,3-6-7 0,0 2 2 0,2 4-1 16,-2-3 4-16,0 1 2 0,1 0 2 0,-2 4-3 16,2-4 0-16,-4 5 1 0,1-1 4 0,1 0 2 15,-2 0 4-15,2 2-4 0,-2 1 0 0,1-2 1 0,-1 1 4 16,1 1-1-16,-2 0-1 0,0 2 3 15,2 1-1-15,-3-2 1 0,3 4 0 0,-4-3 2 0,-1 9 0 16,5-13-1-16,-1 7 0 0,-4 6 1 16,2-9 1-16,-2 9 4 0,5-8-2 0,-5 8 4 0,0 0-1 15,2-9 0-15,-2 9-3 0,0 0 3 0,0 0-2 16,0 0-4-16,0 0-2 0,0 0 4 0,0 0 1 16,0 0 0-16,0 0 4 0,0 0-3 0,0 0 2 15,0 0 1-15,0 0-2 0,11 22-2 0,-10-13 4 16,1 0 6-16,2 2-1 0,0 1-1 0,1 1-1 15,0-1 5-15,2 1 1 0,-2-1 1 0,2 1 5 16,2-2 1-16,-3 3 0 0,3 0-2 0,-2-4 1 16,2 1 1-16,-2 2-6 0,1-2 2 0,3 7 0 0,-5-8 1 15,3 2-9-15,-2-2 4 0,4 1-3 0,-5-1-2 16,2 0-1-16,-1 0 3 0,3 2-4 16,-4-2 1-16,1-1-1 0,1-1 0 0,-2 4-1 15,0-5 5-15,0-2-2 0,-1 2-3 0,1 0 1 0,1-1-2 16,-1-2 3-16,0 0-2 0,0 2 1 0,-6-6-1 15,9 10 0-15,-4-5 0 0,0 2-7 16,-1-3 2-16,-4-4 0 0,7 6 3 0,-7-6 1 0,3 6-11 16,1 0-8-16,-4-6-12 0,0 0-7 0,0 0-6 15,0 0-10-15,0 0-11 0,3 7-17 0,-3-7-19 16,0 0-19-16,0 0-20 0,0 0-21 0,0 0-17 16,0 0-25-16,0 0-28 0,0 0-197 0,0 0-459 15,-28-7 203-15</inkml:trace>
          <inkml:trace contextRef="#ctx0" brushRef="#br0" timeOffset="3006.72">2258 447 115 0,'0'0'237'0,"1"-12"-15"0,-1 12-19 0,0 0-14 15,8-11-12-15,-8 11-11 0,10-5-17 0,-3 3-12 0,-7 2-13 16,13-4-11-16,-3 4-11 0,-10 0-12 16,15-4-6-16,-5 4-10 0,-10 0-7 0,14-1-8 0,-5 0-10 15,-9 1-13-15,16 2-17 0,-7-1-19 0,2 2-24 16,-3-1-27-16,0 1-40 0,3-2-28 0,-2 2-43 15,-2-1-166-15,-7-2-355 0,15 3 157 16</inkml:trace>
          <inkml:trace contextRef="#ctx0" brushRef="#br0" timeOffset="3620.09">2731 480 93 0,'0'0'229'15,"0"0"-17"-15,0 0-17 0,0 0-21 0,0 0-16 0,0 0-8 16,0 0-10-16,0 0-17 0,0 0-9 15,9-27-9-15,-7 23-10 0,-2 4-5 0,9-11-8 0,-3 6-7 16,-2 1-6-16,1-2-8 0,1 2-5 16,-6 4-5-16,11-9-4 0,-4 3-5 0,-1 4-2 15,2-1-3-15,-1 0-3 0,3 0-5 0,-1 0-2 16,1 1-4-16,-10 2-3 0,14-4 1 0,-14 4-1 0,15 0-3 16,-15 0 1-16,10 0 1 0,-10 0 0 0,11 4 3 15,-11-4-4-15,11 4-1 0,-11-4 0 0,6 6 4 16,-2 0-3-16,1-2-2 0,-5-4 2 0,5 14-1 15,-2-9-1-15,0 3-2 0,-3 0 2 0,1 0-3 16,-1-8-5-16,4 14 4 0,-4-5 0 16,0-9-2-16,-4 16 2 0,3-9-4 0,-2 3 2 0,0-1-4 15,-1-1-2-15,0 1 1 0,0-1 1 0,-1-1 0 16,1-1-2-16,-1 0 2 0,-2 2 0 0,-2-2-3 16,2 0 6-16,-1-4-1 0,2 4 2 0,0 0 3 15,6-6-3-15,-10 2 2 0,10-2 4 0,-7 5-1 16,7-5 3-16,-6 4-5 0,6-4 0 0,0 0-2 15,-8 5 0-15,8-5-2 0,0 0 1 0,0 0-2 16,0 0-4-16,0 0-1 0,0 0 4 0,0 0-5 0,0 0 2 16,0 0 1-16,30-3 0 0,-17 1-1 15,1 2 4-15,2-3-6 0,-1 2 4 0,0-1 1 0,7-1 1 16,-3-2-1-16,1 5-1 0,-1 0-2 0,-5-1 3 16,2 0 0-16,-1 2 0 0,1-1-3 0,-1-2 4 15,1 2-15-15,-2 1-8 0,-2-1-21 0,2 1-14 16,-2 0-24-16,-2 2-29 0,-2-1-23 0,5-2-34 15,-6 3-39-15,3-1-228 0,-10-2-461 0,10 3 204 16</inkml:trace>
        </inkml:traceGroup>
        <inkml:traceGroup>
          <inkml:annotationXML>
            <emma:emma xmlns:emma="http://www.w3.org/2003/04/emma" version="1.0">
              <emma:interpretation id="{AD826B66-89E2-41D3-BECE-7B65F299CE37}" emma:medium="tactile" emma:mode="ink">
                <msink:context xmlns:msink="http://schemas.microsoft.com/ink/2010/main" type="inkWord" rotatedBoundingBox="14990,11065 15939,11090 15925,11602 14977,11577"/>
              </emma:interpretation>
            </emma:emma>
          </inkml:annotationXML>
          <inkml:trace contextRef="#ctx0" brushRef="#br0" timeOffset="5445.63">4341 226 133 0,'12'-11'154'15,"-12"11"-11"-15,0 0-24 0,0 0-7 16,0 0-13-16,6-5-2 0,-6 5-17 0,0 0-3 0,0 0-8 15,0 0-11-15,0 0-7 0,0 0-4 0,0 0-14 16,0 0 4-16,0 0-13 0,0 0-7 0,0 0 6 16,0 0-3-16,0 0-3 0,0 0-3 0,0 0-6 15,0 0 7-15,0 0-4 0,0 0 5 0,0 0 1 16,0 0 4-16,0 0 6 0,0 0-1 0,0 0 6 16,0 0 1-16,0 0 3 0,0 0-3 0,0 0 2 15,0 0 4-15,0 0-2 0,0 0 8 0,0 0 0 16,0 0 2-16,0 0 2 0,0 0-1 0,0 0 2 15,0 0 1-15,0 0-1 0,0-10 1 0,0 10 2 16,0 0-3-16,0 0 1 0,0 0-6 0,0 0 3 16,0 0-3-16,0 0-4 0,0 0-5 0,0 0-5 15,0 0-3-15,0 0 1 0,0 0 0 0,0 0 5 0,0 0 4 16,0 0 7-16,0 0 0 0,-18 21 2 16,15-13-3-16,-4 0 6 0,0 4-8 15,-1 2 3-15,1-2-3 0,-1 0-2 0,-1 4-1 0,-2 2 1 0,1-1 1 16,1-1-4-16,0 4-3 0,0-4-3 0,-2 1-8 15,1 11 11-15,1-11-6 0,1 2-6 0,2-3 1 16,-1 2 2-16,2-5-6 0,-1 1 2 16,1-1-4-16,3-1-2 0,-3 1-1 0,2-3 1 0,0 1-4 15,0-1-5-15,0-1 6 0,1-4-7 0,2-5 5 16,0 13-7-16,0-13-2 0,0 0 4 0,0 13 0 16,0-13 4-16,0 0 1 0,3 8 1 0,-3-8 0 15,0 0-7-15,0 0-2 0,0 0 8 0,0 0-3 16,22-14 0-16,-15 3 4 0,0-3-11 0,1-2-6 15,1-1-2-15,0 0-5 0,2-5-7 0,1 2 0 16,0-6-1-16,2 0-8 0,-3-2 1 0,-2 8 0 16,0-1 8-16,1 0-3 0,0 2 4 0,-1 0 0 15,1 2 7-15,-3-1-4 0,-1 5 1 0,-1 2 2 16,1-3 3-16,0 0 2 0,-3 4-1 0,1 0 2 16,2 0 5-16,-4 5-2 0,-2 5 3 0,5-13 4 0,-4 8-2 15,-1 5-2-15,5-10 3 0,-5 10-4 0,0 0-1 16,5-6 2-16,-5 6-6 0,0 0 1 0,0 0 3 15,0 0-4-15,0 0 7 0,0 0-7 16,0 0 6-16,0 0 3 0,14 11 2 0,-14-11 3 0,5 17-2 16,-1-6 8-16,0 3-1 0,3-3 5 0,-1 3 2 15,1 2-1-15,2 1-1 0,-1-1 1 0,1 2 3 16,1-3-1-16,1 1-4 0,-2 0 0 0,-1 0 8 16,2 1-7-16,-2-6 2 0,-2 0-5 0,1 1 0 15,3 2 1-15,-4-2-1 0,2 0 9 0,-2-1-6 16,-1-4-3-16,1 5 1 0,0-3-5 0,0 2-1 15,-3-5-1-15,2 2 5 0,-5-8-6 0,4 9 6 16,-2-3-14-16,-2-6 9 0,2 10-1 0,-2-10-2 0,5 8-4 16,-5-8-7-16,4 6-10 0,-4-6-15 15,0 0-11-15,2 7-11 0,-2-7-17 0,0 0-20 0,0 0-29 16,0 0-36-16,0 0-25 0,0 0-35 16,0 0-67-16,0 0-161 0,0 0-477 0,0 0 211 0</inkml:trace>
          <inkml:trace contextRef="#ctx0" brushRef="#br0" timeOffset="5717.66">4322 455 68 0,'0'0'238'0,"0"0"-18"16,0 0-23-16,0 0-11 0,0 0-17 0,9-14-9 16,-9 14-11-16,8-3-15 0,-8 3-15 0,14-2-11 15,-14 2-8-15,13 1-14 0,-13-1-4 0,16 0-12 16,-7 1-5-16,1-1-12 0,-2 3-19 0,-8-3-19 16,19 0-16-16,-8 0-25 0,1 2-18 0,-1-2-26 15,1 3-27-15,1-3-28 0,-1-3-64 0,-12 3-95 16,20 0-307-16,-8 0 136 0</inkml:trace>
          <inkml:trace contextRef="#ctx0" brushRef="#br0" timeOffset="6374.65">4788 410 192 0,'0'0'241'0,"6"-3"-21"0,-6 3-18 15,7-5-12-15,-7 5-12 0,8-4-14 0,-8 4-9 16,0 0-10-16,7-5-11 0,-1 0-12 0,-6 5-9 16,13-4-7-16,-13 4-13 0,12-2-9 0,-12 2-2 15,12-2-10-15,-4 1-3 0,-8 1-8 0,13-1-7 16,-13 1-4-16,17 0-2 0,-10 1-8 0,-7-1-2 15,13 4-6-15,-13-4-3 0,13 1-4 0,-13-1-2 0,11 4-3 16,-11-4-1-16,7 5 5 0,-7-5-2 16,5 8 0-16,-4-2 3 0,-1-6 4 0,4 11 0 15,-4-11-3-15,-1 14 0 0,1-14 2 0,-4 11-2 0,0-3-4 16,2-2-1-16,2-6 2 0,-5 11-5 16,1-5 0-16,4-6-3 0,-8 13-3 0,8-13-1 0,-7 9 0 15,6-4-2-15,1-5 2 0,-6 11 0 0,6-11-5 16,-1 5 1-16,1-5-3 0,-4 7 4 0,4-7-3 15,0 0-1-15,-2 7 2 0,2-7 0 0,0 0-3 16,0 0-2-16,0 0 0 0,0 0-4 0,0 0 9 16,0 0-1-16,0 0-1 0,0 0-2 0,17 0 1 15,-17 0-3-15,0 0-1 0,13 0 6 0,-13 0-6 16,14 0 3-16,-14 0-1 0,17-4 4 0,-11 3-5 16,-6 1 3-16,19-2-3 0,-12 4 0 0,-7-2 2 0,19 4 0 15,-11-1-3-15,0 0-1 0,-2-1 4 16,2 3-3-16,0-2 2 0,-2 3 3 0,-1-2-4 15,1 1 1-15,0 2-1 0,-2-3 3 0,-4-4 0 0,9 14-4 16,-7-6 4-16,2-2 0 0,-3 1 1 16,0 2-6-16,-1-9 2 0,2 14 2 0,-2-9 0 15,0-5 4-15,-3 14-3 0,3-14-2 0,-6 12-1 0,5-5 7 16,-4-2-4-16,0 1-1 0,5-6 1 0,-9 9-3 16,4-4-5-16,5-5-7 0,-9 8-10 0,2-6-15 15,7-2-14-15,-12 4-12 0,6-1-14 0,6-3-13 16,-11 0-17-16,11 0-23 0,-15 0-17 0,15 0-19 15,-10-8-37-15,10 8-41 0,-10-6-126 0,5-2-400 16,5 8 176-16</inkml:trace>
        </inkml:traceGroup>
        <inkml:traceGroup>
          <inkml:annotationXML>
            <emma:emma xmlns:emma="http://www.w3.org/2003/04/emma" version="1.0">
              <emma:interpretation id="{FF323E12-EF3C-4796-95FA-1857876498F1}" emma:medium="tactile" emma:mode="ink">
                <msink:context xmlns:msink="http://schemas.microsoft.com/ink/2010/main" type="inkWord" rotatedBoundingBox="17035,11356 18040,11383 18036,11517 17031,11491"/>
              </emma:interpretation>
            </emma:emma>
          </inkml:annotationXML>
          <inkml:trace contextRef="#ctx0" brushRef="#br0" timeOffset="7630.67">6209 601 194 0,'0'0'215'16,"9"-7"-13"-16,-9 7-5 0,9-5-13 0,-2 2-11 16,-1-1-9-16,-6 4 2 0,15-6-13 0,-9 4-5 15,-6 2-10-15,11-4-5 0,-11 4-9 0,10-4-6 16,-10 4-14-16,5-5-9 0,-5 5-10 0,0 0-12 16,7-4-6-16,-7 4-10 0,0 0-8 0,0 0-15 15,0 0-18-15,0 0-15 0,8-5-21 0,-8 5-12 16,0 0-15-16,0 0-24 0,0 0-16 0,0 0-15 15,0 0-11-15,0 0-24 0,0 0-19 0,0 19-43 0,0-19-122 16,0 0-348-16,6 6 154 0</inkml:trace>
          <inkml:trace contextRef="#ctx0" brushRef="#br0" timeOffset="7940.97">6645 564 211 0,'11'0'236'0,"-11"0"-11"16,0 0-3-16,0 0-17 0,10-4-4 0,-10 4-9 15,0 0-13-15,11 0-17 0,-11 0-8 0,0 0-18 16,0 0-9-16,12-4-8 0,-12 4-15 0,7-2-9 15,-7 2-7-15,0 0-13 0,11-2-6 0,-11 2-6 16,8-3-7-16,-8 3-5 0,0 0-12 0,0 0-5 16,14 0-17-16,-14 0-18 0,0 0-15 0,11-3-19 15,-11 3-20-15,0 0-15 0,12 2-12 0,-12-2-23 16,0 0-9-16,18 1-20 0,-5-1-21 0,-5-3-23 16,5 3-175-16,-13 0-382 0,22-2 169 0</inkml:trace>
          <inkml:trace contextRef="#ctx0" brushRef="#br0" timeOffset="8152.74">7116 493 126 0,'0'0'244'16,"0"0"-17"-16,0 0-16 0,0 0-17 0,8 0-15 16,-8 0-21-16,0 0-13 0,0 0-13 0,0 0-10 15,11-2-16-15,-11 2-8 0,0 0-10 0,0 0-13 16,13 1-3-16,-13-1-6 0,7 1-8 0,-7-1-6 15,0 0-8-15,11 2-16 0,-11-2-22 0,9 4-22 16,-9-4-20-16,8 2-29 0,-8-2-26 0,10 4-40 16,-10-4-60-16,15 0-127 0,-6 1-343 0,-9-1 153 15</inkml:trace>
        </inkml:traceGroup>
        <inkml:traceGroup>
          <inkml:annotationXML>
            <emma:emma xmlns:emma="http://www.w3.org/2003/04/emma" version="1.0">
              <emma:interpretation id="{94AC6918-3D01-492A-ABF0-3589C4DEBD29}" emma:medium="tactile" emma:mode="ink">
                <msink:context xmlns:msink="http://schemas.microsoft.com/ink/2010/main" type="inkWord" rotatedBoundingBox="19112,10835 23161,10941 23131,12085 19082,11979"/>
              </emma:interpretation>
            </emma:emma>
          </inkml:annotationXML>
          <inkml:trace contextRef="#ctx0" brushRef="#br0" timeOffset="9080.64">8498 263 213 0,'0'0'248'16,"0"0"-17"-16,0 0-22 0,0 0-17 0,0 0-19 0,0 0-14 16,0 0-8-16,0 0-5 0,0 0-7 0,0 0-6 15,0 0-9-15,-21 25-7 0,16-14-9 0,-4 2-4 16,0-2-9-16,0 4-9 0,-4 3 0 16,5-2-2-16,-3 2-6 0,-2-1-12 0,4-1-3 15,-2 4-5-15,1 0-3 0,-1-3-3 16,3 0-7-16,-3 0-2 0,2 1-10 0,3-1 4 0,1-3-5 0,-3 3-6 15,1-3-1-15,3 2-4 0,-3-5-1 0,4 1-4 16,-1-2 1-16,0-4 3 0,2 2-8 0,-1-2 1 16,3-6-1-16,-2 14 1 0,2-14-9 0,-5 8 1 15,5-8 1-15,-1 6-3 0,1-6-3 0,0 0 2 16,0 0-4-16,0 0-4 0,0 0-4 0,0 0-8 16,0 0-1-16,0 0-1 0,17-28-8 0,-10 18-3 0,1-3-7 15,4-2-2-15,0-5-3 0,1 3 0 0,3-8-2 16,1 0 1-16,-1 7 0 0,-2-1 2 15,4-6 6-15,-4 6 4 0,-1-1-1 0,-3 4 8 16,3-3-1-16,-4 2 7 0,1 6-1 0,-1-3 2 0,-3 2 4 16,4 2 3-16,-5-3 1 0,-3 6 7 15,3-4 1-15,-2 3 2 0,2-1 1 0,-4 3 7 0,-1 6 5 16,6-11 1-16,-6 11 2 0,4-13 4 16,-2 9 4-16,-2 4-1 0,1-7 0 0,-1 7 2 0,0 0-4 15,5-9 1-15,-5 9-2 0,0 0-6 16,0 0-2-16,0 0-1 0,5-8-4 0,-5 8-1 0,0 0 0 15,0 0-3-15,0 0 3 0,0 0 1 0,0 0-3 16,0 0 0-16,15 17-1 0,-12-11 6 0,-1-1-2 16,2 4 4-16,3 1 2 0,-2-1 2 0,-1 3 3 15,5 0 3-15,-2 0-1 0,-1 1 5 0,0-2-2 16,1 1-1-16,4 4-1 0,-4-4 3 0,0-1 0 16,5 7-9-16,0-3 5 0,-5-4 0 0,1 3-1 15,1-4-3-15,1 5-2 0,2 2 0 0,-4-6-4 16,2-3 2-16,-2 4-4 0,1-4 0 0,-2 4-4 15,1-2 6-15,-1-2-1 0,-1 0-5 0,4-2 3 0,-6 1 0 16,2-2-2-16,-1 1 2 0,1-1-6 0,-1 0 6 16,-5-5-11-16,7 6-6 0,-3-1-8 0,-4-5-8 15,0 0-7-15,7 7-1 0,-7-7-13 0,3 5-7 16,-3-5-14-16,0 0-17 0,0 0-21 16,0 0-23-16,0 0-16 0,0 0-21 0,0 0-33 0,0 0-220 15,0 0-454-15,0 0 202 0</inkml:trace>
          <inkml:trace contextRef="#ctx0" brushRef="#br0" timeOffset="9398.58">8419 490 140 0,'0'0'223'0,"0"0"-9"0,0 0-19 16,18-10-9-16,-18 10-13 0,10-3-14 0,0 2-13 16,-10 1-16-16,15-2-14 0,-8 1-8 0,-7 1-7 15,15 1-9-15,-5 1-15 0,-10-2-2 0,17 1-10 16,-6 1-7-16,-3-2-3 0,0 1-9 0,-8-1-3 15,18 2-18-15,-8 1-16 0,-2-3-18 0,2 0-21 16,0 2-28-16,0 1-19 0,2-1-29 16,2-1-40-16,-6 1-189 0,0-1-364 0,0 0 162 0</inkml:trace>
          <inkml:trace contextRef="#ctx0" brushRef="#br0" timeOffset="10046.67">9016 545 17 0,'0'0'205'0,"5"5"-12"0,-5-5-18 0,0 0-6 15,0 0-8-15,2 8-18 0,-2-8-5 0,5 8-8 16,-5-8-6-16,1 6-8 0,-1-6-10 0,5 10-1 15,-5-10-10-15,2 14-4 0,-2-8-8 0,0-6-4 16,3 14-8-16,-1-9-6 0,-2-5-5 0,1 14-4 16,0-9-9-16,2 0-2 0,-3-5-6 15,3 10 0-15,-3-10-7 0,3 8-1 0,-3-8-2 0,2 9-5 16,-2-9-3-16,2 7-3 0,-2-7 2 0,0 0-2 16,3 7-1-16,-3-7-2 0,0 0 1 0,0 0 0 15,0 0-7-15,0 0 5 0,0 0-7 0,0 0 2 0,0 0-2 16,0 0 3-16,24-9-4 0,-22 3 2 15,4 0-4-15,-1 2-2 0,0-4-2 0,0 4-2 16,3-5 2-16,-4 4-1 0,2-6 2 0,1 1-1 0,-1 0-3 16,2 0-3-16,-5 4 6 0,1-2-2 15,4-2 2-15,-6 4 1 0,2-1 1 0,1-1-3 16,-5 8 2-16,4-11 1 0,-4 11 2 0,5-9 1 0,-1 4-3 16,-4 5-4-16,5-11 7 0,-5 11-4 0,2-7-9 15,-2 7 9-15,0 0-4 0,6-5 5 0,-6 5-2 16,0 0-1-16,7-5 2 0,-7 5-1 15,0 0 0-15,0 0 1 0,8-3-2 0,-8 3 1 0,0 0 1 16,0 0-1-16,0 0 2 0,0 0 3 0,12 8 2 16,-12-8 0-16,0 0 6 0,6 6 7 0,-6-6 1 15,3 9 5-15,-3-9-3 0,2 11 3 0,0-6-1 16,1 1 5-16,-3-6-1 0,1 11 1 16,4-4-2-16,-5-7 2 0,4 10 1 0,-1-5 0 0,-3-5-4 15,2 11 5-15,2-4-4 0,-4-7 4 0,2 10-5 16,-2-10-4-16,5 11 0 0,-5-11-3 0,6 6 0 15,-4-1 1-15,-2-5-8 0,7 8 2 0,-7-8-1 16,6 6-1-16,-6-6-6 0,3 8-10 0,-3-8-15 0,4 6-15 16,-4-6-23-16,3 6-23 0,-3-6-32 15,0 0-31-15,2 8-30 0,-2-8-31 0,0 0-259 16,0 0-499-16,9 3 221 0</inkml:trace>
          <inkml:trace contextRef="#ctx0" brushRef="#br0" timeOffset="10387.48">9504 591 187 0,'0'0'217'0,"0"0"-11"0,0 0-21 0,0 0-2 16,0 0-4-16,0 0-4 0,11 0-4 0,-11 0-5 16,0 0-5-16,0 0-3 0,0 0-7 0,15 3-3 0,-15-3-12 15,11-3 3-15,-11 3-12 0,9-1-19 16,-9 1-8-16,13-1-7 0,-13 1-12 0,13 0-7 16,-13 0-11-16,11-1-1 0,-11 1-18 0,13 0 7 0,-13 0-4 15,16 0-13-15,-9-2-11 0,-7 2-16 0,13 0-10 16,-13 0-16-16,11 2-19 0,-11-2-22 15,13-2-25-15,-13 2-17 0,0 0-26 0,13-1-23 0,-13 1-22 16,9-5-35-16,-9 5-211 0,0 0-453 0,13-3 201 16</inkml:trace>
          <inkml:trace contextRef="#ctx0" brushRef="#br0" timeOffset="10724.09">9843 457 204 0,'0'0'209'0,"0"0"-13"0,0 0-13 0,0 0-10 0,0 0-13 16,0 0-8-16,0 0-11 0,0 0 0 0,11 10-4 15,-11-10 2-15,4 9 2 0,-4-9-2 16,0 11-8-16,3-3-1 0,-3 1-8 0,2-1-1 16,-2-8-10-16,3 18-10 0,-3-12-9 0,0 6-9 0,3 0-6 15,-3-1-4-15,5 0-8 0,-5 3-9 0,2 0-4 16,1 0-6-16,3-3-6 0,-4 1-12 0,3 2-19 16,-1-3-20-16,2-1-18 0,-1 1-27 0,1-2-26 15,-1 0-25-15,2 0-36 0,-3-4-35 0,3 0-44 16,-3 2-216-16,5-3-474 0,-2-1 210 0</inkml:trace>
          <inkml:trace contextRef="#ctx0" brushRef="#br1" timeOffset="113490.67">10042 59 103 0,'0'0'125'0,"0"0"-2"0,0 0-4 0,0 0-10 0,0 0-7 16,0 0-3-16,0 0-9 0,0 0-6 0,0 0-7 15,0 0-16-15,0 0 1 0,0 0-8 0,0 0 0 16,0 0-10-16,-13-8 5 0,13 8-7 0,0 0-4 15,0 0-1-15,0 0 3 0,0 0 1 0,-12-1 2 16,12 1-4-16,0 0 1 0,0 0 5 0,0 0-4 16,0 0 2-16,0 0-4 0,0 0 0 0,-13 2-1 15,13-2-3-15,0 0-4 0,0 0 1 0,0 0-7 16,0 0 1-16,0 0 1 0,0 0-3 0,0 0-2 16,0 0 4-16,0 0-3 0,0 0 11 0,0 0 2 0,0 0 0 15,0 0 1-15,0 0-6 0,0 0 4 16,0 0-2-16,0 0 0 0,0 0-3 0,0 0-1 15,0 0-1-15,0 0-4 0,0 0-4 0,0 0 1 0,0 0 1 16,0 0-2-16,0 0-2 0,25 7-2 16,-25-7-2-16,0 0-1 0,0 0 2 0,8 5-4 15,-8-5-2-15,0 0 0 0,7 4 1 0,-7-4-1 0,0 0-2 16,6 3 3-16,-6-3-3 0,0 0 0 0,0 0 2 16,5 6 2-16,-5-6 3 0,0 0 2 0,6 4-1 15,-6-4 0-15,4 3 5 0,-4-3-1 0,0 0 3 16,8 7-1-16,-8-7-3 0,0 0 2 0,8 5 3 15,-8-5-7-15,5 5 2 0,-5-5 4 0,0 0 1 16,6 5-6-16,-6-5 5 0,0 0-8 0,0 0 2 16,7 3-3-16,-7-3 2 0,0 0-4 0,4 3 3 15,-4-3-4-15,0 0 2 0,0 0-5 0,0 0 1 16,6 6-1-16,-6-6-2 0,0 0 1 0,8 5-2 0,-8-5 3 16,0 0-2-16,6 5-2 0,-6-5 1 0,0 0-1 15,7 7 1-15,-7-7-1 0,2 5-2 16,-2-5 4-16,0 0-3 0,6 5 1 0,-6-5 0 0,0 0 1 15,5 6-4-15,-5-6 0 0,0 0 2 0,2 9 2 16,-2-9-2-16,0 0 3 0,6 6 1 0,-6-6 1 16,5 4-2-16,-5-4 0 0,5 6-2 15,-5-6 5-15,0 0 4 0,6 10-6 0,-6-10 2 0,4 5 0 16,-4-5-1-16,5 4 2 0,-5-4-5 0,4 8 2 16,-4-8 0-16,4 3-1 0,-4-3 3 0,8 6-5 15,-8-6 3-15,0 0 3 0,5 7-7 0,-5-7-1 16,5 6-1-16,-5-6 4 0,0 0 2 0,5 6-3 15,-5-6 0-15,6 6 5 0,-6-6-5 0,2 6 0 16,-2-6 3-16,0 0-3 0,0 8 2 0,0-8-4 0,5 9 2 16,-5-9 1-16,0 0 0 0,2 10-2 15,-2-10-2-15,0 0 3 0,3 9-1 0,-3-9-1 16,3 6 2-16,-3-6-3 0,0 8 0 0,0-8-2 16,3 7 5-16,-3-7 0 0,0 0 1 0,5 12 0 0,-5-12-2 15,0 0-2-15,0 11 2 0,0-11 0 16,4 5-2-16,-4-5 7 0,0 0-5 0,1 10-2 0,-1-10 2 15,3 6-3-15,-3-6-1 0,0 0 5 0,2 10-1 16,-2-10-1-16,0 0 5 0,-2 10-4 0,2-10 0 16,0 0 2-16,2 8-3 0,-2-8 3 0,0 0-2 15,0 0 4-15,0 11-2 0,0-11 3 0,0 0-4 16,0 10 3-16,0-10 3 0,0 0-2 0,0 8-1 16,0-8-3-16,0 0 3 0,0 9 2 0,0-9 0 15,0 0-3-15,3 11-2 0,-3-11 4 0,0 0-4 16,0 0 1-16,0 0 2 0,0 8 1 0,0-8-6 15,2 9 8-15,-2-9-4 0,0 0-2 0,0 9 3 16,0-9 1-16,0 0 3 0,2 10-4 0,-2-10-2 16,0 0-1-16,0 0-2 0,0 14 1 0,0-14-1 15,0 6 3-15,0-6 1 0,0 0 0 0,0 0-5 16,-2 13-1-16,2-13 1 0,0 0 4 0,0 9 5 16,0-9-9-16,-2 8-1 0,2-8 1 0,0 10 4 15,0-10 0-15,0 0-6 0,0 14 6 0,0-14-2 16,-3 7 1-16,3-7 1 0,-2 10-3 0,2-10 2 0,-3 8 0 15,3-8-1-15,0 10 3 0,0-10-1 0,0 10 0 16,0-10 0-16,0 0 0 0,-3 10 0 0,3-10 1 16,-2 8-2-16,2-8 3 0,0 0 0 0,0 11-3 15,0-11 2-15,-3 8 2 0,3-8-2 0,0 0-2 16,-2 12-2-16,2-12 4 0,0 0-1 0,0 10-1 16,0-10-1-16,0 0 0 0,0 8 0 0,0-8 2 15,0 0-4-15,0 0 4 0,-3 14-2 0,3-14 0 16,0 0 1-16,3 8-2 0,-3-8 2 0,0 0-3 15,-3 12 4-15,3-12-3 0,0 0 0 0,0 8 6 0,0-8 2 16,0 0-3-16,0 12 1 0,0-12 5 0,0 0-3 16,0 10 3-16,0-10-2 0,-2 9 0 15,2-9 2-15,0 0 2 0,-1 11-3 0,1-11 1 16,0 0-3-16,-5 9 2 0,5-9 5 0,0 8-3 0,0-8-7 16,0 0 6-16,-2 10-6 0,2-10 3 0,-3 10-4 15,3-10 4-15,0 0-1 0,-2 10 4 16,2-10-3-16,-2 8 2 0,2-8-8 0,-4 9 13 0,4-9-9 15,-2 7-3-15,2-7-1 0,-3 13 5 0,3-13-5 16,-2 8 10-16,2-8-5 0,-3 8-1 0,3-8 5 16,-3 10-6-16,3-10 2 0,-5 8-3 0,5-8 6 15,-2 10-2-15,2-10-4 0,-3 7 4 0,3-7-3 16,-2 9 5-16,2-9-3 0,0 0 2 0,-4 10-5 16,4-10 7-16,-2 9-4 0,2-9-6 0,-5 7 16 15,5-7-12-15,0 9 1 0,0-9 1 0,0 0 1 16,-4 11-2-16,4-11-2 0,-2 8 1 0,2-8-2 15,0 0 3-15,-4 8-1 0,4-8 1 0,0 0-3 0,0 0 2 16,-3 9 1-16,3-9-1 0,0 0-5 0,0 0 0 16,0 0-1-16,-2 11 5 0,2-11 7 15,0 0-6-15,0 0-4 0,0 0-1 0,0 0 4 0,0 0-2 16,0 0 6-16,0 0-3 0,0 0-5 0,0 0 0 16,0 0 3-16,0 0 6 0,0 0-4 0,0 0-11 15,0 0-28-15,0 0-31 0,0 0-30 16,0 0-36-16,0 0-37 0,0 0-48 0,-18-20-60 0,16 12-39 15,0-2-236-15,0-1-595 0,0-2 262 0</inkml:trace>
          <inkml:trace contextRef="#ctx0" brushRef="#br0" timeOffset="12518">10795 281 70 0,'0'0'202'0,"0"0"-9"0,0 0-11 0,0 0-2 16,0 0-9-16,0 0-14 0,7-2-9 0,-7 2-13 15,0 0-11-15,0 0-11 0,0 0-13 0,0 0-11 16,0 0-1-16,0 0 0 0,0 0-4 0,0 0 5 15,0 0-3-15,-10 24-1 0,7-15-3 0,-2 0-3 0,0 2-1 16,-1 0-4-16,2 2-5 0,-1 1-5 16,-1 1-3-16,-4 2-6 0,4 0 0 0,-3 2-7 15,-2 0 3-15,3 1-4 0,-2-2-2 0,2 0-4 0,1 0-5 16,1-4-3-16,1 4-3 0,2-1 2 16,-2-3-4-16,0 2-1 0,0 3-3 0,3-4-1 0,-4-2-1 15,4 1-5-15,-3 0 3 0,2-2-4 0,-3 1-1 16,2-4-5-16,1 2 3 0,0-3-1 0,0 1-2 15,1-2-2-15,0 1-2 0,2-8 2 0,-6 12-2 16,6-12-6-16,0 8 11 0,0-8-1 0,0 0-4 16,-3 10 0-16,3-10 6 0,0 0-1 0,0 0 1 15,0 0 2-15,0 0-8 0,0 0-1 0,0 0 1 16,0 0-3-16,0 0-1 0,0 0-1 0,0-29 1 16,3 18-2-16,0 0-5 0,4-3-6 0,-1-3-1 15,1-2-12-15,4-1-7 0,1-2-4 0,4-3-1 16,-2 5-7-16,-1-7 4 0,-1 8 0 0,-1-1 4 0,-2 2 1 15,4-1 4-15,-2 0 5 0,0 0 4 16,-3 3 0-16,1-2 3 0,-4 6 4 0,1-3 2 16,5-2-1-16,-6 8 3 0,-3-3-1 0,5 0 0 0,-6 2 2 15,4 0 2-15,0 2 2 0,-5 2 0 0,5-3-2 16,-2 1 1-16,-1 2 0 0,-2 6 6 0,5-10-4 16,-5 10 2-16,3-10 0 0,-3 10 1 0,3-6 3 15,-3 6 1-15,0 0-1 0,3-10 3 0,-3 10-5 16,0 0 2-16,0 0 0 0,0 0-1 0,4-5-3 15,-4 5 0-15,0 0-4 0,0 0 3 0,0 0 2 16,0 0 1-16,0 0 3 0,0 0 3 0,0 0 0 16,0 0 4-16,11 20 2 0,-9-15-2 0,-2-5 1 15,8 11 3-15,-5-2 1 0,2-1 0 0,2 3 4 0,-1-1-1 16,2 0 0-16,-3 0 1 0,2 2 0 16,2-1 4-16,-2 0 1 0,1 1 0 0,0-2-5 15,2 1 8-15,-2 1 1 0,2-1-5 0,0 0-2 0,-1 2-1 16,-2-2-2-16,2 1-2 0,0-2-2 15,1 1-3-15,0 1 3 0,1-1-3 0,-3-2 2 16,4 2-1-16,-1-2-3 0,-1 1-1 0,1-1 0 0,0 0 0 16,-2-1 1-16,2-1-2 0,0 2-2 0,-2-4 0 15,2 1-2-15,-2 1 2 0,-3-2 2 0,1-3-2 16,-1 3 3-16,3-1-3 0,-4 1-6 0,-1 0 5 16,-4-5-1-16,13 4-2 0,-8-1-5 0,-5-3-6 15,11 5 0-15,-11-5-19 0,5 5-5 0,-5-5-11 16,6 2-11-16,-6-2-7 0,0 0-4 0,0 0-9 15,4 7-13-15,-4-7-8 0,0 0-18 0,0 0-23 16,0 0-23-16,0 0-27 0,0 0-35 0,0 0-171 16,0 0-426-16,0 0 188 0</inkml:trace>
          <inkml:trace contextRef="#ctx0" brushRef="#br0" timeOffset="12934.38">10654 554 6 0,'0'0'193'0,"0"0"-14"0,0 0-11 15,0 0-12-15,0 0-6 0,0 0-10 0,0 0-6 16,0 0-9-16,0 0-6 0,0 0-11 0,0 0-7 16,22-13-5-16,-22 13-6 0,13-3-5 0,-13 3-4 15,18 0-8-15,-5 0-2 0,1 0-3 0,0 0-7 16,2 0-2-16,-1 0-5 0,8-2-3 0,-3 1-4 15,-3 1-7-15,3 1-4 0,0-2-5 0,2-1-2 16,-9 4-1-16,9-2-4 0,-3-2-12 0,-3 4-12 16,0-2-13-16,0 1-13 0,-1-1-12 0,0 0-10 15,-1 2-14-15,0 1-18 0,-4-1-12 0,0-2-17 16,2 1-23-16,-1-2-23 0,-11 1-155 0,16 0-337 0,-16 0 149 16</inkml:trace>
          <inkml:trace contextRef="#ctx0" brushRef="#br0" timeOffset="13737.68">11531 538 74 0,'0'0'216'0,"0"0"-13"16,5 7-15-16,-5-7-10 0,0 0-11 0,2 9-9 16,-2-9-19-16,4 7-1 0,-4-7-14 0,2 7-8 15,-2-7-9-15,3 12-4 0,-3-12-9 0,0 11-4 16,0-3-5-16,0-8-4 0,0 11-9 0,4-5-4 15,-1-1-7-15,-2 4-3 0,-1-9-2 0,2 11-1 16,-2-11-9-16,0 13-2 0,0-13-6 0,0 12-1 16,0-5-5-16,0-7-1 0,0 0-4 0,0 15 0 15,0-15-6-15,0 13-2 0,0-13-2 0,0 9 3 16,0-9-6-16,3 9-1 0,-3-9 0 0,2 9-2 16,-2-9 2-16,0 8-1 0,0-8-6 0,0 0 4 15,4 8-3-15,-4-8 1 0,0 0-3 0,0 0 3 0,4 5-4 16,-4-5 4-16,0 0-2 0,0 0 0 0,0 0-2 15,0 0 2-15,0 0-2 0,0 0 1 0,0 0-4 16,11-16 3-16,-11 16-3 0,4-9-2 0,-4 9-1 16,1-8 8-16,-1 8-7 0,2-13-1 0,-2 13 1 15,3-12 4-15,-3 12-3 0,0-12-2 16,2 6 0-16,-2 6 0 0,2-10 0 0,-2 10 1 0,2-11 0 16,0 3 0-16,0 2-1 0,-2 6 1 0,5-12 0 15,-5 12 0-15,6-10-1 0,-2 4 3 0,-1 0-4 16,-3 6 1-16,9-10 2 0,-5 6-1 0,-4 4-2 15,7-8 6-15,-3 3-8 0,-4 5 5 0,5-6-3 16,-5 6 1-16,7-8 2 0,-7 8-2 0,8-6 3 16,-8 6-3-16,7-3-1 0,-7 3 3 0,11-2-3 15,-11 2 1-15,11-4 0 0,-11 4 1 0,9-3-2 16,-9 3 2-16,0 0-1 0,11 0-1 0,-11 0 3 16,10-2-3-16,-10 2 1 0,0 0 2 0,0 0-2 15,13 0-1-15,-13 0 0 0,0 0 1 0,8 3 0 0,-8-3-2 16,7 6 4-16,-3-2-3 0,-4-4 0 0,6 5 6 15,-6-5-5-15,4 9 1 0,-4-9 0 0,5 10-2 16,-2-4 5-16,-3 2 5 0,0-8-1 16,3 13 7-16,-2-6 4 0,-1-7 1 0,1 12 3 0,-1-3 1 15,0-9 5-15,3 18-2 0,-3-8 0 16,1-1 0-16,-1-1-2 0,1 1-4 0,2 1 3 0,-1-2-5 16,-2 4-2-16,0-6 0 0,4 6-4 0,0-2-6 15,-1-3-17-15,-1 1-23 0,4-2-24 0,-4 0-33 16,3 2-42-16,0-4-59 0,2 1-72 0,-7-5-172 15,11 6-473-15,-5-5 210 0</inkml:trace>
          <inkml:trace contextRef="#ctx0" brushRef="#br1" timeOffset="115240.59">10673 14 70 0,'0'0'110'15,"0"0"3"-15,0 0-14 0,3-6-4 0,-3 6-10 16,0 0 1-16,0 0-1 0,0 0-3 0,0 0-6 16,0 0 0-16,0 0-3 0,0 0-3 0,0 0 1 0,0 0-6 15,0 0 1-15,0 0-3 0,0 0-10 0,0 0 3 16,0 0-10-16,0 0-1 0,0 0-3 15,0 0-1-15,0 0-6 0,0 0 4 0,0 0-2 0,0 0 1 16,0 0 0-16,0 0 1 0,0 0 2 0,0 0 1 16,0 0 1-16,0 0-3 0,0 0 1 15,0 0-2-15,0 0 5 0,0 0-4 0,-22 13-2 0,22-13 0 16,-7 6-1-16,7-6-1 0,-6 8 8 0,6-8-2 16,-9 8-2-16,6-3-5 0,-3 0 1 0,6-5 1 15,-7 10 5-15,1-5-3 0,6-5-5 0,-7 11-3 16,4-7 3-16,-2 2-6 0,5-6-2 0,-7 12-3 15,4-7 4-15,3-5-2 0,-10 10 1 0,7-6-2 16,3-4 1-16,-6 9 2 0,6-9-2 0,-7 8 6 16,5-3-3-16,2-5 0 0,-9 9 4 0,9-9-7 15,-4 10-3-15,4-10-2 0,-6 9 3 0,6-9-5 16,-7 8 0-16,4-2 1 0,3-6-2 0,-8 9-2 16,8-9 5-16,-5 11-7 0,3-8 1 0,2-3-5 15,-6 10 0-15,6-10-3 0,-5 10 5 0,5-10-3 16,-2 8-4-16,2-8 6 0,-5 9-1 0,5-9-1 15,-6 7 3-15,6-7 6 0,-2 9-1 0,2-9-4 16,-3 10 2-16,3-10 1 0,-6 9 2 0,6-9 2 16,-5 8-7-16,5-8 1 0,-4 8-1 0,-1-4 4 15,5-4-5-15,-6 8 3 0,6-8-1 0,-5 8 0 16,5-8-4-16,-6 8-4 0,6-8 1 0,-7 6 4 16,7-6-3-16,-5 8 1 0,5-8-1 0,-6 6 2 15,6-6 1-15,-4 5-2 0,4-5-2 0,-5 8 3 0,5-8-1 16,-4 6-4-16,4-6 2 0,-4 8 2 15,4-8 0-15,0 0-1 0,-3 9 1 0,3-9 0 0,0 0 1 16,-5 9-6-16,5-9 3 0,-1 8-1 0,1-8-4 16,-4 8 7-16,4-8-3 0,-3 9 2 0,3-9-4 15,-6 6 1-15,6-6 3 0,-2 10-2 0,2-10 1 16,-5 8 2-16,5-8-2 0,-2 10 5 0,2-10-5 16,-5 6 6-16,5-6-2 0,-4 10 5 0,4-10-4 15,-4 10-2-15,4-10 4 0,-3 8-3 0,3-8-2 16,-2 9 3-16,2-9-2 0,-3 11 0 0,3-11 2 15,-1 9 0-15,1-9-1 0,0 10 4 0,0-10-6 16,0 11 1-16,0-11 2 0,4 12 1 0,-4-12-4 16,0 9 3-16,0-9-3 0,2 11 2 0,1-6-3 0,-3-5 1 15,0 12-5-15,0-12 4 0,4 10-4 16,-4-10 3-16,0 12-1 0,0-4 0 0,0-8-2 16,0 11 7-16,0-11-7 0,4 12-2 0,-4-12 0 0,0 10 8 15,0-10-9-15,2 12 1 0,-2-12 2 0,0 11-1 16,0-11 2-16,0 11-1 0,0-11 2 15,0 9-6-15,0-9 4 0,0 10 4 0,0-10-7 0,0 0 8 16,-2 14-11-16,2-14 12 0,0 0-1 0,0 12-4 16,0-12-2-16,0 0 2 0,-1 11 0 0,1-11 5 15,-3 8 0-15,3-8-9 0,0 0 3 0,3 12 0 16,-3-12-2-16,0 10 3 0,0-10 1 16,3 9-2-16,-3-3 0 0,0-6 5 0,5 8-6 0,-5-8-1 15,2 10-4-15,-2-10 9 0,3 11-5 0,-3-11 2 16,2 10 2-16,-2-10 0 0,4 10-6 0,-4-10-4 15,2 9 11-15,1-4-7 0,-3-5 7 0,0 12-8 16,0-12 0-16,2 10 1 0,-2-10 2 0,3 11 5 16,-3-11-6-16,0 9 2 0,0-9 3 0,0 11-5 15,0-11 3-15,0 10-3 0,0-10 6 0,0 11 4 16,0-11-6-16,3 12 7 0,-3-12 6 0,2 9 4 16,-2-9-4-16,0 8 4 0,0-8-3 0,0 0 4 0,0 12 5 15,0-12-1-15,3 8 4 0,-3-8-3 0,2 9 2 16,-2-9 2-16,0 0-9 0,2 7 6 0,-2-7 0 15,4 8-5-15,-4-8-1 0,0 0 2 16,5 9-4-16,-5-9-1 0,2 5-2 0,-2-5 1 0,0 0-3 16,5 9-3-16,-5-9 3 0,0 0-2 0,0 0-2 15,3 6 1-15,-3-6-4 0,0 0 1 0,0 0-3 16,0 0 18-16,3 6-20 0,-3-6 3 0,0 0-5 16,0 0 4-16,0 0-2 0,0 0-1 0,0 0-12 15,0 0-15-15,0 0-30 0,0 0-32 0,0 0-36 16,0 0-34-16,0 0-42 0,0 0-46 0,0 0-60 15,-13-23-345-15,10 15-701 0,1-4 311 0</inkml:trace>
          <inkml:trace contextRef="#ctx0" brushRef="#br1" timeOffset="117315.59">11979 78 43 0,'0'0'111'16,"0"0"-11"-16,0 0-2 0,0 0 0 0,0 0-1 15,0 0-2-15,0 0-5 0,-3-10-6 0,3 10-1 16,0 0-8-16,0 0-4 0,0 0-9 0,0 0-3 15,0 0-4-15,0 0-4 0,0 0-5 0,0 0-4 16,0 0-3-16,0 0 2 0,0 0-3 0,0 0 4 16,0 0-5-16,0 0 5 0,0 0 1 0,0 0 3 0,0 0 6 15,0 0-1-15,0 0 2 0,0 0-1 16,0 0 3-16,0 0 0 0,0 0 5 0,0 0 0 16,0 0-3-16,0 0 0 0,0 0 2 0,0 0-3 15,0 0 0-15,0 0-2 0,0 0-2 0,0 0-2 0,0 0-4 16,0 0-4-16,0 0-3 0,0 0-5 15,0 0-3-15,0 0-3 0,0 0 0 0,0 0-5 0,0 0-4 16,0 0-3-16,0 0 1 0,0 0-4 0,0 0-1 16,0 0 1-16,0 0-3 0,0 0 1 0,0 0-2 15,0 0 2-15,0 0 0 0,0 0-4 0,0 0 3 16,0 0-3-16,0 0 2 0,0 0-1 0,0 0 1 16,12 23-1-16,-12-23 3 0,0 0 0 0,4 6-2 15,-4-6 3-15,6 4 1 0,-6-4 3 0,6 7-1 16,-6-7 0-16,3 7 1 0,-3-7 5 0,6 7-3 15,-4-3-1-15,-2-4 3 0,8 8 0 0,-6-5 0 16,-2-3-1-16,8 10 1 0,-5-5-3 0,-3-5-2 16,4 9 0-16,2-4-1 0,-6-5 0 0,5 7-2 15,-5-7 4-15,6 11 2 0,-2-8-1 0,-4-3 2 16,6 11 2-16,0-8 4 0,-1 2-3 0,-1-1 0 16,2 3 0-16,-1-3-3 0,-1 2 3 0,1-1-2 15,1 0 2-15,-1 1 3 0,1 0-7 0,-1 0-3 0,-1-1 0 16,2 0 0-16,0 3 5 0,-2-2-7 0,2-1-5 15,-1 0 2-15,-3 1-3 0,3-1-1 0,0 2 5 16,-5-7 3-16,5 11-6 0,-2-6-5 16,0 0 5-16,-3-5-4 0,6 10 3 0,-2-4 0 0,-2 1 1 15,-2-7 0-15,7 7-5 0,-5-1 0 0,-2-6 4 16,4 10 1-16,-1-5 5 0,-3-5 4 0,5 9-2 16,-5-9 1-16,3 10 1 0,-1-4-3 0,-2-6-1 15,8 11-1-15,-6-7-4 0,2 4 8 0,-4-8-3 16,7 9 1-16,-4-4 4 0,2 1 0 0,-5-6-1 15,6 13 2-15,-1-7 0 0,-1-1 6 0,-4-5 0 16,6 8-8-16,-3-5 1 0,0 5-2 0,-3-8 4 16,6 9-6-16,-1-4 0 0,-5-5-2 0,5 9 3 15,-5-9-5-15,3 8 4 0,-3-8-6 0,3 9-3 16,-3-9-1-16,5 11 1 0,-5-11 8 0,1 8-9 16,2-3 2-16,-3-5-4 0,2 12 1 0,-2-12 0 15,1 10-2-15,2-6 4 0,-3-4-4 0,1 11 2 16,-1-11-2-16,2 13 0 0,0-7 1 0,-2-6-2 0,1 14-2 15,0-5 10-15,2-3-6 0,-3-6-1 0,1 14 1 16,-1-6 1-16,0-8-2 0,0 12 2 16,0-5-2-16,0-7 0 0,0 13-3 0,0-13 1 15,0 12-1-15,0-12 1 0,0 15 7 0,0-15-11 0,0 10 1 16,0-2 4-16,0-8 2 0,0 12-1 16,0-12 0-16,-4 14 1 0,4-6-1 0,0-8 7 0,-2 14 0 15,0-9-7-15,2-5-2 0,-3 11 12 0,0-2 2 16,3-9-5-16,-5 14 8 0,3-8-1 0,-1 0 2 15,3-6-7-15,-5 16 1 0,4-12 1 0,1-4 1 16,-2 14-6-16,-1-7 3 0,2 1-1 0,1-8 5 16,-2 11-2-16,-2-3 4 0,2-1 1 0,2-7 0 15,-4 13-3-15,3-7 2 0,-2 3 3 0,3-9 0 16,-8 10-3-16,8-4 1 0,0-6-3 0,-7 14 0 16,5-6-2-16,-2-3 7 0,4-5 10 0,-7 13-6 15,4-7 2-15,3-6 1 0,-7 11 4 0,2-3-3 16,-1-4-2-16,2 2 4 0,0 2-1 0,-1 0 2 15,-1-1 1-15,0 0 4 0,0 1 2 0,1-2-1 16,-1 1-3-16,-1 0 2 0,2-1 8 16,-3-1-15-16,6 3 1 0,-3-2-5 0,-3 1 1 0,3 0-2 15,-1-2-1-15,1 1-1 0,5-6 0 0,-7 12 2 16,3-7-7-16,4-5-4 0,-6 8 4 0,2-2-4 0,4-6 0 16,-5 6-1-16,5-6 3 0,0 0-6 15,-3 6 6-15,3-6-7 0,0 0 1 0,0 0 6 16,0 0-3-16,0 0-2 0,-5 8 3 0,5-8 1 0,0 0 1 15,0 0-2-15,0 0 4 0,0 0-3 0,0 0-2 16,0 0-9-16,0 0-20 0,0 0-21 16,0 0-20-16,0 0-28 0,16-18-24 0,-16 18-26 0,3-9-24 15,-3 9-16-15,4-7-19 0,-4 7-19 0,0 0-27 16,3-9-28-16,-3 9-30 0,0 0-21 0,0 0-267 16,-10-11-636-16,10 11 282 0</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7.943"/>
    </inkml:context>
    <inkml:brush xml:id="br0">
      <inkml:brushProperty name="width" value="0.04667" units="cm"/>
      <inkml:brushProperty name="height" value="0.04667" units="cm"/>
      <inkml:brushProperty name="fitToCurve" value="1"/>
    </inkml:brush>
  </inkml:definitions>
  <inkml:trace contextRef="#ctx0" brushRef="#br0">10 15 71 0,'-3'-10'244'16,"3"10"-24"-16,-3-6-21 0,3 6-27 0,0 0-20 16,0 0-25-16,0 0-21 0,0 0-23 0,0 0-21 15,0 0-24-15,0 0-28 0,0 0-28 0,0 0-24 16,-4 23-25-16,4-23-57 0,-1 18-82 0,2-10-223 15,2 1 99-15</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2:18.337"/>
    </inkml:context>
    <inkml:brush xml:id="br0">
      <inkml:brushProperty name="width" value="0.04667" units="cm"/>
      <inkml:brushProperty name="height" value="0.04667" units="cm"/>
      <inkml:brushProperty name="fitToCurve" value="1"/>
    </inkml:brush>
  </inkml:definitions>
  <inkml:trace contextRef="#ctx0" brushRef="#br0">0 32 64 0,'5'13'178'0,"-1"-8"-12"0,-2 1-15 0,2 0-10 16,-4-6-19-16,5 13-9 0,-3-7-12 0,1 0-7 15,-3-6-13-15,5 11-4 0,-4-4 0 0,-1-7-13 16,5 11-10-16,-5-11-5 0,3 9-1 0,-3-9-2 0,4 5-8 16,-4-5 4-16,0 0-9 0,4 7 1 15,-4-7-2-15,0 0-7 0,0 0 2 0,9 0-5 16,-9 0-2-16,0 0 4 0,14-11-6 0,-10 6-3 15,2-3-9-15,3 0-1 0,-1-4-7 0,0 3-4 0,3 1-5 16,-2-4-3-16,-1 2 3 0,2 1 3 16,0-2 0-16,-1 5 0 0,-2-2 2 0,3 0-1 0,-3 3 4 15,1 1 6-15,0 2-2 0,-8 2 3 16,15-4 2-16,-15 4 2 0,17 4 6 0,-9-4-2 0,3 2 8 16,-5 7 1-16,4-3 6 0,1 4 1 0,-1-1 3 15,-2 4 0-15,3 1-7 0,-3-2 5 16,-1 1-1-16,1 3-2 0,1 4-3 0,-2-4-1 0,-1 3-2 15,-4 0-47-15,1 0-60 0,-6-4-48 0,0-3-201 16,3 2-363-16,-3-3 161 0</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6:46:40.632"/>
    </inkml:context>
    <inkml:brush xml:id="br0">
      <inkml:brushProperty name="width" value="0.05292" units="cm"/>
      <inkml:brushProperty name="height" value="0.05292" units="cm"/>
      <inkml:brushProperty name="color" value="#FF0000"/>
    </inkml:brush>
  </inkml:definitions>
  <inkml:trace contextRef="#ctx0" brushRef="#br0">8511 9092 21 0,'0'0'123'15,"0"0"-10"-15,-3-6-16 0,3 6-7 0,0 0-5 0,0 0-4 16,0 0-13-16,0 0-4 0,0 0-1 16,0 0-6-16,0 0-2 0,0 0 3 0,0 0-3 0,0 0-1 15,0 0-2-15,0 0-4 0,0 0-10 0,-3-3 6 16,3 3-4-16,0 0 2 0,0 0 0 0,0 0-3 15,0 0 1-15,0 0-3 0,0 0-6 0,0 0 0 16,0 0-6-16,0 0-2 0,0 0 1 0,0 0-5 16,0 0-3-16,0 0 1 0,0 0-2 0,0 0-2 15,0 0 4-15,0 0-2 0,0 0 2 0,0 0-5 16,0 0 3-16,0 0 1 0,0 0-2 0,0 0 4 0,0 0-2 16,0 0-4-16,0 0 1 0,0 0 2 0,0 0-7 15,0 0-1-15,0 0 3 0,0 0-4 16,0 0 0-16,0 0 1 0,0 0-3 0,0 0 2 15,0 0 0-15,12-3-4 0,-12 3 5 0,6 0 6 0,-6 0-5 16,8-1-5-16,-8 1 5 0,7 0-1 16,-7 0 3-16,7-1-4 0,-7 1-1 0,0 0 1 15,10 0-6-15,-10 0 8 0,7 1 1 0,-7-1-3 16,7 0-4-16,-7 0 6 0,7 1-3 0,-7-1 1 16,8 0 1-16,-8 0-1 0,8 0 0 0,-8 0 1 0,8 2-1 15,-8-2-5-15,5 0 2 0,-5 0-1 0,7 0 3 16,-7 0 1-16,9 0-3 0,-9 0 1 0,7 2-1 15,-7-2 3-15,8 0 0 0,-8 0 0 0,7 1-13 16,-2 0 14-16,-5-1-1 0,8 0 2 0,-8 0-1 16,9 0 1-16,-9 0 3 0,9 0 0 0,-9 0-1 15,9 0 4-15,-2 0 0 0,-7 0-4 0,12-1 6 0,-7 0 0 16,-5 1-3-16,13-2 4 0,-8 2-12 0,1 0 7 16,-6 0-3-16,11-2 4 0,-6 1-1 15,-5 1-2-15,9-1-1 0,-9 1 2 0,7-2-5 0,-7 2-3 16,7 0-2-16,-7 0 3 0,0 0-1 0,8 0 3 15,-8 0-3-15,0 0-1 0,0 0-1 16,5 3-1-16,-5-3 0 0,0 0 2 0,0 0-2 0,6 3 0 16,-6-3 4-16,4 2-2 0,-4-2 0 0,0 0 1 15,5 2 1-15,-5-2-4 0,0 0 1 0,3 3 2 16,-3-3 1-16,0 0 0 0,5 2 0 0,-5-2-4 16,0 0 1-16,0 0 1 0,0 0-1 0,5 2 2 15,-5-2-1-15,0 0 4 0,0 0-2 0,0 0-2 16,7 1 4-16,-7-1-5 0,0 0 2 0,0 0 0 15,0 0 2-15,0 0 4 0,0 0-6 0,0 0 0 0,0 0 0 16,9-3 1-16,-9 3-3 0,0 0-3 16,0 0-14-16,0 0-16 0,0 0-18 0,0 0-17 15,0 0-9-15,0 0-27 0,-12 11-29 0,7-7-209 0,3 0-370 16,2-4 165-16</inkml:trace>
  <inkml:trace contextRef="#ctx0" brushRef="#br0" timeOffset="2249.05">10143 10159 11 0,'0'0'87'0,"0"0"-8"0,0 0-5 16,0 0-5-16,-7-3-3 0,7 3-5 0,0 0-2 15,0 0-5-15,0 0-4 0,0 0-2 0,0 0-3 16,0 0 3-16,0 0-6 0,0 0-4 0,0 0 0 16,0 0-8-16,0 0 0 0,0 0-2 0,0 0-3 15,0 0-8-15,0 0 8 0,0 0-1 0,0 0-4 16,0 0-7-16,0 0 5 0,0 0-3 0,0 0 0 16,0 0 5-16,0 0 2 0,0 0 3 15,0 0-5-15,0 0 3 0,0 0 2 0,0 0 0 0,0 0-4 0,0 0 1 16,0 0 0-16,0 0-12 0,0 0 11 0,0 0-7 15,0 0 3-15,0 0-4 0,0 0 5 16,17-2-4-16,-17 2-3 0,0 0 3 0,7 0 3 0,-7 0-3 16,7 0-12-16,-7 0 11 0,7 0-5 0,-7 0 4 15,7 0-1-15,-7 0 0 0,10-1 3 0,-10 1-2 16,11 0 0-16,-11 0-4 0,10 0 6 0,-5 0 2 16,-5 0-2-16,12 0 0 0,-7 0-1 0,-5 0 1 15,12 0-5-15,-8 0 2 0,-4 0 4 0,11 0-5 16,-6 0 5-16,-5 0 3 0,12 0-5 0,-7 0-2 0,-5 0-4 15,12 0 0-15,-8-2 2 0,-4 2 5 16,11 0 0-16,-5 0-7 0,-6 0 3 0,10 0-5 16,-4 0-2-16,-6 0 6 0,8-1-3 0,-8 1 2 0,10 0-2 15,-10 0-1-15,7 0-11 0,-7 0 15 0,7 0-5 16,-7 0 0-16,7 0 3 0,-7 0-1 16,6 1-3-16,-6-1-5 0,8 2 2 0,-8-2 8 0,7 0-7 15,-7 0 1-15,7 1-1 0,-7-1 1 0,10 0 2 16,-5 0 0-16,-5 0-7 0,9 2 3 15,-5-1 0-15,-4-1 0 0,9 1 6 0,-5 0-4 16,-4-1-7-16,8 1 6 0,-8-1 0 0,6 0 1 0,-6 0 0 16,7 2-1-16,-7-2 1 0,7 0-2 0,-7 0 2 15,7 1-1-15,-7-1 2 0,7 0-6 0,-7 0 3 16,7 0 0-16,-7 0 3 0,6 2 4 0,-6-2 6 16,7 0-15-16,-7 0 13 0,0 0 0 0,0 0 1 15,7 1-1-15,-7-1 2 0,0 0 3 0,0 0 6 0,0 0 0 16,0 0 1-16,0 0-4 0,0 0-2 0,0 0-2 15,0 0-3-15,0 0 1 0,0 0 2 16,7-3-4-16,-7 3-5 0,0 0 2 0,0 0-10 16,0 0-15-16,0 0-8 0,0 0-29 0,0 0-8 15,-21 3-16-15,21-3-38 0,-10 3-21 0,3-2-158 0,7-1-317 16,-10 2 141-16</inkml:trace>
  <inkml:trace contextRef="#ctx0" brushRef="#br0" timeOffset="3903.44">11632 11142 9 0,'0'0'92'16,"0"0"-5"-16,0 0-6 0,0 0-7 0,0 0 1 15,0 0-1-15,0 0-8 0,0 0-2 0,0 0-9 16,0 0 8-16,0 0-8 0,0 0-2 0,0 0-5 15,0 0-4-15,0 0-7 0,0 0 0 0,0 0 1 16,0 0-6-16,0 0-2 0,0 0 0 0,0 0-12 16,0-8 6-16,0 8 3 0,0 0-7 0,7 0 5 15,-7 0-10-15,0 0 11 0,9 0-10 16,-9 0 0-16,9-2-2 0,-9 2 1 0,10 0-4 0,-4 0 8 0,-6 0-3 16,12 0-3-16,-6 0-3 0,-6 0 0 15,11 0 1-15,-5 2-1 0,0-2 2 0,-6 0-6 16,11 0-3-16,-5 1 4 0,-1 0-3 0,-5-1 0 0,10 2 0 15,-4-2-1-15,0 0-3 0,-6 0 0 0,11 2 2 16,-6-2 5-16,1 0-4 0,1 2 3 0,-1-2-7 16,1 0 6-16,0 1-3 0,-7-1 2 0,13 1 2 15,-5 0 2-15,-2 1 2 0,0-2-3 0,1 0-1 16,-2 1 5-16,-5-1 2 0,10 2-3 0,-5-2-5 16,-5 0 1-16,9 1 0 0,-9-1 2 0,7 0-1 15,-7 0 0-15,7 1-4 0,-7-1 5 0,6 0 0 16,-6 0-4-16,7 1 1 0,-7-1 8 0,7 1-5 15,-7-1-1-15,8 0 1 0,-2 0-4 0,-6 0-3 16,9 2 5-16,-2-2-1 0,-7 0 0 0,8 2 3 16,-8-2 0-16,10 0-1 0,-4 0-2 0,-6 0 1 15,8 1 5-15,-8-1-4 0,6 0-3 0,-6 0-1 16,8 0 5-16,-8 0-5 0,6 0 7 0,-6 0 0 16,0 0 1-16,0 0 3 0,7 0 6 0,-7 0-1 0,0 0 4 15,0 0 1-15,0 0 3 0,8 0-2 16,-8 0 0-16,0 0-5 0,0 0 2 0,0 0-5 0,3-5-2 15,-3 5-1-15,0 0-3 0,0 0 0 0,0 0-3 16,0 0 1-16,0 0-1 0,0 0 1 0,0 0-1 16,0 0-5-16,0 0 0 0,0 0 0 15,0 0 0-15,0 0-6 0,0 0-14 0,0 0-12 0,0 0-10 16,0 0-17-16,-15-3-12 0,15 3-24 0,0 0-19 16,0 0-20-16,-12 3-30 0,12-3-83 0,-5 2-264 15,5-2 117-15</inkml:trace>
  <inkml:trace contextRef="#ctx0" brushRef="#br0" timeOffset="5789.49">13048 12184 72 0,'0'0'54'0,"0"0"3"0,0 0-10 15,0 0 4-15,0 0 0 0,0 0-12 0,-4-4-3 16,4 4-1-16,0 0-2 0,0 0-2 0,0 0 0 16,0 0-4-16,0 0-5 0,0 0 2 0,0 0 2 15,0 0 6-15,0 0-5 0,0 0 4 0,0 0 0 16,0 0 5-16,0 0-5 0,-10 1 9 0,10-1 0 16,0 0 2-16,0 0 1 0,0 0-5 0,0 0 1 15,0 0-3-15,-3-5 1 0,3 5 1 0,0 0-9 16,0 0 0-16,0 0-7 0,0 0-3 0,0 0-3 0,0 0 1 15,0 0 1-15,0 0-1 0,0 0-4 0,0 0-1 16,0 0-5-16,0 0 3 0,0 0-16 16,0 0 17-16,0 0 7 0,0 0-10 0,10-5-4 0,-10 5 2 15,0 0-5-15,10 0 4 0,-10 0 2 0,7-1-3 16,-2-1-1-16,-5 2 0 0,8 0-4 16,-8 0-1-16,9-1 2 0,-9 1 3 0,10-2-1 15,-5 2-10-15,-5 0 12 0,9-2 1 0,-3 1-3 16,-6 1 1-16,10-1 14 0,-6 1-14 0,-4 0-2 0,8-2 2 15,-8 2-2-15,8-1 1 0,-8 1-1 0,8-2 0 16,-8 2 4-16,8 0 6 0,-8 0-8 0,9 0-12 16,-9 0 12-16,10 0 3 0,-5 0 2 0,-5 0-4 15,11-2 5-15,-6 2-4 0,1 2-14 0,-6-2 13 16,11-2 5-16,-6 2-5 0,-5 0 2 0,15 0 0 16,-10 0-1-16,-5 0-4 0,11 2 3 0,-6-4 0 15,-5 2-3-15,10 0-3 0,-5-2 5 0,-5 2 2 16,10-1-2-16,-5 1 3 0,-5 0-3 0,11-2 6 15,-6 2-6-15,-5 0 1 0,10-2 2 0,-5 2-2 16,1-3 4-16,0 2 5 0,-1 0-11 0,-5 1 0 16,10-2 2-16,-5 2 4 0,-5 0-4 0,10-3-1 15,-5 2 0-15,-5 1-3 0,9-2 6 0,-9 2-11 16,9-1 12-16,-9 1-1 0,8-1 9 0,-4 0-15 0,-4 1 1 16,8-2-2-16,-8 2 6 0,9-1-5 0,-9 1 0 15,7-1 2-15,-7 1 3 0,8 0-1 16,-8 0-4-16,7 0 2 0,-7 0 5 0,0 0-4 15,7 0-1-15,-7 0 0 0,0 0 2 0,8 0 10 16,-8 0-11-16,0 0-5 0,8 0 4 0,-8 0-2 16,0 0-3-16,0 0-7 0,7 0 6 0,-7 0 9 15,0 0-2-15,0 0-3 0,6 0 2 0,-6 0 2 0,0 0-1 16,0 0 2-16,7 1-2 0,-7-1 3 0,0 0-6 16,0 0 2-16,9-3-4 0,-9 3 2 0,0 0 5 15,7 0-4-15,-7 0 0 0,0 0 10 0,6-2-5 16,-6 2-1-16,0 0 4 0,7 0 4 0,-7 0-1 15,0 0 1-15,5-2 4 0,-5 2-2 0,0 0 6 16,0 0-4-16,0 0 0 0,7-3 0 0,-7 3 1 16,0 0-1-16,0 0-7 0,-1-6 1 0,1 6 3 15,0 0-2-15,0 0-4 0,0 0-1 0,0 0 2 16,0 0-8-16,-8-6 7 0,8 6-3 16,0 0-19-16,-11 1-17 0,11-1-24 0,-11 3-21 15,5-1-22-15,1 0-31 0,-2 0-147 0,1 0-298 0,0-2 133 16</inkml:trace>
  <inkml:trace contextRef="#ctx0" brushRef="#br0" timeOffset="-21044.71">13013 4122 64 0,'0'0'84'0,"0"0"-14"0,0 0-7 16,-7 0-3-16,7 0 0 0,0 0-13 0,0 0 2 15,0 0-2-15,-4 3-11 0,4-3-3 0,0 0-2 16,0 0-4-16,0 0 2 0,-5 5 0 0,5-5-1 16,0 0-5-16,-3 4-7 0,3-4 2 0,0 0 1 15,-4 4 1-15,4-4 8 0,0 0-8 0,-3 3 2 16,3-3-2-16,0 0 6 0,-5 6-7 0,5-6 1 15,-3 4-5-15,3-4 10 0,-3 3-6 0,3-3 1 16,-4 5 2-16,4-5-2 0,-6 4-7 0,6-4 7 16,-2 5-4-16,2-5 5 0,-5 4 0 0,5-4-3 15,-3 6 1-15,3-6 1 0,-4 5-3 0,1-1 2 16,3-4-5-16,-4 5-1 0,4-5 4 0,-3 4-5 16,2 0 4-16,1-4-2 0,-3 6-3 0,3-6 4 0,-3 6-5 15,1-3 0-15,2-3 0 0,-5 7 0 16,4-3 3-16,1-4 1 0,-6 7-2 0,5-5-3 15,-2 3 1-15,3-5 0 0,-3 7-4 0,0-4 3 16,3-3-4-16,-4 8 4 0,3-6-2 0,1-2-2 0,-4 7 2 16,2-4-1-16,2-3 5 0,-4 7-6 0,1-5 0 15,3-2 3-15,-4 6-5 0,4-6 6 0,-3 6-7 16,3-6 2-16,-3 5 3 0,3-5-2 0,-3 5 1 16,3-5-6-16,-2 6-2 0,2-6 3 0,-3 5 0 15,3-5-1-15,-2 6 0 0,2-6 2 0,-1 6 0 16,1-6-1-16,-1 5 2 0,1-5-2 0,-3 5 2 15,3-5-2-15,-2 4 3 0,2-4-1 0,-4 8-6 16,4-8 6-16,-1 4-4 0,1-4 0 0,-2 6 1 16,2-6 4-16,-1 6-3 0,1-6 3 0,-3 4-5 15,3-4-3-15,0 0-1 0,-3 8 8 0,3-8 0 16,0 5-6-16,0-5-10 0,0 0 9 0,-3 6 5 16,3-6-1-16,0 0 2 0,0 7 0 0,0-7 2 0,0 0 5 15,0 0-10-15,0 8 3 0,0-8 2 0,0 0-7 16,0 6 1-16,0-6 4 0,0 0 1 15,2 7-1-15,-2-7-4 0,0 0 5 0,1 5-1 0,-1-5 0 16,0 0-4-16,0 7 2 0,0-7-2 0,0 0 1 16,0 8 2-16,0-8-1 0,0 0 1 0,-1 5-2 15,1-5 1-15,0 7 2 0,0-7-2 0,0 0 3 16,0 7-4-16,0-7-1 0,0 0 2 0,0 7 0 16,0-7 3-16,0 0 0 0,1 6-3 15,-1-6 1-15,0 6 2 0,0-6 0 0,0 0 0 0,2 4 1 16,-2-4-9-16,0 0 7 0,1 6 1 0,-1-6 1 15,3 4-7-15,-3-4 9 0,0 0-6 0,3 7 1 16,-3-7 3-16,1 3-2 0,-1-3-2 0,0 0-3 16,2 7 10-16,-2-7-6 0,1 4-2 0,-1-4 4 15,0 0 2-15,3 5-3 0,-3-5-4 0,0 0 6 16,1 5-14-16,-1-5 13 0,0 0 2 0,2 3-4 16,-2-3 1-16,0 0 0 0,2 6-4 0,-2-6 2 0,0 0-2 15,2 6 2-15,-2-6 2 0,1 5-1 0,-1-5-3 16,0 0 5-16,4 5-3 0,-4-5 2 15,3 5-3-15,-3-5 4 0,4 3-1 0,-4-3-2 0,6 4 3 16,-3-1-3-16,-3-3-1 0,4 3 2 0,0 0-4 16,-4-3 3-16,6 5 0 0,-3-4 3 0,-3-1-3 15,5 4-3-15,0-2-2 0,-2 1 5 0,-3-3 1 16,8 3-3-16,-4-2 5 0,0 2-5 0,-4-3-1 16,9 3-5-16,-4-3 8 0,-5 0 0 0,8 4 2 15,-3-3-4-15,-1 1 3 0,2 0 0 0,-6-2 2 16,9 2-4-16,-4 0 2 0,-1-1 2 0,2 1-5 15,-6-2 6-15,10 2-3 0,-6-2-1 0,-4 0-1 16,9 4 2-16,-7-3-1 0,-2-1 5 0,9 3-1 16,-5-2-1-16,-4-1-1 0,7 3 2 0,-3-2-2 15,0 1 0-15,-4-2-2 0,7 2 3 0,-7-2 0 16,7 3 1-16,-2-3-2 0,-5 0 0 0,7 3-2 0,-7-3 2 16,7 2-4-16,-3 0 3 0,-4-2 1 0,7 2 1 15,-3 1-7-15,0-1 2 0,-4-2 3 0,7 2-3 16,-4 0 5-16,-3-2-2 0,9 0 2 0,-9 0-6 15,8 2 4-15,-4-1 1 0,-4-1 0 0,8 3-1 16,-8-3-4-16,9 1 6 0,-9-1-1 0,8 2 3 16,-8-2-6-16,7 0 0 0,-7 0 3 0,8 2 2 15,-4-1-1-15,-4-1-1 0,7 0-1 0,-7 0-1 16,0 0-3-16,9 0 3 0,-9 0 0 0,5 1-4 16,-5-1 6-16,5 2 0 0,-5-2 3 0,0 0-5 15,9 0 3-15,-9 0-7 0,5 1 1 0,-5-1 4 0,0 0 3 16,7 0-5-16,-7 0 4 0,6 3-3 15,-6-3 0-15,6 1 5 0,-6-1-8 0,7 0 3 16,-7 0-1-16,7 2 1 0,-7-2-3 0,7 1 5 0,-3 1-4 16,-4-2 4-16,7 0 0 0,-7 0-4 15,6 0 5-15,-6 0-17 0,8 2 17 0,-8-2 4 16,7 0-6-16,-7 0 1 0,0 0-1 0,8 2-3 16,-8-2-7-16,5 0 15 0,-5 0-4 0,8 0 1 0,-8 0-2 15,6 0 1-15,-6 0-6 0,8 2 0 0,-8-2 4 16,7 0 0-16,-7 0-2 0,7 0 4 0,-7 0 3 15,9 0-5-15,-9 0 2 0,9 0-2 0,-9 0-3 16,9-2 3-16,-9 2-1 0,9 0-2 0,-9 0 0 16,6 0 4-16,-6 0 0 0,7 0 0 0,-7 0-1 15,0 0-3-15,9 0 6 0,-9 0 4 0,0 0-7 16,8 0 2-16,-8 0-3 0,6 0 2 0,-6 0 3 16,0 0-4-16,7-1 1 0,-7 1-4 0,0 0 4 0,8-1 0 15,-8 1-14-15,5-2 13 0,-5 2 2 16,0 0-1-16,7 0-2 0,-7 0 1 0,7-2-2 15,-7 2 5-15,6-1 0 0,-6 1 1 0,7-2-4 0,-7 2 1 16,7-2 4-16,-7 2 0 0,6-2-7 16,-6 2 10-16,7-1-4 0,-7 1-7 0,6-3 5 15,-6 3 1-15,5-3 2 0,-5 3-13 0,0 0 12 16,5-2 3-16,-5 2-12 0,0 0 10 0,7-1-7 0,-7 1 5 16,0 0-3-16,6-2-3 0,-6 2-3 0,0 0 11 15,0 0-17-15,6-2 15 0,-6 2-4 16,0 0 4-16,4-3-3 0,-4 3-2 0,0 0 8 0,0 0-3 15,7-1-5-15,-7 1-1 0,0 0 8 0,7-2-2 16,-7 2-4-16,0 0 3 0,6-2-2 0,-6 2 0 16,5-4 3-16,-5 4 2 0,0 0-6 0,6-3-3 15,-6 3 4-15,4-2 2 0,-4 2-5 0,0 0-2 16,7-2 8-16,-7 2-1 0,0 0-6 0,7-3 11 16,-7 3-6-16,5-2 0 0,-5 2 3 0,5-3-6 15,-5 3 0-15,7-3 4 0,-7 3-4 0,5-3 2 16,-5 3-2-16,5-2 0 0,-1 0-1 0,-4 2 3 15,6-3 1-15,-6 3 1 0,7-2-5 0,-7 2 6 16,5-2 1-16,-5 2-2 0,6-2-5 0,-6 2 6 16,6-2-4-16,-6 2 2 0,0 0-2 0,7-3 1 15,-4 0 3-15,-3 3-3 0,0 0 3 0,7-1-4 0,-7 1 8 16,0 0-1-16,4-5-1 0,-4 5-4 0,0 0 3 16,5-4-2-16,-5 4 1 0,3-3 2 0,-3 3-3 15,0 0 0-15,4-4 3 0,-4 4-4 0,0 0 1 16,5-3-1-16,-5 3 2 0,3-4-6 0,-3 4 2 15,0 0 4-15,5-4-5 0,-5 4 4 0,3-3 1 16,-3 3-2-16,0 0-6 0,6-4 4 0,-6 4 6 16,3-3-5-16,-3 3-8 0,0 0 9 0,4-4-1 15,-4 4 4-15,3-4-4 0,-3 4 2 0,0 0 0 16,4-5-2-16,-4 5 0 0,0 0-3 0,4-4 8 16,-4 4-4-16,3-4-3 0,-3 4 5 0,4-3-5 15,-4 3 3-15,3-4-2 0,-3 4 1 0,4-5-2 16,-4 5 3-16,3-4 0 0,-3 4-1 0,4-3 2 15,-4 3-1-15,3-5 0 0,-3 5 1 0,0 0 0 16,5-4-6-16,-5 4 5 0,3-3 0 0,-3 3 0 0,3-4-2 16,-3 4-5-16,0 0 5 0,3-5 0 15,-3 5 3-15,0 0-5 0,1-5 6 0,-1 5-1 0,0 0 0 16,3-3 2-16,-3 3 2 0,0 0-8 0,0 0 2 16,0 0-6-16,0-8 9 0,0 8-3 0,0 0 1 15,0 0 1-15,0 0 2 0,0 0-8 0,0-5 3 16,0 5-9-16,0 0 10 0,0 0-1 0,0 0 1 15,0 0 3-15,1-8 0 0,-1 8-6 0,0 0-4 16,0 0 11-16,0 0-4 0,0 0 5 0,0 0-1 16,0-7-4-16,0 7-1 0,0 0 5 0,2-7-6 15,-2 7 1-15,0 0 0 0,2-5-1 0,-2 5 8 16,0 0-6-16,2-6-2 0,-2 6-3 0,0 0 3 16,2-7-1-16,-2 7 4 0,0 0 2 0,2-6 2 15,-2 6-8-15,3-4 6 0,-3 4-6 0,1-5 1 16,-1 5 4-16,0 0-1 0,2-7 3 0,-2 7-2 15,2-4-3-15,-2 4 4 0,0 0 2 0,3-5-2 0,-3 5 2 16,1-6-4-16,-1 6 4 0,0 0-1 16,2-6 1-16,-2 6 0 0,0 0 1 0,1-5 2 15,-1 5-2-15,0 0 5 0,2-7-6 0,-2 7 1 0,0 0 1 16,2-5 0-16,-2 5-12 0,0 0 13 0,0 0-2 16,0-8 0-16,0 8-1 0,0 0-3 0,1-7 5 15,-1 7-3-15,0 0 0 0,2-6-2 0,-2 6-1 16,0 0 5-16,1-6-1 0,-1 6-6 0,1-4 5 15,-1 4 2-15,0 0-5 0,1-7 3 0,-1 7 0 16,0 0-2-16,3-5-4 0,-3 5 5 0,0 0 0 16,1-4-1-16,-1 4 10 0,0 0-10 0,1-7 2 15,-1 7-6-15,0 0 5 0,0-6 4 0,0 6-2 16,0 0 1-16,0 0-6 0,-1-9 4 0,1 9-1 0,0 0-3 16,-1-7 4-16,1 7-7 0,0 0 5 15,-1-6 4-15,1 6-1 0,0 0-1 0,0 0-7 16,-1-7 3-16,1 7 5 0,0 0-5 0,-2-7 2 0,2 7 3 15,0 0-2-15,0 0-2 0,0 0 2 16,1-8-2-16,-1 8-2 0,0 0 6 0,0 0-4 16,-2-7 0-16,2 7-2 0,0 0 6 0,-1-5-2 0,1 5 0 15,0 0-2-15,0 0 1 0,-1-8 0 0,1 8-1 16,0 0 1-16,-2-7-4 0,2 7 2 0,0 0 2 16,-1-7-1-16,1 7-2 0,0 0 2 0,-2-7 2 15,2 7-2-15,0 0 2 0,-2-6-4 0,2 6-1 16,0 0 2-16,-2-7 1 0,2 7 0 0,0 0-2 15,-1-7-1-15,1 7 0 0,-2-5 4 0,2 5 0 0,0 0 1 16,-3-6 2-16,3 6-4 0,0 0 0 16,-1-6 1-16,1 6 2 0,0 0-1 0,-3-6-2 15,3 6-1-15,0 0 2 0,-2-5-2 0,2 5 2 16,0 0-3-16,-3-6 3 0,3 6 1 0,-2-4-2 0,2 4 0 16,0 0 0-16,-3-5 0 15,3 5 1-15,0 0 3 0,-2-5-2 0,2 5-2 0,0 0 0 16,0 0 3-16,-4-5-2 0,4 5 2 0,-4-4-1 0,4 4-3 15,-4-5 3-15,4 5-3 0,0 0 1 16,-5-4 0-16,5 4-1 0,0 0 3 0,-6-6-6 16,6 6 3-16,-3-3 1 0,3 3 0 0,-3-3 3 0,3 3 1 15,0 0-1-15,-4-6 1 0,4 6-2 0,-5-4 1 16,5 4-2-16,-4-3 3 0,4 3-2 0,0 0 0 16,-5-5 1-16,5 5-3 0,0 0 2 0,-4-4 0 15,4 4 0-15,-4-2-5 0,4 2 1 0,0 0 4 16,-4-5-4-16,4 5 2 0,0 0-1 0,-5-2 0 15,5 2-1-15,-4-4 0 0,4 4 0 0,0 0 2 16,0 0 1-16,-6-3-2 0,6 3-3 0,0 0 6 16,-5-3-2-16,5 3-2 0,0 0 0 0,-5-3-1 15,5 3 2-15,0 0-1 0,-6-2-1 0,6 2 2 0,0 0 2 16,-6-3-2-16,6 3 1 0,0 0-1 0,-7-2 2 16,7 2-1-16,-5-2-1 0,5 2 0 15,-5-3 0-15,5 3 2 0,0 0-6 0,-10-2 0 0,10 2 4 16,-7-2-1-16,7 2 1 0,-7 0 2 15,7 0-3-15,-6-2 4 0,6 2-4 0,-7-3 2 16,7 3 1-16,-6-4-7 0,6 4 5 0,-7 0-2 0,7 0 2 16,-5-2-3-16,5 2 4 0,0 0-2 0,-8-2 3 15,8 2-3-15,0 0 5 0,-7-1-4 0,7 1-3 16,0 0 3-16,0 0 0 0,-7-2 0 0,7 2 3 16,0 0-12-16,-5-3 11 0,5 3 0 0,0 0-1 15,0 0-1-15,-7-1-3 0,7 1 5 0,0 0-1 16,-7-2 0-16,7 2 0 0,0 0-3 0,-7-4 2 0,7 4-4 15,-6 0 6-15,6 0 0 0,0 0-3 16,-6-3 0-16,6 3 2 0,0 0 1 0,-8-2-4 16,8 2 1-16,-5-2-1 0,5 2 3 0,0 0 1 0,-7-1 0 15,7 1-4-15,0 0 2 0,-7-1-3 0,7 1 3 16,0 0 2-16,-7-1-3 0,7 1-3 16,0 0 5-16,0 0-3 0,-10 0 1 0,10 0-1 15,0 0 0-15,-6-1 1 0,6 1 4 0,0 0-5 0,0 0 2 16,-8-1-2-16,8 1 3 0,0 0-5 0,-8-1 1 15,8 1 3-15,0 0 4 0,0 0-7 0,-9-1 7 16,9 1-4-16,0 0 1 0,-7 1-2 0,7-1-2 16,-7 1 4-16,7-1-4 0,0 0 1 0,-10 2 2 15,10-2 0-15,-7 0 2 0,7 0-2 0,-8 1-3 16,8-1 3-16,-7 2 2 0,7-2-2 0,-7 0 3 16,7 0-2-16,-7 0-2 0,7 0 0 0,-6 2 2 15,6-2-9-15,0 0 9 0,-8 1-3 0,8-1 1 16,0 0 3-16,-7 0 1 0,7 0-3 0,0 0 2 0,-7 0-1 15,7 0 0-15,0 0 2 0,-7 0-3 16,7 0 1-16,0 0 0 0,0 0 1 0,-7 0-7 16,7 0 2-16,0 0 0 0,0 0 3 0,-7 2 0 0,7-2 0 15,0 0 1-15,-7 1 0 0,7-1-2 0,0 0-6 16,-6 1 9-16,6-1-1 0,0 0 2 0,-7 0-3 16,7 0 0-16,0 0 0 0,0 0 2 0,-12 0-4 15,12 0 3-15,-5 0 1 0,5 0-2 0,0 0-2 16,-6 0 4-16,6 0-2 0,0 0 0 0,0 0 1 15,-9 0 4-15,9 0-8 0,0 0 6 0,0 0-3 16,-7 2 0-16,7-2 1 0,0 0 0 0,0 0-1 16,0 0-1-16,-9 0-1 0,9 0 0 0,0 0 1 15,0 0 0-15,-5 0-3 0,5 0 3 0,0 0-1 16,0 0 4-16,0 0-2 0,0 0-10 0,0 0 9 16,0 0 2-16,-8 2-1 0,8-2 1 0,0 0 2 15,0 0-2-15,0 0 0 0,-4 3 1 0,4-3-2 0,0 0 0 16,0 0 1-16,0 0 0 0,-5 2-4 15,5-2 2-15,0 0 1 0,-4 2-1 0,4-2 0 16,0 0 2-16,0 0-2 0,0 0 4 0,-9 1-3 0,9-1 0 16,0 0 2-16,0 0-3 0,-5 2 1 0,5-2 3 15,0 0-8-15,0 0 4 0,-6 3 3 0,6-3-4 16,0 0 3-16,-5 1-1 0,5-1 0 0,0 0 1 16,0 0 3-16,0 0-4 0,-6 3 1 0,6-3-2 15,0 0 3-15,-5 3-4 0,5-3 2 0,0 0 2 16,-5 1-2-16,5-1 4 0,0 0-2 0,-5 1-1 15,5-1-1-15,0 0 0 0,-7 1-1 0,7-1-1 16,0 0 5-16,-7 1-1 0,7-1-2 0,0 0-3 16,-6 1 1-16,6-1-3 0,0 0 1 0,-6 1 5 15,6-1-2-15,0 0 1 0,0 0 1 0,-8 0 1 16,8 0-1-16,0 0 1 0,0 0-5 0,-6 1-1 16,6-1 3-16,0 0 6 0,0 0-6 0,-8 2 3 15,8-2-2-15,0 0-3 0,0 0 4 0,-6 0-2 0,6 0 0 16,0 0 1-16,0 0 3 0,0 0-5 15,0 0 0-15,-7 2 3 0,7-2-2 0,0 0-1 16,0 0 4-16,-7 0-1 0,7 0-4 0,0 0 5 0,-4 3-2 16,4-3-2-16,0 0 2 0,0 0 3 0,-6 2-1 15,6-2-3-15,0 0 0 0,0 0 3 0,0 0 1 16,-3 4-2-16,3-4-1 0,0 0 2 0,0 0-3 16,0 0-3-16,0 0 1 0,0 0 5 0,0 0 0 15,0 0-4-15,-7 1 3 0,7-1-1 0,0 0 1 16,0 0 1-16,0 0-3 0,0 0 1 0,-7 0 1 15,7 0 0-15,0 0-3 0,0 0 3 0,0 0 1 16,0 0-1-16,-7 0-3 0,7 0-7 0,0 0 13 16,0 0-4-16,-7 2 1 0,7-2-1 0,0 0-1 15,0 0 4-15,0 0 1 0,-7 1-6 0,7-1 6 16,0 0-5-16,-7 1-2 0,7-1 2 0,0 0 2 16,-5 2-1-16,5-2-1 0,0 0-1 0,-6 3 0 0,6-3-1 15,0 0 3-15,-5 3-2 0,5-3 1 0,0 0-1 16,0 0 0-16,-6 1 7 0,6-1-6 0,0 0 1 15,-4 4-5-15,4-4 5 0,0 0 2 0,-6 2-3 16,6-2 2-16,0 0 1 0,-6 2-2 0,6-2-2 16,0 0 6-16,0 0-1 0,0 0-3 0,0 0 0 15,0 0-4-15,0 0 6 0,0 0-2 0,-4 1 2 16,4-1-3-16,0 0 2 0,0 0-2 0,0 0 0 16,0 0 0-16,0 0 1 0,0 0 0 0,-4 3-2 15,4-3 4-15,0 0-3 0,0 0 2 0,0 0 2 16,0 0-4-16,0 0-4 0,-6 3 3 0,6-3-1 15,0 0 3-15,0 0 1 0,0 0 1 0,0 0-7 16,0 0 8-16,-3 6-2 0,3-6-1 0,0 0 3 16,0 0-5-16,0 0 2 0,0 0 0 0,0 0 1 15,0 0-3-15,0 0 3 0,0 0-1 0,-5 0 0 16,5 0 0-16,0 0 0 0,0 0 0 0,0 0-6 16,0 0-5-16,0 0 0 0,0 0-3 0,-4 4-3 0,4-4 1 15,0 0-8-15,0 0 3 0,-6 4-10 0,6-4-8 16,0 0-8-16,-4 2-9 0,4-2-8 15,0 0-18-15,0 0-14 0,0 0-34 0,0 0-139 16,0 0-289-16,0 0 129 0</inkml:trace>
  <inkml:trace contextRef="#ctx0" brushRef="#br0" timeOffset="20868.51">15901 8694 52 0,'0'0'86'0,"0"0"-2"16,0 0-19-16,0 0 3 0,0 0-9 0,0-8-9 16,0 8 12-16,0 0-21 0,0 0-6 0,0 0-1 15,0 0 5-15,0 0-4 0,0 0-9 0,0 0 1 16,0 0-2-16,3-5-3 0,-3 5 3 0,0 0-2 0,0 0 7 16,0 0 2-16,0 0-12 0,0 0 6 0,0 0 7 15,0 0-2-15,0 0 0 0,0 0-2 16,0 0 4-16,0 0-2 0,0 0 6 0,0 0-4 0,0 0-4 15,0 0 1-15,0 0 0 0,0 0 0 0,0 0-10 16,0 0 0-16,0 0 0 0,0 0-5 0,0 0 0 16,0 0-1-16,0 0 0 0,0 0-9 0,0 0 3 15,0 0-1-15,0 0 1 0,0 0 2 16,0 0-3-16,0 0 2 0,0 0 0 0,0 0 8 0,0 0-1 0,0 0 1 16,0 0 2-16,-9 14 1 0,9-14 5 15,0 0 6-15,-4 6-3 0,1-3 0 0,3-3-5 0,-5 4-1 16,5-4-1-16,-6 6 2 0,3-3-2 0,-1-1-2 15,1 2-1-15,3-4 2 0,-5 6-5 0,5-6 6 16,-5 6-3-16,1-4 1 0,0 3 1 16,1-2-1-16,3-3-2 0,-6 7-4 0,3-5 1 0,-1 1-2 15,4-3-3-15,-6 7 4 0,3-3 1 0,-1 0-2 16,1 0 0-16,0 1-4 0,0-2 2 0,0 1 5 16,0 1-1-16,0-1 0 0,-2 2 1 0,1 1 3 15,-1-1 1-15,1 0 0 0,-2 0-2 0,1 1-2 16,-1-1 1-16,1-2-2 0,0 2 1 0,1 1 0 0,-1-1-6 15,0-1-3-15,1 0 5 0,0 0-2 0,2-1-1 16,-2 0 2-16,1 1-2 0,0-1 4 0,-1 0-4 16,1 0-4-16,1 1 5 0,-1-1-1 0,3-4 3 15,-5 9 1-15,3-5-1 0,-1 0-2 0,3-4 3 16,-4 9-2-16,2-6 2 0,0 2-1 0,2-5 0 16,-4 10 2-16,2-7-4 0,0 3 0 0,0-2 2 15,0 0-1-15,0 1 5 0,-1-1-3 0,1 1 2 16,-1 0-2-16,1 0-1 0,0-1 3 0,-1 0-6 15,3-4 3-15,-4 7 0 0,4-7-4 0,-3 6-2 16,3-6 2-16,-2 6 0 0,2-6 1 0,-3 3-5 16,3-3 3-16,0 0 3 0,0 0 2 0,-4 4 5 15,4-4 7-15,0 0 0 0,0 0 1 0,0 0-1 16,0 0-3-16,0 0-2 0,0 0-3 0,0 0 0 16,0 0-3-16,0 0 1 0,0 0-4 0,0 0-1 0,0 0 0 15,0 0 2-15,0-17-5 0,0 17 3 0,4-7-7 16,-2 3 3-16,0-1-6 0,2 1-5 15,-1-1-5-15,-3 5 0 0,6-8-5 0,-3 5-5 16,1-2-1-16,-1 1 3 0,1 1-3 0,0-2 0 0,0 1-1 16,0 0-1-16,0 1-6 0,0 0 8 0,0-1-2 15,1-1-1-15,-1 1 2 0,0 1-2 0,0-1 0 16,0-1 1-16,0 1 1 0,2 0-2 0,-1-2 4 16,-1 1 0-16,1 1-5 0,-2 0 4 0,2-1 1 15,-1 1-1-15,-2-1-2 0,2 1 4 0,-1-1 2 16,2 0 4-16,-2 1 2 0,0-1-1 0,-1 0 2 15,1 0-1-15,1 0 0 0,-2 2 2 0,2-5 2 16,-1 4 2-16,-1 0 1 0,-2 4 0 0,4-9 2 0,-2 4-2 16,0 1 4-16,-2 4-3 0,3-6-1 15,-3 6 2-15,3-7 1 0,-1 3 0 0,-2 4 1 16,4-6 2-16,-3 3-5 0,-1 3 2 0,2-5 5 0,-2 5-2 16,4-6-2-16,-1 3-1 0,-3 3 0 0,2-4 1 15,-2 4-1-15,4-6 2 0,-4 6 1 0,2-4-1 16,-2 4-1-16,3-5-1 0,-3 5 0 0,4-4 2 15,-4 4 3-15,4-3-3 0,-4 3 2 0,2-6-1 16,-2 6 1-16,5-3-1 0,-5 3-3 0,7-4 2 16,-4 2-13-16,-3 2 16 0,5-4-1 0,-5 4 1 15,3-3 3-15,-3 3-7 0,0 0 2 0,5-4-1 16,-5 4 1-16,0 0 1 0,4-5 0 0,-4 5 1 16,0 0 1-16,4-2-1 0,-4 2 1 0,0 0-2 15,0 0-2-15,0 0 1 0,3-4 1 0,-3 4-4 16,0 0 2-16,0 0 4 0,0 0-11 0,0 0 11 15,1-7-1-15,-1 7-3 0,0 0 0 0,3-3 1 0,-3 3 2 16,0 0 0-16,0 0-1 0,0 0 1 16,3-6 1-16,-3 6-2 0,0 0 2 0,0 0-3 0,0 0 4 15,0 0-3-15,0 0 3 0,0 0 4 0,3-4 3 16,-3 4-3-16,0 0-1 0,0 0 4 0,0 0-1 16,0 0 2-16,0 0-12 0,0 0 9 0,0 0-1 15,0 0-1-15,0 0-3 0,0 0-4 0,0 0 4 16,0 0-2-16,0 0 0 0,0 0 1 0,0 0-3 15,0 0 4-15,0 0-3 0,0 0 0 0,0 0 1 16,0 0 3-16,3 14-1 0,-3-14 2 0,2 6 3 16,1-3-1-16,-3-3 3 0,1 6 0 0,-1-6-4 15,5 6 3-15,-3-4 4 0,1 2-3 0,-3-4 6 16,4 7-3-16,-2-4-4 0,1 1-3 0,-3-4 7 16,4 7-3-16,-1-4-2 0,-3-3-1 0,4 8 1 15,-1-5-9-15,-1 0 7 0,1 1 1 0,-3-4-1 16,3 8-2-16,-1-4-1 0,-1 0-2 0,-1-4 1 15,3 10 3-15,-2-6 0 0,1 0 1 0,-2-4-3 0,2 9 1 16,-1-6-2-16,2 1 1 0,-3-4 0 16,0 9-1-16,2-4 1 0,-1-1-2 0,-1-4 1 0,2 9 0 15,0-4 0-15,-1 1-2 0,-1-6 0 0,2 9 4 16,0-5-2-16,0 0 1 0,-2-4-1 0,2 8 0 16,0-4 2-16,-1 0-1 0,-1-4-2 0,3 9 5 15,-1-7 2-15,-1 3 0 0,-1-5-1 0,4 7-1 16,-4-7 0-16,3 6-1 0,-1-3-4 0,-2-3 2 0,4 6-1 15,-4-6 4-15,3 5 0 0,-3-5-2 0,4 4 0 16,-2-1 1-16,-2-3-1 0,5 6-3 16,-5-6 3-16,2 3-3 0,-2-3 1 0,3 4 3 0,-3-4 0 15,5 6-3-15,-5-6 1 0,1 3 3 0,-1-3-11 16,0 0 10-16,3 4-4 0,-3-4 5 16,0 0-3-16,3 5-1 0,-3-5-3 0,0 0 2 0,0 0 1 15,0 0-1-15,3 4 2 0,-3-4 0 0,0 0-1 16,0 0 3-16,0 0-2 0,0 0-6 0,0 0 6 15,4 2 1-15,-4-2-3 0,0 0 1 0,0 0 1 16,0 0-9-16,0 0-7 0,0 0-16 0,0 0-28 16,0 0-27-16,0 0-26 0,0 0-26 15,0 0-28-15,7-9-209 0,-7 9-403 0,2-8 178 0</inkml:trace>
  <inkml:trace contextRef="#ctx0" brushRef="#br0" timeOffset="21471.43">15780 8875 153 0,'0'0'155'0,"0"0"-2"16,0 0-12-16,0 0-3 0,0 0-15 0,13 5-12 15,-13-5 2-15,8 0-9 0,-8 0-6 0,7 0-9 16,-7 0-7-16,10 0-8 0,-10 0-6 0,10 0-6 16,-4 0-12-16,2 0 1 0,-8 0-9 15,11 0-3-15,-4 0-6 0,0 0-2 0,-7 0-1 0,13-1-3 16,-7 2-4-16,0-2-1 0,2 1 0 0,-8 0-12 16,13-1 8-16,-6 1-2 0,-7 0-5 0,11-1-4 15,-8-1-4-15,-3 2-6 0,8-1-4 0,-8 1-4 16,7-1-8-16,-7 1-8 0,7 0-4 0,-7 0-9 0,6-1-2 15,-6 1-13-15,0 0-9 0,8-1-16 16,-8 1-6-16,0 0-25 0,7 0-33 0,-7 0-87 0,0 0-248 16,10 0 110-16</inkml:trace>
  <inkml:trace contextRef="#ctx0" brushRef="#br0" timeOffset="22018.13">16207 8955 121 0,'0'0'181'0,"0"0"-14"0,0 0-11 0,0 0-16 15,0 0-11-15,0 0-12 0,0 0-13 0,0 0-7 16,0 0-11-16,0 0-7 0,0 0-9 0,0 0-3 16,-6 5-7-16,6-5-1 0,0 0-5 15,0 0 2-15,1 7 2 0,-1-7-2 0,0 0-2 0,2 9-6 16,-2-9 6-16,1 7-13 0,-1-7 0 0,3 7 1 16,-2-3 0-16,1 0-5 0,-2-4-4 0,1 10-2 15,1-7-5-15,-1 1-1 0,-1-4-3 0,2 9 0 0,-2-9-2 16,2 7-4-16,-2-7 0 0,2 7-1 0,-2-3-2 15,0-4-3-15,1 7 2 0,-1-7-3 0,1 7-1 16,-1-7 4-16,-1 8-3 0,1-8 0 0,0 7-18 16,0-7-12-16,-1 8-13 0,1-8-10 15,-3 7-8-15,1-5-17 0,2-2-19 0,-2 8-2 0,2-8-26 16,-2 7-14-16,2-7-54 0,-1 4-98 0,1-4-304 16,0 0 134-16</inkml:trace>
  <inkml:trace contextRef="#ctx0" brushRef="#br0" timeOffset="23150.74">16819 8792 13 0,'0'0'167'0,"0"0"-7"15,0 0-12-15,0 0-5 0,0 0-11 0,0 0-6 16,-8 12-10-16,8-12-7 0,-6 10-7 0,3-7-9 16,2 2-9-16,-2 2-5 0,0-1-5 0,-1 1 1 15,1 2-7-15,0-2-6 0,2 1 1 0,-2-1-15 16,-1 0 4-16,3 1-2 0,-4-1-6 0,3 1 0 15,-1-1-4-15,0 2-4 0,0-2-2 0,0-1-3 16,2 1-2-16,-2-1-5 0,0 0 0 0,2-2-2 16,-2 1-6-16,3-5 4 0,-1 7-3 0,-1-1-4 0,2-6 1 15,-3 7-6-15,2-5 4 0,1-2 2 16,-3 5-1-16,3-5-5 0,0 0-8 0,0 7 10 0,0-7-2 16,0 0 1-16,0 0-3 0,0 0 0 0,0 0 0 15,-1 5 3-15,1-5-2 0,0 0-1 0,0 0 3 16,0 0-3-16,0 0-2 0,0 0 3 0,0 0-1 15,0 0-1-15,0 0-1 0,0 0 3 0,0 0-3 16,8-13-2-16,-5 9-8 0,3-3-7 16,-2 2-9-16,2-4-2 0,-1 2 0 0,2-2-8 0,2-1-2 15,-1 1-2-15,-2 2 1 0,1-4-6 0,1 0 4 16,-4 2-3-16,2 0 6 0,0 0 2 0,-2 1 3 16,0 0 2-16,-1-1 6 0,0 2-2 0,0-2 1 15,-1 2 6-15,1 0 1 0,0 0 5 0,0 2 1 16,-2-3-2-16,1 3 0 0,-1 1-2 0,-1 4 8 15,0-9 3-15,0 9-5 0,2-7 1 0,-2 7 2 0,2-7-1 16,-2 7 8-16,0-6-4 0,0 6 9 16,2-5-3-16,-2 5-2 0,0 0 2 0,1-6-1 15,-1 6 2-15,0 0-3 0,0 0 6 0,0 0-7 0,2-5-2 16,-2 5 4-16,0 0-3 0,0 0 0 0,0 0 0 16,0 0-3-16,0 0 4 0,0 0-14 0,0 0 13 15,0 0 6-15,9 7-8 0,-9-7 15 0,5 6-3 16,-3-2 4-16,0 1 4 0,-2-5-1 0,4 9 3 15,-2-4 2-15,2 1-1 0,-3-1-6 0,3 2 7 0,-2 1-1 16,1-1-1-16,1 0 0 0,-1 0-3 16,-2 1 0-16,3-1-2 0,-2-1 4 0,1 3 0 15,-1-3-1-15,1 0-2 0,-3 1 3 0,3 0-1 16,-2 0-3-16,1-1-1 0,-1 0 0 0,1 1-4 0,-1-2 0 16,0 1 1-16,2-1-1 0,-3 1-2 15,3-2 1-15,-2 1 1 0,-1-5-1 0,3 7-3 0,-3-2-1 16,3-1-1-16,-3-4 3 0,3 7-1 0,-2-5-3 15,-1-2 4-15,5 5-2 0,-3-2 1 16,-2-3 2-16,5 5-3 0,-5-5-3 0,4 5 3 0,-4-5-6 16,4 4 4-16,-4-4-12 0,4 4-9 0,-4-4-9 15,4 3-15-15,-1-1-6 0,-3-2-12 0,0 0-10 16,7 4-13-16,-7-4-13 0,0 0-28 0,3 1-12 16,-3-1-179-16,0 0-339 0,0 0 151 0</inkml:trace>
  <inkml:trace contextRef="#ctx0" brushRef="#br0" timeOffset="23472.26">16725 8896 58 0,'0'0'172'0,"0"0"-19"16,0 0 0-16,18 3-11 0,-11-2-14 0,-7-1-17 15,16 0 2-15,-6-1-15 0,-2 1-6 0,3 0-6 16,-1 0-13-16,0 0-8 0,-1 1-5 0,0-1-10 15,1-1 0-15,-3 2-19 0,0 0-20 0,-1-1-27 16,0 2-18-16,-1-1-26 0,-5-1-42 0,10 2-137 16,-10-2-260-16,9-2 116 0</inkml:trace>
  <inkml:trace contextRef="#ctx0" brushRef="#br0" timeOffset="24182.76">17159 8964 100 0,'0'0'150'0,"0"0"-3"0,0 0-10 0,0 0-7 16,0 0-15-16,0 0-10 0,7-13-6 0,-7 13-8 0,3-5-8 16,-3 5-9-16,4-5-13 0,-1 2-2 0,-3 3-6 15,7-6-6-15,-4 3-7 0,-1 0-3 16,4 0 2-16,-2 0-4 0,0 0-5 0,2 1-6 0,-1 0 0 15,-5 2-4-15,10-3-1 0,-7 2-3 0,-3 1-5 16,10-1 3-16,-6-1-5 16,-4 2 6-16,10 0-9 0,-10 0 0 0,7 0 2 0,-7 0-5 0,7 3 2 15,-7-3-4-15,5 2 2 0,-5-2 2 0,2 5-1 16,-2-5 6-16,3 8-4 0,-2-4 2 16,-1-4 0-16,0 9 1 0,-1-4 5 0,1-5 1 0,-3 11 2 15,2-6 1-15,-1 3-3 0,0-1 2 0,-2 0 2 16,2-1-4-16,-2 0 5 0,0 0-6 0,-1 0 0 0,1 1 1 15,-2-2-1-15,1 1-1 0,-1 0-7 16,2 1 7-16,-2-2-4 0,1 1-3 0,0-2 2 16,0-1-2-16,1 1 0 0,-1-1 0 0,0-2 0 0,-2 1-3 15,2 1 4-15,5-3 2 0,-9 3-2 0,5-2-5 16,4-1 0-16,-7 3 5 0,7-3-3 0,-5 2 4 16,5-2-5-16,0 0 4 0,0 0 1 0,-7 1-6 15,7-1 7-15,0 0-4 0,0 0 1 0,0 0-3 16,0 0-2-16,0 0 0 0,0 0-2 0,14-9 3 15,-14 9-9-15,7-1 11 0,-1-1-4 0,0 1-6 16,-6 1 9-16,14-2 0 0,-5 1-3 0,0 1-2 16,-1 1 4-16,2 1-4 0,1-2 1 0,2 1-1 15,0-1 0-15,0 2 4 0,1-1 2 0,0-1-5 16,-3 2 1-16,2 0 2 0,-1 0-2 0,2-2-6 16,0 1 3-16,-4 1 8 0,0-2-9 0,-1 2-8 15,-1-2-16-15,0 2-13 0,-1 0-26 0,-1-2-28 0,-6 0-27 16,9 0-191-16,-9 0-337 0,8 0 150 0</inkml:trace>
  <inkml:trace contextRef="#ctx0" brushRef="#br0" timeOffset="25585.48">18064 8812 135 0,'0'0'146'0,"0"0"-5"0,0 0-17 0,0 0-1 16,0 0-10-16,-14 11 3 0,10-8-5 0,0 2-3 15,1-1-6-15,-2 3-10 0,0 0-9 0,1 1-6 16,-2-1-4-16,2 0-1 0,0 1-8 0,-1-2-3 16,0 4-3-16,1-3-2 0,1 1-4 0,-2 1-2 15,1 0-3-15,-1-2-9 0,2 2 1 0,-1 1-2 16,0-3-7-16,0 3 1 0,0-2-6 0,1 0-2 15,-1-1-4-15,1 1-2 0,-1-1 1 0,2 0-2 16,-1-1-4-16,0 1-1 0,1-1 0 0,0-2 0 16,2-4-2-16,-5 7-1 0,4-3 5 0,1-4-6 15,-2 5-1-15,2-5 1 0,0 0-3 0,-2 5 6 16,2-5-2-16,0 0-1 0,0 0 1 0,0 0-1 0,0 0 3 16,0 0-2-16,0 0-1 0,0 0 1 15,0 0-5-15,0 0-3 0,14-12 5 0,-9 6-13 16,0-1-9-16,2 0-10 0,-4-2-8 0,4-2 1 0,1 1-7 15,-1 0-2-15,-1-2-5 0,1 0 0 0,1-1-9 16,-3 1 7-16,1 1 4 0,-1-1-1 0,-1 0 5 16,0 3 4-16,0 1 3 0,-2-1 1 0,2 1 6 15,-1-1 8-15,-1 2 8 0,0-2 2 0,0 2 3 16,0 1-5-16,0 0 13 0,-1 0 0 0,1 2 1 16,-2 4 3-16,2-9 5 0,0 5 4 0,-2 4-3 15,1-8 0-15,-1 8 3 0,3-5 5 0,-3 5-8 16,1-7 0-16,-1 7 10 0,0 0-7 0,2-5 0 15,-2 5 0-15,0 0-3 0,0 0-2 0,0 0 3 0,2-5-4 16,-2 5 0-16,0 0 3 0,0 0-8 0,0 0 2 16,0 0-2-16,0 0 3 0,0 0 0 0,6 10 9 15,-6-10 3-15,5 9 2 0,-1-4-3 0,-3 2 5 16,2 1-7-16,0-1 5 0,1 2 0 0,1 2-1 16,1 0 7-16,1-1 2 0,-1 1-1 0,0 0-1 15,2-1 2-15,-1 0-3 0,-1-3-1 0,3 4-4 16,-1-3 2-16,-1 2-3 0,-2-4-2 0,1 1-2 15,-1 0-2-15,1 1-2 0,0-3 4 0,-3 1-5 16,1 1-1-16,-1-3 1 0,1 1-10 0,0 0 10 16,-1-2-2-16,-2 0 1 0,-1-3 1 0,6 7-6 15,-5-5 4-15,-1-2-2 0,4 6-1 0,-4-6-1 16,2 5-1-16,-2-5 4 0,3 4-4 0,-3-4 0 16,0 0 3-16,0 0 0 0,2 4-7 0,-2-4 5 0,0 0 1 15,3 4-9-15,-3-4-7 0,0 0-10 16,4 3-13-16,-4-3-9 0,0 0-20 0,0 0-8 0,3 5-14 15,-3-5-25-15,0 0-17 0,0 0-25 0,0 0-163 16,0 0-339-16,0 0 150 0</inkml:trace>
  <inkml:trace contextRef="#ctx0" brushRef="#br0" timeOffset="25870.72">18038 8950 80 0,'0'0'187'0,"11"-2"-10"0,-6 0-16 0,1 1-8 16,2 1-13-16,0-1-17 0,0 1-10 0,0 0-10 0,-8 0-11 15,11 0-8-15,-6 0-12 0,0 1-9 0,0 1-4 16,2 0-14-16,-7-2-18 0,7 4-12 0,-3-3-18 16,0 2-29-16,1 0-14 0,-1 1-24 0,0-2-36 15,-1 2-134-15,-3-4-259 0,14 3 114 0</inkml:trace>
  <inkml:trace contextRef="#ctx0" brushRef="#br0" timeOffset="26540.81">18374 8988 28 0,'0'0'143'0,"0"0"-16"0,0 0-9 16,0 0-9-16,0 0-7 0,0-8-7 0,0 8-7 15,7-1-8-15,-7 1-5 0,0 0-5 0,10 1-7 16,-10-1 1-16,7 0-6 0,-7 0 5 0,7 2-6 15,-3-1-4-15,-4-1-2 0,10 2-5 0,-6 0-3 16,0 0-5-16,-4-2 6 0,5 4-17 0,-5-4 6 16,4 5-4-16,-4-5 7 0,1 6 4 0,-1-6-8 15,-1 7-1-15,1-7 1 0,-4 7-8 0,2-3 5 0,2-4-2 16,-7 6-5-16,6-2 0 0,-2-1-2 16,3-3-3-16,-7 5-3 0,4-3 2 0,3-2-1 15,-3 5-1-15,3-5-3 0,-4 4-3 0,4-4-1 0,-3 3 0 16,3-3 4-16,0 0 1 0,0 0-5 0,-3 4-2 15,3-4 8-15,0 0-6 0,0 0-2 16,0 0-1-16,0 0 0 0,0 0 1 0,0 0-2 0,0 0 1 16,7 5 2-16,-7-5-15 0,0 0 17 0,8 0-5 15,-8 0-1-15,7 0 2 0,-7 0-2 16,8 0 1-16,-8 0-2 0,0 0 0 0,7 0-3 0,-7 0 4 16,6 3 0-16,-6-3-1 0,0 0 4 0,5 1-7 15,-3 2 2-15,-2-3 3 0,5 4 3 0,-5-4-1 16,2 6-1-16,-2-6 1 0,4 6 1 0,-4-1-2 0,1 0 4 15,-1-5-1-15,0 8 2 0,0-8 2 0,0 9-5 16,-1-4 3-16,1-5-2 0,-2 10 4 16,-3-5 0-16,1 0-2 0,-2 1-2 0,0-1-1 0,1-1 5 15,-2 1-5-15,1-1 1 0,-1 1-6 0,-1-2-4 16,1 0-16-16,0 0-8 0,1 1-17 0,-1 0-15 16,2-2-20-16,-1 1-23 0,2-1-12 0,4-2-52 15,-10 3-132-15,10-3-321 0,-9-2 143 0</inkml:trace>
  <inkml:trace contextRef="#ctx0" brushRef="#br0" timeOffset="27892.72">19217 8819 2 0,'0'0'156'0,"0"-6"-13"0,0 6-5 0,0 0-9 16,0 0-2-16,0 0-13 0,3-3-4 0,-3 3-14 15,0 0-15-15,0 0-9 0,0 0-2 0,0 0-6 16,0 0 5-16,0 0-2 0,0 0-5 0,0 0-4 16,-11 18 5-16,7-11-5 0,-2 0 2 0,3 2-6 15,-4 1-1-15,3 2-5 0,-2-3-2 0,0 2-9 16,1 0-3-16,-2 1-1 0,0 0-4 0,2-3-5 16,0 3 2-16,0-1-1 0,0-4-3 0,1 1-2 15,0-1-5-15,0 0-2 0,1 0 0 0,0-2 2 0,-1 2-2 16,1-3-10-16,0 0 10 0,3-4-4 15,-3 6 1-15,3-6-4 0,-3 6 2 0,3-6 0 16,0 0 4-16,-4 3-3 0,4-3 2 0,0 0-1 0,0 0-1 16,0 0-1-16,0 0-4 0,0 0-1 0,0 0-1 15,0 0-2-15,0 0-6 0,3-18-7 0,-1 13-5 16,1-2-1-16,2-1-6 0,-2 0-3 0,1 0-1 16,0 0 1-16,3-3 4 0,-4 3-3 0,4-3 10 15,0 1-11-15,-2 1 10 0,0 2 1 0,0-2-1 16,-1 2-2-16,1 0 5 0,0 0 3 0,0-1 0 15,-1 3 3-15,2-1 2 0,-3-1-1 0,2 0 0 16,0 1 0-16,-1 0-1 0,0 0 1 0,0 2 4 16,0-1-3-16,-2 1 2 0,1-1 7 0,0 1-4 15,-1 0 1-15,-2 4-2 0,7-6-1 0,-6 3 1 16,-1 3-3-16,4-7 10 0,-4 7-3 0,3-4-3 16,-3 4 1-16,3-3-1 0,-3 3 2 0,0 0 0 15,4-4 1-15,-4 4-8 0,0 0 2 0,0 0 6 0,5-3 0 16,-5 3-2-16,0 0 4 0,0 0-8 0,0 0 6 15,0 0 1-15,10 6 4 0,-9-4 0 0,-1-2 2 16,6 6 3-16,-5-2 3 0,1-1 6 0,1 3 5 16,1-2 3-16,-1 3 0 0,0-1 4 0,1 2 1 15,1-1-2-15,0 0 1 0,1 1-1 0,0-1-5 16,-2 2 2-16,2-3-3 0,1 2 0 0,-2 0 0 16,1-1-4-16,1-1-5 0,-2 2 2 0,0-1-3 15,1-1-4-15,-1 0-2 0,0-1 3 0,0 1 3 16,-2-1-5-16,1-2-1 0,-1 1-1 0,1 2 0 15,-1-3 0-15,0-1 0 0,0 3-3 0,-3-5-2 0,2 6-1 16,-2-6-4-16,2 4-5 0,-2-4-9 0,3 3-5 16,-3-3-5-16,0 0-11 0,0 0-4 15,1 7-7-15,-1-7-12 0,0 0-4 0,0 0-13 0,0 0-9 16,0 0-23-16,0 0-22 0,-5 6-169 16,5-6-325-16,0 0 144 0</inkml:trace>
  <inkml:trace contextRef="#ctx0" brushRef="#br0" timeOffset="28200.56">19193 8933 34 0,'10'0'180'16,"-2"0"-12"-16,0 0-12 0,0 0-12 0,2-1-12 0,2 1-12 16,0-1-12-16,-2 1-12 0,-2 0-11 0,2 1-10 15,-1-1-8-15,0 1-8 0,-1-1-15 16,0 2-25-16,-1-2-3 0,-1 2-24 0,1 0-26 0,-2 0-17 15,0-1-39-15,-5-1-130 0,9 2-239 0,-4-2 106 16</inkml:trace>
  <inkml:trace contextRef="#ctx0" brushRef="#br0" timeOffset="28622.25">19530 8933 86 0,'0'0'144'15,"0"0"-8"-15,0 0-11 0,0 0-10 0,-6 11-3 16,6-11-2-16,0 6-6 0,0-6-14 0,-4 5-3 16,4-5-5-16,-3 6-6 0,1-1-6 0,2-5-3 15,-1 7-4-15,-1-2-10 0,2-5-5 0,-4 7-2 16,3-4 1-16,1-3-2 0,0 8-4 0,0-8-6 16,0 6-4-16,0-6 3 0,0 0-2 0,0 9-3 15,0-9-6-15,0 5 0 0,0-5-1 0,3 6-2 16,-3-6-6-16,1 6 0 0,-1-6 0 0,4 3 3 15,-4-3-3-15,6 4 3 0,-6-4-8 0,7 2 2 0,-1-1-4 16,-3 1 0-16,-3-2-9 0,10 1-15 16,-5-1-9-16,-5 0-17 0,12 0-11 0,-12 0-16 15,10-1-30-15,-5-1-32 0,0 1-148 0,4-2-302 0,-3 0 133 16</inkml:trace>
  <inkml:trace contextRef="#ctx0" brushRef="#br0" timeOffset="28854.66">19676 8967 106 0,'-4'8'178'0,"-2"-3"-15"15,2 3-14-15,-1-1-9 0,0 0-15 0,-1 4-8 16,0 0-10-16,1 0-10 0,-2 1-9 0,2 1-10 15,-5 5-9-15,4-1-3 0,0 1-12 0,1 2-21 0,-2-2-27 16,2 0-26-16,2-5-33 0,1 1-64 16,-1 0-114-16,1-2-251 0,1-3 111 0</inkml:trace>
  <inkml:trace contextRef="#ctx0" brushRef="#br0" timeOffset="60532.79">16659 8563 67 0,'0'0'90'0,"0"0"-10"16,0 0-11-16,0 0-7 0,0 0-5 0,0 0-7 15,0 0-5-15,0 0-5 0,0 0 1 0,0 0-7 16,-7 2 9-16,7-2-10 0,0 0-3 0,-5 2 4 16,5-2-7-16,0 0-5 0,-5 2 7 0,5-2-12 15,-3 5 8-15,3-5-3 0,0 0-4 0,-4 3-3 16,4-3 5-16,-3 5-1 0,3-5-3 0,-4 4 6 16,4-4-8-16,-3 5 2 0,3-5 1 0,-4 4 7 15,4-4-10-15,-3 8 4 0,0-6-8 0,0 3 9 16,3-5-6-16,-3 7 3 0,1-4-5 0,2-3 4 15,-6 6-5-15,5-2 9 0,-2-1-7 0,3-3 5 0,-6 8-6 16,2-5 4-16,4-3-1 0,-3 6-4 16,0-2 0-16,3-4-2 0,-4 7-1 0,4-3 1 0,0-4 0 15,-4 8 6-15,1-5-4 0,3-3 0 0,-3 8-5 16,2-4 9-16,1-4-3 0,-3 7-2 16,3-1-2-16,-3-2 2 0,3-4-1 0,-3 7-1 0,2-3-2 15,1-4-1-15,-3 6 2 0,3-6 2 0,-4 7-1 16,2-4 6-16,2-3-3 0,-5 5-1 0,2-1-1 15,3-4 8-15,-4 5-9 0,4-5 4 0,-3 7-3 16,3-7 3-16,-4 6-8 0,4-6 7 0,-2 5-1 16,1-1-3-16,1-4-2 0,-3 5 1 0,3-5 2 0,-3 6 10 15,3-6-16-15,-4 7 6 0,3-5-6 16,1-2 6-16,-2 8-5 0,2-8 6 0,-1 7-3 16,-2-4 4-16,3-3-3 0,-3 8-6 0,3-8 5 0,-3 7 4 15,2-3-1-15,1-4-2 0,-3 8 1 0,0-5 0 16,3-3 4-16,-2 8-2 0,-1-4-5 0,0 1 4 15,3-5-3-15,-3 7 3 0,3-7-4 0,-4 7-1 16,4-3 4-16,0-4 2 0,-3 7-6 0,3-7 5 16,-1 7-5-16,1-7 3 0,0 7-2 0,0-7 0 15,-3 8 1-15,3-4-1 0,0-4-4 0,-2 9 7 16,1-5-7-16,-2 1 5 0,3-5-3 16,-1 9 4-16,1-5-1 0,0-4-1 0,-2 9-2 0,1-4 1 15,1-5-2-15,-1 9 9 0,-1-6-3 0,1 2-2 0,1-5 1 16,-3 9 1-16,3-9-1 0,-3 8 4 15,2-4 2-15,1-4 0 0,-2 8-3 0,2-8-1 0,-1 7 2 16,1-7-1-16,-3 7-1 0,3-7 1 0,0 8 1 16,0-8-3-16,0 8 2 0,0-8-2 0,0 7-3 15,0-7 4-15,1 10-4 0,-1-7 1 0,0-3 1 16,2 8 0-16,1-5-13 0,-3-3 14 0,1 8 0 16,0-5-1-16,-1-3-8 0,2 9 7 0,-2-9-2 15,1 6 5-15,-1-6-11 0,2 7 7 0,-1-3 6 16,-1-4-2-16,3 7 1 0,-3-7 2 0,3 6-2 15,-3-3 3-15,0-3-4 0,1 7-3 0,2-2 4 0,-3-5 2 16,4 6 0-16,-1-2-3 0,-3-4-2 0,3 7 3 16,-2-4-1-16,2 1-8 0,-3-4 11 15,3 6-2-15,-3-6-3 0,3 7 5 0,-3-7-6 16,3 5 4-16,-1-3-5 0,3 0 1 0,-5-2 1 16,2 5 3-16,-2-5 0 0,5 4 0 0,-5-4-3 0,1 6 2 15,-1-6 3-15,3 4-1 0,-3-4 0 0,4 5-1 16,-4-5-1-16,1 4 3 0,-1-4-2 0,0 0 0 15,5 4 6-15,-5-4-1 0,0 0 4 0,0 0-1 0,4 3 0 16,-4-3 5-16,0 0 1 0,0 0-3 0,0 0 0 16,3 3-1-16,-3-3-1 0,0 0-3 15,0 0 2-15,0 0-3 0,0 0-2 0,0 0 1 0,0 0-4 16,0 0-7-16,0 0-22 0,0 0-32 0,0 0-40 16,7-7-38-16,-7 7-64 0,1-7-176 0,-1 7-400 15,3-8 178-15</inkml:trace>
  <inkml:trace contextRef="#ctx0" brushRef="#br0" timeOffset="62705.99">19724 8701 87 0,'0'0'90'0,"0"0"-12"15,0 0-1-15,0 0 2 0,0 0-6 0,10-2-8 16,-10 2-6-16,0 0-3 0,0 0 0 0,0 0-4 15,5 2-2-15,-5-2-9 0,0 0-9 0,5 2 3 16,-5-2-3-16,0 0 1 0,0 0-6 0,4 3-2 16,-4-3-1-16,0 0 0 0,3 4-7 0,-3-4 1 15,0 0-5-15,5 4 2 0,-5-4 1 0,3 3 0 16,-3-3 2-16,5 7-5 0,-4-5-1 0,-1-2 2 16,5 6-2-16,-4-3 2 0,-1-3-9 0,4 6 5 0,-1-3-3 15,-3-3 1-15,3 4-1 0,-3-4 4 16,2 7 7-16,-2-7 0 0,4 5-1 0,-4-5-3 0,3 5 4 15,-3-5 1-15,1 6-7 0,-1-6 6 0,2 4-7 16,-2-4-2-16,2 4-1 0,-2-4 4 0,3 7 2 16,-3-7-8-16,0 5 5 0,0-5-6 0,2 6 2 15,-2-6-2-15,3 6-1 0,-3-6 2 0,2 7-5 16,-2-7 2-16,2 5-6 0,-2-5 6 0,1 7 5 16,1-3-2-16,-2-4-3 0,0 7 2 0,2-4 0 15,-2-3-1-15,2 8-4 0,-2-8 4 0,1 7 0 16,1-3-7-16,-2-4 7 0,1 7 4 0,-1-7-8 15,2 8 2-15,-1-5 1 0,-1-3-1 0,1 7 0 0,-1-7 0 16,2 8-5-16,-2-8 6 0,1 7-12 0,1-5 11 16,-2-2-1-16,0 6-2 0,0-6 8 15,3 6-5-15,-3-6-2 0,0 6 6 0,0-6-4 0,2 7-6 16,0-4 7-16,-2-3 2 0,1 5-5 0,-1-5 1 16,2 5 4-16,-2-5-3 0,2 6-2 15,-2-6 3-15,1 5 3 0,-1-5-3 0,2 7 5 0,-2-7-3 16,0 0-6-16,2 7 2 0,-2-7 6 0,0 6-3 15,0-6 5-15,0 5-3 0,0-5 1 0,0 0 0 16,0 8 4-16,0-8-1 0,-2 5 0 0,2-5-3 16,0 0 3-16,0 8-2 0,0-8-2 0,0 6 2 15,0-6-2-15,0 0 8 0,0 9-6 0,0-9 1 16,-2 6-1-16,2-6-2 0,0 7 5 0,0-7-3 16,0 6 3-16,0-6-6 0,0 0 4 0,0 10-3 15,0-10 2-15,-3 6-1 0,3-6-2 0,0 7 4 16,0-7 3-16,0 8-4 0,0-8 1 0,-2 6 0 0,2-6-2 15,-1 8 3-15,1-8-3 0,0 8-1 16,0-8 1-16,-2 5 0 0,2-5 1 0,-2 7 0 0,2-2 4 16,0-5-2-16,-2 6-3 0,2-6 2 0,-1 6-2 15,1-6 5-15,-3 7-1 0,1-2-1 0,2-5-1 16,-2 7 6-16,-1-5 1 0,3-2 0 0,-3 6 3 16,0-3-3-16,3-3-1 0,-3 6 1 0,3-6-4 15,-3 7 0-15,3-7 0 0,-2 5 2 0,-1-1-1 16,3-4 0-16,-3 6-5 0,3-6 1 0,-4 7-3 15,4-7 5-15,-3 7-5 0,1-3-1 0,2-4-4 16,-3 7 2-16,1-2 5 0,0-1-4 0,-1 1-3 16,3-5 6-16,-3 8 3 0,1-2-5 0,0-2 4 15,2 1-3-15,-3 0-5 0,3-5 5 0,-4 7 1 0,3-3 2 16,1-4-3-16,-4 9 4 0,3-6 0 0,1-3 2 16,-4 6-2-16,2-1 3 0,2-5 2 0,-4 6-1 15,4-3 3-15,0-3-7 0,-4 6 1 0,4-6 0 16,-2 6 5-16,2-6 0 0,0 0 1 0,-3 4 1 15,3-4 0-15,0 0 0 0,-3 3 3 0,3-3-4 16,0 0 0-16,0 0-1 0,0 0 0 0,-5 4-3 16,5-4 2-16,0 0-3 0,0 0-1 0,0 0-1 15,0 0-1-15,-3 5-3 0,3-5 1 0,0 0-1 16,0 0 1-16,0 0-2 0,0 0 1 0,0 0 0 16,0 0-3-16,0 0 3 0,0 0 1 0,0 0-1 15,0 0-3-15,0 0 2 0,0 0-3 0,0 0 1 16,0 0-1-16,0 0-14 0,0 0-18 0,0 0-27 15,0 0-41-15,0 0-41 0,0 0-66 0,0 0-185 16,0 0-422-16,0 0 187 0</inkml:trace>
  <inkml:trace contextRef="#ctx0" brushRef="#br0" timeOffset="66884.77">15554 8601 39 0,'0'0'86'0,"0"0"-9"16,0-9-5-16,0 9-3 0,0 0-2 0,0 0-9 15,0 0 0-15,0 0-1 0,-4-3 8 0,4 3-13 16,0 0 1-16,0 0-4 0,0 0-6 0,0 0 1 0,0 0-1 16,0 0-8-16,0 0-3 0,0 0-1 15,0 0-2-15,0 0-2 0,0 0-3 0,0 0 0 0,0 0 2 16,0 0 2-16,-11 2-6 0,11-2 4 16,-7 3 2-16,7-3-3 0,-8 4-1 0,4-2-10 15,0 1 5-15,0 0 4 0,-1 1 1 0,1 0-3 16,-1 1-4-16,2-3 7 0,-3 5 7 0,0-3 0 0,2 0 3 15,-1 2-7-15,-1 0-4 0,0-1-3 0,1 0 2 16,0 0-6-16,0 2-1 0,1-3-1 0,1 0 1 16,0-1-4-16,-1 4 9 0,0-1-2 0,0 0 1 15,0 0-4-15,1-2 1 0,0 3 2 0,0-2 3 0,0 1-4 16,0-1 3-16,-1 1-4 0,2 0-1 16,-2 0 3-16,1-2-5 0,0 1 3 0,1 0-6 0,0 0 4 15,-1-1 1-15,1 3-4 0,0-2 1 0,-2 2-19 16,1 0 18-16,-1 0-3 0,1-1 1 0,0 0 2 15,-1 1-6-15,0 0 6 0,0 1-4 0,0-3 4 16,1 2-3-16,0 0-5 0,0-3 3 0,-1 4 1 16,0-2-1-16,0-1 2 0,0 1-2 15,2 0 0-15,-1 0-2 0,0-1 2 0,-1 0-1 16,1 0-1-16,0-1-2 0,2 2-9 0,-1-1 10 0,-1-1 1 16,2 2-1-16,1-6 3 0,-5 12-2 0,5-8-2 15,0 1 1-15,0-5 3 0,0 11-1 16,2-6-11-16,-1 0 9 0,0 2 1 0,1-2 4 0,-1 0-2 15,1 1 0-15,0-2-1 0,0 2 3 0,1 0 3 0,0 0 0 16,-1-2-3-16,1 1 2 0,1 0 1 16,-2-1-1-16,1 1 3 0,0-1-2 0,-1-1-3 15,2 2 1-15,-4-5 0 0,5 8-1 0,-3-3-7 0,1-2 8 16,-3-3-3-16,4 6 3 0,-1-2-2 0,-3-4 0 16,3 6-1-16,-1-3-2 0,-2-3-1 0,3 2 0 15,-3-2 4-15,0 0-1 0,3 5 2 0,-3-5-3 16,0 0 5-16,0 0 0 0,3 3 4 0,-3-3 3 15,0 0 2-15,0 0 3 0,0 0-1 0,0 0 2 16,0 0-1-16,0 0-5 0,0 0-1 0,0 0-4 16,0 0-1-16,0 0-23 0,0 0-18 0,0 0-30 0,0 0-37 15,0 0-47-15,0 0-62 0,0 0-142 0,0 0-376 16,-8-14 167-16</inkml:trace>
  <inkml:trace contextRef="#ctx0" brushRef="#br0" timeOffset="78213.68">16174 8577 90 0,'0'0'127'16,"0"0"-18"-16,0 0-4 0,0 0-10 0,0 0-2 16,0 0-8-16,0 0-12 0,6-3-3 0,-6 3-10 15,0 0-5-15,0 0-7 0,0 0-5 0,0 0 0 0,0 0 0 16,0 0-5-16,0 0 2 0,0 0-6 16,0 0-1-16,0 0-1 0,0 0 1 0,0 0-3 0,0 0-2 15,0 0 1-15,0 0-3 0,0 0 2 0,0 0 4 16,0 0 1-16,0 0-9 0,0 0 2 15,0 0-7-15,0 0 4 0,11 5-3 0,-11-5-2 0,0 0 1 16,6 3-4-16,-6-3 4 0,5 5-9 0,-2-3-2 16,-3-2-3-16,7 5 5 0,-5-3-1 0,2 2 1 15,-1-1-1-15,0 1-3 0,-3-4-1 0,7 6 2 16,-5-2-6-16,1-1 5 0,1 0-5 0,-4-3 5 0,5 7-3 16,-1-5 1-16,-1 1-2 0,-1 1 3 15,-2-4-3-15,3 5-1 0,-3-5 3 0,5 5-2 0,-3-2 0 16,0 0 0-16,-2-3-2 0,4 5 3 0,-4-5 3 15,3 5-5-15,0-2 0 0,-3-3 3 16,2 6-5-16,-2-6 6 0,3 4 1 0,-3-4-1 0,4 5-3 16,-4-5 2-16,3 4-1 0,0-1 2 0,-3-3 1 15,3 4-1-15,-3-4-4 0,6 6 5 0,-5-3 2 0,-1-3-6 16,3 4 2-16,-3-4-1 0,5 6-1 16,-3-4 1-16,-2-2-3 0,3 4 5 0,-3-4-6 15,4 5 4-15,-4-5 4 0,3 5 2 0,-3-5-5 16,2 3-1-16,-2-3 1 0,2 4-4 0,-2-4 8 15,0 0-5-15,1 6 1 0,-1-6 4 0,2 4-6 0,-2-4 1 16,0 0-2-16,0 0 2 0,1 5-1 0,-1-5-3 16,0 0 2-16,3 4 1 0,-3-4 0 15,0 0 1-15,0 7 1 0,0-7-12 0,3 3 9 0,-3-3 5 16,0 0-2-16,3 8 2 0,-3-8-4 0,0 4-2 16,0-4 4-16,0 0-3 0,0 6 0 0,0-6-1 15,1 5 2-15,-1-5 5 0,3 4-6 0,-3-4-2 16,0 0 4-16,0 8-4 0,0-8 3 0,0 0-1 15,0 4-6-15,0-4 7 0,0 0-4 0,0 7 1 16,0-7-1-16,0 0 0 0,0 0 7 0,0 6-5 0,0-6 3 16,0 0-1-16,0 0 0 0,0 8 2 15,0-8-4-15,0 0 2 0,0 6 0 0,0-6 2 0,0 0-9 16,1 7 7-16,-1-7-2 0,0 0 2 16,2 6 2-16,-2-6-4 0,0 0 5 0,0 7-6 15,0-7 3-15,0 4-5 0,0-4 3 0,0 0 0 0,0 0 3 16,0 0 1-16,0 9 0 0,0-9 0 0,0 0 0 15,0 0-3-15,0 7-3 0,0-7-7 0,-3 4 12 16,3-4 2-16,-3 4-9 0,3-4 8 0,0 0-3 16,-1 6 1-16,1-6-2 0,-2 4 2 0,2-4 1 15,0 0 0-15,0 8-3 0,0-8 5 0,0 0-2 16,-1 7 0-16,1-7 0 0,0 0-2 0,0 8 1 0,0-8-4 16,0 0 0-16,0 7 6 0,0-7-3 15,0 0-1-15,1 7-1 0,-1-7 1 0,0 5 0 16,0-5 0-16,0 0 0 0,0 0 0 0,-1 8 2 0,1-8 1 15,0 0 0-15,0 6-2 0,0-6 0 0,0 0-6 16,0 6 9-16,0-6-2 0,0 0-4 16,0 7-2-16,0-7 7 0,0 0 0 0,0 6-3 0,0-6 3 15,0 0 2-15,-2 6-8 0,2-6 1 0,0 0 2 16,0 0 1-16,0 8 0 0,0-8 4 0,0 0-1 16,-1 6-9-16,1-6 7 0,0 0 3 0,-1 6-7 15,1-6 3-15,0 0-1 0,-2 7 2 0,2-7 1 16,-1 4-3-16,1-4 2 0,0 0-5 0,-3 7 5 15,3-7-1-15,0 4 1 0,0-4-2 0,0 0-1 16,-2 6 4-16,2-6 0 0,-2 4-1 0,2-4-1 16,0 0 2-16,0 7-1 0,0-7 0 0,-3 6-5 15,3-6 7-15,0 0-4 0,-2 7 1 0,2-7 3 0,0 0-4 16,-4 6 1-16,4-6-2 0,0 0 4 16,-1 6-3-16,1-6 0 0,-2 4-6 0,2-4 8 15,0 0 4-15,-2 8-5 0,2-8 3 0,-2 3 0 0,2-3 2 16,0 0-1-16,-3 7 1 0,3-7 1 0,-2 4-1 15,2-4 0-15,-2 5-2 0,2-5-13 0,-1 4 15 16,1-4-5-16,-3 6 4 0,3-6-2 0,-4 5 2 16,4-5-2-16,-3 6-2 0,3-6 1 0,-2 4-5 15,2-4 5-15,-1 6 2 0,1-6-2 0,-1 5 5 16,1-5-8-16,-3 6 6 0,3-6-4 0,-2 4 1 16,2-4-2-16,0 0 3 0,-2 9 1 0,2-9-5 15,-3 4 1-15,3-4 3 0,-3 4-3 0,3-4 3 16,-1 5 2-16,1-5-3 0,-3 4-8 0,3-4 5 15,-3 5 4-15,3-5 1 0,-3 4-3 0,3-4 6 16,0 0-4-16,-3 5-3 0,3-5 6 0,-2 5-4 0,2-5 1 16,0 0-1-16,-3 6 2 0,3-6-2 0,-3 3 4 15,3-3-2-15,-3 6-1 0,3-6-2 16,0 0 5-16,-3 5-1 0,3-5-3 0,-4 6 3 0,4-6-1 16,-3 5 1-16,3-5-3 0,-4 2 2 0,4-2 0 15,-3 4 3-15,3-4 0 0,-3 5 0 0,3-5 4 16,-3 4 2-16,3-4-6 0,-2 3 3 0,2-3-2 15,0 0 3-15,0 0-7 0,-5 6 0 0,5-6 3 16,0 0 3-16,-2 3-4 0,2-3 2 0,0 0 1 16,0 0 4-16,-3 4-1 0,3-4 1 0,0 0-2 15,-4 4 1-15,4-4-2 0,0 0-2 0,0 0 3 16,-3 5-3-16,3-5 0 0,0 0-4 16,0 0 1-16,-3 4 3 0,3-4-1 0,0 0-2 0,0 0 2 15,0 0 3-15,0 0-1 0,0 0 1 0,0 0 2 16,0 0-2-16,0 0-3 0,0 0 2 0,0 0 1 15,0 0-13-15,0 0-28 0,0 0-31 0,0 0-45 0,0 0-65 16,0 0-218-16,8-13-422 0,-8 13 187 0</inkml:trace>
  <inkml:trace contextRef="#ctx0" brushRef="#br0" timeOffset="117588.95">17818 8692 26 0,'0'0'100'16,"0"0"-19"-16,0 0 1 0,0 0-12 0,0 0-7 15,0 0 0-15,0 0-11 0,0 0-7 0,0 0-5 16,0 0-4-16,0 0-5 0,0 0 6 0,0 0-12 15,0 0 1-15,0 0-10 0,0 0 2 0,0 0 4 16,0 0-8-16,0 0-3 0,-15 9 3 0,15-9-3 16,-6 3-4-16,6-3 1 0,-6 4-3 0,4 0 5 15,2-4-2-15,-6 3 0 0,6-3-6 0,-5 4 3 0,1-2-1 16,4-2 4-16,-4 5-4 0,1-2-5 16,3-3 10-16,-6 4 1 0,3-1-7 0,3-3 3 0,-6 5-2 15,3-2 1-15,3-3 0 0,-4 4 2 0,4-4 9 16,-5 6-2-16,5-6-8 0,-4 4-1 0,2-1 7 15,2-3 2-15,-4 4-6 0,4-4 4 16,-4 5 1-16,4-5 7 0,-3 4-1 0,3-4-3 0,-5 5 1 16,5-5-5-16,-4 4 3 0,4-4-1 0,-5 5 1 15,5-5 7-15,-4 3-3 0,4-3 1 16,-4 4-3-16,4-4 3 0,-2 5-3 0,2-5 0 0,-4 4 2 16,4-4 15-16,-4 6-7 0,4-6 0 0,-3 4 1 15,3-4-7-15,-3 3 0 0,3-3-4 0,-2 7 0 16,2-7 0-16,-4 5 2 0,4-5-1 0,-4 4-5 15,2 1 5-15,2-5-5 0,0 0 1 0,-4 6-1 16,3-2 2-16,1-4-6 0,-3 7 6 0,3-7 2 16,-4 7-2-16,3-5-1 0,-2 2-7 0,3-4 6 0,-3 6-4 15,3-6-2-15,-3 8 3 0,1-5-4 0,2-3 0 16,-2 6-1-16,0-2 0 0,2-4 1 0,-3 6 0 16,3-6-1-16,-3 8 1 0,3-8-10 0,-3 6 10 15,1-4-5-15,2-2 4 0,-4 8-2 0,4-8-1 16,-2 5-4-16,0-2 5 0,2-3 2 0,-2 7 0 15,2-7-4-15,-4 6 2 0,2-2 0 0,2-4-2 16,-2 7-6-16,2-7 8 0,-2 7 2 0,2-7-4 16,-2 5-1-16,2-5 4 0,-2 5-1 0,2-5-3 15,0 6 5-15,0-6-3 0,-1 6-4 0,1-6 4 16,-1 5-2-16,1-5 1 0,0 0 1 0,0 8 2 16,0-8-2-16,1 5-1 0,-1-5 4 0,0 0 0 15,0 8-2-15,0-8 0 0,0 0-2 0,-1 8 4 16,1-8-3-16,0 5 4 0,0-5-7 0,0 0 3 15,1 9-3-15,-1-9 4 0,0 6-3 0,0-6 8 0,0 5-4 16,0-5-4-16,1 6 2 0,-1-6-2 0,1 7 3 16,-1-7-2-16,1 8 2 0,-1-8 0 0,1 4 1 15,-1-4 0-15,0 8-2 0,0-8 3 0,1 6-4 16,-1-6-2-16,0 5 1 0,0-5-3 0,1 7 2 16,-1-7 5-16,1 4-2 0,-1-4-1 0,0 7-1 15,0-7 3-15,2 6 0 0,-2-6-4 0,1 8 5 16,2-7 1-16,-3-1-3 0,2 7 1 0,0-2 4 15,0-2 0-15,1 1 0 0,-3-4-2 0,5 8 4 16,-2-4-3-16,0-1 4 0,1 1 1 0,-2-1 4 16,1 1-9-16,-3-4 13 0,5 8-8 0,-3-5 1 15,0 1-1-15,-2-4 1 0,4 9-3 0,-1-8 3 0,-1 5-6 16,-2-6 3-16,2 4 2 0,-2-4-2 0,3 6-7 16,-3-6 4-16,3 6-3 0,-3-6 1 0,1 4 0 15,-1-4-1-15,2 5 3 0,-2-5-1 0,0 0 0 16,0 0 3-16,3 5 2 0,-3-5-2 0,0 0 2 15,1 5-8-15,-1-5 6 0,3 3 0 0,-3-3 5 16,0 0-3-16,0 0-2 0,0 0 4 0,2 5-7 16,-2-5 4-16,0 0 3 0,0 0-3 0,0 0 1 15,0 0 2-15,1 5 3 0,-1-5 2 0,0 0-2 16,0 0 2-16,0 0-1 0,0 0 4 0,0 0-3 16,0 0 0-16,0 0 1 0,0 0 0 0,0 0-3 15,0 0 0-15,0 0-4 0,0 0-1 0,0 0 2 16,0 0-1-16,0 0-5 0,0 0-10 0,0 0-18 0,0 0-20 15,0 0-21-15,0 0-29 0,0 0-40 0,3-18-34 16,-1 15-193-16,0-1-388 0,2 0 172 0</inkml:trace>
  <inkml:trace contextRef="#ctx0" brushRef="#br0" timeOffset="121630.82">19901 8543 14 0,'0'0'112'0,"0"0"-3"15,0 0-17-15,0 0 2 0,0 0-3 0,0 0-5 16,0 0-6-16,-2-7-7 0,2 7-3 16,0 0-5-16,0 0-2 0,0 0-4 0,0 0 0 0,0 0-11 15,0 0 4-15,0 0-6 0,0 0-5 0,0 0 0 16,0 0-3-16,0 0-6 0,0 0-1 0,0 0-3 15,0 0-3-15,0 0-5 0,0 0-3 0,0 0 1 16,0 0 1-16,0 0-9 0,0 0-2 0,0 0 6 16,0 0-4-16,0 0-4 0,0 0 2 0,0 0 1 15,0 0-6-15,0 0 5 0,0 0 0 0,0 0 0 16,0 0-3-16,0 0 3 0,0 0 2 0,0 0 2 16,0 0-3-16,9 12 0 0,-9-12 1 0,0 0-11 15,5 5 18-15,-5-5-2 0,2 4-3 0,-2-4 1 16,0 0 10-16,4 5-2 0,-4-5-4 0,4 1 4 15,-4-1-6-15,5 4 3 0,-5-4-2 0,4 3-3 16,-4-3 1-16,4 4-1 0,-4-4-4 0,4 2 2 0,-4-2-1 16,3 3-2-16,-3-3-2 0,0 0-1 15,5 3-2-15,-5-3 2 0,0 0-3 0,4 4 2 16,-4-4 1-16,0 0-2 0,3 5 0 0,-3-5 0 0,3 4 0 16,-3-4 2-16,2 5-2 0,-2-5 0 0,2 5-2 15,-2-5 2-15,3 5 3 0,-3-5 0 16,3 6-5-16,-3-6 2 0,2 4-3 0,-2-4 1 15,2 6 6-15,1-3-2 0,-3-3 0 0,2 4 0 0,-2-4 3 16,2 6 3-16,-2-6-4 0,3 5 1 0,0-1-1 16,-3-4 0-16,2 5-4 0,-2-5 2 0,2 4 0 15,-2-4 1-15,2 5 0 0,-2-5-9 0,1 5 2 16,-1-5 7-16,0 6-3 0,0-6-1 0,2 5 4 16,-2-5-3-16,1 6 1 0,-1-6 1 0,0 0 0 15,0 7-2-15,0-7 6 0,2 4-7 0,-2-4 1 16,0 0 0-16,0 10-1 0,0-10 2 0,0 5 0 15,0-5 1-15,0 6 0 0,0-6-2 0,0 0-1 0,0 7 1 16,0-7-2-16,0 6 1 0,0-6-1 16,0 6 1-16,0-6 3 0,0 0-1 0,0 7-2 15,0-7-2-15,-2 7 2 0,2-7-4 0,0 6 4 0,0-6 2 16,0 7-2-16,0-7-2 0,-1 8 2 16,1-8-4-16,0 6 5 0,0-6 2 0,0 10-4 0,0-10-1 15,0 7-1-15,0-7 4 0,0 8 1 0,0-8-3 16,0 9 1-16,0-9 0 0,0 9 3 0,-2-4-5 15,2-5 1-15,2 9-1 0,-2-4 3 0,0-5 2 16,0 10 1-16,0-7-6 0,0-3 5 0,0 10-2 16,1-5-3-16,-1-5 4 0,0 7 1 0,0-2-2 15,0-5-1-15,2 8 1 0,-2-8 3 0,0 9-4 16,1-5 0-16,-1-4-1 0,0 7 0 0,0-7 3 16,0 7 0-16,0-7-3 0,-1 10 6 0,1-10-6 0,-2 8 1 15,2-8 0-15,0 7 1 0,0-7-3 16,0 7 1-16,0-7-1 0,-1 8 4 0,-1-4-5 15,2-4 2-15,2 9 0 0,-2-9-2 0,-2 7 2 0,2-7 2 16,0 9 0-16,0-5-2 0,0-4-1 0,-1 8 2 16,1-8-4-16,-2 8 4 0,2-8-2 15,0 8 4-15,0-8-3 0,0 8 0 0,0-4 1 16,0-4-2-16,-1 9 3 0,1-9 1 0,0 7 1 0,0-7 0 16,0 8-2-16,0-8-2 0,0 8 3 0,-1-4-2 15,1-4 1-15,-2 9 2 0,2-9-3 0,0 9 2 16,0-9 0-16,-1 9-6 0,-1-5 5 0,2-4 3 15,-2 9 2-15,1-4-1 0,1-5 2 0,-1 9 0 16,0-4-3-16,1-5 1 0,-2 9 2 0,0-4 0 16,1 0-4-16,1-5 3 0,-3 9 3 0,2-3-3 15,1-2-1-15,-3 1 3 0,3-5 0 0,-5 7-1 16,4-1-1-16,0-1-1 0,-1 0 1 0,2-5-3 16,-3 9 5-16,2-3-4 0,-1-2 5 0,0 2-5 0,0-1 3 15,1 0-4-15,1-5 0 0,-3 8-2 16,1-3 4-16,0-1-2 0,2-4 0 0,-2 10 1 15,1-5 2-15,-1 1-2 0,2-6 0 0,-4 9-2 0,3-4 3 16,-1 1-3-16,-1 1 2 0,0-1 3 16,2 0-6-16,-2 0 3 0,0 0-6 0,1-1 5 0,1 0-1 15,0 1 0-15,1-6 5 0,-5 9-3 16,4-3 0-16,-1-2 1 0,2-4 3 0,-2 9 1 0,-1-4-1 16,1-1 0-16,1 1-1 0,1-5 5 0,-4 9-3 15,2-5-3-15,2-4 3 0,-3 9 0 16,2-5-1-16,-1 0 1 0,2-4-2 0,-2 8 4 0,-1-3-2 15,1-1 5-15,1 1-7 0,1-5 5 0,-4 8-2 16,2-3-1-16,2-5-2 0,-3 8 1 0,0-3-4 16,2-1 6-16,1-4-1 0,-3 11 0 0,2-8-4 15,-1 1 4-15,2-4-2 0,-4 10 3 0,3-6 3 16,-1 1 0-16,2-5-3 0,-3 8 2 0,1-5-1 16,2-3 2-16,-3 8 1 0,1-5 3 0,2-3-4 0,-2 7 1 15,2-7-3-15,-1 4 2 0,1-4-2 16,0 0 3-16,-2 6-5 0,2-6 6 0,0 0-4 15,0 0 4-15,0 0 1 0,-2 5 8 0,2-5 6 16,0 0 2-16,0 0 6 0,0 0-4 0,0 0-7 0,0 0 1 16,0 0-4-16,0 0-1 0,0 0-17 0,0 0-38 15,0 0-51-15,0 0-52 0,14-8-78 0,-14 8-316 16,2-7-572-16,-2 7 254 0</inkml:trace>
  <inkml:trace contextRef="#ctx0" brushRef="#br0" timeOffset="127117.19">16740 8626 39 0,'-1'-7'84'15,"1"7"-2"-15,0 0-6 0,0 0-7 0,0 0-6 16,0 0-4-16,0 0-8 0,0 0-3 0,0 0-3 16,0 0-3-16,0 0-11 0,0 0 5 0,0 0-7 15,0 0-3-15,0 0-1 0,0 0-7 0,0 0 0 16,0 0-4-16,0 0 3 0,0 0-6 0,0 0 0 16,0 0 5-16,0 0-6 0,0 0 8 0,0 0-1 15,-7-2-3-15,7 2 3 0,0 0-1 0,0 0 2 16,0 0 3-16,-7 8-6 0,7-8 0 0,-6 3-5 15,6-3 5-15,-4 2 1 0,4-2-3 0,-4 2 6 0,4-2-5 16,-6 3 1-16,6-3-1 0,0 0 4 0,-5 4 1 16,5-4-8-16,-6 3 8 0,6-3-5 0,-4 3 5 15,4-3-6-15,-5 3 1 0,5-3 1 0,-5 5 2 16,5-5-6-16,-4 4 6 0,4-4-3 0,-5 3 0 16,5-3 0-16,-4 4 4 0,3 0-3 0,1-4 7 15,-6 5-10-15,3-2 4 0,3-3 0 0,-4 5 3 16,4-5-9-16,-4 6 5 0,4-6-4 0,-4 5 3 15,1-2 2-15,0 1 3 0,3-4-5 0,-4 6 0 16,1-3 0-16,3-3 1 0,-4 5-1 0,4-5 2 0,-4 6-3 16,2-3-3-16,2-3 1 0,-6 4 0 15,6-4-5-15,-4 6 2 0,4-6-1 0,-4 3 3 0,4-3-3 16,-4 6-3-16,4-6 2 0,-3 4-1 0,3-4-2 16,-3 3 1-16,3-3 0 0,-4 6-1 15,4-6 2-15,-3 5 0 0,-1-2 0 0,4-3 5 16,-3 6-5-16,3-6-1 0,-3 6-2 0,3-6 5 0,-1 5-7 15,1-5 4-15,-3 7-4 0,3-7 1 0,-3 6 1 16,3-6 3-16,-1 7-2 0,1-7-4 0,-2 5 6 16,2-5-1-16,-2 6 1 0,2-6 8 0,-3 7 2 15,3-7-4-15,0 7-1 0,0-7-6 0,-2 6 5 0,2-6 0 16,-1 6-1-16,1-6 4 0,0 8-6 0,0-8 5 16,0 9-4-16,-3-5-2 0,3-4 2 0,-1 7 1 15,1-7 0-15,-2 9 1 0,1-5-3 16,1-4-1-16,0 8 5 0,0-8 3 0,0 8-7 0,0-8 3 15,-2 9-2-15,1-5 2 0,1-4-3 0,0 10-1 16,0-10-2-16,0 8 0 0,0-8 2 0,0 8 1 16,0-8-2-16,0 8 3 0,0-8 0 0,0 8-3 15,0-8-2-15,0 9 2 0,0-6-3 0,0-3 1 16,1 10 2-16,-1-10 3 0,2 8-3 0,-2-4 3 16,0-4-2-16,0 8 1 0,1-3 0 0,-1-5 1 0,2 7 0 15,-2-7 0-15,1 8 1 0,-1-3-2 16,0-5 1-16,0 7 1 0,2-3-7 0,-2-4 3 0,1 8 0 15,0-4-1-15,-1-4 7 0,2 7-5 0,-2-2 0 16,0-5 4-16,4 7-3 0,-3-4-1 0,-1-3 5 16,3 7-5-16,-1-4 1 0,-2-3-2 15,4 6 2-15,-3-2 0 0,-1-4 0 0,3 7-1 0,-3-7-1 16,3 6 0-16,0-3 1 0,-3-3-2 16,3 6 2-16,-3-6-2 0,1 6 1 0,2-3-3 0,-3-3-5 15,3 7 9-15,-3-7 4 0,1 6-4 0,0-2 0 16,-1-4-1-16,5 6 2 0,-5-6 0 0,2 7-1 15,0-4-1-15,-2-3-1 0,3 6 1 0,-2-2 2 16,-1-4-1-16,4 6-3 0,-4-6 8 0,3 5-3 16,0-3-2-16,-3-2 2 0,3 7 2 0,-3-7 1 15,1 4-2-15,-1-4 0 0,4 5 2 0,-4-5-1 0,3 2 0 16,-3-2 2-16,0 0-2 0,0 0 4 16,2 6 3-16,-2-6 6 0,0 0 6 0,0 0 5 15,0 0 6-15,0 0 6 0,0 0 0 0,0 0-4 0,0 0-6 16,0 0 2-16,0 0-7 0,0 0-2 0,0 0-6 15,0 0 1-15,0 0-5 0,0 0 2 0,0 0-9 16,0 0-15-16,-7-19-12 0,7 19-18 0,-2-5-29 16,2 5-27-16,0 0-23 0,-4-4-32 0,4 4-34 15,0 0-225-15,-3-6-438 0,3 6 195 0</inkml:trace>
  <inkml:trace contextRef="#ctx0" brushRef="#br0" timeOffset="129284.82">17351 8645 39 0,'-7'0'72'16,"7"0"-6"-16,0 0-4 0,0 0-5 16,0 0-2-16,0 0-6 0,0 0 1 0,0 0-6 15,0 0-6-15,-4 4 3 0,4-4-3 0,0 0-8 0,0 0 4 16,0 0 3-16,0 0-3 0,0 0-3 0,0 0-1 16,0 0 4-16,0 0-7 0,4 9 1 0,-4-9 0 15,0 0-3-15,3 5 0 0,-3-5-3 0,3 3 0 16,-3-3-5-16,0 0 1 0,4 5 1 0,-4-5 1 15,2 3-6-15,-2-3 3 0,3 4-6 0,-3-4 6 16,0 0-3-16,2 6 9 0,-2-6-12 0,2 4 0 16,-2-4 7-16,4 4-6 0,-4-4 1 0,2 6 2 15,-2-6-2-15,3 5-3 0,-3-5 4 0,3 3-1 0,-3-3 2 16,5 4 3-16,-5-4-4 16,3 4 1-16,-3-4-2 0,3 3 6 0,-3-3-5 0,4 5 1 15,-4-5-5-15,4 4 3 0,-4-4 11 16,4 3 0-16,-4-3-7 0,3 4 0 0,-3-4 4 0,0 0-6 0,4 3-2 15,-4-3 9-15,0 0-3 0,4 5 1 16,-4-5-4-16,0 0 1 0,4 3-4 0,-4-3 2 0,0 0-7 16,4 4 1-16,-4-4-1 0,0 0-2 0,3 4 1 15,-3-4-8-15,0 0 6 0,2 3 1 0,-2-3-4 16,0 0 3-16,2 5 2 0,-2-5-4 0,0 0-2 16,2 5 3-16,-2-5-1 0,2 5-3 0,-2-5 3 15,0 0 3-15,3 5-4 0,-3-5 3 0,2 4-3 16,-2-4 2-16,3 5-3 0,-3-5 2 0,3 4 4 15,-3-4-7-15,2 4 7 0,-2-4-4 0,0 0 2 16,4 5 0-16,-4-5-1 0,4 3 0 0,-4-3-3 0,0 0 2 16,4 4 6-16,-4-4-5 0,3 4-1 15,-3-4-2-15,2 5 2 0,-2-5 0 0,0 0-1 0,3 6-2 16,-3-6 0-16,1 5 4 0,-1-5-2 0,2 4-4 16,-2-4 7-16,3 4-2 0,-3-4 0 0,3 3-4 15,-3-3 6-15,0 0 1 0,2 7-11 0,-2-7 9 16,4 4 3-16,-4-4-1 0,2 5 7 0,-2-5-3 15,4 4-2-15,-4-4-5 0,3 4 2 0,-3-4 2 16,4 5-2-16,-4-5 3 0,4 3-2 0,-4-3-2 16,3 6-3-16,-1-4 1 0,-2-2 4 0,3 4-1 15,-3-4-1-15,3 4-1 0,-3-4-1 0,2 5-11 16,-2-5 12-16,2 7-2 0,-2-7 1 0,1 4-1 16,-1-4 4-16,0 0-3 0,2 7 0 0,-2-7 0 15,1 6 1-15,-1-6 0 0,1 5 0 0,-1-5-3 16,1 5 0-16,-1-5 1 0,1 6-2 0,-1-6 4 15,2 4-3-15,-2-4 3 0,0 0-5 0,2 6 3 0,-2-6-2 16,1 6 4-16,-1-6-4 0,1 5 3 0,-1-5 0 16,0 0-2-16,2 8-3 0,-2-8 3 0,1 4 3 15,-1-4-2-15,1 5-1 0,-1-5 0 0,2 5-3 16,-2-5 5-16,2 5-4 0,-2-5-1 0,0 0 1 16,2 7 3-16,-2-7-1 0,2 4-3 15,-2-4 3-15,0 0 1 0,3 5-1 0,-3-5 1 0,0 0 1 16,0 6 1-16,0-6 0 0,0 0-5 0,0 0 0 15,0 8 0-15,0-8 0 0,0 0 7 0,-2 5-5 16,2-5 3-16,0 0-6 0,0 0 1 0,0 9 1 0,0-9 7 16,-1 5-5-16,1-5-1 0,0 0 2 15,-1 10-13-15,1-10 13 0,-1 5-2 0,1-5 3 16,0 0 1-16,0 8-4 0,0-8 0 0,-2 6 5 16,2-6 0-16,-1 6 2 0,1-6-3 0,-1 7 0 0,1-7 4 15,-1 6-7-15,1-6 2 0,-3 7 2 0,3-7 1 16,-2 6-3-16,1-3 1 0,1-3-1 15,-2 6 5-15,2-6-3 0,-3 5 2 0,3-5 1 0,-3 7-1 16,1-3 5-16,2-4-4 0,-4 7 4 0,4-7-5 16,-2 7 4-16,0-3-3 0,2-4 1 0,-3 5-3 15,3-5-4-15,-4 7 8 0,2-3-11 0,2-4 12 16,-3 8-3-16,1-5 1 0,0 1 5 0,2-4-3 16,-4 9-3-16,2-5 3 0,0-1-2 0,2-3-1 15,-2 8-2-15,0-3 1 0,2-5 0 0,-3 7-3 16,1-3 4-16,0 1 1 0,0 0-4 0,2-5 2 15,-3 8-3-15,1-4 5 0,2-4-4 0,-4 7 0 16,3-2 0-16,1-5 5 0,-4 7 0 0,2-3-9 0,2-4 11 16,-4 8-3-16,2-4 3 0,-1 0-3 0,3-4 0 15,-3 6-1-15,1-2 1 0,2-4-4 16,-4 5 1-16,2-1 3 0,2-4-4 0,-3 5 1 0,3-5-1 16,-2 6 3-16,2-6-2 0,0 0 3 15,-3 5-5-15,3-5 4 0,0 0 3 0,0 0-2 0,-3 5 1 16,3-5-2-16,0 0 3 0,0 0 1 0,0 0 3 15,-2 6 2-15,2-6 6 0,0 0 5 0,0 0 1 16,0 0 7-16,0 0 2 0,0 0-1 0,0 0-1 16,0 0-5-16,0 0-4 0,0 0 0 0,0 0-2 15,0 0-6-15,0 0 2 0,0 0-5 0,0 0-6 16,0 0-20-16,8-16-24 0,-5 13-26 0,-3 3-26 16,2-6-30-16,-2 6-35 0,0 0-63 0,0 0-182 15,-4-8-428-15,4 8 190 0</inkml:trace>
  <inkml:trace contextRef="#ctx0" brushRef="#br0" timeOffset="141770.77">17873 9414 8 0,'0'0'114'0,"0"0"-4"0,0 0-16 0,0 0-10 16,0 0-10-16,0 0-3 0,0 0-14 0,0 0-2 0,0 0-7 15,0 0-4-15,0 0-2 0,0 0-4 0,0 0-9 16,0 0 1-16,0 0-5 0,0 0 2 16,0 0 6-16,0 0-3 0,0 0 4 0,4 16-4 0,-4-16-14 15,0 0 3-15,0 0-1 0,-1 6 0 0,1-6 1 16,0 0 6-16,1 5-3 0,-1-5-1 0,1 6-6 16,-1-6 5-16,2 5-4 0,-2-5 4 0,3 5-3 15,-3-5 0-15,3 3 3 0,-3-3 8 0,5 5-10 16,-5-5-3-16,5 3 5 0,-2-1-4 0,-3-2 2 15,5 2-1-15,-5-2-3 0,5 3 0 0,-5-3 3 16,6 3-10-16,-6-3 4 0,7 0-2 0,-7 0-4 16,6 1 0-16,-6-1-1 0,8 3 7 0,-8-3-2 0,9 2-5 15,-5-1 1-15,1-1-6 0,-5 0 4 0,9 0-1 16,-4 2 4-16,-5-2-2 0,12 1-6 0,-7-1 1 16,0 1 2-16,3-1 1 0,0 1-3 0,-1 0-2 15,0 0 1-15,1-1-4 0,-1 0 3 0,1 2-2 16,0-2-6-16,0 0 6 0,-1 1-1 0,1-1 1 15,-1 0 1-15,-7 0-2 0,13 0 6 0,-6 0-7 16,0 0 5-16,-7 0-4 0,11-1 5 0,-3 1 1 16,-2 0-1-16,2-2 4 0,-8 2-9 0,12-1 2 15,-2 0 3-15,-3 0-1 0,1 1 1 0,-1-1 2 16,-7 1-14-16,13-1 10 0,-5-1 1 0,-1 2 0 16,-1 0 2-16,1-1 0 0,-7 1-5 0,11 0 5 15,-6 0 2-15,-5 0-13 0,11-2 10 0,-11 2 8 0,8 0-26 16,-8 0 24-16,9 0-4 0,-9 0 2 15,7 0-3-15,-7 0 4 0,7 0-3 0,-7 0-3 0,7 0 0 16,-7 0 1-16,7 0-1 0,-7 0 6 0,8-1-4 16,-8 1 2-16,9-2 0 0,-9 2 0 0,8 0 0 15,-1-1-1-15,-7 1-3 0,9-2-3 0,-2 1 2 16,0 1 0-16,0 0 1 0,-2-1-2 0,4-1 3 16,-2 2-2-16,-1-1 2 0,3 0-3 0,-3 1 8 15,3-2-21-15,-1 1 19 0,0-1-6 0,1 2 2 16,1-2 3-16,-1 2 2 0,-1-2 0 0,1 0-3 15,0 1 3-15,1 1 2 0,0-1-6 0,-2 0 0 16,2-1 0-16,-2 2 5 0,2-2 1 0,-1 2-8 16,1-2 6-16,-2 1-2 0,2 0 4 0,-3 0-4 15,1 1 6-15,1-2 0 0,-2 1 4 0,0-1-6 16,-1 1 2-16,-2-1 0 0,-4 2 6 0,11-1-6 16,-11 1 1-16,9-2-1 0,-5 1 1 0,-4 1 3 0,7-2-2 15,-7 2-5-15,8-2 4 0,-8 2-7 0,6-1-1 16,-6 1 8-16,7-1 1 0,-7 1-6 15,7-1 2-15,-7 1-2 0,0 0 2 0,0 0-2 0,8 0-1 16,-8 0 2-16,6 1-4 0,-6-1 3 0,6 1-2 16,-6-1 3-16,7 0-1 0,-7 0-2 15,7 1 1-15,-7-1 0 0,8 1 2 0,-2-1-9 0,-6 0 6 16,7 1-3-16,-3 1 8 0,-4-2-6 0,10 2 3 16,-6-2-1-16,-4 0-2 0,10 1 0 0,-6 1 6 15,-4-2-2-15,10 2 3 0,-6-1-1 0,-4-1 4 0,9 2-3 16,-5-1-4-16,-4-1-2 0,7 1 5 15,-7-1-1-15,5 2 2 0,-5-2-7 0,0 0 0 16,5 3 0-16,-5-3 5 0,0 0-1 0,0 0-4 0,4 2 2 16,-4-2 1-16,0 0-3 0,0 0 3 15,0 6 2-15,0-6-4 0,0 0 2 0,0 0 0 16,1 5-1-16,-1-5-2 0,0 0 0 0,0 0 2 0,0 0-1 16,0 0 1-16,0 0-4 0,0 0 2 0,0 0 0 15,0 0-3-15,0 0 4 0,-3 7 3 0,3-7-3 16,0 0 3-16,0 0-3 0,0 0 3 0,0 0-2 15,0 0 1-15,0 0-2 0,0 0 4 16,0 0-4-16,0 0 5 0,0 0 1 0,0 0-2 0,0 0 4 16,0 0-2-16,0 0-3 0,0 0 2 0,0 0 0 15,0 0-1-15,0 0-2 0,0 0-4 0,0 0 2 16,0 0 2-16,16-7-3 0,-12 5 2 0,-4 2 2 16,6-3-1-16,-6 3-1 0,7-2-4 0,-1 1 2 0,-2-2-1 15,-4 3 1-15,11-1 3 0,-4-1-4 16,-2 1-1-16,2 1-6 0,1-2 5 0,0 2-6 15,1-1 1-15,-2 1-3 0,0-1 5 0,1 0-9 0,2 0-3 16,-3 1 9-16,0-1-9 0,3 0-3 16,-1 1 5-16,-1-1-4 0,2 0 11 0,-3 0-15 15,4 0 11-15,-1 1 4 0,-1 0-6 0,0 0 3 0,1 0 5 16,0 0-12-16,0-1 7 0,0 1 5 0,0 0 2 16,-1 0-5-16,0 0 3 0,-1 0 1 0,1-1 3 15,-1 1-6-15,0-1 3 0,-1 1 6 0,2-1 0 16,-1 0 0-16,1 1-3 0,-3 0-5 0,2 0 7 15,1 1-1-15,-1-2-13 0,-1 1 15 0,2 0 3 16,-4 0 1-16,2-1-5 0,1 1 3 0,-8 0-1 16,13 0-3-16,-7 0 2 0,0 0-5 0,1-1 4 15,-7 1 0-15,10 0 2 0,-10 0 3 0,10 0 0 16,-4 0-8-16,-6 0 8 0,10 0-9 0,-6-1 3 16,-4 1 4-16,11 0-1 0,-5 0-4 0,1 0-9 0,0 0 11 15,-7 0-1-15,13 1 3 0,-7-1 3 16,2 0-1-16,-1 0 0 0,0 0 1 0,1 0-2 0,-2 0 9 15,3 0-15-15,-2 0 8 0,0 0 0 16,-1 0-2-16,1 1 0 0,0-1-2 0,1 0 4 16,-1 0-2-16,-7 0 2 0,13 0-3 0,-9 0 5 0,2 1-1 15,-6-1-3-15,10 0 5 0,-4 0 0 0,-6 0-5 16,10 0 5-16,-2-1-1 0,-3 2-1 0,-5-1-3 16,11 0 3-16,-5 0 0 0,-6 0-2 0,10 0-1 15,-5 0 4-15,-5 0-2 0,12 0 4 0,-12 0 2 16,10-1 4-16,-5 1-4 0,-5 0 4 0,10-2 1 15,-6 2-2-15,-4 0 2 0,8-1 7 0,-8 1 2 16,7-1-5-16,-7 1 8 0,6-3-2 0,-6 3-2 16,0 0 3-16,6 0-6 0,-6 0 1 0,0 0 3 15,0 0-4-15,8-2 0 0,-8 2-2 0,0 0-6 16,0 0 2-16,8 0-3 0,-8 0 3 0,6 0-7 0,-6 0 1 16,0 0-1-16,8 0 1 0,-8 0-6 15,0 0 7-15,6 0-5 0,-6 0 1 0,0 0-3 0,0 0 0 16,0 0 3-16,6-3 2 0,-6 3 1 0,0 0 5 15,0 0 3-15,0 0 2 0,0 0 7 0,0 0-5 16,0 0 7-16,0 0-5 0,0 0-2 0,0 0-2 16,0 0-3-16,4-3 2 0,-4 3-3 0,0 0-1 15,0 0-4-15,0 0-1 0,0 0 1 0,0 0-3 16,0 0 2-16,0 0-3 0,0 0 3 0,0 0-4 16,0 0-1-16,0 0 0 0,0 0-5 0,0 0 3 15,0 0-2-15,0 0-3 0,0 0-2 16,0 0-1-16,0 0 2 0,0 0 0 0,0 0 0 0,0 0-1 15,0 0-2-15,0 0 5 0,0 0-2 0,0 0-1 16,0 0 0-16,0 0 3 0,0 0-6 0,0 0-1 16,0 0-2-16,0 0-7 0,0 0-6 0,0 0-1 15,0 0-5-15,0 0-9 0,0 0-3 0,0 0-15 0,0 0-15 16,0 0-12-16,0 0-30 0,0 0-187 0,0 0-327 16,0 0 144-16</inkml:trace>
  <inkml:trace contextRef="#ctx0" brushRef="#br0" timeOffset="147377.59">16636 9430 12 0,'0'0'91'0,"0"0"-4"15,0 0-7-15,0 0-10 0,0 0-11 0,0 0-2 16,0 0-5-16,0 0-2 0,0 0-12 0,0 0 12 16,0 0-22-16,0 0 13 0,0 0-9 0,0 0 4 15,0 0-6-15,0 0-2 0,0 0-4 0,0 0-10 16,0 0-2-16,0 0 4 0,0 0 2 0,0 0-4 15,0 0-5-15,0 0 0 0,0 0 2 0,0 0 0 16,0 0-9-16,0 0 6 0,0 0 2 0,0 0-4 16,0 0-1-16,0 0-5 0,0 0 0 0,0 0-1 15,0 0 12-15,0 0-7 0,0 0-5 0,0 0 11 16,0 0-13-16,0 0 8 0,0 0-1 0,0 0 4 16,0 0-2-16,0 0-7 0,0 0 1 0,0 0-3 0,0 0 6 15,0 0-2-15,0 0 6 0,0 0-1 0,0 0-11 16,0 0 4-16,0 0 1 0,0 0-4 15,0 0 7-15,0 0-6 0,0 0 1 0,0 0-8 0,0 0 2 16,0 0 0-16,0 0 1 0,0 0-5 0,0 0-1 16,0 0-6-16,0 0 2 0,0 0-12 0,0 0-10 15,0 0 7-15,0 0-9 0,0 0-7 0,0 0 1 16,0 0-2-16,0 0-1 0,0 0 4 0,0 0 1 16,0 0-3-16,0 0 18 0,0 0 5 0,0 0 6 15,0 0 10-15,0 0 7 0,0 0 12 0,0 0 16 16,0 0 4-16,0 0 2 0,0 0 8 0,0 0-2 15,0 0-8-15,0 0-1 0,0 0 6 0,0 0-3 16,0 0 8-16,0 0-6 0,0 0 4 0,0 0-11 16,0 0 3-16,0 0 1 0,0 0-8 0,0 0-1 15,0 0 0-15,0 0-4 0,0 0-7 0,0 0 7 16,0 0-2-16,0 0-9 0,0 0 0 0,0 0 7 16,0 0-6-16,0 0 7 0,0 0 7 0,0 0-7 0,0 0-5 15,0 0 7-15,0 0-5 0,0 0 2 0,0 0-9 16,0 0-1-16,0 0 4 0,0 0-1 15,0 0 2-15,0 0-7 0,0 0 5 0,0 0-1 0,0 0-1 16,0 0 4-16,0 0-5 0,0 0-8 16,0 0 6-16,-10 11 5 0,10-11-2 0,0 0-5 0,0 0-3 15,0 0 3-15,0 0 0 0,0 0 5 0,0 0-10 16,-1 6 5-16,1-6 8 0,0 0-2 0,0 0-3 16,0 0-3-16,0 0 1 0,0 6 5 0,0-6 0 15,0 0-7-15,0 0 7 0,0 0-12 0,0 0 9 0,0 8-5 16,0-8 10-16,0 0-7 0,0 0 5 15,0 7-1-15,0-7-4 0,0 0 1 0,0 7-1 16,0-7 2-16,0 0 1 0,0 6-5 0,0-6 3 16,0 0-2-16,0 6 5 0,0-6 5 0,0 5-3 0,0-5-5 15,0 0 6-15,0 7-8 0,0-7 5 0,0 0-3 16,1 7 2-16,-1-7 3 0,0 6-2 16,0-6 1-16,0 0-3 0,-1 7 2 0,1-7-2 0,0 6 1 15,0-6-4-15,0 0-1 0,0 7 9 0,0-7 1 16,0 0-8-16,0 7 3 0,0-7 3 0,0 0-4 15,1 8 2-15,-1-8-5 0,0 0 3 16,-1 8 4-16,1-8 2 0,0 5-8 0,0-5 5 0,0 6-5 16,0-6-4-16,1 6 5 0,-1-6 0 0,0 0-1 15,0 7-1-15,0-7-11 0,0 0 14 0,-1 7-7 16,1-7 6-16,0 0 3 0,0 6-3 0,0-6 0 16,0 0-1-16,-1 7 0 0,1-7 8 0,0 0-11 15,-2 6 8-15,2-6 0 0,0 0-1 0,0 5-4 16,0-5 3-16,0 0 5 0,0 0-12 0,-3 7 3 15,3-7 6-15,0 0-6 0,0 0 8 0,-1 6-7 16,1-6 3-16,0 0 1 0,0 0-2 0,-2 5 2 16,2-5 0-16,0 0-6 0,0 0 6 0,-1 7-6 0,1-7 1 15,0 0 6-15,0 0-6 0,-1 6 5 0,1-6 1 16,0 0-2-16,-3 5-3 0,3-5-2 0,0 0 4 16,0 0-5-16,0 7-6 0,0-7 11 0,0 0-1 15,-2 6 1-15,2-6 3 0,0 0-5 16,-1 5 1-16,1-5-4 0,0 0 4 0,0 0-3 0,-1 8 1 15,1-8 0-15,0 0 1 0,0 6 0 0,0-6-1 16,0 0-1-16,1 6 8 0,-1-6-11 0,0 0 7 16,-1 6-4-16,1-6 4 0,0 0-4 0,0 7 0 15,0-7 1-15,0 0 0 0,0 6 2 0,0-6-3 16,0 0-1-16,0 7 1 0,0-7-1 0,0 0 5 16,1 6-4-16,-1-6 3 0,0 4-3 0,0-4 6 15,3 5-3-15,-3-5-2 0,1 5 3 0,-1-5-5 16,3 5 3-16,-3-5 2 0,3 6-5 0,-3-6 3 0,3 3 0 15,-3-3-2-15,1 6-2 0,-1-6 0 0,3 5 4 16,-3-5-2-16,1 4-1 0,-1-4 6 16,0 0-2-16,3 5 1 0,-3-5-6 0,2 4 2 0,-2-4-4 15,0 0 5-15,0 0 2 0,1 7-2 0,-1-7-4 16,4 4 1-16,-4-4 8 0,3 4-3 16,-3-4 1-16,3 5-1 0,-3-5-1 0,3 4-2 0,-3-4 4 15,2 5-5-15,-2-5 3 0,5 3-4 0,-5-3 5 16,4 4-4-16,-4-4 2 0,4 4-1 0,-4-4-3 15,4 4 1-15,-4-4-1 0,3 1 7 0,-3-1 3 16,6 3-5-16,-6-3 0 0,0 0 1 0,5 1 1 16,-5-1-7-16,3 4 5 0,-3-4 0 0,4 3-2 0,-4-3-1 15,3 2-3-15,-3-2-3 0,6 3-5 0,-6-3 4 16,6 2-3-16,-6-2 6 0,5 2-5 0,-5-2 2 16,7 2 0-16,-7-2-8 0,6 2 0 15,-6-2 7-15,7 0 2 0,-7 0-5 0,7 1 3 0,-3 0 0 16,-4-1 2-16,9 0-5 0,-9 0-3 0,7 0 9 15,-7 0 3-15,8-2 2 0,-8 2 0 0,6 1-4 16,-6-1 5-16,7 0-5 0,-7 0 0 0,0 0 6 16,10 0-6-16,-10 0 0 0,5 0-4 0,-5 0 0 15,0 0 1-15,10-1-3 0,-10 1 3 0,7 0 0 16,-7 0 6-16,0 0-5 0,7 0 2 0,-7 0 0 16,0 0-1-16,9 0 1 0,-9 0 9 0,5-2 1 15,-5 2-14-15,0 0 5 0,10 0 4 0,-10 0-6 0,7 0 9 16,-7 0-21-16,7-2 19 0,-7 2-4 15,10 2 7-15,-10-2 1 0,7 0 1 0,-7 0-3 16,7 2-4-16,-7-2-1 0,9-2-3 0,-9 2 2 0,7 2 8 16,-7-2-13-16,8 0 1 0,-8 0 2 0,7 0-2 15,-7 0 6-15,10 0-6 0,-10 0 1 0,9 0-1 16,-9 0-2-16,9 0 0 0,-4 0 4 0,-5 0 6 16,9 0-3-16,-9 0 1 0,10 0-5 0,-4 0-1 15,-6 0 7-15,10 0-2 0,-5 0 5 0,-5 0-2 16,10 0-6-16,-3 0 0 0,-7 0 3 15,12 1-1-15,-8-1 5 0,-4 0-3 0,10 0 0 0,-5 0-2 16,-5 0 1-16,9-1 5 0,-9 1 5 0,8 0-4 16,-8 0-9-16,10 0 4 0,-10 0 7 0,9 0-10 15,-4-2 10-15,-5 2-7 0,11 0 4 0,-6-2 0 16,-5 2-3-16,8 0-3 0,-2-1 4 0,-6 1-13 16,11 1 14-16,-11-1-3 0,8-2 8 0,-3 0-7 15,-5 2 2-15,8 0-2 0,-8 0 7 0,9-1 5 0,-9 1-1 16,7 0 2-16,-7 0-3 0,7-2 5 15,-7 2-1-15,7-3 0 0,-7 3-1 0,7 1-8 16,-7-1 3-16,7-1 4 0,-7 1-4 0,7-1-6 16,-7 1 2-16,8-1 5 0,-8 1-5 0,9 2 3 0,-9-2 2 15,7 0-16-15,-7 0 10 0,8 2 5 0,-4-2-8 16,-4 0 10-16,9 1 2 0,-4-1-8 0,-5 0-4 16,8 2 2-16,-8-2-6 0,8 1 5 0,-8-1 5 15,6 2 6-15,-1-1-8 0,-5-1 7 0,9 3-6 16,-5-3-2-16,0 3 13 0,-4-3-13 0,9 4 11 15,-5-2 0-15,-4-2-13 0,8 3 2 0,-4 0 10 16,-1-2-12-16,-3-1 4 0,6 6 3 0,-6-6-4 16,5 3-3-16,-1-2 3 0,-4-1-1 0,4 6 1 0,-4-6 1 15,2 6-4-15,-2-6-4 0,3 5 7 16,-3-5-2-16,1 5 2 0,-1-5-1 0,1 5 1 16,-1-5 0-16,0 0 2 0,1 9 4 0,-1-9 2 0,0 5-6 15,0-5 1-15,0 0 0 0,1 6 0 0,-1-6-3 16,0 0-3-16,1 7 10 0,-1-7-2 15,0 0 1-15,3 6-2 0,-3-6 2 0,0 0-2 0,3 4 0 16,-3-4 3-16,0 0-5 0,6 1 1 16,-6-1-2-16,0 0 0 0,6 0-1 0,-6 0 5 0,0 0-2 15,0 0 0-15,10-1-3 0,-10 1 5 0,0 0-8 16,8-3-6-16,-8 3 1 0,7-3-6 0,-7 3-3 16,6-3-7-16,-3 0-3 0,-3 3 2 0,8-4-2 15,-5 1 3-15,-3 3-4 0,8-4 4 0,-4 1 10 16,1 1-9-16,-5 2 6 0,8-4 0 0,-3 1 2 15,-1 1-1-15,-4 2 4 0,10-4-4 0,-4 2 5 16,-1 1 9-16,1-1-14 0,0 1 5 0,1-2 5 0,0 1 4 16,-1 0-9-16,2 1 8 0,-1 0-5 15,-1 0 8-15,2-1-2 0,-2 0-2 0,-1 1 2 0,2-1 3 16,-1 1-14-16,1 0 6 0,1 0 4 0,-3 0 0 16,3 1 4-16,-8 0-8 0,11-2 12 0,-5 2-5 15,0-1 3-15,1 0-2 0,-7 1-2 0,12 0-3 16,-7-2 3-16,2 2 1 0,1 0-2 15,-2-1 2-15,2 1 3 0,0 0-2 0,-8 0-2 0,11 0 3 16,-3 0-1-16,-1 0 7 0,-7 0-9 16,11 0 5-16,-6-2 1 0,1 1 5 0,2 1-1 0,-1 0 1 15,2 0-1-15,-1 1-2 0,-2-2 0 0,2 1 8 16,0 0-8-16,1 0 2 0,0 0 0 0,-2 0 3 16,-1 1-2-16,2-2 2 0,-1 2 5 0,1-1-11 15,1 0 2-15,-3 2 2 0,1-2 3 0,-1 1-2 16,2-1 0-16,-2 0-1 0,1 2 4 0,-7-2-2 15,12 0-5-15,-6 0 5 0,0 1-2 0,-6-1 0 16,13 0-2-16,-5 1 2 0,-3 1 1 0,-5-2-3 0,13 0-3 16,-7 1 4-16,0-1-8 0,-6 0 2 0,13 1-4 15,-7-1 6-15,2 1-3 0,-2-1-9 16,0 1 10-16,-6-1 2 0,12 2-4 0,-5-2-2 0,-1 1 3 16,0-1 0-16,-6 0-2 0,11 0-1 0,-5 0-1 15,-6 0-2-15,12 2 5 0,-8-2-5 0,-4 0 4 16,13 0-2-16,-8 0 0 0,1 0-2 0,-6 0 1 15,10 1 6-15,-5 0-10 0,-5-1 6 0,10-1-4 16,-5 2 2-16,-5-1-2 0,11 0 5 0,-7 0-2 16,-4 0 1-16,11 0 0 0,-6 0 3 0,-5 0-9 15,12 0 9-15,-6 0-6 0,1-1 1 0,-7 1 3 16,12 1-2-16,-4-1-3 0,-1 0 3 0,1 0 0 16,-2 0 1-16,1 1 6 0,1-2-10 0,-8 1-1 0,11 1 5 15,-2-2-2-15,-2 0 3 0,1 1-6 16,-2-1 3-16,2 1-5 0,1 0 7 0,-1-2 3 15,1 2 2-15,-2 0-14 0,1 0 15 0,-1 0-4 16,2 0-3-16,-2 0 5 0,0-1 0 0,-2-2-2 0,2 3 2 16,-7 0-1-16,12-1-3 0,-8 0 3 0,-4 1-2 15,10-1-1-15,-10 1 1 0,10-2-5 16,-4 2 6-16,-6 0-1 0,6-1-3 0,-6 1 1 0,9-1 2 16,-9 1-2-16,7 0-3 0,-7 0 2 0,7-2 3 15,-7 2-4-15,8 0 7 0,-8 0-6 0,10 0 3 16,-10 0 1-16,6-1 1 0,-6 1-1 0,10-2 0 15,-10 2 1-15,7-1-2 0,-7 1 3 0,7 0 0 16,-7 0-4-16,9-2 2 0,-4 1 3 0,-5 1-6 16,7 0 3-16,-7 0 0 0,7-2-3 0,-7 2 10 15,7-2-3-15,-1 1 3 0,-6 1 1 0,8-2 1 16,-5 0-1-16,-3 2-3 0,8-2 2 0,-8 2-3 16,9-1-5-16,-5 0 6 0,-4 1-4 0,8-3 8 0,-2 1-3 15,-2 1 3-15,-4 1-4 0,9-3 2 16,-4 1-2-16,1 1 1 0,-6 1-5 0,7-4 2 15,-3 2 3-15,-4 2 6 0,9-4 3 0,-6 3-2 0,-3 1-1 16,5-4 0-16,-5 4-2 0,4-4 3 16,-4 4-1-16,4-5 1 0,-4 5 2 0,0 0-4 15,3-3 2-15,-3 3 0 0,0 0-5 0,0 0 4 0,6-2-2 16,-6 2-4-16,0 0 1 0,0 0-4 0,0 0 2 16,0 0-1-16,0 0-3 0,0 0-4 0,0 0 5 15,0 0-3-15,3-3-2 0,-3 3 1 0,0 0 1 16,0 0 1-16,0 0-4 0,0 0-11 0,0 0 16 15,0 0-5-15,0 0 1 0,0 0 0 0,0 0 0 16,0 0-1-16,0 0 3 0,0 0-3 0,0 0-1 16,0 0 2-16,0 0-3 0,1-5 2 0,-1 5-1 15,0 0-7-15,0 0 7 0,0 0-2 0,0 0-2 16,0 0-3-16,0 0-3 0,0 0-2 0,0 0-2 16,0 0 0-16,0 0-1 0,0 0 2 0,0 0-1 0,0 0-1 15,0 0-1-15,0 0-9 0,0 0 5 16,0 0 3-16,0 0-4 0,0 0 2 0,0 0 3 15,0 0-2-15,0 0-3 0,0 0 1 0,0 0 6 0,0 0-1 16,0 0-2-16,0 0-1 0,0 0-10 0,0 0-2 16,0 0-10-16,0 0-4 0,0 0-16 0,0 0-18 15,0 0-19-15,0 0-44 0,0 0-110 0,-10 11-272 16,10-11 120-16</inkml:trace>
  <inkml:trace contextRef="#ctx0" brushRef="#br0" timeOffset="156348.75">15806 9519 39 0,'0'0'75'0,"-3"17"-2"0,3-17-3 15,0 0-7-15,-1 6-3 0,1-6-3 0,0 6-6 16,0-6-3-16,0 0 1 0,-2 9 2 0,1-5-13 16,1-4 5-16,-1 9 3 0,1-9-12 0,-1 7 10 0,0-3-9 15,-1 1 6-15,0 0 0 0,2-5-4 16,-2 8-7-16,1-4 9 0,1-4-6 0,-1 9 1 15,0-4-8-15,1-5 2 0,-1 9-1 0,1-3-1 16,0-6 1-16,-1 9-3 0,1-9-1 0,-1 9-3 16,2-4 5-16,1-1-8 0,-2 2 2 0,1 0-7 0,-1-6 2 15,1 10-1-15,-1-5-4 0,0 0 8 0,1 1-11 16,-1-6-1-16,0 10 0 0,0-4 7 16,0 0-10-16,0-6 5 0,0 9-2 0,-1-4-3 0,1-5 2 15,-2 8 3-15,2-4-3 0,0-4 5 0,-2 9-4 16,1-4-18-16,1-5 15 0,-2 10 7 0,1-5 1 15,0 0 1-15,1-5-6 0,1 9-6 0,-2-3 3 16,1 0 1-16,0 0-6 0,0 1 9 0,0-7 0 16,1 11 0-16,-2-6-5 0,1-5 3 0,0 12-4 15,0-7 4-15,1 0-2 0,-1 1 1 0,0-6-3 16,0 9 1-16,0-2 0 0,0-2-4 0,0-5 10 0,0 9-7 16,0-4 0-16,0-5 2 0,-1 8-2 0,1-8 6 15,-1 9-8-15,1-9 4 0,-1 9-2 16,1-5 2-16,0-4-12 0,-1 9 11 0,1-9-4 15,2 9 1-15,-2-5 0 0,0-4-1 0,0 9-3 16,0-5 11-16,0-4-6 0,-2 10-1 0,2-10 4 0,-1 9 2 16,0-5-3-16,0 2 1 0,1-6-4 0,0 10 4 15,-1-6-7-15,1-4 8 0,-1 10-1 16,1-10-4-16,0 9 2 0,0-4 2 0,0-5-6 0,0 9 6 16,-1-4 1-16,1-5-4 0,1 9 6 0,0-5-7 15,-1-4 6-15,0 11 3 0,1-6-8 0,-1-5 12 16,0 9-9-16,0-3 3 0,0-6-3 0,-1 10 3 0,1-6 1 15,0-4-2-15,0 11-1 0,0-6 1 0,0-5 1 16,2 10-3-16,-3-5-1 0,1-5 6 16,-1 10-3-16,0-6 4 0,1-4-7 0,1 9 1 15,0-5 1-15,-1-4 0 0,-2 9 0 0,2-9 3 0,0 10 2 16,-1-7 0-16,1-3 4 0,0 9-4 16,0-9-1-16,0 7 4 0,0-7-4 0,0 8 2 0,0-8-1 15,1 7-1-15,-1-7 0 0,0 8-2 0,1-5 2 16,-1-3 0-16,0 7-1 0,2-2-2 0,-2-5 2 15,0 7-2-15,0-7-11 0,0 7 17 0,0-7-7 16,-1 7 0-16,1-7 2 0,0 9-2 0,0-9 0 16,0 7 2-16,0-7 0 0,0 8-1 0,0-8-1 15,-1 8 3-15,0-4-4 0,1-4 1 0,1 7-3 16,0-1 3-16,-1-6-3 0,0 8 3 0,0-3-3 16,0-5 0-16,0 9 3 0,0-6-5 0,0-3-1 15,1 9 8-15,-1-3-8 0,0-6 5 0,0 8 2 16,1-4-2-16,-1-4-1 0,1 9 1 0,0-5 1 0,-1-4-1 15,1 11-4-15,0-8 2 0,-1-3 5 16,2 8-3-16,-1-3-1 0,0-1 0 0,-1-4 0 0,3 8-6 16,-2-3 3-16,1-2 2 0,-2-3 4 0,4 9 0 15,-3-5-4-15,-1-4-3 0,3 7 0 0,-2-3 4 16,1 1-3-16,-2-5 3 0,2 5-1 0,-2-5 3 16,2 6-2-16,-2-6 0 0,2 5 0 0,-2-5-1 15,5 6-3-15,-4-3 6 0,-1-3-2 0,4 4 5 16,-4-4-1-16,4 6-5 0,-2-3 0 0,-2-3 0 15,4 5 5-15,-1-2-5 0,-3-3-2 0,4 4 7 16,-4-4-5-16,5 5 3 0,-1-3-6 0,-4-2 6 16,4 4-8-16,-4-4 4 0,6 2 3 0,-3 2-2 15,0-2 1-15,-3-2 2 0,5 4-6 0,-2-1 6 16,-3-3-4-16,8 4 2 0,-4-1-3 0,-4-3 2 16,7 4-3-16,-3-2 5 0,0 0 0 0,-4-2 0 0,7 4-4 15,-1-2 0-15,-3 0 3 0,1 0-2 0,-4-2-1 16,8 3 3-16,-3-2 2 0,0 1 2 15,1 0-9-15,-6-2 5 0,8 2-4 0,-4-1 2 0,-4-1-3 16,9 3 6-16,-5-3-3 0,-4 0 1 0,10 0 5 16,-6 1-7-16,-4-1 3 0,11 1 1 0,-5 0-2 15,0-1 0-15,-6 0-3 0,9 0 3 0,-4 2 0 16,-5-2 3-16,8 1-1 0,-8-1-2 0,11 0 2 16,-6 0-4-16,-5 0 0 0,10 0 0 0,-4 0 3 15,0 0 0-15,-6 0-3 0,10 0 0 0,-4 0 5 16,-6 0-3-16,10 0-5 0,-4 0 5 0,0 0-12 15,3 0 18-15,-2 0-3 0,0 0-1 0,1 0-3 16,1-1 0-16,-2 2 4 0,0-2-3 0,0 1 2 16,3 0 1-16,-3-2-10 0,2 2 5 0,-1 0-4 15,1 0 5-15,0-1 1 0,-2 0-1 0,1 1 2 0,-1-1-4 16,2 1-1-16,-2-1 2 0,1 0 1 16,1 1 2-16,-2-2-1 0,1 0-1 0,1 1-3 0,-4 1 0 15,1-2 2-15,0 0-1 0,1 2 3 0,-2-1 0 16,2-1 1-16,2 1-1 0,-2-2 4 0,-2 0-4 15,2 1-9-15,1-1 11 0,-1 1 0 0,-2 0-3 16,1 1-1-16,-1-2 5 0,-5 3-2 0,9-5 0 16,-3 3 1-16,-2 0 0 0,-4 2-4 0,8-3 3 15,-4 1 0-15,2 2 3 0,-6 0-17 0,11-4 13 16,-5 4-5-16,-6 0-2 0,10-1 2 0,-5 0-7 16,0 0-1-16,2 0 2 0,-2 0-1 0,-5 1-1 0,13-1 1 15,-7 1 0-15,-6 0-4 0,11-1 8 16,-1 1 5-16,-5-1-1 0,4 1-4 0,-9 0 2 15,13 0 1-15,-8-2 0 0,1 4 3 0,1-2-2 0,-1 0 0 16,-6 0-1-16,9 0-3 0,-3 0 7 16,-6 0-1-16,10 1-4 0,-6 0 4 0,-4-1 1 15,10 1-1-15,-4 1-1 0,-6-2-1 0,8 2 3 16,-2-1 9-16,-2 2 0 0,-4-3-2 0,7 3 5 0,-3-1-2 16,-4-2 8-16,7 5-1 0,-1-3 4 0,-2 1 3 15,-1 0 5-15,1 0 0 0,0-1-1 0,2 0-2 16,-2 1-4-16,2 0 2 0,-1 0 1 0,0 1-4 15,-1-2-5-15,2 2 4 0,-2-1-5 0,0 0-6 16,0-1 3-16,0 2-1 0,-1-1-4 0,2 1-2 16,-5-4-1-16,5 5 1 0,-2-1-2 0,1-2 2 15,-4-2 1-15,3 5 0 0,1-2 1 0,-4-3-4 16,3 4-1-16,-3-4 2 0,1 6 0 0,-1-6 0 16,0 0 1-16,0 0-3 0,3 5 4 0,-3-5-4 0,0 0 4 15,0 0-1-15,3 4 0 0,-3-4 0 16,0 0-1-16,0 0-2 0,0 0 2 0,0 0 1 15,0 0-1-15,0 0-1 0,0 0 1 0,13-7-1 16,-13 7 0-16,4-2-3 0,-4 2 4 0,6-4-6 16,-6 4 3-16,7-5-5 0,-3 2 2 0,0 1-6 15,-4 2 4-15,7-4-1 0,-1 2 0 0,-2-1-15 16,3 0 3-16,0 0-6 0,3-1 0 0,-3 1-4 0,0 1-6 16,0-1-7-16,2 1 0 0,0 0-8 0,0-2-3 15,-1 1 10-15,2 1-2 0,-1-1 4 0,0-1 2 16,1 1-1-16,-3 1 11 0,0 1-2 0,3-2 6 15,-3 2 0-15,-1-1-1 0,0 2 2 0,-6 0 3 16,12-1-2-16,-6 0 1 0,-2-2 2 0,3 2 7 16,-7 1-10-16,10-1-3 0,-6 1 0 0,-4 0 3 15,10-1-4-15,-6-1 7 0,-4 2 2 0,10 0-7 16,-10 0 3-16,9-1 6 0,-9 1-1 0,8 0 1 16,-8 0 3-16,9 0 6 0,-9 0-1 0,9 0-1 15,-3 0-3-15,0 1 5 0,-6-1 0 0,11 1-1 16,-4-1 2-16,1 0-4 0,-1 1 2 0,1 0 6 15,-1-1-9-15,-1 0 6 0,2 1 5 0,-1-1 4 16,2 1 7-16,-1 0-3 0,-1 1 4 0,1-2-5 0,0 1 1 16,0-1 5-16,1 0-8 0,-2 0 8 0,3 1-3 15,-1 1 3-15,1-2-5 0,-1 1-3 0,1-1 4 16,-1 0-1-16,0 1 4 0,1-1-5 16,-1 2-4-16,1-2 5 0,-1 0-9 0,0 0 5 0,0 0-1 15,0 1 3-15,1-1 3 0,-1 0 2 0,0-1-3 16,0 1-2-16,0 0-2 0,-1 0 0 15,0 1 2-15,0-2 3 0,1 1-9 0,-1 2 4 0,-2-2-5 16,0 0 5-16,1 0-8 0,-7 0 8 0,13 0-4 16,-6 0 3-16,-1 1-3 0,0-1 5 0,0 0-8 15,-6 0 7-15,11 0-7 0,-6 0 4 0,-5 0-1 16,14 0 8-16,-7 0-5 0,0 0 5 0,1 0-11 16,0 0 6-16,-2 0-1 0,2 0-7 0,2 0 1 15,-1 0 2-15,0 0 4 0,-1-1-3 0,1 1 0 16,-1 0 3-16,2-2 0 0,-2 2 0 0,1-2-2 15,0 0 6-15,0 0-1 0,0 1 10 0,0 1-2 16,-1-1 3-16,-2-1-3 0,0 1 1 0,2 1-7 16,-2-1 5-16,-6 1-4 0,13-1 0 0,-7 0 0 15,0 0 1-15,-6 1-7 0,11-1 1 0,-4 0 3 0,-7 1-4 16,10-1 1-16,-5-1-3 0,1 2 1 16,0-2 2-16,-6 2 2 0,10-2 0 0,-6 2 1 0,2-1 1 15,-6 1-4-15,10-3-3 0,-4 3-1 0,-1-1 5 16,-5 1-2-16,10 0 3 0,-5-2 0 15,-5 2-1-15,10-2 1 0,-5 1 2 0,2 0-6 0,-1 0 7 16,0 1-3-16,-6 0 2 0,10-2-1 0,-5 0 4 16,-5 2-9-16,11-1 2 0,-6 0-2 15,0-1 9-15,-5 2-2 0,9-4-5 0,-5 1 2 0,1 2 0 16,-1-2 2-16,-4 3-2 0,10-3 5 0,-7 0 2 16,1 2-2-16,2-3 0 0,-6 4 1 0,8-4 4 15,-4 0-7-15,0 2 3 0,1-4-1 0,1 4-1 16,0-2 0-16,0 0 15 0,-2 1 3 0,0 0-5 15,3 0 0-15,-2 0 0 0,-1-1-3 0,2 1 3 16,-2 1-4-16,1-1 4 0,1-1-4 0,-1-1 4 16,-1 1 0-16,0 2 3 0,0-1-3 0,-1-1-1 0,-3 4-2 15,7-6 0-15,-4 3-2 0,0-1-3 16,-3 4 2-16,5-6-2 0,-2 3 0 0,-3 3 2 16,6-7-8-16,-5 4 4 0,-1 3-6 0,4-4 6 0,-4 4-2 15,4-4-5-15,-4 4 2 0,0 0-2 0,3-5 3 16,-3 5 2-16,0 0 0 0,4-3-2 15,-4 3-4-15,0 0 3 0,0 0-1 0,0 0 1 16,1-5-3-16,-1 5 1 0,0 0 2 0,0 0 1 0,1-7 0 16,-1 7 1-16,0 0-2 0,0 0 1 15,0 0 2-15,0 0 0 0,0 0-1 0,0 0 0 0,0 0 1 16,0 0-1-16,0 0-2 0,0 0 2 0,-1-7 0 16,1 7 1-16,0 0-3 0,0 0 2 0,0 0-4 15,0 0 1-15,0 0-4 0,0 0 2 0,0 0-2 16,0 0 1-16,0 0 0 0,0 0-3 0,0 0 0 15,0 0-6-15,0 0-15 0,0 0-23 0,0 0-15 16,0 0-26-16,0 0-39 0,0 0-54 0,0 0-180 16,0 0-385-16,0 0 172 0</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00:02.10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73D7900-B385-4FB2-94B7-EAEBF3FA3114}" emma:medium="tactile" emma:mode="ink">
          <msink:context xmlns:msink="http://schemas.microsoft.com/ink/2010/main" type="writingRegion" rotatedBoundingBox="17849,6086 25273,5819 25311,6866 17887,7133"/>
        </emma:interpretation>
      </emma:emma>
    </inkml:annotationXML>
    <inkml:traceGroup>
      <inkml:annotationXML>
        <emma:emma xmlns:emma="http://www.w3.org/2003/04/emma" version="1.0">
          <emma:interpretation id="{67CBBD16-4F24-4666-865F-F75CEA2A34F2}" emma:medium="tactile" emma:mode="ink">
            <msink:context xmlns:msink="http://schemas.microsoft.com/ink/2010/main" type="paragraph" rotatedBoundingBox="17849,6086 25273,5819 25311,6866 17887,7133" alignmentLevel="1"/>
          </emma:interpretation>
        </emma:emma>
      </inkml:annotationXML>
      <inkml:traceGroup>
        <inkml:annotationXML>
          <emma:emma xmlns:emma="http://www.w3.org/2003/04/emma" version="1.0">
            <emma:interpretation id="{A5EFF3A4-6E09-488D-8863-58EEDB2F796B}" emma:medium="tactile" emma:mode="ink">
              <msink:context xmlns:msink="http://schemas.microsoft.com/ink/2010/main" type="line" rotatedBoundingBox="17849,6086 25273,5819 25311,6866 17887,7133"/>
            </emma:interpretation>
          </emma:emma>
        </inkml:annotationXML>
        <inkml:traceGroup>
          <inkml:annotationXML>
            <emma:emma xmlns:emma="http://www.w3.org/2003/04/emma" version="1.0">
              <emma:interpretation id="{925A0DA6-8D7D-4BC4-A91E-19D67728D024}" emma:medium="tactile" emma:mode="ink">
                <msink:context xmlns:msink="http://schemas.microsoft.com/ink/2010/main" type="inkWord" rotatedBoundingBox="17855,6245 18421,6225 18445,6894 17879,6915"/>
              </emma:interpretation>
            </emma:emma>
          </inkml:annotationXML>
          <inkml:trace contextRef="#ctx0" brushRef="#br0">32-112 171 0,'0'0'183'15,"-8"-10"-11"-15,4 6-6 0,4 4-10 0,-9-7-10 16,9 7-1-16,-6-8-11 0,6 8-6 0,-6-4-9 16,6 4-6-16,-4-6-5 0,4 6-6 0,0 0-3 15,0 0-3-15,-6-5-6 0,6 5-8 0,0 0-7 16,0 0-3-16,0 0-3 0,0 0-8 0,0 0 0 16,0 0-2-16,10-10 0 0,-10 10-1 0,12-5 1 15,1 4-5-15,0-2-1 0,2 3-6 0,-3 0-3 16,3 0-2-16,-1 0-5 0,2 0-6 0,-3 3-1 0,1-1-5 15,-2 3-5-15,-1 2-3 0,-3-4 3 0,-1 1-5 16,3 5-1-16,-3 0-6 0,-1-3 6 0,-1 0-6 16,-1 4-1-16,-2 0 1 0,-2 2 2 0,2 0-5 15,-2-1 2-15,-2 0-3 0,-1 1 3 0,2-1-3 16,-3 2 1-16,1-8 1 0,2 6 0 0,-4-2-3 16,0 0 5-16,3-2-5 0,-4 2 0 0,1-3-1 15,-3 2 4-15,-3-1-3 0,5 0-3 0,-1-2-1 16,-3-1-12-16,-1 1-7 0,2 1-17 0,-3-2-12 15,4 0-13-15,0-2-24 0,-1 1-10 0,9-3-15 16,-16 4-20-16,9-3-11 0,7-1-18 0,-11 0-45 16,11 0-170-16,-13 2-406 0,13-2 181 0</inkml:trace>
          <inkml:trace contextRef="#ctx0" brushRef="#br0" timeOffset="-479.97">42 42 18 0,'0'0'106'16,"0"0"-4"-16,0 0-6 0,-5-11-14 0,5 11-8 0,0 0-12 16,0 0-6-16,0 0 2 0,0 0-11 0,0 0-5 15,0 0-6-15,0 0-5 0,0 0 3 0,-16 4-7 16,16-4-7-16,0 0-3 0,0 0-5 0,-12 5-17 15,12-5 9-15,0 0-2 0,0 0-6 0,0 0 6 16,-10 5-5-16,10-5 0 0,0 0 11 0,0 0 3 16,0 0 12-16,0 0 7 0,0 0 6 0,0 0 10 15,0 0 7-15,0 0 11 0,0 0 4 0,0 0 9 16,0 0 10-16,0 0 11 0,0 0 8 0,2-20-3 0,-2 20-1 16,0 0 3-16,0 0 6 0,4-13 1 15,-4 13-2-15,0 0-3 0,5-6-4 0,-5 6-5 16,0 0-4-16,0 0-10 0,0 0-8 0,0 0-14 0,5-6-7 15,-5 6-3-15,0 0-4 0,0 0-3 0,0 0-1 16,0 0 3-16,2 21 4 0,-2-21 5 16,3 19 5-16,-3-6-2 0,0 1-3 0,1 6 3 15,0 2 1-15,1-5-5 0,0 5-2 0,-2-2-6 0,1 0-1 16,-2 1-8-16,2 1 2 0,-1-5-3 16,0 3-1-16,-1 0-4 0,1-1-2 0,0-4-6 0,0-2-2 15,-2 0 3-15,2 4-4 0,-2-4-2 0,2 1-2 16,-1-2-1-16,0 2-4 0,1 0 2 0,-3-5 0 15,6 1-8-15,-3-10-14 0,-3 15-18 0,3-15-8 16,0 11-16-16,0-11-18 0,0 13-14 0,0-13-19 16,-1 6-15-16,1-6-22 0,0 0-17 0,0 0-8 15,0 0-26-15,0 0-51 0,0 0-229 0,0 0-509 0,0 0 225 16</inkml:trace>
          <inkml:trace contextRef="#ctx0" brushRef="#br0" timeOffset="578.69">324 353 226 0,'16'3'262'0,"-16"-3"-12"0,15-3-11 16,-15 3-14-16,22-2-17 0,-9-1-22 0,-1 3-17 15,-2 0-19-15,1 0-15 0,1 0-12 0,-1 0-16 16,-11 0-5-16,15 0-18 0,-15 0-17 0,16-2-27 0,-11 4-22 16,-5-2-23-16,14 0-22 0,-14 0-26 15,10 0-12-15,-10 0-13 0,11-2-28 0,-11 2-18 16,8-3-53-16,-8 3-149 0,10-5-354 0,-4 1 157 0</inkml:trace>
          <inkml:trace contextRef="#ctx0" brushRef="#br0" timeOffset="370.99">337 201 188 0,'3'11'264'0,"-3"-11"-5"15,0 0-14-15,13 0-12 0,-13 0-17 0,13-3-12 16,-13 3-12-16,19-1-12 0,-10 1-13 0,0 0-11 16,5 0-16-16,-3 0-6 0,-11 0-15 0,21 0-13 15,-11-1-11-15,-10 1-8 0,16 0-15 0,-6 1-1 16,-10-1-5-16,15 0-11 0,-15 0-4 0,13 1-1 16,-4-1-9-16,-9 0-7 0,10 3-5 0,-10-3-2 15,12 0 0-15,-12 0-2 0,7 3-6 0,-7-3 1 0,0 0-6 16,11 2-13-16,-11-2-15 0,0 0-17 0,5 4-17 15,-5-4-19-15,0 0-16 0,3 7-24 0,-3-7-13 16,0 0-26-16,0 0-27 0,0 0-27 16,-15 12-233-16,7-11-470 0,8-1 208 0</inkml:trace>
        </inkml:traceGroup>
        <inkml:traceGroup>
          <inkml:annotationXML>
            <emma:emma xmlns:emma="http://www.w3.org/2003/04/emma" version="1.0">
              <emma:interpretation id="{36B07DBA-D757-414B-9DE0-5B946D9AC8F0}" emma:medium="tactile" emma:mode="ink">
                <msink:context xmlns:msink="http://schemas.microsoft.com/ink/2010/main" type="inkWord" rotatedBoundingBox="18760,6283 21245,6194 21268,6836 18783,6925"/>
              </emma:interpretation>
            </emma:emma>
          </inkml:annotationXML>
          <inkml:trace contextRef="#ctx0" brushRef="#br0" timeOffset="899.95">1062-136 15 0,'0'0'240'0,"-6"-5"-18"0,6 5-13 15,0 0-13-15,0 0-14 0,-14 1-10 0,14-1-7 16,-15 7-10-16,11-2-7 0,-5 0-13 0,0 5-1 0,-2 3-7 16,-2 2-3-16,0 2-9 0,2 3 1 15,2-1-12-15,-3 7-3 0,2-3-10 0,3-2-11 16,1 2-8-16,-1-2-5 0,7 1-6 0,-2 0-4 0,2-1-6 15,0-1-11-15,2 2 1 0,-2-2-4 0,2-1-3 16,3-2 0-16,-2-3-8 0,0 1-11 0,2-3-24 16,-2 2-23-16,1-2-35 0,2-3-27 0,-1-1-28 15,1 2-39-15,-3-4-35 0,2 0-252 0,0 0-485 16,-5-6 215-16</inkml:trace>
          <inkml:trace contextRef="#ctx0" brushRef="#br0" timeOffset="2216.99">1212-5 36 0,'0'0'220'0,"0"0"-12"0,0 0-13 16,0 0-7-16,0 0-13 0,0 0-10 16,0 0-14-16,0 0-8 0,0 0-13 0,0 0-9 0,0 0-11 15,0 0-4-15,0 0-15 0,0 0 0 0,0 0-2 16,0 0 4-16,0 0-1 0,0 0-4 0,-3 25-7 15,3-18 1-15,2 5-5 0,-4 0-9 0,0 1-3 16,1 1 4-16,-4-1-12 0,2 5-3 0,0-4 1 16,2 0-10-16,-1 0-2 0,2 3-6 0,-2-6-3 15,2 3 0-15,-2-2-7 0,0 1 1 0,2 1-8 16,0-2 2-16,2 0-3 0,-4 0-2 0,4-6-2 16,-2-6-7-16,0 19-15 0,2-13-18 0,0 2-17 15,0-2-19-15,-2-6-24 0,1 13-19 0,-1-13-20 16,1 8-25-16,-1-8-12 0,5 6-15 0,-5-6-64 15,0 0-140-15,0 0-411 0,0 0 183 0</inkml:trace>
          <inkml:trace contextRef="#ctx0" brushRef="#br0" timeOffset="2641.98">1325 188 10 0,'0'0'193'16,"5"-6"-16"-16,-5 6-12 0,0 0-28 0,0 0-9 0,0 0-5 15,0 0-9-15,0 0-12 0,0 0-4 0,0 0-6 16,10 11-10-16,-10-11 0 0,4 11-8 0,-4-11-9 16,3 13-6-16,-1-7-6 0,0 0-3 0,-2-6 0 15,5 11-9-15,-5-5-3 0,0-6-1 0,7 12-7 16,-4-7 2-16,-3-5-7 0,9 9 4 0,-2-5-3 16,-1-1-1-16,3 1-5 0,2-3-1 0,-3 0-1 15,4-1-2-15,-12 0-2 0,22-1 0 0,-10-2-3 16,1 1 3-16,-6 0-3 0,4-1-2 0,-1-1 1 15,-4-1 0-15,4 0-4 0,-6 1 4 0,2-1-3 0,0-3-1 16,0 0-1-16,3-2-1 0,-8 4 7 16,0-1 5-16,3-2 1 0,0-1 2 0,-4 4-5 15,0 6 13-15,0-17 4 0,0 17-1 0,-6-16 5 0,2 8-3 16,-1-1 1-16,-1 3-2 0,-1-2 1 16,0 2-7-16,1-1 0 0,-4 2-3 0,0-1-1 15,-1 0-4-15,2 4 0 0,0-2-4 0,-2 2-1 0,2 0 2 16,-2 2-4-16,0-2-3 0,11 2-2 0,-18 3 2 15,9-2-4-15,9-1-13 0,-17 4-11 0,8-1-12 16,3 1-11-16,-3 1-20 0,5 1-16 0,-3-1-4 16,2 3-18-16,1-2-19 0,2 2-17 0,2-8-50 15,-5 12-143-15,5-12-358 0,5 10 159 0</inkml:trace>
          <inkml:trace contextRef="#ctx0" brushRef="#br0" timeOffset="3029.88">1785 229 59 0,'0'0'239'0,"0"0"-14"0,0 0-11 0,0 0-15 16,0 0-15-16,0 0-15 0,0 0-12 0,9 2-16 16,-9-2-14-16,0 0-13 0,0 0-3 0,0 0-8 15,-5 13-3-15,5-13-2 0,-4 12-8 0,4-12-6 16,-7 17-9-16,4-7-5 0,-5-3-5 0,2 2-7 15,-1 1-7-15,5-1-5 0,-3-1-6 0,-1 0 1 0,4 0-4 16,-2-2-5-16,-3 6-8 0,5-6-15 16,-4 0-22-16,1 2-15 0,0-2-26 0,1 1-18 15,-2-2-21-15,1 1-26 0,5-6-19 0,-9 6-36 0,9-6-205 16,-7 3-410-16,7-3 181 0</inkml:trace>
          <inkml:trace contextRef="#ctx0" brushRef="#br0" timeOffset="3770.88">2023-8 30 0,'0'0'203'0,"0"0"-21"0,0 0-16 0,3-8-10 0,-3 8-17 15,0 0-12-15,4-6-13 0,-4 6-12 0,6-7-14 16,-6 7-1-16,5-7-9 0,-5 7-2 0,6-6-6 16,-6 6-4-16,7-6-1 0,-7 6-11 0,11-7 3 15,-6 5-6-15,-5 2-2 0,10-5-9 0,-10 5-2 16,10-6-4-16,-10 6-1 0,11-2-4 0,-11 2-2 16,10-3-5-16,-10 3-3 0,10 0-1 0,-10 0-2 15,0 0-3-15,13 3 0 0,-13-3-3 0,3 4 1 16,-3-4-4-16,5 8 1 0,-5-8 1 0,3 11-1 15,-3-11 0-15,-3 14 2 0,3-3 1 0,-5-3-3 16,2 2 2-16,0 0 1 0,-1 1 1 0,-2-2 1 16,1 2 0-16,0 0 1 0,0 0-3 0,2 0 0 15,-4 0 0-15,0 0 0 0,-2 0 0 0,3-2 0 0,2 3-5 16,-6-2 5-16,7 2 0 0,-6-4-2 0,2 2-1 16,2-1 1-16,-3-2-1 0,1 3-2 15,-2 0-1-15,-1-2 4 0,6-1-4 0,-4 1-1 0,2-2-2 16,1 2 3-16,-2-4-1 0,3 1-2 0,4-5 1 15,-10 8 3-15,10-8-9 0,-5 6 6 0,5-6 2 16,-7 5-1-16,7-5 4 0,0 0 6 0,0 0 0 16,-5 7 2-16,5-7 2 0,0 0 0 0,0 0-1 15,0 0 1-15,0 0-2 0,0 0 5 0,0 0-1 16,27-3-1-16,-27 3 6 0,19-6 1 0,-5 5-1 16,1-2 4-16,1 1 2 0,4-4-1 0,0 3 5 15,-1 0-4-15,1 1-3 0,-4 0-3 0,-1 0-3 16,-2 0 1-16,-1 2-6 0,0-2 0 0,-2 0-1 0,-3 1-4 15,-7 1-11-15,13-1-5 0,-5-1-17 0,-8 2-11 16,8-3-13-16,-8 3-17 0,0 0-9 16,0 0-11-16,12 3-13 0,-12-3-24 0,0 0-13 0,0 0-20 15,0 0-27-15,0 0-190 0,0 0-399 0,0 0 176 16</inkml:trace>
          <inkml:trace contextRef="#ctx0" brushRef="#br0" timeOffset="4205.01">2365 156 48 0,'0'0'202'0,"0"0"-11"0,0 0-19 15,0 0-11-15,4-5-16 0,-4 5-17 0,0 0-15 16,0 0-10-16,0 0-10 0,0 0-12 0,0 0 1 16,0 0 1-16,0 0-5 0,0 0-7 0,0 0-6 15,0 0-2-15,0 0 0 0,-2 23-8 0,2-23-4 16,0 0-3-16,0 10-7 0,0-10-1 0,2 8-2 15,-2-8-4-15,0 0-2 0,5 8 1 0,-5-8 0 16,6 4-1-16,-6-4-3 0,0 0 3 0,7 4-1 16,-7-4-5-16,9 1 3 0,-9-1-7 0,13-1-2 0,-13 1 1 15,15-5-3-15,-8 0-2 0,4 1 2 0,0-1-5 16,-4 0-4-16,4 1 2 0,-4-3 2 16,1 2-4-16,-3-2 0 0,3 0-2 0,-1 2 3 0,-1-2-3 15,-1-3-1-15,-3 4 0 0,3 0 0 0,-5 6 3 16,6-11 6-16,-6 11-2 0,0-12 5 0,0 12-2 15,0-12-2-15,0 12-4 0,-5-12 0 0,2 9 1 16,3 3-3-16,-10-8 0 0,4 2 1 0,6 6-6 16,-13-6 6-16,6 3-4 0,-1 1 1 0,-2-2-3 15,10 4 3-15,-19-5-4 0,10 4-2 0,0 1 2 16,9 0 1-16,-18-2-7 0,9 2-7 0,9 0-10 16,-17 2-8-16,10-1-9 0,7-1-13 0,-15 4-13 15,9-2-21-15,6-2-18 0,-10 8-19 0,10-8-16 16,-6 6-60-16,6-6-147 0,0 0-372 0,0 8 166 15</inkml:trace>
          <inkml:trace contextRef="#ctx0" brushRef="#br0" timeOffset="4484.3">2753 170 25 0,'0'10'233'0,"0"-10"-11"0,-3 12-7 16,3-12-10-16,-6 16-7 0,1-9-8 0,1 4-18 16,-5 0-11-16,1-2-8 0,-2 3-14 0,-3 2-13 15,0 1-11-15,3-4-10 0,-5 3-12 0,5 0-9 0,-3 0-7 16,-1-1-16-16,-1 0-25 0,4 1-31 15,-2-4-37-15,4 1-28 0,-2-1-33 0,0-3-45 16,-1 4-75-16,4-5-134 0,-3 0-375 0,7 2 166 0</inkml:trace>
          <inkml:trace contextRef="#ctx0" brushRef="#br0" timeOffset="7124.99">2912-38 93 0,'0'0'233'16,"0"0"-16"-16,-2 8-21 0,2-8-15 0,0 0-20 15,0 0-15-15,0 0-13 0,0 0-16 0,-5 6-11 16,5-6-9-16,0 0-9 0,0 0-7 0,-5 7-9 15,5-7-5-15,-6 6-8 0,6-6-3 0,0 0-9 0,0 11-3 16,0-11-8-16,-5 6 0 0,5-6-5 16,0 9-1-16,0-9-3 0,0 0-2 0,0 14-4 15,0-14-1-15,0 0-2 0,0 11-2 0,0-11-1 0,7 7-2 16,-3-3 4-16,-4-4-2 0,12 8-2 16,-4-5 4-16,3 0-5 0,2-2 2 0,-1 1 1 0,1 1-4 15,3-3 0-15,-1 2 0 0,0 0 1 0,-1 2-1 16,1-3-2-16,-2-1 0 0,0 1 1 0,-2 2-7 15,-2-2 2-15,2 1 1 0,-5-2-2 0,-6 0 3 16,16 4-7-16,-12-2 3 0,-4-2-3 0,13 4 6 16,-5-2-1-16,-8-2 1 0,8 6 0 0,-8-6-1 15,7 5 9-15,-7-5-4 0,6 6 3 0,-4-1 3 16,-2-5 7-16,3 10 1 0,-3-10 0 0,0 9-1 16,0-9-1-16,-3 10-2 0,3-10 3 0,-2 10 0 15,2-10 1-15,-8 10-3 0,0-4-1 0,0 2-1 16,-3-3-3-16,0 1 0 0,-3 0-6 0,1 0-12 0,0-1-13 15,-5 2-22-15,5-1-10 0,3-2-21 16,-1 0-26-16,-1 0-16 0,4-1-19 0,-2-2-21 16,10-1-32-16,-13 3-194 0,13-3-406 0,-8 1 179 0</inkml:trace>
          <inkml:trace contextRef="#ctx0" brushRef="#br0" timeOffset="6627.99">3034-93 23 0,'0'0'243'16,"0"0"-21"-16,0 0-12 0,0 0-16 0,0 0-12 16,0 0-14-16,0 0-11 0,0 0-11 0,0 0-16 15,0 0-8-15,0 0-11 0,0 0-13 0,0 0-5 16,0 0-10-16,0 0-5 0,0 0-8 0,0 0-5 16,0 0-7-16,0 0-7 0,0 0-5 0,0 0-6 0,0 0-3 15,0 0-2-15,0 0-6 0,0 0-5 16,31-4-8-16,-31 4-12 0,11-2-17 0,-11 2-17 15,16 0-10-15,-16 0-15 0,17 0-22 0,-5 0 3 0,1 0-21 16,1 0-16-16,-1 0-15 0,0-2-24 0,0 0-46 16,-4 2-99-16,2-5-319 0,0 4 140 0</inkml:trace>
          <inkml:trace contextRef="#ctx0" brushRef="#br0" timeOffset="7380.01">3360 140 2 0,'0'0'279'0,"10"-3"-26"0,-10 3-24 16,0 0-25-16,11-3-20 0,-11 3-21 0,0 0-15 15,0 0-20-15,10 3-4 0,-10-3-10 0,0 0-4 16,-3 17-3-16,3-17-1 0,-7 11-8 0,2-6-5 16,5-5-9-16,-8 18-9 0,3-8-6 0,-3-1-7 15,3 1-5-15,1-1-3 0,-3 0-7 16,2-3 0-16,-1 4-7 0,2-4-3 0,-1-1-6 0,-1 2-1 0,1 0-8 15,5-7-15-15,-7 8-18 0,3-3-16 0,4-5-20 16,-4 8-23-16,4-8-19 0,0 0-24 0,-5 5-31 16,5-5-37-16,0 0-206 0,0 0-420 0,0 0 186 15</inkml:trace>
        </inkml:traceGroup>
        <inkml:traceGroup>
          <inkml:annotationXML>
            <emma:emma xmlns:emma="http://www.w3.org/2003/04/emma" version="1.0">
              <emma:interpretation id="{155EE532-0DB8-41BA-9F96-35ADB1CFEF11}" emma:medium="tactile" emma:mode="ink">
                <msink:context xmlns:msink="http://schemas.microsoft.com/ink/2010/main" type="inkWord" rotatedBoundingBox="21433,5957 25273,5819 25311,6866 21471,7004"/>
              </emma:interpretation>
            </emma:emma>
          </inkml:annotationXML>
          <inkml:trace contextRef="#ctx0" brushRef="#br0" timeOffset="7803.5">3577-167 154 0,'0'0'231'16,"0"0"-17"-16,0 0-11 0,0 0-9 0,0 0-10 0,0 0-10 16,0 0-11-16,0 0-10 0,0 0-16 0,0 0-10 15,0 0-19-15,0 0-7 0,0 0-5 0,0 0 2 16,0 0-6-16,0 0 4 0,0 0 5 0,7 23 3 16,-3-12-11-16,-2-1-1 0,3 2-3 0,-2 0-6 15,2 0-9-15,0-1-6 0,-3 3-8 0,3-2-3 16,-1 2-7-16,-2 0-3 0,0 0-6 0,1 0-2 15,2 1-1-15,-5-3-8 0,0 0-3 0,0 2 3 0,-2-5-6 16,-1 3-3-16,3-1-3 0,-3-3 2 16,1 3-4-16,2-11-7 0,-2 14-8 0,-1-7-13 15,3-7-17-15,-2 11-10 0,2-11-16 0,-4 12-20 0,4-12-19 16,-2 6-26-16,2-6-12 0,0 0-20 0,0 0-29 16,-2 8-35-16,2-8-226 0,0 0-480 15,0 0 213-15</inkml:trace>
          <inkml:trace contextRef="#ctx0" brushRef="#br0" timeOffset="8554.19">3848-89 174 0,'0'0'191'0,"-4"4"-22"15,4-4-10-15,-6 5-16 0,6-5-9 0,-5 8-15 0,5-8-5 16,-5 6-14-16,5-6-4 0,-2 8-9 0,2-8-8 16,-3 10-11-16,3-10-4 0,0 0-3 0,-1 10-6 15,1-10-4-15,0 0-1 0,1 14-6 0,-1-14 0 16,0 0 0-16,3 10-4 0,-3-10 2 0,4 10-1 15,-4-10-2-15,9 5 2 0,-4 0 2 16,3-2-5-16,-1 0 2 0,4 2 3 0,-2-1 3 16,4-2 3-16,3 2 5 0,-3 0-3 0,2 0 6 0,7 0 4 15,-4-2 5-15,-3 2-5 0,1-2-6 0,-1-1-5 16,0 1-1-16,-1 1-9 0,-1 0-2 0,-1 0-7 16,-7 0-2-16,4-1-3 0,-9-2 2 0,15 2-7 15,-11 0 0-15,-4-2-6 0,8 5 3 0,-8-5-5 0,7 10-3 16,-7-10 2-16,1 8 2 0,-1-8-3 0,0 0 1 15,-8 14 0-15,3-9-1 0,-5 2-6 16,3 0 4-16,-7-1-2 0,4-1 0 0,-1 0 1 16,-1 1-2-16,1 2 0 0,-4-3-7 0,4 0-11 0,1-1-14 15,-5-2-14-15,5 3-12 0,-4-1-21 0,6 1-18 16,1-2-20-16,-1 0-18 0,8-3-12 0,-10 5-18 16,10-5-7-16,-8 5-38 0,8-5-166 0,0 0-401 15,0 0 179-15</inkml:trace>
          <inkml:trace contextRef="#ctx0" brushRef="#br0" timeOffset="8132.98">3903-133 121 0,'8'-5'202'0,"-8"5"-5"0,12-3-10 15,-12 3-5-15,11-4-5 0,-6 2-9 0,-5 2-12 0,15-3-4 16,-4 2-11-16,-11 1-8 0,15-4-8 0,-6 2-8 16,-2 2-8-16,1-4-8 0,-8 4-5 15,18-2-10-15,-11 0-11 0,-7 2-3 0,16-2-9 0,-8-1-4 16,0 1-11-16,-8 2 0 0,15-5-8 0,-10 2 2 15,-5 3-12-15,0 0-17 0,16 0-23 0,-16 0-22 16,0 0-25-16,8-3-28 0,-8 3-25 0,0 0-22 16,0 0-22-16,0 0-34 0,0 0-174 0,0 0-393 15,0 0 174-15</inkml:trace>
          <inkml:trace contextRef="#ctx0" brushRef="#br0" timeOffset="8780">4357 131 67 0,'9'-2'225'0,"-9"2"-17"0,0 0-19 15,0 0-19-15,0 0-19 0,0 0-9 0,12 2-9 0,-12-2-6 16,0 0 1-16,0 0-2 0,0 0 0 0,-16 23-13 15,9-16-6-15,0 2-11 0,-1 3-5 16,-2-1-13-16,-3 1-5 0,2 0-10 0,-2 2-6 16,0 0-4-16,0 1-6 0,0 1-23 0,-2 1-22 15,0-3-32-15,-1 2-30 0,0-1-38 0,4 0-32 0,2-3-57 16,-1-5-162-16,2 1-378 0,2-2 168 0</inkml:trace>
          <inkml:trace contextRef="#ctx0" brushRef="#br0" timeOffset="12188.08">4573-157 149 0,'-13'1'194'0,"13"-1"-14"0,-13 1-5 16,7 2-18-16,-4-1-12 0,10-2-13 0,0 0-13 15,-13 5-9-15,13-5-7 0,-7 5-14 0,7-5-7 16,-6 7-7-16,6-7-6 0,-5 6-10 16,5-6 2-16,-2 6-9 0,2-6-8 0,0 0-1 0,0 0-3 15,0 14 2-15,0-14-3 0,9 8-3 0,-6-3-4 16,3 0-4-16,-6-5-1 0,9 6-1 0,-3-3-5 15,4 2-2-15,-4 0-2 0,4-3 2 0,1 0-3 16,-4 2-4-16,6-2 3 0,3 1-7 0,-1-1 7 16,-2 1-6-16,2 1-3 0,-1 0 1 0,-3-3 0 15,0 1-4-15,-3 1 4 0,0-1-4 0,3 2 0 0,-4-1 2 16,-7-3 1-16,15 5-8 0,-6-3 4 0,-3 3 3 16,-1-2-1-16,-5-3-2 0,6 9 1 15,0-6-1-15,-1 2 7 0,-5-5-6 0,8 11 7 0,-6-8-1 16,-2-3 3-16,1 10 2 0,-1-10 8 0,1 13 4 15,-1-13 1-15,-2 10-1 0,2-10 2 0,-7 9 0 16,4-2-4-16,3-7-3 0,-6 9 1 0,-1-3 0 16,0-2-1-16,-1 0-7 0,3 2 2 0,-6-2-1 15,0 2-5-15,-2-2-11 0,1 2-12 0,-2-3-12 16,2 2-13-16,-1-2-15 0,0 1-9 0,4 0-23 16,0-2-17-16,1-1-7 0,8-1-13 0,-12 3-19 15,12-3-45-15,-12 0-142 0,12 0-354 0,0 0 156 0</inkml:trace>
          <inkml:trace contextRef="#ctx0" brushRef="#br0" timeOffset="11729.03">4513-166 135 0,'12'0'194'0,"-12"0"-11"0,11-3-10 0,-11 3-10 16,13-2-12-16,-13 2-4 0,16-4-8 0,-8 4-11 15,7-2-5-15,0 2-7 0,1-3-4 0,0-1-7 0,-1 2-6 16,7 2-11-16,-11-3-11 0,5 2-6 0,-1 0-7 16,-4 0-7-16,2 1-1 0,-2 0-11 0,-2 0 2 15,2-2-6-15,-11 2-10 0,13-1-13 0,-13 1-20 16,13 0-18-16,-13 0-18 0,10 1-25 0,-10-1-12 15,0 0-33-15,0 0-31 0,0 0-38 0,0 0-147 16,0 0-350-16,0 0 154 0</inkml:trace>
          <inkml:trace contextRef="#ctx0" brushRef="#br0" timeOffset="12593.94">4963 1 31 0,'0'0'216'0,"0"0"-24"0,12 0-17 0,-12 0-15 16,0 0-15-16,0 0-9 0,1 10-17 0,-1-10-10 15,0 0-7-15,0 11-5 0,0-11-6 0,3 9-10 16,-3-9-7-16,2 10-6 0,3-4-4 0,-5-6-1 16,6 9-7-16,-2-3 0 0,1-2-2 0,-5-4-2 15,8 7-3-15,0-1-1 0,0-4 0 0,0 1-3 16,3-3-6-16,3 0 0 0,-1 0-5 0,3 0-8 16,-3-1-3-16,5-2 6 0,-5 1-6 0,2-3-3 15,1 2 0-15,-3-1-2 0,2-1-2 0,-2-2-6 0,0 1 3 16,-1-1 0-16,-1 1-5 0,-3 0 3 0,0 0-1 15,0-2 0-15,-3 2 1 0,-1-1 0 16,0-3 0-16,-4 10-6 0,2-10 3 0,-2 10-3 0,-2-12-1 16,2 12 1-16,-10-13-2 0,5 9 0 0,-6-1 0 15,0-1 2-15,-1 2-2 0,-3 0-2 16,-1 1 1-16,1 0-2 0,-1 2 0 0,1 1-5 0,-7 0 7 16,7 0-1-16,0 0-2 0,1 0-4 0,-1 3-11 15,-1-1-9-15,7 0-13 0,-5 2-21 0,7-2-12 16,-4 2-17-16,1 0-22 0,2-2-18 0,8-2-24 15,-10 6-195-15,5-4-375 0,5-2 166 0</inkml:trace>
          <inkml:trace contextRef="#ctx0" brushRef="#br0" timeOffset="12896.97">5435 31 205 0,'0'0'207'16,"4"9"-15"-16,-4-9-5 0,0 10-2 0,0-10-7 16,-2 11-12-16,2-11-11 0,-5 12-11 0,1-1-13 15,2-3-6-15,0 1-7 0,-2-3-16 0,-1 5-6 16,0 0-10-16,1 0-6 0,-2-3-9 0,3 0-7 15,0 0-5-15,-2-2-5 0,3 3-6 0,-3-1-7 16,1-3-15-16,4-5-10 0,-6 11-18 0,5-6-18 16,1-5-29-16,-5 9-13 0,5-9-24 0,-3 6-30 15,3-6-26-15,0 0-57 0,-5 8-145 0,5-8-371 16,0 0 164-16</inkml:trace>
          <inkml:trace contextRef="#ctx0" brushRef="#br0" timeOffset="13385.02">5642-109 132 0,'0'0'203'15,"0"0"-14"-15,5-12-6 0,-5 12-6 0,4-10-8 16,-4 10-3-16,2-11-4 0,-2 11-6 0,4-10-9 16,-3 5-10-16,-1 5-10 0,3-12-14 0,-3 12-9 15,2-11-7-15,-2 11-6 0,1-10-6 0,-1 10-7 16,2-10 1-16,-2 10-8 0,0-8-6 0,0 8 1 16,0 0-6-16,0-11-5 0,0 11-2 0,0 0 0 0,0 0-3 15,0 0-4-15,3-9-4 0,-3 9-4 0,0 0-3 16,0 0-1-16,0 0-3 0,0 0-7 0,4-8 1 15,-4 8-3-15,0 0-6 0,0 0-3 0,0 0 1 16,0 0-4-16,0 0 0 0,0 0-3 0,0 0-1 16,0 0-1-16,0 0 1 0,0 0-5 0,0 0 3 15,0 0 2-15,6 20-2 0,-6-20 0 0,1 14 2 16,-1-3 0-16,-1-1 2 0,2 1-1 0,-3 1 2 16,2-12-2-16,-1 20 5 0,2-8-5 0,-2 1 5 15,1-1-6-15,-2 0 0 0,2 1 1 0,-3-3 2 16,0 0-5-16,3 0 4 0,0-10-4 0,0 19 2 15,1-10-2-15,-1-3 3 0,0-6-19 0,0 15-14 16,0-7-14-16,0-8-22 0,2 14-22 0,-1-8-26 16,3 2-26-16,-4-8-30 0,3 9-32 0,1-5-264 0,-4-4-501 15,6 4 221-15</inkml:trace>
          <inkml:trace contextRef="#ctx0" brushRef="#br0" timeOffset="13826.15">5878-100 289 0,'1'-7'294'15,"-1"7"-20"-15,0 0-27 0,0 0-24 0,3-7-23 16,-3 7-17-16,0 0-25 0,0 0-18 0,0 0-11 16,0 0-14-16,0 0-11 0,0 0-13 0,0 0-5 0,0 0-10 15,7 21-8-15,-7-21-6 0,1 13-8 16,0-5-2-16,0 0-6 0,2 0-5 0,-3-8-6 15,0 14 0-15,1-8-9 0,-1-6 3 0,5 14-6 0,-4-8-1 16,-1-6-2-16,6 11 0 0,-3-8 0 16,-3-3-4-16,9 8-1 0,-1-8 0 0,-8 0-2 0,15 2-2 15,-5-1 0-15,-10-1 1 0,20-1-1 0,-8-1-3 16,0-1 0-16,0 2-3 0,1-3-1 0,-1-2 2 16,0 1-3-16,-2-1-1 0,1-2-7 0,-1-1-2 15,-1 3-1-15,-2-2-2 0,2-2-1 0,-3 4-2 16,-3-1 1-16,0 0 2 0,-2-2 0 0,-1 9 2 15,2-14 1-15,-2 6-3 0,0 8 0 0,-5-14 5 16,1 8-4-16,-2 1 4 0,0 0 0 16,-3 1-1-16,2-1 5 0,7 5-3 0,-16-6-2 0,3 4 3 15,4-1-1-15,-5 1 2 0,3 2-6 0,11 0 8 16,-19 2-2-16,7-2-2 0,3 4-14 0,2 0-18 0,-2-2-9 16,1 2-16-16,-3 2-13 0,3-1-17 15,2 0-15-15,0 0-19 0,0 0-20 0,6-5-47 16,-9 10-179-16,6-4-402 0,3-6 179 0</inkml:trace>
          <inkml:trace contextRef="#ctx0" brushRef="#br0" timeOffset="14138.02">6336-30 89 0,'2'8'216'0,"-2"-8"-9"15,2 8-9-15,-2-8-6 0,1 11-5 0,-1-11-5 16,0 12-6-16,0-12-8 0,-3 16-7 0,0-6-10 0,-1 0-11 16,2 4-9-16,-3-5-10 0,-1 4-10 0,1-2-7 15,0 2-9-15,0-2-9 0,-4-1-11 16,6 1-5-16,-4 1-3 0,0-5-6 0,1 5-8 15,-3-5-8-15,3 2-3 0,0-1-11 0,2-2-19 0,-1 0-16 16,0 2-19-16,5-8-23 0,-8 9-31 0,1-5-30 16,7-4-37-16,-9 6-30 0,3-4-70 0,6-2-148 15,0 0-425-15,0 0 187 0</inkml:trace>
          <inkml:trace contextRef="#ctx0" brushRef="#br0" timeOffset="14570.03">6648-228 170 0,'0'0'239'16,"-12"-5"-21"-16,12 5-24 0,0 0-17 0,0 0-15 0,0 0-11 16,0 0 0-16,-6 17-4 0,6-17-7 0,-5 14-6 15,3-6-5-15,-2 2-10 0,2 2-1 0,1-1-9 16,-3 0-7-16,2 2-7 0,-2-2-6 0,2 2-4 15,-1-1-7-15,2 0 0 0,-1 1-7 0,-2-3-9 16,3 4-2-16,1-5-10 0,-2-2-1 0,-1 2-8 16,3-9-2-16,0 15-3 0,-1-6-2 0,1-9-7 15,-3 14 0-15,1-8-4 0,2-6-5 0,-2 12-13 16,2-12-9-16,-1 10-18 0,1-10-13 0,0 0-17 16,1 11-22-16,-1-11-16 0,0 0-14 0,4 9-22 0,-4-9-29 15,0 0-34-15,0 0-241 0,0 0-465 16,0 0 206-16</inkml:trace>
          <inkml:trace contextRef="#ctx0" brushRef="#br0" timeOffset="15258.98">6844-190 59 0,'-7'4'201'16,"7"-4"-19"-16,0 0-8 0,-8 3-16 0,8-3-16 16,0 0-15-16,0 0-2 0,-5 8-10 0,5-8-12 15,0 0-8-15,-1 9-8 0,1-9-5 0,0 0-9 16,1 11-4-16,-1-11-6 0,0 0 2 0,5 10-9 16,-5-10-2-16,4 7-7 0,-4-7 3 0,6 7-5 15,-2-1-2-15,-4-6-2 0,9 11 0 0,-6-8-4 16,2 3-4-16,-1-2-1 0,2 2-2 0,-1 0-1 15,1-2-1-15,0 1 0 0,-1 2 0 0,1-2 0 16,1 1 2-16,-1-1-1 0,0 0 1 0,1 1-1 16,-1-1 2-16,1 0-1 0,0 2 2 0,-2 0-1 15,1-2-4-15,3 1-2 0,-3 1-1 0,-1-2 2 16,1 0-2-16,-1 0-6 0,-1 1 2 0,1-1-6 0,0 0 0 16,-5-5 0-16,6 10-3 0,-5-5 1 0,-1-5 1 15,0 10-3-15,0-10 3 0,0 0-1 16,-11 14 1-16,5-10-4 0,-2-1 2 0,-4 2-9 15,1-2-10-15,0 1-17 0,-2-2-11 0,1 2-14 0,-3-2-14 16,2 0-13-16,1-2-20 0,0 1-14 0,12-1-24 16,-21-1-16-16,14 1-30 0,7 0-185 0,-12-6-395 15,7 0 176-15</inkml:trace>
          <inkml:trace contextRef="#ctx0" brushRef="#br0" timeOffset="14864.99">6895-235 81 0,'10'-1'192'16,"-10"1"-12"-16,0 0-8 0,8-2-12 0,-8 2 1 15,0 0-7-15,13 0-5 0,-13 0-15 0,11 2 3 16,-11-2-11-16,12-2-4 0,-12 2-7 0,10 0-2 16,-10 0-12-16,15 0-8 0,-15 0-11 0,13-1-5 15,-13 1-8-15,14-1-5 0,-7-1-9 0,-7 2-7 16,16 0-6-16,-16 0-6 0,13-2-13 0,-13 2-23 15,11-2-23-15,-11 2-25 0,10 2-25 0,-10-2-31 16,0 0-28-16,11-4-30 0,-11 4-196 0,0 0-387 0,0 0 172 16</inkml:trace>
          <inkml:trace contextRef="#ctx0" brushRef="#br0" timeOffset="15777.99">7150-590 46 0,'0'0'210'0,"0"0"-12"0,0 0-8 16,0 0-11-16,0 0-7 0,0 0-20 0,0 0-16 16,0 0-11-16,0 0-16 0,0 0-10 0,0 0-12 15,0 0-6-15,0 0 1 0,0 0 0 0,0 0 0 16,14 26 0-16,-7-16-2 0,4 3-3 0,0 2 6 16,1 2 0-16,8 5-1 0,1 7-3 15,3-2-5-15,-3 3-2 0,2 4-6 0,9 10 3 0,-10-8-14 16,-1-2-6-16,-6 3-1 0,-4 2-6 0,-5 1-2 15,-2 11-1-15,-8-9-5 0,-4-2-4 0,-11 9 2 16,-7-2-6-16,-5 1-11 0,-1-6-19 0,-7-1-12 16,9-11-19-16,-4-4-19 0,2 2-21 0,-2-1-20 15,1-1-21-15,3-4-23 0,2 2-28 0,4-5-27 16,4-3-205-16,0-5-432 0,4 2 191 0</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1:59.121"/>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147B805-641D-4306-8206-491F99614BC1}" emma:medium="tactile" emma:mode="ink">
          <msink:context xmlns:msink="http://schemas.microsoft.com/ink/2010/main" type="writingRegion" rotatedBoundingBox="18927,2804 21275,2831 21270,3233 18923,3206"/>
        </emma:interpretation>
      </emma:emma>
    </inkml:annotationXML>
    <inkml:traceGroup>
      <inkml:annotationXML>
        <emma:emma xmlns:emma="http://www.w3.org/2003/04/emma" version="1.0">
          <emma:interpretation id="{8A188DB0-2704-4378-BA38-ABEC135A5526}" emma:medium="tactile" emma:mode="ink">
            <msink:context xmlns:msink="http://schemas.microsoft.com/ink/2010/main" type="paragraph" rotatedBoundingBox="18927,2804 21275,2831 21270,3233 18923,3206" alignmentLevel="1"/>
          </emma:interpretation>
        </emma:emma>
      </inkml:annotationXML>
      <inkml:traceGroup>
        <inkml:annotationXML>
          <emma:emma xmlns:emma="http://www.w3.org/2003/04/emma" version="1.0">
            <emma:interpretation id="{0D278E94-715A-443F-81AA-5ECA5A26FD5D}" emma:medium="tactile" emma:mode="ink">
              <msink:context xmlns:msink="http://schemas.microsoft.com/ink/2010/main" type="line" rotatedBoundingBox="18927,2804 21275,2831 21270,3233 18923,3206"/>
            </emma:interpretation>
          </emma:emma>
        </inkml:annotationXML>
        <inkml:traceGroup>
          <inkml:annotationXML>
            <emma:emma xmlns:emma="http://www.w3.org/2003/04/emma" version="1.0">
              <emma:interpretation id="{76525B14-8EDA-47AA-B244-B6EC074D3952}" emma:medium="tactile" emma:mode="ink">
                <msink:context xmlns:msink="http://schemas.microsoft.com/ink/2010/main" type="inkWord" rotatedBoundingBox="18927,2804 21275,2831 21270,3233 18923,3206"/>
              </emma:interpretation>
            </emma:emma>
          </inkml:annotationXML>
          <inkml:trace contextRef="#ctx0" brushRef="#br0">19092 2895 159 0,'0'0'177'16,"4"-4"1"-16,-4 4-14 0,0 0-3 0,0 0-9 15,0 0-7-15,0 0-9 0,0 0-12 0,0 0-5 0,0 0-12 16,0 0-6-16,0 0-10 0,0 0-11 16,0 0-9-16,0 0-4 0,0 0-8 0,0 0-10 15,0 0-4-15,-14-4 1 0,14 4-8 0,-14 3-5 0,9-2 2 16,-1 2-9-16,-3-2-2 0,1 1-1 0,-1 1-3 16,1-2-1-16,1 1-2 0,-1 2-6 0,-1-1 1 15,2-1-1-15,-3 2 1 0,3-1-1 16,0-1-3-16,1 2-3 0,2-3-4 0,0 2 3 0,4-3-1 15,-8 5-5-15,4-4-2 0,4-1 0 0,-6 6 1 16,3-3 1-16,3-3-2 0,-3 5 0 16,3-5 0-16,-3 5-2 0,3-5 3 0,-1 5 1 0,1-5-1 15,0 0 0-15,3 8 0 0,-3-8 3 0,4 5 2 16,-1-3-3-16,-3-2 0 0,8 4 4 0,-1-1-3 16,-1-2 1-16,1 3 4 0,3-2 1 15,-3-2 4-15,0 2 2 0,1 1-1 0,2-1 1 0,-3 0 1 16,3-2 1-16,1 2 1 0,-2-2-3 0,-1 2-1 15,1 0 0-15,-1-1 0 0,-1 1-3 0,0 0-1 16,1 0 0-16,1 0 0 0,-5-2 0 0,2 1-4 0,-2 1 3 16,3-1-1-16,-7-1-7 0,9 1-7 15,-4 2 3-15,-2-2 5 0,-3-1-1 0,9 2-3 16,-9-2 6-16,5 3-2 0,0-1 1 0,-5-2-3 16,4 5 0-16,-1-3 0 0,-3-2 2 0,5 5-1 0,-2-2 0 15,-3-3 2-15,4 3-3 0,-4-3 4 0,3 7 0 16,-3-3-2-16,0-4 0 0,3 4 0 15,-3-4 0-15,1 5 0 0,-1-5 1 0,0 0 3 0,-1 8-1 16,1-8 0-16,-2 7 3 0,2-7-4 0,-4 3 3 16,0 1 0-16,4-4 0 0,-6 5-1 0,0-2 0 15,1-2 0-15,-1 3 1 0,-2-3 0 16,2 1 1-16,-2 0-4 0,1 0 0 0,-1-1-2 16,-1 2 5-16,3-3-2 0,-1 1 1 0,-1-1 2 0,8 0-5 15,-13 0 4-15,8 2-4 0,5-2-1 0,-9 0-6 16,9 0 1-16,-10 0-7 0,10 0-2 0,0 0-1 15,-8 0-9-15,8 0-4 0,0 0-9 0,0 0-9 16,-8 0-7-16,8 0-12 0,0 0-11 0,-5-3-7 16,5 3-8-16,0 0-20 0,0 0-25 0,-2-7-45 15,2 7-104-15,0 0-309 0,-1-6 136 0</inkml:trace>
          <inkml:trace contextRef="#ctx0" brushRef="#br0" timeOffset="924.39">19449 2817 76 0,'0'0'146'0,"0"0"-18"0,0 0-1 15,0 0-8-15,0 0-3 0,0 0-8 0,0 0-10 16,0 0-4-16,0 0 0 0,0 0-7 0,0 0-2 15,0 0-6-15,0 0-4 0,0 0-2 0,0 0-3 16,0 0-10-16,0 0 2 0,0 0-2 16,0 0-8-16,0 0-3 0,0 0-5 0,0 0-1 0,0 0-3 15,0 0-7-15,0 0-7 0,0 0-1 16,0 0-2-16,0 0-6 0,0 0-7 0,0 0 9 0,0 0 2 16,-11 12-3-16,11-12 0 0,-6 7 4 0,3-2-5 15,0 0 3-15,-1 1-1 0,1-1 0 0,0 3-7 16,-1-1 6-16,1 0-1 0,0 1-3 0,0 0 2 15,2 0 6-15,-2-2 0 0,0 2 3 0,2-1-4 16,-1 1 3-16,1-1 2 0,-1 2-1 0,2-2-1 16,-1 1 3-16,1 0-2 0,-2-1-3 0,1 1-4 15,1-1 3-15,0 1-4 0,0-3-6 0,0-5 4 16,1 11-1-16,1-5-1 0,-2-6 2 0,0 10-4 16,1-5 6-16,2 1-2 0,-1 0 1 0,0-2 1 0,-2-4 4 15,5 9-2-15,-2-5 4 0,-1 0-4 16,3-1 2-16,-5-3-5 0,5 6-3 0,-1-4 2 15,-4-2 1-15,5 4-5 0,-5-4-1 0,5 2 1 0,-5-2 0 16,5 4-1-16,-5-4-1 0,0 0-2 0,5 2 0 16,-5-2-2-16,0 0 2 0,0 0-1 15,3 3-1-15,-3-3-5 0,0 0-4 0,0 0-5 16,0 0-3-16,0 0-12 0,0 0-8 0,5 2-18 0,-5-2-25 16,0 0-24-16,0 0-24 0,0 0-23 0,0 0-37 15,0 0-207-15,0 0-422 0,0 0 187 0</inkml:trace>
          <inkml:trace contextRef="#ctx0" brushRef="#br0" timeOffset="1465.94">19586 2975 89 0,'0'0'153'0,"5"-3"-7"15,-5 3-14-15,3-4-11 0,-3 4-7 0,3-6-2 16,-3 6-10-16,6-5-2 0,-5 3-1 0,-1 2-6 16,3-6-13-16,-1 2-5 0,-2 4-2 0,2-7 3 15,0 4-7-15,-2 3 3 0,3-7-2 0,-3 7-2 16,4-6-6-16,-4 6 0 0,0-5-6 0,0 5-2 15,0 0-5-15,1-5 0 0,-1 5-6 0,2-5-1 16,-2 5-5-16,0 0-1 0,0 0-3 16,0 0-4-16,3-7-2 0,-3 7-1 0,0 0-2 0,0 0-1 15,0 0-6-15,0 0-1 0,0 0-6 0,0 0 2 16,0 0-5-16,0 0-3 0,0 0-2 0,0 0 2 16,0 0-2-16,0 0 0 0,0 0-3 0,0 0 5 15,0 0 0-15,0 0 4 0,0 0-4 0,0 0 7 16,-3 23 2-16,3-18 2 0,-2 0 0 0,2-5 3 15,0 11 2-15,2-6 2 0,-2-5 1 0,-3 10 1 16,4-4-2-16,-2 1-4 0,1-2 2 0,0-5 3 0,0 11-1 16,-2-5-2-16,2-1 3 0,-2 2-4 0,2-1 0 15,0-6-3-15,-2 8-3 0,2-2 2 16,0-6-5-16,0 9 2 0,0-9-1 0,-1 8-1 0,1-8 0 16,0 7-2-16,0-7 2 0,0 7-1 15,0-7-2-15,-2 9 2 0,2-9-11 0,2 5-11 0,-2-5-18 16,-2 8-21-16,2-8-23 0,0 5-23 15,0-5-18-15,0 8-21 0,0-8-35 0,0 0-43 0,2 7-147 16,-2-7-391-16,5 1 174 0</inkml:trace>
          <inkml:trace contextRef="#ctx0" brushRef="#br0" timeOffset="1766.14">19761 3066 84 0,'0'0'166'0,"0"0"-13"0,0 0-1 16,7 6-7-16,-7-6-4 0,0 7-11 0,0-7-4 16,-2 7 4-16,2-7 0 0,-2 11-9 0,1-4-3 15,-3-1 0-15,3 1-5 0,-3 1-12 0,1-1-11 16,0 0-5-16,-1-1-7 0,-1 2-8 0,2-2-8 15,-1 1-5-15,1-2-4 0,-1 2-2 0,0-1-6 16,-2-2-3-16,3 0-8 0,0 0-5 0,-1-1-21 16,1 2-19-16,3-5-18 0,-5 4-18 0,3-1-20 15,2-3-20-15,-3 4-19 0,3-4-31 0,0 0-38 16,0 0-155-16,0 0-356 0,0 0 159 0</inkml:trace>
          <inkml:trace contextRef="#ctx0" brushRef="#br0" timeOffset="2398.57">20005 2873 104 0,'0'0'163'0,"0"0"-10"0,0 0-3 0,0 0-11 0,0 0-1 15,0 0-13-15,-14 10-2 0,8-5-5 0,3-1 1 16,-4 4-10-16,0-4-4 0,1 5-5 0,-1 0-5 16,-2 3-7-16,1-1-2 0,2-1-7 0,-3 1-5 15,2 1-8-15,0 0-7 0,1-1-6 0,-1 0-3 16,4-3-4-16,-4 2-1 0,4-1-7 0,-1 0-5 16,1 0 0-16,1 0-2 0,1-1-6 15,-1 0 1-15,2 0-4 0,-2-1-1 0,2-1-3 0,0-6 1 16,0 10-2-16,0-4 2 0,1-1-2 0,2 0-4 15,0-2 2-15,0 2-1 0,1-2-3 0,-1 1 1 16,2-3 0-16,0 3-3 0,2-3 1 0,-1 0 2 16,1 1-3-16,2-2 0 0,-1 0-3 0,1 0-1 15,1 0-2-15,-3-2 1 0,2 0-4 0,1 0-5 16,-3 0 1-16,2-1 1 0,-2-1 0 0,-3 1 0 16,3-1-8-16,-2 1 2 0,-1-3 5 0,0 3 1 15,0 0-4-15,-4 3 2 0,3-7 4 0,1 4-2 16,-4 3-1-16,1-7 2 0,-1 7 0 0,1-5-3 15,-1 5 1-15,0 0 1 0,-6-8 0 0,6 8-4 16,-4-3-1-16,0 1-5 0,4 2-9 0,-10-2-10 16,7 0-9-16,3 2-5 0,-12-2-8 0,5 2-14 15,7 0-9-15,-14 2-18 0,8 0-12 0,0-2-14 16,6 0-17-16,-10 2-16 0,6-1-144 0,4-1-321 16,-9 0 142-16</inkml:trace>
          <inkml:trace contextRef="#ctx0" brushRef="#br0" timeOffset="2942.11">20201 2819 16 0,'0'0'166'0,"0"0"-9"0,0 0-16 0,0 0-16 16,0 0-14-16,0 0-5 0,0 0-13 0,0 0-12 16,0 0 9-16,0 0-6 0,0 0-8 0,12 10-2 15,-9-7-4-15,2 4-4 0,-1-1-4 0,0-1-4 16,2 3 0-16,-2-1 0 0,2 1 3 0,0 3-6 15,-2 0 3-15,1-2-1 0,-3 3 7 0,3-2-4 16,-2-1-3-16,-1 4 1 0,0-2 10 0,-2 3 1 16,-2-1-5-16,2-2-6 0,-2 2-2 15,0-4-5-15,-1 4-1 0,-2-2-1 0,2-1-3 0,-1 1-7 16,1 0-5-16,1-2-2 0,-3 1 0 0,1-2-5 16,1 0-1-16,0 1-3 0,-1-3-22 0,3 3-19 15,-4-3-27-15,3 2-28 0,0-3-33 0,-1 0-41 16,3-5-56-16,-3 8-180 0,3-8-414 0,0 4 183 15</inkml:trace>
          <inkml:trace contextRef="#ctx0" brushRef="#br0" timeOffset="4740.15">20496 3033 75 0,'0'0'171'0,"0"0"-11"0,0 0-11 16,0 0-12-16,0 0-11 0,0 0-8 0,0 0-6 15,0 0 0-15,0 0-8 0,0 0-4 0,0 0-9 16,0 0-1-16,0 0-9 0,0 0-1 0,0 0-7 16,15-7-3-16,-15 7-5 0,8-1-3 0,-8 1 0 15,7-1-2-15,-7 1-7 0,12 1 1 0,-5-1-4 16,1 0-1-16,0-1-5 0,1 1-3 15,-1 1-2-15,1-1-6 0,-1 0 1 0,3-1-1 0,-3 0 0 16,2 2-2-16,-1-1-5 0,-1 0 2 0,2-1-2 16,-3 1-1-16,-1 0 0 0,-6 0-1 0,12 0-1 15,-6 0-8-15,-6 0-2 0,10-1 2 0,-10 1 0 16,8 0-2-16,-8 0 3 0,9 1-7 0,-9-1 0 16,8 0 1-16,-8 0-4 0,0 0 4 0,6-1-3 15,-6 1-3-15,7-1 0 0,-7 1 0 0,0 0 0 16,0 0-2-16,8 1-2 0,-8-1-6 0,0 0-14 0,0 0-13 15,6 1-21-15,-6-1-16 0,0 0-8 0,0 0-19 16,0 0-14-16,0 0-21 0,0 0-13 16,0 0-39-16,0 0-149 0,0 0-360 0,0 0 159 15</inkml:trace>
          <inkml:trace contextRef="#ctx0" brushRef="#br0" timeOffset="5189.61">20570 3137 16 0,'0'0'178'0,"0"0"-12"16,0 0 3-16,0 0-19 0,0 0-12 0,0 0-4 15,0 0-4-15,0 0-14 0,0 0-3 0,0 0-3 16,0 0-9-16,0 0-8 0,0 0-7 0,14 0 1 16,-14 0-5-16,0 0-7 0,11-2-5 0,-5 2-1 15,2 0-5-15,-8 0-4 0,14 0 3 0,-4-1-3 16,0 1-4-16,-2 0-4 0,2 0-6 0,0 1 0 15,1-1-6-15,3 0-3 0,-4 0-5 0,4 0 0 16,-4 0-6-16,0 2-2 0,-1-1-1 0,0-1-3 16,-1 2-2-16,1-1-3 0,-3-1-4 0,0 0 3 15,-6 0-3-15,10 1-3 0,-4 1-2 0,-6-2-3 16,7 0-12-16,-7 0-17 0,0 0-10 0,0 0-18 16,6 1-16-16,-6-1-9 0,0 0-19 0,0 0-28 15,0 0-28-15,0 0-43 0,0 0-137 0,0 0-362 16,-15 5 161-16</inkml:trace>
          <inkml:trace contextRef="#ctx0" brushRef="#br0" timeOffset="9985.49">21070 2971 122 0,'0'0'117'15,"0"0"-5"-15,0 0-8 0,0 0-5 0,-5-3-9 0,5 3-4 16,0 0 1-16,0 0-9 0,0 0 4 16,0 0-9-16,0 0 2 0,0 0-1 0,0 0-6 0,0 0-1 15,0 0-5-15,0 0-2 0,0 0-2 0,0 0-4 16,0 0-3-16,-3-5-1 0,3 5 1 0,0 0-7 16,0 0-4-16,0 0 0 0,0 0 4 0,0 0-6 15,0 0 0-15,0 0-4 0,0 0-2 0,0 0-1 16,0 0 2-16,0 0-9 0,0 0 3 0,0 0-4 15,-3-4 2-15,3 4-5 0,0 0-1 0,0 0-1 16,0 0-5-16,0 0 1 0,0 0-3 0,0 0-1 16,0 0 0-16,0 0-2 0,5-9-1 0,-5 9 4 15,0 0-6-15,4-5-6 0,-4 5 6 0,2-4-2 16,-2 4 2-16,6-3-1 0,-6 3-4 0,4-3 3 16,-4 3-2-16,4-5-1 0,1 3 0 15,-5 2-1-15,4-5 7 0,0 3-5 0,-4 2 3 0,4-4-3 16,-4 4 2-16,5-4-3 0,-5 4-2 0,4-3 3 15,-1 0-3-15,-3 3 1 0,4-3 2 0,-4 3-1 16,4-4 2-16,-4 4-3 0,4-3-2 0,-4 3 3 0,5-2 0 16,-5 2-2-16,4-3 4 0,-4 3-5 15,0 0 3-15,6-4 0 0,-6 4 1 0,0 0-4 16,5-1 5-16,-5 1 0 0,4-4-4 0,-4 4-1 0,0 0 1 16,0 0 2-16,7-2 0 0,-7 2 0 15,0 0 2-15,0 0-3 0,7-1 1 0,-7 1-2 16,5-3 1-16,-5 3-1 0,0 0-2 15,4-2 2-15,-4 2 1 0,0 0-2 0,0 0 2 0,0 0-2 16,0 0 0-16,0 0 1 0,0 0-1 0,8 0 0 0,-8 0 2 16,0 0-2-16,0 0 2 0,0 0 0 0,0 0-1 15,6 3 2-15,-6-3 0 0,0 0-3 16,0 0 1-16,4 3-1 0,-4-3 2 0,0 0-2 0,0 0 3 16,3 4 1-16,-3-4-2 0,0 0-3 0,3 3 3 15,-3-3-3-15,0 0 5 0,1 6-1 16,-1-6-1-16,0 0 0 0,2 6 1 0,-2-6 0 0,0 0-1 15,1 4 0-15,-1-4 2 0,0 0 2 0,0 6 2 16,0-6-2-16,0 0-3 0,0 7 8 0,0-7-2 16,0 0 0-16,0 7 0 0,0-7-1 0,0 0 3 15,0 6-5-15,0-6 0 0,0 0 6 0,0 7-1 16,0-7 1-16,0 0 0 0,0 7-4 0,0-7-1 16,-1 5 4-16,1-5-1 0,0 0 0 0,0 9 3 15,0-9 3-15,-3 4 1 0,3-4 0 0,-3 7 4 16,3-7-6-16,-4 3 2 0,4-3-1 0,-3 8 1 15,3-8 1-15,-3 5 0 0,-1-2 3 0,4-3 2 16,-3 4-8-16,3-4 3 0,-3 5 0 0,3-5-3 16,-3 6-1-16,3-6 0 0,-5 5-3 15,5-5-1-15,-3 4 1 0,0-1 1 0,3-3 0 0,-4 6-2 16,1-2-1-16,3-4 1 0,-4 6-1 0,0-4-1 16,4-2-1-16,-5 8 0 0,3-5-2 0,2-3 2 15,-7 6 0-15,7-6-1 0,-3 4-3 0,-1 0 1 0,4-4-1 16,-3 6 5-16,3-6-4 0,-5 5 2 15,5-5-2-15,-2 5 1 0,2-5 0 0,-3 4 0 0,3-4-3 16,-4 5 2-16,4-5 0 0,-5 5 0 16,5-5 0-16,-2 5 2 0,2-5-2 0,-5 4 2 0,5-4-1 15,-1 4 3-15,1-4-5 0,0 0 3 0,-6 5-4 16,6-5 2-16,0 0 1 0,-3 4-6 16,3-4 5-16,0 0 0 0,0 0 0 0,0 0 2 15,-3 5-3-15,3-5 0 0,0 0 0 0,0 0 1 0,-2 4-3 16,2-4 2-16,0 0 4 0,0 0-4 0,0 0-1 15,0 0 2-15,0 0 2 0,0 0-4 0,0 0 1 16,0 0 0-16,0 0-1 0,0 0 2 0,-3 3 1 16,3-3-2-16,0 0 3 0,0 0 0 0,0 0 2 15,0 0 5-15,0 0 2 0,0 0 1 0,0 0 3 16,0 0 6-16,0 0-7 0,0 0 3 0,0 0-2 16,0 0 6-16,0 0-5 0,0 0 8 0,0 0-7 15,0 0 1-15,0 0-5 0,0 0 0 0,0 0-3 16,0 0 1-16,0 0 0 0,0 0-1 0,0 0-5 15,0 0 1-15,15-6 2 0,-15 6-3 0,8 0-2 16,-8 0 0-16,5-1-1 0,-5 1-1 0,7 0 0 16,-7 0 1-16,9 0-4 0,-9 0 4 0,8 0-3 15,-8 0 4-15,7 1-2 0,-7-1 0 0,9 0-3 16,-5 3 3-16,-4-3 0 0,7 0-2 0,-7 0 0 16,7 1 0-16,-7-1 1 0,7 1-5 0,-7-1 1 0,6 1 2 15,-6-1-1-15,5 3 2 0,-5-3 0 16,6 1 3-16,-6-1-3 0,4 2 0 0,-4-2-2 15,6 3 4-15,-6-3-5 0,4 3 0 0,-4-3 6 0,7 1-6 16,-4 1 6-16,-3-2-2 0,7 2 2 0,-7-2 0 16,7 3-3-16,-3-3 4 0,-4 0-1 0,7 3 2 15,-7-3-4-15,7 0 8 0,-7 0 4 16,3 2 7-16,-3-2 2 0,0 0 7 0,9-1 0 0,-9 1-2 16,0 0 1-16,0 0 7 0,8-2-10 0,-8 2-3 15,0 0-2-15,6-2 5 0,-6 2-3 0,0 0-8 16,0 0 0-16,0 0-5 0,4-3-12 0,-4 3-5 15,0 0-25-15,0 0-16 0,0 0-31 0,0 0-37 16,0 0-28-16,0 0-28 0,0 0-31 0,0 0-51 16,0 0-163-16,0 0-451 0,0 0 200 0</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1:43.76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4FF66183-FA96-4580-ABE8-B735AD53FDE0}" emma:medium="tactile" emma:mode="ink">
          <msink:context xmlns:msink="http://schemas.microsoft.com/ink/2010/main" type="writingRegion" rotatedBoundingBox="17499,3449 17591,6480 16056,6527 15964,3496"/>
        </emma:interpretation>
      </emma:emma>
    </inkml:annotationXML>
    <inkml:traceGroup>
      <inkml:annotationXML>
        <emma:emma xmlns:emma="http://www.w3.org/2003/04/emma" version="1.0">
          <emma:interpretation id="{C610C8AF-F436-4166-B70A-E73B8DB676B5}" emma:medium="tactile" emma:mode="ink">
            <msink:context xmlns:msink="http://schemas.microsoft.com/ink/2010/main" type="paragraph" rotatedBoundingBox="17499,3449 17591,6480 16056,6527 15964,3496" alignmentLevel="1"/>
          </emma:interpretation>
        </emma:emma>
      </inkml:annotationXML>
      <inkml:traceGroup>
        <inkml:annotationXML>
          <emma:emma xmlns:emma="http://www.w3.org/2003/04/emma" version="1.0">
            <emma:interpretation id="{4A76022B-7FAE-41F6-9905-6D92F3966284}" emma:medium="tactile" emma:mode="ink">
              <msink:context xmlns:msink="http://schemas.microsoft.com/ink/2010/main" type="line" rotatedBoundingBox="17499,3449 17591,6480 17323,6489 17231,3457"/>
            </emma:interpretation>
          </emma:emma>
        </inkml:annotationXML>
        <inkml:traceGroup>
          <inkml:annotationXML>
            <emma:emma xmlns:emma="http://www.w3.org/2003/04/emma" version="1.0">
              <emma:interpretation id="{10740F51-F663-4D33-909A-931F6A3C3719}" emma:medium="tactile" emma:mode="ink">
                <msink:context xmlns:msink="http://schemas.microsoft.com/ink/2010/main" type="inkWord" rotatedBoundingBox="17359,3454 17366,3699 17304,3701 17296,3455"/>
              </emma:interpretation>
            </emma:emma>
          </inkml:annotationXML>
          <inkml:trace contextRef="#ctx0" brushRef="#br0">17304 3532 121 0,'0'0'114'0,"0"0"-8"0,0 0-8 0,0 0 2 0,0 0-5 15,0 0-11-15,0 0 1 0,0 0-8 0,0 0-2 16,0 0 0-16,0 0 5 0,0 0-5 16,0 0 1-16,0 0-3 0,0 0 1 0,0 0-2 0,0 0 0 15,0 0 1-15,0 0-2 0,0 0-5 0,0 0-1 16,0 0 0-16,0 0-3 0,0 0 0 16,0 0-8-16,0 0 4 0,0 0-4 0,0 0 1 0,0 0-5 15,0 0-6-15,0 0-5 0,-5-3-1 0,5 3-3 16,0 0-6-16,0 0 3 0,0 0-11 0,0 0 1 15,0 0-4-15,0 0-3 0,0 0-2 0,9-11 1 16,-9 11-5-16,3-2 0 0,-3 2 5 0,0 0-5 16,4-7-1-16,-4 7 1 0,4-4-2 0,-4 4-2 15,4-4 1-15,-4 4-3 0,4-5-1 0,-1 3 0 0,-3 2 3 16,4-7-4-16,-1 5 0 0,-3 2 2 0,3-7-1 16,-3 7-1-16,4-4 0 0,-4 4 1 15,3-5 0-15,-3 5 0 0,3-3-1 0,-3 3-1 0,0 0 1 16,2-4-1-16,-2 4 1 0,0 0 0 0,0 0 0 15,4-4 4-15,-4 4-5 0,0 0 2 0,0 0-1 16,0 0 0-16,0 0 4 0,0 0-3 0,0 0 0 16,0 0 1-16,0 0 1 0,0 0 3 0,0 0-1 15,3-4 3-15,-3 4 1 0,0 0-1 0,0 0 1 16,0 0 0-16,0 0-2 0,0 0 1 0,0 0-4 16,0 0-1-16,0 0 2 0,0 0-1 0,0 0-3 15,0 0 1-15,0 0-4 0,0 0 1 0,0 0-1 16,0 0 0-16,0 0 1 0,0 0 0 0,0 0-2 0,0 0 0 15,0 0-2-15,0 0 4 0,0 0 3 16,0 0-4-16,0 0-1 0,0 0-1 0,0 0 3 16,0 0-1-16,0 0 0 0,0 13 1 0,0-13-3 0,0 0 0 15,0 0 0-15,-2 9 3 0,2-9 5 0,0 0-4 16,0 7-1-16,0-7 0 0,0 0 3 0,-2 7-1 16,2-7 3-16,-1 5-3 0,1-5 3 0,-2 5 0 15,2-5-2-15,0 0 4 0,-1 8 0 0,1-8 2 16,-1 6 3-16,1-6-5 0,-1 6 1 0,1-6 0 15,-2 5 2-15,2-5-1 0,-2 6 1 0,2-6 2 16,-1 5-3-16,1-5 0 0,-1 7 1 0,1-7 1 16,-3 6-1-16,3-6 8 0,-1 6-7 0,1-6 5 15,0 7-6-15,0-7 4 0,-1 6-6 0,1-6 2 16,-1 7-1-16,1-7 0 0,-1 6 2 0,1-6-2 16,0 6-1-16,0-6-3 0,-2 7-1 0,2-7 3 15,-1 6 2-15,1-6-2 0,0 6 0 0,0-6-2 16,-1 7-2-16,1-7 1 0,0 0 0 0,-1 7-3 0,1-7 0 15,0 0 1-15,0 0 2 0,0 8 0 0,0-8-3 16,0 0 5-16,-1 5-3 0,1-5 3 16,0 0 2-16,0 0 3 0,-1 7-1 0,1-7 3 15,0 0-2-15,0 0-1 0,0 0 4 0,0 0 1 0,0 0-5 16,0 0 1-16,1 7-3 0,-1-7 0 16,0 0 0-16,0 0-1 0,1 3-1 0,-1-3 0 15,0 0 4-15,0 0-5 0,0 0 2 0,0 0-5 0,0 0 2 16,0 8-3-16,0-8 1 0,0 0 3 0,0 0-3 15,0 0 0-15,0 7 4 0,0-7 0 16,0 0-1-16,2 3-3 0,-2-3-1 0,0 0 4 0,1 6-7 16,-1-6-8-16,0 0-14 0,0 7-18 0,0-7-13 15,0 0-14-15,-3 7-23 0,3-7-19 0,-1 6-29 16,1-6-42-16,-2 4-37 0,2-4-196 0,0 0-449 16,-6 3 198-16</inkml:trace>
        </inkml:traceGroup>
        <inkml:traceGroup>
          <inkml:annotationXML>
            <emma:emma xmlns:emma="http://www.w3.org/2003/04/emma" version="1.0">
              <emma:interpretation id="{36E22B99-3DCF-4237-83BF-056EF312074C}" emma:medium="tactile" emma:mode="ink">
                <msink:context xmlns:msink="http://schemas.microsoft.com/ink/2010/main" type="inkWord" rotatedBoundingBox="17520,4139 17526,4328 17302,4335 17296,4146"/>
              </emma:interpretation>
            </emma:emma>
          </inkml:annotationXML>
          <inkml:trace contextRef="#ctx0" brushRef="#br0" timeOffset="1825.85">17298 4184 112 0,'0'0'161'0,"0"0"-11"0,0 0-9 0,0 0-8 15,0 0-7-15,0 0-9 0,0 0 2 0,0 0-6 16,0 0-2-16,0 0-7 0,0 0-7 0,0 0-5 15,0 0-2-15,0 0-11 0,0 0-3 0,0 0-7 16,0 0-5-16,0 0-8 0,0 0-3 0,0 0-6 16,0 0-2-16,0 0-6 0,0 0-5 0,0 0-2 15,0 0-6-15,0 0-1 0,0 0-4 16,0 0 1-16,0 0-4 0,0 0-2 0,10-14-3 0,-10 14 1 16,5-3-2-16,-5 3-1 0,5-3-3 0,-5 3 1 15,5-2-1-15,-1-1 0 0,-4 3-4 0,6-4 0 16,-3 2 0-16,-3 2-1 0,6-3 2 0,-6 3-2 15,5-1 0-15,-5 1 0 0,6-2-6 0,-6 2 3 0,0 0 1 16,6-1-1-16,-6 1-1 0,0 0 3 16,0 0-1-16,6-2-7 0,-6 2 6 0,0 0-3 15,0 0-4-15,0 0 5 0,0 0-4 0,0 0-7 0,0 0 10 16,6 5 1-16,-6-5 2 0,0 0-3 0,1 5 3 16,-1-5 1-16,0 0 1 0,1 6-1 0,-1-6 6 15,0 0-4-15,0 8 0 0,0-8 9 0,0 5-5 16,0-5-1-16,0 0 2 0,-1 10 2 0,1-10-3 15,-1 6 6-15,1-6-3 0,-1 7 3 0,1-7 2 16,-3 6-4-16,3-6 1 0,-2 7 0 0,2-7 5 16,-1 9-1-16,1-9-1 0,-2 7 1 0,2-7-1 15,-2 6-1-15,0-2 0 0,2-4-1 0,-3 8-1 16,1-5 1-16,2-3-6 0,-3 7 3 0,3-7 1 16,-3 5-1-16,3-5-1 0,-4 6-5 0,1-3 4 15,3-3-1-15,-2 5-5 0,2-5 4 0,-5 6 1 16,5-6 2-16,-4 4-4 0,4-4 1 0,-4 5 1 0,4-5-1 15,-4 4-1-15,4-4 0 0,-5 1 0 0,5-1 0 16,-3 3-1-16,3-3-1 0,0 0 0 0,0 0-2 16,-5 3 1-16,5-3-2 0,0 0 3 0,0 0-1 15,0 0 0-15,0 0-1 0,0 0-1 16,-4 3 6-16,4-3-6 0,0 0 0 0,0 0 2 0,0 0-1 16,0 0-2-16,0 0 3 0,0 0 0 0,0 0 1 15,0 0-1-15,0 0-2 0,0 0-2 0,0 0 4 16,0 0-2-16,18-7 0 0,-18 7-2 0,6-2 4 15,-6 2-3-15,0 0 2 0,8-1-4 0,-8 1 3 16,4-2 0-16,-4 2 1 0,0 0-2 0,7-1-1 16,-7 1 0-16,0 0 5 0,0 0-8 0,0 0 3 15,8 0-1-15,-8 0 0 0,0 0 0 0,5 3 2 0,-5-3-2 16,0 0 2-16,4 2-2 0,-4-2 2 16,2 4 2-16,-2-4-4 0,4 5 2 0,-4-5 0 0,2 3 2 15,-2-3-2-15,4 6 3 0,-2-3-1 0,-2-3 2 16,6 3 0-16,-4 0 2 0,-2-3 3 0,8 2 3 15,-3 0-2-15,0-1 2 0,0 1-1 0,0 0-1 16,-5-2 3-16,11 1-4 0,-5 0 1 0,2-1 1 16,0 0-4-16,-2 0-1 0,-6 0 2 0,15-2 0 15,-7 0 0-15,-3 0 0 0,1 1-3 0,0 1 2 16,-1-2 0-16,-5 2 3 0,9-4-5 0,-5 3 6 16,-4 1-2-16,6-3-6 0,-6 3 5 0,4-3-6 15,-4 3 2-15,0 0-5 0,5-2-4 0,-5 2-13 16,0 0-13-16,0 0-16 0,0 0-14 0,0 0-18 0,0 0-23 15,0 0-16-15,0 0-30 0,0 0-16 0,0 0-36 16,0 0-152-16,0 0-383 0,0 0 170 16</inkml:trace>
        </inkml:traceGroup>
        <inkml:traceGroup>
          <inkml:annotationXML>
            <emma:emma xmlns:emma="http://www.w3.org/2003/04/emma" version="1.0">
              <emma:interpretation id="{96DA3A01-CBE0-4518-9948-ACAF627962E2}" emma:medium="tactile" emma:mode="ink">
                <msink:context xmlns:msink="http://schemas.microsoft.com/ink/2010/main" type="inkWord" rotatedBoundingBox="17411,4731 17416,4896 17293,4899 17288,4735"/>
              </emma:interpretation>
            </emma:emma>
          </inkml:annotationXML>
          <inkml:trace contextRef="#ctx0" brushRef="#br0" timeOffset="3279.76">17289 4752 51 0,'0'0'180'0,"0"0"-12"0,0 0-11 16,0 0-9-16,0 0-11 0,0 0-7 0,0 0-12 15,2-9 0-15,-2 9-8 0,0 0-4 0,0 0-7 16,0 0-5-16,0 0-5 0,0 0-4 0,0 0-6 16,0 0-6-16,0 0-8 0,0 0-5 0,0 0-10 15,0 0-1-15,0 0-8 0,0 0-4 0,0 0-4 0,0 0-2 16,7-2-2-16,-7 2-7 0,8-3-2 16,-8 3-1-16,10 0-2 0,-4-2-3 0,-6 2-2 15,10-1-1-15,-5 0 3 0,-5 1-3 0,10 0-1 16,-4 0-1-16,-6 0-3 0,8 0 2 0,-8 0-3 0,8 0 2 15,-8 0-4-15,5 1 0 0,-5-1 0 16,0 0-3-16,6 3 3 0,-6-3 0 0,0 0 0 16,3 4-1-16,-3-4 2 0,0 0-1 0,1 5 4 0,-1-5-1 15,0 0-1-15,0 7 1 0,0-7-1 0,0 0 2 16,0 0 3-16,-3 9 2 0,3-9 2 16,0 0 0-16,-3 4 1 0,3-4 0 0,-3 5 0 0,3-5 2 15,0 0-2-15,-3 3 1 0,3-3-3 0,0 0 1 16,-4 6-3-16,4-6 0 0,0 0 1 0,-4 2-3 15,4-2 1-15,0 0-1 0,0 0-4 0,-3 4 3 16,3-4-3-16,0 0 1 0,0 0 2 0,0 0-5 16,0 0 0-16,-2 6 0 0,2-6-1 0,0 0 0 15,0 0 0-15,0 0 0 0,0 0-2 0,0 0 3 16,0 0-2-16,0 0-1 0,0 0 7 0,0 0-5 16,3 6-1-16,-3-6-2 0,4 3 0 0,-4-3 2 15,0 0 2-15,5 3-4 0,-5-3 0 0,4 3 2 0,-4-3 1 16,3 2-2-16,-3-2 2 0,5 3-2 0,-5-3-1 15,3 3-1-15,-3-3 0 0,0 0 2 0,5 5-1 16,-5-5 1-16,0 0 2 0,4 3-3 0,-4-3-1 16,0 0 2-16,4 4 2 0,-4-4-2 0,2 2 2 15,-2-2-5-15,3 5 4 0,-3-5-1 0,0 0 0 16,3 3-2-16,-3-3 3 0,0 0-3 0,2 6-1 16,-2-6 1-16,3 4 2 0,-3-4-1 0,0 0 2 15,2 6-1-15,-2-6 0 0,1 5 1 0,-1-5 2 16,0 0-2-16,0 6 2 0,0-6 1 15,0 0 7-15,0 0 2 0,-2 7 7 0,2-7 1 0,-4 4 1 16,4-4 0-16,-5 5 1 0,1-3-1 0,4-2-5 16,-10 1-1-16,5 2 0 0,-2-3-3 0,7 0 0 15,-11 5-1-15,5-5-4 0,0 1 0 0,6-1-1 16,-11 2-14-16,5 0-11 0,0-2-14 0,6 0-17 16,-10 2-17-16,5-2-23 0,5 0-21 0,-8 0-29 15,8 0-29-15,-7-2-30 0,7 2-181 0,0 0-410 0,-6-3 181 16</inkml:trace>
        </inkml:traceGroup>
        <inkml:traceGroup>
          <inkml:annotationXML>
            <emma:emma xmlns:emma="http://www.w3.org/2003/04/emma" version="1.0">
              <emma:interpretation id="{130B7F82-4B78-4F92-BC14-4028D651F46B}" emma:medium="tactile" emma:mode="ink">
                <msink:context xmlns:msink="http://schemas.microsoft.com/ink/2010/main" type="inkWord" rotatedBoundingBox="17440,5196 17447,5424 17291,5429 17284,5201"/>
              </emma:interpretation>
            </emma:emma>
          </inkml:annotationXML>
          <inkml:trace contextRef="#ctx0" brushRef="#br0" timeOffset="4281.99">17308 5208 84 0,'0'0'211'0,"-1"-7"-10"16,1 7-10-16,0 0-8 0,0 0-9 0,0 0-7 15,0 0-7-15,0 0-8 0,0 0-6 0,0 0-10 16,0 0-5-16,0 0-9 0,0 0-7 0,0 0-11 15,0 0-8-15,0 0-10 0,0 0-5 0,0 0-13 16,0 0-5-16,0 0-6 0,0 0-12 0,0 0-6 16,0 0-3-16,0 0-3 0,0 0-1 0,0 0-4 15,0 0 3-15,0 0-1 0,0 0 2 0,-3 19-3 16,3-19-1-16,-3 7 0 0,1-4-4 0,2-3 0 0,-2 8 3 16,1-4-5-16,1-4-5 0,-3 7 1 15,3-7 0-15,-1 7 4 0,1-7-11 0,-1 6 0 16,1-6 1-16,-3 6-2 0,3-6-3 0,-1 5 2 0,1-5-3 15,0 0 1-15,0 0-2 0,1 7 2 16,-1-7 1-16,2 6 0 0,-2-6 0 0,0 0-4 16,4 5-1-16,-4-5 5 0,4 2-2 0,0 0 1 0,-4-2 0 15,7 3 0-15,-7-3-3 0,8 0 1 0,-8 0-15 16,9 0-13-16,-5 2-9 0,-4-2-21 0,9 0-17 16,-9 0-20-16,8 0-20 0,-8 0-18 0,9-2-24 15,-9 2-27-15,9-3-32 0,-5 2-189 0,-4 1-431 16,7-4 191-16</inkml:trace>
          <inkml:trace contextRef="#ctx0" brushRef="#br0" timeOffset="4555.96">17438 5247 85 0,'0'0'235'15,"0"0"-9"-15,0 0-11 0,0 0-11 0,0 0-9 0,0 0-19 16,0 0-17-16,4-2-12 0,-4 2-18 0,0 0-17 15,0 0-5-15,0 0-8 0,0 0-2 16,0 0-2-16,0 0 0 0,0 0 0 0,-8 17-9 16,7-13-7-16,-1 1-6 0,0 0-6 0,-1-1-5 0,0 3-6 15,-1-1-1-15,1 1-7 0,1 0-4 0,-1 0-5 16,1-3-2-16,-1 4-5 0,1-1-3 0,0-3-2 16,0 3-3-16,0 0-4 0,0 0-18 0,1 0-27 15,0-1-18-15,-1 0-22 0,0 0-19 0,0 1-28 16,0-1-17-16,1 0-15 0,-1 0-17 0,1-1-30 15,-1 0-193-15,-1 1-414 0,0-3 184 0</inkml:trace>
        </inkml:traceGroup>
        <inkml:traceGroup>
          <inkml:annotationXML>
            <emma:emma xmlns:emma="http://www.w3.org/2003/04/emma" version="1.0">
              <emma:interpretation id="{DD5C9023-BE8E-49EC-96F2-80C3F72E5AAE}" emma:medium="tactile" emma:mode="ink">
                <msink:context xmlns:msink="http://schemas.microsoft.com/ink/2010/main" type="inkWord" rotatedBoundingBox="17548,5699 17553,5861 17341,5868 17336,5706"/>
              </emma:interpretation>
            </emma:emma>
          </inkml:annotationXML>
          <inkml:trace contextRef="#ctx0" brushRef="#br0" timeOffset="10735.05">17383 5705 140 0,'0'0'150'0,"0"0"-10"16,0 0-18-16,0 0-12 0,0 0-8 0,0 0-8 15,8 3-3-15,-8-3-7 0,0 0-8 0,0 0-3 16,0 0-2-16,0 0-3 0,0 0-4 0,8 0 0 16,-8 0-4-16,6 1-2 0,-6-1 1 0,8 0-7 15,-8 0 0-15,9 1-3 0,-4 1 2 0,-5-2-2 0,10-2-3 16,-3 2-3-16,-7 0-2 0,11-1-1 16,-5 1-5-16,0 0 1 0,-6 0-4 0,12-1-5 15,-7 2 1-15,-5-1-6 0,12-1-5 0,-7 0 2 0,-5 1-3 16,10 0 0-16,-10 0-4 0,9-1-1 0,-9 1 1 15,9 0-2-15,-9 0 1 0,6-1-9 0,-6 1-9 16,0 0-8-16,8 0-7 0,-8 0-13 0,0 0-16 16,0 0-9-16,6 1-11 0,-6-1-13 0,0 0-10 15,0 0-29-15,0 0-45 0,0 0-104 0,0 0-292 16,0 0 129-16</inkml:trace>
          <inkml:trace contextRef="#ctx0" brushRef="#br0" timeOffset="11235.82">17347 5748 99 0,'0'0'129'16,"-3"4"-7"-16,3-4-8 0,0 0-14 0,-4 4-6 16,4-4-4-16,0 0-7 0,-1 5-5 0,1-5 1 0,0 0-6 15,0 0-5-15,-1 6-5 0,1-6-3 16,0 0-3-16,0 0-8 0,0 0 0 0,5 5-5 0,-5-5 0 16,6 2-5-16,-6-2-3 0,7 1 0 0,-2 1 0 15,-5-2-8-15,9 0 2 0,-3 1-6 0,0-1-3 16,0 1 0-16,0 0 0 0,0-1-4 0,-6 0 1 15,11-1 0-15,-4 2 0 0,-1-1-1 0,-6 0 0 16,11 0-1-16,-11 0 0 0,9 0-2 0,-9 0 0 16,8-1-1-16,-8 1-2 0,7 1-1 0,-7-1-4 15,0 0 0-15,7 0 0 0,-7 0 0 0,0 0 1 16,5 3 7-16,-5-3-7 0,1 5-1 0,-1-5 3 16,0 0-1-16,-1 9-1 0,1-9 0 0,0 7 1 0,0-7-1 15,0 6-3-15,0-6 5 0,-1 8-4 16,1-8-1-16,-3 7 6 0,3-7-4 0,-3 7 3 0,1-4-1 15,2-3 0-15,-4 6-6 0,1-2-3 0,-1-1 6 16,4-3-5-16,-9 5-6 0,5-3-13 16,-1 2-18-16,-1-2-9 0,0 1-18 15,1-1-16-15,5-2-4 0,-10 0-34 0,10 0-33 0,-10 0-108 0,10 0-282 16,-9 0 125-16</inkml:trace>
        </inkml:traceGroup>
        <inkml:traceGroup>
          <inkml:annotationXML>
            <emma:emma xmlns:emma="http://www.w3.org/2003/04/emma" version="1.0">
              <emma:interpretation id="{F76155CA-0C59-4A03-9A89-E0758C0A827F}" emma:medium="tactile" emma:mode="ink">
                <msink:context xmlns:msink="http://schemas.microsoft.com/ink/2010/main" type="inkWord" rotatedBoundingBox="17491,6294 17497,6483 17366,6487 17360,6298"/>
              </emma:interpretation>
            </emma:emma>
          </inkml:annotationXML>
          <inkml:trace contextRef="#ctx0" brushRef="#br0" timeOffset="12694.58">17421 6309 165 0,'2'-4'151'0,"-2"4"-3"0,0 0-2 0,0 0-8 0,3-5-5 15,-3 5-10-15,0 0-10 0,2-4 1 0,-2 4-4 16,0 0-10-16,0 0-8 0,0 0-5 16,0 0-8-16,0 0-10 0,0 0-3 0,0 0-9 0,0 0 0 15,0 0-11-15,0 0 1 0,0 0 4 0,0 0-4 16,0 0 1-16,-14 13-3 0,10-6-5 0,-1-1 2 15,1 0-4-15,-1-2 2 0,1 4-5 0,0 0 2 16,-1 0-5-16,2 0-3 0,-1-1-3 0,1 0-1 16,0 2 1-16,1-2 1 0,1 1-2 0,-1-1-2 15,1-1-3-15,1 0 2 0,0-6-5 0,1 10 1 16,1-3-1-16,0-2 2 0,1-1 1 0,0 0 0 16,0 0-4-16,3 0 3 0,-2 0-2 0,1 0-4 15,1-1 0-15,0 1 0 0,1 0-3 0,-1-3 2 0,-1 0-2 16,3 1 1-16,-3-1-2 0,-5-1-2 0,10 2-1 15,-5-2 1-15,-5 0 1 0,9 0 0 16,-9 0-2-16,9-3 0 0,-6 1-3 0,-3 2 4 0,7-4-3 16,-4 1-1-16,-3 3 2 0,4-4 0 0,-4 4-1 15,4-7-1-15,-2 3 1 0,-2 4 0 0,2-6-1 16,-2 6 0-16,1-7-2 0,-1 7 2 0,1-5-2 16,-1 5-1-16,0 0 0 0,0 0-3 0,-2-9-10 15,2 9-8-15,0 0-14 0,0 0-9 0,-7-3-9 16,7 3-14-16,0 0-7 0,-13 3-21 0,8-1-14 15,-3 1-15-15,2-2-11 0,0 1-27 0,0 1-195 16,-2-1-386-16,2 1 170 0</inkml:trace>
        </inkml:traceGroup>
      </inkml:traceGroup>
      <inkml:traceGroup>
        <inkml:annotationXML>
          <emma:emma xmlns:emma="http://www.w3.org/2003/04/emma" version="1.0">
            <emma:interpretation id="{9CCEE745-4A71-41B5-9E9D-EABC7F5BF0B2}" emma:medium="tactile" emma:mode="ink">
              <msink:context xmlns:msink="http://schemas.microsoft.com/ink/2010/main" type="line" rotatedBoundingBox="15976,3863 16190,3870 16189,3885 15975,3879"/>
            </emma:interpretation>
          </emma:emma>
        </inkml:annotationXML>
        <inkml:traceGroup>
          <inkml:annotationXML>
            <emma:emma xmlns:emma="http://www.w3.org/2003/04/emma" version="1.0">
              <emma:interpretation id="{AED84545-CA25-48FC-B0CE-2934B9FFC514}" emma:medium="tactile" emma:mode="ink">
                <msink:context xmlns:msink="http://schemas.microsoft.com/ink/2010/main" type="inkWord" rotatedBoundingBox="15976,3863 16190,3870 16189,3885 15975,3879"/>
              </emma:interpretation>
            </emma:emma>
          </inkml:annotationXML>
          <inkml:trace contextRef="#ctx0" brushRef="#br0" timeOffset="22830.42">15976 3865 140 0,'0'0'139'0,"0"0"-10"15,0 0-3-15,0 0-7 0,0 0 1 0,0 0-10 0,0 0-12 16,0 0 1-16,0 0-5 0,0 0-8 0,0 0-4 15,0 0-11-15,0 0 2 0,0 0-13 0,0 0-2 16,0 0-9-16,0 0-4 0,0 0-1 0,0 0-5 16,0 0-5-16,0 0-5 0,0 0-2 0,0 0-3 15,0 0-3-15,18 0 2 0,-12 1-6 16,-6-1 2-16,7 0-12 0,-7 0 9 0,8-1-4 0,-8 1-4 16,10 1 4-16,-4-1-5 0,-6 0 1 0,10 1-1 15,-5 0-3-15,-5-1 0 0,11 0-1 0,-6 0 1 16,-5 0 1-16,9 2-4 0,-9-2 2 0,9 1 0 15,-9-1 1-15,8 0-4 0,-8 0 0 0,7 0 4 16,-7 0-2-16,7 1-1 0,-7-1-2 16,8 0 3-16,-8 0-1 0,6 2-1 0,-6-2 5 0,6 0-1 15,-6 0-4-15,9 0 5 0,-9 0-2 0,5 1-4 16,-5-1 6-16,9 0-1 0,-9 0-2 0,7 0 0 16,-7 0 5-16,7 0-4 0,-7 0 5 0,7 2-2 0,-7-2 4 15,0 0-4-15,8-2-3 0,-8 2 5 16,0 0-1-16,0 0-1 0,9 0-1 0,-9 0 3 15,0 0 4-15,0 0-1 0,0 0 0 0,0 0 7 0,0 0 4 16,7 0-5-16,-7 0 3 0,0 0-1 0,0 0 4 16,0 0-6-16,0 0 0 0,0 0 1 0,0 0-3 15,0 0-4-15,0 0-1 0,0 0 0 16,0 0-4-16,0 0 3 0,0 0-4 0,0 0 0 0,0 0 1 16,0 0-6-16,0 0 2 0,0 0-3 0,-24 0-3 15,24 0 1-15,-7 0-8 0,7 0 4 0,-9 0-3 16,9 0 2-16,-10 2-3 0,5-1 1 0,5-1 4 15,-11 0 1-15,5 1-3 0,6-1 2 0,-11 0-1 16,4 1 6-16,7-1-4 0,-13 0 2 0,7 0-1 16,1 1 2-16,5-1-3 0,-13 0 5 0,9 0-3 0,4 0 1 15,-11 0 0-15,11 0 0 0,-9 0 3 16,9 0-4-16,-6 0 5 0,6 0-2 0,0 0 2 16,-7 0 2-16,7 0-1 0,0 0 2 0,0 0 4 15,-7-1 5-15,7 1 0 0,0 0 3 0,0 0 0 0,0 0 2 16,0 0 0-16,0 0 4 0,0 0-5 0,0 0-2 15,0 0 1-15,0 0 0 0,0 0 0 16,-7-1-2-16,7 1 0 0,0 0-3 0,0 0 2 16,0 0-4-16,0 0 0 0,0 0 1 0,0 0-4 0,0 0 3 15,0 0-2-15,0 0-2 0,17-5 0 0,-17 5-1 16,6-2-3-16,-6 2 2 0,7 0-2 0,-7 0 3 16,7-1-3-16,-7 1 1 0,10 0-1 0,-10 0 1 15,8-1 1-15,-8 1-3 0,9 0 3 0,-4-2-4 16,-5 2 0-16,9 0 0 0,-9 0-2 0,8 0 1 15,-8 0 0-15,9 0 7 0,-4 0-7 0,-5 0-1 16,9 2-2-16,-4-2 6 0,-5 0-2 0,9 1 0 16,-9-1-2-16,8 1 2 0,-4 1-4 15,-4-2 5-15,0 0-3 0,9 0 0 0,-5 1 0 0,-4-1 4 16,0 0-1-16,7 0-4 0,-7 0 0 0,0 0 3 16,6 2-2-16,-6-2-1 0,0 0 2 0,5 2 1 15,-5-2 0-15,0 0 3 0,0 0-7 0,6 1 4 0,-6-1 1 16,0 0-4-16,0 0-4 0,0 0-11 15,0 0-11-15,0 0-14 0,0 0-17 0,0 0-13 16,0 0-31-16,0 0-36 0,0 0-47 0,0 0-157 0,0 0-372 16,0 0 165-16</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2:37.243"/>
    </inkml:context>
    <inkml:brush xml:id="br0">
      <inkml:brushProperty name="width" value="0.05292" units="cm"/>
      <inkml:brushProperty name="height" value="0.05292" units="cm"/>
      <inkml:brushProperty name="color" value="#FF0000"/>
    </inkml:brush>
    <inkml:brush xml:id="br1">
      <inkml:brushProperty name="width" value="0.04667" units="cm"/>
      <inkml:brushProperty name="height" value="0.04667" units="cm"/>
      <inkml:brushProperty name="color" value="#3165BB"/>
      <inkml:brushProperty name="fitToCurve" value="1"/>
    </inkml:brush>
    <inkml:brush xml:id="br2">
      <inkml:brushProperty name="width" value="0.04667" units="cm"/>
      <inkml:brushProperty name="height" value="0.04667" units="cm"/>
      <inkml:brushProperty name="color" value="#177D36"/>
      <inkml:brushProperty name="fitToCurve" value="1"/>
    </inkml:brush>
  </inkml:definitions>
  <inkml:traceGroup>
    <inkml:annotationXML>
      <emma:emma xmlns:emma="http://www.w3.org/2003/04/emma" version="1.0">
        <emma:interpretation id="{289FED3D-8DCA-4620-BDC8-27D9D40E9D91}" emma:medium="tactile" emma:mode="ink">
          <msink:context xmlns:msink="http://schemas.microsoft.com/ink/2010/main" type="writingRegion" rotatedBoundingBox="18342,6622 24272,6673 24265,7525 18334,7474"/>
        </emma:interpretation>
      </emma:emma>
    </inkml:annotationXML>
    <inkml:traceGroup>
      <inkml:annotationXML>
        <emma:emma xmlns:emma="http://www.w3.org/2003/04/emma" version="1.0">
          <emma:interpretation id="{DE9ED56E-4486-4E87-A096-E19CC63D12E5}" emma:medium="tactile" emma:mode="ink">
            <msink:context xmlns:msink="http://schemas.microsoft.com/ink/2010/main" type="paragraph" rotatedBoundingBox="18342,6622 24272,6673 24265,7525 18334,7474" alignmentLevel="1"/>
          </emma:interpretation>
        </emma:emma>
      </inkml:annotationXML>
      <inkml:traceGroup>
        <inkml:annotationXML>
          <emma:emma xmlns:emma="http://www.w3.org/2003/04/emma" version="1.0">
            <emma:interpretation id="{38339B19-06B3-4F08-8F1D-11728989D80A}" emma:medium="tactile" emma:mode="ink">
              <msink:context xmlns:msink="http://schemas.microsoft.com/ink/2010/main" type="line" rotatedBoundingBox="18342,6622 24272,6673 24265,7525 18334,7474"/>
            </emma:interpretation>
          </emma:emma>
        </inkml:annotationXML>
        <inkml:traceGroup>
          <inkml:annotationXML>
            <emma:emma xmlns:emma="http://www.w3.org/2003/04/emma" version="1.0">
              <emma:interpretation id="{47F662B1-53F6-450E-88D9-2F86B281E34D}" emma:medium="tactile" emma:mode="ink">
                <msink:context xmlns:msink="http://schemas.microsoft.com/ink/2010/main" type="inkWord" rotatedBoundingBox="18342,6622 19131,6629 19125,7292 18336,7285"/>
              </emma:interpretation>
            </emma:emma>
          </inkml:annotationXML>
          <inkml:trace contextRef="#ctx0" brushRef="#br0">18742 6908 216 0,'0'0'243'0,"-2"-6"-18"0,2 6-10 15,0 0-16-15,0 0-9 0,0 0-11 0,0 0-12 16,0 0-13-16,0 0-8 0,0 0-11 0,0 0-14 16,0 0-8-16,0 0-10 0,0 0-15 0,0 0-6 15,0 0-9-15,0 0-13 0,0 0-5 0,0 0-7 16,0-5-7-16,0 5-2 0,0 0-4 0,0 0-3 15,0 0-5-15,0 0-1 0,0 0 0 0,-8 19-4 16,5-13 4-16,-1 1-8 0,-1 0 6 0,1 1-4 16,0 0-3-16,-2 2-1 0,1-2 0 0,-1 2 0 0,0-1 1 15,1 3 0-15,-1-3-1 0,1 0-2 0,-1 2-3 16,2 0 0-16,-2-3 0 0,2 0 1 0,1 1 1 16,-1 0-1-16,1 0 0 0,0 0-1 0,-1 0-3 15,1 0 3-15,0-2-2 0,2 2-1 0,-2-1-3 16,-1-1 1-16,4 2 0 0,-2-3-1 0,0-1 3 15,-1 2-3-15,3-2-1 0,0-5-3 0,-3 10 2 16,3-7-3-16,-2 2 5 0,2-5 0 0,0 0-4 16,-4 8 4-16,4-8-2 0,-1 4 0 0,1-4 5 0,0 0-2 15,0 0 0-15,0 0 1 0,0 0-3 16,0 0-2-16,0 0 2 0,0 0-9 0,0 0 1 16,-3-14-7-16,0 7-6 0,6-2-5 0,-2 0 1 15,5-2-3-15,-2-2-7 0,3-1 0 0,-1 1 4 0,4-5 0 16,1 2 4-16,-1 0 0 0,0 1 5 0,-2 3-2 15,1 0 6-15,-2 0-2 0,1 1 1 0,-2-2 4 16,1 3 2-16,-1 2-2 0,-2 1 6 0,0 0-6 16,0-1 6-16,-1 2 0 0,2 0 2 0,-3 1-1 15,-2 1 1-15,3-1-2 0,-2 1 2 0,2-2-2 16,-1 1 3-16,-1 0 1 0,2 1-2 0,-3 4 4 16,1-9 3-16,2 5 1 0,-3 4 0 0,0-8 0 15,0 8 5-15,1-7-2 0,-1 7 3 0,2-5 0 16,-2 5-2-16,1-5 2 0,-1 5-4 0,0 0 0 15,0 0-1-15,2-4-3 0,-2 4-1 0,0 0-2 16,0 0 0-16,0 0 3 0,0 0-3 0,0 0-3 0,0 0 7 16,0 0-5-16,0 0 6 0,5 11 2 15,-3-6 7-15,1 0-9 0,-1 3 8 0,1-2-2 0,0 3 2 16,0 0 1-16,1-2 3 0,0 0 0 0,1 2 2 16,-1-3-2-16,2 3 3 0,-1-2 0 15,-1 0-1-15,0 2-7 0,2-2 12 0,-2 2-5 0,2-3 1 16,-2 2-7-16,0-1 7 0,1 1 2 0,-1-1-6 15,-1 0-1-15,-2-2 2 0,3 2-1 0,-1 0 1 16,-1-1-5-16,0 1 2 0,1-1-3 0,-1 0 5 16,1 2-4-16,-1-3 1 0,2 1 0 0,-1 0-5 15,-3-1 0-15,0 0 1 0,3-1-1 0,-2 0-2 16,-1-4 1-16,6 10-2 0,-6-6 0 0,3 0 4 0,-2 0-6 16,5-1 1-16,-5 1 0 0,-1-4-8 15,3 8 8-15,0-5 1 0,-3-3-7 0,4 4 5 0,0-1 2 16,-4-3 4-16,3 4-8 0,-3-4-6 0,4 5-3 15,-4-5-9-15,5 3-8 0,-5-3-17 0,2 2-12 16,-2-2-16-16,0 0-23 0,6 4-16 0,-6-4-16 16,0 0-28-16,0 0-33 0,0 0-60 0,0 0-197 15,0 0-481-15,0 0 213 0</inkml:trace>
          <inkml:trace contextRef="#ctx0" brushRef="#br0" timeOffset="379.84">18705 7075 6 0,'0'0'208'0,"-6"1"-12"0,6-1-21 0,0 0-14 15,0 0-8-15,0 0-17 0,0 0-11 0,-5 2-8 16,5-2-9-16,0 0 1 0,0 0-4 0,0 0 1 16,0 0-4-16,0 0 0 0,0 0 2 0,15 8-4 15,-11-7-2-15,5-1-6 0,-1 2-4 0,4-1-7 16,0 2-9-16,2-2-3 0,-1 0-8 0,0 0-8 15,1-1-5-15,-4 0-5 0,-1 2-15 0,1-1-22 16,0-1-20-16,-1 3-19 0,-1-5-19 0,-1 4-23 16,2-2-19-16,-4 1-14 0,2 0-24 0,-7-1-6 15,10 0-25-15,-10 0-178 0,7 0-369 0,-7 0 164 0</inkml:trace>
          <inkml:trace contextRef="#ctx0" brushRef="#br0" timeOffset="842.28">19110 7117 22 0,'0'0'219'16,"0"0"-10"-16,0 0-8 0,0 0-11 0,0 0-12 16,0 0-12-16,0 0-13 0,0 0-5 0,0 0-10 0,0 0-5 15,0 0-10-15,0 0-10 0,0 0-15 0,0 0-11 16,0 0-15-16,0 0 2 0,3 9 3 0,-3-9 6 15,0 5-5-15,0-5-2 0,0 0-1 0,-1 11 1 16,2-6-1-16,-1-5-4 0,0 10 0 0,0-3-2 16,0-1 1-16,0 1-11 0,0 1 0 0,-1-3 0 15,1 3-5-15,-2-1-8 0,3 0 0 16,-3 0-6-16,3 1-4 0,-1-8-4 0,0 11-4 0,1-6 0 16,-1 0-1-16,0-5-9 0,1 10 4 0,-1-10 0 15,-1 8-10-15,2-4-13 0,-1-4-16 0,1 7-21 16,-1-7-20-16,0 6-23 0,0-6-29 0,3 4-21 0,-3-4-28 15,1 5-34-15,-1-5-45 0,0 0-214 16,0 0-489-16,9-1 217 0</inkml:trace>
          <inkml:trace contextRef="#ctx0" brushRef="#br0" timeOffset="11648.19">18596 6633 55 0,'0'0'156'16,"0"0"-2"-16,0 0-21 0,0 0 1 0,0 0-15 16,0 0-3-16,0 0-3 0,0 0-11 0,0 0-7 15,0 0-5-15,0 0-8 0,-5-6-1 0,5 6-7 16,0 0-10-16,0 0-1 0,0 0-7 0,0 0-1 16,0 0-8-16,0 0-3 0,0 0-4 0,0 0-1 15,0 0-4-15,0 0-3 0,0 0-1 0,-6-2-4 16,6 2-6-16,0 0 1 0,0 0-3 0,0 0-7 15,0 0 6-15,0 0 0 0,-11 2-1 0,11-2-2 16,-6 3-8-16,6-3 8 0,-7 3-4 0,3 0-2 16,0 0-3-16,0-1 7 0,-1 1 3 0,-2 2-1 15,3-2-1-15,-4 1 1 0,2-1 0 0,-1 1-5 0,3 1 5 16,-3-3 3-16,1 4 3 0,-1-3-1 0,1 1-2 16,2 1-3-16,-2-1 1 0,2-1-6 15,1 0 5-15,-2 0-2 0,2 1 0 0,-1-1-1 0,4-3-2 16,-7 7 2-16,3-3 0 0,1 0 5 0,-2-1-3 15,1 1 6-15,1-1-2 0,1 1 0 0,-1-1 1 16,0 3-2-16,0-3 0 0,-1 2-2 0,3 0-1 16,1-5 4-16,-6 9-1 0,3-2 0 0,0-3 0 15,-1 2-2-15,1-1 2 0,2 0-3 16,-3-1-1-16,2 2-1 0,-1-1-1 0,1 1 0 0,-1-1-1 16,0 1 1-16,0 1 0 0,2-2 2 0,-2 2-3 15,1 1 2-15,1-3-2 0,0 2 4 0,-2-2-2 0,2 3 4 16,-1-1 0-16,1-1-1 0,-2 2 2 0,3-1-2 15,-2-2 1-15,0 3 4 0,0 1-1 0,1-2-2 16,1-2-2-16,-2 2 2 0,0 0-3 0,2 0-3 16,-2 1 0-16,2-1 0 0,0 0 0 0,-1 0 1 15,2 1-2-15,-2 0 0 0,1-1-5 0,1 0 3 16,-2 0 1-16,1 0 0 0,0 2-1 0,0-2 1 16,0 0 0-16,0 0-2 0,0-1 2 0,1 3 2 15,1-2-5-15,-2 1 1 0,1-1 2 0,2 2-3 16,-3-4 0-16,1 4 5 0,2-2 1 0,0-1-3 15,-3 2 1-15,4 0 1 0,-1-4 0 0,-2 4-1 16,2-1 3-16,0-2-5 0,-1 2 6 0,0-1-2 16,1-1-1-16,-3 1-1 0,3-2 3 0,-3-4-2 15,4 10 5-15,-3-6 5 0,1 1-2 0,-2-1 2 16,0-4 1-16,4 8 2 0,-4-8 1 0,3 6-12 16,0-3 10-16,-3-3 3 0,0 5-4 0,0-5 2 0,0 0 6 15,2 6-4-15,-2-6 0 0,0 0-5 16,2 4 0-16,-2-4 2 0,0 0-1 0,0 0 0 0,3 4-2 15,-3-4 1-15,0 0-2 0,0 0 1 0,0 0-3 16,0 0-6-16,0 0 4 0,0 0-1 0,0 0-1 16,0 0-13-16,0 0-17 0,0 0-31 0,0 0-27 15,0 0-30-15,0 0-32 0,0 0-40 0,4-15-49 16,-3 10-62-16,1 0-222 0,1 1-553 0,-1-3 244 16</inkml:trace>
        </inkml:traceGroup>
        <inkml:traceGroup>
          <inkml:annotationXML>
            <emma:emma xmlns:emma="http://www.w3.org/2003/04/emma" version="1.0">
              <emma:interpretation id="{C45C9746-B199-48D4-ADB9-FD1AB7CEF435}" emma:medium="tactile" emma:mode="ink">
                <msink:context xmlns:msink="http://schemas.microsoft.com/ink/2010/main" type="inkWord" rotatedBoundingBox="19507,6638 24272,6678 24265,7525 19500,7484"/>
              </emma:interpretation>
            </emma:emma>
          </inkml:annotationXML>
          <inkml:trace contextRef="#ctx0" brushRef="#br0" timeOffset="8723.15">23398 7127 14 0,'0'0'272'0,"0"0"-16"0,0 0-21 0,0 0-17 16,0 0-17-16,0 0-15 0,0 0-15 0,0 0-16 16,0 0-15-16,12-11-10 0,-10 8-14 0,1-1-12 15,3-3-11-15,-3 1-7 0,2-1-7 0,0-2-10 16,-1 0-5-16,1-2-9 0,0 0-3 15,0-1-6-15,2 3-6 0,-4-3-4 0,1 3-2 16,-1-3-6-16,1 1-5 0,2-2-1 0,-2 1-5 0,-1 1-3 16,1 2-3-16,-1 2 1 0,-2-6-2 0,2 6-2 15,0-1 2-15,0-1-5 0,-2 6 1 0,1-2 1 16,-2 5 1-16,1-8-5 0,-1 8 0 0,2-6 0 16,-2 6-4-16,0 0-1 0,2-5-1 0,-2 5-2 15,0 0 5-15,0 0-2 0,0 0-1 0,0 0-2 16,0 0 3-16,10 10 2 0,-7-7-3 0,1 4 5 15,-1-1-2-15,0 2 10 0,1 1 5 0,3 1-2 0,0 2 2 16,-1-1 3-16,-2 2 1 0,3 0 4 16,-3-2-1-16,3 1-3 0,-4-2 1 0,4 2-5 0,-5-3-1 15,0 0-2-15,1 0 1 0,0-2-4 0,0 1-4 16,-2-1 4-16,2 0-10 0,-1-1 2 0,0-1 3 16,0 0-2-16,-1 1-1 0,-1-6-2 0,3 6 4 15,-2-2 1-15,-1-4-9 0,2 5-12 0,-2-5-11 16,1 6-15-16,-1-6-16 0,0 0-18 0,2 5-22 15,-2-5-14-15,0 0-27 0,2 4-19 0,-2-4-32 16,0 0-202-16,0 0-424 0,0 0 189 0</inkml:trace>
          <inkml:trace contextRef="#ctx0" brushRef="#br0" timeOffset="8927.99">23505 7071 28 0,'0'0'224'16,"0"0"-22"-16,0 0-17 0,17-6-15 0,-11 7-11 15,-6-1-21-15,15 0-8 0,-6 1-15 0,-2 0-8 16,1 0-12-16,-1 0-20 0,0 2-21 0,-1-3-30 16,1 3-24-16,-3-2-28 0,-4-1-31 0,16 0-23 15,-8 1-34-15,-2 0-122 0,2 0-256 0,-1-1 114 0</inkml:trace>
          <inkml:trace contextRef="#ctx0" brushRef="#br0" timeOffset="9289.89">23925 6980 9 0,'3'-2'229'0,"-3"2"-22"0,0 0-20 16,0 0-20-16,0 0-18 0,0 0-5 0,0 0-9 0,0 0-2 15,0 0-4-15,-13 11-1 0,7-5-6 0,0 1-9 16,-1-1-6-16,-2 5-3 0,-2-1-3 0,1 1-4 16,1 1-4-16,-2 4-7 0,1-4-6 0,3 1-7 15,-3-3-2-15,3 2-7 0,2-2-5 0,1-2-5 16,-1 3-8-16,2-4-2 0,0 2-4 0,1-1 6 16,2-2-14-16,0 2-1 0,1-3-3 0,0 0 2 15,2-1-4-15,0 2 0 0,4-3-2 0,0 3 0 16,3-4 7-16,-1 0-15 0,1-1 0 0,4 1-1 15,-1-4 1-15,0 1-6 0,-4-1 1 0,1-2-5 0,-1 0-2 16,-2 1-6-16,1-3 2 0,-2 1-3 16,-2 1-3-16,-1-1 1 0,-1-1-2 0,-1 1-5 15,-1 5-7-15,-1-10-10 0,1 10-11 0,-5-7-13 0,2 4-14 16,3 3-16-16,-8-5-23 0,3 4-24 0,-1 0-41 16,6 1-24-16,-11 1-212 0,6 1-438 15,5-2 193-15</inkml:trace>
          <inkml:trace contextRef="#ctx0" brushRef="#br0" timeOffset="16809.93">24067 6759 83 0,'0'0'118'0,"0"0"-9"0,0 0 10 0,0 0-9 16,0 0-8-16,0 0-6 0,0 0-13 0,3-10 8 15,-3 10-9-15,0 0-10 0,0 0 1 0,0 0-1 16,0 0-7-16,0 0-1 0,0 0 2 0,-1-6-7 16,1 6 2-16,0 0-9 0,0 0-1 0,0 0 1 15,0 0-7-15,0 0 3 0,0 0 1 0,0 0-4 16,0 0-1-16,0 0-4 0,-2-6-4 15,2 6 0-15,0 0-1 0,0 0-4 0,0 0 0 0,0 0-6 16,0 0-2-16,0 0-6 0,0 0-1 0,0 0-4 16,0 0 1-16,0 0 0 0,0 0 0 0,0 0 6 15,0 0 4-15,0 0 3 0,0 0 6 0,13 11-2 0,-13-11-6 16,4 4-1-16,-4-4 1 0,7 4-6 0,-5-1-1 16,-2-3 1-16,4 6-4 0,0-5 4 0,0 2-5 15,-4-3 4-15,6 7 2 0,-1-5 0 0,-4 2-4 16,-1-4-1-16,6 7-5 0,-4-4 7 15,-2-3-2-15,5 7 4 0,-2-4 0 0,-1 1 0 0,-2-4-5 16,5 8 5-16,-3-3-4 0,2 0-1 16,-2 0 2-16,1-2-7 0,-3-3 7 0,4 8-5 15,0-2 0-15,-2 0 2 0,1-1-1 0,-1-1 0 0,0 0 3 16,0 1 5-16,0-1-3 0,1 3-6 0,-1-2 5 16,1 0-4-16,1 1 1 0,-1-2 0 0,0 1 2 15,0-1-3-15,1 3 0 0,-2-4 0 0,0 1-4 16,1 1 2-16,0-1 0 0,0 0-3 0,-1 2 3 15,2-1-3-15,0 0 1 0,-2-1 3 0,1 3-4 16,0-3-1-16,1 2 3 0,-1-1 0 0,-1-1-4 16,2 2 4-16,-1-2 0 0,-1 2-5 0,0-3 5 15,0 2 6-15,0-1-7 0,-2-4-1 0,2 9 4 16,0-6-2-16,0 2 9 0,1-2-16 0,-3-3 6 16,3 8 0-16,-1-3-2 0,-2-5-4 0,2 8 2 0,-2-3-1 15,0-5 4-15,1 7-3 0,-1-2 0 0,0-5 0 16,-1 9-1-16,0-4 1 0,1-5-2 15,-2 10 4-15,2-5 0 0,0-5-2 0,-3 10 6 16,1-3-1-16,1 0 2 0,-2-2-2 0,2 1 10 0,-3 0-8 16,2 1 1-16,0 0-5 0,-1-2 4 15,-1 2-1-15,1-1 1 0,-1 0-1 0,1 1 1 16,1-1 1-16,-2 0 1 0,1 1-5 0,-1-1 2 16,-1 0 2-16,2 1 2 0,0-1-3 0,-1 1 2 15,0-3 3-15,1 1-1 0,0 2-4 0,-1-2 3 0,1 0-5 16,0 0 3-16,0-1-2 0,0 2 2 15,1-2-2-15,2-4 0 0,-5 9-1 0,3-4 4 16,-1 0-2-16,1-1-2 0,1 1 3 0,1-5 2 0,-4 8 0 16,2-4-7-16,2-4 5 0,-5 8-5 0,3-5 8 15,-1 2-1-15,3-5 2 0,-4 7 19 0,3-3-13 16,-1 0-8-16,-1 0 12 0,-1-1 2 0,2 2 0 16,2-5 0-16,-5 7 5 0,5-7 0 0,-3 4-7 15,3-4 2-15,-2 6 1 0,2-6 2 0,-4 3 5 16,4-3-2-16,-4 4-1 0,4-4 7 0,0 0 12 15,-4 4-7-15,4-4 7 0,0 0 7 0,0 0 10 16,0 0 1-16,0 0 7 0,0 0 3 0,0 0 3 16,0 0-7-16,0 0 1 0,0 0-8 0,0 0 1 15,0 0-9-15,0 0-3 0,0 0-5 0,0 0-1 0,0 0-12 16,0 0-26-16,0 0-25 0,0 0-38 16,0 0-41-16,0 0-47 0,13-9-25 0,-13 9-42 15,6-4-55-15,-6 4-50 0,4-4-56 0,-4 4-263 16,0 0-680-16,0 0 301 0</inkml:trace>
          <inkml:trace contextRef="#ctx0" brushRef="#br0" timeOffset="7182.21">22352 7154 139 0,'0'0'271'0,"0"0"-13"0,0 0-14 15,0 0-18-15,0 0-13 0,0 0-16 0,0 0-17 16,0 0-5-16,0 0-13 0,0 0-9 0,8-15-15 16,-6 11-12-16,2 0-15 0,-1 0-5 0,1-3-11 15,1 2-9-15,0-6-10 0,0 3-9 0,0 1-8 16,2-3 0-16,1 0-11 0,-1 1-6 15,1-2-10-15,-2 1-9 0,2-1-13 0,3-6-8 0,-5 5-16 16,2 0 1-16,-2-1-4 0,0 1 6 0,1-1-5 16,-1 3 1-16,-2-3 1 0,2 3 4 0,-3 2 0 15,1 1 1-15,0-1-1 0,0 2 6 0,-1 0-3 16,-1 3 6-16,-2 3-4 0,2-7 4 0,-2 7-6 16,3-5 2-16,-3 5 1 0,3-5-1 0,-3 5 2 15,0 0 3-15,0 0-6 0,0 0 5 0,8 1 1 0,-8-1 1 16,5 7-3-16,-2-2 6 0,0 0 0 15,1 3 1-15,-1 3 1 0,1 1 8 0,0-2-3 16,0 2 6-16,-2 0-3 0,1 1 2 0,0 0-7 0,0 0 7 16,-1-1 3-16,1 0-3 0,-2-2-5 0,1 1 1 15,-1-2 0-15,0 2 2 0,1-4-6 0,-2 2 0 16,1-2 0-16,1 0-3 0,-2-2-16 0,1 1-11 16,-1 0-29-16,0-6-27 0,1 8-24 0,-1-8-30 15,2 6-31-15,-2-6-37 0,0 0-231 0,0 0-464 16,1 4 205-16</inkml:trace>
          <inkml:trace contextRef="#ctx0" brushRef="#br0" timeOffset="7405.35">22470 7052 149 0,'0'0'248'15,"0"0"-17"-15,0 0-15 0,0 0-20 0,0 0-15 16,0 0-18-16,23-3-13 0,-17 3-16 0,3 0-12 0,0 2-16 16,0-1-11-16,1-1-25 0,0 2-28 0,0-1-36 15,1-1-38-15,-1 2-39 0,4-2-51 0,-5 0-192 16,1 0-341-16,-1 0 151 0</inkml:trace>
          <inkml:trace contextRef="#ctx0" brushRef="#br0" timeOffset="7885.95">22877 7029 794 0,'-7'2'-29'0,"-1"0"36"0,1 0 15 0,-2-2 14 0,1 2 8 16,-1-1 14-16,2 3 1 0,0-2 5 0,2-1 5 15,-1 2 8-15,2 0-4 0,-2-2-5 0,6-1-3 16,-8 3-1-16,5 0-1 0,3-3 3 0,-4 6-2 16,4-6 0-16,-3 5 2 0,3-5 1 0,0 8-1 15,0-8-4-15,1 6 2 0,-1-6 2 0,4 6 1 16,1-1-4-16,-3-1 2 0,1 0-2 16,3 1 1-16,1 0-5 0,1 1-2 0,-1 0 2 0,1-1 1 15,1 1-8-15,-2 0-4 0,0 0-5 0,-1 0-4 16,1-1-5-16,-1 1-4 0,-3-2-4 0,-2 1-4 15,2-1-1-15,-2 1 0 0,-1-5-4 0,0 9 2 16,0-4-5-16,0-5-7 0,-5 9-15 0,2-5-15 0,-3 0-24 16,-1-1-23-16,-1 1-24 0,-1 0-29 15,1-1-33-15,-2-1-33 0,1-2-205 0,-2 3-425 16,1-2 188-16</inkml:trace>
          <inkml:trace contextRef="#ctx0" brushRef="#br0" timeOffset="7653.94">22836 7033 16 0,'0'0'244'0,"10"-1"-23"0,-4 0-16 0,-6 1-15 15,10-1-15-15,-2 0-13 0,1 0-12 0,-1-1-10 16,0 1-13-16,-2 1-11 0,-6 0-14 0,9 0-10 15,-9 0-8-15,7-1-7 0,-7 1-10 0,7-1-6 0,-7 1-7 16,0 0-10-16,7-2-15 0,-7 2-18 16,0 0-15-16,0 0-26 0,0 0-21 0,0 0-16 15,0 0-22-15,0 0-9 0,0 0-9 0,0 0-9 0,0 0-11 16,0 0-12-16,0 0-10 0,-21 5-83 0,15-5-251 16,-3 0 111-16</inkml:trace>
          <inkml:trace contextRef="#ctx0" brushRef="#br1" timeOffset="75436.55">23092 6697 99 0,'0'0'126'0,"0"0"-11"0,0 0-3 15,0 0-4-15,0 0-10 0,0 0 5 0,0 0-6 16,0 0-1-16,0 0 3 0,0 0-6 0,0 0-1 16,-5-8-6-16,5 8-2 0,0 0 0 0,0 0-2 15,0 0-12-15,0 0-5 0,0 0-5 0,0 0-3 16,0 0-3-16,0 0 0 0,-5-6 2 0,5 6-8 16,0 0-3-16,0 0-3 0,0 0-8 0,0 0 6 15,0 0-6-15,0 0-1 0,0 0-5 0,0 0 0 0,0 0-3 16,0 0-1-16,0 0-2 0,0 0-2 0,0 0 0 15,0 0 2-15,0 0-3 0,0 0-3 0,0 0-3 16,0 0-1-16,0 0-1 0,0 0 2 0,0 0-3 16,0 0-3-16,0 0 1 0,0 0-1 15,0 0 0-15,0 0-1 0,0 0-2 0,0 0 1 0,0 0-2 16,0 0 2-16,0 0-4 0,0 0 3 0,0 0-3 16,0 0 2-16,0 0-1 0,0 0-1 0,0 0-1 15,0 0 3-15,0 0 1 0,0 0-3 0,0 0 2 16,0 0-3-16,0 0 0 0,0 0 3 0,0 0-2 15,0 0 0-15,0 0 0 0,0 0-1 0,0 0-1 16,0 0 2-16,0 0-2 0,10 24 6 0,-10-24-1 16,0 0-5-16,4 6-3 0,-4-6 10 0,0 0-2 15,0 0 1-15,2 8-2 0,-2-8 1 0,0 0 1 0,2 6 1 16,-2-6 0-16,0 0 2 0,0 0-2 16,7 6 2-16,-7-6 1 0,0 0-1 0,0 0-3 15,0 0 0-15,2 9 1 0,-2-9 1 0,0 0-2 0,0 0 1 16,5 5-7-16,-5-5 7 0,0 0 2 0,0 0 0 15,4 7-4-15,-4-7 4 0,0 0 2 0,0 0-2 16,5 8 1-16,-5-8 0 0,0 0-2 0,4 6-1 16,-4-6-6-16,0 0 8 0,4 8 3 0,-4-8 1 15,0 0-1-15,3 6-3 0,-3-6 0 0,0 0 1 16,4 6 2-16,-4-6 3 0,0 0-5 0,5 8-1 16,-5-8-2-16,0 0 6 0,0 0-4 0,1 8 0 15,-1-8-1-15,0 0 0 0,5 6-2 0,-5-6 0 16,0 0 2-16,6 6-1 0,-6-6 2 0,0 0 3 15,4 8-10-15,-4-8 7 0,0 0-2 0,6 3 2 0,-6-3-4 16,0 0 3-16,0 0 1 0,3 6-5 16,-3-6 3-16,0 0-1 0,0 0 1 0,5 8-1 0,-5-8-1 15,0 0-1-15,0 0 0 0,4 8-1 0,-4-8 0 16,0 0 4-16,0 0-5 0,4 6 0 0,-4-6-1 16,0 0 3-16,0 0-3 0,0 0 4 0,5 8-4 15,-5-8 3-15,0 0-3 0,4 7 0 0,-4-7 0 16,0 0 4-16,3 7-2 0,-3-7-2 0,0 0 1 15,0 0 1-15,5 5-2 0,-5-5 2 0,0 0 1 16,3 7-1-16,-3-7-1 0,0 0-4 0,2 7 4 16,-2-7 1-16,0 0-1 0,0 0-1 0,5 9-2 15,-5-9 7-15,5 6-4 0,-5-6-1 0,0 0 0 16,0 0 3-16,2 8-4 0,-2-8 4 0,0 0-4 16,4 6 4-16,-4-6-4 0,0 0 5 0,0 0-3 15,2 10-5-15,-2-10 6 0,0 0 1 0,5 9-3 16,-5-9 2-16,0 0-5 0,4 8 2 0,-4-8 3 15,0 0 1-15,0 0-6 0,0 0 6 0,1 8-2 16,-1-8-1-16,0 0 2 0,0 0 2 0,2 8 0 16,-2-8 1-16,0 0-5 0,1 9 1 0,-1-9 3 0,0 0-2 15,0 9-2-15,0-9 1 0,0 0 3 0,3 10-4 16,-3-10 4-16,0 0-1 0,0 9 0 16,0-9 1-16,0 0 1 0,0 11-4 0,0-11 1 0,0 0 4 15,2 8-3-15,-2-8 5 0,0 0-7 0,1 10-1 16,-1-10 5-16,0 0 0 0,2 10-3 0,-2-10 0 15,0 0 1-15,0 9 4 0,0-9-6 0,0 0 1 16,-2 11 3-16,2-11-3 0,0 0-2 0,-1 9 2 16,1-9-2-16,0 0 1 0,0 0 1 0,-2 10-2 15,2-10 1-15,0 0-2 0,0 0 0 0,0 11 4 16,0-11 0-16,0 0-4 0,-3 9 2 0,3-9 1 16,0 0-1-16,-1 8 2 0,1-8 0 0,0 0-3 15,0 10 4-15,0-10 0 0,0 0 0 0,-2 10-2 0,2-10 0 16,0 0 3-16,-1 10-1 0,1-10 2 15,0 0-1-15,0 0-1 0,-2 12 0 0,2-12 2 16,0 0 0-16,-3 8-1 0,3-8 1 0,0 0-2 0,-1 10 2 16,1-10-1-16,0 0-3 0,-3 7 5 0,3-7-3 15,0 0 2-15,-2 11-3 0,2-11 4 0,0 8-3 16,0-8 2-16,-5 6-2 0,5-6 2 0,-1 9-1 16,1-9 2-16,0 0 1 0,-4 13-1 0,4-13 4 15,-3 6 0-15,3-6-1 0,-3 9-1 0,3-9 0 16,0 7-7-16,0-7 7 0,0 0 3 0,-1 12 2 15,1-12-2-15,-4 7 1 0,4-7 1 0,0 9 1 16,0-9 4-16,-5 8-5 0,5-8 1 0,-5 8 1 16,5-8 5-16,-5 8-11 0,5-8 5 0,-3 9-2 0,-2-4 1 15,5-5-3-15,-4 11 2 0,4-11 2 0,-4 10 2 16,4-10-3-16,-5 8-2 0,5-8 3 16,-3 8 3-16,3-8-9 0,-4 9 11 0,4-9-7 0,-4 8 2 15,4-8-4-15,-2 7 2 0,2-7-2 0,-5 7 1 16,5-7-3-16,0 0 0 0,0 0-2 15,0 9 0-15,0-9 1 0,0 0-3 0,0 0 1 16,0 0 8-16,0 0-10 0,0 10 7 0,0-10-6 0,0 0-1 16,0 0 2-16,0 0 3 0,0 0-3 15,0 0-6-15,0 0 9 0,0 0-3 0,0 0 3 0,0 0-4 16,0 0 5-16,0 0 0 0,0 0-6 0,0 0-35 16,0 0-22-16,0 0-29 0,0 0-41 0,0 0-30 15,-17-16-32-15,17 16-43 0,-12-8-70 0,6 2-194 16,-1 1-532-16,3 2 236 0</inkml:trace>
          <inkml:trace contextRef="#ctx0" brushRef="#br0" timeOffset="5736.57">21511 7128 140 0,'0'0'250'0,"0"5"-10"16,0-5-12-16,0 0-12 0,0 0-6 16,0 0-3-16,0 0-16 0,0 0-8 0,0 0-11 15,0 0-16-15,0 0-5 0,0 0-12 0,0 0-9 0,0 0-15 16,0 0-8-16,0 0-8 0,10-9-9 16,-10 9-9-16,4-6-4 0,-4 6-11 0,4-7 0 15,-1 2-12-15,0 1-4 0,1-4-1 0,-1 1-7 0,1 0-5 16,-1 0-7-16,2-2-1 0,0-3-5 0,1 2-1 15,1-3-8-15,-2 2-6 0,1 0-5 0,1-2-7 16,0-4 2-16,-1 4-4 0,-1 0 0 0,3 1-1 16,-2-1-2-16,-1 1 1 0,0 0-1 0,0 3 3 15,-3 2-2-15,1-2 8 0,-1 0-6 0,1 3 3 16,-3 1 0-16,5-2 0 0,-3 5-4 0,-2 2 6 16,1-9-1-16,-1 9-3 0,2-5-2 0,-2 5 0 15,3-4 5-15,-3 4-6 0,0 0 2 0,0 0-1 16,0 0-4-16,0 0 5 0,0 0 0 0,0 0-2 15,0 0 1-15,0 0 2 0,6 14-2 0,-6-9 0 16,0 3 4-16,2-1 2 0,-1 0-2 0,0 3 10 0,1-1-5 16,-1 1 7-16,2 1 6 0,-2 1-5 0,2 0 3 15,0-1-1-15,0 2-2 0,0-5 1 0,-1 4-1 16,0-3 2-16,1 2 2 0,0-3-3 0,-1 1-7 16,1 0 3-16,0-2-2 0,-2 1 2 0,1 0 0 15,-1-1 0-15,2 0-6 0,-2-3 0 0,2 1-12 16,-3 0-13-16,0-5-6 0,4 8-11 0,-3-3-19 15,1-3-17-15,2 2-25 0,-4-4-25 0,3 4-29 16,-3-4-33-16,6 1-32 0,-6-1-229 0,0 0-485 16,10-4 215-16</inkml:trace>
          <inkml:trace contextRef="#ctx0" brushRef="#br0" timeOffset="5962.03">21627 7038 103 0,'0'0'230'16,"0"0"-14"-16,0 0-16 0,0 0-16 0,26-1-17 16,-20 2-18-16,0-1-13 0,2-1-12 0,-8 1-16 15,12 2-14-15,-7-2-16 0,-1 2-29 0,3-1-25 16,-1-1-28-16,1 2-22 0,-1-1-29 0,2-1-41 15,-8 0-62-15,13 0-97 0,-5 0-274 0,2 0 121 16</inkml:trace>
          <inkml:trace contextRef="#ctx0" brushRef="#br0" timeOffset="6378.65">21911 7003 138 0,'0'0'246'0,"0"0"-28"16,0 0-17-16,0 0-15 0,0 0-5 0,0 0-6 16,0 0-5-16,0 0-6 0,0 14 0 0,0-14-8 15,-4 9-13-15,1 0-10 0,0-3-7 0,1 2-7 16,-2 0-9-16,2-1-15 0,-1 2-5 0,1-2-8 16,-1 0-3-16,0 1-9 0,1 0-5 0,0 0-7 15,1-3-8-15,-1-1-5 0,1 4-9 0,1-1 0 16,-1-2 1-16,1-5-11 0,0 8 1 0,0-8-3 15,3 7-15-15,1-4-14 0,-1 1-11 0,-3-4-14 16,9 3-19-16,-2-2-14 0,-1 0-15 0,3-2-8 0,-1 0-13 16,2-2-11-16,-1-1-6 0,4 1 12 0,-3 1 3 15,0-2 14-15,-2 0 7 0,1 1 21 16,-2 1 14-16,-2-1 24 0,0 1 14 0,0 0 18 0,-5 2 6 16,6-1 5-16,-6 1-2 0,0 0-5 0,6-2-1 15,-6 2 4-15,0 0 4 0,0 0 7 0,0 0 6 16,2 8 0-16,-2-8-1 0,0 9-2 0,0-2-2 15,0-7-7-15,-3 12 2 0,3-4-2 0,-1 0 0 16,-1 0-9-16,1 1-11 0,-1 3-22 0,0-3-23 16,1 0-27-16,-1 0-33 0,2-1-44 0,0 0-77 15,-1-2-136-15,1-6-386 0,2 10 170 0</inkml:trace>
          <inkml:trace contextRef="#ctx0" brushRef="#br2" timeOffset="110850.99">22151 6771 101 0,'0'0'143'0,"0"0"-8"0,0 0-13 0,0 0-9 0,0 0-1 16,15-11-5-16,-15 11-8 0,0 0-7 0,0 0-5 16,0 0-4-16,0 0-2 0,0 0-9 0,0 0-1 15,0 0-6-15,0 0-3 0,0 0-5 0,0 0-4 16,0 0 0-16,0 0-5 0,0 0-4 0,0 0-3 15,0 0-4-15,0 0-1 0,0 0 1 0,0 0 1 16,0 0-4-16,0 0-5 0,0 0 2 0,0 0-2 16,0 0 2-16,0 0 1 0,0 0-1 15,0 0 1-15,0 0 0 0,0 0-4 0,0 0 5 0,0 0-2 16,0 0-4-16,0 0-1 0,0 0-1 0,0 0 1 16,0 0 0-16,0 0-4 0,0 0-2 0,0 0 2 15,0 0-3-15,0 0 1 0,0 0 0 0,0 0-3 0,0 0 0 16,0 0-1-16,0 0 0 0,0 0-4 15,0 0 1-15,0 0 0 0,0 0 1 0,0 0-2 0,0 0 2 16,0 0-4-16,0 0 7 0,0 0-6 0,0 0 2 16,0 0-2-16,0 0 0 0,0 0 2 0,0 0-1 15,0 0 1-15,0 0-3 0,0 0 1 0,0 0 3 16,0 0 0-16,0 0 0 0,0 0 1 0,0 0-1 16,0 0-2-16,0 0 0 0,0 0-2 0,0 0 2 15,0 0-2-15,0 0 2 0,0 0-2 0,0 0-1 16,0 0-1-16,0 0 1 0,0 0-4 0,0 0 1 15,0 0-1-15,0 0 2 0,0 0-4 0,0 0 1 16,0 0-3-16,0 0 3 0,0 0-2 0,0 0 2 0,0 0-5 16,0 0 3-16,0 0-3 0,0 0 7 0,0 0-5 15,0 0 2-15,0 0-5 0,0 0 3 0,0 0 0 16,0 0 1-16,0 0-1 0,0 0 1 0,0 0-2 16,0 0 0-16,0 0 4 0,0 0-4 0,0 0-1 15,0 0 2-15,0 0-4 0,0 0 5 0,0 0-2 16,0 0-1-16,0 0-3 0,0 0 5 0,0 0-4 15,0 0 4-15,0 0-5 0,0 0 7 0,0 0-7 16,0 0 2-16,0 0-1 0,0 0 6 0,0 0-4 16,0 0 0-16,0 0 4 0,0 0-4 0,0 0 0 15,0 0 1-15,0 0 0 0,0 0-3 0,0 0 2 16,0 0 4-16,0 0-4 0,0 0 3 0,11 13-3 16,-11-13 1-16,0 0-1 0,0 0 4 0,0 0-4 0,0 0 1 15,0 0 1-15,0 0 1 0,4 7-2 16,-4-7 0-16,0 0-2 0,0 0 4 0,0 0-3 0,0 0-1 15,0 0 2-15,0 0 1 0,0 0-2 0,0 0 1 16,5 5 0-16,-5-5 1 0,0 0-2 0,0 0 1 16,0 0 0-16,0 0 0 0,0 0 0 0,4 5 1 15,-4-5 0-15,0 0 3 0,0 0-2 0,0 0 0 16,0 0-1-16,0 0 1 0,2 6-2 0,-2-6 1 16,0 0-3-16,0 0 2 0,7 5-1 0,-7-5 4 15,0 0-1-15,0 0 2 0,0 0-4 0,0 0 2 16,6 5-2-16,-6-5 2 0,0 0-4 0,0 0 0 15,0 0 1-15,5 6 2 0,-5-6-2 0,0 0 1 16,0 0 1-16,0 0-6 0,5 8 5 0,-5-8-1 16,0 0 1-16,0 0 0 0,0 0 0 0,0 0 0 15,0 0 0-15,0 0-2 0,3 4 1 0,-3-4 4 16,0 0-3-16,0 0 0 0,0 0-3 0,0 0 3 0,5 7 0 16,-5-7-3-16,0 0 3 0,0 0 0 0,0 0 0 15,0 0 0-15,0 0 0 0,5 6 0 16,-5-6 0-16,0 0 1 0,0 0-1 0,0 0 2 0,0 0-5 15,2 8 4-15,-2-8-2 0,0 0 3 0,0 0-4 16,0 0 4-16,0 0-4 0,6 4 3 0,-6-4-2 16,0 0 2-16,0 0 0 0,0 0 0 0,0 0-5 15,0 0 4-15,3 8 1 0,-3-8 0 0,0 0-1 16,0 0 0-16,0 0-1 0,0 0 4 0,0 0-3 16,2 8 1-16,-2-8 1 0,0 0-2 0,0 0 0 15,5 5 0-15,-5-5 0 0,0 0-2 0,0 0 0 16,0 0 4-16,0 0-2 0,0 0-1 0,0 0-2 0,3 7 6 15,-3-7-5-15,0 0 3 0,0 0-1 16,5 5-1-16,-5-5 1 0,0 0 2 0,0 0-5 16,0 0 5-16,2 9-2 0,-2-9-3 0,0 0 4 15,0 0 2-15,4 5-3 0,-4-5 0 0,0 0 0 0,0 0 3 16,0 0-4-16,1 9 1 0,-1-9-2 0,0 0 4 16,0 0 1-16,0 0-4 0,4 6 0 0,-4-6 1 15,0 0 2-15,0 0-1 0,0 0-3 0,0 0 2 16,0 0 1-16,0 0-2 0,-3 10 2 0,3-10 0 15,0 0-3-15,0 0 3 0,0 0-1 0,0 0 1 16,0 0-1-16,3 12 0 0,-3-12-1 0,0 0 2 16,0 0-3-16,0 0 2 0,2 6 1 0,-2-6-3 15,0 0 0-15,0 0 4 0,0 0-2 0,0 0 1 0,3 11 1 16,-3-11-1-16,0 0-1 0,0 0 1 16,0 8-1-16,0-8 2 0,0 0-2 0,0 0 2 15,0 0-4-15,0 0 3 0,1 10 1 0,-1-10 1 0,0 0-4 16,0 0 3-16,0 0-1 0,0 0-2 15,-1 11 0-15,1-11 2 0,0 0-1 0,0 0 1 16,0 0-3-16,0 11 3 0,0-11 0 0,0 0-2 0,1 8 1 16,-1-8 0-16,0 0 3 0,0 0-2 0,0 0-2 15,2 7 2-15,-2-7-2 0,0 0 4 0,0 0-3 16,0 0-1-16,2 9-1 0,-2-9 2 0,0 0-1 16,0 0 2-16,0 9-1 0,0-9 0 0,0 0 0 15,0 0 0-15,2 7 0 0,-2-7-1 0,3 9-1 16,-3-9 3-16,0 0 0 0,0 0 0 0,0 9-1 15,0-9 0-15,0 0 0 0,0 0 0 0,0 7-1 16,0-7 2-16,0 0 1 0,0 0-3 0,3 12-1 16,-3-12 2-16,0 0 1 0,3 6 1 0,-3-6-1 0,0 0-1 15,0 0-3-15,3 8 5 0,-3-8-1 16,0 0-1-16,0 0-1 0,2 8 0 0,-2-8-2 16,0 0 3-16,0 0 1 0,0 8-1 0,0-8-1 0,0 0 1 15,2 9 2-15,-2-9-1 0,0 0-2 0,0 0 4 16,5 7-3-16,-5-7 1 0,0 0 1 0,0 0 2 15,0 8-5-15,0-8 0 0,0 0 1 0,5 6 0 16,-5-6-2-16,0 0 2 0,0 0-2 0,0 0 1 16,2 9 1-16,-2-9 1 0,0 0 0 0,0 0 0 15,0 0 0-15,1 9 2 0,-1-9-4 0,0 0 5 16,0 0-6-16,3 10 3 0,-3-10-1 0,0 0 1 16,0 0-1-16,0 0 1 0,0 0-1 0,0 7 0 15,0-7-1-15,0 0 2 0,0 0-1 0,0 0 2 16,0 10-3-16,0-10 3 0,0 0-4 0,0 0 4 15,0 0-5-15,0 11 7 0,0-11-1 0,0 0-2 16,0 9-3-16,0-9 2 0,0 0 1 0,-4 9 1 16,4-9-3-16,0 0-1 0,0 0 2 0,-2 10 2 15,2-10-4-15,0 0 4 0,-1 9-2 0,1-9 2 0,0 0-1 16,0 0-1-16,-4 7-2 0,4-7 5 0,0 0-3 16,-2 10 0-16,2-10-3 0,0 0 3 0,-3 8-1 15,3-8 4-15,0 0-3 0,0 0-1 0,-2 10 1 16,2-10-1-16,0 0 1 0,0 0 1 0,-2 10-1 15,2-10 3-15,0 0-4 0,-3 8 5 0,3-8-3 16,0 0 0-16,-3 8 0 0,3-8-2 0,0 0-3 16,0 0 4-16,0 0 0 0,0 11 1 0,0-11-1 15,0 0 3-15,0 0-5 0,0 0 3 0,0 11-3 16,0-11 1-16,0 0 1 0,-5 6 3 0,5-6-3 16,0 0 4-16,-3 8-5 0,3-8 4 0,0 0-3 15,0 0 0-15,-2 10-1 0,2-10 5 0,0 0-5 16,-2 7 3-16,2-7-3 0,0 0 1 0,0 0 0 15,-4 10 2-15,4-10 0 0,0 0 2 0,0 0-2 0,-2 9 4 16,2-9-2-16,-5 6 2 0,5-6-3 16,0 0-1-16,-6 6 2 0,6-6 1 0,0 0-2 0,0 0 1 15,-5 9 1-15,5-9-2 0,0 0 2 0,-2 8-1 16,2-8 0-16,0 0 2 0,-6 7-2 0,6-7 0 16,-5 6 1-16,5-6 1 0,-2 9-1 0,2-9 0 15,-5 8 1-15,5-8-3 0,0 0 3 0,-6 7 2 16,6-7 5-16,-7 9-4 0,7-9 8 0,-6 4-2 15,6-4 4-15,-7 7 0 0,2-3-7 0,5-4-1 16,-8 8 5-16,4-6 2 0,4-2-4 0,-9 8 3 16,9-8-1-16,-6 6 0 0,2 0-3 0,4-6 3 15,-6 8-6-15,6-8-1 0,0 0 1 0,-6 4-1 0,6-4-1 16,0 0-2-16,-4 6 0 0,4-6 0 0,0 0-1 16,0 0-3-16,0 0-3 0,-8 6 5 0,8-6-1 15,0 0-2-15,0 0 3 0,0 0-1 0,-3 5-2 16,3-5 2-16,0 0 1 0,0 0-3 0,0 0 1 15,0 0 2-15,0 0-3 0,0 0 4 0,0 0-4 16,0 0 3-16,-5 5-1 0,5-5-2 0,0 0 1 16,0 0 0-16,0 0 1 0,0 0-3 0,0 0 3 15,0 0 5-15,0 0-11 0,0 0 6 0,0 0 0 16,0 0-1-16,0 0 2 0,0 0 1 0,0 0-3 16,0 0 1-16,0 0 1 0,0 0-1 0,0 0 2 15,0 0 1-15,0 0 0 0,0 0 2 0,0 0-5 16,0 0-3-16,0 0-3 0,0 0-22 0,0 0-23 0,0 0-29 15,0 0-30-15,0 0-30 0,0 0-51 16,0 0-38-16,0 0-262 0,2-26-528 0,-2 26 234 16</inkml:trace>
          <inkml:trace contextRef="#ctx0" brushRef="#br0" timeOffset="1864.13">19647 6910 24 0,'0'0'240'0,"0"0"-25"0,0 0-19 0,0 0-18 16,0 0-11-16,0 0-6 0,0 0 0 0,0 0-4 16,0 0-6-16,-2 12-3 0,2-12-4 0,-5 11-2 15,1-3-8-15,1 0-9 0,-2 1-10 16,0 3 0-16,-2-2-10 0,2 3-4 0,-2-3-7 0,1 3-8 16,-1-1-4-16,0 0-3 0,2 0-4 0,-3 1-5 15,3-2-4-15,-2 0-5 0,2 0-10 0,0-1-2 0,0 0-4 16,-1-1-4-16,2-1-1 0,0 1-9 15,1-2-3-15,-2 0-5 0,3 1 2 0,-1-1-6 16,0-2 1-16,3-1 0 0,0-4-3 0,-4 7-1 0,4-7-2 16,-3 7-2-16,3-7 0 0,-2 6-4 0,2-6 3 15,-2 4 0-15,2-4 0 0,0 0 4 16,0 0-3-16,0 0 5 0,0 0-10 0,0 0 2 0,0 0-2 16,0 0-7-16,0 0 4 0,0 0-8 0,0 0-9 15,0 0-4-15,7-15-3 0,-3 9-1 0,-1-1-11 16,2-2-6-16,0-2-7 0,2 0-7 0,0-1-5 15,0 1 1-15,2-2 3 0,0 0 1 0,-1 1-3 16,-1-3 7-16,0 4 3 0,1-1 5 0,-1-1 2 16,-1 1 4-16,-1 0 2 0,2 2 7 0,-2 0-1 15,-1 3 2-15,-1-3 4 0,0 1 5 0,-1 1 2 0,2 0-1 16,-1 0-1-16,-2 2 5 0,3-1 6 16,-2-2 1-16,-1 4 3 0,1-2 3 0,-2 7 5 0,1-10 3 15,0 5 7-15,-1 5 1 0,2-8 0 0,-2 8 5 16,0-4-2-16,0 4-3 0,1-6 1 15,-1 6 1-15,0 0-3 0,2-4-2 0,-2 4-6 0,0 0-1 16,0 0-1-16,0 0 0 0,0 0-2 0,0 0-3 16,0 0-5-16,0 0 5 0,0 0-1 0,0 0 2 15,0 0-2-15,3 14 1 0,-3-8-1 0,2-1 2 16,-2 4 3-16,2 0 1 0,-2 0 0 0,3 2 2 16,-3 2 2-16,3-6 4 0,1 5 1 0,-3-2-1 15,4 3 3-15,-3-2-1 0,3 0 5 0,0 0-1 16,2 0 6-16,-2-1-4 0,0 0-1 0,0 2 6 15,2-2 0-15,-2-2-5 0,0-1 5 0,0 2-6 0,0-3-1 16,0 2-1-16,0 0-2 0,0-1-3 0,0-1 1 16,0 0-4-16,0 0 0 0,0-2 1 0,-1 2-3 15,-1-3-1-15,-1 3 1 0,1-3-1 0,1 1-4 16,-3-1 1-16,-1-3 0 0,7 6-4 16,-7-6 2-16,3 4-6 0,-3-4-6 0,3 5-2 15,-3-5-8-15,0 0-6 0,2 6-4 0,-2-6-3 0,0 0-9 16,0 0-2-16,2 3-7 0,-2-3-5 0,0 0-9 15,0 0-10-15,0 0-19 0,0 0-18 0,0 0-21 16,0 0-14-16,0 0-20 0,0 0-16 0,0 0-38 16,0 0-191-16,0 0-443 0,-10-11 197 0</inkml:trace>
          <inkml:trace contextRef="#ctx0" brushRef="#br0" timeOffset="2103.96">19607 7086 113 0,'0'0'233'0,"0"0"-20"0,0 0-18 16,-4-4-17-16,4 4-13 0,0 0-10 0,0 0-8 16,0 0-11-16,0 0-5 0,21 0-12 15,-12 0-10-15,-4 0-11 0,4 0-8 0,1 0-4 0,0 1-9 16,-2 0-10-16,0-1-7 0,1 2-15 0,-4-1-22 15,3 1-21-15,-8-2-23 0,10 4-27 0,-4-4-35 0,-1 2-23 16,0-1-45-16,-5-1-189 0,5 3-366 0,-5-3 162 16</inkml:trace>
          <inkml:trace contextRef="#ctx0" brushRef="#br0" timeOffset="2777.42">19952 7135 208 0,'0'0'209'0,"0"0"-7"0,0 0-7 16,0 0-16-16,0 0 2 0,0 0-10 15,3-8-8-15,-3 8-17 0,0 0-7 0,3-7-9 16,-3 7-10-16,0 0-9 0,2-4-13 0,-2 4-8 0,3-3-10 16,-3 3-12-16,3-6-5 0,-3 6-3 0,6-4-5 15,-3 3-8-15,-3 1-7 0,5-4-2 0,-5 4-4 16,8-4-5-16,-4 3-2 0,-4 1-4 15,7-4-2-15,-2 2-1 0,-5 2 0 0,8 0-8 0,-8 0 3 16,10 0-5-16,-10 0-2 0,7 2 1 0,-7-2 2 16,9 2-6-16,-6 0 1 0,-3-2-6 0,8 3 6 15,-4 0-3-15,-4-3 0 0,3 7-3 0,-1-4 2 16,0 2-2-16,-2-5 4 0,1 12 0 16,-2-7-4-16,1 2 4 0,-2 0-1 0,0 1 5 0,-1-1-2 15,-1-1-2-15,1 1 0 0,1 0 1 0,-1-1 0 16,-1 0-2-16,1 0 1 0,0 0-1 0,0-1 0 0,-1-1 1 15,1 0 0-15,1-1-1 0,2-3 0 0,-5 8-3 16,3-4 5-16,2-4-6 0,-5 5 2 16,5-5-1-16,-2 4 5 0,2-4-1 0,0 0 3 0,-3 4-1 15,3-4-2-15,0 0 2 0,0 0-1 0,0 0-2 16,0 0 0-16,0 0-3 0,0 0 5 16,0 0-2-16,0 0 0 0,0 0-2 0,0 0-2 0,0 0 2 15,16-9-1-15,-13 8-2 0,-3 1 0 0,10-3 3 16,-4 2 0-16,-6 1-3 0,12-2 5 0,-5 2-5 15,1-2 2-15,1 2 0 0,1 0 1 0,0 0-6 16,4 0 7-16,-1 0-7 0,-3 0 5 16,0 0-1-16,0 1 0 0,0 0-2 0,-1-1-14 0,1 0-19 15,-1 0-16-15,-1 2-24 0,-2-1-14 0,0-1-27 16,-1 1-30-16,-5-1-37 0,12 0-226 0,-8 0-444 16,-4 0 197-16</inkml:trace>
          <inkml:trace contextRef="#ctx0" brushRef="#br0" timeOffset="13443.97">20196 6741 139 0,'-4'-4'145'16,"4"4"-13"-16,0 0-11 0,0 0-2 0,0 0-13 15,0 0-12-15,0 0-8 0,0 0-3 0,0 0-9 16,0 0-2-16,-4-5-4 0,4 5 0 0,0 0 3 16,0 0-4-16,0 0 0 0,0 0-5 0,0 0 0 15,0 0 0-15,0 0-1 0,0 0-2 0,0 0-5 16,0 0-1-16,0 0-6 0,0 0-1 0,0 0-2 15,0 0-9-15,0 0-4 0,0 0 2 0,0 0-2 16,0 0-6-16,0 0-4 0,0 0 4 0,0 0-3 0,0 0-1 16,0 0-5-16,0 0-1 0,0 0 1 0,0 0-3 15,0 0 2-15,0 0-9 0,0 0 4 0,0 0 0 16,13 11 1-16,-13-11-3 0,4 3-2 0,-4-3 3 16,4 3-14-16,-4-3 15 0,4 6-3 0,-1-4 3 15,-3-2 3-15,3 5 0 0,1-2 1 0,-4-3-8 16,3 8 4-16,0-5-2 0,-3-3 0 0,3 6 2 15,-2-2 0-15,2 0 0 0,-3-4 3 0,3 8-1 16,0-3-1-16,-2-1 2 0,-1-4-2 0,2 8 0 16,1-3-1-16,-3-5 1 0,2 7 1 0,0 0 0 15,-2-2-4-15,3-2-2 0,-3-3 6 0,3 8-2 16,-1-4 1-16,0 0 0 0,0 2-2 0,-1-2 3 0,2 1-1 16,0-1 2-16,-2 0-4 0,2 1 2 0,-3-5-1 15,3 7-3-15,0-5 3 0,-3-2-3 0,3 8 2 16,-2-5-1-16,-1-3-3 0,3 6-2 0,-3-6 1 15,2 5-2-15,-2-5 2 0,1 6 0 0,-1-6 2 16,1 9-1-16,-1-9 4 0,2 4-1 0,-2-4 1 16,1 9-1-16,-1-5-1 0,0-4 0 0,0 8 2 15,0-8-3-15,-1 7 0 0,1-7 2 16,0 9 0-16,0-9 1 0,0 8-4 0,-2-3-1 16,2-5 3-16,2 9-4 0,-2-9 3 0,0 9 1 0,1-3-2 15,-1-6-3-15,0 7 1 0,0-7-1 0,0 9 1 16,0-4 0-16,0-5-1 0,0 10 2 0,0-6-4 15,0-4-3-15,0 10 7 0,0-10-2 0,-3 9-2 0,3-4 0 16,0 2 1-16,0-7-2 0,-1 11 5 16,1-3-2-16,-1-3 2 0,-1 1 0 0,2 2 2 0,-1-3 1 15,-1 1 0-15,1-1 4 0,-1 0 7 0,1 2-3 16,-2 0 0-16,3-2 1 0,-3 2 2 0,0-2 1 16,3 0-2-16,-2 2 0 0,0-2 0 0,-1 1-3 15,2-2 5-15,-2 2-2 0,0-1-3 0,2 2 0 16,-1-3 1-16,-1 3 0 0,1 0 2 0,0-3-2 15,-1 3-1-15,3-2 3 0,-2 1 0 0,-2 0-3 16,3-1 3-16,-1 2 2 0,1-3 3 0,-1 2-4 16,-2 0 7-16,4-1-2 0,-3 0-6 0,2 1 3 0,-1-2-3 15,0 3-1-15,0-3 1 0,2-4-4 16,-3 11 2-16,2-7-4 0,1-4-2 0,-2 9 1 16,1-5 2-16,1-4-5 0,-3 8 7 0,3-8-8 0,-1 8 1 15,1-8-1-15,-2 7 0 0,2-7-3 16,-1 6 5-16,1-6-4 0,-2 6 1 0,2-6-2 15,-1 4-4-15,1-4 5 0,0 0 0 0,-1 6-1 0,1-6 0 16,0 0-2-16,0 0 2 0,-2 7-7 0,2-7 7 16,0 0 0-16,0 0-2 0,0 0 3 0,0 0 0 15,0 0 0-15,0 7 0 0,0-7 6 0,0 0-6 16,0 0 5-16,0 0-4 0,0 0 3 0,0 0 2 16,0 0-3-16,0 0-6 0,0 0-26 0,0 0-24 15,0 0-29-15,0 0-35 0,6-18-39 0,-5 12-51 16,2-1-76-16,-1-1-219 0,0 0-538 0,3-4 239 15</inkml:trace>
          <inkml:trace contextRef="#ctx0" brushRef="#br0" timeOffset="14720.11">20578 6685 62 0,'-4'-10'166'0,"4"10"-26"0,0 0 10 0,0 0-7 0,0 0-6 15,0 0-12-15,0 0-2 0,0 0-9 16,0 0-5-16,0 0-5 0,-2-7-8 0,2 7-4 16,0 0-7-16,0 0-4 0,0 0-14 0,0 0-4 0,0 0-7 15,0 0-2-15,0 0-6 0,0 0-3 0,-7 0-4 16,7 0 0-16,0 0 2 0,0 0-7 0,-7 7 1 16,7-7 1-16,-6 6 0 0,2-2-4 0,1-1-4 15,-1 1 5-15,0 1 7 0,-2 1-2 0,3-3-4 16,-1 2 0-16,1-1-4 0,-2 1 1 0,1 0 3 15,0 0-6-15,-1 1-5 0,1-1 3 0,0-1 5 16,0 0-3-16,1 2-3 0,-3 0-1 0,2 1-2 16,-2-2-2-16,3 1 1 0,0 1-2 0,-2-1-3 15,1-1 0-15,3 2 1 0,-3 0-4 0,2-1 1 0,-1 3-2 16,-1-3 0-16,1 1-4 0,0 0 3 16,-1 1-3-16,1 0 3 0,2 1-7 0,-2-2 4 15,-1 1 3-15,2-2 1 0,-1 1-1 0,1 0-3 16,0 0 1-16,-1 0-1 0,2 1-2 0,-1-3 4 15,-2 4-1-15,3-2-3 0,-1-1 0 0,0 0 2 0,2-6-2 16,0 12 3-16,-3-5-1 0,1 0-1 0,2-1 1 16,-5 1-3-16,5 0 0 0,0-1 1 0,0 1-2 15,0-1 1-15,0 1 0 0,-2 0 2 0,2-2-2 16,0-5-1-16,1 14-4 0,-2-8 2 0,2 2 0 16,0-2-2-16,-1 2 0 0,0-2 3 0,0 0 4 15,0 1-1-15,0-2-2 0,0 2 2 0,0 1 3 16,0-2 0-16,0-6-4 0,2 9 4 0,-2-2 0 15,1-1-3-15,-1-2 1 0,0-4-2 0,2 11 5 16,-2-6-4-16,2-1-2 0,-2-4 3 0,1 11-6 16,-1-5 4-16,1-2 3 0,0 2-5 0,1-2 4 15,0 2-4-15,-1-1 4 0,-1-5-3 0,5 12 2 16,-4-8 0-16,0 2-2 0,2-2 4 0,0 1-2 16,-2-1-4-16,2 1 2 0,0 0 3 0,0 0-3 15,0-1 3-15,-2 2 0 0,1-3 4 0,1 3-3 0,-1-2 3 16,0-1-1-16,-2-3 7 0,3 9-6 0,-2-3 0 15,3-3-7-15,-4 1 11 0,0-4-1 0,5 7 1 16,-3-3-2-16,0-1-1 0,-2-3 3 0,5 6 0 16,-4-3-6-16,-1-3 12 0,6 4-1 0,-5-1-2 15,-1-3-2-15,6 3 1 0,-6-3-2 0,4 5-1 16,-1-3 1-16,-3-2-4 0,6 2 15 0,-6-2-11 16,4 4-5-16,-4-4 3 0,4 1-7 0,-4-1 1 0,6 2 0 15,-6-2 4-15,0 0-1 0,0 0-5 16,0 0-23-16,0 0-24 0,10-3-24 0,-10 3-28 15,3-4-37-15,-3 4-44 0,4-6-53 0,0 1-67 0,-3-1-237 16,5 0-573-16,-5 0 254 0</inkml:trace>
          <inkml:trace contextRef="#ctx0" brushRef="#br1" timeOffset="78802.16">20804 6651 84 0,'0'0'128'0,"0"0"4"15,0 0-3-15,0 0-14 0,0 0-11 0,0 0 0 0,0 0-5 16,0 0-6-16,0 0-3 0,0 0-8 0,0 0-2 16,0 0-3-16,0 0-7 0,0 0-5 0,0 0-3 15,0 0-11-15,0 0 5 0,0 0-4 0,0 0 0 16,0 0-9-16,0 0 1 0,0 0-1 0,0 0 0 15,0 0-4-15,0 0-7 0,0 0 0 0,0 0-6 16,0 0-1-16,0 0-2 0,0 0-1 0,0 0-5 16,-13-2-3-16,13 2 1 0,0 0 1 0,0 0-3 15,0 0-3-15,0 0 4 0,0 0 0 0,0 0 3 16,-18 4-1-16,18-4 2 0,0 0 7 0,-9 4-2 16,9-4-1-16,0 0 0 0,-9 2 3 0,9-2-4 15,0 0 2-15,-8 1-4 0,8-1 2 0,0 0-6 0,0 0 1 16,0 0-3-16,-10 4-5 0,10-4 1 15,0 0 4-15,-6 4-4 0,6-4-3 0,0 0 4 16,-11 5-6-16,11-5 4 0,0 0-5 0,-7 3 1 0,7-3 1 16,0 0-3-16,0 0 1 0,-8 2 0 0,8-2-1 15,0 0 4-15,0 0-2 0,-7 5-3 0,7-5 2 16,0 0-5-16,0 0 1 0,0 0 0 0,-8 6 3 16,8-6 1-16,0 0 0 0,0 0-1 0,0 0 0 15,0 0-2-15,0 0 4 0,-5 7-3 0,5-7 1 16,0 0-1-16,0 0 1 0,-5 5 0 0,5-5-2 15,0 0 2-15,0 0-1 0,-6 6-1 0,6-6 1 16,0 0-5-16,-5 6 7 0,5-6 0 0,0 0-3 0,0 0-8 16,-7 5 10-16,7-5-1 0,0 0 4 0,0 0-5 15,-3 5 3-15,3-5-2 0,0 0 2 16,0 0-2-16,0 0-1 0,-3 6-7 0,3-6 10 0,0 0-4 16,0 0 7-16,0 0-1 0,-5 9-2 0,5-9-4 15,0 0 4-15,0 0-1 0,0 0 2 0,-6 6 1 16,6-6-1-16,0 0-1 0,0 0 2 0,0 0 0 15,-7 8 4-15,7-8-2 0,0 0-1 0,0 0-2 16,-7 6 5-16,7-6-4 0,0 0 1 0,-3 5-2 16,3-5 4-16,-7 5-8 0,7-5 5 0,0 0 0 15,0 0 1-15,0 0-3 0,-5 6-1 0,5-6 3 16,0 0-1-16,0 0-2 0,-1 8-1 0,1-8 2 16,0 0 0-16,-8 5-1 0,8-5 0 0,0 0 1 15,0 0 1-15,-4 5 2 0,4-5 2 0,0 0-2 0,0 0 2 16,0 0 4-16,0 0-2 0,-4 8-1 15,4-8-2-15,0 0-2 0,0 0 3 0,0 0-1 0,-7 5 3 16,7-5-3-16,0 0 4 0,-5 7-5 0,5-7 2 16,0 0-2-16,0 0 0 0,-8 5-1 15,8-5 2-15,0 0-3 0,-5 4-1 0,5-4-1 0,0 0 1 16,0 0 1-16,0 0 0 0,-6 6-2 0,6-6 4 16,0 0-4-16,0 0-2 0,0 0 3 0,-5 6-2 15,5-6-1-15,0 0 4 0,0 0-3 0,0 0-1 16,-7 5-2-16,7-5 4 0,0 0-3 0,0 0 2 15,0 0-1-15,0 0-1 0,0 0 1 0,-3 9-2 16,3-9 0-16,0 0 2 0,0 0 1 0,0 0 0 0,0 0-3 16,0 0 5-16,-3 8-3 0,3-8 4 15,0 0-6-15,0 0 5 0,0 0 0 0,-4 8 0 16,4-8-5-16,0 0 4 0,0 0-1 0,-3 7 1 16,3-7 1-16,0 0-3 0,0 0 1 0,-3 7 2 15,3-7 2-15,0 0 0 0,0 0-4 0,-3 9 0 0,3-9 1 16,0 0-1-16,0 0-1 0,0 0 4 0,-7 5 1 15,7-5 3-15,0 0-8 0,0 0 6 0,-2 8-1 16,2-8-2-16,0 0-1 0,0 0 2 0,0 0-1 16,-4 6-1-16,4-6 1 0,0 0 0 0,0 0 1 15,0 0 2-15,-2 9-5 0,2-9 4 0,0 0-1 16,-3 7-1-16,3-7-1 0,0 0-2 0,0 0 0 16,-4 9 1-16,4-9 1 0,0 0 4 0,0 8-5 15,0-8 1-15,0 0 0 0,0 0 3 0,-3 9-6 16,3-9 5-16,0 0 0 0,-2 8 1 0,2-8-2 15,0 0 5-15,0 0-2 0,-1 10 1 0,1-10-5 16,-3 7 2-16,3-7-2 0,0 0 2 0,0 0-1 0,0 0 3 16,-2 10-1-16,2-10 1 0,0 0-3 0,0 0 3 15,0 11 0-15,0-11-6 0,0 0 2 0,0 0-2 16,0 0 3-16,0 9 0 0,0-9-5 0,0 0 4 16,0 0 1-16,0 0-1 0,-2 9-1 0,2-9 4 15,0 0-8-15,0 0 6 0,-3 12-2 0,3-12 4 16,0 0-7-16,5 7 5 0,-5-7-2 0,0 0 3 15,0 0-4-15,0 9 1 0,0-9 1 0,0 0 1 16,0 10 1-16,0-10 1 0,0 0-4 0,0 0 2 16,0 12-2-16,0-12 1 0,0 0-1 0,2 6 1 15,-2-6 1-15,0 0-3 0,0 0 1 0,3 10 4 16,-3-10-2-16,0 0-2 0,0 0-1 0,0 10 4 16,0-10-5-16,0 0 5 0,1 7-4 0,-1-7 1 15,0 0-1-15,0 0 2 0,0 0-2 0,0 0 3 0,0 11-1 16,0-11 1-16,0 0-6 0,5 6 6 15,-5-6-1-15,0 0 1 0,2 8 1 0,-2-8-1 16,0 0-2-16,2 8 2 0,-2-8 0 0,0 0 2 0,5 9-1 16,-5-9-2-16,0 0-1 0,4 6 3 0,-4-6-5 15,0 0 2-15,4 8 0 0,-4-8 2 0,0 0-4 16,0 0 5-16,0 8-4 0,0-8 3 0,0 0-1 16,3 8 2-16,-3-8 0 0,0 0 5 0,5 8-5 15,-5-8 0-15,0 0 2 0,6 6-2 0,-6-6 0 16,4 6-2-16,-4-6 1 0,0 0 2 0,0 0-3 15,6 6 4-15,-6-6-4 0,0 0 2 0,7 4-3 16,-7-4 3-16,0 0-6 0,5 6 7 0,-5-6-5 16,4 6 3-16,-4-6-3 0,0 0 3 0,7 6-2 0,-7-6 3 15,0 0-6-15,5 3 3 0,-5-3-2 16,0 0 3-16,2 9 0 0,-2-9 2 0,0 0-3 0,4 9 1 16,-4-9 1-16,0 0 2 0,4 5-7 0,-4-5 2 15,0 0 4-15,5 7-3 0,-5-7-1 0,0 0 3 16,4 7-3-16,-4-7 1 0,0 0 2 0,0 0-1 15,2 7 3-15,-2-7-2 0,0 0 0 0,0 0 3 16,2 8-4-16,-2-8-1 0,0 0 3 0,5 6 0 16,-5-6 5-16,0 0 0 0,4 6-2 0,-4-6-1 15,0 0 0-15,5 8 4 0,-5-8-5 0,0 0 2 16,2 6-1-16,-2-6 0 0,5 5-3 0,-5-5 5 16,0 0-4-16,0 0 0 0,6 5 2 0,-6-5-5 15,0 0 4-15,2 9 0 0,-2-9-3 0,0 0 4 16,5 8 0-16,-5-8-4 0,0 0 2 0,4 8 4 15,-4-8-2-15,0 0-6 0,4 8 2 0,-4-8 1 0,0 0 3 16,2 9-2-16,-2-9-2 0,5 4 3 0,-5-4 1 16,3 8-1-16,-3-8-5 0,0 0 7 0,3 8-2 15,-3-8 3-15,0 0 1 0,5 5-1 0,-5-5 0 16,5 4-2-16,-5-4 0 0,2 8 3 0,-2-8 1 16,0 0 2-16,4 8-1 0,-4-8 6 0,4 6-1 15,-4-6 4-15,0 0 3 0,5 8 5 0,-5-8-7 16,6 6 6-16,-6-6 2 0,0 0-1 0,5 8-1 15,-5-8-4-15,0 0 8 0,5 6-4 0,-5-6 0 16,0 0-9-16,2 8 9 0,-2-8-5 0,4 5 0 16,-4-5 10-16,0 0-10 0,4 7-2 0,-4-7 1 15,0 0-4-15,6 7-2 0,-6-7-6 0,5 4 9 0,-5-4 0 16,5 5-3-16,-5-5 4 0,0 0 9 0,6 8-9 16,-6-8 5-16,0 0 9 0,7 3-2 0,-7-3 0 15,5 6-3-15,-5-6-1 0,3 5-1 0,-3-5 5 16,0 0-10-16,0 0 4 0,7 5 3 0,-7-5 0 15,0 0 4-15,0 0 4 0,0 0 7 0,0 0-2 16,0 0 0-16,0 0-8 0,0 0 7 0,7 2-2 16,-7-2 6-16,0 0-4 0,0 0-8 0,0 0 2 15,0 0-3-15,0 0-1 0,0 0-6 0,0 0-7 16,0 0-38-16,0 0-40 0,0 0-48 0,0 0-34 16,6-15-54-16,-6 15-50 0,3-6-65 0,-3 6-102 15,0 0-221-15,0 0-687 0,0 0 304 0</inkml:trace>
          <inkml:trace contextRef="#ctx0" brushRef="#br2" timeOffset="115581.49">20885 6816 91 0,'0'0'122'0,"0"0"-15"0,0 0-5 0,0 0-8 16,0 0-5-16,0 0-1 0,0 0-4 0,20-6-7 16,-20 6-4-16,0 0-3 0,0 0-9 0,0 0 5 15,0 0-16-15,0 0-1 0,7-6 0 0,-7 6 4 16,0 0-10-16,0 0 2 0,0 0-8 0,0 0 2 16,0 0 1-16,0 0-7 0,4-8 2 0,-4 8 0 15,0 0-4-15,0 0 2 0,0 0-1 0,0 0-3 16,0 0-5-16,0 0 7 0,0 0-7 0,0 0-1 0,0 0 0 15,0 0-1-15,0 0-1 0,0 0-1 16,0 0-2-16,0 0 4 0,0 0 0 0,0 0-10 0,0 0 10 16,4-6-2-16,-4 6-2 0,0 0-6 15,0 0 8-15,0 0-2 0,0 0 4 0,0 0 0 16,0 0 0-16,0 0-2 0,3-8 3 0,-3 8 0 0,0 0-1 16,0 0 1-16,0 0 0 0,0 0-6 0,0 0 5 15,0 0-3-15,0 0 5 0,4-6-3 0,-4 6 0 16,0 0-8-16,0 0 5 0,0 0-2 0,0 0 3 15,0 0-2-15,0 0 0 0,0 0-2 0,0 0 0 16,0 0 3-16,0 0-4 0,0 0 0 0,0 0 6 16,0 0-5-16,0 0 1 0,0 0-1 0,0 0 0 15,0 0-1-15,0 0 2 0,0 0-2 0,0 0 6 16,0 0-4-16,0 0 1 0,0 0-7 0,0 0 5 16,0 0-2-16,-28 6-1 0,28-6 0 0,-7 4-1 0,7-4 0 15,-9 5 1-15,9-5 1 0,0 0-1 16,-9 5 0-16,9-5 1 0,-6 4-2 0,6-4 0 0,-7 4-3 15,7-4 2-15,-6 6-1 0,6-6-1 0,0 0-3 16,-10 5 4-16,10-5-2 0,-8 5-3 0,8-5-4 16,0 0 6-16,-5 9-1 0,5-9-5 0,-2 4 3 15,2-4 1-15,-2 8-2 0,2-8 0 0,0 0-2 16,-4 10 3-16,4-10-1 0,0 0 0 0,-2 10 0 16,2-10 0-16,0 0 3 0,-3 8-1 0,3-8-1 15,0 0 3-15,0 0 1 0,-2 11 2 0,2-11 1 16,0 6 1-16,0-6 0 0,0 0 2 0,-3 9-2 15,3-9 0-15,0 0-1 0,0 7 0 0,0-7-1 16,0 0 1-16,0 0-3 0,-2 9 2 0,2-9 0 16,0 0 1-16,-4 8-6 0,4-8 4 0,-2 7-3 15,2-7 0-15,0 0-4 0,-2 10 7 0,2-10-3 0,0 0 0 16,-5 8-1-16,5-8-1 0,0 8-4 16,0-8 5-16,0 0-1 0,0 0 0 0,0 12-3 0,0-12 2 15,0 0 2-15,0 10 0 0,0-10-6 0,0 0 6 16,0 0 5-16,0 0-8 0,0 12 2 0,0-12-1 15,0 8 1-15,0-8 1 0,0 0 2 0,-2 8-5 16,2-8 0-16,0 0-1 0,0 12 2 0,0-12 1 16,0 0-4-16,-3 11 6 0,3-11-6 0,3 8 3 15,-3-8-2-15,0 0 4 0,0 0-4 0,-4 11 2 16,4-11 1-16,0 0 1 0,0 0-6 0,4 9 3 16,-4-9 1-16,0 0 2 0,0 10-6 0,0-10 9 15,2 6-7-15,-2-6 3 0,0 0-1 0,0 11 0 0,0-11 0 16,0 0 2-16,0 0-3 0,0 12 2 0,0-12 0 15,0 0 0-15,-2 10 0 0,2-10 3 16,0 0-3-16,0 0 2 0,2 11-3 0,-2-11 2 0,0 0-2 16,0 9 1-16,0-9-1 0,0 0 2 0,0 0 2 15,0 12-2-15,0-12-3 0,0 0 6 0,0 8-3 16,0-8 5-16,0 0-4 0,0 0-3 0,0 13 2 16,0-13-1-16,0 0 0 0,-2 7-1 0,2-7-1 15,0 0 0-15,0 12 2 0,0-12-1 0,0 0 0 16,0 0 4-16,-3 10-2 0,3-10-1 0,0 0-2 15,3 8 2-15,-3-8 4 0,0 0-8 0,2 10 3 16,-2-10 0-16,0 0-1 0,0 0-1 0,0 10 3 16,0-10 5-16,0 0-4 0,0 0-1 0,-2 10 2 15,2-10-2-15,0 0 2 0,0 0 0 0,0 13-4 16,0-13 7-16,0 0-4 0,2 10 1 0,-2-10 0 16,0 0 1-16,2 8 0 0,-2-8-4 0,0 0 4 0,3 12 0 15,-3-12-1-15,0 8 2 0,0-8-2 0,0 0 0 16,0 8 5-16,0-8-5 0,2 8 3 0,-2-8 3 15,0 0 0-15,2 11-1 0,-2-11-1 0,2 9-2 16,-2-9 0-16,0 8-3 0,0-8 6 0,2 11-4 16,-2-11 3-16,2 8-3 0,-2-8-2 0,0 0 6 15,3 12-5-15,-3-12-1 0,0 8 4 0,0-8-11 16,2 8 6-16,-2-8 1 0,3 8 0 0,-3-8 0 16,3 10-9-16,-3-10 9 0,5 8 2 0,-5-8 2 15,2 8-3-15,1-2-2 0,-3-6-4 0,0 0 5 0,4 8-4 16,-4-8 6-16,4 6-6 0,-4-6 4 15,0 0-2-15,5 8 2 0,-5-8-1 0,0 0 1 0,0 0 0 16,7 6-2-16,-7-6 4 0,0 0-1 0,3 5-2 16,-3-5-3-16,0 0 5 0,5 5 0 0,-5-5-4 15,0 0 5-15,0 0 2 0,0 0 3 0,0 0-2 16,0 0-6-16,6 4 1 0,-6-4-6 0,0 0 11 16,0 0-1-16,0 0 6 0,0 0-7 0,0 0-5 15,0 0-10-15,0 0-21 0,0 0-26 0,0 0-25 16,0 0-34-16,0 0-36 0,-11-23-39 0,6 18-53 15,5 5-270-15,-8-12-555 0,4 4 245 0</inkml:trace>
          <inkml:trace contextRef="#ctx0" brushRef="#br2" timeOffset="116907.09">21156 6880 85 0,'0'0'172'0,"0"0"-9"0,0 0-6 15,0 0-9-15,0 0-12 0,0 0-4 0,0 0-7 16,0 0-5-16,0 0-7 0,0 0-6 0,0 0-6 16,0 0-4-16,0 0-9 0,0 0-2 0,-29 11 4 15,29-11-1-15,-8 10-7 0,3-2-7 0,3-3-3 16,-4 0-6-16,1 5 2 0,0-1-2 0,-1 2-2 0,2-2-1 16,-1 3-8-16,1 1 0 0,0 1-7 15,-1-3 2-15,2 3-2 0,-2-3-2 0,2 1-5 16,-2 1-4-16,3-2-2 0,-2 1-3 0,2-1-3 0,-3-1 3 15,1-1-4-15,0 2-1 0,2 1-5 0,-3-5 4 16,2 2-9-16,0 2 3 0,1-3 0 0,-3-1-2 16,5 0 0-16,0-7 0 0,-7 13-1 0,5-7-5 15,2-6 0-15,-4 12 0 0,4-12-6 0,-3 8 4 16,1-2 1-16,2-6-1 0,-4 8 0 0,4-8 0 16,0 0-1-16,-4 6 0 0,4-6-1 0,0 0 1 15,0 0-3-15,0 0 5 0,0 9 6 0,0-9 3 16,0 0 1-16,0 0-1 0,0 0 1 0,0 0 5 15,0 0 4-15,0 0-3 0,0 0-13 0,0 0 11 16,0 0-5-16,0 0-2 0,0 0-4 0,0 0 5 16,10-20-7-16,-10 20-1 0,7-11 0 0,-3 3 1 15,1-2 0-15,0 2 0 0,0-3-7 0,0 2-7 0,0-6-1 16,1 6-12-16,3-7 1 0,-3 4-6 16,2 1 3-16,-3-3-1 0,3 0 0 0,-2 3-5 15,-2-3 3-15,1 3 5 0,1 0 0 0,-4-2 1 0,3 6-2 16,0-5 2-16,-1 4 4 0,-2-4 3 0,3 2-1 15,-3 1 0-15,0 2 0 0,1 1-1 0,-3 6 2 16,3-16 2-16,0 9-3 0,-3 7 4 0,2-13 0 16,0 7 0-16,-2 6 2 0,3-11 0 0,-3 11-4 15,3-11 3-15,-3 11-3 0,3-11 6 0,-3 11-6 16,0-7 5-16,0 7 1 0,0 0-1 0,0-9 1 16,0 9 0-16,0 0-4 0,0 0 4 0,0 0-1 15,0 0 3-15,2-10-2 0,-2 10 3 0,0 0-2 0,0 0-2 16,0 0 2-16,0 0-4 0,0 0 0 0,0 0 0 15,0 0 1-15,0 0 0 0,0 0-5 16,0 0 2-16,0 0-1 0,0 0-1 0,0 0 1 0,0 0 6 16,0 0 1-16,0 0-1 0,0 0 0 0,3 29 2 15,-3-29 3-15,0 14 3 0,0-7 0 0,2 2 6 16,-2-9-1-16,0 16 3 0,0-7-4 0,-2 3 0 16,4 1 0-16,-2-4 4 0,0 2-3 0,0-3-4 15,0 6 7-15,0-5 0 0,0 3-2 0,0-2 7 16,0-10-5-16,0 16 0 0,-2-7-2 0,-1 0 0 15,3 4-6-15,0-4 2 0,0-9-1 0,0 19-2 16,0-10 3-16,0-1 0 0,0-8-4 0,0 17 3 16,0-7-5-16,0-3 4 0,0 3-1 0,0-10-1 0,0 13 1 15,3-6 0-15,-3-7-1 0,2 13-1 16,-2-5-2-16,0-8 1 0,4 12-3 0,-4-7 4 16,0-5 4-16,4 10-4 0,-4-10-2 0,0 10 0 0,0-10 0 15,3 12 8-15,-3-12-15 0,4 5 14 0,-4-5-9 16,4 6 0-16,-4-6 0 0,0 0 1 0,2 10 1 15,-2-10-3-15,5 5 0 0,-5-5 0 0,0 0-6 16,5 7-7-16,-5-7-5 0,0 0-2 0,0 0-9 16,0 0 0-16,0 0-6 0,3 5-4 0,-3-5-17 15,0 0-17-15,0 0-19 0,0 0-17 0,0 0-27 16,0 0-30-16,0 0-17 0,0 0-55 0,8-19-203 16,-8 19-478-16,4-11 211 0</inkml:trace>
          <inkml:trace contextRef="#ctx0" brushRef="#br2" timeOffset="117319.98">21029 7093 59 0,'0'0'208'16,"0"0"-11"-16,0 0-10 0,0 0-5 0,0 0-13 0,0 0-12 15,31 1-14-15,-31-1-15 0,15-1-12 0,-15 1-13 16,11 1-9-16,-11-1-11 0,13 3-6 16,-13-3-7-16,9 0-11 0,-9 0-22 0,0 0-23 0,13 0-25 15,-13 0-32-15,6 0-21 0,-6 0-29 0,0 0-65 16,0 0-128-16,0 0-309 0,12 2 136 15</inkml:trace>
          <inkml:trace contextRef="#ctx0" brushRef="#br2" timeOffset="118303.85">21318 7228 182 0,'0'0'196'0,"0"0"-11"0,0 0-5 0,0 0-11 0,0 0-9 16,0 0-11-16,0 0-10 0,0 0-11 16,0 0-3-16,0 0-9 0,-3-8-7 0,3 8-5 0,0 0-9 15,0 0-7-15,0 0-6 0,0 0-4 0,0 0-8 16,0 0-7-16,0 0-4 0,0 0-7 15,13-9-1-15,-13 9-3 0,0 0-7 0,9-1-2 0,-9 1-1 16,9-2-6-16,-9 2 0 0,9-2-2 0,-9 2-7 16,8-4 1-16,-8 4-6 0,0 0-2 0,12-1-1 15,-12 1-3-15,0 0 0 0,11 0-1 0,-11 0-2 16,0 0-1-16,0 0-1 0,8 2 2 0,-8-2-6 16,0 0 0-16,7 5 0 0,-7-5 2 0,0 0-1 15,0 0 0-15,2 8 0 0,-2-8-5 0,5 9 3 16,-5-9-2-16,0 0 4 0,0 0-1 0,-1 14 0 15,1-14-1-15,-4 8 1 0,4-8 1 0,0 0-3 16,-4 12 5-16,4-12-3 0,-5 7-2 0,5-7 1 16,-4 7 1-16,4-7 2 0,-4 7-5 0,4-7 0 0,-3 9 6 15,3-9-3-15,-5 5-1 0,5-5 0 16,-8 4 0-16,8-4-1 0,0 0-2 0,-7 7 2 0,7-7 3 16,0 0-4-16,0 0 3 0,-6 6-4 0,6-6 6 15,0 0-4-15,0 0 0 0,0 0-1 0,0 0-3 16,0 0 1-16,0 0 4 0,0 0-1 0,0 0 3 15,0 0-2-15,0 0 3 0,0 0-6 0,13 8 4 16,-13-8-6-16,0 0 5 0,11 0-4 0,-11 0 4 16,0 0 1-16,13 0-1 0,-13 0-1 0,0 0 2 15,14 0-5-15,-14 0 1 0,0 0-1 0,8 0 0 16,-8 0 2-16,0 0-1 0,0 0-2 0,14 0 3 16,-14 0 1-16,0 0-3 0,4 4 1 0,-4-4-1 15,0 0-2-15,6 5 4 0,-6-5-3 0,0 0 6 16,5 6-6-16,-5-6 1 0,0 0-2 0,0 8 5 15,0-8-2-15,5 8 0 0,-5-8 4 0,0 6-1 0,0-6-5 16,0 0 5-16,0 14 3 0,0-14-2 0,-3 9 1 16,3-9 4-16,0 0-1 0,-7 14 3 0,5-9-4 15,2-5 2-15,-8 9-3 0,3-4 1 0,-1 0 0 16,-1-3 1-16,-2 5-3 0,0-1-1 0,3-4-15 16,-7 3-20-16,1 3-34 0,-1-4-35 0,0 2-42 15,4-5-58-15,-4 2-237 0,4-1-473 0,0 2 211 16</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4:20.744"/>
    </inkml:context>
    <inkml:brush xml:id="br0">
      <inkml:brushProperty name="width" value="0.04667" units="cm"/>
      <inkml:brushProperty name="height" value="0.04667" units="cm"/>
      <inkml:brushProperty name="color" value="#177D36"/>
      <inkml:brushProperty name="fitToCurve" value="1"/>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4DE0697F-8F07-494A-92F5-1BD32F541BE9}" emma:medium="tactile" emma:mode="ink">
          <msink:context xmlns:msink="http://schemas.microsoft.com/ink/2010/main" type="writingRegion" rotatedBoundingBox="14666,4950 16172,4950 16172,5025 14666,5025"/>
        </emma:interpretation>
      </emma:emma>
    </inkml:annotationXML>
    <inkml:traceGroup>
      <inkml:annotationXML>
        <emma:emma xmlns:emma="http://www.w3.org/2003/04/emma" version="1.0">
          <emma:interpretation id="{4A109CED-3780-404B-A9EF-C432BD123880}" emma:medium="tactile" emma:mode="ink">
            <msink:context xmlns:msink="http://schemas.microsoft.com/ink/2010/main" type="paragraph" rotatedBoundingBox="14666,4950 16172,4950 16172,5025 14666,5025" alignmentLevel="1"/>
          </emma:interpretation>
        </emma:emma>
      </inkml:annotationXML>
      <inkml:traceGroup>
        <inkml:annotationXML>
          <emma:emma xmlns:emma="http://www.w3.org/2003/04/emma" version="1.0">
            <emma:interpretation id="{4101B997-4BDE-4F32-BA22-BB9267A6FB1C}" emma:medium="tactile" emma:mode="ink">
              <msink:context xmlns:msink="http://schemas.microsoft.com/ink/2010/main" type="line" rotatedBoundingBox="14666,4950 16172,4950 16172,5025 14666,5025"/>
            </emma:interpretation>
          </emma:emma>
        </inkml:annotationXML>
        <inkml:traceGroup>
          <inkml:annotationXML>
            <emma:emma xmlns:emma="http://www.w3.org/2003/04/emma" version="1.0">
              <emma:interpretation id="{B1D00F49-DC2B-4300-8708-6CCBBDC8EDB6}" emma:medium="tactile" emma:mode="ink">
                <msink:context xmlns:msink="http://schemas.microsoft.com/ink/2010/main" type="inkWord" rotatedBoundingBox="14666,4950 14935,4950 14935,5003 14666,5003"/>
              </emma:interpretation>
            </emma:emma>
          </inkml:annotationXML>
          <inkml:trace contextRef="#ctx0" brushRef="#br0">6 30 36 0,'0'0'116'16,"0"0"-11"-16,0 0-4 0,0 0-12 0,0 0-1 16,0 0-10-16,0 0-1 0,0 0-11 0,0 0 5 15,0 0-8-15,0 0-5 0,0 0-7 0,0 0 0 16,0 0-5-16,18 6 6 0,-18-6-7 0,0 0 0 15,0 0-5-15,0 0 4 0,0 0-2 0,0 0-4 16,0 0-4-16,7-4 10 0,-7 4-1 0,0 0-1 16,0 0-5-16,0 0 4 0,11-3-1 0,-11 3-3 15,0 0 5-15,0 0-2 0,10-4-4 0,-10 4 4 16,6-4 3-16,-6 4-4 0,10-3-6 0,-10 3 1 16,9 0-2-16,-9 0 1 0,0 0-2 0,13-7-3 15,-13 7 0-15,10-3-4 0,-10 3-1 0,11-2 0 0,-11 2-3 16,12-2 0-16,-12 2-4 0,9-2 0 0,-9 2 0 15,11 0-3-15,-11 0-9 0,10-3 6 16,-10 3 0-16,0 0-2 0,14 1 1 0,-14-1-5 16,8-1 2-16,-8 1-3 0,0 0 2 0,0 0-3 15,9 3 5-15,-9-3-4 0,0 0 0 0,10 2 0 16,-10-2-2-16,0 0 3 0,7 4-3 0,-7-4-1 0,6 3-1 16,-6-3 1-16,8 2 1 0,-8-2 2 0,0 0-3 15,11 5 2-15,-11-5 0 0,0 0-1 0,5 3-1 16,-5-3 0-16,0 0 0 0,0 0 0 0,8 2 4 15,-8-2-5-15,0 0 3 0,0 0-4 0,0 0 2 16,7 3 2-16,-7-3 0 0,0 0-1 0,0 0-1 16,0 0 0-16,0 0 4 0,12 1-4 0,-12-1 1 15,0 0 2-15,0 0 0 0,0 0-1 0,10 2 0 16,-10-2 3-16,0 0-5 0,0 0 1 0,0 0-2 16,0 0 3-16,0 0 2 0,0 0 4 0,0 0 1 0,0 0 3 15,0 0 1-15,0 0 2 0,0 0-4 0,0 0 1 16,0 0-2-16,0 0-5 0,0 0 5 15,0 0-1-15,0 0-3 0,0 0 2 0,0 0-4 0,0 0-2 16,0 0 2-16,0 0-1 0,-30 1 3 0,30-1-4 16,0 0 0-16,-12 0 1 0,12 0-3 0,0 0 3 15,-12 2 1-15,12-2-2 0,-11 0-3 0,11 0 5 16,-11 0 1-16,11 0-6 0,0 0 2 0,-12 3-1 16,12-3 0-16,-10 1 0 0,10-1 1 0,-11 2 1 15,11-2 2-15,0 0-2 0,-11 1 0 0,11-1-1 16,-11 1-4-16,11-1 1 0,0 0 2 0,-16 0-1 15,16 0 1-15,-12 0-2 0,12 0 4 0,-14 0-5 16,14 0 2-16,-13 1 2 0,13-1 0 0,-14 2 1 16,14-2 1-16,-11 0-3 0,11 0 7 0,-12-2-6 15,12 2 8-15,-11 2-3 0,11-2 5 0,0 0 3 16,-14 0-2-16,14 0 2 0,0 0-1 0,-9 0 2 0,9 0-4 16,0 0 3-16,0 0 0 0,0 0-4 0,-11 0 0 15,11 0 0-15,0 0 2 0,0 0-3 0,0 0 3 16,0 0-5-16,0 0 1 0,0 0-1 0,0 0 1 15,0 0-1-15,0 0 0 0,0 0-1 0,0 0-1 16,0 0-1-16,0 0 0 0,0 0-2 0,0 0 4 16,0 0-4-16,0 0 2 0,0 0-4 0,0 0-2 15,0 0 6-15,0 0 1 0,0 0-5 0,20-14 6 16,-20 14-7-16,0 0 3 0,0 0-1 0,0 0-1 16,0 0-1-16,0 0-1 0,0 0 0 0,0 0 0 15,0 0 4-15,0 0-3 0,0 0 0 0,0 0 0 16,14 0-3-16,-14 0 6 0,0 0-5 0,0 0 4 15,16 3-1-15,-16-3 3 0,13 0-5 0,-5-2 4 0,-8 2-6 16,17 2 3-16,-11-2 0 0,-6 0 2 16,18 0-4-16,-5 0 5 0,-5 0-5 0,1 3 1 0,-9-3 1 15,17 0 2-15,-7 1-3 0,-2 1 4 0,-8-2-5 16,17 2 3-16,-11-1-3 0,-6-1 6 0,11 2-1 16,-11-2-4-16,11 1 0 0,-11-1 2 0,10 0 0 15,-10 0 2-15,0 0-3 0,9 2 0 0,-9-2 2 16,0 0-2-16,10 4 0 0,-10-4 0 0,0 0 2 15,0 0 2-15,0 0-3 0,11 0 0 0,-11 0 0 16,0 0 3-16,0 0-1 0,7 2-4 0,-7-2 6 16,0 0-4-16,0 0 4 0,0 0 0 0,0 0 6 15,0 0-2-15,0 0 4 0,0 0 1 0,0 0 2 16,0 0 3-16,0 0 0 0,0 0-1 0,0 0 0 16,0 0 0-16,0 0-2 0,0 0 2 0,0 0 0 0,0 0-2 15,0 0-3-15,0 0-1 0,0 0-2 16,0 0 6-16,0 0-7 0,0 0-1 0,0 0 1 0,0 0-3 15,0 0 0-15,0 0-2 0,0 0-5 0,0 0-13 16,0 0-14-16,0 0-21 0,0 0-29 0,0 0-28 16,0 0-33-16,0 0-32 0,0 0-44 0,0 0-189 15,0 0-437-15,0 0 193 0</inkml:trace>
        </inkml:traceGroup>
        <inkml:traceGroup>
          <inkml:annotationXML>
            <emma:emma xmlns:emma="http://www.w3.org/2003/04/emma" version="1.0">
              <emma:interpretation id="{9A26DA94-BD7A-440D-832B-0FBA3CBB95C8}" emma:medium="tactile" emma:mode="ink">
                <msink:context xmlns:msink="http://schemas.microsoft.com/ink/2010/main" type="inkWord" rotatedBoundingBox="15980,5010 16172,5010 16172,5025 15980,5025"/>
              </emma:interpretation>
            </emma:emma>
          </inkml:annotationXML>
          <inkml:trace contextRef="#ctx0" brushRef="#br1" timeOffset="-53132.86">1314 63 52 0,'0'0'111'15,"0"0"-4"-15,0 0-3 0,0 0-7 0,0 0-11 16,0 0-2-16,0 0-9 0,0 0-2 0,0 0-9 0,0 0-4 16,0 0-16-16,0 0 5 0,0 0-1 15,0 0-7-15,0 0-3 0,0 0-13 0,0 0 10 16,0 0-6-16,0 0 2 0,0 0-7 0,0 0 2 0,0 0 2 15,0 0-1-15,0 0-2 0,0 0 2 0,0 0-1 16,0 0 1-16,0 0-3 0,0 0-1 0,0 0 4 16,0 0-3-16,0 0-2 0,0 0-2 15,0 0 3-15,0 0-1 0,0 0-5 0,0 0-1 0,0 0 0 16,6-2-8-16,-6 2 7 0,0 0 2 0,0 0 0 16,7 0-3-16,-7 0-5 0,0 0 9 0,8 0-1 15,-8 0-3-15,0 0 4 0,8-1-4 0,-8 1 0 16,6-1-3-16,-6 1 1 0,0 0 2 0,7 0-4 15,-7 0-13-15,0 0 12 0,0 0-4 0,8 0 0 16,-8 0 0-16,0 0 3 0,7 0-5 0,-7 0-3 16,0 0 3-16,7 0 2 0,-7 0-2 0,0 0 2 15,7 1-6-15,-7-1 4 0,0 0 1 0,7 3-10 0,-7-3 9 16,0 0-2-16,6 2 6 0,-6-2-3 0,6 0-1 16,-6 0-1-16,0 0 5 0,9 0 0 15,-9 0-3-15,5 1 7 0,-5-1-5 0,0 0-2 0,8 0 0 16,-8 0 4-16,0 0-4 0,7 1 1 0,-7-1 0 15,0 0 1-15,7 0-5 0,-7 0 3 0,0 0-2 16,0 0-3-16,7 1 0 0,-7-1 2 0,0 0 7 16,0 0-5-16,0 0-1 0,0 0-1 0,0 0 0 15,0 0-2-15,7 0 3 0,-7 0-5 0,0 0 5 16,0 0-1-16,0 0 3 0,0 0-5 0,0 0 1 0,4 2-3 16,-4-2 3-16,0 0 5 0,0 0-2 15,0 0 0-15,6 2 0 0,-6-2-1 0,0 0-2 16,0 0 1-16,7 0 4 0,-7 0-1 0,0 0 6 15,0 0-1-15,7 0 0 0,-7 0 7 0,0 0-4 16,7 1 5-16,-7-1 0 0,0 0-3 0,0 0 3 16,7 1 4-16,-7-1-2 0,0 0 0 0,0 0-2 0,0 0 2 15,7-2-3-15,-7 2 3 0,0 0-2 0,0 0 1 16,0 0 0-16,0 0-5 0,0 0 1 0,0 0-6 16,0 0 5-16,0 0-2 0,0 0-2 0,0 0-2 15,7 1 3-15,-7-1-8 0,0 0 9 0,0 0-6 16,0 0 1-16,0 0-1 0,0 0-4 0,0 0 2 15,0 0 0-15,0 0 0 0,0 0 0 0,0 0 2 16,0 0-2-16,0 0 2 0,0 0 2 0,0 0-3 16,0 0 0-16,0 0-2 0,0 0 1 0,0 0-8 15,0 0 8-15,0 0 1 0,0 0-3 0,0 0 2 0,0 0-4 16,0 0 4-16,0 0-4 0,0 0 2 16,0 0-1-16,0 0 1 0,0 0 0 0,0 0-2 15,0 0 2-15,0 0 3 0,0 0-2 0,0 0 1 0,0 0-1 16,0 0-2-16,-21 1 2 0,21-1 0 15,0 0-1-15,0 0-1 0,0 0 1 0,0 0-2 16,0 0-12-16,0 0-7 0,0 0-23 0,0 0-35 0,0 0-47 16,0 0-96-16,0 0-129 0,0 0-378 0,0 0 167 15</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7:17:31.50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CB27790-25E7-43BF-8C4C-B06F9C421D4B}" emma:medium="tactile" emma:mode="ink">
          <msink:context xmlns:msink="http://schemas.microsoft.com/ink/2010/main" type="writingRegion" rotatedBoundingBox="3899,11557 11013,11819 10979,12739 3865,12476"/>
        </emma:interpretation>
      </emma:emma>
    </inkml:annotationXML>
    <inkml:traceGroup>
      <inkml:annotationXML>
        <emma:emma xmlns:emma="http://www.w3.org/2003/04/emma" version="1.0">
          <emma:interpretation id="{231F405D-9941-4C79-BD4E-CEC486AB30C6}" emma:medium="tactile" emma:mode="ink">
            <msink:context xmlns:msink="http://schemas.microsoft.com/ink/2010/main" type="paragraph" rotatedBoundingBox="3899,11557 11013,11819 10979,12739 3865,12476" alignmentLevel="1"/>
          </emma:interpretation>
        </emma:emma>
      </inkml:annotationXML>
      <inkml:traceGroup>
        <inkml:annotationXML>
          <emma:emma xmlns:emma="http://www.w3.org/2003/04/emma" version="1.0">
            <emma:interpretation id="{2B9AEA0B-D51F-4036-BEF7-DA69CD7EDF75}" emma:medium="tactile" emma:mode="ink">
              <msink:context xmlns:msink="http://schemas.microsoft.com/ink/2010/main" type="line" rotatedBoundingBox="3899,11557 11013,11819 10979,12739 3865,12476"/>
            </emma:interpretation>
          </emma:emma>
        </inkml:annotationXML>
        <inkml:traceGroup>
          <inkml:annotationXML>
            <emma:emma xmlns:emma="http://www.w3.org/2003/04/emma" version="1.0">
              <emma:interpretation id="{68C87D2D-A4ED-4C0D-ABB8-FDF518672089}" emma:medium="tactile" emma:mode="ink">
                <msink:context xmlns:msink="http://schemas.microsoft.com/ink/2010/main" type="inkWord" rotatedBoundingBox="3899,11557 5221,11606 5187,12525 3865,12476"/>
              </emma:interpretation>
            </emma:emma>
          </inkml:annotationXML>
          <inkml:trace contextRef="#ctx0" brushRef="#br0">271 646 145 0,'0'0'168'15,"0"0"-13"-15,0 0-17 0,0 0-10 0,0 0-15 16,7-3-3-16,-7 3-9 0,0 0 1 0,0 0-3 15,11 0-9-15,-11 0-6 0,5-8-6 0,-5 8-2 16,12-3-10-16,-3 1-5 0,-2-2-4 0,-1-1-6 16,5-2-2-16,-2 0-10 0,2 1-4 0,-5 1-2 15,3-4-1-15,-2 1-4 0,2 2-3 0,-3-3-4 16,1 2 0-16,0-3-3 0,-5 3-2 0,4 1-3 16,-3-2 0-16,-3 8-2 0,2-12-2 0,0 5-3 15,-2 7 2-15,-2-11-3 0,2 11-2 0,-5-12 1 0,5 12 0 16,-6-8 0-16,6 8 0 0,-12-4-3 15,4 3-1-15,8 1-2 0,-13 0 5 0,13 0-3 0,-20 3-2 16,13-2 1-16,-4 0 8 0,0 3-1 0,0 4 0 16,2-3 2-16,1 2 0 0,-3-2 1 0,4 0 4 15,-2 3-3-15,2 0 3 0,0 0 3 0,-1 2 5 16,3-3-3-16,3 1-3 0,-2 1-3 0,2-3 3 16,-2 2 1-16,3-1-4 0,1-7 3 0,0 18-2 15,1-12 4-15,3 4-2 0,-2-3 2 0,3-2-1 16,1 3-2-16,-1-4 0 0,1 4-1 0,1-4-1 15,0 2-2-15,1-3 0 0,0 0-1 0,3 0 2 16,-4 3-4-16,2-4 0 0,3 2-2 0,-6 0-10 16,3-4-14-16,-3 4-12 0,4-1-18 0,-6-1-19 15,-4-2-25-15,13 5-28 0,-13-5-37 0,15 0-190 16,-15 0-377-16,9 2 166 0</inkml:trace>
          <inkml:trace contextRef="#ctx0" brushRef="#br0" timeOffset="641.66">793 332 33 0,'0'-9'164'0,"0"-1"-15"0,0 1-18 0,0-5-9 0,0 4-8 16,0-3-11-16,-2 2-15 0,-3-2-7 0,4-1-8 15,-2 4 2-15,1-4-2 0,-3 4-1 16,0-1-13-16,-1 0-2 0,-1 1-3 0,1 1 6 15,2 3-3-15,1 0-3 0,3 6-2 0,-10-11-3 0,4 6-7 16,1 1-1-16,5 4-6 0,-13-2-1 0,13 2-2 16,-15 0 0-16,15 0-1 0,-10 4 0 0,10-4-8 15,-13 9 6-15,8-5 4 0,-1 6 1 0,-1-1-3 16,2-1-1-16,1 2-3 0,0 3 3 0,0-1 3 16,2 2 2-16,-3-2 1 0,3 2-1 0,2 3 0 15,0-3-3-15,0 3 4 0,0 0-3 0,2-3-3 0,-2 0 0 16,7 2-2-16,-6 3 0 0,2-5 2 15,1 0-4-15,-4 1-3 0,4-2 1 0,1 2 0 16,-3-3-1-16,3 1-1 0,-1-1 0 0,-3 2 4 0,2-2 0 16,2 1 1-16,-3-1-1 0,3 2-2 0,-4 0 0 15,2-3 2-15,-1 5-1 0,-2 2 0 0,2-1-3 16,-4 2 1-16,-3-5-1 0,4 0 1 0,-1 0 0 16,-1-1-2-16,1-1 0 0,0-1-4 0,-3 0 1 15,4 1-2-15,1-2-3 0,0 0 1 0,0-10 1 16,-1 18 2-16,2-11-3 0,0 1-1 0,-1-8-2 15,2 13-3-15,-2-13 2 0,3 13-3 0,1-8 1 16,-1 2-1-16,-3-7 2 0,3 11-5 0,2-6 0 16,-5-5-9-16,5 9-19 0,-2-4-17 15,-3-5-18-15,5 9-16 0,-5-9-18 0,5 7-22 0,-5-7-22 16,5 7-24-16,-5-7-18 0,0 0-48 0,8 3-156 16,-8-3-414-16,0 0 184 0</inkml:trace>
          <inkml:trace contextRef="#ctx0" brushRef="#br0" timeOffset="929.79">604 690 144 0,'0'0'210'0,"15"-8"-13"0,-15 8-18 0,0 0-14 0,11-2-13 15,-11 2-17-15,8-3-12 0,-8 3-15 0,0 0-11 0,13-3-5 16,-13 3-11-16,14 0-7 0,-14 0-10 0,14-3-8 16,-8 1-11-16,-6 2-19 0,13 0-23 15,-13 0-18-15,15-1-24 0,-5-1-28 0,-4-4-25 16,3 5-30-16,0-2-148 0,-1-4-292 0,1-2 130 0</inkml:trace>
          <inkml:trace contextRef="#ctx0" brushRef="#br0" timeOffset="1318.79">971 247 50 0,'0'0'198'16,"-4"-5"-16"-16,4 5-22 0,0 0-6 0,0 0-6 15,0 0-5-15,0 0-7 0,0 0-6 0,-4 21-6 16,4-21-11-16,-2 18 4 0,2-9 1 0,0 5-8 16,2-5-2-16,-2 4 1 0,0 1-3 0,0 0-6 15,0-1-7-15,0 1-3 0,3 0-3 0,-2 1-3 16,3-2-5-16,-4 2-3 0,3 0-11 0,-3 4 3 15,2-7-6-15,-2 2-1 0,3 0-6 0,0 4 0 16,-3-4-10-16,0 4 1 0,0 1-2 0,3-7-7 0,-3 4-1 16,0-4-1-16,0 2-7 0,0 0-6 15,0 0 3-15,0-3-5 0,-3 5 3 0,3-7-5 16,0 3-3-16,0-5-3 0,-3 5-3 0,3-12-12 16,3 16-10-16,-3-10-15 0,0-6-12 0,0 12-12 0,0-12-11 15,0 7-15-15,0-7-12 0,3 9-14 0,-3-9-22 16,0 0-21-16,7 3-22 0,-7-3-23 15,0 0-53-15,0 0-130 0,18-10-406 0,-13 6 181 0</inkml:trace>
          <inkml:trace contextRef="#ctx0" brushRef="#br0" timeOffset="1534.78">883 659 183 0,'0'0'221'16,"0"0"-20"-16,0 0-24 0,0 0-16 0,0 0-12 16,0 0-12-16,0 0-10 0,0 0-8 0,18-12-10 15,-18 12-8-15,16-2-8 0,-8 0-11 0,-8 2-11 16,20 0-4-16,-9 0-12 0,-11 0-20 0,18 0-31 16,-7 0-33-16,-2 2-52 0,4-2-52 0,-13 0-176 15,16 1-333-15,-3-1 147 0</inkml:trace>
          <inkml:trace contextRef="#ctx0" brushRef="#br0" timeOffset="24046.27">-233-27 108 0,'0'0'145'0,"0"0"-7"0,-3-9-15 0,3 9-7 16,0 0-6-16,0 0-6 0,0 0-6 15,0 0-11-15,0 0-13 0,-3-8 2 0,3 8 1 0,0 0-4 16,0 0 2-16,0 0-2 0,-2-12-9 16,2 12-1-16,0 0-4 0,0 0 2 0,0 0-1 0,-3-8-3 15,3 8-4-15,0 0 4 0,0 0-7 0,0 0-4 16,0 0-4-16,0 0-3 0,-2-9-11 0,2 9 1 15,0 0-7-15,0 0-5 0,0 0 5 0,0 0-3 16,0 0 0-16,0 0 6 0,0 0-3 0,0 0 3 16,-6 23 0-16,6-23-2 0,-2 14 1 0,2-5 0 15,0-9 4-15,0 19-5 0,-2-8 12 0,-1 0-5 16,2 3 0-16,-1-1-1 0,2-1-2 0,-3 1-1 0,3 1 5 16,0 0 0-16,-2-2 0 0,0 0-4 0,4 1 0 15,0-2-4-15,-2 3 1 0,0-3-2 16,0 1 0-16,3-1-3 0,-2 0-1 0,0 2 3 0,-2-2-2 15,0 1-2-15,1-1-3 0,-3 0 8 0,6 2-7 16,-3-3 3-16,0 0-3 0,0 2 3 0,1-3-3 16,0 2-4-16,-2-1 2 0,1 1-2 0,0 0 0 15,0-11 1-15,1 17 4 0,-1-10-4 0,0 2-4 16,1-2 1-16,2 2 0 0,-1-2 0 0,-2-7-2 16,0 14-1-16,5-6 2 0,-5-2-1 0,3 2 0 15,-3-8-4-15,2 15 5 0,1-10-5 0,-1 2 1 16,-2-7 2-16,0 11 0 0,3-4-2 0,-3-7-1 15,2 8 0-15,-2-8 1 0,1 9 0 0,-1-9-1 16,4 11 0-16,-4-11-4 0,1 8 4 0,-1-8 1 16,5 6-3-16,-5-6 5 0,2 9-5 0,-2-9 1 0,7 7 0 15,-4-1 0-15,-3-6-5 0,8 7 3 0,-7 0 0 16,-1-7 3-16,6 6-1 0,1-1 1 0,-7-5-4 16,8 5 5-16,-8-5-6 0,7 6 3 0,-7-6 0 15,7 6 2-15,-7-6-2 0,3 6 3 0,-3-6-3 16,10 4 2-16,-4 0-2 0,-6-4 4 0,8 3-3 15,-8-3-5-15,7 7 6 0,-7-7 2 0,11 4-7 16,-4-2 5-16,-7-2-3 0,13 2 4 0,-3-2 0 16,-1 1-1-16,3-1-3 0,1 3 5 0,0-6-7 15,-2 3 4-15,1 0 2 0,1 0 0 0,0-2-2 16,0 2-1-16,0 1 0 0,-5-1-7 0,-8 0-14 16,17-1-15-16,-8 0-26 0,-9 1-27 0,10 2-21 15,-10-2-32-15,8 4-36 0,-8-4-73 0,0 0-173 0,0 0-458 16,0 0 204-16</inkml:trace>
        </inkml:traceGroup>
        <inkml:traceGroup>
          <inkml:annotationXML>
            <emma:emma xmlns:emma="http://www.w3.org/2003/04/emma" version="1.0">
              <emma:interpretation id="{3FFC206B-9EB7-47D8-98BE-8C8D2214304E}" emma:medium="tactile" emma:mode="ink">
                <msink:context xmlns:msink="http://schemas.microsoft.com/ink/2010/main" type="inkWord" rotatedBoundingBox="5742,12176 7713,12249 7702,12546 5731,12473"/>
              </emma:interpretation>
            </emma:emma>
          </inkml:annotationXML>
          <inkml:trace contextRef="#ctx0" brushRef="#br0" timeOffset="8807.73">1635 649 73 0,'0'7'173'15,"0"-7"-12"-15,-4 12-22 0,1-6 2 0,3-6-15 0,0 14-9 16,0-14-1-16,-2 14-11 0,2-8-9 0,0-6-4 16,-3 10-7-16,3-10-10 0,5 9-7 0,-5-9 0 15,5 11-3-15,-5-11 0 0,6 5-6 0,1-2-5 16,-7-3-5-16,13 5 0 0,-5-5-7 0,-8 0-2 16,18-3-7-16,-11 3-1 0,-7 0-4 0,18-5 0 15,-9 3-2-15,4 0-1 0,-3-2-3 0,0-1-5 16,-2-1-1-16,-1 3-1 0,-1 0 0 0,4-4-3 15,-4 3-1-15,1-1-2 0,-1 0-3 0,1 1 0 0,-2-3-6 16,1 1 4-16,-1-2-1 0,-1 4-6 16,-1-5-6-16,-3 9 0 0,6-10 1 0,-6 4-3 15,0 6-7-15,-3-13-1 0,3 13 2 0,0-14 3 0,0 14 5 16,-6-9-2-16,6 9 0 0,-7-9 0 0,2 2-1 16,-1 3 3-16,6 4 0 0,-13-8-1 0,6 4 7 15,-1 2-2-15,8 2 2 0,-16-5 0 0,9 2 3 16,7 3 6-16,-21-1-4 0,9 1 7 0,12 0 2 15,-19 1 0-15,9 2 1 0,4-2 3 0,-7 3 0 16,1 2 3-16,2-2 4 0,-1 1 3 0,0 3 1 16,4 1-1-16,-1-4 1 0,3 1-3 0,-3 4 1 15,1-1 3-15,2 1-4 0,-1 2-2 0,4-1 1 16,-3-2-9-16,0 0 5 0,4 2-1 0,1-11 2 16,0 16-5-16,1-11-3 0,1 3 4 0,1-2-4 15,-3-6-3-15,5 11 2 0,-1-3-2 0,2-5 0 16,1 0 3-16,4 0-2 0,2-1 0 0,-2 0 0 15,4-4 1-15,-2 0-1 0,3-1-3 0,-1 1 0 16,6-5-2-16,-1 2 1 0,-5-2-1 0,1 1-5 16,-3-2 1-16,0 2-5 0,0-2-5 0,-2-1-2 0,-2 3-2 15,0-5 4-15,-2 3 1 0,1-1-1 0,-3 3 3 16,1-2-3-16,-1 2 2 0,-3 0-1 0,-2 6 2 16,6-10 1-16,-4 4 0 0,-2 6 0 0,0-10 4 15,0 10-4-15,5-6 5 0,-5 6-3 0,0 0-2 16,0 0 0-16,0 0-2 0,0 0 3 0,0 0 2 15,0 0 2-15,0 0 1 0,0 0 4 0,0 0 1 16,0 0 1-16,-18 14 1 0,18-14 2 0,-11 16 4 16,9-7-1-16,0 2 1 0,-2 0-4 0,2 2 3 15,-1-1-2-15,1-3 2 0,0 3-3 0,-1-3 0 16,3 0-4-16,0-9 4 0,0 14-3 0,0-14-1 16,0 14 3-16,0-14-8 0,0 13-5 0,0-13-16 15,0 8-19-15,5-2-13 0,-5-6-19 0,5 8-28 16,-5-8-22-16,8 4-36 0,-8-4-206 0,11 0-393 15,-11 0 174-15</inkml:trace>
          <inkml:trace contextRef="#ctx0" brushRef="#br0" timeOffset="9269.7">2195 583 59 0,'0'0'200'16,"0"0"-23"-16,0 0-11 0,0-11-16 0,0 11-18 16,0 0-7-16,0 0-8 0,-11-4-9 0,11 4-4 15,0 0-17-15,0 0 7 0,-20 3-6 0,20-3-6 16,-13 2-6-16,4 0-5 0,9-2-2 0,-13 8-10 16,6-4-6-16,2-2-6 0,-1 5-3 0,6-7-2 15,-10 6-6-15,5-1-3 0,0 1-4 0,5-6-2 16,-5 11-2-16,5-11-3 0,-1 11-7 0,1-11 4 0,0 11-11 15,0-11 7-15,6 13-2 0,-4-6-1 16,4-2-6-16,-1 1-4 0,-3-1 9 0,7 1-2 16,-4-1-2-16,2 0 0 0,3 1 1 0,1 0 0 0,0 0-2 15,-4-4-2-15,6 4 0 0,-6 0-5 0,2-4 3 16,-2 6 4-16,3-7-5 0,-1 4 4 0,-5 3-3 16,4-2 1-16,-2-2-6 0,-2 1 1 0,2 0 2 15,-6-5 0-15,5 9 2 0,-5-2 1 0,0-7-3 16,0 0 4-16,-8 15 0 0,1-10 2 0,1 1-2 15,-6 1-2-15,1-3-2 0,0 5 0 0,1-4 6 16,-4-1-5-16,3 2 0 0,-2-5 0 0,2 2 0 16,-2-1-2-16,3 1-11 0,2-2-7 0,0-1-10 15,8 0-5-15,-16 0-13 0,16 0-12 0,0 0-17 0,-12 0-14 16,12 0-26-16,-6-9-20 0,6 9-44 0,0 0-108 16,0 0-311-16,0 0 137 0</inkml:trace>
          <inkml:trace contextRef="#ctx0" brushRef="#br0" timeOffset="10403.81">2688 730 23 0,'0'0'192'0,"-15"16"-16"0,15-16-12 0,0 0-14 16,0 0-8-16,0 0-11 0,5 18-6 0,-5-18-4 16,6 5-6-16,-6-5-8 0,7 4-4 0,-7-4-6 15,10 1-4-15,-2 2-2 0,-8-3-8 0,15 0-7 16,-7-2-7-16,5 1-9 0,-2-2-4 0,1 1-6 15,3-2-3-15,-4 1-7 0,5-3-3 0,-3 2-2 16,0-2-2-16,1-1-4 0,-3 3-5 0,0-4-3 16,-1 3 0-16,-3 1-1 0,-1 0-3 0,3 0-2 15,-3-2 0-15,-5-1 0 0,4 3-1 0,0-3-5 16,-5 7 2-16,5-9-3 0,-5 9 3 0,3-9-6 16,-3 9 2-16,-3-11-6 0,3 11 4 0,-3-10-3 15,3 10 1-15,-10-7-2 0,10 7 2 0,-13-5-1 16,4 2 0-16,-2 3-2 0,-2-2 3 0,2-1 2 15,-4 5 1-15,-1-1 3 0,1-1 2 0,2 1 0 16,-5 0 5-16,5 2 2 0,-3-3-3 0,1 5-2 16,-1 1 2-16,-2-3-1 0,5 4 2 0,-2-4-2 0,2 4-1 15,6-2-4-15,-4-2 3 0,0 5-2 0,4 0 0 16,-1-2-4-16,1 0 0 0,1 0-1 0,3 0 3 16,3-6-3-16,-6 10-1 0,4-4 2 0,2-6 2 15,0 0-3-15,1 16 1 0,-1-16-3 0,7 9 4 16,-2-4-3-16,-5-5-1 0,13 6 1 0,3-3-2 15,-3 1 0-15,7-6 2 0,-5 0-3 0,1-1-3 16,3 1-3-16,5-2-4 0,-4-1 0 0,-5 2 2 16,3-3-2-16,-2 1-1 0,-1 0-3 15,5-4 4-15,-4 4-1 0,-3-1-1 0,1-2 2 0,-4 2 3 16,2 0-1-16,-3 0 0 0,-4 1 2 0,2 0 1 16,-2-1-1-16,-5 6 1 0,6-8 2 0,-2 2 2 15,-4 6 0-15,6-4 3 0,-6 4 0 0,0 0 1 16,3-7 6-16,-3 7-4 0,0 0 4 0,0 0-1 15,0 0-1-15,0 0 1 0,0 0 1 0,0 0 1 16,0 0 5-16,0 0-4 0,0 0 9 0,0 0-4 16,-22 16-3-16,20-12-2 0,2-4 5 0,-5 15-6 15,3-6 0-15,-1-4-2 0,3-5 2 0,-1 15-1 0,0-7 0 16,1-8 1-16,2 14-3 0,0-9 1 16,1 1-2-16,-3-6-1 0,7 9 4 0,-1-7-1 0,-6-2-2 15,16 5 1-15,-8-2-2 0,2-3 3 0,0 0-2 16,3 0-1-16,2-1-3 0,-3-3 1 0,2 0-2 15,-3 2-2-15,2-4-8 0,-1 1 0 0,-2 1-1 16,-1 1-2-16,0-3 2 0,-3 2 6 0,2 0-4 16,-8 4 1-16,8-4 0 0,-8 4 4 0,10-5-2 15,-10 5 1-15,0 0-1 0,5-5 2 0,-5 5 0 16,0 0 0-16,0 0-7 0,0 0 3 0,0 0 0 16,0 0 1-16,0 0 2 0,0 0-2 0,0 0 5 15,0 0-3-15,0 0 1 0,0 0 1 0,0 0-2 16,-2 24 3-16,2-24 1 0,0 0 0 0,-3 16-1 15,3-16 0-15,-1 12-2 0,1-12 2 0,0 9 1 16,0-9 1-16,0 11-1 0,0-11 0 0,6 9 5 16,-6-9-1-16,5 5-1 0,-5-5-1 0,6 5 2 0,-6-5 0 15,15-2-2-15,-15 2 6 0,16-3-6 16,-6 0 1-16,1-1 0 0,1 0-1 0,1 0-3 16,0-2-6-16,1-1-5 0,0-2-3 0,0 3-5 15,-2-4-5-15,1 1 2 0,0-1 0 0,-2 1 8 0,-1 2 0 16,1-2-4-16,-2 2 4 0,3-2 3 15,-3 6 2-15,-2-6-3 0,2 6 3 0,-3 0 1 16,-6 3-1-16,15-6 3 0,-8 5 2 0,-7 1 4 0,15-1-1 16,-15 1 1-16,14 4 2 0,-6 2 3 0,0-2 0 15,-2 1-1-15,3 3 2 0,-1 0-1 0,-1 4 1 16,1-3-7-16,-2 1-26 0,0 1-30 16,-3 0-41-16,3 0-60 0,-1 0-74 0,-2-2-160 0,1 2-425 15,1-2 187-15</inkml:trace>
        </inkml:traceGroup>
        <inkml:traceGroup>
          <inkml:annotationXML>
            <emma:emma xmlns:emma="http://www.w3.org/2003/04/emma" version="1.0">
              <emma:interpretation id="{36BE4CDB-E620-4C8F-A435-50A4B0B86CEF}" emma:medium="tactile" emma:mode="ink">
                <msink:context xmlns:msink="http://schemas.microsoft.com/ink/2010/main" type="inkWord" rotatedBoundingBox="8252,12071 11000,12172 10983,12616 8236,12514"/>
              </emma:interpretation>
            </emma:emma>
          </inkml:annotationXML>
          <inkml:trace contextRef="#ctx0" brushRef="#br0" timeOffset="12135.81">4126 668 109 0,'0'0'130'0,"0"0"-6"0,-8-5 2 16,8 5-2-16,0 0-12 0,0 0 2 16,-7-4-4-16,7 4-9 0,0 0-3 0,0 0-7 0,-9-3-4 15,9 3-5-15,0 0-9 0,0 0-6 0,0 0-4 16,0 0-8-16,0 0-3 0,0 0-8 0,0 0-4 15,0 0-12-15,0 0 8 0,0 0-4 0,0 0-5 16,0 0 10-16,0 0-5 0,0 0 1 0,0 0 3 16,0 0-2-16,31 0-6 0,-19-5-1 0,1 1-1 15,-1 0-2-15,2-2 0 0,-2 1-9 0,1 2 5 16,0-3-4-16,-1-2-1 0,-2 3-6 0,0 2 4 0,-3-2-2 16,1-4 3-16,-2 5-5 0,0 0 4 15,-1 0-7-15,-5 4 1 0,7-10-2 0,-2 3 3 0,-5 7-5 16,4-10-2-16,-4 10-2 0,0-10-3 0,0 10-3 15,0 0 2-15,0 0-1 0,-5-14 0 0,5 14 3 16,-11-6 0-16,11 6-1 0,-7-3-1 0,7 3 0 16,-15-3 2-16,6 3 1 0,9 0-1 0,-16 3 3 15,4-2-4-15,2 1-5 0,-2 0 9 0,2 3-1 16,-4-1 1-16,3 1 2 0,-1 4 4 0,1-2 5 16,0 0-2-16,2 2-1 0,-2 0 1 0,3-2 0 15,2 3 2-15,0-1-1 0,0-1 4 0,2 0-3 16,3 4 4-16,0-1-8 0,1 0 9 0,1-2-3 0,4-1-3 15,-3 3 6-15,5 0 0 0,0 0 1 0,2-2 1 16,3-2-4-16,0 0-1 0,1-2 1 16,9 1-1-16,-1-1-1 0,-7 0 3 0,8-4-6 0,-3 1 0 15,2-2 0-15,-1 1-2 0,-3-2-2 0,-3-1-3 16,1 2-6-16,0-6-2 0,0 3-7 0,-2-1-5 16,-2-3 0-16,0 5 3 0,-3-6-2 0,1 2 0 15,-3 0 1-15,3-2-8 0,-3-1 15 0,1 1-2 16,-2 0 0-16,-1 2 1 0,1-5 3 0,-1 6 2 15,-2-3-4-15,3 1 1 0,-1-1 5 0,-4 8-2 16,5-11 0-16,0 5-2 0,-5 6 1 0,5-8 1 16,-2 3-1-16,-3 5 1 0,0 0 2 0,7-6 0 15,-7 6-4-15,0 0 6 0,9-3 1 0,-9 3 0 16,0 0 5-16,18 6 3 0,-11-3 3 0,-1 2 4 16,2-2-1-16,3 5 2 0,-1 1-3 0,-1-1 6 15,0 4-2-15,2-2 1 0,-1 1-2 0,-1-2 0 16,2 0-1-16,1 1-2 0,-2 0-3 0,0 2 1 0,-1-6 0 15,-1 2 0-15,3-1-3 0,-5-3 2 0,3 5 0 16,-2-4-2-16,1 4-1 0,-2-4-5 16,0-1-13-16,0-2-9 0,2 1-11 0,0 2-15 0,-8-5-12 15,11 2-16-15,-3 0-20 0,-8-2-15 0,13-2-22 16,-13 2-39-16,13-6-153 0,-10 2-350 0,2 0 156 16</inkml:trace>
          <inkml:trace contextRef="#ctx0" brushRef="#br0" timeOffset="12424.38">4806 584 33 0,'0'0'169'0,"-11"-1"-11"0,11 1-12 0,0 0-5 15,-15 6-5-15,9-2-4 0,6-4-7 0,-13 9-8 16,5-2 0-16,-3 2-5 0,0 2-8 0,0-1 1 15,-1 2-1-15,-2 5-7 0,4-3-1 0,-2 1-4 0,1-4-7 16,-2 4-4-16,4-2-8 0,-4 3-7 16,5-4-7-16,1-1-3 0,0-1-6 0,1 0-5 15,0 1-5-15,0 2-4 0,1-3-4 0,2 0-1 0,-2-2-2 16,2-3-7-16,0 4 1 0,-1-1-8 0,2-2-19 16,2-6-19-16,-1 11-14 0,1-11-16 0,0 0-26 15,2 13-21-15,-2-13-28 0,8 3-44 0,-8-3-184 16,0 0-385-16,16-4 171 0</inkml:trace>
          <inkml:trace contextRef="#ctx0" brushRef="#br0" timeOffset="13210.16">4975 730 9 0,'14'-4'138'0,"-14"4"-4"0,11-4-12 16,-11 4-7-16,11-4-6 0,-5 4-11 0,-6 0-11 0,14-10-13 16,-8 4-6-16,0 1-10 0,1 1 0 15,1-4-2-15,-2 3-9 0,-1-3-7 0,2 2 2 16,0-4-2-16,-3 3-4 0,-1 1 1 0,2-6-7 0,-2 5-2 15,0-1-1-15,-3 8 3 0,0-12-1 0,0 4-3 16,0 8 3-16,-3-13-3 0,3 13 0 16,-6-10-1-16,6 10 3 0,-8-8-2 0,3 6 6 0,5 2-3 15,-14-1 4-15,14 1 4 0,-17 1 1 0,6 4 2 16,0-2 4-16,2-1 1 0,-2 6-1 0,-1-1-1 16,1 2-1-16,1 1 2 0,0-1-8 0,1 4 5 15,3-3-1-15,-2 0-2 0,1 1-6 0,4 1-1 16,-1 2 0-16,4-3-8 0,0 0 2 0,0-1-2 15,1 2-2-15,4 1 0 0,0-4-1 0,1 1-2 16,2-1 2-16,-2-1-2 0,2-2-6 0,4-1 1 16,-1-1 4-16,2-1-4 0,-1-1-2 0,2-2 1 15,2-2-1-15,-2 2-2 0,-1-2 0 0,0 1-2 0,0-3 3 16,-1-1-4-16,3 0-7 0,-5 2-6 0,1-3-3 16,0-3 0-16,-2 3 0 0,-2 1 2 15,0-3 5-15,-1 4-6 0,0 1 5 0,-6 3 1 0,11-10-3 16,-6 8-2-16,-5 2 0 0,7-6 1 0,-7 6 1 15,0 0 0-15,9-4-1 0,-9 4 3 0,0 0-1 16,11 0 1-16,-11 0-1 0,0 0 2 16,10 7 1-16,-8-2-1 0,-2-5 0 0,8 10 0 0,-6-5 3 15,2 0 2-15,1 3 2 0,0-2 2 0,-5-6 5 16,7 13 0-16,-2-9-1 0,-2 0-4 0,1 2 3 16,-4-6-1-16,8 8 0 0,-8-8-1 0,6 8 0 15,-6-8 1-15,5 4-1 0,-5-4 2 0,0 0 1 16,7 4 9-16,-7-4-5 0,0 0 3 0,0 0-3 15,0 0 2-15,0 0-5 0,0 0 1 0,16-12-2 16,-14 7 0-16,-2 5-2 0,3-14-4 0,0 7 3 16,-2-2 0-16,3-1-1 0,-3-1-1 0,1 0-1 15,1 3-3-15,-2 2 5 0,2-5 4 0,0 2-9 16,0 1-1-16,-3 8 3 0,5-13-2 0,-1 7-2 0,0 1 2 16,1-2-2-16,0 1 2 0,-5 6-1 15,11-8-1-15,-5 6-8 0,3-2-14 0,-9 4-16 16,16-4-10-16,-6 0-16 0,0 3-16 0,-2-2-16 15,-8 3-16-15,24 2-15 0,-12-2-9 0,0 0-12 0,1 1-26 16,-1-2-132-16,2-1-330 0,-6 2 146 0</inkml:trace>
          <inkml:trace contextRef="#ctx0" brushRef="#br0" timeOffset="13655.14">5689 588 222 0,'5'-5'229'0,"-5"5"-8"16,0 0-12-16,0 0-9 0,0 0-16 0,0 0-13 15,4-6-14-15,-4 6-15 0,0 0-4 0,0 0-12 16,0 0-8-16,0 0-4 0,0 0-4 0,-14 19-4 16,14-19-5-16,-9 13-6 0,5-8-5 0,-4 5-8 15,3 1 3-15,0-3-11 0,2 0-8 0,-1 4-5 16,0-6-3-16,3 3-5 0,0-1-5 0,1 2-3 16,0-10-5-16,-4 14-4 0,4-14-4 0,5 12 1 0,-1-7-6 15,1 0-2-15,-2 2 0 0,5-3-3 16,3 1 2-16,-1-1-3 0,-2-2-5 0,6-2 1 15,-2 1 0-15,2-2-3 0,2 1-8 0,-3-3-6 16,1-2-3-16,-2 2-2 0,-1 1-7 0,2-3-1 16,-2 1-5-16,-4-1-1 0,1 0-4 0,-2 1 7 15,-1-1 0-15,1-1 0 0,-6 6 7 0,9-9-4 0,-9 9-1 16,6-8 1-16,-6 8 4 0,5-6-1 16,-5 6 8-16,4-7-5 0,-4 7 4 0,3-6-1 0,-3 6-2 15,0 0 3-15,0 0-1 0,0 0-4 0,0 0 3 16,0 0 2-16,0 0 1 0,0 0-1 0,0 0 3 15,0 0 0-15,-11 26 3 0,10-19-2 0,-2 2 4 16,0-1-4-16,1 3 2 0,2-11-2 0,-1 14 5 16,-3-5-6-16,4 2 2 0,0 0-4 15,3-3 4-15,-3-8 1 0,0 14-14 0,1-8-19 16,-1-6-18-16,5 11-20 0,-4-5-22 0,-1-6-22 0,6 7-27 16,-6-7-32-16,9 3-25 0,-9-3-232 0,0 0-461 15,16-5 204-15</inkml:trace>
          <inkml:trace contextRef="#ctx0" brushRef="#br0" timeOffset="13838.73">5989 514 152 0,'0'0'157'0,"0"0"-16"0,-10-4-13 16,10 4-13-16,0 0-11 0,0 0-12 0,0 0-21 15,0 0-15-15,-12 9-25 0,12-9-31 0,0 0-20 16,1 11-27-16,-1-11-117 0,0 0-176 0,0 0 78 16</inkml:trace>
          <inkml:trace contextRef="#ctx0" brushRef="#br0" timeOffset="14649.64">6206 564 98 0,'0'0'204'15,"0"0"-19"-15,0 0-11 0,-29-1-13 0,29 1-8 16,-11 5-8-16,11-5-10 0,-11 4-10 0,5-1-13 16,0 3-5-16,6-6-13 0,-12 6-7 0,8-2-8 15,-2 1-9-15,6-5-5 0,-9 8-7 0,9-8-6 16,-6 8-5-16,5-2-4 0,1-6-2 0,-3 9-8 15,3-9 0-15,0 12-6 0,0-12 1 0,4 8-2 16,-4-8-1-16,5 12-8 0,0-6 2 0,1-3-2 16,0 1-1-16,0 1-3 0,2-1-1 0,-2 0-1 15,1-1 0-15,2 2-2 0,-2-4-1 0,1 3-3 0,-1 0 0 16,1-2 1-16,-2 2-3 0,0 1 0 0,-6-5 1 16,12 5-1-16,-6-1-2 0,-1 1 0 15,-5-5 1-15,6 9-1 0,-6-9 3 0,4 7-3 0,-4-7 0 16,-2 12 1-16,2-12 3 0,-8 11 9 0,3-6 6 15,0 1-1-15,5-6 2 0,-10 8 8 0,3-3 0 16,2-1-5-16,5-4 4 0,-12 5 1 0,12-5-4 16,-11 5-2-16,11-5-4 0,-8 3 5 0,8-3-5 15,0 0-3-15,-6 3 2 0,6-3-2 0,0 0 2 16,0 0-8-16,0 0 4 0,0 0-5 0,0 0-3 16,0 0 2-16,0 0 3 0,0 0-4 0,30-15-1 15,-20 11-3-15,1 2 0 0,1-2 1 0,2-2-1 16,-1 1 0-16,3 0-2 0,3-2-1 0,-4 2 2 15,3 0-3-15,0-4 3 0,2 2-1 0,-1-2-1 0,-6 4 3 16,2-3-2-16,-1 2 1 0,-2-3-1 16,-1 3-1-16,-2-1 3 0,-1-1-4 0,0 2 3 15,-5 2-3-15,2-4 1 0,0 4 3 0,-5 4-5 16,1-13 1-16,-1 13-3 0,3-12 1 0,-3 12 0 0,0 0-1 16,-7-13 4-16,0 9-3 0,7 4-3 0,-11-7 0 15,4 5 1-15,7 2 1 0,-15-3 2 16,8 2-1-16,7 1-2 0,-24 1 1 0,13 1 3 0,-1 1-3 15,2-1-4-15,0 2 5 0,1-1 3 0,0 4-5 16,1-1 1-16,1 0 1 0,-2 2 0 0,3-2-1 16,1 4 0-16,-1-1 2 0,2-3 0 15,2 6 1-15,-2-4 2 0,4-8 1 0,0 16 2 0,1-8 2 16,3 0 6-16,1-2 1 0,2 3 4 0,1 2 1 16,0-6 0-16,7 4 4 0,-3-2-2 0,2-1 5 15,1-2-4-15,1 0-6 0,-3-1 3 0,2 0-3 16,7-2-2-16,-7 0 3 0,1 1-5 0,-4-4 1 15,3 1-3-15,-1 1-6 0,-2-1-13 0,-2 1-11 16,-10 0-16-16,14-2-10 0,-14 2-10 0,12 0-19 16,-12 0-18-16,7-1-14 0,-7 1-24 0,0 0-25 15,0 0-19-15,2-10-37 0,-2 10-146 0,0 0-386 16,0 0 170-16</inkml:trace>
          <inkml:trace contextRef="#ctx0" brushRef="#br0" timeOffset="15727.66">6820 756 31 0,'0'0'245'0,"0"0"-14"0,0 0-12 0,0 0-20 16,0 0-19-16,0 0-15 0,0 0-20 0,0 0-13 16,0 0-9-16,0 0-8 0,-9-2-8 15,9 2-11-15,0 0-7 0,0 0-5 0,0 0-6 0,0 0 1 16,0 0-3-16,0 0 0 0,0 0-3 16,0 0 0-16,0 0 0 0,0 0-3 0,0 0 2 15,0 0-3-15,0 0-1 0,0 0 2 0,0 0-3 0,0 0 0 16,0 0-6-16,0 0-3 0,0 0-7 0,0 0-5 15,0 0-3-15,0 0-3 0,20-8-14 0,-20 8-16 16,0 0-33-16,1-8-40 0,-1 8-51 0,0 0-58 16,0 0-79-16,0 0-230 0,-11-11-521 0,11 11 231 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47:23.828"/>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2F3D3D3-D391-4E95-85AF-0B568E772CB8}" emma:medium="tactile" emma:mode="ink">
          <msink:context xmlns:msink="http://schemas.microsoft.com/ink/2010/main" type="writingRegion" rotatedBoundingBox="11270,9922 25052,9797 25063,10975 11281,11100"/>
        </emma:interpretation>
      </emma:emma>
    </inkml:annotationXML>
    <inkml:traceGroup>
      <inkml:annotationXML>
        <emma:emma xmlns:emma="http://www.w3.org/2003/04/emma" version="1.0">
          <emma:interpretation id="{185C36CB-7A58-4D66-93F3-876F944CDA4C}" emma:medium="tactile" emma:mode="ink">
            <msink:context xmlns:msink="http://schemas.microsoft.com/ink/2010/main" type="paragraph" rotatedBoundingBox="11270,9922 25052,9797 25063,10975 11281,11100" alignmentLevel="1"/>
          </emma:interpretation>
        </emma:emma>
      </inkml:annotationXML>
      <inkml:traceGroup>
        <inkml:annotationXML>
          <emma:emma xmlns:emma="http://www.w3.org/2003/04/emma" version="1.0">
            <emma:interpretation id="{19C34D6A-A2A5-4A39-A78B-D3AFED31643C}" emma:medium="tactile" emma:mode="ink">
              <msink:context xmlns:msink="http://schemas.microsoft.com/ink/2010/main" type="line" rotatedBoundingBox="11270,9922 25052,9797 25063,10975 11281,11100"/>
            </emma:interpretation>
          </emma:emma>
        </inkml:annotationXML>
        <inkml:traceGroup>
          <inkml:annotationXML>
            <emma:emma xmlns:emma="http://www.w3.org/2003/04/emma" version="1.0">
              <emma:interpretation id="{E293DF1F-A110-434D-B35A-7B6D23186F7C}" emma:medium="tactile" emma:mode="ink">
                <msink:context xmlns:msink="http://schemas.microsoft.com/ink/2010/main" type="inkWord" rotatedBoundingBox="11270,9947 12524,9935 12532,10858 11279,10869"/>
              </emma:interpretation>
            </emma:emma>
          </inkml:annotationXML>
          <inkml:trace contextRef="#ctx0" brushRef="#br0">75 158 138 0,'0'0'133'0,"2"-10"-3"16,-2 10-11-16,3-6-4 0,-3 6-5 0,0 0-8 15,1-10-3-15,-1 10 1 0,0 0-5 0,0 0-4 16,0-9 0-16,0 9-2 0,0 0-2 0,0 0-1 16,-1-14-6-16,1 14-3 0,0 0-3 0,0 0-1 15,0-11 5-15,0 11-5 0,0 0-1 0,0 0-3 0,0 0-5 16,0 0-9-16,0 0-2 0,0 0-6 0,0-10-6 16,0 10-6-16,0 0 1 0,0 0 2 0,0 0 2 15,0 0 1-15,0 0 0 0,-8 30-2 0,6-19 0 16,0 3-5-16,-3-1 3 0,0 4-6 0,0 1 3 15,1 0-7-15,-1-4 2 0,3 4-4 0,0 1-4 16,-2-8 3-16,0 8 2 0,-1 0-4 0,3-2 1 16,-3-5-3-16,0 0 3 0,4 1-4 0,-1-1-2 15,2-6-2-15,0-6-2 0,-1 15-2 0,-1-6 0 16,2-9-1-16,-3 10 1 0,3-10-4 0,-3 11 1 16,3-11-1-16,-3 7 3 0,3-7-4 0,0 0 3 15,0 0-1-15,0 0 0 0,0 10-2 0,0-10 1 16,0 0-4-16,0 0-1 0,0 0 3 0,0 0-4 0,0 0 5 15,6-28-5-15,-3 17 0 0,0 0-3 16,0-2 1-16,1-2-3 0,-2 1-2 0,4 0-2 16,-1-4-5-16,3-2-2 0,-2 1-2 0,3-1 4 0,-2 3 2 15,0 0 2-15,-1-1-1 0,0 1 4 0,2-1-3 16,-2 4 2-16,-1 2 2 0,0-2 0 0,-3 4-1 16,3-1 0-16,-1-1 0 0,0 2 3 0,1 0-4 15,-4 0 4-15,1 1 1 0,2 2 2 0,-4 7-3 16,5-12 5-16,-3 6-5 0,-2 6 3 0,2-10 1 15,-2 10 4-15,3-8-3 0,-3 8 4 0,6-9 1 16,-6 9-4-16,0 0 1 0,3-9 5 0,-3 9-6 16,0 0 1-16,0 0 3 0,0 0 5 0,0 0 7 15,0 0 3-15,19 12 1 0,-15-6 0 0,3 0 5 16,0 2 3-16,3 4 5 0,-3-2 1 0,7 4-5 16,-4-3-7-16,3 3 4 0,-1 5 2 0,1-5-9 15,0 2 2-15,0-2 2 0,0 1-1 0,0 2-5 0,-1-1-3 16,2-2 1-16,-5 0 0 0,1 0-7 0,1 0-1 15,-1 2 1-15,0 0 7 0,-1-4-10 16,-2-1 5-16,1-2-1 0,-1 3-5 0,-1 0 2 0,2-3 2 16,-2-1-8-16,0-2-3 0,1 4 8 0,-2-2-2 15,0-2-3-15,0 0 3 0,1 1-1 0,-2-1-2 16,1-1 0-16,-5-5-2 0,6 9 1 0,-2-5-11 16,-4-4-11-16,6 6-9 0,-6-6-11 0,0 0-7 15,0 0-12-15,4 2-15 0,-4-2-24 0,0 0-25 16,0 0-20-16,0 0-18 0,0 0-11 0,0 0-20 15,0 0-50-15,0 0-168 0,-4-25-445 0,4 25 197 16</inkml:trace>
          <inkml:trace contextRef="#ctx0" brushRef="#br0" timeOffset="249.94">195 340 222 0,'7'-4'215'0,"6"-1"-10"0,-2 0-17 16,2 0-16-16,7-1-14 0,-4 1-18 0,-1 0-16 16,-2 4-12-16,3-2-13 0,-2 0-6 0,0 0-12 15,-3 0-19-15,1 3-25 0,-3 0-23 0,-9 0-20 16,18 0-23-16,-9 0-23 0,-2 3-17 0,-7-3-28 15,16-3-31-15,-6 3-130 0,-10 0-278 0,15 0 124 16</inkml:trace>
          <inkml:trace contextRef="#ctx0" brushRef="#br0" timeOffset="533.56">824 266 161 0,'0'0'252'16,"0"0"-26"-16,0 0-23 0,0 0-19 0,2 7-13 15,-2-7-9-15,1 9-7 0,-1-9-8 0,3 10-11 16,-1-1-2-16,0-1-9 0,0 0-12 0,3 4-5 16,-4-1-11-16,4 0-5 0,0 2-11 0,-1-2-5 15,-1 1-10-15,0 0-5 0,2-1-4 0,0 0-4 16,1 1-7-16,-1-1-4 0,-1-1-5 0,-1 0-1 15,0 0-13-15,0 1-20 0,0-3-22 0,-1 0-19 16,0 0-24-16,0 0-21 0,-2-8-25 0,1 18-25 16,3-13-27-16,0-1-43 0,-4-4-171 0,1 13-405 15,4-10 180-15</inkml:trace>
          <inkml:trace contextRef="#ctx0" brushRef="#br1" timeOffset="26340.31">-107-252 146 0,'0'0'149'0,"0"0"-2"0,0 0-8 15,5-5 3-15,-5 5-6 0,0 0-6 0,0 0-7 0,3-6 0 16,-3 6-11-16,0 0-5 0,0 0-4 15,0 0-7-15,0 0-7 0,0 0-10 0,0 0-7 16,0 0-7-16,0 0-3 0,0 0-9 0,0 0-6 0,0 0 1 16,0 0-11-16,0 0-1 0,0 0-4 15,0 0 0-15,0 0-4 0,0 0 1 0,0 0-2 16,0 0 3-16,0 0 5 0,0 0 0 0,0 0 4 0,0 0 0 16,0 0-3-16,0 0 2 0,-22 16 2 0,16-14-3 15,6-2 0-15,-15 9 1 0,9-4-2 0,-1 3 1 16,-4 1 0-16,6-2 0 0,-5 3-2 0,2-1-4 15,1-1-3-15,-3 0-5 0,3 0 0 0,1 1-1 16,-1-1 0-16,0 1-4 0,2 1 0 0,0-1 0 16,3 0-1-16,-2 1 3 0,1 1-4 0,0-1 0 15,0 0 0-15,2 1-3 0,-1 0 2 0,0 0-1 16,1 0 0-16,0-2 6 0,-1 2-5 0,2 0 4 16,-2 2-2-16,2-2 5 0,-2 1-8 0,-1-3 6 15,2 2 0-15,-4 0 0 0,4 0 2 0,-2-2 0 16,0 2-4-16,0-1 1 0,0-1 1 0,0-1 3 15,-1 3-7-15,2 0-1 0,0-5 4 0,-1 2-2 0,-2 4 3 16,4-4-1-16,-3 0-3 0,2-1 0 16,-2 2 5-16,4-9 2 0,-2 15 0 0,0-7-3 0,1-1-4 15,1-7 0-15,-4 15-9 0,3-5 11 0,0 0 1 16,-1-2-5-16,2-8-2 0,0 15-5 0,0-15 7 16,0 14 2-16,0-7-4 0,0-7 5 0,2 12 2 15,-1-4-1-15,-1-8 2 0,3 14 0 0,0-4-4 16,0-3-2-16,0-1 1 0,0 4 11 0,1-2-2 15,-1 1 7-15,1-1 0 0,1-1-7 0,-1 2-3 16,1 1 11-16,0-2-7 0,-3 0-6 0,3 2 8 16,-1 2 0-16,-2-1-5 0,2-2 1 0,-2-2 4 15,2 3 3-15,-2 1 0 0,0 0-3 0,1-4 0 16,0 0 1-16,-2 4 1 0,4-2-9 0,-1 1 5 16,-2-2-4-16,1-2 1 0,-3-6 1 0,5 12 1 0,-2-6-4 15,0-1 7-15,-3-5 0 0,8 10-3 16,-5-6-2-16,-3-4 1 0,7 7-1 0,-7-7-2 0,9 9-2 15,-5-6 1-15,-4-3-9 0,6 3 2 0,-6-3 10 16,7 4-9-16,-7-4-3 0,9 4 5 0,-9-4 3 16,0 0-14-16,10 0 3 0,-10 0-3 0,0 0-20 15,14 0-11-15,-14 0-20 0,10 0-23 0,-10 0-19 16,0 0-21-16,13-2-20 0,-13 2-25 0,0 0-26 16,11 0-31-16,-11 0-25 0,0 0-37 0,0 0-60 15,8-2-208-15,-8 2-585 0,0 0 260 0</inkml:trace>
        </inkml:traceGroup>
        <inkml:traceGroup>
          <inkml:annotationXML>
            <emma:emma xmlns:emma="http://www.w3.org/2003/04/emma" version="1.0">
              <emma:interpretation id="{59FA45BB-4D35-4B4A-8836-C9000E1B2E77}" emma:medium="tactile" emma:mode="ink">
                <msink:context xmlns:msink="http://schemas.microsoft.com/ink/2010/main" type="inkWord" rotatedBoundingBox="13164,10249 14099,10240 14103,10707 13168,10716"/>
              </emma:interpretation>
            </emma:emma>
          </inkml:annotationXML>
          <inkml:trace contextRef="#ctx0" brushRef="#br0" timeOffset="1268.72">1631 129 160 0,'0'0'245'0,"0"0"-10"0,0 0-19 16,10-2-19-16,-10 2-20 0,0 0-14 0,0 0-19 15,0 0-8-15,0 0-2 0,0 0 1 0,5 12-9 16,-5-12-11-16,-1 12 7 0,1-12-7 0,0 14-10 16,-3-3-3-16,0 1-4 0,0 1 1 0,0 4-3 15,0-1-8-15,-2 1-11 0,-1 3-6 0,5-6-3 16,-3 0-6-16,0 4-3 0,1-6-7 0,0 2-9 0,-2-2 1 15,3 2-6-15,-2-2-3 0,-1 1-3 16,3 1-5-16,-3-6-1 0,4 0-5 0,-3 0-2 0,4-8-1 16,-4 14 3-16,0-8-5 0,4-6-5 0,-1 8 3 15,1-8 2-15,0 0 4 0,0 0-4 0,0 0-5 16,0 0-1-16,0 0-2 0,0 0-15 0,0 0-6 16,0 0-4-16,-11-22-5 0,11 10-10 0,1-2-9 15,-1-4-5-15,0-3-8 0,5 1-9 0,0-9-3 16,0 6 2-16,-1 3 5 0,1-9 5 0,1 11 4 15,1-4 4-15,0 1 5 0,0 3 4 0,-2 1 2 16,2 0 3-16,-2 5 8 0,1-1-2 0,1-1 3 16,-3 6 2-16,0 0 4 0,1-2-1 0,-4 4 3 15,4 0 1-15,-5 6 1 0,5-11 3 0,-5 11 2 16,6-6-2-16,-6 6 1 0,3-5 1 0,-3 5 0 16,0 0-7-16,0 0 12 0,0 0 3 0,12 0 4 15,-12 0 8-15,0 0 2 0,13 10 0 0,-9-4 6 0,1 1-1 16,0 4 4-16,3-1 2 0,-2 4 8 0,5 2-3 15,-2-1 3-15,3 0 1 0,-3 0 6 0,2 2-1 16,0 0 2-16,2 1 0 0,0-1 1 0,-2 1 1 16,1-2 2-16,0 1-7 0,2-4-4 0,-3 4-1 15,0-2-3-15,0-4-2 0,-1-1-7 0,-3 0 3 16,1 0-2-16,-1-2 4 0,2 2-3 16,-3-4-8-16,0 0 2 0,-1 1-2 0,1 1-2 0,-1-4 0 15,-5-4-2-15,8 6-4 0,-5 0-7 0,-3-6-16 16,6 8-13-16,-6-8-13 0,3 4-11 0,-3-4-17 15,0 0-15-15,2 10-21 0,-2-10-25 0,0 0-22 16,-8 10-29-16,8-10-23 0,0 0-241 0,-10 2-482 16,10-2 213-16</inkml:trace>
          <inkml:trace contextRef="#ctx0" brushRef="#br0" timeOffset="1533.13">1639 369 194 0,'0'0'216'0,"0"0"-14"0,22-12-12 0,-15 10-11 15,7 0-9-15,0-2-13 0,0 3-15 0,-3-2-15 16,5-2-16-16,2 1-6 0,-4 2-12 0,2 0-10 15,-2 2-19-15,1-3-28 0,-2 3-22 0,2 0-27 16,-3 0-24-16,1 0-29 0,0 0-29 16,0-3-54-16,-6 6-139 0,-7-3-311 0,19 0 139 0</inkml:trace>
          <inkml:trace contextRef="#ctx0" brushRef="#br0" timeOffset="2054.87">2143 329 149 0,'0'0'223'0,"0"0"-12"0,12-4-12 0,-12 4-15 0,8-4-12 15,-8 4-15-15,0 0-6 0,11-6-11 0,-5 4-10 16,-6 2-10-16,5-4-11 0,-5 4-7 0,0 0-10 16,12-2-13-16,-12 2-4 0,0 0-9 0,10-3-1 15,-10 3-4-15,0 0-12 0,0 0-1 0,0 0-9 16,0 0 3-16,11 5-4 0,-11-5-4 0,0 0-5 15,4 6 0-15,-4-6-3 0,4 10 4 0,-4-10-6 16,2 11-2-16,-2-11 0 0,5 13 1 0,-5-5-4 16,0-8-1-16,-1 14 0 0,-2-5-1 0,3-9-1 15,-3 14 3-15,1-3 1 0,-3-1 2 0,1-4-3 16,-3 5 1-16,1-3 0 0,-1 0 3 0,1-2-7 16,1 2 3-16,1-2-4 0,-5-1 1 0,6-1-4 15,3-4 3-15,-11 8-5 0,6-5-1 0,5-3 2 0,-6 8-6 16,6-8 2-16,-7 3 4 0,7-3 0 15,0 0-2-15,-6 4 2 0,6-4 0 0,0 0-7 16,0 0 3-16,0 0-2 0,0 0 2 0,0 0 0 0,0 0-1 16,0 0-5-16,0 0 5 0,0 0-1 0,0 0-3 15,0 0-2-15,0 0 3 0,19-16-3 0,-19 16 0 16,16-5 0-16,-8 5 0 0,3 0 0 0,3-3 1 16,-2 2 9-16,2 0 2 0,2 0 10 0,-1 1-7 15,4-2 11-15,-3 4 2 0,5-4-5 0,-3 2-1 16,0-1-1-16,-3 1-4 0,1 0 1 0,-2 0 1 15,-1-1-9-15,-1 1 5 0,1-1-1 0,-4 1-5 16,-9 0 0-16,17-3 2 0,-17 3-10 0,13 0-17 16,-13 0-24-16,11 0-20 0,-11 0-29 0,0 0-30 15,8 4-37-15,-8-4-38 0,0 0-26 0,0 0-251 16,0 0-509-16,0 0 226 0</inkml:trace>
        </inkml:traceGroup>
        <inkml:traceGroup>
          <inkml:annotationXML>
            <emma:emma xmlns:emma="http://www.w3.org/2003/04/emma" version="1.0">
              <emma:interpretation id="{8AA5C73F-1D8F-4A72-BB79-0027915ED84C}" emma:medium="tactile" emma:mode="ink">
                <msink:context xmlns:msink="http://schemas.microsoft.com/ink/2010/main" type="inkWord" rotatedBoundingBox="15077,10239 16051,10231 16057,10797 15082,10806"/>
              </emma:interpretation>
            </emma:emma>
          </inkml:annotationXML>
          <inkml:trace contextRef="#ctx0" brushRef="#br0" timeOffset="2947.94">3645 70 148 0,'6'-6'266'0,"-6"6"-15"16,5-3-21-16,-5 3-14 0,0 0-23 0,0 0-18 15,6-7-22-15,-6 7-16 0,0 0-12 0,0 0-6 16,0 0-6-16,0 0 5 0,4 20-3 0,-3-12-8 15,-5 4-3-15,3 1 0 0,-1 0-8 0,-3 4-1 16,-2 3-1-16,3 0-10 0,-3-2-5 0,0 3-9 0,0-1-5 16,-3 1-8-16,-3 4-1 0,2-3-5 15,-2 3-3-15,1-4-10 0,-1-3 0 0,3-1-9 16,-1-2 1-16,1-1-5 0,4-4 0 0,0 4-2 0,1-6-1 16,-1 3-6-16,2-4-1 0,-1-3 2 0,5-4-1 15,-5 11-4-15,3-6 2 0,2-5 5 0,0 0 5 16,-6 7-13-16,6-7 3 0,0 0-3 0,0 0-3 15,0 0 3-15,0 0-6 0,-6-23-3 0,7 13-6 16,1-4-11-16,1 2-6 0,2-6-1 0,1-2-8 16,2-7-3-16,1-2-2 0,-2 10 2 0,2-10 1 15,1 9 5-15,-1-2 2 0,2 2 5 0,-4 0-2 16,3 2 6-16,-1-1-2 0,-1 1 5 0,1 7-1 16,-4-3 0-16,2 1 4 0,-1 2 2 0,2 0-3 15,-2 2 0-15,-1-1 5 0,1 1 0 0,-2 0 1 0,2 4 0 16,-1 2-2-16,0-3 4 0,-5 6-4 15,8-7 3-15,-8 7-1 0,8-5 0 0,-8 5-1 0,0 0 3 16,12 0 0-16,-12 0 3 0,10 5 4 0,-4 2 5 16,0-3 0-16,0 1 8 0,1 6 12 0,0 0-8 15,3 0 3-15,-2 0 5 0,3 6-3 0,-2-2 2 16,2 1 2-16,-1-1-2 0,-1-2 3 0,2 3-9 16,-1 1 8-16,0-6-4 0,0 6 2 0,-1-1 2 15,-1-4-7-15,-2 1-2 0,4 4 0 0,-3-6-4 16,1 1 1-16,-2 0 2 0,0-1-16 0,1-1 9 15,-2 1 1-15,0-3-4 0,1-2-2 0,-2 0 0 16,2 4-1-16,0-4 3 0,-1-3 0 0,0 5-8 16,-1-2-17-16,-4-6-17 0,8 10-15 0,-4-6-15 15,-4-4-21-15,8 8-18 0,-8-8-21 0,3 6-12 16,-3-6-14-16,0 0-33 0,0 0-28 0,0 0-71 0,0 0-155 16,0 0-471-16,0 0 208 0</inkml:trace>
          <inkml:trace contextRef="#ctx0" brushRef="#br0" timeOffset="3189.7">3641 365 211 0,'0'0'222'16,"0"0"-5"-16,19-11-14 0,-11 7-9 0,5 2-6 15,-1-3-18-15,0-2-14 0,2 2-17 0,-1 0-14 16,1 3-13-16,1-2-11 0,-7 1-11 0,3 1-18 16,2 2-18-16,-1-4-24 0,0 3-24 0,-3 0-32 15,-9 1-28-15,20 1-31 0,-9-1-33 0,0 1-56 16,-2-1-132-16,3 2-331 0,-5 0 147 0</inkml:trace>
          <inkml:trace contextRef="#ctx0" brushRef="#br0" timeOffset="3701.82">4170 284 100 0,'6'-5'226'16,"-6"5"-18"-16,8-8-13 0,-8 8-9 0,11-6-12 15,-4 3-9-15,1 1-9 0,1-3-8 0,-1 2-10 16,4-1-9-16,-1-1-5 0,1 2-12 0,2 1-5 15,-2 0-8-15,-2-2-9 0,4 4-9 0,-5-3-3 16,-9 3-11-16,17 3-5 0,-17-3-8 0,12 2-3 16,-5 1-4-16,-7-3-2 0,9 6 1 0,-5-1 5 15,-4-5 1-15,2 12 0 0,-3-5-3 0,1-7 0 16,-7 20-6-16,0-9 1 0,0 0-6 0,1-1-3 16,-4 0-7-16,1-1-1 0,0 3-5 0,0-3 0 0,-1 0 0 15,1 0-1-15,0-1-11 0,5-2 6 16,-2-1-1-16,1 3-4 0,1-2 1 0,4-6-3 0,-7 10 0 15,4-4-1-15,3-6 2 0,0 0 0 0,-5 7-2 16,5-7 1-16,0 0-4 0,0 0 0 16,0 0 3-16,0 0-4 0,0 0-1 0,15 7 2 0,-15-7-4 15,11-2 2-15,-11 2 0 0,14 0-1 0,-14 0 3 16,17-3-1-16,-5 1-2 0,-4 2 3 0,5-3 2 16,-13 3-1-16,22-1 5 0,-10 1 0 0,-4 0 0 15,2 3-2-15,-1-2-4 0,-9-1-2 0,15 2 8 16,-9 1-5-16,2 2 2 0,-4 0-3 0,1-1 0 15,0 2 7-15,-5-6-3 0,2 13-2 0,1-7 1 16,-3-6 4-16,-5 14-3 0,0-6-4 0,-1 0-1 16,-3 0 4-16,-1 0 1 0,-2-1 2 0,0 3-7 15,-1-4-16-15,1 1-18 0,0 1-24 0,-2-2-22 0,2-1-29 16,-2 2-24-16,-1-3-32 0,3 0-44 0,-3-3-54 16,-1 2-206-16,4-3-504 0,-2 0 223 0</inkml:trace>
        </inkml:traceGroup>
        <inkml:traceGroup>
          <inkml:annotationXML>
            <emma:emma xmlns:emma="http://www.w3.org/2003/04/emma" version="1.0">
              <emma:interpretation id="{A85DAFF3-C5BF-4791-8243-BC95F1AC186D}" emma:medium="tactile" emma:mode="ink">
                <msink:context xmlns:msink="http://schemas.microsoft.com/ink/2010/main" type="inkWord" rotatedBoundingBox="16716,10475 17536,10467 17538,10580 16717,10587"/>
              </emma:interpretation>
            </emma:emma>
          </inkml:annotationXML>
          <inkml:trace contextRef="#ctx0" brushRef="#br0" timeOffset="12597.09">5113 351 140 0,'0'0'234'0,"3"-8"-14"16,-3 8-11-16,0 0-9 0,0 0-12 0,0 0-6 15,0 0-11-15,0 0-8 0,0 0-12 0,0 0-5 16,0 0-14-16,0 0-2 0,0 0-14 16,0 0-9-16,0 0-2 0,0 0-10 0,0 0-10 0,0 0-3 0,0 0-3 15,0 0-7-15,0 0 6 0,0 0-13 16,0 0-7-16,0 0-3 0,0 0-2 0,0 0-2 15,0 0-7-15,0 0-4 0,0 0-3 0,0 0-1 0,0 0-6 16,0 0-2-16,0 0-1 0,0 0 1 0,0 0-2 16,0 0-5-16,0 0 0 0,0 0 1 0,0 0-2 15,0 0 1-15,-4-14 2 0,4 14 1 0,0 0 4 16,0 0 2-16,0 0-1 0,0-10-3 0,0 10 4 16,0 0-1-16,0 0-6 0,0 0-4 0,0 0 3 15,0 0-5-15,0 0 1 0,0 0-3 0,0 0-8 16,0 0-3-16,0 0 3 0,0 0-3 0,0 0 0 15,0 0 2-15,0 0-6 0,0 0 5 0,0 0-4 0,0 0 0 16,0 0 4-16,0 0-2 0,0 0-6 16,0 0 2-16,0 0 1 0,0 0-1 0,10 19 5 15,-10-19 0-15,0 0 1 0,0 0 3 0,0 0 0 0,14-1-2 16,-14 1 3-16,0 0-5 0,8-8 2 0,-8 8 2 16,10-5-2-16,-10 5-2 0,5-9 7 0,-5 9 7 15,2-5 4-15,-2 5-2 0,0 0 2 0,4-11 3 16,-4 11-3-16,1-7 1 0,-1 7-4 0,0 0 0 15,0 0 5-15,0 0-4 0,-3-13 0 0,3 13-7 16,0 0-2-16,0 0 1 0,0 0-3 0,-6-9-5 16,6 9-2-16,0 0 7 0,0 0-8 0,0 0 1 15,-10-2 0-15,10 2-2 0,0 0 1 0,0 0-6 0,0 0-19 16,-16 11-14-16,16-11-31 0,-8 8-20 16,6-3-25-16,2-5-31 0,-9 9-40 0,9-9-36 15,-5 10-34-15,5-10-31 0,-2 9-234 0,2-9-562 0,0 0 249 16</inkml:trace>
          <inkml:trace contextRef="#ctx0" brushRef="#br0" timeOffset="13103.86">5473 337 111 0,'0'0'240'0,"0"0"-11"0,0 0-13 16,0 0-9-16,0 0-14 0,0 0-8 0,0 0-14 15,0 0-9-15,0 0-11 0,0 0-10 0,0 0-13 0,0 0-11 16,0 0-13-16,0 0-10 0,0 0-13 15,0 0-7-15,0 0-10 0,0 0-10 0,0 0 0 16,9 6-4-16,-9-6-6 0,0 0-6 0,1 8-1 0,-1-8-6 16,4 6-3-16,-4-6-2 0,0 0 1 15,6 8-4-15,-6-8-2 0,4 6 1 0,-4-6 1 16,0 0 9-16,5 4 3 0,-5-4 7 0,0 0 2 0,10 1 5 16,-10-1 1-16,0 0-2 0,13-7 6 0,-13 7 2 15,10-6 0-15,-7 0 3 0,1 2-6 0,-4 4-2 16,7-8-4-16,-7 8 4 0,6-10-2 0,-6 10-1 15,1-9-1-15,-1 9-4 0,4-7-7 0,-4 7-5 16,0 0-5-16,1-12-3 0,-1 12 3 0,0 0-11 16,-1-11 4-16,1 11-4 0,0 0-4 0,0 0-2 15,0 0-13-15,0 0-10 0,0 0-11 0,0 0-16 0,0 0-14 16,0 0-7-16,0 0-17 0,0 0-13 16,0 0-20-16,0 0-24 0,-19 19-20 0,19-19-5 0,0 0-20 15,4 14-16-15,-4-14-7 0,10 5-46 0,-10-5-167 16,13 1-452-16,0-1 200 0</inkml:trace>
          <inkml:trace contextRef="#ctx0" brushRef="#br0" timeOffset="13414.02">5859 295 188 0,'0'0'202'15,"0"0"-12"-15,0 0-15 0,0 10-14 0,0-10-5 16,4 8-9-16,-4-8-12 0,1 7 1 0,-1-7-7 15,0 0-6-15,4 6-7 0,-4-6-3 0,0 0-3 16,5 6-1-16,-5-6 0 0,0 0-2 0,0 0 4 16,7 5-4-16,-7-5 3 0,0 0 0 0,9 1 2 15,-9-1-3-15,0 0-2 0,12-6-5 0,-12 6-2 16,5-8-14-16,0 3 1 0,-5 5-8 0,4-10-4 16,-1 2-3-16,-3 8-5 0,4-9-16 0,-4 9 5 0,0-10-3 15,0 10-10-15,3-12-4 0,-3 12-7 0,0 0-6 16,0-10-10-16,0 10-16 0,0 0-5 15,0 0-15-15,-14 0-17 0,14 0-16 0,0 0-18 0,-16 6-16 16,11-1-21-16,-2 3-27 0,1 0-27 0,-1 3-20 16,5-4-28-16,-3-2-10 0,5-5-58 0,-4 14-154 15,4-7-467-15,0-7 207 0</inkml:trace>
        </inkml:traceGroup>
        <inkml:traceGroup>
          <inkml:annotationXML>
            <emma:emma xmlns:emma="http://www.w3.org/2003/04/emma" version="1.0">
              <emma:interpretation id="{2F28A437-AE0A-4E02-9F15-7E1C2F43DD2E}" emma:medium="tactile" emma:mode="ink">
                <msink:context xmlns:msink="http://schemas.microsoft.com/ink/2010/main" type="inkWord" rotatedBoundingBox="18532,9856 21688,9828 21699,11006 18543,11034"/>
              </emma:interpretation>
            </emma:emma>
          </inkml:annotationXML>
          <inkml:trace contextRef="#ctx0" brushRef="#br0" timeOffset="15969.79">8661-55 107 0,'3'-8'276'0,"-3"8"-14"0,0 0-10 0,4-9-17 16,-4 9-13-16,0 0-16 0,0 0-18 0,0 0-24 16,0 0-18-16,0 0-11 0,0 0-14 0,0 0-9 15,0 0-7-15,-22 25-7 0,13-13-7 0,-1 3-7 16,0 2 0-16,2 0-8 0,-3 4 0 0,2 0-12 16,0-3-3-16,2 1-2 0,1 1-7 0,-1 0-2 15,0 0-4-15,3-1-8 0,0 0 0 0,-1-1-6 16,1 0 0-16,4-4-5 0,-4 5 1 0,4-7-3 15,-3 0-2-15,3 0-6 0,-3-2-1 0,3-1 3 16,0-9-5-16,-3 14-3 0,3-14 8 0,0 8 0 16,0-8-2-16,0 0 0 0,0 0-4 0,0 0 2 15,0 0-1-15,0 0-5 0,0 0 2 0,-7-28-1 0,7 14-5 16,0 1-11-16,-2-7-6 0,4 1-3 0,-2 0-3 16,3-1 0-16,-1-1 2 0,-4-1-1 15,4-7-2-15,-2 9 6 0,2 0 0 0,1 1 0 0,0 0 0 16,-3 0 2-16,3 6 0 0,-3-1 1 0,2 3 5 15,3-1-2-15,-4 2 4 0,-1 1 0 0,0 9-2 16,5-13 2-16,-5 13-6 0,7-8 2 0,-7 8 1 16,3-8 1-16,-3 8-3 0,0 0 0 0,10-2 6 15,-10 2-4-15,0 0-1 0,13 7 0 0,-8-2 3 16,1 3 8-16,1 1 1 0,1 2 6 0,3 6 2 16,-2 0 3-16,2-2 8 0,2 3-1 0,0 1 3 15,3 4-1-15,-3-3 3 0,1-1-1 0,5 6 2 16,1-2-10-16,-7-4 8 0,9 2-5 0,-7-3-2 0,3-1 2 15,-6 2-5-15,2-3-1 0,-2-1 1 16,1 0-10-16,0-1 4 0,-2-4 9 0,-4-2-7 16,-3 0-4-16,5-2-4 0,-4 1-3 0,1-2-17 0,-6-5-8 15,5 7-8-15,-5-7-4 0,8 4-13 0,-8-4-18 16,0 0-29-16,0 0-30 0,3 7-22 16,-3-7-26-16,0 0-26 0,0 0-23 0,0 0-248 15,-27-20-510-15,18 8 226 0</inkml:trace>
          <inkml:trace contextRef="#ctx0" brushRef="#br0" timeOffset="16165.82">8664 195 128 0,'0'0'254'0,"10"-8"-14"15,0 4-12-15,-4 2-17 0,3-3-18 0,0 1-26 16,-2 2-10-16,4-3-16 0,2 3-16 0,-4 1-14 15,2-2-8-15,2 3-15 0,0-1-13 0,2 0-23 0,-4 1-25 16,1 0-30-16,1 0-27 0,0 1-25 16,3-2-32-16,-6 1-22 0,1 0-32 15,5-4-172-15,-6 2-339 0,0-1 151 0</inkml:trace>
          <inkml:trace contextRef="#ctx0" brushRef="#br0" timeOffset="16426.88">9085 30 137 0,'0'0'214'16,"0"0"-21"-16,0 0-31 0,5-4 1 0,-5 4-5 16,0 0-9-16,0 0 4 0,8 14-1 0,-8-8 2 15,5 4-2-15,-3 2 1 0,-1 2-9 0,0-1-5 16,1 6-7-16,0-5-10 0,0 5-6 0,1-1-6 16,-3-2-11-16,0-2-3 0,2 0-14 0,-2 0-5 15,0 0-7-15,0-3-5 0,0 8-14 0,0-5 3 16,0-3-8-16,3 2-3 0,-3-5-5 0,0 3 4 15,0-11-10-15,0 14-8 0,0-6-18 0,0-8-15 16,3 9-16-16,-3-9-17 0,7 7-18 0,-7-7-27 16,9 0-22-16,-9 0-21 0,15-5-19 0,-5 2-16 15,0-2-11-15,3-1-24 0,3-8-34 0,-5 6-123 16,6-4-387-16,1 1 171 0</inkml:trace>
          <inkml:trace contextRef="#ctx0" brushRef="#br0" timeOffset="16669.75">9318 251 360 0,'7'-5'47'0,"-7"5"35"0,11-8 17 0,-9 4 8 0,-2 4 6 16,5-8-2-16,-5 8 0 0,0 0-9 0,0 0-3 15,0 0-2-15,0 0-4 0,0 0 1 16,0 0-2-16,0 0 1 0,0 0 3 0,0 0 8 16,0 0 0-16,-29 8 5 0,22-4-1 0,-3 4-6 0,-1 1 2 15,-1 1-1-15,-1-2-2 0,0 6-1 0,-3 0-9 16,6-2-6-16,-3 1-9 0,5-1-4 0,-2 0-2 16,0 1-8-16,4 0-5 0,2 0-6 0,-2-3-4 15,1 1-3-15,0-2-1 0,5 0-12 0,0-2 6 16,0-7-5-16,0 14 0 0,2-6-1 0,-2-8-1 15,8 9 0-15,-2-7-11 0,1 2 1 0,3-2 1 0,1 0-9 16,1-2-19-16,1 0-25 0,0-2-34 16,3 0-29-16,-6-2-34 0,6-1-42 0,2-1-35 15,-1-5-76-15,-1 3-174 0,3-4-494 0,-4 2 218 16</inkml:trace>
          <inkml:trace contextRef="#ctx0" brushRef="#br0" timeOffset="16893.46">9530 335 61 0,'0'0'251'0,"13"0"-20"16,-13 0-14-16,13 0-9 0,-13 0-8 0,12-1 0 15,1-2-9-15,0 1-8 0,3 2-11 0,-1-4-6 16,0 3-17-16,-1-2-13 0,-1 2-13 0,2-4-11 16,-2 5-15-16,0-2-4 0,0-1-13 0,-5 2-4 15,0-1-14-15,1 0-1 0,-9 2-11 0,13-4-11 16,-13 4-12-16,16 0-17 0,-10-3-24 0,-6 3-22 15,7-3-27-15,-7 3-29 0,0 0-30 0,7-8-32 16,-7 8-18-16,0 0-56 0,-5-14-158 0,5 14-418 16,-9-13 185-16</inkml:trace>
          <inkml:trace contextRef="#ctx0" brushRef="#br0" timeOffset="17148.87">9662 140 215 0,'0'0'233'0,"0"0"-17"0,0 0-14 0,0 0-9 16,0 0 3-16,-8 11-9 0,8-11-3 0,0 10-6 16,0-10-11-16,-3 20-4 0,3-13-5 15,0 6-15-15,-2 0-7 0,-1 5-11 0,3 1-11 16,0-5-1-16,0 2-17 0,3 4-12 0,-3-4-6 0,2-1-7 16,-2 3-7-16,0-4-3 0,0-1-7 0,3 1-6 15,-3 0-13-15,4-1 5 0,0-1-2 0,-2-2-3 16,1-1-18-16,-1 0-16 0,3-4-23 0,-4 3-25 15,4-3-18-15,-5-5-28 0,10 6-30 0,-5-4-21 16,-5-2-34-16,13 0-25 0,-13 0-70 0,16-5-144 16,-7 2-450-16,2-2 199 0</inkml:trace>
          <inkml:trace contextRef="#ctx0" brushRef="#br0" timeOffset="17409.84">10026 181 150 0,'0'0'260'0,"0"0"-17"0,0-10-15 0,0 10-18 0,0 0-22 15,0 0-18-15,0 0-13 0,2-8-11 0,-2 8 0 16,0 0-3-16,0 0-4 0,0 0-6 0,0 0-2 16,0 25-5-16,0-14-10 0,0 2-3 0,3 1-9 15,0 3-9-15,-3 2-2 0,5 1-12 16,-5-1-10-16,0 0-3 0,0-1-10 15,5 1-4-15,-3 0-4 0,1 0-4 0,-2 1-8 0,1-3-22 0,0-3-28 16,1-1-33-16,2 1-31 0,-2-2-40 0,0 1-37 16,1-4-43-16,-1 0-51 0,-1-4-208 15,-2-5-493-15,8 9 219 0</inkml:trace>
          <inkml:trace contextRef="#ctx0" brushRef="#br0" timeOffset="14218.43">7027-58 149 0,'0'0'220'0,"1"-5"-29"15,-1 5-8-15,0 0-21 0,0 0-12 0,0 0-12 16,0 0 2-16,0 0-4 0,0 0-1 0,0 0 1 15,0 0 2-15,5 19-6 0,-5-19-4 0,-4 19-1 16,3-9-1-16,0 4-6 0,-2-1-8 0,-4 5-4 16,5 1-1-16,-2 2-4 15,4-2-18-15,-7 4 2 0,0-4-11 0,6 1-4 0,-4 0-3 0,0 2-12 16,0 0-1-16,2-1-5 0,-2-1-9 0,0-3 4 16,-1 2-16-16,4-5 1 0,-2 0 2 0,1-2-1 0,-2-1-7 15,4-1-2-15,-2 0-6 0,0-5 2 0,3-5 2 16,-4 8-2-16,4-8-2 0,-3 9 2 15,3-9 2-15,0 0-7 0,-3 6 2 0,3-6-5 0,0 0 4 16,0 0 1-16,0 0-6 0,-4-23-6 0,4 12-3 16,0 11-5-16,3-28-13 0,-2 14-11 0,2-3 0 15,4-5-3-15,-5 1-3 0,4-8 0 0,3 1 1 16,-7 6 2-16,3-1 2 0,-1 3 7 0,1-4-1 16,2 5 1-16,-2-1 7 0,0 1-1 0,0 4 4 15,-2-2 1-15,-2 3 0 0,1 1 0 0,0 1 0 16,0 2 2-16,0 1 3 0,1-1 3 0,-2 1-1 15,-1 9 3-15,3-8 1 0,-3 8 3 0,0-11-2 16,0 11-5-16,0 0 2 0,1-9-2 0,-1 9 2 0,0 0-3 16,0 0-1-16,0 0 2 0,0 0 5 0,0 0-1 15,0 0 6-15,18 20 5 0,-12-12-4 16,-3 3 6-16,1 1 4 0,-1 1 5 0,6 4 2 16,0 0-1-16,0 1 1 0,1 0-4 0,2-1 3 0,-1 2 4 15,0 0-2-15,2 1-1 0,-1-3 2 0,3 2-4 16,-2-1-2-16,-2 2 0 0,4-3-1 0,-4-3 0 15,1 1-6-15,-1-3 1 0,0 3-2 0,0-1-1 16,-2-2-3-16,-2-1-2 0,1-1 3 16,-1-2 4-16,-1 2-7 0,-1-2 0 0,1-1-2 15,1 0 3-15,-1-1 2 0,-1-1-8 0,-5-5-8 0,8 7-18 16,-3-3-13-16,-5-4-17 0,8 4-7 0,-8-4-22 16,7 6-27-16,-7-6-24 15,0 0-26-15,0 0-28 0,0 0-39 0,0 0-260 0,0 0-527 0,0 0 233 16</inkml:trace>
          <inkml:trace contextRef="#ctx0" brushRef="#br0" timeOffset="14474.22">7017 224 220 0,'11'-4'236'0,"1"0"-11"16,3 0-16-16,-2-2-15 0,0 2-20 0,3 0-15 16,-2 1-18-16,2 1-13 0,-3-3-15 0,2 2-10 15,-1 1-12-15,-2 0-6 0,0 2-10 0,1 0-17 16,-3 0-21-16,2 0-25 0,-12 0-39 0,16 0-16 16,-6 0-23-16,2 0-21 0,-12 0-27 0,15 0-52 15,-15 0-128-15,14-4-317 0,-5 3 142 0</inkml:trace>
          <inkml:trace contextRef="#ctx0" brushRef="#br0" timeOffset="14989.28">7428 79 56 0,'0'0'173'0,"0"0"-7"0,0 0-3 0,0 0-4 0,0 0-6 15,5-3-4-15,-5 3 0 0,0 0-4 0,0 0 1 16,0 0-4-16,10 19-6 0,-8-10 2 0,-2-1 3 15,4 3-3-15,-4 0-9 0,1 3-12 0,0 0-7 16,-1 3-1-16,5-3-13 0,-3-1-5 16,1 1-3-16,-2 0-13 0,1 0-9 0,1 4-4 15,-2-4-6-15,5-2-3 0,-4 2-6 0,1-3-6 0,0 1-2 16,2-5-5-16,-3 0-4 0,2-1-12 0,0-1-10 16,-1 0-14-16,-3-5-19 0,12 9-21 0,-4-6-27 15,-8-3-14-15,17-2-19 0,-8 2-15 0,7-2-20 16,-5-2-9-16,3-5-18 0,-2 1-10 0,0-2-7 15,1 3 2-15,2-5 17 0,-4 2 21 0,0 2 39 16,-2-1 41-16,2 1 34 0,-4-1 23 0,1 3 13 16,-3-1 12-16,-1 2 17 0,-4 5 14 0,7-12 11 0,-4 9 11 15,-3 3 6-15,5-8 4 0,-5 8 1 0,1-8-8 16,-1 8-5-16,0 0-9 0,0 0-2 0,0 0 1 16,0 0 3-16,0 0 2 0,0 0 4 0,0 0 2 15,0 0-1-15,-25 13 7 0,17-7 1 16,-1 2 0-16,1-2-2 0,-1 5-2 0,2 0-2 0,-3-4-2 15,2 3-2-15,1 1-8 0,1-1-1 0,0 2-7 16,1-4-6-16,3 4-3 0,-1-4-6 0,3 0-1 16,0-8-2-16,0 16-1 0,3-8 5 0,0-2 2 15,4 3-3-15,-2-5 4 0,6 0-5 0,0 0-5 16,2-1 2-16,0-1-6 0,1-2 1 0,2-1-6 16,0 1-6-16,4-2-13 0,-4-2-24 0,3 0-22 15,-4 4-22-15,1-3-26 0,-1-2-27 0,-3 3-26 16,1 1-27-16,0-2-32 0,-4 2-50 0,0-1-196 15,-9 2-490-15,19-3 217 0</inkml:trace>
          <inkml:trace contextRef="#ctx0" brushRef="#br1" timeOffset="28891.35">7762-200 26 0,'0'0'115'0,"0"0"-13"16,0 0-8-16,0 0-3 0,0 0-1 0,0 0-12 15,0 0 0-15,-13 0-3 0,13 0-5 0,0 0 1 0,0 0-10 16,0 0 5-16,0 0-2 0,0 0 2 0,0 0 3 16,0 0-4-16,0 0 2 0,0 0 0 15,0 0 3-15,0 0 0 0,0 0-6 0,0 0-5 0,0 0 0 16,0 0-2-16,0 0-1 0,0 0 0 15,0 0-6-15,0 0-1 0,9-19 0 0,-9 19-7 0,0 0-4 16,0 0 2-16,0 0-3 0,0 0-3 16,0 0-5-16,0 0-1 0,0 0-3 0,0 0-6 0,0 0 0 15,0 0 1-15,0 0-1 0,0 0-7 0,0 0 5 16,0 0 3-16,0 0 1 0,13-3-4 0,-13 3 0 16,0 0 4-16,0 0-1 0,0 0 1 0,0 0-1 15,0 0 4-15,0 0-9 0,0 0 4 0,18 5 1 16,-18-5-2-16,0 0-2 0,0 0 0 0,0 0 0 15,6 4 0-15,-6-4 0 0,0 0-1 0,0 0 0 16,10 4-2-16,-10-4-3 0,0 0 3 0,0 0-1 16,6 3-1-16,-6-3 0 0,0 0 6 0,9 5-6 15,-9-5 7-15,0 0-2 0,8 4 3 0,-8-4-2 16,5 5 1-16,-5-5-5 0,7 4 4 0,-7-4 0 16,9 4-4-16,-9-4 7 0,8 4-3 0,-8-4-3 0,7 5-3 15,-7-5-1-15,8 3-2 0,-8-3 1 0,8 4 3 16,-8-4-5-16,6 4 2 0,-6-4-1 15,0 0-3-15,7 6 0 0,-7-6 5 0,6 4-4 0,-6-4-1 16,7 4 1-16,-7-4-4 0,3 5-1 0,-3-5 4 16,6 4 0-16,-6-4 2 0,0 0-1 0,6 8-1 15,-6-8-2-15,5 5-1 0,-5-5 2 0,5 4 1 16,-5-4-4-16,0 0 4 0,6 10 0 0,-6-10-2 16,4 6-2-16,-4-6 4 0,6 8-3 0,-3-5 5 15,-3-3-4-15,9 8-1 0,-3-4 0 0,-6-4 1 0,7 7 0 16,-4-3-2-16,-3-4 4 0,6 9-2 15,-4-4-1-15,-2-5 4 0,6 10 2 0,-4-6-3 16,-2-4 1-16,5 7 1 0,-5-7 0 0,3 10 4 0,-3-10-2 16,6 9 5-16,-6-9-5 0,2 9 0 0,3-5-2 15,-5-4 5-15,2 10 0 0,-2-10 2 0,4 6 0 16,-4-6-3-16,4 10 2 0,-4-10-1 0,3 7-4 16,-3-7 4-16,2 8-2 0,-2-8-3 0,5 8 1 15,-5-8 2-15,1 8 0 0,-1-8-6 0,1 6 2 16,-1-6 4-16,6 9-5 0,-6-9-2 0,3 10 3 15,-3-10-3-15,2 9-1 0,2-5 4 0,-4-4 2 16,4 7-2-16,-4-7 0 0,3 12-1 0,-3-12 1 16,0 8 2-16,0-8-4 0,3 11-2 0,1-6 1 15,-4-5 0-15,1 11 0 0,-1-11 5 0,5 9-6 16,-5-9 4-16,0 12-5 0,2-5 2 0,-2-7-1 0,3 11 5 16,-3-11-6-16,1 12 4 0,-1-12-1 0,-1 11 2 15,1-11 0-15,0 12-1 0,0-12-2 0,1 12 5 16,-1-4-1-16,0-8 3 0,-1 12-3 0,1-12 4 15,0 12-3-15,0-12-4 0,0 12 8 0,0-12-5 16,-3 12 2-16,3-12 6 0,0 14-11 0,0-7 6 16,0-7-6-16,0 16 5 0,0-5 4 0,0 0-5 15,-2-3-2-15,2-8 5 0,2 16-4 0,-2-8 2 16,0-8-4-16,0 19 5 0,0-11-2 0,0 0-2 16,0-8 2-16,0 18-4 0,0-8 7 0,0-10-2 15,0 16 1-15,0-10 0 0,3 2 1 0,-3-8 1 16,-3 16 3-16,3-16-3 0,0 14-3 0,0-7 4 0,-2 1 0 15,2-8 8-15,0 15 1 0,0-6 0 16,0-9 1-16,-3 12-4 0,3-2-4 0,0-10 5 16,-3 13 2-16,3-2-3 0,-3-3-3 0,3-8 6 0,-2 15 5 15,0-8 6-15,2 1-9 0,-3-2-4 0,3-6 5 16,-6 17 0-16,4-10 3 0,1 0-4 0,-3 0 3 16,2 0-3-16,2-7-12 0,-5 16 11 0,3-10 0 15,1 1-5-15,1-7 6 0,-5 14-11 0,2-8-1 16,3-6 6-16,-2 11 3 0,2-11-9 0,-4 12 1 15,4-12 0-15,-1 11-1 0,1-11-3 0,-3 9 3 16,3-9 3-16,0 10 1 0,0-10 6 0,-5 9-3 16,5-9-3-16,-2 8 5 0,2-8-10 0,0 0 10 0,-3 11-1 15,3-11 0-15,0 0-5 0,-2 9-1 16,2-9-2-16,0 0 2 0,0 0-4 0,0 0 6 16,-6 6 5-16,6-6-5 0,0 0-5 0,0 0 0 0,0 0-12 15,0 0 15-15,0 0-11 0,0 0 10 0,0 0-1 16,0 0 4-16,0 0-30 0,0 0-34 15,0 0-41-15,0 0-34 0,0 0-45 0,0 0-50 0,0 0-54 16,0 0-68-16,-18-20-307 0,16 11-698 0,-3-1 308 16</inkml:trace>
          <inkml:trace contextRef="#ctx0" brushRef="#br1" timeOffset="30616.75">8446-358 128 0,'0'0'169'15,"0"0"-10"-15,0 0-9 0,0 0-8 0,0 0-5 16,0 0-7-16,0 0-8 0,0 0-5 0,0 0-4 0,0 0-11 16,0 0-8-16,-2-7-11 0,2 7-6 0,0 0-4 15,0 0-11-15,0 0-1 0,0 0-7 0,0 0-11 16,0 0 0-16,0 0-3 0,0 0-3 0,0 0-5 15,0 0-1-15,0 0-1 0,0 0-1 0,0 0 5 16,0 0 4-16,-11 11-2 0,11-11-1 0,-5 6-2 16,5-6-4-16,-6 6 8 0,6-6-3 0,-5 7 2 15,5-7-4-15,-7 9 2 0,1-4 0 0,6-5-1 16,-4 7 1-16,-1 1-4 0,-1-2 1 0,6-6 0 16,-5 9-3-16,0-1 6 0,2-2-6 0,3-6-2 15,-5 11 0-15,0-6 2 0,0 1-3 0,5-6 3 16,-5 14-6-16,5-9 4 0,-5 3-4 0,5-8 1 15,-5 14-5-15,3-8 0 0,-2 1-5 0,4-7 1 16,-5 13 2-16,3-7 0 0,-2 2-1 0,2-2-2 0,0 1 4 16,-3 0 2-16,5-7-2 0,-5 12-1 15,4-4 1-15,-1-2-4 0,2-6 1 0,-3 12 1 0,-2-6 1 16,5-6 1-16,-6 13-3 0,6-6 2 0,0-7 1 16,-7 11-3-16,7-5 1 0,0-6-3 0,-6 14-4 15,4-10 3-15,2-4 1 0,-2 14-3 0,-1-8-1 16,3-6 3-16,-6 10 1 0,5-4 0 0,1-6 3 15,-4 11-6-15,4-11-1 0,-2 12 2 16,2-12-5-16,-2 10 7 0,2-10-2 0,-3 10 0 0,3-10 2 16,-4 11 0-16,4-11-1 0,0 11-6 0,0-11 8 15,-4 10 3-15,4-10 0 0,-2 11 1 0,2-11 2 16,-6 9-3-16,2-3-1 0,4-6 3 0,-3 11-4 16,0-6-2-16,3-5 3 0,-5 11-3 0,3-3 1 15,2-8-5-15,-4 10 5 0,0-5-5 0,4-5 9 16,-5 11-6-16,5-11-6 0,-2 10 2 0,2-10-2 15,-3 9-5-15,3-9 7 0,-3 11-2 0,0-5 1 16,3-6-5-16,-2 12 5 0,2-12 1 0,-3 11-1 16,3-11-4-16,-1 12 0 0,1-12-4 0,-2 10 10 15,2-10-6-15,0 12-1 0,0-12 2 0,-2 12-1 16,2-12-1-16,0 12-1 0,-3-6 6 0,3-6-3 16,-2 14 7-16,2-7-7 0,0-7 0 0,-3 14 4 0,2-5 1 15,1-9-4-15,1 14 8 0,-4-6-4 0,3-8 6 16,-1 16-7-16,1-10 3 0,0-6 1 0,0 14-1 15,1-6 1-15,1-1-7 0,-2-7 7 0,1 13 3 16,2-5-4-16,-1-2-5 0,-2-6 2 0,3 14 3 16,-1-6 2-16,-2-8 0 0,1 12-8 0,1-7 1 15,3 3 0-15,-5-8 8 0,5 11-8 0,-4-5 0 16,3 2 2-16,-3-2 1 0,-1-6 4 0,9 11-4 16,-9-3 3-16,4-2 1 0,-2 2 5 0,3-3-6 15,0 1 2-15,-5-6 0 0,5 12 7 0,1-7-4 16,-3 3 2-16,0-2 0 0,1 0 3 0,1-1-4 15,-5-5 12-15,11 12-3 0,-6-7-4 0,-1 3 1 16,2-2-4-16,-1 0-3 0,1-1 6 0,-1 3-11 16,2-2 14-16,-1 0 1 0,-1-1 0 0,1 0 5 15,1 1 0-15,-1 2-4 0,1-3 7 0,-2 0-2 0,0 2 1 16,5-2 0-16,-6 1-11 0,3-1 10 0,-3 1-1 16,1 0 1-16,4 0-1 0,-5-2-1 15,2 1-2-15,1 0 6 0,2 2-2 0,-5-4 0 0,2 1 1 16,4 2 2-16,-5-2-2 0,1 2 2 0,2-2-3 15,-1 0-1-15,-1-1-3 0,-1 2-4 0,2-1-1 16,-7-4-2-16,8 8 0 0,-8-8-4 0,10 2 0 16,-10-2-3-16,8 5 2 0,-8-5 3 0,5 4 13 15,-5-4 0-15,0 0 2 0,0 0-10 0,5 5-1 16,-5-5-1-16,0 0-4 0,0 0-2 0,0 0-15 16,0 0-21-16,0 0-34 0,0 0-39 0,0 0-33 15,0 0-32-15,0 0-32 0,0 0-27 0,-32-14-39 16,26 12-34-16,-4-2-46 0,4-1-51 0,-5-3-241 15,7 2-678-15,-3 1 300 0</inkml:trace>
        </inkml:traceGroup>
        <inkml:traceGroup>
          <inkml:annotationXML>
            <emma:emma xmlns:emma="http://www.w3.org/2003/04/emma" version="1.0">
              <emma:interpretation id="{9B94A23A-26DE-4ADA-A17F-649427777656}" emma:medium="tactile" emma:mode="ink">
                <msink:context xmlns:msink="http://schemas.microsoft.com/ink/2010/main" type="inkWord" rotatedBoundingBox="22040,10358 22806,10352 22806,10458 22041,10465"/>
              </emma:interpretation>
            </emma:emma>
          </inkml:annotationXML>
          <inkml:trace contextRef="#ctx0" brushRef="#br0" timeOffset="18963.84">10429 252 23 0,'0'0'233'0,"0"0"-10"0,11-1-13 15,-11 1-5-15,0 0-13 0,0 0-9 0,0 0-11 16,0 0-6-16,0 0-14 0,0 0-9 0,0 0-14 16,0 0-15-16,12 0-10 0,-12 0-12 0,0 0-10 15,0 0-7-15,0 0-9 0,0 0-10 0,0 0-17 16,0 0-15-16,0 0-21 0,0 0-27 0,0 0-22 16,0 0-29-16,0 0-18 0,6 6-29 0,-6-6-24 15,0 0-218-15,11-1-393 0,-11 1 173 0</inkml:trace>
          <inkml:trace contextRef="#ctx0" brushRef="#br0" timeOffset="19205.85">10758 201 169 0,'0'0'185'0,"0"0"-12"0,8-3-4 0,-8 3-12 16,0 0-2-16,7-3-14 0,-7 3-9 0,0 0-13 15,0 0-10-15,11-2-15 0,-11 2-5 0,0 0-13 16,0 0-7-16,0 0-9 0,0 0-9 0,13 0-16 16,-13 0-18-16,0 0-13 0,9 4-15 0,-9-4-12 15,11 2-12-15,-11-2-13 0,11 2-9 0,-2-2-16 16,-9 0 0-16,16 0-8 0,-8 0-2 0,2 0-21 16,-10 0-8-16,19-2-13 0,-11 1-72 0,-8 1-213 15,16-3 95-15</inkml:trace>
          <inkml:trace contextRef="#ctx0" brushRef="#br0" timeOffset="19274.5">10923 195 681 0,'15'-2'-42'0,"-15"2"38"16,11-2 25-16,-11 2 17 0,13-3 5 0,-13 3-14 15,9-3 10-15,-9 3-8 0,0 0-8 0,9-1-13 16,-9 1-15-16,8-3-40 0,-8 3-92 0,0 0-148 16,10-4 66-16</inkml:trace>
          <inkml:trace contextRef="#ctx0" brushRef="#br0" timeOffset="19444.25">11075 170 152 0,'11'-5'218'0,"-11"5"-13"0,0 0-16 15,11-3-19-15,-11 3-15 0,7-4-17 0,-7 4-11 16,11-1-12-16,-11 1-13 0,13-4-13 0,-13 4-4 16,12-2-7-16,-12 2-12 0,10 0-10 0,-10 0-25 15,15 0-22-15,-15 0-23 0,9-3-28 0,-9 3-32 16,12-1-44-16,-12 1-172 0,8-3-314 0,-8 3 139 16</inkml:trace>
        </inkml:traceGroup>
        <inkml:traceGroup>
          <inkml:annotationXML>
            <emma:emma xmlns:emma="http://www.w3.org/2003/04/emma" version="1.0">
              <emma:interpretation id="{96937A91-6EB6-41AB-8C37-B406031DC445}" emma:medium="tactile" emma:mode="ink">
                <msink:context xmlns:msink="http://schemas.microsoft.com/ink/2010/main" type="inkWord" rotatedBoundingBox="23665,9917 25053,9904 25062,10874 23674,10886"/>
              </emma:interpretation>
            </emma:emma>
          </inkml:annotationXML>
          <inkml:trace contextRef="#ctx0" brushRef="#br0" timeOffset="20267.84">12173-73 60 0,'0'0'289'0,"0"0"-27"16,0 0-25-16,0 0-24 0,0 0-23 0,0 0-16 16,0 0-3-16,0 0-5 0,0 0-8 0,0 0-6 15,0 0-6-15,2 28-5 0,-6-17-1 0,-1 2-5 16,1-1-9-16,-1 2-5 0,-2 3-5 0,-2 1-9 15,2-2-5-15,-2 3-6 0,3 0-8 16,-3 0-4-16,3 1-11 0,0-2-4 0,1-2-9 0,0-2 0 16,0 2-6-16,0-4-3 0,3 2-12 0,-2-1 0 15,0-3-6-15,2 4-4 0,-1-6 1 0,3 3 2 16,-1-4-1-16,1-7-5 0,-2 13-7 0,2-13 1 16,0 0-1-16,-1 14 2 0,1-14 3 0,0 0-4 0,0 0-6 15,6 2 9-15,-6-2-9 0,0 0-2 0,0 0-4 16,16-19-14-16,-12 8-9 0,2-1-11 15,0 1-14-15,1-3-8 0,3-7-5 0,-3 2-2 0,3-4-2 16,3-4 1-16,-3 0 2 0,1 5 5 0,2-7 3 16,-2 10 7-16,2-8-1 0,-5 7 7 0,3-1 2 15,0 6 2-15,-4-2 7 0,0 3 2 16,-1 2 9-16,-1-1 8 0,-1 1 9 0,1 3 2 0,0 0 7 16,-3 3-1-16,-2 6 3 0,6-11-2 0,-2 7-3 15,-4 4-5-15,0 0-2 0,5-9-2 0,-5 9 0 16,0 0-1-16,0 0 3 0,0 0-1 0,0 0-3 15,0 0 1-15,0 0-5 0,18 14 6 0,-15-6-1 16,7 0 3-16,-7 3 5 0,2 3 1 0,2 0 11 16,-1 0-7-16,0-3 1 0,1 8 7 0,3-3-5 15,-1 2 7-15,1-1-7 0,-3-1 5 0,-2-2-5 16,2-2 4-16,1 0-8 0,-2 0-1 0,1 3 1 16,0-5-2-16,-3 2-3 0,4-2-1 0,-2-1 1 15,0 1 0-15,-1-3 2 0,0 3 0 0,-1-4-11 16,1-2-20-16,-1 1-9 0,0 0-12 0,-4-5-19 15,10 11-21-15,-5-8-29 0,-1 3-25 0,-4-6-35 16,10 7-21-16,-10-7-48 0,8 2-252 0,-8-2-531 16,11 2 235-16</inkml:trace>
          <inkml:trace contextRef="#ctx0" brushRef="#br0" timeOffset="20546.87">12156 120 20 0,'0'0'237'0,"0"0"-14"16,0 0-13-16,0 0-11 0,0 0-9 0,0 0-10 15,0 0-1-15,19-13-9 0,-12 10-10 0,-7 3-10 16,16-4-8-16,-4 2-16 0,1-2-9 0,1 3-13 15,0-2-12-15,-1 2-7 0,2 2-7 0,1-1-12 16,-2 0-8-16,-1 0-17 0,1 2-22 0,-2-1-22 16,1 1-33-16,3 1-27 0,-5-1-42 0,2 2-34 15,1-1-41-15,0-3-207 0,-2 0-419 0,0 2 185 16</inkml:trace>
          <inkml:trace contextRef="#ctx0" brushRef="#br0" timeOffset="20993.29">12742 143 45 0,'8'5'211'0,"-8"-5"-8"0,9 5-9 16,-7 1-14-16,-2-6-9 0,10 11-9 0,-7-8-10 15,2 5-6-15,-5-8-13 0,7 9-9 0,-3-2-13 16,-2-2-3-16,2 2-7 0,-4-7 1 0,6 14-18 15,-5-9-8-15,-1-5-9 0,5 10-8 16,-2-6 0-16,-3-4-11 0,5 10-5 0,-5-10-2 16,0 0-3-16,2 8-5 0,-2-8 1 0,0 0-1 0,1 7-4 15,-1-7-1-15,0 0-2 0,0 0-3 0,0 0-4 16,0 0 3-16,0 0-6 0,24-12-1 0,-18 5-7 16,1 1-7-16,1 1-6 0,-1-4-4 0,2 1-6 15,1 2 0-15,-2-2-1 0,2 0 3 0,0 1 0 16,-3 3 3-16,5-2 0 0,-3 0 0 0,0-2-1 15,2 2 6-15,-2 1 2 0,2 0 3 0,-4 1 2 16,3 1 9-16,-3 1 1 0,2 0 0 0,-9 2 6 16,16-1-2-16,-16 1-2 0,15 1 3 0,-15-1 2 15,11 4 4-15,-5 0 6 0,-1 1 1 0,1 0 4 0,-3 0 0 16,2 5-3-16,0-2 0 0,-3-4-6 16,2 6 0-16,-2-1-2 0,0-1 0 0,2 2-2 15,0 2-9-15,-4-5-18 0,1 4-24 0,1-1-31 16,2 0-27-16,-2 3-28 0,3-3-38 0,-4-4-53 0,4 4-228 15,-3-2-472-15,2-2 209 0</inkml:trace>
          <inkml:trace contextRef="#ctx0" brushRef="#br1" timeOffset="32541.35">13054-300 135 0,'0'0'126'0,"0"0"-7"16,0 0-1-16,0 0-8 0,0 0-9 0,0 0 0 16,0 0-3-16,0 0 4 0,0 0-3 0,0 0-6 15,0 0-2-15,0 0-9 0,0 0-7 0,0 0-1 16,0 0-7-16,0 0-3 0,0 0-2 0,0 0-3 15,0 0 0-15,0 0-7 0,0 0 1 0,0 0-8 0,0 0-4 16,0 0 2-16,0 0-7 0,0 0-3 16,0 0-4-16,0 0 3 0,0 0 7 0,0 0 1 15,0 0 8-15,0 0-1 0,0 0-1 0,0 0 2 16,0 0 4-16,0 0-1 0,0 0 2 0,14 19-7 0,-14-19-1 16,8 1-1-16,-8-1-5 0,8 3-1 15,-8-3-1-15,8 2-3 0,-8-2-6 0,6 6 5 0,-6-6-8 16,6 4-1-16,-6-4 1 0,8 8-2 0,-4-4-2 15,-4-4-2-15,9 6-1 0,-9-6 2 0,9 8-3 16,-7-5 0-16,-2-3 3 0,9 5-1 0,-4 0-3 16,-5-5 1-16,7 9-2 0,-2-4-1 0,1-1 0 15,-6-4 1-15,10 10 1 0,-6-6 2 0,2 2 1 16,-1-1-3-16,0 0 2 0,1 0-2 0,-1 0 4 16,-5-5-3-16,9 11 2 0,-5-4-3 0,3-4 0 15,-4 2-6-15,2 1 1 0,0 0 3 0,1-1-1 16,-1 1-1-16,-5-6-2 0,8 11-3 0,-3-7 0 15,-2 1 2-15,-3-5-2 0,9 9 2 0,-7-4 0 16,3 0 1-16,2 0 2 0,-7-5-6 0,6 6 5 16,-6-6 7-16,7 9-5 0,-2-4 3 0,-5-5 2 15,6 8-3-15,-6-8-2 0,6 6 4 0,-3-1 2 16,-3-5 0-16,5 6-4 0,-5-6 3 0,6 8 0 0,-6-8-5 16,6 6 2-16,-3-1-4 0,-3-5-1 0,6 6 2 15,-6-6 4-15,5 8-4 0,0-5 2 16,-5-3 3-16,3 8-1 0,-3-8-2 0,9 10-2 15,-8-6 5-15,-1-4-2 0,6 8 0 0,-1-2-3 0,-5-6 4 16,3 8-6-16,2-4 9 0,-5-4-9 16,7 9 3-16,-7-9-4 0,5 7 6 0,-5-7 1 0,5 8-3 15,-5-8-5-15,4 6 1 0,-2 0-4 0,-2-6 4 16,0 0 3-16,4 10 4 0,-4-10-7 0,3 9-2 16,-3-9-2-16,3 8 3 0,-3-8-2 0,4 9 4 15,-4-9-1-15,2 8-1 0,-2-8-1 0,1 9 1 16,-1-9-1-16,5 8-3 0,-5-8 9 0,3 8-3 15,-3-8-1-15,1 8-5 0,-1-8 3 0,1 9 2 16,-1-9 0-16,2 9 3 0,-2-9 2 0,0 10 0 16,0-10 0-16,0 0-3 0,0 13-4 0,0-13 4 15,1 8 7-15,-1-8-14 0,-1 10 4 0,1-10-2 16,0 11 0-16,0-11-2 0,-3 14 3 0,3-14 1 16,0 9-2-16,0-9-1 0,-4 8 2 0,4-8-2 15,0 16-3-15,-1-10 7 0,1-6-6 0,-1 11 4 16,1-11-7-16,-3 12 6 0,3-12 2 0,-1 18-1 15,0-11-7-15,2 1 3 0,-1-8 2 0,-5 16 4 16,4-9 4-16,0 1 3 0,-1 2-6 0,2-10 4 16,-3 14-2-16,0-5 5 0,0-1 2 0,3-8-1 15,-3 15 1-15,0-10 0 0,0 3-10 0,-1 0 6 0,4-8 2 16,-6 14 3-16,4-6-5 0,-2-2 5 0,1 0 2 16,0 2 1-16,-1-2 0 0,4-6-1 15,-5 14-1-15,0-7 2 0,3-2-2 0,2-5 2 0,-9 12 12 16,8-8-14-16,-4 4-2 0,1-3 0 0,4-5 7 15,-6 11-1-15,2-6 7 0,4-5-7 16,-6 10 2-16,4-5 1 0,2-5-1 0,-6 9-3 16,1-4 8-16,5-5 4 0,-6 8-3 0,6-8 2 0,-5 6-1 15,5-6 0-15,-8 6-1 0,8-6-4 16,-6 8 1-16,6-8-21 0,-6 6-6 0,6-6 4 0,-5 8-3 16,5-8 2-16,0 0-1 0,-4 5 1 0,4-5-3 15,0 0 0-15,-6 5 2 0,6-5-4 0,0 0 4 16,0 0-3-16,-4 6 1 0,4-6 1 0,0 0 4 15,0 0-6-15,0 0-1 0,-3 8-1 0,3-8-20 16,0 0-16-16,0 0-41 0,0 0-32 0,0 0-33 16,0 0-38-16,0 0-44 0,0 0-73 0,0 0-80 0,0 0-337 15,0 0-772-15,0 0 341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10T05:50:17.120"/>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B06155C-1CBD-43BA-9453-662C3CD2AF36}" emma:medium="tactile" emma:mode="ink">
          <msink:context xmlns:msink="http://schemas.microsoft.com/ink/2010/main" type="writingRegion" rotatedBoundingBox="14930,1220 24271,763 24417,3747 15076,4204"/>
        </emma:interpretation>
      </emma:emma>
    </inkml:annotationXML>
    <inkml:traceGroup>
      <inkml:annotationXML>
        <emma:emma xmlns:emma="http://www.w3.org/2003/04/emma" version="1.0">
          <emma:interpretation id="{7A5197FC-0BC6-476B-A968-E5C57ED33FF1}" emma:medium="tactile" emma:mode="ink">
            <msink:context xmlns:msink="http://schemas.microsoft.com/ink/2010/main" type="paragraph" rotatedBoundingBox="14987,1019 24358,1334 24319,2486 14948,2170" alignmentLevel="1"/>
          </emma:interpretation>
        </emma:emma>
      </inkml:annotationXML>
      <inkml:traceGroup>
        <inkml:annotationXML>
          <emma:emma xmlns:emma="http://www.w3.org/2003/04/emma" version="1.0">
            <emma:interpretation id="{4712EBB4-A774-43C2-90AE-07D5A5E35595}" emma:medium="tactile" emma:mode="ink">
              <msink:context xmlns:msink="http://schemas.microsoft.com/ink/2010/main" type="line" rotatedBoundingBox="14987,1019 24358,1334 24319,2486 14948,2170"/>
            </emma:interpretation>
          </emma:emma>
        </inkml:annotationXML>
        <inkml:traceGroup>
          <inkml:annotationXML>
            <emma:emma xmlns:emma="http://www.w3.org/2003/04/emma" version="1.0">
              <emma:interpretation id="{0DE9C8B5-C286-4057-9167-3C09A2F77A06}" emma:medium="tactile" emma:mode="ink">
                <msink:context xmlns:msink="http://schemas.microsoft.com/ink/2010/main" type="inkWord" rotatedBoundingBox="14981,1200 16007,1235 15975,2183 14949,2148"/>
              </emma:interpretation>
            </emma:emma>
          </inkml:annotationXML>
          <inkml:trace contextRef="#ctx0" brushRef="#br0">-116-136 77 0,'0'0'140'0,"4"-8"-3"0,-4 8-18 0,0 0-11 0,5-8 3 16,-5 8-6-16,0 0-10 0,0 0-5 0,2-9 0 15,-2 9-11-15,0 0 3 0,2-8-8 16,-2 8 2-16,0 0-2 0,0 0-4 0,0 0-5 0,0 0 4 16,0 0-7-16,0 0-1 0,0 0-2 0,0 0-5 15,0 0-3-15,0-11-3 0,0 11-3 0,0 0-10 16,0 0 9-16,0 0-2 0,0 0-3 0,0 0-3 16,0 0-5-16,0 0-4 0,0 0-2 0,0 0-3 15,0 0-2-15,0 0-3 0,0 0 0 0,0 0-1 16,-22 12-2-16,22-12-3 0,-7 10-4 0,4-5 0 15,-3 1-3-15,6-6 3 0,-10 11 1 0,6-3-6 16,0-2 3-16,0 2 2 0,-1-2-1 0,3 3-2 16,2-9 4-16,-8 13 1 0,5-5 3 0,-1-2-1 15,0 3 1-15,-1-3 1 0,3 2-1 0,-2 0-3 16,2-1 4-16,-3-1 4 0,0 2 2 0,2 3-3 16,-2-5 2-16,1 4-2 0,1-2 0 0,-3 2-2 15,1 1-1-15,-1 1-2 0,0-1 3 0,-1 0-3 16,1-1 1-16,0-1 1 0,0 2-4 0,0-1 0 15,2-1-3-15,-2 1 0 0,1 1 0 0,0 0-2 16,2-3 1-16,-1-2-1 0,4-6 4 0,-4 14-5 16,3-6-2-16,1-8 4 0,-3 15-3 0,2-8 2 15,1-7 1-15,-2 12-2 0,2-12 0 0,-2 12-1 0,2-4 3 16,0-8-2-16,0 13 4 0,0-13 0 16,-1 15 0-16,2-10 3 0,-1-5 1 0,-1 19-4 0,1-10 7 15,-1 0-2-15,1-9 0 0,-3 19-4 16,2-8 4-16,1-1 0 0,-1-1 3 0,0 1-3 0,1 0 7 15,-3-1-8-15,3-9 0 0,0 16 3 0,-1-8 9 16,2 0-5-16,-2 4-1 0,1-12-3 0,0 14 0 16,0-6 0-16,1 0-1 0,-1-8 1 0,3 14 1 15,-2-7 0-15,-1-7 1 0,1 14 9 0,0-8-7 16,-1-6 0-16,5 15-1 0,-3-7 0 0,1-2 1 16,1 3-3-16,-2-2-1 0,-2-7 1 0,6 17 0 15,-2-10-1-15,0 2-4 0,2 0-2 0,-3-3 4 16,1 4-7-16,0-1 4 0,-1-2-1 0,0 1-5 15,1-2 1-15,-3 1 6 0,-1-7-4 0,5 17 0 16,-2-12 0-16,-1 1 2 0,-2-6-6 0,5 11 4 16,-2-4-3-16,0-2-6 0,0 2 5 0,-3-7-1 15,3 9 2-15,-3-9-2 0,4 10 0 0,0-6 3 16,-4-4-5-16,2 9 4 0,-2-9 0 0,4 5 2 16,-4-5 3-16,6 7-4 0,-6-7 4 0,5 4 3 15,-5-4 1-15,0 0 6 0,4 5-5 0,-4-5 4 16,0 0-2-16,0 0 1 0,8 5-5 0,-8-5 0 15,0 0-1-15,5 3 11 0,-5-3-13 0,0 0-2 16,0 0-12-16,0 0-15 0,8 3-23 0,-8-3-30 16,0 0-32-16,0 0-38 0,0 0-64 0,0 0-103 0,0 0-162 15,0 0-513-15,0 0 228 0</inkml:trace>
          <inkml:trace contextRef="#ctx0" brushRef="#br1" timeOffset="-20121.5">31 60 88 0,'0'0'106'0,"0"0"-10"16,0 0-8-16,0 0-4 0,3-7-12 0,-3 7-7 0,0 0-8 16,0 0 2-16,0 0-2 0,0 0 1 15,0 0-3-15,0 0 8 0,0-9-11 0,0 9 6 0,0 0 0 16,0 0-10-16,0 0 1 0,0 0 3 16,0 0-3-16,0 0 2 0,0 0 4 0,0 0-2 15,0 0-2-15,0 0-2 0,0 0-3 0,0 0-1 0,0 0 0 16,0 0-9-16,0 0-5 0,0 0-7 0,0 0 3 15,0 0-3-15,0 0-1 0,0 0 3 0,0 0 9 16,0 0-1-16,0 0 2 0,0 0 1 16,2 28 1-16,-2-21-2 0,0-7-1 0,0 18-2 0,-2-8-4 15,2 1 3-15,0 1 0 0,-2-3 0 0,2 2-3 16,-1 0-2-16,1 1-2 0,0-1 4 0,-2 0-2 16,1 0 0-16,1 0 1 0,-2 0-3 0,2 2 0 15,-1-2 0-15,1 1 0 0,-2 2-3 0,2-3-2 16,-3 1 0-16,3-1 0 0,-2 2-2 0,1-1 1 15,1-4-5-15,-4 2 0 0,3 2 0 0,1-4-6 0,0-8 2 16,0 13-1-16,0-13-1 0,-1 13 0 16,1-13-2-16,0 8 2 0,0-8 0 0,0 0 0 15,0 10-4-15,0-10 3 0,0 0 1 0,0 0 0 16,-1 7-1-16,1-7 1 0,0 0-2 0,0 0 6 16,0 0 5-16,0 0 4 0,0 0 3 0,0 0-7 0,0 0 0 15,0 0-1-15,0 0-4 0,0 0-3 0,0 0 1 16,0 0-5-16,-3-34 6 0,3 22-5 0,-1 1 1 15,0-2-5-15,1 0-3 0,-2-1 1 0,2 0-5 16,-2-4 3-16,1 4-2 0,1-3 1 16,-1-1-5-16,2 4 4 0,-1 0-2 0,-1 0 2 15,2-3-2-15,-1 6 1 0,0-3 2 0,1 1 1 0,1 1-2 16,0-2 1-16,0 3 1 0,2-2 1 0,1 3-3 16,-3-3 3-16,2 3-10 0,-3 2 1 0,2 0 0 15,0 0 4-15,-3 8-3 0,5-14 4 0,-2 8 0 16,-3 6-1-16,2-8 0 0,-2 8-2 0,8-7 0 15,-8 7 2-15,2-5-2 0,-2 5 2 0,0 0 0 16,10-4 0-16,-10 4-2 0,0 0 3 0,13 0-1 16,-13 0-1-16,0 0 3 0,15 5 1 0,-10 0-3 15,1-1 4-15,-1 2-1 0,1 2-2 0,1-2 1 16,-1 4 4-16,0-1-2 0,-2 0 6 0,2 4-2 16,-1-2 5-16,1-2-3 0,-2 5 0 0,2 0 2 15,-2-1 7-15,-1-2-6 0,2 3-1 0,-1-3 2 16,1 3-2-16,-3-2-2 0,3 2 5 0,0 0-3 15,0-4-2-15,2 2 1 0,-2 0 1 0,1-1 1 16,-2 1-3-16,1 0 0 0,-1-2 1 0,0 2-1 16,1 0-1-16,-2-10 4 0,1 10-1 0,1-2-1 15,-2-2 0-15,0-1 2 0,-2 0 0 0,4 0-2 16,-5-7 0-16,4 11-2 0,0-6 2 0,-4-5-2 16,3 8-3-16,-3-8 4 0,1 11 0 0,-1-11 1 0,5 5-2 15,-5-5-1-15,3 4-1 0,-3-4 7 0,0 0-8 16,0 0 2-16,5 10 3 0,-5-10-3 15,0 0 1-15,0 0-1 0,0 0 0 0,6 2-4 16,-6-2-9-16,0 0-15 0,0 0-17 0,0 0-22 0,0 0-18 16,0 0-26-16,0 0-30 0,0 0-31 0,0 0-68 15,0 0-125-15,0 0-392 0,0 0 174 0</inkml:trace>
          <inkml:trace contextRef="#ctx0" brushRef="#br1" timeOffset="-19831.57">22 301 55 0,'0'0'195'15,"0"0"-7"-15,0 0-7 0,10-6-16 0,-3 3-5 16,-7 3-7-16,16-7-7 0,-5 5-6 0,2 0-8 16,0-1-12-16,1-2-7 0,2 3-12 0,-1-1-10 15,1 1-10-15,-2 0-9 0,0 0-7 0,-2 0-8 16,2 1-13-16,-2 2-26 0,3-1-26 0,-3 0-35 16,-3 0-31-16,-9 0-37 0,22 2-38 0,-14 0-167 15,-8-2-341-15,0 0 150 0</inkml:trace>
          <inkml:trace contextRef="#ctx0" brushRef="#br1" timeOffset="-19535.2">596 252 145 0,'9'4'177'0,"-9"-4"-10"0,0 0-11 0,6 8-7 0,-6-8 4 16,4 8-13-16,-2 0-5 0,2-1-3 0,-1-1-8 15,1 4-5-15,0-2-5 0,-3 1-8 0,4 2-13 16,-2-2-3-16,0 2-10 0,1-1-8 0,1 2-6 16,0-1-5-16,0-1-3 0,-3 1-10 15,3 1-3-15,-3-5-2 0,2 3-5 0,-1 0-5 16,1 2-19-16,-2 0-24 0,2-3-27 0,-3-1-28 0,-1 0-40 15,1 1-42-15,-1-9-61 0,-2 14-123 0,2-14-360 16,-4 11 160-16</inkml:trace>
        </inkml:traceGroup>
        <inkml:traceGroup>
          <inkml:annotationXML>
            <emma:emma xmlns:emma="http://www.w3.org/2003/04/emma" version="1.0">
              <emma:interpretation id="{6899F176-6419-432A-A5D8-25160F0A66C0}" emma:medium="tactile" emma:mode="ink">
                <msink:context xmlns:msink="http://schemas.microsoft.com/ink/2010/main" type="inkWord" rotatedBoundingBox="16405,1450 17259,1478 17246,1870 16391,1842"/>
              </emma:interpretation>
            </emma:emma>
          </inkml:annotationXML>
          <inkml:trace contextRef="#ctx0" brushRef="#br1" timeOffset="-18749.82">1214 83 184 0,'0'0'204'0,"0"16"-5"0,0-16-13 0,-8 12-7 15,4-3-15-15,0 2-6 0,2 0-13 0,-3 0-1 16,0-1-8-16,2 3-9 0,-2-1-8 0,0 1-9 15,2-1-9-15,-2 1-13 0,0 0-6 0,1 0-9 16,0 1 0-16,0-2-17 0,0 2-3 0,0-3-3 16,1 1-6-16,-1-2-3 0,0 1-4 0,3 1 0 15,-2-4-6-15,0 1-6 0,3-9 1 0,-3 14 2 16,-1-9-11-16,4-5 1 0,-2 10-1 0,2-10 1 16,-4 7-4-16,4-7-1 0,0 0 0 0,-2 8 6 15,2-8-4-15,0 0-5 0,0 0-12 0,0 0-10 16,0 0-7-16,0 0-11 0,0 0-8 0,-6-23-1 15,6 23-3-15,0-21 2 0,2 9 1 0,2-4-5 16,-3-1 3-16,3-2 1 0,2 2 7 0,-2-3-1 16,2 2 4-16,-1 4 4 0,1 2 1 0,0-2 2 15,-1 3 3-15,1-3 3 0,-2 0 11 0,1 4 0 16,0-2 1-16,-2 3 6 0,4-2 0 0,-4 4 2 16,3 0 4-16,-2 1-4 0,-4 6 2 0,6-10 2 15,-2 4 2-15,-4 6-6 0,5-8 1 0,-5 8 1 0,6-7-1 16,-6 7-2-16,4-5 0 0,-4 5-2 0,7-3-3 15,-7 3 9-15,0 0-5 0,0 0 1 16,21 6 3-16,-16-1 8 0,1-1 0 0,4 3 4 0,-2-2 9 16,0 6 5-16,2-1-3 0,-1-1-3 0,3 5-1 15,-1-4 0-15,1 4 1 0,1 0 0 16,-4-2 1-16,3 2-5 0,-5-2-1 0,3 0-1 0,-2-1-3 16,3 5 1-16,-8-2 3 0,4-2-7 0,0 1 0 15,-3-3-1-15,2 1-2 0,0 1 2 0,-1-2 0 16,-3-1-4-16,0 2 2 0,1-4 0 0,0 0-3 15,0 0 0-15,-3-7-9 0,4 11-9 0,-1-5-17 16,-3-6-13-16,1 9-17 0,-1-9-16 0,1 8-18 16,-1-8-26-16,0 0-26 0,1 9-20 0,-1-9-26 15,0 0-159-15,0 0-378 0,0 0 168 0</inkml:trace>
          <inkml:trace contextRef="#ctx0" brushRef="#br1" timeOffset="-18456.31">1232 250 135 0,'14'-6'204'0,"-5"3"-20"0,4 2-20 0,-4-3-15 15,2 2-14-15,-1 0-15 0,-2 1-9 0,3-2-17 16,2 3-20-16,-13 0-23 0,16-1-27 0,-6 1-30 16,-2 1-34-16,-8-1-31 0,16 2-151 0,-7-2-240 15,-9 0 107-15</inkml:trace>
          <inkml:trace contextRef="#ctx0" brushRef="#br1" timeOffset="-17925.43">1704 265 70 0,'0'0'189'0,"0"0"-16"16,0 0-17-16,0 0-10 0,0 0-20 0,0 0-11 15,0 0-11-15,0 0-12 0,0 0-8 0,0 0-8 16,0 0-14-16,0 0-3 0,7-12-5 0,-7 12-3 16,10-7-4-16,-4 3 4 0,-1-1-4 0,1 1-1 15,4 2-1-15,-2-2-1 0,1-2 2 0,-1 2 1 16,-1 1 4-16,3 1-4 0,-3-3-3 15,1 2-2-15,-1 1-7 0,-7 2-2 16,13-5-5-16,-13 5-3 0,9-4-5 0,-9 4-1 0,9 0-7 0,-9 0-1 16,0 0 0-16,10 9-1 0,-10-9-1 0,3 8 1 15,-3-8-2-15,0 11 1 0,0-11-4 0,-3 14 1 16,3-14 13-16,-5 16-14 0,4-7 0 0,-5 3 1 16,1 1-4-16,0-2 3 0,0 0-2 0,-1 0 2 15,-2 3-1-15,1 0 2 0,-2-3-2 0,-1 1-1 16,2 0 0-16,-2-2 0 0,3 1 0 0,-3 0-1 15,2-3 1-15,1 0 2 0,-2 1-1 0,4-2-1 16,-1-3-1-16,1 0-2 0,5-4 3 0,-7 8-2 16,2-4-2-16,5-4 4 0,0 0 0 0,0 0-2 0,-5 9 2 15,5-9-1-15,0 0-2 0,0 0 3 16,0 0 0-16,21 1-4 0,-21-1 3 0,21-4-1 16,-7 2 0-16,1-2 0 0,5 2-2 0,0-1 3 15,1 0-4-15,0 1-2 0,-1 2-18 0,-6-2-23 16,2-1-31-16,-2 2-39 0,0-2-37 0,-2 4-193 0,-2-3-374 15,-3 0 165-15</inkml:trace>
        </inkml:traceGroup>
        <inkml:traceGroup>
          <inkml:annotationXML>
            <emma:emma xmlns:emma="http://www.w3.org/2003/04/emma" version="1.0">
              <emma:interpretation id="{1DAAFEEA-3F39-4204-89AB-452A58B25F19}" emma:medium="tactile" emma:mode="ink">
                <msink:context xmlns:msink="http://schemas.microsoft.com/ink/2010/main" type="inkWord" rotatedBoundingBox="17684,1761 18188,1777 18186,1831 17683,1815"/>
              </emma:interpretation>
            </emma:emma>
          </inkml:annotationXML>
          <inkml:trace contextRef="#ctx0" brushRef="#br1" timeOffset="-16907.83">2389 427 67 0,'0'0'220'0,"0"0"-26"0,0 0 0 0,0 0-14 15,0 0-5-15,0 0-9 0,23-12-14 0,-23 12-10 0,12-5-13 16,-6 2-17-16,-6 3-8 0,9-5-10 16,-9 5-11-16,8-3-4 0,-8 3-11 0,0 0-6 15,0 0-7-15,9-5-7 0,-9 5-11 0,0 0 1 16,0 0-12-16,0 0-16 0,0 0-22 0,11 7-20 15,-11-7-19-15,0 0-34 0,-2 12-24 0,2-12-36 0,0 0-189 16,0 0-362-16,-6 12 161 0</inkml:trace>
          <inkml:trace contextRef="#ctx0" brushRef="#br1" timeOffset="-16636.07">2762 405 158 0,'0'0'252'0,"7"-4"-20"0,-7 4-15 0,0 0-18 0,0 0-18 16,6-5-15-16,-6 5-17 0,0 0-11 16,6-5-12-16,-6 5-12 0,0 0-10 0,10-2-12 15,-10 2-11-15,0 0-7 0,15-2-7 0,-15 2-7 0,10 2-4 16,-10-2-14-16,12 1 6 0,-12-1-8 0,13 1-10 15,-13-1-16-15,13 2-25 0,-7-1-23 0,-6-1-26 16,12 5-23-16,-8-2-24 0,-4-3-23 16,11 3-32-16,-11-3-181 0,7 4-370 0,-7-4 164 15</inkml:trace>
        </inkml:traceGroup>
        <inkml:traceGroup>
          <inkml:annotationXML>
            <emma:emma xmlns:emma="http://www.w3.org/2003/04/emma" version="1.0">
              <emma:interpretation id="{A19E70E6-F175-479B-8AA5-DAC01F514E59}" emma:medium="tactile" emma:mode="ink">
                <msink:context xmlns:msink="http://schemas.microsoft.com/ink/2010/main" type="inkWord" rotatedBoundingBox="18664,1142 21431,1236 21392,2387 18626,2294"/>
              </emma:interpretation>
            </emma:emma>
          </inkml:annotationXML>
          <inkml:trace contextRef="#ctx0" brushRef="#br1" timeOffset="-12934.01">5679 524 139 0,'0'0'266'0,"13"-5"-13"16,-13 5-19-16,13-2-18 0,-2 0-15 0,-1 1-19 0,4-3-9 16,-3 2-18-16,5-1-15 0,-3 2-16 0,2-1-9 15,1 0-16-15,-3-2-8 0,0 4-6 0,0-6-9 16,3 5-10-16,-6 0-10 0,3-1-12 16,-5 1-17-16,-8 1-17 0,17-1-20 0,-17 1-19 15,9 0-21-15,-9 0-22 0,0 0-22 0,10-4-44 0,-10 4-31 16,0 0-196-16,0 0-396 0,0 0 175 15</inkml:trace>
          <inkml:trace contextRef="#ctx0" brushRef="#br1" timeOffset="-12675.88">5798 396 214 0,'0'0'259'15,"-5"-5"-20"-15,5 5-25 0,0 0-23 0,0 0-22 16,0 0-14-16,0 0-20 0,0 0-5 0,0 0 2 16,-2 19-8-16,2-19-8 0,0 14-11 0,-3-5-7 15,3 1-9-15,-2 0-7 0,2 1-8 0,0 0-6 16,0 0-10-16,0 2-3 0,-2-2-4 0,2 1-8 16,0-4-3-16,0-8-5 0,0 17-4 0,2-7-21 15,-2-1-21-15,0-9-23 0,0 14-30 0,2-7-19 16,-2-7-36-16,5 12-21 0,0-9-53 0,-5-3-187 15,8 3-409-15,-8-3 181 0</inkml:trace>
          <inkml:trace contextRef="#ctx0" brushRef="#br1" timeOffset="-12438.92">6070 381 121 0,'0'0'235'0,"0"0"-19"0,0 0-15 0,16 9-14 0,-16-9-12 16,5 9-15-16,-1-3-13 0,0 2-16 15,-2-1-10-15,1 0-11 0,-1 5-8 0,0-1-9 16,3 2-8-16,-5 1-9 0,1 0-6 0,-2 0-6 0,2 3-5 16,-1-5-7-16,0 1-18 0,-1 1-33 0,0-1-29 15,-3 0-31-15,4-1-48 0,-2 0-45 0,0-4-197 16,2-8-379-16,2 16 168 0</inkml:trace>
          <inkml:trace contextRef="#ctx0" brushRef="#br1" timeOffset="-13901.84">4827 182 109 0,'0'0'228'16,"0"0"-16"-16,0 0-27 0,0 0-16 0,0 0-20 16,0 0-19-16,0 0-13 0,0 0-12 0,0 0 8 15,0 0 0-15,0 0-6 0,0 0-6 0,-4 35-3 16,4-25-7-16,0 4-4 0,0 0-2 0,0 2-5 16,0 1 0-16,0-3-10 0,-2 5-7 15,2-5-4-15,-5 1-6 0,5-3 1 0,-4 5-9 0,2 0-4 16,-2 0-3-16,1-3-3 0,-2 0-4 0,2-4-3 15,1 2-1-15,-1 0-2 0,-2-3-1 0,3-2-3 16,1 1 1-16,-2 1-5 0,3-9 0 0,-4 10 0 16,4-10 1-16,-3 9-5 0,3-9 2 0,0 0 3 0,-4 7-1 15,4-7-3-15,0 0-7 0,0 0-8 16,0 0-11-16,0 0-8 0,0 0-16 0,-2-30-10 16,2 20-6-16,2-4 0 0,-1-3-3 0,2-3 2 15,0-2-2-15,4 2-2 0,-4-2 0 0,5-1 10 0,-3 3 1 16,0 0 2-16,0-2 4 0,-3 6 5 0,4-3 3 15,-1 0 8-15,-3 5 0 0,1 1 7 0,-1-1 11 16,-2 2 10-16,4 1 2 0,-4-1 6 0,2 2 6 16,-2 1 9-16,0 9-1 0,0-13-1 0,0 13-5 15,3-13 2-15,-3 13-6 0,2-7-1 0,-2 7 2 16,0 0-6-16,2-8 3 0,-2 8-5 16,0 0-4-16,6-6 2 0,-6 6-2 0,0 0 0 0,10 0 1 15,-10 0 0-15,0 0 2 0,19 10 3 0,-12-6 3 16,4 4 9-16,-1-2 5 0,2 5 6 0,1 1 0 15,-2-1-2-15,4 3 6 0,1 2 7 0,-3-2 3 16,3 3-3-16,-3-1-2 0,2 0-4 0,-4 2-2 16,3 1-2-16,-3-3-6 0,-1-1 2 0,-1 1-3 15,0 1-1-15,-3-5-3 0,1-1-5 0,-1 2-1 16,-1 1-1-16,0-3-4 0,0-1 1 0,-2 2 2 16,0-3-3-16,1 2 0 0,-1-3-4 0,-2 1 2 15,0-1-1-15,-1-8-8 0,4 12-19 0,-4-12-9 16,4 10-10-16,-4-4-18 0,0-6-19 0,0 0-15 15,3 12-10-15,-3-12-17 0,0 0-13 0,2 7-17 0,-2-7-30 16,0 0-236-16,0 0-446 0,0 0 197 0</inkml:trace>
          <inkml:trace contextRef="#ctx0" brushRef="#br1" timeOffset="-13669.89">4827 418 116 0,'10'-8'221'0,"-3"4"-12"0,6 0-12 0,0-2-11 0,0 3-20 16,0-1-17-16,0-2-16 0,0 2-13 0,3 1-11 15,-3 1-21-15,0-2-25 0,-1 4-31 0,3 1-31 16,-4 2-41-16,2-6-35 0,0 6-47 0,0-3-138 15,-6 2-279-15,-7-2 123 0</inkml:trace>
          <inkml:trace contextRef="#ctx0" brushRef="#br1" timeOffset="-8177.9">5268 423 179 0,'0'0'181'0,"0"0"-15"0,0 0-5 15,0 0-15-15,0 0-18 0,-2-14 3 0,2 14-8 16,0 0-3-16,0 0-8 0,0 0-6 0,0 0-12 15,0-10 2-15,0 10-5 0,0 0-5 0,0 0-11 16,0 0-4-16,0 0-6 0,0 0-9 0,0 0-6 16,0 0-7-16,0 0-4 0,0-8-5 0,0 8-12 15,0 0 2-15,0 0-2 0,0 0-1 0,0 0 1 16,0 0 3-16,10 19-7 0,-10-19 0 0,1 11-7 0,1-3 16 16,-2-8-3-16,-2 18 4 0,4-6-2 0,-4-2-1 15,2 1 3-15,0-1 1 0,2 3-5 16,-4-1 5-16,4 0-7 0,-4-1-1 0,2 3 1 0,0-4-1 15,2 2-1-15,-2 0-2 0,0 1-1 0,2 0-3 16,-2-2-3-16,0-1 4 0,0 1-1 0,0 2-1 16,0-1-4-16,0-3 4 0,3-1-4 0,-3-8-2 15,0 14 2-15,0-14 1 0,2 14-7 0,1-9 5 16,-3-5-2-16,0 11 2 0,0-11-2 0,2 9 2 16,-2-9-7-16,1 8-10 0,-1-8-10 0,0 0-13 15,3 7-16-15,-3-7-14 0,0 0-16 0,0 0-33 16,0 0-32-16,0 0-26 0,0 0-233 0,0 0-435 15,0 0 192-15</inkml:trace>
          <inkml:trace contextRef="#ctx0" brushRef="#br1" timeOffset="-7803.87">5473 566 44 0,'0'0'187'0,"10"-4"-17"0,-10 4-17 0,0 0-16 0,0 0-15 16,0 0-14-16,0 0-10 0,0 0-5 15,0 0-4-15,0 0-4 0,0 0 0 0,0 0 1 0,0 0-7 16,-16 21-2-16,11-13-6 0,1-4-1 0,-2 3-1 16,1 1 2-16,-3-1-9 0,0 1-3 0,2-2-4 15,-1 4-2-15,-1-2-4 0,1 1-8 0,2 0 1 16,-3 1-6-16,1-1-3 0,1 0-2 0,-4 2-4 15,7-3 1-15,-2-1-6 0,0 2-2 0,1-3-2 16,2 2-1-16,2-8-2 0,-5 14-2 0,3-9 0 16,2-5-1-16,0 12-4 0,0-12 5 0,2 11-4 15,-2-11-2-15,3 9 3 0,-3-9-1 0,4 9-1 16,2-5-2-16,-6-4 2 0,11 7 1 0,-6-5-1 16,2 3 2-16,9-2-4 0,-8 0 1 0,3-1-11 15,2 1-18-15,0-1-23 0,-1 2-22 0,1-4-30 16,0 2-34-16,0 0-50 0,0-4-172 0,-2 0-380 15,3 2 169-15</inkml:trace>
          <inkml:trace contextRef="#ctx0" brushRef="#br1" timeOffset="-15772.88">3433 210 71 0,'7'-3'210'0,"-7"3"-21"0,0 0-22 0,0 0-15 16,0 0-18-16,0 0-4 0,0 0-10 0,0 0-1 16,8 10-1-16,-8-10 3 0,-2 14-5 0,2-14-3 15,-5 15-5-15,3-6-7 0,-1 3-4 0,1 2-4 16,-3-2-7-16,0-1-7 0,1 3-4 0,-2 0-8 15,2 0-5-15,-2-3-11 0,0 3 0 0,1 0-7 16,1 0-4-16,-1-3-4 0,1 0-4 0,1 1-4 0,-3-2 0 16,2 0-1-16,-1-2-6 0,1-3-2 15,4-5-2-15,-4 12-2 0,4-12-1 0,-5 10 1 16,5-10 1-16,0 0 2 0,-3 6 0 16,3-6-5-16,0 0-4 0,0 0-10 0,0 0-4 0,0 0-5 15,0 0-2-15,14-30-7 0,-8 17-6 0,1-5-13 16,1 1-9-16,3-3-9 0,-4 0 3 0,4 1-1 15,-1-1-10-15,4-6 4 0,-6 7-1 0,2-1 9 0,2 2 5 16,-4 1 0-16,1-2-2 0,-3 5 10 0,-3 0 7 16,1 3 7-16,0-3 5 0,-2 3 10 0,2 3 10 15,0-1 7-15,-3 1 2 0,-1 8 2 0,2-11 0 16,-2 11 0-16,4-8-3 0,-4 8-2 0,3-8-2 16,-3 8-2-16,0 0-3 0,0 0 1 0,3-8-1 15,-3 8 0-15,0 0-2 0,0 0 1 0,0 0-1 16,0 0 4-16,0 0 3 0,0 0 7 0,4 21 4 15,-4-21 7-15,4 16 0 0,-2-10 7 0,3 8 3 16,-1-3-1-16,2 0 0 0,0 1 0 0,0 5-1 16,-1-1 8-16,4 1-1 0,2-1-3 0,-2 2 2 15,-1 1-1-15,3-3-7 0,-1-2-4 0,-1 4 1 16,3-3-1-16,-6-4-3 0,3 1-3 0,-4 1 3 16,4-4-4-16,-3 2-5 0,-3 0 6 0,5-2-6 0,-3-1-3 15,0-2 3-15,-2 2-11 0,1 0-9 16,1-4-15-16,-5-4-14 0,5 10-16 0,-3-4-15 15,-2-6-13-15,0 0-15 0,5 9-21 0,-5-9-22 16,4 4-13-16,-4-4-23 0,0 0-159 0,0 0-363 16,0 0 161-16</inkml:trace>
          <inkml:trace contextRef="#ctx0" brushRef="#br1" timeOffset="-15528.92">3481 401 155 0,'0'0'250'0,"13"-6"-14"0,-7 2-13 16,4 0-14-16,1-2-14 0,-1 1-17 0,3 0-17 16,-1 2-15-16,1-3-17 0,1 4-11 0,-4-4-13 15,2 4-9-15,0 0-10 0,1 1-14 0,-1 1-21 16,-12 0-20-16,17-3-27 0,-8 3-28 0,-9 0-24 15,18 3-31-15,-11-2-25 0,1-1-40 0,-8 0-47 16,16 2-119-16,-16-2-334 0,18-2 148 0</inkml:trace>
          <inkml:trace contextRef="#ctx0" brushRef="#br1" timeOffset="-15251.86">3885 237 146 0,'0'0'182'0,"0"0"-9"0,0 0-17 0,0 0 0 15,0 0-8-15,0 0-8 0,14 14-8 0,-14-14-5 0,7 9-6 16,-2-2 0-16,-5 0-6 0,5 4-4 16,-3 0-11-16,2-3-4 0,-2 4-12 0,0-3-1 15,1 2-8-15,-1 2-7 0,-1-2-8 0,3-1-5 16,-4 0-4-16,3 0-5 0,-3 1-5 0,0-2-1 0,3 0-5 15,-3-9-8-15,0 15-19 0,1-8-19 16,-1-7-23-16,0 14-20 0,0-14-12 0,1 10-20 0,-1-10-15 16,4 6-6-16,-4-6-28 0,9 6-23 0,-9-6-167 15,11-2-350-15,-11 2 155 0</inkml:trace>
          <inkml:trace contextRef="#ctx0" brushRef="#br1" timeOffset="-14984.25">4130 374 132 0,'0'0'178'0,"0"0"-13"0,-28 5-4 0,28-5-8 15,-10 6-13-15,3-1-6 0,-1 0-10 0,1 1-10 16,0-1-6-16,-1 2-9 0,2-1-8 0,0 2-9 16,1-2-8-16,0 0-5 0,-1 1-9 0,3 0-5 0,3-7-7 15,-7 12-3-15,7-6-3 0,0-6 0 16,0 13-7-16,0-13-1 0,1 12 0 0,3-5 5 15,-2-2-1-15,-2-5 1 0,11 9-1 0,-3-4-3 16,-1-3 0-16,4 1-5 0,-5 0-6 0,3-1 1 0,2 0-8 16,0 2-11-16,3-4-23 0,-3 3-21 15,2-3-25-15,0 0-39 0,0-3-36 0,-2 1-46 16,-2-1-151-16,2-1-360 0,-3 2 159 0</inkml:trace>
          <inkml:trace contextRef="#ctx0" brushRef="#br0" timeOffset="1664.07">4118-68 45 0,'0'0'174'0,"0"0"-11"0,0 10-5 15,0-10-9-15,0 0-8 0,0 0-13 0,0 0-2 0,0 0-11 16,0 0-10-16,0 0-4 0,0 0-10 16,0 0-7-16,0 0-6 0,0 0-7 0,0 0-3 0,0 0-9 15,0 0-6-15,0 0-7 0,0 0-2 0,0 0-5 16,0 0-5-16,0 0-6 0,0 0 0 15,0 0-4-15,0 0 0 0,0 0-3 0,0 0-3 16,0 0-2-16,0 0 1 0,7 6 1 0,-7-6 3 0,5 8-3 16,-5-8 0-16,8 3 5 0,-8-3-1 0,11 7 5 15,-6-5-4-15,1 2-1 0,-6-4 0 0,11 8-1 16,-5-4-1-16,-1-1-5 0,1 1 0 0,1 0-1 16,-3 2 1-16,-4-6-1 0,9 9-6 0,-3-4 3 15,1-3-3-15,-1 5 0 0,-2-2-1 0,-4-5-3 16,8 12 3-16,-4-5-4 0,2-1 4 0,-3-1-1 15,2 3-2-15,0-2 2 0,1 1 2 0,-4 1 0 16,3 0 1-16,-3-2 2 0,4 2-4 0,-1 1 4 16,0-2-1-16,-2 1 2 0,2-2-1 0,-2 2 4 15,0 1-2-15,-1-3 1 0,3 4 5 0,-2-4-3 16,0 2 0-16,2-2 0 0,-5-6-5 0,7 14 4 16,-6-5-5-16,2-2 3 0,1 2-2 0,-1 0 5 15,-1-3-7-15,2 2-1 0,-3 2-1 0,1 1 4 16,2 1-5-16,-4-6 1 0,2 2-1 0,1 1 2 0,-2 2-2 15,0-1 0-15,1-1-1 0,0-1 1 0,-1 3 2 16,2-5-4-16,0 2 1 0,-6 3 1 16,3-11-1-16,3 17 3 0,-3-9-4 0,0 1 7 15,0 1-3-15,0 2-3 0,0-3 5 0,0 2 1 0,0-1 0 16,0 3 1-16,0-13-3 0,-3 16 1 0,6-6-1 16,-6-2 1-16,3 3 2 0,0 1-1 15,-3-4 3-15,0 5 1 0,3-2-1 0,-2 1 4 0,2-3-5 16,-1 4-1-16,1-3 1 0,-1 2-6 0,-2-2 4 15,1 2-1-15,-2 0 1 0,8-3 3 0,-9 2-1 16,5 1 0-16,-1-1-3 0,0-1 5 0,0-1 2 16,-4 1 3-16,2 1-3 0,-1 1 8 0,0-3-9 15,2-1 0-15,-1 0 5 0,1-1-2 0,2-7-2 16,-7 16 0-16,3-7 1 0,2-2 1 0,-3-1-2 16,0-1 2-16,5-5-2 0,-6 12-3 0,2-7-1 15,4-5-2-15,-4 9 5 0,4-9-3 0,-2 10-2 16,2-10 3-16,-5 6-1 0,5-6-2 0,0 0-2 15,-4 9-2-15,4-9 3 0,0 0-5 0,0 0 4 16,-2 8-3-16,2-8 5 0,0 0-2 0,0 0-3 16,0 0-1-16,0 0-3 0,-5 6 1 0,5-6 1 15,0 0 1-15,0 0-9 0,0 0-10 0,0 0-16 16,0 0-13-16,0 0-17 0,0 0-21 0,0 0-39 16,0 0-64-16,0 0-50 0,0 0-282 0,-9-18-559 0,9 18 247 15</inkml:trace>
          <inkml:trace contextRef="#ctx0" brushRef="#br0" timeOffset="3024.18">4826-189 40 0,'0'0'169'0,"2"-7"-11"0,-2 7-13 0,0 0-8 16,0 0-4-16,0 0-6 0,0 0-14 0,0 0-7 0,0 0-7 15,0 0-11-15,0 0-7 0,0 0-10 0,0 0-2 16,0 0-12-16,0 0-4 0,0 0-7 0,0 0-7 15,0 0 3-15,0 0-6 0,0 0-3 16,0 0-1-16,0 0-2 0,0 0-3 0,0 0-2 0,-20 19-2 16,18-13 1-16,2-6-1 0,-10 8-5 0,4-2-1 15,4-1 4-15,-3 0 2 0,1 3 3 16,0-2 1-16,-2 2 1 0,1-2-7 0,0 0 3 0,-3 3-6 16,1-1 3-16,3-2-1 0,-3 4-2 0,2-2 1 15,-1-2 1-15,2 1-7 0,-1 0 3 0,-1-1 0 16,3 2-5-16,-1-2 2 0,-1-1 0 0,5-5-1 15,-6 14-4-15,1-6 0 0,0-2 3 0,4 2-4 16,1-8 1-16,-4 12 0 0,1-4 3 0,1-2-6 16,-3 0 5-16,5-6 7 0,-6 13-1 0,6-5-3 15,-5-2 3-15,5-6 0 0,-6 12 0 0,4-4-3 16,0 0 4-16,-3 1-4 0,-1-2 2 0,4 0 2 16,-1 0-1-16,-2 0-3 0,3 3 1 0,-2-4-4 15,4-6 4-15,-4 11-5 0,4-3 1 0,0-8-2 16,-6 11 0-16,5-3-2 0,-3 1 7 0,4-9-2 15,-2 13 0-15,-1-8 1 0,3-5-1 0,-6 13-3 16,4-7-1-16,2-6 4 0,-5 13 2 0,3-8-1 16,-1 5 4-16,0-2-2 0,0-1-2 0,3-7 2 15,-2 18 2-15,-3-10-1 0,2 0 1 0,-1 3-3 0,-2-2-1 16,4-1 0-16,-1 0 2 0,1 1-5 16,-2-2 2-16,2 2-2 0,0 1-1 0,-3-1-1 0,5-9 4 15,-2 14-6-15,-1-5 1 0,2-3-1 16,1-6 0-16,-2 13-2 0,-1-7 0 0,3-6 2 0,0 15-1 15,0-7 1-15,0-8-2 0,0 13 1 0,0-13 1 16,0 12-3-16,0-4 1 0,0-8 0 0,0 14-1 16,3-3-3-16,-3-3 5 0,2-1 1 0,-2-7-3 15,1 15 2-15,2-6 0 0,-2-1 1 0,-1 0-6 16,3 3 4-16,-3-1 1 0,3 0-3 0,-3-1 6 16,0-9-4-16,0 19 3 0,2-11-3 0,0 0-1 15,-2 0 4-15,0 4 1 0,0-3 3 0,2 1 1 16,0-2 3-16,-2-8 0 0,2 20 6 0,-2-14-5 15,3 2 1-15,-3-8-2 0,2 16-3 0,-2-8-2 16,3-1 1-16,-1 1 2 0,-2 1-3 0,0-9-1 16,3 13-2-16,-1-4 3 0,-1-3-1 0,4 3 3 15,-5-1-6-15,3 0 4 0,0 0-1 0,1 0-2 16,-4-8 1-16,5 13 0 0,-3-6-3 16,-2 0 3-16,0-7-1 0,9 13 3 0,-7-6 0 0,1-2 1 15,-1 2 1-15,-2-7 1 0,4 7 2 0,-4-7 2 16,4 9-1-16,-4-9-1 0,3 8-6 0,-3-8 12 15,4 6-11-15,-4-6-1 0,0 0 1 0,3 7-1 16,-3-7-1-16,0 0 7 0,0 0-9 0,1 7 1 16,-1-7-2-16,0 0 2 0,0 0-12 0,0 0-22 0,0 0-17 15,0 0-27-15,0 0-27 0,0 0-51 0,0 0-56 16,0 0-66-16,0 0-202 0,0 0-513 16,0 0 228-16</inkml:trace>
        </inkml:traceGroup>
        <inkml:traceGroup>
          <inkml:annotationXML>
            <emma:emma xmlns:emma="http://www.w3.org/2003/04/emma" version="1.0">
              <emma:interpretation id="{E80A7C8F-CCCA-4782-AA60-6F08695AA9AD}" emma:medium="tactile" emma:mode="ink">
                <msink:context xmlns:msink="http://schemas.microsoft.com/ink/2010/main" type="inkWord" rotatedBoundingBox="21834,1890 21904,1893 21903,1903 21834,1900"/>
              </emma:interpretation>
            </emma:emma>
          </inkml:annotationXML>
          <inkml:trace contextRef="#ctx0" brushRef="#br1" timeOffset="-7072.07">6540 513 47 0,'0'0'138'0,"0"0"-12"0,13 0-18 0,-13 0-7 16,0 0-14-16,16-3-10 0,-16 3-8 0,11 0-17 16,-11 0-30-16,10 0-22 0,-10 0-29 0,12 0-104 15,-12 0-145-15,8-5 64 0</inkml:trace>
        </inkml:traceGroup>
        <inkml:traceGroup>
          <inkml:annotationXML>
            <emma:emma xmlns:emma="http://www.w3.org/2003/04/emma" version="1.0">
              <emma:interpretation id="{046C49BF-4D32-4397-878A-898B8EB69E63}" emma:medium="tactile" emma:mode="ink">
                <msink:context xmlns:msink="http://schemas.microsoft.com/ink/2010/main" type="inkWord" rotatedBoundingBox="22423,1821 22440,1822 22440,1824 22422,1824"/>
              </emma:interpretation>
            </emma:emma>
          </inkml:annotationXML>
          <inkml:trace contextRef="#ctx0" brushRef="#br1" timeOffset="-6748.54">7129 435 202 0,'0'0'211'0,"0"0"-25"16,0 0-14-16,9-1-20 0,-9 1-15 0,0 0-23 15,0 0-21-15,0 0-28 0,0 0-30 0,0 0-27 16,0 0-21-16,0 0-24 0,8 3-25 0,-8-3-52 16,0 0-78-16,0 0-207 0,0 0 91 15</inkml:trace>
        </inkml:traceGroup>
        <inkml:traceGroup>
          <inkml:annotationXML>
            <emma:emma xmlns:emma="http://www.w3.org/2003/04/emma" version="1.0">
              <emma:interpretation id="{BE281F9E-99F2-4DED-9854-D84BE4FA1B53}" emma:medium="tactile" emma:mode="ink">
                <msink:context xmlns:msink="http://schemas.microsoft.com/ink/2010/main" type="inkWord" rotatedBoundingBox="22962,1382 24355,1429 24320,2463 22928,2416"/>
              </emma:interpretation>
            </emma:emma>
          </inkml:annotationXML>
          <inkml:trace contextRef="#ctx0" brushRef="#br1" timeOffset="-6049.89">7856 313 61 0,'0'0'214'0,"0"0"-20"0,0 0-22 15,0 0-15-15,0 0-5 0,0 0-4 0,0 0-4 0,0 0-5 16,-11 31-11-16,7-18-14 0,-3 0-6 0,-2 6-8 15,-2-3-2-15,1 3-8 0,1-2-11 0,-4 2-6 16,3-1-3-16,-2-2-6 0,0 3-8 16,1-4-16-16,-2 0-1 0,2 0-2 0,2-2-5 0,2-1-5 15,-4-2 3-15,4 2-3 0,-1-4-6 0,2-2 0 16,1 2-1-16,2-2-4 0,3-6 2 16,-7 10-6-16,7-10 2 0,-3 4 2 0,3-4-4 0,0 0-10 15,0 0-4-15,0 0-7 0,0 0-10 0,0 0-1 16,14-25-11-16,-6 14-5 0,4-5-13 0,1 0 2 15,-1-4-4-15,1 4-4 0,0-3 2 0,5-9 5 16,-2 3 3-16,-2 0 6 0,-2 6-2 0,3-6 10 16,-4 8 10-16,-4 0 3 0,2 4 11 0,-2-4 11 15,0 5 10-15,-6 2 3 0,5 1 9 0,-1 1 0 16,-3 2 2-16,-2 6-1 0,5-11 1 0,-5 11-3 16,3-8-5-16,-3 8-6 0,0 0 0 0,3-6-7 15,-3 6 4-15,0 0-5 0,0 0 1 0,0 0-3 16,0 0 1-16,0 0-2 0,7 22 3 0,-7-10 4 15,2-2-8-15,2 3 11 0,-3-1 5 0,4 2-1 16,-2 0 2-16,5 4 3 0,-3-2-3 0,4-2 4 16,0 5-2-16,3-2 1 0,-3 0-2 0,-1 2-2 15,4-1 2-15,-2-2-1 0,1 3-4 0,0-5-1 16,0 2 0-16,-3-5-1 0,0 1-1 0,-1-3-1 16,1 3-1-16,-4-2-1 15,3-3-4-15,-2-1-13 0,-1 1-14 0,1-2-19 0,-1 1-15 0,2-1-24 16,-6-5-16-16,6 9-27 0,0-7-33 0,-6-2-211 15,0 0-397-15,14-2 176 0</inkml:trace>
          <inkml:trace contextRef="#ctx0" brushRef="#br1" timeOffset="-5787.88">7750 562 59 0,'0'0'222'0,"0"0"-12"0,17-10-11 0,-10 7-11 16,-7 3-12-16,15-5-14 0,-7 4-16 0,-1-1-16 16,2-1-17-16,-9 3-9 0,15-5-7 0,-7 5-12 15,-8 0-16-15,18 0-14 0,-18 0-19 0,15 1-20 16,-6 1-19-16,0 0-19 0,-1 1-26 15,4-1-35-15,0-1-27 0,0 1-25 0,1 0-143 0,-3-1-301 16,4-2 133-16</inkml:trace>
          <inkml:trace contextRef="#ctx0" brushRef="#br1" timeOffset="-5361.79">8277 510 61 0,'0'0'243'0,"6"-2"-16"0,-6 2-24 0,0 0-21 15,10-4-20-15,-10 4-21 0,0 0-12 0,0 0-14 16,0 0-13-16,0 0-12 0,10 9-8 0,-10-9-7 16,3 6-8-16,-3-6-4 0,0 14-4 0,2-5-6 15,-2-9-6-15,0 15-2 0,1-6-4 0,-1 2-4 16,0-3-4-16,0-8-1 0,-1 17-8 0,1-6 1 16,0-1-3-16,0-10 0 0,0 15-5 0,-3-9 2 0,3-6-8 15,0 12 4-15,0-12-3 0,1 13 4 16,-1-13-8-16,2 7 2 0,-2-7-1 0,0 0 0 15,0 0-3-15,0 0-6 0,0 0-8 0,0 0-2 0,11 1-6 16,-11-1-6-16,12-10-9 0,-7 4-3 0,4-2-7 16,-1-2-11-16,1 0 0 0,1 2 3 0,-4-3 1 15,4 5 6-15,-3-3 8 0,3 1 3 16,-3 0 8-16,1-1 9 0,0 3 8 0,-3 1 8 0,3 0 4 16,-2 1 11-16,-6 4 7 0,11-8 9 0,-6 5 1 15,1-2-7-15,-6 5 1 0,11-2 0 0,-11 2-1 16,10-3-3-16,-10 3-2 0,12 1-2 15,-12-1 9-15,18 4-6 0,-11 0-3 0,4 2-1 0,-2 0 0 16,1 1-4-16,-2 0 4 0,3-1-4 0,-2 3-4 16,2 1 1-16,-1-3-19 0,-1 3-18 0,-2-3-29 15,0 2-24-15,2-2-34 0,-3-1-46 0,-2 2-183 16,0-4-368-16,-4-4 163 0</inkml:trace>
          <inkml:trace contextRef="#ctx0" brushRef="#br0" timeOffset="5215.95">8710 53 129 0,'0'0'127'0,"0"0"-1"15,0 0-7-15,2-13-8 0,-2 13-4 0,0 0-10 16,0 0-12-16,0 0-7 0,-6-5-4 0,6 5-4 16,0 0-2-16,0 0-9 0,-11-4 5 0,11 4-4 0,0 0-2 15,0 0-4-15,-10-2-3 0,10 2-5 16,0 0-5-16,0 0 2 0,0 0-10 0,0 0 4 16,0 0-5-16,0 0-9 0,0 0 0 0,-12 0-5 15,12 0 0-15,0 0 1 0,0 0-5 0,0 0-7 0,0 0 7 16,0 0-5-16,0 0-2 0,0 0 7 0,-4 10 1 15,4-10 0-15,0 0 1 0,0 0 6 16,0 0-2-16,0 0-2 0,0 0-1 0,0 0 0 0,0 0 3 16,0 0-1-16,0 0-2 0,0 0-2 0,0 0 1 15,0 0 4-15,0 0-9 0,0 0 3 0,0 0-5 16,10 14 3-16,-10-14-6 0,0 0 4 0,0 0-2 16,0 0 5-16,3 8-4 0,-3-8-5 0,0 0-8 15,3 6 17-15,-3-6 2 0,0 0 2 0,3 8-2 16,-3-8 5-16,5 5 2 0,-5-5-2 0,3 9-2 15,-3-9 3-15,5 4-3 0,-5-4 0 0,0 0-1 16,2 8 3-16,-2-8-3 0,5 5 3 0,-5-5 5 16,0 0-6-16,8 8 2 0,-8-8 1 0,3 5-4 15,-3-5-1-15,6 5 2 0,-6-5-2 0,7 7-3 16,-7-7 0-16,7 3 0 0,-7-3-1 0,5 6-4 16,-5-6 2-16,7 8-1 0,-2-4 0 0,-5-4-3 15,6 8 1-15,-2-4 1 0,-4-4-2 0,9 10-2 16,-7-5 4-16,-2-5-3 0,8 8 2 0,-3-5 6 15,-3 5-6-15,3-3 0 0,-5-5-1 0,9 10 2 0,-6-6 0 16,4 0 0-16,-7-4 3 0,7 8-3 16,-2-4-2-16,-5-4 0 0,11 10 1 0,-9-6-2 15,3 0 0-15,-5-4 5 0,7 9-3 0,-3-4-4 0,-4-5 1 16,8 9-2-16,-3-2 1 0,-5-7 0 16,6 7 3-16,-2-2-3 0,-4-5 5 0,6 9-3 0,-1-1-2 15,-2-5 2-15,-3-3-1 0,8 9 2 16,-6-4-2-16,3 0 2 0,-5-5 1 0,8 10-3 0,-3-3 5 15,-1-1 10-15,3-1-14 0,-5 1 1 0,-2-6-1 16,9 10-2-16,-6-6 2 0,1 1-3 0,0 1 4 16,-4-6-3-16,8 13 2 0,-5-7-2 0,-3-6 1 15,7 10 2-15,-4-3-5 0,1 0 10 16,-4-7-8-16,4 11 1 0,0-5-2 0,-3 2 1 0,-1-8-2 16,6 12 1-16,-4-8 2 0,-2-4-2 0,5 14 2 15,-3-7 4-15,1-1-5 0,-1 0-2 0,-2-6 1 16,4 14 1-16,-3-9 2 0,-1-5-1 0,3 11 0 15,-1-5 1-15,-2-6-2 0,2 13 2 0,0-8-3 16,-2-5 0-16,3 11 4 0,-1-4 2 0,-2-7-2 16,2 13-2-1,-2-13 2-15,2 12 2 0,0-6 1 0,-2-6-2 0,2 11 0 0,1-6-2 0,-3-5 8 16,0 12-8-16,0-12 2 0,1 14-3 0,-1-6 2 16,0-8-3-16,0 14 3 0,0-8 1 0,0-6-3 0,-1 13 0 15,-2-5-1-15,3-8 5 0,-2 12-1 0,2-12 3 16,-2 14-5-16,-1-7 9 0,3-7 1 15,-1 14-6-15,-3-9 5 0,3 4 0 0,-2-2-1 16,3-7 0-16,-5 16-5 0,4-10 2 0,-3 4 2 0,2-1-2 16,-2-1 1-16,2-2 1 0,2-6 8 15,-5 18-13-15,0-12 1 0,4 3 3 0,-4-4 1 16,2 4-3-16,0-1 4 0,0 1-1 0,-1 0 2 16,2-1-5-16,-3-1 2 0,2 2-3 0,0-3 3 0,0 2 0 15,0 0-2-15,-1-2 3 0,4-6 2 0,-6 14-5 16,2-7 2-16,0-1 4 0,4-6 4 0,-6 10 9 15,2-4-13-15,1-1 5 0,3-5 6 0,-6 11-5 16,3-5 13-16,-2 0-12 0,5-6-6 0,-7 10 14 16,7-10-10-16,-6 8-4 0,6-8 2 0,-4 6-8 15,4-6 4-15,-4 6-3 0,4-6-7 0,0 0 5 16,-6 8-1-16,6-8 0 0,0 0 2 0,0 0-3 16,-5 5-1-16,5-5 0 0,0 0-1 0,0 0 0 15,0 0-1-15,0 0 0 0,0 0-4 0,-5 6-1 16,5-6-17-16,0 0-16 0,0 0-32 0,0 0-29 15,0 0-38-15,0 0-49 0,0 0-78 0,0 0-330 16,0 0-638-16,0 0 283 0</inkml:trace>
        </inkml:traceGroup>
      </inkml:traceGroup>
    </inkml:traceGroup>
    <inkml:traceGroup>
      <inkml:annotationXML>
        <emma:emma xmlns:emma="http://www.w3.org/2003/04/emma" version="1.0">
          <emma:interpretation id="{F016890D-FF97-44BA-8012-CCB4C5CFC241}" emma:medium="tactile" emma:mode="ink">
            <msink:context xmlns:msink="http://schemas.microsoft.com/ink/2010/main" type="paragraph" rotatedBoundingBox="16786,3028 24167,2350 24281,3592 16900,4271" alignmentLevel="2"/>
          </emma:interpretation>
        </emma:emma>
      </inkml:annotationXML>
      <inkml:traceGroup>
        <inkml:annotationXML>
          <emma:emma xmlns:emma="http://www.w3.org/2003/04/emma" version="1.0">
            <emma:interpretation id="{C119BEF0-F529-48DC-A4B7-6F0D89170823}" emma:medium="tactile" emma:mode="ink">
              <msink:context xmlns:msink="http://schemas.microsoft.com/ink/2010/main" type="line" rotatedBoundingBox="16786,3028 24167,2350 24221,2944 16840,3623"/>
            </emma:interpretation>
          </emma:emma>
        </inkml:annotationXML>
        <inkml:traceGroup>
          <inkml:annotationXML>
            <emma:emma xmlns:emma="http://www.w3.org/2003/04/emma" version="1.0">
              <emma:interpretation id="{7907B03A-781C-4D79-B48E-BF273BF66FCD}" emma:medium="tactile" emma:mode="ink">
                <msink:context xmlns:msink="http://schemas.microsoft.com/ink/2010/main" type="inkWord" rotatedBoundingBox="16786,3028 18226,2896 18281,3490 16841,3623"/>
              </emma:interpretation>
            </emma:emma>
          </inkml:annotationXML>
          <inkml:trace contextRef="#ctx0" brushRef="#br0" timeOffset="11309.82">1588 1801 59 0,'0'0'246'0,"0"0"-31"15,0 0-26-15,0 0-9 0,0 0-16 0,0 0-15 0,0 0-4 16,0 18-6-16,0-18-10 0,2 15-2 16,-4-8-5-16,4 3-1 0,-2 2-9 0,2-1-5 0,-2 1-5 15,1 2-8-15,-1-1 2 0,1 1-8 16,-1 0-7-16,0-1-7 0,3 5-11 0,-6-4 1 0,2 0-4 15,1 0-5-15,-1 5-4 0,1 0-5 0,-4-1 0 16,1-4-3-16,1-1-3 0,-2-1-6 0,2 1 1 16,-2 0-9-16,2-1 0 0,-3-1-4 0,1 1 2 15,2-3-6-15,-2-1 2 0,4-8-4 0,-3 15-4 16,2-11-3-16,1-4-11 0,-3 8-19 0,3-8-13 16,0 0-22-16,0 14-22 0,0-14-14 0,0 0-29 15,-2 7-21-15,2-7-20 0,0 0-39 0,0 0-223 16,0 0-458-16,0 0 202 0</inkml:trace>
          <inkml:trace contextRef="#ctx0" brushRef="#br0" timeOffset="11801.11">1542 1755 94 0,'0'0'201'16,"0"0"5"-16,0 0-13 0,-1-13-10 0,1 13-10 16,0 0-10-16,0 0-16 0,0-10-7 0,0 10-13 15,0 0-14-15,0 0-9 0,0 0-11 0,3-10-8 16,-3 10-7-16,8-6-8 0,-8 6 1 0,12-3-6 15,-3 2-1-15,2-1-2 0,-3 0 0 0,5 1-3 16,-2 0-6-16,3 1 2 0,-1-1-8 0,1 1-7 16,1 0-1-16,-2 1-5 0,2 0-3 0,0-1-2 15,-2 3 1-15,1-2-6 0,-2 0-3 0,2 3-3 16,-3-4-1-16,0 5-1 0,-2-1-5 0,-2-1 1 16,2 1 1-16,-2 0-4 0,1 1-2 0,-2 0 12 0,-1 3-13 15,1-2 1-15,-4-2-3 0,3 3 3 16,-2 1 0-16,-1 0 0 0,-2-8 5 0,1 15-4 15,-2-9-2-15,1-6 1 0,-5 14 2 0,-1-3-4 0,-1-3 1 16,-4 0 3-16,1-2-2 0,0 4 0 16,-3-3-1-16,2-1-3 0,-2 1 0 0,-3-1-6 0,2 0-7 15,2-1-11-15,-3-2-6 0,3 2-8 16,-1-1-5-16,2 0-10 0,3 0-14 0,2-2-12 0,6-2-14 16,-11 3-29-16,11-3-25 0,0 0-30 0,0 0-57 15,0 0-123-15,0 0-383 0,0 0 170 0</inkml:trace>
          <inkml:trace contextRef="#ctx0" brushRef="#br0" timeOffset="12269.02">2261 1579 136 0,'0'0'224'0,"0"0"-8"0,0 0-11 15,0 0-12-15,0 0-7 0,-10-8-13 0,10 8-12 16,0 0-17-16,0 0-17 0,0 0-10 0,0 0-15 15,0 0-7-15,-15 12-4 0,11-6-6 0,-3 2-3 16,1 0-6-16,0 1-5 0,0 1-4 0,-2-1-3 16,4 4-1-16,0 1-4 0,-2-2 0 0,1 4 5 0,0-2-8 15,0 2-2-15,1 1-3 0,1 0-4 0,1-3-6 16,-1-1 2-16,3 2 0 0,-2-2-6 16,4 1 0-16,-2-1-4 0,0-1 3 0,0 1 0 15,2-1-3-15,-1 1 2 0,2-3-6 0,-1 1-1 0,1 0-1 16,2 0 0-16,-4-4-2 0,1 2 1 0,3-2-4 15,-1-1 0-15,2-1 1 0,-3 1-6 0,1 2-3 16,-4-8 3-16,8 9 1 0,-3-6-2 0,-5-3-13 16,11 6-23-16,-5-4-17 0,-6-2-26 0,9 5-25 15,-9-5-28-15,8 8-26 0,-8-8-46 0,10-3-37 16,-10 3-255-16,0 0-519 0,13-11 229 0</inkml:trace>
          <inkml:trace contextRef="#ctx0" brushRef="#br0" timeOffset="12605.1">2388 1670 38 0,'0'0'198'15,"0"0"-11"-15,5-7-19 0,-5 7-16 16,0 0-15-16,0 0-12 0,0 0-16 0,0 0 0 15,0 0-5-15,0 0 2 0,0 0-5 0,0 0 1 0,5 22 2 16,-5-14 6-16,0-8-7 0,-2 20-1 16,0-5 2-16,0-3-7 0,-1 0-6 0,2 2-3 0,1-1-10 15,-1 1-4-15,-3-2-4 0,4 0-5 0,-1 1-4 16,1-2-6-16,-1 1-9 0,1 0-2 0,-3-2-4 16,3-10-1-16,0 16-3 0,0-4-6 0,0-4-2 15,-1 0-1-15,1-8 2 0,0 14-8 0,0-14 2 16,-1 13-4-16,1-13-17 0,1 10-20 0,-1-10-21 15,0 10-22-15,0-10-19 0,4 9-22 0,-4-9-28 16,1 6-29-16,-1-6-41 0,0 0-206 0,0 0-440 16,0 0 196-16</inkml:trace>
          <inkml:trace contextRef="#ctx0" brushRef="#br0" timeOffset="12982.44">2601 1833 155 0,'5'-6'244'0,"-5"6"-20"0,0 0-22 0,0 0-18 0,0 0-18 15,0 0-16-15,0 0-17 0,0 0-9 16,0 0-6-16,0 0-4 0,0 0-6 0,0 0-10 16,-17 14-4-16,6-6-7 0,-1-2-1 0,2 4-5 0,-6 0-5 15,2-1-6-15,2-2 3 0,0 2-16 16,-1 2-3-16,2-3-7 0,3 1-3 0,-3 1-6 15,4-4-5-15,0 2 1 0,1-1-9 0,1 1 1 0,1-3-3 16,-1 2-5-16,5-7 0 0,-2 12 2 0,2-12-4 16,-3 12 4-16,3-12-2 0,6 8 4 15,-1-5 8-15,1 2 2 0,2-2-1 0,2-2 2 0,0 1 0 16,3-2-4-16,2-2 1 0,-2 1-3 0,5-2-5 16,-5 1-4-16,8 2-1 0,-5-4 0 0,-1 3-2 15,-3-2 1-15,2 3-5 0,1-4 0 0,-5 2-3 16,-1-1-8-16,0 2-12 0,-9 1-17 0,13-5-18 15,-13 5-23-15,8-3-31 0,-8 3-40 0,6-2-48 16,-6 2-39-16,0 0-217 0,0 0-480 0,-2-14 213 16</inkml:trace>
          <inkml:trace contextRef="#ctx0" brushRef="#br0" timeOffset="13466.07">2791 1585 49 0,'0'0'219'16,"0"0"-17"-16,0 0-18 0,0 0-12 0,0 0-17 15,0 0-11-15,0 0-18 0,0 0-10 0,0 0-14 16,0 0-7-16,0 0-4 0,0 0-4 0,0 0-3 15,0 0 1-15,0 0-2 0,16 22 1 0,-9-15 0 16,-1 2 1-16,2 0 0 0,2 1-4 0,-1 1-3 16,2-1-1-16,3 4-2 0,-2 0-4 0,1 1-4 15,-2 1-3-15,2-1-4 0,-2 0-1 0,-2 2 0 16,-3-6-10-16,0 8-2 0,-1-7-6 0,-3 2-1 16,1 2-5-16,-2-2-1 0,-2 6-1 0,-4-4-3 15,0 4-3-15,-1-4 2 0,-2 0-5 0,-3 2-22 0,0-2-29 16,-2 0-26-16,3-1-33 0,-1-6-45 15,-2 7-52-15,6-2-55 0,-3-2-212 0,3-1-487 16,0-3 216-16</inkml:trace>
        </inkml:traceGroup>
        <inkml:traceGroup>
          <inkml:annotationXML>
            <emma:emma xmlns:emma="http://www.w3.org/2003/04/emma" version="1.0">
              <emma:interpretation id="{4B502841-A6DF-4830-B8BC-A44CF47EE7D3}" emma:medium="tactile" emma:mode="ink">
                <msink:context xmlns:msink="http://schemas.microsoft.com/ink/2010/main" type="inkWord" rotatedBoundingBox="20079,2762 24170,2385 24202,2728 20110,3104"/>
              </emma:interpretation>
            </emma:emma>
          </inkml:annotationXML>
          <inkml:trace contextRef="#ctx0" brushRef="#br0" timeOffset="42339.63">4788 1395 7 0,'7'-8'153'15,"-7"8"-18"-15,0 0-5 0,0-7-8 0,0 7-11 16,0 0-5-16,0 0-9 0,0 0-7 0,3-7-6 16,-3 7-3-16,0 0-11 0,0 0 2 0,0 0-10 15,0 0 0-15,0 0-2 0,0 0-4 0,0 0-6 0,0 0 4 16,0 0-6-16,0 0 2 0,0 0-6 16,0 0-3-16,0 0-2 0,0 0 1 0,0 0-1 15,0 0-10-15,0 0 0 0,0 0-11 0,0 0 3 0,0 0 0 16,0 0-8-16,0 0 1 0,0 0 1 0,0 0 0 15,0 0-4-15,0 0-3 0,0 0 1 16,0 0-4-16,0 0 5 0,0 0 3 0,0 0-4 0,0 0 4 16,0 0-2-16,0 0 1 0,-3 31-5 0,3-31 1 15,1 7 6-15,-1-7-3 0,0 9 5 0,0-9-2 16,-1 11-3-16,1-11-3 0,1 7 1 0,-1-7 2 16,-1 12-4-16,1-12-1 0,0 9-2 0,0-9 4 15,1 13-2-15,-1-13-3 0,0 10 1 0,0-2 1 16,0-8-3-16,2 10 3 0,-2-10-1 0,2 10 0 15,-2-10 1-15,3 9-3 0,-3-9 3 0,3 9-5 16,-3-9 1-16,2 6 2 0,-2-6-2 0,2 10 3 16,-2-10-2-16,0 0 0 0,6 6 1 0,-6-6-2 15,3 7 3-15,-3-7 0 0,4 4 0 0,-4-4-1 16,0 0 0-16,11 2 0 0,-11-2-1 0,8 1 1 16,-8-1 0-16,12 1 0 0,-12-1 3 0,11 0-5 15,-11 0 3-15,11-2-2 0,-2 0 0 0,-9 2 0 16,16-3 2-16,-8-1-3 0,-1 0 2 0,4 3 0 15,-3-2-3-15,2 0 2 0,0-2-1 0,1 3-2 0,2-1-1 16,-1-1 4-16,-3 1-2 0,4 1 1 0,-4-2-1 16,2 2 2-16,0-2 0 0,-2 0-4 15,-1 2 1-15,3-2-1 0,-1 3 4 0,0-1 0 16,-1 0-4-16,-9 2 2 0,20-3 0 0,-12 0-1 0,2 1 6 16,0 1-6-16,-2-1 1 0,-8 2 2 0,19-3-5 15,-10 3 3-15,2-3-3 0,0 1 0 16,-3 1-1-16,6 0-2 0,-3-1 1 0,2 1 5 0,-6 0-5 15,4 1 0-15,-11 0-1 0,18-2 1 0,-8 1-1 16,1 1 3-16,-11 0-2 0,20 0-3 0,-11-1-1 16,-9 1 0-16,17-2 5 0,-9 1-3 0,-8 1-1 15,15-2 3-15,-7 2 1 0,-8 0-2 0,18 0 2 16,-9-2-3-16,0 1 4 0,4 0 2 0,-2 1-1 16,4-2-3-16,-4 0 4 0,1-1-1 0,1 2 1 15,0 0 0-15,3-1-3 0,-6 0 2 0,3-1 2 0,0 3-2 16,-2-2 2-16,3 0-1 0,-3-1 3 15,0 2-3-15,0 0 2 0,-2 0-3 0,-1 0 5 16,3-2-3-16,-11 3 2 0,20-2-6 0,-10 2 1 0,-10 0 5 16,17-2-3-16,-10 0-4 0,1 1 7 15,2 0-4-15,0-1 2 0,1 0 0 0,1 0 0 16,-1 2 3-16,2-2-6 0,-3 0 4 0,3 0-4 16,-3 1 3-16,1-2 2 0,-1 2-4 0,2 0 3 0,-1-1-1 15,2 2-2-15,-5-2 2 0,5-2-3 0,-1 3 4 16,1 0-3-16,1-2 2 0,-4 2 0 15,6 0 2-15,-6-2-3 0,2 1 1 0,-1 2 0 0,2-4 2 16,0 3-4-16,0-1 2 0,-1 0 0 0,1-1 0 16,-2 3 3-16,2-2-6 0,0 2 2 15,-2-2-3-15,3 0 3 0,-1 1-1 0,-2 0-4 0,2-2-1 16,-5 3 0-16,7 0 0 0,-1-2-2 16,-2 2 0-16,3-1 2 0,1-1 0 0,-6 1 2 0,6-1 1 15,-5 1-3-15,4 0 3 0,-7 1-1 16,-8 0 0-16,18-4 1 0,-11 4 2 0,2-2 1 0,-9 2-2 15,15 0-1-15,-8-2 3 0,-7 2-2 0,16 0 0 16,-16 0 2-16,15-3-3 0,-9 2 1 0,-6 1 4 16,16-2-4-16,-9 2 0 0,-7 0 2 0,13 2-4 15,-5-1-3-15,-8-1 4 0,15-3-6 0,-7 5 7 0,-8-2-6 16,18 2 2-16,-12 0 2 0,-6-2 1 16,15 2 0-16,-5 0 0 0,-4 1 0 0,-2 0 4 15,-4-3-6-15,13 8 1 0,-8-5 3 0,-5-3 0 0,8 8 0 16,-5-4 0-16,-3-4 0 0,11 8 0 15,-9-2-1-15,3-2-1 0,-1 2 2 0,-4-6 0 0,9 12 2 16,-7-6-5-16,2 0 3 0,1 1 0 16,-3-1 4-16,3 1-4 0,-1-2 5 0,0 0 0 0,1 2 3 15,1-1-2-15,-2 1 1 0,4-2 3 0,-2 1-3 16,-2-1-1-16,2 0 1 0,-1 2 1 16,0-4-2-16,-5-3 2 0,10 10-1 0,-5-7-1 0,-5-3 1 15,9 7-1-15,-5-3 1 0,-4-4 1 0,9 6 3 16,-9-6-1-16,7 2 6 0,-7-2-6 0,8 2 3 15,-8-2 1-15,0 0 2 0,0 0 1 0,10 3 3 16,-10-3 1-16,0 0-6 0,0 0 2 0,0 0 0 16,0 0 1-16,13-9 0 0,-13 9 5 0,0 0 0 15,4-6-2-15,-4 6-2 0,0 0-2 0,4-10 1 16,-4 10-5-16,2-6 1 0,-2 6-1 0,0 0 2 16,5-9-4-16,-5 9-5 0,6-7 1 0,-6 7-1 15,7-8 0-15,-7 8-4 0,7-8 3 0,-1 3 1 16,-1 1-3-16,-5 4 2 0,16-8-2 0,-8 6 1 15,1-2-2-15,0 0-2 0,-2 1 2 0,1 1-3 16,2-1 0-16,-2-1-1 0,0 1 0 0,1 1 1 0,0 0-2 16,1-1-1-16,-10 3 3 0,16-4 1 15,-6 1-2-15,1 0 1 0,-1 1-2 0,3-2-1 16,-1 0 3-16,-1 2-5 0,2 0-1 0,0 0-3 0,-2 1 1 16,2 0 0-16,0-3-3 0,0 2-1 0,-3 0 2 15,5 1-2-15,-4-1 2 0,2 1 0 16,1 0-5-16,1 1-2 0,0-3 3 0,-3 1 1 15,1 2 0-15,10 0 2 0,-9 0 1 0,6 0 0 0,-4 0 1 16,-1 0 2-16,0 0-1 0,-1 2 2 0,-5-2 1 16,5 0 1-16,-1 0 2 0,-3 3 1 15,3-2-1-15,-2-1 2 0,2 0-3 0,-1 0 4 0,-2 0-2 16,4 1 0-16,-5-1 2 0,3 2 0 0,-3-1-3 16,-9-1 2-16,22 0 1 0,-10 0 1 0,-1-1 2 15,2 1 1-15,0 1-2 0,1-1 0 0,-2 0 0 16,-1 0-3-16,0 1 4 0,0-2-3 0,3 1 0 15,-2 0 2-15,-1 0 1 0,-11 0-2 0,19 0 2 16,-7-1 3-16,-3-2-3 0,5 3-1 0,-14 0-2 16,17-1-2-16,-8-2 5 0,0 1 1 0,-9 2-4 15,17-3 3-15,-8 3 1 0,-9 0-2 0,16 0 0 16,-7-1-3-16,0-2 2 0,-9 3-2 0,18 0 6 16,-10 0-3-16,-8 0-3 0,20-5 6 0,-12 5-6 15,-8 0 4-15,16 0 1 0,-8 0-3 0,-8 0 0 16,17-2 0-16,-9 0-3 0,-8 2 6 0,13 0-5 15,-13 0 3-15,16 0 0 0,-16 0 2 0,13 0-3 16,-5 2 1-16,-8-2-1 0,16-4 4 0,-16 4-5 16,15 0 2-16,-15 0-1 0,12 0-1 0,-4 2 1 15,-8-2 1-15,12-4 3 0,-3 1-3 0,-9 3 1 16,15 3 1-16,-15-3-3 0,16-3 4 0,-8 3-4 16,1 0 3-16,-9 0-5 0,21 0 3 0,-12 0 0 0,3 0 0 15,-1 0-3-15,2-2 5 0,0 2-5 0,-4-1 4 16,-9 1-1-16,18-2 0 0,-18 2-1 15,16-1 1-15,-7 1 3 0,-9 0-2 0,13-4 0 16,-4 4 0-16,-9 0-1 0,13 0 4 0,-13 0 1 0,14-1-1 16,-7-2 0-16,-7 3 2 0,13 0-5 0,-13 0 6 15,16-2-4-15,-6 0-1 0,-2 0 0 0,-8 2 3 16,16-2-5-16,-6 0 4 0,-1 2-3 0,3-1 2 16,-2 0 0-16,-10 1-2 0,18-4 2 0,-8 4-4 15,0 0 1-15,-10 0 5 0,16 0-4 0,-2-3 4 16,-7 3-3-16,3-1 1 0,-10 1-2 0,16-2 1 15,-7 0 0-15,-9 2-1 0,16-1 4 0,-9 1-1 16,-7 0-2-16,17-3-1 0,-9 1 0 0,0 2 4 16,-8 0-3-16,16-2 4 0,-8 1-3 0,-8 1 6 15,16-2-5-15,-8-1 2 0,-8 3 0 0,18-1 3 16,-10 2-1-16,2-2-3 0,1 1-2 0,-1-3 3 16,1 1-1-16,-1 2 0 0,0-2 1 0,-1 1-2 15,0 0 2-15,1-1-1 0,-10 2 2 0,18-1 0 16,-11 1-4-16,-7 0 2 0,16-1 4 0,-16 1-1 15,15-1 1-15,-9 0 2 0,-6 1-3 0,12-4 1 16,-12 4-1-16,11-2 0 0,-11 2 1 0,13-1 0 16,-13 1-2-16,11-2-1 0,-11 2-2 0,10 0-2 0,-10 0-1 15,12 0 4-15,-12 0-2 0,12 0 2 0,-12 0-3 16,13 0 4-16,-13 0-2 0,12-2-4 16,-12 2 0-16,12 0 3 0,-12 0-3 0,11 0 3 15,-11 0-1-15,11 0-2 0,-11 0 0 0,9 2 1 0,-9-2 4 16,11 0 2-16,-11 0 8 0,0 0 7 0,10-3 7 15,-10 3 7-15,0 0 5 0,10-1 3 0,-10 1 4 16,0 0 2-16,9-3 3 0,-9 3 2 16,0 0 0-16,0 0-1 0,8-5-1 0,-8 5 1 0,0 0 6 15,0 0 1-15,6-6 1 0,-6 6-4 0,0 0 0 16,0 0-2-16,0 0-7 0,0 0-7 0,7-4 0 16,-7 4-4-16,0 0-6 0,0 0-7 0,0 0-3 15,0 0 0-15,0 0-7 0,0 0-7 0,0 0-20 16,0 0-24-16,0 0-26 0,0 0-25 0,0 0-27 15,0 0-44-15,0 0-54 0,0 0-67 0,0 0-182 16,-31 10-500-16,31-10 222 0</inkml:trace>
        </inkml:traceGroup>
      </inkml:traceGroup>
      <inkml:traceGroup>
        <inkml:annotationXML>
          <emma:emma xmlns:emma="http://www.w3.org/2003/04/emma" version="1.0">
            <emma:interpretation id="{144F1F39-1842-42AC-8B3D-16C9BC70FFAB}" emma:medium="tactile" emma:mode="ink">
              <msink:context xmlns:msink="http://schemas.microsoft.com/ink/2010/main" type="line" rotatedBoundingBox="20155,3113 23202,2964 23243,3804 20196,3953"/>
            </emma:interpretation>
          </emma:emma>
        </inkml:annotationXML>
        <inkml:traceGroup>
          <inkml:annotationXML>
            <emma:emma xmlns:emma="http://www.w3.org/2003/04/emma" version="1.0">
              <emma:interpretation id="{2BDFCF73-C57D-4162-8998-98372597590C}" emma:medium="tactile" emma:mode="ink">
                <msink:context xmlns:msink="http://schemas.microsoft.com/ink/2010/main" type="inkWord" rotatedBoundingBox="20155,3113 23202,2964 23243,3804 20196,3953"/>
              </emma:interpretation>
            </emma:emma>
          </inkml:annotationXML>
          <inkml:trace contextRef="#ctx0" brushRef="#br0" timeOffset="48108.15">4922 1841 27 0,'-11'0'151'0,"11"0"-10"0,-9-3 0 0,9 3-9 16,0 0-9-16,0 0-7 0,-13-1-8 0,13 1-7 16,0 0-1-16,0 0-5 0,-11 0-1 0,11 0-1 15,0 0-8-15,0 0-2 0,0 0 0 0,0 0-8 16,0 0-4-16,0 0-5 0,0 0-7 0,-11-2-2 16,11 2-8-16,0 0-5 0,0 0-4 0,0 0-4 15,0 0 0-15,0 0-1 0,0 0 0 0,0 0-3 16,29-8-1-16,-16 6-2 0,0 2-1 0,0-4-1 15,3 2 0-15,-1-1 0 0,1 0-4 0,-1 1-1 16,1-1 1-16,-1 2-3 0,-2-1-3 0,0 1-3 16,3 1-3-16,-4 0-2 0,1-2 2 0,0 4-2 0,-3-1-4 15,4 1 1-15,-1-1 1 0,-4 4-1 0,2-5-1 16,-4 3 0-16,6-2-1 0,-5 2 1 16,6-1-4-16,-4 1 4 0,3-1-1 0,2 4-1 15,-5-4 3-15,1 4-3 0,4-6-1 0,-4 4 0 0,5-2 1 16,-4 1-2-16,1 0 1 0,-3-1 2 15,3 2-1-15,-2-2-1 0,-1 0 0 0,-2 0-2 0,2-1 0 16,-2 2 2-16,-1-2-1 0,4 1-3 0,-11-2 1 16,13 6 2-16,-5-6 1 0,-3 2-2 0,-5-2 2 15,13 4-2-15,-13-4-2 0,11 5-2 0,-4-3 3 16,-7-2 1-16,7 3 0 0,-7-3-1 16,0 0 1-16,11 5 0 0,-11-5-2 0,6 3 0 0,-6-3 6 15,4 6-7-15,-4-6 1 0,0 0 0 0,5 6 3 16,-5-6-1-16,4 5 1 0,-4-5-1 0,0 0 2 15,0 0-1-15,-6 15 1 0,6-15-1 0,-7 12-1 16,1-6 2-16,1-2 0 0,-1 6-1 0,-1-4-1 16,-2 1 6-16,2-1-3 0,-1-2 0 0,-2 7-3 15,0-3 1-15,-1-2 0 0,2 3-1 0,-2 1 1 0,-2-5 3 16,2 4-1-16,2-1 0 0,-5 0-1 16,1-1-2-16,0-1 4 0,-2-1-2 0,4 2 0 15,-4-2 2-15,3-1-1 0,1 2-4 0,-4 0 2 16,6-1-3-16,-4 0-6 0,4-3-9 0,-2 1-6 15,4-1-9-15,-2 0-16 0,9-2-13 0,-15 2-15 16,8 1-16-16,1-1-20 0,6-2-25 0,0 0-16 16,-16 0-182-16,16 0-362 0,-10-5 160 0</inkml:trace>
          <inkml:trace contextRef="#ctx0" brushRef="#br0" timeOffset="45181.6">5224 1891 73 0,'0'0'149'0,"-4"-7"-11"0,4 7-9 15,0 0-7-15,0 0-7 0,0 0-7 0,0 0-5 0,0 0-9 16,0 0-8-16,0 0-3 0,0 0-6 15,0 0-2-15,0 0-3 0,0 0-6 0,4-15 6 16,-4 15-9-16,0 0-1 0,0 0 1 0,0 0-9 0,0 0 0 16,0 0-3-16,5-10-2 0,-5 10 3 0,0 0 0 15,0 0-3-15,0 0 2 0,0 0-2 16,4-6 3-16,-4 6 2 0,0 0-3 0,0 0-1 0,0 0 1 16,0 0-9-16,0 0-2 0,0 0-4 0,0 0-2 15,0 0-7-15,0 0-4 0,0 0-7 0,0 0 0 16,0 0-4-16,0 0 1 0,0 0-2 0,0 0-2 15,0 0 3-15,0 0-2 0,0 0 9 0,-3 30-1 16,3-30-1-16,-1 16 2 0,1-7 7 0,0-1 2 16,0 3 1-16,0 0-2 0,-2 1 0 0,-1 0 0 15,3 1-4-15,0-2 1 0,0 0-2 0,-2 3 3 16,0 5-3-16,-3-7 0 0,5 4 0 0,-1-2 4 16,-4 0-7-16,5 0 0 0,-5 5-3 0,3-5 0 15,1 0 2-15,1 0-2 0,-3-2 1 0,1 2 2 16,-1 1-3-16,3-2 1 0,-4 0-6 0,4 1 3 15,-4-3 2-15,2-1-4 0,-1 3 3 0,3-3-6 0,0-2 5 16,0-8-3-16,3 17-3 0,-6-10 4 0,3-7-3 16,0 16 3-16,-2-10-8 0,2-6 2 0,2 14 0 15,-2-6 3-15,0-8-3 0,3 14 0 0,-3-9 1 16,0-5-2-16,6 13 4 0,-6-6-3 0,4-1-1 16,-4-6-2-16,5 13 1 0,-5-8 1 0,0-5-5 15,6 12 2-15,-3-4 1 0,-1-3 0 0,-2-5-2 16,2 11 1-16,1-4 1 0,-3-7-2 0,0 11 3 15,0-11 0-15,1 13-3 0,-1-13 2 0,5 10-1 16,-5-6-1-16,0-4 0 0,0 11 2 0,0-11-2 16,4 9 0-16,-4-9 3 0,0 5-4 0,0-5 2 15,0 0 2-15,5 9-5 0,-5-9-1 0,0 0 6 16,0 0 1-16,0 10-1 0,0-10-11 0,0 0-12 0,0 0-17 16,0 0-16-16,0 0-19 0,0 0-26 0,0 0-32 15,0 0-46-15,0 0-47 0,0 0-251 16,0 0-513-16,0 0 226 0</inkml:trace>
          <inkml:trace contextRef="#ctx0" brushRef="#br0" timeOffset="48644.84">5839 1692 13 0,'-4'3'188'0,"-5"1"-12"0,2 4-4 15,-1 1-4-15,-2-1-10 0,2 0-9 0,-1 2-6 16,0 2-9-16,1 0-8 0,1-1-10 0,-2 2-7 16,5 1-7-16,-1-1-4 0,-1 4-13 0,4-2-7 15,2-3-4-15,0 2-4 0,0 2-11 0,2-4-3 0,4 1-2 16,-4 5-6-16,3-5-4 0,3-1-4 0,-5 4-3 15,7 0-3-15,-2-2 1 0,-2-5-5 16,3 3-2-16,-1 0-3 0,2 1-2 0,-4-3-1 16,3-1-3-16,2 2-16 0,-4 0-20 0,-1-3-20 0,5 0-21 15,-2 1-25-15,-3-4-37 0,4 1-31 16,1-4-52-16,-4 2-139 0,1-4-369 0,-8 0 163 16</inkml:trace>
          <inkml:trace contextRef="#ctx0" brushRef="#br0" timeOffset="49354.53">6135 1834 71 0,'-3'7'189'0,"3"-7"-16"0,-2 12-5 0,2-12-13 15,-1 12 0-15,1 1-13 0,0-5-7 0,0 3-5 16,1 0-7-16,-1 0-13 0,0 2-9 16,0-2-5-16,5 0-6 0,-5-3-11 0,2 1-9 0,0 0-4 15,-2 4-8-15,3-6-3 0,-2 2-4 0,1 1-5 16,1 1-4-16,-3-4-6 0,0-7 0 0,2 14-6 15,-2-7-1-15,0-7 2 0,0 9-7 0,0-9-3 16,5 10-4-16,-5-10 1 0,0 7 0 0,0-7-4 16,3 8 1-16,-3-8 3 0,0 0-3 0,0 0 3 0,0 0-4 15,0 0 2-15,0 0-2 0,0 0-1 0,0 0-3 16,0 0 1-16,0 0-3 0,0 0 0 16,0 0-8-16,0 0-3 0,0 0-3 0,-3-36 1 0,3 36-2 15,0-14-2-15,0 5 0 0,2 1-5 0,-1-4 0 16,2 4 1-16,-3 8 0 0,2-19-1 0,0 10 4 15,-2 0-2-15,5-3 6 0,-2 6-4 0,0-6 0 16,2 3 2-16,-3 2 4 0,3-2-3 0,-1-2 4 16,-2 3 0-16,3-1 0 0,1-1 0 0,-4 4-3 15,5-3 1-15,-3 2 5 0,-2 0 2 16,3 2 1-16,1-3 2 0,-1 0-1 0,-1 3 3 0,2 1 4 16,-1-4 2-16,0 2 0 0,-5 6 2 0,11-8-4 15,-7 4-2-15,-4 4 1 0,9-7-1 0,-9 7-3 16,7-3-1-16,-7 3-1 0,0 0-2 0,8-5-3 15,-8 5 1-15,0 0 0 0,0 0-2 0,13 8 6 16,-13-8-2-16,7 10 1 0,-7-4 0 0,3 2 8 16,0-2 5-16,2 6-1 0,-5-3 8 0,2 2 1 15,-2-1 0-15,3 1-5 0,-3 1 2 0,2 1 1 0,1-1-1 16,-1-1 3-16,2 2-2 0,-4-2-1 16,4-2 2-16,-4-1-5 0,3 1-1 0,0-1-3 15,-3 0 0-15,0-8-1 0,5 14 3 0,-5-8-5 0,2 2 0 16,1-3 1-16,2 7-2 0,-5-12-12 0,3 11-27 15,-3-11-29-15,2 7-28 0,-2-7-27 16,5 10-35-16,-5-10-34 0,6 5-58 0,-6-5-134 16,0 0-406-16,0 0 180 0</inkml:trace>
          <inkml:trace contextRef="#ctx0" brushRef="#br0" timeOffset="49633.86">6639 1964 225 0,'0'0'211'0,"0"0"-8"0,11-2-12 0,-11 2-8 16,0 0-7-16,15 2-9 0,-15-2-9 0,13-2-11 16,-13 2-11-16,12-1-8 0,-12 1-8 0,16 0-11 15,-16 0-8-15,15-2-10 0,-9 1-10 0,-6 1-6 16,20-2-7-16,-11 2-7 0,-9 0-6 0,15-2-7 15,-5 2-4-15,-10 0-4 0,16 0-6 0,-9-2-6 16,-7 2-17-16,18 0-16 0,-12 2-17 0,-6-2-19 16,12-2-23-16,-12 2-12 0,13-2-31 0,-13 2-31 15,11-4-26-15,-6 0-38 0,-5 4-144 0,10-9-374 16,-5 6 166-16</inkml:trace>
          <inkml:trace contextRef="#ctx0" brushRef="#br0" timeOffset="49978.25">7009 1705 8 0,'0'0'190'0,"0"0"-15"0,0 0-8 0,0 0-17 15,0 0-13-15,2-8-10 0,-2 8-19 0,0 0-4 0,0 0-9 16,0 0 3-16,0 0 6 0,0 0-3 0,5 21-4 15,-5-21 0-15,3 17 4 0,-3-6-6 16,4-2-3-16,-4 5-6 0,0-4 1 0,0 4-2 0,1-2-4 16,1 2-8-16,-2 0-9 0,0-2-1 0,0 2-7 15,1-1 4-15,1 0-4 0,1 1-4 0,-1-3-3 16,-1 1-6-16,3-4-3 0,-2 4-2 16,-1 0-5-16,2-2-4 0,-3-2 0 0,2 0-4 0,2-2 0 15,-1 2-3-15,-2-2 0 0,-1-6-5 0,5 13-2 16,-2-7-21-16,-3-6-16 0,6 11-22 0,-6-11-17 15,2 8-29-15,-2-8-13 0,0 0-25 0,5 12-15 16,-5-12-33-16,0 0-50 0,0 0-141 0,0 0-396 16,0 0 175-16</inkml:trace>
          <inkml:trace contextRef="#ctx0" brushRef="#br0" timeOffset="50418.12">7303 1916 112 0,'3'-6'189'0,"-3"6"-15"0,0 0-19 15,0 0-7-15,0 0-17 0,0 0-7 0,0 0-12 16,0 0-14-16,0 0-5 0,0 0-4 0,0 0-11 16,0 0-5-16,-26 6-4 0,26-6-6 0,-18 8 0 0,8-2-4 15,-1 0-2-15,0 1 1 0,-1 0-4 16,-1 1-2-16,0 0-1 0,3-2-5 0,-4 1-1 15,4 1-5-15,0 0-3 0,3 2-4 0,-1-4-2 0,1 0-3 16,1-1-2-16,0 0-5 0,1 1 7 0,5-6-10 16,-7 11-4-16,4-5 0 0,3-6 3 15,-4 9-2-15,4-9 3 0,0 0 11 0,0 11 5 0,0-11 7 16,0 0 5-16,9 5-1 0,1-3 0 0,-10-2 1 16,16-2 0-16,-4 2 0 0,1 1-2 0,0-2 2 15,5-2 1-15,1 1 0 0,2-2-3 0,-6 1 0 16,5 3-2-16,-1-2-3 0,2-1 1 0,-6 0-2 15,0 0-9-15,-1 1 4 0,-1 2-13 0,2-3 1 16,-3 0 0-16,1 2-5 0,-7-1 1 0,5 0-3 16,-11 2-2-16,15-2 0 0,-10-2-3 0,-5 4-4 15,0 0-6-15,13 0-13 0,-13 0-18 0,10-5-14 16,-10 5-16-16,0 0-20 0,0 0-23 0,6-2-24 16,-6 2-23-16,0 0-37 0,0 0-65 0,0 0-161 15,7-9-448-15,-7 9 198 0</inkml:trace>
          <inkml:trace contextRef="#ctx0" brushRef="#br0" timeOffset="50911.09">7686 1587 180 0,'0'0'182'0,"0"0"-18"0,0 0-16 0,0 0-10 0,0 0-10 16,0 0-10-16,20 0-3 0,-20 0-4 0,17 6-5 16,-8 2-8-16,3-2-1 0,-1 0 3 0,3 2 2 15,-1 4-4-15,3 1-9 0,-1-1 0 0,0 2-1 16,0 5-4-16,-3-3-2 0,2 2-5 0,-3-1-1 15,0 3-4-15,-3 1-2 0,0-2-5 0,-1 9-3 16,-3-11-3-16,1 5-3 0,-4-2-2 0,-1-1-3 16,-1 1-3-16,1-2-3 0,-4 0-6 0,-1 2-2 15,-1-4-4-15,1 6-1 0,-3-3-4 0,1-2-14 16,-1 2-30-16,-2 0-43 0,-2-1-54 0,2 1-52 16,1-8-68-16,0 1-209 0,2-1-479 0,1-3 213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2907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92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AA237236-F8E4-495D-8453-D2C7F903440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976F71C3-2AC8-4137-9507-729334CC6BC3}"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55" name="Rectangle 7">
            <a:extLst>
              <a:ext uri="{FF2B5EF4-FFF2-40B4-BE49-F238E27FC236}">
                <a16:creationId xmlns:a16="http://schemas.microsoft.com/office/drawing/2014/main" id="{A1716984-00CC-44D1-8BC1-57C640BD6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B155F03-2B6D-46D9-A4D9-44D8D051BBA2}"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56" name="Rectangle 2">
            <a:extLst>
              <a:ext uri="{FF2B5EF4-FFF2-40B4-BE49-F238E27FC236}">
                <a16:creationId xmlns:a16="http://schemas.microsoft.com/office/drawing/2014/main" id="{70280914-76D3-4ED0-B622-EDCF32AAEBB6}"/>
              </a:ext>
            </a:extLst>
          </p:cNvPr>
          <p:cNvSpPr>
            <a:spLocks noGrp="1" noRot="1" noChangeAspect="1" noChangeArrowheads="1" noTextEdit="1"/>
          </p:cNvSpPr>
          <p:nvPr>
            <p:ph type="sldImg"/>
          </p:nvPr>
        </p:nvSpPr>
        <p:spPr>
          <a:xfrm>
            <a:off x="381000" y="685800"/>
            <a:ext cx="6096000" cy="3429000"/>
          </a:xfrm>
          <a:ln/>
        </p:spPr>
      </p:sp>
      <p:sp>
        <p:nvSpPr>
          <p:cNvPr id="49157" name="Rectangle 3">
            <a:extLst>
              <a:ext uri="{FF2B5EF4-FFF2-40B4-BE49-F238E27FC236}">
                <a16:creationId xmlns:a16="http://schemas.microsoft.com/office/drawing/2014/main" id="{193DEAEB-48C5-4A47-A728-049C8C4AE0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01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914439B1-369D-46E0-A441-8A056EBD1B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F69611D6-E39A-49B6-9649-44EDA14A226E}"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79" name="Rectangle 7">
            <a:extLst>
              <a:ext uri="{FF2B5EF4-FFF2-40B4-BE49-F238E27FC236}">
                <a16:creationId xmlns:a16="http://schemas.microsoft.com/office/drawing/2014/main" id="{57DC6D47-67B6-424D-A12D-56733B8658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73D587EE-E017-4C1E-BB1F-94ADF0041F29}"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80" name="Rectangle 2">
            <a:extLst>
              <a:ext uri="{FF2B5EF4-FFF2-40B4-BE49-F238E27FC236}">
                <a16:creationId xmlns:a16="http://schemas.microsoft.com/office/drawing/2014/main" id="{73BA93D5-261E-48B0-964A-D466D93D340D}"/>
              </a:ext>
            </a:extLst>
          </p:cNvPr>
          <p:cNvSpPr>
            <a:spLocks noGrp="1" noRot="1" noChangeAspect="1" noChangeArrowheads="1" noTextEdit="1"/>
          </p:cNvSpPr>
          <p:nvPr>
            <p:ph type="sldImg"/>
          </p:nvPr>
        </p:nvSpPr>
        <p:spPr>
          <a:xfrm>
            <a:off x="381000" y="685800"/>
            <a:ext cx="6096000" cy="3429000"/>
          </a:xfrm>
          <a:ln/>
        </p:spPr>
      </p:sp>
      <p:sp>
        <p:nvSpPr>
          <p:cNvPr id="50181" name="Rectangle 3">
            <a:extLst>
              <a:ext uri="{FF2B5EF4-FFF2-40B4-BE49-F238E27FC236}">
                <a16:creationId xmlns:a16="http://schemas.microsoft.com/office/drawing/2014/main" id="{A6AF0224-CDA4-4B18-BC1B-87F7C68C39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72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64C97B-E8F2-4C93-8FA6-E5138A55BF7C}"/>
              </a:ext>
            </a:extLst>
          </p:cNvPr>
          <p:cNvSpPr>
            <a:spLocks noGrp="1" noChangeArrowheads="1"/>
          </p:cNvSpPr>
          <p:nvPr>
            <p:ph type="sldNum" sz="quarter" idx="5"/>
          </p:nvPr>
        </p:nvSpPr>
        <p:spPr>
          <a:ln/>
        </p:spPr>
        <p:txBody>
          <a:bodyPr/>
          <a:lstStyle/>
          <a:p>
            <a:fld id="{4D8E7745-94C3-4AB5-8308-FA95B917E197}" type="slidenum">
              <a:rPr lang="en-US" altLang="en-US"/>
              <a:pPr/>
              <a:t>5</a:t>
            </a:fld>
            <a:endParaRPr lang="en-US" altLang="en-US"/>
          </a:p>
        </p:txBody>
      </p:sp>
      <p:sp>
        <p:nvSpPr>
          <p:cNvPr id="439298" name="Rectangle 2">
            <a:extLst>
              <a:ext uri="{FF2B5EF4-FFF2-40B4-BE49-F238E27FC236}">
                <a16:creationId xmlns:a16="http://schemas.microsoft.com/office/drawing/2014/main" id="{6C9001AE-1998-4751-B761-C4C592991F9B}"/>
              </a:ext>
            </a:extLst>
          </p:cNvPr>
          <p:cNvSpPr>
            <a:spLocks noGrp="1" noRot="1" noChangeAspect="1" noChangeArrowheads="1" noTextEdit="1"/>
          </p:cNvSpPr>
          <p:nvPr>
            <p:ph type="sldImg"/>
          </p:nvPr>
        </p:nvSpPr>
        <p:spPr>
          <a:xfrm>
            <a:off x="381000" y="685800"/>
            <a:ext cx="6096000" cy="3429000"/>
          </a:xfrm>
          <a:ln/>
        </p:spPr>
      </p:sp>
      <p:sp>
        <p:nvSpPr>
          <p:cNvPr id="439299" name="Rectangle 3">
            <a:extLst>
              <a:ext uri="{FF2B5EF4-FFF2-40B4-BE49-F238E27FC236}">
                <a16:creationId xmlns:a16="http://schemas.microsoft.com/office/drawing/2014/main" id="{AC8AA68A-B9ED-4CC4-9749-D805F18C3EE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361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579BEB-FC3C-4489-BBE2-75634B6BD7AD}"/>
              </a:ext>
            </a:extLst>
          </p:cNvPr>
          <p:cNvSpPr>
            <a:spLocks noGrp="1" noChangeArrowheads="1"/>
          </p:cNvSpPr>
          <p:nvPr>
            <p:ph type="sldNum" sz="quarter" idx="5"/>
          </p:nvPr>
        </p:nvSpPr>
        <p:spPr>
          <a:ln/>
        </p:spPr>
        <p:txBody>
          <a:bodyPr/>
          <a:lstStyle/>
          <a:p>
            <a:fld id="{010AB91C-9BB5-4FDB-910A-3EF48239E66D}" type="slidenum">
              <a:rPr lang="en-US" altLang="en-US"/>
              <a:pPr/>
              <a:t>6</a:t>
            </a:fld>
            <a:endParaRPr lang="en-US" altLang="en-US"/>
          </a:p>
        </p:txBody>
      </p:sp>
      <p:sp>
        <p:nvSpPr>
          <p:cNvPr id="440322" name="Rectangle 2">
            <a:extLst>
              <a:ext uri="{FF2B5EF4-FFF2-40B4-BE49-F238E27FC236}">
                <a16:creationId xmlns:a16="http://schemas.microsoft.com/office/drawing/2014/main" id="{4515E5D7-2711-4640-B6C9-70C13174474B}"/>
              </a:ext>
            </a:extLst>
          </p:cNvPr>
          <p:cNvSpPr>
            <a:spLocks noGrp="1" noRot="1" noChangeAspect="1" noChangeArrowheads="1" noTextEdit="1"/>
          </p:cNvSpPr>
          <p:nvPr>
            <p:ph type="sldImg"/>
          </p:nvPr>
        </p:nvSpPr>
        <p:spPr>
          <a:xfrm>
            <a:off x="381000" y="685800"/>
            <a:ext cx="6096000" cy="3429000"/>
          </a:xfrm>
          <a:ln/>
        </p:spPr>
      </p:sp>
      <p:sp>
        <p:nvSpPr>
          <p:cNvPr id="440323" name="Rectangle 3">
            <a:extLst>
              <a:ext uri="{FF2B5EF4-FFF2-40B4-BE49-F238E27FC236}">
                <a16:creationId xmlns:a16="http://schemas.microsoft.com/office/drawing/2014/main" id="{F32CB501-4AF7-46E1-88E7-6E4CF7D7FED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3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77A44B6D-C529-4035-AD27-999102199D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5E239FC1-1155-43F3-A3B2-25D8EDF72E49}"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1" name="Rectangle 7">
            <a:extLst>
              <a:ext uri="{FF2B5EF4-FFF2-40B4-BE49-F238E27FC236}">
                <a16:creationId xmlns:a16="http://schemas.microsoft.com/office/drawing/2014/main" id="{8FCD45D7-E626-4E19-A78B-BCB5205856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905D9FE1-5BD4-414D-A806-553333334FC5}"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2" name="Rectangle 2">
            <a:extLst>
              <a:ext uri="{FF2B5EF4-FFF2-40B4-BE49-F238E27FC236}">
                <a16:creationId xmlns:a16="http://schemas.microsoft.com/office/drawing/2014/main" id="{06A40BBB-07D7-476D-8D4D-68B4E2D7266A}"/>
              </a:ext>
            </a:extLst>
          </p:cNvPr>
          <p:cNvSpPr>
            <a:spLocks noGrp="1" noRot="1" noChangeAspect="1" noChangeArrowheads="1" noTextEdit="1"/>
          </p:cNvSpPr>
          <p:nvPr>
            <p:ph type="sldImg"/>
          </p:nvPr>
        </p:nvSpPr>
        <p:spPr>
          <a:xfrm>
            <a:off x="381000" y="685800"/>
            <a:ext cx="6096000" cy="3429000"/>
          </a:xfrm>
          <a:ln/>
        </p:spPr>
      </p:sp>
      <p:sp>
        <p:nvSpPr>
          <p:cNvPr id="43013" name="Rectangle 3">
            <a:extLst>
              <a:ext uri="{FF2B5EF4-FFF2-40B4-BE49-F238E27FC236}">
                <a16:creationId xmlns:a16="http://schemas.microsoft.com/office/drawing/2014/main" id="{9A3D8055-27D9-4D45-A16D-A18053D81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1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B4A231E6-EF41-40C6-9F63-022F77033BD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C85F5D41-901B-4490-9471-4408E781E4D2}"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Rectangle 7">
            <a:extLst>
              <a:ext uri="{FF2B5EF4-FFF2-40B4-BE49-F238E27FC236}">
                <a16:creationId xmlns:a16="http://schemas.microsoft.com/office/drawing/2014/main" id="{AC37B1A3-15F4-4A7C-A5E4-DF6630A2C0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D7363EBA-A304-44FB-B74B-5C79F54FA669}"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6" name="Rectangle 2">
            <a:extLst>
              <a:ext uri="{FF2B5EF4-FFF2-40B4-BE49-F238E27FC236}">
                <a16:creationId xmlns:a16="http://schemas.microsoft.com/office/drawing/2014/main" id="{75E51949-E475-4E28-89E0-18F006898CC8}"/>
              </a:ext>
            </a:extLst>
          </p:cNvPr>
          <p:cNvSpPr>
            <a:spLocks noGrp="1" noRot="1" noChangeAspect="1" noChangeArrowheads="1" noTextEdit="1"/>
          </p:cNvSpPr>
          <p:nvPr>
            <p:ph type="sldImg"/>
          </p:nvPr>
        </p:nvSpPr>
        <p:spPr>
          <a:xfrm>
            <a:off x="381000" y="685800"/>
            <a:ext cx="6096000" cy="3429000"/>
          </a:xfrm>
          <a:ln/>
        </p:spPr>
      </p:sp>
      <p:sp>
        <p:nvSpPr>
          <p:cNvPr id="44037" name="Rectangle 3">
            <a:extLst>
              <a:ext uri="{FF2B5EF4-FFF2-40B4-BE49-F238E27FC236}">
                <a16:creationId xmlns:a16="http://schemas.microsoft.com/office/drawing/2014/main" id="{4E1673BE-F464-49CA-96DF-26810FDB80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26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3B490740-C9E2-4543-93CD-28D2F52AE8A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EB523EA1-D366-4CB3-9183-8EC062C63F68}"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59" name="Rectangle 7">
            <a:extLst>
              <a:ext uri="{FF2B5EF4-FFF2-40B4-BE49-F238E27FC236}">
                <a16:creationId xmlns:a16="http://schemas.microsoft.com/office/drawing/2014/main" id="{0F0CF36A-8D1B-44B1-9B31-88EEB9AF1A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7355B9B-4111-4ED7-946E-6F287A3C637A}"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60" name="Rectangle 2">
            <a:extLst>
              <a:ext uri="{FF2B5EF4-FFF2-40B4-BE49-F238E27FC236}">
                <a16:creationId xmlns:a16="http://schemas.microsoft.com/office/drawing/2014/main" id="{9C68B087-670E-4050-BEDD-F09089BB5060}"/>
              </a:ext>
            </a:extLst>
          </p:cNvPr>
          <p:cNvSpPr>
            <a:spLocks noGrp="1" noRot="1" noChangeAspect="1" noChangeArrowheads="1" noTextEdit="1"/>
          </p:cNvSpPr>
          <p:nvPr>
            <p:ph type="sldImg"/>
          </p:nvPr>
        </p:nvSpPr>
        <p:spPr>
          <a:xfrm>
            <a:off x="381000" y="685800"/>
            <a:ext cx="6096000" cy="3429000"/>
          </a:xfrm>
          <a:ln/>
        </p:spPr>
      </p:sp>
      <p:sp>
        <p:nvSpPr>
          <p:cNvPr id="45061" name="Rectangle 3">
            <a:extLst>
              <a:ext uri="{FF2B5EF4-FFF2-40B4-BE49-F238E27FC236}">
                <a16:creationId xmlns:a16="http://schemas.microsoft.com/office/drawing/2014/main" id="{F77846FB-0E4F-4773-BE80-97101E3A40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77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7994FA35-DB9E-452C-A730-5E8519CC109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C0AF2EA5-ED9A-4C55-BE9E-829A8B32EC92}"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083" name="Rectangle 7">
            <a:extLst>
              <a:ext uri="{FF2B5EF4-FFF2-40B4-BE49-F238E27FC236}">
                <a16:creationId xmlns:a16="http://schemas.microsoft.com/office/drawing/2014/main" id="{33A3B1A8-42A6-4FF6-9EA9-C63E0B514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67885101-51BA-4A7B-B8F5-1C80BA694CDA}"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084" name="Rectangle 2">
            <a:extLst>
              <a:ext uri="{FF2B5EF4-FFF2-40B4-BE49-F238E27FC236}">
                <a16:creationId xmlns:a16="http://schemas.microsoft.com/office/drawing/2014/main" id="{AAC367C3-64A2-4999-A79D-6B023E2118CB}"/>
              </a:ext>
            </a:extLst>
          </p:cNvPr>
          <p:cNvSpPr>
            <a:spLocks noGrp="1" noRot="1" noChangeAspect="1" noChangeArrowheads="1" noTextEdit="1"/>
          </p:cNvSpPr>
          <p:nvPr>
            <p:ph type="sldImg"/>
          </p:nvPr>
        </p:nvSpPr>
        <p:spPr>
          <a:xfrm>
            <a:off x="381000" y="685800"/>
            <a:ext cx="6096000" cy="3429000"/>
          </a:xfrm>
          <a:ln/>
        </p:spPr>
      </p:sp>
      <p:sp>
        <p:nvSpPr>
          <p:cNvPr id="46085" name="Rectangle 3">
            <a:extLst>
              <a:ext uri="{FF2B5EF4-FFF2-40B4-BE49-F238E27FC236}">
                <a16:creationId xmlns:a16="http://schemas.microsoft.com/office/drawing/2014/main" id="{E48E49E2-B96C-44BA-89F3-79F82CBD7A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35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85A0311B-709E-49D1-B337-67F3FF9AAEC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598DCA3-A5D9-49C5-8388-7E7293BF4847}"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7">
            <a:extLst>
              <a:ext uri="{FF2B5EF4-FFF2-40B4-BE49-F238E27FC236}">
                <a16:creationId xmlns:a16="http://schemas.microsoft.com/office/drawing/2014/main" id="{81D7737D-0C59-4E20-9BB0-86EC45252A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67AEDF69-5D6C-4EBC-A084-C8D45FA3DD39}"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8" name="Rectangle 2">
            <a:extLst>
              <a:ext uri="{FF2B5EF4-FFF2-40B4-BE49-F238E27FC236}">
                <a16:creationId xmlns:a16="http://schemas.microsoft.com/office/drawing/2014/main" id="{4B029880-020A-405A-A732-2399CA5D51BC}"/>
              </a:ext>
            </a:extLst>
          </p:cNvPr>
          <p:cNvSpPr>
            <a:spLocks noGrp="1" noRot="1" noChangeAspect="1" noChangeArrowheads="1" noTextEdit="1"/>
          </p:cNvSpPr>
          <p:nvPr>
            <p:ph type="sldImg"/>
          </p:nvPr>
        </p:nvSpPr>
        <p:spPr>
          <a:xfrm>
            <a:off x="381000" y="685800"/>
            <a:ext cx="6096000" cy="3429000"/>
          </a:xfrm>
          <a:ln/>
        </p:spPr>
      </p:sp>
      <p:sp>
        <p:nvSpPr>
          <p:cNvPr id="47109" name="Rectangle 3">
            <a:extLst>
              <a:ext uri="{FF2B5EF4-FFF2-40B4-BE49-F238E27FC236}">
                <a16:creationId xmlns:a16="http://schemas.microsoft.com/office/drawing/2014/main" id="{3C2E02AB-A586-4B6E-AA5A-A26C985EB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42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FBC320A0-FD69-43EE-BF93-EFCF383D3F3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AEC7814F-A0B0-43BB-92F1-5ECB83A7A3DA}" type="datetime1">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11/04/1445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31" name="Rectangle 7">
            <a:extLst>
              <a:ext uri="{FF2B5EF4-FFF2-40B4-BE49-F238E27FC236}">
                <a16:creationId xmlns:a16="http://schemas.microsoft.com/office/drawing/2014/main" id="{2FC42B2E-7FCA-4AD1-8308-458AF9618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8215E165-7C53-4BFA-A4CF-E7A13B7C2C78}"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32" name="Rectangle 2">
            <a:extLst>
              <a:ext uri="{FF2B5EF4-FFF2-40B4-BE49-F238E27FC236}">
                <a16:creationId xmlns:a16="http://schemas.microsoft.com/office/drawing/2014/main" id="{0958FDE4-B69D-4EFF-AE39-2B40FEA6F0B8}"/>
              </a:ext>
            </a:extLst>
          </p:cNvPr>
          <p:cNvSpPr>
            <a:spLocks noGrp="1" noRot="1" noChangeAspect="1" noChangeArrowheads="1" noTextEdit="1"/>
          </p:cNvSpPr>
          <p:nvPr>
            <p:ph type="sldImg"/>
          </p:nvPr>
        </p:nvSpPr>
        <p:spPr>
          <a:xfrm>
            <a:off x="381000" y="685800"/>
            <a:ext cx="6096000" cy="3429000"/>
          </a:xfrm>
          <a:ln/>
        </p:spPr>
      </p:sp>
      <p:sp>
        <p:nvSpPr>
          <p:cNvPr id="48133" name="Rectangle 3">
            <a:extLst>
              <a:ext uri="{FF2B5EF4-FFF2-40B4-BE49-F238E27FC236}">
                <a16:creationId xmlns:a16="http://schemas.microsoft.com/office/drawing/2014/main" id="{D3DC93ED-A275-4179-80DB-506A769A0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39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AD5B-12C2-4844-B44A-0EF6BD6315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EE8092-E1C2-4839-810D-76BACCBEEBB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4D8927-51D9-4530-A2FA-F5F4E30889C6}"/>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7FD1A1EE-2082-4DF7-BBFC-9CA5CAF94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DFBA-DB7F-46A3-B953-2F82463ED4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787598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AA67-2AEA-4830-A354-8F727E3DE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64C20-65F3-487C-B68C-A9DBFBB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0D534-AE67-47C5-9DD6-C6FFBF1B0082}"/>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881D5F1C-B16C-45A3-955D-B4D8AE72F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EBCE8-053D-44D1-8C68-1E1A59D68F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1977170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0CEFA-BBFE-4CD8-B081-B1AE7ACBD6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E14E16-5D5C-4963-9CE2-6C7A12AD5B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3ACD9-0627-4643-B0FE-337E83900BA9}"/>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83B880AF-0750-48D4-8022-13619FC3E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31988-3D7A-4001-8FF5-868C11990A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659273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67C0CC3-CEAF-4099-9903-FAF9BE9EF2B8}"/>
              </a:ext>
            </a:extLst>
          </p:cNvPr>
          <p:cNvSpPr>
            <a:spLocks noGrp="1" noChangeArrowheads="1"/>
          </p:cNvSpPr>
          <p:nvPr>
            <p:ph type="dt" sz="half" idx="10"/>
          </p:nvPr>
        </p:nvSpPr>
        <p:spPr>
          <a:ln/>
        </p:spPr>
        <p:txBody>
          <a:bodyPr/>
          <a:lstStyle>
            <a:lvl1pPr>
              <a:defRPr/>
            </a:lvl1pPr>
          </a:lstStyle>
          <a:p>
            <a:pPr>
              <a:defRPr/>
            </a:pPr>
            <a:r>
              <a:rPr lang="en-US"/>
              <a:t>November 2003 </a:t>
            </a:r>
          </a:p>
          <a:p>
            <a:pPr>
              <a:defRPr/>
            </a:pPr>
            <a:r>
              <a:rPr lang="en-US"/>
              <a:t>Sanath Jayasena</a:t>
            </a:r>
          </a:p>
        </p:txBody>
      </p:sp>
      <p:sp>
        <p:nvSpPr>
          <p:cNvPr id="6" name="Rectangle 5">
            <a:extLst>
              <a:ext uri="{FF2B5EF4-FFF2-40B4-BE49-F238E27FC236}">
                <a16:creationId xmlns:a16="http://schemas.microsoft.com/office/drawing/2014/main" id="{F8DE9842-891F-4C7E-909A-7AF020819D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DECE81-3E71-4A10-A840-0FE324E4F783}"/>
              </a:ext>
            </a:extLst>
          </p:cNvPr>
          <p:cNvSpPr>
            <a:spLocks noGrp="1" noChangeArrowheads="1"/>
          </p:cNvSpPr>
          <p:nvPr>
            <p:ph type="sldNum" sz="quarter" idx="12"/>
          </p:nvPr>
        </p:nvSpPr>
        <p:spPr>
          <a:ln/>
        </p:spPr>
        <p:txBody>
          <a:bodyPr/>
          <a:lstStyle>
            <a:lvl1pPr>
              <a:defRPr/>
            </a:lvl1pPr>
          </a:lstStyle>
          <a:p>
            <a:r>
              <a:rPr lang="en-US" altLang="en-US"/>
              <a:t>11-</a:t>
            </a:r>
            <a:fld id="{9459E938-0AD5-4DFD-AD62-E2D64410EAAB}" type="slidenum">
              <a:rPr lang="en-US" altLang="en-US"/>
              <a:pPr/>
              <a:t>‹#›</a:t>
            </a:fld>
            <a:endParaRPr lang="en-US" altLang="en-US"/>
          </a:p>
        </p:txBody>
      </p:sp>
    </p:spTree>
    <p:extLst>
      <p:ext uri="{BB962C8B-B14F-4D97-AF65-F5344CB8AC3E}">
        <p14:creationId xmlns:p14="http://schemas.microsoft.com/office/powerpoint/2010/main" val="2749806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
            <a:ext cx="7588250" cy="514350"/>
          </a:xfrm>
        </p:spPr>
        <p:txBody>
          <a:bodyPr/>
          <a:lstStyle/>
          <a:p>
            <a:r>
              <a:rPr lang="en-US"/>
              <a:t>Click to edit Master title style</a:t>
            </a:r>
          </a:p>
        </p:txBody>
      </p:sp>
      <p:sp>
        <p:nvSpPr>
          <p:cNvPr id="3" name="Table Placeholder 2"/>
          <p:cNvSpPr>
            <a:spLocks noGrp="1"/>
          </p:cNvSpPr>
          <p:nvPr>
            <p:ph type="tbl" idx="1"/>
          </p:nvPr>
        </p:nvSpPr>
        <p:spPr>
          <a:xfrm>
            <a:off x="609600" y="950119"/>
            <a:ext cx="8305800" cy="3679031"/>
          </a:xfrm>
        </p:spPr>
        <p:txBody>
          <a:bodyPr/>
          <a:lstStyle/>
          <a:p>
            <a:pPr lvl="0"/>
            <a:endParaRPr lang="en-US" noProof="0"/>
          </a:p>
        </p:txBody>
      </p:sp>
      <p:sp>
        <p:nvSpPr>
          <p:cNvPr id="4" name="Rectangle 12">
            <a:extLst>
              <a:ext uri="{FF2B5EF4-FFF2-40B4-BE49-F238E27FC236}">
                <a16:creationId xmlns:a16="http://schemas.microsoft.com/office/drawing/2014/main" id="{8841EAAC-CF17-4660-AE74-EDC1F0D19F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B678106-5272-4E27-81DF-91CB9D348E6A}"/>
              </a:ext>
            </a:extLst>
          </p:cNvPr>
          <p:cNvSpPr>
            <a:spLocks noGrp="1" noChangeArrowheads="1"/>
          </p:cNvSpPr>
          <p:nvPr>
            <p:ph type="ftr" sz="quarter" idx="11"/>
          </p:nvPr>
        </p:nvSpPr>
        <p:spPr>
          <a:ln/>
        </p:spPr>
        <p:txBody>
          <a:bodyPr/>
          <a:lstStyle>
            <a:lvl1pPr>
              <a:defRPr/>
            </a:lvl1pPr>
          </a:lstStyle>
          <a:p>
            <a:pPr>
              <a:defRPr/>
            </a:pPr>
            <a:r>
              <a:rPr lang="en-US" altLang="en-US"/>
              <a:t>A. Levitin “Introduction to the Design &amp; Analysis of Algorithms,” 3rd ed., Ch. 8 ©2012 Pearson Education, Inc. Upper Saddle River, NJ. All Rights Reserved. </a:t>
            </a:r>
          </a:p>
        </p:txBody>
      </p:sp>
      <p:sp>
        <p:nvSpPr>
          <p:cNvPr id="6" name="Rectangle 14">
            <a:extLst>
              <a:ext uri="{FF2B5EF4-FFF2-40B4-BE49-F238E27FC236}">
                <a16:creationId xmlns:a16="http://schemas.microsoft.com/office/drawing/2014/main" id="{2B34E6AE-8B6D-416B-9654-25095B91E26A}"/>
              </a:ext>
            </a:extLst>
          </p:cNvPr>
          <p:cNvSpPr>
            <a:spLocks noGrp="1" noChangeArrowheads="1"/>
          </p:cNvSpPr>
          <p:nvPr>
            <p:ph type="sldNum" sz="quarter" idx="12"/>
          </p:nvPr>
        </p:nvSpPr>
        <p:spPr>
          <a:ln/>
        </p:spPr>
        <p:txBody>
          <a:bodyPr/>
          <a:lstStyle>
            <a:lvl1pPr>
              <a:defRPr/>
            </a:lvl1pPr>
          </a:lstStyle>
          <a:p>
            <a:pPr>
              <a:defRPr/>
            </a:pPr>
            <a:fld id="{C0CAC6E6-C852-4CE5-9EBB-E8EEA129211B}" type="slidenum">
              <a:rPr lang="en-US" altLang="en-US"/>
              <a:pPr>
                <a:defRPr/>
              </a:pPr>
              <a:t>‹#›</a:t>
            </a:fld>
            <a:endParaRPr lang="en-US" altLang="en-US"/>
          </a:p>
        </p:txBody>
      </p:sp>
    </p:spTree>
    <p:extLst>
      <p:ext uri="{BB962C8B-B14F-4D97-AF65-F5344CB8AC3E}">
        <p14:creationId xmlns:p14="http://schemas.microsoft.com/office/powerpoint/2010/main" val="3925938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521"/>
            <a:ext cx="7772400" cy="1102816"/>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9D4E5DC-FC81-4766-88A2-E34FBC730CB5}"/>
              </a:ext>
            </a:extLst>
          </p:cNvPr>
          <p:cNvSpPr>
            <a:spLocks noGrp="1" noChangeArrowheads="1"/>
          </p:cNvSpPr>
          <p:nvPr>
            <p:ph type="dt" sz="half" idx="10"/>
          </p:nvPr>
        </p:nvSpPr>
        <p:spPr>
          <a:ln/>
        </p:spPr>
        <p:txBody>
          <a:bodyPr/>
          <a:lstStyle>
            <a:lvl1pPr>
              <a:defRPr/>
            </a:lvl1pPr>
          </a:lstStyle>
          <a:p>
            <a:pPr>
              <a:defRPr/>
            </a:pPr>
            <a:fld id="{1C0420CB-6DE1-49B5-8606-D76968A32BF4}" type="datetime1">
              <a:rPr lang="ar-SA"/>
              <a:pPr>
                <a:defRPr/>
              </a:pPr>
              <a:t>11/04/1445</a:t>
            </a:fld>
            <a:endParaRPr lang="en-US"/>
          </a:p>
        </p:txBody>
      </p:sp>
      <p:sp>
        <p:nvSpPr>
          <p:cNvPr id="5" name="Rectangle 5">
            <a:extLst>
              <a:ext uri="{FF2B5EF4-FFF2-40B4-BE49-F238E27FC236}">
                <a16:creationId xmlns:a16="http://schemas.microsoft.com/office/drawing/2014/main" id="{815A53BB-20F8-4CA3-B6DB-E2682000CA9B}"/>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5FADE35B-3E4A-4577-A9DD-550CE70B856B}"/>
              </a:ext>
            </a:extLst>
          </p:cNvPr>
          <p:cNvSpPr>
            <a:spLocks noGrp="1" noChangeArrowheads="1"/>
          </p:cNvSpPr>
          <p:nvPr>
            <p:ph type="sldNum" sz="quarter" idx="12"/>
          </p:nvPr>
        </p:nvSpPr>
        <p:spPr>
          <a:ln/>
        </p:spPr>
        <p:txBody>
          <a:bodyPr/>
          <a:lstStyle>
            <a:lvl1pPr>
              <a:defRPr/>
            </a:lvl1pPr>
          </a:lstStyle>
          <a:p>
            <a:fld id="{0D27FB38-3D33-498A-A2EB-D2B11354B84B}" type="slidenum">
              <a:rPr lang="ar-SA" altLang="en-US"/>
              <a:pPr/>
              <a:t>‹#›</a:t>
            </a:fld>
            <a:endParaRPr lang="en-US" altLang="en-US"/>
          </a:p>
        </p:txBody>
      </p:sp>
    </p:spTree>
    <p:extLst>
      <p:ext uri="{BB962C8B-B14F-4D97-AF65-F5344CB8AC3E}">
        <p14:creationId xmlns:p14="http://schemas.microsoft.com/office/powerpoint/2010/main" val="5945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19D80B-BD48-4776-A312-8A35BD10DA81}"/>
              </a:ext>
            </a:extLst>
          </p:cNvPr>
          <p:cNvSpPr>
            <a:spLocks noGrp="1" noChangeArrowheads="1"/>
          </p:cNvSpPr>
          <p:nvPr>
            <p:ph type="dt" sz="half" idx="10"/>
          </p:nvPr>
        </p:nvSpPr>
        <p:spPr>
          <a:ln/>
        </p:spPr>
        <p:txBody>
          <a:bodyPr/>
          <a:lstStyle>
            <a:lvl1pPr>
              <a:defRPr/>
            </a:lvl1pPr>
          </a:lstStyle>
          <a:p>
            <a:pPr>
              <a:defRPr/>
            </a:pPr>
            <a:fld id="{04D88C3B-E6F4-4D03-B1ED-4C14E736F6F0}" type="datetime1">
              <a:rPr lang="ar-SA"/>
              <a:pPr>
                <a:defRPr/>
              </a:pPr>
              <a:t>11/04/1445</a:t>
            </a:fld>
            <a:endParaRPr lang="en-US"/>
          </a:p>
        </p:txBody>
      </p:sp>
      <p:sp>
        <p:nvSpPr>
          <p:cNvPr id="5" name="Rectangle 5">
            <a:extLst>
              <a:ext uri="{FF2B5EF4-FFF2-40B4-BE49-F238E27FC236}">
                <a16:creationId xmlns:a16="http://schemas.microsoft.com/office/drawing/2014/main" id="{FF5D7A91-FDEE-404F-B3ED-58C189C09A62}"/>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F5738948-2332-41E8-928E-C85122E79409}"/>
              </a:ext>
            </a:extLst>
          </p:cNvPr>
          <p:cNvSpPr>
            <a:spLocks noGrp="1" noChangeArrowheads="1"/>
          </p:cNvSpPr>
          <p:nvPr>
            <p:ph type="sldNum" sz="quarter" idx="12"/>
          </p:nvPr>
        </p:nvSpPr>
        <p:spPr>
          <a:ln/>
        </p:spPr>
        <p:txBody>
          <a:bodyPr/>
          <a:lstStyle>
            <a:lvl1pPr>
              <a:defRPr/>
            </a:lvl1pPr>
          </a:lstStyle>
          <a:p>
            <a:fld id="{3DB3809C-00AE-41CA-907F-ACCA534134B9}" type="slidenum">
              <a:rPr lang="ar-SA" altLang="en-US"/>
              <a:pPr/>
              <a:t>‹#›</a:t>
            </a:fld>
            <a:endParaRPr lang="en-US" altLang="en-US"/>
          </a:p>
        </p:txBody>
      </p:sp>
    </p:spTree>
    <p:extLst>
      <p:ext uri="{BB962C8B-B14F-4D97-AF65-F5344CB8AC3E}">
        <p14:creationId xmlns:p14="http://schemas.microsoft.com/office/powerpoint/2010/main" val="145989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3304878"/>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1784" y="2179737"/>
            <a:ext cx="7772400" cy="1125141"/>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a:extLst>
              <a:ext uri="{FF2B5EF4-FFF2-40B4-BE49-F238E27FC236}">
                <a16:creationId xmlns:a16="http://schemas.microsoft.com/office/drawing/2014/main" id="{42D2CE5F-1174-4C7B-9BD1-1FA629616043}"/>
              </a:ext>
            </a:extLst>
          </p:cNvPr>
          <p:cNvSpPr>
            <a:spLocks noGrp="1" noChangeArrowheads="1"/>
          </p:cNvSpPr>
          <p:nvPr>
            <p:ph type="dt" sz="half" idx="10"/>
          </p:nvPr>
        </p:nvSpPr>
        <p:spPr>
          <a:ln/>
        </p:spPr>
        <p:txBody>
          <a:bodyPr/>
          <a:lstStyle>
            <a:lvl1pPr>
              <a:defRPr/>
            </a:lvl1pPr>
          </a:lstStyle>
          <a:p>
            <a:pPr>
              <a:defRPr/>
            </a:pPr>
            <a:fld id="{062083D2-1E2E-47A1-91F3-55D585FBCD82}" type="datetime1">
              <a:rPr lang="ar-SA"/>
              <a:pPr>
                <a:defRPr/>
              </a:pPr>
              <a:t>11/04/1445</a:t>
            </a:fld>
            <a:endParaRPr lang="en-US"/>
          </a:p>
        </p:txBody>
      </p:sp>
      <p:sp>
        <p:nvSpPr>
          <p:cNvPr id="5" name="Rectangle 5">
            <a:extLst>
              <a:ext uri="{FF2B5EF4-FFF2-40B4-BE49-F238E27FC236}">
                <a16:creationId xmlns:a16="http://schemas.microsoft.com/office/drawing/2014/main" id="{65DF5A1D-FB00-41DF-9FE8-813C8FB515C5}"/>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DEDD396D-50E8-49C4-9023-CFEC50168CCC}"/>
              </a:ext>
            </a:extLst>
          </p:cNvPr>
          <p:cNvSpPr>
            <a:spLocks noGrp="1" noChangeArrowheads="1"/>
          </p:cNvSpPr>
          <p:nvPr>
            <p:ph type="sldNum" sz="quarter" idx="12"/>
          </p:nvPr>
        </p:nvSpPr>
        <p:spPr>
          <a:ln/>
        </p:spPr>
        <p:txBody>
          <a:bodyPr/>
          <a:lstStyle>
            <a:lvl1pPr>
              <a:defRPr/>
            </a:lvl1pPr>
          </a:lstStyle>
          <a:p>
            <a:fld id="{0E5360EA-2C7A-4BAB-BD28-DAA8BACBB47A}" type="slidenum">
              <a:rPr lang="ar-SA" altLang="en-US"/>
              <a:pPr/>
              <a:t>‹#›</a:t>
            </a:fld>
            <a:endParaRPr lang="en-US" altLang="en-US"/>
          </a:p>
        </p:txBody>
      </p:sp>
    </p:spTree>
    <p:extLst>
      <p:ext uri="{BB962C8B-B14F-4D97-AF65-F5344CB8AC3E}">
        <p14:creationId xmlns:p14="http://schemas.microsoft.com/office/powerpoint/2010/main" val="319665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13200" cy="339417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0" y="1200150"/>
            <a:ext cx="4013200" cy="339417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BFA83F-0BA5-42DC-BE15-94953E2A2E41}"/>
              </a:ext>
            </a:extLst>
          </p:cNvPr>
          <p:cNvSpPr>
            <a:spLocks noGrp="1" noChangeArrowheads="1"/>
          </p:cNvSpPr>
          <p:nvPr>
            <p:ph type="dt" sz="half" idx="10"/>
          </p:nvPr>
        </p:nvSpPr>
        <p:spPr>
          <a:ln/>
        </p:spPr>
        <p:txBody>
          <a:bodyPr/>
          <a:lstStyle>
            <a:lvl1pPr>
              <a:defRPr/>
            </a:lvl1pPr>
          </a:lstStyle>
          <a:p>
            <a:pPr>
              <a:defRPr/>
            </a:pPr>
            <a:fld id="{AB3B3438-6E5D-46BE-B059-019F5E440AC8}" type="datetime1">
              <a:rPr lang="ar-SA"/>
              <a:pPr>
                <a:defRPr/>
              </a:pPr>
              <a:t>11/04/1445</a:t>
            </a:fld>
            <a:endParaRPr lang="en-US"/>
          </a:p>
        </p:txBody>
      </p:sp>
      <p:sp>
        <p:nvSpPr>
          <p:cNvPr id="6" name="Rectangle 5">
            <a:extLst>
              <a:ext uri="{FF2B5EF4-FFF2-40B4-BE49-F238E27FC236}">
                <a16:creationId xmlns:a16="http://schemas.microsoft.com/office/drawing/2014/main" id="{C55B7526-A6BC-43B3-9CFD-D60E4296D59F}"/>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7" name="Rectangle 6">
            <a:extLst>
              <a:ext uri="{FF2B5EF4-FFF2-40B4-BE49-F238E27FC236}">
                <a16:creationId xmlns:a16="http://schemas.microsoft.com/office/drawing/2014/main" id="{A87EFD42-CC66-4BED-B8A5-B136CF2648CC}"/>
              </a:ext>
            </a:extLst>
          </p:cNvPr>
          <p:cNvSpPr>
            <a:spLocks noGrp="1" noChangeArrowheads="1"/>
          </p:cNvSpPr>
          <p:nvPr>
            <p:ph type="sldNum" sz="quarter" idx="12"/>
          </p:nvPr>
        </p:nvSpPr>
        <p:spPr>
          <a:ln/>
        </p:spPr>
        <p:txBody>
          <a:bodyPr/>
          <a:lstStyle>
            <a:lvl1pPr>
              <a:defRPr/>
            </a:lvl1pPr>
          </a:lstStyle>
          <a:p>
            <a:fld id="{86CB9728-3B70-4287-9D42-7C97FDC0DDFC}" type="slidenum">
              <a:rPr lang="ar-SA" altLang="en-US"/>
              <a:pPr/>
              <a:t>‹#›</a:t>
            </a:fld>
            <a:endParaRPr lang="en-US" altLang="en-US"/>
          </a:p>
        </p:txBody>
      </p:sp>
    </p:spTree>
    <p:extLst>
      <p:ext uri="{BB962C8B-B14F-4D97-AF65-F5344CB8AC3E}">
        <p14:creationId xmlns:p14="http://schemas.microsoft.com/office/powerpoint/2010/main" val="263220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037"/>
            <a:ext cx="4040717" cy="480417"/>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631455"/>
            <a:ext cx="4040717" cy="296287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085" y="1151037"/>
            <a:ext cx="4040716" cy="480417"/>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6085" y="1631455"/>
            <a:ext cx="4040716" cy="296287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9CCE23-B09D-496C-8FEA-F9929D65019A}"/>
              </a:ext>
            </a:extLst>
          </p:cNvPr>
          <p:cNvSpPr>
            <a:spLocks noGrp="1" noChangeArrowheads="1"/>
          </p:cNvSpPr>
          <p:nvPr>
            <p:ph type="dt" sz="half" idx="10"/>
          </p:nvPr>
        </p:nvSpPr>
        <p:spPr>
          <a:ln/>
        </p:spPr>
        <p:txBody>
          <a:bodyPr/>
          <a:lstStyle>
            <a:lvl1pPr>
              <a:defRPr/>
            </a:lvl1pPr>
          </a:lstStyle>
          <a:p>
            <a:pPr>
              <a:defRPr/>
            </a:pPr>
            <a:fld id="{57C6B603-D426-41EA-920D-969CC72A38C4}" type="datetime1">
              <a:rPr lang="ar-SA"/>
              <a:pPr>
                <a:defRPr/>
              </a:pPr>
              <a:t>11/04/1445</a:t>
            </a:fld>
            <a:endParaRPr lang="en-US"/>
          </a:p>
        </p:txBody>
      </p:sp>
      <p:sp>
        <p:nvSpPr>
          <p:cNvPr id="8" name="Rectangle 5">
            <a:extLst>
              <a:ext uri="{FF2B5EF4-FFF2-40B4-BE49-F238E27FC236}">
                <a16:creationId xmlns:a16="http://schemas.microsoft.com/office/drawing/2014/main" id="{A3711897-66B8-4E01-80C9-CC47E1CEEA81}"/>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9" name="Rectangle 6">
            <a:extLst>
              <a:ext uri="{FF2B5EF4-FFF2-40B4-BE49-F238E27FC236}">
                <a16:creationId xmlns:a16="http://schemas.microsoft.com/office/drawing/2014/main" id="{A16481A4-9378-43D1-B18D-0148BEE3C73D}"/>
              </a:ext>
            </a:extLst>
          </p:cNvPr>
          <p:cNvSpPr>
            <a:spLocks noGrp="1" noChangeArrowheads="1"/>
          </p:cNvSpPr>
          <p:nvPr>
            <p:ph type="sldNum" sz="quarter" idx="12"/>
          </p:nvPr>
        </p:nvSpPr>
        <p:spPr>
          <a:ln/>
        </p:spPr>
        <p:txBody>
          <a:bodyPr/>
          <a:lstStyle>
            <a:lvl1pPr>
              <a:defRPr/>
            </a:lvl1pPr>
          </a:lstStyle>
          <a:p>
            <a:fld id="{7AD13083-4618-4714-B335-6B24A5EE9DD3}" type="slidenum">
              <a:rPr lang="ar-SA" altLang="en-US"/>
              <a:pPr/>
              <a:t>‹#›</a:t>
            </a:fld>
            <a:endParaRPr lang="en-US" altLang="en-US"/>
          </a:p>
        </p:txBody>
      </p:sp>
    </p:spTree>
    <p:extLst>
      <p:ext uri="{BB962C8B-B14F-4D97-AF65-F5344CB8AC3E}">
        <p14:creationId xmlns:p14="http://schemas.microsoft.com/office/powerpoint/2010/main" val="366562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D61085-C701-4FB0-9390-F7DC53D40F22}"/>
              </a:ext>
            </a:extLst>
          </p:cNvPr>
          <p:cNvSpPr>
            <a:spLocks noGrp="1" noChangeArrowheads="1"/>
          </p:cNvSpPr>
          <p:nvPr>
            <p:ph type="dt" sz="half" idx="10"/>
          </p:nvPr>
        </p:nvSpPr>
        <p:spPr>
          <a:ln/>
        </p:spPr>
        <p:txBody>
          <a:bodyPr/>
          <a:lstStyle>
            <a:lvl1pPr>
              <a:defRPr/>
            </a:lvl1pPr>
          </a:lstStyle>
          <a:p>
            <a:pPr>
              <a:defRPr/>
            </a:pPr>
            <a:fld id="{9214D5EE-7C55-469A-8830-52B7BACE3F04}" type="datetime1">
              <a:rPr lang="ar-SA"/>
              <a:pPr>
                <a:defRPr/>
              </a:pPr>
              <a:t>11/04/1445</a:t>
            </a:fld>
            <a:endParaRPr lang="en-US"/>
          </a:p>
        </p:txBody>
      </p:sp>
      <p:sp>
        <p:nvSpPr>
          <p:cNvPr id="4" name="Rectangle 5">
            <a:extLst>
              <a:ext uri="{FF2B5EF4-FFF2-40B4-BE49-F238E27FC236}">
                <a16:creationId xmlns:a16="http://schemas.microsoft.com/office/drawing/2014/main" id="{2A2E6E0F-57F2-4928-83EE-98731BFF8B6B}"/>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5" name="Rectangle 6">
            <a:extLst>
              <a:ext uri="{FF2B5EF4-FFF2-40B4-BE49-F238E27FC236}">
                <a16:creationId xmlns:a16="http://schemas.microsoft.com/office/drawing/2014/main" id="{50A2958C-E00C-45DE-8959-8B5E295AA7C2}"/>
              </a:ext>
            </a:extLst>
          </p:cNvPr>
          <p:cNvSpPr>
            <a:spLocks noGrp="1" noChangeArrowheads="1"/>
          </p:cNvSpPr>
          <p:nvPr>
            <p:ph type="sldNum" sz="quarter" idx="12"/>
          </p:nvPr>
        </p:nvSpPr>
        <p:spPr>
          <a:ln/>
        </p:spPr>
        <p:txBody>
          <a:bodyPr/>
          <a:lstStyle>
            <a:lvl1pPr>
              <a:defRPr/>
            </a:lvl1pPr>
          </a:lstStyle>
          <a:p>
            <a:fld id="{EB7A9358-DA15-481B-ACA9-4711BD401B97}" type="slidenum">
              <a:rPr lang="ar-SA" altLang="en-US"/>
              <a:pPr/>
              <a:t>‹#›</a:t>
            </a:fld>
            <a:endParaRPr lang="en-US" altLang="en-US"/>
          </a:p>
        </p:txBody>
      </p:sp>
    </p:spTree>
    <p:extLst>
      <p:ext uri="{BB962C8B-B14F-4D97-AF65-F5344CB8AC3E}">
        <p14:creationId xmlns:p14="http://schemas.microsoft.com/office/powerpoint/2010/main" val="28856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B6EE-8A5A-447A-A4F3-E02FB9752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D1565-AF39-45DF-AE76-B86CB865B4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0BCD1-5B95-4EBC-B8AF-3FE2F477FBC1}"/>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4CBEE496-B0C4-4AEA-98C0-0C780E5D7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F142-3393-4FBE-82C2-637D7414C1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6618861"/>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650B45-3303-4305-B032-E73AB6C65B57}"/>
              </a:ext>
            </a:extLst>
          </p:cNvPr>
          <p:cNvSpPr>
            <a:spLocks noGrp="1" noChangeArrowheads="1"/>
          </p:cNvSpPr>
          <p:nvPr>
            <p:ph type="dt" sz="half" idx="10"/>
          </p:nvPr>
        </p:nvSpPr>
        <p:spPr>
          <a:ln/>
        </p:spPr>
        <p:txBody>
          <a:bodyPr/>
          <a:lstStyle>
            <a:lvl1pPr>
              <a:defRPr/>
            </a:lvl1pPr>
          </a:lstStyle>
          <a:p>
            <a:pPr>
              <a:defRPr/>
            </a:pPr>
            <a:fld id="{C169AD5F-4743-42A7-87AA-B38F58AE7807}" type="datetime1">
              <a:rPr lang="ar-SA"/>
              <a:pPr>
                <a:defRPr/>
              </a:pPr>
              <a:t>11/04/1445</a:t>
            </a:fld>
            <a:endParaRPr lang="en-US"/>
          </a:p>
        </p:txBody>
      </p:sp>
      <p:sp>
        <p:nvSpPr>
          <p:cNvPr id="3" name="Rectangle 5">
            <a:extLst>
              <a:ext uri="{FF2B5EF4-FFF2-40B4-BE49-F238E27FC236}">
                <a16:creationId xmlns:a16="http://schemas.microsoft.com/office/drawing/2014/main" id="{93B3D103-CBAC-4BA8-84D0-93C25E822A82}"/>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4" name="Rectangle 6">
            <a:extLst>
              <a:ext uri="{FF2B5EF4-FFF2-40B4-BE49-F238E27FC236}">
                <a16:creationId xmlns:a16="http://schemas.microsoft.com/office/drawing/2014/main" id="{A8391ACE-17CA-4822-BCAB-23111CD61F3B}"/>
              </a:ext>
            </a:extLst>
          </p:cNvPr>
          <p:cNvSpPr>
            <a:spLocks noGrp="1" noChangeArrowheads="1"/>
          </p:cNvSpPr>
          <p:nvPr>
            <p:ph type="sldNum" sz="quarter" idx="12"/>
          </p:nvPr>
        </p:nvSpPr>
        <p:spPr>
          <a:ln/>
        </p:spPr>
        <p:txBody>
          <a:bodyPr/>
          <a:lstStyle>
            <a:lvl1pPr>
              <a:defRPr/>
            </a:lvl1pPr>
          </a:lstStyle>
          <a:p>
            <a:fld id="{60D5F010-7550-422F-A2D0-076FBF10B8C1}" type="slidenum">
              <a:rPr lang="ar-SA" altLang="en-US"/>
              <a:pPr/>
              <a:t>‹#›</a:t>
            </a:fld>
            <a:endParaRPr lang="en-US" altLang="en-US"/>
          </a:p>
        </p:txBody>
      </p:sp>
    </p:spTree>
    <p:extLst>
      <p:ext uri="{BB962C8B-B14F-4D97-AF65-F5344CB8AC3E}">
        <p14:creationId xmlns:p14="http://schemas.microsoft.com/office/powerpoint/2010/main" val="47451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490"/>
            <a:ext cx="3007784"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1" y="204490"/>
            <a:ext cx="5111749" cy="4389834"/>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028"/>
            <a:ext cx="3007784"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D521927E-8A20-4DE8-B525-CF2466D3302C}"/>
              </a:ext>
            </a:extLst>
          </p:cNvPr>
          <p:cNvSpPr>
            <a:spLocks noGrp="1" noChangeArrowheads="1"/>
          </p:cNvSpPr>
          <p:nvPr>
            <p:ph type="dt" sz="half" idx="10"/>
          </p:nvPr>
        </p:nvSpPr>
        <p:spPr>
          <a:ln/>
        </p:spPr>
        <p:txBody>
          <a:bodyPr/>
          <a:lstStyle>
            <a:lvl1pPr>
              <a:defRPr/>
            </a:lvl1pPr>
          </a:lstStyle>
          <a:p>
            <a:pPr>
              <a:defRPr/>
            </a:pPr>
            <a:fld id="{7F3CB015-D809-4146-8F25-6F1C04FA602C}" type="datetime1">
              <a:rPr lang="ar-SA"/>
              <a:pPr>
                <a:defRPr/>
              </a:pPr>
              <a:t>11/04/1445</a:t>
            </a:fld>
            <a:endParaRPr lang="en-US"/>
          </a:p>
        </p:txBody>
      </p:sp>
      <p:sp>
        <p:nvSpPr>
          <p:cNvPr id="6" name="Rectangle 5">
            <a:extLst>
              <a:ext uri="{FF2B5EF4-FFF2-40B4-BE49-F238E27FC236}">
                <a16:creationId xmlns:a16="http://schemas.microsoft.com/office/drawing/2014/main" id="{8E0BF10E-E587-45EC-854A-FC4F78D946EB}"/>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7" name="Rectangle 6">
            <a:extLst>
              <a:ext uri="{FF2B5EF4-FFF2-40B4-BE49-F238E27FC236}">
                <a16:creationId xmlns:a16="http://schemas.microsoft.com/office/drawing/2014/main" id="{FD80BFF0-26C0-410D-BD8C-798CD898451F}"/>
              </a:ext>
            </a:extLst>
          </p:cNvPr>
          <p:cNvSpPr>
            <a:spLocks noGrp="1" noChangeArrowheads="1"/>
          </p:cNvSpPr>
          <p:nvPr>
            <p:ph type="sldNum" sz="quarter" idx="12"/>
          </p:nvPr>
        </p:nvSpPr>
        <p:spPr>
          <a:ln/>
        </p:spPr>
        <p:txBody>
          <a:bodyPr/>
          <a:lstStyle>
            <a:lvl1pPr>
              <a:defRPr/>
            </a:lvl1pPr>
          </a:lstStyle>
          <a:p>
            <a:fld id="{98F5C30E-83A5-4CB9-9774-15C66D623B12}" type="slidenum">
              <a:rPr lang="ar-SA" altLang="en-US"/>
              <a:pPr/>
              <a:t>‹#›</a:t>
            </a:fld>
            <a:endParaRPr lang="en-US" altLang="en-US"/>
          </a:p>
        </p:txBody>
      </p:sp>
    </p:spTree>
    <p:extLst>
      <p:ext uri="{BB962C8B-B14F-4D97-AF65-F5344CB8AC3E}">
        <p14:creationId xmlns:p14="http://schemas.microsoft.com/office/powerpoint/2010/main" val="3533024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3600450"/>
            <a:ext cx="5486400" cy="425053"/>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817" y="459879"/>
            <a:ext cx="54864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817" y="4025503"/>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314E0262-4632-4993-9777-7CBFB0CADCCB}"/>
              </a:ext>
            </a:extLst>
          </p:cNvPr>
          <p:cNvSpPr>
            <a:spLocks noGrp="1" noChangeArrowheads="1"/>
          </p:cNvSpPr>
          <p:nvPr>
            <p:ph type="dt" sz="half" idx="10"/>
          </p:nvPr>
        </p:nvSpPr>
        <p:spPr>
          <a:ln/>
        </p:spPr>
        <p:txBody>
          <a:bodyPr/>
          <a:lstStyle>
            <a:lvl1pPr>
              <a:defRPr/>
            </a:lvl1pPr>
          </a:lstStyle>
          <a:p>
            <a:pPr>
              <a:defRPr/>
            </a:pPr>
            <a:fld id="{754B1E7D-B4DA-47BD-995C-394590E62055}" type="datetime1">
              <a:rPr lang="ar-SA"/>
              <a:pPr>
                <a:defRPr/>
              </a:pPr>
              <a:t>11/04/1445</a:t>
            </a:fld>
            <a:endParaRPr lang="en-US"/>
          </a:p>
        </p:txBody>
      </p:sp>
      <p:sp>
        <p:nvSpPr>
          <p:cNvPr id="6" name="Rectangle 5">
            <a:extLst>
              <a:ext uri="{FF2B5EF4-FFF2-40B4-BE49-F238E27FC236}">
                <a16:creationId xmlns:a16="http://schemas.microsoft.com/office/drawing/2014/main" id="{AAC6271D-7E5F-492F-9D3B-DB4D08540605}"/>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7" name="Rectangle 6">
            <a:extLst>
              <a:ext uri="{FF2B5EF4-FFF2-40B4-BE49-F238E27FC236}">
                <a16:creationId xmlns:a16="http://schemas.microsoft.com/office/drawing/2014/main" id="{C675159B-02B9-4FED-807C-C1115809D8F9}"/>
              </a:ext>
            </a:extLst>
          </p:cNvPr>
          <p:cNvSpPr>
            <a:spLocks noGrp="1" noChangeArrowheads="1"/>
          </p:cNvSpPr>
          <p:nvPr>
            <p:ph type="sldNum" sz="quarter" idx="12"/>
          </p:nvPr>
        </p:nvSpPr>
        <p:spPr>
          <a:ln/>
        </p:spPr>
        <p:txBody>
          <a:bodyPr/>
          <a:lstStyle>
            <a:lvl1pPr>
              <a:defRPr/>
            </a:lvl1pPr>
          </a:lstStyle>
          <a:p>
            <a:fld id="{A81A2FE4-E123-47D9-AD12-C7159F1945E6}" type="slidenum">
              <a:rPr lang="ar-SA" altLang="en-US"/>
              <a:pPr/>
              <a:t>‹#›</a:t>
            </a:fld>
            <a:endParaRPr lang="en-US" altLang="en-US"/>
          </a:p>
        </p:txBody>
      </p:sp>
    </p:spTree>
    <p:extLst>
      <p:ext uri="{BB962C8B-B14F-4D97-AF65-F5344CB8AC3E}">
        <p14:creationId xmlns:p14="http://schemas.microsoft.com/office/powerpoint/2010/main" val="1686636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A25275-A224-43DE-AAA6-48468374B8CC}"/>
              </a:ext>
            </a:extLst>
          </p:cNvPr>
          <p:cNvSpPr>
            <a:spLocks noGrp="1" noChangeArrowheads="1"/>
          </p:cNvSpPr>
          <p:nvPr>
            <p:ph type="dt" sz="half" idx="10"/>
          </p:nvPr>
        </p:nvSpPr>
        <p:spPr>
          <a:ln/>
        </p:spPr>
        <p:txBody>
          <a:bodyPr/>
          <a:lstStyle>
            <a:lvl1pPr>
              <a:defRPr/>
            </a:lvl1pPr>
          </a:lstStyle>
          <a:p>
            <a:pPr>
              <a:defRPr/>
            </a:pPr>
            <a:fld id="{75159829-BE6E-476C-9E1C-32BB14F57EC7}" type="datetime1">
              <a:rPr lang="ar-SA"/>
              <a:pPr>
                <a:defRPr/>
              </a:pPr>
              <a:t>11/04/1445</a:t>
            </a:fld>
            <a:endParaRPr lang="en-US"/>
          </a:p>
        </p:txBody>
      </p:sp>
      <p:sp>
        <p:nvSpPr>
          <p:cNvPr id="5" name="Rectangle 5">
            <a:extLst>
              <a:ext uri="{FF2B5EF4-FFF2-40B4-BE49-F238E27FC236}">
                <a16:creationId xmlns:a16="http://schemas.microsoft.com/office/drawing/2014/main" id="{ED073ECD-828E-497B-9DC7-1DC321C43BD4}"/>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D3A90AB5-72BD-4391-A99E-5D5875355B61}"/>
              </a:ext>
            </a:extLst>
          </p:cNvPr>
          <p:cNvSpPr>
            <a:spLocks noGrp="1" noChangeArrowheads="1"/>
          </p:cNvSpPr>
          <p:nvPr>
            <p:ph type="sldNum" sz="quarter" idx="12"/>
          </p:nvPr>
        </p:nvSpPr>
        <p:spPr>
          <a:ln/>
        </p:spPr>
        <p:txBody>
          <a:bodyPr/>
          <a:lstStyle>
            <a:lvl1pPr>
              <a:defRPr/>
            </a:lvl1pPr>
          </a:lstStyle>
          <a:p>
            <a:fld id="{49E8536A-CB34-4E44-88F9-7B4D0B057CCF}" type="slidenum">
              <a:rPr lang="ar-SA" altLang="en-US"/>
              <a:pPr/>
              <a:t>‹#›</a:t>
            </a:fld>
            <a:endParaRPr lang="en-US" altLang="en-US"/>
          </a:p>
        </p:txBody>
      </p:sp>
    </p:spTree>
    <p:extLst>
      <p:ext uri="{BB962C8B-B14F-4D97-AF65-F5344CB8AC3E}">
        <p14:creationId xmlns:p14="http://schemas.microsoft.com/office/powerpoint/2010/main" val="3590457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277"/>
            <a:ext cx="2057400" cy="43880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277"/>
            <a:ext cx="5969000" cy="43880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22C1FB-4DDE-4005-B621-E497AB920B79}"/>
              </a:ext>
            </a:extLst>
          </p:cNvPr>
          <p:cNvSpPr>
            <a:spLocks noGrp="1" noChangeArrowheads="1"/>
          </p:cNvSpPr>
          <p:nvPr>
            <p:ph type="dt" sz="half" idx="10"/>
          </p:nvPr>
        </p:nvSpPr>
        <p:spPr>
          <a:ln/>
        </p:spPr>
        <p:txBody>
          <a:bodyPr/>
          <a:lstStyle>
            <a:lvl1pPr>
              <a:defRPr/>
            </a:lvl1pPr>
          </a:lstStyle>
          <a:p>
            <a:pPr>
              <a:defRPr/>
            </a:pPr>
            <a:fld id="{6B6CD8E0-542A-470D-BE6A-29496F86C657}" type="datetime1">
              <a:rPr lang="ar-SA"/>
              <a:pPr>
                <a:defRPr/>
              </a:pPr>
              <a:t>11/04/1445</a:t>
            </a:fld>
            <a:endParaRPr lang="en-US"/>
          </a:p>
        </p:txBody>
      </p:sp>
      <p:sp>
        <p:nvSpPr>
          <p:cNvPr id="5" name="Rectangle 5">
            <a:extLst>
              <a:ext uri="{FF2B5EF4-FFF2-40B4-BE49-F238E27FC236}">
                <a16:creationId xmlns:a16="http://schemas.microsoft.com/office/drawing/2014/main" id="{745BCCC6-135D-4C5E-B441-9856C4866942}"/>
              </a:ext>
            </a:extLst>
          </p:cNvPr>
          <p:cNvSpPr>
            <a:spLocks noGrp="1" noChangeArrowheads="1"/>
          </p:cNvSpPr>
          <p:nvPr>
            <p:ph type="ftr" sz="quarter" idx="11"/>
          </p:nvPr>
        </p:nvSpPr>
        <p:spPr>
          <a:ln/>
        </p:spPr>
        <p:txBody>
          <a:bodyPr/>
          <a:lstStyle>
            <a:lvl1pPr>
              <a:defRPr/>
            </a:lvl1pPr>
          </a:lstStyle>
          <a:p>
            <a:pPr>
              <a:defRPr/>
            </a:pPr>
            <a:r>
              <a:rPr lang="en-US"/>
              <a:t>Prepared by Dr. Zakir H. Ahmed</a:t>
            </a:r>
          </a:p>
        </p:txBody>
      </p:sp>
      <p:sp>
        <p:nvSpPr>
          <p:cNvPr id="6" name="Rectangle 6">
            <a:extLst>
              <a:ext uri="{FF2B5EF4-FFF2-40B4-BE49-F238E27FC236}">
                <a16:creationId xmlns:a16="http://schemas.microsoft.com/office/drawing/2014/main" id="{C6AD308B-83E8-4735-B471-EA3984D6AAEB}"/>
              </a:ext>
            </a:extLst>
          </p:cNvPr>
          <p:cNvSpPr>
            <a:spLocks noGrp="1" noChangeArrowheads="1"/>
          </p:cNvSpPr>
          <p:nvPr>
            <p:ph type="sldNum" sz="quarter" idx="12"/>
          </p:nvPr>
        </p:nvSpPr>
        <p:spPr>
          <a:ln/>
        </p:spPr>
        <p:txBody>
          <a:bodyPr/>
          <a:lstStyle>
            <a:lvl1pPr>
              <a:defRPr/>
            </a:lvl1pPr>
          </a:lstStyle>
          <a:p>
            <a:fld id="{5150B72E-B8CD-4927-99E2-1F77C64DE484}" type="slidenum">
              <a:rPr lang="ar-SA" altLang="en-US"/>
              <a:pPr/>
              <a:t>‹#›</a:t>
            </a:fld>
            <a:endParaRPr lang="en-US" altLang="en-US"/>
          </a:p>
        </p:txBody>
      </p:sp>
    </p:spTree>
    <p:extLst>
      <p:ext uri="{BB962C8B-B14F-4D97-AF65-F5344CB8AC3E}">
        <p14:creationId xmlns:p14="http://schemas.microsoft.com/office/powerpoint/2010/main" val="22658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4D5A-ECFA-4BCC-A4BF-F1B9105847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AB1DF7-D253-4D37-A79A-069E94D367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B73CE-DF91-4E06-93C1-BD0F478CB8EF}"/>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0C1EC2C4-9638-42DA-9D2F-3614FD5A2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A4AD-FD01-4888-A8FA-59D94B9FEF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667380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ABB-8FBC-4B05-A8B7-9F76CFD20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DB6F0-7EA5-4EB5-9E04-D8554DC8996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AB3FC-FC6D-43B2-88BE-9DB133C2BCA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C0DE6-7E5A-4C97-8547-DC578A6AFD9D}"/>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6" name="Footer Placeholder 5">
            <a:extLst>
              <a:ext uri="{FF2B5EF4-FFF2-40B4-BE49-F238E27FC236}">
                <a16:creationId xmlns:a16="http://schemas.microsoft.com/office/drawing/2014/main" id="{425AFC77-2AB6-4D02-8102-A8A2AAD90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E9C46-C013-48A9-A3A1-384F7477D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458455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A764-9D00-46D5-9ABC-85C2F52F7A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63855-4D05-4502-B346-D14C3F5989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B4C97-AA9D-4BF5-B778-75492D8385C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8A6E7-2598-40D7-AF85-40DE67D02A5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C57AF-1217-4A66-BA33-80AF2BB622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FA023-E98C-417E-A9B9-A5F6CBE22277}"/>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8" name="Footer Placeholder 7">
            <a:extLst>
              <a:ext uri="{FF2B5EF4-FFF2-40B4-BE49-F238E27FC236}">
                <a16:creationId xmlns:a16="http://schemas.microsoft.com/office/drawing/2014/main" id="{028336E9-9A8C-4DCC-9F9B-123250072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DFEE0-043F-425E-AE80-2F1CF4693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891231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0FC7-F5D3-4A72-AD3E-2DCC97F40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67E01-4F10-4AAD-B217-9A009735C7CD}"/>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4" name="Footer Placeholder 3">
            <a:extLst>
              <a:ext uri="{FF2B5EF4-FFF2-40B4-BE49-F238E27FC236}">
                <a16:creationId xmlns:a16="http://schemas.microsoft.com/office/drawing/2014/main" id="{C997CE29-9D28-421C-BD52-8869623B0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7C9F3-C7AB-46AE-A531-DA7B53AC97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669202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2BE10-3FD1-4E9C-918E-439A450BF969}"/>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3" name="Footer Placeholder 2">
            <a:extLst>
              <a:ext uri="{FF2B5EF4-FFF2-40B4-BE49-F238E27FC236}">
                <a16:creationId xmlns:a16="http://schemas.microsoft.com/office/drawing/2014/main" id="{07335F2B-0947-49FA-9A5B-22515E025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9936E-0CC2-4413-A3B1-29A0784E8C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065547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0F3B-82B7-4E6B-B41F-CD24CFCAF0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9110186-8B32-4852-8498-7FE54FCA3C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B1666-3A0C-46D9-8991-5290A2C31F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39E96D-5C93-4FA0-871A-E212CD5DFD36}"/>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6" name="Footer Placeholder 5">
            <a:extLst>
              <a:ext uri="{FF2B5EF4-FFF2-40B4-BE49-F238E27FC236}">
                <a16:creationId xmlns:a16="http://schemas.microsoft.com/office/drawing/2014/main" id="{5CFD812A-77AD-49C5-A11F-A27660CF6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6D0EA-A730-4ACD-B2B1-36B9DA972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240928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36B2-C07D-41A2-9C73-0500393836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5A7AD3-9D50-4EBA-B3A9-30AC166A108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1992A7-27BB-4B25-A43F-8563456EB8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EB0D67-5293-4E25-8AC0-B2F06348C454}"/>
              </a:ext>
            </a:extLst>
          </p:cNvPr>
          <p:cNvSpPr>
            <a:spLocks noGrp="1"/>
          </p:cNvSpPr>
          <p:nvPr>
            <p:ph type="dt" sz="half" idx="10"/>
          </p:nvPr>
        </p:nvSpPr>
        <p:spPr/>
        <p:txBody>
          <a:bodyPr/>
          <a:lstStyle/>
          <a:p>
            <a:fld id="{5704E86F-BA64-4834-A27A-552AC6AF4386}" type="datetimeFigureOut">
              <a:rPr lang="en-US" smtClean="0"/>
              <a:t>10/25/2023</a:t>
            </a:fld>
            <a:endParaRPr lang="en-US"/>
          </a:p>
        </p:txBody>
      </p:sp>
      <p:sp>
        <p:nvSpPr>
          <p:cNvPr id="6" name="Footer Placeholder 5">
            <a:extLst>
              <a:ext uri="{FF2B5EF4-FFF2-40B4-BE49-F238E27FC236}">
                <a16:creationId xmlns:a16="http://schemas.microsoft.com/office/drawing/2014/main" id="{C236DBE5-280D-4788-97FD-806FA1B2A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5AA4D-350F-4804-A311-D99ED339B6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433687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D71DF-23A8-414B-B6B4-8959EE3A396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78314-AD5F-453F-8C0C-C4CB74A178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3238E-95E3-4816-A4DB-FD892300D5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04E86F-BA64-4834-A27A-552AC6AF4386}" type="datetimeFigureOut">
              <a:rPr lang="en-US" smtClean="0"/>
              <a:t>10/25/2023</a:t>
            </a:fld>
            <a:endParaRPr lang="en-US"/>
          </a:p>
        </p:txBody>
      </p:sp>
      <p:sp>
        <p:nvSpPr>
          <p:cNvPr id="5" name="Footer Placeholder 4">
            <a:extLst>
              <a:ext uri="{FF2B5EF4-FFF2-40B4-BE49-F238E27FC236}">
                <a16:creationId xmlns:a16="http://schemas.microsoft.com/office/drawing/2014/main" id="{0FD79522-AD74-4972-BB83-1E31B58D7B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CB2CFB-114E-4B19-AE9B-B7074BAD25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4008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99" r:id="rId13"/>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D77FC42-1DA8-4F96-B869-F3FED8C9D428}"/>
              </a:ext>
            </a:extLst>
          </p:cNvPr>
          <p:cNvSpPr>
            <a:spLocks noGrp="1" noChangeArrowheads="1"/>
          </p:cNvSpPr>
          <p:nvPr>
            <p:ph type="title"/>
          </p:nvPr>
        </p:nvSpPr>
        <p:spPr bwMode="auto">
          <a:xfrm>
            <a:off x="457200" y="206276"/>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C2DF63B2-0A1A-41B9-94D3-B8219B4BBB93}"/>
              </a:ext>
            </a:extLst>
          </p:cNvPr>
          <p:cNvSpPr>
            <a:spLocks noGrp="1" noChangeArrowheads="1"/>
          </p:cNvSpPr>
          <p:nvPr>
            <p:ph type="body" idx="1"/>
          </p:nvPr>
        </p:nvSpPr>
        <p:spPr bwMode="auto">
          <a:xfrm>
            <a:off x="457200" y="1200150"/>
            <a:ext cx="8229600" cy="33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C9BE3A3-8780-4087-A3EE-66AD21C007C1}"/>
              </a:ext>
            </a:extLst>
          </p:cNvPr>
          <p:cNvSpPr>
            <a:spLocks noGrp="1" noChangeArrowheads="1"/>
          </p:cNvSpPr>
          <p:nvPr>
            <p:ph type="dt" sz="half" idx="2"/>
          </p:nvPr>
        </p:nvSpPr>
        <p:spPr bwMode="auto">
          <a:xfrm>
            <a:off x="6553200" y="468362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buFontTx/>
              <a:buNone/>
              <a:defRPr sz="788" smtClean="0">
                <a:latin typeface="Arial" charset="0"/>
                <a:cs typeface="Arial" charset="0"/>
              </a:defRPr>
            </a:lvl1pPr>
          </a:lstStyle>
          <a:p>
            <a:pPr>
              <a:defRPr/>
            </a:pPr>
            <a:fld id="{38F6018A-4E28-4C6D-9120-E4C549244511}" type="datetime1">
              <a:rPr lang="ar-SA"/>
              <a:pPr>
                <a:defRPr/>
              </a:pPr>
              <a:t>11/04/1445</a:t>
            </a:fld>
            <a:endParaRPr lang="en-US"/>
          </a:p>
        </p:txBody>
      </p:sp>
      <p:sp>
        <p:nvSpPr>
          <p:cNvPr id="1029" name="Rectangle 5">
            <a:extLst>
              <a:ext uri="{FF2B5EF4-FFF2-40B4-BE49-F238E27FC236}">
                <a16:creationId xmlns:a16="http://schemas.microsoft.com/office/drawing/2014/main" id="{53BF4923-4F8B-445C-A1DE-051409420E67}"/>
              </a:ext>
            </a:extLst>
          </p:cNvPr>
          <p:cNvSpPr>
            <a:spLocks noGrp="1" noChangeArrowheads="1"/>
          </p:cNvSpPr>
          <p:nvPr>
            <p:ph type="ftr" sz="quarter" idx="3"/>
          </p:nvPr>
        </p:nvSpPr>
        <p:spPr bwMode="auto">
          <a:xfrm>
            <a:off x="3124200" y="4683621"/>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buFontTx/>
              <a:buNone/>
              <a:defRPr sz="788" smtClean="0">
                <a:latin typeface="Arial" charset="0"/>
                <a:cs typeface="Arial" charset="0"/>
              </a:defRPr>
            </a:lvl1pPr>
          </a:lstStyle>
          <a:p>
            <a:pPr>
              <a:defRPr/>
            </a:pPr>
            <a:r>
              <a:rPr lang="en-US"/>
              <a:t>Prepared by Dr. Zakir H. Ahmed</a:t>
            </a:r>
          </a:p>
        </p:txBody>
      </p:sp>
      <p:sp>
        <p:nvSpPr>
          <p:cNvPr id="1030" name="Rectangle 6">
            <a:extLst>
              <a:ext uri="{FF2B5EF4-FFF2-40B4-BE49-F238E27FC236}">
                <a16:creationId xmlns:a16="http://schemas.microsoft.com/office/drawing/2014/main" id="{DF1B152C-8F45-4D69-BC54-259AB51A231C}"/>
              </a:ext>
            </a:extLst>
          </p:cNvPr>
          <p:cNvSpPr>
            <a:spLocks noGrp="1" noChangeArrowheads="1"/>
          </p:cNvSpPr>
          <p:nvPr>
            <p:ph type="sldNum" sz="quarter" idx="4"/>
          </p:nvPr>
        </p:nvSpPr>
        <p:spPr bwMode="auto">
          <a:xfrm>
            <a:off x="457200" y="468362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buFontTx/>
              <a:buNone/>
              <a:defRPr sz="788"/>
            </a:lvl1pPr>
          </a:lstStyle>
          <a:p>
            <a:fld id="{6126C2BB-F9CC-4847-894F-D3BEF78878C8}" type="slidenum">
              <a:rPr lang="ar-SA" altLang="en-US"/>
              <a:pPr/>
              <a:t>‹#›</a:t>
            </a:fld>
            <a:endParaRPr lang="en-US" altLang="en-US"/>
          </a:p>
        </p:txBody>
      </p:sp>
    </p:spTree>
    <p:extLst>
      <p:ext uri="{BB962C8B-B14F-4D97-AF65-F5344CB8AC3E}">
        <p14:creationId xmlns:p14="http://schemas.microsoft.com/office/powerpoint/2010/main" val="8874406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ctr" rtl="1" eaLnBrk="0" fontAlgn="base" hangingPunct="0">
        <a:spcBef>
          <a:spcPct val="0"/>
        </a:spcBef>
        <a:spcAft>
          <a:spcPct val="0"/>
        </a:spcAft>
        <a:defRPr sz="2475">
          <a:solidFill>
            <a:schemeClr val="tx2"/>
          </a:solidFill>
          <a:latin typeface="+mj-lt"/>
          <a:ea typeface="+mj-ea"/>
          <a:cs typeface="+mj-cs"/>
        </a:defRPr>
      </a:lvl1pPr>
      <a:lvl2pPr algn="ctr" rtl="1" eaLnBrk="0" fontAlgn="base" hangingPunct="0">
        <a:spcBef>
          <a:spcPct val="0"/>
        </a:spcBef>
        <a:spcAft>
          <a:spcPct val="0"/>
        </a:spcAft>
        <a:defRPr sz="2475">
          <a:solidFill>
            <a:schemeClr val="tx2"/>
          </a:solidFill>
          <a:latin typeface="Arial" charset="0"/>
          <a:cs typeface="Arial" charset="0"/>
        </a:defRPr>
      </a:lvl2pPr>
      <a:lvl3pPr algn="ctr" rtl="1" eaLnBrk="0" fontAlgn="base" hangingPunct="0">
        <a:spcBef>
          <a:spcPct val="0"/>
        </a:spcBef>
        <a:spcAft>
          <a:spcPct val="0"/>
        </a:spcAft>
        <a:defRPr sz="2475">
          <a:solidFill>
            <a:schemeClr val="tx2"/>
          </a:solidFill>
          <a:latin typeface="Arial" charset="0"/>
          <a:cs typeface="Arial" charset="0"/>
        </a:defRPr>
      </a:lvl3pPr>
      <a:lvl4pPr algn="ctr" rtl="1" eaLnBrk="0" fontAlgn="base" hangingPunct="0">
        <a:spcBef>
          <a:spcPct val="0"/>
        </a:spcBef>
        <a:spcAft>
          <a:spcPct val="0"/>
        </a:spcAft>
        <a:defRPr sz="2475">
          <a:solidFill>
            <a:schemeClr val="tx2"/>
          </a:solidFill>
          <a:latin typeface="Arial" charset="0"/>
          <a:cs typeface="Arial" charset="0"/>
        </a:defRPr>
      </a:lvl4pPr>
      <a:lvl5pPr algn="ctr" rtl="1" eaLnBrk="0" fontAlgn="base" hangingPunct="0">
        <a:spcBef>
          <a:spcPct val="0"/>
        </a:spcBef>
        <a:spcAft>
          <a:spcPct val="0"/>
        </a:spcAft>
        <a:defRPr sz="2475">
          <a:solidFill>
            <a:schemeClr val="tx2"/>
          </a:solidFill>
          <a:latin typeface="Arial" charset="0"/>
          <a:cs typeface="Arial" charset="0"/>
        </a:defRPr>
      </a:lvl5pPr>
      <a:lvl6pPr marL="257175" algn="ctr" rtl="1" fontAlgn="base">
        <a:spcBef>
          <a:spcPct val="0"/>
        </a:spcBef>
        <a:spcAft>
          <a:spcPct val="0"/>
        </a:spcAft>
        <a:defRPr sz="2475">
          <a:solidFill>
            <a:schemeClr val="tx2"/>
          </a:solidFill>
          <a:latin typeface="Arial" charset="0"/>
          <a:cs typeface="Arial" charset="0"/>
        </a:defRPr>
      </a:lvl6pPr>
      <a:lvl7pPr marL="514350" algn="ctr" rtl="1" fontAlgn="base">
        <a:spcBef>
          <a:spcPct val="0"/>
        </a:spcBef>
        <a:spcAft>
          <a:spcPct val="0"/>
        </a:spcAft>
        <a:defRPr sz="2475">
          <a:solidFill>
            <a:schemeClr val="tx2"/>
          </a:solidFill>
          <a:latin typeface="Arial" charset="0"/>
          <a:cs typeface="Arial" charset="0"/>
        </a:defRPr>
      </a:lvl7pPr>
      <a:lvl8pPr marL="771525" algn="ctr" rtl="1" fontAlgn="base">
        <a:spcBef>
          <a:spcPct val="0"/>
        </a:spcBef>
        <a:spcAft>
          <a:spcPct val="0"/>
        </a:spcAft>
        <a:defRPr sz="2475">
          <a:solidFill>
            <a:schemeClr val="tx2"/>
          </a:solidFill>
          <a:latin typeface="Arial" charset="0"/>
          <a:cs typeface="Arial" charset="0"/>
        </a:defRPr>
      </a:lvl8pPr>
      <a:lvl9pPr marL="1028700" algn="ctr" rtl="1" fontAlgn="base">
        <a:spcBef>
          <a:spcPct val="0"/>
        </a:spcBef>
        <a:spcAft>
          <a:spcPct val="0"/>
        </a:spcAft>
        <a:defRPr sz="2475">
          <a:solidFill>
            <a:schemeClr val="tx2"/>
          </a:solidFill>
          <a:latin typeface="Arial" charset="0"/>
          <a:cs typeface="Arial" charset="0"/>
        </a:defRPr>
      </a:lvl9pPr>
    </p:titleStyle>
    <p:bodyStyle>
      <a:lvl1pPr marL="192881" indent="-192881" algn="r" rtl="1" eaLnBrk="0" fontAlgn="base" hangingPunct="0">
        <a:spcBef>
          <a:spcPct val="20000"/>
        </a:spcBef>
        <a:spcAft>
          <a:spcPct val="0"/>
        </a:spcAft>
        <a:buChar char="•"/>
        <a:defRPr sz="1800">
          <a:solidFill>
            <a:schemeClr val="tx1"/>
          </a:solidFill>
          <a:latin typeface="+mn-lt"/>
          <a:ea typeface="+mn-ea"/>
          <a:cs typeface="+mn-cs"/>
        </a:defRPr>
      </a:lvl1pPr>
      <a:lvl2pPr marL="417909" indent="-160734" algn="r" rtl="1" eaLnBrk="0" fontAlgn="base" hangingPunct="0">
        <a:spcBef>
          <a:spcPct val="20000"/>
        </a:spcBef>
        <a:spcAft>
          <a:spcPct val="0"/>
        </a:spcAft>
        <a:buChar char="–"/>
        <a:defRPr sz="1575">
          <a:solidFill>
            <a:schemeClr val="tx1"/>
          </a:solidFill>
          <a:latin typeface="+mn-lt"/>
          <a:cs typeface="+mn-cs"/>
        </a:defRPr>
      </a:lvl2pPr>
      <a:lvl3pPr marL="642938" indent="-128588" algn="r" rtl="1" eaLnBrk="0" fontAlgn="base" hangingPunct="0">
        <a:spcBef>
          <a:spcPct val="20000"/>
        </a:spcBef>
        <a:spcAft>
          <a:spcPct val="0"/>
        </a:spcAft>
        <a:buChar char="•"/>
        <a:defRPr sz="1350">
          <a:solidFill>
            <a:schemeClr val="tx1"/>
          </a:solidFill>
          <a:latin typeface="+mn-lt"/>
          <a:cs typeface="+mn-cs"/>
        </a:defRPr>
      </a:lvl3pPr>
      <a:lvl4pPr marL="900113" indent="-128588" algn="r" rtl="1" eaLnBrk="0" fontAlgn="base" hangingPunct="0">
        <a:spcBef>
          <a:spcPct val="20000"/>
        </a:spcBef>
        <a:spcAft>
          <a:spcPct val="0"/>
        </a:spcAft>
        <a:buChar char="–"/>
        <a:defRPr sz="1125">
          <a:solidFill>
            <a:schemeClr val="tx1"/>
          </a:solidFill>
          <a:latin typeface="+mn-lt"/>
          <a:cs typeface="+mn-cs"/>
        </a:defRPr>
      </a:lvl4pPr>
      <a:lvl5pPr marL="1157288" indent="-128588" algn="r" rtl="1" eaLnBrk="0" fontAlgn="base" hangingPunct="0">
        <a:spcBef>
          <a:spcPct val="20000"/>
        </a:spcBef>
        <a:spcAft>
          <a:spcPct val="0"/>
        </a:spcAft>
        <a:buChar char="»"/>
        <a:defRPr sz="1125">
          <a:solidFill>
            <a:schemeClr val="tx1"/>
          </a:solidFill>
          <a:latin typeface="+mn-lt"/>
          <a:cs typeface="+mn-cs"/>
        </a:defRPr>
      </a:lvl5pPr>
      <a:lvl6pPr marL="1414463" indent="-128588" algn="r" rtl="1" fontAlgn="base">
        <a:spcBef>
          <a:spcPct val="20000"/>
        </a:spcBef>
        <a:spcAft>
          <a:spcPct val="0"/>
        </a:spcAft>
        <a:buChar char="»"/>
        <a:defRPr sz="1125">
          <a:solidFill>
            <a:schemeClr val="tx1"/>
          </a:solidFill>
          <a:latin typeface="+mn-lt"/>
          <a:cs typeface="+mn-cs"/>
        </a:defRPr>
      </a:lvl6pPr>
      <a:lvl7pPr marL="1671638" indent="-128588" algn="r" rtl="1" fontAlgn="base">
        <a:spcBef>
          <a:spcPct val="20000"/>
        </a:spcBef>
        <a:spcAft>
          <a:spcPct val="0"/>
        </a:spcAft>
        <a:buChar char="»"/>
        <a:defRPr sz="1125">
          <a:solidFill>
            <a:schemeClr val="tx1"/>
          </a:solidFill>
          <a:latin typeface="+mn-lt"/>
          <a:cs typeface="+mn-cs"/>
        </a:defRPr>
      </a:lvl7pPr>
      <a:lvl8pPr marL="1928813" indent="-128588" algn="r" rtl="1" fontAlgn="base">
        <a:spcBef>
          <a:spcPct val="20000"/>
        </a:spcBef>
        <a:spcAft>
          <a:spcPct val="0"/>
        </a:spcAft>
        <a:buChar char="»"/>
        <a:defRPr sz="1125">
          <a:solidFill>
            <a:schemeClr val="tx1"/>
          </a:solidFill>
          <a:latin typeface="+mn-lt"/>
          <a:cs typeface="+mn-cs"/>
        </a:defRPr>
      </a:lvl8pPr>
      <a:lvl9pPr marL="2185988" indent="-128588" algn="r" rtl="1"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6.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customXml" Target="../ink/ink7.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customXml" Target="../ink/ink10.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7.emf"/><Relationship Id="rId4" Type="http://schemas.openxmlformats.org/officeDocument/2006/relationships/customXml" Target="../ink/ink12.xml"/></Relationships>
</file>

<file path=ppt/slides/_rels/slide2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2.emf"/></Relationships>
</file>

<file path=ppt/slides/_rels/slide28.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6.emf"/><Relationship Id="rId12" Type="http://schemas.openxmlformats.org/officeDocument/2006/relationships/customXml" Target="../ink/ink24.xml"/><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customXml" Target="../ink/ink25.xml"/><Relationship Id="rId1" Type="http://schemas.openxmlformats.org/officeDocument/2006/relationships/slideLayout" Target="../slideLayouts/slideLayout7.xml"/><Relationship Id="rId6" Type="http://schemas.openxmlformats.org/officeDocument/2006/relationships/customXml" Target="../ink/ink27.xml"/><Relationship Id="rId5" Type="http://schemas.openxmlformats.org/officeDocument/2006/relationships/image" Target="../media/image31.emf"/><Relationship Id="rId4" Type="http://schemas.openxmlformats.org/officeDocument/2006/relationships/customXml" Target="../ink/ink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customXml" Target="../ink/ink36.xml"/><Relationship Id="rId26" Type="http://schemas.openxmlformats.org/officeDocument/2006/relationships/customXml" Target="../ink/ink40.xml"/><Relationship Id="rId39" Type="http://schemas.openxmlformats.org/officeDocument/2006/relationships/image" Target="../media/image52.emf"/><Relationship Id="rId21" Type="http://schemas.openxmlformats.org/officeDocument/2006/relationships/image" Target="../media/image42.emf"/><Relationship Id="rId34" Type="http://schemas.openxmlformats.org/officeDocument/2006/relationships/customXml" Target="../ink/ink44.xml"/><Relationship Id="rId42" Type="http://schemas.openxmlformats.org/officeDocument/2006/relationships/customXml" Target="../ink/ink48.xml"/><Relationship Id="rId47" Type="http://schemas.openxmlformats.org/officeDocument/2006/relationships/image" Target="../media/image56.emf"/><Relationship Id="rId50" Type="http://schemas.openxmlformats.org/officeDocument/2006/relationships/customXml" Target="../ink/ink52.xml"/><Relationship Id="rId55" Type="http://schemas.openxmlformats.org/officeDocument/2006/relationships/image" Target="../media/image60.emf"/><Relationship Id="rId63" Type="http://schemas.openxmlformats.org/officeDocument/2006/relationships/image" Target="../media/image64.emf"/><Relationship Id="rId68" Type="http://schemas.openxmlformats.org/officeDocument/2006/relationships/customXml" Target="../ink/ink61.xml"/><Relationship Id="rId76" Type="http://schemas.openxmlformats.org/officeDocument/2006/relationships/customXml" Target="../ink/ink65.xml"/><Relationship Id="rId84" Type="http://schemas.openxmlformats.org/officeDocument/2006/relationships/customXml" Target="../ink/ink69.xml"/><Relationship Id="rId89" Type="http://schemas.openxmlformats.org/officeDocument/2006/relationships/image" Target="../media/image77.emf"/><Relationship Id="rId7" Type="http://schemas.openxmlformats.org/officeDocument/2006/relationships/image" Target="../media/image35.emf"/><Relationship Id="rId71" Type="http://schemas.openxmlformats.org/officeDocument/2006/relationships/image" Target="../media/image68.emf"/><Relationship Id="rId2" Type="http://schemas.openxmlformats.org/officeDocument/2006/relationships/customXml" Target="../ink/ink28.xml"/><Relationship Id="rId16" Type="http://schemas.openxmlformats.org/officeDocument/2006/relationships/customXml" Target="../ink/ink35.xml"/><Relationship Id="rId29" Type="http://schemas.openxmlformats.org/officeDocument/2006/relationships/image" Target="../media/image46.emf"/><Relationship Id="rId11" Type="http://schemas.openxmlformats.org/officeDocument/2006/relationships/image" Target="../media/image37.emf"/><Relationship Id="rId24" Type="http://schemas.openxmlformats.org/officeDocument/2006/relationships/customXml" Target="../ink/ink39.xml"/><Relationship Id="rId32" Type="http://schemas.openxmlformats.org/officeDocument/2006/relationships/customXml" Target="../ink/ink43.xml"/><Relationship Id="rId37" Type="http://schemas.openxmlformats.org/officeDocument/2006/relationships/image" Target="../media/image51.emf"/><Relationship Id="rId40" Type="http://schemas.openxmlformats.org/officeDocument/2006/relationships/customXml" Target="../ink/ink47.xml"/><Relationship Id="rId45" Type="http://schemas.openxmlformats.org/officeDocument/2006/relationships/image" Target="../media/image55.emf"/><Relationship Id="rId53" Type="http://schemas.openxmlformats.org/officeDocument/2006/relationships/image" Target="../media/image59.emf"/><Relationship Id="rId58" Type="http://schemas.openxmlformats.org/officeDocument/2006/relationships/customXml" Target="../ink/ink56.xml"/><Relationship Id="rId66" Type="http://schemas.openxmlformats.org/officeDocument/2006/relationships/customXml" Target="../ink/ink60.xml"/><Relationship Id="rId74" Type="http://schemas.openxmlformats.org/officeDocument/2006/relationships/customXml" Target="../ink/ink64.xml"/><Relationship Id="rId79" Type="http://schemas.openxmlformats.org/officeDocument/2006/relationships/image" Target="../media/image72.emf"/><Relationship Id="rId87" Type="http://schemas.openxmlformats.org/officeDocument/2006/relationships/image" Target="../media/image76.emf"/><Relationship Id="rId5" Type="http://schemas.openxmlformats.org/officeDocument/2006/relationships/image" Target="../media/image34.emf"/><Relationship Id="rId61" Type="http://schemas.openxmlformats.org/officeDocument/2006/relationships/image" Target="../media/image63.emf"/><Relationship Id="rId82" Type="http://schemas.openxmlformats.org/officeDocument/2006/relationships/customXml" Target="../ink/ink68.xml"/><Relationship Id="rId19" Type="http://schemas.openxmlformats.org/officeDocument/2006/relationships/image" Target="../media/image41.emf"/><Relationship Id="rId4" Type="http://schemas.openxmlformats.org/officeDocument/2006/relationships/customXml" Target="../ink/ink29.xml"/><Relationship Id="rId9" Type="http://schemas.openxmlformats.org/officeDocument/2006/relationships/image" Target="../media/image36.emf"/><Relationship Id="rId14" Type="http://schemas.openxmlformats.org/officeDocument/2006/relationships/customXml" Target="../ink/ink34.xml"/><Relationship Id="rId22" Type="http://schemas.openxmlformats.org/officeDocument/2006/relationships/customXml" Target="../ink/ink38.xml"/><Relationship Id="rId27" Type="http://schemas.openxmlformats.org/officeDocument/2006/relationships/image" Target="../media/image45.emf"/><Relationship Id="rId30" Type="http://schemas.openxmlformats.org/officeDocument/2006/relationships/customXml" Target="../ink/ink42.xml"/><Relationship Id="rId35" Type="http://schemas.openxmlformats.org/officeDocument/2006/relationships/image" Target="../media/image49.emf"/><Relationship Id="rId43" Type="http://schemas.openxmlformats.org/officeDocument/2006/relationships/image" Target="../media/image54.emf"/><Relationship Id="rId48" Type="http://schemas.openxmlformats.org/officeDocument/2006/relationships/customXml" Target="../ink/ink51.xml"/><Relationship Id="rId56" Type="http://schemas.openxmlformats.org/officeDocument/2006/relationships/customXml" Target="../ink/ink55.xml"/><Relationship Id="rId64" Type="http://schemas.openxmlformats.org/officeDocument/2006/relationships/customXml" Target="../ink/ink59.xml"/><Relationship Id="rId69" Type="http://schemas.openxmlformats.org/officeDocument/2006/relationships/image" Target="../media/image67.emf"/><Relationship Id="rId77" Type="http://schemas.openxmlformats.org/officeDocument/2006/relationships/image" Target="../media/image71.emf"/><Relationship Id="rId8" Type="http://schemas.openxmlformats.org/officeDocument/2006/relationships/customXml" Target="../ink/ink31.xml"/><Relationship Id="rId51" Type="http://schemas.openxmlformats.org/officeDocument/2006/relationships/image" Target="../media/image58.emf"/><Relationship Id="rId72" Type="http://schemas.openxmlformats.org/officeDocument/2006/relationships/customXml" Target="../ink/ink63.xml"/><Relationship Id="rId80" Type="http://schemas.openxmlformats.org/officeDocument/2006/relationships/customXml" Target="../ink/ink67.xml"/><Relationship Id="rId85" Type="http://schemas.openxmlformats.org/officeDocument/2006/relationships/image" Target="../media/image75.emf"/><Relationship Id="rId3" Type="http://schemas.openxmlformats.org/officeDocument/2006/relationships/image" Target="../media/image33.emf"/><Relationship Id="rId12" Type="http://schemas.openxmlformats.org/officeDocument/2006/relationships/customXml" Target="../ink/ink33.xml"/><Relationship Id="rId17" Type="http://schemas.openxmlformats.org/officeDocument/2006/relationships/image" Target="../media/image40.emf"/><Relationship Id="rId25" Type="http://schemas.openxmlformats.org/officeDocument/2006/relationships/image" Target="../media/image44.emf"/><Relationship Id="rId33" Type="http://schemas.openxmlformats.org/officeDocument/2006/relationships/image" Target="../media/image48.emf"/><Relationship Id="rId38" Type="http://schemas.openxmlformats.org/officeDocument/2006/relationships/customXml" Target="../ink/ink46.xml"/><Relationship Id="rId46" Type="http://schemas.openxmlformats.org/officeDocument/2006/relationships/customXml" Target="../ink/ink50.xml"/><Relationship Id="rId59" Type="http://schemas.openxmlformats.org/officeDocument/2006/relationships/image" Target="../media/image62.emf"/><Relationship Id="rId67" Type="http://schemas.openxmlformats.org/officeDocument/2006/relationships/image" Target="../media/image66.emf"/><Relationship Id="rId20" Type="http://schemas.openxmlformats.org/officeDocument/2006/relationships/customXml" Target="../ink/ink37.xml"/><Relationship Id="rId41" Type="http://schemas.openxmlformats.org/officeDocument/2006/relationships/image" Target="../media/image53.emf"/><Relationship Id="rId54" Type="http://schemas.openxmlformats.org/officeDocument/2006/relationships/customXml" Target="../ink/ink54.xml"/><Relationship Id="rId62" Type="http://schemas.openxmlformats.org/officeDocument/2006/relationships/customXml" Target="../ink/ink58.xml"/><Relationship Id="rId70" Type="http://schemas.openxmlformats.org/officeDocument/2006/relationships/customXml" Target="../ink/ink62.xml"/><Relationship Id="rId75" Type="http://schemas.openxmlformats.org/officeDocument/2006/relationships/image" Target="../media/image70.emf"/><Relationship Id="rId83" Type="http://schemas.openxmlformats.org/officeDocument/2006/relationships/image" Target="../media/image74.emf"/><Relationship Id="rId88"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customXml" Target="../ink/ink30.xml"/><Relationship Id="rId15" Type="http://schemas.openxmlformats.org/officeDocument/2006/relationships/image" Target="../media/image39.emf"/><Relationship Id="rId23" Type="http://schemas.openxmlformats.org/officeDocument/2006/relationships/image" Target="../media/image43.emf"/><Relationship Id="rId28" Type="http://schemas.openxmlformats.org/officeDocument/2006/relationships/customXml" Target="../ink/ink41.xml"/><Relationship Id="rId36" Type="http://schemas.openxmlformats.org/officeDocument/2006/relationships/customXml" Target="../ink/ink45.xml"/><Relationship Id="rId49" Type="http://schemas.openxmlformats.org/officeDocument/2006/relationships/image" Target="../media/image57.emf"/><Relationship Id="rId57" Type="http://schemas.openxmlformats.org/officeDocument/2006/relationships/image" Target="../media/image61.emf"/><Relationship Id="rId10" Type="http://schemas.openxmlformats.org/officeDocument/2006/relationships/customXml" Target="../ink/ink32.xml"/><Relationship Id="rId31" Type="http://schemas.openxmlformats.org/officeDocument/2006/relationships/image" Target="../media/image47.emf"/><Relationship Id="rId44" Type="http://schemas.openxmlformats.org/officeDocument/2006/relationships/customXml" Target="../ink/ink49.xml"/><Relationship Id="rId52" Type="http://schemas.openxmlformats.org/officeDocument/2006/relationships/customXml" Target="../ink/ink53.xml"/><Relationship Id="rId60" Type="http://schemas.openxmlformats.org/officeDocument/2006/relationships/customXml" Target="../ink/ink57.xml"/><Relationship Id="rId65" Type="http://schemas.openxmlformats.org/officeDocument/2006/relationships/image" Target="../media/image65.emf"/><Relationship Id="rId73" Type="http://schemas.openxmlformats.org/officeDocument/2006/relationships/image" Target="../media/image69.emf"/><Relationship Id="rId78" Type="http://schemas.openxmlformats.org/officeDocument/2006/relationships/customXml" Target="../ink/ink66.xml"/><Relationship Id="rId81" Type="http://schemas.openxmlformats.org/officeDocument/2006/relationships/image" Target="../media/image73.emf"/><Relationship Id="rId86" Type="http://schemas.openxmlformats.org/officeDocument/2006/relationships/customXml" Target="../ink/ink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7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36.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customXml" Target="../ink/ink74.xml"/><Relationship Id="rId7" Type="http://schemas.openxmlformats.org/officeDocument/2006/relationships/customXml" Target="../ink/ink76.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82.emf"/><Relationship Id="rId5" Type="http://schemas.openxmlformats.org/officeDocument/2006/relationships/customXml" Target="../ink/ink75.xml"/><Relationship Id="rId10" Type="http://schemas.openxmlformats.org/officeDocument/2006/relationships/image" Target="../media/image84.emf"/><Relationship Id="rId4" Type="http://schemas.openxmlformats.org/officeDocument/2006/relationships/image" Target="../media/image81.emf"/><Relationship Id="rId9" Type="http://schemas.openxmlformats.org/officeDocument/2006/relationships/customXml" Target="../ink/ink77.xml"/></Relationships>
</file>

<file path=ppt/slides/_rels/slide4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customXml" Target="../ink/ink7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811384" y="1635909"/>
            <a:ext cx="5381896" cy="158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CMPE371</a:t>
            </a:r>
            <a:br>
              <a:rPr lang="tr-TR"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Analysis of Algorithms</a:t>
            </a:r>
            <a:br>
              <a:rPr lang="tr-TR"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FALL</a:t>
            </a:r>
            <a:r>
              <a:rPr lang="tr-TR" sz="2000" b="1" dirty="0">
                <a:latin typeface="Arial" panose="020B0604020202020204" pitchFamily="34" charset="0"/>
                <a:cs typeface="Arial" panose="020B0604020202020204" pitchFamily="34" charset="0"/>
              </a:rPr>
              <a:t>  202</a:t>
            </a:r>
            <a:r>
              <a:rPr lang="en-GB" sz="2000" b="1" dirty="0">
                <a:latin typeface="Arial" panose="020B0604020202020204" pitchFamily="34" charset="0"/>
                <a:cs typeface="Arial" panose="020B0604020202020204" pitchFamily="34" charset="0"/>
              </a:rPr>
              <a:t>3</a:t>
            </a:r>
            <a:r>
              <a:rPr lang="tr-TR" sz="2000" b="1" dirty="0">
                <a:latin typeface="Arial" panose="020B0604020202020204" pitchFamily="34" charset="0"/>
                <a:cs typeface="Arial" panose="020B0604020202020204" pitchFamily="34" charset="0"/>
              </a:rPr>
              <a:t>-202</a:t>
            </a:r>
            <a:r>
              <a:rPr lang="en-GB" sz="2000" b="1" dirty="0">
                <a:latin typeface="Arial" panose="020B0604020202020204" pitchFamily="34" charset="0"/>
                <a:cs typeface="Arial" panose="020B0604020202020204" pitchFamily="34" charset="0"/>
              </a:rPr>
              <a:t>4</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Lecture </a:t>
            </a:r>
            <a:r>
              <a:rPr lang="en-GB" sz="2000" b="1" dirty="0">
                <a:latin typeface="Arial" panose="020B0604020202020204" pitchFamily="34" charset="0"/>
                <a:cs typeface="Arial" panose="020B0604020202020204" pitchFamily="34" charset="0"/>
              </a:rPr>
              <a:t>5</a:t>
            </a:r>
            <a:r>
              <a:rPr lang="tr-TR" sz="2000" b="1" dirty="0">
                <a:latin typeface="Arial" panose="020B0604020202020204" pitchFamily="34" charset="0"/>
                <a:cs typeface="Arial" panose="020B0604020202020204" pitchFamily="34" charset="0"/>
              </a:rPr>
              <a:t> Part II</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The Dynamic Programming Approach</a:t>
            </a: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endParaRPr sz="2000" b="1" dirty="0">
              <a:latin typeface="Arial" panose="020B0604020202020204" pitchFamily="34" charset="0"/>
              <a:cs typeface="Arial" panose="020B0604020202020204" pitchFamily="34" charset="0"/>
            </a:endParaRPr>
          </a:p>
        </p:txBody>
      </p:sp>
      <p:pic>
        <p:nvPicPr>
          <p:cNvPr id="2" name="Picture 4">
            <a:extLst>
              <a:ext uri="{FF2B5EF4-FFF2-40B4-BE49-F238E27FC236}">
                <a16:creationId xmlns:a16="http://schemas.microsoft.com/office/drawing/2014/main" id="{D7DE0C66-32C3-47C1-AF1A-3E85AE2D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109" y="0"/>
            <a:ext cx="2101891" cy="247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6A811C3F-B117-4D07-9C76-0AFEFDDC6524}"/>
              </a:ext>
            </a:extLst>
          </p:cNvPr>
          <p:cNvSpPr>
            <a:spLocks noGrp="1" noChangeArrowheads="1"/>
          </p:cNvSpPr>
          <p:nvPr>
            <p:ph type="title"/>
          </p:nvPr>
        </p:nvSpPr>
        <p:spPr>
          <a:xfrm>
            <a:off x="308225" y="0"/>
            <a:ext cx="7692775" cy="514350"/>
          </a:xfrm>
        </p:spPr>
        <p:txBody>
          <a:bodyPr>
            <a:normAutofit fontScale="90000"/>
          </a:bodyPr>
          <a:lstStyle/>
          <a:p>
            <a:pPr>
              <a:defRPr/>
            </a:pPr>
            <a:r>
              <a:rPr lang="en-US" altLang="en-US" dirty="0"/>
              <a:t>DP solution to the coin-row problem (cont.)</a:t>
            </a:r>
          </a:p>
        </p:txBody>
      </p:sp>
      <p:sp>
        <p:nvSpPr>
          <p:cNvPr id="464899" name="Text Box 3">
            <a:extLst>
              <a:ext uri="{FF2B5EF4-FFF2-40B4-BE49-F238E27FC236}">
                <a16:creationId xmlns:a16="http://schemas.microsoft.com/office/drawing/2014/main" id="{0140D569-D8E5-47DD-BE2F-654B69E04813}"/>
              </a:ext>
            </a:extLst>
          </p:cNvPr>
          <p:cNvSpPr txBox="1">
            <a:spLocks noChangeArrowheads="1"/>
          </p:cNvSpPr>
          <p:nvPr/>
        </p:nvSpPr>
        <p:spPr bwMode="auto">
          <a:xfrm>
            <a:off x="1457325" y="800100"/>
            <a:ext cx="654367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b="1">
              <a:effectLst>
                <a:outerShdw blurRad="38100" dist="38100" dir="2700000" algn="tl">
                  <a:srgbClr val="000000"/>
                </a:outerShdw>
              </a:effectLst>
            </a:endParaRPr>
          </a:p>
          <a:p>
            <a:pPr>
              <a:defRPr/>
            </a:pPr>
            <a:endParaRPr lang="en-US" altLang="en-US" sz="1800" b="1">
              <a:effectLst>
                <a:outerShdw blurRad="38100" dist="38100" dir="2700000" algn="tl">
                  <a:srgbClr val="000000"/>
                </a:outerShdw>
              </a:effectLst>
            </a:endParaRPr>
          </a:p>
          <a:p>
            <a:pPr>
              <a:defRPr/>
            </a:pPr>
            <a:endParaRPr lang="en-US" altLang="en-US" sz="2100" b="1">
              <a:solidFill>
                <a:schemeClr val="hlink"/>
              </a:solidFill>
              <a:effectLst>
                <a:outerShdw blurRad="38100" dist="38100" dir="2700000" algn="tl">
                  <a:srgbClr val="000000"/>
                </a:outerShdw>
              </a:effectLst>
            </a:endParaRPr>
          </a:p>
        </p:txBody>
      </p:sp>
      <p:graphicFrame>
        <p:nvGraphicFramePr>
          <p:cNvPr id="464900" name="Group 4">
            <a:extLst>
              <a:ext uri="{FF2B5EF4-FFF2-40B4-BE49-F238E27FC236}">
                <a16:creationId xmlns:a16="http://schemas.microsoft.com/office/drawing/2014/main" id="{AF12A299-ECBA-4951-BA68-656E5F004C88}"/>
              </a:ext>
            </a:extLst>
          </p:cNvPr>
          <p:cNvGraphicFramePr>
            <a:graphicFrameLocks noGrp="1"/>
          </p:cNvGraphicFramePr>
          <p:nvPr>
            <p:ph idx="1"/>
            <p:extLst>
              <p:ext uri="{D42A27DB-BD31-4B8C-83A1-F6EECF244321}">
                <p14:modId xmlns:p14="http://schemas.microsoft.com/office/powerpoint/2010/main" val="1556418191"/>
              </p:ext>
            </p:extLst>
          </p:nvPr>
        </p:nvGraphicFramePr>
        <p:xfrm>
          <a:off x="2057400" y="1543051"/>
          <a:ext cx="5617371" cy="1222773"/>
        </p:xfrm>
        <a:graphic>
          <a:graphicData uri="http://schemas.openxmlformats.org/drawingml/2006/table">
            <a:tbl>
              <a:tblPr/>
              <a:tblGrid>
                <a:gridCol w="702469">
                  <a:extLst>
                    <a:ext uri="{9D8B030D-6E8A-4147-A177-3AD203B41FA5}">
                      <a16:colId xmlns:a16="http://schemas.microsoft.com/office/drawing/2014/main" val="20000"/>
                    </a:ext>
                  </a:extLst>
                </a:gridCol>
                <a:gridCol w="702469">
                  <a:extLst>
                    <a:ext uri="{9D8B030D-6E8A-4147-A177-3AD203B41FA5}">
                      <a16:colId xmlns:a16="http://schemas.microsoft.com/office/drawing/2014/main" val="20001"/>
                    </a:ext>
                  </a:extLst>
                </a:gridCol>
                <a:gridCol w="702469">
                  <a:extLst>
                    <a:ext uri="{9D8B030D-6E8A-4147-A177-3AD203B41FA5}">
                      <a16:colId xmlns:a16="http://schemas.microsoft.com/office/drawing/2014/main" val="20002"/>
                    </a:ext>
                  </a:extLst>
                </a:gridCol>
                <a:gridCol w="702469">
                  <a:extLst>
                    <a:ext uri="{9D8B030D-6E8A-4147-A177-3AD203B41FA5}">
                      <a16:colId xmlns:a16="http://schemas.microsoft.com/office/drawing/2014/main" val="20003"/>
                    </a:ext>
                  </a:extLst>
                </a:gridCol>
                <a:gridCol w="700088">
                  <a:extLst>
                    <a:ext uri="{9D8B030D-6E8A-4147-A177-3AD203B41FA5}">
                      <a16:colId xmlns:a16="http://schemas.microsoft.com/office/drawing/2014/main" val="20004"/>
                    </a:ext>
                  </a:extLst>
                </a:gridCol>
                <a:gridCol w="702469">
                  <a:extLst>
                    <a:ext uri="{9D8B030D-6E8A-4147-A177-3AD203B41FA5}">
                      <a16:colId xmlns:a16="http://schemas.microsoft.com/office/drawing/2014/main" val="20005"/>
                    </a:ext>
                  </a:extLst>
                </a:gridCol>
                <a:gridCol w="702469">
                  <a:extLst>
                    <a:ext uri="{9D8B030D-6E8A-4147-A177-3AD203B41FA5}">
                      <a16:colId xmlns:a16="http://schemas.microsoft.com/office/drawing/2014/main" val="20006"/>
                    </a:ext>
                  </a:extLst>
                </a:gridCol>
                <a:gridCol w="702469">
                  <a:extLst>
                    <a:ext uri="{9D8B030D-6E8A-4147-A177-3AD203B41FA5}">
                      <a16:colId xmlns:a16="http://schemas.microsoft.com/office/drawing/2014/main" val="20007"/>
                    </a:ext>
                  </a:extLst>
                </a:gridCol>
              </a:tblGrid>
              <a:tr h="342900">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i</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2</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3</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4</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16719">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c(</a:t>
                      </a:r>
                      <a:r>
                        <a:rPr kumimoji="1" lang="en-US" altLang="en-US" sz="1800" b="1" i="0" u="none" strike="noStrike" cap="none" normalizeH="0" baseline="0" dirty="0" err="1">
                          <a:ln>
                            <a:noFill/>
                          </a:ln>
                          <a:solidFill>
                            <a:schemeClr val="tx1"/>
                          </a:solidFill>
                          <a:effectLst/>
                          <a:latin typeface="Times New Roman" pitchFamily="18" charset="0"/>
                        </a:rPr>
                        <a:t>i</a:t>
                      </a:r>
                      <a:r>
                        <a:rPr kumimoji="1" lang="en-US" altLang="en-US" sz="18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10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2</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3154">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dirty="0">
                          <a:ln>
                            <a:noFill/>
                          </a:ln>
                          <a:solidFill>
                            <a:schemeClr val="tx1"/>
                          </a:solidFill>
                          <a:effectLst/>
                          <a:latin typeface="Times New Roman" pitchFamily="18" charset="0"/>
                        </a:rPr>
                        <a:t>F( </a:t>
                      </a:r>
                      <a:r>
                        <a:rPr kumimoji="1" lang="en-US" altLang="en-US" sz="2100" b="1" i="0" u="none" strike="noStrike" cap="none" normalizeH="0" baseline="0" dirty="0" err="1">
                          <a:ln>
                            <a:noFill/>
                          </a:ln>
                          <a:solidFill>
                            <a:schemeClr val="tx1"/>
                          </a:solidFill>
                          <a:effectLst/>
                          <a:latin typeface="Times New Roman" pitchFamily="18" charset="0"/>
                        </a:rPr>
                        <a:t>i</a:t>
                      </a:r>
                      <a:r>
                        <a:rPr kumimoji="1" lang="en-US" altLang="en-US" sz="21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17</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64938" name="Rectangle 42">
            <a:extLst>
              <a:ext uri="{FF2B5EF4-FFF2-40B4-BE49-F238E27FC236}">
                <a16:creationId xmlns:a16="http://schemas.microsoft.com/office/drawing/2014/main" id="{244EF88A-D046-4DC1-9D79-71A9869C76BF}"/>
              </a:ext>
            </a:extLst>
          </p:cNvPr>
          <p:cNvSpPr>
            <a:spLocks noChangeArrowheads="1"/>
          </p:cNvSpPr>
          <p:nvPr/>
        </p:nvSpPr>
        <p:spPr bwMode="auto">
          <a:xfrm>
            <a:off x="1485900" y="800101"/>
            <a:ext cx="6286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600" b="1" dirty="0"/>
              <a:t>F(</a:t>
            </a:r>
            <a:r>
              <a:rPr lang="en-US" altLang="en-US" sz="1600" b="1" i="1" dirty="0"/>
              <a:t>n</a:t>
            </a:r>
            <a:r>
              <a:rPr lang="en-US" altLang="en-US" sz="1600" b="1" dirty="0"/>
              <a:t>)  = max{</a:t>
            </a:r>
            <a:r>
              <a:rPr lang="en-US" altLang="en-US" sz="1600" b="1" dirty="0" err="1"/>
              <a:t>c</a:t>
            </a:r>
            <a:r>
              <a:rPr lang="en-US" altLang="en-US" sz="1600" b="1" i="1" baseline="-25000" dirty="0" err="1"/>
              <a:t>n</a:t>
            </a:r>
            <a:r>
              <a:rPr lang="en-US" altLang="en-US" sz="1600" b="1" i="1" dirty="0"/>
              <a:t> </a:t>
            </a:r>
            <a:r>
              <a:rPr lang="en-US" altLang="en-US" sz="1600" b="1" dirty="0"/>
              <a:t>+ F(</a:t>
            </a:r>
            <a:r>
              <a:rPr lang="en-US" altLang="en-US" sz="1600" b="1" i="1" dirty="0"/>
              <a:t>n</a:t>
            </a:r>
            <a:r>
              <a:rPr lang="en-US" altLang="en-US" sz="1600" b="1" dirty="0"/>
              <a:t>-2),  F(</a:t>
            </a:r>
            <a:r>
              <a:rPr lang="en-US" altLang="en-US" sz="1600" b="1" i="1" dirty="0"/>
              <a:t>n</a:t>
            </a:r>
            <a:r>
              <a:rPr lang="en-US" altLang="en-US" sz="1600" b="1" dirty="0"/>
              <a:t>-1)}  for </a:t>
            </a:r>
            <a:r>
              <a:rPr lang="en-US" altLang="en-US" sz="1600" b="1" i="1" dirty="0"/>
              <a:t>n </a:t>
            </a:r>
            <a:r>
              <a:rPr lang="en-US" altLang="en-US" sz="1600" b="1" dirty="0"/>
              <a:t>&gt; 1, </a:t>
            </a:r>
          </a:p>
          <a:p>
            <a:pPr>
              <a:defRPr/>
            </a:pPr>
            <a:r>
              <a:rPr lang="en-US" altLang="en-US" sz="1600" b="1" dirty="0"/>
              <a:t>                  </a:t>
            </a:r>
            <a:r>
              <a:rPr lang="tr-TR" altLang="en-US" sz="1600" b="1" dirty="0"/>
              <a:t>            </a:t>
            </a:r>
            <a:r>
              <a:rPr lang="en-US" altLang="en-US" sz="1600" b="1" dirty="0"/>
              <a:t>F(0)  = 0,  F(1)=c₁</a:t>
            </a:r>
          </a:p>
        </p:txBody>
      </p:sp>
      <p:sp>
        <p:nvSpPr>
          <p:cNvPr id="16429" name="Text Box 43"/>
          <p:cNvSpPr txBox="1">
            <a:spLocks noChangeArrowheads="1"/>
          </p:cNvSpPr>
          <p:nvPr/>
        </p:nvSpPr>
        <p:spPr bwMode="auto">
          <a:xfrm>
            <a:off x="1657350" y="2800350"/>
            <a:ext cx="61150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A50021"/>
              </a:buClr>
              <a:buSzPct val="75000"/>
              <a:buFont typeface="Monotype Sorts" pitchFamily="2" charset="2"/>
              <a:buChar char="b"/>
              <a:defRPr kumimoji="1" sz="2400" b="1">
                <a:solidFill>
                  <a:srgbClr val="FFFF99"/>
                </a:solidFill>
                <a:latin typeface="Times New Roman" panose="02020603050405020304" pitchFamily="18" charset="0"/>
              </a:defRPr>
            </a:lvl1pPr>
            <a:lvl2pPr marL="742950" indent="-285750">
              <a:spcBef>
                <a:spcPct val="20000"/>
              </a:spcBef>
              <a:buClr>
                <a:srgbClr val="A50021"/>
              </a:buClr>
              <a:buChar char="•"/>
              <a:defRPr kumimoji="1" sz="2000" b="1">
                <a:solidFill>
                  <a:srgbClr val="FFFF99"/>
                </a:solidFill>
                <a:latin typeface="Times New Roman" panose="02020603050405020304" pitchFamily="18" charset="0"/>
              </a:defRPr>
            </a:lvl2pPr>
            <a:lvl3pPr marL="1143000" indent="-228600">
              <a:spcBef>
                <a:spcPct val="20000"/>
              </a:spcBef>
              <a:buClr>
                <a:srgbClr val="A50021"/>
              </a:buClr>
              <a:buChar char="–"/>
              <a:defRPr kumimoji="1" b="1">
                <a:solidFill>
                  <a:srgbClr val="FFFF99"/>
                </a:solidFill>
                <a:latin typeface="Times New Roman" panose="02020603050405020304" pitchFamily="18" charset="0"/>
              </a:defRPr>
            </a:lvl3pPr>
            <a:lvl4pPr marL="1600200" indent="-228600">
              <a:spcBef>
                <a:spcPct val="20000"/>
              </a:spcBef>
              <a:buClr>
                <a:srgbClr val="A50021"/>
              </a:buClr>
              <a:buChar char="–"/>
              <a:defRPr kumimoji="1" b="1">
                <a:solidFill>
                  <a:srgbClr val="FFFF99"/>
                </a:solidFill>
                <a:latin typeface="Times New Roman" panose="02020603050405020304" pitchFamily="18" charset="0"/>
              </a:defRPr>
            </a:lvl4pPr>
            <a:lvl5pPr marL="2057400" indent="-228600">
              <a:spcBef>
                <a:spcPct val="20000"/>
              </a:spcBef>
              <a:buClr>
                <a:srgbClr val="A50021"/>
              </a:buClr>
              <a:buChar char="»"/>
              <a:defRPr kumimoji="1" b="1">
                <a:solidFill>
                  <a:srgbClr val="FFFF99"/>
                </a:solidFill>
                <a:latin typeface="Times New Roman" panose="02020603050405020304" pitchFamily="18" charset="0"/>
              </a:defRPr>
            </a:lvl5pPr>
            <a:lvl6pPr marL="25146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6pPr>
            <a:lvl7pPr marL="29718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7pPr>
            <a:lvl8pPr marL="34290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8pPr>
            <a:lvl9pPr marL="38862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9pPr>
          </a:lstStyle>
          <a:p>
            <a:pPr>
              <a:spcBef>
                <a:spcPct val="50000"/>
              </a:spcBef>
              <a:buClrTx/>
              <a:buSzTx/>
              <a:buFontTx/>
              <a:buNone/>
            </a:pPr>
            <a:r>
              <a:rPr kumimoji="0" lang="en-US" altLang="en-US" sz="1800" dirty="0">
                <a:solidFill>
                  <a:schemeClr val="tx1"/>
                </a:solidFill>
              </a:rPr>
              <a:t>To find coins, remember choice at each step:</a:t>
            </a:r>
          </a:p>
          <a:p>
            <a:pPr>
              <a:spcBef>
                <a:spcPct val="50000"/>
              </a:spcBef>
              <a:buClrTx/>
              <a:buSzTx/>
              <a:buFontTx/>
              <a:buNone/>
            </a:pPr>
            <a:r>
              <a:rPr kumimoji="0" lang="en-US" altLang="en-US" sz="1800" dirty="0">
                <a:solidFill>
                  <a:schemeClr val="tx1"/>
                </a:solidFill>
              </a:rPr>
              <a:t>   1. Add row P(n): 0/1 = leave/pickup coin n (at that point)</a:t>
            </a:r>
          </a:p>
          <a:p>
            <a:pPr>
              <a:spcBef>
                <a:spcPct val="50000"/>
              </a:spcBef>
              <a:buClrTx/>
              <a:buSzTx/>
              <a:buFontTx/>
              <a:buNone/>
            </a:pPr>
            <a:r>
              <a:rPr kumimoji="0" lang="en-US" altLang="en-US" sz="1800" dirty="0">
                <a:solidFill>
                  <a:schemeClr val="tx1"/>
                </a:solidFill>
              </a:rPr>
              <a:t>   2. Fill in rows F and P together, left to right</a:t>
            </a:r>
          </a:p>
          <a:p>
            <a:pPr>
              <a:spcBef>
                <a:spcPct val="50000"/>
              </a:spcBef>
              <a:buClrTx/>
              <a:buSzTx/>
              <a:buFontTx/>
              <a:buNone/>
            </a:pPr>
            <a:r>
              <a:rPr kumimoji="0" lang="en-US" altLang="en-US" sz="1800" dirty="0">
                <a:solidFill>
                  <a:schemeClr val="tx1"/>
                </a:solidFill>
              </a:rPr>
              <a:t>   3. For final choice, work backwards from right:</a:t>
            </a:r>
          </a:p>
          <a:p>
            <a:pPr>
              <a:spcBef>
                <a:spcPct val="50000"/>
              </a:spcBef>
              <a:buClrTx/>
              <a:buSzTx/>
              <a:buFontTx/>
              <a:buNone/>
            </a:pPr>
            <a:r>
              <a:rPr kumimoji="0" lang="tr-TR" altLang="en-US" sz="1800" dirty="0">
                <a:solidFill>
                  <a:schemeClr val="tx1"/>
                </a:solidFill>
              </a:rPr>
              <a:t>       </a:t>
            </a:r>
            <a:r>
              <a:rPr kumimoji="0" lang="en-US" altLang="en-US" sz="1800" dirty="0">
                <a:solidFill>
                  <a:schemeClr val="tx1"/>
                </a:solidFill>
              </a:rPr>
              <a:t>0=leave and move 1 left, 1=pickup and move 2 left</a:t>
            </a:r>
          </a:p>
        </p:txBody>
      </p:sp>
    </p:spTree>
    <p:extLst>
      <p:ext uri="{BB962C8B-B14F-4D97-AF65-F5344CB8AC3E}">
        <p14:creationId xmlns:p14="http://schemas.microsoft.com/office/powerpoint/2010/main" val="3915333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6A811C3F-B117-4D07-9C76-0AFEFDDC6524}"/>
              </a:ext>
            </a:extLst>
          </p:cNvPr>
          <p:cNvSpPr>
            <a:spLocks noGrp="1" noChangeArrowheads="1"/>
          </p:cNvSpPr>
          <p:nvPr>
            <p:ph type="title"/>
          </p:nvPr>
        </p:nvSpPr>
        <p:spPr>
          <a:xfrm>
            <a:off x="267128" y="0"/>
            <a:ext cx="7733872" cy="514350"/>
          </a:xfrm>
        </p:spPr>
        <p:txBody>
          <a:bodyPr>
            <a:normAutofit fontScale="90000"/>
          </a:bodyPr>
          <a:lstStyle/>
          <a:p>
            <a:pPr>
              <a:defRPr/>
            </a:pPr>
            <a:r>
              <a:rPr lang="en-US" altLang="en-US" dirty="0"/>
              <a:t>DP solution to the coin-row problem (cont.)</a:t>
            </a:r>
          </a:p>
        </p:txBody>
      </p:sp>
      <p:sp>
        <p:nvSpPr>
          <p:cNvPr id="464899" name="Text Box 3">
            <a:extLst>
              <a:ext uri="{FF2B5EF4-FFF2-40B4-BE49-F238E27FC236}">
                <a16:creationId xmlns:a16="http://schemas.microsoft.com/office/drawing/2014/main" id="{0140D569-D8E5-47DD-BE2F-654B69E04813}"/>
              </a:ext>
            </a:extLst>
          </p:cNvPr>
          <p:cNvSpPr txBox="1">
            <a:spLocks noChangeArrowheads="1"/>
          </p:cNvSpPr>
          <p:nvPr/>
        </p:nvSpPr>
        <p:spPr bwMode="auto">
          <a:xfrm>
            <a:off x="1457325" y="800100"/>
            <a:ext cx="654367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b="1">
              <a:effectLst>
                <a:outerShdw blurRad="38100" dist="38100" dir="2700000" algn="tl">
                  <a:srgbClr val="000000"/>
                </a:outerShdw>
              </a:effectLst>
            </a:endParaRPr>
          </a:p>
          <a:p>
            <a:pPr>
              <a:defRPr/>
            </a:pPr>
            <a:endParaRPr lang="en-US" altLang="en-US" sz="1800" b="1">
              <a:effectLst>
                <a:outerShdw blurRad="38100" dist="38100" dir="2700000" algn="tl">
                  <a:srgbClr val="000000"/>
                </a:outerShdw>
              </a:effectLst>
            </a:endParaRPr>
          </a:p>
          <a:p>
            <a:pPr>
              <a:defRPr/>
            </a:pPr>
            <a:endParaRPr lang="en-US" altLang="en-US" sz="2100" b="1">
              <a:solidFill>
                <a:schemeClr val="hlink"/>
              </a:solidFill>
              <a:effectLst>
                <a:outerShdw blurRad="38100" dist="38100" dir="2700000" algn="tl">
                  <a:srgbClr val="000000"/>
                </a:outerShdw>
              </a:effectLst>
            </a:endParaRPr>
          </a:p>
        </p:txBody>
      </p:sp>
      <p:graphicFrame>
        <p:nvGraphicFramePr>
          <p:cNvPr id="464900" name="Group 4">
            <a:extLst>
              <a:ext uri="{FF2B5EF4-FFF2-40B4-BE49-F238E27FC236}">
                <a16:creationId xmlns:a16="http://schemas.microsoft.com/office/drawing/2014/main" id="{AF12A299-ECBA-4951-BA68-656E5F004C88}"/>
              </a:ext>
            </a:extLst>
          </p:cNvPr>
          <p:cNvGraphicFramePr>
            <a:graphicFrameLocks noGrp="1"/>
          </p:cNvGraphicFramePr>
          <p:nvPr>
            <p:ph idx="1"/>
            <p:extLst>
              <p:ext uri="{D42A27DB-BD31-4B8C-83A1-F6EECF244321}">
                <p14:modId xmlns:p14="http://schemas.microsoft.com/office/powerpoint/2010/main" val="2624201875"/>
              </p:ext>
            </p:extLst>
          </p:nvPr>
        </p:nvGraphicFramePr>
        <p:xfrm>
          <a:off x="2057400" y="1543051"/>
          <a:ext cx="5617371" cy="2149081"/>
        </p:xfrm>
        <a:graphic>
          <a:graphicData uri="http://schemas.openxmlformats.org/drawingml/2006/table">
            <a:tbl>
              <a:tblPr/>
              <a:tblGrid>
                <a:gridCol w="702469">
                  <a:extLst>
                    <a:ext uri="{9D8B030D-6E8A-4147-A177-3AD203B41FA5}">
                      <a16:colId xmlns:a16="http://schemas.microsoft.com/office/drawing/2014/main" val="20000"/>
                    </a:ext>
                  </a:extLst>
                </a:gridCol>
                <a:gridCol w="702469">
                  <a:extLst>
                    <a:ext uri="{9D8B030D-6E8A-4147-A177-3AD203B41FA5}">
                      <a16:colId xmlns:a16="http://schemas.microsoft.com/office/drawing/2014/main" val="20001"/>
                    </a:ext>
                  </a:extLst>
                </a:gridCol>
                <a:gridCol w="702469">
                  <a:extLst>
                    <a:ext uri="{9D8B030D-6E8A-4147-A177-3AD203B41FA5}">
                      <a16:colId xmlns:a16="http://schemas.microsoft.com/office/drawing/2014/main" val="20002"/>
                    </a:ext>
                  </a:extLst>
                </a:gridCol>
                <a:gridCol w="702469">
                  <a:extLst>
                    <a:ext uri="{9D8B030D-6E8A-4147-A177-3AD203B41FA5}">
                      <a16:colId xmlns:a16="http://schemas.microsoft.com/office/drawing/2014/main" val="20003"/>
                    </a:ext>
                  </a:extLst>
                </a:gridCol>
                <a:gridCol w="700088">
                  <a:extLst>
                    <a:ext uri="{9D8B030D-6E8A-4147-A177-3AD203B41FA5}">
                      <a16:colId xmlns:a16="http://schemas.microsoft.com/office/drawing/2014/main" val="20004"/>
                    </a:ext>
                  </a:extLst>
                </a:gridCol>
                <a:gridCol w="702469">
                  <a:extLst>
                    <a:ext uri="{9D8B030D-6E8A-4147-A177-3AD203B41FA5}">
                      <a16:colId xmlns:a16="http://schemas.microsoft.com/office/drawing/2014/main" val="20005"/>
                    </a:ext>
                  </a:extLst>
                </a:gridCol>
                <a:gridCol w="702469">
                  <a:extLst>
                    <a:ext uri="{9D8B030D-6E8A-4147-A177-3AD203B41FA5}">
                      <a16:colId xmlns:a16="http://schemas.microsoft.com/office/drawing/2014/main" val="20006"/>
                    </a:ext>
                  </a:extLst>
                </a:gridCol>
                <a:gridCol w="702469">
                  <a:extLst>
                    <a:ext uri="{9D8B030D-6E8A-4147-A177-3AD203B41FA5}">
                      <a16:colId xmlns:a16="http://schemas.microsoft.com/office/drawing/2014/main" val="20007"/>
                    </a:ext>
                  </a:extLst>
                </a:gridCol>
              </a:tblGrid>
              <a:tr h="342900">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i</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2</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3</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4</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16719">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c(</a:t>
                      </a:r>
                      <a:r>
                        <a:rPr kumimoji="1" lang="en-US" altLang="en-US" sz="1800" b="1" i="0" u="none" strike="noStrike" cap="none" normalizeH="0" baseline="0" dirty="0" err="1">
                          <a:ln>
                            <a:noFill/>
                          </a:ln>
                          <a:solidFill>
                            <a:schemeClr val="tx1"/>
                          </a:solidFill>
                          <a:effectLst/>
                          <a:latin typeface="Times New Roman" pitchFamily="18" charset="0"/>
                        </a:rPr>
                        <a:t>i</a:t>
                      </a:r>
                      <a:r>
                        <a:rPr kumimoji="1" lang="en-US" altLang="en-US" sz="18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10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a:t>
                      </a:r>
                      <a:r>
                        <a:rPr kumimoji="1" lang="en-US" altLang="en-US" sz="1800" b="1" i="0" u="none" strike="noStrike" cap="none" normalizeH="0" baseline="0">
                          <a:ln>
                            <a:noFill/>
                          </a:ln>
                          <a:solidFill>
                            <a:schemeClr val="tx1"/>
                          </a:solidFill>
                          <a:effectLst/>
                          <a:latin typeface="Times New Roman" pitchFamily="18" charset="0"/>
                        </a:rPr>
                        <a:t>2</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3154">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dirty="0">
                          <a:ln>
                            <a:noFill/>
                          </a:ln>
                          <a:solidFill>
                            <a:schemeClr val="tx1"/>
                          </a:solidFill>
                          <a:effectLst/>
                          <a:latin typeface="Times New Roman" pitchFamily="18" charset="0"/>
                        </a:rPr>
                        <a:t>F(</a:t>
                      </a:r>
                      <a:r>
                        <a:rPr kumimoji="1" lang="en-US" altLang="en-US" sz="2100" b="1" i="0" u="none" strike="noStrike" cap="none" normalizeH="0" baseline="0" dirty="0" err="1">
                          <a:ln>
                            <a:noFill/>
                          </a:ln>
                          <a:solidFill>
                            <a:schemeClr val="tx1"/>
                          </a:solidFill>
                          <a:effectLst/>
                          <a:latin typeface="Times New Roman" pitchFamily="18" charset="0"/>
                        </a:rPr>
                        <a:t>i</a:t>
                      </a:r>
                      <a:r>
                        <a:rPr kumimoji="1" lang="en-US" altLang="en-US" sz="21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0</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11</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500" b="1" i="0" u="none" strike="noStrike" kern="1200" cap="none" spc="0" normalizeH="0" baseline="0" noProof="0" dirty="0">
                          <a:ln>
                            <a:noFill/>
                          </a:ln>
                          <a:solidFill>
                            <a:schemeClr val="tx1"/>
                          </a:solidFill>
                          <a:effectLst/>
                          <a:uLnTx/>
                          <a:uFillTx/>
                          <a:latin typeface="Times New Roman" pitchFamily="18" charset="0"/>
                          <a:ea typeface="+mn-ea"/>
                          <a:cs typeface="+mn-cs"/>
                        </a:rPr>
                        <a:t> </a:t>
                      </a:r>
                      <a:r>
                        <a:rPr kumimoji="1" lang="en-US" altLang="en-US" sz="1800" b="1" i="0" u="none" strike="noStrike" kern="1200" cap="none" spc="0" normalizeH="0" baseline="0" noProof="0" dirty="0">
                          <a:ln>
                            <a:noFill/>
                          </a:ln>
                          <a:solidFill>
                            <a:schemeClr val="tx1"/>
                          </a:solidFill>
                          <a:effectLst/>
                          <a:uLnTx/>
                          <a:uFillTx/>
                          <a:latin typeface="Times New Roman" pitchFamily="18" charset="0"/>
                          <a:ea typeface="+mn-ea"/>
                          <a:cs typeface="+mn-cs"/>
                        </a:rPr>
                        <a:t>15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kern="1200" cap="none" spc="0" normalizeH="0" baseline="0" noProof="0" dirty="0">
                          <a:ln>
                            <a:noFill/>
                          </a:ln>
                          <a:solidFill>
                            <a:schemeClr val="tx1"/>
                          </a:solidFill>
                          <a:effectLst/>
                          <a:uLnTx/>
                          <a:uFillTx/>
                          <a:latin typeface="Times New Roman" pitchFamily="18" charset="0"/>
                          <a:ea typeface="+mn-ea"/>
                          <a:cs typeface="+mn-cs"/>
                        </a:rPr>
                        <a:t> </a:t>
                      </a:r>
                      <a:r>
                        <a:rPr kumimoji="1" lang="en-US" altLang="en-US" sz="1800" b="1" i="0" u="none" strike="noStrike" kern="1200" cap="none" spc="0" normalizeH="0" baseline="0" noProof="0" dirty="0">
                          <a:ln>
                            <a:noFill/>
                          </a:ln>
                          <a:solidFill>
                            <a:schemeClr val="tx1"/>
                          </a:solidFill>
                          <a:effectLst/>
                          <a:uLnTx/>
                          <a:uFillTx/>
                          <a:latin typeface="Times New Roman" pitchFamily="18" charset="0"/>
                          <a:ea typeface="+mn-ea"/>
                          <a:cs typeface="+mn-cs"/>
                        </a:rPr>
                        <a:t>16</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kern="1200" cap="none" spc="0" normalizeH="0" baseline="0" noProof="0" dirty="0">
                          <a:ln>
                            <a:noFill/>
                          </a:ln>
                          <a:solidFill>
                            <a:schemeClr val="tx1"/>
                          </a:solidFill>
                          <a:effectLst/>
                          <a:uLnTx/>
                          <a:uFillTx/>
                          <a:latin typeface="Times New Roman" pitchFamily="18" charset="0"/>
                          <a:ea typeface="+mn-ea"/>
                          <a:cs typeface="+mn-cs"/>
                        </a:rPr>
                        <a:t> </a:t>
                      </a:r>
                      <a:r>
                        <a:rPr kumimoji="1" lang="en-US" altLang="en-US" sz="1800" b="1" i="0" u="none" strike="noStrike" kern="1200" cap="none" spc="0" normalizeH="0" baseline="0" noProof="0" dirty="0">
                          <a:ln>
                            <a:noFill/>
                          </a:ln>
                          <a:solidFill>
                            <a:schemeClr val="tx1"/>
                          </a:solidFill>
                          <a:effectLst/>
                          <a:uLnTx/>
                          <a:uFillTx/>
                          <a:latin typeface="Times New Roman" pitchFamily="18" charset="0"/>
                          <a:ea typeface="+mn-ea"/>
                          <a:cs typeface="+mn-cs"/>
                        </a:rPr>
                        <a:t>17</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63154">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Choice</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 </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51531651"/>
                  </a:ext>
                </a:extLst>
              </a:tr>
              <a:tr h="463154">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dirty="0">
                          <a:ln>
                            <a:noFill/>
                          </a:ln>
                          <a:solidFill>
                            <a:schemeClr val="tx1"/>
                          </a:solidFill>
                          <a:effectLst/>
                          <a:latin typeface="Times New Roman" pitchFamily="18" charset="0"/>
                        </a:rPr>
                        <a:t>Pick</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52764354"/>
                  </a:ext>
                </a:extLst>
              </a:tr>
            </a:tbl>
          </a:graphicData>
        </a:graphic>
      </p:graphicFrame>
      <p:sp>
        <p:nvSpPr>
          <p:cNvPr id="464938" name="Rectangle 42">
            <a:extLst>
              <a:ext uri="{FF2B5EF4-FFF2-40B4-BE49-F238E27FC236}">
                <a16:creationId xmlns:a16="http://schemas.microsoft.com/office/drawing/2014/main" id="{244EF88A-D046-4DC1-9D79-71A9869C76BF}"/>
              </a:ext>
            </a:extLst>
          </p:cNvPr>
          <p:cNvSpPr>
            <a:spLocks noChangeArrowheads="1"/>
          </p:cNvSpPr>
          <p:nvPr/>
        </p:nvSpPr>
        <p:spPr bwMode="auto">
          <a:xfrm>
            <a:off x="1485900" y="800101"/>
            <a:ext cx="6286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600" b="1" dirty="0"/>
              <a:t>F(</a:t>
            </a:r>
            <a:r>
              <a:rPr lang="en-US" altLang="en-US" sz="1600" b="1" i="1" dirty="0"/>
              <a:t>n</a:t>
            </a:r>
            <a:r>
              <a:rPr lang="en-US" altLang="en-US" sz="1600" b="1" dirty="0"/>
              <a:t>)  = max{</a:t>
            </a:r>
            <a:r>
              <a:rPr lang="en-US" altLang="en-US" sz="1600" b="1" dirty="0" err="1"/>
              <a:t>c</a:t>
            </a:r>
            <a:r>
              <a:rPr lang="en-US" altLang="en-US" sz="1600" b="1" i="1" baseline="-25000" dirty="0" err="1"/>
              <a:t>n</a:t>
            </a:r>
            <a:r>
              <a:rPr lang="en-US" altLang="en-US" sz="1600" b="1" i="1" dirty="0"/>
              <a:t> </a:t>
            </a:r>
            <a:r>
              <a:rPr lang="en-US" altLang="en-US" sz="1600" b="1" dirty="0"/>
              <a:t>+ F(</a:t>
            </a:r>
            <a:r>
              <a:rPr lang="en-US" altLang="en-US" sz="1600" b="1" i="1" dirty="0"/>
              <a:t>n</a:t>
            </a:r>
            <a:r>
              <a:rPr lang="en-US" altLang="en-US" sz="1600" b="1" dirty="0"/>
              <a:t>-2),  F(</a:t>
            </a:r>
            <a:r>
              <a:rPr lang="en-US" altLang="en-US" sz="1600" b="1" i="1" dirty="0"/>
              <a:t>n</a:t>
            </a:r>
            <a:r>
              <a:rPr lang="en-US" altLang="en-US" sz="1600" b="1" dirty="0"/>
              <a:t>-1)}  for </a:t>
            </a:r>
            <a:r>
              <a:rPr lang="en-US" altLang="en-US" sz="1600" b="1" i="1" dirty="0"/>
              <a:t>n </a:t>
            </a:r>
            <a:r>
              <a:rPr lang="en-US" altLang="en-US" sz="1600" b="1" dirty="0"/>
              <a:t>&gt; 1, </a:t>
            </a:r>
          </a:p>
          <a:p>
            <a:pPr>
              <a:defRPr/>
            </a:pPr>
            <a:r>
              <a:rPr lang="en-US" altLang="en-US" sz="1600" b="1" dirty="0"/>
              <a:t>                  </a:t>
            </a:r>
            <a:r>
              <a:rPr lang="tr-TR" altLang="en-US" sz="1600" b="1" dirty="0"/>
              <a:t>            </a:t>
            </a:r>
            <a:r>
              <a:rPr lang="en-US" altLang="en-US" sz="1600" b="1" dirty="0"/>
              <a:t>F(0)  = 0,  F(1)=c₁</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646440" y="1569240"/>
              <a:ext cx="3989160" cy="2603160"/>
            </p14:xfrm>
          </p:contentPart>
        </mc:Choice>
        <mc:Fallback xmlns="">
          <p:pic>
            <p:nvPicPr>
              <p:cNvPr id="2" name="Ink 1"/>
              <p:cNvPicPr/>
              <p:nvPr/>
            </p:nvPicPr>
            <p:blipFill>
              <a:blip r:embed="rId3"/>
              <a:stretch>
                <a:fillRect/>
              </a:stretch>
            </p:blipFill>
            <p:spPr>
              <a:xfrm>
                <a:off x="3642120" y="1566000"/>
                <a:ext cx="3996720" cy="2611440"/>
              </a:xfrm>
              <a:prstGeom prst="rect">
                <a:avLst/>
              </a:prstGeom>
            </p:spPr>
          </p:pic>
        </mc:Fallback>
      </mc:AlternateContent>
    </p:spTree>
    <p:extLst>
      <p:ext uri="{BB962C8B-B14F-4D97-AF65-F5344CB8AC3E}">
        <p14:creationId xmlns:p14="http://schemas.microsoft.com/office/powerpoint/2010/main" val="39116965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tr-TR"/>
              <a:t>Comp 122, Spring 2004</a:t>
            </a:r>
          </a:p>
        </p:txBody>
      </p:sp>
      <p:sp>
        <p:nvSpPr>
          <p:cNvPr id="90114" name="Rectangle 2"/>
          <p:cNvSpPr>
            <a:spLocks noGrp="1" noChangeArrowheads="1"/>
          </p:cNvSpPr>
          <p:nvPr>
            <p:ph type="title"/>
          </p:nvPr>
        </p:nvSpPr>
        <p:spPr>
          <a:xfrm>
            <a:off x="628650" y="273844"/>
            <a:ext cx="7886700" cy="609734"/>
          </a:xfrm>
        </p:spPr>
        <p:txBody>
          <a:bodyPr/>
          <a:lstStyle/>
          <a:p>
            <a:r>
              <a:rPr lang="en-US" altLang="tr-TR"/>
              <a:t>Elements of Dynamic Programming</a:t>
            </a:r>
          </a:p>
        </p:txBody>
      </p:sp>
      <p:sp>
        <p:nvSpPr>
          <p:cNvPr id="90115" name="Rectangle 3"/>
          <p:cNvSpPr>
            <a:spLocks noGrp="1" noChangeArrowheads="1"/>
          </p:cNvSpPr>
          <p:nvPr>
            <p:ph type="body" idx="1"/>
          </p:nvPr>
        </p:nvSpPr>
        <p:spPr/>
        <p:txBody>
          <a:bodyPr/>
          <a:lstStyle/>
          <a:p>
            <a:pPr marL="0" indent="0">
              <a:buNone/>
            </a:pPr>
            <a:r>
              <a:rPr lang="tr-TR" altLang="tr-TR" dirty="0"/>
              <a:t>Note that the two most important chracteristics of dynamic programming are:</a:t>
            </a:r>
          </a:p>
          <a:p>
            <a:pPr marL="0" indent="0">
              <a:buNone/>
            </a:pPr>
            <a:endParaRPr lang="tr-TR" altLang="tr-TR" dirty="0"/>
          </a:p>
          <a:p>
            <a:r>
              <a:rPr lang="en-US" altLang="tr-TR" dirty="0"/>
              <a:t>Optimal substructure</a:t>
            </a:r>
          </a:p>
          <a:p>
            <a:r>
              <a:rPr lang="en-US" altLang="tr-TR" dirty="0"/>
              <a:t>Overlapping </a:t>
            </a:r>
            <a:r>
              <a:rPr lang="en-US" altLang="tr-TR" dirty="0" err="1"/>
              <a:t>subproblems</a:t>
            </a:r>
            <a:endParaRPr lang="en-US" altLang="tr-TR" dirty="0"/>
          </a:p>
        </p:txBody>
      </p:sp>
    </p:spTree>
    <p:extLst>
      <p:ext uri="{BB962C8B-B14F-4D97-AF65-F5344CB8AC3E}">
        <p14:creationId xmlns:p14="http://schemas.microsoft.com/office/powerpoint/2010/main" val="281600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tr-TR"/>
              <a:t>Optimal Substructure</a:t>
            </a:r>
          </a:p>
        </p:txBody>
      </p:sp>
      <p:sp>
        <p:nvSpPr>
          <p:cNvPr id="91139" name="Rectangle 3"/>
          <p:cNvSpPr>
            <a:spLocks noGrp="1" noChangeArrowheads="1"/>
          </p:cNvSpPr>
          <p:nvPr>
            <p:ph type="body" idx="1"/>
          </p:nvPr>
        </p:nvSpPr>
        <p:spPr/>
        <p:txBody>
          <a:bodyPr>
            <a:normAutofit lnSpcReduction="10000"/>
          </a:bodyPr>
          <a:lstStyle/>
          <a:p>
            <a:r>
              <a:rPr lang="en-US" altLang="tr-TR" dirty="0"/>
              <a:t>Show that a solution to a problem consists of making a choice, which leaves one or more </a:t>
            </a:r>
            <a:r>
              <a:rPr lang="en-US" altLang="tr-TR" dirty="0" err="1"/>
              <a:t>subproblems</a:t>
            </a:r>
            <a:r>
              <a:rPr lang="en-US" altLang="tr-TR" dirty="0"/>
              <a:t> to solve.</a:t>
            </a:r>
          </a:p>
          <a:p>
            <a:r>
              <a:rPr lang="en-US" altLang="tr-TR" dirty="0"/>
              <a:t>Suppose that you are given this last choice that leads to an optimal solution.</a:t>
            </a:r>
          </a:p>
          <a:p>
            <a:r>
              <a:rPr lang="en-US" altLang="tr-TR" dirty="0"/>
              <a:t>Given this choice, determine which </a:t>
            </a:r>
            <a:r>
              <a:rPr lang="en-US" altLang="tr-TR" dirty="0" err="1"/>
              <a:t>subproblems</a:t>
            </a:r>
            <a:r>
              <a:rPr lang="en-US" altLang="tr-TR" dirty="0"/>
              <a:t> arise and how to characterize the resulting space of </a:t>
            </a:r>
            <a:r>
              <a:rPr lang="en-US" altLang="tr-TR" dirty="0" err="1"/>
              <a:t>subproblems</a:t>
            </a:r>
            <a:r>
              <a:rPr lang="en-US" altLang="tr-TR" dirty="0"/>
              <a:t>.</a:t>
            </a:r>
          </a:p>
          <a:p>
            <a:r>
              <a:rPr lang="en-US" altLang="tr-TR" dirty="0"/>
              <a:t>Show that the solutions to the </a:t>
            </a:r>
            <a:r>
              <a:rPr lang="en-US" altLang="tr-TR" dirty="0" err="1"/>
              <a:t>subproblems</a:t>
            </a:r>
            <a:r>
              <a:rPr lang="en-US" altLang="tr-TR" dirty="0"/>
              <a:t> used within the optimal solution must themselves be optimal. Usually use cut-and-paste.</a:t>
            </a:r>
          </a:p>
          <a:p>
            <a:r>
              <a:rPr lang="en-US" altLang="tr-TR" dirty="0"/>
              <a:t>Need to ensure that a wide enough range of choices and </a:t>
            </a:r>
            <a:r>
              <a:rPr lang="en-US" altLang="tr-TR" dirty="0" err="1"/>
              <a:t>subproblems</a:t>
            </a:r>
            <a:r>
              <a:rPr lang="en-US" altLang="tr-TR" dirty="0"/>
              <a:t> are considered.</a:t>
            </a:r>
          </a:p>
          <a:p>
            <a:endParaRPr lang="en-US" altLang="tr-TR" dirty="0"/>
          </a:p>
          <a:p>
            <a:endParaRPr lang="en-US" altLang="tr-TR" dirty="0"/>
          </a:p>
          <a:p>
            <a:endParaRPr lang="en-US" altLang="tr-TR" dirty="0"/>
          </a:p>
        </p:txBody>
      </p:sp>
    </p:spTree>
    <p:extLst>
      <p:ext uri="{BB962C8B-B14F-4D97-AF65-F5344CB8AC3E}">
        <p14:creationId xmlns:p14="http://schemas.microsoft.com/office/powerpoint/2010/main" val="377655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tr-TR"/>
              <a:t>Comp 122, Spring 2004</a:t>
            </a:r>
          </a:p>
        </p:txBody>
      </p:sp>
      <p:sp>
        <p:nvSpPr>
          <p:cNvPr id="92162" name="Rectangle 2"/>
          <p:cNvSpPr>
            <a:spLocks noGrp="1" noChangeArrowheads="1"/>
          </p:cNvSpPr>
          <p:nvPr>
            <p:ph type="title"/>
          </p:nvPr>
        </p:nvSpPr>
        <p:spPr/>
        <p:txBody>
          <a:bodyPr/>
          <a:lstStyle/>
          <a:p>
            <a:r>
              <a:rPr lang="en-US" altLang="tr-TR"/>
              <a:t>Optimal Substructure</a:t>
            </a:r>
          </a:p>
        </p:txBody>
      </p:sp>
      <p:sp>
        <p:nvSpPr>
          <p:cNvPr id="92163" name="Rectangle 3"/>
          <p:cNvSpPr>
            <a:spLocks noGrp="1" noChangeArrowheads="1"/>
          </p:cNvSpPr>
          <p:nvPr>
            <p:ph type="body" idx="1"/>
          </p:nvPr>
        </p:nvSpPr>
        <p:spPr/>
        <p:txBody>
          <a:bodyPr>
            <a:normAutofit/>
          </a:bodyPr>
          <a:lstStyle/>
          <a:p>
            <a:r>
              <a:rPr lang="en-US" altLang="tr-TR" dirty="0"/>
              <a:t>Optimal substructure varies across problem domains:</a:t>
            </a:r>
          </a:p>
          <a:p>
            <a:pPr lvl="1"/>
            <a:r>
              <a:rPr lang="en-US" altLang="tr-TR" dirty="0"/>
              <a:t>1. </a:t>
            </a:r>
            <a:r>
              <a:rPr lang="en-US" altLang="tr-TR" i="1" dirty="0">
                <a:solidFill>
                  <a:srgbClr val="CC3300"/>
                </a:solidFill>
              </a:rPr>
              <a:t>How many </a:t>
            </a:r>
            <a:r>
              <a:rPr lang="en-US" altLang="tr-TR" i="1" dirty="0" err="1">
                <a:solidFill>
                  <a:srgbClr val="CC3300"/>
                </a:solidFill>
              </a:rPr>
              <a:t>subproblems</a:t>
            </a:r>
            <a:r>
              <a:rPr lang="en-US" altLang="tr-TR" i="1" dirty="0"/>
              <a:t> </a:t>
            </a:r>
            <a:r>
              <a:rPr lang="en-US" altLang="tr-TR" dirty="0"/>
              <a:t>are used in an optimal solution.</a:t>
            </a:r>
          </a:p>
          <a:p>
            <a:pPr lvl="1"/>
            <a:r>
              <a:rPr lang="en-US" altLang="tr-TR" dirty="0"/>
              <a:t>2. </a:t>
            </a:r>
            <a:r>
              <a:rPr lang="en-US" altLang="tr-TR" i="1" dirty="0">
                <a:solidFill>
                  <a:srgbClr val="CC3300"/>
                </a:solidFill>
              </a:rPr>
              <a:t>How many choices </a:t>
            </a:r>
            <a:r>
              <a:rPr lang="en-US" altLang="tr-TR" dirty="0"/>
              <a:t>in determining which </a:t>
            </a:r>
            <a:r>
              <a:rPr lang="en-US" altLang="tr-TR" dirty="0" err="1"/>
              <a:t>subproblem</a:t>
            </a:r>
            <a:r>
              <a:rPr lang="en-US" altLang="tr-TR" dirty="0"/>
              <a:t>(s) to use.</a:t>
            </a:r>
          </a:p>
          <a:p>
            <a:r>
              <a:rPr lang="en-US" altLang="tr-TR" dirty="0"/>
              <a:t>Informally, running time depends on (# of </a:t>
            </a:r>
            <a:r>
              <a:rPr lang="en-US" altLang="tr-TR" dirty="0" err="1"/>
              <a:t>subproblems</a:t>
            </a:r>
            <a:r>
              <a:rPr lang="en-US" altLang="tr-TR" dirty="0"/>
              <a:t> overall) </a:t>
            </a:r>
            <a:r>
              <a:rPr lang="en-US" altLang="tr-TR" dirty="0">
                <a:latin typeface="MTSYN" charset="-127"/>
                <a:sym typeface="Symbol" panose="05050102010706020507" pitchFamily="18" charset="2"/>
              </a:rPr>
              <a:t> </a:t>
            </a:r>
            <a:r>
              <a:rPr lang="en-US" altLang="tr-TR" dirty="0"/>
              <a:t>(# of choices).</a:t>
            </a:r>
          </a:p>
          <a:p>
            <a:r>
              <a:rPr lang="en-US" altLang="tr-TR" dirty="0"/>
              <a:t>Dynamic programming uses optimal substructure </a:t>
            </a:r>
            <a:r>
              <a:rPr lang="en-US" altLang="tr-TR" b="1" dirty="0">
                <a:solidFill>
                  <a:srgbClr val="CC3300"/>
                </a:solidFill>
              </a:rPr>
              <a:t>bottom up</a:t>
            </a:r>
            <a:r>
              <a:rPr lang="en-US" altLang="tr-TR" dirty="0"/>
              <a:t>.</a:t>
            </a:r>
          </a:p>
          <a:p>
            <a:pPr lvl="1"/>
            <a:r>
              <a:rPr lang="en-US" altLang="tr-TR" i="1" dirty="0">
                <a:solidFill>
                  <a:schemeClr val="hlink"/>
                </a:solidFill>
              </a:rPr>
              <a:t>First</a:t>
            </a:r>
            <a:r>
              <a:rPr lang="en-US" altLang="tr-TR" i="1" dirty="0"/>
              <a:t> </a:t>
            </a:r>
            <a:r>
              <a:rPr lang="en-US" altLang="tr-TR" dirty="0"/>
              <a:t>find optimal solutions to </a:t>
            </a:r>
            <a:r>
              <a:rPr lang="en-US" altLang="tr-TR" dirty="0" err="1"/>
              <a:t>subproblems</a:t>
            </a:r>
            <a:r>
              <a:rPr lang="en-US" altLang="tr-TR" dirty="0"/>
              <a:t>.</a:t>
            </a:r>
          </a:p>
          <a:p>
            <a:pPr lvl="1"/>
            <a:r>
              <a:rPr lang="en-US" altLang="tr-TR" i="1" dirty="0">
                <a:solidFill>
                  <a:schemeClr val="hlink"/>
                </a:solidFill>
              </a:rPr>
              <a:t>Then</a:t>
            </a:r>
            <a:r>
              <a:rPr lang="en-US" altLang="tr-TR" i="1" dirty="0"/>
              <a:t> </a:t>
            </a:r>
            <a:r>
              <a:rPr lang="en-US" altLang="tr-TR" dirty="0"/>
              <a:t>choose which to use in optimal solution to the problem.</a:t>
            </a:r>
          </a:p>
        </p:txBody>
      </p:sp>
    </p:spTree>
    <p:extLst>
      <p:ext uri="{BB962C8B-B14F-4D97-AF65-F5344CB8AC3E}">
        <p14:creationId xmlns:p14="http://schemas.microsoft.com/office/powerpoint/2010/main" val="391677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tr-TR"/>
              <a:t>Comp 122, Spring 2004</a:t>
            </a:r>
          </a:p>
        </p:txBody>
      </p:sp>
      <p:sp>
        <p:nvSpPr>
          <p:cNvPr id="94210" name="Rectangle 2"/>
          <p:cNvSpPr>
            <a:spLocks noGrp="1" noChangeArrowheads="1"/>
          </p:cNvSpPr>
          <p:nvPr>
            <p:ph type="title"/>
          </p:nvPr>
        </p:nvSpPr>
        <p:spPr/>
        <p:txBody>
          <a:bodyPr/>
          <a:lstStyle/>
          <a:p>
            <a:r>
              <a:rPr lang="en-US" altLang="tr-TR"/>
              <a:t>Overlapping Subproblems</a:t>
            </a:r>
          </a:p>
        </p:txBody>
      </p:sp>
      <p:sp>
        <p:nvSpPr>
          <p:cNvPr id="94211" name="Rectangle 3"/>
          <p:cNvSpPr>
            <a:spLocks noGrp="1" noChangeArrowheads="1"/>
          </p:cNvSpPr>
          <p:nvPr>
            <p:ph type="body" idx="1"/>
          </p:nvPr>
        </p:nvSpPr>
        <p:spPr/>
        <p:txBody>
          <a:bodyPr/>
          <a:lstStyle/>
          <a:p>
            <a:r>
              <a:rPr lang="en-US" altLang="tr-TR" dirty="0"/>
              <a:t>The space of </a:t>
            </a:r>
            <a:r>
              <a:rPr lang="en-US" altLang="tr-TR" dirty="0" err="1"/>
              <a:t>subproblems</a:t>
            </a:r>
            <a:r>
              <a:rPr lang="en-US" altLang="tr-TR" dirty="0"/>
              <a:t> must be </a:t>
            </a:r>
            <a:r>
              <a:rPr lang="tr-TR" altLang="tr-TR" dirty="0"/>
              <a:t>reasonably </a:t>
            </a:r>
            <a:r>
              <a:rPr lang="en-US" altLang="tr-TR" dirty="0"/>
              <a:t>“small”.</a:t>
            </a:r>
          </a:p>
          <a:p>
            <a:r>
              <a:rPr lang="en-US" altLang="tr-TR" dirty="0"/>
              <a:t>The </a:t>
            </a:r>
            <a:r>
              <a:rPr lang="en-US" altLang="tr-TR" dirty="0">
                <a:solidFill>
                  <a:srgbClr val="CC3300"/>
                </a:solidFill>
              </a:rPr>
              <a:t>total number of distinct </a:t>
            </a:r>
            <a:r>
              <a:rPr lang="en-US" altLang="tr-TR" dirty="0" err="1">
                <a:solidFill>
                  <a:srgbClr val="CC3300"/>
                </a:solidFill>
              </a:rPr>
              <a:t>subproblems</a:t>
            </a:r>
            <a:r>
              <a:rPr lang="en-US" altLang="tr-TR" dirty="0">
                <a:solidFill>
                  <a:srgbClr val="CC3300"/>
                </a:solidFill>
              </a:rPr>
              <a:t> is </a:t>
            </a:r>
            <a:r>
              <a:rPr lang="tr-TR" altLang="tr-TR" dirty="0">
                <a:solidFill>
                  <a:srgbClr val="CC3300"/>
                </a:solidFill>
              </a:rPr>
              <a:t>usually </a:t>
            </a:r>
            <a:r>
              <a:rPr lang="en-US" altLang="tr-TR" dirty="0">
                <a:solidFill>
                  <a:srgbClr val="CC3300"/>
                </a:solidFill>
              </a:rPr>
              <a:t>a polynomial in the input size</a:t>
            </a:r>
            <a:r>
              <a:rPr lang="en-US" altLang="tr-TR" dirty="0"/>
              <a:t>.</a:t>
            </a:r>
          </a:p>
        </p:txBody>
      </p:sp>
    </p:spTree>
    <p:extLst>
      <p:ext uri="{BB962C8B-B14F-4D97-AF65-F5344CB8AC3E}">
        <p14:creationId xmlns:p14="http://schemas.microsoft.com/office/powerpoint/2010/main" val="376211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C591679-D29F-41E1-B8FD-6179098B7F00}"/>
              </a:ext>
            </a:extLst>
          </p:cNvPr>
          <p:cNvSpPr>
            <a:spLocks noGrp="1" noChangeArrowheads="1"/>
          </p:cNvSpPr>
          <p:nvPr>
            <p:ph type="title"/>
          </p:nvPr>
        </p:nvSpPr>
        <p:spPr/>
        <p:txBody>
          <a:bodyPr/>
          <a:lstStyle/>
          <a:p>
            <a:pPr eaLnBrk="1" hangingPunct="1"/>
            <a:r>
              <a:rPr lang="en-US" altLang="en-US" b="1" u="sng" dirty="0"/>
              <a:t>Matrix-chain Multiplication  </a:t>
            </a:r>
          </a:p>
        </p:txBody>
      </p:sp>
      <p:sp>
        <p:nvSpPr>
          <p:cNvPr id="3076" name="Rectangle 3">
            <a:extLst>
              <a:ext uri="{FF2B5EF4-FFF2-40B4-BE49-F238E27FC236}">
                <a16:creationId xmlns:a16="http://schemas.microsoft.com/office/drawing/2014/main" id="{46ECA06C-AC29-4CCA-8205-5881B7E47AE4}"/>
              </a:ext>
            </a:extLst>
          </p:cNvPr>
          <p:cNvSpPr>
            <a:spLocks noGrp="1" noChangeArrowheads="1"/>
          </p:cNvSpPr>
          <p:nvPr>
            <p:ph type="body" idx="1"/>
          </p:nvPr>
        </p:nvSpPr>
        <p:spPr/>
        <p:txBody>
          <a:bodyPr/>
          <a:lstStyle/>
          <a:p>
            <a:pPr marL="457200" indent="-457200"/>
            <a:r>
              <a:rPr lang="en-US" altLang="en-US"/>
              <a:t>Suppose we have a sequence or chain A</a:t>
            </a:r>
            <a:r>
              <a:rPr lang="en-US" altLang="en-US" baseline="-25000"/>
              <a:t>1</a:t>
            </a:r>
            <a:r>
              <a:rPr lang="en-US" altLang="en-US"/>
              <a:t>, A</a:t>
            </a:r>
            <a:r>
              <a:rPr lang="en-US" altLang="en-US" baseline="-25000"/>
              <a:t>2</a:t>
            </a:r>
            <a:r>
              <a:rPr lang="en-US" altLang="en-US"/>
              <a:t>, …, A</a:t>
            </a:r>
            <a:r>
              <a:rPr lang="en-US" altLang="en-US" i="1" baseline="-25000"/>
              <a:t>n</a:t>
            </a:r>
            <a:r>
              <a:rPr lang="en-US" altLang="en-US"/>
              <a:t> of </a:t>
            </a:r>
            <a:r>
              <a:rPr lang="en-US" altLang="en-US" i="1"/>
              <a:t>n</a:t>
            </a:r>
            <a:r>
              <a:rPr lang="en-US" altLang="en-US"/>
              <a:t> matrices to be multiplied</a:t>
            </a:r>
          </a:p>
          <a:p>
            <a:pPr marL="742950" lvl="1" indent="-400050"/>
            <a:r>
              <a:rPr lang="en-US" altLang="en-US"/>
              <a:t>That is, we want to compute the product A</a:t>
            </a:r>
            <a:r>
              <a:rPr lang="en-US" altLang="en-US" baseline="-25000"/>
              <a:t>1</a:t>
            </a:r>
            <a:r>
              <a:rPr lang="en-US" altLang="en-US"/>
              <a:t>A</a:t>
            </a:r>
            <a:r>
              <a:rPr lang="en-US" altLang="en-US" baseline="-25000"/>
              <a:t>2</a:t>
            </a:r>
            <a:r>
              <a:rPr lang="en-US" altLang="en-US"/>
              <a:t>…A</a:t>
            </a:r>
            <a:r>
              <a:rPr lang="en-US" altLang="en-US" i="1" baseline="-25000"/>
              <a:t>n</a:t>
            </a:r>
          </a:p>
          <a:p>
            <a:pPr marL="457200" indent="-457200"/>
            <a:endParaRPr lang="en-US" altLang="en-US"/>
          </a:p>
          <a:p>
            <a:pPr marL="457200" indent="-457200"/>
            <a:r>
              <a:rPr lang="en-US" altLang="en-US"/>
              <a:t>There are many possible ways (parenthesizations) to compute the product</a:t>
            </a:r>
            <a:endParaRPr lang="en-US" altLang="en-US" i="1">
              <a:solidFill>
                <a:srgbClr val="009900"/>
              </a:solidFill>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4129827" y="3242156"/>
              <a:ext cx="4955760" cy="1551240"/>
            </p14:xfrm>
          </p:contentPart>
        </mc:Choice>
        <mc:Fallback xmlns="">
          <p:pic>
            <p:nvPicPr>
              <p:cNvPr id="5" name="Ink 4"/>
              <p:cNvPicPr/>
              <p:nvPr/>
            </p:nvPicPr>
            <p:blipFill>
              <a:blip r:embed="rId3"/>
              <a:stretch>
                <a:fillRect/>
              </a:stretch>
            </p:blipFill>
            <p:spPr>
              <a:xfrm>
                <a:off x="4123707" y="3234596"/>
                <a:ext cx="4966920" cy="156456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F521D9E-03FF-4B85-BF33-AA7B16D40C1B}"/>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211971" name="Rectangle 3">
            <a:extLst>
              <a:ext uri="{FF2B5EF4-FFF2-40B4-BE49-F238E27FC236}">
                <a16:creationId xmlns:a16="http://schemas.microsoft.com/office/drawing/2014/main" id="{5803D191-9E9E-4867-AAF2-09D5318E4BFE}"/>
              </a:ext>
            </a:extLst>
          </p:cNvPr>
          <p:cNvSpPr>
            <a:spLocks noGrp="1" noChangeArrowheads="1"/>
          </p:cNvSpPr>
          <p:nvPr>
            <p:ph type="body" idx="1"/>
          </p:nvPr>
        </p:nvSpPr>
        <p:spPr>
          <a:xfrm>
            <a:off x="1485900" y="1200150"/>
            <a:ext cx="6172200" cy="3600450"/>
          </a:xfrm>
        </p:spPr>
        <p:txBody>
          <a:bodyPr/>
          <a:lstStyle/>
          <a:p>
            <a:pPr marL="457200" indent="-457200"/>
            <a:r>
              <a:rPr lang="en-US" altLang="en-US"/>
              <a:t>Example: consider the chain A</a:t>
            </a:r>
            <a:r>
              <a:rPr lang="en-US" altLang="en-US" baseline="-25000"/>
              <a:t>1</a:t>
            </a:r>
            <a:r>
              <a:rPr lang="en-US" altLang="en-US"/>
              <a:t>, A</a:t>
            </a:r>
            <a:r>
              <a:rPr lang="en-US" altLang="en-US" baseline="-25000"/>
              <a:t>2</a:t>
            </a:r>
            <a:r>
              <a:rPr lang="en-US" altLang="en-US"/>
              <a:t>, A</a:t>
            </a:r>
            <a:r>
              <a:rPr lang="en-US" altLang="en-US" baseline="-25000"/>
              <a:t>3</a:t>
            </a:r>
            <a:r>
              <a:rPr lang="en-US" altLang="en-US"/>
              <a:t>, A</a:t>
            </a:r>
            <a:r>
              <a:rPr lang="en-US" altLang="en-US" baseline="-25000"/>
              <a:t>4</a:t>
            </a:r>
            <a:r>
              <a:rPr lang="en-US" altLang="en-US"/>
              <a:t> of 4 matrices</a:t>
            </a:r>
          </a:p>
          <a:p>
            <a:pPr marL="742950" lvl="1" indent="-400050"/>
            <a:r>
              <a:rPr lang="en-US" altLang="en-US"/>
              <a:t>Let us compute the product A</a:t>
            </a:r>
            <a:r>
              <a:rPr lang="en-US" altLang="en-US" baseline="-25000"/>
              <a:t>1</a:t>
            </a:r>
            <a:r>
              <a:rPr lang="en-US" altLang="en-US"/>
              <a:t>A</a:t>
            </a:r>
            <a:r>
              <a:rPr lang="en-US" altLang="en-US" baseline="-25000"/>
              <a:t>2</a:t>
            </a:r>
            <a:r>
              <a:rPr lang="en-US" altLang="en-US"/>
              <a:t>A</a:t>
            </a:r>
            <a:r>
              <a:rPr lang="en-US" altLang="en-US" baseline="-25000"/>
              <a:t>3</a:t>
            </a:r>
            <a:r>
              <a:rPr lang="en-US" altLang="en-US"/>
              <a:t>A</a:t>
            </a:r>
            <a:r>
              <a:rPr lang="en-US" altLang="en-US" baseline="-25000"/>
              <a:t>4</a:t>
            </a:r>
            <a:endParaRPr lang="en-US" altLang="en-US"/>
          </a:p>
          <a:p>
            <a:pPr marL="457200" indent="-457200"/>
            <a:r>
              <a:rPr lang="en-US" altLang="en-US"/>
              <a:t>There are 5 possible ways:</a:t>
            </a:r>
          </a:p>
          <a:p>
            <a:pPr marL="742950" lvl="1" indent="-400050">
              <a:buFontTx/>
              <a:buAutoNum type="arabicPeriod"/>
            </a:pPr>
            <a:r>
              <a:rPr lang="en-US" altLang="en-US">
                <a:solidFill>
                  <a:srgbClr val="CC6600"/>
                </a:solidFill>
              </a:rPr>
              <a:t>(A</a:t>
            </a:r>
            <a:r>
              <a:rPr lang="en-US" altLang="en-US" baseline="-25000">
                <a:solidFill>
                  <a:srgbClr val="CC6600"/>
                </a:solidFill>
              </a:rPr>
              <a:t>1</a:t>
            </a:r>
            <a:r>
              <a:rPr lang="en-US" altLang="en-US">
                <a:solidFill>
                  <a:srgbClr val="CC6600"/>
                </a:solidFill>
              </a:rPr>
              <a:t>(A</a:t>
            </a:r>
            <a:r>
              <a:rPr lang="en-US" altLang="en-US" baseline="-25000">
                <a:solidFill>
                  <a:srgbClr val="CC6600"/>
                </a:solidFill>
              </a:rPr>
              <a:t>2</a:t>
            </a:r>
            <a:r>
              <a:rPr lang="en-US" altLang="en-US">
                <a:solidFill>
                  <a:srgbClr val="CC6600"/>
                </a:solidFill>
              </a:rPr>
              <a:t>(A</a:t>
            </a:r>
            <a:r>
              <a:rPr lang="en-US" altLang="en-US" baseline="-25000">
                <a:solidFill>
                  <a:srgbClr val="CC6600"/>
                </a:solidFill>
              </a:rPr>
              <a:t>3</a:t>
            </a:r>
            <a:r>
              <a:rPr lang="en-US" altLang="en-US">
                <a:solidFill>
                  <a:srgbClr val="CC6600"/>
                </a:solidFill>
              </a:rPr>
              <a:t>A</a:t>
            </a:r>
            <a:r>
              <a:rPr lang="en-US" altLang="en-US" baseline="-25000">
                <a:solidFill>
                  <a:srgbClr val="CC6600"/>
                </a:solidFill>
              </a:rPr>
              <a:t>4</a:t>
            </a:r>
            <a:r>
              <a:rPr lang="en-US" altLang="en-US">
                <a:solidFill>
                  <a:srgbClr val="CC6600"/>
                </a:solidFill>
              </a:rPr>
              <a:t>)))</a:t>
            </a:r>
            <a:endParaRPr lang="en-US" altLang="en-US" baseline="-25000">
              <a:solidFill>
                <a:srgbClr val="CC6600"/>
              </a:solidFill>
            </a:endParaRPr>
          </a:p>
          <a:p>
            <a:pPr marL="742950" lvl="1" indent="-400050">
              <a:buFontTx/>
              <a:buAutoNum type="arabicPeriod"/>
            </a:pPr>
            <a:r>
              <a:rPr lang="en-US" altLang="en-US">
                <a:solidFill>
                  <a:srgbClr val="009900"/>
                </a:solidFill>
              </a:rPr>
              <a:t>(A</a:t>
            </a:r>
            <a:r>
              <a:rPr lang="en-US" altLang="en-US" baseline="-25000">
                <a:solidFill>
                  <a:srgbClr val="009900"/>
                </a:solidFill>
              </a:rPr>
              <a:t>1</a:t>
            </a:r>
            <a:r>
              <a:rPr lang="en-US" altLang="en-US">
                <a:solidFill>
                  <a:srgbClr val="009900"/>
                </a:solidFill>
              </a:rPr>
              <a:t>((A</a:t>
            </a:r>
            <a:r>
              <a:rPr lang="en-US" altLang="en-US" baseline="-25000">
                <a:solidFill>
                  <a:srgbClr val="009900"/>
                </a:solidFill>
              </a:rPr>
              <a:t>2</a:t>
            </a:r>
            <a:r>
              <a:rPr lang="en-US" altLang="en-US">
                <a:solidFill>
                  <a:srgbClr val="009900"/>
                </a:solidFill>
              </a:rPr>
              <a:t>A</a:t>
            </a:r>
            <a:r>
              <a:rPr lang="en-US" altLang="en-US" baseline="-25000">
                <a:solidFill>
                  <a:srgbClr val="009900"/>
                </a:solidFill>
              </a:rPr>
              <a:t>3</a:t>
            </a:r>
            <a:r>
              <a:rPr lang="en-US" altLang="en-US">
                <a:solidFill>
                  <a:srgbClr val="009900"/>
                </a:solidFill>
              </a:rPr>
              <a:t>)A</a:t>
            </a:r>
            <a:r>
              <a:rPr lang="en-US" altLang="en-US" baseline="-25000">
                <a:solidFill>
                  <a:srgbClr val="009900"/>
                </a:solidFill>
              </a:rPr>
              <a:t>4</a:t>
            </a:r>
            <a:r>
              <a:rPr lang="en-US" altLang="en-US">
                <a:solidFill>
                  <a:srgbClr val="009900"/>
                </a:solidFill>
              </a:rPr>
              <a:t>))</a:t>
            </a:r>
            <a:endParaRPr lang="en-US" altLang="en-US" baseline="-25000">
              <a:solidFill>
                <a:srgbClr val="009900"/>
              </a:solidFill>
            </a:endParaRPr>
          </a:p>
          <a:p>
            <a:pPr marL="742950" lvl="1" indent="-400050">
              <a:buFontTx/>
              <a:buAutoNum type="arabicPeriod"/>
            </a:pPr>
            <a:r>
              <a:rPr lang="en-US" altLang="en-US">
                <a:solidFill>
                  <a:srgbClr val="FF0000"/>
                </a:solidFill>
              </a:rPr>
              <a:t>((A</a:t>
            </a:r>
            <a:r>
              <a:rPr lang="en-US" altLang="en-US" baseline="-25000">
                <a:solidFill>
                  <a:srgbClr val="FF0000"/>
                </a:solidFill>
              </a:rPr>
              <a:t>1</a:t>
            </a:r>
            <a:r>
              <a:rPr lang="en-US" altLang="en-US">
                <a:solidFill>
                  <a:srgbClr val="FF0000"/>
                </a:solidFill>
              </a:rPr>
              <a:t>A</a:t>
            </a:r>
            <a:r>
              <a:rPr lang="en-US" altLang="en-US" baseline="-25000">
                <a:solidFill>
                  <a:srgbClr val="FF0000"/>
                </a:solidFill>
              </a:rPr>
              <a:t>2</a:t>
            </a:r>
            <a:r>
              <a:rPr lang="en-US" altLang="en-US">
                <a:solidFill>
                  <a:srgbClr val="FF0000"/>
                </a:solidFill>
              </a:rPr>
              <a:t>)(A</a:t>
            </a:r>
            <a:r>
              <a:rPr lang="en-US" altLang="en-US" baseline="-25000">
                <a:solidFill>
                  <a:srgbClr val="FF0000"/>
                </a:solidFill>
              </a:rPr>
              <a:t>3</a:t>
            </a:r>
            <a:r>
              <a:rPr lang="en-US" altLang="en-US">
                <a:solidFill>
                  <a:srgbClr val="FF0000"/>
                </a:solidFill>
              </a:rPr>
              <a:t>A</a:t>
            </a:r>
            <a:r>
              <a:rPr lang="en-US" altLang="en-US" baseline="-25000">
                <a:solidFill>
                  <a:srgbClr val="FF0000"/>
                </a:solidFill>
              </a:rPr>
              <a:t>4</a:t>
            </a:r>
            <a:r>
              <a:rPr lang="en-US" altLang="en-US">
                <a:solidFill>
                  <a:srgbClr val="FF0000"/>
                </a:solidFill>
              </a:rPr>
              <a:t>))</a:t>
            </a:r>
            <a:endParaRPr lang="en-US" altLang="en-US" baseline="-25000">
              <a:solidFill>
                <a:srgbClr val="FF0000"/>
              </a:solidFill>
            </a:endParaRPr>
          </a:p>
          <a:p>
            <a:pPr marL="742950" lvl="1" indent="-400050">
              <a:buFontTx/>
              <a:buAutoNum type="arabicPeriod"/>
            </a:pPr>
            <a:r>
              <a:rPr lang="en-US" altLang="en-US">
                <a:solidFill>
                  <a:srgbClr val="3333FF"/>
                </a:solidFill>
              </a:rPr>
              <a:t>((A</a:t>
            </a:r>
            <a:r>
              <a:rPr lang="en-US" altLang="en-US" baseline="-25000">
                <a:solidFill>
                  <a:srgbClr val="3333FF"/>
                </a:solidFill>
              </a:rPr>
              <a:t>1</a:t>
            </a:r>
            <a:r>
              <a:rPr lang="en-US" altLang="en-US">
                <a:solidFill>
                  <a:srgbClr val="3333FF"/>
                </a:solidFill>
              </a:rPr>
              <a:t>(A</a:t>
            </a:r>
            <a:r>
              <a:rPr lang="en-US" altLang="en-US" baseline="-25000">
                <a:solidFill>
                  <a:srgbClr val="3333FF"/>
                </a:solidFill>
              </a:rPr>
              <a:t>2</a:t>
            </a:r>
            <a:r>
              <a:rPr lang="en-US" altLang="en-US">
                <a:solidFill>
                  <a:srgbClr val="3333FF"/>
                </a:solidFill>
              </a:rPr>
              <a:t>A</a:t>
            </a:r>
            <a:r>
              <a:rPr lang="en-US" altLang="en-US" baseline="-25000">
                <a:solidFill>
                  <a:srgbClr val="3333FF"/>
                </a:solidFill>
              </a:rPr>
              <a:t>3</a:t>
            </a:r>
            <a:r>
              <a:rPr lang="en-US" altLang="en-US">
                <a:solidFill>
                  <a:srgbClr val="3333FF"/>
                </a:solidFill>
              </a:rPr>
              <a:t>))A</a:t>
            </a:r>
            <a:r>
              <a:rPr lang="en-US" altLang="en-US" baseline="-25000">
                <a:solidFill>
                  <a:srgbClr val="3333FF"/>
                </a:solidFill>
              </a:rPr>
              <a:t>4</a:t>
            </a:r>
            <a:r>
              <a:rPr lang="en-US" altLang="en-US">
                <a:solidFill>
                  <a:srgbClr val="3333FF"/>
                </a:solidFill>
              </a:rPr>
              <a:t>)</a:t>
            </a:r>
            <a:endParaRPr lang="en-US" altLang="en-US" baseline="-25000">
              <a:solidFill>
                <a:srgbClr val="3333FF"/>
              </a:solidFill>
            </a:endParaRPr>
          </a:p>
          <a:p>
            <a:pPr marL="742950" lvl="1" indent="-400050">
              <a:buFontTx/>
              <a:buAutoNum type="arabicPeriod"/>
            </a:pPr>
            <a:r>
              <a:rPr lang="en-US" altLang="en-US">
                <a:solidFill>
                  <a:srgbClr val="D60093"/>
                </a:solidFill>
              </a:rPr>
              <a:t>(((A</a:t>
            </a:r>
            <a:r>
              <a:rPr lang="en-US" altLang="en-US" baseline="-25000">
                <a:solidFill>
                  <a:srgbClr val="D60093"/>
                </a:solidFill>
              </a:rPr>
              <a:t>1</a:t>
            </a:r>
            <a:r>
              <a:rPr lang="en-US" altLang="en-US">
                <a:solidFill>
                  <a:srgbClr val="D60093"/>
                </a:solidFill>
              </a:rPr>
              <a:t>A</a:t>
            </a:r>
            <a:r>
              <a:rPr lang="en-US" altLang="en-US" baseline="-25000">
                <a:solidFill>
                  <a:srgbClr val="D60093"/>
                </a:solidFill>
              </a:rPr>
              <a:t>2</a:t>
            </a:r>
            <a:r>
              <a:rPr lang="en-US" altLang="en-US">
                <a:solidFill>
                  <a:srgbClr val="D60093"/>
                </a:solidFill>
              </a:rPr>
              <a:t>)A</a:t>
            </a:r>
            <a:r>
              <a:rPr lang="en-US" altLang="en-US" baseline="-25000">
                <a:solidFill>
                  <a:srgbClr val="D60093"/>
                </a:solidFill>
              </a:rPr>
              <a:t>3</a:t>
            </a:r>
            <a:r>
              <a:rPr lang="en-US" altLang="en-US">
                <a:solidFill>
                  <a:srgbClr val="D60093"/>
                </a:solidFill>
              </a:rPr>
              <a:t>)A</a:t>
            </a:r>
            <a:r>
              <a:rPr lang="en-US" altLang="en-US" baseline="-25000">
                <a:solidFill>
                  <a:srgbClr val="D60093"/>
                </a:solidFill>
              </a:rPr>
              <a:t>4</a:t>
            </a:r>
            <a:r>
              <a:rPr lang="en-US" altLang="en-US">
                <a:solidFill>
                  <a:srgbClr val="D60093"/>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1971">
                                            <p:txEl>
                                              <p:pRg st="3" end="3"/>
                                            </p:txEl>
                                          </p:spTgt>
                                        </p:tgtEl>
                                        <p:attrNameLst>
                                          <p:attrName>style.visibility</p:attrName>
                                        </p:attrNameLst>
                                      </p:cBhvr>
                                      <p:to>
                                        <p:strVal val="visible"/>
                                      </p:to>
                                    </p:set>
                                    <p:anim calcmode="lin" valueType="num">
                                      <p:cBhvr additive="base">
                                        <p:cTn id="7" dur="5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1971">
                                            <p:txEl>
                                              <p:pRg st="4" end="4"/>
                                            </p:txEl>
                                          </p:spTgt>
                                        </p:tgtEl>
                                        <p:attrNameLst>
                                          <p:attrName>style.visibility</p:attrName>
                                        </p:attrNameLst>
                                      </p:cBhvr>
                                      <p:to>
                                        <p:strVal val="visible"/>
                                      </p:to>
                                    </p:set>
                                    <p:anim calcmode="lin" valueType="num">
                                      <p:cBhvr additive="base">
                                        <p:cTn id="13" dur="5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1971">
                                            <p:txEl>
                                              <p:pRg st="5" end="5"/>
                                            </p:txEl>
                                          </p:spTgt>
                                        </p:tgtEl>
                                        <p:attrNameLst>
                                          <p:attrName>style.visibility</p:attrName>
                                        </p:attrNameLst>
                                      </p:cBhvr>
                                      <p:to>
                                        <p:strVal val="visible"/>
                                      </p:to>
                                    </p:set>
                                    <p:anim calcmode="lin" valueType="num">
                                      <p:cBhvr additive="base">
                                        <p:cTn id="19" dur="500" fill="hold"/>
                                        <p:tgtEl>
                                          <p:spTgt spid="2119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1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1971">
                                            <p:txEl>
                                              <p:pRg st="6" end="6"/>
                                            </p:txEl>
                                          </p:spTgt>
                                        </p:tgtEl>
                                        <p:attrNameLst>
                                          <p:attrName>style.visibility</p:attrName>
                                        </p:attrNameLst>
                                      </p:cBhvr>
                                      <p:to>
                                        <p:strVal val="visible"/>
                                      </p:to>
                                    </p:set>
                                    <p:anim calcmode="lin" valueType="num">
                                      <p:cBhvr additive="base">
                                        <p:cTn id="25" dur="500" fill="hold"/>
                                        <p:tgtEl>
                                          <p:spTgt spid="2119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19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1971">
                                            <p:txEl>
                                              <p:pRg st="7" end="7"/>
                                            </p:txEl>
                                          </p:spTgt>
                                        </p:tgtEl>
                                        <p:attrNameLst>
                                          <p:attrName>style.visibility</p:attrName>
                                        </p:attrNameLst>
                                      </p:cBhvr>
                                      <p:to>
                                        <p:strVal val="visible"/>
                                      </p:to>
                                    </p:set>
                                    <p:anim calcmode="lin" valueType="num">
                                      <p:cBhvr additive="base">
                                        <p:cTn id="31" dur="500" fill="hold"/>
                                        <p:tgtEl>
                                          <p:spTgt spid="2119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19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B99A04B-1C27-4F06-AF1E-EF6BCD9E0705}"/>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5124" name="Rectangle 3">
            <a:extLst>
              <a:ext uri="{FF2B5EF4-FFF2-40B4-BE49-F238E27FC236}">
                <a16:creationId xmlns:a16="http://schemas.microsoft.com/office/drawing/2014/main" id="{37A6339D-241F-465F-BF39-F79266748B33}"/>
              </a:ext>
            </a:extLst>
          </p:cNvPr>
          <p:cNvSpPr>
            <a:spLocks noGrp="1" noChangeArrowheads="1"/>
          </p:cNvSpPr>
          <p:nvPr>
            <p:ph type="body" idx="1"/>
          </p:nvPr>
        </p:nvSpPr>
        <p:spPr>
          <a:xfrm>
            <a:off x="1485900" y="1200150"/>
            <a:ext cx="6172200" cy="3600450"/>
          </a:xfrm>
        </p:spPr>
        <p:txBody>
          <a:bodyPr/>
          <a:lstStyle/>
          <a:p>
            <a:pPr marL="457200" indent="-457200"/>
            <a:r>
              <a:rPr lang="en-US" altLang="en-US"/>
              <a:t>To compute the number of scalar multiplications necessary, we must know:</a:t>
            </a:r>
          </a:p>
          <a:p>
            <a:pPr marL="742950" lvl="1" indent="-400050"/>
            <a:r>
              <a:rPr lang="en-US" altLang="en-US">
                <a:solidFill>
                  <a:srgbClr val="CC6600"/>
                </a:solidFill>
              </a:rPr>
              <a:t>Algorithm to multiply two matrices</a:t>
            </a:r>
          </a:p>
          <a:p>
            <a:pPr marL="742950" lvl="1" indent="-400050"/>
            <a:r>
              <a:rPr lang="en-US" altLang="en-US">
                <a:solidFill>
                  <a:srgbClr val="CC6600"/>
                </a:solidFill>
              </a:rPr>
              <a:t>Matrix dimensions</a:t>
            </a:r>
          </a:p>
          <a:p>
            <a:pPr marL="457200" indent="-457200"/>
            <a:endParaRPr lang="en-US" altLang="en-US">
              <a:solidFill>
                <a:srgbClr val="CC6600"/>
              </a:solidFill>
            </a:endParaRPr>
          </a:p>
          <a:p>
            <a:pPr marL="457200" indent="-457200"/>
            <a:r>
              <a:rPr lang="en-US" altLang="en-US">
                <a:solidFill>
                  <a:srgbClr val="009900"/>
                </a:solidFill>
              </a:rPr>
              <a:t>Can you write the algorithm to multiply two matrices?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21FBA79B-CED2-4490-A7E5-BD532E49BF2F}"/>
              </a:ext>
            </a:extLst>
          </p:cNvPr>
          <p:cNvSpPr>
            <a:spLocks noGrp="1" noChangeArrowheads="1"/>
          </p:cNvSpPr>
          <p:nvPr>
            <p:ph type="title"/>
          </p:nvPr>
        </p:nvSpPr>
        <p:spPr>
          <a:xfrm>
            <a:off x="1485900" y="228600"/>
            <a:ext cx="6172200" cy="663179"/>
          </a:xfrm>
        </p:spPr>
        <p:txBody>
          <a:bodyPr/>
          <a:lstStyle/>
          <a:p>
            <a:pPr eaLnBrk="1" hangingPunct="1"/>
            <a:r>
              <a:rPr lang="en-US" altLang="en-US"/>
              <a:t>Algorithm to Multiply 2 Matrices   </a:t>
            </a:r>
          </a:p>
        </p:txBody>
      </p:sp>
      <p:sp>
        <p:nvSpPr>
          <p:cNvPr id="6148" name="Rectangle 3">
            <a:extLst>
              <a:ext uri="{FF2B5EF4-FFF2-40B4-BE49-F238E27FC236}">
                <a16:creationId xmlns:a16="http://schemas.microsoft.com/office/drawing/2014/main" id="{18037387-0516-4701-BC28-B936E1DFE668}"/>
              </a:ext>
            </a:extLst>
          </p:cNvPr>
          <p:cNvSpPr>
            <a:spLocks noGrp="1" noChangeArrowheads="1"/>
          </p:cNvSpPr>
          <p:nvPr>
            <p:ph type="body" idx="1"/>
          </p:nvPr>
        </p:nvSpPr>
        <p:spPr>
          <a:xfrm>
            <a:off x="1485900" y="971550"/>
            <a:ext cx="6172200" cy="3086100"/>
          </a:xfrm>
          <a:noFill/>
        </p:spPr>
        <p:txBody>
          <a:bodyPr>
            <a:normAutofit fontScale="92500" lnSpcReduction="10000"/>
          </a:bodyPr>
          <a:lstStyle/>
          <a:p>
            <a:pPr marL="457200" indent="-457200">
              <a:buNone/>
            </a:pPr>
            <a:r>
              <a:rPr lang="en-US" altLang="en-US" sz="1800" b="1">
                <a:solidFill>
                  <a:schemeClr val="tx2"/>
                </a:solidFill>
                <a:latin typeface="Times New Roman" panose="02020603050405020304" pitchFamily="18" charset="0"/>
              </a:rPr>
              <a:t>Input</a:t>
            </a:r>
            <a:r>
              <a:rPr lang="en-US" altLang="en-US" sz="1800">
                <a:solidFill>
                  <a:schemeClr val="tx2"/>
                </a:solidFill>
                <a:latin typeface="Times New Roman" panose="02020603050405020304" pitchFamily="18" charset="0"/>
              </a:rPr>
              <a:t>: M</a:t>
            </a:r>
            <a:r>
              <a:rPr lang="en-US" altLang="en-US" sz="1800">
                <a:latin typeface="Times New Roman" panose="02020603050405020304" pitchFamily="18" charset="0"/>
              </a:rPr>
              <a:t>atrices </a:t>
            </a:r>
            <a:r>
              <a:rPr lang="en-US" altLang="en-US" sz="1800" i="1">
                <a:latin typeface="Times New Roman" panose="02020603050405020304" pitchFamily="18" charset="0"/>
              </a:rPr>
              <a:t>A</a:t>
            </a:r>
            <a:r>
              <a:rPr lang="en-US" altLang="en-US" sz="1800" i="1" baseline="-25000">
                <a:latin typeface="Times New Roman" panose="02020603050405020304" pitchFamily="18" charset="0"/>
              </a:rPr>
              <a:t>p</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q</a:t>
            </a:r>
            <a:r>
              <a:rPr lang="en-US" altLang="en-US" sz="1800">
                <a:latin typeface="Times New Roman" panose="02020603050405020304" pitchFamily="18" charset="0"/>
              </a:rPr>
              <a:t> and </a:t>
            </a:r>
            <a:r>
              <a:rPr lang="en-US" altLang="en-US" sz="1800" i="1">
                <a:latin typeface="Times New Roman" panose="02020603050405020304" pitchFamily="18" charset="0"/>
              </a:rPr>
              <a:t>B</a:t>
            </a:r>
            <a:r>
              <a:rPr lang="en-US" altLang="en-US" sz="1800" i="1" baseline="-25000">
                <a:latin typeface="Times New Roman" panose="02020603050405020304" pitchFamily="18" charset="0"/>
              </a:rPr>
              <a:t>q</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r</a:t>
            </a:r>
            <a:r>
              <a:rPr lang="en-US" altLang="en-US" sz="1800">
                <a:latin typeface="Times New Roman" panose="02020603050405020304" pitchFamily="18" charset="0"/>
              </a:rPr>
              <a:t> (with dimensions </a:t>
            </a:r>
            <a:r>
              <a:rPr lang="en-US" altLang="en-US" sz="1800" i="1">
                <a:latin typeface="Times New Roman" panose="02020603050405020304" pitchFamily="18" charset="0"/>
              </a:rPr>
              <a:t>p</a:t>
            </a:r>
            <a:r>
              <a:rPr lang="en-US" altLang="en-US" sz="1800">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q</a:t>
            </a:r>
            <a:r>
              <a:rPr lang="en-US" altLang="en-US" sz="1800">
                <a:latin typeface="Times New Roman" panose="02020603050405020304" pitchFamily="18" charset="0"/>
              </a:rPr>
              <a:t> and </a:t>
            </a:r>
            <a:r>
              <a:rPr lang="en-US" altLang="en-US" sz="1800" i="1">
                <a:latin typeface="Times New Roman" panose="02020603050405020304" pitchFamily="18" charset="0"/>
              </a:rPr>
              <a:t>q</a:t>
            </a:r>
            <a:r>
              <a:rPr lang="en-US" altLang="en-US" sz="1800">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r</a:t>
            </a:r>
            <a:r>
              <a:rPr lang="en-US" altLang="en-US" sz="1800">
                <a:latin typeface="Times New Roman" panose="02020603050405020304" pitchFamily="18" charset="0"/>
              </a:rPr>
              <a:t>)</a:t>
            </a:r>
            <a:endParaRPr lang="en-US" altLang="en-US" sz="1800">
              <a:solidFill>
                <a:srgbClr val="3333FF"/>
              </a:solidFill>
            </a:endParaRPr>
          </a:p>
          <a:p>
            <a:pPr marL="457200" indent="-457200">
              <a:buNone/>
            </a:pPr>
            <a:r>
              <a:rPr lang="en-US" altLang="en-US" sz="1800" b="1">
                <a:solidFill>
                  <a:schemeClr val="tx2"/>
                </a:solidFill>
                <a:latin typeface="Times New Roman" panose="02020603050405020304" pitchFamily="18" charset="0"/>
              </a:rPr>
              <a:t>Result</a:t>
            </a:r>
            <a:r>
              <a:rPr lang="en-US" altLang="en-US" sz="1800">
                <a:solidFill>
                  <a:schemeClr val="tx2"/>
                </a:solidFill>
                <a:latin typeface="Times New Roman" panose="02020603050405020304" pitchFamily="18" charset="0"/>
              </a:rPr>
              <a:t>: Matrix </a:t>
            </a:r>
            <a:r>
              <a:rPr lang="en-US" altLang="en-US" sz="1800" i="1">
                <a:solidFill>
                  <a:schemeClr val="tx2"/>
                </a:solidFill>
                <a:latin typeface="Times New Roman" panose="02020603050405020304" pitchFamily="18" charset="0"/>
              </a:rPr>
              <a:t>C</a:t>
            </a:r>
            <a:r>
              <a:rPr lang="en-US" altLang="en-US" sz="1800" i="1" baseline="-25000">
                <a:latin typeface="Times New Roman" panose="02020603050405020304" pitchFamily="18" charset="0"/>
              </a:rPr>
              <a:t>p</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r</a:t>
            </a:r>
            <a:r>
              <a:rPr lang="en-US" altLang="en-US" sz="1800">
                <a:solidFill>
                  <a:schemeClr val="tx2"/>
                </a:solidFill>
                <a:latin typeface="Times New Roman" panose="02020603050405020304" pitchFamily="18" charset="0"/>
              </a:rPr>
              <a:t> resulting from the product </a:t>
            </a:r>
            <a:r>
              <a:rPr lang="en-US" altLang="en-US" sz="1800" i="1">
                <a:solidFill>
                  <a:schemeClr val="tx2"/>
                </a:solidFill>
                <a:latin typeface="Times New Roman" panose="02020603050405020304" pitchFamily="18" charset="0"/>
              </a:rPr>
              <a:t>A</a:t>
            </a:r>
            <a:r>
              <a:rPr lang="en-US" altLang="en-US" sz="1800" i="1">
                <a:solidFill>
                  <a:schemeClr val="tx2"/>
                </a:solidFill>
                <a:latin typeface="Times New Roman" panose="02020603050405020304" pitchFamily="18" charset="0"/>
                <a:cs typeface="Times New Roman" panose="02020603050405020304" pitchFamily="18" charset="0"/>
              </a:rPr>
              <a:t>·</a:t>
            </a:r>
            <a:r>
              <a:rPr lang="en-US" altLang="en-US" sz="1800" i="1">
                <a:solidFill>
                  <a:schemeClr val="tx2"/>
                </a:solidFill>
                <a:latin typeface="Times New Roman" panose="02020603050405020304" pitchFamily="18" charset="0"/>
              </a:rPr>
              <a:t>B</a:t>
            </a:r>
          </a:p>
          <a:p>
            <a:pPr marL="457200" indent="-457200">
              <a:buNone/>
            </a:pPr>
            <a:endParaRPr lang="en-US" altLang="en-US" sz="1800" i="1">
              <a:solidFill>
                <a:schemeClr val="tx2"/>
              </a:solidFill>
              <a:latin typeface="Times New Roman" panose="02020603050405020304" pitchFamily="18" charset="0"/>
            </a:endParaRPr>
          </a:p>
          <a:p>
            <a:pPr marL="457200" indent="-457200">
              <a:buNone/>
            </a:pPr>
            <a:r>
              <a:rPr lang="en-US" altLang="en-US" sz="1800" b="1">
                <a:solidFill>
                  <a:srgbClr val="2619CB"/>
                </a:solidFill>
                <a:latin typeface="Times New Roman" panose="02020603050405020304" pitchFamily="18" charset="0"/>
              </a:rPr>
              <a:t>MATRIX-MULTIPLY</a:t>
            </a:r>
            <a:r>
              <a:rPr lang="en-US" altLang="en-US" sz="1800">
                <a:solidFill>
                  <a:schemeClr val="tx2"/>
                </a:solidFill>
                <a:latin typeface="Times New Roman" panose="02020603050405020304" pitchFamily="18" charset="0"/>
              </a:rPr>
              <a:t>(</a:t>
            </a:r>
            <a:r>
              <a:rPr lang="en-US" altLang="en-US" sz="1800" i="1">
                <a:latin typeface="Times New Roman" panose="02020603050405020304" pitchFamily="18" charset="0"/>
              </a:rPr>
              <a:t>A</a:t>
            </a:r>
            <a:r>
              <a:rPr lang="en-US" altLang="en-US" sz="1800" i="1" baseline="-25000">
                <a:latin typeface="Times New Roman" panose="02020603050405020304" pitchFamily="18" charset="0"/>
              </a:rPr>
              <a:t>p</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q </a:t>
            </a:r>
            <a:r>
              <a:rPr lang="en-US" altLang="en-US" sz="1800" i="1">
                <a:solidFill>
                  <a:schemeClr val="tx2"/>
                </a:solidFill>
                <a:latin typeface="Times New Roman" panose="02020603050405020304" pitchFamily="18" charset="0"/>
              </a:rPr>
              <a:t>, </a:t>
            </a:r>
            <a:r>
              <a:rPr lang="en-US" altLang="en-US" sz="1800" i="1">
                <a:latin typeface="Times New Roman" panose="02020603050405020304" pitchFamily="18" charset="0"/>
              </a:rPr>
              <a:t>B</a:t>
            </a:r>
            <a:r>
              <a:rPr lang="en-US" altLang="en-US" sz="1800" i="1" baseline="-25000">
                <a:latin typeface="Times New Roman" panose="02020603050405020304" pitchFamily="18" charset="0"/>
              </a:rPr>
              <a:t>q</a:t>
            </a:r>
            <a:r>
              <a:rPr lang="en-US" altLang="en-US" sz="1800" baseline="-25000">
                <a:latin typeface="Times New Roman" panose="02020603050405020304" pitchFamily="18" charset="0"/>
                <a:cs typeface="Times New Roman" panose="02020603050405020304" pitchFamily="18" charset="0"/>
              </a:rPr>
              <a:t>×</a:t>
            </a:r>
            <a:r>
              <a:rPr lang="en-US" altLang="en-US" sz="1800" i="1" baseline="-25000">
                <a:latin typeface="Times New Roman" panose="02020603050405020304" pitchFamily="18" charset="0"/>
              </a:rPr>
              <a:t>r</a:t>
            </a:r>
            <a:r>
              <a:rPr lang="en-US" altLang="en-US" sz="1800">
                <a:solidFill>
                  <a:schemeClr val="tx2"/>
                </a:solidFill>
                <a:latin typeface="Times New Roman" panose="02020603050405020304" pitchFamily="18" charset="0"/>
              </a:rPr>
              <a:t>)</a:t>
            </a:r>
          </a:p>
          <a:p>
            <a:pPr marL="457200" indent="-457200">
              <a:buNone/>
            </a:pPr>
            <a:r>
              <a:rPr lang="en-US" altLang="en-US" sz="1800">
                <a:latin typeface="Times New Roman" panose="02020603050405020304" pitchFamily="18" charset="0"/>
              </a:rPr>
              <a:t>1.</a:t>
            </a:r>
            <a:r>
              <a:rPr lang="en-US" altLang="en-US" sz="1800" b="1">
                <a:latin typeface="Times New Roman" panose="02020603050405020304" pitchFamily="18" charset="0"/>
              </a:rPr>
              <a:t>	for </a:t>
            </a:r>
            <a:r>
              <a:rPr lang="en-US" altLang="en-US" sz="1800" i="1">
                <a:latin typeface="Times New Roman" panose="02020603050405020304" pitchFamily="18" charset="0"/>
              </a:rPr>
              <a:t>i </a:t>
            </a:r>
            <a:r>
              <a:rPr lang="en-US" altLang="en-US" sz="1800">
                <a:solidFill>
                  <a:schemeClr val="tx2"/>
                </a:solidFill>
                <a:latin typeface="Times New Roman" panose="02020603050405020304" pitchFamily="18" charset="0"/>
              </a:rPr>
              <a:t>← 1 </a:t>
            </a:r>
            <a:r>
              <a:rPr lang="en-US" altLang="en-US" sz="1800" b="1">
                <a:solidFill>
                  <a:schemeClr val="tx2"/>
                </a:solidFill>
                <a:latin typeface="Times New Roman" panose="02020603050405020304" pitchFamily="18" charset="0"/>
              </a:rPr>
              <a:t>to</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p</a:t>
            </a:r>
          </a:p>
          <a:p>
            <a:pPr marL="457200" indent="-457200">
              <a:buNone/>
            </a:pPr>
            <a:r>
              <a:rPr lang="en-US" altLang="en-US" sz="1800">
                <a:latin typeface="Times New Roman" panose="02020603050405020304" pitchFamily="18" charset="0"/>
              </a:rPr>
              <a:t>2.			</a:t>
            </a:r>
            <a:r>
              <a:rPr lang="en-US" altLang="en-US" sz="1800" b="1">
                <a:latin typeface="Times New Roman" panose="02020603050405020304" pitchFamily="18" charset="0"/>
              </a:rPr>
              <a:t>for </a:t>
            </a:r>
            <a:r>
              <a:rPr lang="en-US" altLang="en-US" sz="1800" i="1">
                <a:latin typeface="Times New Roman" panose="02020603050405020304" pitchFamily="18" charset="0"/>
              </a:rPr>
              <a:t>j </a:t>
            </a:r>
            <a:r>
              <a:rPr lang="en-US" altLang="en-US" sz="1800">
                <a:solidFill>
                  <a:schemeClr val="tx2"/>
                </a:solidFill>
                <a:latin typeface="Times New Roman" panose="02020603050405020304" pitchFamily="18" charset="0"/>
              </a:rPr>
              <a:t>← 1 </a:t>
            </a:r>
            <a:r>
              <a:rPr lang="en-US" altLang="en-US" sz="1800" b="1">
                <a:solidFill>
                  <a:schemeClr val="tx2"/>
                </a:solidFill>
                <a:latin typeface="Times New Roman" panose="02020603050405020304" pitchFamily="18" charset="0"/>
              </a:rPr>
              <a:t>to</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r</a:t>
            </a:r>
            <a:endParaRPr lang="en-US" altLang="en-US" sz="1800">
              <a:latin typeface="Times New Roman" panose="02020603050405020304" pitchFamily="18" charset="0"/>
            </a:endParaRPr>
          </a:p>
          <a:p>
            <a:pPr marL="457200" indent="-457200">
              <a:buNone/>
            </a:pPr>
            <a:r>
              <a:rPr lang="en-US" altLang="en-US" sz="1800">
                <a:latin typeface="Times New Roman" panose="02020603050405020304" pitchFamily="18" charset="0"/>
              </a:rPr>
              <a:t>3.				</a:t>
            </a:r>
            <a:r>
              <a:rPr lang="en-US" altLang="en-US" sz="1800" i="1">
                <a:solidFill>
                  <a:schemeClr val="tx2"/>
                </a:solidFill>
                <a:latin typeface="Times New Roman" panose="02020603050405020304" pitchFamily="18" charset="0"/>
              </a:rPr>
              <a:t>C</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r>
              <a:rPr lang="en-US" altLang="en-US" sz="1800">
                <a:solidFill>
                  <a:schemeClr val="tx2"/>
                </a:solidFill>
                <a:latin typeface="Times New Roman" panose="02020603050405020304" pitchFamily="18" charset="0"/>
              </a:rPr>
              <a:t>← 0</a:t>
            </a:r>
          </a:p>
          <a:p>
            <a:pPr marL="457200" indent="-457200">
              <a:buNone/>
            </a:pPr>
            <a:r>
              <a:rPr lang="en-US" altLang="en-US" sz="1800">
                <a:solidFill>
                  <a:schemeClr val="tx2"/>
                </a:solidFill>
                <a:latin typeface="Times New Roman" panose="02020603050405020304" pitchFamily="18" charset="0"/>
              </a:rPr>
              <a:t>4.				</a:t>
            </a:r>
            <a:r>
              <a:rPr lang="en-US" altLang="en-US" sz="1800" b="1">
                <a:latin typeface="Times New Roman" panose="02020603050405020304" pitchFamily="18" charset="0"/>
              </a:rPr>
              <a:t>for </a:t>
            </a:r>
            <a:r>
              <a:rPr lang="en-US" altLang="en-US" sz="1800" i="1">
                <a:latin typeface="Times New Roman" panose="02020603050405020304" pitchFamily="18" charset="0"/>
              </a:rPr>
              <a:t>k </a:t>
            </a:r>
            <a:r>
              <a:rPr lang="en-US" altLang="en-US" sz="1800">
                <a:solidFill>
                  <a:schemeClr val="tx2"/>
                </a:solidFill>
                <a:latin typeface="Times New Roman" panose="02020603050405020304" pitchFamily="18" charset="0"/>
              </a:rPr>
              <a:t>← 1 </a:t>
            </a:r>
            <a:r>
              <a:rPr lang="en-US" altLang="en-US" sz="1800" b="1">
                <a:solidFill>
                  <a:schemeClr val="tx2"/>
                </a:solidFill>
                <a:latin typeface="Times New Roman" panose="02020603050405020304" pitchFamily="18" charset="0"/>
              </a:rPr>
              <a:t>to</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q</a:t>
            </a:r>
            <a:endParaRPr lang="en-US" altLang="en-US" sz="1800">
              <a:latin typeface="Times New Roman" panose="02020603050405020304" pitchFamily="18" charset="0"/>
            </a:endParaRPr>
          </a:p>
          <a:p>
            <a:pPr marL="457200" indent="-457200">
              <a:buNone/>
            </a:pPr>
            <a:r>
              <a:rPr lang="en-US" altLang="en-US" sz="1800">
                <a:solidFill>
                  <a:schemeClr val="tx2"/>
                </a:solidFill>
                <a:latin typeface="Times New Roman" panose="02020603050405020304" pitchFamily="18" charset="0"/>
              </a:rPr>
              <a:t>5.					</a:t>
            </a:r>
            <a:r>
              <a:rPr lang="en-US" altLang="en-US" sz="1800" i="1">
                <a:solidFill>
                  <a:schemeClr val="tx2"/>
                </a:solidFill>
                <a:latin typeface="Times New Roman" panose="02020603050405020304" pitchFamily="18" charset="0"/>
              </a:rPr>
              <a:t>C</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C</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 </a:t>
            </a:r>
            <a:r>
              <a:rPr lang="en-US" altLang="en-US" sz="1800" i="1">
                <a:solidFill>
                  <a:schemeClr val="tx2"/>
                </a:solidFill>
                <a:latin typeface="Times New Roman" panose="02020603050405020304" pitchFamily="18" charset="0"/>
              </a:rPr>
              <a:t>A</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i</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k</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r>
              <a:rPr lang="en-US" altLang="en-US" sz="1800">
                <a:solidFill>
                  <a:schemeClr val="tx2"/>
                </a:solidFill>
                <a:latin typeface="Times New Roman" panose="02020603050405020304" pitchFamily="18" charset="0"/>
                <a:cs typeface="Times New Roman" panose="02020603050405020304" pitchFamily="18" charset="0"/>
              </a:rPr>
              <a:t>· </a:t>
            </a:r>
            <a:r>
              <a:rPr lang="en-US" altLang="en-US" sz="1800" i="1">
                <a:solidFill>
                  <a:schemeClr val="tx2"/>
                </a:solidFill>
                <a:latin typeface="Times New Roman" panose="02020603050405020304" pitchFamily="18" charset="0"/>
              </a:rPr>
              <a:t>B</a:t>
            </a:r>
            <a:r>
              <a:rPr lang="en-US" altLang="en-US" sz="1800">
                <a:solidFill>
                  <a:schemeClr val="tx2"/>
                </a:solidFill>
                <a:latin typeface="Times New Roman" panose="02020603050405020304" pitchFamily="18" charset="0"/>
              </a:rPr>
              <a:t>[</a:t>
            </a:r>
            <a:r>
              <a:rPr lang="en-US" altLang="en-US" sz="1800" i="1">
                <a:solidFill>
                  <a:schemeClr val="tx2"/>
                </a:solidFill>
                <a:latin typeface="Times New Roman" panose="02020603050405020304" pitchFamily="18" charset="0"/>
              </a:rPr>
              <a:t>k</a:t>
            </a:r>
            <a:r>
              <a:rPr lang="en-US" altLang="en-US" sz="1800">
                <a:solidFill>
                  <a:schemeClr val="tx2"/>
                </a:solidFill>
                <a:latin typeface="Times New Roman" panose="02020603050405020304" pitchFamily="18" charset="0"/>
              </a:rPr>
              <a:t>, </a:t>
            </a:r>
            <a:r>
              <a:rPr lang="en-US" altLang="en-US" sz="1800" i="1">
                <a:solidFill>
                  <a:schemeClr val="tx2"/>
                </a:solidFill>
                <a:latin typeface="Times New Roman" panose="02020603050405020304" pitchFamily="18" charset="0"/>
              </a:rPr>
              <a:t>j</a:t>
            </a:r>
            <a:r>
              <a:rPr lang="en-US" altLang="en-US" sz="1800">
                <a:solidFill>
                  <a:schemeClr val="tx2"/>
                </a:solidFill>
                <a:latin typeface="Times New Roman" panose="02020603050405020304" pitchFamily="18" charset="0"/>
              </a:rPr>
              <a:t>]</a:t>
            </a:r>
            <a:r>
              <a:rPr lang="en-US" altLang="en-US" sz="1800">
                <a:latin typeface="Times New Roman" panose="02020603050405020304" pitchFamily="18" charset="0"/>
              </a:rPr>
              <a:t> </a:t>
            </a:r>
            <a:endParaRPr lang="en-US" altLang="en-US" sz="1800">
              <a:solidFill>
                <a:schemeClr val="tx2"/>
              </a:solidFill>
              <a:latin typeface="Times New Roman" panose="02020603050405020304" pitchFamily="18" charset="0"/>
            </a:endParaRPr>
          </a:p>
          <a:p>
            <a:pPr marL="457200" indent="-457200">
              <a:buNone/>
            </a:pPr>
            <a:r>
              <a:rPr lang="en-US" altLang="en-US" sz="1800">
                <a:latin typeface="Times New Roman" panose="02020603050405020304" pitchFamily="18" charset="0"/>
              </a:rPr>
              <a:t>6.	</a:t>
            </a:r>
            <a:r>
              <a:rPr lang="en-US" altLang="en-US" sz="1800" b="1">
                <a:latin typeface="Times New Roman" panose="02020603050405020304" pitchFamily="18" charset="0"/>
              </a:rPr>
              <a:t>return</a:t>
            </a:r>
            <a:r>
              <a:rPr lang="en-US" altLang="en-US" sz="1800">
                <a:latin typeface="Times New Roman" panose="02020603050405020304" pitchFamily="18" charset="0"/>
              </a:rPr>
              <a:t> </a:t>
            </a:r>
            <a:r>
              <a:rPr lang="en-US" altLang="en-US" sz="1800" i="1">
                <a:latin typeface="Times New Roman" panose="02020603050405020304" pitchFamily="18" charset="0"/>
              </a:rPr>
              <a:t>C</a:t>
            </a:r>
            <a:endParaRPr lang="en-US" altLang="en-US" sz="1800">
              <a:solidFill>
                <a:schemeClr val="tx2"/>
              </a:solidFill>
              <a:latin typeface="Times New Roman" panose="02020603050405020304" pitchFamily="18" charset="0"/>
            </a:endParaRPr>
          </a:p>
        </p:txBody>
      </p:sp>
      <p:sp>
        <p:nvSpPr>
          <p:cNvPr id="194564" name="Text Box 4">
            <a:extLst>
              <a:ext uri="{FF2B5EF4-FFF2-40B4-BE49-F238E27FC236}">
                <a16:creationId xmlns:a16="http://schemas.microsoft.com/office/drawing/2014/main" id="{CF14F086-3881-459F-9147-6A6D80CBB778}"/>
              </a:ext>
            </a:extLst>
          </p:cNvPr>
          <p:cNvSpPr txBox="1">
            <a:spLocks noChangeArrowheads="1"/>
          </p:cNvSpPr>
          <p:nvPr/>
        </p:nvSpPr>
        <p:spPr bwMode="auto">
          <a:xfrm>
            <a:off x="1428749" y="4114801"/>
            <a:ext cx="6467697" cy="535531"/>
          </a:xfrm>
          <a:prstGeom prst="rect">
            <a:avLst/>
          </a:prstGeom>
          <a:solidFill>
            <a:srgbClr val="FFFF99"/>
          </a:solidFill>
          <a:ln w="9525">
            <a:solidFill>
              <a:schemeClr val="tx1"/>
            </a:solidFill>
            <a:miter lim="800000"/>
            <a:headEnd/>
            <a:tailEnd type="none" w="lg" len="lg"/>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dirty="0">
                <a:solidFill>
                  <a:srgbClr val="FF0000"/>
                </a:solidFill>
              </a:rPr>
              <a:t>Scalar multiplication in line 5 dominates time to compute </a:t>
            </a:r>
            <a:r>
              <a:rPr lang="en-US" altLang="en-US" i="1" dirty="0">
                <a:solidFill>
                  <a:srgbClr val="FF0000"/>
                </a:solidFill>
              </a:rPr>
              <a:t>C </a:t>
            </a:r>
            <a:r>
              <a:rPr lang="en-US" altLang="en-US" dirty="0">
                <a:solidFill>
                  <a:srgbClr val="FF0000"/>
                </a:solidFill>
              </a:rPr>
              <a:t>Number of scalar multiplications = </a:t>
            </a:r>
            <a:r>
              <a:rPr lang="en-US" altLang="en-US" i="1" dirty="0" err="1">
                <a:solidFill>
                  <a:srgbClr val="FF0000"/>
                </a:solidFill>
              </a:rPr>
              <a:t>pqr</a:t>
            </a:r>
            <a:r>
              <a:rPr lang="en-US" altLang="en-US"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blinds(horizontal)">
                                      <p:cBhvr>
                                        <p:cTn id="7"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28650" y="78635"/>
            <a:ext cx="7886700" cy="640556"/>
          </a:xfrm>
        </p:spPr>
        <p:txBody>
          <a:bodyPr>
            <a:normAutofit/>
          </a:bodyPr>
          <a:lstStyle/>
          <a:p>
            <a:r>
              <a:rPr lang="en-US" altLang="tr-TR" sz="3200" dirty="0"/>
              <a:t>Dynamic Programming</a:t>
            </a:r>
          </a:p>
        </p:txBody>
      </p:sp>
      <p:sp>
        <p:nvSpPr>
          <p:cNvPr id="100355" name="Rectangle 3"/>
          <p:cNvSpPr>
            <a:spLocks noGrp="1" noChangeArrowheads="1"/>
          </p:cNvSpPr>
          <p:nvPr>
            <p:ph type="body" idx="1"/>
          </p:nvPr>
        </p:nvSpPr>
        <p:spPr>
          <a:xfrm>
            <a:off x="628650" y="719191"/>
            <a:ext cx="7886700" cy="3913532"/>
          </a:xfrm>
        </p:spPr>
        <p:txBody>
          <a:bodyPr>
            <a:normAutofit/>
          </a:bodyPr>
          <a:lstStyle/>
          <a:p>
            <a:pPr>
              <a:lnSpc>
                <a:spcPct val="90000"/>
              </a:lnSpc>
            </a:pPr>
            <a:r>
              <a:rPr lang="en-US" altLang="tr-TR" sz="2000" dirty="0"/>
              <a:t>Dynamic Programming is an algorithm design technique for </a:t>
            </a:r>
            <a:r>
              <a:rPr lang="en-US" altLang="tr-TR" sz="2000" dirty="0">
                <a:solidFill>
                  <a:srgbClr val="CC3300"/>
                </a:solidFill>
              </a:rPr>
              <a:t>optimization problems</a:t>
            </a:r>
            <a:r>
              <a:rPr lang="en-US" altLang="tr-TR" sz="2000" dirty="0"/>
              <a:t>: often minimizing or maximizing.</a:t>
            </a:r>
          </a:p>
          <a:p>
            <a:pPr>
              <a:lnSpc>
                <a:spcPct val="90000"/>
              </a:lnSpc>
            </a:pPr>
            <a:r>
              <a:rPr lang="en-US" altLang="tr-TR" sz="2000" dirty="0">
                <a:solidFill>
                  <a:srgbClr val="CC3300"/>
                </a:solidFill>
              </a:rPr>
              <a:t>Like</a:t>
            </a:r>
            <a:r>
              <a:rPr lang="en-US" altLang="tr-TR" sz="2000" dirty="0"/>
              <a:t> divide and conquer, DP solves problems by combining solutions to </a:t>
            </a:r>
            <a:r>
              <a:rPr lang="en-US" altLang="tr-TR" sz="2000" dirty="0" err="1"/>
              <a:t>subproblems</a:t>
            </a:r>
            <a:r>
              <a:rPr lang="en-US" altLang="tr-TR" sz="2000" dirty="0"/>
              <a:t>.</a:t>
            </a:r>
          </a:p>
          <a:p>
            <a:pPr>
              <a:lnSpc>
                <a:spcPct val="90000"/>
              </a:lnSpc>
            </a:pPr>
            <a:r>
              <a:rPr lang="en-US" altLang="tr-TR" sz="2000" dirty="0">
                <a:solidFill>
                  <a:srgbClr val="CC3300"/>
                </a:solidFill>
              </a:rPr>
              <a:t>Unlike</a:t>
            </a:r>
            <a:r>
              <a:rPr lang="en-US" altLang="tr-TR" sz="2000" dirty="0"/>
              <a:t> divide and conquer, </a:t>
            </a:r>
            <a:r>
              <a:rPr lang="en-US" altLang="tr-TR" sz="2000" dirty="0" err="1"/>
              <a:t>subproblems</a:t>
            </a:r>
            <a:r>
              <a:rPr lang="en-US" altLang="tr-TR" sz="2000" dirty="0"/>
              <a:t> are not </a:t>
            </a:r>
            <a:r>
              <a:rPr lang="tr-TR" altLang="tr-TR" sz="2000" dirty="0"/>
              <a:t>solved </a:t>
            </a:r>
            <a:r>
              <a:rPr lang="en-US" altLang="tr-TR" sz="2000" dirty="0"/>
              <a:t>independent</a:t>
            </a:r>
            <a:r>
              <a:rPr lang="tr-TR" altLang="tr-TR" sz="2000" dirty="0"/>
              <a:t> of each other</a:t>
            </a:r>
            <a:r>
              <a:rPr lang="en-US" altLang="tr-TR" sz="2000" dirty="0"/>
              <a:t>.</a:t>
            </a:r>
          </a:p>
          <a:p>
            <a:pPr>
              <a:lnSpc>
                <a:spcPct val="90000"/>
              </a:lnSpc>
            </a:pPr>
            <a:r>
              <a:rPr lang="en-US" altLang="tr-TR" sz="2000" dirty="0"/>
              <a:t>DP reduces computation by </a:t>
            </a:r>
          </a:p>
          <a:p>
            <a:pPr lvl="1">
              <a:lnSpc>
                <a:spcPct val="90000"/>
              </a:lnSpc>
            </a:pPr>
            <a:r>
              <a:rPr lang="en-US" altLang="tr-TR" sz="2000" dirty="0"/>
              <a:t>Solving </a:t>
            </a:r>
            <a:r>
              <a:rPr lang="en-US" altLang="tr-TR" sz="2000" dirty="0" err="1"/>
              <a:t>subproblems</a:t>
            </a:r>
            <a:r>
              <a:rPr lang="en-US" altLang="tr-TR" sz="2000" dirty="0"/>
              <a:t> in a bottom-up fashion.</a:t>
            </a:r>
          </a:p>
          <a:p>
            <a:pPr lvl="1">
              <a:lnSpc>
                <a:spcPct val="90000"/>
              </a:lnSpc>
            </a:pPr>
            <a:r>
              <a:rPr lang="en-US" altLang="tr-TR" sz="2000" dirty="0"/>
              <a:t>Storing solution to a </a:t>
            </a:r>
            <a:r>
              <a:rPr lang="en-US" altLang="tr-TR" sz="2000" dirty="0" err="1"/>
              <a:t>subproblem</a:t>
            </a:r>
            <a:r>
              <a:rPr lang="en-US" altLang="tr-TR" sz="2000" dirty="0"/>
              <a:t> the first time it is solved.</a:t>
            </a:r>
          </a:p>
          <a:p>
            <a:pPr lvl="1">
              <a:lnSpc>
                <a:spcPct val="90000"/>
              </a:lnSpc>
            </a:pPr>
            <a:r>
              <a:rPr lang="en-US" altLang="tr-TR" sz="2000" dirty="0"/>
              <a:t>Looking up the solution when </a:t>
            </a:r>
            <a:r>
              <a:rPr lang="en-US" altLang="tr-TR" sz="2000" dirty="0" err="1"/>
              <a:t>subproblem</a:t>
            </a:r>
            <a:r>
              <a:rPr lang="en-US" altLang="tr-TR" sz="2000" dirty="0"/>
              <a:t> is encountered again.</a:t>
            </a:r>
          </a:p>
          <a:p>
            <a:pPr>
              <a:lnSpc>
                <a:spcPct val="90000"/>
              </a:lnSpc>
            </a:pPr>
            <a:r>
              <a:rPr lang="en-US" altLang="tr-TR" sz="2000" dirty="0"/>
              <a:t>Key: determine structure of optimal solutions</a:t>
            </a:r>
          </a:p>
        </p:txBody>
      </p:sp>
    </p:spTree>
    <p:extLst>
      <p:ext uri="{BB962C8B-B14F-4D97-AF65-F5344CB8AC3E}">
        <p14:creationId xmlns:p14="http://schemas.microsoft.com/office/powerpoint/2010/main" val="7567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941BBF5-4D8D-4919-BB8B-F903687CCEC9}"/>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214019" name="Rectangle 3">
            <a:extLst>
              <a:ext uri="{FF2B5EF4-FFF2-40B4-BE49-F238E27FC236}">
                <a16:creationId xmlns:a16="http://schemas.microsoft.com/office/drawing/2014/main" id="{3653024A-D9D1-45B5-85B8-44361B12581F}"/>
              </a:ext>
            </a:extLst>
          </p:cNvPr>
          <p:cNvSpPr>
            <a:spLocks noGrp="1" noChangeArrowheads="1"/>
          </p:cNvSpPr>
          <p:nvPr>
            <p:ph type="body" idx="1"/>
          </p:nvPr>
        </p:nvSpPr>
        <p:spPr>
          <a:xfrm>
            <a:off x="1485900" y="1200150"/>
            <a:ext cx="6671982" cy="3600450"/>
          </a:xfrm>
        </p:spPr>
        <p:txBody>
          <a:bodyPr/>
          <a:lstStyle/>
          <a:p>
            <a:pPr marL="457200" indent="-457200"/>
            <a:r>
              <a:rPr lang="en-US" altLang="en-US" dirty="0"/>
              <a:t>Example: Consider three matrices </a:t>
            </a:r>
            <a:endParaRPr lang="tr-TR" altLang="en-US" dirty="0"/>
          </a:p>
          <a:p>
            <a:pPr marL="457200" indent="-457200"/>
            <a:r>
              <a:rPr lang="en-US" altLang="en-US" dirty="0"/>
              <a:t>A</a:t>
            </a:r>
            <a:r>
              <a:rPr lang="en-US" altLang="en-US" baseline="-25000" dirty="0"/>
              <a:t>10</a:t>
            </a:r>
            <a:r>
              <a:rPr lang="en-US" altLang="en-US" baseline="-25000" dirty="0">
                <a:sym typeface="Symbol" panose="05050102010706020507" pitchFamily="18" charset="2"/>
              </a:rPr>
              <a:t></a:t>
            </a:r>
            <a:r>
              <a:rPr lang="en-US" altLang="en-US" baseline="-25000" dirty="0"/>
              <a:t>100</a:t>
            </a:r>
            <a:r>
              <a:rPr lang="en-US" altLang="en-US" dirty="0"/>
              <a:t>, B</a:t>
            </a:r>
            <a:r>
              <a:rPr lang="en-US" altLang="en-US" baseline="-25000" dirty="0"/>
              <a:t>100</a:t>
            </a:r>
            <a:r>
              <a:rPr lang="en-US" altLang="en-US" baseline="-25000" dirty="0">
                <a:sym typeface="Symbol" panose="05050102010706020507" pitchFamily="18" charset="2"/>
              </a:rPr>
              <a:t></a:t>
            </a:r>
            <a:r>
              <a:rPr lang="en-US" altLang="en-US" baseline="-25000" dirty="0"/>
              <a:t>5</a:t>
            </a:r>
            <a:r>
              <a:rPr lang="en-US" altLang="en-US" dirty="0"/>
              <a:t>, and C</a:t>
            </a:r>
            <a:r>
              <a:rPr lang="en-US" altLang="en-US" baseline="-25000" dirty="0"/>
              <a:t>5</a:t>
            </a:r>
            <a:r>
              <a:rPr lang="en-US" altLang="en-US" baseline="-25000" dirty="0">
                <a:sym typeface="Symbol" panose="05050102010706020507" pitchFamily="18" charset="2"/>
              </a:rPr>
              <a:t></a:t>
            </a:r>
            <a:r>
              <a:rPr lang="en-US" altLang="en-US" baseline="-25000" dirty="0"/>
              <a:t>50</a:t>
            </a:r>
          </a:p>
          <a:p>
            <a:pPr marL="457200" indent="-457200"/>
            <a:r>
              <a:rPr lang="en-US" altLang="en-US" dirty="0"/>
              <a:t>There are 2 ways to parenthesize </a:t>
            </a:r>
          </a:p>
          <a:p>
            <a:pPr marL="742950" lvl="1" indent="-400050"/>
            <a:r>
              <a:rPr lang="en-US" altLang="en-US" dirty="0">
                <a:solidFill>
                  <a:srgbClr val="3333FF"/>
                </a:solidFill>
              </a:rPr>
              <a:t>((AB)C) = D</a:t>
            </a:r>
            <a:r>
              <a:rPr lang="en-US" altLang="en-US" baseline="-25000" dirty="0">
                <a:solidFill>
                  <a:srgbClr val="3333FF"/>
                </a:solidFill>
              </a:rPr>
              <a:t>10</a:t>
            </a:r>
            <a:r>
              <a:rPr lang="en-US" altLang="en-US" baseline="-25000" dirty="0">
                <a:solidFill>
                  <a:srgbClr val="3333FF"/>
                </a:solidFill>
                <a:sym typeface="Symbol" panose="05050102010706020507" pitchFamily="18" charset="2"/>
              </a:rPr>
              <a:t></a:t>
            </a:r>
            <a:r>
              <a:rPr lang="en-US" altLang="en-US" baseline="-25000" dirty="0">
                <a:solidFill>
                  <a:srgbClr val="3333FF"/>
                </a:solidFill>
              </a:rPr>
              <a:t>5</a:t>
            </a:r>
            <a:r>
              <a:rPr lang="en-US" altLang="en-US" dirty="0">
                <a:solidFill>
                  <a:srgbClr val="3333FF"/>
                </a:solidFill>
              </a:rPr>
              <a:t> </a:t>
            </a:r>
            <a:r>
              <a:rPr lang="en-US" altLang="en-US" dirty="0">
                <a:solidFill>
                  <a:srgbClr val="3333FF"/>
                </a:solidFill>
                <a:latin typeface="Times New Roman" panose="02020603050405020304" pitchFamily="18" charset="0"/>
                <a:cs typeface="Times New Roman" panose="02020603050405020304" pitchFamily="18" charset="0"/>
              </a:rPr>
              <a:t>·</a:t>
            </a:r>
            <a:r>
              <a:rPr lang="en-US" altLang="en-US" dirty="0">
                <a:solidFill>
                  <a:srgbClr val="3333FF"/>
                </a:solidFill>
                <a:sym typeface="Symbol" panose="05050102010706020507" pitchFamily="18" charset="2"/>
              </a:rPr>
              <a:t> </a:t>
            </a:r>
            <a:r>
              <a:rPr lang="en-US" altLang="en-US" dirty="0">
                <a:solidFill>
                  <a:srgbClr val="3333FF"/>
                </a:solidFill>
              </a:rPr>
              <a:t>C</a:t>
            </a:r>
            <a:r>
              <a:rPr lang="en-US" altLang="en-US" baseline="-25000" dirty="0">
                <a:solidFill>
                  <a:srgbClr val="3333FF"/>
                </a:solidFill>
              </a:rPr>
              <a:t>5</a:t>
            </a:r>
            <a:r>
              <a:rPr lang="en-US" altLang="en-US" baseline="-25000" dirty="0">
                <a:solidFill>
                  <a:srgbClr val="3333FF"/>
                </a:solidFill>
                <a:sym typeface="Symbol" panose="05050102010706020507" pitchFamily="18" charset="2"/>
              </a:rPr>
              <a:t></a:t>
            </a:r>
            <a:r>
              <a:rPr lang="en-US" altLang="en-US" baseline="-25000" dirty="0">
                <a:solidFill>
                  <a:srgbClr val="3333FF"/>
                </a:solidFill>
              </a:rPr>
              <a:t>50</a:t>
            </a:r>
            <a:endParaRPr lang="en-US" altLang="en-US" dirty="0">
              <a:solidFill>
                <a:srgbClr val="3333FF"/>
              </a:solidFill>
            </a:endParaRPr>
          </a:p>
          <a:p>
            <a:pPr marL="1028700" lvl="2" indent="-342900"/>
            <a:r>
              <a:rPr lang="en-US" altLang="en-US" dirty="0">
                <a:solidFill>
                  <a:srgbClr val="CC6600"/>
                </a:solidFill>
              </a:rPr>
              <a:t>AB </a:t>
            </a:r>
            <a:r>
              <a:rPr lang="en-US" altLang="en-US" dirty="0">
                <a:solidFill>
                  <a:srgbClr val="CC6600"/>
                </a:solidFill>
                <a:sym typeface="Symbol" panose="05050102010706020507" pitchFamily="18" charset="2"/>
              </a:rPr>
              <a:t></a:t>
            </a:r>
            <a:r>
              <a:rPr lang="en-US" altLang="en-US" dirty="0">
                <a:solidFill>
                  <a:srgbClr val="CC6600"/>
                </a:solidFill>
              </a:rPr>
              <a:t> 10</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100</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5=5,000 scalar multiplications</a:t>
            </a:r>
          </a:p>
          <a:p>
            <a:pPr marL="1028700" lvl="2" indent="-342900"/>
            <a:r>
              <a:rPr lang="en-US" altLang="en-US" dirty="0">
                <a:solidFill>
                  <a:srgbClr val="CC6600"/>
                </a:solidFill>
              </a:rPr>
              <a:t>DC </a:t>
            </a:r>
            <a:r>
              <a:rPr lang="en-US" altLang="en-US" dirty="0">
                <a:solidFill>
                  <a:srgbClr val="CC6600"/>
                </a:solidFill>
                <a:sym typeface="Symbol" panose="05050102010706020507" pitchFamily="18" charset="2"/>
              </a:rPr>
              <a:t></a:t>
            </a:r>
            <a:r>
              <a:rPr lang="en-US" altLang="en-US" dirty="0">
                <a:solidFill>
                  <a:srgbClr val="CC6600"/>
                </a:solidFill>
              </a:rPr>
              <a:t> 10</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5</a:t>
            </a:r>
            <a:r>
              <a:rPr lang="en-US" altLang="en-US" dirty="0">
                <a:solidFill>
                  <a:srgbClr val="CC6600"/>
                </a:solidFill>
                <a:latin typeface="Times New Roman" panose="02020603050405020304" pitchFamily="18" charset="0"/>
                <a:cs typeface="Times New Roman" panose="02020603050405020304" pitchFamily="18" charset="0"/>
              </a:rPr>
              <a:t>·</a:t>
            </a:r>
            <a:r>
              <a:rPr lang="en-US" altLang="en-US" dirty="0">
                <a:solidFill>
                  <a:srgbClr val="CC6600"/>
                </a:solidFill>
                <a:cs typeface="Times New Roman" panose="02020603050405020304" pitchFamily="18" charset="0"/>
              </a:rPr>
              <a:t>50 =2,500 scalar multiplications</a:t>
            </a:r>
          </a:p>
          <a:p>
            <a:pPr marL="742950" lvl="1" indent="-400050"/>
            <a:r>
              <a:rPr lang="en-US" altLang="en-US" dirty="0">
                <a:solidFill>
                  <a:srgbClr val="009900"/>
                </a:solidFill>
              </a:rPr>
              <a:t>(A</a:t>
            </a:r>
            <a:r>
              <a:rPr lang="en-US" altLang="en-US" dirty="0">
                <a:solidFill>
                  <a:srgbClr val="009900"/>
                </a:solidFill>
                <a:sym typeface="Symbol" panose="05050102010706020507" pitchFamily="18" charset="2"/>
              </a:rPr>
              <a:t>(</a:t>
            </a:r>
            <a:r>
              <a:rPr lang="en-US" altLang="en-US" dirty="0">
                <a:solidFill>
                  <a:srgbClr val="009900"/>
                </a:solidFill>
              </a:rPr>
              <a:t>BC)) = A</a:t>
            </a:r>
            <a:r>
              <a:rPr lang="en-US" altLang="en-US" baseline="-25000" dirty="0">
                <a:solidFill>
                  <a:srgbClr val="009900"/>
                </a:solidFill>
              </a:rPr>
              <a:t>10</a:t>
            </a:r>
            <a:r>
              <a:rPr lang="en-US" altLang="en-US" baseline="-25000" dirty="0">
                <a:solidFill>
                  <a:srgbClr val="009900"/>
                </a:solidFill>
                <a:sym typeface="Symbol" panose="05050102010706020507" pitchFamily="18" charset="2"/>
              </a:rPr>
              <a:t></a:t>
            </a:r>
            <a:r>
              <a:rPr lang="en-US" altLang="en-US" baseline="-25000" dirty="0">
                <a:solidFill>
                  <a:srgbClr val="009900"/>
                </a:solidFill>
              </a:rPr>
              <a:t>100</a:t>
            </a:r>
            <a:r>
              <a:rPr lang="en-US" altLang="en-US" dirty="0">
                <a:solidFill>
                  <a:srgbClr val="009900"/>
                </a:solidFill>
              </a:rPr>
              <a:t> </a:t>
            </a:r>
            <a:r>
              <a:rPr lang="en-US" altLang="en-US" dirty="0">
                <a:solidFill>
                  <a:srgbClr val="009900"/>
                </a:solidFill>
                <a:latin typeface="Times New Roman" panose="02020603050405020304" pitchFamily="18" charset="0"/>
                <a:cs typeface="Times New Roman" panose="02020603050405020304" pitchFamily="18" charset="0"/>
              </a:rPr>
              <a:t>·</a:t>
            </a:r>
            <a:r>
              <a:rPr lang="en-US" altLang="en-US" dirty="0">
                <a:solidFill>
                  <a:srgbClr val="009900"/>
                </a:solidFill>
                <a:sym typeface="Symbol" panose="05050102010706020507" pitchFamily="18" charset="2"/>
              </a:rPr>
              <a:t> </a:t>
            </a:r>
            <a:r>
              <a:rPr lang="en-US" altLang="en-US" dirty="0">
                <a:solidFill>
                  <a:srgbClr val="009900"/>
                </a:solidFill>
              </a:rPr>
              <a:t>E</a:t>
            </a:r>
            <a:r>
              <a:rPr lang="en-US" altLang="en-US" baseline="-25000" dirty="0">
                <a:solidFill>
                  <a:srgbClr val="009900"/>
                </a:solidFill>
              </a:rPr>
              <a:t>100</a:t>
            </a:r>
            <a:r>
              <a:rPr lang="en-US" altLang="en-US" baseline="-25000" dirty="0">
                <a:solidFill>
                  <a:srgbClr val="009900"/>
                </a:solidFill>
                <a:sym typeface="Symbol" panose="05050102010706020507" pitchFamily="18" charset="2"/>
              </a:rPr>
              <a:t></a:t>
            </a:r>
            <a:r>
              <a:rPr lang="en-US" altLang="en-US" baseline="-25000" dirty="0">
                <a:solidFill>
                  <a:srgbClr val="009900"/>
                </a:solidFill>
              </a:rPr>
              <a:t>50</a:t>
            </a:r>
            <a:endParaRPr lang="en-US" altLang="en-US" dirty="0">
              <a:solidFill>
                <a:srgbClr val="009900"/>
              </a:solidFill>
            </a:endParaRPr>
          </a:p>
          <a:p>
            <a:pPr marL="1028700" lvl="2" indent="-342900"/>
            <a:r>
              <a:rPr lang="en-US" altLang="en-US" dirty="0">
                <a:solidFill>
                  <a:srgbClr val="D60093"/>
                </a:solidFill>
              </a:rPr>
              <a:t>BC </a:t>
            </a:r>
            <a:r>
              <a:rPr lang="en-US" altLang="en-US" dirty="0">
                <a:solidFill>
                  <a:srgbClr val="D60093"/>
                </a:solidFill>
                <a:sym typeface="Symbol" panose="05050102010706020507" pitchFamily="18" charset="2"/>
              </a:rPr>
              <a:t></a:t>
            </a:r>
            <a:r>
              <a:rPr lang="en-US" altLang="en-US" dirty="0">
                <a:solidFill>
                  <a:srgbClr val="D60093"/>
                </a:solidFill>
              </a:rPr>
              <a:t> 100</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5</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50=25,000 scalar multiplications</a:t>
            </a:r>
          </a:p>
          <a:p>
            <a:pPr marL="1028700" lvl="2" indent="-342900"/>
            <a:r>
              <a:rPr lang="en-US" altLang="en-US" dirty="0">
                <a:solidFill>
                  <a:srgbClr val="D60093"/>
                </a:solidFill>
              </a:rPr>
              <a:t>AE </a:t>
            </a:r>
            <a:r>
              <a:rPr lang="en-US" altLang="en-US" dirty="0">
                <a:solidFill>
                  <a:srgbClr val="D60093"/>
                </a:solidFill>
                <a:sym typeface="Symbol" panose="05050102010706020507" pitchFamily="18" charset="2"/>
              </a:rPr>
              <a:t></a:t>
            </a:r>
            <a:r>
              <a:rPr lang="en-US" altLang="en-US" dirty="0">
                <a:solidFill>
                  <a:srgbClr val="D60093"/>
                </a:solidFill>
              </a:rPr>
              <a:t> 10</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100</a:t>
            </a:r>
            <a:r>
              <a:rPr lang="en-US" altLang="en-US" dirty="0">
                <a:solidFill>
                  <a:srgbClr val="D60093"/>
                </a:solidFill>
                <a:latin typeface="Times New Roman" panose="02020603050405020304" pitchFamily="18" charset="0"/>
                <a:cs typeface="Times New Roman" panose="02020603050405020304" pitchFamily="18" charset="0"/>
              </a:rPr>
              <a:t>·</a:t>
            </a:r>
            <a:r>
              <a:rPr lang="en-US" altLang="en-US" dirty="0">
                <a:solidFill>
                  <a:srgbClr val="D60093"/>
                </a:solidFill>
                <a:cs typeface="Times New Roman" panose="02020603050405020304" pitchFamily="18" charset="0"/>
              </a:rPr>
              <a:t>50 =50,000 scalar multiplications</a:t>
            </a:r>
          </a:p>
        </p:txBody>
      </p:sp>
      <p:sp>
        <p:nvSpPr>
          <p:cNvPr id="214020" name="Text Box 4">
            <a:extLst>
              <a:ext uri="{FF2B5EF4-FFF2-40B4-BE49-F238E27FC236}">
                <a16:creationId xmlns:a16="http://schemas.microsoft.com/office/drawing/2014/main" id="{C35E1477-D50D-4F25-8A86-4938AF5A609A}"/>
              </a:ext>
            </a:extLst>
          </p:cNvPr>
          <p:cNvSpPr txBox="1">
            <a:spLocks noChangeArrowheads="1"/>
          </p:cNvSpPr>
          <p:nvPr/>
        </p:nvSpPr>
        <p:spPr bwMode="auto">
          <a:xfrm>
            <a:off x="7015163" y="2477184"/>
            <a:ext cx="1285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Total: 7,500 </a:t>
            </a:r>
          </a:p>
        </p:txBody>
      </p:sp>
      <p:sp>
        <p:nvSpPr>
          <p:cNvPr id="214021" name="Text Box 5">
            <a:extLst>
              <a:ext uri="{FF2B5EF4-FFF2-40B4-BE49-F238E27FC236}">
                <a16:creationId xmlns:a16="http://schemas.microsoft.com/office/drawing/2014/main" id="{08066B1D-D941-484B-843D-716CC0389348}"/>
              </a:ext>
            </a:extLst>
          </p:cNvPr>
          <p:cNvSpPr txBox="1">
            <a:spLocks noChangeArrowheads="1"/>
          </p:cNvSpPr>
          <p:nvPr/>
        </p:nvSpPr>
        <p:spPr bwMode="auto">
          <a:xfrm>
            <a:off x="5236553" y="4050911"/>
            <a:ext cx="13452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Total: 75,000 </a:t>
            </a:r>
          </a:p>
        </p:txBody>
      </p:sp>
      <p:sp>
        <p:nvSpPr>
          <p:cNvPr id="214022" name="AutoShape 6">
            <a:extLst>
              <a:ext uri="{FF2B5EF4-FFF2-40B4-BE49-F238E27FC236}">
                <a16:creationId xmlns:a16="http://schemas.microsoft.com/office/drawing/2014/main" id="{A7286479-85BD-449F-B55B-E99AEA096115}"/>
              </a:ext>
            </a:extLst>
          </p:cNvPr>
          <p:cNvSpPr>
            <a:spLocks/>
          </p:cNvSpPr>
          <p:nvPr/>
        </p:nvSpPr>
        <p:spPr bwMode="auto">
          <a:xfrm>
            <a:off x="6657975" y="2600325"/>
            <a:ext cx="114300" cy="400050"/>
          </a:xfrm>
          <a:prstGeom prst="rightBrace">
            <a:avLst>
              <a:gd name="adj1" fmla="val 29167"/>
              <a:gd name="adj2" fmla="val 50000"/>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14023" name="AutoShape 7">
            <a:extLst>
              <a:ext uri="{FF2B5EF4-FFF2-40B4-BE49-F238E27FC236}">
                <a16:creationId xmlns:a16="http://schemas.microsoft.com/office/drawing/2014/main" id="{37B29434-16C9-46A7-9012-59FB8506E03F}"/>
              </a:ext>
            </a:extLst>
          </p:cNvPr>
          <p:cNvSpPr>
            <a:spLocks/>
          </p:cNvSpPr>
          <p:nvPr/>
        </p:nvSpPr>
        <p:spPr bwMode="auto">
          <a:xfrm>
            <a:off x="7066085" y="3437841"/>
            <a:ext cx="114300" cy="400050"/>
          </a:xfrm>
          <a:prstGeom prst="rightBrace">
            <a:avLst>
              <a:gd name="adj1" fmla="val 29167"/>
              <a:gd name="adj2" fmla="val 50000"/>
            </a:avLst>
          </a:prstGeom>
          <a:noFill/>
          <a:ln w="9525">
            <a:solidFill>
              <a:schemeClr val="tx1"/>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14025" name="Freeform 9">
            <a:extLst>
              <a:ext uri="{FF2B5EF4-FFF2-40B4-BE49-F238E27FC236}">
                <a16:creationId xmlns:a16="http://schemas.microsoft.com/office/drawing/2014/main" id="{64367295-23AF-438A-A4DA-7680C04857E3}"/>
              </a:ext>
            </a:extLst>
          </p:cNvPr>
          <p:cNvSpPr>
            <a:spLocks/>
          </p:cNvSpPr>
          <p:nvPr/>
        </p:nvSpPr>
        <p:spPr bwMode="auto">
          <a:xfrm>
            <a:off x="6131536" y="3732335"/>
            <a:ext cx="1285875" cy="628650"/>
          </a:xfrm>
          <a:custGeom>
            <a:avLst/>
            <a:gdLst>
              <a:gd name="T0" fmla="*/ 1524000 w 1080"/>
              <a:gd name="T1" fmla="*/ 0 h 528"/>
              <a:gd name="T2" fmla="*/ 1676400 w 1080"/>
              <a:gd name="T3" fmla="*/ 304800 h 528"/>
              <a:gd name="T4" fmla="*/ 1295400 w 1080"/>
              <a:gd name="T5" fmla="*/ 609600 h 528"/>
              <a:gd name="T6" fmla="*/ 609600 w 1080"/>
              <a:gd name="T7" fmla="*/ 762000 h 528"/>
              <a:gd name="T8" fmla="*/ 0 w 1080"/>
              <a:gd name="T9" fmla="*/ 838200 h 528"/>
              <a:gd name="T10" fmla="*/ 0 60000 65536"/>
              <a:gd name="T11" fmla="*/ 0 60000 65536"/>
              <a:gd name="T12" fmla="*/ 0 60000 65536"/>
              <a:gd name="T13" fmla="*/ 0 60000 65536"/>
              <a:gd name="T14" fmla="*/ 0 60000 65536"/>
              <a:gd name="T15" fmla="*/ 0 w 1080"/>
              <a:gd name="T16" fmla="*/ 0 h 528"/>
              <a:gd name="T17" fmla="*/ 1080 w 1080"/>
              <a:gd name="T18" fmla="*/ 528 h 528"/>
            </a:gdLst>
            <a:ahLst/>
            <a:cxnLst>
              <a:cxn ang="T10">
                <a:pos x="T0" y="T1"/>
              </a:cxn>
              <a:cxn ang="T11">
                <a:pos x="T2" y="T3"/>
              </a:cxn>
              <a:cxn ang="T12">
                <a:pos x="T4" y="T5"/>
              </a:cxn>
              <a:cxn ang="T13">
                <a:pos x="T6" y="T7"/>
              </a:cxn>
              <a:cxn ang="T14">
                <a:pos x="T8" y="T9"/>
              </a:cxn>
            </a:cxnLst>
            <a:rect l="T15" t="T16" r="T17" b="T18"/>
            <a:pathLst>
              <a:path w="1080" h="528">
                <a:moveTo>
                  <a:pt x="960" y="0"/>
                </a:moveTo>
                <a:cubicBezTo>
                  <a:pt x="1020" y="64"/>
                  <a:pt x="1080" y="128"/>
                  <a:pt x="1056" y="192"/>
                </a:cubicBezTo>
                <a:cubicBezTo>
                  <a:pt x="1032" y="256"/>
                  <a:pt x="928" y="336"/>
                  <a:pt x="816" y="384"/>
                </a:cubicBezTo>
                <a:cubicBezTo>
                  <a:pt x="704" y="432"/>
                  <a:pt x="520" y="456"/>
                  <a:pt x="384" y="480"/>
                </a:cubicBezTo>
                <a:cubicBezTo>
                  <a:pt x="248" y="504"/>
                  <a:pt x="124" y="516"/>
                  <a:pt x="0" y="528"/>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9">
                                            <p:txEl>
                                              <p:pRg st="3" end="3"/>
                                            </p:txEl>
                                          </p:spTgt>
                                        </p:tgtEl>
                                        <p:attrNameLst>
                                          <p:attrName>style.visibility</p:attrName>
                                        </p:attrNameLst>
                                      </p:cBhvr>
                                      <p:to>
                                        <p:strVal val="visible"/>
                                      </p:to>
                                    </p:set>
                                    <p:anim calcmode="lin" valueType="num">
                                      <p:cBhvr additive="base">
                                        <p:cTn id="7"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14019">
                                            <p:txEl>
                                              <p:pRg st="4" end="4"/>
                                            </p:txEl>
                                          </p:spTgt>
                                        </p:tgtEl>
                                        <p:attrNameLst>
                                          <p:attrName>style.visibility</p:attrName>
                                        </p:attrNameLst>
                                      </p:cBhvr>
                                      <p:to>
                                        <p:strVal val="visible"/>
                                      </p:to>
                                    </p:set>
                                    <p:animEffect transition="in" filter="blinds(horizontal)">
                                      <p:cBhvr>
                                        <p:cTn id="13" dur="500"/>
                                        <p:tgtEl>
                                          <p:spTgt spid="21401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14019">
                                            <p:txEl>
                                              <p:pRg st="5" end="5"/>
                                            </p:txEl>
                                          </p:spTgt>
                                        </p:tgtEl>
                                        <p:attrNameLst>
                                          <p:attrName>style.visibility</p:attrName>
                                        </p:attrNameLst>
                                      </p:cBhvr>
                                      <p:to>
                                        <p:strVal val="visible"/>
                                      </p:to>
                                    </p:set>
                                    <p:animEffect transition="in" filter="blinds(horizontal)">
                                      <p:cBhvr>
                                        <p:cTn id="18" dur="500"/>
                                        <p:tgtEl>
                                          <p:spTgt spid="214019">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14019">
                                            <p:txEl>
                                              <p:pRg st="6" end="6"/>
                                            </p:txEl>
                                          </p:spTgt>
                                        </p:tgtEl>
                                        <p:attrNameLst>
                                          <p:attrName>style.visibility</p:attrName>
                                        </p:attrNameLst>
                                      </p:cBhvr>
                                      <p:to>
                                        <p:strVal val="visible"/>
                                      </p:to>
                                    </p:set>
                                    <p:anim calcmode="lin" valueType="num">
                                      <p:cBhvr additive="base">
                                        <p:cTn id="23" dur="500" fill="hold"/>
                                        <p:tgtEl>
                                          <p:spTgt spid="21401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40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14019">
                                            <p:txEl>
                                              <p:pRg st="7" end="7"/>
                                            </p:txEl>
                                          </p:spTgt>
                                        </p:tgtEl>
                                        <p:attrNameLst>
                                          <p:attrName>style.visibility</p:attrName>
                                        </p:attrNameLst>
                                      </p:cBhvr>
                                      <p:to>
                                        <p:strVal val="visible"/>
                                      </p:to>
                                    </p:set>
                                    <p:animEffect transition="in" filter="blinds(horizontal)">
                                      <p:cBhvr>
                                        <p:cTn id="29" dur="500"/>
                                        <p:tgtEl>
                                          <p:spTgt spid="214019">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14019">
                                            <p:txEl>
                                              <p:pRg st="8" end="8"/>
                                            </p:txEl>
                                          </p:spTgt>
                                        </p:tgtEl>
                                        <p:attrNameLst>
                                          <p:attrName>style.visibility</p:attrName>
                                        </p:attrNameLst>
                                      </p:cBhvr>
                                      <p:to>
                                        <p:strVal val="visible"/>
                                      </p:to>
                                    </p:set>
                                    <p:animEffect transition="in" filter="blinds(horizontal)">
                                      <p:cBhvr>
                                        <p:cTn id="34" dur="500"/>
                                        <p:tgtEl>
                                          <p:spTgt spid="214019">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4022"/>
                                        </p:tgtEl>
                                        <p:attrNameLst>
                                          <p:attrName>style.visibility</p:attrName>
                                        </p:attrNameLst>
                                      </p:cBhvr>
                                      <p:to>
                                        <p:strVal val="visible"/>
                                      </p:to>
                                    </p:set>
                                    <p:animEffect transition="in" filter="blinds(horizontal)">
                                      <p:cBhvr>
                                        <p:cTn id="39" dur="500"/>
                                        <p:tgtEl>
                                          <p:spTgt spid="21402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4020"/>
                                        </p:tgtEl>
                                        <p:attrNameLst>
                                          <p:attrName>style.visibility</p:attrName>
                                        </p:attrNameLst>
                                      </p:cBhvr>
                                      <p:to>
                                        <p:strVal val="visible"/>
                                      </p:to>
                                    </p:set>
                                    <p:animEffect transition="in" filter="blinds(horizontal)">
                                      <p:cBhvr>
                                        <p:cTn id="42" dur="500"/>
                                        <p:tgtEl>
                                          <p:spTgt spid="2140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4023"/>
                                        </p:tgtEl>
                                        <p:attrNameLst>
                                          <p:attrName>style.visibility</p:attrName>
                                        </p:attrNameLst>
                                      </p:cBhvr>
                                      <p:to>
                                        <p:strVal val="visible"/>
                                      </p:to>
                                    </p:set>
                                    <p:animEffect transition="in" filter="blinds(horizontal)">
                                      <p:cBhvr>
                                        <p:cTn id="47" dur="500"/>
                                        <p:tgtEl>
                                          <p:spTgt spid="21402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14025"/>
                                        </p:tgtEl>
                                        <p:attrNameLst>
                                          <p:attrName>style.visibility</p:attrName>
                                        </p:attrNameLst>
                                      </p:cBhvr>
                                      <p:to>
                                        <p:strVal val="visible"/>
                                      </p:to>
                                    </p:set>
                                    <p:animEffect transition="in" filter="blinds(horizontal)">
                                      <p:cBhvr>
                                        <p:cTn id="50" dur="500"/>
                                        <p:tgtEl>
                                          <p:spTgt spid="2140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4021"/>
                                        </p:tgtEl>
                                        <p:attrNameLst>
                                          <p:attrName>style.visibility</p:attrName>
                                        </p:attrNameLst>
                                      </p:cBhvr>
                                      <p:to>
                                        <p:strVal val="visible"/>
                                      </p:to>
                                    </p:set>
                                    <p:animEffect transition="in" filter="blinds(horizontal)">
                                      <p:cBhvr>
                                        <p:cTn id="53" dur="500"/>
                                        <p:tgtEl>
                                          <p:spTgt spid="21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P spid="214022" grpId="0" animBg="1"/>
      <p:bldP spid="214023" grpId="0" animBg="1"/>
      <p:bldP spid="2140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EAB7B391-B44F-442B-AB96-2B7A54E32A2C}"/>
              </a:ext>
            </a:extLst>
          </p:cNvPr>
          <p:cNvSpPr>
            <a:spLocks noGrp="1" noChangeArrowheads="1"/>
          </p:cNvSpPr>
          <p:nvPr>
            <p:ph type="title"/>
          </p:nvPr>
        </p:nvSpPr>
        <p:spPr/>
        <p:txBody>
          <a:bodyPr/>
          <a:lstStyle/>
          <a:p>
            <a:pPr eaLnBrk="1" hangingPunct="1"/>
            <a:r>
              <a:rPr lang="en-US" altLang="en-US"/>
              <a:t>Matrix-chain Multiplication   </a:t>
            </a:r>
            <a:r>
              <a:rPr lang="en-US" altLang="en-US" sz="1500"/>
              <a:t>…contd</a:t>
            </a:r>
            <a:r>
              <a:rPr lang="en-US" altLang="en-US"/>
              <a:t>  </a:t>
            </a:r>
          </a:p>
        </p:txBody>
      </p:sp>
      <p:sp>
        <p:nvSpPr>
          <p:cNvPr id="8196" name="Rectangle 3">
            <a:extLst>
              <a:ext uri="{FF2B5EF4-FFF2-40B4-BE49-F238E27FC236}">
                <a16:creationId xmlns:a16="http://schemas.microsoft.com/office/drawing/2014/main" id="{B90C5908-C1E5-4180-9D0A-B68C819AA14C}"/>
              </a:ext>
            </a:extLst>
          </p:cNvPr>
          <p:cNvSpPr>
            <a:spLocks noGrp="1" noChangeArrowheads="1"/>
          </p:cNvSpPr>
          <p:nvPr>
            <p:ph type="body" idx="1"/>
          </p:nvPr>
        </p:nvSpPr>
        <p:spPr>
          <a:xfrm>
            <a:off x="1485900" y="1200150"/>
            <a:ext cx="6172200" cy="3486150"/>
          </a:xfrm>
        </p:spPr>
        <p:txBody>
          <a:bodyPr/>
          <a:lstStyle/>
          <a:p>
            <a:pPr marL="457200" indent="-457200"/>
            <a:r>
              <a:rPr lang="en-US" altLang="en-US" dirty="0">
                <a:cs typeface="Times New Roman" panose="02020603050405020304" pitchFamily="18" charset="0"/>
              </a:rPr>
              <a:t>Matrix-chain multiplication problem</a:t>
            </a:r>
          </a:p>
          <a:p>
            <a:pPr marL="742950" lvl="1" indent="-400050"/>
            <a:r>
              <a:rPr lang="en-US" altLang="en-US" dirty="0"/>
              <a:t>Given a chain A</a:t>
            </a:r>
            <a:r>
              <a:rPr lang="en-US" altLang="en-US" baseline="-25000" dirty="0"/>
              <a:t>1</a:t>
            </a:r>
            <a:r>
              <a:rPr lang="en-US" altLang="en-US" dirty="0"/>
              <a:t>, A</a:t>
            </a:r>
            <a:r>
              <a:rPr lang="en-US" altLang="en-US" baseline="-25000" dirty="0"/>
              <a:t>2</a:t>
            </a:r>
            <a:r>
              <a:rPr lang="en-US" altLang="en-US" dirty="0"/>
              <a:t>, …, A</a:t>
            </a:r>
            <a:r>
              <a:rPr lang="en-US" altLang="en-US" i="1" baseline="-25000" dirty="0"/>
              <a:t>n</a:t>
            </a:r>
            <a:r>
              <a:rPr lang="en-US" altLang="en-US" dirty="0"/>
              <a:t> of </a:t>
            </a:r>
            <a:r>
              <a:rPr lang="en-US" altLang="en-US" i="1" dirty="0"/>
              <a:t>n</a:t>
            </a:r>
            <a:r>
              <a:rPr lang="en-US" altLang="en-US" dirty="0"/>
              <a:t> matrices, where </a:t>
            </a:r>
            <a:endParaRPr lang="tr-TR" altLang="en-US" dirty="0"/>
          </a:p>
          <a:p>
            <a:pPr marL="742950" lvl="1" indent="-400050"/>
            <a:r>
              <a:rPr lang="en-US" altLang="en-US" dirty="0"/>
              <a:t>for </a:t>
            </a:r>
            <a:r>
              <a:rPr lang="en-US" altLang="en-US" i="1" dirty="0" err="1"/>
              <a:t>i</a:t>
            </a:r>
            <a:r>
              <a:rPr lang="en-US" altLang="en-US" dirty="0"/>
              <a:t>=1, 2, …, </a:t>
            </a:r>
            <a:r>
              <a:rPr lang="en-US" altLang="en-US" i="1" dirty="0"/>
              <a:t>n</a:t>
            </a:r>
            <a:r>
              <a:rPr lang="en-US" altLang="en-US" dirty="0"/>
              <a:t>, matrix A</a:t>
            </a:r>
            <a:r>
              <a:rPr lang="en-US" altLang="en-US" i="1" baseline="-25000" dirty="0"/>
              <a:t>i</a:t>
            </a:r>
            <a:r>
              <a:rPr lang="en-US" altLang="en-US" dirty="0"/>
              <a:t> has dimension </a:t>
            </a:r>
            <a:r>
              <a:rPr lang="en-US" altLang="en-US" i="1" dirty="0"/>
              <a:t>p</a:t>
            </a:r>
            <a:r>
              <a:rPr lang="en-US" altLang="en-US" i="1" baseline="-25000" dirty="0"/>
              <a:t>i</a:t>
            </a:r>
            <a:r>
              <a:rPr lang="en-US" altLang="en-US" baseline="-25000" dirty="0"/>
              <a:t>-1</a:t>
            </a:r>
            <a:r>
              <a:rPr lang="en-US" altLang="en-US" dirty="0">
                <a:sym typeface="Symbol" panose="05050102010706020507" pitchFamily="18" charset="2"/>
              </a:rPr>
              <a:t></a:t>
            </a:r>
            <a:r>
              <a:rPr lang="en-US" altLang="en-US" i="1" dirty="0"/>
              <a:t>p</a:t>
            </a:r>
            <a:r>
              <a:rPr lang="en-US" altLang="en-US" i="1" baseline="-25000" dirty="0"/>
              <a:t>i</a:t>
            </a:r>
          </a:p>
          <a:p>
            <a:pPr marL="742950" lvl="1" indent="-400050"/>
            <a:r>
              <a:rPr lang="en-US" altLang="en-US" dirty="0">
                <a:solidFill>
                  <a:srgbClr val="3333FF"/>
                </a:solidFill>
              </a:rPr>
              <a:t>Parenthesize the product A</a:t>
            </a:r>
            <a:r>
              <a:rPr lang="en-US" altLang="en-US" baseline="-25000" dirty="0">
                <a:solidFill>
                  <a:srgbClr val="3333FF"/>
                </a:solidFill>
              </a:rPr>
              <a:t>1</a:t>
            </a:r>
            <a:r>
              <a:rPr lang="en-US" altLang="en-US" dirty="0">
                <a:solidFill>
                  <a:srgbClr val="3333FF"/>
                </a:solidFill>
              </a:rPr>
              <a:t>A</a:t>
            </a:r>
            <a:r>
              <a:rPr lang="en-US" altLang="en-US" baseline="-25000" dirty="0">
                <a:solidFill>
                  <a:srgbClr val="3333FF"/>
                </a:solidFill>
              </a:rPr>
              <a:t>2</a:t>
            </a:r>
            <a:r>
              <a:rPr lang="en-US" altLang="en-US" dirty="0">
                <a:solidFill>
                  <a:srgbClr val="3333FF"/>
                </a:solidFill>
              </a:rPr>
              <a:t>…A</a:t>
            </a:r>
            <a:r>
              <a:rPr lang="en-US" altLang="en-US" i="1" baseline="-25000" dirty="0">
                <a:solidFill>
                  <a:srgbClr val="3333FF"/>
                </a:solidFill>
              </a:rPr>
              <a:t>n </a:t>
            </a:r>
            <a:r>
              <a:rPr lang="en-US" altLang="en-US" dirty="0">
                <a:solidFill>
                  <a:srgbClr val="3333FF"/>
                </a:solidFill>
              </a:rPr>
              <a:t>such that the total number of scalar multiplications is minimized</a:t>
            </a:r>
          </a:p>
          <a:p>
            <a:pPr marL="457200" indent="-457200"/>
            <a:r>
              <a:rPr lang="en-US" altLang="en-US" dirty="0">
                <a:cs typeface="Times New Roman" panose="02020603050405020304" pitchFamily="18" charset="0"/>
              </a:rPr>
              <a:t>Brute force method of exhaustive search takes time exponential in </a:t>
            </a:r>
            <a:r>
              <a:rPr lang="en-US" altLang="en-US" i="1" dirty="0">
                <a:cs typeface="Times New Roman" panose="02020603050405020304" pitchFamily="18" charset="0"/>
              </a:rPr>
              <a:t>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240" y="586591"/>
            <a:ext cx="8435084" cy="3416320"/>
          </a:xfrm>
          <a:prstGeom prst="rect">
            <a:avLst/>
          </a:prstGeom>
        </p:spPr>
        <p:txBody>
          <a:bodyPr wrap="square">
            <a:spAutoFit/>
          </a:bodyPr>
          <a:lstStyle/>
          <a:p>
            <a:r>
              <a:rPr lang="en-US" sz="2400" dirty="0">
                <a:solidFill>
                  <a:srgbClr val="000000"/>
                </a:solidFill>
                <a:latin typeface="Times New Roman" panose="02020603050405020304" pitchFamily="18" charset="0"/>
              </a:rPr>
              <a:t>Suppose we are given a list of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matrices. </a:t>
            </a:r>
            <a:r>
              <a:rPr lang="tr-TR" sz="2400" dirty="0">
                <a:solidFill>
                  <a:srgbClr val="000000"/>
                </a:solidFill>
                <a:latin typeface="Times New Roman" panose="02020603050405020304" pitchFamily="18" charset="0"/>
              </a:rPr>
              <a:t>L</a:t>
            </a:r>
            <a:r>
              <a:rPr lang="en-US" sz="2400" dirty="0" err="1">
                <a:solidFill>
                  <a:srgbClr val="000000"/>
                </a:solidFill>
                <a:latin typeface="Times New Roman" panose="02020603050405020304" pitchFamily="18" charset="0"/>
              </a:rPr>
              <a:t>ets</a:t>
            </a:r>
            <a:r>
              <a:rPr lang="en-US" sz="2400" dirty="0">
                <a:solidFill>
                  <a:srgbClr val="000000"/>
                </a:solidFill>
                <a:latin typeface="Times New Roman" panose="02020603050405020304" pitchFamily="18" charset="0"/>
              </a:rPr>
              <a:t> attack the problem with brute-force and try all possible </a:t>
            </a:r>
            <a:r>
              <a:rPr lang="en-US" sz="2400" dirty="0" err="1">
                <a:solidFill>
                  <a:srgbClr val="000000"/>
                </a:solidFill>
                <a:latin typeface="Times New Roman" panose="02020603050405020304" pitchFamily="18" charset="0"/>
              </a:rPr>
              <a:t>parenthesizations</a:t>
            </a:r>
            <a:r>
              <a:rPr lang="en-US" sz="2400" dirty="0">
                <a:solidFill>
                  <a:srgbClr val="000000"/>
                </a:solidFill>
                <a:latin typeface="Times New Roman" panose="02020603050405020304" pitchFamily="18" charset="0"/>
              </a:rPr>
              <a:t>. It is easy to see that the number of ways of parenthesizing an expression is very large. For instance, if you have just one item in the list, then there is only one way to parenthesize. Similarly, if you have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item in the list, then there are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− 1 places where you could split the list with the outermost pair of parentheses, namely just after first item, just after the second item, and so on and so forth, and just after the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− 1)</a:t>
            </a:r>
            <a:r>
              <a:rPr lang="en-US" sz="2400" baseline="30000" dirty="0" err="1">
                <a:solidFill>
                  <a:srgbClr val="000000"/>
                </a:solidFill>
                <a:latin typeface="Times New Roman" panose="02020603050405020304" pitchFamily="18" charset="0"/>
              </a:rPr>
              <a:t>th</a:t>
            </a:r>
            <a:r>
              <a:rPr lang="en-US" sz="2400" dirty="0">
                <a:solidFill>
                  <a:srgbClr val="000000"/>
                </a:solidFill>
                <a:latin typeface="Times New Roman" panose="02020603050405020304" pitchFamily="18" charset="0"/>
              </a:rPr>
              <a:t> item in the list.</a:t>
            </a:r>
            <a:endParaRPr lang="tr-TR" sz="2400"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22107" y="65516"/>
              <a:ext cx="3772080" cy="336960"/>
            </p14:xfrm>
          </p:contentPart>
        </mc:Choice>
        <mc:Fallback xmlns="">
          <p:pic>
            <p:nvPicPr>
              <p:cNvPr id="7" name="Ink 6"/>
              <p:cNvPicPr/>
              <p:nvPr/>
            </p:nvPicPr>
            <p:blipFill>
              <a:blip r:embed="rId3"/>
              <a:stretch>
                <a:fillRect/>
              </a:stretch>
            </p:blipFill>
            <p:spPr>
              <a:xfrm>
                <a:off x="315987" y="57956"/>
                <a:ext cx="37908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3725547" y="3804476"/>
              <a:ext cx="4606560" cy="544680"/>
            </p14:xfrm>
          </p:contentPart>
        </mc:Choice>
        <mc:Fallback xmlns="">
          <p:pic>
            <p:nvPicPr>
              <p:cNvPr id="6" name="Ink 5"/>
              <p:cNvPicPr/>
              <p:nvPr/>
            </p:nvPicPr>
            <p:blipFill>
              <a:blip r:embed="rId5"/>
              <a:stretch>
                <a:fillRect/>
              </a:stretch>
            </p:blipFill>
            <p:spPr>
              <a:xfrm>
                <a:off x="3717627" y="3799436"/>
                <a:ext cx="4623480" cy="560880"/>
              </a:xfrm>
              <a:prstGeom prst="rect">
                <a:avLst/>
              </a:prstGeom>
            </p:spPr>
          </p:pic>
        </mc:Fallback>
      </mc:AlternateContent>
    </p:spTree>
    <p:extLst>
      <p:ext uri="{BB962C8B-B14F-4D97-AF65-F5344CB8AC3E}">
        <p14:creationId xmlns:p14="http://schemas.microsoft.com/office/powerpoint/2010/main" val="405454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049" y="226592"/>
            <a:ext cx="8538467" cy="3416320"/>
          </a:xfrm>
          <a:prstGeom prst="rect">
            <a:avLst/>
          </a:prstGeom>
        </p:spPr>
        <p:txBody>
          <a:bodyPr wrap="square">
            <a:spAutoFit/>
          </a:bodyPr>
          <a:lstStyle/>
          <a:p>
            <a:r>
              <a:rPr lang="en-US" sz="2400" dirty="0">
                <a:solidFill>
                  <a:srgbClr val="000000"/>
                </a:solidFill>
                <a:latin typeface="Times New Roman" panose="02020603050405020304" pitchFamily="18" charset="0"/>
              </a:rPr>
              <a:t>On the other hand, when we split the given list just after the </a:t>
            </a:r>
            <a:r>
              <a:rPr lang="en-US" sz="2400" i="1" dirty="0" err="1">
                <a:solidFill>
                  <a:srgbClr val="000000"/>
                </a:solidFill>
                <a:latin typeface="Times New Roman" panose="02020603050405020304" pitchFamily="18" charset="0"/>
              </a:rPr>
              <a:t>k</a:t>
            </a:r>
            <a:r>
              <a:rPr lang="en-US" sz="2400" baseline="30000" dirty="0" err="1">
                <a:solidFill>
                  <a:srgbClr val="000000"/>
                </a:solidFill>
                <a:latin typeface="Times New Roman" panose="02020603050405020304" pitchFamily="18" charset="0"/>
              </a:rPr>
              <a:t>th</a:t>
            </a:r>
            <a:r>
              <a:rPr lang="en-US" sz="2400" dirty="0">
                <a:solidFill>
                  <a:srgbClr val="000000"/>
                </a:solidFill>
                <a:latin typeface="Times New Roman" panose="02020603050405020304" pitchFamily="18" charset="0"/>
              </a:rPr>
              <a:t> item, we create two </a:t>
            </a:r>
            <a:r>
              <a:rPr lang="en-US" sz="2400" dirty="0" err="1">
                <a:solidFill>
                  <a:srgbClr val="000000"/>
                </a:solidFill>
                <a:latin typeface="Times New Roman" panose="02020603050405020304" pitchFamily="18" charset="0"/>
              </a:rPr>
              <a:t>sublists</a:t>
            </a:r>
            <a:r>
              <a:rPr lang="en-US" sz="2400" dirty="0">
                <a:solidFill>
                  <a:srgbClr val="000000"/>
                </a:solidFill>
                <a:latin typeface="Times New Roman" panose="02020603050405020304" pitchFamily="18" charset="0"/>
              </a:rPr>
              <a:t> to be parenthesized, one with </a:t>
            </a:r>
            <a:r>
              <a:rPr lang="en-US" sz="2400" i="1" dirty="0">
                <a:solidFill>
                  <a:srgbClr val="000000"/>
                </a:solidFill>
                <a:latin typeface="Times New Roman" panose="02020603050405020304" pitchFamily="18" charset="0"/>
              </a:rPr>
              <a:t>k</a:t>
            </a:r>
            <a:r>
              <a:rPr lang="en-US" sz="2400" dirty="0">
                <a:solidFill>
                  <a:srgbClr val="000000"/>
                </a:solidFill>
                <a:latin typeface="Times New Roman" panose="02020603050405020304" pitchFamily="18" charset="0"/>
              </a:rPr>
              <a:t> items, and the other with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a:t>
            </a:r>
            <a:r>
              <a:rPr lang="en-US" sz="2400" i="1" dirty="0">
                <a:solidFill>
                  <a:srgbClr val="000000"/>
                </a:solidFill>
                <a:latin typeface="Times New Roman" panose="02020603050405020304" pitchFamily="18" charset="0"/>
              </a:rPr>
              <a:t>k</a:t>
            </a:r>
            <a:r>
              <a:rPr lang="en-US" sz="2400" dirty="0">
                <a:solidFill>
                  <a:srgbClr val="000000"/>
                </a:solidFill>
                <a:latin typeface="Times New Roman" panose="02020603050405020304" pitchFamily="18" charset="0"/>
              </a:rPr>
              <a:t> items. After splitting, we could consider all the ways of parenthesizing these </a:t>
            </a:r>
            <a:r>
              <a:rPr lang="en-US" sz="2400" dirty="0" err="1">
                <a:solidFill>
                  <a:srgbClr val="000000"/>
                </a:solidFill>
                <a:latin typeface="Times New Roman" panose="02020603050405020304" pitchFamily="18" charset="0"/>
              </a:rPr>
              <a:t>sublists</a:t>
            </a:r>
            <a:r>
              <a:rPr lang="en-US" sz="2400" dirty="0">
                <a:solidFill>
                  <a:srgbClr val="000000"/>
                </a:solidFill>
                <a:latin typeface="Times New Roman" panose="02020603050405020304" pitchFamily="18" charset="0"/>
              </a:rPr>
              <a:t> (brute force in action). If there are L ways to parenthesize the left </a:t>
            </a:r>
            <a:r>
              <a:rPr lang="en-US" sz="2400" dirty="0" err="1">
                <a:solidFill>
                  <a:srgbClr val="000000"/>
                </a:solidFill>
                <a:latin typeface="Times New Roman" panose="02020603050405020304" pitchFamily="18" charset="0"/>
              </a:rPr>
              <a:t>sublist</a:t>
            </a:r>
            <a:r>
              <a:rPr lang="en-US" sz="2400" dirty="0">
                <a:solidFill>
                  <a:srgbClr val="000000"/>
                </a:solidFill>
                <a:latin typeface="Times New Roman" panose="02020603050405020304" pitchFamily="18" charset="0"/>
              </a:rPr>
              <a:t> and R ways to parenthesize the right </a:t>
            </a:r>
            <a:r>
              <a:rPr lang="en-US" sz="2400" dirty="0" err="1">
                <a:solidFill>
                  <a:srgbClr val="000000"/>
                </a:solidFill>
                <a:latin typeface="Times New Roman" panose="02020603050405020304" pitchFamily="18" charset="0"/>
              </a:rPr>
              <a:t>sublist</a:t>
            </a:r>
            <a:r>
              <a:rPr lang="en-US" sz="2400" dirty="0">
                <a:solidFill>
                  <a:srgbClr val="000000"/>
                </a:solidFill>
                <a:latin typeface="Times New Roman" panose="02020603050405020304" pitchFamily="18" charset="0"/>
              </a:rPr>
              <a:t> and since these are independent choices, then the total is L </a:t>
            </a:r>
            <a:r>
              <a:rPr lang="en-US" sz="2400" i="1" dirty="0">
                <a:solidFill>
                  <a:srgbClr val="000000"/>
                </a:solidFill>
                <a:latin typeface="Times New Roman" panose="02020603050405020304" pitchFamily="18" charset="0"/>
              </a:rPr>
              <a:t>times</a:t>
            </a:r>
            <a:r>
              <a:rPr lang="en-US" sz="2400" dirty="0">
                <a:solidFill>
                  <a:srgbClr val="000000"/>
                </a:solidFill>
                <a:latin typeface="Times New Roman" panose="02020603050405020304" pitchFamily="18" charset="0"/>
              </a:rPr>
              <a:t> R. This suggests the following recurrence for P(n), the number of different ways of parenthesizing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items:</a:t>
            </a:r>
            <a:endParaRPr lang="tr-TR" sz="24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059627" y="3544196"/>
              <a:ext cx="4961880" cy="424800"/>
            </p14:xfrm>
          </p:contentPart>
        </mc:Choice>
        <mc:Fallback xmlns="">
          <p:pic>
            <p:nvPicPr>
              <p:cNvPr id="6" name="Ink 5"/>
              <p:cNvPicPr/>
              <p:nvPr/>
            </p:nvPicPr>
            <p:blipFill>
              <a:blip r:embed="rId3"/>
              <a:stretch>
                <a:fillRect/>
              </a:stretch>
            </p:blipFill>
            <p:spPr>
              <a:xfrm>
                <a:off x="4051347" y="3538436"/>
                <a:ext cx="4979160" cy="440640"/>
              </a:xfrm>
              <a:prstGeom prst="rect">
                <a:avLst/>
              </a:prstGeom>
            </p:spPr>
          </p:pic>
        </mc:Fallback>
      </mc:AlternateContent>
    </p:spTree>
    <p:extLst>
      <p:ext uri="{BB962C8B-B14F-4D97-AF65-F5344CB8AC3E}">
        <p14:creationId xmlns:p14="http://schemas.microsoft.com/office/powerpoint/2010/main" val="238932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currence for naive algori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534059"/>
            <a:ext cx="3600450" cy="866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0417" y="1628410"/>
            <a:ext cx="8445357" cy="2308324"/>
          </a:xfrm>
          <a:prstGeom prst="rect">
            <a:avLst/>
          </a:prstGeom>
        </p:spPr>
        <p:txBody>
          <a:bodyPr wrap="square">
            <a:spAutoFit/>
          </a:bodyPr>
          <a:lstStyle/>
          <a:p>
            <a:r>
              <a:rPr lang="en-US" sz="2400" dirty="0">
                <a:solidFill>
                  <a:srgbClr val="000000"/>
                </a:solidFill>
                <a:latin typeface="Times New Roman" panose="02020603050405020304" pitchFamily="18" charset="0"/>
              </a:rPr>
              <a:t>This recurrence is related to a famous function in </a:t>
            </a:r>
            <a:r>
              <a:rPr lang="en-US" sz="2400" dirty="0" err="1">
                <a:solidFill>
                  <a:srgbClr val="000000"/>
                </a:solidFill>
                <a:latin typeface="Times New Roman" panose="02020603050405020304" pitchFamily="18" charset="0"/>
              </a:rPr>
              <a:t>combinatorics</a:t>
            </a:r>
            <a:r>
              <a:rPr lang="en-US" sz="2400" dirty="0">
                <a:solidFill>
                  <a:srgbClr val="000000"/>
                </a:solidFill>
                <a:latin typeface="Times New Roman" panose="02020603050405020304" pitchFamily="18" charset="0"/>
              </a:rPr>
              <a:t> called the Catalan numbers, which in turn is related to the number of different binary trees on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nodes. The solution to this recurrence is the sequence of Catalan numbers. In particular </a:t>
            </a:r>
            <a:r>
              <a:rPr lang="en-US" sz="2400" i="1" dirty="0">
                <a:solidFill>
                  <a:srgbClr val="000000"/>
                </a:solidFill>
                <a:latin typeface="Times New Roman" panose="02020603050405020304" pitchFamily="18" charset="0"/>
              </a:rPr>
              <a:t>P</a:t>
            </a:r>
            <a:r>
              <a:rPr lang="en-US" sz="2400" dirty="0">
                <a:solidFill>
                  <a:srgbClr val="000000"/>
                </a:solidFill>
                <a:latin typeface="Times New Roman" panose="02020603050405020304" pitchFamily="18" charset="0"/>
              </a:rPr>
              <a:t>(</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a:t>
            </a:r>
            <a:r>
              <a:rPr lang="en-US" sz="2400" i="1" dirty="0">
                <a:solidFill>
                  <a:srgbClr val="000000"/>
                </a:solidFill>
                <a:latin typeface="Times New Roman" panose="02020603050405020304" pitchFamily="18" charset="0"/>
              </a:rPr>
              <a:t>C</a:t>
            </a:r>
            <a:r>
              <a:rPr lang="en-US" sz="2400" dirty="0">
                <a:solidFill>
                  <a:srgbClr val="000000"/>
                </a:solidFill>
                <a:latin typeface="Times New Roman" panose="02020603050405020304" pitchFamily="18" charset="0"/>
              </a:rPr>
              <a:t>(</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− 1), where </a:t>
            </a:r>
            <a:r>
              <a:rPr lang="en-US" sz="2400" i="1" dirty="0">
                <a:solidFill>
                  <a:srgbClr val="000000"/>
                </a:solidFill>
                <a:latin typeface="Times New Roman" panose="02020603050405020304" pitchFamily="18" charset="0"/>
              </a:rPr>
              <a:t>C</a:t>
            </a:r>
            <a:r>
              <a:rPr lang="en-US" sz="2400" dirty="0">
                <a:solidFill>
                  <a:srgbClr val="000000"/>
                </a:solidFill>
                <a:latin typeface="Times New Roman" panose="02020603050405020304" pitchFamily="18" charset="0"/>
              </a:rPr>
              <a:t>(</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is the </a:t>
            </a:r>
            <a:r>
              <a:rPr lang="en-US" sz="2400" i="1" dirty="0">
                <a:solidFill>
                  <a:srgbClr val="000000"/>
                </a:solidFill>
                <a:latin typeface="Times New Roman" panose="02020603050405020304" pitchFamily="18" charset="0"/>
              </a:rPr>
              <a:t>n</a:t>
            </a:r>
            <a:r>
              <a:rPr lang="en-US" sz="2400" baseline="30000" dirty="0">
                <a:solidFill>
                  <a:srgbClr val="000000"/>
                </a:solidFill>
                <a:latin typeface="Times New Roman" panose="02020603050405020304" pitchFamily="18" charset="0"/>
              </a:rPr>
              <a:t>th</a:t>
            </a:r>
            <a:r>
              <a:rPr lang="en-US" sz="2400" dirty="0">
                <a:solidFill>
                  <a:srgbClr val="000000"/>
                </a:solidFill>
                <a:latin typeface="Times New Roman" panose="02020603050405020304" pitchFamily="18" charset="0"/>
              </a:rPr>
              <a:t> Catalan number. And, by applying </a:t>
            </a:r>
            <a:r>
              <a:rPr lang="en-US" sz="2400" dirty="0" err="1">
                <a:solidFill>
                  <a:srgbClr val="000000"/>
                </a:solidFill>
                <a:latin typeface="Times New Roman" panose="02020603050405020304" pitchFamily="18" charset="0"/>
              </a:rPr>
              <a:t>Stirling's</a:t>
            </a:r>
            <a:r>
              <a:rPr lang="en-US" sz="2400" dirty="0">
                <a:solidFill>
                  <a:srgbClr val="000000"/>
                </a:solidFill>
                <a:latin typeface="Times New Roman" panose="02020603050405020304" pitchFamily="18" charset="0"/>
              </a:rPr>
              <a:t> formula, we get the lower bound on the sequence. That is,</a:t>
            </a:r>
            <a:endParaRPr lang="tr-TR" sz="2400"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385867" y="430196"/>
              <a:ext cx="3375360" cy="988200"/>
            </p14:xfrm>
          </p:contentPart>
        </mc:Choice>
        <mc:Fallback xmlns="">
          <p:pic>
            <p:nvPicPr>
              <p:cNvPr id="6" name="Ink 5"/>
              <p:cNvPicPr/>
              <p:nvPr/>
            </p:nvPicPr>
            <p:blipFill>
              <a:blip r:embed="rId4"/>
              <a:stretch>
                <a:fillRect/>
              </a:stretch>
            </p:blipFill>
            <p:spPr>
              <a:xfrm>
                <a:off x="5379027" y="425156"/>
                <a:ext cx="3389400" cy="100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Ink 36"/>
              <p14:cNvContentPartPr/>
              <p14:nvPr/>
            </p14:nvContentPartPr>
            <p14:xfrm>
              <a:off x="5470107" y="920876"/>
              <a:ext cx="1505160" cy="84600"/>
            </p14:xfrm>
          </p:contentPart>
        </mc:Choice>
        <mc:Fallback xmlns="">
          <p:pic>
            <p:nvPicPr>
              <p:cNvPr id="37" name="Ink 36"/>
              <p:cNvPicPr/>
              <p:nvPr/>
            </p:nvPicPr>
            <p:blipFill>
              <a:blip r:embed="rId6"/>
              <a:stretch>
                <a:fillRect/>
              </a:stretch>
            </p:blipFill>
            <p:spPr>
              <a:xfrm>
                <a:off x="5464347" y="913316"/>
                <a:ext cx="1518480" cy="98280"/>
              </a:xfrm>
              <a:prstGeom prst="rect">
                <a:avLst/>
              </a:prstGeom>
            </p:spPr>
          </p:pic>
        </mc:Fallback>
      </mc:AlternateContent>
    </p:spTree>
    <p:extLst>
      <p:ext uri="{BB962C8B-B14F-4D97-AF65-F5344CB8AC3E}">
        <p14:creationId xmlns:p14="http://schemas.microsoft.com/office/powerpoint/2010/main" val="308482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talan n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474" y="370493"/>
            <a:ext cx="2124075" cy="16097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0" y="2226529"/>
            <a:ext cx="8309867" cy="2677656"/>
          </a:xfrm>
          <a:prstGeom prst="rect">
            <a:avLst/>
          </a:prstGeom>
        </p:spPr>
        <p:txBody>
          <a:bodyPr wrap="square">
            <a:spAutoFit/>
          </a:bodyPr>
          <a:lstStyle/>
          <a:p>
            <a:r>
              <a:rPr lang="en-US" sz="2400" dirty="0">
                <a:solidFill>
                  <a:srgbClr val="000000"/>
                </a:solidFill>
                <a:latin typeface="Times New Roman" panose="02020603050405020304" pitchFamily="18" charset="0"/>
              </a:rPr>
              <a:t>since 4</a:t>
            </a:r>
            <a:r>
              <a:rPr lang="en-US" sz="2400" i="1" baseline="30000"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is exponential and </a:t>
            </a:r>
            <a:r>
              <a:rPr lang="en-US" sz="2400" i="1" dirty="0">
                <a:solidFill>
                  <a:srgbClr val="000000"/>
                </a:solidFill>
                <a:latin typeface="Times New Roman" panose="02020603050405020304" pitchFamily="18" charset="0"/>
              </a:rPr>
              <a:t>n</a:t>
            </a:r>
            <a:r>
              <a:rPr lang="en-US" sz="2400" baseline="30000" dirty="0">
                <a:solidFill>
                  <a:srgbClr val="000000"/>
                </a:solidFill>
                <a:latin typeface="Times New Roman" panose="02020603050405020304" pitchFamily="18" charset="0"/>
              </a:rPr>
              <a:t>3/2</a:t>
            </a:r>
            <a:r>
              <a:rPr lang="en-US" sz="2400" dirty="0">
                <a:solidFill>
                  <a:srgbClr val="000000"/>
                </a:solidFill>
                <a:latin typeface="Times New Roman" panose="02020603050405020304" pitchFamily="18" charset="0"/>
              </a:rPr>
              <a:t> is just a polynomial, the exponential will dominate the expression, implying that function grows very fast. Thus, the number of solutions is exponential in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 and the brute-force method of exhaustive search is a poor strategy for determining the optimal </a:t>
            </a:r>
            <a:r>
              <a:rPr lang="en-US" sz="2400" dirty="0" err="1">
                <a:solidFill>
                  <a:srgbClr val="000000"/>
                </a:solidFill>
                <a:latin typeface="Times New Roman" panose="02020603050405020304" pitchFamily="18" charset="0"/>
              </a:rPr>
              <a:t>parenthesization</a:t>
            </a:r>
            <a:r>
              <a:rPr lang="en-US" sz="2400" dirty="0">
                <a:solidFill>
                  <a:srgbClr val="000000"/>
                </a:solidFill>
                <a:latin typeface="Times New Roman" panose="02020603050405020304" pitchFamily="18" charset="0"/>
              </a:rPr>
              <a:t> of a matrix chain. Therefore, the naive algorithm will not be practical except for very small </a:t>
            </a:r>
            <a:r>
              <a:rPr lang="en-US" sz="2400" i="1" dirty="0">
                <a:solidFill>
                  <a:srgbClr val="000000"/>
                </a:solidFill>
                <a:latin typeface="Times New Roman" panose="02020603050405020304" pitchFamily="18" charset="0"/>
              </a:rPr>
              <a:t>n</a:t>
            </a:r>
            <a:r>
              <a:rPr lang="en-US" sz="2400" dirty="0">
                <a:solidFill>
                  <a:srgbClr val="000000"/>
                </a:solidFill>
                <a:latin typeface="Times New Roman" panose="02020603050405020304" pitchFamily="18" charset="0"/>
              </a:rPr>
              <a:t>.</a:t>
            </a:r>
            <a:endParaRPr lang="tr-TR" sz="2400" dirty="0"/>
          </a:p>
        </p:txBody>
      </p:sp>
    </p:spTree>
    <p:extLst>
      <p:ext uri="{BB962C8B-B14F-4D97-AF65-F5344CB8AC3E}">
        <p14:creationId xmlns:p14="http://schemas.microsoft.com/office/powerpoint/2010/main" val="603023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9380B580-4548-4D86-B5D7-45427D6D723E}"/>
              </a:ext>
            </a:extLst>
          </p:cNvPr>
          <p:cNvSpPr>
            <a:spLocks noGrp="1" noChangeArrowheads="1"/>
          </p:cNvSpPr>
          <p:nvPr>
            <p:ph type="title"/>
          </p:nvPr>
        </p:nvSpPr>
        <p:spPr/>
        <p:txBody>
          <a:bodyPr/>
          <a:lstStyle/>
          <a:p>
            <a:pPr eaLnBrk="1" hangingPunct="1"/>
            <a:r>
              <a:rPr lang="en-US" altLang="en-US" sz="3000"/>
              <a:t>Dynamic Programming Approach</a:t>
            </a:r>
            <a:endParaRPr lang="en-US" altLang="en-US" sz="1350"/>
          </a:p>
        </p:txBody>
      </p:sp>
      <p:sp>
        <p:nvSpPr>
          <p:cNvPr id="9220" name="Rectangle 3">
            <a:extLst>
              <a:ext uri="{FF2B5EF4-FFF2-40B4-BE49-F238E27FC236}">
                <a16:creationId xmlns:a16="http://schemas.microsoft.com/office/drawing/2014/main" id="{EEDA3752-C837-4ACE-8931-10A193BC4B24}"/>
              </a:ext>
            </a:extLst>
          </p:cNvPr>
          <p:cNvSpPr>
            <a:spLocks noGrp="1" noChangeArrowheads="1"/>
          </p:cNvSpPr>
          <p:nvPr>
            <p:ph type="body" idx="1"/>
          </p:nvPr>
        </p:nvSpPr>
        <p:spPr>
          <a:xfrm>
            <a:off x="1485900" y="1200150"/>
            <a:ext cx="6172200" cy="3371850"/>
          </a:xfrm>
        </p:spPr>
        <p:txBody>
          <a:bodyPr/>
          <a:lstStyle/>
          <a:p>
            <a:pPr marL="457200" indent="-457200"/>
            <a:r>
              <a:rPr lang="en-US" altLang="en-US">
                <a:solidFill>
                  <a:srgbClr val="009900"/>
                </a:solidFill>
                <a:cs typeface="Arial" panose="020B0604020202020204" pitchFamily="34" charset="0"/>
                <a:sym typeface="Symbol" panose="05050102010706020507" pitchFamily="18" charset="2"/>
              </a:rPr>
              <a:t>The structure of an optimal solution</a:t>
            </a:r>
          </a:p>
          <a:p>
            <a:pPr marL="742950" lvl="1" indent="-400050"/>
            <a:r>
              <a:rPr lang="en-US" altLang="en-US">
                <a:cs typeface="Arial" panose="020B0604020202020204" pitchFamily="34" charset="0"/>
                <a:sym typeface="Symbol" panose="05050102010706020507" pitchFamily="18" charset="2"/>
              </a:rPr>
              <a:t>Let us use the notation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for the matrix that results from the product </a:t>
            </a:r>
            <a:r>
              <a:rPr lang="en-US" altLang="en-US"/>
              <a:t>A</a:t>
            </a:r>
            <a:r>
              <a:rPr lang="en-US" altLang="en-US" i="1" baseline="-25000"/>
              <a:t>i</a:t>
            </a:r>
            <a:r>
              <a:rPr lang="en-US" altLang="en-US"/>
              <a:t> A</a:t>
            </a:r>
            <a:r>
              <a:rPr lang="en-US" altLang="en-US" i="1" baseline="-25000"/>
              <a:t>i</a:t>
            </a:r>
            <a:r>
              <a:rPr lang="en-US" altLang="en-US" baseline="-25000"/>
              <a:t>+1</a:t>
            </a:r>
            <a:r>
              <a:rPr lang="en-US" altLang="en-US"/>
              <a:t> … A</a:t>
            </a:r>
            <a:r>
              <a:rPr lang="en-US" altLang="en-US" i="1" baseline="-25000"/>
              <a:t>j</a:t>
            </a:r>
            <a:r>
              <a:rPr lang="en-US" altLang="en-US"/>
              <a:t> </a:t>
            </a:r>
          </a:p>
          <a:p>
            <a:pPr marL="742950" lvl="1" indent="-400050"/>
            <a:r>
              <a:rPr lang="en-US" altLang="en-US">
                <a:cs typeface="Arial" panose="020B0604020202020204" pitchFamily="34" charset="0"/>
                <a:sym typeface="Symbol" panose="05050102010706020507" pitchFamily="18" charset="2"/>
              </a:rPr>
              <a:t>An optimal parenthesization of the product </a:t>
            </a:r>
            <a:r>
              <a:rPr lang="en-US" altLang="en-US"/>
              <a:t>A</a:t>
            </a:r>
            <a:r>
              <a:rPr lang="en-US" altLang="en-US" baseline="-25000"/>
              <a:t>1</a:t>
            </a:r>
            <a:r>
              <a:rPr lang="en-US" altLang="en-US"/>
              <a:t>A</a:t>
            </a:r>
            <a:r>
              <a:rPr lang="en-US" altLang="en-US" baseline="-25000"/>
              <a:t>2</a:t>
            </a:r>
            <a:r>
              <a:rPr lang="en-US" altLang="en-US"/>
              <a:t>…A</a:t>
            </a:r>
            <a:r>
              <a:rPr lang="en-US" altLang="en-US" i="1" baseline="-25000"/>
              <a:t>n</a:t>
            </a:r>
            <a:r>
              <a:rPr lang="en-US" altLang="en-US">
                <a:cs typeface="Arial" panose="020B0604020202020204" pitchFamily="34" charset="0"/>
                <a:sym typeface="Symbol" panose="05050102010706020507" pitchFamily="18" charset="2"/>
              </a:rPr>
              <a:t> splits the product between </a:t>
            </a:r>
            <a:r>
              <a:rPr lang="en-US" altLang="en-US"/>
              <a:t>A</a:t>
            </a:r>
            <a:r>
              <a:rPr lang="en-US" altLang="en-US" i="1" baseline="-25000"/>
              <a:t>k</a:t>
            </a:r>
            <a:r>
              <a:rPr lang="en-US" altLang="en-US"/>
              <a:t> </a:t>
            </a:r>
            <a:r>
              <a:rPr lang="en-US" altLang="en-US">
                <a:cs typeface="Arial" panose="020B0604020202020204" pitchFamily="34" charset="0"/>
                <a:sym typeface="Symbol" panose="05050102010706020507" pitchFamily="18" charset="2"/>
              </a:rPr>
              <a:t>and </a:t>
            </a:r>
            <a:r>
              <a:rPr lang="en-US" altLang="en-US"/>
              <a:t>A</a:t>
            </a:r>
            <a:r>
              <a:rPr lang="en-US" altLang="en-US" i="1" baseline="-25000"/>
              <a:t>k</a:t>
            </a:r>
            <a:r>
              <a:rPr lang="en-US" altLang="en-US" baseline="-25000"/>
              <a:t>+1</a:t>
            </a:r>
            <a:r>
              <a:rPr lang="en-US" altLang="en-US"/>
              <a:t> </a:t>
            </a:r>
            <a:r>
              <a:rPr lang="en-US" altLang="en-US">
                <a:cs typeface="Arial" panose="020B0604020202020204" pitchFamily="34" charset="0"/>
                <a:sym typeface="Symbol" panose="05050102010706020507" pitchFamily="18" charset="2"/>
              </a:rPr>
              <a:t>for some integer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where1 ≤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&lt; </a:t>
            </a:r>
            <a:r>
              <a:rPr lang="en-US" altLang="en-US" i="1">
                <a:cs typeface="Arial" panose="020B0604020202020204" pitchFamily="34" charset="0"/>
                <a:sym typeface="Symbol" panose="05050102010706020507" pitchFamily="18" charset="2"/>
              </a:rPr>
              <a:t>n </a:t>
            </a:r>
            <a:endParaRPr lang="en-US" altLang="en-US">
              <a:cs typeface="Arial" panose="020B0604020202020204" pitchFamily="34" charset="0"/>
              <a:sym typeface="Symbol" panose="05050102010706020507" pitchFamily="18" charset="2"/>
            </a:endParaRPr>
          </a:p>
          <a:p>
            <a:pPr marL="742950" lvl="1" indent="-400050"/>
            <a:r>
              <a:rPr lang="en-US" altLang="en-US">
                <a:cs typeface="Arial" panose="020B0604020202020204" pitchFamily="34" charset="0"/>
                <a:sym typeface="Symbol" panose="05050102010706020507" pitchFamily="18" charset="2"/>
              </a:rPr>
              <a:t>First compute matrices A</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and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n</a:t>
            </a:r>
            <a:r>
              <a:rPr lang="en-US" altLang="en-US">
                <a:cs typeface="Arial" panose="020B0604020202020204" pitchFamily="34" charset="0"/>
                <a:sym typeface="Symbol" panose="05050102010706020507" pitchFamily="18" charset="2"/>
              </a:rPr>
              <a:t> ; then multiply them to get the final matrix A</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n</a:t>
            </a:r>
            <a:r>
              <a:rPr lang="en-US" altLang="en-US">
                <a:cs typeface="Arial" panose="020B0604020202020204" pitchFamily="34" charset="0"/>
                <a:sym typeface="Symbol" panose="05050102010706020507" pitchFamily="18" charset="2"/>
              </a:rPr>
              <a:t> </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472667" y="3859196"/>
              <a:ext cx="5653440" cy="390960"/>
            </p14:xfrm>
          </p:contentPart>
        </mc:Choice>
        <mc:Fallback xmlns="">
          <p:pic>
            <p:nvPicPr>
              <p:cNvPr id="5" name="Ink 4"/>
              <p:cNvPicPr/>
              <p:nvPr/>
            </p:nvPicPr>
            <p:blipFill>
              <a:blip r:embed="rId3"/>
              <a:stretch>
                <a:fillRect/>
              </a:stretch>
            </p:blipFill>
            <p:spPr>
              <a:xfrm>
                <a:off x="1465107" y="3853076"/>
                <a:ext cx="56660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 name="Ink 60"/>
              <p14:cNvContentPartPr/>
              <p14:nvPr/>
            </p14:nvContentPartPr>
            <p14:xfrm>
              <a:off x="2958027" y="4222796"/>
              <a:ext cx="2247120" cy="231120"/>
            </p14:xfrm>
          </p:contentPart>
        </mc:Choice>
        <mc:Fallback xmlns="">
          <p:pic>
            <p:nvPicPr>
              <p:cNvPr id="61" name="Ink 60"/>
              <p:cNvPicPr/>
              <p:nvPr/>
            </p:nvPicPr>
            <p:blipFill>
              <a:blip r:embed="rId5"/>
              <a:stretch>
                <a:fillRect/>
              </a:stretch>
            </p:blipFill>
            <p:spPr>
              <a:xfrm>
                <a:off x="2952627" y="4213796"/>
                <a:ext cx="2260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35" name="Ink 9234"/>
              <p14:cNvContentPartPr/>
              <p14:nvPr/>
            </p14:nvContentPartPr>
            <p14:xfrm>
              <a:off x="3758307" y="4584596"/>
              <a:ext cx="730440" cy="319680"/>
            </p14:xfrm>
          </p:contentPart>
        </mc:Choice>
        <mc:Fallback xmlns="">
          <p:pic>
            <p:nvPicPr>
              <p:cNvPr id="9235" name="Ink 9234"/>
              <p:cNvPicPr/>
              <p:nvPr/>
            </p:nvPicPr>
            <p:blipFill>
              <a:blip r:embed="rId7"/>
              <a:stretch>
                <a:fillRect/>
              </a:stretch>
            </p:blipFill>
            <p:spPr>
              <a:xfrm>
                <a:off x="3754707" y="4578476"/>
                <a:ext cx="736920" cy="33336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BEEECC97-A2ED-4FC3-A089-85A8DDF1CAD9}"/>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0244" name="Rectangle 3">
            <a:extLst>
              <a:ext uri="{FF2B5EF4-FFF2-40B4-BE49-F238E27FC236}">
                <a16:creationId xmlns:a16="http://schemas.microsoft.com/office/drawing/2014/main" id="{950416E6-7CA5-4D70-B390-BFC2E8DFD9F2}"/>
              </a:ext>
            </a:extLst>
          </p:cNvPr>
          <p:cNvSpPr>
            <a:spLocks noGrp="1" noChangeArrowheads="1"/>
          </p:cNvSpPr>
          <p:nvPr>
            <p:ph type="body" idx="1"/>
          </p:nvPr>
        </p:nvSpPr>
        <p:spPr>
          <a:xfrm>
            <a:off x="1485900" y="1200150"/>
            <a:ext cx="6172200" cy="3371850"/>
          </a:xfrm>
        </p:spPr>
        <p:txBody>
          <a:bodyPr/>
          <a:lstStyle/>
          <a:p>
            <a:pPr marL="742950" lvl="1" indent="-400050"/>
            <a:r>
              <a:rPr lang="en-US" altLang="en-US" b="1">
                <a:cs typeface="Arial" panose="020B0604020202020204" pitchFamily="34" charset="0"/>
                <a:sym typeface="Symbol" panose="05050102010706020507" pitchFamily="18" charset="2"/>
              </a:rPr>
              <a:t>Key observation</a:t>
            </a:r>
            <a:r>
              <a:rPr lang="en-US" altLang="en-US">
                <a:cs typeface="Arial" panose="020B0604020202020204" pitchFamily="34" charset="0"/>
                <a:sym typeface="Symbol" panose="05050102010706020507" pitchFamily="18" charset="2"/>
              </a:rPr>
              <a:t>: parenthesizations of the subchains </a:t>
            </a:r>
            <a:r>
              <a:rPr lang="en-US" altLang="en-US"/>
              <a:t>A</a:t>
            </a:r>
            <a:r>
              <a:rPr lang="en-US" altLang="en-US" baseline="-25000"/>
              <a:t>1</a:t>
            </a:r>
            <a:r>
              <a:rPr lang="en-US" altLang="en-US"/>
              <a:t>A</a:t>
            </a:r>
            <a:r>
              <a:rPr lang="en-US" altLang="en-US" baseline="-25000"/>
              <a:t>2</a:t>
            </a:r>
            <a:r>
              <a:rPr lang="en-US" altLang="en-US"/>
              <a:t>…A</a:t>
            </a:r>
            <a:r>
              <a:rPr lang="en-US" altLang="en-US" i="1" baseline="-25000"/>
              <a:t>k </a:t>
            </a:r>
            <a:r>
              <a:rPr lang="en-US" altLang="en-US">
                <a:cs typeface="Arial" panose="020B0604020202020204" pitchFamily="34" charset="0"/>
                <a:sym typeface="Symbol" panose="05050102010706020507" pitchFamily="18" charset="2"/>
              </a:rPr>
              <a:t>and </a:t>
            </a:r>
            <a:r>
              <a:rPr lang="en-US" altLang="en-US"/>
              <a:t>A</a:t>
            </a:r>
            <a:r>
              <a:rPr lang="en-US" altLang="en-US" i="1" baseline="-25000"/>
              <a:t>k</a:t>
            </a:r>
            <a:r>
              <a:rPr lang="en-US" altLang="en-US" baseline="-25000"/>
              <a:t>+1</a:t>
            </a:r>
            <a:r>
              <a:rPr lang="en-US" altLang="en-US"/>
              <a:t>A</a:t>
            </a:r>
            <a:r>
              <a:rPr lang="en-US" altLang="en-US" i="1" baseline="-25000"/>
              <a:t>k</a:t>
            </a:r>
            <a:r>
              <a:rPr lang="en-US" altLang="en-US" baseline="-25000"/>
              <a:t>+2</a:t>
            </a:r>
            <a:r>
              <a:rPr lang="en-US" altLang="en-US"/>
              <a:t>…A</a:t>
            </a:r>
            <a:r>
              <a:rPr lang="en-US" altLang="en-US" i="1" baseline="-25000"/>
              <a:t>n </a:t>
            </a:r>
            <a:r>
              <a:rPr lang="en-US" altLang="en-US">
                <a:cs typeface="Arial" panose="020B0604020202020204" pitchFamily="34" charset="0"/>
                <a:sym typeface="Symbol" panose="05050102010706020507" pitchFamily="18" charset="2"/>
              </a:rPr>
              <a:t>must also be optimal if the parenthesization of the chain </a:t>
            </a:r>
            <a:r>
              <a:rPr lang="en-US" altLang="en-US"/>
              <a:t>A</a:t>
            </a:r>
            <a:r>
              <a:rPr lang="en-US" altLang="en-US" baseline="-25000"/>
              <a:t>1</a:t>
            </a:r>
            <a:r>
              <a:rPr lang="en-US" altLang="en-US"/>
              <a:t>A</a:t>
            </a:r>
            <a:r>
              <a:rPr lang="en-US" altLang="en-US" baseline="-25000"/>
              <a:t>2</a:t>
            </a:r>
            <a:r>
              <a:rPr lang="en-US" altLang="en-US"/>
              <a:t>…A</a:t>
            </a:r>
            <a:r>
              <a:rPr lang="en-US" altLang="en-US" i="1" baseline="-25000"/>
              <a:t>n</a:t>
            </a:r>
            <a:r>
              <a:rPr lang="en-US" altLang="en-US">
                <a:cs typeface="Arial" panose="020B0604020202020204" pitchFamily="34" charset="0"/>
                <a:sym typeface="Symbol" panose="05050102010706020507" pitchFamily="18" charset="2"/>
              </a:rPr>
              <a:t> is optimal (why?)</a:t>
            </a:r>
          </a:p>
          <a:p>
            <a:pPr marL="742950" lvl="1" indent="-400050"/>
            <a:endParaRPr lang="en-US" altLang="en-US">
              <a:cs typeface="Arial" panose="020B0604020202020204" pitchFamily="34" charset="0"/>
              <a:sym typeface="Symbol" panose="05050102010706020507" pitchFamily="18" charset="2"/>
            </a:endParaRPr>
          </a:p>
          <a:p>
            <a:pPr marL="742950" lvl="1" indent="-400050"/>
            <a:r>
              <a:rPr lang="en-US" altLang="en-US">
                <a:cs typeface="Arial" panose="020B0604020202020204" pitchFamily="34" charset="0"/>
                <a:sym typeface="Symbol" panose="05050102010706020507" pitchFamily="18" charset="2"/>
              </a:rPr>
              <a:t>That is, the optimal solution to the problem contains within it the optimal solution to subproblems</a:t>
            </a:r>
          </a:p>
        </p:txBody>
      </p:sp>
      <mc:AlternateContent xmlns:mc="http://schemas.openxmlformats.org/markup-compatibility/2006" xmlns:p14="http://schemas.microsoft.com/office/powerpoint/2010/main">
        <mc:Choice Requires="p14">
          <p:contentPart p14:bwMode="auto" r:id="rId2">
            <p14:nvContentPartPr>
              <p14:cNvPr id="35" name="Ink 34"/>
              <p14:cNvContentPartPr/>
              <p14:nvPr/>
            </p14:nvContentPartPr>
            <p14:xfrm>
              <a:off x="2014467" y="3826796"/>
              <a:ext cx="1735560" cy="100800"/>
            </p14:xfrm>
          </p:contentPart>
        </mc:Choice>
        <mc:Fallback xmlns="">
          <p:pic>
            <p:nvPicPr>
              <p:cNvPr id="35" name="Ink 34"/>
              <p:cNvPicPr/>
              <p:nvPr/>
            </p:nvPicPr>
            <p:blipFill>
              <a:blip r:embed="rId3"/>
              <a:stretch>
                <a:fillRect/>
              </a:stretch>
            </p:blipFill>
            <p:spPr>
              <a:xfrm>
                <a:off x="2009427" y="3821756"/>
                <a:ext cx="1746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4" name="Ink 43"/>
              <p14:cNvContentPartPr/>
              <p14:nvPr/>
            </p14:nvContentPartPr>
            <p14:xfrm>
              <a:off x="4163307" y="3764516"/>
              <a:ext cx="1978920" cy="161640"/>
            </p14:xfrm>
          </p:contentPart>
        </mc:Choice>
        <mc:Fallback xmlns="">
          <p:pic>
            <p:nvPicPr>
              <p:cNvPr id="44" name="Ink 43"/>
              <p:cNvPicPr/>
              <p:nvPr/>
            </p:nvPicPr>
            <p:blipFill>
              <a:blip r:embed="rId5"/>
              <a:stretch>
                <a:fillRect/>
              </a:stretch>
            </p:blipFill>
            <p:spPr>
              <a:xfrm>
                <a:off x="4160427" y="3761276"/>
                <a:ext cx="1989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9" name="Ink 48"/>
              <p14:cNvContentPartPr/>
              <p14:nvPr/>
            </p14:nvContentPartPr>
            <p14:xfrm>
              <a:off x="4753347" y="4052156"/>
              <a:ext cx="1121400" cy="208080"/>
            </p14:xfrm>
          </p:contentPart>
        </mc:Choice>
        <mc:Fallback xmlns="">
          <p:pic>
            <p:nvPicPr>
              <p:cNvPr id="49" name="Ink 48"/>
              <p:cNvPicPr/>
              <p:nvPr/>
            </p:nvPicPr>
            <p:blipFill>
              <a:blip r:embed="rId7"/>
              <a:stretch>
                <a:fillRect/>
              </a:stretch>
            </p:blipFill>
            <p:spPr>
              <a:xfrm>
                <a:off x="4746147" y="4045676"/>
                <a:ext cx="1131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87" name="Ink 10286"/>
              <p14:cNvContentPartPr/>
              <p14:nvPr/>
            </p14:nvContentPartPr>
            <p14:xfrm>
              <a:off x="1801347" y="3229196"/>
              <a:ext cx="5380920" cy="1008000"/>
            </p14:xfrm>
          </p:contentPart>
        </mc:Choice>
        <mc:Fallback xmlns="">
          <p:pic>
            <p:nvPicPr>
              <p:cNvPr id="10287" name="Ink 10286"/>
              <p:cNvPicPr/>
              <p:nvPr/>
            </p:nvPicPr>
            <p:blipFill>
              <a:blip r:embed="rId9"/>
              <a:stretch>
                <a:fillRect/>
              </a:stretch>
            </p:blipFill>
            <p:spPr>
              <a:xfrm>
                <a:off x="1794147" y="3224156"/>
                <a:ext cx="5394600" cy="102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11" name="Ink 10310"/>
              <p14:cNvContentPartPr/>
              <p14:nvPr/>
            </p14:nvContentPartPr>
            <p14:xfrm>
              <a:off x="6070227" y="2732756"/>
              <a:ext cx="2995200" cy="2069280"/>
            </p14:xfrm>
          </p:contentPart>
        </mc:Choice>
        <mc:Fallback xmlns="">
          <p:pic>
            <p:nvPicPr>
              <p:cNvPr id="10311" name="Ink 10310"/>
              <p:cNvPicPr/>
              <p:nvPr/>
            </p:nvPicPr>
            <p:blipFill>
              <a:blip r:embed="rId11"/>
              <a:stretch>
                <a:fillRect/>
              </a:stretch>
            </p:blipFill>
            <p:spPr>
              <a:xfrm>
                <a:off x="6063747" y="2727716"/>
                <a:ext cx="3009240" cy="208224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74CB70EC-C2AD-4B2E-91BA-1A8F8C48D3A0}"/>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1268" name="Rectangle 3">
            <a:extLst>
              <a:ext uri="{FF2B5EF4-FFF2-40B4-BE49-F238E27FC236}">
                <a16:creationId xmlns:a16="http://schemas.microsoft.com/office/drawing/2014/main" id="{4E820390-5DD1-4BC2-87D0-1704DB08C871}"/>
              </a:ext>
            </a:extLst>
          </p:cNvPr>
          <p:cNvSpPr>
            <a:spLocks noGrp="1" noChangeArrowheads="1"/>
          </p:cNvSpPr>
          <p:nvPr>
            <p:ph type="body" idx="1"/>
          </p:nvPr>
        </p:nvSpPr>
        <p:spPr>
          <a:xfrm>
            <a:off x="797169" y="1200150"/>
            <a:ext cx="6860931" cy="3371850"/>
          </a:xfrm>
        </p:spPr>
        <p:txBody>
          <a:bodyPr/>
          <a:lstStyle/>
          <a:p>
            <a:pPr marL="457200" indent="-457200"/>
            <a:r>
              <a:rPr lang="en-US" altLang="en-US" dirty="0">
                <a:solidFill>
                  <a:srgbClr val="009900"/>
                </a:solidFill>
                <a:cs typeface="Arial" panose="020B0604020202020204" pitchFamily="34" charset="0"/>
                <a:sym typeface="Symbol" panose="05050102010706020507" pitchFamily="18" charset="2"/>
              </a:rPr>
              <a:t>Recursive definition of the value of an optimal solution</a:t>
            </a:r>
          </a:p>
          <a:p>
            <a:pPr marL="742950" lvl="1" indent="-400050"/>
            <a:r>
              <a:rPr lang="en-US" altLang="en-US" dirty="0">
                <a:cs typeface="Arial" panose="020B0604020202020204" pitchFamily="34" charset="0"/>
                <a:sym typeface="Symbol" panose="05050102010706020507" pitchFamily="18" charset="2"/>
              </a:rPr>
              <a:t>Let </a:t>
            </a:r>
            <a:r>
              <a:rPr lang="en-US" altLang="en-US" i="1" dirty="0">
                <a:cs typeface="Arial" panose="020B0604020202020204" pitchFamily="34" charset="0"/>
                <a:sym typeface="Symbol" panose="05050102010706020507" pitchFamily="18" charset="2"/>
              </a:rPr>
              <a:t>m</a:t>
            </a:r>
            <a:r>
              <a:rPr lang="en-US" altLang="en-US" dirty="0">
                <a:cs typeface="Arial" panose="020B0604020202020204" pitchFamily="34" charset="0"/>
                <a:sym typeface="Symbol" panose="05050102010706020507" pitchFamily="18" charset="2"/>
              </a:rPr>
              <a:t>[</a:t>
            </a:r>
            <a:r>
              <a:rPr lang="en-US" altLang="en-US" i="1" dirty="0" err="1">
                <a:cs typeface="Arial" panose="020B0604020202020204" pitchFamily="34" charset="0"/>
                <a:sym typeface="Symbol" panose="05050102010706020507" pitchFamily="18" charset="2"/>
              </a:rPr>
              <a:t>i</a:t>
            </a:r>
            <a:r>
              <a:rPr lang="en-US" altLang="en-US" dirty="0">
                <a:cs typeface="Arial" panose="020B0604020202020204" pitchFamily="34" charset="0"/>
                <a:sym typeface="Symbol" panose="05050102010706020507" pitchFamily="18" charset="2"/>
              </a:rPr>
              <a:t>, </a:t>
            </a:r>
            <a:r>
              <a:rPr lang="en-US" altLang="en-US" i="1" dirty="0">
                <a:cs typeface="Arial" panose="020B0604020202020204" pitchFamily="34" charset="0"/>
                <a:sym typeface="Symbol" panose="05050102010706020507" pitchFamily="18" charset="2"/>
              </a:rPr>
              <a:t>j</a:t>
            </a:r>
            <a:r>
              <a:rPr lang="en-US" altLang="en-US" dirty="0">
                <a:cs typeface="Arial" panose="020B0604020202020204" pitchFamily="34" charset="0"/>
                <a:sym typeface="Symbol" panose="05050102010706020507" pitchFamily="18" charset="2"/>
              </a:rPr>
              <a:t>] be the minimum number of scalar multiplications </a:t>
            </a:r>
            <a:endParaRPr lang="tr-TR" altLang="en-US" dirty="0">
              <a:cs typeface="Arial" panose="020B0604020202020204" pitchFamily="34" charset="0"/>
              <a:sym typeface="Symbol" panose="05050102010706020507" pitchFamily="18" charset="2"/>
            </a:endParaRPr>
          </a:p>
          <a:p>
            <a:pPr marL="742950" lvl="1" indent="-400050"/>
            <a:r>
              <a:rPr lang="en-US" altLang="en-US" dirty="0">
                <a:cs typeface="Arial" panose="020B0604020202020204" pitchFamily="34" charset="0"/>
                <a:sym typeface="Symbol" panose="05050102010706020507" pitchFamily="18" charset="2"/>
              </a:rPr>
              <a:t>necessary to compute </a:t>
            </a:r>
            <a:r>
              <a:rPr lang="en-US" altLang="en-US" dirty="0" err="1">
                <a:cs typeface="Arial" panose="020B0604020202020204" pitchFamily="34" charset="0"/>
                <a:sym typeface="Symbol" panose="05050102010706020507" pitchFamily="18" charset="2"/>
              </a:rPr>
              <a:t>A</a:t>
            </a:r>
            <a:r>
              <a:rPr lang="en-US" altLang="en-US" i="1" baseline="-25000" dirty="0" err="1">
                <a:cs typeface="Arial" panose="020B0604020202020204" pitchFamily="34" charset="0"/>
                <a:sym typeface="Symbol" panose="05050102010706020507" pitchFamily="18" charset="2"/>
              </a:rPr>
              <a:t>i</a:t>
            </a:r>
            <a:r>
              <a:rPr lang="en-US" altLang="en-US" baseline="-25000" dirty="0" err="1">
                <a:cs typeface="Arial" panose="020B0604020202020204" pitchFamily="34" charset="0"/>
                <a:sym typeface="Symbol" panose="05050102010706020507" pitchFamily="18" charset="2"/>
              </a:rPr>
              <a:t>..</a:t>
            </a:r>
            <a:r>
              <a:rPr lang="en-US" altLang="en-US" i="1" baseline="-25000" dirty="0" err="1">
                <a:cs typeface="Arial" panose="020B0604020202020204" pitchFamily="34" charset="0"/>
                <a:sym typeface="Symbol" panose="05050102010706020507" pitchFamily="18" charset="2"/>
              </a:rPr>
              <a:t>j</a:t>
            </a:r>
            <a:endParaRPr lang="tr-TR" altLang="en-US" i="1" baseline="-25000" dirty="0">
              <a:cs typeface="Arial" panose="020B0604020202020204" pitchFamily="34" charset="0"/>
              <a:sym typeface="Symbol" panose="05050102010706020507" pitchFamily="18" charset="2"/>
            </a:endParaRPr>
          </a:p>
          <a:p>
            <a:pPr marL="742950" lvl="1" indent="-400050"/>
            <a:endParaRPr lang="en-US" altLang="en-US" dirty="0">
              <a:cs typeface="Arial" panose="020B0604020202020204" pitchFamily="34" charset="0"/>
              <a:sym typeface="Symbol" panose="05050102010706020507" pitchFamily="18" charset="2"/>
            </a:endParaRPr>
          </a:p>
          <a:p>
            <a:pPr marL="742950" lvl="1" indent="-400050"/>
            <a:r>
              <a:rPr lang="en-US" altLang="en-US" dirty="0">
                <a:cs typeface="Arial" panose="020B0604020202020204" pitchFamily="34" charset="0"/>
                <a:sym typeface="Symbol" panose="05050102010706020507" pitchFamily="18" charset="2"/>
              </a:rPr>
              <a:t>Minimum cost to compute A</a:t>
            </a:r>
            <a:r>
              <a:rPr lang="en-US" altLang="en-US" baseline="-25000" dirty="0">
                <a:cs typeface="Arial" panose="020B0604020202020204" pitchFamily="34" charset="0"/>
                <a:sym typeface="Symbol" panose="05050102010706020507" pitchFamily="18" charset="2"/>
              </a:rPr>
              <a:t>1..</a:t>
            </a:r>
            <a:r>
              <a:rPr lang="en-US" altLang="en-US" i="1" baseline="-25000" dirty="0">
                <a:cs typeface="Arial" panose="020B0604020202020204" pitchFamily="34" charset="0"/>
                <a:sym typeface="Symbol" panose="05050102010706020507" pitchFamily="18" charset="2"/>
              </a:rPr>
              <a:t>n</a:t>
            </a:r>
            <a:r>
              <a:rPr lang="en-US" altLang="en-US" dirty="0">
                <a:cs typeface="Arial" panose="020B0604020202020204" pitchFamily="34" charset="0"/>
                <a:sym typeface="Symbol" panose="05050102010706020507" pitchFamily="18" charset="2"/>
              </a:rPr>
              <a:t> is </a:t>
            </a:r>
            <a:r>
              <a:rPr lang="en-US" altLang="en-US" i="1" dirty="0">
                <a:cs typeface="Arial" panose="020B0604020202020204" pitchFamily="34" charset="0"/>
                <a:sym typeface="Symbol" panose="05050102010706020507" pitchFamily="18" charset="2"/>
              </a:rPr>
              <a:t>m</a:t>
            </a:r>
            <a:r>
              <a:rPr lang="en-US" altLang="en-US" dirty="0">
                <a:cs typeface="Arial" panose="020B0604020202020204" pitchFamily="34" charset="0"/>
                <a:sym typeface="Symbol" panose="05050102010706020507" pitchFamily="18" charset="2"/>
              </a:rPr>
              <a:t>[1, </a:t>
            </a:r>
            <a:r>
              <a:rPr lang="en-US" altLang="en-US" i="1" dirty="0">
                <a:cs typeface="Arial" panose="020B0604020202020204" pitchFamily="34" charset="0"/>
                <a:sym typeface="Symbol" panose="05050102010706020507" pitchFamily="18" charset="2"/>
              </a:rPr>
              <a:t>n</a:t>
            </a:r>
            <a:r>
              <a:rPr lang="en-US" altLang="en-US" dirty="0">
                <a:cs typeface="Arial" panose="020B0604020202020204" pitchFamily="34" charset="0"/>
                <a:sym typeface="Symbol" panose="05050102010706020507" pitchFamily="18" charset="2"/>
              </a:rPr>
              <a:t>]</a:t>
            </a:r>
            <a:endParaRPr lang="tr-TR" altLang="en-US" dirty="0">
              <a:cs typeface="Arial" panose="020B0604020202020204" pitchFamily="34" charset="0"/>
              <a:sym typeface="Symbol" panose="05050102010706020507" pitchFamily="18" charset="2"/>
            </a:endParaRPr>
          </a:p>
          <a:p>
            <a:pPr marL="742950" lvl="1" indent="-400050"/>
            <a:endParaRPr lang="en-US" altLang="en-US" dirty="0">
              <a:cs typeface="Arial" panose="020B0604020202020204" pitchFamily="34" charset="0"/>
              <a:sym typeface="Symbol" panose="05050102010706020507" pitchFamily="18" charset="2"/>
            </a:endParaRPr>
          </a:p>
          <a:p>
            <a:pPr marL="742950" lvl="1" indent="-400050"/>
            <a:r>
              <a:rPr lang="en-US" altLang="en-US" dirty="0"/>
              <a:t>Suppose the optimal </a:t>
            </a:r>
            <a:r>
              <a:rPr lang="en-US" altLang="en-US" dirty="0" err="1"/>
              <a:t>parenthesization</a:t>
            </a:r>
            <a:r>
              <a:rPr lang="en-US" altLang="en-US" dirty="0"/>
              <a:t> of </a:t>
            </a:r>
            <a:r>
              <a:rPr lang="en-US" altLang="en-US" dirty="0" err="1">
                <a:cs typeface="Arial" panose="020B0604020202020204" pitchFamily="34" charset="0"/>
                <a:sym typeface="Symbol" panose="05050102010706020507" pitchFamily="18" charset="2"/>
              </a:rPr>
              <a:t>A</a:t>
            </a:r>
            <a:r>
              <a:rPr lang="en-US" altLang="en-US" i="1" baseline="-25000" dirty="0" err="1">
                <a:cs typeface="Arial" panose="020B0604020202020204" pitchFamily="34" charset="0"/>
                <a:sym typeface="Symbol" panose="05050102010706020507" pitchFamily="18" charset="2"/>
              </a:rPr>
              <a:t>i</a:t>
            </a:r>
            <a:r>
              <a:rPr lang="en-US" altLang="en-US" baseline="-25000" dirty="0" err="1">
                <a:cs typeface="Arial" panose="020B0604020202020204" pitchFamily="34" charset="0"/>
                <a:sym typeface="Symbol" panose="05050102010706020507" pitchFamily="18" charset="2"/>
              </a:rPr>
              <a:t>..</a:t>
            </a:r>
            <a:r>
              <a:rPr lang="en-US" altLang="en-US" i="1" baseline="-25000" dirty="0" err="1">
                <a:cs typeface="Arial" panose="020B0604020202020204" pitchFamily="34" charset="0"/>
                <a:sym typeface="Symbol" panose="05050102010706020507" pitchFamily="18" charset="2"/>
              </a:rPr>
              <a:t>j</a:t>
            </a:r>
            <a:r>
              <a:rPr lang="en-US" altLang="en-US" dirty="0">
                <a:cs typeface="Arial" panose="020B0604020202020204" pitchFamily="34" charset="0"/>
                <a:sym typeface="Symbol" panose="05050102010706020507" pitchFamily="18" charset="2"/>
              </a:rPr>
              <a:t> </a:t>
            </a:r>
            <a:r>
              <a:rPr lang="en-US" altLang="en-US" dirty="0"/>
              <a:t>splits the product </a:t>
            </a:r>
            <a:r>
              <a:rPr lang="en-US" altLang="en-US" dirty="0">
                <a:cs typeface="Arial" panose="020B0604020202020204" pitchFamily="34" charset="0"/>
                <a:sym typeface="Symbol" panose="05050102010706020507" pitchFamily="18" charset="2"/>
              </a:rPr>
              <a:t>between </a:t>
            </a:r>
            <a:r>
              <a:rPr lang="en-US" altLang="en-US" dirty="0"/>
              <a:t>A</a:t>
            </a:r>
            <a:r>
              <a:rPr lang="en-US" altLang="en-US" i="1" baseline="-25000" dirty="0"/>
              <a:t>k</a:t>
            </a:r>
            <a:r>
              <a:rPr lang="en-US" altLang="en-US" dirty="0"/>
              <a:t> </a:t>
            </a:r>
            <a:r>
              <a:rPr lang="en-US" altLang="en-US" dirty="0">
                <a:cs typeface="Arial" panose="020B0604020202020204" pitchFamily="34" charset="0"/>
                <a:sym typeface="Symbol" panose="05050102010706020507" pitchFamily="18" charset="2"/>
              </a:rPr>
              <a:t>and </a:t>
            </a:r>
            <a:r>
              <a:rPr lang="en-US" altLang="en-US" dirty="0"/>
              <a:t>A</a:t>
            </a:r>
            <a:r>
              <a:rPr lang="en-US" altLang="en-US" i="1" baseline="-25000" dirty="0"/>
              <a:t>k</a:t>
            </a:r>
            <a:r>
              <a:rPr lang="en-US" altLang="en-US" baseline="-25000" dirty="0"/>
              <a:t>+1</a:t>
            </a:r>
            <a:r>
              <a:rPr lang="en-US" altLang="en-US" dirty="0"/>
              <a:t> </a:t>
            </a:r>
            <a:r>
              <a:rPr lang="en-US" altLang="en-US" dirty="0">
                <a:cs typeface="Arial" panose="020B0604020202020204" pitchFamily="34" charset="0"/>
                <a:sym typeface="Symbol" panose="05050102010706020507" pitchFamily="18" charset="2"/>
              </a:rPr>
              <a:t>for some integer </a:t>
            </a:r>
            <a:r>
              <a:rPr lang="en-US" altLang="en-US" i="1" dirty="0">
                <a:cs typeface="Arial" panose="020B0604020202020204" pitchFamily="34" charset="0"/>
                <a:sym typeface="Symbol" panose="05050102010706020507" pitchFamily="18" charset="2"/>
              </a:rPr>
              <a:t>k</a:t>
            </a:r>
            <a:r>
              <a:rPr lang="en-US" altLang="en-US" dirty="0">
                <a:cs typeface="Arial" panose="020B0604020202020204" pitchFamily="34" charset="0"/>
                <a:sym typeface="Symbol" panose="05050102010706020507" pitchFamily="18" charset="2"/>
              </a:rPr>
              <a:t> where </a:t>
            </a:r>
            <a:r>
              <a:rPr lang="en-US" altLang="en-US" i="1" dirty="0" err="1">
                <a:cs typeface="Arial" panose="020B0604020202020204" pitchFamily="34" charset="0"/>
                <a:sym typeface="Symbol" panose="05050102010706020507" pitchFamily="18" charset="2"/>
              </a:rPr>
              <a:t>i</a:t>
            </a:r>
            <a:r>
              <a:rPr lang="en-US" altLang="en-US" dirty="0">
                <a:cs typeface="Arial" panose="020B0604020202020204" pitchFamily="34" charset="0"/>
                <a:sym typeface="Symbol" panose="05050102010706020507" pitchFamily="18" charset="2"/>
              </a:rPr>
              <a:t> ≤ </a:t>
            </a:r>
            <a:r>
              <a:rPr lang="en-US" altLang="en-US" i="1" dirty="0">
                <a:cs typeface="Arial" panose="020B0604020202020204" pitchFamily="34" charset="0"/>
                <a:sym typeface="Symbol" panose="05050102010706020507" pitchFamily="18" charset="2"/>
              </a:rPr>
              <a:t>k</a:t>
            </a:r>
            <a:r>
              <a:rPr lang="en-US" altLang="en-US" dirty="0">
                <a:cs typeface="Arial" panose="020B0604020202020204" pitchFamily="34" charset="0"/>
                <a:sym typeface="Symbol" panose="05050102010706020507" pitchFamily="18" charset="2"/>
              </a:rPr>
              <a:t> &lt; </a:t>
            </a:r>
            <a:r>
              <a:rPr lang="en-US" altLang="en-US" i="1" dirty="0">
                <a:cs typeface="Arial" panose="020B0604020202020204" pitchFamily="34" charset="0"/>
                <a:sym typeface="Symbol" panose="05050102010706020507" pitchFamily="18" charset="2"/>
              </a:rPr>
              <a:t>j</a:t>
            </a:r>
            <a:endParaRPr lang="en-US" alt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475907" y="3735356"/>
              <a:ext cx="7248600" cy="418680"/>
            </p14:xfrm>
          </p:contentPart>
        </mc:Choice>
        <mc:Fallback xmlns="">
          <p:pic>
            <p:nvPicPr>
              <p:cNvPr id="7" name="Ink 6"/>
              <p:cNvPicPr/>
              <p:nvPr/>
            </p:nvPicPr>
            <p:blipFill>
              <a:blip r:embed="rId3"/>
              <a:stretch>
                <a:fillRect/>
              </a:stretch>
            </p:blipFill>
            <p:spPr>
              <a:xfrm>
                <a:off x="1469067" y="3730676"/>
                <a:ext cx="72626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6" name="Ink 35"/>
              <p14:cNvContentPartPr/>
              <p14:nvPr/>
            </p14:nvContentPartPr>
            <p14:xfrm>
              <a:off x="1691547" y="4159436"/>
              <a:ext cx="2071080" cy="123480"/>
            </p14:xfrm>
          </p:contentPart>
        </mc:Choice>
        <mc:Fallback xmlns="">
          <p:pic>
            <p:nvPicPr>
              <p:cNvPr id="36" name="Ink 35"/>
              <p:cNvPicPr/>
              <p:nvPr/>
            </p:nvPicPr>
            <p:blipFill>
              <a:blip r:embed="rId5"/>
              <a:stretch>
                <a:fillRect/>
              </a:stretch>
            </p:blipFill>
            <p:spPr>
              <a:xfrm>
                <a:off x="1688307" y="4152596"/>
                <a:ext cx="2081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Ink 47"/>
              <p14:cNvContentPartPr/>
              <p14:nvPr/>
            </p14:nvContentPartPr>
            <p14:xfrm>
              <a:off x="4234227" y="4105436"/>
              <a:ext cx="1938240" cy="183960"/>
            </p14:xfrm>
          </p:contentPart>
        </mc:Choice>
        <mc:Fallback xmlns="">
          <p:pic>
            <p:nvPicPr>
              <p:cNvPr id="48" name="Ink 47"/>
              <p:cNvPicPr/>
              <p:nvPr/>
            </p:nvPicPr>
            <p:blipFill>
              <a:blip r:embed="rId7"/>
              <a:stretch>
                <a:fillRect/>
              </a:stretch>
            </p:blipFill>
            <p:spPr>
              <a:xfrm>
                <a:off x="4229907" y="4099328"/>
                <a:ext cx="1949760" cy="1958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5" name="Ink 54"/>
              <p14:cNvContentPartPr/>
              <p14:nvPr/>
            </p14:nvContentPartPr>
            <p14:xfrm>
              <a:off x="4611147" y="4269596"/>
              <a:ext cx="1041480" cy="290160"/>
            </p14:xfrm>
          </p:contentPart>
        </mc:Choice>
        <mc:Fallback xmlns="">
          <p:pic>
            <p:nvPicPr>
              <p:cNvPr id="55" name="Ink 54"/>
              <p:cNvPicPr/>
              <p:nvPr/>
            </p:nvPicPr>
            <p:blipFill>
              <a:blip r:embed="rId9"/>
              <a:stretch>
                <a:fillRect/>
              </a:stretch>
            </p:blipFill>
            <p:spPr>
              <a:xfrm>
                <a:off x="4606467" y="4263836"/>
                <a:ext cx="10540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301" name="Ink 11300"/>
              <p14:cNvContentPartPr/>
              <p14:nvPr/>
            </p14:nvContentPartPr>
            <p14:xfrm>
              <a:off x="1951467" y="4399556"/>
              <a:ext cx="678600" cy="280440"/>
            </p14:xfrm>
          </p:contentPart>
        </mc:Choice>
        <mc:Fallback xmlns="">
          <p:pic>
            <p:nvPicPr>
              <p:cNvPr id="11301" name="Ink 11300"/>
              <p:cNvPicPr/>
              <p:nvPr/>
            </p:nvPicPr>
            <p:blipFill>
              <a:blip r:embed="rId11"/>
              <a:stretch>
                <a:fillRect/>
              </a:stretch>
            </p:blipFill>
            <p:spPr>
              <a:xfrm>
                <a:off x="1946787" y="4394876"/>
                <a:ext cx="6872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312" name="Ink 11311"/>
              <p14:cNvContentPartPr/>
              <p14:nvPr/>
            </p14:nvContentPartPr>
            <p14:xfrm>
              <a:off x="7659267" y="4052516"/>
              <a:ext cx="1280160" cy="642240"/>
            </p14:xfrm>
          </p:contentPart>
        </mc:Choice>
        <mc:Fallback xmlns="">
          <p:pic>
            <p:nvPicPr>
              <p:cNvPr id="11312" name="Ink 11311"/>
              <p:cNvPicPr/>
              <p:nvPr/>
            </p:nvPicPr>
            <p:blipFill>
              <a:blip r:embed="rId13"/>
              <a:stretch>
                <a:fillRect/>
              </a:stretch>
            </p:blipFill>
            <p:spPr>
              <a:xfrm>
                <a:off x="7655307" y="4046756"/>
                <a:ext cx="1291680" cy="65556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9A1D2-7845-42D4-9123-F186937A32EB}" type="datetime1">
              <a:rPr lang="en-US" smtClean="0"/>
              <a:t>10/25/2023</a:t>
            </a:fld>
            <a:endParaRPr lang="en-US"/>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42187" y="515156"/>
              <a:ext cx="7474320" cy="2185200"/>
            </p14:xfrm>
          </p:contentPart>
        </mc:Choice>
        <mc:Fallback xmlns="">
          <p:pic>
            <p:nvPicPr>
              <p:cNvPr id="7" name="Ink 6"/>
              <p:cNvPicPr/>
              <p:nvPr/>
            </p:nvPicPr>
            <p:blipFill>
              <a:blip r:embed="rId3"/>
              <a:stretch>
                <a:fillRect/>
              </a:stretch>
            </p:blipFill>
            <p:spPr>
              <a:xfrm>
                <a:off x="234267" y="509036"/>
                <a:ext cx="748980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Ink 64"/>
              <p14:cNvContentPartPr/>
              <p14:nvPr/>
            </p14:nvContentPartPr>
            <p14:xfrm>
              <a:off x="1233267" y="1024916"/>
              <a:ext cx="2432520" cy="126000"/>
            </p14:xfrm>
          </p:contentPart>
        </mc:Choice>
        <mc:Fallback xmlns="">
          <p:pic>
            <p:nvPicPr>
              <p:cNvPr id="65" name="Ink 64"/>
              <p:cNvPicPr/>
              <p:nvPr/>
            </p:nvPicPr>
            <p:blipFill>
              <a:blip r:embed="rId5"/>
              <a:stretch>
                <a:fillRect/>
              </a:stretch>
            </p:blipFill>
            <p:spPr>
              <a:xfrm>
                <a:off x="1228227" y="1018076"/>
                <a:ext cx="2445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0" name="Ink 79"/>
              <p14:cNvContentPartPr/>
              <p14:nvPr/>
            </p14:nvContentPartPr>
            <p14:xfrm>
              <a:off x="4036947" y="1060916"/>
              <a:ext cx="1878120" cy="126720"/>
            </p14:xfrm>
          </p:contentPart>
        </mc:Choice>
        <mc:Fallback xmlns="">
          <p:pic>
            <p:nvPicPr>
              <p:cNvPr id="80" name="Ink 79"/>
              <p:cNvPicPr/>
              <p:nvPr/>
            </p:nvPicPr>
            <p:blipFill>
              <a:blip r:embed="rId7"/>
              <a:stretch>
                <a:fillRect/>
              </a:stretch>
            </p:blipFill>
            <p:spPr>
              <a:xfrm>
                <a:off x="4034067" y="1053356"/>
                <a:ext cx="1888920" cy="140040"/>
              </a:xfrm>
              <a:prstGeom prst="rect">
                <a:avLst/>
              </a:prstGeom>
            </p:spPr>
          </p:pic>
        </mc:Fallback>
      </mc:AlternateContent>
    </p:spTree>
    <p:extLst>
      <p:ext uri="{BB962C8B-B14F-4D97-AF65-F5344CB8AC3E}">
        <p14:creationId xmlns:p14="http://schemas.microsoft.com/office/powerpoint/2010/main" val="181239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a:xfrm>
            <a:off x="628650" y="88910"/>
            <a:ext cx="7886700" cy="465894"/>
          </a:xfrm>
        </p:spPr>
        <p:txBody>
          <a:bodyPr>
            <a:normAutofit fontScale="90000"/>
          </a:bodyPr>
          <a:lstStyle/>
          <a:p>
            <a:pPr eaLnBrk="1" hangingPunct="1"/>
            <a:r>
              <a:rPr lang="en-US" altLang="tr-TR" dirty="0"/>
              <a:t>Dynamic Programming</a:t>
            </a:r>
          </a:p>
        </p:txBody>
      </p:sp>
      <p:sp>
        <p:nvSpPr>
          <p:cNvPr id="3" name="Content Placeholder 2"/>
          <p:cNvSpPr>
            <a:spLocks noGrp="1"/>
          </p:cNvSpPr>
          <p:nvPr>
            <p:ph idx="1"/>
          </p:nvPr>
        </p:nvSpPr>
        <p:spPr>
          <a:xfrm>
            <a:off x="628650" y="678094"/>
            <a:ext cx="7886700" cy="3954629"/>
          </a:xfrm>
        </p:spPr>
        <p:txBody>
          <a:bodyPr>
            <a:normAutofit/>
          </a:bodyPr>
          <a:lstStyle/>
          <a:p>
            <a:pPr eaLnBrk="1" hangingPunct="1">
              <a:defRPr/>
            </a:pPr>
            <a:r>
              <a:rPr lang="tr-TR" sz="2400" dirty="0"/>
              <a:t>A given p</a:t>
            </a:r>
            <a:r>
              <a:rPr lang="en-US" sz="2400" dirty="0" err="1"/>
              <a:t>roblem</a:t>
            </a:r>
            <a:r>
              <a:rPr lang="en-US" sz="2400" dirty="0"/>
              <a:t> </a:t>
            </a:r>
            <a:r>
              <a:rPr lang="tr-TR" sz="2400" dirty="0"/>
              <a:t>is </a:t>
            </a:r>
            <a:r>
              <a:rPr lang="en-US" sz="2400" dirty="0"/>
              <a:t>solved by</a:t>
            </a:r>
          </a:p>
          <a:p>
            <a:pPr lvl="1" eaLnBrk="1" hangingPunct="1">
              <a:defRPr/>
            </a:pPr>
            <a:r>
              <a:rPr lang="en-US" sz="2400" dirty="0"/>
              <a:t>Identifying collection of sub-problems</a:t>
            </a:r>
          </a:p>
          <a:p>
            <a:pPr lvl="1" eaLnBrk="1" hangingPunct="1">
              <a:defRPr/>
            </a:pPr>
            <a:r>
              <a:rPr lang="en-US" sz="2400" dirty="0"/>
              <a:t>Solving them one by one</a:t>
            </a:r>
          </a:p>
          <a:p>
            <a:pPr lvl="2" eaLnBrk="1" hangingPunct="1">
              <a:defRPr/>
            </a:pPr>
            <a:r>
              <a:rPr lang="en-US" sz="2400" dirty="0"/>
              <a:t>Smallest first</a:t>
            </a:r>
          </a:p>
          <a:p>
            <a:pPr lvl="2" eaLnBrk="1" hangingPunct="1">
              <a:defRPr/>
            </a:pPr>
            <a:r>
              <a:rPr lang="en-US" sz="2400" dirty="0"/>
              <a:t>Using the answers to small problems to help solve larger ones</a:t>
            </a:r>
          </a:p>
          <a:p>
            <a:pPr lvl="2" eaLnBrk="1" hangingPunct="1">
              <a:defRPr/>
            </a:pPr>
            <a:r>
              <a:rPr lang="en-US" sz="2400" dirty="0"/>
              <a:t>Until all of them are solved</a:t>
            </a:r>
            <a:endParaRPr lang="tr-TR" sz="2400" dirty="0"/>
          </a:p>
          <a:p>
            <a:pPr marL="685800" lvl="2" indent="0" eaLnBrk="1" hangingPunct="1">
              <a:buNone/>
              <a:defRPr/>
            </a:pPr>
            <a:endParaRPr lang="en-US" dirty="0"/>
          </a:p>
        </p:txBody>
      </p:sp>
    </p:spTree>
    <p:extLst>
      <p:ext uri="{BB962C8B-B14F-4D97-AF65-F5344CB8AC3E}">
        <p14:creationId xmlns:p14="http://schemas.microsoft.com/office/powerpoint/2010/main" val="40184789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3005502-5A81-4309-A994-F44A7DD30377}"/>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220163" name="Rectangle 3">
            <a:extLst>
              <a:ext uri="{FF2B5EF4-FFF2-40B4-BE49-F238E27FC236}">
                <a16:creationId xmlns:a16="http://schemas.microsoft.com/office/drawing/2014/main" id="{9C850593-8D29-45B8-9885-1D7A54BD43BC}"/>
              </a:ext>
            </a:extLst>
          </p:cNvPr>
          <p:cNvSpPr>
            <a:spLocks noGrp="1" noChangeArrowheads="1"/>
          </p:cNvSpPr>
          <p:nvPr>
            <p:ph type="body" idx="1"/>
          </p:nvPr>
        </p:nvSpPr>
        <p:spPr>
          <a:xfrm>
            <a:off x="1485900" y="1200150"/>
            <a:ext cx="6172200" cy="3371850"/>
          </a:xfrm>
        </p:spPr>
        <p:txBody>
          <a:bodyPr/>
          <a:lstStyle/>
          <a:p>
            <a:pPr marL="742950" lvl="1" indent="-400050"/>
            <a:r>
              <a:rPr lang="en-US" altLang="en-US">
                <a:cs typeface="Arial" panose="020B0604020202020204" pitchFamily="34" charset="0"/>
                <a:sym typeface="Symbol" panose="05050102010706020507" pitchFamily="18" charset="2"/>
              </a:rPr>
              <a:t>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a:t>
            </a:r>
            <a:r>
              <a:rPr lang="en-US" altLang="en-US"/>
              <a:t>= (A</a:t>
            </a:r>
            <a:r>
              <a:rPr lang="en-US" altLang="en-US" i="1" baseline="-25000"/>
              <a:t>i </a:t>
            </a:r>
            <a:r>
              <a:rPr lang="en-US" altLang="en-US"/>
              <a:t>A</a:t>
            </a:r>
            <a:r>
              <a:rPr lang="en-US" altLang="en-US" i="1" baseline="-25000"/>
              <a:t>i</a:t>
            </a:r>
            <a:r>
              <a:rPr lang="en-US" altLang="en-US" baseline="-25000"/>
              <a:t>+1</a:t>
            </a:r>
            <a:r>
              <a:rPr lang="en-US" altLang="en-US"/>
              <a:t>…A</a:t>
            </a:r>
            <a:r>
              <a:rPr lang="en-US" altLang="en-US" i="1" baseline="-25000"/>
              <a:t>k</a:t>
            </a:r>
            <a:r>
              <a:rPr lang="en-US" altLang="en-US"/>
              <a:t>)</a:t>
            </a:r>
            <a:r>
              <a:rPr lang="en-US" altLang="en-US">
                <a:cs typeface="Arial" panose="020B0604020202020204" pitchFamily="34" charset="0"/>
              </a:rPr>
              <a:t>·</a:t>
            </a:r>
            <a:r>
              <a:rPr lang="en-US" altLang="en-US"/>
              <a:t>(A</a:t>
            </a:r>
            <a:r>
              <a:rPr lang="en-US" altLang="en-US" i="1" baseline="-25000"/>
              <a:t>k</a:t>
            </a:r>
            <a:r>
              <a:rPr lang="en-US" altLang="en-US" baseline="-25000"/>
              <a:t>+1</a:t>
            </a:r>
            <a:r>
              <a:rPr lang="en-US" altLang="en-US"/>
              <a:t>A</a:t>
            </a:r>
            <a:r>
              <a:rPr lang="en-US" altLang="en-US" i="1" baseline="-25000"/>
              <a:t>k</a:t>
            </a:r>
            <a:r>
              <a:rPr lang="en-US" altLang="en-US" baseline="-25000"/>
              <a:t>+2</a:t>
            </a:r>
            <a:r>
              <a:rPr lang="en-US" altLang="en-US"/>
              <a:t>…A</a:t>
            </a:r>
            <a:r>
              <a:rPr lang="en-US" altLang="en-US" i="1" baseline="-25000"/>
              <a:t>j</a:t>
            </a:r>
            <a:r>
              <a:rPr lang="en-US" altLang="en-US"/>
              <a:t>)= </a:t>
            </a:r>
            <a:r>
              <a:rPr lang="en-US" altLang="en-US">
                <a:cs typeface="Arial" panose="020B0604020202020204" pitchFamily="34" charset="0"/>
                <a:sym typeface="Symbol" panose="05050102010706020507" pitchFamily="18" charset="2"/>
              </a:rPr>
              <a:t>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t>
            </a:r>
            <a:r>
              <a:rPr lang="en-US" altLang="en-US">
                <a:cs typeface="Arial" panose="020B0604020202020204" pitchFamily="34" charset="0"/>
              </a:rPr>
              <a:t>· </a:t>
            </a:r>
            <a:r>
              <a:rPr lang="en-US" altLang="en-US">
                <a:cs typeface="Arial" panose="020B0604020202020204" pitchFamily="34" charset="0"/>
                <a:sym typeface="Symbol" panose="05050102010706020507" pitchFamily="18" charset="2"/>
              </a:rPr>
              <a:t>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a:t>
            </a:r>
          </a:p>
          <a:p>
            <a:pPr marL="742950" lvl="1" indent="-400050"/>
            <a:r>
              <a:rPr lang="en-US" altLang="en-US">
                <a:cs typeface="Arial" panose="020B0604020202020204" pitchFamily="34" charset="0"/>
                <a:sym typeface="Symbol" panose="05050102010706020507" pitchFamily="18" charset="2"/>
              </a:rPr>
              <a:t>Cost of computing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 cost of computing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 cost of computing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 cost of multiplying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and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a:t>
            </a:r>
          </a:p>
          <a:p>
            <a:pPr marL="742950" lvl="1" indent="-400050"/>
            <a:r>
              <a:rPr lang="en-US" altLang="en-US">
                <a:cs typeface="Arial" panose="020B0604020202020204" pitchFamily="34" charset="0"/>
                <a:sym typeface="Symbol" panose="05050102010706020507" pitchFamily="18" charset="2"/>
              </a:rPr>
              <a:t>Cost of multiplying A</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a:t>
            </a:r>
            <a:r>
              <a:rPr lang="en-US" altLang="en-US" i="1" baseline="-25000">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and A</a:t>
            </a:r>
            <a:r>
              <a:rPr lang="en-US" altLang="en-US" i="1" baseline="-25000">
                <a:cs typeface="Arial" panose="020B0604020202020204" pitchFamily="34" charset="0"/>
                <a:sym typeface="Symbol" panose="05050102010706020507" pitchFamily="18" charset="2"/>
              </a:rPr>
              <a:t>k</a:t>
            </a:r>
            <a:r>
              <a:rPr lang="en-US" altLang="en-US" baseline="-25000">
                <a:cs typeface="Arial" panose="020B0604020202020204" pitchFamily="34" charset="0"/>
                <a:sym typeface="Symbol" panose="05050102010706020507" pitchFamily="18" charset="2"/>
              </a:rPr>
              <a:t>+1..</a:t>
            </a:r>
            <a:r>
              <a:rPr lang="en-US" altLang="en-US" i="1" baseline="-25000">
                <a:cs typeface="Arial" panose="020B0604020202020204" pitchFamily="34" charset="0"/>
                <a:sym typeface="Symbol" panose="05050102010706020507" pitchFamily="18" charset="2"/>
              </a:rPr>
              <a:t>j </a:t>
            </a:r>
            <a:r>
              <a:rPr lang="en-US" altLang="en-US">
                <a:cs typeface="Arial" panose="020B0604020202020204" pitchFamily="34" charset="0"/>
                <a:sym typeface="Symbol" panose="05050102010706020507" pitchFamily="18" charset="2"/>
              </a:rPr>
              <a:t>is </a:t>
            </a:r>
            <a:r>
              <a:rPr lang="en-US" altLang="en-US" i="1">
                <a:cs typeface="Arial" panose="020B0604020202020204" pitchFamily="34" charset="0"/>
                <a:sym typeface="Symbol" panose="05050102010706020507" pitchFamily="18" charset="2"/>
              </a:rPr>
              <a:t>p</a:t>
            </a:r>
            <a:r>
              <a:rPr lang="en-US" altLang="en-US" i="1" baseline="-25000">
                <a:cs typeface="Arial" panose="020B0604020202020204" pitchFamily="34" charset="0"/>
                <a:sym typeface="Symbol" panose="05050102010706020507" pitchFamily="18" charset="2"/>
              </a:rPr>
              <a:t>i</a:t>
            </a:r>
            <a:r>
              <a:rPr lang="en-US" altLang="en-US" baseline="-25000">
                <a:cs typeface="Arial" panose="020B0604020202020204" pitchFamily="34" charset="0"/>
                <a:sym typeface="Symbol" panose="05050102010706020507" pitchFamily="18" charset="2"/>
              </a:rPr>
              <a:t>-1</a:t>
            </a:r>
            <a:r>
              <a:rPr lang="en-US" altLang="en-US" i="1">
                <a:cs typeface="Arial" panose="020B0604020202020204" pitchFamily="34" charset="0"/>
                <a:sym typeface="Symbol" panose="05050102010706020507" pitchFamily="18" charset="2"/>
              </a:rPr>
              <a:t>p</a:t>
            </a:r>
            <a:r>
              <a:rPr lang="en-US" altLang="en-US" i="1" baseline="-25000">
                <a:cs typeface="Arial" panose="020B0604020202020204" pitchFamily="34" charset="0"/>
                <a:sym typeface="Symbol" panose="05050102010706020507" pitchFamily="18" charset="2"/>
              </a:rPr>
              <a:t>k </a:t>
            </a:r>
            <a:r>
              <a:rPr lang="en-US" altLang="en-US" i="1">
                <a:cs typeface="Arial" panose="020B0604020202020204" pitchFamily="34" charset="0"/>
                <a:sym typeface="Symbol" panose="05050102010706020507" pitchFamily="18" charset="2"/>
              </a:rPr>
              <a:t>p</a:t>
            </a:r>
            <a:r>
              <a:rPr lang="en-US" altLang="en-US" i="1" baseline="-25000">
                <a:cs typeface="Arial" panose="020B0604020202020204" pitchFamily="34" charset="0"/>
                <a:sym typeface="Symbol" panose="05050102010706020507" pitchFamily="18" charset="2"/>
              </a:rPr>
              <a:t>j</a:t>
            </a:r>
          </a:p>
          <a:p>
            <a:pPr marL="742950" lvl="1" indent="-400050"/>
            <a:endParaRPr lang="en-US" altLang="en-US" i="1" baseline="-25000">
              <a:cs typeface="Arial" panose="020B0604020202020204" pitchFamily="34" charset="0"/>
              <a:sym typeface="Symbol" panose="05050102010706020507" pitchFamily="18" charset="2"/>
            </a:endParaRPr>
          </a:p>
          <a:p>
            <a:pPr marL="742950" lvl="1" indent="-400050"/>
            <a:r>
              <a:rPr lang="en-US" altLang="en-US" i="1">
                <a:solidFill>
                  <a:srgbClr val="CC6600"/>
                </a:solidFill>
                <a:cs typeface="Arial" panose="020B0604020202020204" pitchFamily="34" charset="0"/>
                <a:sym typeface="Symbol" panose="05050102010706020507" pitchFamily="18" charset="2"/>
              </a:rPr>
              <a:t>m</a:t>
            </a:r>
            <a:r>
              <a:rPr lang="en-US" altLang="en-US">
                <a:solidFill>
                  <a:srgbClr val="CC6600"/>
                </a:solidFill>
                <a:cs typeface="Arial" panose="020B0604020202020204" pitchFamily="34" charset="0"/>
                <a:sym typeface="Symbol" panose="05050102010706020507" pitchFamily="18" charset="2"/>
              </a:rPr>
              <a:t>[</a:t>
            </a:r>
            <a:r>
              <a:rPr lang="en-US" altLang="en-US" i="1">
                <a:solidFill>
                  <a:srgbClr val="CC6600"/>
                </a:solidFill>
                <a:cs typeface="Arial" panose="020B0604020202020204" pitchFamily="34" charset="0"/>
                <a:sym typeface="Symbol" panose="05050102010706020507" pitchFamily="18" charset="2"/>
              </a:rPr>
              <a:t>i</a:t>
            </a:r>
            <a:r>
              <a:rPr lang="en-US" altLang="en-US">
                <a:solidFill>
                  <a:srgbClr val="CC6600"/>
                </a:solidFill>
                <a:cs typeface="Arial" panose="020B0604020202020204" pitchFamily="34" charset="0"/>
                <a:sym typeface="Symbol" panose="05050102010706020507" pitchFamily="18" charset="2"/>
              </a:rPr>
              <a:t>, </a:t>
            </a:r>
            <a:r>
              <a:rPr lang="en-US" altLang="en-US" i="1">
                <a:solidFill>
                  <a:srgbClr val="CC6600"/>
                </a:solidFill>
                <a:cs typeface="Arial" panose="020B0604020202020204" pitchFamily="34" charset="0"/>
                <a:sym typeface="Symbol" panose="05050102010706020507" pitchFamily="18" charset="2"/>
              </a:rPr>
              <a:t>j </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m</a:t>
            </a:r>
            <a:r>
              <a:rPr lang="en-US" altLang="en-US">
                <a:solidFill>
                  <a:srgbClr val="CC6600"/>
                </a:solidFill>
                <a:cs typeface="Arial" panose="020B0604020202020204" pitchFamily="34" charset="0"/>
                <a:sym typeface="Symbol" panose="05050102010706020507" pitchFamily="18" charset="2"/>
              </a:rPr>
              <a:t>[</a:t>
            </a:r>
            <a:r>
              <a:rPr lang="en-US" altLang="en-US" i="1">
                <a:solidFill>
                  <a:srgbClr val="CC6600"/>
                </a:solidFill>
                <a:cs typeface="Arial" panose="020B0604020202020204" pitchFamily="34" charset="0"/>
                <a:sym typeface="Symbol" panose="05050102010706020507" pitchFamily="18" charset="2"/>
              </a:rPr>
              <a:t>i</a:t>
            </a:r>
            <a:r>
              <a:rPr lang="en-US" altLang="en-US">
                <a:solidFill>
                  <a:srgbClr val="CC6600"/>
                </a:solidFill>
                <a:cs typeface="Arial" panose="020B0604020202020204" pitchFamily="34" charset="0"/>
                <a:sym typeface="Symbol" panose="05050102010706020507" pitchFamily="18" charset="2"/>
              </a:rPr>
              <a:t>, </a:t>
            </a:r>
            <a:r>
              <a:rPr lang="en-US" altLang="en-US" i="1">
                <a:solidFill>
                  <a:srgbClr val="CC6600"/>
                </a:solidFill>
                <a:cs typeface="Arial" panose="020B0604020202020204" pitchFamily="34" charset="0"/>
                <a:sym typeface="Symbol" panose="05050102010706020507" pitchFamily="18" charset="2"/>
              </a:rPr>
              <a:t>k</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m</a:t>
            </a:r>
            <a:r>
              <a:rPr lang="en-US" altLang="en-US">
                <a:solidFill>
                  <a:srgbClr val="CC6600"/>
                </a:solidFill>
                <a:cs typeface="Arial" panose="020B0604020202020204" pitchFamily="34" charset="0"/>
                <a:sym typeface="Symbol" panose="05050102010706020507" pitchFamily="18" charset="2"/>
              </a:rPr>
              <a:t>[</a:t>
            </a:r>
            <a:r>
              <a:rPr lang="en-US" altLang="en-US" i="1">
                <a:solidFill>
                  <a:srgbClr val="CC6600"/>
                </a:solidFill>
                <a:cs typeface="Arial" panose="020B0604020202020204" pitchFamily="34" charset="0"/>
                <a:sym typeface="Symbol" panose="05050102010706020507" pitchFamily="18" charset="2"/>
              </a:rPr>
              <a:t>k</a:t>
            </a:r>
            <a:r>
              <a:rPr lang="en-US" altLang="en-US">
                <a:solidFill>
                  <a:srgbClr val="CC6600"/>
                </a:solidFill>
                <a:cs typeface="Arial" panose="020B0604020202020204" pitchFamily="34" charset="0"/>
                <a:sym typeface="Symbol" panose="05050102010706020507" pitchFamily="18" charset="2"/>
              </a:rPr>
              <a:t>+1, </a:t>
            </a:r>
            <a:r>
              <a:rPr lang="en-US" altLang="en-US" i="1">
                <a:solidFill>
                  <a:srgbClr val="CC6600"/>
                </a:solidFill>
                <a:cs typeface="Arial" panose="020B0604020202020204" pitchFamily="34" charset="0"/>
                <a:sym typeface="Symbol" panose="05050102010706020507" pitchFamily="18" charset="2"/>
              </a:rPr>
              <a:t>j </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p</a:t>
            </a:r>
            <a:r>
              <a:rPr lang="en-US" altLang="en-US" i="1" baseline="-25000">
                <a:solidFill>
                  <a:srgbClr val="CC6600"/>
                </a:solidFill>
                <a:cs typeface="Arial" panose="020B0604020202020204" pitchFamily="34" charset="0"/>
                <a:sym typeface="Symbol" panose="05050102010706020507" pitchFamily="18" charset="2"/>
              </a:rPr>
              <a:t>i</a:t>
            </a:r>
            <a:r>
              <a:rPr lang="en-US" altLang="en-US" baseline="-25000">
                <a:solidFill>
                  <a:srgbClr val="CC6600"/>
                </a:solidFill>
                <a:cs typeface="Arial" panose="020B0604020202020204" pitchFamily="34" charset="0"/>
                <a:sym typeface="Symbol" panose="05050102010706020507" pitchFamily="18" charset="2"/>
              </a:rPr>
              <a:t>-1</a:t>
            </a:r>
            <a:r>
              <a:rPr lang="en-US" altLang="en-US" i="1">
                <a:solidFill>
                  <a:srgbClr val="CC6600"/>
                </a:solidFill>
                <a:cs typeface="Arial" panose="020B0604020202020204" pitchFamily="34" charset="0"/>
                <a:sym typeface="Symbol" panose="05050102010706020507" pitchFamily="18" charset="2"/>
              </a:rPr>
              <a:t>p</a:t>
            </a:r>
            <a:r>
              <a:rPr lang="en-US" altLang="en-US" i="1" baseline="-25000">
                <a:solidFill>
                  <a:srgbClr val="CC6600"/>
                </a:solidFill>
                <a:cs typeface="Arial" panose="020B0604020202020204" pitchFamily="34" charset="0"/>
                <a:sym typeface="Symbol" panose="05050102010706020507" pitchFamily="18" charset="2"/>
              </a:rPr>
              <a:t>k </a:t>
            </a:r>
            <a:r>
              <a:rPr lang="en-US" altLang="en-US" i="1">
                <a:solidFill>
                  <a:srgbClr val="CC6600"/>
                </a:solidFill>
                <a:cs typeface="Arial" panose="020B0604020202020204" pitchFamily="34" charset="0"/>
                <a:sym typeface="Symbol" panose="05050102010706020507" pitchFamily="18" charset="2"/>
              </a:rPr>
              <a:t>p</a:t>
            </a:r>
            <a:r>
              <a:rPr lang="en-US" altLang="en-US" i="1" baseline="-25000">
                <a:solidFill>
                  <a:srgbClr val="CC6600"/>
                </a:solidFill>
                <a:cs typeface="Arial" panose="020B0604020202020204" pitchFamily="34" charset="0"/>
                <a:sym typeface="Symbol" panose="05050102010706020507" pitchFamily="18" charset="2"/>
              </a:rPr>
              <a:t>j  </a:t>
            </a:r>
            <a:r>
              <a:rPr lang="en-US" altLang="en-US" i="1">
                <a:solidFill>
                  <a:srgbClr val="CC6600"/>
                </a:solidFill>
                <a:cs typeface="Arial" panose="020B0604020202020204" pitchFamily="34" charset="0"/>
                <a:sym typeface="Symbol" panose="05050102010706020507" pitchFamily="18" charset="2"/>
              </a:rPr>
              <a:t>          for i</a:t>
            </a:r>
            <a:r>
              <a:rPr lang="en-US" altLang="en-US">
                <a:solidFill>
                  <a:srgbClr val="CC6600"/>
                </a:solidFill>
                <a:cs typeface="Arial" panose="020B0604020202020204" pitchFamily="34" charset="0"/>
                <a:sym typeface="Symbol" panose="05050102010706020507" pitchFamily="18" charset="2"/>
              </a:rPr>
              <a:t> ≤ </a:t>
            </a:r>
            <a:r>
              <a:rPr lang="en-US" altLang="en-US" i="1">
                <a:solidFill>
                  <a:srgbClr val="CC6600"/>
                </a:solidFill>
                <a:cs typeface="Arial" panose="020B0604020202020204" pitchFamily="34" charset="0"/>
                <a:sym typeface="Symbol" panose="05050102010706020507" pitchFamily="18" charset="2"/>
              </a:rPr>
              <a:t>k</a:t>
            </a:r>
            <a:r>
              <a:rPr lang="en-US" altLang="en-US">
                <a:solidFill>
                  <a:srgbClr val="CC6600"/>
                </a:solidFill>
                <a:cs typeface="Arial" panose="020B0604020202020204" pitchFamily="34" charset="0"/>
                <a:sym typeface="Symbol" panose="05050102010706020507" pitchFamily="18" charset="2"/>
              </a:rPr>
              <a:t> &lt; </a:t>
            </a:r>
            <a:r>
              <a:rPr lang="en-US" altLang="en-US" i="1">
                <a:solidFill>
                  <a:srgbClr val="CC6600"/>
                </a:solidFill>
                <a:cs typeface="Arial" panose="020B0604020202020204" pitchFamily="34" charset="0"/>
                <a:sym typeface="Symbol" panose="05050102010706020507" pitchFamily="18" charset="2"/>
              </a:rPr>
              <a:t>j</a:t>
            </a:r>
            <a:endParaRPr lang="en-US" altLang="en-US">
              <a:solidFill>
                <a:srgbClr val="CC6600"/>
              </a:solidFill>
            </a:endParaRPr>
          </a:p>
          <a:p>
            <a:pPr marL="742950" lvl="1" indent="-400050"/>
            <a:r>
              <a:rPr lang="en-US" altLang="en-US" i="1">
                <a:cs typeface="Arial" panose="020B0604020202020204" pitchFamily="34" charset="0"/>
                <a:sym typeface="Symbol" panose="05050102010706020507" pitchFamily="18" charset="2"/>
              </a:rPr>
              <a:t>m</a:t>
            </a:r>
            <a:r>
              <a:rPr lang="en-US" altLang="en-US">
                <a:cs typeface="Arial" panose="020B0604020202020204" pitchFamily="34" charset="0"/>
                <a:sym typeface="Symbol" panose="05050102010706020507" pitchFamily="18" charset="2"/>
              </a:rPr>
              <a:t>[</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i </a:t>
            </a:r>
            <a:r>
              <a:rPr lang="en-US" altLang="en-US">
                <a:cs typeface="Arial" panose="020B0604020202020204" pitchFamily="34" charset="0"/>
                <a:sym typeface="Symbol" panose="05050102010706020507" pitchFamily="18" charset="2"/>
              </a:rPr>
              <a:t>] = 0 for </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=1,2,…,</a:t>
            </a:r>
            <a:r>
              <a:rPr lang="en-US" altLang="en-US" i="1">
                <a:cs typeface="Arial" panose="020B0604020202020204" pitchFamily="34" charset="0"/>
                <a:sym typeface="Symbol" panose="05050102010706020507" pitchFamily="18" charset="2"/>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0163">
                                            <p:txEl>
                                              <p:pRg st="4" end="4"/>
                                            </p:txEl>
                                          </p:spTgt>
                                        </p:tgtEl>
                                        <p:attrNameLst>
                                          <p:attrName>style.visibility</p:attrName>
                                        </p:attrNameLst>
                                      </p:cBhvr>
                                      <p:to>
                                        <p:strVal val="visible"/>
                                      </p:to>
                                    </p:set>
                                    <p:animEffect transition="in" filter="blinds(horizontal)">
                                      <p:cBhvr>
                                        <p:cTn id="7" dur="500"/>
                                        <p:tgtEl>
                                          <p:spTgt spid="22016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3">
                                            <p:txEl>
                                              <p:pRg st="5" end="5"/>
                                            </p:txEl>
                                          </p:spTgt>
                                        </p:tgtEl>
                                        <p:attrNameLst>
                                          <p:attrName>style.visibility</p:attrName>
                                        </p:attrNameLst>
                                      </p:cBhvr>
                                      <p:to>
                                        <p:strVal val="visible"/>
                                      </p:to>
                                    </p:set>
                                    <p:animEffect transition="in" filter="blinds(horizontal)">
                                      <p:cBhvr>
                                        <p:cTn id="12" dur="500"/>
                                        <p:tgtEl>
                                          <p:spTgt spid="220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187DAD32-C1F6-4947-BE85-1681DFE6B7C8}"/>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3316" name="Rectangle 3">
            <a:extLst>
              <a:ext uri="{FF2B5EF4-FFF2-40B4-BE49-F238E27FC236}">
                <a16:creationId xmlns:a16="http://schemas.microsoft.com/office/drawing/2014/main" id="{AA9069E0-8B43-4CF3-B571-C68A7CDD414B}"/>
              </a:ext>
            </a:extLst>
          </p:cNvPr>
          <p:cNvSpPr>
            <a:spLocks noGrp="1" noChangeArrowheads="1"/>
          </p:cNvSpPr>
          <p:nvPr>
            <p:ph type="body" idx="1"/>
          </p:nvPr>
        </p:nvSpPr>
        <p:spPr>
          <a:xfrm>
            <a:off x="1485900" y="1200150"/>
            <a:ext cx="6172200" cy="1257300"/>
          </a:xfrm>
        </p:spPr>
        <p:txBody>
          <a:bodyPr/>
          <a:lstStyle/>
          <a:p>
            <a:pPr marL="742950" lvl="1" indent="-400050"/>
            <a:r>
              <a:rPr lang="en-US" altLang="en-US">
                <a:cs typeface="Arial" panose="020B0604020202020204" pitchFamily="34" charset="0"/>
                <a:sym typeface="Symbol" panose="05050102010706020507" pitchFamily="18" charset="2"/>
              </a:rPr>
              <a:t>But</a:t>
            </a:r>
            <a:r>
              <a:rPr lang="en-US" altLang="en-US">
                <a:latin typeface="Times New Roman" panose="02020603050405020304" pitchFamily="18" charset="0"/>
                <a:cs typeface="Arial" panose="020B0604020202020204" pitchFamily="34" charset="0"/>
                <a:sym typeface="Symbol" panose="05050102010706020507" pitchFamily="18" charset="2"/>
              </a:rPr>
              <a:t>…</a:t>
            </a:r>
            <a:r>
              <a:rPr lang="en-US" altLang="en-US">
                <a:cs typeface="Arial" panose="020B0604020202020204" pitchFamily="34" charset="0"/>
                <a:sym typeface="Symbol" panose="05050102010706020507" pitchFamily="18" charset="2"/>
              </a:rPr>
              <a:t> optimal parenthesization occurs at one value of k among all possible </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&lt; </a:t>
            </a:r>
            <a:r>
              <a:rPr lang="en-US" altLang="en-US" i="1">
                <a:cs typeface="Arial" panose="020B0604020202020204" pitchFamily="34" charset="0"/>
                <a:sym typeface="Symbol" panose="05050102010706020507" pitchFamily="18" charset="2"/>
              </a:rPr>
              <a:t>j</a:t>
            </a:r>
            <a:endParaRPr lang="en-US" altLang="en-US"/>
          </a:p>
          <a:p>
            <a:pPr marL="742950" lvl="1" indent="-400050"/>
            <a:r>
              <a:rPr lang="en-US" altLang="en-US">
                <a:cs typeface="Arial" panose="020B0604020202020204" pitchFamily="34" charset="0"/>
                <a:sym typeface="Symbol" panose="05050102010706020507" pitchFamily="18" charset="2"/>
              </a:rPr>
              <a:t>Check all these and select the best one</a:t>
            </a:r>
          </a:p>
          <a:p>
            <a:pPr marL="742950" lvl="1" indent="-400050"/>
            <a:endParaRPr lang="en-US" altLang="en-US" i="1">
              <a:cs typeface="Arial" panose="020B0604020202020204" pitchFamily="34" charset="0"/>
              <a:sym typeface="Symbol" panose="05050102010706020507" pitchFamily="18" charset="2"/>
            </a:endParaRPr>
          </a:p>
        </p:txBody>
      </p:sp>
      <p:sp>
        <p:nvSpPr>
          <p:cNvPr id="221188" name="Text Box 4">
            <a:extLst>
              <a:ext uri="{FF2B5EF4-FFF2-40B4-BE49-F238E27FC236}">
                <a16:creationId xmlns:a16="http://schemas.microsoft.com/office/drawing/2014/main" id="{14518BAD-A639-4F21-B707-6CF77835BCD9}"/>
              </a:ext>
            </a:extLst>
          </p:cNvPr>
          <p:cNvSpPr txBox="1">
            <a:spLocks noChangeArrowheads="1"/>
          </p:cNvSpPr>
          <p:nvPr/>
        </p:nvSpPr>
        <p:spPr bwMode="auto">
          <a:xfrm>
            <a:off x="1314450" y="3257550"/>
            <a:ext cx="1143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i="1">
                <a:solidFill>
                  <a:srgbClr val="3333FF"/>
                </a:solidFill>
              </a:rPr>
              <a:t>m</a:t>
            </a:r>
            <a:r>
              <a:rPr lang="en-US" altLang="en-US" sz="2100">
                <a:solidFill>
                  <a:srgbClr val="3333FF"/>
                </a:solidFill>
              </a:rPr>
              <a:t>[</a:t>
            </a:r>
            <a:r>
              <a:rPr lang="en-US" altLang="en-US" sz="2100" i="1">
                <a:solidFill>
                  <a:srgbClr val="3333FF"/>
                </a:solidFill>
              </a:rPr>
              <a:t>i</a:t>
            </a:r>
            <a:r>
              <a:rPr lang="en-US" altLang="en-US" sz="2100">
                <a:solidFill>
                  <a:srgbClr val="3333FF"/>
                </a:solidFill>
              </a:rPr>
              <a:t>, </a:t>
            </a:r>
            <a:r>
              <a:rPr lang="en-US" altLang="en-US" sz="2100" i="1">
                <a:solidFill>
                  <a:srgbClr val="3333FF"/>
                </a:solidFill>
              </a:rPr>
              <a:t>j</a:t>
            </a:r>
            <a:r>
              <a:rPr lang="en-US" altLang="en-US" sz="2100">
                <a:solidFill>
                  <a:srgbClr val="3333FF"/>
                </a:solidFill>
              </a:rPr>
              <a:t> ] =</a:t>
            </a:r>
          </a:p>
        </p:txBody>
      </p:sp>
      <p:sp>
        <p:nvSpPr>
          <p:cNvPr id="221189" name="Text Box 5">
            <a:extLst>
              <a:ext uri="{FF2B5EF4-FFF2-40B4-BE49-F238E27FC236}">
                <a16:creationId xmlns:a16="http://schemas.microsoft.com/office/drawing/2014/main" id="{0DBEBC20-C682-4996-9D82-EEB4AA17272C}"/>
              </a:ext>
            </a:extLst>
          </p:cNvPr>
          <p:cNvSpPr txBox="1">
            <a:spLocks noChangeArrowheads="1"/>
          </p:cNvSpPr>
          <p:nvPr/>
        </p:nvSpPr>
        <p:spPr bwMode="auto">
          <a:xfrm>
            <a:off x="2686050" y="2971800"/>
            <a:ext cx="52006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dirty="0">
                <a:solidFill>
                  <a:srgbClr val="3333FF"/>
                </a:solidFill>
              </a:rPr>
              <a:t>0            if </a:t>
            </a:r>
            <a:r>
              <a:rPr lang="en-US" altLang="en-US" sz="2100" i="1" dirty="0" err="1">
                <a:solidFill>
                  <a:srgbClr val="3333FF"/>
                </a:solidFill>
              </a:rPr>
              <a:t>i</a:t>
            </a:r>
            <a:r>
              <a:rPr lang="en-US" altLang="en-US" sz="2100" dirty="0">
                <a:solidFill>
                  <a:srgbClr val="3333FF"/>
                </a:solidFill>
              </a:rPr>
              <a:t>=</a:t>
            </a:r>
            <a:r>
              <a:rPr lang="en-US" altLang="en-US" sz="2100" i="1" dirty="0">
                <a:solidFill>
                  <a:srgbClr val="3333FF"/>
                </a:solidFill>
              </a:rPr>
              <a:t>j</a:t>
            </a:r>
          </a:p>
        </p:txBody>
      </p:sp>
      <p:sp>
        <p:nvSpPr>
          <p:cNvPr id="221190" name="Text Box 6">
            <a:extLst>
              <a:ext uri="{FF2B5EF4-FFF2-40B4-BE49-F238E27FC236}">
                <a16:creationId xmlns:a16="http://schemas.microsoft.com/office/drawing/2014/main" id="{3EED15B7-F0D9-481B-B706-A75BFD926ADF}"/>
              </a:ext>
            </a:extLst>
          </p:cNvPr>
          <p:cNvSpPr txBox="1">
            <a:spLocks noChangeArrowheads="1"/>
          </p:cNvSpPr>
          <p:nvPr/>
        </p:nvSpPr>
        <p:spPr bwMode="auto">
          <a:xfrm>
            <a:off x="2628900" y="3429000"/>
            <a:ext cx="5143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i="1">
                <a:solidFill>
                  <a:srgbClr val="3333FF"/>
                </a:solidFill>
                <a:sym typeface="Symbol" panose="05050102010706020507" pitchFamily="18" charset="2"/>
              </a:rPr>
              <a:t>min </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m</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i</a:t>
            </a:r>
            <a:r>
              <a:rPr lang="en-US" altLang="en-US" sz="2100">
                <a:solidFill>
                  <a:srgbClr val="3333FF"/>
                </a:solidFill>
                <a:sym typeface="Symbol" panose="05050102010706020507" pitchFamily="18" charset="2"/>
              </a:rPr>
              <a:t>, </a:t>
            </a:r>
            <a:r>
              <a:rPr lang="en-US" altLang="en-US" sz="2100" i="1">
                <a:solidFill>
                  <a:srgbClr val="3333FF"/>
                </a:solidFill>
                <a:sym typeface="Symbol" panose="05050102010706020507" pitchFamily="18" charset="2"/>
              </a:rPr>
              <a:t>k</a:t>
            </a:r>
            <a:r>
              <a:rPr lang="en-US" altLang="en-US" sz="2100">
                <a:solidFill>
                  <a:srgbClr val="3333FF"/>
                </a:solidFill>
                <a:sym typeface="Symbol" panose="05050102010706020507" pitchFamily="18" charset="2"/>
              </a:rPr>
              <a:t>] + </a:t>
            </a:r>
            <a:r>
              <a:rPr lang="en-US" altLang="en-US" sz="2100" i="1">
                <a:solidFill>
                  <a:srgbClr val="3333FF"/>
                </a:solidFill>
                <a:sym typeface="Symbol" panose="05050102010706020507" pitchFamily="18" charset="2"/>
              </a:rPr>
              <a:t>m</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k</a:t>
            </a:r>
            <a:r>
              <a:rPr lang="en-US" altLang="en-US" sz="2100">
                <a:solidFill>
                  <a:srgbClr val="3333FF"/>
                </a:solidFill>
                <a:sym typeface="Symbol" panose="05050102010706020507" pitchFamily="18" charset="2"/>
              </a:rPr>
              <a:t>+1, </a:t>
            </a:r>
            <a:r>
              <a:rPr lang="en-US" altLang="en-US" sz="2100" i="1">
                <a:solidFill>
                  <a:srgbClr val="3333FF"/>
                </a:solidFill>
                <a:sym typeface="Symbol" panose="05050102010706020507" pitchFamily="18" charset="2"/>
              </a:rPr>
              <a:t>j </a:t>
            </a:r>
            <a:r>
              <a:rPr lang="en-US" altLang="en-US" sz="2100">
                <a:solidFill>
                  <a:srgbClr val="3333FF"/>
                </a:solidFill>
                <a:sym typeface="Symbol" panose="05050102010706020507" pitchFamily="18" charset="2"/>
              </a:rPr>
              <a:t>] + </a:t>
            </a:r>
            <a:r>
              <a:rPr lang="en-US" altLang="en-US" sz="2100" i="1">
                <a:solidFill>
                  <a:srgbClr val="3333FF"/>
                </a:solidFill>
                <a:sym typeface="Symbol" panose="05050102010706020507" pitchFamily="18" charset="2"/>
              </a:rPr>
              <a:t>p</a:t>
            </a:r>
            <a:r>
              <a:rPr lang="en-US" altLang="en-US" sz="2100" i="1" baseline="-25000">
                <a:solidFill>
                  <a:srgbClr val="3333FF"/>
                </a:solidFill>
                <a:sym typeface="Symbol" panose="05050102010706020507" pitchFamily="18" charset="2"/>
              </a:rPr>
              <a:t>i</a:t>
            </a:r>
            <a:r>
              <a:rPr lang="en-US" altLang="en-US" sz="2100" baseline="-25000">
                <a:solidFill>
                  <a:srgbClr val="3333FF"/>
                </a:solidFill>
                <a:sym typeface="Symbol" panose="05050102010706020507" pitchFamily="18" charset="2"/>
              </a:rPr>
              <a:t>-1</a:t>
            </a:r>
            <a:r>
              <a:rPr lang="en-US" altLang="en-US" sz="2100" i="1">
                <a:solidFill>
                  <a:srgbClr val="3333FF"/>
                </a:solidFill>
                <a:sym typeface="Symbol" panose="05050102010706020507" pitchFamily="18" charset="2"/>
              </a:rPr>
              <a:t>p</a:t>
            </a:r>
            <a:r>
              <a:rPr lang="en-US" altLang="en-US" sz="2100" i="1" baseline="-25000">
                <a:solidFill>
                  <a:srgbClr val="3333FF"/>
                </a:solidFill>
                <a:sym typeface="Symbol" panose="05050102010706020507" pitchFamily="18" charset="2"/>
              </a:rPr>
              <a:t>k</a:t>
            </a:r>
            <a:r>
              <a:rPr lang="en-US" altLang="en-US" sz="2100" i="1">
                <a:solidFill>
                  <a:srgbClr val="3333FF"/>
                </a:solidFill>
                <a:sym typeface="Symbol" panose="05050102010706020507" pitchFamily="18" charset="2"/>
              </a:rPr>
              <a:t> p</a:t>
            </a:r>
            <a:r>
              <a:rPr lang="en-US" altLang="en-US" sz="2100" i="1" baseline="-25000">
                <a:solidFill>
                  <a:srgbClr val="3333FF"/>
                </a:solidFill>
                <a:sym typeface="Symbol" panose="05050102010706020507" pitchFamily="18" charset="2"/>
              </a:rPr>
              <a:t>j</a:t>
            </a:r>
            <a:r>
              <a:rPr lang="en-US" altLang="en-US" sz="2100" i="1">
                <a:solidFill>
                  <a:srgbClr val="3333FF"/>
                </a:solidFill>
                <a:sym typeface="Symbol" panose="05050102010706020507" pitchFamily="18" charset="2"/>
              </a:rPr>
              <a:t> </a:t>
            </a:r>
            <a:r>
              <a:rPr lang="en-US" altLang="en-US" sz="2100">
                <a:solidFill>
                  <a:srgbClr val="3333FF"/>
                </a:solidFill>
                <a:sym typeface="Symbol" panose="05050102010706020507" pitchFamily="18" charset="2"/>
              </a:rPr>
              <a:t>}</a:t>
            </a:r>
            <a:r>
              <a:rPr lang="en-US" altLang="en-US" sz="2100" i="1">
                <a:solidFill>
                  <a:srgbClr val="3333FF"/>
                </a:solidFill>
                <a:sym typeface="Symbol" panose="05050102010706020507" pitchFamily="18" charset="2"/>
              </a:rPr>
              <a:t>     </a:t>
            </a:r>
            <a:r>
              <a:rPr lang="en-US" altLang="en-US" sz="2100">
                <a:solidFill>
                  <a:srgbClr val="3333FF"/>
                </a:solidFill>
                <a:sym typeface="Symbol" panose="05050102010706020507" pitchFamily="18" charset="2"/>
              </a:rPr>
              <a:t>if </a:t>
            </a:r>
            <a:r>
              <a:rPr lang="en-US" altLang="en-US" sz="2100" i="1">
                <a:solidFill>
                  <a:srgbClr val="3333FF"/>
                </a:solidFill>
                <a:sym typeface="Symbol" panose="05050102010706020507" pitchFamily="18" charset="2"/>
              </a:rPr>
              <a:t>i</a:t>
            </a:r>
            <a:r>
              <a:rPr lang="en-US" altLang="en-US" sz="2100">
                <a:solidFill>
                  <a:srgbClr val="3333FF"/>
                </a:solidFill>
                <a:cs typeface="Arial" panose="020B0604020202020204" pitchFamily="34" charset="0"/>
                <a:sym typeface="Symbol" panose="05050102010706020507" pitchFamily="18" charset="2"/>
              </a:rPr>
              <a:t>&lt;</a:t>
            </a:r>
            <a:r>
              <a:rPr lang="en-US" altLang="en-US" sz="2100" i="1">
                <a:solidFill>
                  <a:srgbClr val="3333FF"/>
                </a:solidFill>
                <a:sym typeface="Symbol" panose="05050102010706020507" pitchFamily="18" charset="2"/>
              </a:rPr>
              <a:t>j</a:t>
            </a:r>
          </a:p>
        </p:txBody>
      </p:sp>
      <p:sp>
        <p:nvSpPr>
          <p:cNvPr id="13320" name="Text Box 7">
            <a:extLst>
              <a:ext uri="{FF2B5EF4-FFF2-40B4-BE49-F238E27FC236}">
                <a16:creationId xmlns:a16="http://schemas.microsoft.com/office/drawing/2014/main" id="{54882453-DE5F-4700-8A77-31BBB8ECDC6B}"/>
              </a:ext>
            </a:extLst>
          </p:cNvPr>
          <p:cNvSpPr txBox="1">
            <a:spLocks noChangeArrowheads="1"/>
          </p:cNvSpPr>
          <p:nvPr/>
        </p:nvSpPr>
        <p:spPr bwMode="auto">
          <a:xfrm>
            <a:off x="2286000" y="3829050"/>
            <a:ext cx="1085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350"/>
          </a:p>
        </p:txBody>
      </p:sp>
      <p:sp>
        <p:nvSpPr>
          <p:cNvPr id="221193" name="Text Box 9">
            <a:extLst>
              <a:ext uri="{FF2B5EF4-FFF2-40B4-BE49-F238E27FC236}">
                <a16:creationId xmlns:a16="http://schemas.microsoft.com/office/drawing/2014/main" id="{055B73C0-8C29-4056-BE56-F7EDD8BBCE76}"/>
              </a:ext>
            </a:extLst>
          </p:cNvPr>
          <p:cNvSpPr txBox="1">
            <a:spLocks noChangeArrowheads="1"/>
          </p:cNvSpPr>
          <p:nvPr/>
        </p:nvSpPr>
        <p:spPr bwMode="auto">
          <a:xfrm>
            <a:off x="2514600" y="3771900"/>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solidFill>
                  <a:srgbClr val="3333FF"/>
                </a:solidFill>
              </a:rPr>
              <a:t>i</a:t>
            </a:r>
            <a:r>
              <a:rPr lang="en-US" altLang="en-US">
                <a:solidFill>
                  <a:srgbClr val="3333FF"/>
                </a:solidFill>
              </a:rPr>
              <a:t> </a:t>
            </a:r>
            <a:r>
              <a:rPr lang="en-US" altLang="en-US">
                <a:solidFill>
                  <a:srgbClr val="3333FF"/>
                </a:solidFill>
                <a:cs typeface="Arial" panose="020B0604020202020204" pitchFamily="34" charset="0"/>
              </a:rPr>
              <a:t>≤ </a:t>
            </a:r>
            <a:r>
              <a:rPr lang="en-US" altLang="en-US" i="1">
                <a:solidFill>
                  <a:srgbClr val="3333FF"/>
                </a:solidFill>
              </a:rPr>
              <a:t>k</a:t>
            </a:r>
            <a:r>
              <a:rPr lang="en-US" altLang="en-US">
                <a:solidFill>
                  <a:srgbClr val="3333FF"/>
                </a:solidFill>
              </a:rPr>
              <a:t>&lt; </a:t>
            </a:r>
            <a:r>
              <a:rPr lang="en-US" altLang="en-US" i="1">
                <a:solidFill>
                  <a:srgbClr val="3333FF"/>
                </a:solidFill>
              </a:rPr>
              <a:t>j</a:t>
            </a:r>
            <a:r>
              <a:rPr lang="en-US" altLang="en-US">
                <a:solidFill>
                  <a:srgbClr val="3333FF"/>
                </a:solidFill>
              </a:rPr>
              <a:t> </a:t>
            </a:r>
          </a:p>
        </p:txBody>
      </p:sp>
      <p:sp>
        <p:nvSpPr>
          <p:cNvPr id="221194" name="AutoShape 10">
            <a:extLst>
              <a:ext uri="{FF2B5EF4-FFF2-40B4-BE49-F238E27FC236}">
                <a16:creationId xmlns:a16="http://schemas.microsoft.com/office/drawing/2014/main" id="{13D7F7D2-34D8-4F1B-92E8-C52D48B75241}"/>
              </a:ext>
            </a:extLst>
          </p:cNvPr>
          <p:cNvSpPr>
            <a:spLocks/>
          </p:cNvSpPr>
          <p:nvPr/>
        </p:nvSpPr>
        <p:spPr bwMode="auto">
          <a:xfrm>
            <a:off x="2457450" y="3143250"/>
            <a:ext cx="171450" cy="628650"/>
          </a:xfrm>
          <a:prstGeom prst="leftBrace">
            <a:avLst>
              <a:gd name="adj1" fmla="val 30556"/>
              <a:gd name="adj2" fmla="val 50000"/>
            </a:avLst>
          </a:prstGeom>
          <a:noFill/>
          <a:ln w="9525">
            <a:solidFill>
              <a:srgbClr val="3333FF"/>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21195" name="Rectangle 11">
            <a:extLst>
              <a:ext uri="{FF2B5EF4-FFF2-40B4-BE49-F238E27FC236}">
                <a16:creationId xmlns:a16="http://schemas.microsoft.com/office/drawing/2014/main" id="{08D4B7BC-2D9D-4D1B-8732-9B5DF18617EB}"/>
              </a:ext>
            </a:extLst>
          </p:cNvPr>
          <p:cNvSpPr>
            <a:spLocks noChangeArrowheads="1"/>
          </p:cNvSpPr>
          <p:nvPr/>
        </p:nvSpPr>
        <p:spPr bwMode="auto">
          <a:xfrm>
            <a:off x="1314450" y="2628900"/>
            <a:ext cx="6515100" cy="1828800"/>
          </a:xfrm>
          <a:prstGeom prst="rect">
            <a:avLst/>
          </a:prstGeom>
          <a:noFill/>
          <a:ln w="9525">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1195"/>
                                        </p:tgtEl>
                                        <p:attrNameLst>
                                          <p:attrName>style.visibility</p:attrName>
                                        </p:attrNameLst>
                                      </p:cBhvr>
                                      <p:to>
                                        <p:strVal val="visible"/>
                                      </p:to>
                                    </p:set>
                                    <p:animEffect transition="in" filter="blinds(horizontal)">
                                      <p:cBhvr>
                                        <p:cTn id="7" dur="500"/>
                                        <p:tgtEl>
                                          <p:spTgt spid="2211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1188"/>
                                        </p:tgtEl>
                                        <p:attrNameLst>
                                          <p:attrName>style.visibility</p:attrName>
                                        </p:attrNameLst>
                                      </p:cBhvr>
                                      <p:to>
                                        <p:strVal val="visible"/>
                                      </p:to>
                                    </p:set>
                                    <p:animEffect transition="in" filter="blinds(horizontal)">
                                      <p:cBhvr>
                                        <p:cTn id="10" dur="500"/>
                                        <p:tgtEl>
                                          <p:spTgt spid="22118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1189"/>
                                        </p:tgtEl>
                                        <p:attrNameLst>
                                          <p:attrName>style.visibility</p:attrName>
                                        </p:attrNameLst>
                                      </p:cBhvr>
                                      <p:to>
                                        <p:strVal val="visible"/>
                                      </p:to>
                                    </p:set>
                                    <p:animEffect transition="in" filter="blinds(horizontal)">
                                      <p:cBhvr>
                                        <p:cTn id="13" dur="500"/>
                                        <p:tgtEl>
                                          <p:spTgt spid="2211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1194"/>
                                        </p:tgtEl>
                                        <p:attrNameLst>
                                          <p:attrName>style.visibility</p:attrName>
                                        </p:attrNameLst>
                                      </p:cBhvr>
                                      <p:to>
                                        <p:strVal val="visible"/>
                                      </p:to>
                                    </p:set>
                                    <p:animEffect transition="in" filter="blinds(horizontal)">
                                      <p:cBhvr>
                                        <p:cTn id="16" dur="500"/>
                                        <p:tgtEl>
                                          <p:spTgt spid="22119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1190"/>
                                        </p:tgtEl>
                                        <p:attrNameLst>
                                          <p:attrName>style.visibility</p:attrName>
                                        </p:attrNameLst>
                                      </p:cBhvr>
                                      <p:to>
                                        <p:strVal val="visible"/>
                                      </p:to>
                                    </p:set>
                                    <p:animEffect transition="in" filter="blinds(horizontal)">
                                      <p:cBhvr>
                                        <p:cTn id="19" dur="500"/>
                                        <p:tgtEl>
                                          <p:spTgt spid="2211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1193"/>
                                        </p:tgtEl>
                                        <p:attrNameLst>
                                          <p:attrName>style.visibility</p:attrName>
                                        </p:attrNameLst>
                                      </p:cBhvr>
                                      <p:to>
                                        <p:strVal val="visible"/>
                                      </p:to>
                                    </p:set>
                                    <p:animEffect transition="in" filter="blinds(horizontal)">
                                      <p:cBhvr>
                                        <p:cTn id="22"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9" grpId="0"/>
      <p:bldP spid="221190" grpId="0"/>
      <p:bldP spid="221193" grpId="0"/>
      <p:bldP spid="221194" grpId="0" animBg="1"/>
      <p:bldP spid="22119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08D623ED-BA43-4946-A759-5A09DFE95C6F}"/>
              </a:ext>
            </a:extLst>
          </p:cNvPr>
          <p:cNvSpPr>
            <a:spLocks noGrp="1" noChangeArrowheads="1"/>
          </p:cNvSpPr>
          <p:nvPr>
            <p:ph type="title"/>
          </p:nvPr>
        </p:nvSpPr>
        <p:spPr/>
        <p:txBody>
          <a:bodyPr/>
          <a:lstStyle/>
          <a:p>
            <a:pPr eaLnBrk="1" hangingPunct="1"/>
            <a:r>
              <a:rPr lang="en-US" altLang="en-US" sz="3000"/>
              <a:t>Dynamic Programming Approach </a:t>
            </a:r>
            <a:r>
              <a:rPr lang="en-US" altLang="en-US" sz="1500"/>
              <a:t>…contd</a:t>
            </a:r>
          </a:p>
        </p:txBody>
      </p:sp>
      <p:sp>
        <p:nvSpPr>
          <p:cNvPr id="14340" name="Rectangle 3">
            <a:extLst>
              <a:ext uri="{FF2B5EF4-FFF2-40B4-BE49-F238E27FC236}">
                <a16:creationId xmlns:a16="http://schemas.microsoft.com/office/drawing/2014/main" id="{F4984909-852A-4F95-B61E-D2403881B4C2}"/>
              </a:ext>
            </a:extLst>
          </p:cNvPr>
          <p:cNvSpPr>
            <a:spLocks noGrp="1" noChangeArrowheads="1"/>
          </p:cNvSpPr>
          <p:nvPr>
            <p:ph type="body" idx="1"/>
          </p:nvPr>
        </p:nvSpPr>
        <p:spPr>
          <a:xfrm>
            <a:off x="1485900" y="1200150"/>
            <a:ext cx="6172200" cy="3543300"/>
          </a:xfrm>
        </p:spPr>
        <p:txBody>
          <a:bodyPr/>
          <a:lstStyle/>
          <a:p>
            <a:pPr marL="457200" indent="-457200">
              <a:buClr>
                <a:schemeClr val="tx1"/>
              </a:buClr>
            </a:pPr>
            <a:r>
              <a:rPr lang="en-US" altLang="en-US">
                <a:cs typeface="Arial" panose="020B0604020202020204" pitchFamily="34" charset="0"/>
                <a:sym typeface="Symbol" panose="05050102010706020507" pitchFamily="18" charset="2"/>
              </a:rPr>
              <a:t>To keep track of how to construct an optimal solution, we use a table </a:t>
            </a:r>
            <a:r>
              <a:rPr lang="en-US" altLang="en-US" i="1">
                <a:cs typeface="Arial" panose="020B0604020202020204" pitchFamily="34" charset="0"/>
                <a:sym typeface="Symbol" panose="05050102010706020507" pitchFamily="18" charset="2"/>
              </a:rPr>
              <a:t>s</a:t>
            </a:r>
          </a:p>
          <a:p>
            <a:pPr marL="457200" indent="-457200">
              <a:buClr>
                <a:schemeClr val="tx1"/>
              </a:buClr>
            </a:pPr>
            <a:r>
              <a:rPr lang="en-US" altLang="en-US" i="1">
                <a:cs typeface="Arial" panose="020B0604020202020204" pitchFamily="34" charset="0"/>
                <a:sym typeface="Symbol" panose="05050102010706020507" pitchFamily="18" charset="2"/>
              </a:rPr>
              <a:t>s</a:t>
            </a:r>
            <a:r>
              <a:rPr lang="en-US" altLang="en-US">
                <a:cs typeface="Arial" panose="020B0604020202020204" pitchFamily="34" charset="0"/>
                <a:sym typeface="Symbol" panose="05050102010706020507" pitchFamily="18" charset="2"/>
              </a:rPr>
              <a:t>[</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j </a:t>
            </a:r>
            <a:r>
              <a:rPr lang="en-US" altLang="en-US">
                <a:cs typeface="Arial" panose="020B0604020202020204" pitchFamily="34" charset="0"/>
                <a:sym typeface="Symbol" panose="05050102010706020507" pitchFamily="18" charset="2"/>
              </a:rPr>
              <a:t>] = value of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at which </a:t>
            </a:r>
            <a:r>
              <a:rPr lang="en-US" altLang="en-US"/>
              <a:t>A</a:t>
            </a:r>
            <a:r>
              <a:rPr lang="en-US" altLang="en-US" i="1" baseline="-25000"/>
              <a:t>i</a:t>
            </a:r>
            <a:r>
              <a:rPr lang="en-US" altLang="en-US"/>
              <a:t> A</a:t>
            </a:r>
            <a:r>
              <a:rPr lang="en-US" altLang="en-US" i="1" baseline="-25000"/>
              <a:t>i</a:t>
            </a:r>
            <a:r>
              <a:rPr lang="en-US" altLang="en-US" baseline="-25000"/>
              <a:t>+1</a:t>
            </a:r>
            <a:r>
              <a:rPr lang="en-US" altLang="en-US"/>
              <a:t> … A</a:t>
            </a:r>
            <a:r>
              <a:rPr lang="en-US" altLang="en-US" i="1" baseline="-25000"/>
              <a:t>j</a:t>
            </a:r>
            <a:r>
              <a:rPr lang="en-US" altLang="en-US"/>
              <a:t> </a:t>
            </a:r>
            <a:r>
              <a:rPr lang="en-US" altLang="en-US">
                <a:cs typeface="Arial" panose="020B0604020202020204" pitchFamily="34" charset="0"/>
                <a:sym typeface="Symbol" panose="05050102010706020507" pitchFamily="18" charset="2"/>
              </a:rPr>
              <a:t>is split for optimal parenthesization</a:t>
            </a:r>
          </a:p>
          <a:p>
            <a:pPr marL="457200" indent="-457200">
              <a:buClr>
                <a:schemeClr val="tx1"/>
              </a:buClr>
            </a:pPr>
            <a:r>
              <a:rPr lang="en-US" altLang="en-US">
                <a:cs typeface="Arial" panose="020B0604020202020204" pitchFamily="34" charset="0"/>
                <a:sym typeface="Symbol" panose="05050102010706020507" pitchFamily="18" charset="2"/>
              </a:rPr>
              <a:t>Algorithm: next slide</a:t>
            </a:r>
          </a:p>
          <a:p>
            <a:pPr marL="742950" lvl="1" indent="-400050">
              <a:buClr>
                <a:schemeClr val="tx1"/>
              </a:buClr>
            </a:pPr>
            <a:r>
              <a:rPr lang="en-US" altLang="en-US">
                <a:cs typeface="Arial" panose="020B0604020202020204" pitchFamily="34" charset="0"/>
                <a:sym typeface="Symbol" panose="05050102010706020507" pitchFamily="18" charset="2"/>
              </a:rPr>
              <a:t>First computes costs for chains of length </a:t>
            </a:r>
            <a:r>
              <a:rPr lang="en-US" altLang="en-US" i="1">
                <a:latin typeface="Times New Roman" panose="02020603050405020304" pitchFamily="18" charset="0"/>
                <a:cs typeface="Arial" panose="020B0604020202020204" pitchFamily="34" charset="0"/>
                <a:sym typeface="Symbol" panose="05050102010706020507" pitchFamily="18" charset="2"/>
              </a:rPr>
              <a:t>l</a:t>
            </a:r>
            <a:r>
              <a:rPr lang="en-US" altLang="en-US">
                <a:cs typeface="Arial" panose="020B0604020202020204" pitchFamily="34" charset="0"/>
                <a:sym typeface="Symbol" panose="05050102010706020507" pitchFamily="18" charset="2"/>
              </a:rPr>
              <a:t>=1</a:t>
            </a:r>
          </a:p>
          <a:p>
            <a:pPr marL="742950" lvl="1" indent="-400050">
              <a:buClr>
                <a:schemeClr val="tx1"/>
              </a:buClr>
            </a:pPr>
            <a:r>
              <a:rPr lang="en-US" altLang="en-US">
                <a:cs typeface="Arial" panose="020B0604020202020204" pitchFamily="34" charset="0"/>
                <a:sym typeface="Symbol" panose="05050102010706020507" pitchFamily="18" charset="2"/>
              </a:rPr>
              <a:t>Then for chains of length </a:t>
            </a:r>
            <a:r>
              <a:rPr lang="en-US" altLang="en-US" i="1">
                <a:latin typeface="Times New Roman" panose="02020603050405020304" pitchFamily="18" charset="0"/>
                <a:cs typeface="Arial" panose="020B0604020202020204" pitchFamily="34" charset="0"/>
                <a:sym typeface="Symbol" panose="05050102010706020507" pitchFamily="18" charset="2"/>
              </a:rPr>
              <a:t>l</a:t>
            </a:r>
            <a:r>
              <a:rPr lang="en-US" altLang="en-US">
                <a:cs typeface="Arial" panose="020B0604020202020204" pitchFamily="34" charset="0"/>
                <a:sym typeface="Symbol" panose="05050102010706020507" pitchFamily="18" charset="2"/>
              </a:rPr>
              <a:t>=2,3, … and so on</a:t>
            </a:r>
          </a:p>
          <a:p>
            <a:pPr marL="742950" lvl="1" indent="-400050">
              <a:buClr>
                <a:schemeClr val="tx1"/>
              </a:buClr>
            </a:pPr>
            <a:r>
              <a:rPr lang="en-US" altLang="en-US">
                <a:cs typeface="Arial" panose="020B0604020202020204" pitchFamily="34" charset="0"/>
                <a:sym typeface="Symbol" panose="05050102010706020507" pitchFamily="18" charset="2"/>
              </a:rPr>
              <a:t>Computes the optimal cost bottom-up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E79F607A-1651-42FC-A4A9-D945806BA119}"/>
              </a:ext>
            </a:extLst>
          </p:cNvPr>
          <p:cNvSpPr>
            <a:spLocks noGrp="1" noChangeArrowheads="1"/>
          </p:cNvSpPr>
          <p:nvPr>
            <p:ph type="title"/>
          </p:nvPr>
        </p:nvSpPr>
        <p:spPr>
          <a:xfrm>
            <a:off x="1485900" y="114300"/>
            <a:ext cx="6172200" cy="571500"/>
          </a:xfrm>
        </p:spPr>
        <p:txBody>
          <a:bodyPr/>
          <a:lstStyle/>
          <a:p>
            <a:pPr eaLnBrk="1" hangingPunct="1"/>
            <a:r>
              <a:rPr lang="en-US" altLang="en-US" sz="3000"/>
              <a:t>Algorithm to Compute Optimal Cost</a:t>
            </a:r>
            <a:endParaRPr lang="en-US" altLang="en-US" sz="1350"/>
          </a:p>
        </p:txBody>
      </p:sp>
      <p:sp>
        <p:nvSpPr>
          <p:cNvPr id="15364" name="Rectangle 3">
            <a:extLst>
              <a:ext uri="{FF2B5EF4-FFF2-40B4-BE49-F238E27FC236}">
                <a16:creationId xmlns:a16="http://schemas.microsoft.com/office/drawing/2014/main" id="{B97FE13C-5618-403A-9D64-0973AE51C0E4}"/>
              </a:ext>
            </a:extLst>
          </p:cNvPr>
          <p:cNvSpPr>
            <a:spLocks noGrp="1" noChangeArrowheads="1"/>
          </p:cNvSpPr>
          <p:nvPr>
            <p:ph type="body" idx="1"/>
          </p:nvPr>
        </p:nvSpPr>
        <p:spPr>
          <a:xfrm>
            <a:off x="1485900" y="685800"/>
            <a:ext cx="6172200" cy="4114800"/>
          </a:xfrm>
        </p:spPr>
        <p:txBody>
          <a:bodyPr>
            <a:normAutofit fontScale="92500" lnSpcReduction="20000"/>
          </a:bodyPr>
          <a:lstStyle/>
          <a:p>
            <a:pPr marL="457200" indent="-457200">
              <a:buClr>
                <a:schemeClr val="tx1"/>
              </a:buClr>
              <a:buNone/>
            </a:pPr>
            <a:r>
              <a:rPr lang="en-US" altLang="en-US" sz="1500" b="1">
                <a:latin typeface="Times New Roman" panose="02020603050405020304" pitchFamily="18" charset="0"/>
                <a:cs typeface="Arial" panose="020B0604020202020204" pitchFamily="34" charset="0"/>
                <a:sym typeface="Symbol" panose="05050102010706020507" pitchFamily="18" charset="2"/>
              </a:rPr>
              <a:t>Input</a:t>
            </a:r>
            <a:r>
              <a:rPr lang="en-US" altLang="en-US" sz="1500">
                <a:latin typeface="Times New Roman" panose="02020603050405020304" pitchFamily="18" charset="0"/>
                <a:cs typeface="Arial" panose="020B0604020202020204" pitchFamily="34" charset="0"/>
                <a:sym typeface="Symbol" panose="05050102010706020507" pitchFamily="18" charset="2"/>
              </a:rPr>
              <a:t>: Array </a:t>
            </a:r>
            <a:r>
              <a:rPr lang="en-US" altLang="en-US" sz="1500" i="1">
                <a:latin typeface="Times New Roman" panose="02020603050405020304" pitchFamily="18" charset="0"/>
                <a:cs typeface="Arial" panose="020B0604020202020204" pitchFamily="34" charset="0"/>
                <a:sym typeface="Symbol" panose="05050102010706020507" pitchFamily="18" charset="2"/>
              </a:rPr>
              <a:t>p</a:t>
            </a:r>
            <a:r>
              <a:rPr lang="en-US" altLang="en-US" sz="1500">
                <a:latin typeface="Times New Roman" panose="02020603050405020304" pitchFamily="18" charset="0"/>
                <a:cs typeface="Arial" panose="020B0604020202020204" pitchFamily="34" charset="0"/>
                <a:sym typeface="Symbol" panose="05050102010706020507" pitchFamily="18" charset="2"/>
              </a:rPr>
              <a:t>[0…</a:t>
            </a:r>
            <a:r>
              <a:rPr lang="en-US" altLang="en-US" sz="1500" i="1">
                <a:latin typeface="Times New Roman" panose="02020603050405020304" pitchFamily="18" charset="0"/>
                <a:cs typeface="Arial" panose="020B0604020202020204" pitchFamily="34" charset="0"/>
                <a:sym typeface="Symbol" panose="05050102010706020507" pitchFamily="18" charset="2"/>
              </a:rPr>
              <a:t>n</a:t>
            </a:r>
            <a:r>
              <a:rPr lang="en-US" altLang="en-US" sz="1500">
                <a:latin typeface="Times New Roman" panose="02020603050405020304" pitchFamily="18" charset="0"/>
                <a:cs typeface="Arial" panose="020B0604020202020204" pitchFamily="34" charset="0"/>
                <a:sym typeface="Symbol" panose="05050102010706020507" pitchFamily="18" charset="2"/>
              </a:rPr>
              <a:t>] containing matrix dimensions and </a:t>
            </a:r>
            <a:r>
              <a:rPr lang="en-US" altLang="en-US" sz="1500" i="1">
                <a:latin typeface="Times New Roman" panose="02020603050405020304" pitchFamily="18" charset="0"/>
                <a:cs typeface="Arial" panose="020B0604020202020204" pitchFamily="34" charset="0"/>
                <a:sym typeface="Symbol" panose="05050102010706020507" pitchFamily="18" charset="2"/>
              </a:rPr>
              <a:t>n</a:t>
            </a:r>
          </a:p>
          <a:p>
            <a:pPr marL="457200" indent="-457200">
              <a:buClr>
                <a:schemeClr val="tx1"/>
              </a:buClr>
              <a:buNone/>
            </a:pPr>
            <a:r>
              <a:rPr lang="en-US" altLang="en-US" sz="1500" b="1">
                <a:latin typeface="Times New Roman" panose="02020603050405020304" pitchFamily="18" charset="0"/>
                <a:cs typeface="Arial" panose="020B0604020202020204" pitchFamily="34" charset="0"/>
                <a:sym typeface="Symbol" panose="05050102010706020507" pitchFamily="18" charset="2"/>
              </a:rPr>
              <a:t>Result</a:t>
            </a:r>
            <a:r>
              <a:rPr lang="en-US" altLang="en-US" sz="1500">
                <a:latin typeface="Times New Roman" panose="02020603050405020304" pitchFamily="18" charset="0"/>
                <a:cs typeface="Arial" panose="020B0604020202020204" pitchFamily="34" charset="0"/>
                <a:sym typeface="Symbol" panose="05050102010706020507" pitchFamily="18" charset="2"/>
              </a:rPr>
              <a:t>: Minimum-cost table </a:t>
            </a:r>
            <a:r>
              <a:rPr lang="en-US" altLang="en-US" sz="1500" i="1">
                <a:latin typeface="Times New Roman" panose="02020603050405020304" pitchFamily="18" charset="0"/>
                <a:cs typeface="Arial" panose="020B0604020202020204" pitchFamily="34" charset="0"/>
                <a:sym typeface="Symbol" panose="05050102010706020507" pitchFamily="18" charset="2"/>
              </a:rPr>
              <a:t>m</a:t>
            </a:r>
            <a:r>
              <a:rPr lang="en-US" altLang="en-US" sz="1500">
                <a:latin typeface="Times New Roman" panose="02020603050405020304" pitchFamily="18" charset="0"/>
                <a:cs typeface="Arial" panose="020B0604020202020204" pitchFamily="34" charset="0"/>
                <a:sym typeface="Symbol" panose="05050102010706020507" pitchFamily="18" charset="2"/>
              </a:rPr>
              <a:t> and split table </a:t>
            </a:r>
            <a:r>
              <a:rPr lang="en-US" altLang="en-US" sz="1500" i="1">
                <a:latin typeface="Times New Roman" panose="02020603050405020304" pitchFamily="18" charset="0"/>
                <a:cs typeface="Arial" panose="020B0604020202020204" pitchFamily="34" charset="0"/>
                <a:sym typeface="Symbol" panose="05050102010706020507" pitchFamily="18" charset="2"/>
              </a:rPr>
              <a:t>s</a:t>
            </a:r>
          </a:p>
          <a:p>
            <a:pPr marL="457200" indent="-457200">
              <a:buClr>
                <a:schemeClr val="tx1"/>
              </a:buClr>
              <a:buNone/>
            </a:pPr>
            <a:endParaRPr lang="en-US" altLang="en-US" sz="1500">
              <a:latin typeface="Times New Roman" panose="02020603050405020304" pitchFamily="18" charset="0"/>
              <a:cs typeface="Arial" panose="020B0604020202020204" pitchFamily="34" charset="0"/>
              <a:sym typeface="Symbol" panose="05050102010706020507" pitchFamily="18" charset="2"/>
            </a:endParaRPr>
          </a:p>
          <a:p>
            <a:pPr marL="457200" indent="-457200">
              <a:buClr>
                <a:schemeClr val="tx1"/>
              </a:buClr>
              <a:buNone/>
            </a:pPr>
            <a:r>
              <a:rPr lang="en-US" altLang="en-US" sz="1500" b="1">
                <a:solidFill>
                  <a:srgbClr val="3333FF"/>
                </a:solidFill>
                <a:latin typeface="Times New Roman" panose="02020603050405020304" pitchFamily="18" charset="0"/>
                <a:cs typeface="Arial" panose="020B0604020202020204" pitchFamily="34" charset="0"/>
                <a:sym typeface="Symbol" panose="05050102010706020507" pitchFamily="18" charset="2"/>
              </a:rPr>
              <a:t>MATRIX-CHAIN-ORDER</a:t>
            </a:r>
            <a:r>
              <a:rPr lang="en-US" altLang="en-US" sz="1500">
                <a:latin typeface="Times New Roman" panose="02020603050405020304" pitchFamily="18" charset="0"/>
                <a:cs typeface="Arial" panose="020B0604020202020204" pitchFamily="34" charset="0"/>
                <a:sym typeface="Symbol" panose="05050102010706020507" pitchFamily="18" charset="2"/>
              </a:rPr>
              <a:t>(</a:t>
            </a:r>
            <a:r>
              <a:rPr lang="en-US" altLang="en-US" sz="1500" i="1">
                <a:latin typeface="Times New Roman" panose="02020603050405020304" pitchFamily="18" charset="0"/>
                <a:cs typeface="Arial" panose="020B0604020202020204" pitchFamily="34" charset="0"/>
                <a:sym typeface="Symbol" panose="05050102010706020507" pitchFamily="18" charset="2"/>
              </a:rPr>
              <a:t>p</a:t>
            </a:r>
            <a:r>
              <a:rPr lang="en-US" altLang="en-US" sz="1500">
                <a:latin typeface="Times New Roman" panose="02020603050405020304" pitchFamily="18" charset="0"/>
                <a:cs typeface="Arial" panose="020B0604020202020204" pitchFamily="34" charset="0"/>
                <a:sym typeface="Symbol" panose="05050102010706020507" pitchFamily="18" charset="2"/>
              </a:rPr>
              <a:t>[ ], </a:t>
            </a:r>
            <a:r>
              <a:rPr lang="en-US" altLang="en-US" sz="1500" i="1">
                <a:latin typeface="Times New Roman" panose="02020603050405020304" pitchFamily="18" charset="0"/>
                <a:cs typeface="Arial" panose="020B0604020202020204" pitchFamily="34" charset="0"/>
                <a:sym typeface="Symbol" panose="05050102010706020507" pitchFamily="18" charset="2"/>
              </a:rPr>
              <a:t>n</a:t>
            </a:r>
            <a:r>
              <a:rPr lang="en-US" altLang="en-US" sz="1500">
                <a:latin typeface="Times New Roman" panose="02020603050405020304" pitchFamily="18" charset="0"/>
                <a:cs typeface="Arial" panose="020B0604020202020204" pitchFamily="34" charset="0"/>
                <a:sym typeface="Symbol" panose="05050102010706020507" pitchFamily="18" charset="2"/>
              </a:rPr>
              <a:t>)</a:t>
            </a:r>
          </a:p>
          <a:p>
            <a:pPr marL="457200" indent="-457200">
              <a:buClr>
                <a:schemeClr val="tx1"/>
              </a:buClr>
              <a:buNone/>
            </a:pPr>
            <a:r>
              <a:rPr lang="en-US" altLang="en-US" sz="1800">
                <a:latin typeface="Times New Roman" panose="02020603050405020304" pitchFamily="18" charset="0"/>
                <a:cs typeface="Arial" panose="020B0604020202020204" pitchFamily="34" charset="0"/>
                <a:sym typeface="Symbol" panose="05050102010706020507" pitchFamily="18" charset="2"/>
              </a:rPr>
              <a:t>	</a:t>
            </a:r>
            <a:r>
              <a:rPr lang="en-US" altLang="en-US" sz="1500" b="1">
                <a:latin typeface="Times New Roman" panose="02020603050405020304" pitchFamily="18" charset="0"/>
              </a:rPr>
              <a:t>for </a:t>
            </a:r>
            <a:r>
              <a:rPr lang="en-US" altLang="en-US" sz="1500" i="1">
                <a:latin typeface="Times New Roman" panose="02020603050405020304" pitchFamily="18" charset="0"/>
              </a:rPr>
              <a:t>i </a:t>
            </a:r>
            <a:r>
              <a:rPr lang="en-US" altLang="en-US" sz="1500">
                <a:solidFill>
                  <a:schemeClr val="tx2"/>
                </a:solidFill>
                <a:latin typeface="Times New Roman" panose="02020603050405020304" pitchFamily="18" charset="0"/>
              </a:rPr>
              <a:t>← 1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n</a:t>
            </a:r>
          </a:p>
          <a:p>
            <a:pPr marL="457200" indent="-457200">
              <a:buClr>
                <a:schemeClr val="tx1"/>
              </a:buClr>
              <a:buNone/>
            </a:pPr>
            <a:r>
              <a:rPr lang="en-US" altLang="en-US" sz="1500" i="1">
                <a:solidFill>
                  <a:schemeClr val="tx2"/>
                </a:solidFill>
                <a:latin typeface="Times New Roman" panose="02020603050405020304" pitchFamily="18" charset="0"/>
              </a:rPr>
              <a:t>		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i</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0 </a:t>
            </a:r>
            <a:endParaRPr lang="en-US" altLang="en-US" sz="1500" i="1">
              <a:solidFill>
                <a:schemeClr val="tx2"/>
              </a:solidFill>
              <a:latin typeface="Times New Roman" panose="02020603050405020304" pitchFamily="18" charset="0"/>
            </a:endParaRPr>
          </a:p>
          <a:p>
            <a:pPr marL="457200" indent="-457200">
              <a:buNone/>
            </a:pPr>
            <a:r>
              <a:rPr lang="en-US" altLang="en-US" sz="1500">
                <a:latin typeface="Times New Roman" panose="02020603050405020304" pitchFamily="18" charset="0"/>
              </a:rPr>
              <a:t>	</a:t>
            </a:r>
            <a:r>
              <a:rPr lang="en-US" altLang="en-US" sz="1500" b="1">
                <a:latin typeface="Times New Roman" panose="02020603050405020304" pitchFamily="18" charset="0"/>
              </a:rPr>
              <a:t>for </a:t>
            </a:r>
            <a:r>
              <a:rPr lang="en-US" altLang="en-US" sz="1500" i="1">
                <a:latin typeface="Times New Roman" panose="02020603050405020304" pitchFamily="18" charset="0"/>
              </a:rPr>
              <a:t>l </a:t>
            </a:r>
            <a:r>
              <a:rPr lang="en-US" altLang="en-US" sz="1500">
                <a:solidFill>
                  <a:schemeClr val="tx2"/>
                </a:solidFill>
                <a:latin typeface="Times New Roman" panose="02020603050405020304" pitchFamily="18" charset="0"/>
              </a:rPr>
              <a:t>← 2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n</a:t>
            </a:r>
            <a:endParaRPr lang="en-US" altLang="en-US" sz="1500">
              <a:latin typeface="Times New Roman" panose="02020603050405020304" pitchFamily="18" charset="0"/>
            </a:endParaRPr>
          </a:p>
          <a:p>
            <a:pPr marL="457200" indent="-457200">
              <a:buNone/>
            </a:pPr>
            <a:r>
              <a:rPr lang="en-US" altLang="en-US" sz="1500">
                <a:latin typeface="Times New Roman" panose="02020603050405020304" pitchFamily="18" charset="0"/>
              </a:rPr>
              <a:t>		</a:t>
            </a:r>
            <a:r>
              <a:rPr lang="en-US" altLang="en-US" sz="1500" b="1">
                <a:latin typeface="Times New Roman" panose="02020603050405020304" pitchFamily="18" charset="0"/>
              </a:rPr>
              <a:t>for </a:t>
            </a:r>
            <a:r>
              <a:rPr lang="en-US" altLang="en-US" sz="1500" i="1">
                <a:latin typeface="Times New Roman" panose="02020603050405020304" pitchFamily="18" charset="0"/>
              </a:rPr>
              <a:t>i </a:t>
            </a:r>
            <a:r>
              <a:rPr lang="en-US" altLang="en-US" sz="1500">
                <a:solidFill>
                  <a:schemeClr val="tx2"/>
                </a:solidFill>
                <a:latin typeface="Times New Roman" panose="02020603050405020304" pitchFamily="18" charset="0"/>
              </a:rPr>
              <a:t>← 1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n-l+</a:t>
            </a:r>
            <a:r>
              <a:rPr lang="en-US" altLang="en-US" sz="1500">
                <a:solidFill>
                  <a:schemeClr val="tx2"/>
                </a:solidFill>
                <a:latin typeface="Times New Roman" panose="02020603050405020304" pitchFamily="18" charset="0"/>
              </a:rPr>
              <a:t>1</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j</a:t>
            </a:r>
            <a:r>
              <a:rPr lang="en-US" altLang="en-US" sz="1500">
                <a:solidFill>
                  <a:schemeClr val="tx2"/>
                </a:solidFill>
                <a:latin typeface="Times New Roman" panose="02020603050405020304" pitchFamily="18" charset="0"/>
              </a:rPr>
              <a:t> </a:t>
            </a:r>
            <a:r>
              <a:rPr lang="en-US" altLang="en-US" sz="1500" i="1">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i</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l</a:t>
            </a:r>
            <a:r>
              <a:rPr lang="en-US" altLang="en-US" sz="1500">
                <a:solidFill>
                  <a:schemeClr val="tx2"/>
                </a:solidFill>
                <a:latin typeface="Times New Roman" panose="02020603050405020304" pitchFamily="18" charset="0"/>
              </a:rPr>
              <a:t>-1</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b="1">
                <a:sym typeface="Symbol" panose="05050102010706020507" pitchFamily="18" charset="2"/>
              </a:rPr>
              <a:t></a:t>
            </a:r>
            <a:endParaRPr lang="en-US" altLang="en-US" sz="1500">
              <a:solidFill>
                <a:schemeClr val="tx2"/>
              </a:solidFill>
              <a:latin typeface="Times New Roman" panose="02020603050405020304" pitchFamily="18" charset="0"/>
            </a:endParaRPr>
          </a:p>
          <a:p>
            <a:pPr marL="457200" indent="-457200">
              <a:buNone/>
            </a:pPr>
            <a:r>
              <a:rPr lang="en-US" altLang="en-US" sz="1500">
                <a:solidFill>
                  <a:schemeClr val="tx2"/>
                </a:solidFill>
                <a:latin typeface="Times New Roman" panose="02020603050405020304" pitchFamily="18" charset="0"/>
              </a:rPr>
              <a:t>			</a:t>
            </a:r>
            <a:r>
              <a:rPr lang="en-US" altLang="en-US" sz="1500" b="1">
                <a:latin typeface="Times New Roman" panose="02020603050405020304" pitchFamily="18" charset="0"/>
              </a:rPr>
              <a:t>for </a:t>
            </a:r>
            <a:r>
              <a:rPr lang="en-US" altLang="en-US" sz="1500" i="1">
                <a:latin typeface="Times New Roman" panose="02020603050405020304" pitchFamily="18" charset="0"/>
              </a:rPr>
              <a:t>k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i</a:t>
            </a:r>
            <a:r>
              <a:rPr lang="en-US" altLang="en-US" sz="1500">
                <a:solidFill>
                  <a:schemeClr val="tx2"/>
                </a:solidFill>
                <a:latin typeface="Times New Roman" panose="02020603050405020304" pitchFamily="18" charset="0"/>
              </a:rPr>
              <a:t> </a:t>
            </a:r>
            <a:r>
              <a:rPr lang="en-US" altLang="en-US" sz="1500" b="1">
                <a:solidFill>
                  <a:schemeClr val="tx2"/>
                </a:solidFill>
                <a:latin typeface="Times New Roman" panose="02020603050405020304" pitchFamily="18" charset="0"/>
              </a:rPr>
              <a:t>to</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j-</a:t>
            </a:r>
            <a:r>
              <a:rPr lang="en-US" altLang="en-US" sz="1500">
                <a:solidFill>
                  <a:schemeClr val="tx2"/>
                </a:solidFill>
                <a:latin typeface="Times New Roman" panose="02020603050405020304" pitchFamily="18" charset="0"/>
              </a:rPr>
              <a:t>1</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q</a:t>
            </a:r>
            <a:r>
              <a:rPr lang="en-US" altLang="en-US" sz="1500">
                <a:solidFill>
                  <a:schemeClr val="tx2"/>
                </a:solidFill>
                <a:latin typeface="Times New Roman" panose="02020603050405020304" pitchFamily="18" charset="0"/>
              </a:rPr>
              <a:t> ←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k</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 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k</a:t>
            </a:r>
            <a:r>
              <a:rPr lang="en-US" altLang="en-US" sz="1500">
                <a:solidFill>
                  <a:schemeClr val="tx2"/>
                </a:solidFill>
                <a:latin typeface="Times New Roman" panose="02020603050405020304" pitchFamily="18" charset="0"/>
              </a:rPr>
              <a:t>+1</a:t>
            </a:r>
            <a:r>
              <a:rPr lang="en-US" altLang="en-US" sz="1500" i="1">
                <a:solidFill>
                  <a:schemeClr val="tx2"/>
                </a:solidFill>
                <a:latin typeface="Times New Roman" panose="02020603050405020304" pitchFamily="18" charset="0"/>
              </a:rPr>
              <a:t>,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 p</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a:t>
            </a:r>
            <a:r>
              <a:rPr lang="en-US" altLang="en-US" sz="1500">
                <a:solidFill>
                  <a:schemeClr val="tx2"/>
                </a:solidFill>
                <a:latin typeface="Times New Roman" panose="02020603050405020304" pitchFamily="18" charset="0"/>
              </a:rPr>
              <a:t>-1] </a:t>
            </a:r>
            <a:r>
              <a:rPr lang="en-US" altLang="en-US" sz="1500" i="1">
                <a:solidFill>
                  <a:schemeClr val="tx2"/>
                </a:solidFill>
                <a:latin typeface="Times New Roman" panose="02020603050405020304" pitchFamily="18" charset="0"/>
              </a:rPr>
              <a:t>p</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k</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p</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j</a:t>
            </a:r>
            <a:r>
              <a:rPr lang="en-US" altLang="en-US" sz="1500">
                <a:solidFill>
                  <a:schemeClr val="tx2"/>
                </a:solidFill>
                <a:latin typeface="Times New Roman" panose="02020603050405020304" pitchFamily="18" charset="0"/>
              </a:rPr>
              <a:t>]</a:t>
            </a:r>
            <a:endParaRPr lang="en-US" altLang="en-US" sz="1500" baseline="-25000">
              <a:solidFill>
                <a:schemeClr val="tx2"/>
              </a:solidFill>
              <a:latin typeface="Times New Roman" panose="02020603050405020304" pitchFamily="18" charset="0"/>
            </a:endParaRPr>
          </a:p>
          <a:p>
            <a:pPr marL="457200" indent="-457200">
              <a:buNone/>
            </a:pPr>
            <a:r>
              <a:rPr lang="en-US" altLang="en-US" sz="1500" i="1">
                <a:solidFill>
                  <a:schemeClr val="tx2"/>
                </a:solidFill>
                <a:latin typeface="Times New Roman" panose="02020603050405020304" pitchFamily="18" charset="0"/>
              </a:rPr>
              <a:t>				</a:t>
            </a:r>
            <a:r>
              <a:rPr lang="en-US" altLang="en-US" sz="1500" b="1">
                <a:solidFill>
                  <a:schemeClr val="tx2"/>
                </a:solidFill>
                <a:latin typeface="Times New Roman" panose="02020603050405020304" pitchFamily="18" charset="0"/>
              </a:rPr>
              <a:t>if</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q</a:t>
            </a:r>
            <a:r>
              <a:rPr lang="en-US" altLang="en-US" sz="1500">
                <a:solidFill>
                  <a:schemeClr val="tx2"/>
                </a:solidFill>
                <a:latin typeface="Times New Roman" panose="02020603050405020304" pitchFamily="18" charset="0"/>
              </a:rPr>
              <a:t> &lt;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endParaRPr lang="en-US" altLang="en-US" sz="1500" i="1">
              <a:solidFill>
                <a:schemeClr val="tx2"/>
              </a:solidFill>
              <a:latin typeface="Times New Roman" panose="02020603050405020304" pitchFamily="18" charset="0"/>
            </a:endParaRPr>
          </a:p>
          <a:p>
            <a:pPr marL="457200" indent="-457200">
              <a:buNone/>
            </a:pPr>
            <a:r>
              <a:rPr lang="en-US" altLang="en-US" sz="1500" i="1">
                <a:solidFill>
                  <a:schemeClr val="tx2"/>
                </a:solidFill>
                <a:latin typeface="Times New Roman" panose="02020603050405020304" pitchFamily="18" charset="0"/>
              </a:rPr>
              <a:t>					m</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q</a:t>
            </a:r>
          </a:p>
          <a:p>
            <a:pPr marL="457200" indent="-457200">
              <a:buNone/>
            </a:pP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s</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i, j</a:t>
            </a:r>
            <a:r>
              <a:rPr lang="en-US" altLang="en-US" sz="1500">
                <a:solidFill>
                  <a:schemeClr val="tx2"/>
                </a:solidFill>
                <a:latin typeface="Times New Roman" panose="02020603050405020304" pitchFamily="18" charset="0"/>
              </a:rPr>
              <a:t>]</a:t>
            </a:r>
            <a:r>
              <a:rPr lang="en-US" altLang="en-US" sz="1500" i="1">
                <a:solidFill>
                  <a:schemeClr val="tx2"/>
                </a:solidFill>
                <a:latin typeface="Times New Roman" panose="02020603050405020304" pitchFamily="18" charset="0"/>
              </a:rPr>
              <a:t> </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k</a:t>
            </a:r>
          </a:p>
          <a:p>
            <a:pPr marL="742950" lvl="1" indent="-400050">
              <a:buNone/>
            </a:pPr>
            <a:r>
              <a:rPr lang="en-US" altLang="en-US" sz="1500" b="1">
                <a:solidFill>
                  <a:schemeClr val="tx2"/>
                </a:solidFill>
                <a:latin typeface="Times New Roman" panose="02020603050405020304" pitchFamily="18" charset="0"/>
              </a:rPr>
              <a:t>return</a:t>
            </a:r>
            <a:r>
              <a:rPr lang="en-US" altLang="en-US" sz="1500">
                <a:solidFill>
                  <a:schemeClr val="tx2"/>
                </a:solidFill>
                <a:latin typeface="Times New Roman" panose="02020603050405020304" pitchFamily="18" charset="0"/>
              </a:rPr>
              <a:t> </a:t>
            </a:r>
            <a:r>
              <a:rPr lang="en-US" altLang="en-US" sz="1500" i="1">
                <a:solidFill>
                  <a:schemeClr val="tx2"/>
                </a:solidFill>
                <a:latin typeface="Times New Roman" panose="02020603050405020304" pitchFamily="18" charset="0"/>
              </a:rPr>
              <a:t>m</a:t>
            </a:r>
            <a:r>
              <a:rPr lang="en-US" altLang="en-US" sz="1500">
                <a:solidFill>
                  <a:schemeClr val="tx2"/>
                </a:solidFill>
                <a:latin typeface="Times New Roman" panose="02020603050405020304" pitchFamily="18" charset="0"/>
              </a:rPr>
              <a:t> and </a:t>
            </a:r>
            <a:r>
              <a:rPr lang="en-US" altLang="en-US" sz="1500" i="1">
                <a:solidFill>
                  <a:schemeClr val="tx2"/>
                </a:solidFill>
                <a:latin typeface="Times New Roman" panose="02020603050405020304" pitchFamily="18" charset="0"/>
              </a:rPr>
              <a:t>s</a:t>
            </a:r>
            <a:r>
              <a:rPr lang="en-US" altLang="en-US" sz="1500">
                <a:solidFill>
                  <a:schemeClr val="tx2"/>
                </a:solidFill>
                <a:latin typeface="Times New Roman" panose="02020603050405020304" pitchFamily="18" charset="0"/>
              </a:rPr>
              <a:t> </a:t>
            </a:r>
          </a:p>
        </p:txBody>
      </p:sp>
      <p:sp>
        <p:nvSpPr>
          <p:cNvPr id="222212" name="Text Box 4">
            <a:extLst>
              <a:ext uri="{FF2B5EF4-FFF2-40B4-BE49-F238E27FC236}">
                <a16:creationId xmlns:a16="http://schemas.microsoft.com/office/drawing/2014/main" id="{63211288-34CC-4E32-BF4E-05BFC314B03C}"/>
              </a:ext>
            </a:extLst>
          </p:cNvPr>
          <p:cNvSpPr txBox="1">
            <a:spLocks noChangeArrowheads="1"/>
          </p:cNvSpPr>
          <p:nvPr/>
        </p:nvSpPr>
        <p:spPr bwMode="auto">
          <a:xfrm>
            <a:off x="6471720" y="1704221"/>
            <a:ext cx="2514600" cy="784830"/>
          </a:xfrm>
          <a:prstGeom prst="rect">
            <a:avLst/>
          </a:prstGeom>
          <a:solidFill>
            <a:srgbClr val="FFFFCC"/>
          </a:solidFill>
          <a:ln w="9525">
            <a:solidFill>
              <a:schemeClr val="tx1"/>
            </a:solidFill>
            <a:miter lim="800000"/>
            <a:headEnd/>
            <a:tailEnd type="none" w="lg" len="lg"/>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Takes </a:t>
            </a:r>
            <a:r>
              <a:rPr lang="en-US" altLang="en-US" i="1"/>
              <a:t>O</a:t>
            </a:r>
            <a:r>
              <a:rPr lang="en-US" altLang="en-US"/>
              <a:t>(</a:t>
            </a:r>
            <a:r>
              <a:rPr lang="en-US" altLang="en-US" i="1"/>
              <a:t>n</a:t>
            </a:r>
            <a:r>
              <a:rPr lang="en-US" altLang="en-US" baseline="30000"/>
              <a:t>3</a:t>
            </a:r>
            <a:r>
              <a:rPr lang="en-US" altLang="en-US"/>
              <a:t>) time</a:t>
            </a:r>
          </a:p>
          <a:p>
            <a:pPr eaLnBrk="1" hangingPunct="1">
              <a:spcBef>
                <a:spcPct val="50000"/>
              </a:spcBef>
            </a:pPr>
            <a:r>
              <a:rPr lang="en-US" altLang="en-US"/>
              <a:t>Requires </a:t>
            </a:r>
            <a:r>
              <a:rPr lang="en-US" altLang="en-US" i="1"/>
              <a:t>O</a:t>
            </a:r>
            <a:r>
              <a:rPr lang="en-US" altLang="en-US"/>
              <a:t>(</a:t>
            </a:r>
            <a:r>
              <a:rPr lang="en-US" altLang="en-US" i="1"/>
              <a:t>n</a:t>
            </a:r>
            <a:r>
              <a:rPr lang="en-US" altLang="en-US" baseline="30000"/>
              <a:t>2</a:t>
            </a:r>
            <a:r>
              <a:rPr lang="en-US" altLang="en-US"/>
              <a:t>) space</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077187" y="1932836"/>
              <a:ext cx="3778560" cy="1417320"/>
            </p14:xfrm>
          </p:contentPart>
        </mc:Choice>
        <mc:Fallback xmlns="">
          <p:pic>
            <p:nvPicPr>
              <p:cNvPr id="3" name="Ink 2"/>
              <p:cNvPicPr/>
              <p:nvPr/>
            </p:nvPicPr>
            <p:blipFill>
              <a:blip r:embed="rId3"/>
              <a:stretch>
                <a:fillRect/>
              </a:stretch>
            </p:blipFill>
            <p:spPr>
              <a:xfrm>
                <a:off x="3074307" y="1927076"/>
                <a:ext cx="3786840" cy="142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2" name="Ink 51"/>
              <p14:cNvContentPartPr/>
              <p14:nvPr/>
            </p14:nvContentPartPr>
            <p14:xfrm>
              <a:off x="6340227" y="2592356"/>
              <a:ext cx="69840" cy="97200"/>
            </p14:xfrm>
          </p:contentPart>
        </mc:Choice>
        <mc:Fallback xmlns="">
          <p:pic>
            <p:nvPicPr>
              <p:cNvPr id="52" name="Ink 51"/>
              <p:cNvPicPr/>
              <p:nvPr/>
            </p:nvPicPr>
            <p:blipFill>
              <a:blip r:embed="rId5"/>
              <a:stretch>
                <a:fillRect/>
              </a:stretch>
            </p:blipFill>
            <p:spPr>
              <a:xfrm>
                <a:off x="6334467" y="2587316"/>
                <a:ext cx="81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p14:cNvContentPartPr/>
              <p14:nvPr/>
            </p14:nvContentPartPr>
            <p14:xfrm>
              <a:off x="6450387" y="2620436"/>
              <a:ext cx="9000" cy="57240"/>
            </p14:xfrm>
          </p:contentPart>
        </mc:Choice>
        <mc:Fallback xmlns="">
          <p:pic>
            <p:nvPicPr>
              <p:cNvPr id="53" name="Ink 52"/>
              <p:cNvPicPr/>
              <p:nvPr/>
            </p:nvPicPr>
            <p:blipFill>
              <a:blip r:embed="rId7"/>
              <a:stretch>
                <a:fillRect/>
              </a:stretch>
            </p:blipFill>
            <p:spPr>
              <a:xfrm>
                <a:off x="6446067" y="2616476"/>
                <a:ext cx="18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Ink 53"/>
              <p14:cNvContentPartPr/>
              <p14:nvPr/>
            </p14:nvContentPartPr>
            <p14:xfrm>
              <a:off x="6461187" y="2620796"/>
              <a:ext cx="73800" cy="60120"/>
            </p14:xfrm>
          </p:contentPart>
        </mc:Choice>
        <mc:Fallback xmlns="">
          <p:pic>
            <p:nvPicPr>
              <p:cNvPr id="54" name="Ink 53"/>
              <p:cNvPicPr/>
              <p:nvPr/>
            </p:nvPicPr>
            <p:blipFill>
              <a:blip r:embed="rId9"/>
              <a:stretch>
                <a:fillRect/>
              </a:stretch>
            </p:blipFill>
            <p:spPr>
              <a:xfrm>
                <a:off x="6458307" y="2617916"/>
                <a:ext cx="82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Ink 54"/>
              <p14:cNvContentPartPr/>
              <p14:nvPr/>
            </p14:nvContentPartPr>
            <p14:xfrm>
              <a:off x="6573507" y="2573996"/>
              <a:ext cx="91080" cy="114480"/>
            </p14:xfrm>
          </p:contentPart>
        </mc:Choice>
        <mc:Fallback xmlns="">
          <p:pic>
            <p:nvPicPr>
              <p:cNvPr id="55" name="Ink 54"/>
              <p:cNvPicPr/>
              <p:nvPr/>
            </p:nvPicPr>
            <p:blipFill>
              <a:blip r:embed="rId11"/>
              <a:stretch>
                <a:fillRect/>
              </a:stretch>
            </p:blipFill>
            <p:spPr>
              <a:xfrm>
                <a:off x="6569907" y="2570396"/>
                <a:ext cx="100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Ink 55"/>
              <p14:cNvContentPartPr/>
              <p14:nvPr/>
            </p14:nvContentPartPr>
            <p14:xfrm>
              <a:off x="6732627" y="2555276"/>
              <a:ext cx="620280" cy="145440"/>
            </p14:xfrm>
          </p:contentPart>
        </mc:Choice>
        <mc:Fallback xmlns="">
          <p:pic>
            <p:nvPicPr>
              <p:cNvPr id="56" name="Ink 55"/>
              <p:cNvPicPr/>
              <p:nvPr/>
            </p:nvPicPr>
            <p:blipFill>
              <a:blip r:embed="rId13"/>
              <a:stretch>
                <a:fillRect/>
              </a:stretch>
            </p:blipFill>
            <p:spPr>
              <a:xfrm>
                <a:off x="6726507" y="2548796"/>
                <a:ext cx="631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Ink 56"/>
              <p14:cNvContentPartPr/>
              <p14:nvPr/>
            </p14:nvContentPartPr>
            <p14:xfrm>
              <a:off x="7361907" y="2589476"/>
              <a:ext cx="15840" cy="22680"/>
            </p14:xfrm>
          </p:contentPart>
        </mc:Choice>
        <mc:Fallback xmlns="">
          <p:pic>
            <p:nvPicPr>
              <p:cNvPr id="57" name="Ink 56"/>
              <p:cNvPicPr/>
              <p:nvPr/>
            </p:nvPicPr>
            <p:blipFill>
              <a:blip r:embed="rId15"/>
              <a:stretch>
                <a:fillRect/>
              </a:stretch>
            </p:blipFill>
            <p:spPr>
              <a:xfrm>
                <a:off x="7357227" y="2584796"/>
                <a:ext cx="23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Ink 57"/>
              <p14:cNvContentPartPr/>
              <p14:nvPr/>
            </p14:nvContentPartPr>
            <p14:xfrm>
              <a:off x="7425987" y="2650316"/>
              <a:ext cx="165960" cy="84240"/>
            </p14:xfrm>
          </p:contentPart>
        </mc:Choice>
        <mc:Fallback xmlns="">
          <p:pic>
            <p:nvPicPr>
              <p:cNvPr id="58" name="Ink 57"/>
              <p:cNvPicPr/>
              <p:nvPr/>
            </p:nvPicPr>
            <p:blipFill>
              <a:blip r:embed="rId17"/>
              <a:stretch>
                <a:fillRect/>
              </a:stretch>
            </p:blipFill>
            <p:spPr>
              <a:xfrm>
                <a:off x="7423827" y="2645276"/>
                <a:ext cx="171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2216" name="Ink 222215"/>
              <p14:cNvContentPartPr/>
              <p14:nvPr/>
            </p14:nvContentPartPr>
            <p14:xfrm>
              <a:off x="6079947" y="4624556"/>
              <a:ext cx="2909160" cy="383760"/>
            </p14:xfrm>
          </p:contentPart>
        </mc:Choice>
        <mc:Fallback xmlns="">
          <p:pic>
            <p:nvPicPr>
              <p:cNvPr id="222216" name="Ink 222215"/>
              <p:cNvPicPr/>
              <p:nvPr/>
            </p:nvPicPr>
            <p:blipFill>
              <a:blip r:embed="rId19"/>
              <a:stretch>
                <a:fillRect/>
              </a:stretch>
            </p:blipFill>
            <p:spPr>
              <a:xfrm>
                <a:off x="6074187" y="4619516"/>
                <a:ext cx="29199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2247" name="Ink 222246"/>
              <p14:cNvContentPartPr/>
              <p14:nvPr/>
            </p14:nvContentPartPr>
            <p14:xfrm>
              <a:off x="4591347" y="3221996"/>
              <a:ext cx="471600" cy="93240"/>
            </p14:xfrm>
          </p:contentPart>
        </mc:Choice>
        <mc:Fallback xmlns="">
          <p:pic>
            <p:nvPicPr>
              <p:cNvPr id="222247" name="Ink 222246"/>
              <p:cNvPicPr/>
              <p:nvPr/>
            </p:nvPicPr>
            <p:blipFill>
              <a:blip r:embed="rId21"/>
              <a:stretch>
                <a:fillRect/>
              </a:stretch>
            </p:blipFill>
            <p:spPr>
              <a:xfrm>
                <a:off x="4586307" y="3216596"/>
                <a:ext cx="481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2248" name="Ink 222247"/>
              <p14:cNvContentPartPr/>
              <p14:nvPr/>
            </p14:nvContentPartPr>
            <p14:xfrm>
              <a:off x="5141067" y="3154676"/>
              <a:ext cx="57240" cy="165240"/>
            </p14:xfrm>
          </p:contentPart>
        </mc:Choice>
        <mc:Fallback xmlns="">
          <p:pic>
            <p:nvPicPr>
              <p:cNvPr id="222248" name="Ink 222247"/>
              <p:cNvPicPr/>
              <p:nvPr/>
            </p:nvPicPr>
            <p:blipFill>
              <a:blip r:embed="rId23"/>
              <a:stretch>
                <a:fillRect/>
              </a:stretch>
            </p:blipFill>
            <p:spPr>
              <a:xfrm>
                <a:off x="5137827" y="3151436"/>
                <a:ext cx="65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2249" name="Ink 222248"/>
              <p14:cNvContentPartPr/>
              <p14:nvPr/>
            </p14:nvContentPartPr>
            <p14:xfrm>
              <a:off x="5097147" y="3138116"/>
              <a:ext cx="373680" cy="152280"/>
            </p14:xfrm>
          </p:contentPart>
        </mc:Choice>
        <mc:Fallback xmlns="">
          <p:pic>
            <p:nvPicPr>
              <p:cNvPr id="222249" name="Ink 222248"/>
              <p:cNvPicPr/>
              <p:nvPr/>
            </p:nvPicPr>
            <p:blipFill>
              <a:blip r:embed="rId25"/>
              <a:stretch>
                <a:fillRect/>
              </a:stretch>
            </p:blipFill>
            <p:spPr>
              <a:xfrm>
                <a:off x="5094267" y="3133076"/>
                <a:ext cx="379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2250" name="Ink 222249"/>
              <p14:cNvContentPartPr/>
              <p14:nvPr/>
            </p14:nvContentPartPr>
            <p14:xfrm>
              <a:off x="5504307" y="3226316"/>
              <a:ext cx="46080" cy="102960"/>
            </p14:xfrm>
          </p:contentPart>
        </mc:Choice>
        <mc:Fallback xmlns="">
          <p:pic>
            <p:nvPicPr>
              <p:cNvPr id="222250" name="Ink 222249"/>
              <p:cNvPicPr/>
              <p:nvPr/>
            </p:nvPicPr>
            <p:blipFill>
              <a:blip r:embed="rId27"/>
              <a:stretch>
                <a:fillRect/>
              </a:stretch>
            </p:blipFill>
            <p:spPr>
              <a:xfrm>
                <a:off x="5498547" y="3221996"/>
                <a:ext cx="56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2251" name="Ink 222250"/>
              <p14:cNvContentPartPr/>
              <p14:nvPr/>
            </p14:nvContentPartPr>
            <p14:xfrm>
              <a:off x="5592147" y="3252956"/>
              <a:ext cx="29160" cy="59040"/>
            </p14:xfrm>
          </p:contentPart>
        </mc:Choice>
        <mc:Fallback xmlns="">
          <p:pic>
            <p:nvPicPr>
              <p:cNvPr id="222251" name="Ink 222250"/>
              <p:cNvPicPr/>
              <p:nvPr/>
            </p:nvPicPr>
            <p:blipFill>
              <a:blip r:embed="rId29"/>
              <a:stretch>
                <a:fillRect/>
              </a:stretch>
            </p:blipFill>
            <p:spPr>
              <a:xfrm>
                <a:off x="5587827" y="3248636"/>
                <a:ext cx="36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2252" name="Ink 222251"/>
              <p14:cNvContentPartPr/>
              <p14:nvPr/>
            </p14:nvContentPartPr>
            <p14:xfrm>
              <a:off x="5618427" y="3166556"/>
              <a:ext cx="10080" cy="11880"/>
            </p14:xfrm>
          </p:contentPart>
        </mc:Choice>
        <mc:Fallback xmlns="">
          <p:pic>
            <p:nvPicPr>
              <p:cNvPr id="222252" name="Ink 222251"/>
              <p:cNvPicPr/>
              <p:nvPr/>
            </p:nvPicPr>
            <p:blipFill>
              <a:blip r:embed="rId31"/>
              <a:stretch>
                <a:fillRect/>
              </a:stretch>
            </p:blipFill>
            <p:spPr>
              <a:xfrm>
                <a:off x="5615187" y="3162596"/>
                <a:ext cx="158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2253" name="Ink 222252"/>
              <p14:cNvContentPartPr/>
              <p14:nvPr/>
            </p14:nvContentPartPr>
            <p14:xfrm>
              <a:off x="5709507" y="3232436"/>
              <a:ext cx="96480" cy="79200"/>
            </p14:xfrm>
          </p:contentPart>
        </mc:Choice>
        <mc:Fallback xmlns="">
          <p:pic>
            <p:nvPicPr>
              <p:cNvPr id="222253" name="Ink 222252"/>
              <p:cNvPicPr/>
              <p:nvPr/>
            </p:nvPicPr>
            <p:blipFill>
              <a:blip r:embed="rId33"/>
              <a:stretch>
                <a:fillRect/>
              </a:stretch>
            </p:blipFill>
            <p:spPr>
              <a:xfrm>
                <a:off x="5707347" y="3228476"/>
                <a:ext cx="102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2254" name="Ink 222253"/>
              <p14:cNvContentPartPr/>
              <p14:nvPr/>
            </p14:nvContentPartPr>
            <p14:xfrm>
              <a:off x="5665947" y="3262676"/>
              <a:ext cx="145440" cy="5400"/>
            </p14:xfrm>
          </p:contentPart>
        </mc:Choice>
        <mc:Fallback xmlns="">
          <p:pic>
            <p:nvPicPr>
              <p:cNvPr id="222254" name="Ink 222253"/>
              <p:cNvPicPr/>
              <p:nvPr/>
            </p:nvPicPr>
            <p:blipFill>
              <a:blip r:embed="rId35"/>
              <a:stretch>
                <a:fillRect/>
              </a:stretch>
            </p:blipFill>
            <p:spPr>
              <a:xfrm>
                <a:off x="5661987" y="3257636"/>
                <a:ext cx="152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2255" name="Ink 222254"/>
              <p14:cNvContentPartPr/>
              <p14:nvPr/>
            </p14:nvContentPartPr>
            <p14:xfrm>
              <a:off x="5852787" y="3225956"/>
              <a:ext cx="150840" cy="53640"/>
            </p14:xfrm>
          </p:contentPart>
        </mc:Choice>
        <mc:Fallback xmlns="">
          <p:pic>
            <p:nvPicPr>
              <p:cNvPr id="222255" name="Ink 222254"/>
              <p:cNvPicPr/>
              <p:nvPr/>
            </p:nvPicPr>
            <p:blipFill>
              <a:blip r:embed="rId37"/>
              <a:stretch>
                <a:fillRect/>
              </a:stretch>
            </p:blipFill>
            <p:spPr>
              <a:xfrm>
                <a:off x="5847387" y="3220916"/>
                <a:ext cx="160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2256" name="Ink 222255"/>
              <p14:cNvContentPartPr/>
              <p14:nvPr/>
            </p14:nvContentPartPr>
            <p14:xfrm>
              <a:off x="6085347" y="3120836"/>
              <a:ext cx="27720" cy="176400"/>
            </p14:xfrm>
          </p:contentPart>
        </mc:Choice>
        <mc:Fallback xmlns="">
          <p:pic>
            <p:nvPicPr>
              <p:cNvPr id="222256" name="Ink 222255"/>
              <p:cNvPicPr/>
              <p:nvPr/>
            </p:nvPicPr>
            <p:blipFill>
              <a:blip r:embed="rId39"/>
              <a:stretch>
                <a:fillRect/>
              </a:stretch>
            </p:blipFill>
            <p:spPr>
              <a:xfrm>
                <a:off x="6080667" y="3117596"/>
                <a:ext cx="35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2257" name="Ink 222256"/>
              <p14:cNvContentPartPr/>
              <p14:nvPr/>
            </p14:nvContentPartPr>
            <p14:xfrm>
              <a:off x="6050427" y="3229556"/>
              <a:ext cx="123480" cy="61200"/>
            </p14:xfrm>
          </p:contentPart>
        </mc:Choice>
        <mc:Fallback xmlns="">
          <p:pic>
            <p:nvPicPr>
              <p:cNvPr id="222257" name="Ink 222256"/>
              <p:cNvPicPr/>
              <p:nvPr/>
            </p:nvPicPr>
            <p:blipFill>
              <a:blip r:embed="rId41"/>
              <a:stretch>
                <a:fillRect/>
              </a:stretch>
            </p:blipFill>
            <p:spPr>
              <a:xfrm>
                <a:off x="6047907" y="3224876"/>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2258" name="Ink 222257"/>
              <p14:cNvContentPartPr/>
              <p14:nvPr/>
            </p14:nvContentPartPr>
            <p14:xfrm>
              <a:off x="6162387" y="3148196"/>
              <a:ext cx="5760" cy="40320"/>
            </p14:xfrm>
          </p:contentPart>
        </mc:Choice>
        <mc:Fallback xmlns="">
          <p:pic>
            <p:nvPicPr>
              <p:cNvPr id="222258" name="Ink 222257"/>
              <p:cNvPicPr/>
              <p:nvPr/>
            </p:nvPicPr>
            <p:blipFill>
              <a:blip r:embed="rId43"/>
              <a:stretch>
                <a:fillRect/>
              </a:stretch>
            </p:blipFill>
            <p:spPr>
              <a:xfrm>
                <a:off x="6157347" y="3143156"/>
                <a:ext cx="12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2259" name="Ink 222258"/>
              <p14:cNvContentPartPr/>
              <p14:nvPr/>
            </p14:nvContentPartPr>
            <p14:xfrm>
              <a:off x="6209907" y="3212276"/>
              <a:ext cx="84600" cy="55440"/>
            </p14:xfrm>
          </p:contentPart>
        </mc:Choice>
        <mc:Fallback xmlns="">
          <p:pic>
            <p:nvPicPr>
              <p:cNvPr id="222259" name="Ink 222258"/>
              <p:cNvPicPr/>
              <p:nvPr/>
            </p:nvPicPr>
            <p:blipFill>
              <a:blip r:embed="rId45"/>
              <a:stretch>
                <a:fillRect/>
              </a:stretch>
            </p:blipFill>
            <p:spPr>
              <a:xfrm>
                <a:off x="6206307" y="3206876"/>
                <a:ext cx="93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2260" name="Ink 222259"/>
              <p14:cNvContentPartPr/>
              <p14:nvPr/>
            </p14:nvContentPartPr>
            <p14:xfrm>
              <a:off x="6327987" y="3230636"/>
              <a:ext cx="182520" cy="69480"/>
            </p14:xfrm>
          </p:contentPart>
        </mc:Choice>
        <mc:Fallback xmlns="">
          <p:pic>
            <p:nvPicPr>
              <p:cNvPr id="222260" name="Ink 222259"/>
              <p:cNvPicPr/>
              <p:nvPr/>
            </p:nvPicPr>
            <p:blipFill>
              <a:blip r:embed="rId47"/>
              <a:stretch>
                <a:fillRect/>
              </a:stretch>
            </p:blipFill>
            <p:spPr>
              <a:xfrm>
                <a:off x="6325827" y="3225236"/>
                <a:ext cx="187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2261" name="Ink 222260"/>
              <p14:cNvContentPartPr/>
              <p14:nvPr/>
            </p14:nvContentPartPr>
            <p14:xfrm>
              <a:off x="6674667" y="3248996"/>
              <a:ext cx="31320" cy="113760"/>
            </p14:xfrm>
          </p:contentPart>
        </mc:Choice>
        <mc:Fallback xmlns="">
          <p:pic>
            <p:nvPicPr>
              <p:cNvPr id="222261" name="Ink 222260"/>
              <p:cNvPicPr/>
              <p:nvPr/>
            </p:nvPicPr>
            <p:blipFill>
              <a:blip r:embed="rId49"/>
              <a:stretch>
                <a:fillRect/>
              </a:stretch>
            </p:blipFill>
            <p:spPr>
              <a:xfrm>
                <a:off x="6670707" y="3243236"/>
                <a:ext cx="42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2262" name="Ink 222261"/>
              <p14:cNvContentPartPr/>
              <p14:nvPr/>
            </p14:nvContentPartPr>
            <p14:xfrm>
              <a:off x="6674667" y="3200036"/>
              <a:ext cx="56520" cy="76680"/>
            </p14:xfrm>
          </p:contentPart>
        </mc:Choice>
        <mc:Fallback xmlns="">
          <p:pic>
            <p:nvPicPr>
              <p:cNvPr id="222262" name="Ink 222261"/>
              <p:cNvPicPr/>
              <p:nvPr/>
            </p:nvPicPr>
            <p:blipFill>
              <a:blip r:embed="rId51"/>
              <a:stretch>
                <a:fillRect/>
              </a:stretch>
            </p:blipFill>
            <p:spPr>
              <a:xfrm>
                <a:off x="6669987" y="3194276"/>
                <a:ext cx="67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2263" name="Ink 222262"/>
              <p14:cNvContentPartPr/>
              <p14:nvPr/>
            </p14:nvContentPartPr>
            <p14:xfrm>
              <a:off x="6779787" y="3247556"/>
              <a:ext cx="81720" cy="42840"/>
            </p14:xfrm>
          </p:contentPart>
        </mc:Choice>
        <mc:Fallback xmlns="">
          <p:pic>
            <p:nvPicPr>
              <p:cNvPr id="222263" name="Ink 222262"/>
              <p:cNvPicPr/>
              <p:nvPr/>
            </p:nvPicPr>
            <p:blipFill>
              <a:blip r:embed="rId53"/>
              <a:stretch>
                <a:fillRect/>
              </a:stretch>
            </p:blipFill>
            <p:spPr>
              <a:xfrm>
                <a:off x="6777627" y="3242516"/>
                <a:ext cx="88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2264" name="Ink 222263"/>
              <p14:cNvContentPartPr/>
              <p14:nvPr/>
            </p14:nvContentPartPr>
            <p14:xfrm>
              <a:off x="6905067" y="3224516"/>
              <a:ext cx="46440" cy="77400"/>
            </p14:xfrm>
          </p:contentPart>
        </mc:Choice>
        <mc:Fallback xmlns="">
          <p:pic>
            <p:nvPicPr>
              <p:cNvPr id="222264" name="Ink 222263"/>
              <p:cNvPicPr/>
              <p:nvPr/>
            </p:nvPicPr>
            <p:blipFill>
              <a:blip r:embed="rId55"/>
              <a:stretch>
                <a:fillRect/>
              </a:stretch>
            </p:blipFill>
            <p:spPr>
              <a:xfrm>
                <a:off x="6901107" y="3221996"/>
                <a:ext cx="55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2265" name="Ink 222264"/>
              <p14:cNvContentPartPr/>
              <p14:nvPr/>
            </p14:nvContentPartPr>
            <p14:xfrm>
              <a:off x="7011627" y="3232796"/>
              <a:ext cx="26280" cy="62280"/>
            </p14:xfrm>
          </p:contentPart>
        </mc:Choice>
        <mc:Fallback xmlns="">
          <p:pic>
            <p:nvPicPr>
              <p:cNvPr id="222265" name="Ink 222264"/>
              <p:cNvPicPr/>
              <p:nvPr/>
            </p:nvPicPr>
            <p:blipFill>
              <a:blip r:embed="rId57"/>
              <a:stretch>
                <a:fillRect/>
              </a:stretch>
            </p:blipFill>
            <p:spPr>
              <a:xfrm>
                <a:off x="7008747" y="3229916"/>
                <a:ext cx="34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2266" name="Ink 222265"/>
              <p14:cNvContentPartPr/>
              <p14:nvPr/>
            </p14:nvContentPartPr>
            <p14:xfrm>
              <a:off x="7015947" y="3139196"/>
              <a:ext cx="11160" cy="11160"/>
            </p14:xfrm>
          </p:contentPart>
        </mc:Choice>
        <mc:Fallback xmlns="">
          <p:pic>
            <p:nvPicPr>
              <p:cNvPr id="222266" name="Ink 222265"/>
              <p:cNvPicPr/>
              <p:nvPr/>
            </p:nvPicPr>
            <p:blipFill>
              <a:blip r:embed="rId59"/>
              <a:stretch>
                <a:fillRect/>
              </a:stretch>
            </p:blipFill>
            <p:spPr>
              <a:xfrm>
                <a:off x="7012707" y="3136676"/>
                <a:ext cx="16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2267" name="Ink 222266"/>
              <p14:cNvContentPartPr/>
              <p14:nvPr/>
            </p14:nvContentPartPr>
            <p14:xfrm>
              <a:off x="7106667" y="3162236"/>
              <a:ext cx="29520" cy="154800"/>
            </p14:xfrm>
          </p:contentPart>
        </mc:Choice>
        <mc:Fallback xmlns="">
          <p:pic>
            <p:nvPicPr>
              <p:cNvPr id="222267" name="Ink 222266"/>
              <p:cNvPicPr/>
              <p:nvPr/>
            </p:nvPicPr>
            <p:blipFill>
              <a:blip r:embed="rId61"/>
              <a:stretch>
                <a:fillRect/>
              </a:stretch>
            </p:blipFill>
            <p:spPr>
              <a:xfrm>
                <a:off x="7104147" y="3159716"/>
                <a:ext cx="34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2268" name="Ink 222267"/>
              <p14:cNvContentPartPr/>
              <p14:nvPr/>
            </p14:nvContentPartPr>
            <p14:xfrm>
              <a:off x="7085427" y="3258716"/>
              <a:ext cx="147240" cy="47880"/>
            </p14:xfrm>
          </p:contentPart>
        </mc:Choice>
        <mc:Fallback xmlns="">
          <p:pic>
            <p:nvPicPr>
              <p:cNvPr id="222268" name="Ink 222267"/>
              <p:cNvPicPr/>
              <p:nvPr/>
            </p:nvPicPr>
            <p:blipFill>
              <a:blip r:embed="rId63"/>
              <a:stretch>
                <a:fillRect/>
              </a:stretch>
            </p:blipFill>
            <p:spPr>
              <a:xfrm>
                <a:off x="7082907" y="3254036"/>
                <a:ext cx="155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2269" name="Ink 222268"/>
              <p14:cNvContentPartPr/>
              <p14:nvPr/>
            </p14:nvContentPartPr>
            <p14:xfrm>
              <a:off x="7200627" y="3164396"/>
              <a:ext cx="13680" cy="47880"/>
            </p14:xfrm>
          </p:contentPart>
        </mc:Choice>
        <mc:Fallback xmlns="">
          <p:pic>
            <p:nvPicPr>
              <p:cNvPr id="222269" name="Ink 222268"/>
              <p:cNvPicPr/>
              <p:nvPr/>
            </p:nvPicPr>
            <p:blipFill>
              <a:blip r:embed="rId65"/>
              <a:stretch>
                <a:fillRect/>
              </a:stretch>
            </p:blipFill>
            <p:spPr>
              <a:xfrm>
                <a:off x="7195947" y="3159716"/>
                <a:ext cx="20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2270" name="Ink 222269"/>
              <p14:cNvContentPartPr/>
              <p14:nvPr/>
            </p14:nvContentPartPr>
            <p14:xfrm>
              <a:off x="7287747" y="3229196"/>
              <a:ext cx="91800" cy="90360"/>
            </p14:xfrm>
          </p:contentPart>
        </mc:Choice>
        <mc:Fallback xmlns="">
          <p:pic>
            <p:nvPicPr>
              <p:cNvPr id="222270" name="Ink 222269"/>
              <p:cNvPicPr/>
              <p:nvPr/>
            </p:nvPicPr>
            <p:blipFill>
              <a:blip r:embed="rId67"/>
              <a:stretch>
                <a:fillRect/>
              </a:stretch>
            </p:blipFill>
            <p:spPr>
              <a:xfrm>
                <a:off x="7283787" y="3224516"/>
                <a:ext cx="99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2271" name="Ink 222270"/>
              <p14:cNvContentPartPr/>
              <p14:nvPr/>
            </p14:nvContentPartPr>
            <p14:xfrm>
              <a:off x="7446507" y="3252956"/>
              <a:ext cx="177120" cy="74520"/>
            </p14:xfrm>
          </p:contentPart>
        </mc:Choice>
        <mc:Fallback xmlns="">
          <p:pic>
            <p:nvPicPr>
              <p:cNvPr id="222271" name="Ink 222270"/>
              <p:cNvPicPr/>
              <p:nvPr/>
            </p:nvPicPr>
            <p:blipFill>
              <a:blip r:embed="rId69"/>
              <a:stretch>
                <a:fillRect/>
              </a:stretch>
            </p:blipFill>
            <p:spPr>
              <a:xfrm>
                <a:off x="7443627" y="3248636"/>
                <a:ext cx="182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360" name="Ink 15359"/>
              <p14:cNvContentPartPr/>
              <p14:nvPr/>
            </p14:nvContentPartPr>
            <p14:xfrm>
              <a:off x="7774467" y="3257996"/>
              <a:ext cx="11520" cy="61200"/>
            </p14:xfrm>
          </p:contentPart>
        </mc:Choice>
        <mc:Fallback xmlns="">
          <p:pic>
            <p:nvPicPr>
              <p:cNvPr id="15360" name="Ink 15359"/>
              <p:cNvPicPr/>
              <p:nvPr/>
            </p:nvPicPr>
            <p:blipFill>
              <a:blip r:embed="rId71"/>
              <a:stretch>
                <a:fillRect/>
              </a:stretch>
            </p:blipFill>
            <p:spPr>
              <a:xfrm>
                <a:off x="7769427" y="3252956"/>
                <a:ext cx="23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361" name="Ink 15360"/>
              <p14:cNvContentPartPr/>
              <p14:nvPr/>
            </p14:nvContentPartPr>
            <p14:xfrm>
              <a:off x="7807947" y="3174836"/>
              <a:ext cx="12240" cy="46800"/>
            </p14:xfrm>
          </p:contentPart>
        </mc:Choice>
        <mc:Fallback xmlns="">
          <p:pic>
            <p:nvPicPr>
              <p:cNvPr id="15361" name="Ink 15360"/>
              <p:cNvPicPr/>
              <p:nvPr/>
            </p:nvPicPr>
            <p:blipFill>
              <a:blip r:embed="rId73"/>
              <a:stretch>
                <a:fillRect/>
              </a:stretch>
            </p:blipFill>
            <p:spPr>
              <a:xfrm>
                <a:off x="7802187" y="3169076"/>
                <a:ext cx="20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362" name="Ink 15361"/>
              <p14:cNvContentPartPr/>
              <p14:nvPr/>
            </p14:nvContentPartPr>
            <p14:xfrm>
              <a:off x="7842147" y="3238556"/>
              <a:ext cx="123840" cy="74160"/>
            </p14:xfrm>
          </p:contentPart>
        </mc:Choice>
        <mc:Fallback xmlns="">
          <p:pic>
            <p:nvPicPr>
              <p:cNvPr id="15362" name="Ink 15361"/>
              <p:cNvPicPr/>
              <p:nvPr/>
            </p:nvPicPr>
            <p:blipFill>
              <a:blip r:embed="rId75"/>
              <a:stretch>
                <a:fillRect/>
              </a:stretch>
            </p:blipFill>
            <p:spPr>
              <a:xfrm>
                <a:off x="7839267" y="3232796"/>
                <a:ext cx="129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365" name="Ink 15364"/>
              <p14:cNvContentPartPr/>
              <p14:nvPr/>
            </p14:nvContentPartPr>
            <p14:xfrm>
              <a:off x="8107827" y="3222716"/>
              <a:ext cx="40320" cy="101160"/>
            </p14:xfrm>
          </p:contentPart>
        </mc:Choice>
        <mc:Fallback xmlns="">
          <p:pic>
            <p:nvPicPr>
              <p:cNvPr id="15365" name="Ink 15364"/>
              <p:cNvPicPr/>
              <p:nvPr/>
            </p:nvPicPr>
            <p:blipFill>
              <a:blip r:embed="rId77"/>
              <a:stretch>
                <a:fillRect/>
              </a:stretch>
            </p:blipFill>
            <p:spPr>
              <a:xfrm>
                <a:off x="8103147" y="3218396"/>
                <a:ext cx="50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366" name="Ink 15365"/>
              <p14:cNvContentPartPr/>
              <p14:nvPr/>
            </p14:nvContentPartPr>
            <p14:xfrm>
              <a:off x="8207907" y="3234956"/>
              <a:ext cx="16200" cy="68400"/>
            </p14:xfrm>
          </p:contentPart>
        </mc:Choice>
        <mc:Fallback xmlns="">
          <p:pic>
            <p:nvPicPr>
              <p:cNvPr id="15366" name="Ink 15365"/>
              <p:cNvPicPr/>
              <p:nvPr/>
            </p:nvPicPr>
            <p:blipFill>
              <a:blip r:embed="rId79"/>
              <a:stretch>
                <a:fillRect/>
              </a:stretch>
            </p:blipFill>
            <p:spPr>
              <a:xfrm>
                <a:off x="8204307" y="3231356"/>
                <a:ext cx="22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367" name="Ink 15366"/>
              <p14:cNvContentPartPr/>
              <p14:nvPr/>
            </p14:nvContentPartPr>
            <p14:xfrm>
              <a:off x="8210787" y="3244316"/>
              <a:ext cx="87840" cy="61560"/>
            </p14:xfrm>
          </p:contentPart>
        </mc:Choice>
        <mc:Fallback xmlns="">
          <p:pic>
            <p:nvPicPr>
              <p:cNvPr id="15367" name="Ink 15366"/>
              <p:cNvPicPr/>
              <p:nvPr/>
            </p:nvPicPr>
            <p:blipFill>
              <a:blip r:embed="rId81"/>
              <a:stretch>
                <a:fillRect/>
              </a:stretch>
            </p:blipFill>
            <p:spPr>
              <a:xfrm>
                <a:off x="8206467" y="3242156"/>
                <a:ext cx="95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368" name="Ink 15367"/>
              <p14:cNvContentPartPr/>
              <p14:nvPr/>
            </p14:nvContentPartPr>
            <p14:xfrm>
              <a:off x="8325627" y="3158276"/>
              <a:ext cx="91080" cy="149760"/>
            </p14:xfrm>
          </p:contentPart>
        </mc:Choice>
        <mc:Fallback xmlns="">
          <p:pic>
            <p:nvPicPr>
              <p:cNvPr id="15368" name="Ink 15367"/>
              <p:cNvPicPr/>
              <p:nvPr/>
            </p:nvPicPr>
            <p:blipFill>
              <a:blip r:embed="rId83"/>
              <a:stretch>
                <a:fillRect/>
              </a:stretch>
            </p:blipFill>
            <p:spPr>
              <a:xfrm>
                <a:off x="8323107" y="3155756"/>
                <a:ext cx="99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369" name="Ink 15368"/>
              <p14:cNvContentPartPr/>
              <p14:nvPr/>
            </p14:nvContentPartPr>
            <p14:xfrm>
              <a:off x="8477907" y="3112196"/>
              <a:ext cx="466200" cy="212040"/>
            </p14:xfrm>
          </p:contentPart>
        </mc:Choice>
        <mc:Fallback xmlns="">
          <p:pic>
            <p:nvPicPr>
              <p:cNvPr id="15369" name="Ink 15368"/>
              <p:cNvPicPr/>
              <p:nvPr/>
            </p:nvPicPr>
            <p:blipFill>
              <a:blip r:embed="rId85"/>
              <a:stretch>
                <a:fillRect/>
              </a:stretch>
            </p:blipFill>
            <p:spPr>
              <a:xfrm>
                <a:off x="8472867" y="3106436"/>
                <a:ext cx="476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5370" name="Ink 15369"/>
              <p14:cNvContentPartPr/>
              <p14:nvPr/>
            </p14:nvContentPartPr>
            <p14:xfrm>
              <a:off x="8932587" y="3187796"/>
              <a:ext cx="3960" cy="20880"/>
            </p14:xfrm>
          </p:contentPart>
        </mc:Choice>
        <mc:Fallback xmlns="">
          <p:pic>
            <p:nvPicPr>
              <p:cNvPr id="15370" name="Ink 15369"/>
              <p:cNvPicPr/>
              <p:nvPr/>
            </p:nvPicPr>
            <p:blipFill>
              <a:blip r:embed="rId87"/>
              <a:stretch>
                <a:fillRect/>
              </a:stretch>
            </p:blipFill>
            <p:spPr>
              <a:xfrm>
                <a:off x="8928627" y="3183476"/>
                <a:ext cx="10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371" name="Ink 15370"/>
              <p14:cNvContentPartPr/>
              <p14:nvPr/>
            </p14:nvContentPartPr>
            <p14:xfrm>
              <a:off x="8987307" y="3280316"/>
              <a:ext cx="128880" cy="90360"/>
            </p14:xfrm>
          </p:contentPart>
        </mc:Choice>
        <mc:Fallback xmlns="">
          <p:pic>
            <p:nvPicPr>
              <p:cNvPr id="15371" name="Ink 15370"/>
              <p:cNvPicPr/>
              <p:nvPr/>
            </p:nvPicPr>
            <p:blipFill>
              <a:blip r:embed="rId89"/>
              <a:stretch>
                <a:fillRect/>
              </a:stretch>
            </p:blipFill>
            <p:spPr>
              <a:xfrm>
                <a:off x="8985147" y="3275276"/>
                <a:ext cx="136440" cy="98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Effect transition="in" filter="blinds(horizontal)">
                                      <p:cBhvr>
                                        <p:cTn id="7" dur="5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CF17F60-A6AF-4496-8395-1A7E1FD31F5E}"/>
              </a:ext>
            </a:extLst>
          </p:cNvPr>
          <p:cNvSpPr>
            <a:spLocks noGrp="1" noChangeArrowheads="1"/>
          </p:cNvSpPr>
          <p:nvPr>
            <p:ph type="title"/>
          </p:nvPr>
        </p:nvSpPr>
        <p:spPr/>
        <p:txBody>
          <a:bodyPr/>
          <a:lstStyle/>
          <a:p>
            <a:pPr eaLnBrk="1" hangingPunct="1"/>
            <a:r>
              <a:rPr lang="en-US" altLang="en-US"/>
              <a:t>Constructing Optimal Solution</a:t>
            </a:r>
            <a:endParaRPr lang="en-US" altLang="en-US" sz="1500"/>
          </a:p>
        </p:txBody>
      </p:sp>
      <p:sp>
        <p:nvSpPr>
          <p:cNvPr id="16388" name="Rectangle 3">
            <a:extLst>
              <a:ext uri="{FF2B5EF4-FFF2-40B4-BE49-F238E27FC236}">
                <a16:creationId xmlns:a16="http://schemas.microsoft.com/office/drawing/2014/main" id="{84D6D5E9-3A42-4E78-BDEE-339F3359B37A}"/>
              </a:ext>
            </a:extLst>
          </p:cNvPr>
          <p:cNvSpPr>
            <a:spLocks noGrp="1" noChangeArrowheads="1"/>
          </p:cNvSpPr>
          <p:nvPr>
            <p:ph type="body" idx="1"/>
          </p:nvPr>
        </p:nvSpPr>
        <p:spPr>
          <a:xfrm>
            <a:off x="1485900" y="1200150"/>
            <a:ext cx="6172200" cy="3371850"/>
          </a:xfrm>
        </p:spPr>
        <p:txBody>
          <a:bodyPr/>
          <a:lstStyle/>
          <a:p>
            <a:pPr marL="457200" indent="-457200">
              <a:buClr>
                <a:schemeClr val="tx1"/>
              </a:buClr>
            </a:pPr>
            <a:r>
              <a:rPr lang="en-US" altLang="en-US">
                <a:cs typeface="Arial" panose="020B0604020202020204" pitchFamily="34" charset="0"/>
                <a:sym typeface="Symbol" panose="05050102010706020507" pitchFamily="18" charset="2"/>
              </a:rPr>
              <a:t>Our algorithm computes the minimum-cost table </a:t>
            </a:r>
            <a:r>
              <a:rPr lang="en-US" altLang="en-US" i="1">
                <a:cs typeface="Arial" panose="020B0604020202020204" pitchFamily="34" charset="0"/>
                <a:sym typeface="Symbol" panose="05050102010706020507" pitchFamily="18" charset="2"/>
              </a:rPr>
              <a:t>m</a:t>
            </a:r>
            <a:r>
              <a:rPr lang="en-US" altLang="en-US">
                <a:cs typeface="Arial" panose="020B0604020202020204" pitchFamily="34" charset="0"/>
                <a:sym typeface="Symbol" panose="05050102010706020507" pitchFamily="18" charset="2"/>
              </a:rPr>
              <a:t> and the split table </a:t>
            </a:r>
            <a:r>
              <a:rPr lang="en-US" altLang="en-US" i="1">
                <a:cs typeface="Arial" panose="020B0604020202020204" pitchFamily="34" charset="0"/>
                <a:sym typeface="Symbol" panose="05050102010706020507" pitchFamily="18" charset="2"/>
              </a:rPr>
              <a:t>s</a:t>
            </a:r>
            <a:endParaRPr lang="en-US" altLang="en-US">
              <a:cs typeface="Arial" panose="020B0604020202020204" pitchFamily="34" charset="0"/>
              <a:sym typeface="Symbol" panose="05050102010706020507" pitchFamily="18" charset="2"/>
            </a:endParaRPr>
          </a:p>
          <a:p>
            <a:pPr marL="457200" indent="-457200">
              <a:buClr>
                <a:schemeClr val="tx1"/>
              </a:buClr>
            </a:pPr>
            <a:r>
              <a:rPr lang="en-US" altLang="en-US">
                <a:cs typeface="Arial" panose="020B0604020202020204" pitchFamily="34" charset="0"/>
                <a:sym typeface="Symbol" panose="05050102010706020507" pitchFamily="18" charset="2"/>
              </a:rPr>
              <a:t>The optimal solution can be constructed from the split table </a:t>
            </a:r>
            <a:r>
              <a:rPr lang="en-US" altLang="en-US" i="1">
                <a:cs typeface="Arial" panose="020B0604020202020204" pitchFamily="34" charset="0"/>
                <a:sym typeface="Symbol" panose="05050102010706020507" pitchFamily="18" charset="2"/>
              </a:rPr>
              <a:t>s</a:t>
            </a:r>
          </a:p>
          <a:p>
            <a:pPr marL="742950" lvl="1" indent="-400050">
              <a:buClr>
                <a:schemeClr val="tx1"/>
              </a:buClr>
            </a:pPr>
            <a:r>
              <a:rPr lang="en-US" altLang="en-US">
                <a:cs typeface="Arial" panose="020B0604020202020204" pitchFamily="34" charset="0"/>
                <a:sym typeface="Symbol" panose="05050102010706020507" pitchFamily="18" charset="2"/>
              </a:rPr>
              <a:t>Each entry </a:t>
            </a:r>
            <a:r>
              <a:rPr lang="en-US" altLang="en-US" i="1">
                <a:cs typeface="Arial" panose="020B0604020202020204" pitchFamily="34" charset="0"/>
                <a:sym typeface="Symbol" panose="05050102010706020507" pitchFamily="18" charset="2"/>
              </a:rPr>
              <a:t>s</a:t>
            </a:r>
            <a:r>
              <a:rPr lang="en-US" altLang="en-US">
                <a:cs typeface="Arial" panose="020B0604020202020204" pitchFamily="34" charset="0"/>
                <a:sym typeface="Symbol" panose="05050102010706020507" pitchFamily="18" charset="2"/>
              </a:rPr>
              <a:t>[</a:t>
            </a:r>
            <a:r>
              <a:rPr lang="en-US" altLang="en-US" i="1">
                <a:cs typeface="Arial" panose="020B0604020202020204" pitchFamily="34" charset="0"/>
                <a:sym typeface="Symbol" panose="05050102010706020507" pitchFamily="18" charset="2"/>
              </a:rPr>
              <a:t>i</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j</a:t>
            </a:r>
            <a:r>
              <a:rPr lang="en-US" altLang="en-US">
                <a:cs typeface="Arial" panose="020B0604020202020204" pitchFamily="34" charset="0"/>
                <a:sym typeface="Symbol" panose="05050102010706020507" pitchFamily="18" charset="2"/>
              </a:rPr>
              <a:t> ]=</a:t>
            </a:r>
            <a:r>
              <a:rPr lang="en-US" altLang="en-US" i="1">
                <a:cs typeface="Arial" panose="020B0604020202020204" pitchFamily="34" charset="0"/>
                <a:sym typeface="Symbol" panose="05050102010706020507" pitchFamily="18" charset="2"/>
              </a:rPr>
              <a:t>k</a:t>
            </a:r>
            <a:r>
              <a:rPr lang="en-US" altLang="en-US">
                <a:cs typeface="Arial" panose="020B0604020202020204" pitchFamily="34" charset="0"/>
                <a:sym typeface="Symbol" panose="05050102010706020507" pitchFamily="18" charset="2"/>
              </a:rPr>
              <a:t> shows where to split the product </a:t>
            </a:r>
            <a:r>
              <a:rPr lang="en-US" altLang="en-US"/>
              <a:t>A</a:t>
            </a:r>
            <a:r>
              <a:rPr lang="en-US" altLang="en-US" i="1" baseline="-25000"/>
              <a:t>i</a:t>
            </a:r>
            <a:r>
              <a:rPr lang="en-US" altLang="en-US"/>
              <a:t> A</a:t>
            </a:r>
            <a:r>
              <a:rPr lang="en-US" altLang="en-US" i="1" baseline="-25000"/>
              <a:t>i</a:t>
            </a:r>
            <a:r>
              <a:rPr lang="en-US" altLang="en-US" baseline="-25000"/>
              <a:t>+1</a:t>
            </a:r>
            <a:r>
              <a:rPr lang="en-US" altLang="en-US"/>
              <a:t> … A</a:t>
            </a:r>
            <a:r>
              <a:rPr lang="en-US" altLang="en-US" i="1" baseline="-25000"/>
              <a:t>j</a:t>
            </a:r>
            <a:r>
              <a:rPr lang="en-US" altLang="en-US"/>
              <a:t> </a:t>
            </a:r>
            <a:r>
              <a:rPr lang="en-US" altLang="en-US">
                <a:cs typeface="Arial" panose="020B0604020202020204" pitchFamily="34" charset="0"/>
                <a:sym typeface="Symbol" panose="05050102010706020507" pitchFamily="18" charset="2"/>
              </a:rPr>
              <a:t>for the minimum cost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F9997623-CB06-49B0-9477-0221927BFD04}"/>
              </a:ext>
            </a:extLst>
          </p:cNvPr>
          <p:cNvPicPr>
            <a:picLocks noChangeAspect="1"/>
          </p:cNvPicPr>
          <p:nvPr/>
        </p:nvPicPr>
        <p:blipFill>
          <a:blip r:embed="rId2"/>
          <a:stretch>
            <a:fillRect/>
          </a:stretch>
        </p:blipFill>
        <p:spPr>
          <a:xfrm>
            <a:off x="1306286" y="0"/>
            <a:ext cx="6074228" cy="51435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61800" y="1450080"/>
              <a:ext cx="4137840" cy="2936520"/>
            </p14:xfrm>
          </p:contentPart>
        </mc:Choice>
        <mc:Fallback xmlns="">
          <p:pic>
            <p:nvPicPr>
              <p:cNvPr id="2" name="Ink 1"/>
              <p:cNvPicPr/>
              <p:nvPr/>
            </p:nvPicPr>
            <p:blipFill>
              <a:blip r:embed="rId4"/>
              <a:stretch>
                <a:fillRect/>
              </a:stretch>
            </p:blipFill>
            <p:spPr>
              <a:xfrm>
                <a:off x="3056040" y="1443600"/>
                <a:ext cx="4150080" cy="2946240"/>
              </a:xfrm>
              <a:prstGeom prst="rect">
                <a:avLst/>
              </a:prstGeom>
            </p:spPr>
          </p:pic>
        </mc:Fallback>
      </mc:AlternateContent>
    </p:spTree>
    <p:extLst>
      <p:ext uri="{BB962C8B-B14F-4D97-AF65-F5344CB8AC3E}">
        <p14:creationId xmlns:p14="http://schemas.microsoft.com/office/powerpoint/2010/main" val="2473339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4BE5D2D5-95C4-4D0C-AA5B-E81EFEDAE4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4D1D8933-56DB-4DF6-86CB-FD8E929C1286}" type="slidenum">
              <a:rPr lang="ar-SA" altLang="en-US" sz="788">
                <a:solidFill>
                  <a:srgbClr val="000000"/>
                </a:solidFill>
              </a:rPr>
              <a:pPr defTabSz="514350" eaLnBrk="1" fontAlgn="base" hangingPunct="1">
                <a:spcBef>
                  <a:spcPct val="0"/>
                </a:spcBef>
                <a:spcAft>
                  <a:spcPct val="0"/>
                </a:spcAft>
              </a:pPr>
              <a:t>36</a:t>
            </a:fld>
            <a:endParaRPr lang="en-US" altLang="en-US" sz="788">
              <a:solidFill>
                <a:srgbClr val="000000"/>
              </a:solidFill>
            </a:endParaRPr>
          </a:p>
        </p:txBody>
      </p:sp>
      <p:sp>
        <p:nvSpPr>
          <p:cNvPr id="17411" name="Rectangle 6">
            <a:extLst>
              <a:ext uri="{FF2B5EF4-FFF2-40B4-BE49-F238E27FC236}">
                <a16:creationId xmlns:a16="http://schemas.microsoft.com/office/drawing/2014/main" id="{B6B90233-D71C-4435-819F-A80FB5F4973D}"/>
              </a:ext>
            </a:extLst>
          </p:cNvPr>
          <p:cNvSpPr>
            <a:spLocks noChangeArrowheads="1"/>
          </p:cNvSpPr>
          <p:nvPr/>
        </p:nvSpPr>
        <p:spPr bwMode="auto">
          <a:xfrm>
            <a:off x="4143374" y="257175"/>
            <a:ext cx="1376643"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dirty="0">
                <a:solidFill>
                  <a:srgbClr val="008000"/>
                </a:solidFill>
              </a:rPr>
              <a:t>Example</a:t>
            </a:r>
          </a:p>
        </p:txBody>
      </p:sp>
      <p:sp>
        <p:nvSpPr>
          <p:cNvPr id="17412" name="Rectangle 7">
            <a:extLst>
              <a:ext uri="{FF2B5EF4-FFF2-40B4-BE49-F238E27FC236}">
                <a16:creationId xmlns:a16="http://schemas.microsoft.com/office/drawing/2014/main" id="{59B79442-32B4-4F73-AB26-EC25DB616745}"/>
              </a:ext>
            </a:extLst>
          </p:cNvPr>
          <p:cNvSpPr>
            <a:spLocks noChangeArrowheads="1"/>
          </p:cNvSpPr>
          <p:nvPr/>
        </p:nvSpPr>
        <p:spPr bwMode="auto">
          <a:xfrm>
            <a:off x="2814638" y="642938"/>
            <a:ext cx="3429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The algorithm takes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3</a:t>
            </a:r>
            <a:r>
              <a:rPr lang="en-US" altLang="en-US" sz="1125">
                <a:solidFill>
                  <a:srgbClr val="000000"/>
                </a:solidFill>
              </a:rPr>
              <a:t>) time and requires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2</a:t>
            </a:r>
            <a:r>
              <a:rPr lang="en-US" altLang="en-US" sz="1125">
                <a:solidFill>
                  <a:srgbClr val="000000"/>
                </a:solidFill>
              </a:rPr>
              <a:t>) space.</a:t>
            </a:r>
          </a:p>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Example:</a:t>
            </a:r>
          </a:p>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Consider the following six matrix problem.</a:t>
            </a:r>
          </a:p>
          <a:p>
            <a:pPr marL="342900" indent="-342900" defTabSz="514350" eaLnBrk="1" fontAlgn="base" hangingPunct="1">
              <a:spcBef>
                <a:spcPct val="20000"/>
              </a:spcBef>
              <a:spcAft>
                <a:spcPct val="0"/>
              </a:spcAft>
              <a:buClr>
                <a:srgbClr val="FF0066"/>
              </a:buClr>
            </a:pPr>
            <a:endParaRPr lang="en-US" altLang="en-US" sz="1125">
              <a:solidFill>
                <a:srgbClr val="000000"/>
              </a:solidFill>
              <a:sym typeface="Symbol" panose="05050102010706020507" pitchFamily="18" charset="2"/>
            </a:endParaRPr>
          </a:p>
          <a:p>
            <a:pPr marL="342900" indent="-342900" defTabSz="514350" eaLnBrk="1" fontAlgn="base" hangingPunct="1">
              <a:spcBef>
                <a:spcPct val="20000"/>
              </a:spcBef>
              <a:spcAft>
                <a:spcPct val="0"/>
              </a:spcAft>
              <a:buClr>
                <a:srgbClr val="FF0066"/>
              </a:buClr>
              <a:buFont typeface="Wingdings" panose="05000000000000000000" pitchFamily="2" charset="2"/>
              <a:buChar char="Ø"/>
            </a:pPr>
            <a:endParaRPr lang="en-US" altLang="en-US" sz="1125">
              <a:solidFill>
                <a:srgbClr val="000000"/>
              </a:solidFill>
              <a:sym typeface="Symbol" panose="05050102010706020507" pitchFamily="18" charset="2"/>
            </a:endParaRPr>
          </a:p>
          <a:p>
            <a:pPr marL="342900" indent="-342900" defTabSz="514350" eaLnBrk="1" fontAlgn="base" hangingPunct="1">
              <a:spcBef>
                <a:spcPct val="20000"/>
              </a:spcBef>
              <a:spcAft>
                <a:spcPct val="0"/>
              </a:spcAft>
              <a:buClr>
                <a:srgbClr val="FF0066"/>
              </a:buClr>
              <a:buFont typeface="Wingdings" panose="05000000000000000000" pitchFamily="2" charset="2"/>
              <a:buChar char="Ø"/>
            </a:pPr>
            <a:endParaRPr lang="en-US" altLang="en-US" sz="1125">
              <a:solidFill>
                <a:srgbClr val="000000"/>
              </a:solidFill>
              <a:sym typeface="Symbol" panose="05050102010706020507" pitchFamily="18" charset="2"/>
            </a:endParaRPr>
          </a:p>
          <a:p>
            <a:pPr marL="342900" indent="-342900"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The problem therefore can be phrased as one of filling in the following table representing the values m.</a:t>
            </a:r>
          </a:p>
        </p:txBody>
      </p:sp>
      <p:graphicFrame>
        <p:nvGraphicFramePr>
          <p:cNvPr id="94276" name="Group 68">
            <a:extLst>
              <a:ext uri="{FF2B5EF4-FFF2-40B4-BE49-F238E27FC236}">
                <a16:creationId xmlns:a16="http://schemas.microsoft.com/office/drawing/2014/main" id="{1F834799-4970-444F-8014-F5F3CA15A716}"/>
              </a:ext>
            </a:extLst>
          </p:cNvPr>
          <p:cNvGraphicFramePr>
            <a:graphicFrameLocks noGrp="1"/>
          </p:cNvGraphicFramePr>
          <p:nvPr/>
        </p:nvGraphicFramePr>
        <p:xfrm>
          <a:off x="2932509" y="1585913"/>
          <a:ext cx="3353991" cy="419826"/>
        </p:xfrm>
        <a:graphic>
          <a:graphicData uri="http://schemas.openxmlformats.org/drawingml/2006/table">
            <a:tbl>
              <a:tblPr/>
              <a:tblGrid>
                <a:gridCol w="775097">
                  <a:extLst>
                    <a:ext uri="{9D8B030D-6E8A-4147-A177-3AD203B41FA5}">
                      <a16:colId xmlns:a16="http://schemas.microsoft.com/office/drawing/2014/main" val="20000"/>
                    </a:ext>
                  </a:extLst>
                </a:gridCol>
                <a:gridCol w="453628">
                  <a:extLst>
                    <a:ext uri="{9D8B030D-6E8A-4147-A177-3AD203B41FA5}">
                      <a16:colId xmlns:a16="http://schemas.microsoft.com/office/drawing/2014/main" val="20001"/>
                    </a:ext>
                  </a:extLst>
                </a:gridCol>
                <a:gridCol w="382191">
                  <a:extLst>
                    <a:ext uri="{9D8B030D-6E8A-4147-A177-3AD203B41FA5}">
                      <a16:colId xmlns:a16="http://schemas.microsoft.com/office/drawing/2014/main" val="20002"/>
                    </a:ext>
                  </a:extLst>
                </a:gridCol>
                <a:gridCol w="382191">
                  <a:extLst>
                    <a:ext uri="{9D8B030D-6E8A-4147-A177-3AD203B41FA5}">
                      <a16:colId xmlns:a16="http://schemas.microsoft.com/office/drawing/2014/main" val="20003"/>
                    </a:ext>
                  </a:extLst>
                </a:gridCol>
                <a:gridCol w="453628">
                  <a:extLst>
                    <a:ext uri="{9D8B030D-6E8A-4147-A177-3AD203B41FA5}">
                      <a16:colId xmlns:a16="http://schemas.microsoft.com/office/drawing/2014/main" val="20004"/>
                    </a:ext>
                  </a:extLst>
                </a:gridCol>
                <a:gridCol w="453628">
                  <a:extLst>
                    <a:ext uri="{9D8B030D-6E8A-4147-A177-3AD203B41FA5}">
                      <a16:colId xmlns:a16="http://schemas.microsoft.com/office/drawing/2014/main" val="20005"/>
                    </a:ext>
                  </a:extLst>
                </a:gridCol>
                <a:gridCol w="453628">
                  <a:extLst>
                    <a:ext uri="{9D8B030D-6E8A-4147-A177-3AD203B41FA5}">
                      <a16:colId xmlns:a16="http://schemas.microsoft.com/office/drawing/2014/main" val="20006"/>
                    </a:ext>
                  </a:extLst>
                </a:gridCol>
              </a:tblGrid>
              <a:tr h="214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Matrix</a:t>
                      </a:r>
                    </a:p>
                  </a:txBody>
                  <a:tcPr marL="51435" marR="51435" marT="25696" marB="2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1</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2</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3</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5</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A</a:t>
                      </a:r>
                      <a:r>
                        <a:rPr kumimoji="0" lang="en-US" sz="1000" b="0" i="0" u="none" strike="noStrike" cap="none" normalizeH="0" baseline="-25000">
                          <a:ln>
                            <a:noFill/>
                          </a:ln>
                          <a:solidFill>
                            <a:schemeClr val="tx1"/>
                          </a:solidFill>
                          <a:effectLst/>
                          <a:latin typeface="Arial" charset="0"/>
                          <a:cs typeface="Arial" charset="0"/>
                        </a:rPr>
                        <a:t>6</a:t>
                      </a:r>
                      <a:endParaRPr kumimoji="0" lang="en-US" sz="1000" b="0" i="0" u="none" strike="noStrike" cap="none" normalizeH="0" baseline="0">
                        <a:ln>
                          <a:noFill/>
                        </a:ln>
                        <a:solidFill>
                          <a:schemeClr val="tx1"/>
                        </a:solidFill>
                        <a:effectLst/>
                        <a:latin typeface="Arial" charset="0"/>
                        <a:cs typeface="Arial" charset="0"/>
                      </a:endParaRPr>
                    </a:p>
                  </a:txBody>
                  <a:tcPr marL="51435" marR="51435" marT="25696" marB="2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Dimensions</a:t>
                      </a:r>
                    </a:p>
                  </a:txBody>
                  <a:tcPr marL="51435" marR="51435" marT="25696" marB="2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10x20</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20x5</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5x15</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15x50</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50x10</a:t>
                      </a:r>
                    </a:p>
                  </a:txBody>
                  <a:tcPr marL="51435" marR="51435" marT="25696" marB="2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10x15</a:t>
                      </a:r>
                    </a:p>
                  </a:txBody>
                  <a:tcPr marL="51435" marR="51435" marT="25696" marB="2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316" name="Group 108">
            <a:extLst>
              <a:ext uri="{FF2B5EF4-FFF2-40B4-BE49-F238E27FC236}">
                <a16:creationId xmlns:a16="http://schemas.microsoft.com/office/drawing/2014/main" id="{515F8992-407D-49E1-950A-106F7DD320AA}"/>
              </a:ext>
            </a:extLst>
          </p:cNvPr>
          <p:cNvGraphicFramePr>
            <a:graphicFrameLocks noGrp="1"/>
          </p:cNvGraphicFramePr>
          <p:nvPr/>
        </p:nvGraphicFramePr>
        <p:xfrm>
          <a:off x="3157538" y="3243262"/>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4327" name="Text Box 119">
            <a:extLst>
              <a:ext uri="{FF2B5EF4-FFF2-40B4-BE49-F238E27FC236}">
                <a16:creationId xmlns:a16="http://schemas.microsoft.com/office/drawing/2014/main" id="{D06D1467-F889-4358-B870-45B82F3432F6}"/>
              </a:ext>
            </a:extLst>
          </p:cNvPr>
          <p:cNvSpPr txBox="1">
            <a:spLocks noChangeArrowheads="1"/>
          </p:cNvSpPr>
          <p:nvPr/>
        </p:nvSpPr>
        <p:spPr bwMode="auto">
          <a:xfrm>
            <a:off x="3524548" y="348793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28" name="Text Box 120">
            <a:extLst>
              <a:ext uri="{FF2B5EF4-FFF2-40B4-BE49-F238E27FC236}">
                <a16:creationId xmlns:a16="http://schemas.microsoft.com/office/drawing/2014/main" id="{6BFE8CC5-6262-4EDD-9763-CBDA5DB915B7}"/>
              </a:ext>
            </a:extLst>
          </p:cNvPr>
          <p:cNvSpPr txBox="1">
            <a:spLocks noChangeArrowheads="1"/>
          </p:cNvSpPr>
          <p:nvPr/>
        </p:nvSpPr>
        <p:spPr bwMode="auto">
          <a:xfrm>
            <a:off x="3971925" y="366831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29" name="Text Box 121">
            <a:extLst>
              <a:ext uri="{FF2B5EF4-FFF2-40B4-BE49-F238E27FC236}">
                <a16:creationId xmlns:a16="http://schemas.microsoft.com/office/drawing/2014/main" id="{C53F9F8A-CF01-4240-ACA8-07BD1B678FD2}"/>
              </a:ext>
            </a:extLst>
          </p:cNvPr>
          <p:cNvSpPr txBox="1">
            <a:spLocks noChangeArrowheads="1"/>
          </p:cNvSpPr>
          <p:nvPr/>
        </p:nvSpPr>
        <p:spPr bwMode="auto">
          <a:xfrm>
            <a:off x="4400550" y="3882628"/>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30" name="Text Box 122">
            <a:extLst>
              <a:ext uri="{FF2B5EF4-FFF2-40B4-BE49-F238E27FC236}">
                <a16:creationId xmlns:a16="http://schemas.microsoft.com/office/drawing/2014/main" id="{589515C5-B2D6-4C34-A9CA-D71A34A47B85}"/>
              </a:ext>
            </a:extLst>
          </p:cNvPr>
          <p:cNvSpPr txBox="1">
            <a:spLocks noChangeArrowheads="1"/>
          </p:cNvSpPr>
          <p:nvPr/>
        </p:nvSpPr>
        <p:spPr bwMode="auto">
          <a:xfrm>
            <a:off x="4829175" y="411480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31" name="Text Box 123">
            <a:extLst>
              <a:ext uri="{FF2B5EF4-FFF2-40B4-BE49-F238E27FC236}">
                <a16:creationId xmlns:a16="http://schemas.microsoft.com/office/drawing/2014/main" id="{4C159585-8E11-47A4-8586-91A46DCB79C2}"/>
              </a:ext>
            </a:extLst>
          </p:cNvPr>
          <p:cNvSpPr txBox="1">
            <a:spLocks noChangeArrowheads="1"/>
          </p:cNvSpPr>
          <p:nvPr/>
        </p:nvSpPr>
        <p:spPr bwMode="auto">
          <a:xfrm>
            <a:off x="5300663" y="431125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94332" name="Text Box 124">
            <a:extLst>
              <a:ext uri="{FF2B5EF4-FFF2-40B4-BE49-F238E27FC236}">
                <a16:creationId xmlns:a16="http://schemas.microsoft.com/office/drawing/2014/main" id="{CB952DEB-E3F8-4D46-8470-66B8EAEAAA33}"/>
              </a:ext>
            </a:extLst>
          </p:cNvPr>
          <p:cNvSpPr txBox="1">
            <a:spLocks noChangeArrowheads="1"/>
          </p:cNvSpPr>
          <p:nvPr/>
        </p:nvSpPr>
        <p:spPr bwMode="auto">
          <a:xfrm>
            <a:off x="5772150" y="449163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428787" y="2098796"/>
              <a:ext cx="2676600" cy="391320"/>
            </p14:xfrm>
          </p:contentPart>
        </mc:Choice>
        <mc:Fallback xmlns="">
          <p:pic>
            <p:nvPicPr>
              <p:cNvPr id="5" name="Ink 4"/>
              <p:cNvPicPr/>
              <p:nvPr/>
            </p:nvPicPr>
            <p:blipFill>
              <a:blip r:embed="rId4"/>
              <a:stretch>
                <a:fillRect/>
              </a:stretch>
            </p:blipFill>
            <p:spPr>
              <a:xfrm>
                <a:off x="6422667" y="2093396"/>
                <a:ext cx="2689560" cy="404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3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3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27" grpId="0"/>
      <p:bldP spid="94328" grpId="0"/>
      <p:bldP spid="94329" grpId="0"/>
      <p:bldP spid="94330" grpId="0"/>
      <p:bldP spid="94331" grpId="0"/>
      <p:bldP spid="943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DE7CB3A8-5D72-4A68-94B6-FCA2DA5544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9B3465E6-F75D-4311-85D3-A62CD47F3DA2}" type="slidenum">
              <a:rPr lang="ar-SA" altLang="en-US" sz="788">
                <a:solidFill>
                  <a:srgbClr val="000000"/>
                </a:solidFill>
              </a:rPr>
              <a:pPr defTabSz="514350" eaLnBrk="1" fontAlgn="base" hangingPunct="1">
                <a:spcBef>
                  <a:spcPct val="0"/>
                </a:spcBef>
                <a:spcAft>
                  <a:spcPct val="0"/>
                </a:spcAft>
              </a:pPr>
              <a:t>37</a:t>
            </a:fld>
            <a:endParaRPr lang="en-US" altLang="en-US" sz="788">
              <a:solidFill>
                <a:srgbClr val="000000"/>
              </a:solidFill>
            </a:endParaRPr>
          </a:p>
        </p:txBody>
      </p:sp>
      <p:sp>
        <p:nvSpPr>
          <p:cNvPr id="18435" name="Rectangle 4">
            <a:extLst>
              <a:ext uri="{FF2B5EF4-FFF2-40B4-BE49-F238E27FC236}">
                <a16:creationId xmlns:a16="http://schemas.microsoft.com/office/drawing/2014/main" id="{CA237209-6E73-4BBF-A662-298CD721CC1C}"/>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8436" name="Rectangle 5">
            <a:extLst>
              <a:ext uri="{FF2B5EF4-FFF2-40B4-BE49-F238E27FC236}">
                <a16:creationId xmlns:a16="http://schemas.microsoft.com/office/drawing/2014/main" id="{F0107D5B-537B-4DCF-939E-BDDBC9B300EA}"/>
              </a:ext>
            </a:extLst>
          </p:cNvPr>
          <p:cNvSpPr>
            <a:spLocks noChangeArrowheads="1"/>
          </p:cNvSpPr>
          <p:nvPr/>
        </p:nvSpPr>
        <p:spPr bwMode="auto">
          <a:xfrm>
            <a:off x="2814638" y="642938"/>
            <a:ext cx="3429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Chains of length 2 are easy, as there is no minimization required, so</a:t>
            </a:r>
          </a:p>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a:t>
            </a:r>
            <a:r>
              <a:rPr lang="en-US" altLang="en-US" sz="1125" dirty="0" err="1">
                <a:solidFill>
                  <a:srgbClr val="000000"/>
                </a:solidFill>
              </a:rPr>
              <a:t>i</a:t>
            </a:r>
            <a:r>
              <a:rPr lang="en-US" altLang="en-US" sz="1125" dirty="0">
                <a:solidFill>
                  <a:srgbClr val="000000"/>
                </a:solidFill>
              </a:rPr>
              <a:t>, i+1] = p</a:t>
            </a:r>
            <a:r>
              <a:rPr lang="en-US" altLang="en-US" sz="1125" baseline="-25000" dirty="0">
                <a:solidFill>
                  <a:srgbClr val="000000"/>
                </a:solidFill>
              </a:rPr>
              <a:t>i-1</a:t>
            </a:r>
            <a:r>
              <a:rPr lang="en-US" altLang="en-US" sz="1125" dirty="0">
                <a:solidFill>
                  <a:srgbClr val="000000"/>
                </a:solidFill>
              </a:rPr>
              <a:t>p</a:t>
            </a:r>
            <a:r>
              <a:rPr lang="en-US" altLang="en-US" sz="1125" baseline="-25000" dirty="0">
                <a:solidFill>
                  <a:srgbClr val="000000"/>
                </a:solidFill>
              </a:rPr>
              <a:t>i</a:t>
            </a:r>
            <a:r>
              <a:rPr lang="en-US" altLang="en-US" sz="1125" dirty="0">
                <a:solidFill>
                  <a:srgbClr val="000000"/>
                </a:solidFill>
              </a:rPr>
              <a:t>p</a:t>
            </a:r>
            <a:r>
              <a:rPr lang="en-US" altLang="en-US" sz="1125" baseline="-25000" dirty="0">
                <a:solidFill>
                  <a:srgbClr val="000000"/>
                </a:solidFill>
              </a:rPr>
              <a:t>i+1</a:t>
            </a:r>
            <a:endParaRPr lang="en-US" altLang="en-US" sz="1125" dirty="0">
              <a:solidFill>
                <a:srgbClr val="000000"/>
              </a:solidFill>
            </a:endParaRPr>
          </a:p>
        </p:txBody>
      </p:sp>
      <p:sp>
        <p:nvSpPr>
          <p:cNvPr id="150616" name="Rectangle 88">
            <a:extLst>
              <a:ext uri="{FF2B5EF4-FFF2-40B4-BE49-F238E27FC236}">
                <a16:creationId xmlns:a16="http://schemas.microsoft.com/office/drawing/2014/main" id="{AC122AB1-AD6D-484F-A442-30F3352D38E3}"/>
              </a:ext>
            </a:extLst>
          </p:cNvPr>
          <p:cNvSpPr>
            <a:spLocks noChangeArrowheads="1"/>
          </p:cNvSpPr>
          <p:nvPr/>
        </p:nvSpPr>
        <p:spPr bwMode="auto">
          <a:xfrm>
            <a:off x="2814637" y="2185987"/>
            <a:ext cx="2528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m[5, 6] = 50x10x15 = 7500</a:t>
            </a:r>
          </a:p>
        </p:txBody>
      </p:sp>
      <p:sp>
        <p:nvSpPr>
          <p:cNvPr id="150617" name="Rectangle 89">
            <a:extLst>
              <a:ext uri="{FF2B5EF4-FFF2-40B4-BE49-F238E27FC236}">
                <a16:creationId xmlns:a16="http://schemas.microsoft.com/office/drawing/2014/main" id="{0AD265C3-EB6F-4B04-9C86-A7BBA6768A23}"/>
              </a:ext>
            </a:extLst>
          </p:cNvPr>
          <p:cNvSpPr>
            <a:spLocks noChangeArrowheads="1"/>
          </p:cNvSpPr>
          <p:nvPr/>
        </p:nvSpPr>
        <p:spPr bwMode="auto">
          <a:xfrm>
            <a:off x="2814637" y="1328737"/>
            <a:ext cx="2732275" cy="2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m[1, 2] = 10x20x5 = 1000</a:t>
            </a:r>
          </a:p>
        </p:txBody>
      </p:sp>
      <p:sp>
        <p:nvSpPr>
          <p:cNvPr id="150618" name="Rectangle 90">
            <a:extLst>
              <a:ext uri="{FF2B5EF4-FFF2-40B4-BE49-F238E27FC236}">
                <a16:creationId xmlns:a16="http://schemas.microsoft.com/office/drawing/2014/main" id="{43CCD2C2-C162-42A3-98C2-B7BF20A643C7}"/>
              </a:ext>
            </a:extLst>
          </p:cNvPr>
          <p:cNvSpPr>
            <a:spLocks noChangeArrowheads="1"/>
          </p:cNvSpPr>
          <p:nvPr/>
        </p:nvSpPr>
        <p:spPr bwMode="auto">
          <a:xfrm>
            <a:off x="2814637" y="1526084"/>
            <a:ext cx="2486026" cy="23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m[2, 3] = 20x5x15 = 1500</a:t>
            </a:r>
          </a:p>
        </p:txBody>
      </p:sp>
      <p:sp>
        <p:nvSpPr>
          <p:cNvPr id="150619" name="Rectangle 91">
            <a:extLst>
              <a:ext uri="{FF2B5EF4-FFF2-40B4-BE49-F238E27FC236}">
                <a16:creationId xmlns:a16="http://schemas.microsoft.com/office/drawing/2014/main" id="{5348CF24-DC53-402E-8CEE-5AA040746465}"/>
              </a:ext>
            </a:extLst>
          </p:cNvPr>
          <p:cNvSpPr>
            <a:spLocks noChangeArrowheads="1"/>
          </p:cNvSpPr>
          <p:nvPr/>
        </p:nvSpPr>
        <p:spPr bwMode="auto">
          <a:xfrm>
            <a:off x="2814638" y="1714502"/>
            <a:ext cx="2577633" cy="2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dirty="0">
                <a:solidFill>
                  <a:srgbClr val="000000"/>
                </a:solidFill>
              </a:rPr>
              <a:t>m[3, 4] = 5x15x50 = 3750</a:t>
            </a:r>
          </a:p>
        </p:txBody>
      </p:sp>
      <p:sp>
        <p:nvSpPr>
          <p:cNvPr id="150620" name="Rectangle 92">
            <a:extLst>
              <a:ext uri="{FF2B5EF4-FFF2-40B4-BE49-F238E27FC236}">
                <a16:creationId xmlns:a16="http://schemas.microsoft.com/office/drawing/2014/main" id="{A2F29DCF-1521-446E-881F-1A51B23E27F7}"/>
              </a:ext>
            </a:extLst>
          </p:cNvPr>
          <p:cNvSpPr>
            <a:spLocks noChangeArrowheads="1"/>
          </p:cNvSpPr>
          <p:nvPr/>
        </p:nvSpPr>
        <p:spPr bwMode="auto">
          <a:xfrm>
            <a:off x="2814637" y="1971675"/>
            <a:ext cx="25288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342900" indent="-34290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m[4, 5] = 15x50x10 = 7500</a:t>
            </a:r>
          </a:p>
        </p:txBody>
      </p:sp>
      <p:graphicFrame>
        <p:nvGraphicFramePr>
          <p:cNvPr id="150626" name="Group 98">
            <a:extLst>
              <a:ext uri="{FF2B5EF4-FFF2-40B4-BE49-F238E27FC236}">
                <a16:creationId xmlns:a16="http://schemas.microsoft.com/office/drawing/2014/main" id="{E9F572F0-8AD9-497D-9B93-41480926E3DA}"/>
              </a:ext>
            </a:extLst>
          </p:cNvPr>
          <p:cNvGraphicFramePr>
            <a:graphicFrameLocks noGrp="1"/>
          </p:cNvGraphicFramePr>
          <p:nvPr/>
        </p:nvGraphicFramePr>
        <p:xfrm>
          <a:off x="3157538" y="3243263"/>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453" name="Text Box 109">
            <a:extLst>
              <a:ext uri="{FF2B5EF4-FFF2-40B4-BE49-F238E27FC236}">
                <a16:creationId xmlns:a16="http://schemas.microsoft.com/office/drawing/2014/main" id="{BC9BB53C-E1D2-4CD2-BD62-C9604994FCAB}"/>
              </a:ext>
            </a:extLst>
          </p:cNvPr>
          <p:cNvSpPr txBox="1">
            <a:spLocks noChangeArrowheads="1"/>
          </p:cNvSpPr>
          <p:nvPr/>
        </p:nvSpPr>
        <p:spPr bwMode="auto">
          <a:xfrm>
            <a:off x="3524548" y="348793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4" name="Text Box 110">
            <a:extLst>
              <a:ext uri="{FF2B5EF4-FFF2-40B4-BE49-F238E27FC236}">
                <a16:creationId xmlns:a16="http://schemas.microsoft.com/office/drawing/2014/main" id="{618D52D7-ECF8-4906-9956-47E6EA7853C1}"/>
              </a:ext>
            </a:extLst>
          </p:cNvPr>
          <p:cNvSpPr txBox="1">
            <a:spLocks noChangeArrowheads="1"/>
          </p:cNvSpPr>
          <p:nvPr/>
        </p:nvSpPr>
        <p:spPr bwMode="auto">
          <a:xfrm>
            <a:off x="3971925" y="366831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5" name="Text Box 111">
            <a:extLst>
              <a:ext uri="{FF2B5EF4-FFF2-40B4-BE49-F238E27FC236}">
                <a16:creationId xmlns:a16="http://schemas.microsoft.com/office/drawing/2014/main" id="{BFBDBCFE-F994-407C-9630-B7830D5D0AA1}"/>
              </a:ext>
            </a:extLst>
          </p:cNvPr>
          <p:cNvSpPr txBox="1">
            <a:spLocks noChangeArrowheads="1"/>
          </p:cNvSpPr>
          <p:nvPr/>
        </p:nvSpPr>
        <p:spPr bwMode="auto">
          <a:xfrm>
            <a:off x="4400550" y="3882628"/>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6" name="Text Box 112">
            <a:extLst>
              <a:ext uri="{FF2B5EF4-FFF2-40B4-BE49-F238E27FC236}">
                <a16:creationId xmlns:a16="http://schemas.microsoft.com/office/drawing/2014/main" id="{2BB9DDC0-EE31-4667-8087-B1C174D91776}"/>
              </a:ext>
            </a:extLst>
          </p:cNvPr>
          <p:cNvSpPr txBox="1">
            <a:spLocks noChangeArrowheads="1"/>
          </p:cNvSpPr>
          <p:nvPr/>
        </p:nvSpPr>
        <p:spPr bwMode="auto">
          <a:xfrm>
            <a:off x="4829175" y="411480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7" name="Text Box 113">
            <a:extLst>
              <a:ext uri="{FF2B5EF4-FFF2-40B4-BE49-F238E27FC236}">
                <a16:creationId xmlns:a16="http://schemas.microsoft.com/office/drawing/2014/main" id="{8EAB2A15-43ED-43A3-887A-336DF14B478F}"/>
              </a:ext>
            </a:extLst>
          </p:cNvPr>
          <p:cNvSpPr txBox="1">
            <a:spLocks noChangeArrowheads="1"/>
          </p:cNvSpPr>
          <p:nvPr/>
        </p:nvSpPr>
        <p:spPr bwMode="auto">
          <a:xfrm>
            <a:off x="5300663" y="431125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8458" name="Text Box 114">
            <a:extLst>
              <a:ext uri="{FF2B5EF4-FFF2-40B4-BE49-F238E27FC236}">
                <a16:creationId xmlns:a16="http://schemas.microsoft.com/office/drawing/2014/main" id="{EB07A41C-EF0E-4B96-AEFF-9E580638B1AA}"/>
              </a:ext>
            </a:extLst>
          </p:cNvPr>
          <p:cNvSpPr txBox="1">
            <a:spLocks noChangeArrowheads="1"/>
          </p:cNvSpPr>
          <p:nvPr/>
        </p:nvSpPr>
        <p:spPr bwMode="auto">
          <a:xfrm>
            <a:off x="5772150" y="449163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50643" name="Text Box 115">
            <a:extLst>
              <a:ext uri="{FF2B5EF4-FFF2-40B4-BE49-F238E27FC236}">
                <a16:creationId xmlns:a16="http://schemas.microsoft.com/office/drawing/2014/main" id="{D08010EC-3AFB-461E-A473-E276224439C1}"/>
              </a:ext>
            </a:extLst>
          </p:cNvPr>
          <p:cNvSpPr txBox="1">
            <a:spLocks noChangeArrowheads="1"/>
          </p:cNvSpPr>
          <p:nvPr/>
        </p:nvSpPr>
        <p:spPr bwMode="auto">
          <a:xfrm>
            <a:off x="3843337" y="3454896"/>
            <a:ext cx="72866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150644" name="Text Box 116">
            <a:extLst>
              <a:ext uri="{FF2B5EF4-FFF2-40B4-BE49-F238E27FC236}">
                <a16:creationId xmlns:a16="http://schemas.microsoft.com/office/drawing/2014/main" id="{70DD7023-12E2-4B53-A4C3-1851000D8E25}"/>
              </a:ext>
            </a:extLst>
          </p:cNvPr>
          <p:cNvSpPr txBox="1">
            <a:spLocks noChangeArrowheads="1"/>
          </p:cNvSpPr>
          <p:nvPr/>
        </p:nvSpPr>
        <p:spPr bwMode="auto">
          <a:xfrm>
            <a:off x="4229100" y="3669209"/>
            <a:ext cx="59204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150645" name="Text Box 117">
            <a:extLst>
              <a:ext uri="{FF2B5EF4-FFF2-40B4-BE49-F238E27FC236}">
                <a16:creationId xmlns:a16="http://schemas.microsoft.com/office/drawing/2014/main" id="{558CF8ED-101B-4F52-974F-37864DFF7F23}"/>
              </a:ext>
            </a:extLst>
          </p:cNvPr>
          <p:cNvSpPr txBox="1">
            <a:spLocks noChangeArrowheads="1"/>
          </p:cNvSpPr>
          <p:nvPr/>
        </p:nvSpPr>
        <p:spPr bwMode="auto">
          <a:xfrm>
            <a:off x="4657725" y="3883521"/>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3750</a:t>
            </a:r>
          </a:p>
        </p:txBody>
      </p:sp>
      <p:sp>
        <p:nvSpPr>
          <p:cNvPr id="150646" name="Text Box 118">
            <a:extLst>
              <a:ext uri="{FF2B5EF4-FFF2-40B4-BE49-F238E27FC236}">
                <a16:creationId xmlns:a16="http://schemas.microsoft.com/office/drawing/2014/main" id="{BD934DD4-6848-44E4-BF50-2B41F87073B9}"/>
              </a:ext>
            </a:extLst>
          </p:cNvPr>
          <p:cNvSpPr txBox="1">
            <a:spLocks noChangeArrowheads="1"/>
          </p:cNvSpPr>
          <p:nvPr/>
        </p:nvSpPr>
        <p:spPr bwMode="auto">
          <a:xfrm>
            <a:off x="5164039" y="4114800"/>
            <a:ext cx="56524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150647" name="Text Box 119">
            <a:extLst>
              <a:ext uri="{FF2B5EF4-FFF2-40B4-BE49-F238E27FC236}">
                <a16:creationId xmlns:a16="http://schemas.microsoft.com/office/drawing/2014/main" id="{4116C19A-024C-4E90-BB3A-F023FDCFD315}"/>
              </a:ext>
            </a:extLst>
          </p:cNvPr>
          <p:cNvSpPr txBox="1">
            <a:spLocks noChangeArrowheads="1"/>
          </p:cNvSpPr>
          <p:nvPr/>
        </p:nvSpPr>
        <p:spPr bwMode="auto">
          <a:xfrm>
            <a:off x="5635526" y="4312146"/>
            <a:ext cx="608112"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6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6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6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6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6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6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6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06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16" grpId="0"/>
      <p:bldP spid="150617" grpId="0"/>
      <p:bldP spid="150618" grpId="0"/>
      <p:bldP spid="150619" grpId="0"/>
      <p:bldP spid="150620" grpId="0"/>
      <p:bldP spid="150643" grpId="0"/>
      <p:bldP spid="150644" grpId="0"/>
      <p:bldP spid="150645" grpId="0"/>
      <p:bldP spid="150646" grpId="0"/>
      <p:bldP spid="1506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87E2AEAF-857E-4FCC-86BB-AA449696E7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8D94B85D-0C29-44E3-9151-4DD4021246A6}" type="slidenum">
              <a:rPr lang="ar-SA" altLang="en-US" sz="788">
                <a:solidFill>
                  <a:srgbClr val="000000"/>
                </a:solidFill>
              </a:rPr>
              <a:pPr defTabSz="514350" eaLnBrk="1" fontAlgn="base" hangingPunct="1">
                <a:spcBef>
                  <a:spcPct val="0"/>
                </a:spcBef>
                <a:spcAft>
                  <a:spcPct val="0"/>
                </a:spcAft>
              </a:pPr>
              <a:t>38</a:t>
            </a:fld>
            <a:endParaRPr lang="en-US" altLang="en-US" sz="788">
              <a:solidFill>
                <a:srgbClr val="000000"/>
              </a:solidFill>
            </a:endParaRPr>
          </a:p>
        </p:txBody>
      </p:sp>
      <p:sp>
        <p:nvSpPr>
          <p:cNvPr id="19459" name="Rectangle 4">
            <a:extLst>
              <a:ext uri="{FF2B5EF4-FFF2-40B4-BE49-F238E27FC236}">
                <a16:creationId xmlns:a16="http://schemas.microsoft.com/office/drawing/2014/main" id="{787ABD35-0B67-4E05-90B1-B4C6C1B96B68}"/>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9460" name="Rectangle 5">
            <a:extLst>
              <a:ext uri="{FF2B5EF4-FFF2-40B4-BE49-F238E27FC236}">
                <a16:creationId xmlns:a16="http://schemas.microsoft.com/office/drawing/2014/main" id="{BD33E72E-E74B-439F-9C35-8D7AA1DBC34B}"/>
              </a:ext>
            </a:extLst>
          </p:cNvPr>
          <p:cNvSpPr>
            <a:spLocks noChangeArrowheads="1"/>
          </p:cNvSpPr>
          <p:nvPr/>
        </p:nvSpPr>
        <p:spPr bwMode="auto">
          <a:xfrm>
            <a:off x="2643188" y="514350"/>
            <a:ext cx="35147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Chains of length 3 require some minimization – but only one each.</a:t>
            </a:r>
          </a:p>
        </p:txBody>
      </p:sp>
      <p:graphicFrame>
        <p:nvGraphicFramePr>
          <p:cNvPr id="151592" name="Group 40">
            <a:extLst>
              <a:ext uri="{FF2B5EF4-FFF2-40B4-BE49-F238E27FC236}">
                <a16:creationId xmlns:a16="http://schemas.microsoft.com/office/drawing/2014/main" id="{2EE781B5-7989-4E37-917B-393FD717BAE2}"/>
              </a:ext>
            </a:extLst>
          </p:cNvPr>
          <p:cNvGraphicFramePr>
            <a:graphicFrameLocks noGrp="1"/>
          </p:cNvGraphicFramePr>
          <p:nvPr/>
        </p:nvGraphicFramePr>
        <p:xfrm>
          <a:off x="3157538" y="3243263"/>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472" name="Text Box 17">
            <a:extLst>
              <a:ext uri="{FF2B5EF4-FFF2-40B4-BE49-F238E27FC236}">
                <a16:creationId xmlns:a16="http://schemas.microsoft.com/office/drawing/2014/main" id="{BBFCEE9F-1EE9-40F2-AFAF-D66AC53617E4}"/>
              </a:ext>
            </a:extLst>
          </p:cNvPr>
          <p:cNvSpPr txBox="1">
            <a:spLocks noChangeArrowheads="1"/>
          </p:cNvSpPr>
          <p:nvPr/>
        </p:nvSpPr>
        <p:spPr bwMode="auto">
          <a:xfrm>
            <a:off x="3524548" y="348793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3" name="Text Box 18">
            <a:extLst>
              <a:ext uri="{FF2B5EF4-FFF2-40B4-BE49-F238E27FC236}">
                <a16:creationId xmlns:a16="http://schemas.microsoft.com/office/drawing/2014/main" id="{7E17EF48-6FAE-4C87-8746-1CF44F2F3F1A}"/>
              </a:ext>
            </a:extLst>
          </p:cNvPr>
          <p:cNvSpPr txBox="1">
            <a:spLocks noChangeArrowheads="1"/>
          </p:cNvSpPr>
          <p:nvPr/>
        </p:nvSpPr>
        <p:spPr bwMode="auto">
          <a:xfrm>
            <a:off x="3971925" y="3668316"/>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4" name="Text Box 19">
            <a:extLst>
              <a:ext uri="{FF2B5EF4-FFF2-40B4-BE49-F238E27FC236}">
                <a16:creationId xmlns:a16="http://schemas.microsoft.com/office/drawing/2014/main" id="{B025AA52-9608-4415-9F56-7092EBCA8624}"/>
              </a:ext>
            </a:extLst>
          </p:cNvPr>
          <p:cNvSpPr txBox="1">
            <a:spLocks noChangeArrowheads="1"/>
          </p:cNvSpPr>
          <p:nvPr/>
        </p:nvSpPr>
        <p:spPr bwMode="auto">
          <a:xfrm>
            <a:off x="4400550" y="3882628"/>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5" name="Text Box 20">
            <a:extLst>
              <a:ext uri="{FF2B5EF4-FFF2-40B4-BE49-F238E27FC236}">
                <a16:creationId xmlns:a16="http://schemas.microsoft.com/office/drawing/2014/main" id="{89B8FDFF-FE29-4DFE-96EC-A5CDCD25483F}"/>
              </a:ext>
            </a:extLst>
          </p:cNvPr>
          <p:cNvSpPr txBox="1">
            <a:spLocks noChangeArrowheads="1"/>
          </p:cNvSpPr>
          <p:nvPr/>
        </p:nvSpPr>
        <p:spPr bwMode="auto">
          <a:xfrm>
            <a:off x="4829175" y="411480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6" name="Text Box 21">
            <a:extLst>
              <a:ext uri="{FF2B5EF4-FFF2-40B4-BE49-F238E27FC236}">
                <a16:creationId xmlns:a16="http://schemas.microsoft.com/office/drawing/2014/main" id="{900DCA82-F11D-4707-B235-3F052D578D4F}"/>
              </a:ext>
            </a:extLst>
          </p:cNvPr>
          <p:cNvSpPr txBox="1">
            <a:spLocks noChangeArrowheads="1"/>
          </p:cNvSpPr>
          <p:nvPr/>
        </p:nvSpPr>
        <p:spPr bwMode="auto">
          <a:xfrm>
            <a:off x="5300663" y="431125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9477" name="Text Box 22">
            <a:extLst>
              <a:ext uri="{FF2B5EF4-FFF2-40B4-BE49-F238E27FC236}">
                <a16:creationId xmlns:a16="http://schemas.microsoft.com/office/drawing/2014/main" id="{34A2E634-3C63-403B-A82F-7BB3FA95BF91}"/>
              </a:ext>
            </a:extLst>
          </p:cNvPr>
          <p:cNvSpPr txBox="1">
            <a:spLocks noChangeArrowheads="1"/>
          </p:cNvSpPr>
          <p:nvPr/>
        </p:nvSpPr>
        <p:spPr bwMode="auto">
          <a:xfrm>
            <a:off x="5772150" y="4491633"/>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151576" name="Rectangle 24">
            <a:extLst>
              <a:ext uri="{FF2B5EF4-FFF2-40B4-BE49-F238E27FC236}">
                <a16:creationId xmlns:a16="http://schemas.microsoft.com/office/drawing/2014/main" id="{CD38DD75-031A-485B-8598-B60FDA16DD76}"/>
              </a:ext>
            </a:extLst>
          </p:cNvPr>
          <p:cNvSpPr>
            <a:spLocks noChangeArrowheads="1"/>
          </p:cNvSpPr>
          <p:nvPr/>
        </p:nvSpPr>
        <p:spPr bwMode="auto">
          <a:xfrm>
            <a:off x="2643188" y="857250"/>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m[1,3]=min{(m[1,1]+m[2,3]+p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),(m[1,2]+m[3,3]+p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min{(0+1500+10x20x15), (1000+0+10x5x15)}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4500, 1750 } = 1750</a:t>
            </a:r>
          </a:p>
        </p:txBody>
      </p:sp>
      <p:sp>
        <p:nvSpPr>
          <p:cNvPr id="19479" name="Text Box 28">
            <a:extLst>
              <a:ext uri="{FF2B5EF4-FFF2-40B4-BE49-F238E27FC236}">
                <a16:creationId xmlns:a16="http://schemas.microsoft.com/office/drawing/2014/main" id="{C57328A0-81B5-4912-8DBA-B1630F7FDE0A}"/>
              </a:ext>
            </a:extLst>
          </p:cNvPr>
          <p:cNvSpPr txBox="1">
            <a:spLocks noChangeArrowheads="1"/>
          </p:cNvSpPr>
          <p:nvPr/>
        </p:nvSpPr>
        <p:spPr bwMode="auto">
          <a:xfrm>
            <a:off x="3843337" y="3454896"/>
            <a:ext cx="60811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19480" name="Text Box 29">
            <a:extLst>
              <a:ext uri="{FF2B5EF4-FFF2-40B4-BE49-F238E27FC236}">
                <a16:creationId xmlns:a16="http://schemas.microsoft.com/office/drawing/2014/main" id="{7108AF88-B596-45A4-BDCE-B6CC1BCF16AC}"/>
              </a:ext>
            </a:extLst>
          </p:cNvPr>
          <p:cNvSpPr txBox="1">
            <a:spLocks noChangeArrowheads="1"/>
          </p:cNvSpPr>
          <p:nvPr/>
        </p:nvSpPr>
        <p:spPr bwMode="auto">
          <a:xfrm>
            <a:off x="4229100" y="3669209"/>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19481" name="Text Box 30">
            <a:extLst>
              <a:ext uri="{FF2B5EF4-FFF2-40B4-BE49-F238E27FC236}">
                <a16:creationId xmlns:a16="http://schemas.microsoft.com/office/drawing/2014/main" id="{032DD6AA-E0C4-4C38-A180-997A4A66778B}"/>
              </a:ext>
            </a:extLst>
          </p:cNvPr>
          <p:cNvSpPr txBox="1">
            <a:spLocks noChangeArrowheads="1"/>
          </p:cNvSpPr>
          <p:nvPr/>
        </p:nvSpPr>
        <p:spPr bwMode="auto">
          <a:xfrm>
            <a:off x="4657725" y="3883521"/>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3750</a:t>
            </a:r>
          </a:p>
        </p:txBody>
      </p:sp>
      <p:sp>
        <p:nvSpPr>
          <p:cNvPr id="19482" name="Text Box 31">
            <a:extLst>
              <a:ext uri="{FF2B5EF4-FFF2-40B4-BE49-F238E27FC236}">
                <a16:creationId xmlns:a16="http://schemas.microsoft.com/office/drawing/2014/main" id="{4C11F9FB-AA10-40B3-B7BC-EF6C0B4F4DE1}"/>
              </a:ext>
            </a:extLst>
          </p:cNvPr>
          <p:cNvSpPr txBox="1">
            <a:spLocks noChangeArrowheads="1"/>
          </p:cNvSpPr>
          <p:nvPr/>
        </p:nvSpPr>
        <p:spPr bwMode="auto">
          <a:xfrm>
            <a:off x="5164038" y="4114800"/>
            <a:ext cx="6590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19483" name="Text Box 32">
            <a:extLst>
              <a:ext uri="{FF2B5EF4-FFF2-40B4-BE49-F238E27FC236}">
                <a16:creationId xmlns:a16="http://schemas.microsoft.com/office/drawing/2014/main" id="{EC857D91-E324-412C-8EAC-42E51E0B4014}"/>
              </a:ext>
            </a:extLst>
          </p:cNvPr>
          <p:cNvSpPr txBox="1">
            <a:spLocks noChangeArrowheads="1"/>
          </p:cNvSpPr>
          <p:nvPr/>
        </p:nvSpPr>
        <p:spPr bwMode="auto">
          <a:xfrm>
            <a:off x="5635525" y="4312146"/>
            <a:ext cx="6590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7500</a:t>
            </a:r>
          </a:p>
        </p:txBody>
      </p:sp>
      <p:sp>
        <p:nvSpPr>
          <p:cNvPr id="151585" name="Rectangle 33">
            <a:extLst>
              <a:ext uri="{FF2B5EF4-FFF2-40B4-BE49-F238E27FC236}">
                <a16:creationId xmlns:a16="http://schemas.microsoft.com/office/drawing/2014/main" id="{705B8ECF-C2E3-4459-8B04-E156606B6D98}"/>
              </a:ext>
            </a:extLst>
          </p:cNvPr>
          <p:cNvSpPr>
            <a:spLocks noChangeArrowheads="1"/>
          </p:cNvSpPr>
          <p:nvPr/>
        </p:nvSpPr>
        <p:spPr bwMode="auto">
          <a:xfrm>
            <a:off x="2643188" y="1414462"/>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m[2,4]=min{(m[2,2]+m[3,4]+p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),(m[2,3]+m[4,4]+p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min{(0+3750+20x5x50), (1500+0+20x15x50)}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8750, 16500 } = 8750</a:t>
            </a:r>
          </a:p>
        </p:txBody>
      </p:sp>
      <p:sp>
        <p:nvSpPr>
          <p:cNvPr id="151586" name="Rectangle 34">
            <a:extLst>
              <a:ext uri="{FF2B5EF4-FFF2-40B4-BE49-F238E27FC236}">
                <a16:creationId xmlns:a16="http://schemas.microsoft.com/office/drawing/2014/main" id="{AE46C47F-CBAE-4832-A130-80BA54049A09}"/>
              </a:ext>
            </a:extLst>
          </p:cNvPr>
          <p:cNvSpPr>
            <a:spLocks noChangeArrowheads="1"/>
          </p:cNvSpPr>
          <p:nvPr/>
        </p:nvSpPr>
        <p:spPr bwMode="auto">
          <a:xfrm>
            <a:off x="2643188" y="1971675"/>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m[3,5]=min{(m[3,3]+m[4,5]+p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),(m[3,4]+m[5,5]+p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min{(0+7500+5x15x10), (3750+0+5x50x10)}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8250, 6250 } = 6250</a:t>
            </a:r>
          </a:p>
        </p:txBody>
      </p:sp>
      <p:sp>
        <p:nvSpPr>
          <p:cNvPr id="151591" name="Rectangle 39">
            <a:extLst>
              <a:ext uri="{FF2B5EF4-FFF2-40B4-BE49-F238E27FC236}">
                <a16:creationId xmlns:a16="http://schemas.microsoft.com/office/drawing/2014/main" id="{C9EABB10-CD3C-4F0B-95E7-4242AF121800}"/>
              </a:ext>
            </a:extLst>
          </p:cNvPr>
          <p:cNvSpPr>
            <a:spLocks noChangeArrowheads="1"/>
          </p:cNvSpPr>
          <p:nvPr/>
        </p:nvSpPr>
        <p:spPr bwMode="auto">
          <a:xfrm>
            <a:off x="2643188" y="2528887"/>
            <a:ext cx="38576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m[4,6]=min{(m[4,4]+m[5,6]+p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),(m[4,5]+m[6,6]+p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min{(0+7500+15x50x15), (7500+0+15x10x15)}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18750, 9750 } = 9750</a:t>
            </a:r>
          </a:p>
        </p:txBody>
      </p:sp>
      <p:sp>
        <p:nvSpPr>
          <p:cNvPr id="151593" name="Text Box 41">
            <a:extLst>
              <a:ext uri="{FF2B5EF4-FFF2-40B4-BE49-F238E27FC236}">
                <a16:creationId xmlns:a16="http://schemas.microsoft.com/office/drawing/2014/main" id="{763D5172-9C9C-4810-BF5E-FC578C62EB84}"/>
              </a:ext>
            </a:extLst>
          </p:cNvPr>
          <p:cNvSpPr txBox="1">
            <a:spLocks noChangeArrowheads="1"/>
          </p:cNvSpPr>
          <p:nvPr/>
        </p:nvSpPr>
        <p:spPr bwMode="auto">
          <a:xfrm>
            <a:off x="4229100" y="3471863"/>
            <a:ext cx="67776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1750</a:t>
            </a:r>
          </a:p>
        </p:txBody>
      </p:sp>
      <p:sp>
        <p:nvSpPr>
          <p:cNvPr id="151594" name="Text Box 42">
            <a:extLst>
              <a:ext uri="{FF2B5EF4-FFF2-40B4-BE49-F238E27FC236}">
                <a16:creationId xmlns:a16="http://schemas.microsoft.com/office/drawing/2014/main" id="{8375EC79-8CEF-46FD-9EBB-3736C0BFF75A}"/>
              </a:ext>
            </a:extLst>
          </p:cNvPr>
          <p:cNvSpPr txBox="1">
            <a:spLocks noChangeArrowheads="1"/>
          </p:cNvSpPr>
          <p:nvPr/>
        </p:nvSpPr>
        <p:spPr bwMode="auto">
          <a:xfrm>
            <a:off x="4692551" y="3667423"/>
            <a:ext cx="65097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8750</a:t>
            </a:r>
          </a:p>
        </p:txBody>
      </p:sp>
      <p:sp>
        <p:nvSpPr>
          <p:cNvPr id="151595" name="Text Box 43">
            <a:extLst>
              <a:ext uri="{FF2B5EF4-FFF2-40B4-BE49-F238E27FC236}">
                <a16:creationId xmlns:a16="http://schemas.microsoft.com/office/drawing/2014/main" id="{BC5FCD7F-A6DB-4CC9-887D-BD2E7075B715}"/>
              </a:ext>
            </a:extLst>
          </p:cNvPr>
          <p:cNvSpPr txBox="1">
            <a:spLocks noChangeArrowheads="1"/>
          </p:cNvSpPr>
          <p:nvPr/>
        </p:nvSpPr>
        <p:spPr bwMode="auto">
          <a:xfrm>
            <a:off x="5164038" y="3873699"/>
            <a:ext cx="6604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6250</a:t>
            </a:r>
          </a:p>
        </p:txBody>
      </p:sp>
      <p:sp>
        <p:nvSpPr>
          <p:cNvPr id="151596" name="Text Box 44">
            <a:extLst>
              <a:ext uri="{FF2B5EF4-FFF2-40B4-BE49-F238E27FC236}">
                <a16:creationId xmlns:a16="http://schemas.microsoft.com/office/drawing/2014/main" id="{CD111849-C47A-456C-BA8E-A221447FF8C8}"/>
              </a:ext>
            </a:extLst>
          </p:cNvPr>
          <p:cNvSpPr txBox="1">
            <a:spLocks noChangeArrowheads="1"/>
          </p:cNvSpPr>
          <p:nvPr/>
        </p:nvSpPr>
        <p:spPr bwMode="auto">
          <a:xfrm>
            <a:off x="5635526" y="4114800"/>
            <a:ext cx="6858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9750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5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5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6" grpId="0"/>
      <p:bldP spid="151585" grpId="0"/>
      <p:bldP spid="151586" grpId="0"/>
      <p:bldP spid="151591" grpId="0"/>
      <p:bldP spid="151593" grpId="0"/>
      <p:bldP spid="151594" grpId="0"/>
      <p:bldP spid="151595" grpId="0"/>
      <p:bldP spid="15159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2CC3EF58-6ED3-47E3-94B8-7E7EA14A52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B0F6DFC3-563D-4392-86BD-5FB20AD15B63}" type="slidenum">
              <a:rPr lang="ar-SA" altLang="en-US" sz="788">
                <a:solidFill>
                  <a:srgbClr val="000000"/>
                </a:solidFill>
              </a:rPr>
              <a:pPr defTabSz="514350" eaLnBrk="1" fontAlgn="base" hangingPunct="1">
                <a:spcBef>
                  <a:spcPct val="0"/>
                </a:spcBef>
                <a:spcAft>
                  <a:spcPct val="0"/>
                </a:spcAft>
              </a:pPr>
              <a:t>39</a:t>
            </a:fld>
            <a:endParaRPr lang="en-US" altLang="en-US" sz="788">
              <a:solidFill>
                <a:srgbClr val="000000"/>
              </a:solidFill>
            </a:endParaRPr>
          </a:p>
        </p:txBody>
      </p:sp>
      <p:graphicFrame>
        <p:nvGraphicFramePr>
          <p:cNvPr id="156676" name="Group 4">
            <a:extLst>
              <a:ext uri="{FF2B5EF4-FFF2-40B4-BE49-F238E27FC236}">
                <a16:creationId xmlns:a16="http://schemas.microsoft.com/office/drawing/2014/main" id="{A125071C-C9BF-4D3C-BB36-3EA0ACDEE577}"/>
              </a:ext>
            </a:extLst>
          </p:cNvPr>
          <p:cNvGraphicFramePr>
            <a:graphicFrameLocks noGrp="1"/>
          </p:cNvGraphicFramePr>
          <p:nvPr/>
        </p:nvGraphicFramePr>
        <p:xfrm>
          <a:off x="3157538" y="3241477"/>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494" name="Text Box 15">
            <a:extLst>
              <a:ext uri="{FF2B5EF4-FFF2-40B4-BE49-F238E27FC236}">
                <a16:creationId xmlns:a16="http://schemas.microsoft.com/office/drawing/2014/main" id="{05DEC76A-3458-4FB9-8857-B4BE3D33120A}"/>
              </a:ext>
            </a:extLst>
          </p:cNvPr>
          <p:cNvSpPr txBox="1">
            <a:spLocks noChangeArrowheads="1"/>
          </p:cNvSpPr>
          <p:nvPr/>
        </p:nvSpPr>
        <p:spPr bwMode="auto">
          <a:xfrm>
            <a:off x="3524548" y="348615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5" name="Text Box 16">
            <a:extLst>
              <a:ext uri="{FF2B5EF4-FFF2-40B4-BE49-F238E27FC236}">
                <a16:creationId xmlns:a16="http://schemas.microsoft.com/office/drawing/2014/main" id="{CF26AF63-5077-4BEA-967D-527986DB423F}"/>
              </a:ext>
            </a:extLst>
          </p:cNvPr>
          <p:cNvSpPr txBox="1">
            <a:spLocks noChangeArrowheads="1"/>
          </p:cNvSpPr>
          <p:nvPr/>
        </p:nvSpPr>
        <p:spPr bwMode="auto">
          <a:xfrm>
            <a:off x="3971925" y="366653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6" name="Text Box 17">
            <a:extLst>
              <a:ext uri="{FF2B5EF4-FFF2-40B4-BE49-F238E27FC236}">
                <a16:creationId xmlns:a16="http://schemas.microsoft.com/office/drawing/2014/main" id="{A8462B52-B95E-4C40-8309-2271766EF5B6}"/>
              </a:ext>
            </a:extLst>
          </p:cNvPr>
          <p:cNvSpPr txBox="1">
            <a:spLocks noChangeArrowheads="1"/>
          </p:cNvSpPr>
          <p:nvPr/>
        </p:nvSpPr>
        <p:spPr bwMode="auto">
          <a:xfrm>
            <a:off x="4400550" y="3880842"/>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7" name="Text Box 18">
            <a:extLst>
              <a:ext uri="{FF2B5EF4-FFF2-40B4-BE49-F238E27FC236}">
                <a16:creationId xmlns:a16="http://schemas.microsoft.com/office/drawing/2014/main" id="{ADD74B21-3BB0-41AD-AA4D-1966E6609928}"/>
              </a:ext>
            </a:extLst>
          </p:cNvPr>
          <p:cNvSpPr txBox="1">
            <a:spLocks noChangeArrowheads="1"/>
          </p:cNvSpPr>
          <p:nvPr/>
        </p:nvSpPr>
        <p:spPr bwMode="auto">
          <a:xfrm>
            <a:off x="4829175" y="4113014"/>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8" name="Text Box 19">
            <a:extLst>
              <a:ext uri="{FF2B5EF4-FFF2-40B4-BE49-F238E27FC236}">
                <a16:creationId xmlns:a16="http://schemas.microsoft.com/office/drawing/2014/main" id="{6BBF649C-9C98-4D2F-B95E-F0A183305B9D}"/>
              </a:ext>
            </a:extLst>
          </p:cNvPr>
          <p:cNvSpPr txBox="1">
            <a:spLocks noChangeArrowheads="1"/>
          </p:cNvSpPr>
          <p:nvPr/>
        </p:nvSpPr>
        <p:spPr bwMode="auto">
          <a:xfrm>
            <a:off x="5300663" y="430946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499" name="Text Box 20">
            <a:extLst>
              <a:ext uri="{FF2B5EF4-FFF2-40B4-BE49-F238E27FC236}">
                <a16:creationId xmlns:a16="http://schemas.microsoft.com/office/drawing/2014/main" id="{B94BDACF-07FA-4E99-9487-6F85AC4FC2A9}"/>
              </a:ext>
            </a:extLst>
          </p:cNvPr>
          <p:cNvSpPr txBox="1">
            <a:spLocks noChangeArrowheads="1"/>
          </p:cNvSpPr>
          <p:nvPr/>
        </p:nvSpPr>
        <p:spPr bwMode="auto">
          <a:xfrm>
            <a:off x="5772150" y="448984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0500" name="Text Box 21">
            <a:extLst>
              <a:ext uri="{FF2B5EF4-FFF2-40B4-BE49-F238E27FC236}">
                <a16:creationId xmlns:a16="http://schemas.microsoft.com/office/drawing/2014/main" id="{54A962CB-5457-4FC6-8009-099DDE1BB180}"/>
              </a:ext>
            </a:extLst>
          </p:cNvPr>
          <p:cNvSpPr txBox="1">
            <a:spLocks noChangeArrowheads="1"/>
          </p:cNvSpPr>
          <p:nvPr/>
        </p:nvSpPr>
        <p:spPr bwMode="auto">
          <a:xfrm>
            <a:off x="3843337" y="3453111"/>
            <a:ext cx="55721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20501" name="Text Box 22">
            <a:extLst>
              <a:ext uri="{FF2B5EF4-FFF2-40B4-BE49-F238E27FC236}">
                <a16:creationId xmlns:a16="http://schemas.microsoft.com/office/drawing/2014/main" id="{7148D6BB-A241-4BB0-869D-70D0ECFF2A2A}"/>
              </a:ext>
            </a:extLst>
          </p:cNvPr>
          <p:cNvSpPr txBox="1">
            <a:spLocks noChangeArrowheads="1"/>
          </p:cNvSpPr>
          <p:nvPr/>
        </p:nvSpPr>
        <p:spPr bwMode="auto">
          <a:xfrm>
            <a:off x="4229100" y="3667423"/>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20502" name="Text Box 23">
            <a:extLst>
              <a:ext uri="{FF2B5EF4-FFF2-40B4-BE49-F238E27FC236}">
                <a16:creationId xmlns:a16="http://schemas.microsoft.com/office/drawing/2014/main" id="{0075C685-53D3-4D9B-B32D-3DF8E2586A76}"/>
              </a:ext>
            </a:extLst>
          </p:cNvPr>
          <p:cNvSpPr txBox="1">
            <a:spLocks noChangeArrowheads="1"/>
          </p:cNvSpPr>
          <p:nvPr/>
        </p:nvSpPr>
        <p:spPr bwMode="auto">
          <a:xfrm>
            <a:off x="4657725" y="3881736"/>
            <a:ext cx="63489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3750</a:t>
            </a:r>
          </a:p>
        </p:txBody>
      </p:sp>
      <p:sp>
        <p:nvSpPr>
          <p:cNvPr id="20503" name="Text Box 24">
            <a:extLst>
              <a:ext uri="{FF2B5EF4-FFF2-40B4-BE49-F238E27FC236}">
                <a16:creationId xmlns:a16="http://schemas.microsoft.com/office/drawing/2014/main" id="{56EE1533-6EA8-419A-9892-1583F53DA66C}"/>
              </a:ext>
            </a:extLst>
          </p:cNvPr>
          <p:cNvSpPr txBox="1">
            <a:spLocks noChangeArrowheads="1"/>
          </p:cNvSpPr>
          <p:nvPr/>
        </p:nvSpPr>
        <p:spPr bwMode="auto">
          <a:xfrm>
            <a:off x="5164038" y="4113014"/>
            <a:ext cx="6081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20504" name="Text Box 25">
            <a:extLst>
              <a:ext uri="{FF2B5EF4-FFF2-40B4-BE49-F238E27FC236}">
                <a16:creationId xmlns:a16="http://schemas.microsoft.com/office/drawing/2014/main" id="{05BA734B-C36D-462D-893A-75EDEFB6EEBE}"/>
              </a:ext>
            </a:extLst>
          </p:cNvPr>
          <p:cNvSpPr txBox="1">
            <a:spLocks noChangeArrowheads="1"/>
          </p:cNvSpPr>
          <p:nvPr/>
        </p:nvSpPr>
        <p:spPr bwMode="auto">
          <a:xfrm>
            <a:off x="5635526" y="4310361"/>
            <a:ext cx="659012"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20505" name="Text Box 26">
            <a:extLst>
              <a:ext uri="{FF2B5EF4-FFF2-40B4-BE49-F238E27FC236}">
                <a16:creationId xmlns:a16="http://schemas.microsoft.com/office/drawing/2014/main" id="{521D6F16-AA6D-43EA-AFDE-91F71996A43F}"/>
              </a:ext>
            </a:extLst>
          </p:cNvPr>
          <p:cNvSpPr txBox="1">
            <a:spLocks noChangeArrowheads="1"/>
          </p:cNvSpPr>
          <p:nvPr/>
        </p:nvSpPr>
        <p:spPr bwMode="auto">
          <a:xfrm>
            <a:off x="4229100" y="3470077"/>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1750</a:t>
            </a:r>
          </a:p>
        </p:txBody>
      </p:sp>
      <p:sp>
        <p:nvSpPr>
          <p:cNvPr id="20506" name="Text Box 27">
            <a:extLst>
              <a:ext uri="{FF2B5EF4-FFF2-40B4-BE49-F238E27FC236}">
                <a16:creationId xmlns:a16="http://schemas.microsoft.com/office/drawing/2014/main" id="{B2C80C9E-316E-4F5B-AF06-AAD102874A39}"/>
              </a:ext>
            </a:extLst>
          </p:cNvPr>
          <p:cNvSpPr txBox="1">
            <a:spLocks noChangeArrowheads="1"/>
          </p:cNvSpPr>
          <p:nvPr/>
        </p:nvSpPr>
        <p:spPr bwMode="auto">
          <a:xfrm>
            <a:off x="4692551" y="3665637"/>
            <a:ext cx="54113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8750</a:t>
            </a:r>
          </a:p>
        </p:txBody>
      </p:sp>
      <p:sp>
        <p:nvSpPr>
          <p:cNvPr id="20507" name="Text Box 28">
            <a:extLst>
              <a:ext uri="{FF2B5EF4-FFF2-40B4-BE49-F238E27FC236}">
                <a16:creationId xmlns:a16="http://schemas.microsoft.com/office/drawing/2014/main" id="{82EA2E71-A0BF-4BCF-9ED9-D4720843BF37}"/>
              </a:ext>
            </a:extLst>
          </p:cNvPr>
          <p:cNvSpPr txBox="1">
            <a:spLocks noChangeArrowheads="1"/>
          </p:cNvSpPr>
          <p:nvPr/>
        </p:nvSpPr>
        <p:spPr bwMode="auto">
          <a:xfrm>
            <a:off x="5164039" y="3871913"/>
            <a:ext cx="54917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6250</a:t>
            </a:r>
          </a:p>
        </p:txBody>
      </p:sp>
      <p:sp>
        <p:nvSpPr>
          <p:cNvPr id="20508" name="Text Box 29">
            <a:extLst>
              <a:ext uri="{FF2B5EF4-FFF2-40B4-BE49-F238E27FC236}">
                <a16:creationId xmlns:a16="http://schemas.microsoft.com/office/drawing/2014/main" id="{14D31419-B1C5-43F0-9FB3-443475DB65F4}"/>
              </a:ext>
            </a:extLst>
          </p:cNvPr>
          <p:cNvSpPr txBox="1">
            <a:spLocks noChangeArrowheads="1"/>
          </p:cNvSpPr>
          <p:nvPr/>
        </p:nvSpPr>
        <p:spPr bwMode="auto">
          <a:xfrm>
            <a:off x="5635525" y="4113014"/>
            <a:ext cx="6938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9750</a:t>
            </a:r>
          </a:p>
        </p:txBody>
      </p:sp>
      <p:sp>
        <p:nvSpPr>
          <p:cNvPr id="20509" name="Rectangle 30">
            <a:extLst>
              <a:ext uri="{FF2B5EF4-FFF2-40B4-BE49-F238E27FC236}">
                <a16:creationId xmlns:a16="http://schemas.microsoft.com/office/drawing/2014/main" id="{A273AC25-0D7F-4F60-AB2D-219E9EEFA426}"/>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56703" name="Rectangle 31">
            <a:extLst>
              <a:ext uri="{FF2B5EF4-FFF2-40B4-BE49-F238E27FC236}">
                <a16:creationId xmlns:a16="http://schemas.microsoft.com/office/drawing/2014/main" id="{DD732670-AD74-4F54-9CA5-A4F543BEE298}"/>
              </a:ext>
            </a:extLst>
          </p:cNvPr>
          <p:cNvSpPr>
            <a:spLocks noChangeArrowheads="1"/>
          </p:cNvSpPr>
          <p:nvPr/>
        </p:nvSpPr>
        <p:spPr bwMode="auto">
          <a:xfrm>
            <a:off x="2643188" y="514350"/>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m[1,4]=min{(m[1,1]+m[2,4]+p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),(m[1,2]+m[3,4]+p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(m[1,3]+m[4,4]+p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min{(0+8750+10x20x50), (1000+3750+10x5x50),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(1750+0+10x15x50)}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18750, 7250, 9250  } = 7250</a:t>
            </a:r>
          </a:p>
        </p:txBody>
      </p:sp>
      <p:sp>
        <p:nvSpPr>
          <p:cNvPr id="156704" name="Rectangle 32">
            <a:extLst>
              <a:ext uri="{FF2B5EF4-FFF2-40B4-BE49-F238E27FC236}">
                <a16:creationId xmlns:a16="http://schemas.microsoft.com/office/drawing/2014/main" id="{7ACCBBDD-A000-4EF0-8970-5DF336216069}"/>
              </a:ext>
            </a:extLst>
          </p:cNvPr>
          <p:cNvSpPr>
            <a:spLocks noChangeArrowheads="1"/>
          </p:cNvSpPr>
          <p:nvPr/>
        </p:nvSpPr>
        <p:spPr bwMode="auto">
          <a:xfrm>
            <a:off x="2643188" y="1414462"/>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m[2,5]=min{(m[2,2]+m[3,5]+p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),(m[2,3]+m[4,5]+p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(m[2,4]+m[5,5]+p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min{(0+6250+20x5x10), (1500+7500+20x15x10),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(8750+0+20x50x10)}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7250, 12000, 18750  } = 7250</a:t>
            </a:r>
          </a:p>
        </p:txBody>
      </p:sp>
      <p:sp>
        <p:nvSpPr>
          <p:cNvPr id="156705" name="Rectangle 33">
            <a:extLst>
              <a:ext uri="{FF2B5EF4-FFF2-40B4-BE49-F238E27FC236}">
                <a16:creationId xmlns:a16="http://schemas.microsoft.com/office/drawing/2014/main" id="{663274CE-4EAD-46D7-B99B-EBA4D566C45C}"/>
              </a:ext>
            </a:extLst>
          </p:cNvPr>
          <p:cNvSpPr>
            <a:spLocks noChangeArrowheads="1"/>
          </p:cNvSpPr>
          <p:nvPr/>
        </p:nvSpPr>
        <p:spPr bwMode="auto">
          <a:xfrm>
            <a:off x="2643188" y="2314575"/>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m[3,6]=min{(m[3,3]+m[4,6]+p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),(m[3,4]+m[5,6]+p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(m[3,5]+m[6,6]+p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min{(0+9750+5x15x15), (3750+7500+5x50x15),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(6250+0+5x10x15)}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10875, 15000, 7000  } = 7000</a:t>
            </a:r>
          </a:p>
        </p:txBody>
      </p:sp>
      <p:sp>
        <p:nvSpPr>
          <p:cNvPr id="156706" name="Text Box 34">
            <a:extLst>
              <a:ext uri="{FF2B5EF4-FFF2-40B4-BE49-F238E27FC236}">
                <a16:creationId xmlns:a16="http://schemas.microsoft.com/office/drawing/2014/main" id="{B26E2C44-B81A-4970-8072-B09E5BCE50EF}"/>
              </a:ext>
            </a:extLst>
          </p:cNvPr>
          <p:cNvSpPr txBox="1">
            <a:spLocks noChangeArrowheads="1"/>
          </p:cNvSpPr>
          <p:nvPr/>
        </p:nvSpPr>
        <p:spPr bwMode="auto">
          <a:xfrm>
            <a:off x="4657725" y="3471863"/>
            <a:ext cx="5491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7250</a:t>
            </a:r>
          </a:p>
        </p:txBody>
      </p:sp>
      <p:sp>
        <p:nvSpPr>
          <p:cNvPr id="156707" name="Text Box 35">
            <a:extLst>
              <a:ext uri="{FF2B5EF4-FFF2-40B4-BE49-F238E27FC236}">
                <a16:creationId xmlns:a16="http://schemas.microsoft.com/office/drawing/2014/main" id="{5485E630-1115-4F6A-BC51-0737020E0BEE}"/>
              </a:ext>
            </a:extLst>
          </p:cNvPr>
          <p:cNvSpPr txBox="1">
            <a:spLocks noChangeArrowheads="1"/>
          </p:cNvSpPr>
          <p:nvPr/>
        </p:nvSpPr>
        <p:spPr bwMode="auto">
          <a:xfrm>
            <a:off x="5129212" y="3661172"/>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7250</a:t>
            </a:r>
          </a:p>
        </p:txBody>
      </p:sp>
      <p:sp>
        <p:nvSpPr>
          <p:cNvPr id="156708" name="Text Box 36">
            <a:extLst>
              <a:ext uri="{FF2B5EF4-FFF2-40B4-BE49-F238E27FC236}">
                <a16:creationId xmlns:a16="http://schemas.microsoft.com/office/drawing/2014/main" id="{23850ED6-274F-422D-A40E-73B1CADCC83B}"/>
              </a:ext>
            </a:extLst>
          </p:cNvPr>
          <p:cNvSpPr txBox="1">
            <a:spLocks noChangeArrowheads="1"/>
          </p:cNvSpPr>
          <p:nvPr/>
        </p:nvSpPr>
        <p:spPr bwMode="auto">
          <a:xfrm>
            <a:off x="5635525" y="3875484"/>
            <a:ext cx="55721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7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7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7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7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6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3" grpId="0"/>
      <p:bldP spid="156704" grpId="0"/>
      <p:bldP spid="156705" grpId="0"/>
      <p:bldP spid="156706" grpId="0"/>
      <p:bldP spid="156707" grpId="0"/>
      <p:bldP spid="1567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28650" y="0"/>
            <a:ext cx="7886700" cy="332331"/>
          </a:xfrm>
        </p:spPr>
        <p:txBody>
          <a:bodyPr>
            <a:normAutofit fontScale="90000"/>
          </a:bodyPr>
          <a:lstStyle/>
          <a:p>
            <a:r>
              <a:rPr lang="en-US" altLang="tr-TR" dirty="0"/>
              <a:t>Steps in Dynamic Programming</a:t>
            </a:r>
          </a:p>
        </p:txBody>
      </p:sp>
      <p:sp>
        <p:nvSpPr>
          <p:cNvPr id="112643" name="Rectangle 3"/>
          <p:cNvSpPr>
            <a:spLocks noGrp="1" noChangeArrowheads="1"/>
          </p:cNvSpPr>
          <p:nvPr>
            <p:ph type="body" idx="1"/>
          </p:nvPr>
        </p:nvSpPr>
        <p:spPr>
          <a:xfrm>
            <a:off x="796246" y="774120"/>
            <a:ext cx="6343650" cy="3869799"/>
          </a:xfrm>
        </p:spPr>
        <p:txBody>
          <a:bodyPr>
            <a:normAutofit/>
          </a:bodyPr>
          <a:lstStyle/>
          <a:p>
            <a:pPr marL="457200" indent="-457200">
              <a:buFont typeface="Wingdings" panose="05000000000000000000" pitchFamily="2" charset="2"/>
              <a:buAutoNum type="arabicPeriod"/>
            </a:pPr>
            <a:r>
              <a:rPr lang="en-US" altLang="tr-TR" sz="2400" dirty="0"/>
              <a:t>Characterize structure of an optimal solution.</a:t>
            </a:r>
          </a:p>
          <a:p>
            <a:pPr marL="457200" indent="-457200">
              <a:buFont typeface="Wingdings" panose="05000000000000000000" pitchFamily="2" charset="2"/>
              <a:buAutoNum type="arabicPeriod"/>
            </a:pPr>
            <a:r>
              <a:rPr lang="en-US" altLang="tr-TR" sz="2400" dirty="0"/>
              <a:t>Define value of optimal solution recursively.</a:t>
            </a:r>
          </a:p>
          <a:p>
            <a:pPr marL="457200" indent="-457200">
              <a:buFont typeface="Wingdings" panose="05000000000000000000" pitchFamily="2" charset="2"/>
              <a:buAutoNum type="arabicPeriod"/>
            </a:pPr>
            <a:r>
              <a:rPr lang="en-US" altLang="tr-TR" sz="2400" dirty="0"/>
              <a:t>Compute optimal solution values either </a:t>
            </a:r>
            <a:r>
              <a:rPr lang="en-US" altLang="tr-TR" sz="2400" dirty="0">
                <a:solidFill>
                  <a:srgbClr val="CC3300"/>
                </a:solidFill>
              </a:rPr>
              <a:t>top-down </a:t>
            </a:r>
            <a:r>
              <a:rPr lang="en-US" altLang="tr-TR" sz="2400" dirty="0">
                <a:solidFill>
                  <a:schemeClr val="tx1"/>
                </a:solidFill>
              </a:rPr>
              <a:t>with caching</a:t>
            </a:r>
            <a:r>
              <a:rPr lang="en-US" altLang="tr-TR" sz="2400" dirty="0"/>
              <a:t> or </a:t>
            </a:r>
            <a:r>
              <a:rPr lang="en-US" altLang="tr-TR" sz="2400" dirty="0">
                <a:solidFill>
                  <a:srgbClr val="CC3300"/>
                </a:solidFill>
              </a:rPr>
              <a:t>bottom-up </a:t>
            </a:r>
            <a:r>
              <a:rPr lang="en-US" altLang="tr-TR" sz="2400" dirty="0">
                <a:solidFill>
                  <a:schemeClr val="tx1"/>
                </a:solidFill>
              </a:rPr>
              <a:t>in a table</a:t>
            </a:r>
            <a:r>
              <a:rPr lang="en-US" altLang="tr-TR" sz="2400" dirty="0"/>
              <a:t>.</a:t>
            </a:r>
          </a:p>
          <a:p>
            <a:pPr marL="457200" indent="-457200">
              <a:buFont typeface="Wingdings" panose="05000000000000000000" pitchFamily="2" charset="2"/>
              <a:buAutoNum type="arabicPeriod"/>
            </a:pPr>
            <a:r>
              <a:rPr lang="en-US" altLang="tr-TR" sz="2400" dirty="0"/>
              <a:t>Construct an optimal solution from computed values.</a:t>
            </a:r>
          </a:p>
          <a:p>
            <a:pPr marL="0" indent="0">
              <a:buNone/>
            </a:pPr>
            <a:endParaRPr lang="en-US" altLang="tr-TR" sz="2400" dirty="0"/>
          </a:p>
        </p:txBody>
      </p:sp>
    </p:spTree>
    <p:extLst>
      <p:ext uri="{BB962C8B-B14F-4D97-AF65-F5344CB8AC3E}">
        <p14:creationId xmlns:p14="http://schemas.microsoft.com/office/powerpoint/2010/main" val="357107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DB1F3C56-9EC2-4357-B323-6CF522FF04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B986DAE4-572C-43F9-B8FA-DC1018882A61}" type="slidenum">
              <a:rPr lang="ar-SA" altLang="en-US" sz="788">
                <a:solidFill>
                  <a:srgbClr val="000000"/>
                </a:solidFill>
              </a:rPr>
              <a:pPr defTabSz="514350" eaLnBrk="1" fontAlgn="base" hangingPunct="1">
                <a:spcBef>
                  <a:spcPct val="0"/>
                </a:spcBef>
                <a:spcAft>
                  <a:spcPct val="0"/>
                </a:spcAft>
              </a:pPr>
              <a:t>40</a:t>
            </a:fld>
            <a:endParaRPr lang="en-US" altLang="en-US" sz="788">
              <a:solidFill>
                <a:srgbClr val="000000"/>
              </a:solidFill>
            </a:endParaRPr>
          </a:p>
        </p:txBody>
      </p:sp>
      <p:graphicFrame>
        <p:nvGraphicFramePr>
          <p:cNvPr id="152580" name="Group 4">
            <a:extLst>
              <a:ext uri="{FF2B5EF4-FFF2-40B4-BE49-F238E27FC236}">
                <a16:creationId xmlns:a16="http://schemas.microsoft.com/office/drawing/2014/main" id="{DAA454C6-650F-4025-9C33-940CC9D97FA0}"/>
              </a:ext>
            </a:extLst>
          </p:cNvPr>
          <p:cNvGraphicFramePr>
            <a:graphicFrameLocks noGrp="1"/>
          </p:cNvGraphicFramePr>
          <p:nvPr/>
        </p:nvGraphicFramePr>
        <p:xfrm>
          <a:off x="3157538" y="3241477"/>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18" name="Text Box 15">
            <a:extLst>
              <a:ext uri="{FF2B5EF4-FFF2-40B4-BE49-F238E27FC236}">
                <a16:creationId xmlns:a16="http://schemas.microsoft.com/office/drawing/2014/main" id="{18C5A165-3B25-4D83-9031-C0C48413949B}"/>
              </a:ext>
            </a:extLst>
          </p:cNvPr>
          <p:cNvSpPr txBox="1">
            <a:spLocks noChangeArrowheads="1"/>
          </p:cNvSpPr>
          <p:nvPr/>
        </p:nvSpPr>
        <p:spPr bwMode="auto">
          <a:xfrm>
            <a:off x="3524548" y="348615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19" name="Text Box 16">
            <a:extLst>
              <a:ext uri="{FF2B5EF4-FFF2-40B4-BE49-F238E27FC236}">
                <a16:creationId xmlns:a16="http://schemas.microsoft.com/office/drawing/2014/main" id="{D7773EC8-580D-4D47-88E3-20CD4B08E30A}"/>
              </a:ext>
            </a:extLst>
          </p:cNvPr>
          <p:cNvSpPr txBox="1">
            <a:spLocks noChangeArrowheads="1"/>
          </p:cNvSpPr>
          <p:nvPr/>
        </p:nvSpPr>
        <p:spPr bwMode="auto">
          <a:xfrm>
            <a:off x="3971925" y="3666530"/>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0" name="Text Box 17">
            <a:extLst>
              <a:ext uri="{FF2B5EF4-FFF2-40B4-BE49-F238E27FC236}">
                <a16:creationId xmlns:a16="http://schemas.microsoft.com/office/drawing/2014/main" id="{E736662A-E8FE-4DFA-B233-ADC1EAFE646C}"/>
              </a:ext>
            </a:extLst>
          </p:cNvPr>
          <p:cNvSpPr txBox="1">
            <a:spLocks noChangeArrowheads="1"/>
          </p:cNvSpPr>
          <p:nvPr/>
        </p:nvSpPr>
        <p:spPr bwMode="auto">
          <a:xfrm>
            <a:off x="4400550" y="3880842"/>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1" name="Text Box 18">
            <a:extLst>
              <a:ext uri="{FF2B5EF4-FFF2-40B4-BE49-F238E27FC236}">
                <a16:creationId xmlns:a16="http://schemas.microsoft.com/office/drawing/2014/main" id="{CCC7A1E6-85F5-457F-9412-A60CCF297366}"/>
              </a:ext>
            </a:extLst>
          </p:cNvPr>
          <p:cNvSpPr txBox="1">
            <a:spLocks noChangeArrowheads="1"/>
          </p:cNvSpPr>
          <p:nvPr/>
        </p:nvSpPr>
        <p:spPr bwMode="auto">
          <a:xfrm>
            <a:off x="4829175" y="4113014"/>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2" name="Text Box 19">
            <a:extLst>
              <a:ext uri="{FF2B5EF4-FFF2-40B4-BE49-F238E27FC236}">
                <a16:creationId xmlns:a16="http://schemas.microsoft.com/office/drawing/2014/main" id="{E79769DC-4212-417A-920F-83F7FC6D1F66}"/>
              </a:ext>
            </a:extLst>
          </p:cNvPr>
          <p:cNvSpPr txBox="1">
            <a:spLocks noChangeArrowheads="1"/>
          </p:cNvSpPr>
          <p:nvPr/>
        </p:nvSpPr>
        <p:spPr bwMode="auto">
          <a:xfrm>
            <a:off x="5300663" y="430946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3" name="Text Box 20">
            <a:extLst>
              <a:ext uri="{FF2B5EF4-FFF2-40B4-BE49-F238E27FC236}">
                <a16:creationId xmlns:a16="http://schemas.microsoft.com/office/drawing/2014/main" id="{356543ED-7343-4B5E-B0D8-C3ECA2F0B5EB}"/>
              </a:ext>
            </a:extLst>
          </p:cNvPr>
          <p:cNvSpPr txBox="1">
            <a:spLocks noChangeArrowheads="1"/>
          </p:cNvSpPr>
          <p:nvPr/>
        </p:nvSpPr>
        <p:spPr bwMode="auto">
          <a:xfrm>
            <a:off x="5772150" y="4489847"/>
            <a:ext cx="17145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0</a:t>
            </a:r>
          </a:p>
        </p:txBody>
      </p:sp>
      <p:sp>
        <p:nvSpPr>
          <p:cNvPr id="21524" name="Text Box 21">
            <a:extLst>
              <a:ext uri="{FF2B5EF4-FFF2-40B4-BE49-F238E27FC236}">
                <a16:creationId xmlns:a16="http://schemas.microsoft.com/office/drawing/2014/main" id="{4FF8978B-60AB-4F92-AF70-05C4F56C7164}"/>
              </a:ext>
            </a:extLst>
          </p:cNvPr>
          <p:cNvSpPr txBox="1">
            <a:spLocks noChangeArrowheads="1"/>
          </p:cNvSpPr>
          <p:nvPr/>
        </p:nvSpPr>
        <p:spPr bwMode="auto">
          <a:xfrm>
            <a:off x="3843337" y="3453111"/>
            <a:ext cx="64293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1000</a:t>
            </a:r>
          </a:p>
        </p:txBody>
      </p:sp>
      <p:sp>
        <p:nvSpPr>
          <p:cNvPr id="21525" name="Text Box 22">
            <a:extLst>
              <a:ext uri="{FF2B5EF4-FFF2-40B4-BE49-F238E27FC236}">
                <a16:creationId xmlns:a16="http://schemas.microsoft.com/office/drawing/2014/main" id="{F6360DA5-79B3-4A74-96DA-A04A49FD3C78}"/>
              </a:ext>
            </a:extLst>
          </p:cNvPr>
          <p:cNvSpPr txBox="1">
            <a:spLocks noChangeArrowheads="1"/>
          </p:cNvSpPr>
          <p:nvPr/>
        </p:nvSpPr>
        <p:spPr bwMode="auto">
          <a:xfrm>
            <a:off x="4229100" y="3667423"/>
            <a:ext cx="770036"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1500</a:t>
            </a:r>
          </a:p>
        </p:txBody>
      </p:sp>
      <p:sp>
        <p:nvSpPr>
          <p:cNvPr id="21526" name="Text Box 23">
            <a:extLst>
              <a:ext uri="{FF2B5EF4-FFF2-40B4-BE49-F238E27FC236}">
                <a16:creationId xmlns:a16="http://schemas.microsoft.com/office/drawing/2014/main" id="{318EC3DB-DE1B-42C1-A5E2-8843975D1531}"/>
              </a:ext>
            </a:extLst>
          </p:cNvPr>
          <p:cNvSpPr txBox="1">
            <a:spLocks noChangeArrowheads="1"/>
          </p:cNvSpPr>
          <p:nvPr/>
        </p:nvSpPr>
        <p:spPr bwMode="auto">
          <a:xfrm>
            <a:off x="4657725" y="3881736"/>
            <a:ext cx="657524"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3750</a:t>
            </a:r>
          </a:p>
        </p:txBody>
      </p:sp>
      <p:sp>
        <p:nvSpPr>
          <p:cNvPr id="21527" name="Text Box 24">
            <a:extLst>
              <a:ext uri="{FF2B5EF4-FFF2-40B4-BE49-F238E27FC236}">
                <a16:creationId xmlns:a16="http://schemas.microsoft.com/office/drawing/2014/main" id="{7D9ECB14-CAEF-47D6-A1AE-87BC825949A3}"/>
              </a:ext>
            </a:extLst>
          </p:cNvPr>
          <p:cNvSpPr txBox="1">
            <a:spLocks noChangeArrowheads="1"/>
          </p:cNvSpPr>
          <p:nvPr/>
        </p:nvSpPr>
        <p:spPr bwMode="auto">
          <a:xfrm>
            <a:off x="5164038" y="4113014"/>
            <a:ext cx="65097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7500</a:t>
            </a:r>
          </a:p>
        </p:txBody>
      </p:sp>
      <p:sp>
        <p:nvSpPr>
          <p:cNvPr id="21528" name="Text Box 25">
            <a:extLst>
              <a:ext uri="{FF2B5EF4-FFF2-40B4-BE49-F238E27FC236}">
                <a16:creationId xmlns:a16="http://schemas.microsoft.com/office/drawing/2014/main" id="{64B744C9-A230-43CA-9637-6853F0DA4F01}"/>
              </a:ext>
            </a:extLst>
          </p:cNvPr>
          <p:cNvSpPr txBox="1">
            <a:spLocks noChangeArrowheads="1"/>
          </p:cNvSpPr>
          <p:nvPr/>
        </p:nvSpPr>
        <p:spPr bwMode="auto">
          <a:xfrm>
            <a:off x="5635525" y="4310361"/>
            <a:ext cx="86528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7500</a:t>
            </a:r>
          </a:p>
        </p:txBody>
      </p:sp>
      <p:sp>
        <p:nvSpPr>
          <p:cNvPr id="21529" name="Text Box 26">
            <a:extLst>
              <a:ext uri="{FF2B5EF4-FFF2-40B4-BE49-F238E27FC236}">
                <a16:creationId xmlns:a16="http://schemas.microsoft.com/office/drawing/2014/main" id="{27A9E87E-0060-4C24-9D83-60CD63951E5B}"/>
              </a:ext>
            </a:extLst>
          </p:cNvPr>
          <p:cNvSpPr txBox="1">
            <a:spLocks noChangeArrowheads="1"/>
          </p:cNvSpPr>
          <p:nvPr/>
        </p:nvSpPr>
        <p:spPr bwMode="auto">
          <a:xfrm>
            <a:off x="4229100" y="3470077"/>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1750</a:t>
            </a:r>
          </a:p>
        </p:txBody>
      </p:sp>
      <p:sp>
        <p:nvSpPr>
          <p:cNvPr id="21530" name="Text Box 27">
            <a:extLst>
              <a:ext uri="{FF2B5EF4-FFF2-40B4-BE49-F238E27FC236}">
                <a16:creationId xmlns:a16="http://schemas.microsoft.com/office/drawing/2014/main" id="{1E205574-B361-4754-8FBE-7749FF13624B}"/>
              </a:ext>
            </a:extLst>
          </p:cNvPr>
          <p:cNvSpPr txBox="1">
            <a:spLocks noChangeArrowheads="1"/>
          </p:cNvSpPr>
          <p:nvPr/>
        </p:nvSpPr>
        <p:spPr bwMode="auto">
          <a:xfrm>
            <a:off x="4692551" y="3665637"/>
            <a:ext cx="58400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8750</a:t>
            </a:r>
          </a:p>
        </p:txBody>
      </p:sp>
      <p:sp>
        <p:nvSpPr>
          <p:cNvPr id="21531" name="Text Box 28">
            <a:extLst>
              <a:ext uri="{FF2B5EF4-FFF2-40B4-BE49-F238E27FC236}">
                <a16:creationId xmlns:a16="http://schemas.microsoft.com/office/drawing/2014/main" id="{9C4C6DA5-00A3-4D2A-850A-8C2EA728578F}"/>
              </a:ext>
            </a:extLst>
          </p:cNvPr>
          <p:cNvSpPr txBox="1">
            <a:spLocks noChangeArrowheads="1"/>
          </p:cNvSpPr>
          <p:nvPr/>
        </p:nvSpPr>
        <p:spPr bwMode="auto">
          <a:xfrm>
            <a:off x="5164039" y="3871913"/>
            <a:ext cx="56524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6250</a:t>
            </a:r>
          </a:p>
        </p:txBody>
      </p:sp>
      <p:sp>
        <p:nvSpPr>
          <p:cNvPr id="21532" name="Text Box 29">
            <a:extLst>
              <a:ext uri="{FF2B5EF4-FFF2-40B4-BE49-F238E27FC236}">
                <a16:creationId xmlns:a16="http://schemas.microsoft.com/office/drawing/2014/main" id="{D9A9B0A7-B905-4759-B1F6-FC50119610BD}"/>
              </a:ext>
            </a:extLst>
          </p:cNvPr>
          <p:cNvSpPr txBox="1">
            <a:spLocks noChangeArrowheads="1"/>
          </p:cNvSpPr>
          <p:nvPr/>
        </p:nvSpPr>
        <p:spPr bwMode="auto">
          <a:xfrm>
            <a:off x="5695799" y="4101136"/>
            <a:ext cx="657523"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9750</a:t>
            </a:r>
          </a:p>
        </p:txBody>
      </p:sp>
      <p:sp>
        <p:nvSpPr>
          <p:cNvPr id="21533" name="Rectangle 30">
            <a:extLst>
              <a:ext uri="{FF2B5EF4-FFF2-40B4-BE49-F238E27FC236}">
                <a16:creationId xmlns:a16="http://schemas.microsoft.com/office/drawing/2014/main" id="{335E7C05-E90B-4A25-9166-A290354106C7}"/>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
        <p:nvSpPr>
          <p:cNvPr id="152608" name="Rectangle 32">
            <a:extLst>
              <a:ext uri="{FF2B5EF4-FFF2-40B4-BE49-F238E27FC236}">
                <a16:creationId xmlns:a16="http://schemas.microsoft.com/office/drawing/2014/main" id="{34E8DEEB-F7EE-4216-A9C6-3CA9E545BFBB}"/>
              </a:ext>
            </a:extLst>
          </p:cNvPr>
          <p:cNvSpPr>
            <a:spLocks noChangeArrowheads="1"/>
          </p:cNvSpPr>
          <p:nvPr/>
        </p:nvSpPr>
        <p:spPr bwMode="auto">
          <a:xfrm>
            <a:off x="2643188" y="557212"/>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m[1,5]=min{(m[1,1]+m[2,5]+p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),(m[1,2]+m[3,5]+p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(m[1,3]+m[4,5]+p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),(m[1,4]+m[5,5]+p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min{(0+7250+10x20x10), (1000+6250+10x5x10),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(1750+7500+10x15x10), (7250+0+10x50x10)}</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9250, 7750, 10750, 12250  } = 7750</a:t>
            </a:r>
          </a:p>
        </p:txBody>
      </p:sp>
      <p:sp>
        <p:nvSpPr>
          <p:cNvPr id="21535" name="Text Box 35">
            <a:extLst>
              <a:ext uri="{FF2B5EF4-FFF2-40B4-BE49-F238E27FC236}">
                <a16:creationId xmlns:a16="http://schemas.microsoft.com/office/drawing/2014/main" id="{DAA3AC49-4C0B-4416-8B0F-3B7729806910}"/>
              </a:ext>
            </a:extLst>
          </p:cNvPr>
          <p:cNvSpPr txBox="1">
            <a:spLocks noChangeArrowheads="1"/>
          </p:cNvSpPr>
          <p:nvPr/>
        </p:nvSpPr>
        <p:spPr bwMode="auto">
          <a:xfrm>
            <a:off x="4657725" y="3471863"/>
            <a:ext cx="59203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7250</a:t>
            </a:r>
          </a:p>
        </p:txBody>
      </p:sp>
      <p:sp>
        <p:nvSpPr>
          <p:cNvPr id="21536" name="Text Box 36">
            <a:extLst>
              <a:ext uri="{FF2B5EF4-FFF2-40B4-BE49-F238E27FC236}">
                <a16:creationId xmlns:a16="http://schemas.microsoft.com/office/drawing/2014/main" id="{56CA9AFC-61B1-4C4D-8E84-845F7F5B5726}"/>
              </a:ext>
            </a:extLst>
          </p:cNvPr>
          <p:cNvSpPr txBox="1">
            <a:spLocks noChangeArrowheads="1"/>
          </p:cNvSpPr>
          <p:nvPr/>
        </p:nvSpPr>
        <p:spPr bwMode="auto">
          <a:xfrm>
            <a:off x="5129212" y="3661172"/>
            <a:ext cx="56524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7250</a:t>
            </a:r>
          </a:p>
        </p:txBody>
      </p:sp>
      <p:sp>
        <p:nvSpPr>
          <p:cNvPr id="21537" name="Text Box 37">
            <a:extLst>
              <a:ext uri="{FF2B5EF4-FFF2-40B4-BE49-F238E27FC236}">
                <a16:creationId xmlns:a16="http://schemas.microsoft.com/office/drawing/2014/main" id="{BDC37CCE-7A98-471D-AD9B-659BD1E8FE0F}"/>
              </a:ext>
            </a:extLst>
          </p:cNvPr>
          <p:cNvSpPr txBox="1">
            <a:spLocks noChangeArrowheads="1"/>
          </p:cNvSpPr>
          <p:nvPr/>
        </p:nvSpPr>
        <p:spPr bwMode="auto">
          <a:xfrm>
            <a:off x="5635525" y="3875484"/>
            <a:ext cx="600075"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7000</a:t>
            </a:r>
          </a:p>
        </p:txBody>
      </p:sp>
      <p:sp>
        <p:nvSpPr>
          <p:cNvPr id="152614" name="Rectangle 38">
            <a:extLst>
              <a:ext uri="{FF2B5EF4-FFF2-40B4-BE49-F238E27FC236}">
                <a16:creationId xmlns:a16="http://schemas.microsoft.com/office/drawing/2014/main" id="{8260D700-B364-4223-93E6-4A0C620F802D}"/>
              </a:ext>
            </a:extLst>
          </p:cNvPr>
          <p:cNvSpPr>
            <a:spLocks noChangeArrowheads="1"/>
          </p:cNvSpPr>
          <p:nvPr/>
        </p:nvSpPr>
        <p:spPr bwMode="auto">
          <a:xfrm>
            <a:off x="2643188" y="1473398"/>
            <a:ext cx="38576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m[2,6]=min{(m[2,2]+m[3,6]+p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),(m[2,3]+m[4,6]+p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(m[2,4]+m[5,6]+p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),(m[2,5]+m[6,6]+p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min{(0+7000+20x5x15), (1500+9750+20x15x15),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(8750+7500+20x50x15), (7250+0+20x10x15)}</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 { 8500, 15750, 31,250, 10250  } = 8500</a:t>
            </a:r>
          </a:p>
        </p:txBody>
      </p:sp>
      <p:sp>
        <p:nvSpPr>
          <p:cNvPr id="152615" name="Text Box 39">
            <a:extLst>
              <a:ext uri="{FF2B5EF4-FFF2-40B4-BE49-F238E27FC236}">
                <a16:creationId xmlns:a16="http://schemas.microsoft.com/office/drawing/2014/main" id="{C8F8FB42-94A4-4E68-BA99-3F46F91B402A}"/>
              </a:ext>
            </a:extLst>
          </p:cNvPr>
          <p:cNvSpPr txBox="1">
            <a:spLocks noChangeArrowheads="1"/>
          </p:cNvSpPr>
          <p:nvPr/>
        </p:nvSpPr>
        <p:spPr bwMode="auto">
          <a:xfrm>
            <a:off x="5129212" y="3462933"/>
            <a:ext cx="609601"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7750</a:t>
            </a:r>
          </a:p>
        </p:txBody>
      </p:sp>
      <p:sp>
        <p:nvSpPr>
          <p:cNvPr id="152616" name="Rectangle 40">
            <a:extLst>
              <a:ext uri="{FF2B5EF4-FFF2-40B4-BE49-F238E27FC236}">
                <a16:creationId xmlns:a16="http://schemas.microsoft.com/office/drawing/2014/main" id="{ACC44670-5A6B-4CEE-A6BD-B33F62312381}"/>
              </a:ext>
            </a:extLst>
          </p:cNvPr>
          <p:cNvSpPr>
            <a:spLocks noChangeArrowheads="1"/>
          </p:cNvSpPr>
          <p:nvPr/>
        </p:nvSpPr>
        <p:spPr bwMode="auto">
          <a:xfrm>
            <a:off x="2643188" y="2443162"/>
            <a:ext cx="38576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013">
                <a:solidFill>
                  <a:srgbClr val="000000"/>
                </a:solidFill>
              </a:rPr>
              <a:t>m[1,6]=min{(m[1,1]+m[2,6]+p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1</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),(m[1,2]+m[3,6]+p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2</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(m[1,3]+m[4,6]+p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3</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),(m[1,4]+m[5,6]+p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4</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 	          (m[1,5]+m[6,6]+p</a:t>
            </a:r>
            <a:r>
              <a:rPr lang="en-US" altLang="en-US" sz="1013" baseline="-25000">
                <a:solidFill>
                  <a:srgbClr val="000000"/>
                </a:solidFill>
              </a:rPr>
              <a:t>0</a:t>
            </a:r>
            <a:r>
              <a:rPr lang="en-US" altLang="en-US" sz="1013">
                <a:solidFill>
                  <a:srgbClr val="000000"/>
                </a:solidFill>
              </a:rPr>
              <a:t>p</a:t>
            </a:r>
            <a:r>
              <a:rPr lang="en-US" altLang="en-US" sz="1013" baseline="-25000">
                <a:solidFill>
                  <a:srgbClr val="000000"/>
                </a:solidFill>
              </a:rPr>
              <a:t>5</a:t>
            </a:r>
            <a:r>
              <a:rPr lang="en-US" altLang="en-US" sz="1013">
                <a:solidFill>
                  <a:srgbClr val="000000"/>
                </a:solidFill>
              </a:rPr>
              <a:t>p</a:t>
            </a:r>
            <a:r>
              <a:rPr lang="en-US" altLang="en-US" sz="1013" baseline="-25000">
                <a:solidFill>
                  <a:srgbClr val="000000"/>
                </a:solidFill>
              </a:rPr>
              <a:t>6</a:t>
            </a:r>
            <a:r>
              <a:rPr lang="en-US" altLang="en-US" sz="1013">
                <a:solidFill>
                  <a:srgbClr val="000000"/>
                </a:solidFill>
              </a:rPr>
              <a:t>)}</a:t>
            </a:r>
          </a:p>
          <a:p>
            <a:pPr marL="204490" indent="-204490" algn="just" defTabSz="514350" eaLnBrk="1" fontAlgn="base" hangingPunct="1">
              <a:spcBef>
                <a:spcPct val="20000"/>
              </a:spcBef>
              <a:spcAft>
                <a:spcPct val="0"/>
              </a:spcAft>
              <a:buClr>
                <a:srgbClr val="FF0066"/>
              </a:buClr>
            </a:pPr>
            <a:r>
              <a:rPr lang="en-US" altLang="en-US" sz="1013">
                <a:solidFill>
                  <a:srgbClr val="000000"/>
                </a:solidFill>
              </a:rPr>
              <a:t>		 = min{(11500, 8750, 13750, 22250, 9250 } = 8750</a:t>
            </a:r>
          </a:p>
        </p:txBody>
      </p:sp>
      <p:sp>
        <p:nvSpPr>
          <p:cNvPr id="152617" name="Text Box 41">
            <a:extLst>
              <a:ext uri="{FF2B5EF4-FFF2-40B4-BE49-F238E27FC236}">
                <a16:creationId xmlns:a16="http://schemas.microsoft.com/office/drawing/2014/main" id="{5218AA57-0E9C-4553-9B91-F4CC1BBD3882}"/>
              </a:ext>
            </a:extLst>
          </p:cNvPr>
          <p:cNvSpPr txBox="1">
            <a:spLocks noChangeArrowheads="1"/>
          </p:cNvSpPr>
          <p:nvPr/>
        </p:nvSpPr>
        <p:spPr bwMode="auto">
          <a:xfrm>
            <a:off x="5592664" y="3669209"/>
            <a:ext cx="56524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dirty="0">
                <a:solidFill>
                  <a:srgbClr val="000000"/>
                </a:solidFill>
              </a:rPr>
              <a:t>8500</a:t>
            </a:r>
          </a:p>
        </p:txBody>
      </p:sp>
      <p:sp>
        <p:nvSpPr>
          <p:cNvPr id="152618" name="Text Box 42">
            <a:extLst>
              <a:ext uri="{FF2B5EF4-FFF2-40B4-BE49-F238E27FC236}">
                <a16:creationId xmlns:a16="http://schemas.microsoft.com/office/drawing/2014/main" id="{595C6840-C2E1-47EF-A809-655316C98150}"/>
              </a:ext>
            </a:extLst>
          </p:cNvPr>
          <p:cNvSpPr txBox="1">
            <a:spLocks noChangeArrowheads="1"/>
          </p:cNvSpPr>
          <p:nvPr/>
        </p:nvSpPr>
        <p:spPr bwMode="auto">
          <a:xfrm>
            <a:off x="5592663" y="3471863"/>
            <a:ext cx="565249"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just" defTabSz="514350" eaLnBrk="1" fontAlgn="base" hangingPunct="1">
              <a:spcBef>
                <a:spcPct val="0"/>
              </a:spcBef>
              <a:spcAft>
                <a:spcPct val="0"/>
              </a:spcAft>
            </a:pPr>
            <a:r>
              <a:rPr lang="en-US" altLang="en-US" sz="1125">
                <a:solidFill>
                  <a:srgbClr val="000000"/>
                </a:solidFill>
              </a:rPr>
              <a:t>8750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6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6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6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6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26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08" grpId="0"/>
      <p:bldP spid="152614" grpId="0"/>
      <p:bldP spid="152615" grpId="0"/>
      <p:bldP spid="152616" grpId="0"/>
      <p:bldP spid="152617" grpId="0"/>
      <p:bldP spid="1526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F5FA04EE-7CF6-4887-9F9D-594E6B0228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7572CC82-42F6-4FA0-8260-A53F7E6E2A4F}" type="slidenum">
              <a:rPr lang="ar-SA" altLang="en-US" sz="788">
                <a:solidFill>
                  <a:srgbClr val="000000"/>
                </a:solidFill>
              </a:rPr>
              <a:pPr defTabSz="514350" eaLnBrk="1" fontAlgn="base" hangingPunct="1">
                <a:spcBef>
                  <a:spcPct val="0"/>
                </a:spcBef>
                <a:spcAft>
                  <a:spcPct val="0"/>
                </a:spcAft>
              </a:pPr>
              <a:t>41</a:t>
            </a:fld>
            <a:endParaRPr lang="en-US" altLang="en-US" sz="788">
              <a:solidFill>
                <a:srgbClr val="000000"/>
              </a:solidFill>
            </a:endParaRPr>
          </a:p>
        </p:txBody>
      </p:sp>
      <p:sp>
        <p:nvSpPr>
          <p:cNvPr id="22531" name="Rectangle 7">
            <a:extLst>
              <a:ext uri="{FF2B5EF4-FFF2-40B4-BE49-F238E27FC236}">
                <a16:creationId xmlns:a16="http://schemas.microsoft.com/office/drawing/2014/main" id="{04A5608D-122E-4E3C-8C87-1530D405B66A}"/>
              </a:ext>
            </a:extLst>
          </p:cNvPr>
          <p:cNvSpPr>
            <a:spLocks noChangeArrowheads="1"/>
          </p:cNvSpPr>
          <p:nvPr/>
        </p:nvSpPr>
        <p:spPr bwMode="auto">
          <a:xfrm>
            <a:off x="2900363" y="257175"/>
            <a:ext cx="3514725"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dirty="0">
                <a:solidFill>
                  <a:srgbClr val="008000"/>
                </a:solidFill>
              </a:rPr>
              <a:t>Dynamic Programming Approach (Contd.)</a:t>
            </a:r>
          </a:p>
        </p:txBody>
      </p:sp>
      <p:sp>
        <p:nvSpPr>
          <p:cNvPr id="22532" name="Rectangle 8">
            <a:extLst>
              <a:ext uri="{FF2B5EF4-FFF2-40B4-BE49-F238E27FC236}">
                <a16:creationId xmlns:a16="http://schemas.microsoft.com/office/drawing/2014/main" id="{5D0F8847-3A62-4DD1-A6F2-01E44E8F73C0}"/>
              </a:ext>
            </a:extLst>
          </p:cNvPr>
          <p:cNvSpPr>
            <a:spLocks noChangeArrowheads="1"/>
          </p:cNvSpPr>
          <p:nvPr/>
        </p:nvSpPr>
        <p:spPr bwMode="auto">
          <a:xfrm>
            <a:off x="2814638" y="557213"/>
            <a:ext cx="35147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0" indent="-349250" eaLnBrk="0" hangingPunct="0">
              <a:defRPr sz="2400">
                <a:solidFill>
                  <a:schemeClr val="tx1"/>
                </a:solidFill>
                <a:latin typeface="Arial" panose="020B0604020202020204" pitchFamily="34" charset="0"/>
                <a:cs typeface="Arial" panose="020B0604020202020204" pitchFamily="34" charset="0"/>
              </a:defRPr>
            </a:lvl1pPr>
            <a:lvl2pPr marL="817563" indent="-288925"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196453" indent="-196453"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rPr>
              <a:t>The algorithm takes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3</a:t>
            </a:r>
            <a:r>
              <a:rPr lang="en-US" altLang="en-US" sz="1125">
                <a:solidFill>
                  <a:srgbClr val="000000"/>
                </a:solidFill>
              </a:rPr>
              <a:t>) time and requires </a:t>
            </a:r>
            <a:r>
              <a:rPr lang="en-US" altLang="en-US" sz="1125" i="1">
                <a:solidFill>
                  <a:srgbClr val="000000"/>
                </a:solidFill>
              </a:rPr>
              <a:t>O</a:t>
            </a:r>
            <a:r>
              <a:rPr lang="en-US" altLang="en-US" sz="1125">
                <a:solidFill>
                  <a:srgbClr val="000000"/>
                </a:solidFill>
              </a:rPr>
              <a:t>(</a:t>
            </a:r>
            <a:r>
              <a:rPr lang="en-US" altLang="en-US" sz="1125" i="1">
                <a:solidFill>
                  <a:srgbClr val="000000"/>
                </a:solidFill>
              </a:rPr>
              <a:t>n</a:t>
            </a:r>
            <a:r>
              <a:rPr lang="en-US" altLang="en-US" sz="1125" baseline="30000">
                <a:solidFill>
                  <a:srgbClr val="000000"/>
                </a:solidFill>
              </a:rPr>
              <a:t>2</a:t>
            </a:r>
            <a:r>
              <a:rPr lang="en-US" altLang="en-US" sz="1125">
                <a:solidFill>
                  <a:srgbClr val="000000"/>
                </a:solidFill>
              </a:rPr>
              <a:t>) space.</a:t>
            </a:r>
            <a:endParaRPr lang="en-US" altLang="en-US" sz="1125">
              <a:solidFill>
                <a:srgbClr val="000000"/>
              </a:solidFill>
              <a:sym typeface="Symbol" panose="05050102010706020507" pitchFamily="18" charset="2"/>
            </a:endParaRPr>
          </a:p>
          <a:p>
            <a:pPr marL="196453" indent="-196453"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9900"/>
                </a:solidFill>
                <a:sym typeface="Symbol" panose="05050102010706020507" pitchFamily="18" charset="2"/>
              </a:rPr>
              <a:t>Step 4: Constructing an optimal solution</a:t>
            </a: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Our algorithm computes the minimum-cost table </a:t>
            </a:r>
            <a:r>
              <a:rPr lang="en-US" altLang="en-US" sz="1125" i="1">
                <a:solidFill>
                  <a:srgbClr val="000000"/>
                </a:solidFill>
                <a:sym typeface="Symbol" panose="05050102010706020507" pitchFamily="18" charset="2"/>
              </a:rPr>
              <a:t>m</a:t>
            </a:r>
            <a:r>
              <a:rPr lang="en-US" altLang="en-US" sz="1125">
                <a:solidFill>
                  <a:srgbClr val="000000"/>
                </a:solidFill>
                <a:sym typeface="Symbol" panose="05050102010706020507" pitchFamily="18" charset="2"/>
              </a:rPr>
              <a:t> and the split table </a:t>
            </a:r>
            <a:r>
              <a:rPr lang="en-US" altLang="en-US" sz="1125" i="1">
                <a:solidFill>
                  <a:srgbClr val="000000"/>
                </a:solidFill>
                <a:sym typeface="Symbol" panose="05050102010706020507" pitchFamily="18" charset="2"/>
              </a:rPr>
              <a:t>s.</a:t>
            </a:r>
            <a:endParaRPr lang="en-US" altLang="en-US" sz="1125">
              <a:solidFill>
                <a:srgbClr val="000000"/>
              </a:solidFill>
              <a:sym typeface="Symbol" panose="05050102010706020507" pitchFamily="18" charset="2"/>
            </a:endParaRP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The optimal solution can be constructed from the split table </a:t>
            </a:r>
            <a:r>
              <a:rPr lang="en-US" altLang="en-US" sz="1125" i="1">
                <a:solidFill>
                  <a:srgbClr val="000000"/>
                </a:solidFill>
                <a:sym typeface="Symbol" panose="05050102010706020507" pitchFamily="18" charset="2"/>
              </a:rPr>
              <a:t>s.</a:t>
            </a: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Each entry </a:t>
            </a:r>
            <a:r>
              <a:rPr lang="en-US" altLang="en-US" sz="1125" i="1">
                <a:solidFill>
                  <a:srgbClr val="000000"/>
                </a:solidFill>
                <a:sym typeface="Symbol" panose="05050102010706020507" pitchFamily="18" charset="2"/>
              </a:rPr>
              <a:t>s</a:t>
            </a:r>
            <a:r>
              <a:rPr lang="en-US" altLang="en-US" sz="1125">
                <a:solidFill>
                  <a:srgbClr val="000000"/>
                </a:solidFill>
                <a:sym typeface="Symbol" panose="05050102010706020507" pitchFamily="18" charset="2"/>
              </a:rPr>
              <a:t>[</a:t>
            </a:r>
            <a:r>
              <a:rPr lang="en-US" altLang="en-US" sz="1125" i="1">
                <a:solidFill>
                  <a:srgbClr val="000000"/>
                </a:solidFill>
                <a:sym typeface="Symbol" panose="05050102010706020507" pitchFamily="18" charset="2"/>
              </a:rPr>
              <a:t>i</a:t>
            </a:r>
            <a:r>
              <a:rPr lang="en-US" altLang="en-US" sz="1125">
                <a:solidFill>
                  <a:srgbClr val="000000"/>
                </a:solidFill>
                <a:sym typeface="Symbol" panose="05050102010706020507" pitchFamily="18" charset="2"/>
              </a:rPr>
              <a:t>, </a:t>
            </a:r>
            <a:r>
              <a:rPr lang="en-US" altLang="en-US" sz="1125" i="1">
                <a:solidFill>
                  <a:srgbClr val="000000"/>
                </a:solidFill>
                <a:sym typeface="Symbol" panose="05050102010706020507" pitchFamily="18" charset="2"/>
              </a:rPr>
              <a:t>j</a:t>
            </a:r>
            <a:r>
              <a:rPr lang="en-US" altLang="en-US" sz="1125">
                <a:solidFill>
                  <a:srgbClr val="000000"/>
                </a:solidFill>
                <a:sym typeface="Symbol" panose="05050102010706020507" pitchFamily="18" charset="2"/>
              </a:rPr>
              <a:t> ]=</a:t>
            </a:r>
            <a:r>
              <a:rPr lang="en-US" altLang="en-US" sz="1125" i="1">
                <a:solidFill>
                  <a:srgbClr val="000000"/>
                </a:solidFill>
                <a:sym typeface="Symbol" panose="05050102010706020507" pitchFamily="18" charset="2"/>
              </a:rPr>
              <a:t>k</a:t>
            </a:r>
            <a:r>
              <a:rPr lang="en-US" altLang="en-US" sz="1125">
                <a:solidFill>
                  <a:srgbClr val="000000"/>
                </a:solidFill>
                <a:sym typeface="Symbol" panose="05050102010706020507" pitchFamily="18" charset="2"/>
              </a:rPr>
              <a:t> shows where to split the product </a:t>
            </a:r>
            <a:r>
              <a:rPr lang="en-US" altLang="en-US" sz="1125">
                <a:solidFill>
                  <a:srgbClr val="000000"/>
                </a:solidFill>
              </a:rPr>
              <a:t>A</a:t>
            </a:r>
            <a:r>
              <a:rPr lang="en-US" altLang="en-US" sz="1125" i="1" baseline="-25000">
                <a:solidFill>
                  <a:srgbClr val="000000"/>
                </a:solidFill>
              </a:rPr>
              <a:t>i</a:t>
            </a:r>
            <a:r>
              <a:rPr lang="en-US" altLang="en-US" sz="1125">
                <a:solidFill>
                  <a:srgbClr val="000000"/>
                </a:solidFill>
              </a:rPr>
              <a:t> A</a:t>
            </a:r>
            <a:r>
              <a:rPr lang="en-US" altLang="en-US" sz="1125" i="1" baseline="-25000">
                <a:solidFill>
                  <a:srgbClr val="000000"/>
                </a:solidFill>
              </a:rPr>
              <a:t>i</a:t>
            </a:r>
            <a:r>
              <a:rPr lang="en-US" altLang="en-US" sz="1125" baseline="-25000">
                <a:solidFill>
                  <a:srgbClr val="000000"/>
                </a:solidFill>
              </a:rPr>
              <a:t>+1</a:t>
            </a:r>
            <a:r>
              <a:rPr lang="en-US" altLang="en-US" sz="1125">
                <a:solidFill>
                  <a:srgbClr val="000000"/>
                </a:solidFill>
              </a:rPr>
              <a:t> … A</a:t>
            </a:r>
            <a:r>
              <a:rPr lang="en-US" altLang="en-US" sz="1125" i="1" baseline="-25000">
                <a:solidFill>
                  <a:srgbClr val="000000"/>
                </a:solidFill>
              </a:rPr>
              <a:t>j</a:t>
            </a:r>
            <a:r>
              <a:rPr lang="en-US" altLang="en-US" sz="1125">
                <a:solidFill>
                  <a:srgbClr val="000000"/>
                </a:solidFill>
              </a:rPr>
              <a:t> </a:t>
            </a:r>
            <a:r>
              <a:rPr lang="en-US" altLang="en-US" sz="1125">
                <a:solidFill>
                  <a:srgbClr val="000000"/>
                </a:solidFill>
                <a:sym typeface="Symbol" panose="05050102010706020507" pitchFamily="18" charset="2"/>
              </a:rPr>
              <a:t>for the minimum cost.</a:t>
            </a:r>
          </a:p>
          <a:p>
            <a:pPr marL="459879" lvl="1" indent="-162520" algn="just" defTabSz="514350" eaLnBrk="1" fontAlgn="base" hangingPunct="1">
              <a:spcBef>
                <a:spcPct val="20000"/>
              </a:spcBef>
              <a:spcAft>
                <a:spcPct val="0"/>
              </a:spcAft>
              <a:buClr>
                <a:srgbClr val="FF0066"/>
              </a:buClr>
              <a:buFont typeface="Wingdings" panose="05000000000000000000" pitchFamily="2" charset="2"/>
              <a:buChar char="Ø"/>
            </a:pPr>
            <a:r>
              <a:rPr lang="en-US" altLang="en-US" sz="1125">
                <a:solidFill>
                  <a:srgbClr val="000000"/>
                </a:solidFill>
                <a:sym typeface="Symbol" panose="05050102010706020507" pitchFamily="18" charset="2"/>
              </a:rPr>
              <a:t>The following recursive procedure prints an optimal parenthesization.</a:t>
            </a:r>
          </a:p>
          <a:p>
            <a:pPr marL="196453" indent="-196453" algn="just" defTabSz="514350" eaLnBrk="1" fontAlgn="base" hangingPunct="1">
              <a:spcBef>
                <a:spcPct val="20000"/>
              </a:spcBef>
              <a:spcAft>
                <a:spcPct val="0"/>
              </a:spcAft>
              <a:buClr>
                <a:srgbClr val="FF0066"/>
              </a:buClr>
            </a:pPr>
            <a:endParaRPr lang="en-US" altLang="en-US" sz="1125" b="1">
              <a:solidFill>
                <a:srgbClr val="000000"/>
              </a:solidFill>
              <a:sym typeface="Symbol" panose="05050102010706020507" pitchFamily="18" charset="2"/>
            </a:endParaRPr>
          </a:p>
          <a:p>
            <a:pPr marL="196453" indent="-196453" algn="just" defTabSz="514350" eaLnBrk="1" fontAlgn="base" hangingPunct="1">
              <a:spcBef>
                <a:spcPct val="20000"/>
              </a:spcBef>
              <a:spcAft>
                <a:spcPct val="0"/>
              </a:spcAft>
              <a:buClr>
                <a:srgbClr val="FF0066"/>
              </a:buClr>
            </a:pPr>
            <a:r>
              <a:rPr lang="en-US" altLang="en-US" sz="1125" b="1">
                <a:solidFill>
                  <a:srgbClr val="000000"/>
                </a:solidFill>
                <a:sym typeface="Symbol" panose="05050102010706020507" pitchFamily="18" charset="2"/>
              </a:rPr>
              <a:t>	Algorithm </a:t>
            </a:r>
            <a:r>
              <a:rPr lang="en-US" altLang="en-US" sz="1125">
                <a:solidFill>
                  <a:srgbClr val="000000"/>
                </a:solidFill>
                <a:sym typeface="Symbol" panose="05050102010706020507" pitchFamily="18" charset="2"/>
              </a:rPr>
              <a:t>PrintOptimalPerens(s, i, j)</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	if (i=j) </a:t>
            </a:r>
            <a:r>
              <a:rPr lang="en-US" altLang="en-US" sz="1125" b="1">
                <a:solidFill>
                  <a:srgbClr val="000000"/>
                </a:solidFill>
                <a:sym typeface="Symbol" panose="05050102010706020507" pitchFamily="18" charset="2"/>
              </a:rPr>
              <a:t>then</a:t>
            </a:r>
          </a:p>
          <a:p>
            <a:pPr marL="196453" indent="-196453" algn="just" defTabSz="514350" eaLnBrk="1" fontAlgn="base" hangingPunct="1">
              <a:spcBef>
                <a:spcPct val="20000"/>
              </a:spcBef>
              <a:spcAft>
                <a:spcPct val="0"/>
              </a:spcAft>
              <a:buClr>
                <a:srgbClr val="FF0066"/>
              </a:buClr>
            </a:pPr>
            <a:r>
              <a:rPr lang="en-US" altLang="en-US" sz="1125" b="1">
                <a:solidFill>
                  <a:srgbClr val="000000"/>
                </a:solidFill>
                <a:sym typeface="Symbol" panose="05050102010706020507" pitchFamily="18" charset="2"/>
              </a:rPr>
              <a:t>		       Print </a:t>
            </a:r>
            <a:r>
              <a:rPr lang="en-US" altLang="en-US" sz="1125">
                <a:solidFill>
                  <a:srgbClr val="000000"/>
                </a:solidFill>
                <a:sym typeface="Symbol" panose="05050102010706020507" pitchFamily="18" charset="2"/>
              </a:rPr>
              <a:t>“A”</a:t>
            </a:r>
            <a:r>
              <a:rPr lang="en-US" altLang="en-US" sz="1125" baseline="-25000">
                <a:solidFill>
                  <a:srgbClr val="000000"/>
                </a:solidFill>
                <a:sym typeface="Symbol" panose="05050102010706020507" pitchFamily="18" charset="2"/>
              </a:rPr>
              <a:t>i</a:t>
            </a:r>
            <a:r>
              <a:rPr lang="en-US" altLang="en-US" sz="1125">
                <a:solidFill>
                  <a:srgbClr val="000000"/>
                </a:solidFill>
                <a:sym typeface="Symbol" panose="05050102010706020507" pitchFamily="18" charset="2"/>
              </a:rPr>
              <a:t>;</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r>
              <a:rPr lang="en-US" altLang="en-US" sz="1125" b="1">
                <a:solidFill>
                  <a:srgbClr val="000000"/>
                </a:solidFill>
                <a:sym typeface="Symbol" panose="05050102010706020507" pitchFamily="18" charset="2"/>
              </a:rPr>
              <a:t>else </a:t>
            </a:r>
          </a:p>
          <a:p>
            <a:pPr marL="196453" indent="-196453" algn="just" defTabSz="514350" eaLnBrk="1" fontAlgn="base" hangingPunct="1">
              <a:spcBef>
                <a:spcPct val="20000"/>
              </a:spcBef>
              <a:spcAft>
                <a:spcPct val="0"/>
              </a:spcAft>
              <a:buClr>
                <a:srgbClr val="FF0066"/>
              </a:buClr>
            </a:pPr>
            <a:r>
              <a:rPr lang="en-US" altLang="en-US" sz="1125" b="1">
                <a:solidFill>
                  <a:srgbClr val="000000"/>
                </a:solidFill>
                <a:sym typeface="Symbol" panose="05050102010706020507" pitchFamily="18" charset="2"/>
              </a:rPr>
              <a:t>		{     Print </a:t>
            </a:r>
            <a:r>
              <a:rPr lang="en-US" altLang="en-US" sz="1125">
                <a:solidFill>
                  <a:srgbClr val="000000"/>
                </a:solidFill>
                <a:sym typeface="Symbol" panose="05050102010706020507" pitchFamily="18" charset="2"/>
              </a:rPr>
              <a:t>“(“;</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PrintOptimalPerens(s, i, s[i,j]);</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PrintOptimalPerens(s, s[i,j]+1, j);</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r>
              <a:rPr lang="en-US" altLang="en-US" sz="1125" b="1">
                <a:solidFill>
                  <a:srgbClr val="000000"/>
                </a:solidFill>
                <a:sym typeface="Symbol" panose="05050102010706020507" pitchFamily="18" charset="2"/>
              </a:rPr>
              <a:t>Print </a:t>
            </a:r>
            <a:r>
              <a:rPr lang="en-US" altLang="en-US" sz="1125">
                <a:solidFill>
                  <a:srgbClr val="000000"/>
                </a:solidFill>
                <a:sym typeface="Symbol" panose="05050102010706020507" pitchFamily="18" charset="2"/>
              </a:rPr>
              <a:t>“)”;</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p>
          <a:p>
            <a:pPr marL="196453" indent="-196453" algn="just" defTabSz="514350" eaLnBrk="1" fontAlgn="base" hangingPunct="1">
              <a:spcBef>
                <a:spcPct val="20000"/>
              </a:spcBef>
              <a:spcAft>
                <a:spcPct val="0"/>
              </a:spcAft>
              <a:buClr>
                <a:srgbClr val="FF0066"/>
              </a:buClr>
            </a:pPr>
            <a:r>
              <a:rPr lang="en-US" altLang="en-US" sz="1125">
                <a:solidFill>
                  <a:srgbClr val="000000"/>
                </a:solidFill>
                <a:sym typeface="Symbol" panose="05050102010706020507" pitchFamily="18" charset="2"/>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CB547C15-C0E5-4843-ABC5-752A6584B7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4ED391A4-81E5-4E87-A078-7C254839F565}" type="slidenum">
              <a:rPr lang="ar-SA" altLang="en-US" sz="788">
                <a:solidFill>
                  <a:srgbClr val="000000"/>
                </a:solidFill>
              </a:rPr>
              <a:pPr defTabSz="514350" eaLnBrk="1" fontAlgn="base" hangingPunct="1">
                <a:spcBef>
                  <a:spcPct val="0"/>
                </a:spcBef>
                <a:spcAft>
                  <a:spcPct val="0"/>
                </a:spcAft>
              </a:pPr>
              <a:t>42</a:t>
            </a:fld>
            <a:endParaRPr lang="en-US" altLang="en-US" sz="788">
              <a:solidFill>
                <a:srgbClr val="000000"/>
              </a:solidFill>
            </a:endParaRPr>
          </a:p>
        </p:txBody>
      </p:sp>
      <p:sp>
        <p:nvSpPr>
          <p:cNvPr id="23555" name="Rectangle 5">
            <a:extLst>
              <a:ext uri="{FF2B5EF4-FFF2-40B4-BE49-F238E27FC236}">
                <a16:creationId xmlns:a16="http://schemas.microsoft.com/office/drawing/2014/main" id="{70C340EF-A545-4329-AF44-3E8C68E05302}"/>
              </a:ext>
            </a:extLst>
          </p:cNvPr>
          <p:cNvSpPr>
            <a:spLocks noChangeArrowheads="1"/>
          </p:cNvSpPr>
          <p:nvPr/>
        </p:nvSpPr>
        <p:spPr bwMode="auto">
          <a:xfrm>
            <a:off x="2857500" y="557213"/>
            <a:ext cx="338613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So far we have decided that the best way to parenthesize the expression results in 8750 multiplication.</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But we have not addressed how we should actually DO the multiplication to achieve the value.</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However, look at the last computation we did – the minimum value came from computing</a:t>
            </a:r>
          </a:p>
          <a:p>
            <a:pPr marL="204490" indent="-204490" algn="just" defTabSz="514350" eaLnBrk="1" fontAlgn="base" hangingPunct="1">
              <a:spcBef>
                <a:spcPct val="0"/>
              </a:spcBef>
              <a:spcAft>
                <a:spcPct val="0"/>
              </a:spcAft>
              <a:buClr>
                <a:srgbClr val="FD8177"/>
              </a:buClr>
            </a:pP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pPr>
            <a:r>
              <a:rPr lang="en-US" altLang="en-US" sz="1125">
                <a:solidFill>
                  <a:srgbClr val="000000"/>
                </a:solidFill>
              </a:rPr>
              <a:t>			A = (A</a:t>
            </a:r>
            <a:r>
              <a:rPr lang="en-US" altLang="en-US" sz="1125" baseline="-25000">
                <a:solidFill>
                  <a:srgbClr val="000000"/>
                </a:solidFill>
              </a:rPr>
              <a:t>1</a:t>
            </a:r>
            <a:r>
              <a:rPr lang="en-US" altLang="en-US" sz="1125">
                <a:solidFill>
                  <a:srgbClr val="000000"/>
                </a:solidFill>
              </a:rPr>
              <a:t>A</a:t>
            </a:r>
            <a:r>
              <a:rPr lang="en-US" altLang="en-US" sz="1125" baseline="-25000">
                <a:solidFill>
                  <a:srgbClr val="000000"/>
                </a:solidFill>
              </a:rPr>
              <a:t>2</a:t>
            </a:r>
            <a:r>
              <a:rPr lang="en-US" altLang="en-US" sz="1125">
                <a:solidFill>
                  <a:srgbClr val="000000"/>
                </a:solidFill>
              </a:rPr>
              <a:t>)(A</a:t>
            </a:r>
            <a:r>
              <a:rPr lang="en-US" altLang="en-US" sz="1125" baseline="-25000">
                <a:solidFill>
                  <a:srgbClr val="000000"/>
                </a:solidFill>
              </a:rPr>
              <a:t>3</a:t>
            </a:r>
            <a:r>
              <a:rPr lang="en-US" altLang="en-US" sz="1125">
                <a:solidFill>
                  <a:srgbClr val="000000"/>
                </a:solidFill>
              </a:rPr>
              <a:t>A</a:t>
            </a:r>
            <a:r>
              <a:rPr lang="en-US" altLang="en-US" sz="1125" baseline="-25000">
                <a:solidFill>
                  <a:srgbClr val="000000"/>
                </a:solidFill>
              </a:rPr>
              <a:t>4</a:t>
            </a:r>
            <a:r>
              <a:rPr lang="en-US" altLang="en-US" sz="1125">
                <a:solidFill>
                  <a:srgbClr val="000000"/>
                </a:solidFill>
              </a:rPr>
              <a:t>A</a:t>
            </a:r>
            <a:r>
              <a:rPr lang="en-US" altLang="en-US" sz="1125" baseline="-25000">
                <a:solidFill>
                  <a:srgbClr val="000000"/>
                </a:solidFill>
              </a:rPr>
              <a:t>5</a:t>
            </a:r>
            <a:r>
              <a:rPr lang="en-US" altLang="en-US" sz="1125">
                <a:solidFill>
                  <a:srgbClr val="000000"/>
                </a:solidFill>
              </a:rPr>
              <a:t>A</a:t>
            </a:r>
            <a:r>
              <a:rPr lang="en-US" altLang="en-US" sz="1125" baseline="-25000">
                <a:solidFill>
                  <a:srgbClr val="000000"/>
                </a:solidFill>
              </a:rPr>
              <a:t>6</a:t>
            </a:r>
            <a:r>
              <a:rPr lang="en-US" altLang="en-US" sz="1125">
                <a:solidFill>
                  <a:srgbClr val="000000"/>
                </a:solidFill>
              </a:rPr>
              <a:t>)</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Therefore in an auxiliary array, we store value s[1,6]=2.</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In general, as we proceed with the algorithm, if we find that the best way to compute A</a:t>
            </a:r>
            <a:r>
              <a:rPr lang="en-US" altLang="en-US" sz="1125" baseline="-25000">
                <a:solidFill>
                  <a:srgbClr val="000000"/>
                </a:solidFill>
              </a:rPr>
              <a:t>i..j</a:t>
            </a:r>
            <a:r>
              <a:rPr lang="en-US" altLang="en-US" sz="1125">
                <a:solidFill>
                  <a:srgbClr val="000000"/>
                </a:solidFill>
              </a:rPr>
              <a:t> is as </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A</a:t>
            </a:r>
            <a:r>
              <a:rPr lang="en-US" altLang="en-US" sz="1125" baseline="-25000">
                <a:solidFill>
                  <a:srgbClr val="000000"/>
                </a:solidFill>
              </a:rPr>
              <a:t>i..j </a:t>
            </a:r>
            <a:r>
              <a:rPr lang="en-US" altLang="en-US" sz="1125">
                <a:solidFill>
                  <a:srgbClr val="000000"/>
                </a:solidFill>
              </a:rPr>
              <a:t>= A</a:t>
            </a:r>
            <a:r>
              <a:rPr lang="en-US" altLang="en-US" sz="1125" baseline="-25000">
                <a:solidFill>
                  <a:srgbClr val="000000"/>
                </a:solidFill>
              </a:rPr>
              <a:t>i..k</a:t>
            </a:r>
            <a:r>
              <a:rPr lang="en-US" altLang="en-US" sz="1125">
                <a:solidFill>
                  <a:srgbClr val="000000"/>
                </a:solidFill>
              </a:rPr>
              <a:t>A</a:t>
            </a:r>
            <a:r>
              <a:rPr lang="en-US" altLang="en-US" sz="1125" baseline="-25000">
                <a:solidFill>
                  <a:srgbClr val="000000"/>
                </a:solidFill>
              </a:rPr>
              <a:t>(k+1)..j</a:t>
            </a: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pPr>
            <a:r>
              <a:rPr lang="en-US" altLang="en-US" sz="1125">
                <a:solidFill>
                  <a:srgbClr val="000000"/>
                </a:solidFill>
              </a:rPr>
              <a:t>	</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then we set</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s[i, j] = k.</a:t>
            </a:r>
          </a:p>
          <a:p>
            <a:pPr marL="204490" indent="-204490" algn="just" defTabSz="514350" eaLnBrk="1" fontAlgn="base" hangingPunct="1">
              <a:spcBef>
                <a:spcPct val="0"/>
              </a:spcBef>
              <a:spcAft>
                <a:spcPct val="0"/>
              </a:spcAft>
              <a:buClr>
                <a:srgbClr val="FD8177"/>
              </a:buClr>
            </a:pPr>
            <a:r>
              <a:rPr lang="en-US" altLang="en-US" sz="1125">
                <a:solidFill>
                  <a:srgbClr val="000000"/>
                </a:solidFill>
              </a:rPr>
              <a:t>	</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Then from the values of k we can reconstruct the optimal way to parenthesize the expression.</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endParaRPr lang="en-US" altLang="en-US" sz="1125">
              <a:solidFill>
                <a:srgbClr val="000000"/>
              </a:solidFill>
            </a:endParaRPr>
          </a:p>
        </p:txBody>
      </p:sp>
      <p:sp>
        <p:nvSpPr>
          <p:cNvPr id="23556" name="Rectangle 6">
            <a:extLst>
              <a:ext uri="{FF2B5EF4-FFF2-40B4-BE49-F238E27FC236}">
                <a16:creationId xmlns:a16="http://schemas.microsoft.com/office/drawing/2014/main" id="{9BDCD7CD-CFCE-4667-84FE-1A916DE403A3}"/>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F1083502-0E8F-416B-9A7B-D14FA18023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Arial" panose="020B0604020202020204" pitchFamily="34" charset="0"/>
                <a:cs typeface="Arial" panose="020B0604020202020204" pitchFamily="34" charset="0"/>
              </a:defRPr>
            </a:lvl1pPr>
            <a:lvl2pPr marL="417909" indent="-160734" eaLnBrk="0" hangingPunct="0">
              <a:defRPr sz="1350">
                <a:solidFill>
                  <a:schemeClr val="tx1"/>
                </a:solidFill>
                <a:latin typeface="Arial" panose="020B0604020202020204" pitchFamily="34" charset="0"/>
                <a:cs typeface="Arial" panose="020B0604020202020204" pitchFamily="34" charset="0"/>
              </a:defRPr>
            </a:lvl2pPr>
            <a:lvl3pPr marL="642938" indent="-128588" eaLnBrk="0" hangingPunct="0">
              <a:defRPr sz="1350">
                <a:solidFill>
                  <a:schemeClr val="tx1"/>
                </a:solidFill>
                <a:latin typeface="Arial" panose="020B0604020202020204" pitchFamily="34" charset="0"/>
                <a:cs typeface="Arial" panose="020B0604020202020204" pitchFamily="34" charset="0"/>
              </a:defRPr>
            </a:lvl3pPr>
            <a:lvl4pPr marL="900113" indent="-128588" eaLnBrk="0" hangingPunct="0">
              <a:defRPr sz="1350">
                <a:solidFill>
                  <a:schemeClr val="tx1"/>
                </a:solidFill>
                <a:latin typeface="Arial" panose="020B0604020202020204" pitchFamily="34" charset="0"/>
                <a:cs typeface="Arial" panose="020B0604020202020204" pitchFamily="34" charset="0"/>
              </a:defRPr>
            </a:lvl4pPr>
            <a:lvl5pPr marL="1157288" indent="-128588" eaLnBrk="0" hangingPunct="0">
              <a:defRPr sz="1350">
                <a:solidFill>
                  <a:schemeClr val="tx1"/>
                </a:solidFill>
                <a:latin typeface="Arial" panose="020B0604020202020204" pitchFamily="34" charset="0"/>
                <a:cs typeface="Arial" panose="020B0604020202020204" pitchFamily="34" charset="0"/>
              </a:defRPr>
            </a:lvl5pPr>
            <a:lvl6pPr marL="141446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6pPr>
            <a:lvl7pPr marL="167163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7pPr>
            <a:lvl8pPr marL="1928813"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8pPr>
            <a:lvl9pPr marL="2185988" indent="-128588" algn="just" eaLnBrk="0" fontAlgn="base" hangingPunct="0">
              <a:spcBef>
                <a:spcPct val="0"/>
              </a:spcBef>
              <a:spcAft>
                <a:spcPct val="0"/>
              </a:spcAft>
              <a:buChar char="•"/>
              <a:defRPr sz="1350">
                <a:solidFill>
                  <a:schemeClr val="tx1"/>
                </a:solidFill>
                <a:latin typeface="Arial" panose="020B0604020202020204" pitchFamily="34" charset="0"/>
                <a:cs typeface="Arial" panose="020B0604020202020204" pitchFamily="34" charset="0"/>
              </a:defRPr>
            </a:lvl9pPr>
          </a:lstStyle>
          <a:p>
            <a:pPr defTabSz="514350" eaLnBrk="1" fontAlgn="base" hangingPunct="1">
              <a:spcBef>
                <a:spcPct val="0"/>
              </a:spcBef>
              <a:spcAft>
                <a:spcPct val="0"/>
              </a:spcAft>
            </a:pPr>
            <a:fld id="{611BE464-0813-474C-B7C3-0B749A0CEF8A}" type="slidenum">
              <a:rPr lang="ar-SA" altLang="en-US" sz="788">
                <a:solidFill>
                  <a:srgbClr val="000000"/>
                </a:solidFill>
              </a:rPr>
              <a:pPr defTabSz="514350" eaLnBrk="1" fontAlgn="base" hangingPunct="1">
                <a:spcBef>
                  <a:spcPct val="0"/>
                </a:spcBef>
                <a:spcAft>
                  <a:spcPct val="0"/>
                </a:spcAft>
              </a:pPr>
              <a:t>43</a:t>
            </a:fld>
            <a:endParaRPr lang="en-US" altLang="en-US" sz="788">
              <a:solidFill>
                <a:srgbClr val="000000"/>
              </a:solidFill>
            </a:endParaRPr>
          </a:p>
        </p:txBody>
      </p:sp>
      <p:sp>
        <p:nvSpPr>
          <p:cNvPr id="24579" name="Rectangle 73">
            <a:extLst>
              <a:ext uri="{FF2B5EF4-FFF2-40B4-BE49-F238E27FC236}">
                <a16:creationId xmlns:a16="http://schemas.microsoft.com/office/drawing/2014/main" id="{C5665019-0861-4C41-A39D-AB84153CB803}"/>
              </a:ext>
            </a:extLst>
          </p:cNvPr>
          <p:cNvSpPr>
            <a:spLocks noChangeArrowheads="1"/>
          </p:cNvSpPr>
          <p:nvPr/>
        </p:nvSpPr>
        <p:spPr bwMode="auto">
          <a:xfrm>
            <a:off x="2857500" y="557213"/>
            <a:ext cx="338613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If we do this then we find that the s array looks like this:</a:t>
            </a:r>
          </a:p>
        </p:txBody>
      </p:sp>
      <p:sp>
        <p:nvSpPr>
          <p:cNvPr id="24580" name="Rectangle 74">
            <a:extLst>
              <a:ext uri="{FF2B5EF4-FFF2-40B4-BE49-F238E27FC236}">
                <a16:creationId xmlns:a16="http://schemas.microsoft.com/office/drawing/2014/main" id="{43FFE7BA-B86E-4253-B585-AE4FF626FB0E}"/>
              </a:ext>
            </a:extLst>
          </p:cNvPr>
          <p:cNvSpPr>
            <a:spLocks noChangeArrowheads="1"/>
          </p:cNvSpPr>
          <p:nvPr/>
        </p:nvSpPr>
        <p:spPr bwMode="auto">
          <a:xfrm>
            <a:off x="3800475" y="257175"/>
            <a:ext cx="1543050" cy="300082"/>
          </a:xfrm>
          <a:prstGeom prst="rect">
            <a:avLst/>
          </a:prstGeom>
          <a:solidFill>
            <a:srgbClr val="FD817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defTabSz="514350" eaLnBrk="1" fontAlgn="base" hangingPunct="1">
              <a:spcBef>
                <a:spcPct val="0"/>
              </a:spcBef>
              <a:spcAft>
                <a:spcPct val="0"/>
              </a:spcAft>
            </a:pPr>
            <a:r>
              <a:rPr lang="en-US" altLang="en-US" sz="1350">
                <a:solidFill>
                  <a:srgbClr val="008000"/>
                </a:solidFill>
              </a:rPr>
              <a:t>Example (Contd.)</a:t>
            </a:r>
          </a:p>
        </p:txBody>
      </p:sp>
      <p:graphicFrame>
        <p:nvGraphicFramePr>
          <p:cNvPr id="56430" name="Group 110">
            <a:extLst>
              <a:ext uri="{FF2B5EF4-FFF2-40B4-BE49-F238E27FC236}">
                <a16:creationId xmlns:a16="http://schemas.microsoft.com/office/drawing/2014/main" id="{6FA6BFC9-1D62-471B-86B2-48E9528A7CCE}"/>
              </a:ext>
            </a:extLst>
          </p:cNvPr>
          <p:cNvGraphicFramePr>
            <a:graphicFrameLocks noGrp="1"/>
          </p:cNvGraphicFramePr>
          <p:nvPr/>
        </p:nvGraphicFramePr>
        <p:xfrm>
          <a:off x="3157538" y="985838"/>
          <a:ext cx="3000375" cy="1474456"/>
        </p:xfrm>
        <a:graphic>
          <a:graphicData uri="http://schemas.openxmlformats.org/drawingml/2006/table">
            <a:tbl>
              <a:tblPr/>
              <a:tblGrid>
                <a:gridCol w="313432">
                  <a:extLst>
                    <a:ext uri="{9D8B030D-6E8A-4147-A177-3AD203B41FA5}">
                      <a16:colId xmlns:a16="http://schemas.microsoft.com/office/drawing/2014/main" val="20000"/>
                    </a:ext>
                  </a:extLst>
                </a:gridCol>
                <a:gridCol w="2686943">
                  <a:extLst>
                    <a:ext uri="{9D8B030D-6E8A-4147-A177-3AD203B41FA5}">
                      <a16:colId xmlns:a16="http://schemas.microsoft.com/office/drawing/2014/main" val="20001"/>
                    </a:ext>
                  </a:extLst>
                </a:gridCol>
              </a:tblGrid>
              <a:tr h="2228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i\j</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1         2         3         4          5          6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6</a:t>
                      </a:r>
                    </a:p>
                  </a:txBody>
                  <a:tcPr marL="51435" marR="51435" marT="25714" marB="2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1         1         2         2          2          2</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2         2         2          2          2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3         3          4          5</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4          4          5</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5          5</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Arial" charset="0"/>
                        </a:rPr>
                        <a:t>                                                          6</a:t>
                      </a:r>
                    </a:p>
                  </a:txBody>
                  <a:tcPr marL="51435" marR="51435" marT="25714" marB="2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592" name="Rectangle 111">
            <a:extLst>
              <a:ext uri="{FF2B5EF4-FFF2-40B4-BE49-F238E27FC236}">
                <a16:creationId xmlns:a16="http://schemas.microsoft.com/office/drawing/2014/main" id="{1576C6C2-8C4D-46FC-A049-0E7A0298E71E}"/>
              </a:ext>
            </a:extLst>
          </p:cNvPr>
          <p:cNvSpPr>
            <a:spLocks noChangeArrowheads="1"/>
          </p:cNvSpPr>
          <p:nvPr/>
        </p:nvSpPr>
        <p:spPr bwMode="auto">
          <a:xfrm>
            <a:off x="2857500" y="2477096"/>
            <a:ext cx="3386138" cy="20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ct val="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We already know that we must compute A</a:t>
            </a:r>
            <a:r>
              <a:rPr lang="en-US" altLang="en-US" sz="1125" baseline="-25000">
                <a:solidFill>
                  <a:srgbClr val="000000"/>
                </a:solidFill>
              </a:rPr>
              <a:t>1..2</a:t>
            </a:r>
            <a:r>
              <a:rPr lang="en-US" altLang="en-US" sz="1125">
                <a:solidFill>
                  <a:srgbClr val="000000"/>
                </a:solidFill>
              </a:rPr>
              <a:t> and A</a:t>
            </a:r>
            <a:r>
              <a:rPr lang="en-US" altLang="en-US" sz="1125" baseline="-25000">
                <a:solidFill>
                  <a:srgbClr val="000000"/>
                </a:solidFill>
              </a:rPr>
              <a:t>3..6</a:t>
            </a:r>
            <a:r>
              <a:rPr lang="en-US" altLang="en-US" sz="1125">
                <a:solidFill>
                  <a:srgbClr val="000000"/>
                </a:solidFill>
              </a:rPr>
              <a:t>.</a:t>
            </a: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By looking at s[3,6] = 5, we discover that we should compute A</a:t>
            </a:r>
            <a:r>
              <a:rPr lang="en-US" altLang="en-US" sz="1125" baseline="-25000">
                <a:solidFill>
                  <a:srgbClr val="000000"/>
                </a:solidFill>
              </a:rPr>
              <a:t>3..6</a:t>
            </a:r>
            <a:r>
              <a:rPr lang="en-US" altLang="en-US" sz="1125">
                <a:solidFill>
                  <a:srgbClr val="000000"/>
                </a:solidFill>
              </a:rPr>
              <a:t> as A</a:t>
            </a:r>
            <a:r>
              <a:rPr lang="en-US" altLang="en-US" sz="1125" baseline="-25000">
                <a:solidFill>
                  <a:srgbClr val="000000"/>
                </a:solidFill>
              </a:rPr>
              <a:t>3..5</a:t>
            </a:r>
            <a:r>
              <a:rPr lang="en-US" altLang="en-US" sz="1125">
                <a:solidFill>
                  <a:srgbClr val="000000"/>
                </a:solidFill>
              </a:rPr>
              <a:t>A</a:t>
            </a:r>
            <a:r>
              <a:rPr lang="en-US" altLang="en-US" sz="1125" baseline="-25000">
                <a:solidFill>
                  <a:srgbClr val="000000"/>
                </a:solidFill>
              </a:rPr>
              <a:t>6..6</a:t>
            </a:r>
            <a:r>
              <a:rPr lang="en-US" altLang="en-US" sz="1125">
                <a:solidFill>
                  <a:srgbClr val="000000"/>
                </a:solidFill>
              </a:rPr>
              <a:t> and then by seeing that s[3,5] = 4, we get the final parenthesization</a:t>
            </a:r>
          </a:p>
          <a:p>
            <a:pPr marL="204490" indent="-204490" algn="just" defTabSz="514350" eaLnBrk="1" fontAlgn="base" hangingPunct="1">
              <a:spcBef>
                <a:spcPct val="0"/>
              </a:spcBef>
              <a:spcAft>
                <a:spcPct val="0"/>
              </a:spcAft>
              <a:buClr>
                <a:srgbClr val="FD8177"/>
              </a:buClr>
            </a:pPr>
            <a:r>
              <a:rPr lang="en-US" altLang="en-US" sz="1350">
                <a:solidFill>
                  <a:srgbClr val="000000"/>
                </a:solidFill>
              </a:rPr>
              <a:t>	</a:t>
            </a:r>
          </a:p>
          <a:p>
            <a:pPr marL="204490" indent="-204490" algn="just" defTabSz="514350" eaLnBrk="1" fontAlgn="base" hangingPunct="1">
              <a:spcBef>
                <a:spcPct val="0"/>
              </a:spcBef>
              <a:spcAft>
                <a:spcPct val="0"/>
              </a:spcAft>
              <a:buClr>
                <a:srgbClr val="FD8177"/>
              </a:buClr>
            </a:pPr>
            <a:r>
              <a:rPr lang="en-US" altLang="en-US" sz="1350">
                <a:solidFill>
                  <a:srgbClr val="000000"/>
                </a:solidFill>
              </a:rPr>
              <a:t>			A = ((A</a:t>
            </a:r>
            <a:r>
              <a:rPr lang="en-US" altLang="en-US" sz="1350" baseline="-25000">
                <a:solidFill>
                  <a:srgbClr val="000000"/>
                </a:solidFill>
              </a:rPr>
              <a:t>1</a:t>
            </a:r>
            <a:r>
              <a:rPr lang="en-US" altLang="en-US" sz="1350">
                <a:solidFill>
                  <a:srgbClr val="000000"/>
                </a:solidFill>
              </a:rPr>
              <a:t>A</a:t>
            </a:r>
            <a:r>
              <a:rPr lang="en-US" altLang="en-US" sz="1350" baseline="-25000">
                <a:solidFill>
                  <a:srgbClr val="000000"/>
                </a:solidFill>
              </a:rPr>
              <a:t>2</a:t>
            </a:r>
            <a:r>
              <a:rPr lang="en-US" altLang="en-US" sz="1350">
                <a:solidFill>
                  <a:srgbClr val="000000"/>
                </a:solidFill>
              </a:rPr>
              <a:t>)(((A</a:t>
            </a:r>
            <a:r>
              <a:rPr lang="en-US" altLang="en-US" sz="1350" baseline="-25000">
                <a:solidFill>
                  <a:srgbClr val="000000"/>
                </a:solidFill>
              </a:rPr>
              <a:t>3</a:t>
            </a:r>
            <a:r>
              <a:rPr lang="en-US" altLang="en-US" sz="1350">
                <a:solidFill>
                  <a:srgbClr val="000000"/>
                </a:solidFill>
              </a:rPr>
              <a:t>A</a:t>
            </a:r>
            <a:r>
              <a:rPr lang="en-US" altLang="en-US" sz="1350" baseline="-25000">
                <a:solidFill>
                  <a:srgbClr val="000000"/>
                </a:solidFill>
              </a:rPr>
              <a:t>4</a:t>
            </a:r>
            <a:r>
              <a:rPr lang="en-US" altLang="en-US" sz="1350">
                <a:solidFill>
                  <a:srgbClr val="000000"/>
                </a:solidFill>
              </a:rPr>
              <a:t>)A</a:t>
            </a:r>
            <a:r>
              <a:rPr lang="en-US" altLang="en-US" sz="1350" baseline="-25000">
                <a:solidFill>
                  <a:srgbClr val="000000"/>
                </a:solidFill>
              </a:rPr>
              <a:t>5</a:t>
            </a:r>
            <a:r>
              <a:rPr lang="en-US" altLang="en-US" sz="1350">
                <a:solidFill>
                  <a:srgbClr val="000000"/>
                </a:solidFill>
              </a:rPr>
              <a:t>)A</a:t>
            </a:r>
            <a:r>
              <a:rPr lang="en-US" altLang="en-US" sz="1350" baseline="-25000">
                <a:solidFill>
                  <a:srgbClr val="000000"/>
                </a:solidFill>
              </a:rPr>
              <a:t>6</a:t>
            </a:r>
            <a:r>
              <a:rPr lang="en-US" altLang="en-US" sz="1350">
                <a:solidFill>
                  <a:srgbClr val="000000"/>
                </a:solidFill>
              </a:rPr>
              <a:t>)).</a:t>
            </a:r>
          </a:p>
          <a:p>
            <a:pPr marL="204490" indent="-204490" algn="just" defTabSz="514350" eaLnBrk="1" fontAlgn="base" hangingPunct="1">
              <a:spcBef>
                <a:spcPct val="0"/>
              </a:spcBef>
              <a:spcAft>
                <a:spcPct val="0"/>
              </a:spcAft>
              <a:buClr>
                <a:srgbClr val="FD8177"/>
              </a:buClr>
            </a:pPr>
            <a:endParaRPr lang="en-US" altLang="en-US" sz="1125">
              <a:solidFill>
                <a:srgbClr val="000000"/>
              </a:solidFill>
            </a:endParaRPr>
          </a:p>
          <a:p>
            <a:pPr marL="204490" indent="-204490" algn="just" defTabSz="514350" eaLnBrk="1" fontAlgn="base" hangingPunct="1">
              <a:spcBef>
                <a:spcPct val="0"/>
              </a:spcBef>
              <a:spcAft>
                <a:spcPct val="0"/>
              </a:spcAft>
              <a:buClr>
                <a:srgbClr val="FD8177"/>
              </a:buClr>
              <a:buFont typeface="Wingdings" panose="05000000000000000000" pitchFamily="2" charset="2"/>
              <a:buChar char="Ø"/>
            </a:pPr>
            <a:r>
              <a:rPr lang="en-US" altLang="en-US" sz="1125">
                <a:solidFill>
                  <a:srgbClr val="000000"/>
                </a:solidFill>
              </a:rPr>
              <a:t>And quick check reveals that this indeed takes the required 8750 multiplications.</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813360" y="1014120"/>
              <a:ext cx="844920" cy="143640"/>
            </p14:xfrm>
          </p:contentPart>
        </mc:Choice>
        <mc:Fallback xmlns="">
          <p:pic>
            <p:nvPicPr>
              <p:cNvPr id="4" name="Ink 3"/>
              <p:cNvPicPr/>
              <p:nvPr/>
            </p:nvPicPr>
            <p:blipFill>
              <a:blip r:embed="rId4"/>
              <a:stretch>
                <a:fillRect/>
              </a:stretch>
            </p:blipFill>
            <p:spPr>
              <a:xfrm>
                <a:off x="6806520" y="1008000"/>
                <a:ext cx="860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751360" y="1243440"/>
              <a:ext cx="566640" cy="1091520"/>
            </p14:xfrm>
          </p:contentPart>
        </mc:Choice>
        <mc:Fallback xmlns="">
          <p:pic>
            <p:nvPicPr>
              <p:cNvPr id="6" name="Ink 5"/>
              <p:cNvPicPr/>
              <p:nvPr/>
            </p:nvPicPr>
            <p:blipFill>
              <a:blip r:embed="rId6"/>
              <a:stretch>
                <a:fillRect/>
              </a:stretch>
            </p:blipFill>
            <p:spPr>
              <a:xfrm>
                <a:off x="5745600" y="1236240"/>
                <a:ext cx="578520" cy="110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6602040" y="2385000"/>
              <a:ext cx="2135160" cy="316796"/>
            </p14:xfrm>
          </p:contentPart>
        </mc:Choice>
        <mc:Fallback xmlns="">
          <p:pic>
            <p:nvPicPr>
              <p:cNvPr id="8" name="Ink 7"/>
              <p:cNvPicPr/>
              <p:nvPr/>
            </p:nvPicPr>
            <p:blipFill>
              <a:blip r:embed="rId8"/>
              <a:stretch>
                <a:fillRect/>
              </a:stretch>
            </p:blipFill>
            <p:spPr>
              <a:xfrm>
                <a:off x="6593760" y="2378880"/>
                <a:ext cx="2151720" cy="3308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5280027" y="1782716"/>
              <a:ext cx="542613" cy="27004"/>
            </p14:xfrm>
          </p:contentPart>
        </mc:Choice>
        <mc:Fallback xmlns="">
          <p:pic>
            <p:nvPicPr>
              <p:cNvPr id="11" name="Ink 10"/>
              <p:cNvPicPr/>
              <p:nvPr/>
            </p:nvPicPr>
            <p:blipFill>
              <a:blip r:embed="rId10"/>
              <a:stretch>
                <a:fillRect/>
              </a:stretch>
            </p:blipFill>
            <p:spPr>
              <a:xfrm>
                <a:off x="5273546" y="1776955"/>
                <a:ext cx="555935" cy="39606"/>
              </a:xfrm>
              <a:prstGeom prst="rect">
                <a:avLst/>
              </a:prstGeom>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FB06295-E276-444E-884E-9C292B494FF8}"/>
              </a:ext>
            </a:extLst>
          </p:cNvPr>
          <p:cNvSpPr>
            <a:spLocks noGrp="1" noChangeArrowheads="1"/>
          </p:cNvSpPr>
          <p:nvPr>
            <p:ph type="title"/>
          </p:nvPr>
        </p:nvSpPr>
        <p:spPr/>
        <p:txBody>
          <a:bodyPr/>
          <a:lstStyle/>
          <a:p>
            <a:pPr eaLnBrk="1" hangingPunct="1"/>
            <a:r>
              <a:rPr lang="en-US" altLang="en-US"/>
              <a:t>Example</a:t>
            </a:r>
            <a:endParaRPr lang="en-US" altLang="en-US" sz="1500"/>
          </a:p>
        </p:txBody>
      </p:sp>
      <p:sp>
        <p:nvSpPr>
          <p:cNvPr id="17412" name="Rectangle 3">
            <a:extLst>
              <a:ext uri="{FF2B5EF4-FFF2-40B4-BE49-F238E27FC236}">
                <a16:creationId xmlns:a16="http://schemas.microsoft.com/office/drawing/2014/main" id="{19103F90-1F7A-43B1-A2DB-E823B4C3B05C}"/>
              </a:ext>
            </a:extLst>
          </p:cNvPr>
          <p:cNvSpPr>
            <a:spLocks noGrp="1" noChangeArrowheads="1"/>
          </p:cNvSpPr>
          <p:nvPr>
            <p:ph type="body" sz="half" idx="1"/>
          </p:nvPr>
        </p:nvSpPr>
        <p:spPr>
          <a:xfrm>
            <a:off x="1485900" y="1200151"/>
            <a:ext cx="3543300" cy="3394472"/>
          </a:xfrm>
        </p:spPr>
        <p:txBody>
          <a:bodyPr/>
          <a:lstStyle/>
          <a:p>
            <a:pPr marL="457200" indent="-457200">
              <a:buClr>
                <a:schemeClr val="tx1"/>
              </a:buClr>
            </a:pPr>
            <a:r>
              <a:rPr lang="en-US" altLang="en-US" dirty="0">
                <a:cs typeface="Arial" panose="020B0604020202020204" pitchFamily="34" charset="0"/>
                <a:sym typeface="Symbol" panose="05050102010706020507" pitchFamily="18" charset="2"/>
              </a:rPr>
              <a:t>Show how to multiply this matrix chain optimally</a:t>
            </a:r>
          </a:p>
          <a:p>
            <a:pPr marL="457200" indent="-457200">
              <a:buClr>
                <a:schemeClr val="tx1"/>
              </a:buClr>
            </a:pPr>
            <a:endParaRPr lang="en-US" altLang="en-US" dirty="0">
              <a:cs typeface="Arial" panose="020B0604020202020204" pitchFamily="34" charset="0"/>
              <a:sym typeface="Symbol" panose="05050102010706020507" pitchFamily="18" charset="2"/>
            </a:endParaRPr>
          </a:p>
          <a:p>
            <a:pPr marL="457200" indent="-457200">
              <a:buClr>
                <a:schemeClr val="tx1"/>
              </a:buClr>
            </a:pPr>
            <a:r>
              <a:rPr lang="en-US" altLang="en-US" dirty="0">
                <a:cs typeface="Arial" panose="020B0604020202020204" pitchFamily="34" charset="0"/>
                <a:sym typeface="Symbol" panose="05050102010706020507" pitchFamily="18" charset="2"/>
              </a:rPr>
              <a:t>Solution on the board</a:t>
            </a:r>
          </a:p>
          <a:p>
            <a:pPr marL="742950" lvl="1" indent="-400050">
              <a:buClr>
                <a:schemeClr val="tx1"/>
              </a:buClr>
            </a:pPr>
            <a:r>
              <a:rPr lang="en-US" altLang="en-US" dirty="0">
                <a:cs typeface="Arial" panose="020B0604020202020204" pitchFamily="34" charset="0"/>
                <a:sym typeface="Symbol" panose="05050102010706020507" pitchFamily="18" charset="2"/>
              </a:rPr>
              <a:t>Minimum cost 15,125</a:t>
            </a:r>
          </a:p>
          <a:p>
            <a:pPr marL="742950" lvl="1" indent="-400050">
              <a:buClr>
                <a:schemeClr val="tx1"/>
              </a:buClr>
            </a:pPr>
            <a:r>
              <a:rPr lang="en-US" altLang="en-US" dirty="0">
                <a:cs typeface="Arial" panose="020B0604020202020204" pitchFamily="34" charset="0"/>
                <a:sym typeface="Symbol" panose="05050102010706020507" pitchFamily="18" charset="2"/>
              </a:rPr>
              <a:t>Optimal </a:t>
            </a:r>
            <a:r>
              <a:rPr lang="en-US" altLang="en-US" dirty="0" err="1">
                <a:cs typeface="Arial" panose="020B0604020202020204" pitchFamily="34" charset="0"/>
                <a:sym typeface="Symbol" panose="05050102010706020507" pitchFamily="18" charset="2"/>
              </a:rPr>
              <a:t>parenthesization</a:t>
            </a:r>
            <a:r>
              <a:rPr lang="en-US" altLang="en-US" dirty="0">
                <a:cs typeface="Arial" panose="020B0604020202020204" pitchFamily="34" charset="0"/>
                <a:sym typeface="Symbol" panose="05050102010706020507" pitchFamily="18" charset="2"/>
              </a:rPr>
              <a:t> ((</a:t>
            </a:r>
            <a:r>
              <a:rPr lang="en-US" altLang="en-US" dirty="0"/>
              <a:t>A</a:t>
            </a:r>
            <a:r>
              <a:rPr lang="en-US" altLang="en-US" baseline="-25000" dirty="0"/>
              <a:t>1</a:t>
            </a:r>
            <a:r>
              <a:rPr lang="en-US" altLang="en-US" dirty="0">
                <a:cs typeface="Arial" panose="020B0604020202020204" pitchFamily="34" charset="0"/>
                <a:sym typeface="Symbol" panose="05050102010706020507" pitchFamily="18" charset="2"/>
              </a:rPr>
              <a:t>(</a:t>
            </a:r>
            <a:r>
              <a:rPr lang="en-US" altLang="en-US" dirty="0"/>
              <a:t>A</a:t>
            </a:r>
            <a:r>
              <a:rPr lang="en-US" altLang="en-US" baseline="-25000" dirty="0"/>
              <a:t>2</a:t>
            </a:r>
            <a:r>
              <a:rPr lang="en-US" altLang="en-US" dirty="0"/>
              <a:t>A</a:t>
            </a:r>
            <a:r>
              <a:rPr lang="en-US" altLang="en-US" baseline="-25000" dirty="0"/>
              <a:t>3</a:t>
            </a:r>
            <a:r>
              <a:rPr lang="en-US" altLang="en-US" dirty="0">
                <a:cs typeface="Arial" panose="020B0604020202020204" pitchFamily="34" charset="0"/>
                <a:sym typeface="Symbol" panose="05050102010706020507" pitchFamily="18" charset="2"/>
              </a:rPr>
              <a:t>))((</a:t>
            </a:r>
            <a:r>
              <a:rPr lang="en-US" altLang="en-US" dirty="0"/>
              <a:t>A</a:t>
            </a:r>
            <a:r>
              <a:rPr lang="en-US" altLang="en-US" baseline="-25000" dirty="0"/>
              <a:t>4 </a:t>
            </a:r>
            <a:r>
              <a:rPr lang="en-US" altLang="en-US" dirty="0"/>
              <a:t>A</a:t>
            </a:r>
            <a:r>
              <a:rPr lang="en-US" altLang="en-US" baseline="-25000" dirty="0"/>
              <a:t>5</a:t>
            </a:r>
            <a:r>
              <a:rPr lang="en-US" altLang="en-US" dirty="0">
                <a:cs typeface="Arial" panose="020B0604020202020204" pitchFamily="34" charset="0"/>
                <a:sym typeface="Symbol" panose="05050102010706020507" pitchFamily="18" charset="2"/>
              </a:rPr>
              <a:t>)</a:t>
            </a:r>
            <a:r>
              <a:rPr lang="en-US" altLang="en-US" dirty="0"/>
              <a:t>A</a:t>
            </a:r>
            <a:r>
              <a:rPr lang="en-US" altLang="en-US" baseline="-25000" dirty="0"/>
              <a:t>6</a:t>
            </a:r>
            <a:r>
              <a:rPr lang="en-US" altLang="en-US" dirty="0">
                <a:cs typeface="Arial" panose="020B0604020202020204" pitchFamily="34" charset="0"/>
                <a:sym typeface="Symbol" panose="05050102010706020507" pitchFamily="18" charset="2"/>
              </a:rPr>
              <a:t>))</a:t>
            </a:r>
          </a:p>
        </p:txBody>
      </p:sp>
      <p:graphicFrame>
        <p:nvGraphicFramePr>
          <p:cNvPr id="223266" name="Group 34">
            <a:extLst>
              <a:ext uri="{FF2B5EF4-FFF2-40B4-BE49-F238E27FC236}">
                <a16:creationId xmlns:a16="http://schemas.microsoft.com/office/drawing/2014/main" id="{70D40205-7862-4AFF-AFAE-D14D0718EA2D}"/>
              </a:ext>
            </a:extLst>
          </p:cNvPr>
          <p:cNvGraphicFramePr>
            <a:graphicFrameLocks noGrp="1"/>
          </p:cNvGraphicFramePr>
          <p:nvPr>
            <p:ph sz="half" idx="2"/>
          </p:nvPr>
        </p:nvGraphicFramePr>
        <p:xfrm>
          <a:off x="5200650" y="1200151"/>
          <a:ext cx="2457450" cy="3394473"/>
        </p:xfrm>
        <a:graphic>
          <a:graphicData uri="http://schemas.openxmlformats.org/drawingml/2006/table">
            <a:tbl>
              <a:tblPr/>
              <a:tblGrid>
                <a:gridCol w="94297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tblGrid>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Matrix</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Dimension</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4833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1</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30</a:t>
                      </a:r>
                      <a:r>
                        <a:rPr kumimoji="0" lang="en-US" sz="2100" b="0" i="0" u="none" strike="noStrike" cap="none" normalizeH="0" baseline="0">
                          <a:ln>
                            <a:noFill/>
                          </a:ln>
                          <a:solidFill>
                            <a:schemeClr val="tx1"/>
                          </a:solidFill>
                          <a:effectLst/>
                          <a:latin typeface="Arial" charset="0"/>
                          <a:cs typeface="Arial" charset="0"/>
                        </a:rPr>
                        <a:t>×35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2</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35</a:t>
                      </a:r>
                      <a:r>
                        <a:rPr kumimoji="0" lang="en-US" sz="2100" b="0" i="0" u="none" strike="noStrike" cap="none" normalizeH="0" baseline="0">
                          <a:ln>
                            <a:noFill/>
                          </a:ln>
                          <a:solidFill>
                            <a:schemeClr val="tx1"/>
                          </a:solidFill>
                          <a:effectLst/>
                          <a:latin typeface="Arial" charset="0"/>
                          <a:cs typeface="Arial" charset="0"/>
                        </a:rPr>
                        <a:t>×15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4845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3</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15</a:t>
                      </a:r>
                      <a:r>
                        <a:rPr kumimoji="0" lang="en-US" sz="2100" b="0" i="0" u="none" strike="noStrike" cap="none" normalizeH="0" baseline="0">
                          <a:ln>
                            <a:noFill/>
                          </a:ln>
                          <a:solidFill>
                            <a:schemeClr val="tx1"/>
                          </a:solidFill>
                          <a:effectLst/>
                          <a:latin typeface="Arial" charset="0"/>
                          <a:cs typeface="Arial" charset="0"/>
                        </a:rPr>
                        <a:t>×5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4</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5</a:t>
                      </a:r>
                      <a:r>
                        <a:rPr kumimoji="0" lang="en-US" sz="2100" b="0" i="0" u="none" strike="noStrike" cap="none" normalizeH="0" baseline="0">
                          <a:ln>
                            <a:noFill/>
                          </a:ln>
                          <a:solidFill>
                            <a:schemeClr val="tx1"/>
                          </a:solidFill>
                          <a:effectLst/>
                          <a:latin typeface="Arial" charset="0"/>
                          <a:cs typeface="Arial" charset="0"/>
                        </a:rPr>
                        <a:t>×10</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4833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5</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10</a:t>
                      </a:r>
                      <a:r>
                        <a:rPr kumimoji="0" lang="en-US" sz="2100" b="0" i="0" u="none" strike="noStrike" cap="none" normalizeH="0" baseline="0">
                          <a:ln>
                            <a:noFill/>
                          </a:ln>
                          <a:solidFill>
                            <a:schemeClr val="tx1"/>
                          </a:solidFill>
                          <a:effectLst/>
                          <a:latin typeface="Arial" charset="0"/>
                          <a:cs typeface="Arial" charset="0"/>
                        </a:rPr>
                        <a:t>×20</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A</a:t>
                      </a:r>
                      <a:r>
                        <a:rPr kumimoji="0" lang="en-US" sz="2100" b="0" i="0" u="none" strike="noStrike" cap="none" normalizeH="0" baseline="-25000">
                          <a:ln>
                            <a:noFill/>
                          </a:ln>
                          <a:solidFill>
                            <a:schemeClr val="tx1"/>
                          </a:solidFill>
                          <a:effectLst/>
                          <a:latin typeface="Arial" charset="0"/>
                        </a:rPr>
                        <a:t>6</a:t>
                      </a:r>
                    </a:p>
                  </a:txBody>
                  <a:tcPr marL="68580" marR="68580" marT="34290" marB="34290"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Arial" charset="0"/>
                        </a:rPr>
                        <a:t>20</a:t>
                      </a:r>
                      <a:r>
                        <a:rPr kumimoji="0" lang="en-US" sz="2100" b="0" i="0" u="none" strike="noStrike" cap="none" normalizeH="0" baseline="0">
                          <a:ln>
                            <a:noFill/>
                          </a:ln>
                          <a:solidFill>
                            <a:schemeClr val="tx1"/>
                          </a:solidFill>
                          <a:effectLst/>
                          <a:latin typeface="Arial" charset="0"/>
                          <a:cs typeface="Arial" charset="0"/>
                        </a:rPr>
                        <a:t>×25</a:t>
                      </a:r>
                    </a:p>
                  </a:txBody>
                  <a:tcPr marL="68580" marR="68580" marT="34290" marB="34290"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7439" name="Line 35">
            <a:extLst>
              <a:ext uri="{FF2B5EF4-FFF2-40B4-BE49-F238E27FC236}">
                <a16:creationId xmlns:a16="http://schemas.microsoft.com/office/drawing/2014/main" id="{66FC25E6-E658-4ED7-8061-AB055076C712}"/>
              </a:ext>
            </a:extLst>
          </p:cNvPr>
          <p:cNvSpPr>
            <a:spLocks noChangeShapeType="1"/>
          </p:cNvSpPr>
          <p:nvPr/>
        </p:nvSpPr>
        <p:spPr bwMode="auto">
          <a:xfrm>
            <a:off x="4229100" y="1828800"/>
            <a:ext cx="857250" cy="2286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sz="135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02467" y="4161236"/>
              <a:ext cx="2553120" cy="350640"/>
            </p14:xfrm>
          </p:contentPart>
        </mc:Choice>
        <mc:Fallback xmlns="">
          <p:pic>
            <p:nvPicPr>
              <p:cNvPr id="4" name="Ink 3"/>
              <p:cNvPicPr/>
              <p:nvPr/>
            </p:nvPicPr>
            <p:blipFill>
              <a:blip r:embed="rId3"/>
              <a:stretch>
                <a:fillRect/>
              </a:stretch>
            </p:blipFill>
            <p:spPr>
              <a:xfrm>
                <a:off x="1395987" y="4155476"/>
                <a:ext cx="2567160" cy="36180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E47C22C2-30A3-4994-AA75-042AFC61F7FB}"/>
              </a:ext>
            </a:extLst>
          </p:cNvPr>
          <p:cNvSpPr>
            <a:spLocks noGrp="1" noChangeArrowheads="1"/>
          </p:cNvSpPr>
          <p:nvPr>
            <p:ph type="title"/>
          </p:nvPr>
        </p:nvSpPr>
        <p:spPr>
          <a:xfrm>
            <a:off x="1657350" y="0"/>
            <a:ext cx="5829300" cy="628650"/>
          </a:xfrm>
        </p:spPr>
        <p:txBody>
          <a:bodyPr/>
          <a:lstStyle/>
          <a:p>
            <a:r>
              <a:rPr lang="en-US" altLang="en-US" dirty="0"/>
              <a:t>Example</a:t>
            </a:r>
            <a:r>
              <a:rPr lang="tr-TR" altLang="en-US" dirty="0"/>
              <a:t> 1</a:t>
            </a:r>
            <a:r>
              <a:rPr lang="en-US" altLang="en-US" dirty="0"/>
              <a:t>: Fibonacci numbers</a:t>
            </a:r>
            <a:r>
              <a:rPr lang="en-US" altLang="en-US" sz="1350" dirty="0">
                <a:solidFill>
                  <a:srgbClr val="FF00FF"/>
                </a:solidFill>
              </a:rPr>
              <a:t>  </a:t>
            </a:r>
            <a:endParaRPr lang="en-US" altLang="en-US" sz="1200" dirty="0">
              <a:solidFill>
                <a:srgbClr val="FF00FF"/>
              </a:solidFill>
            </a:endParaRPr>
          </a:p>
        </p:txBody>
      </p:sp>
      <p:sp>
        <p:nvSpPr>
          <p:cNvPr id="409603" name="Text Box 3">
            <a:extLst>
              <a:ext uri="{FF2B5EF4-FFF2-40B4-BE49-F238E27FC236}">
                <a16:creationId xmlns:a16="http://schemas.microsoft.com/office/drawing/2014/main" id="{66723AFD-3B44-498D-9951-F4874DF451F3}"/>
              </a:ext>
            </a:extLst>
          </p:cNvPr>
          <p:cNvSpPr txBox="1">
            <a:spLocks noChangeArrowheads="1"/>
          </p:cNvSpPr>
          <p:nvPr/>
        </p:nvSpPr>
        <p:spPr bwMode="auto">
          <a:xfrm>
            <a:off x="937847" y="813896"/>
            <a:ext cx="6647717" cy="330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FontTx/>
              <a:buChar char="•"/>
            </a:pPr>
            <a:r>
              <a:rPr lang="en-US" altLang="en-US" sz="1350" b="1" dirty="0">
                <a:latin typeface="Times New Roman" panose="02020603050405020304" pitchFamily="18" charset="0"/>
                <a:cs typeface="Times New Roman" panose="02020603050405020304" pitchFamily="18" charset="0"/>
              </a:rPr>
              <a:t>  Recall definition of Fibonacci numbers:</a:t>
            </a:r>
            <a:br>
              <a:rPr lang="en-US" altLang="en-US" sz="1350" b="1" dirty="0">
                <a:latin typeface="Times New Roman" panose="02020603050405020304" pitchFamily="18" charset="0"/>
                <a:cs typeface="Times New Roman" panose="02020603050405020304" pitchFamily="18" charset="0"/>
              </a:rPr>
            </a:br>
            <a:endParaRPr lang="en-US" altLang="en-US" sz="1500" b="1" dirty="0">
              <a:latin typeface="Times New Roman" panose="02020603050405020304" pitchFamily="18" charset="0"/>
              <a:cs typeface="Times New Roman" panose="02020603050405020304" pitchFamily="18" charset="0"/>
            </a:endParaRPr>
          </a:p>
          <a:p>
            <a:pPr lvl="1"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 =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-1)</a:t>
            </a:r>
            <a:r>
              <a:rPr lang="en-US" altLang="en-US" sz="1350" b="1" i="1" dirty="0">
                <a:latin typeface="Times New Roman" panose="02020603050405020304" pitchFamily="18" charset="0"/>
                <a:cs typeface="Times New Roman" panose="02020603050405020304" pitchFamily="18" charset="0"/>
              </a:rPr>
              <a:t> +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-2)</a:t>
            </a:r>
            <a:endParaRPr lang="en-US" altLang="en-US" sz="1350" b="1" i="1" dirty="0">
              <a:latin typeface="Times New Roman" panose="02020603050405020304" pitchFamily="18" charset="0"/>
              <a:cs typeface="Times New Roman" panose="02020603050405020304" pitchFamily="18" charset="0"/>
            </a:endParaRPr>
          </a:p>
          <a:p>
            <a:pPr lvl="1"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(0)</a:t>
            </a:r>
            <a:r>
              <a:rPr lang="en-US" altLang="en-US" sz="1350" b="1" i="1" dirty="0">
                <a:latin typeface="Times New Roman" panose="02020603050405020304" pitchFamily="18" charset="0"/>
                <a:cs typeface="Times New Roman" panose="02020603050405020304" pitchFamily="18" charset="0"/>
              </a:rPr>
              <a:t> = </a:t>
            </a:r>
            <a:r>
              <a:rPr lang="en-US" altLang="en-US" sz="1350" b="1" dirty="0">
                <a:latin typeface="Times New Roman" panose="02020603050405020304" pitchFamily="18" charset="0"/>
                <a:cs typeface="Times New Roman" panose="02020603050405020304" pitchFamily="18" charset="0"/>
              </a:rPr>
              <a:t>0</a:t>
            </a:r>
            <a:endParaRPr lang="en-US" altLang="en-US" sz="1350" b="1" i="1" dirty="0">
              <a:latin typeface="Times New Roman" panose="02020603050405020304" pitchFamily="18" charset="0"/>
              <a:cs typeface="Times New Roman" panose="02020603050405020304" pitchFamily="18" charset="0"/>
            </a:endParaRPr>
          </a:p>
          <a:p>
            <a:pPr lvl="1"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(1)</a:t>
            </a:r>
            <a:r>
              <a:rPr lang="en-US" altLang="en-US" sz="1350" b="1" i="1" dirty="0">
                <a:latin typeface="Times New Roman" panose="02020603050405020304" pitchFamily="18" charset="0"/>
                <a:cs typeface="Times New Roman" panose="02020603050405020304" pitchFamily="18" charset="0"/>
              </a:rPr>
              <a:t> = </a:t>
            </a:r>
            <a:r>
              <a:rPr lang="en-US" altLang="en-US" sz="1350" b="1" dirty="0">
                <a:latin typeface="Times New Roman" panose="02020603050405020304" pitchFamily="18" charset="0"/>
                <a:cs typeface="Times New Roman" panose="02020603050405020304" pitchFamily="18" charset="0"/>
              </a:rPr>
              <a:t>1</a:t>
            </a:r>
            <a:endParaRPr lang="en-US" altLang="en-US" sz="1350" b="1" i="1" dirty="0">
              <a:latin typeface="Times New Roman" panose="02020603050405020304" pitchFamily="18" charset="0"/>
              <a:cs typeface="Times New Roman" panose="02020603050405020304" pitchFamily="18" charset="0"/>
            </a:endParaRPr>
          </a:p>
          <a:p>
            <a:pPr lvl="1" algn="l"/>
            <a:endParaRPr lang="en-US" altLang="en-US" sz="1500" b="1" dirty="0">
              <a:latin typeface="Times New Roman" panose="02020603050405020304" pitchFamily="18" charset="0"/>
              <a:cs typeface="Times New Roman" panose="02020603050405020304" pitchFamily="18" charset="0"/>
            </a:endParaRPr>
          </a:p>
          <a:p>
            <a:pPr algn="l">
              <a:buFontTx/>
              <a:buChar char="•"/>
            </a:pPr>
            <a:r>
              <a:rPr lang="en-US" altLang="en-US" sz="1350" dirty="0">
                <a:latin typeface="Times New Roman" panose="02020603050405020304" pitchFamily="18" charset="0"/>
                <a:cs typeface="Times New Roman" panose="02020603050405020304" pitchFamily="18" charset="0"/>
              </a:rPr>
              <a:t> </a:t>
            </a:r>
            <a:r>
              <a:rPr lang="en-US" altLang="en-US" sz="1350" b="1" dirty="0">
                <a:latin typeface="Times New Roman" panose="02020603050405020304" pitchFamily="18" charset="0"/>
                <a:cs typeface="Times New Roman" panose="02020603050405020304" pitchFamily="18" charset="0"/>
              </a:rPr>
              <a:t>Computing the </a:t>
            </a:r>
            <a:r>
              <a:rPr lang="en-US" altLang="en-US" sz="1350" b="1" i="1" dirty="0">
                <a:latin typeface="Times New Roman" panose="02020603050405020304" pitchFamily="18" charset="0"/>
                <a:cs typeface="Times New Roman" panose="02020603050405020304" pitchFamily="18" charset="0"/>
              </a:rPr>
              <a:t>n</a:t>
            </a:r>
            <a:r>
              <a:rPr lang="en-US" altLang="en-US" sz="1500" b="1" baseline="30000" dirty="0">
                <a:latin typeface="Times New Roman" panose="02020603050405020304" pitchFamily="18" charset="0"/>
                <a:cs typeface="Times New Roman" panose="02020603050405020304" pitchFamily="18" charset="0"/>
              </a:rPr>
              <a:t>th</a:t>
            </a:r>
            <a:r>
              <a:rPr lang="en-US" altLang="en-US" sz="1350" b="1" dirty="0">
                <a:latin typeface="Times New Roman" panose="02020603050405020304" pitchFamily="18" charset="0"/>
                <a:cs typeface="Times New Roman" panose="02020603050405020304" pitchFamily="18" charset="0"/>
              </a:rPr>
              <a:t> Fibonacci number recursively (top-down):</a:t>
            </a:r>
          </a:p>
          <a:p>
            <a:pPr algn="l">
              <a:buFontTx/>
              <a:buChar char="•"/>
            </a:pPr>
            <a:endParaRPr lang="en-US" altLang="en-US" sz="1350" b="1" dirty="0">
              <a:latin typeface="Times New Roman" panose="02020603050405020304" pitchFamily="18" charset="0"/>
              <a:cs typeface="Times New Roman" panose="02020603050405020304" pitchFamily="18" charset="0"/>
            </a:endParaRPr>
          </a:p>
          <a:p>
            <a:pPr algn="l"/>
            <a:r>
              <a:rPr lang="en-US" altLang="en-US" sz="1350" b="1" dirty="0">
                <a:latin typeface="Times New Roman" panose="02020603050405020304" pitchFamily="18" charset="0"/>
                <a:cs typeface="Times New Roman" panose="02020603050405020304" pitchFamily="18" charset="0"/>
              </a:rPr>
              <a:t>                                  </a:t>
            </a:r>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a:t>
            </a:r>
          </a:p>
          <a:p>
            <a:pPr algn="l">
              <a:buFontTx/>
              <a:buChar char="•"/>
            </a:pPr>
            <a:endParaRPr lang="en-US" altLang="en-US" sz="1350" b="1" dirty="0">
              <a:latin typeface="Times New Roman" panose="02020603050405020304" pitchFamily="18" charset="0"/>
              <a:cs typeface="Times New Roman" panose="02020603050405020304" pitchFamily="18" charset="0"/>
            </a:endParaRPr>
          </a:p>
          <a:p>
            <a:pPr algn="l"/>
            <a:r>
              <a:rPr lang="en-US" altLang="en-US" sz="1350" b="1" dirty="0">
                <a:latin typeface="Times New Roman" panose="02020603050405020304" pitchFamily="18" charset="0"/>
                <a:cs typeface="Times New Roman" panose="02020603050405020304" pitchFamily="18" charset="0"/>
              </a:rPr>
              <a:t>            </a:t>
            </a:r>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1)             </a:t>
            </a:r>
            <a:r>
              <a:rPr lang="en-US" altLang="en-US" sz="1350" b="1" i="1" dirty="0">
                <a:latin typeface="Times New Roman" panose="02020603050405020304" pitchFamily="18" charset="0"/>
                <a:cs typeface="Times New Roman" panose="02020603050405020304" pitchFamily="18" charset="0"/>
              </a:rPr>
              <a:t> +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2)</a:t>
            </a:r>
          </a:p>
          <a:p>
            <a:pPr algn="l"/>
            <a:endParaRPr lang="en-US" altLang="en-US" sz="1350" b="1" dirty="0">
              <a:latin typeface="Times New Roman" panose="02020603050405020304" pitchFamily="18" charset="0"/>
              <a:cs typeface="Times New Roman" panose="02020603050405020304" pitchFamily="18" charset="0"/>
            </a:endParaRPr>
          </a:p>
          <a:p>
            <a:pPr algn="l"/>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2)     </a:t>
            </a:r>
            <a:r>
              <a:rPr lang="en-US" altLang="en-US" sz="1350" b="1" i="1" dirty="0">
                <a:latin typeface="Times New Roman" panose="02020603050405020304" pitchFamily="18" charset="0"/>
                <a:cs typeface="Times New Roman" panose="02020603050405020304" pitchFamily="18" charset="0"/>
              </a:rPr>
              <a:t>+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3)          </a:t>
            </a:r>
            <a:r>
              <a:rPr lang="en-US" altLang="en-US" sz="1350" b="1" i="1" dirty="0">
                <a:latin typeface="Times New Roman" panose="02020603050405020304" pitchFamily="18" charset="0"/>
                <a:cs typeface="Times New Roman" panose="02020603050405020304" pitchFamily="18" charset="0"/>
              </a:rPr>
              <a:t>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3)     </a:t>
            </a:r>
            <a:r>
              <a:rPr lang="en-US" altLang="en-US" sz="1350" b="1" i="1" dirty="0">
                <a:latin typeface="Times New Roman" panose="02020603050405020304" pitchFamily="18" charset="0"/>
                <a:cs typeface="Times New Roman" panose="02020603050405020304" pitchFamily="18" charset="0"/>
              </a:rPr>
              <a:t>+     F</a:t>
            </a:r>
            <a:r>
              <a:rPr lang="en-US" altLang="en-US" sz="1350" b="1" dirty="0">
                <a:latin typeface="Times New Roman" panose="02020603050405020304" pitchFamily="18" charset="0"/>
                <a:cs typeface="Times New Roman" panose="02020603050405020304" pitchFamily="18" charset="0"/>
              </a:rPr>
              <a:t>(</a:t>
            </a:r>
            <a:r>
              <a:rPr lang="en-US" altLang="en-US" sz="1350" b="1" i="1" dirty="0">
                <a:latin typeface="Times New Roman" panose="02020603050405020304" pitchFamily="18" charset="0"/>
                <a:cs typeface="Times New Roman" panose="02020603050405020304" pitchFamily="18" charset="0"/>
              </a:rPr>
              <a:t>n-</a:t>
            </a:r>
            <a:r>
              <a:rPr lang="en-US" altLang="en-US" sz="1350" b="1" dirty="0">
                <a:latin typeface="Times New Roman" panose="02020603050405020304" pitchFamily="18" charset="0"/>
                <a:cs typeface="Times New Roman" panose="02020603050405020304" pitchFamily="18" charset="0"/>
              </a:rPr>
              <a:t>4)</a:t>
            </a:r>
          </a:p>
          <a:p>
            <a:pPr algn="l"/>
            <a:r>
              <a:rPr lang="en-US" altLang="en-US" sz="3000" b="1" dirty="0">
                <a:latin typeface="Times New Roman" panose="02020603050405020304" pitchFamily="18" charset="0"/>
                <a:cs typeface="Times New Roman" panose="02020603050405020304" pitchFamily="18" charset="0"/>
              </a:rPr>
              <a:t>               ...</a:t>
            </a:r>
          </a:p>
        </p:txBody>
      </p:sp>
      <p:sp>
        <p:nvSpPr>
          <p:cNvPr id="409604" name="Line 4">
            <a:extLst>
              <a:ext uri="{FF2B5EF4-FFF2-40B4-BE49-F238E27FC236}">
                <a16:creationId xmlns:a16="http://schemas.microsoft.com/office/drawing/2014/main" id="{EC0F5DEE-FDA9-47DE-A938-5950384815A7}"/>
              </a:ext>
            </a:extLst>
          </p:cNvPr>
          <p:cNvSpPr>
            <a:spLocks noChangeShapeType="1"/>
          </p:cNvSpPr>
          <p:nvPr/>
        </p:nvSpPr>
        <p:spPr bwMode="auto">
          <a:xfrm flipH="1">
            <a:off x="1647825" y="2778369"/>
            <a:ext cx="8572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5" name="Line 5">
            <a:extLst>
              <a:ext uri="{FF2B5EF4-FFF2-40B4-BE49-F238E27FC236}">
                <a16:creationId xmlns:a16="http://schemas.microsoft.com/office/drawing/2014/main" id="{0FF6C483-7168-4899-BF9D-522A3CD8D5BC}"/>
              </a:ext>
            </a:extLst>
          </p:cNvPr>
          <p:cNvSpPr>
            <a:spLocks noChangeShapeType="1"/>
          </p:cNvSpPr>
          <p:nvPr/>
        </p:nvSpPr>
        <p:spPr bwMode="auto">
          <a:xfrm>
            <a:off x="2828925" y="2781300"/>
            <a:ext cx="7429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6" name="Line 6">
            <a:extLst>
              <a:ext uri="{FF2B5EF4-FFF2-40B4-BE49-F238E27FC236}">
                <a16:creationId xmlns:a16="http://schemas.microsoft.com/office/drawing/2014/main" id="{0F2B9286-9AE2-457F-B34A-F99B6BFFAF4E}"/>
              </a:ext>
            </a:extLst>
          </p:cNvPr>
          <p:cNvSpPr>
            <a:spLocks noChangeShapeType="1"/>
          </p:cNvSpPr>
          <p:nvPr/>
        </p:nvSpPr>
        <p:spPr bwMode="auto">
          <a:xfrm flipH="1">
            <a:off x="1162050" y="3187086"/>
            <a:ext cx="5715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7" name="Line 7">
            <a:extLst>
              <a:ext uri="{FF2B5EF4-FFF2-40B4-BE49-F238E27FC236}">
                <a16:creationId xmlns:a16="http://schemas.microsoft.com/office/drawing/2014/main" id="{996C4C3D-BBF5-48B2-95EB-E5850A10DB0E}"/>
              </a:ext>
            </a:extLst>
          </p:cNvPr>
          <p:cNvSpPr>
            <a:spLocks noChangeShapeType="1"/>
          </p:cNvSpPr>
          <p:nvPr/>
        </p:nvSpPr>
        <p:spPr bwMode="auto">
          <a:xfrm>
            <a:off x="1790700" y="3152774"/>
            <a:ext cx="5715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8" name="Line 8">
            <a:extLst>
              <a:ext uri="{FF2B5EF4-FFF2-40B4-BE49-F238E27FC236}">
                <a16:creationId xmlns:a16="http://schemas.microsoft.com/office/drawing/2014/main" id="{43480403-241A-4AE9-A3EB-24E2ACF36C31}"/>
              </a:ext>
            </a:extLst>
          </p:cNvPr>
          <p:cNvSpPr>
            <a:spLocks noChangeShapeType="1"/>
          </p:cNvSpPr>
          <p:nvPr/>
        </p:nvSpPr>
        <p:spPr bwMode="auto">
          <a:xfrm flipH="1">
            <a:off x="3122734" y="3152774"/>
            <a:ext cx="4000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9609" name="Line 9">
            <a:extLst>
              <a:ext uri="{FF2B5EF4-FFF2-40B4-BE49-F238E27FC236}">
                <a16:creationId xmlns:a16="http://schemas.microsoft.com/office/drawing/2014/main" id="{1299D9D9-8F3B-4C6E-B440-D2BA942D9BAC}"/>
              </a:ext>
            </a:extLst>
          </p:cNvPr>
          <p:cNvSpPr>
            <a:spLocks noChangeShapeType="1"/>
          </p:cNvSpPr>
          <p:nvPr/>
        </p:nvSpPr>
        <p:spPr bwMode="auto">
          <a:xfrm>
            <a:off x="3622065" y="3187086"/>
            <a:ext cx="51435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298320" y="1142280"/>
              <a:ext cx="4019400" cy="715680"/>
            </p14:xfrm>
          </p:contentPart>
        </mc:Choice>
        <mc:Fallback xmlns="">
          <p:pic>
            <p:nvPicPr>
              <p:cNvPr id="2" name="Ink 1"/>
              <p:cNvPicPr/>
              <p:nvPr/>
            </p:nvPicPr>
            <p:blipFill>
              <a:blip r:embed="rId4"/>
              <a:stretch>
                <a:fillRect/>
              </a:stretch>
            </p:blipFill>
            <p:spPr>
              <a:xfrm>
                <a:off x="3291120" y="1136160"/>
                <a:ext cx="4035600" cy="725040"/>
              </a:xfrm>
              <a:prstGeom prst="rect">
                <a:avLst/>
              </a:prstGeom>
            </p:spPr>
          </p:pic>
        </mc:Fallback>
      </mc:AlternateContent>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B7DC8C3A-D610-439D-8AEB-73B8C8CD30D6}"/>
              </a:ext>
            </a:extLst>
          </p:cNvPr>
          <p:cNvSpPr>
            <a:spLocks noGrp="1" noChangeArrowheads="1"/>
          </p:cNvSpPr>
          <p:nvPr>
            <p:ph type="title"/>
          </p:nvPr>
        </p:nvSpPr>
        <p:spPr>
          <a:xfrm>
            <a:off x="1657350" y="171450"/>
            <a:ext cx="5829300" cy="457200"/>
          </a:xfrm>
        </p:spPr>
        <p:txBody>
          <a:bodyPr>
            <a:normAutofit fontScale="90000"/>
          </a:bodyPr>
          <a:lstStyle/>
          <a:p>
            <a:r>
              <a:rPr lang="en-US" altLang="en-US" dirty="0"/>
              <a:t>Example</a:t>
            </a:r>
            <a:r>
              <a:rPr lang="tr-TR" altLang="en-US" dirty="0"/>
              <a:t> 1</a:t>
            </a:r>
            <a:r>
              <a:rPr lang="en-US" altLang="en-US" dirty="0"/>
              <a:t>: Fibonacci numbers  (cont.)</a:t>
            </a:r>
            <a:r>
              <a:rPr lang="en-US" altLang="en-US" sz="1350" dirty="0">
                <a:solidFill>
                  <a:srgbClr val="FF00FF"/>
                </a:solidFill>
              </a:rPr>
              <a:t>  </a:t>
            </a:r>
            <a:endParaRPr lang="en-US" altLang="en-US" sz="1200" dirty="0">
              <a:solidFill>
                <a:srgbClr val="FF00FF"/>
              </a:solidFill>
            </a:endParaRPr>
          </a:p>
        </p:txBody>
      </p:sp>
      <p:sp>
        <p:nvSpPr>
          <p:cNvPr id="410627" name="Text Box 3">
            <a:extLst>
              <a:ext uri="{FF2B5EF4-FFF2-40B4-BE49-F238E27FC236}">
                <a16:creationId xmlns:a16="http://schemas.microsoft.com/office/drawing/2014/main" id="{10614AE5-B0CF-4A69-B78C-A2D9F669515E}"/>
              </a:ext>
            </a:extLst>
          </p:cNvPr>
          <p:cNvSpPr txBox="1">
            <a:spLocks noChangeArrowheads="1"/>
          </p:cNvSpPr>
          <p:nvPr/>
        </p:nvSpPr>
        <p:spPr bwMode="auto">
          <a:xfrm>
            <a:off x="1543050" y="800100"/>
            <a:ext cx="6229350" cy="382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1143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r>
              <a:rPr lang="en-US" altLang="en-US" sz="1425" b="1" dirty="0"/>
              <a:t>Computing the </a:t>
            </a:r>
            <a:r>
              <a:rPr lang="en-US" altLang="en-US" sz="1425" b="1" i="1" dirty="0"/>
              <a:t>n</a:t>
            </a:r>
            <a:r>
              <a:rPr lang="en-US" altLang="en-US" sz="1425" b="1" baseline="30000" dirty="0"/>
              <a:t>th</a:t>
            </a:r>
            <a:r>
              <a:rPr lang="en-US" altLang="en-US" sz="1425" b="1" dirty="0"/>
              <a:t> Fibonacci number using bottom-up iteration and recording results:</a:t>
            </a:r>
          </a:p>
          <a:p>
            <a:endParaRPr lang="en-US" altLang="en-US" sz="1425" b="1" i="1" dirty="0"/>
          </a:p>
          <a:p>
            <a:r>
              <a:rPr lang="en-US" altLang="en-US" sz="1425" b="1" i="1" dirty="0"/>
              <a:t>  F</a:t>
            </a:r>
            <a:r>
              <a:rPr lang="en-US" altLang="en-US" sz="1425" b="1" dirty="0"/>
              <a:t>(0)</a:t>
            </a:r>
            <a:r>
              <a:rPr lang="en-US" altLang="en-US" sz="1425" b="1" i="1" dirty="0"/>
              <a:t> = </a:t>
            </a:r>
            <a:r>
              <a:rPr lang="en-US" altLang="en-US" sz="1425" b="1" dirty="0"/>
              <a:t>0</a:t>
            </a:r>
            <a:endParaRPr lang="en-US" altLang="en-US" sz="1425" b="1" i="1" dirty="0"/>
          </a:p>
          <a:p>
            <a:r>
              <a:rPr lang="en-US" altLang="en-US" sz="1425" b="1" i="1" dirty="0"/>
              <a:t>  F</a:t>
            </a:r>
            <a:r>
              <a:rPr lang="en-US" altLang="en-US" sz="1425" b="1" dirty="0"/>
              <a:t>(1)</a:t>
            </a:r>
            <a:r>
              <a:rPr lang="en-US" altLang="en-US" sz="1425" b="1" i="1" dirty="0"/>
              <a:t> = </a:t>
            </a:r>
            <a:r>
              <a:rPr lang="en-US" altLang="en-US" sz="1425" b="1" dirty="0"/>
              <a:t>1</a:t>
            </a:r>
            <a:r>
              <a:rPr lang="en-US" altLang="en-US" sz="1425" b="1" i="1" dirty="0"/>
              <a:t> </a:t>
            </a:r>
          </a:p>
          <a:p>
            <a:r>
              <a:rPr lang="en-US" altLang="en-US" sz="1425" b="1" i="1" dirty="0"/>
              <a:t>  F</a:t>
            </a:r>
            <a:r>
              <a:rPr lang="en-US" altLang="en-US" sz="1425" b="1" dirty="0"/>
              <a:t>(2)</a:t>
            </a:r>
            <a:r>
              <a:rPr lang="en-US" altLang="en-US" sz="1425" b="1" i="1" dirty="0"/>
              <a:t> = </a:t>
            </a:r>
            <a:r>
              <a:rPr lang="en-US" altLang="en-US" sz="1425" b="1" dirty="0"/>
              <a:t>1+0 = 1</a:t>
            </a:r>
          </a:p>
          <a:p>
            <a:r>
              <a:rPr lang="en-US" altLang="en-US" sz="1425" b="1" dirty="0"/>
              <a:t>  …    </a:t>
            </a:r>
          </a:p>
          <a:p>
            <a:r>
              <a:rPr lang="en-US" altLang="en-US" sz="1425" b="1" i="1" dirty="0"/>
              <a:t>  F</a:t>
            </a:r>
            <a:r>
              <a:rPr lang="en-US" altLang="en-US" sz="1425" b="1" dirty="0"/>
              <a:t>(</a:t>
            </a:r>
            <a:r>
              <a:rPr lang="en-US" altLang="en-US" sz="1425" b="1" i="1" dirty="0"/>
              <a:t>n</a:t>
            </a:r>
            <a:r>
              <a:rPr lang="en-US" altLang="en-US" sz="1425" b="1" dirty="0"/>
              <a:t>-2) = </a:t>
            </a:r>
          </a:p>
          <a:p>
            <a:r>
              <a:rPr lang="en-US" altLang="en-US" sz="1425" b="1" i="1" dirty="0"/>
              <a:t>  F</a:t>
            </a:r>
            <a:r>
              <a:rPr lang="en-US" altLang="en-US" sz="1425" b="1" dirty="0"/>
              <a:t>(</a:t>
            </a:r>
            <a:r>
              <a:rPr lang="en-US" altLang="en-US" sz="1425" b="1" i="1" dirty="0"/>
              <a:t>n</a:t>
            </a:r>
            <a:r>
              <a:rPr lang="en-US" altLang="en-US" sz="1425" b="1" dirty="0"/>
              <a:t>-1) = </a:t>
            </a:r>
          </a:p>
          <a:p>
            <a:r>
              <a:rPr lang="en-US" altLang="en-US" sz="1425" b="1" i="1" dirty="0"/>
              <a:t>  F</a:t>
            </a:r>
            <a:r>
              <a:rPr lang="en-US" altLang="en-US" sz="1425" b="1" dirty="0"/>
              <a:t>(</a:t>
            </a:r>
            <a:r>
              <a:rPr lang="en-US" altLang="en-US" sz="1425" b="1" i="1" dirty="0"/>
              <a:t>n</a:t>
            </a:r>
            <a:r>
              <a:rPr lang="en-US" altLang="en-US" sz="1425" b="1" dirty="0"/>
              <a:t>) = </a:t>
            </a:r>
            <a:r>
              <a:rPr lang="en-US" altLang="en-US" sz="1425" b="1" i="1" dirty="0"/>
              <a:t>F</a:t>
            </a:r>
            <a:r>
              <a:rPr lang="en-US" altLang="en-US" sz="1425" b="1" dirty="0"/>
              <a:t>(</a:t>
            </a:r>
            <a:r>
              <a:rPr lang="en-US" altLang="en-US" sz="1425" b="1" i="1" dirty="0"/>
              <a:t>n</a:t>
            </a:r>
            <a:r>
              <a:rPr lang="en-US" altLang="en-US" sz="1425" b="1" dirty="0"/>
              <a:t>-1)</a:t>
            </a:r>
            <a:r>
              <a:rPr lang="en-US" altLang="en-US" sz="1425" b="1" i="1" dirty="0"/>
              <a:t> + F</a:t>
            </a:r>
            <a:r>
              <a:rPr lang="en-US" altLang="en-US" sz="1425" b="1" dirty="0"/>
              <a:t>(</a:t>
            </a:r>
            <a:r>
              <a:rPr lang="en-US" altLang="en-US" sz="1425" b="1" i="1" dirty="0"/>
              <a:t>n</a:t>
            </a:r>
            <a:r>
              <a:rPr lang="en-US" altLang="en-US" sz="1425" b="1" dirty="0"/>
              <a:t>-2)</a:t>
            </a:r>
          </a:p>
          <a:p>
            <a:endParaRPr lang="en-US" altLang="en-US" sz="1425" b="1" dirty="0"/>
          </a:p>
          <a:p>
            <a:endParaRPr lang="en-US" altLang="en-US" sz="1425" b="1" dirty="0"/>
          </a:p>
          <a:p>
            <a:endParaRPr lang="en-US" altLang="en-US" sz="1425" b="1" dirty="0"/>
          </a:p>
          <a:p>
            <a:pPr>
              <a:lnSpc>
                <a:spcPct val="80000"/>
              </a:lnSpc>
            </a:pPr>
            <a:r>
              <a:rPr lang="en-US" altLang="en-US" sz="1425" b="1" dirty="0"/>
              <a:t>  </a:t>
            </a:r>
          </a:p>
          <a:p>
            <a:pPr>
              <a:lnSpc>
                <a:spcPct val="80000"/>
              </a:lnSpc>
            </a:pPr>
            <a:br>
              <a:rPr lang="en-US" altLang="en-US" sz="1425" b="1" dirty="0"/>
            </a:br>
            <a:r>
              <a:rPr lang="en-US" altLang="en-US" sz="1425" b="1" dirty="0"/>
              <a:t> Efficiency:</a:t>
            </a:r>
          </a:p>
          <a:p>
            <a:pPr>
              <a:lnSpc>
                <a:spcPct val="80000"/>
              </a:lnSpc>
            </a:pPr>
            <a:r>
              <a:rPr lang="en-US" altLang="en-US" sz="1425" b="1" dirty="0"/>
              <a:t>        - time</a:t>
            </a:r>
          </a:p>
          <a:p>
            <a:pPr>
              <a:lnSpc>
                <a:spcPct val="80000"/>
              </a:lnSpc>
            </a:pPr>
            <a:r>
              <a:rPr lang="en-US" altLang="en-US" sz="1425" b="1" dirty="0"/>
              <a:t>        - space</a:t>
            </a:r>
          </a:p>
        </p:txBody>
      </p:sp>
      <p:graphicFrame>
        <p:nvGraphicFramePr>
          <p:cNvPr id="410628" name="Object 4">
            <a:extLst>
              <a:ext uri="{FF2B5EF4-FFF2-40B4-BE49-F238E27FC236}">
                <a16:creationId xmlns:a16="http://schemas.microsoft.com/office/drawing/2014/main" id="{C4E5B717-E48C-46C5-892E-9BC0FA08F84B}"/>
              </a:ext>
            </a:extLst>
          </p:cNvPr>
          <p:cNvGraphicFramePr>
            <a:graphicFrameLocks noChangeAspect="1"/>
          </p:cNvGraphicFramePr>
          <p:nvPr/>
        </p:nvGraphicFramePr>
        <p:xfrm>
          <a:off x="2343150" y="3181350"/>
          <a:ext cx="5169694" cy="1382316"/>
        </p:xfrm>
        <a:graphic>
          <a:graphicData uri="http://schemas.openxmlformats.org/presentationml/2006/ole">
            <mc:AlternateContent xmlns:mc="http://schemas.openxmlformats.org/markup-compatibility/2006">
              <mc:Choice xmlns:v="urn:schemas-microsoft-com:vml" Requires="v">
                <p:oleObj name="Document" r:id="rId3" imgW="6582959" imgH="1759967" progId="Word.Document.8">
                  <p:embed/>
                </p:oleObj>
              </mc:Choice>
              <mc:Fallback>
                <p:oleObj name="Document" r:id="rId3" imgW="6582959" imgH="1759967" progId="Word.Document.8">
                  <p:embed/>
                  <p:pic>
                    <p:nvPicPr>
                      <p:cNvPr id="410628" name="Object 4">
                        <a:extLst>
                          <a:ext uri="{FF2B5EF4-FFF2-40B4-BE49-F238E27FC236}">
                            <a16:creationId xmlns:a16="http://schemas.microsoft.com/office/drawing/2014/main" id="{C4E5B717-E48C-46C5-892E-9BC0FA08F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3181350"/>
                        <a:ext cx="5169694" cy="1382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29" name="Line 5">
            <a:extLst>
              <a:ext uri="{FF2B5EF4-FFF2-40B4-BE49-F238E27FC236}">
                <a16:creationId xmlns:a16="http://schemas.microsoft.com/office/drawing/2014/main" id="{B44E20BA-80AE-4913-8DA6-E10532DAEE55}"/>
              </a:ext>
            </a:extLst>
          </p:cNvPr>
          <p:cNvSpPr>
            <a:spLocks noChangeShapeType="1"/>
          </p:cNvSpPr>
          <p:nvPr/>
        </p:nvSpPr>
        <p:spPr bwMode="auto">
          <a:xfrm>
            <a:off x="2514600" y="3371850"/>
            <a:ext cx="50292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0" name="Line 6">
            <a:extLst>
              <a:ext uri="{FF2B5EF4-FFF2-40B4-BE49-F238E27FC236}">
                <a16:creationId xmlns:a16="http://schemas.microsoft.com/office/drawing/2014/main" id="{36276016-5784-4540-9D2A-C1E02503ED74}"/>
              </a:ext>
            </a:extLst>
          </p:cNvPr>
          <p:cNvSpPr>
            <a:spLocks noChangeShapeType="1"/>
          </p:cNvSpPr>
          <p:nvPr/>
        </p:nvSpPr>
        <p:spPr bwMode="auto">
          <a:xfrm>
            <a:off x="2514600" y="3771900"/>
            <a:ext cx="50292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1" name="Line 7">
            <a:extLst>
              <a:ext uri="{FF2B5EF4-FFF2-40B4-BE49-F238E27FC236}">
                <a16:creationId xmlns:a16="http://schemas.microsoft.com/office/drawing/2014/main" id="{403D42ED-CBFD-4F85-B533-F534EEFC2201}"/>
              </a:ext>
            </a:extLst>
          </p:cNvPr>
          <p:cNvSpPr>
            <a:spLocks noChangeShapeType="1"/>
          </p:cNvSpPr>
          <p:nvPr/>
        </p:nvSpPr>
        <p:spPr bwMode="auto">
          <a:xfrm>
            <a:off x="25146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2" name="Line 8">
            <a:extLst>
              <a:ext uri="{FF2B5EF4-FFF2-40B4-BE49-F238E27FC236}">
                <a16:creationId xmlns:a16="http://schemas.microsoft.com/office/drawing/2014/main" id="{88C11507-0077-4C89-94AB-2EDAF49BD946}"/>
              </a:ext>
            </a:extLst>
          </p:cNvPr>
          <p:cNvSpPr>
            <a:spLocks noChangeShapeType="1"/>
          </p:cNvSpPr>
          <p:nvPr/>
        </p:nvSpPr>
        <p:spPr bwMode="auto">
          <a:xfrm>
            <a:off x="30861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3" name="Line 9">
            <a:extLst>
              <a:ext uri="{FF2B5EF4-FFF2-40B4-BE49-F238E27FC236}">
                <a16:creationId xmlns:a16="http://schemas.microsoft.com/office/drawing/2014/main" id="{963A3F89-92CB-4AEA-9B77-90D55B2B5A89}"/>
              </a:ext>
            </a:extLst>
          </p:cNvPr>
          <p:cNvSpPr>
            <a:spLocks noChangeShapeType="1"/>
          </p:cNvSpPr>
          <p:nvPr/>
        </p:nvSpPr>
        <p:spPr bwMode="auto">
          <a:xfrm>
            <a:off x="36576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4" name="Line 10">
            <a:extLst>
              <a:ext uri="{FF2B5EF4-FFF2-40B4-BE49-F238E27FC236}">
                <a16:creationId xmlns:a16="http://schemas.microsoft.com/office/drawing/2014/main" id="{DB1EE8DD-F1E8-4CBA-9C7C-60F6FA656B73}"/>
              </a:ext>
            </a:extLst>
          </p:cNvPr>
          <p:cNvSpPr>
            <a:spLocks noChangeShapeType="1"/>
          </p:cNvSpPr>
          <p:nvPr/>
        </p:nvSpPr>
        <p:spPr bwMode="auto">
          <a:xfrm>
            <a:off x="43434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5" name="Line 11">
            <a:extLst>
              <a:ext uri="{FF2B5EF4-FFF2-40B4-BE49-F238E27FC236}">
                <a16:creationId xmlns:a16="http://schemas.microsoft.com/office/drawing/2014/main" id="{AB66259F-0000-4A9D-BA79-DF7B2E945EC2}"/>
              </a:ext>
            </a:extLst>
          </p:cNvPr>
          <p:cNvSpPr>
            <a:spLocks noChangeShapeType="1"/>
          </p:cNvSpPr>
          <p:nvPr/>
        </p:nvSpPr>
        <p:spPr bwMode="auto">
          <a:xfrm>
            <a:off x="508635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6" name="Line 12">
            <a:extLst>
              <a:ext uri="{FF2B5EF4-FFF2-40B4-BE49-F238E27FC236}">
                <a16:creationId xmlns:a16="http://schemas.microsoft.com/office/drawing/2014/main" id="{A838590B-0D85-40EF-BF31-9C4D1E993B59}"/>
              </a:ext>
            </a:extLst>
          </p:cNvPr>
          <p:cNvSpPr>
            <a:spLocks noChangeShapeType="1"/>
          </p:cNvSpPr>
          <p:nvPr/>
        </p:nvSpPr>
        <p:spPr bwMode="auto">
          <a:xfrm>
            <a:off x="600075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7" name="Line 13">
            <a:extLst>
              <a:ext uri="{FF2B5EF4-FFF2-40B4-BE49-F238E27FC236}">
                <a16:creationId xmlns:a16="http://schemas.microsoft.com/office/drawing/2014/main" id="{EA4EB2B6-7179-4A69-BC64-1DB81C68417A}"/>
              </a:ext>
            </a:extLst>
          </p:cNvPr>
          <p:cNvSpPr>
            <a:spLocks noChangeShapeType="1"/>
          </p:cNvSpPr>
          <p:nvPr/>
        </p:nvSpPr>
        <p:spPr bwMode="auto">
          <a:xfrm>
            <a:off x="68580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8" name="Line 14">
            <a:extLst>
              <a:ext uri="{FF2B5EF4-FFF2-40B4-BE49-F238E27FC236}">
                <a16:creationId xmlns:a16="http://schemas.microsoft.com/office/drawing/2014/main" id="{C76B3FDE-B994-4A99-9886-BF784ED49A05}"/>
              </a:ext>
            </a:extLst>
          </p:cNvPr>
          <p:cNvSpPr>
            <a:spLocks noChangeShapeType="1"/>
          </p:cNvSpPr>
          <p:nvPr/>
        </p:nvSpPr>
        <p:spPr bwMode="auto">
          <a:xfrm>
            <a:off x="7543800" y="33718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0639" name="Text Box 15">
            <a:extLst>
              <a:ext uri="{FF2B5EF4-FFF2-40B4-BE49-F238E27FC236}">
                <a16:creationId xmlns:a16="http://schemas.microsoft.com/office/drawing/2014/main" id="{877FA01C-AEA5-49E8-9BC7-BA18D110D5A0}"/>
              </a:ext>
            </a:extLst>
          </p:cNvPr>
          <p:cNvSpPr txBox="1">
            <a:spLocks noChangeArrowheads="1"/>
          </p:cNvSpPr>
          <p:nvPr/>
        </p:nvSpPr>
        <p:spPr bwMode="auto">
          <a:xfrm>
            <a:off x="3143251" y="4201716"/>
            <a:ext cx="1126331" cy="35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30000"/>
              </a:lnSpc>
              <a:spcBef>
                <a:spcPct val="50000"/>
              </a:spcBef>
            </a:pPr>
            <a:r>
              <a:rPr lang="en-US" altLang="en-US" sz="1350"/>
              <a:t>n </a:t>
            </a:r>
          </a:p>
          <a:p>
            <a:pPr>
              <a:lnSpc>
                <a:spcPct val="30000"/>
              </a:lnSpc>
              <a:spcBef>
                <a:spcPct val="50000"/>
              </a:spcBef>
            </a:pPr>
            <a:r>
              <a:rPr lang="en-US" altLang="en-US" sz="1350"/>
              <a:t>n</a:t>
            </a:r>
          </a:p>
        </p:txBody>
      </p:sp>
      <p:sp>
        <p:nvSpPr>
          <p:cNvPr id="410640" name="Text Box 16">
            <a:extLst>
              <a:ext uri="{FF2B5EF4-FFF2-40B4-BE49-F238E27FC236}">
                <a16:creationId xmlns:a16="http://schemas.microsoft.com/office/drawing/2014/main" id="{26DEBF19-BA50-4CDB-AA81-528607C52CBD}"/>
              </a:ext>
            </a:extLst>
          </p:cNvPr>
          <p:cNvSpPr txBox="1">
            <a:spLocks noChangeArrowheads="1"/>
          </p:cNvSpPr>
          <p:nvPr/>
        </p:nvSpPr>
        <p:spPr bwMode="auto">
          <a:xfrm>
            <a:off x="5086350" y="4057650"/>
            <a:ext cx="1828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350">
                <a:solidFill>
                  <a:srgbClr val="FF9933"/>
                </a:solidFill>
              </a:rPr>
              <a:t>What if we solve it recursively?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639"/>
                                        </p:tgtEl>
                                        <p:attrNameLst>
                                          <p:attrName>style.visibility</p:attrName>
                                        </p:attrNameLst>
                                      </p:cBhvr>
                                      <p:to>
                                        <p:strVal val="visible"/>
                                      </p:to>
                                    </p:set>
                                    <p:anim calcmode="lin" valueType="num">
                                      <p:cBhvr additive="base">
                                        <p:cTn id="7" dur="500" fill="hold"/>
                                        <p:tgtEl>
                                          <p:spTgt spid="410639"/>
                                        </p:tgtEl>
                                        <p:attrNameLst>
                                          <p:attrName>ppt_x</p:attrName>
                                        </p:attrNameLst>
                                      </p:cBhvr>
                                      <p:tavLst>
                                        <p:tav tm="0">
                                          <p:val>
                                            <p:strVal val="1+#ppt_w/2"/>
                                          </p:val>
                                        </p:tav>
                                        <p:tav tm="100000">
                                          <p:val>
                                            <p:strVal val="#ppt_x"/>
                                          </p:val>
                                        </p:tav>
                                      </p:tavLst>
                                    </p:anim>
                                    <p:anim calcmode="lin" valueType="num">
                                      <p:cBhvr additive="base">
                                        <p:cTn id="8" dur="500" fill="hold"/>
                                        <p:tgtEl>
                                          <p:spTgt spid="4106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410640">
                                            <p:txEl>
                                              <p:pRg st="0" end="0"/>
                                            </p:txEl>
                                          </p:spTgt>
                                        </p:tgtEl>
                                        <p:attrNameLst>
                                          <p:attrName>style.visibility</p:attrName>
                                        </p:attrNameLst>
                                      </p:cBhvr>
                                      <p:to>
                                        <p:strVal val="visible"/>
                                      </p:to>
                                    </p:set>
                                    <p:anim calcmode="lin" valueType="num">
                                      <p:cBhvr additive="base">
                                        <p:cTn id="13" dur="500" fill="hold"/>
                                        <p:tgtEl>
                                          <p:spTgt spid="41064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064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36AC344E-A14B-4D6B-9597-06272E6C2FE1}"/>
              </a:ext>
            </a:extLst>
          </p:cNvPr>
          <p:cNvSpPr>
            <a:spLocks noGrp="1" noChangeArrowheads="1"/>
          </p:cNvSpPr>
          <p:nvPr>
            <p:ph type="title"/>
          </p:nvPr>
        </p:nvSpPr>
        <p:spPr>
          <a:xfrm>
            <a:off x="1543050" y="0"/>
            <a:ext cx="6457950" cy="628650"/>
          </a:xfrm>
        </p:spPr>
        <p:txBody>
          <a:bodyPr/>
          <a:lstStyle/>
          <a:p>
            <a:pPr>
              <a:defRPr/>
            </a:pPr>
            <a:r>
              <a:rPr lang="en-US" altLang="en-US"/>
              <a:t>Example 2:  Coin-row problem</a:t>
            </a:r>
          </a:p>
        </p:txBody>
      </p:sp>
      <p:sp>
        <p:nvSpPr>
          <p:cNvPr id="462851" name="Text Box 3">
            <a:extLst>
              <a:ext uri="{FF2B5EF4-FFF2-40B4-BE49-F238E27FC236}">
                <a16:creationId xmlns:a16="http://schemas.microsoft.com/office/drawing/2014/main" id="{08FD720C-42CB-4EA3-992D-A9272F5E90B4}"/>
              </a:ext>
            </a:extLst>
          </p:cNvPr>
          <p:cNvSpPr txBox="1">
            <a:spLocks noChangeArrowheads="1"/>
          </p:cNvSpPr>
          <p:nvPr/>
        </p:nvSpPr>
        <p:spPr bwMode="auto">
          <a:xfrm>
            <a:off x="1457325" y="800101"/>
            <a:ext cx="6543675"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800" b="1" dirty="0"/>
              <a:t>There is a row of </a:t>
            </a:r>
            <a:r>
              <a:rPr lang="en-US" altLang="en-US" sz="1800" b="1" i="1" dirty="0"/>
              <a:t>n</a:t>
            </a:r>
            <a:r>
              <a:rPr lang="en-US" altLang="en-US" sz="1800" b="1" dirty="0"/>
              <a:t> coins whose values are some positive integers c₁, c₂,...,</a:t>
            </a:r>
            <a:r>
              <a:rPr lang="en-US" altLang="en-US" sz="1800" b="1" dirty="0" err="1"/>
              <a:t>c</a:t>
            </a:r>
            <a:r>
              <a:rPr lang="en-US" altLang="en-US" sz="1800" b="1" i="1" baseline="-25000" dirty="0" err="1"/>
              <a:t>n</a:t>
            </a:r>
            <a:r>
              <a:rPr lang="en-US" altLang="en-US" sz="1800" b="1" i="1" dirty="0"/>
              <a:t>, </a:t>
            </a:r>
            <a:r>
              <a:rPr lang="en-US" altLang="en-US" sz="1800" b="1" dirty="0"/>
              <a:t>not necessarily distinct. The goal is to pick up the maximum amount of money subject to the constraint that no two coins adjacent in the initial row can be picked up.</a:t>
            </a:r>
          </a:p>
          <a:p>
            <a:pPr>
              <a:defRPr/>
            </a:pPr>
            <a:endParaRPr lang="en-US" altLang="en-US" sz="1800" b="1" dirty="0"/>
          </a:p>
          <a:p>
            <a:pPr>
              <a:defRPr/>
            </a:pPr>
            <a:r>
              <a:rPr lang="en-US" altLang="en-US" sz="1800" b="1" dirty="0"/>
              <a:t>E.g.:  5,      1,      2,      10,      6,       2.  What is the best selection?</a:t>
            </a:r>
          </a:p>
          <a:p>
            <a:pPr>
              <a:defRPr/>
            </a:pPr>
            <a:endParaRPr lang="en-US" altLang="en-US" sz="1800" b="1" dirty="0"/>
          </a:p>
          <a:p>
            <a:pPr>
              <a:defRPr/>
            </a:pPr>
            <a:endParaRPr lang="en-US" altLang="en-US" sz="1800" b="1" dirty="0"/>
          </a:p>
          <a:p>
            <a:pPr>
              <a:defRPr/>
            </a:pPr>
            <a:endParaRPr lang="en-US" altLang="en-US" sz="1800" b="1" dirty="0"/>
          </a:p>
          <a:p>
            <a:pPr>
              <a:defRPr/>
            </a:pPr>
            <a:r>
              <a:rPr lang="en-US" altLang="en-US" sz="1800" b="1" dirty="0"/>
              <a:t>Also try: 5,  1,    6,     10,     5,     2</a:t>
            </a:r>
          </a:p>
          <a:p>
            <a:pPr>
              <a:defRPr/>
            </a:pPr>
            <a:endParaRPr lang="en-US" altLang="en-US" sz="1800" b="1" dirty="0">
              <a:effectLst>
                <a:outerShdw blurRad="38100" dist="38100" dir="2700000" algn="tl">
                  <a:srgbClr val="000000"/>
                </a:outerShdw>
              </a:effectLst>
            </a:endParaRPr>
          </a:p>
          <a:p>
            <a:pPr>
              <a:defRPr/>
            </a:pPr>
            <a:endParaRPr lang="en-US" altLang="en-US" sz="2100" b="1" dirty="0">
              <a:effectLst>
                <a:outerShdw blurRad="38100" dist="38100" dir="2700000" algn="tl">
                  <a:srgbClr val="000000"/>
                </a:outerShdw>
              </a:effectLst>
            </a:endParaRPr>
          </a:p>
        </p:txBody>
      </p:sp>
    </p:spTree>
    <p:extLst>
      <p:ext uri="{BB962C8B-B14F-4D97-AF65-F5344CB8AC3E}">
        <p14:creationId xmlns:p14="http://schemas.microsoft.com/office/powerpoint/2010/main" val="1610839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DE9123EC-E467-4D6F-8D8C-DD5C9C144CC1}"/>
              </a:ext>
            </a:extLst>
          </p:cNvPr>
          <p:cNvSpPr>
            <a:spLocks noGrp="1" noChangeArrowheads="1"/>
          </p:cNvSpPr>
          <p:nvPr>
            <p:ph type="title"/>
          </p:nvPr>
        </p:nvSpPr>
        <p:spPr>
          <a:xfrm>
            <a:off x="1543050" y="0"/>
            <a:ext cx="6457950" cy="628650"/>
          </a:xfrm>
        </p:spPr>
        <p:txBody>
          <a:bodyPr/>
          <a:lstStyle/>
          <a:p>
            <a:pPr>
              <a:defRPr/>
            </a:pPr>
            <a:r>
              <a:rPr lang="en-US" altLang="en-US"/>
              <a:t>DP solution to the coin-row problem</a:t>
            </a:r>
          </a:p>
        </p:txBody>
      </p:sp>
      <p:sp>
        <p:nvSpPr>
          <p:cNvPr id="463875" name="Text Box 3">
            <a:extLst>
              <a:ext uri="{FF2B5EF4-FFF2-40B4-BE49-F238E27FC236}">
                <a16:creationId xmlns:a16="http://schemas.microsoft.com/office/drawing/2014/main" id="{8CC6F292-F06C-4E6B-A4AA-C149B1DE9BAB}"/>
              </a:ext>
            </a:extLst>
          </p:cNvPr>
          <p:cNvSpPr txBox="1">
            <a:spLocks noChangeArrowheads="1"/>
          </p:cNvSpPr>
          <p:nvPr/>
        </p:nvSpPr>
        <p:spPr bwMode="auto">
          <a:xfrm>
            <a:off x="1457325" y="800100"/>
            <a:ext cx="654367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800" b="1" dirty="0"/>
              <a:t>Let F(</a:t>
            </a:r>
            <a:r>
              <a:rPr lang="en-US" altLang="en-US" sz="1800" b="1" i="1" dirty="0"/>
              <a:t>n</a:t>
            </a:r>
            <a:r>
              <a:rPr lang="en-US" altLang="en-US" sz="1800" b="1" dirty="0"/>
              <a:t>) = maximum amount that can be picked up from the first </a:t>
            </a:r>
            <a:r>
              <a:rPr lang="en-US" altLang="en-US" sz="1800" b="1" i="1" dirty="0"/>
              <a:t>n</a:t>
            </a:r>
            <a:r>
              <a:rPr lang="en-US" altLang="en-US" sz="1800" b="1" dirty="0"/>
              <a:t> coins in the row of coins.  </a:t>
            </a:r>
          </a:p>
          <a:p>
            <a:pPr>
              <a:defRPr/>
            </a:pPr>
            <a:endParaRPr lang="en-US" altLang="en-US" sz="1800" b="1" dirty="0"/>
          </a:p>
          <a:p>
            <a:pPr>
              <a:defRPr/>
            </a:pPr>
            <a:r>
              <a:rPr lang="en-US" altLang="en-US" sz="1800" b="1" dirty="0"/>
              <a:t>To derive a recurrence for F(</a:t>
            </a:r>
            <a:r>
              <a:rPr lang="en-US" altLang="en-US" sz="1800" b="1" i="1" dirty="0"/>
              <a:t>n</a:t>
            </a:r>
            <a:r>
              <a:rPr lang="en-US" altLang="en-US" sz="1800" b="1" dirty="0"/>
              <a:t>), we partition all the allowed coin selections into two groups:</a:t>
            </a:r>
            <a:br>
              <a:rPr lang="en-US" altLang="en-US" sz="1800" b="1" dirty="0"/>
            </a:br>
            <a:r>
              <a:rPr lang="en-US" altLang="en-US" sz="1800" b="1" dirty="0"/>
              <a:t>     those without last coin  – the max amount is ?</a:t>
            </a:r>
            <a:r>
              <a:rPr lang="en-US" altLang="en-US" sz="3000" dirty="0"/>
              <a:t> </a:t>
            </a:r>
            <a:br>
              <a:rPr lang="en-US" altLang="en-US" sz="1800" b="1" dirty="0"/>
            </a:br>
            <a:r>
              <a:rPr lang="en-US" altLang="en-US" sz="1800" b="1" dirty="0"/>
              <a:t>     those with the last coin -- the max amount is ?</a:t>
            </a:r>
            <a:br>
              <a:rPr lang="en-US" altLang="en-US" sz="1800" b="1" dirty="0"/>
            </a:br>
            <a:br>
              <a:rPr lang="en-US" altLang="en-US" sz="1800" b="1" dirty="0"/>
            </a:br>
            <a:r>
              <a:rPr lang="en-US" altLang="en-US" sz="1800" b="1" dirty="0"/>
              <a:t>Thus we have the following recurrence </a:t>
            </a:r>
            <a:br>
              <a:rPr lang="en-US" altLang="en-US" sz="1800" b="1" dirty="0"/>
            </a:br>
            <a:r>
              <a:rPr lang="en-US" altLang="en-US" sz="1800" b="1" dirty="0"/>
              <a:t>	F(</a:t>
            </a:r>
            <a:r>
              <a:rPr lang="en-US" altLang="en-US" sz="1800" b="1" i="1" dirty="0"/>
              <a:t>n</a:t>
            </a:r>
            <a:r>
              <a:rPr lang="en-US" altLang="en-US" sz="1800" b="1" dirty="0"/>
              <a:t>)  = max{</a:t>
            </a:r>
            <a:r>
              <a:rPr lang="en-US" altLang="en-US" sz="1800" b="1" dirty="0" err="1"/>
              <a:t>c</a:t>
            </a:r>
            <a:r>
              <a:rPr lang="en-US" altLang="en-US" sz="1800" b="1" i="1" baseline="-25000" dirty="0" err="1"/>
              <a:t>n</a:t>
            </a:r>
            <a:r>
              <a:rPr lang="en-US" altLang="en-US" sz="1800" b="1" i="1" baseline="-25000" dirty="0"/>
              <a:t> </a:t>
            </a:r>
            <a:r>
              <a:rPr lang="en-US" altLang="en-US" sz="1800" b="1" dirty="0"/>
              <a:t>+ F(</a:t>
            </a:r>
            <a:r>
              <a:rPr lang="en-US" altLang="en-US" sz="1800" b="1" i="1" dirty="0"/>
              <a:t>n</a:t>
            </a:r>
            <a:r>
              <a:rPr lang="en-US" altLang="en-US" sz="1800" b="1" dirty="0"/>
              <a:t>-2),  F(</a:t>
            </a:r>
            <a:r>
              <a:rPr lang="en-US" altLang="en-US" sz="1800" b="1" i="1" dirty="0"/>
              <a:t>n</a:t>
            </a:r>
            <a:r>
              <a:rPr lang="en-US" altLang="en-US" sz="1800" b="1" dirty="0"/>
              <a:t>-1)}  for </a:t>
            </a:r>
            <a:r>
              <a:rPr lang="en-US" altLang="en-US" sz="1800" b="1" i="1" dirty="0"/>
              <a:t>n </a:t>
            </a:r>
            <a:r>
              <a:rPr lang="en-US" altLang="en-US" sz="1800" b="1" dirty="0"/>
              <a:t>&gt; 1, </a:t>
            </a:r>
            <a:br>
              <a:rPr lang="en-US" altLang="en-US" sz="1800" b="1" dirty="0"/>
            </a:br>
            <a:endParaRPr lang="en-US" altLang="en-US" sz="1800" b="1" dirty="0"/>
          </a:p>
          <a:p>
            <a:pPr>
              <a:defRPr/>
            </a:pPr>
            <a:r>
              <a:rPr lang="en-US" altLang="en-US" sz="1800" b="1" dirty="0"/>
              <a:t>	F(0)  = 0,  F(1)=c₁</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173200" y="3937320"/>
              <a:ext cx="2559960" cy="795240"/>
            </p14:xfrm>
          </p:contentPart>
        </mc:Choice>
        <mc:Fallback xmlns="">
          <p:pic>
            <p:nvPicPr>
              <p:cNvPr id="2" name="Ink 1"/>
              <p:cNvPicPr/>
              <p:nvPr/>
            </p:nvPicPr>
            <p:blipFill>
              <a:blip r:embed="rId3"/>
              <a:stretch>
                <a:fillRect/>
              </a:stretch>
            </p:blipFill>
            <p:spPr>
              <a:xfrm>
                <a:off x="5165280" y="3931200"/>
                <a:ext cx="2573640" cy="805320"/>
              </a:xfrm>
              <a:prstGeom prst="rect">
                <a:avLst/>
              </a:prstGeom>
            </p:spPr>
          </p:pic>
        </mc:Fallback>
      </mc:AlternateContent>
    </p:spTree>
    <p:extLst>
      <p:ext uri="{BB962C8B-B14F-4D97-AF65-F5344CB8AC3E}">
        <p14:creationId xmlns:p14="http://schemas.microsoft.com/office/powerpoint/2010/main" val="7748234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p:spPr>
        <p:txBody>
          <a:bodyPr/>
          <a:lstStyle>
            <a:lvl1pPr>
              <a:spcBef>
                <a:spcPct val="20000"/>
              </a:spcBef>
              <a:buClr>
                <a:srgbClr val="A50021"/>
              </a:buClr>
              <a:buSzPct val="75000"/>
              <a:buFont typeface="Monotype Sorts" pitchFamily="2" charset="2"/>
              <a:buChar char="b"/>
              <a:defRPr kumimoji="1" sz="1800" b="1">
                <a:solidFill>
                  <a:srgbClr val="FFFF99"/>
                </a:solidFill>
                <a:latin typeface="Times New Roman" panose="02020603050405020304" pitchFamily="18" charset="0"/>
              </a:defRPr>
            </a:lvl1pPr>
            <a:lvl2pPr marL="557213" indent="-214313">
              <a:spcBef>
                <a:spcPct val="20000"/>
              </a:spcBef>
              <a:buClr>
                <a:srgbClr val="A50021"/>
              </a:buClr>
              <a:buChar char="•"/>
              <a:defRPr kumimoji="1" sz="1500" b="1">
                <a:solidFill>
                  <a:srgbClr val="FFFF99"/>
                </a:solidFill>
                <a:latin typeface="Times New Roman" panose="02020603050405020304" pitchFamily="18" charset="0"/>
              </a:defRPr>
            </a:lvl2pPr>
            <a:lvl3pPr marL="857250" indent="-171450">
              <a:spcBef>
                <a:spcPct val="20000"/>
              </a:spcBef>
              <a:buClr>
                <a:srgbClr val="A50021"/>
              </a:buClr>
              <a:buChar char="–"/>
              <a:defRPr kumimoji="1" b="1">
                <a:solidFill>
                  <a:srgbClr val="FFFF99"/>
                </a:solidFill>
                <a:latin typeface="Times New Roman" panose="02020603050405020304" pitchFamily="18" charset="0"/>
              </a:defRPr>
            </a:lvl3pPr>
            <a:lvl4pPr marL="1200150" indent="-171450">
              <a:spcBef>
                <a:spcPct val="20000"/>
              </a:spcBef>
              <a:buClr>
                <a:srgbClr val="A50021"/>
              </a:buClr>
              <a:buChar char="–"/>
              <a:defRPr kumimoji="1" b="1">
                <a:solidFill>
                  <a:srgbClr val="FFFF99"/>
                </a:solidFill>
                <a:latin typeface="Times New Roman" panose="02020603050405020304" pitchFamily="18" charset="0"/>
              </a:defRPr>
            </a:lvl4pPr>
            <a:lvl5pPr marL="1543050" indent="-171450">
              <a:spcBef>
                <a:spcPct val="20000"/>
              </a:spcBef>
              <a:buClr>
                <a:srgbClr val="A50021"/>
              </a:buClr>
              <a:buChar char="»"/>
              <a:defRPr kumimoji="1" b="1">
                <a:solidFill>
                  <a:srgbClr val="FFFF99"/>
                </a:solidFill>
                <a:latin typeface="Times New Roman" panose="02020603050405020304" pitchFamily="18" charset="0"/>
              </a:defRPr>
            </a:lvl5pPr>
            <a:lvl6pPr marL="18859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6pPr>
            <a:lvl7pPr marL="22288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7pPr>
            <a:lvl8pPr marL="25717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8pPr>
            <a:lvl9pPr marL="2914650" indent="-17145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9pPr>
          </a:lstStyle>
          <a:p>
            <a:pPr>
              <a:spcBef>
                <a:spcPct val="50000"/>
              </a:spcBef>
              <a:buClrTx/>
              <a:buSzTx/>
              <a:buFontTx/>
              <a:buNone/>
            </a:pPr>
            <a:fld id="{6B55ACD9-C52C-4D49-98C3-41D03F6FDAB7}" type="slidenum">
              <a:rPr kumimoji="0" lang="en-US" altLang="en-US" sz="1050" b="0">
                <a:solidFill>
                  <a:schemeClr val="tx1"/>
                </a:solidFill>
                <a:latin typeface="Arial Narrow" panose="020B0606020202030204" pitchFamily="34" charset="0"/>
              </a:rPr>
              <a:pPr>
                <a:spcBef>
                  <a:spcPct val="50000"/>
                </a:spcBef>
                <a:buClrTx/>
                <a:buSzTx/>
                <a:buFontTx/>
                <a:buNone/>
              </a:pPr>
              <a:t>9</a:t>
            </a:fld>
            <a:endParaRPr kumimoji="0" lang="en-US" altLang="en-US" sz="1050" b="0">
              <a:solidFill>
                <a:schemeClr val="tx1"/>
              </a:solidFill>
              <a:latin typeface="Arial Narrow" panose="020B0606020202030204" pitchFamily="34" charset="0"/>
            </a:endParaRPr>
          </a:p>
        </p:txBody>
      </p:sp>
      <p:sp>
        <p:nvSpPr>
          <p:cNvPr id="464898" name="Rectangle 2">
            <a:extLst>
              <a:ext uri="{FF2B5EF4-FFF2-40B4-BE49-F238E27FC236}">
                <a16:creationId xmlns:a16="http://schemas.microsoft.com/office/drawing/2014/main" id="{EAFD1170-2546-45CA-AEDA-489E51DAC20C}"/>
              </a:ext>
            </a:extLst>
          </p:cNvPr>
          <p:cNvSpPr>
            <a:spLocks noGrp="1" noChangeArrowheads="1"/>
          </p:cNvSpPr>
          <p:nvPr>
            <p:ph type="title"/>
          </p:nvPr>
        </p:nvSpPr>
        <p:spPr>
          <a:xfrm>
            <a:off x="462337" y="0"/>
            <a:ext cx="7962472" cy="514350"/>
          </a:xfrm>
        </p:spPr>
        <p:txBody>
          <a:bodyPr>
            <a:normAutofit fontScale="90000"/>
          </a:bodyPr>
          <a:lstStyle/>
          <a:p>
            <a:pPr>
              <a:defRPr/>
            </a:pPr>
            <a:r>
              <a:rPr lang="en-US" altLang="en-US" dirty="0"/>
              <a:t>DP solution to the coin-row problem (cont.)</a:t>
            </a:r>
          </a:p>
        </p:txBody>
      </p:sp>
      <p:sp>
        <p:nvSpPr>
          <p:cNvPr id="464899" name="Text Box 3">
            <a:extLst>
              <a:ext uri="{FF2B5EF4-FFF2-40B4-BE49-F238E27FC236}">
                <a16:creationId xmlns:a16="http://schemas.microsoft.com/office/drawing/2014/main" id="{BDDF4BCC-6C7B-4AB1-8732-953C2C326AB2}"/>
              </a:ext>
            </a:extLst>
          </p:cNvPr>
          <p:cNvSpPr txBox="1">
            <a:spLocks noChangeArrowheads="1"/>
          </p:cNvSpPr>
          <p:nvPr/>
        </p:nvSpPr>
        <p:spPr bwMode="auto">
          <a:xfrm>
            <a:off x="1457325" y="800100"/>
            <a:ext cx="654367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7663"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1800" b="1">
              <a:effectLst>
                <a:outerShdw blurRad="38100" dist="38100" dir="2700000" algn="tl">
                  <a:srgbClr val="000000"/>
                </a:outerShdw>
              </a:effectLst>
            </a:endParaRPr>
          </a:p>
          <a:p>
            <a:pPr>
              <a:defRPr/>
            </a:pPr>
            <a:endParaRPr lang="en-US" altLang="en-US" sz="1800" b="1">
              <a:effectLst>
                <a:outerShdw blurRad="38100" dist="38100" dir="2700000" algn="tl">
                  <a:srgbClr val="000000"/>
                </a:outerShdw>
              </a:effectLst>
            </a:endParaRPr>
          </a:p>
          <a:p>
            <a:pPr>
              <a:defRPr/>
            </a:pPr>
            <a:endParaRPr lang="en-US" altLang="en-US" sz="2100" b="1">
              <a:solidFill>
                <a:schemeClr val="hlink"/>
              </a:solidFill>
              <a:effectLst>
                <a:outerShdw blurRad="38100" dist="38100" dir="2700000" algn="tl">
                  <a:srgbClr val="000000"/>
                </a:outerShdw>
              </a:effectLst>
            </a:endParaRPr>
          </a:p>
        </p:txBody>
      </p:sp>
      <p:graphicFrame>
        <p:nvGraphicFramePr>
          <p:cNvPr id="464900" name="Group 4">
            <a:extLst>
              <a:ext uri="{FF2B5EF4-FFF2-40B4-BE49-F238E27FC236}">
                <a16:creationId xmlns:a16="http://schemas.microsoft.com/office/drawing/2014/main" id="{ADE8FC33-5332-49F9-A5F7-8F4CE0BD1390}"/>
              </a:ext>
            </a:extLst>
          </p:cNvPr>
          <p:cNvGraphicFramePr>
            <a:graphicFrameLocks noGrp="1"/>
          </p:cNvGraphicFramePr>
          <p:nvPr>
            <p:ph idx="1"/>
            <p:extLst>
              <p:ext uri="{D42A27DB-BD31-4B8C-83A1-F6EECF244321}">
                <p14:modId xmlns:p14="http://schemas.microsoft.com/office/powerpoint/2010/main" val="1042351279"/>
              </p:ext>
            </p:extLst>
          </p:nvPr>
        </p:nvGraphicFramePr>
        <p:xfrm>
          <a:off x="2057400" y="1543051"/>
          <a:ext cx="5617371" cy="1222773"/>
        </p:xfrm>
        <a:graphic>
          <a:graphicData uri="http://schemas.openxmlformats.org/drawingml/2006/table">
            <a:tbl>
              <a:tblPr/>
              <a:tblGrid>
                <a:gridCol w="702469">
                  <a:extLst>
                    <a:ext uri="{9D8B030D-6E8A-4147-A177-3AD203B41FA5}">
                      <a16:colId xmlns:a16="http://schemas.microsoft.com/office/drawing/2014/main" val="20000"/>
                    </a:ext>
                  </a:extLst>
                </a:gridCol>
                <a:gridCol w="702469">
                  <a:extLst>
                    <a:ext uri="{9D8B030D-6E8A-4147-A177-3AD203B41FA5}">
                      <a16:colId xmlns:a16="http://schemas.microsoft.com/office/drawing/2014/main" val="20001"/>
                    </a:ext>
                  </a:extLst>
                </a:gridCol>
                <a:gridCol w="702469">
                  <a:extLst>
                    <a:ext uri="{9D8B030D-6E8A-4147-A177-3AD203B41FA5}">
                      <a16:colId xmlns:a16="http://schemas.microsoft.com/office/drawing/2014/main" val="20002"/>
                    </a:ext>
                  </a:extLst>
                </a:gridCol>
                <a:gridCol w="702469">
                  <a:extLst>
                    <a:ext uri="{9D8B030D-6E8A-4147-A177-3AD203B41FA5}">
                      <a16:colId xmlns:a16="http://schemas.microsoft.com/office/drawing/2014/main" val="20003"/>
                    </a:ext>
                  </a:extLst>
                </a:gridCol>
                <a:gridCol w="700088">
                  <a:extLst>
                    <a:ext uri="{9D8B030D-6E8A-4147-A177-3AD203B41FA5}">
                      <a16:colId xmlns:a16="http://schemas.microsoft.com/office/drawing/2014/main" val="20004"/>
                    </a:ext>
                  </a:extLst>
                </a:gridCol>
                <a:gridCol w="702469">
                  <a:extLst>
                    <a:ext uri="{9D8B030D-6E8A-4147-A177-3AD203B41FA5}">
                      <a16:colId xmlns:a16="http://schemas.microsoft.com/office/drawing/2014/main" val="20005"/>
                    </a:ext>
                  </a:extLst>
                </a:gridCol>
                <a:gridCol w="702469">
                  <a:extLst>
                    <a:ext uri="{9D8B030D-6E8A-4147-A177-3AD203B41FA5}">
                      <a16:colId xmlns:a16="http://schemas.microsoft.com/office/drawing/2014/main" val="20006"/>
                    </a:ext>
                  </a:extLst>
                </a:gridCol>
                <a:gridCol w="702469">
                  <a:extLst>
                    <a:ext uri="{9D8B030D-6E8A-4147-A177-3AD203B41FA5}">
                      <a16:colId xmlns:a16="http://schemas.microsoft.com/office/drawing/2014/main" val="20007"/>
                    </a:ext>
                  </a:extLst>
                </a:gridCol>
              </a:tblGrid>
              <a:tr h="342900">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index</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2</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3</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4</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5</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16719">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a:ln>
                            <a:noFill/>
                          </a:ln>
                          <a:solidFill>
                            <a:schemeClr val="tx1"/>
                          </a:solidFill>
                          <a:effectLst/>
                          <a:latin typeface="Times New Roman" pitchFamily="18" charset="0"/>
                        </a:rPr>
                        <a:t>coins</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1</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6</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800" b="1" i="0" u="none" strike="noStrike" cap="none" normalizeH="0" baseline="0" dirty="0">
                          <a:ln>
                            <a:noFill/>
                          </a:ln>
                          <a:solidFill>
                            <a:schemeClr val="tx1"/>
                          </a:solidFill>
                          <a:effectLst/>
                          <a:latin typeface="Times New Roman" pitchFamily="18" charset="0"/>
                        </a:rPr>
                        <a:t>   10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5</a:t>
                      </a:r>
                      <a:endParaRPr kumimoji="1" lang="en-US" alt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a:t>
                      </a:r>
                      <a:r>
                        <a:rPr kumimoji="1" lang="en-US" altLang="en-US" sz="1800" b="1" i="0" u="none" strike="noStrike" cap="none" normalizeH="0" baseline="0" dirty="0">
                          <a:ln>
                            <a:noFill/>
                          </a:ln>
                          <a:solidFill>
                            <a:schemeClr val="tx1"/>
                          </a:solidFill>
                          <a:effectLst/>
                          <a:latin typeface="Times New Roman" pitchFamily="18" charset="0"/>
                        </a:rPr>
                        <a:t>2</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3154">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2100" b="1" i="0" u="none" strike="noStrike" cap="none" normalizeH="0" baseline="0">
                          <a:ln>
                            <a:noFill/>
                          </a:ln>
                          <a:solidFill>
                            <a:schemeClr val="tx1"/>
                          </a:solidFill>
                          <a:effectLst/>
                          <a:latin typeface="Times New Roman" pitchFamily="18" charset="0"/>
                        </a:rPr>
                        <a:t>F( )</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0,  N</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5 N</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11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15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16 Y</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rgbClr val="A50021"/>
                        </a:buClr>
                        <a:buSzPct val="75000"/>
                        <a:buFont typeface="Monotype Sorts" pitchFamily="2" charset="2"/>
                        <a:defRPr kumimoji="1" sz="2000" b="1">
                          <a:solidFill>
                            <a:srgbClr val="FFFF99"/>
                          </a:solidFill>
                          <a:effectLst>
                            <a:outerShdw blurRad="38100" dist="38100" dir="2700000" algn="tl">
                              <a:srgbClr val="000000"/>
                            </a:outerShdw>
                          </a:effectLst>
                          <a:latin typeface="Times New Roman" pitchFamily="18" charset="0"/>
                        </a:defRPr>
                      </a:lvl1pPr>
                      <a:lvl2pPr algn="l">
                        <a:spcBef>
                          <a:spcPct val="20000"/>
                        </a:spcBef>
                        <a:buClr>
                          <a:srgbClr val="A50021"/>
                        </a:buClr>
                        <a:defRPr kumimoji="1" b="1">
                          <a:solidFill>
                            <a:srgbClr val="FFFF99"/>
                          </a:solidFill>
                          <a:effectLst>
                            <a:outerShdw blurRad="38100" dist="38100" dir="2700000" algn="tl">
                              <a:srgbClr val="000000"/>
                            </a:outerShdw>
                          </a:effectLst>
                          <a:latin typeface="Times New Roman" pitchFamily="18" charset="0"/>
                        </a:defRPr>
                      </a:lvl2pPr>
                      <a:lvl3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3pPr>
                      <a:lvl4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4pPr>
                      <a:lvl5pPr algn="l">
                        <a:spcBef>
                          <a:spcPct val="20000"/>
                        </a:spcBef>
                        <a:buClr>
                          <a:srgbClr val="A50021"/>
                        </a:buClr>
                        <a:defRPr kumimoji="1" sz="1600" b="1">
                          <a:solidFill>
                            <a:srgbClr val="FFFF99"/>
                          </a:solidFill>
                          <a:effectLst>
                            <a:outerShdw blurRad="38100" dist="38100" dir="2700000" algn="tl">
                              <a:srgbClr val="000000"/>
                            </a:outerShdw>
                          </a:effectLst>
                          <a:latin typeface="Times New Roman" pitchFamily="18" charset="0"/>
                        </a:defRPr>
                      </a:lvl5pPr>
                      <a:lvl6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6pPr>
                      <a:lvl7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7pPr>
                      <a:lvl8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8pPr>
                      <a:lvl9pPr eaLnBrk="0" fontAlgn="base" hangingPunct="0">
                        <a:spcBef>
                          <a:spcPct val="20000"/>
                        </a:spcBef>
                        <a:spcAft>
                          <a:spcPct val="0"/>
                        </a:spcAft>
                        <a:buClr>
                          <a:srgbClr val="A50021"/>
                        </a:buClr>
                        <a:defRPr kumimoji="1" sz="1600" b="1">
                          <a:solidFill>
                            <a:srgbClr val="FFFF99"/>
                          </a:solidFill>
                          <a:effectLst>
                            <a:outerShdw blurRad="38100" dist="38100" dir="2700000" algn="tl">
                              <a:srgbClr val="000000"/>
                            </a:outerShdw>
                          </a:effectLst>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A50021"/>
                        </a:buClr>
                        <a:buSzPct val="75000"/>
                        <a:buFont typeface="Monotype Sorts" pitchFamily="2" charset="2"/>
                        <a:buNone/>
                        <a:tabLst/>
                      </a:pPr>
                      <a:r>
                        <a:rPr kumimoji="1" lang="en-US" altLang="en-US" sz="1500" b="1" i="0" u="none" strike="noStrike" cap="none" normalizeH="0" baseline="0" dirty="0">
                          <a:ln>
                            <a:noFill/>
                          </a:ln>
                          <a:solidFill>
                            <a:schemeClr val="tx1"/>
                          </a:solidFill>
                          <a:effectLst/>
                          <a:latin typeface="Times New Roman" pitchFamily="18" charset="0"/>
                        </a:rPr>
                        <a:t>  17 Y</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64938" name="Rectangle 42">
            <a:extLst>
              <a:ext uri="{FF2B5EF4-FFF2-40B4-BE49-F238E27FC236}">
                <a16:creationId xmlns:a16="http://schemas.microsoft.com/office/drawing/2014/main" id="{EDFB5403-1989-47EB-ABE2-605889B29CED}"/>
              </a:ext>
            </a:extLst>
          </p:cNvPr>
          <p:cNvSpPr>
            <a:spLocks noChangeArrowheads="1"/>
          </p:cNvSpPr>
          <p:nvPr/>
        </p:nvSpPr>
        <p:spPr bwMode="auto">
          <a:xfrm>
            <a:off x="1485900" y="800101"/>
            <a:ext cx="6286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600" b="1" dirty="0"/>
              <a:t>F(</a:t>
            </a:r>
            <a:r>
              <a:rPr lang="en-US" altLang="en-US" sz="1600" b="1" i="1" dirty="0"/>
              <a:t>n</a:t>
            </a:r>
            <a:r>
              <a:rPr lang="en-US" altLang="en-US" sz="1600" b="1" dirty="0"/>
              <a:t>)  = max{</a:t>
            </a:r>
            <a:r>
              <a:rPr lang="en-US" altLang="en-US" sz="1600" b="1" dirty="0" err="1"/>
              <a:t>c</a:t>
            </a:r>
            <a:r>
              <a:rPr lang="en-US" altLang="en-US" sz="1600" b="1" i="1" baseline="-25000" dirty="0" err="1"/>
              <a:t>n</a:t>
            </a:r>
            <a:r>
              <a:rPr lang="en-US" altLang="en-US" sz="1600" b="1" i="1" dirty="0"/>
              <a:t> </a:t>
            </a:r>
            <a:r>
              <a:rPr lang="en-US" altLang="en-US" sz="1600" b="1" dirty="0"/>
              <a:t>+ F(</a:t>
            </a:r>
            <a:r>
              <a:rPr lang="en-US" altLang="en-US" sz="1600" b="1" i="1" dirty="0"/>
              <a:t>n</a:t>
            </a:r>
            <a:r>
              <a:rPr lang="en-US" altLang="en-US" sz="1600" b="1" dirty="0"/>
              <a:t>-2),  F(</a:t>
            </a:r>
            <a:r>
              <a:rPr lang="en-US" altLang="en-US" sz="1600" b="1" i="1" dirty="0"/>
              <a:t>n</a:t>
            </a:r>
            <a:r>
              <a:rPr lang="en-US" altLang="en-US" sz="1600" b="1" dirty="0"/>
              <a:t>-1)}  for </a:t>
            </a:r>
            <a:r>
              <a:rPr lang="en-US" altLang="en-US" sz="1600" b="1" i="1" dirty="0"/>
              <a:t>n </a:t>
            </a:r>
            <a:r>
              <a:rPr lang="en-US" altLang="en-US" sz="1600" b="1" dirty="0"/>
              <a:t>&gt; 1, </a:t>
            </a:r>
          </a:p>
          <a:p>
            <a:pPr>
              <a:defRPr/>
            </a:pPr>
            <a:r>
              <a:rPr lang="en-US" altLang="en-US" sz="1600" b="1" dirty="0"/>
              <a:t>                  </a:t>
            </a:r>
            <a:r>
              <a:rPr lang="tr-TR" altLang="en-US" sz="1600" b="1" dirty="0"/>
              <a:t>	          </a:t>
            </a:r>
            <a:r>
              <a:rPr lang="en-US" altLang="en-US" sz="1600" b="1" dirty="0"/>
              <a:t>F(0)  = 0,  F(1)=c₁</a:t>
            </a:r>
          </a:p>
        </p:txBody>
      </p:sp>
      <p:sp>
        <p:nvSpPr>
          <p:cNvPr id="14381" name="Text Box 43"/>
          <p:cNvSpPr txBox="1">
            <a:spLocks noChangeArrowheads="1"/>
          </p:cNvSpPr>
          <p:nvPr/>
        </p:nvSpPr>
        <p:spPr bwMode="auto">
          <a:xfrm>
            <a:off x="1657350" y="2914651"/>
            <a:ext cx="56578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A50021"/>
              </a:buClr>
              <a:buSzPct val="75000"/>
              <a:buFont typeface="Monotype Sorts" pitchFamily="2" charset="2"/>
              <a:buChar char="b"/>
              <a:defRPr kumimoji="1" sz="2400" b="1">
                <a:solidFill>
                  <a:srgbClr val="FFFF99"/>
                </a:solidFill>
                <a:latin typeface="Times New Roman" panose="02020603050405020304" pitchFamily="18" charset="0"/>
              </a:defRPr>
            </a:lvl1pPr>
            <a:lvl2pPr marL="742950" indent="-285750">
              <a:spcBef>
                <a:spcPct val="20000"/>
              </a:spcBef>
              <a:buClr>
                <a:srgbClr val="A50021"/>
              </a:buClr>
              <a:buChar char="•"/>
              <a:defRPr kumimoji="1" sz="2000" b="1">
                <a:solidFill>
                  <a:srgbClr val="FFFF99"/>
                </a:solidFill>
                <a:latin typeface="Times New Roman" panose="02020603050405020304" pitchFamily="18" charset="0"/>
              </a:defRPr>
            </a:lvl2pPr>
            <a:lvl3pPr marL="1143000" indent="-228600">
              <a:spcBef>
                <a:spcPct val="20000"/>
              </a:spcBef>
              <a:buClr>
                <a:srgbClr val="A50021"/>
              </a:buClr>
              <a:buChar char="–"/>
              <a:defRPr kumimoji="1" b="1">
                <a:solidFill>
                  <a:srgbClr val="FFFF99"/>
                </a:solidFill>
                <a:latin typeface="Times New Roman" panose="02020603050405020304" pitchFamily="18" charset="0"/>
              </a:defRPr>
            </a:lvl3pPr>
            <a:lvl4pPr marL="1600200" indent="-228600">
              <a:spcBef>
                <a:spcPct val="20000"/>
              </a:spcBef>
              <a:buClr>
                <a:srgbClr val="A50021"/>
              </a:buClr>
              <a:buChar char="–"/>
              <a:defRPr kumimoji="1" b="1">
                <a:solidFill>
                  <a:srgbClr val="FFFF99"/>
                </a:solidFill>
                <a:latin typeface="Times New Roman" panose="02020603050405020304" pitchFamily="18" charset="0"/>
              </a:defRPr>
            </a:lvl4pPr>
            <a:lvl5pPr marL="2057400" indent="-228600">
              <a:spcBef>
                <a:spcPct val="20000"/>
              </a:spcBef>
              <a:buClr>
                <a:srgbClr val="A50021"/>
              </a:buClr>
              <a:buChar char="»"/>
              <a:defRPr kumimoji="1" b="1">
                <a:solidFill>
                  <a:srgbClr val="FFFF99"/>
                </a:solidFill>
                <a:latin typeface="Times New Roman" panose="02020603050405020304" pitchFamily="18" charset="0"/>
              </a:defRPr>
            </a:lvl5pPr>
            <a:lvl6pPr marL="25146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6pPr>
            <a:lvl7pPr marL="29718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7pPr>
            <a:lvl8pPr marL="34290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8pPr>
            <a:lvl9pPr marL="3886200" indent="-228600" eaLnBrk="0" fontAlgn="base" hangingPunct="0">
              <a:spcBef>
                <a:spcPct val="20000"/>
              </a:spcBef>
              <a:spcAft>
                <a:spcPct val="0"/>
              </a:spcAft>
              <a:buClr>
                <a:srgbClr val="A50021"/>
              </a:buClr>
              <a:buChar char="»"/>
              <a:defRPr kumimoji="1" b="1">
                <a:solidFill>
                  <a:srgbClr val="FFFF99"/>
                </a:solidFill>
                <a:latin typeface="Times New Roman" panose="02020603050405020304" pitchFamily="18" charset="0"/>
              </a:defRPr>
            </a:lvl9pPr>
          </a:lstStyle>
          <a:p>
            <a:pPr>
              <a:spcBef>
                <a:spcPct val="50000"/>
              </a:spcBef>
              <a:buClrTx/>
              <a:buSzTx/>
              <a:buFontTx/>
              <a:buNone/>
            </a:pPr>
            <a:r>
              <a:rPr kumimoji="0" lang="en-US" altLang="en-US" sz="1800" dirty="0">
                <a:solidFill>
                  <a:schemeClr val="tx1"/>
                </a:solidFill>
              </a:rPr>
              <a:t>Max amount:</a:t>
            </a:r>
            <a:r>
              <a:rPr kumimoji="0" lang="tr-TR" altLang="en-US" sz="1800" dirty="0">
                <a:solidFill>
                  <a:schemeClr val="tx1"/>
                </a:solidFill>
              </a:rPr>
              <a:t> ?</a:t>
            </a:r>
            <a:r>
              <a:rPr kumimoji="0" lang="en-US" altLang="en-US" sz="1800" dirty="0">
                <a:solidFill>
                  <a:schemeClr val="tx1"/>
                </a:solidFill>
              </a:rPr>
              <a:t>          </a:t>
            </a:r>
            <a:endParaRPr kumimoji="0" lang="tr-TR" altLang="en-US" sz="1800" dirty="0">
              <a:solidFill>
                <a:schemeClr val="tx1"/>
              </a:solidFill>
            </a:endParaRPr>
          </a:p>
          <a:p>
            <a:pPr>
              <a:spcBef>
                <a:spcPct val="50000"/>
              </a:spcBef>
              <a:buClrTx/>
              <a:buSzTx/>
              <a:buFontTx/>
              <a:buNone/>
            </a:pPr>
            <a:r>
              <a:rPr kumimoji="0" lang="en-US" altLang="en-US" sz="1800" dirty="0">
                <a:solidFill>
                  <a:schemeClr val="tx1"/>
                </a:solidFill>
              </a:rPr>
              <a:t>Coins of optimal solution:</a:t>
            </a:r>
            <a:r>
              <a:rPr kumimoji="0" lang="tr-TR" altLang="en-US" sz="1800" dirty="0">
                <a:solidFill>
                  <a:schemeClr val="tx1"/>
                </a:solidFill>
              </a:rPr>
              <a:t> ?</a:t>
            </a:r>
          </a:p>
          <a:p>
            <a:pPr>
              <a:spcBef>
                <a:spcPct val="50000"/>
              </a:spcBef>
              <a:buClrTx/>
              <a:buSzTx/>
              <a:buFontTx/>
              <a:buNone/>
            </a:pPr>
            <a:br>
              <a:rPr kumimoji="0" lang="en-US" altLang="en-US" sz="1800" dirty="0">
                <a:solidFill>
                  <a:schemeClr val="tx1"/>
                </a:solidFill>
              </a:rPr>
            </a:br>
            <a:r>
              <a:rPr kumimoji="0" lang="en-US" altLang="en-US" sz="1800" dirty="0">
                <a:solidFill>
                  <a:schemeClr val="tx1"/>
                </a:solidFill>
              </a:rPr>
              <a:t>Time and space efficiency:</a:t>
            </a:r>
            <a:r>
              <a:rPr kumimoji="0" lang="tr-TR" altLang="en-US" sz="1800" dirty="0">
                <a:solidFill>
                  <a:schemeClr val="tx1"/>
                </a:solidFill>
              </a:rPr>
              <a:t> ?</a:t>
            </a:r>
            <a:endParaRPr kumimoji="0" lang="en-US" altLang="en-US" sz="18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454920" y="885600"/>
              <a:ext cx="5451120" cy="3307320"/>
            </p14:xfrm>
          </p:contentPart>
        </mc:Choice>
        <mc:Fallback xmlns="">
          <p:pic>
            <p:nvPicPr>
              <p:cNvPr id="2" name="Ink 1"/>
              <p:cNvPicPr/>
              <p:nvPr/>
            </p:nvPicPr>
            <p:blipFill>
              <a:blip r:embed="rId3"/>
              <a:stretch>
                <a:fillRect/>
              </a:stretch>
            </p:blipFill>
            <p:spPr>
              <a:xfrm>
                <a:off x="3448440" y="879120"/>
                <a:ext cx="5460480" cy="3317400"/>
              </a:xfrm>
              <a:prstGeom prst="rect">
                <a:avLst/>
              </a:prstGeom>
            </p:spPr>
          </p:pic>
        </mc:Fallback>
      </mc:AlternateContent>
    </p:spTree>
    <p:extLst>
      <p:ext uri="{BB962C8B-B14F-4D97-AF65-F5344CB8AC3E}">
        <p14:creationId xmlns:p14="http://schemas.microsoft.com/office/powerpoint/2010/main" val="226935308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Tx/>
          <a:buSzTx/>
          <a:buFontTx/>
          <a:buChar char="•"/>
          <a:tabLst/>
          <a:defRPr kumimoji="0" lang="ar-SA"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0" algn="just" defTabSz="914400" rtl="0" eaLnBrk="1" fontAlgn="base" latinLnBrk="0" hangingPunct="1">
          <a:lnSpc>
            <a:spcPct val="100000"/>
          </a:lnSpc>
          <a:spcBef>
            <a:spcPct val="0"/>
          </a:spcBef>
          <a:spcAft>
            <a:spcPct val="0"/>
          </a:spcAft>
          <a:buClrTx/>
          <a:buSzTx/>
          <a:buFontTx/>
          <a:buChar char="•"/>
          <a:tabLst/>
          <a:defRPr kumimoji="0" lang="ar-SA"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CAA82-0D67-469B-A389-AA9E0954854B}">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E8BFB252-3470-4687-B1A1-9EE78BFA709F}">
  <ds:schemaRefs>
    <ds:schemaRef ds:uri="http://schemas.microsoft.com/sharepoint/v3/contenttype/forms"/>
  </ds:schemaRefs>
</ds:datastoreItem>
</file>

<file path=customXml/itemProps3.xml><?xml version="1.0" encoding="utf-8"?>
<ds:datastoreItem xmlns:ds="http://schemas.openxmlformats.org/officeDocument/2006/customXml" ds:itemID="{A852A892-F515-44D7-B8B3-78A27E201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1011</TotalTime>
  <Words>4311</Words>
  <Application>Microsoft Office PowerPoint</Application>
  <PresentationFormat>On-screen Show (16:9)</PresentationFormat>
  <Paragraphs>631</Paragraphs>
  <Slides>44</Slides>
  <Notes>11</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5" baseType="lpstr">
      <vt:lpstr>Calibri Light</vt:lpstr>
      <vt:lpstr>MTSYN</vt:lpstr>
      <vt:lpstr>Wingdings</vt:lpstr>
      <vt:lpstr>Times New Roman</vt:lpstr>
      <vt:lpstr>Arial</vt:lpstr>
      <vt:lpstr>Calibri</vt:lpstr>
      <vt:lpstr>Arial Narrow</vt:lpstr>
      <vt:lpstr>Monotype Sorts</vt:lpstr>
      <vt:lpstr>Office Theme</vt:lpstr>
      <vt:lpstr>Default Design</vt:lpstr>
      <vt:lpstr>Document</vt:lpstr>
      <vt:lpstr>CMPE371 Analysis of Algorithms FALL  2023-2024 Lecture 5 Part II The Dynamic Programming Approach   </vt:lpstr>
      <vt:lpstr>Dynamic Programming</vt:lpstr>
      <vt:lpstr>Dynamic Programming</vt:lpstr>
      <vt:lpstr>Steps in Dynamic Programming</vt:lpstr>
      <vt:lpstr>Example 1: Fibonacci numbers  </vt:lpstr>
      <vt:lpstr>Example 1: Fibonacci numbers  (cont.)  </vt:lpstr>
      <vt:lpstr>Example 2:  Coin-row problem</vt:lpstr>
      <vt:lpstr>DP solution to the coin-row problem</vt:lpstr>
      <vt:lpstr>DP solution to the coin-row problem (cont.)</vt:lpstr>
      <vt:lpstr>DP solution to the coin-row problem (cont.)</vt:lpstr>
      <vt:lpstr>DP solution to the coin-row problem (cont.)</vt:lpstr>
      <vt:lpstr>Elements of Dynamic Programming</vt:lpstr>
      <vt:lpstr>Optimal Substructure</vt:lpstr>
      <vt:lpstr>Optimal Substructure</vt:lpstr>
      <vt:lpstr>Overlapping Subproblems</vt:lpstr>
      <vt:lpstr>Matrix-chain Multiplication  </vt:lpstr>
      <vt:lpstr>Matrix-chain Multiplication   …contd  </vt:lpstr>
      <vt:lpstr>Matrix-chain Multiplication   …contd  </vt:lpstr>
      <vt:lpstr>Algorithm to Multiply 2 Matrices   </vt:lpstr>
      <vt:lpstr>Matrix-chain Multiplication   …contd  </vt:lpstr>
      <vt:lpstr>Matrix-chain Multiplication   …contd  </vt:lpstr>
      <vt:lpstr>PowerPoint Presentation</vt:lpstr>
      <vt:lpstr>PowerPoint Presentation</vt:lpstr>
      <vt:lpstr>PowerPoint Presentation</vt:lpstr>
      <vt:lpstr>PowerPoint Presentation</vt:lpstr>
      <vt:lpstr>Dynamic Programming Approach</vt:lpstr>
      <vt:lpstr>Dynamic Programming Approach   …contd</vt:lpstr>
      <vt:lpstr>Dynamic Programming Approach …contd</vt:lpstr>
      <vt:lpstr>PowerPoint Presentation</vt:lpstr>
      <vt:lpstr>Dynamic Programming Approach …contd</vt:lpstr>
      <vt:lpstr>Dynamic Programming Approach …contd</vt:lpstr>
      <vt:lpstr>Dynamic Programming Approach …contd</vt:lpstr>
      <vt:lpstr>Algorithm to Compute Optimal Cost</vt:lpstr>
      <vt:lpstr>Constructing Optimal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CMPE371 Analysis of Algorithms FALL 2020-2021 Lecture 5</dc:title>
  <dc:creator>Ahmet UNVEREN</dc:creator>
  <cp:lastModifiedBy>Ahmet UNVEREN</cp:lastModifiedBy>
  <cp:revision>66</cp:revision>
  <dcterms:created xsi:type="dcterms:W3CDTF">2020-11-15T15:46:42Z</dcterms:created>
  <dcterms:modified xsi:type="dcterms:W3CDTF">2023-10-25T08:56:06Z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