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ink/ink108.xml" ContentType="application/inkml+xml"/>
  <Override PartName="/ppt/ink/ink109.xml" ContentType="application/inkml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88.xml" ContentType="application/inkml+xml"/>
  <Override PartName="/ppt/ink/ink104.xml" ContentType="application/inkml+xml"/>
  <Override PartName="/ppt/ink/ink103.xml" ContentType="application/inkml+xml"/>
  <Override PartName="/ppt/ink/ink102.xml" ContentType="application/inkml+xml"/>
  <Override PartName="/ppt/ink/ink101.xml" ContentType="application/inkml+xml"/>
  <Override PartName="/ppt/ink/ink100.xml" ContentType="application/inkml+xml"/>
  <Override PartName="/ppt/ink/ink99.xml" ContentType="application/inkml+xml"/>
  <Override PartName="/ppt/ink/ink98.xml" ContentType="application/inkml+xml"/>
  <Override PartName="/ppt/ink/ink97.xml" ContentType="application/inkml+xml"/>
  <Override PartName="/ppt/ink/ink96.xml" ContentType="application/inkml+xml"/>
  <Override PartName="/ppt/ink/ink95.xml" ContentType="application/inkml+xml"/>
  <Override PartName="/ppt/ink/ink94.xml" ContentType="application/inkml+xml"/>
  <Override PartName="/ppt/ink/ink93.xml" ContentType="application/inkml+xml"/>
  <Override PartName="/ppt/ink/ink92.xml" ContentType="application/inkml+xml"/>
  <Override PartName="/ppt/ink/ink91.xml" ContentType="application/inkml+xml"/>
  <Override PartName="/ppt/ink/ink90.xml" ContentType="application/inkml+xml"/>
  <Override PartName="/ppt/ink/ink89.xml" ContentType="application/inkml+xml"/>
  <Override PartName="/ppt/ink/ink87.xml" ContentType="application/inkml+xml"/>
  <Override PartName="/ppt/ink/ink86.xml" ContentType="application/inkml+xml"/>
  <Override PartName="/ppt/ink/ink85.xml" ContentType="application/inkml+xml"/>
  <Override PartName="/ppt/ink/ink84.xml" ContentType="application/inkml+xml"/>
  <Override PartName="/ppt/ink/ink83.xml" ContentType="application/inkml+xml"/>
  <Override PartName="/ppt/ink/ink82.xml" ContentType="application/inkml+xml"/>
  <Override PartName="/ppt/ink/ink81.xml" ContentType="application/inkml+xml"/>
  <Override PartName="/ppt/ink/ink80.xml" ContentType="application/inkml+xml"/>
  <Override PartName="/ppt/ink/ink79.xml" ContentType="application/inkml+xml"/>
  <Override PartName="/ppt/ink/ink78.xml" ContentType="application/inkml+xml"/>
  <Override PartName="/ppt/ink/ink77.xml" ContentType="application/inkml+xml"/>
  <Override PartName="/ppt/ink/ink76.xml" ContentType="application/inkml+xml"/>
  <Override PartName="/ppt/ink/ink75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06" r:id="rId3"/>
    <p:sldId id="307" r:id="rId4"/>
    <p:sldId id="308" r:id="rId5"/>
    <p:sldId id="309" r:id="rId6"/>
    <p:sldId id="310" r:id="rId7"/>
    <p:sldId id="311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87" r:id="rId21"/>
    <p:sldId id="293" r:id="rId22"/>
    <p:sldId id="288" r:id="rId23"/>
    <p:sldId id="294" r:id="rId24"/>
    <p:sldId id="295" r:id="rId25"/>
    <p:sldId id="296" r:id="rId26"/>
    <p:sldId id="289" r:id="rId27"/>
    <p:sldId id="297" r:id="rId28"/>
    <p:sldId id="298" r:id="rId29"/>
    <p:sldId id="299" r:id="rId30"/>
    <p:sldId id="301" r:id="rId31"/>
    <p:sldId id="302" r:id="rId32"/>
    <p:sldId id="300" r:id="rId33"/>
    <p:sldId id="291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5:36:09.3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79AEA35-8793-4970-B542-CC69E8D5C792}" emma:medium="tactile" emma:mode="ink">
          <msink:context xmlns:msink="http://schemas.microsoft.com/ink/2010/main" type="writingRegion" rotatedBoundingBox="1884,886 32299,-7 32662,12324 2247,13218"/>
        </emma:interpretation>
      </emma:emma>
    </inkml:annotationXML>
    <inkml:traceGroup>
      <inkml:annotationXML>
        <emma:emma xmlns:emma="http://www.w3.org/2003/04/emma" version="1.0">
          <emma:interpretation id="{77B9B0BD-9DE8-421D-AAF5-892A7E3F149E}" emma:medium="tactile" emma:mode="ink">
            <msink:context xmlns:msink="http://schemas.microsoft.com/ink/2010/main" type="paragraph" rotatedBoundingBox="1881,889 19816,301 19881,2294 1947,2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F42BB9-953E-405E-A20D-F51E58B2D733}" emma:medium="tactile" emma:mode="ink">
              <msink:context xmlns:msink="http://schemas.microsoft.com/ink/2010/main" type="line" rotatedBoundingBox="1881,889 19816,301 19881,2294 1947,2881"/>
            </emma:interpretation>
          </emma:emma>
        </inkml:annotationXML>
        <inkml:traceGroup>
          <inkml:annotationXML>
            <emma:emma xmlns:emma="http://www.w3.org/2003/04/emma" version="1.0">
              <emma:interpretation id="{693C89B5-6706-4544-83F4-D470295510BE}" emma:medium="tactile" emma:mode="ink">
                <msink:context xmlns:msink="http://schemas.microsoft.com/ink/2010/main" type="inkWord" rotatedBoundingBox="1881,889 7243,713 7308,2706 1947,2881"/>
              </emma:interpretation>
            </emma:emma>
          </inkml:annotationXML>
          <inkml:trace contextRef="#ctx0" brushRef="#br0">220 44 17 0,'5'-11'186'0,"-5"11"-6"0,0 0-12 0,0 0-9 15,0 0-18-15,0 0-11 0,0 0-11 0,0 0-17 16,0 0-12-16,0 0-11 0,0 0-12 0,0 0-3 15,0 0-7-15,0 0 3 0,0 0 3 0,0 0-6 16,-8 44 3-16,4-26-6 0,-4 4-3 0,1 4 2 16,0 1-3-16,-1 2-2 0,-2-3 3 0,-2 10-1 15,-2 1-5-15,4-6-2 0,-4 4 2 0,4-10-5 0,1 1 1 16,2-2-7-16,-4 2 2 0,2-1-5 16,2 0 0-16,-2-3-3 0,1 2 0 0,1-1-4 15,1-5 1-15,0 0-7 0,0-5 2 0,3-1-3 0,-3 0-2 16,2 2-2-16,2-6 0 0,2-8-1 15,-3 10-1-15,3-10-1 0,-6 11 4 0,6-11-5 16,0 0 3-16,-4 11 0 0,4-11-1 0,0 0 2 0,0 0 1 16,0 0-6-16,0 0 2 0,0 0-2 0,0 0-4 15,0 0-2-15,7-40-4 0,-1 23-7 0,1-7-5 16,4-3-4-16,1-8-6 0,1-1-3 0,-2 0-3 16,2-1 6-16,-1 0-1 0,-3 12-1 0,1-3 4 15,-2 1 2-15,5-7 1 0,-2 7 4 0,-4 6 0 16,2-3-1-16,-1 0 4 0,2 1-2 0,-4 4 2 15,0 4 17-15,-2-3-19 0,2 4 5 0,0 2 2 16,0-3 0-16,-1 4 1 0,-2 1 1 0,-3-1 2 16,4 2 3-16,-4 9-1 0,6-15 4 0,-6 15 4 15,6-11 3-15,-6 11-4 0,2-9 3 0,-2 9 0 0,0 0-6 16,3-11 0-16,-3 11 5 0,0 0-7 0,0 0-3 16,0 0-1-16,4-9-2 0,-4 9 0 15,0 0 1-15,0 0-1 0,0 0 1 0,0 0 0 16,0 0 4-16,15 29 2 0,-9-18 0 0,2 4 6 0,-3 0 11 15,1 1 6-15,0 4-5 0,2 1 0 16,-1 0 4-16,-1-1 4 0,6 1-2 0,-3 1 2 16,-1-4-2-16,2 2-1 0,-1 2-3 0,3-2 0 0,3-2 2 15,-5 2-1-15,-1-5-2 0,2 1-1 0,-2-1 0 16,-2 2 0-16,4-2 2 0,-3-1-4 0,3-1 0 16,-2 2 2-16,-2 0-5 0,2-2-2 0,-1 0-1 15,-1-2 0-15,1 2-1 0,-1-6-2 0,1 6 2 16,-1-1-2-16,-1-1-2 0,1 0-1 0,-1-3 1 15,0 0 0-15,0 2-1 0,0-4 0 0,0 3-1 16,0-3 1-16,0 2 0 0,2-1 3 0,-2 0-5 16,-6-7-1-16,9 10 0 0,-5-6 5 0,2 2-4 15,-6-6 1-15,10 5-1 0,-10-5 4 0,8 6-7 16,-8-6-1-16,10 4-13 0,-10-4-10 0,0 0-16 16,9 3-16-16,-9-3-18 0,0 0-25 0,0 0-42 15,0 0-52-15,0 0-234 0,0 0-462 0,0 0 204 16</inkml:trace>
          <inkml:trace contextRef="#ctx0" brushRef="#br0" timeOffset="325.64">134 329 70 0,'-9'-6'166'0,"9"6"-11"0,0 0-15 15,0 0-13-15,0 0-12 0,0 0-7 0,0 0-4 16,0 0-10-16,0 0-5 0,0 0-2 0,0 0 3 16,0 0 1-16,0 0-1 0,0 0-3 0,34 14-6 15,-20-11 0-15,2-3-4 0,0 0-7 0,4 0-5 16,1 2-3-16,-2-2-8 0,2-2-4 0,6 2-4 15,0 0-7-15,-8 0 0 0,3 0-8 0,2-3-8 0,-4 3-16 16,-2 0-20-16,-2 0-23 0,0-2-24 16,-1 2-26-16,0-2-25 0,-4-2-24 0,-11 4-33 15,19-2-121-15,-12-2-311 0,1-3 138 0</inkml:trace>
          <inkml:trace contextRef="#ctx0" brushRef="#br0" timeOffset="2923.14">839-241 19 0,'0'0'166'0,"0"0"-8"15,0 0-17-15,0 0-9 0,0 0 2 0,0 0-3 16,0 0-9-16,9 25-2 0,-9-17 4 0,0 5-10 15,2 3 11-15,-2 2-5 0,-2 6-9 0,2 2-2 16,0-1-4-16,0 3-6 0,0 3-2 0,0 3-9 16,-1-4-3-16,-2 3-7 0,3-4-6 0,0 4 0 15,0-2-1-15,0-4-3 0,3 2-9 0,-2-2-3 16,-1-1-7-16,2 4-4 0,1-3-4 0,-3-1-3 16,3-2-3-16,-2 0-4 0,2-3 0 0,-1 3-7 0,-1-8-3 15,-1-1 2-15,5 1-1 0,-4-1-3 16,-1 0 2-16,0-3-3 0,3 3-2 0,0-4-9 0,-1 4-16 15,2-8-19-15,-2 6-21 0,-2-13-21 16,4 15-18-16,-1-8-16 0,-3-7-17 0,9 13-7 0,-5-8-20 16,-4-5-8-16,17 3-26 0,-17-3-174 0,15-4-386 15,-15 4 172-15</inkml:trace>
          <inkml:trace contextRef="#ctx0" brushRef="#br0" timeOffset="2935.11">1492 550 69 0,'0'0'202'0,"0"0"-19"15,0 0-15-15,0 0-19 0,14-1-14 0,-14 1-17 0,0 0-11 16,0 0-8-16,18 4-15 0,-18-4-4 16,7 5-11-16,-7-5-6 0,9 10-3 0,-3-4-5 15,0 1-5-15,0 1-4 0,2 5-4 0,-1-1-5 0,-1 4 2 16,4 1 0-16,-2 4-4 0,4-1 0 0,-5 3-1 15,4 1 0-15,-2 2-2 0,0 3-4 0,1-5 5 16,-1 10-1-16,-2-8-1 0,5 11-1 0,0-3 1 16,-3 0 1-16,2 2 3 0,-7-2-1 0,-1-6-2 15,3 7-1-15,-1-1 0 0,-2-4 0 16,-2-4 2-16,-2 10 0 16,2-9 1-16,-2 8-5 0,1 2 3 0,-5-12-1 0,-2 11 4 0,-2-9-3 0,3-1-1 15,-6 2 2-15,0-2 4 0,-9 5-6 0,-1-2-2 16,-2 0 0-16,4-9-3 0,-8 4-2 0,-3 2 0 15,5-8-2-15,3-5 1 0,-7 0 1 0,1-2 2 16,-2-4 5-16,4 0-4 0,-3-3 10 0,1-4-1 16,2-1-5-16,-3-2 2 0,0-4 2 0,2 0-2 15,-2-4 0-15,6-6 0 0,-6-7-5 0,9 6 0 0,-4-10-6 16,6-3 1-16,4-5-2 0,6-2-9 16,4-3-5-16,5 1-24 0,6-8-11 0,6-17-18 15,3 15-10-15,6 1-16 0,9-13-12 0,-8 15-12 0,3 3-19 16,4 2-12-16,-4-2-31 0,8 7-27 0,-5-1-48 15,-4 3-158-15,2 4-425 0,-9 7 188 0</inkml:trace>
          <inkml:trace contextRef="#ctx0" brushRef="#br0" timeOffset="2929.13">1158 479 175 0,'0'0'195'16,"8"-6"-16"-16,-8 6-17 0,0 0-17 0,0 0-9 16,0 0-10-16,0 0-8 0,19 11-6 0,-19-11-12 15,9 6-7-15,-3-2-4 0,-6-4-8 0,14 7 0 16,-7-5-3-16,3 2-4 0,-1-1-3 0,-9-3-6 16,17 8-3-16,-8-5-3 0,0-3-1 0,-9 0-4 15,22 5-2-15,-13-4 0 0,-9-1-7 0,24-2-1 0,-9-2-2 16,0 2-5-16,3 1-4 0,-5-5-2 0,2-2-3 15,-2 5-1-15,5-4-4 0,-4-3-1 16,1 3 0-16,-3-1-3 0,1-2-1 16,-6 4 0-16,-1-2 2 0,3-3-3 15,-3 1-5-15,-3 1 1 0,0 0 4 0,2-1-3 0,-4-4-2 0,-1 14 0 16,0-18-1-16,-4 7-3 0,-1-2 0 0,-4 2-2 16,0 0 1-16,-4-2 1 0,1 4-2 0,-1 1-2 0,-1 0-1 15,1 1 0-15,-5 1 1 0,1 0-1 0,3 2 0 16,-4 3-1-16,0 2-2 0,3 2-1 0,0-1-2 15,-3 7-5-15,3-3-19 0,-3 2-18 0,2 3-17 16,1 2-17-16,-1 5-26 0,1 0-32 0,1 2-17 16,4-4-20-16,2-1-44 0,1 2-117 0,-1-2-362 15,8-1 160-15</inkml:trace>
          <inkml:trace contextRef="#ctx0" brushRef="#br0" timeOffset="2939.1">1830 526 161 0,'0'0'197'0,"-8"16"-16"0,8-8-15 16,-4 2-17-16,4-10-10 0,0 20-15 0,0-11-11 15,0-9-9-15,3 20-11 0,0-9-5 0,1-4-7 0,-1 3-5 16,3-2-8-16,0 1-1 0,0-5-4 16,-6-4-4-16,16 10-1 0,1-7-6 0,-4 1-2 15,4 0-5-15,0-4-3 0,-2-7-3 0,5 6-4 0,-4-2-4 16,-1-3-3-16,0 1 1 0,-2-1-4 0,1-1 2 16,-1 0-3-16,-1-3-2 0,0-1 2 0,-4 2 2 15,-1-3 9-15,-1 0-5 0,-2 3-2 0,-1-5 6 16,2 3-3-16,-5-4 1 0,-3 2 3 0,0-1 0 15,-2 2-2-15,0-3-2 0,-4 1 0 0,-3 3-5 16,-2 1 1-16,1-1-2 0,-7 0-4 0,6 3-2 16,-4 3 1-16,1-2-5 0,-1 3-2 0,-1 2-2 15,3-2 0-15,-2 7-6 0,3-2-18 0,-3 2-16 16,6 4-21-16,-2-3-21 0,4 6-19 0,-2 0-32 16,0 1-21-16,5 1-35 0,-1 0-51 0,1 1-123 15,2-2-381-15,4-4 169 0</inkml:trace>
          <inkml:trace contextRef="#ctx0" brushRef="#br0" timeOffset="2946.08">2381 503 17 0,'0'0'194'0,"0"0"-20"15,0 0-19-15,8 7-12 0,-8-7-16 0,9 11-14 0,-9-11-9 16,4 11-15-16,-1-4-8 0,-3-7-9 0,8 14-1 16,-7-6-6-16,4 2-6 0,-2 0-10 0,1-2-4 15,-1 2-4-15,0-2 2 0,-1 1-5 16,-2-9-3-16,4 17-4 0,-1-10 5 0,-3-7-11 0,4 14 2 16,-4-14-6-16,3 10 2 0,-3-10 2 0,0 0 6 15,5 11 11-15,-5-11 12 0,0 0 13 0,0 0 10 16,0 0 4-16,0 0-10 0,0 0 1 0,0 0-4 15,0 0-5-15,0 0 2 0,0 0-4 0,0 0-7 16,6-34-3-16,-5 26-4 0,-1 8-5 0,8-19-8 16,-2 7-3-16,0-1-1 0,1 2-4 0,1 0-7 15,2 1 0-15,4-2-10 0,-1 3-17 0,0-1-14 16,1 3-25-16,1 0-19 0,1-2-13 0,-1 3-13 16,4 3-14-16,-4-1-7 15,3 1-20-15,2-4-3 0,-4 3-13 0,3 1 0 0,-4 2 6 0,5-1 2 16,-2 1 11-16,-3-2 15 0,2 3 13 0,-2-1 15 15,-3 1 15-15,-12 0 36 0,23 0 14 0,-23 0 22 16,16 1 20-16,-16-1 22 0,13 0 9 0,-13 0 12 0,11 3 10 16,-11-3 2-16,0 0-4 0,0 0-1 0,12 1-5 15,-12-1-4-15,0 0 2 0,10 9 12 0,-10-9 6 16,3 9 11-16,-3-9 8 0,5 15-1 0,-4-6-7 16,4 0-1-16,-5-9-8 0,1 24-2 0,4-11 0 15,-2 2-11-15,0-3-5 0,-2 5-5 0,2-3-7 16,0 3-3-16,-1-3-2 0,1 1-7 0,1-2-2 15,-1-1-5-15,-1 1 0 0,-1-2-2 0,1-1-3 16,-1 3-7-16,-1-13-14 0,0 16-27 0,0-16-32 16,0 18-36-16,0-11-37 0,0-7-50 0,0 0-35 15,3 11-212-15,-3-11-454 0,0 0 201 0</inkml:trace>
          <inkml:trace contextRef="#ctx0" brushRef="#br0" timeOffset="2949.07">3058 117 258 0,'-3'-7'281'16,"3"7"-22"-16,-4-15-21 0,4 15-30 16,-3-13-21-16,3 13-26 0,0 0-36 0,0 0-40 15,-3-11-31-15,3 11-35 0,0 0-29 0,0 0-49 0,0 0-36 16,19-1-74-16,-19 1-88 0,14 0-279 0,-14 0 123 15</inkml:trace>
          <inkml:trace contextRef="#ctx0" brushRef="#br0" timeOffset="3042.72">3427 13 124 0,'0'0'274'15,"0"0"-31"-15,0 0-26 0,0 0-23 0,6 7-19 16,-6-7-15-16,1 19-16 0,1-8-5 16,-1 3-8-16,2 2-7 0,-3 3-6 0,3 3-7 0,0 2-10 15,-1 0-2-15,-1 1-10 0,1 4-8 0,1 1-7 16,-2-3-4-16,1-2-7 0,1 4-9 0,-2 1-4 16,2 3-3-16,-3-6-5 0,0 1 0 0,0-3-3 15,-1 1-3-15,1 0-6 0,-2-2-1 0,2 3-10 16,0-5-19-16,-1-2-15 0,1-4-28 0,-5 8-27 0,5-7-26 15,-1-3-33-15,1 0-35 0,0-4-31 0,1-1-207 16,-1-9-434-16,2 12 192 0</inkml:trace>
          <inkml:trace contextRef="#ctx0" brushRef="#br0" timeOffset="3709.79">3237 645 212 0,'-7'-8'262'0,"-1"1"-15"0,3 0-17 16,-1-3-27-16,3-3-20 0,0 2-20 0,6-4-13 15,1 1-18-15,5-7-10 0,6 0-16 0,-6-1-10 16,7-1-12-16,10-5-8 0,-3-2-9 0,7 1-6 16,-1 1-11-16,3-1-11 0,-5-2-2 0,6 0-6 15,-5 0-12-15,2-4-5 0,-6 4-2 0,3 3-3 16,-3-2-1-16,-5-1 0 0,-2 11-1 0,1-4-5 15,-2 2 5-15,-4-1-2 0,-2 4-3 0,2-3 2 16,-4 10-2-16,-1-3 1 0,2 2-2 0,-6 3 2 16,0 2-2-16,3-2 0 0,-1-1 3 0,-5 11-1 15,5-13-1-15,-5 13 0 0,2-11-1 0,-2 11 0 16,0 0-2-16,0 0 0 0,6-9-6 0,-6 9 0 0,0 0-1 16,0 0 2-16,0 0-1 0,0 0-1 15,0 0 4-15,-11 50-1 0,11-27 6 0,-7 1-1 16,1 14 6-16,0 1 3 0,-1-2 0 0,4 2 3 0,-2 0 2 15,1 2-5-15,-1 2 2 0,-1-5-3 0,2-1 2 16,4 2-2-16,0-12-1 0,0 2 0 0,-2-1 0 16,2-4 1-16,2-3-4 0,-2 3 2 0,4-7 2 15,-2 1 2-15,2-5-4 0,-2 2-2 0,1-4 3 16,3-1-1-16,-2-2-3 0,2 1 4 0,0-4 1 16,2 1-2-16,-8-6-1 0,13 9 3 0,-4-7-11 15,1-1-4-15,-10-1-7 0,21-3-5 0,-9-2-8 16,3-1-5-16,-3-3-3 0,1 0 4 0,4-2 5 15,-4 0-2-15,4-2 11 0,-7 2-5 0,2 0 3 0,0 0 1 16,-2 2 5-16,-2 2 7 0,-2-3 6 16,0 3 11-16,-6 7 6 0,10-7 1 0,-10 7 2 15,8-10 3-15,-8 10 2 0,6-5-5 0,-6 5-3 16,0 0-4-16,0 0-2 0,12-7 0 0,-12 7-4 0,0 0 3 16,0 0-3-16,0 0 4 0,9 13 3 0,-9-13 6 15,7 16 6-15,-4-6-6 0,3 0 2 0,-3 3 1 16,-2-2-2-16,2-4-3 0,3 8-1 0,2-1 1 15,-5-3-1-15,3 1-1 0,0-1 3 0,0 3-7 16,1-3-1-16,-7-4-12 0,5 3-29 0,-2-2-24 16,-3-8-23-16,4 17-27 0,4-10-29 0,-4-1-25 15,-4-6-23-15,0 0-45 0,9 7-115 0,-9-7-370 16,0 0 163-16</inkml:trace>
          <inkml:trace contextRef="#ctx0" brushRef="#br0" timeOffset="4316.27">4266 453 179 0,'6'-12'255'0,"-6"12"-14"0,8-8-15 0,-8 8-13 15,6-9-22-15,-6 9-15 0,0 0-18 0,0 0-19 16,0 0-15-16,0 0-13 0,0 0-11 0,7-3-14 0,-7 3-4 16,0 0-8-16,0 0 0 0,12 14-3 0,-12-14-3 15,6 14 0-15,-1-4-6 0,-2-3-3 16,-3-7-6-16,4 18 0 0,-1-5-2 0,2-3-5 15,-1 1-6-15,-1-2-2 0,0 1-3 0,-1-1-3 0,1 1-3 16,1-3 1-16,-4-7-4 0,7 17-5 0,-7-12-3 16,0-5 2-16,6 14-3 0,-1-6 0 15,-5-8-3-15,6 7-1 0,-6-7-6 0,7 8-4 0,-7-8-3 16,0 0-8-16,15-2-6 0,-15 2-5 0,17-6-11 16,-8-1-4-16,4-1-12 0,-4-3-4 0,3 1 0 15,0-5 0-15,-2 4 6 0,2-2 4 0,2 1 6 16,-7 0 4-16,1 4 11 0,-1-2 14 0,-3 3 13 15,2 1 8-15,-6 6 4 0,9-12 4 0,-4 6 4 16,-5 6-9-16,4-7-2 0,-4 7-5 0,0 0-2 0,0 0-5 16,0 0 1-16,0 0 3 0,0 0-3 15,0 0 2-15,0 0 4 0,8 24 1 0,-5-17 0 16,-3-7 0-16,-3 22-2 0,0-13-1 0,3-9 0 16,-3 24 0-16,3-13-3 0,3 0 6 0,0 2-3 0,-3-13 2 15,0 18-3-15,0-11-3 0,0-7 3 16,3 18-2-16,0-11-1 0,-3-7 2 0,3 10 1 15,1-3 0-15,-4-7-1 0,9 7-3 0,-9-7 2 0,14 3 3 16,-4-3-3-16,-10 0-5 0,22-8-1 0,-5 0-6 16,-2 0-12-16,1-2-4 0,9-4-3 15,-4-4 1-15,2 1 0 0,-1 0 5 0,-3 2 1 0,5-1 3 16,-6 2-1-16,2-2 4 0,-7 4 4 0,0 1 3 16,-7 7 2-16,5-1 5 0,-2 0 3 0,-9 5-3 15,13-7-1-15,-7 3 1 0,-6 4-3 0,0 0 1 16,21 1-1-16,-21-1 3 0,21 10 3 0,-8 0 2 15,1 0 2-15,5 5-5 0,7-1 3 0,-3 5-2 16,12 6 1-16,-3 1-24 0,1-1-44 0,-3 5-55 16,4-1-63-16,5-5-96 0,-2 0-141 0,-2 0-451 15,1-6 200-15</inkml:trace>
        </inkml:traceGroup>
        <inkml:traceGroup>
          <inkml:annotationXML>
            <emma:emma xmlns:emma="http://www.w3.org/2003/04/emma" version="1.0">
              <emma:interpretation id="{F08FC5ED-7F90-4CA9-AD43-45D7D4A16CF5}" emma:medium="tactile" emma:mode="ink">
                <msink:context xmlns:msink="http://schemas.microsoft.com/ink/2010/main" type="inkWord" rotatedBoundingBox="8016,874 11639,756 11683,2097 8059,2215"/>
              </emma:interpretation>
            </emma:emma>
          </inkml:annotationXML>
          <inkml:trace contextRef="#ctx0" brushRef="#br0" timeOffset="6079.9">6128-207 62 0,'-11'-7'212'0,"11"7"-13"0,-6-7-14 0,6 7-14 16,0 0-21-16,-7-6-16 0,7 6-14 15,0 0-11-15,0 0-14 0,0 0-9 0,0 0-11 0,0 0-7 16,0 0-4-16,0 0-10 0,0 0-4 0,0 0-6 16,0 0-5-16,27 19-2 0,-11-8-4 15,-1-1-6-15,-2 0-2 0,10 5-4 0,1-1 2 0,1-1-5 16,8 5 2-16,0 3-6 0,4 0 0 0,-4 3 1 15,0-2-6-15,-1-2 3 0,1-2 0 0,1 4 0 16,5 1-3-16,-6-2 0 0,-8-3-3 16,8 2 4-16,-13-1-5 0,3-1 1 0,-3 1 13 0,-1-1-16 15,1 0-2-15,-5 2-1 0,-5-3 2 0,0-2-2 16,-4 1-2-16,3-1 7 0,-6 2-3 0,-1 0 2 16,-2 1-2-16,0-1 2 0,-3-1 5 0,-5 2 3 15,2-2 5-15,-1-2 2 0,-5-1 7 0,-1-1-1 16,-7 6 3-16,7-9 2 0,-13 6 1 0,7-2-5 15,-3-4 0-15,-5 2 4 0,4-5-8 0,-2 3-4 0,1 0-2 16,9-4-1-16,-4-2-10 0,3 2-13 16,2-2-20-16,4 3-29 0,-2-4-25 0,4 0-32 15,8-2-31-15,0 0-47 0,-22-2-146 0,22 2-365 16,-6-9 162-16</inkml:trace>
          <inkml:trace contextRef="#ctx0" brushRef="#br0" timeOffset="5626.55">6234-120 15 0,'0'0'235'0,"0"0"-10"0,0 0-16 0,0 0-15 16,0 0-17-16,-6-8-20 0,6 8-15 0,0 0-16 16,0 0-16-16,0 0-15 0,0 0-9 0,0 0-9 15,0 0-3-15,0 0-3 0,6 32 3 0,-3-20-1 16,1 3-4-16,2 4-3 0,0 4-7 0,1-1 2 15,-1 2-7-15,-3 1-2 0,5 1-7 0,-2 0 0 16,-3 1-7-16,3 0 0 0,1 0-2 0,-4 1-4 16,3-2-2-16,-6 3 0 0,5-4-4 0,-2-1-1 15,-3-4-5-15,0 6 0 0,3-4-3 0,-3-6-12 16,-3 2-22-16,3-5-21 0,-3 2-17 0,1-5-14 16,4 4-22-16,-2-14-20 0,-2 17-33 0,-1-9-21 15,3-8-19-15,0 0-155 0,-6 9-368 0,6-9 163 16</inkml:trace>
          <inkml:trace contextRef="#ctx0" brushRef="#br0" timeOffset="6489.72">7073 337 133 0,'11'-3'151'0,"4"-2"-17"0,-2-1-13 0,6 2-13 15,-2 0-10-15,-1 0-7 0,4-3-11 0,-1 1-9 16,0 0-7-16,-2 1-7 0,-1-2-3 0,1 0 0 15,-1 1-9-15,0 1-6 0,-7 0 12 0,0 1 8 16,-4-2 0-16,4-2-8 0,-9 8-2 0,9-10 5 16,-5 2-2-16,-4 8-4 0,0-13-5 0,0 13 2 15,-3-14-1-15,3 14-5 0,-16-13-5 16,10 8-3-16,-8 2 3 0,1-1-2 0,-3 1 3 0,1 0 4 16,-2 3 2-16,-2 0 0 0,-2 2 3 0,-4 2-8 15,5 3 0-15,-2 1 0 0,-1 2-4 0,3 3-3 16,5-1-1-16,1 0-1 0,-5 4 0 0,2 0-5 15,7 1-2-15,-2 1 3 0,6-3-7 0,5 1 1 16,-5 2-2-16,3 0-3 0,3-2 0 0,0 0-1 0,3 0 2 16,3 2-1-16,1-7-1 0,-1 2 5 0,7 1-6 15,-1-4 0-15,2-1 0 0,5-1 1 16,5 0-10-16,1-2-18 0,4-2-26 0,1-3-31 0,-1-1-27 16,3-5-34-16,7-4-20 0,-13 2-211 0,3-7-396 15,1 0 176-15</inkml:trace>
          <inkml:trace contextRef="#ctx0" brushRef="#br0" timeOffset="6872.42">7750 113 30 0,'-13'-3'245'0,"13"3"-17"0,-12-7-14 0,12 7-22 15,-16-3-15-15,16 3-20 0,-17 0-12 0,17 0-16 16,-16 0-9-16,16 0-15 0,-15 6-12 0,7-1-8 15,8-5-6-15,-13 8-11 0,4-3-7 0,3-1-7 16,2 5-7-16,4-9 0 0,-9 13-6 0,4-5-2 16,5-8-7-16,-4 16-3 0,4-7 0 0,0-9-4 15,4 18 1-15,-2-7-6 0,4 0 2 0,0 2-5 0,1-3-1 16,-1 0-3-16,3 1 6 0,1 0-8 16,4 2 0-16,-4-2-2 0,2-2-2 0,0 3 2 15,2-2-1-15,-1-1-1 0,-3-1-1 0,-1-1-1 16,0 0 1-16,2-3-1 0,-4 5-2 0,-1-4 1 0,0 2 1 15,-6-7 3-15,8 11 9 0,-8-11 11 0,0 11 12 16,0-11 3-16,-3 13 1 0,3-13 0 16,-15 11-4-16,3-1 0 0,-2-6-7 0,1 2-5 0,-2 3-2 15,2-4-3-15,-1 2-2 0,1-3-8 0,4 0-17 16,-6 0-23-16,4-2-20 16,11-2-25-16,-16 6-21 0,16-6-22 0,-10 1-26 0,10-1-22 0,0 0-29 15,0 0-191-15,0 0-414 0,0 0 183 0</inkml:trace>
          <inkml:trace contextRef="#ctx0" brushRef="#br0" timeOffset="7116.77">8072 239 28 0,'12'-3'297'16,"-12"3"-28"-16,0 0-23 0,0 0-28 0,0 0-22 15,0 0-22-15,0 0-20 0,0 0-17 0,14 7-13 16,-14-7-9-16,0 11-12 0,0-11-10 0,3 18-7 15,1-9-9-15,-1 1-4 0,0 1-6 0,-1 3-8 16,2-1-5-16,-4-2-6 0,3 4-6 0,3-4-1 0,-1 4-2 16,-2-5-6-16,-3-1 0 0,6 2-6 15,-2-1-2-15,-4-10-3 0,5 17-18 0,-4-10-20 16,-1-7-22-16,6 10-24 0,-6-10-15 0,3 10-17 0,-3-10-11 16,0 0-27-16,0 0-37 0,0 0-197 0,0 0-395 15,0 0 175-15</inkml:trace>
          <inkml:trace contextRef="#ctx0" brushRef="#br0" timeOffset="7304.35">8199-45 40 0,'-7'-15'294'16,"7"15"-24"-16,0-9-27 0,0 9-30 0,0 0-23 15,-5-12-20-15,5 12-27 0,0 0-26 0,0 0-21 16,0 0-24-16,0 0-24 0,0 0-27 0,0 0-18 15,0 0-28-15,21 21-23 0,-12-8-26 0,-1-1-24 16,-2 1-27-16,3 1-134 0,-2 2-280 0,-1-1 125 16</inkml:trace>
          <inkml:trace contextRef="#ctx0" brushRef="#br0" timeOffset="8314.79">8418 309 147 0,'14'7'188'0,"-4"-5"-12"0,-1-1-12 15,9 2-15-15,-3-2-15 0,0-1-11 16,4-1-13-16,1-3-10 0,5 2-13 0,-4-3-4 16,6 2-11-16,-2-3-6 0,-8 2-8 0,2-2-5 0,-1 1-4 15,-3-4-5-15,1 3-6 0,-5-4-1 0,-1 2-5 16,-1-3-1-16,-1 0-4 0,-3 4-4 16,-2-2 0-16,-1-6-3 0,-2 15-2 0,-6-20-4 15,-1 9-1-15,1 2-2 0,-8-2-3 0,2 6 0 0,-1-3-3 16,-1 2-2-16,-5 3-4 0,6-1 5 0,-4 4-5 15,1 2 4-15,-1-1 0 0,1 0-4 16,1 3-9-16,-1 1-4 0,4 0-11 0,1 1-6 0,2 1-4 16,-1 1-2-16,4-1 3 0,-2 0-1 0,5 3 0 15,-1-3-1-15,4-7 5 0,-3 22 4 0,3-13 1 16,0-9 4-16,4 18 1 0,-1-7 0 0,3-3 2 16,2 3 8-16,-2 0 4 0,4 1 0 0,-4-3 3 15,8 2 6-15,-5 0 2 0,3 2 5 0,1-2 2 16,0 2 1-16,4-4 0 0,-1 9 1 0,4-2-5 15,-1 1 4-15,0 1-1 0,5 3-4 0,-3-4 5 16,1 4-3-16,-2-3-1 0,1 2 2 0,9 8-3 16,-10-11 3-16,6 12 4 0,-5-9 0 0,9 4 6 15,-2 1-6-15,0 4 6 0,2-6 0 0,-11-7-4 0,5 0 0 16,-4 2 4-16,-1-1 1 0,-6-3-4 16,2 3 0-16,2-3 2 0,-5-3 10 0,1 6 0 15,-1-4-3-15,0 2-4 0,-5-5 0 0,-1 4 6 16,0-6 7-16,-4-1 7 0,2-1 8 0,-4-6 12 0,0 15 7 15,0-15 5-15,-12 17-4 0,5-12-6 16,-5 2 1-16,-1-2-4 0,-2 1-3 0,-6-1-2 16,-5-2-6-16,1 1-4 0,0-1-4 0,-4-2-4 0,6 1-3 15,-4-2-5-15,-2-2-1 0,4 1-1 0,0-2-2 16,1-1 1-16,4 1-8 0,1 0 1 0,0-2-3 16,1-1-1-16,1 2 0 0,4-3-5 0,1-4-1 15,0 0-3-15,3 2-3 0,0-6-5 0,5 2-5 16,4-1-5-16,1 0-3 0,2-9-6 0,8 0-3 15,1 0-12-15,1-4-3 0,3-4-4 0,4 0-5 16,2-2 1-16,0-2-5 0,4-1-2 0,-1 2-3 16,-1-5 3-16,1 6 4 0,-4 0 5 0,3-2 6 15,-3 4 4-15,-2 0 4 0,-4 9 2 0,-1 0 8 16,-4 3-2-16,5-2 5 0,-1 1 6 0,-7 4 8 0,0 1 5 16,-1 3 0-16,0 1 0 0,2 2 1 15,-2-2 2-15,0 4 1 0,-2 0-4 0,-4 7-1 16,8-11-1-16,-8 11 1 0,7-7-2 0,1 1 3 0,-8 6-4 15,0 0-4-15,13-4 3 0,-13 4 2 16,12 0-2-16,-12 0-1 0,9 10 4 0,-9-10-2 16,10 13 3-16,-4-5 2 0,2 5 2 0,-2 2 6 0,1-4-5 15,-1 4 1-15,-3 0 2 0,0 0 1 0,5-3-4 16,-8 3 1-16,3-5-2 0,0 1 3 0,0-1-1 16,-3-10 0-16,1 16-3 0,-1-16 2 0,4 11 1 15,-4-11-2-15,2 9 4 0,-2-9 0 0,0 0 1 16,4 10 7-16,-4-10 7 0,0 0-2 0,0 0-3 15,0 0-2-15,0 0 2 0,21-21-9 0,-15 10 2 16,6 0-9-16,-1-2-7 0,5-5-2 0,0-2 0 16,1-1-11-16,-1 1 3 0,4 2 1 0,-2 0 3 15,-5 4 2-15,0 2-1 0,1 0-1 0,-2 2 4 16,-5 2 0-16,1 2 1 0,1-2 6 0,0 3-3 16,0 3-1-16,-9 2 2 0,17-7 0 0,-17 7 0 15,15 0 1-15,-15 0 1 0,21 7 0 0,-13-2 4 16,2 7-1-16,4-4 7 0,-6 3-2 0,4 2 3 0,-3 2-4 15,2 2 4-15,1 3-1 0,-2 2-2 16,-2-6 2-16,1 1-22 0,1 6-40 0,2-5-54 16,-5-2-55-16,1 0-64 0,-4-2-155 0,4-2-410 15,-2-2 182-15</inkml:trace>
        </inkml:traceGroup>
        <inkml:traceGroup>
          <inkml:annotationXML>
            <emma:emma xmlns:emma="http://www.w3.org/2003/04/emma" version="1.0">
              <emma:interpretation id="{B3E9EBF3-AEFB-4FD2-B8F9-E52557980B7A}" emma:medium="tactile" emma:mode="ink">
                <msink:context xmlns:msink="http://schemas.microsoft.com/ink/2010/main" type="inkWord" rotatedBoundingBox="12523,740 19823,501 19868,1895 12569,2134"/>
              </emma:interpretation>
            </emma:emma>
          </inkml:annotationXML>
          <inkml:trace contextRef="#ctx0" brushRef="#br0" timeOffset="9132.68">10636 379 168 0,'14'13'234'0,"-14"-13"-8"16,14-1-6-16,-14 1-12 0,0 0-13 0,29-9-8 0,-16 2-7 15,1 1-17-15,-1 1-10 0,2-1-13 16,1-2-10-16,-2-5-10 0,1 3-10 0,0-2-12 16,3-5-6-16,-2-1-11 0,3-1-7 0,-1 0-8 15,0-4-10-15,2 1-4 0,-6-2-4 0,3-7-8 16,2-1-1-16,-2 8-4 0,-7-1-2 15,6-10-9-15,-1 1 0 0,-3-2-4 0,3 4-15 0,-4-3-8 16,-4 7 0-16,1 2 0 0,-5 1-2 0,3 0 3 0,-2 2-1 16,-2 1 2-16,-1 4-2 0,-1 1-1 0,3 3 1 15,-3 0 2-15,0 3 0 0,0 11-1 16,0-17-1-16,0 17 0 0,1-14-1 0,-1 14-2 16,0 0-3-16,0-12-5 0,0 12 1 0,0 0 1 0,0 0 4 15,0 0 1-15,0 0-3 0,0 0 0 0,0 0 4 16,20 26-2-16,-14-12 5 0,1 3-2 0,1 5-1 15,4 4 1-15,3 5 3 0,1 2 2 0,2 2 1 16,1 3 4-16,4-3-1 0,-2 4 1 16,-2 0 1-16,2-2 2 0,0-1 0 0,0-1-1 0,-1-4-2 15,-2 4 2-15,-3-11 0 0,-3-1-1 0,2 1 0 16,-1-1-1-16,-3-2 1 0,-1-8-12 0,0 5-13 16,2-7-17-16,-2 2-24 0,1-1-22 0,-4-4-27 15,0 0-21-15,-6-8-32 0,11 7-38 0,-11-7-190 16,0 0-421-16,0 0 186 0</inkml:trace>
          <inkml:trace contextRef="#ctx0" brushRef="#br0" timeOffset="9554.35">10997 165 256 0,'-12'-8'256'0,"12"8"-25"0,-6-5-23 15,6 5-21-15,0 0-20 0,0 0-14 0,24-15-17 16,-8 13-16-16,2-6-11 0,9 4-12 0,3 2-11 16,3-2-6-16,-2 0-12 0,14 2-7 0,-6-3-17 15,2 2-17-15,-9 6-18 0,8-3-13 16,3 0-14-16,2 4-8 0,-5-3-6 0,-8 1-1 16,9-2-4-16,-9 3 1 0,-4 0 6 0,0-3-2 15,1 2 8-15,-5-2 0 0,-5 0 3 0,0 0 5 0,1 2 8 16,-5-2 10-16,1 0 9 0,-1-2 10 0,-3 0 9 15,-12 2 2-15,21-2 5 0,-14 4 1 0,-7-2 2 16,21 4 0-16,-10-1-2 0,-4-1-4 0,2 2 2 16,4 6-2-16,-2-2-2 0,-1 3 5 0,2-3 3 15,-1 4 0-15,-1 8-1 0,2 4-1 0,0 1-2 16,-3 10 1-16,3-1-6 0,-5 2-2 0,1 1 1 16,-4-1-4-16,1 1-2 0,-2 1-5 0,-2-9 1 15,4-3-1-15,-1 1-4 0,1 3 0 0,-1-4-1 16,2 2 3-16,0-4-5 0,1 2 0 0,-1-3-5 15,-3-5-21-15,8 2-14 0,-4 2-31 0,1-5-27 0,-2 0-37 16,1-5-35-16,-1 0-38 0,-1-4-183 0,1 2-410 16,-3-3 181-16</inkml:trace>
          <inkml:trace contextRef="#ctx0" brushRef="#br0" timeOffset="9944.53">11746 141 87 0,'0'-22'234'0,"0"-4"-12"0,-3 8-12 16,3 4-14-16,0-9-4 0,3 8-12 0,-6 5-9 15,6-3-15-15,-3-2-11 0,1 1-13 0,-1 14-8 16,2-16-5-16,-2 16-12 0,1-16-14 0,-1 16-7 15,0-10-5-15,0 10-15 0,9-9-9 0,-9 9-5 16,15-4-4-16,-6 2-6 0,7 0-6 0,-1 2 2 16,3 2-7-16,3 0-3 0,4 2-7 0,2 3 0 15,2-3-5-15,-4 4 3 0,3 2-4 0,-2-4-1 16,1 10-8-16,-7-5 5 0,0 3-5 0,-1 3 2 16,-5-4-4-16,-5-1 2 0,1 4 0 0,-3-1-1 15,-1-3 1-15,-3 3 0 0,-3 0-3 0,-3-2 5 16,-4 0-3-16,0 3 1 0,-5-1-7 0,-2-6-9 0,1 4-13 15,-4-3-12-15,2-2-17 0,1 2-13 16,0-3-16-16,1-1-15 0,1-1-17 0,4-3-14 16,8-2-21-16,-16 4-19 0,16-4-42 0,0 0-124 15,0 0-361-15,0 0 159 0</inkml:trace>
          <inkml:trace contextRef="#ctx0" brushRef="#br0" timeOffset="10563.56">12372 111 2 0,'-4'-16'219'16,"1"-2"-18"-16,1 3-15 0,4 0-12 0,-2 5-16 0,3-1-14 15,0-6-10-15,3 8-11 0,0-2-10 0,1 0-10 16,2 0-8-16,3 5-4 0,0-2-8 0,3 4-4 15,-2-5-5-15,2 4-7 0,1 2-4 0,4 2-3 16,4-1-8-16,3 2-2 0,-8 2-6 0,8-1 3 16,-3 3-8-16,3 2-5 0,-2 3 1 0,2 0-5 15,-5 2-3-15,-4-5-3 0,-2 9 2 16,-2-2-5-16,-1 1-2 0,-2 0-2 0,-2-1 2 0,-2-1 1 16,-4 1 5-16,-1 2 13 0,-2-2-3 0,-2 1 4 15,-4 0-1-15,-4 0-4 0,-4-3 1 0,-1 2-8 16,-6 1 1-16,-4 1-4 0,4-2-7 0,3-2-18 15,2-4-17-15,2 0-17 0,-2 3-28 0,3-5-26 16,-1 2-24-16,7-4-31 0,7-3-7 0,-12 4-35 16,12-4-184-16,0 0-399 0,0 0 177 0</inkml:trace>
          <inkml:trace contextRef="#ctx0" brushRef="#br0" timeOffset="10219.72">12366 135 141 0,'0'0'194'0,"11"2"-14"0,-11-2-11 0,9 6-7 16,-3-1-6-16,1 2-3 0,-1 3-8 0,3-1-8 15,-3 6-3-15,1-3-8 0,4 10-7 0,-4-6-10 16,4 7-3-16,-1 0-8 0,1 3-8 0,-1 8-11 16,-1-6-6-16,4 10-5 0,1-3-4 15,-8 2-4-15,4 1-8 0,-2-3-6 0,1-8-4 16,-2 6-3-16,0 2-4 0,-1-6-4 0,0-2-4 0,2 1 3 15,-1-1-7-15,-1 2 1 0,0-6 0 0,0-1-6 16,-3-4 1-16,-1-1-2 0,2-1-9 0,1 0-14 16,-4-3-17-16,-1 1-21 0,0-14-18 0,6 21-22 15,-6-21-15-15,0 0-21 0,-6 16-22 0,6-16-24 16,0 0-31-16,-12 1-146 0,12-1-371 0,0 0 164 16</inkml:trace>
          <inkml:trace contextRef="#ctx0" brushRef="#br0" timeOffset="11150.61">13076 96 111 0,'0'0'232'0,"12"-1"-23"0,-12 1-22 0,0 0-22 16,0 0-14-16,7 11-18 0,-7-11-12 0,6 13-3 15,-6-13-9-15,2 16-6 0,1-6-5 0,-2 0-5 16,2 3-11-16,2-2-7 0,-1 4-6 0,-1-2-6 16,-1 1-9-16,2-3-2 0,2 4-4 15,-4-5-2-15,2 0-5 0,-1-3-2 0,-3-7-3 0,5 14-5 0,-5-14-2 16,4 14-2-16,-4-14 3 0,3 9 15 15,-3-9 16-15,0 0 17 0,0 0 1 0,0 0-6 16,0 0-6-16,0 0-7 0,0 0-1 0,0 0-1 16,6-31-8-16,-1 18-7 0,-4-4-4 0,5-8-5 0,0 1 1 15,3 4-9-15,1 4-1 0,-1-6-3 0,3 3-2 16,5-2-7-16,-1 4-2 0,3 1 0 0,-2 1-2 16,-2 0-4-16,1 8-17 0,4 1-11 0,2-1-12 15,-3 3-17-15,1 1-13 0,-1-1-10 0,0 4-7 16,-4 4-6-16,0-2 0 0,2 3-3 15,-1 4 8-15,-2 0 2 0,-1-3-1 0,-1 5 5 0,-2-2 10 16,1 2 6-16,-1 0 8 0,2 2 4 0,-3-1 8 16,0-4 1-16,1 1 6 0,-2 0 5 0,-2-1 7 15,3 2 5-15,-3 0 6 0,6-2 5 0,-5 0 3 16,5 0 3-16,-3-3 6 0,7 2 2 0,-2 0 0 0,2 1-3 16,2-5 5-16,8 1-1 0,0 2 1 15,-2-5-6-15,2-1 2 0,5 1 3 0,-3-3-4 16,-2 2 1-16,0-4-3 0,0 0-2 0,-10-1 5 0,2-4 1 15,-3 2-5-15,1-3 3 0,-2-1-1 0,-5 0-2 16,-3-2 2-16,-2 0-3 0,-1-5 4 0,-4 4-6 16,-5-3 0-16,0 1 2 0,-8-3 4 15,-5 0 2-15,-3 3 0 0,-2 0 4 0,-3 5 6 0,-1-1-2 16,1 5 1-16,-3 1-6 0,2 0 0 0,-1 2 0 16,4 8 0-16,-2-2-6 0,2 2 3 0,-1 2-7 15,5 2-17-15,5-1-18 0,0 3-12 16,2 3-23-16,4-1-18 0,1 0-31 0,1 3-20 0,5-1-170 15,-1-1-333-15,8 1 149 0</inkml:trace>
          <inkml:trace contextRef="#ctx0" brushRef="#br0" timeOffset="11781.63">14454 177 82 0,'0'0'212'0,"0"0"-25"16,0-11-15-16,0 11-19 0,0 0-13 0,0 0-17 15,0 0-8-15,0 0-16 0,22 8-1 0,-22-8-15 16,18 5-10-16,-6-5-9 0,-3 2-1 0,8 0-9 16,-2-2-4-16,1 0-3 0,2-2-7 0,0-2-2 15,-2 3-6-15,2-2-5 0,1-1 2 0,4-2-5 16,-4 0-2-16,1 1-2 0,3-5-1 0,-6 5-4 15,-2-4-1-15,-2 2 0 0,-1-4 0 0,-1 1 0 16,-4-2-1-16,-1-5-1 0,-3 4 1 0,0 6-3 0,-3-6 2 16,0 13 5-16,-10-22 1 0,2 14-1 15,-4-4 0-15,-4 1 6 0,-4 4 2 0,-4 0 3 16,-2 3 1-16,-3 0-1 0,-2 2-3 0,-9 1 2 16,-2 1-3-16,5 7 2 0,7 2-1 0,0 0-2 0,2 4 1 15,1-2-3-15,3 3 0 0,2 1-4 0,1 2 0 16,1-1-3-16,4 5-3 0,5-7 0 0,-2 4 2 15,3-1-3-15,4 0 2 0,0-1-4 0,4 0 0 16,1-1 1-16,2-2-2 0,4 0 0 0,-4-2-3 16,5-3 2-16,2 2-5 0,5-3-10 0,0 3-9 15,2-6-6-15,2-1-6 0,4-2-4 0,0-1-4 16,4-1-3-16,2-2 1 0,4-4 4 0,-3 0-2 16,7-6-3-16,-6 1 1 0,-2-1 2 0,0-1 3 15,6-7-1-15,-9 4-3 0,9-5 8 0,-11 8 1 16,0-4 12-16,-2 1 17 0,-8 4 10 0,1 1 16 0,-4 1 13 15,2 2 14-15,-4 2 12 0,-1-1 5 16,-6 8 7-16,9-8-9 0,-9 8-13 0,9-5-8 16,-9 5-8-16,0 0 0 0,0 0-2 0,0 0-5 15,0 0-4-15,0 0-3 0,9 18-2 0,-9-18-2 16,-3 19 2-16,3-9-3 0,0 3-1 0,0-3-3 16,3 4 3-16,-3 0-3 0,0 3 0 0,1-7-2 15,1 5-2-15,4-1-14 0,0-2-22 0,0 0-29 0,0-2-28 16,3-1-37-16,1 0-36 0,3-2-33 0,4-3-50 15,1 0-125-15,9-2-391 0,-8-2 173 16</inkml:trace>
          <inkml:trace contextRef="#ctx0" brushRef="#br0" timeOffset="12761.51">15365 39 4 0,'0'0'304'0,"-10"-8"-27"0,5 0-23 0,5 8-26 16,-14-7-20-16,14 7-23 0,-17-1-21 0,17 1-15 15,-16 4-13-15,16-4-10 0,-18 7-19 0,9-4-8 16,-3 7-6-16,0-2-13 0,3 3-10 0,-3 1-5 16,0 0-10-16,5-1-1 0,-2 2-3 0,3 0-10 15,4-4-3-15,-2 0-1 0,2 2-3 0,-1 4-3 16,3-15-4-16,6 18 0 0,0-9-4 0,5 1-1 16,2-2-2-16,1-1 0 0,2-3 0 0,3 2-5 15,1-6 1-15,8 4-4 0,2-4 0 0,0-4-2 16,1 4-2-16,9-10-5 0,-1 2-7 0,0-2-13 15,0-6-13-15,1 3-15 0,0-13-10 0,0 5-15 16,2-1-10-16,-1-7-23 0,-1-2-11 0,-1 0-3 0,-2-3-3 16,-4 0-1-16,-4-2 6 0,-3 2-1 15,-5-2 16-15,-2-2 9 0,-4 3 18 0,-3 0 9 16,-5 9 24-16,2 0 14 0,-4 1 17 0,-1-1 15 0,-2 3 5 16,2-1 6-16,-2 10 6 0,-1-3 9 15,-1 0 3-15,3 3-2 0,-3 1-1 0,0 13-3 16,0-18-1-16,0 18-10 0,0-9-1 0,0 9-6 15,0 0 2-15,0 0-2 0,0 0 0 0,0 0-3 0,0 0-2 16,0 0 1-16,0 0-1 0,-27 29-3 0,21-13 0 16,-1-1 3-16,2 7 5 0,-2 2 1 0,0 1 9 15,-1 2 1-15,-1 1-3 0,2 10 2 0,-1 3 1 16,1-6-3-16,1 4-2 0,0 0 0 0,3-1-1 16,0-3 2-16,0-7-4 0,3 0 0 0,1-1 1 15,1-2-5-15,1-1 3 0,-2-6 0 0,2-1-5 16,2-3 1-16,1 3-1 0,0-5 0 0,-3-2 3 15,1-2 0-15,2 2-2 0,2-4 1 0,-1 1-1 16,4-2 0-16,-3-2 0 0,4 0-1 0,3 0 2 16,0-1-3-16,3-4 1 0,0 2-1 0,-2-3 1 15,4-3-2-15,1-5-2 0,-3 6-11 0,2-10 3 16,-2 7-7-16,3-7 1 0,-6 5 4 0,3-6-2 16,1 3 3-16,-8 0 2 0,-1 2 4 0,-1 1 2 0,0 2 2 15,-4 1 6-15,1 1 1 0,-6 6 6 16,10-13 1-16,-10 13 0 0,6-11-5 0,-6 11-3 15,5-7-1-15,-5 7-3 0,0 0-3 0,0 0-3 16,0 0 0-16,0 0 3 0,0 0-4 0,0 0 0 0,14 20 0 16,-14-11 0-16,0-9 3 0,2 15 0 0,-2-15-1 15,6 18 5-15,0-12-5 0,1 9 2 16,-4-5 0-16,5-2-1 0,-2 1 3 0,6 0 7 0,1 1 0 16,1 1 3-16,0-3 3 0,0-3-4 0,4 3 4 15,0-3-3-15,6-3 1 0,1 2 0 0,0-2-2 16,4-2-4-16,0 1-2 0,0-5 2 0,-1-1-5 15,3 0 5-15,-2-5-6 0,9-2 3 0,-11-2 2 16,11-3-2-16,-13 0-5 0,-1 1 0 0,3-11 0 16,-5 10-1-16,-4-1 0 0,-2 1 1 0,-7 3 0 15,-3 1 0-15,0-2-1 0,0 4 4 0,-6 0 0 16,0 11-3-16,-1-20 3 0,-5 13-5 0,-2 0 1 16,-4 0-2-16,-1 1 1 0,0 2-2 0,-4 4 2 15,2 0-3-15,0 0 0 0,-1 2 0 0,-1 2 1 16,4 4-1-16,0 2-2 0,1-1-1 0,-2 0 1 15,7 2 3-15,-4 4-2 0,4-1-1 0,-1 2 4 16,7-1-1-16,2 2 1 0,1-3 1 0,7 3 3 16,0-3 2-16,9 5 13 0,0-1 6 0,7 0 6 15,8 0 4-15,4 1-1 0,3-3-5 0,-1-5 0 0,1 1-1 16,-2-4-2-16,-8 0-4 0,10-1-5 16,-12-3-2-16,2-2-12 0,-3 1-24 0,-3 1-24 15,4-6-37-15,-6 2-47 0,-2-4-52 0,-1 0-72 0,-2-4-151 16,-1 0-438-16,-1-2 193 0</inkml:trace>
          <inkml:trace contextRef="#ctx0" brushRef="#br0" timeOffset="13151.73">17922-265 258 0,'-18'-2'245'0,"-2"1"-16"0,1 1-18 0,-6-2-13 16,5 2-17-16,-4 0-17 0,3 2-17 0,-4-1-15 15,1 5-12-15,3-2-14 0,8 0-5 0,-2 0-15 16,3 3-10-16,3-1-6 0,-3-1-6 0,6 5-6 15,-1-5-4-15,1 1-4 0,0 3-7 0,7 5-3 0,-1-14-3 16,6 22-5-16,2-5 0 0,4-3-1 16,7 3 3-16,-1 4-3 0,0-1 2 0,1-2 2 15,4 1 10-15,-1 1-9 0,-4-3-5 0,1 0 1 16,-4-3-3-16,-1-3-3 0,-1 4 1 0,0-2 0 0,-1-1-5 16,-3-3 1-16,-1 1-1 0,-4-3-5 15,4-1 0-15,-4 3 4 0,-4-9-7 0,2 16-9 16,-2-16-33-16,-20 13-54 0,5-5-72 0,-3-1-72 0,-7-3-241 15,-2 0-507-15,0-3 225 0</inkml:trace>
        </inkml:traceGroup>
      </inkml:traceGroup>
    </inkml:traceGroup>
    <inkml:traceGroup>
      <inkml:annotationXML>
        <emma:emma xmlns:emma="http://www.w3.org/2003/04/emma" version="1.0">
          <emma:interpretation id="{F96FFD60-4035-4C93-8AE3-171C4C9633B4}" emma:medium="tactile" emma:mode="ink">
            <msink:context xmlns:msink="http://schemas.microsoft.com/ink/2010/main" type="paragraph" rotatedBoundingBox="3069,2902 27770,2176 27828,4149 3127,4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013A41-5799-4C58-BF23-B337183F11C1}" emma:medium="tactile" emma:mode="ink">
              <msink:context xmlns:msink="http://schemas.microsoft.com/ink/2010/main" type="inkBullet" rotatedBoundingBox="3091,3659 4125,3629 4127,3700 3093,3731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5009.61">1200 2612 113 0,'0'0'196'0,"-13"-3"-9"0,13 3-9 0,0 0-8 16,0 0-12-16,0 0-9 0,0 0-14 0,0 0 1 16,0 0-12-16,0 0-3 0,0 0-8 0,0 0-7 15,0 0-4-15,0 0-4 0,-6-6-10 0,6 6-7 16,0 0-7-16,0 0-6 0,0 0-9 0,0 0-8 15,0 0-5-15,0 0-12 0,0 0 0 0,0 0-2 16,0 0-3-16,0 0-1 0,0 0-5 16,33 9-1-16,-16-5-3 0,-2-2 2 0,11 0-6 0,2 0 1 15,12-1-1-15,4-2-4 0,-3 1 0 0,4-2-2 16,4-2-1-16,5 0 2 0,0-3 0 0,1 2-2 16,0-4 0-16,0 2-3 0,-3-3-1 0,-1 3-2 15,-8 2 2-15,2-3 0 0,-14 4-1 0,-2 1 0 0,-2-2-1 16,-8 4 0-16,-4-1-2 0,1-1 3 0,-5 3-1 15,-11 0 1-15,19-4-1 0,-10 3-1 16,-9 1 2-16,0 0 1 0,15-1-2 0,-15 1 0 0,0 0-1 16,12 0 0-16,-12 0 0 0,0 0 3 15,0 0-2-15,0 0 0 0,0 0-1 0,13-2-1 0,-13 2-2 16,0 0 4-16,0 0-3 0,0 0-12 0,0 0-16 16,0 0-22-16,0 0-23 0,0 0-20 0,0 0-14 15,0 0-28-15,0 0-32 0,0 0-217 0,14-1-415 16,-14 1 184-16</inkml:trace>
      </inkml:traceGroup>
      <inkml:traceGroup>
        <inkml:annotationXML>
          <emma:emma xmlns:emma="http://www.w3.org/2003/04/emma" version="1.0">
            <emma:interpretation id="{77357974-B35B-4DBE-86A1-7B36A775F953}" emma:medium="tactile" emma:mode="ink">
              <msink:context xmlns:msink="http://schemas.microsoft.com/ink/2010/main" type="line" rotatedBoundingBox="4477,2861 27770,2176 27828,4149 4535,4834"/>
            </emma:interpretation>
          </emma:emma>
        </inkml:annotationXML>
        <inkml:traceGroup>
          <inkml:annotationXML>
            <emma:emma xmlns:emma="http://www.w3.org/2003/04/emma" version="1.0">
              <emma:interpretation id="{93DCE2D9-A100-400C-AEF4-731874FFB195}" emma:medium="tactile" emma:mode="ink">
                <msink:context xmlns:msink="http://schemas.microsoft.com/ink/2010/main" type="inkWord" rotatedBoundingBox="4485,3152 8616,3030 8640,3826 4509,3947"/>
              </emma:interpretation>
            </emma:emma>
          </inkml:annotationXML>
          <inkml:trace contextRef="#ctx0" brushRef="#br0" timeOffset="15356.65">2950 2131 205 0,'0'0'185'16,"0"0"-12"-16,0 0-21 0,0 0-12 0,0 0-4 0,10 27-4 16,-7-16-4-16,-2 3-3 0,1 0-10 0,2 9-4 15,-1 2-6-15,-1 0-6 0,-1 1-7 0,2 1-4 16,3 0-3-16,-1 1-8 0,-4 0-6 0,5 0-7 15,0-1-2-15,-4-2-10 0,4 3-4 0,-2-3-2 16,1-2-6-16,1 0 0 0,-2-5-6 0,2 2 1 16,-3-3-7-16,2 0-1 0,-1-3-11 0,-3-1-20 15,1-1-18-15,-2-1-20 0,0-11-17 0,-2 15-24 16,2-15-20-16,-1 12-23 0,1-12-25 0,-6 7-46 16,6-7-124-16,0 0-348 0,-22-4 154 0</inkml:trace>
          <inkml:trace contextRef="#ctx0" brushRef="#br0" timeOffset="15840.71">2574 2050 143 0,'0'0'150'0,"0"0"-13"0,0 0-19 0,0 0-8 16,0 0-17-16,0 0-5 0,0 0-11 0,0 0 0 16,0 0-17-16,24 32 8 0,-8-25-3 0,8 3-2 15,3 1-4-15,11 6-5 0,4-3-1 0,-1 0-2 16,3 0-9-16,5 0 1 0,-4-1-6 16,-3 0-2-16,9-1 0 0,-7 1-7 0,-2 2 0 0,3-6-3 15,-3 7-5-15,-1-5 5 0,-3 2-6 0,3 1-6 0,-3 1 3 16,1-5-4-16,-11-1 4 0,0 4-4 15,-2-1-1-15,0 2 3 0,1-3-4 0,2 3-1 0,-7-1-3 16,-1-1 1-16,0 0 0 0,-3-1-1 0,-3-1-3 16,4-1-1-16,-7 4 2 0,1-3 3 15,-2 1-7-15,-1 1 5 0,-1 1-4 0,0-3 0 0,-6 2 5 16,2 0 5-16,-3-2 6 0,-2 1 5 0,3 0-4 16,-6-1 9-16,-2 1-4 0,-3 1 11 0,-1 0-3 15,-4 1 0-15,-7 2 4 0,1-2 0 0,-3 1 2 16,-4-4-3-16,-1-5 5 0,2 8-1 0,-2-6-3 15,-4-2 1-15,2 1-5 0,-3-1-3 0,0-1-3 16,6 1-4-16,-1-2-1 0,7 1-2 0,4-1 0 16,-1-2-11-16,3 2-11 0,2-2-17 0,3 3-28 15,9-4-23-15,-17 2-26 0,17-2-33 0,-10 0-25 16,10 0-197-16,0 0-380 0,0 0 169 0</inkml:trace>
          <inkml:trace contextRef="#ctx0" brushRef="#br0" timeOffset="16133.72">3943 2492 30 0,'0'0'251'0,"0"0"-26"15,9-2-21-15,-9 2-22 0,0 0-19 0,0 0-13 16,15 9 0-16,-15-9-15 0,10 8-5 0,-5 1-1 15,1 2-2-15,-2 1-7 0,1-2-8 0,-1 3-7 16,0 3-11-16,1-3-8 0,-1 4-5 0,2-3-9 16,-6 0-4-16,5 3-8 0,-4-4-5 0,-1 3-5 15,2-2-5-15,1-2-3 0,-2-3-3 0,-1-9-5 16,2 21 0-16,-2-21-9 0,-2 17-6 0,2-17-21 16,0 14-19-16,0-14-25 0,0 12-33 0,0-12-21 15,0 0-24-15,0 14-25 0,0-14-40 0,0 0-196 16,0 0-417-16,0 0 186 0</inkml:trace>
          <inkml:trace contextRef="#ctx0" brushRef="#br0" timeOffset="16333.68">3998 2260 101 0,'0'0'267'0,"-4"-15"-26"0,4 15-29 0,-3-11-21 15,3 11-21-15,0 0-23 0,0 0-24 0,0 0-27 16,0 0-27-16,0 0-29 0,0 0-26 0,19-2-33 16,-19 2-15-16,15 13-26 0,-6-8-56 0,0 1-125 15,0 1-260-15,0 4 116 0</inkml:trace>
          <inkml:trace contextRef="#ctx0" brushRef="#br0" timeOffset="16845.42">4416 2550 69 0,'0'0'198'15,"6"10"-17"-15,-6-10-11 0,7 9-20 0,-7-9-8 16,3 12-10-16,3-2-12 0,-2-3-7 0,-1 0-6 16,3 3-8-16,-1-2-6 0,1 3-6 0,-3-3-5 15,3 4-5-15,-2-1-6 0,2-1-3 0,0-3-8 16,0 6-5-16,-1-5-4 0,1 1-6 0,1-1-2 15,-1-2-1-15,0 2-3 0,0-3-8 0,-6-5 2 16,13 7-4-16,-7-4-1 0,-6-3 3 0,17 6 1 16,-7-6 5-16,-10 0 2 0,23-7 5 0,-10 1-5 15,0 1 8-15,2-4-6 0,2-2 3 0,-5 0 0 16,4-6-1-16,3-1 0 0,-2 1-4 0,1-1-3 16,0 2-3-16,-2-2-5 0,0 1-1 0,-2 2-6 15,5-2-5-15,-7 5-22 0,-1-2-12 0,2 3-15 0,2 0-15 16,-5 5-12-16,1-1-16 0,-2 0-7 15,1 5-12-15,-1-2 2 0,-9 4-9 0,21-2 6 16,-21 2 1-16,19 0 10 0,-7 2 0 0,-4 0 10 0,1 2 7 16,3 0 11-16,-2-1 3 0,-10-3 10 0,20 5 8 15,-12-3 11-15,6 0 10 0,-7 2 12 0,-7-4 10 16,18 6 5-16,-10-2 10 0,-1-1 3 16,-7-3 17-16,12 9 5 0,-6-4 3 0,-6-5 5 0,11 14 8 15,-9-6 6-15,4 3 10 0,-4-3-2 0,4 4-2 16,-3-2 0-16,-3-1-3 0,6 2-7 0,-6 1-8 15,4 1-5-15,-4-2-5 0,0-11 0 0,2 17-5 16,2-7-3-16,-4-10-4 0,3 18-2 0,-3-11-3 16,6 0-4-16,-6-7-3 0,0 13-18 0,0-13-22 15,2 14-31-15,-2-14-34 0,6 9-10 0,-6-9-38 16,12 6-44-16,-12-6-239 0,0 0-447 0,24-8 198 16</inkml:trace>
          <inkml:trace contextRef="#ctx0" brushRef="#br0" timeOffset="17025.76">5372 2115 112 0,'-6'-15'281'0,"-2"4"-22"16,7 1-27-16,-4-1-25 0,5 11-23 0,-6-10-22 0,6 10-36 15,0 0-20-15,0 0-37 0,12-12-35 0,-12 12-25 16,0 0-36-16,0 0-24 0,20 4-34 0,-20-4-185 15,0 0-292-15,20 8 129 0</inkml:trace>
          <inkml:trace contextRef="#ctx0" brushRef="#br0" timeOffset="17809.15">5749 2092 101 0,'6'14'197'0,"-3"1"-20"0,3 9-14 0,1-3-10 0,2 3-16 15,-1 4 2-15,1-3-13 0,-3 2-12 0,1 1-8 16,2 1-7-16,1-5 0 0,-4 3-11 0,0-1-5 16,2 0-5-16,-5-3-8 0,6-2-7 0,-2 2-1 15,2-2-5-15,-6-3-3 0,2-4-1 0,1 3-2 16,0-3-7-16,1 3-2 0,-1-4-7 0,-6-2-4 15,6-2-3-15,-3 0 1 0,-3-9-5 0,7 14-1 16,-4-7 2-16,-3-7-5 0,6 10 0 0,-6-10 1 16,2 10-5-16,-2-10-3 0,6 5 2 0,-6-5 3 15,0 0-3-15,0 0 1 0,0 0-2 0,0 0-1 16,0 0-2-16,0 0 1 0,0 0-8 0,0 0 5 16,0 0-4-16,-23-35 1 0,13 26-3 0,-3 1 2 15,1 0-5-15,-5 0 4 0,1 1-2 0,-1 1-1 16,-2 3-2-16,3-4 4 0,-4 3-4 0,4 2-2 15,-1-2 0-15,1 3 1 0,16 1-1 0,-25-3 1 16,14 6-1-16,11-3 3 0,-19 3-3 0,13 1-2 0,6-4 1 16,-15 7 3-16,15-7-3 0,-11 10 4 0,6-6-3 15,5-4 2-15,-5 15 1 0,2-7-1 0,3-8 2 16,0 18 0-16,0-18-4 0,0 18 4 0,3-11-2 16,0 3-2-16,4-2 4 0,4 3-1 0,1-1 2 15,1-4 0-15,4 2-1 0,2-1 3 0,9-3-2 16,-1 0 0-16,8-1-2 0,3-3 3 0,3 0-3 15,0-1-3-15,1-3-4 0,0 1-1 0,-2-1-2 16,2-2-7-16,-3-2 0 0,2 0-2 0,-2 0-4 0,0-3-2 16,0-1 0-16,-12 3-4 0,11-9-3 15,-12 3-1-15,-4 2 3 0,2-1 6 0,-2-1-9 16,4 0 6-16,-4 0 6 0,-3-1-9 0,-5 3 12 0,-4-3 1 16,-1 2 1-16,2-1 5 0,-5 0-2 0,0 2 1 15,-3-1 5-15,-2 5 1 0,-2-4 7 16,-5 0 4-16,0 0 5 0,-5 2 6 0,-1 1 0 0,-1 0 1 15,2 5-2-15,-3-1 1 0,0 4-2 0,-5-1-2 16,-1 1-1-16,1 2 6 0,3 0-6 0,-1 4 0 16,1-1 4-16,-1 3-4 0,1 2 1 0,4 2-2 15,-4 1-6-15,5 0 11 0,-1 0-6 0,-1 2 2 16,5 1-2-16,-1 1 3 0,6 1 1 0,0 1-1 16,3-2 2-16,0 1 0 0,3-1-1 0,3 1 3 15,5-2 0-15,1 1 1 0,-2-2 0 0,10 3-3 16,2-1 4-16,2-4 0 0,1-2-4 0,4 0-2 15,0-3 2-15,0 3-5 0,-2-7-4 0,1 5-29 0,-1-3-28 16,1-1-38-16,-1-2-32 0,4-2-57 16,-7-1-206-16,4-1-416 0,-1-2 185 0</inkml:trace>
        </inkml:traceGroup>
        <inkml:traceGroup>
          <inkml:annotationXML>
            <emma:emma xmlns:emma="http://www.w3.org/2003/04/emma" version="1.0">
              <emma:interpretation id="{A341B7A9-91F0-4032-8FEB-9FDB32405AAE}" emma:medium="tactile" emma:mode="ink">
                <msink:context xmlns:msink="http://schemas.microsoft.com/ink/2010/main" type="inkWord" rotatedBoundingBox="9105,3196 13475,3068 13491,3605 9121,3734"/>
              </emma:interpretation>
            </emma:emma>
          </inkml:annotationXML>
          <inkml:trace contextRef="#ctx0" brushRef="#br0" timeOffset="18076.75">7206 2516 138 0,'16'0'218'0,"-16"0"-14"16,11 3-9-16,-11-3-2 0,19 2-11 0,-10 0-9 15,-9-2-8-15,23 2-11 0,-13-2-6 0,3 0-14 16,5 2-10-16,0-4-10 0,-3 5-13 0,4-3-11 15,-2 2-6-15,-1-2-12 0,4-2-5 0,-1 4-5 16,8-2-6-16,-2 0-9 0,2 1-16 0,-2 0-25 0,4 3-25 16,-2-1-35-16,1-3-34 0,5 3-43 15,12-2-49-15,-19-3-201 0,16 3-413 0,-3-2 182 0</inkml:trace>
          <inkml:trace contextRef="#ctx0" brushRef="#br0" timeOffset="19738.91">8325 2458 96 0,'0'0'208'0,"0"0"-21"0,0 0-17 16,0 0-18-16,0 0-12 0,-14 27-11 0,14-27-6 16,-3 11-14-16,3-11-5 0,0 0-7 0,0 12-8 15,0-12-7-15,5 10-1 0,-5-10-6 0,6 10-3 16,-6-10-2-16,11 8-5 0,-3-3-5 0,1-3-2 0,1 1-5 16,10-3-7-16,-4 1-3 0,4-1-5 0,5-1-3 15,-6 1 2-15,8-4-9 0,-8 1-1 0,7 0-4 16,-4-3 0-16,-2 3-6 0,-1-5 2 0,0 3-1 15,-2-4-3-15,-1 3 0 0,4-3 0 0,-4 2-5 16,0-2 2-16,-2 1-4 0,-8 1-1 16,4-5 1-16,-1 2 2 0,-6 3-3 0,0-2 1 0,-3 9 0 15,3-20-1-15,-3 20-2 0,-9-20-2 0,2 10-3 16,-5 3 2-16,-5 2 1 0,1-4-5 0,-3-2 3 0,-5 3-3 16,-3 4 2-16,-1 0 0 0,-4 0-3 15,4 0 3-15,-2 5 0 0,3-2 4 0,3 2-8 16,0 2 3-16,2 1-2 0,6 0 3 0,-10 2 1 15,10-2-7-15,3-1 5 0,-4 6 1 0,7-1-2 16,-5-1 2-16,9 0 1 0,-5 2-5 0,5 1 1 16,3-1 0-16,-1 2 1 0,1-2 3 0,-3-1-6 15,6 7 3-15,0-15 3 0,3 17 2 0,3-7-5 0,-2-2 7 16,5 4-5-16,3-2 3 0,-1-2-3 0,5 1 3 16,4-4-4-16,-1 2 3 0,0-5-4 15,10 4 1-15,-3-3-8 0,3-3-8 0,1 0-1 0,-2 0 1 16,-1-3-6-16,0-1 2 0,1 0-1 0,0 1 3 15,-4-4 4-15,-1 0-3 0,-4 0 5 0,5-5 3 16,-6 3-1-16,-5-1-3 0,4 0 7 0,-1-3-1 16,-3 4-1-16,-4-5-1 0,-1 3 7 0,1 1-5 15,0-3 4-15,1 1 4 0,-7 6 2 0,3-1-7 0,-6 7 3 16,10-13 0-16,-7 7 3 0,-3 6-3 0,0 0-2 16,8-10-2-16,-8 10 3 0,0 0-1 15,0 0-3-15,0 0 4 0,0 0 3 0,0 0-3 0,0 0-1 16,0 0 7-16,0 30-2 0,0-19-1 0,0-11 3 15,-2 19-1-15,2-5 1 0,0-1 4 16,0 3-2-16,3-4 5 0,0 0-3 0,-1-2 1 0,4 3 1 16,0-5-1-16,0-1-2 0,3 4 4 0,-2-5-4 15,4 0 5-15,-1-1-8 0,6 2 4 0,-1-4-2 16,-1 1 3-16,2-3-5 0,4-2 3 0,-4 1-4 16,3-4 4-16,1 1-4 0,-1-5 0 0,-2 2-3 15,0-1-2-15,0-3 1 0,-1 2 1 0,-1-2-2 16,0-1 2-16,-1 0 3 0,0 2-1 15,0-2-3-15,-7 4 2 0,7-4-4 0,-8 4 3 0,1 1 1 16,1 1 1-16,-8 5-4 0,12-6 3 0,-12 6-2 16,7-6 0-16,-7 6-1 0,0 0-1 0,0 0-1 0,0 0 5 15,0 0-2-15,0 0 2 0,0 0 2 0,13 11 2 16,-13-11 1-16,0 15 7 0,0-15 3 16,2 16 6-16,-1-10 3 0,4 5 1 0,-5-11-3 0,6 15-3 15,-5-6-1-15,1 2-5 0,2-1 3 0,-2 0 0 16,2-3-6-16,-4-7 2 0,9 15 0 0,-4-10 1 15,-5-5-5-15,6 8 3 0,1-3-4 0,-7-5 3 16,12 6-1-16,-12-6 0 0,15 1-2 0,-15-1 0 16,15-1-5-16,-15 1-6 0,18-7-12 0,-11 1-6 15,7-2-12-15,-1 0-14 0,-1 0-1 0,3 0-3 16,1-6 1-16,-1 3-8 0,2-5-9 0,-1 5-3 16,-1-2 10-16,0 0 6 0,-2 2 9 0,2-2 4 15,-4 4 14-15,1 0 5 0,-3 4 12 0,0 0 7 16,-2 0 1-16,-1-4 4 0,-6 9 0 0,10-7 7 15,-10 7 0-15,0 0-2 0,17 0 5 0,-17 0 4 16,0 0 4-16,10 11 6 0,-10-11 3 0,9 11 7 16,-6-5 0-16,-3-6 7 0,11 14-9 0,-8-4 6 15,3-2-3-15,0 5-4 0,1-2 1 0,3 2-2 16,-2-1-6-16,-1 0 0 0,5 0 1 0,-1-1-4 0,1 0-2 16,0-3-3-16,-5-3 5 0,5 2-4 0,-3-3-2 15,3 0 0-15,3-1-2 0,1 0-2 0,-1-2-3 16,3-2-5-16,-3-2-1 0,1-1-13 0,4-1-10 15,-2-5-8-15,-4 0-8 0,10-6-18 0,-4 0-12 16,2-4-4-16,-3-2-10 0,-1-1-6 0,2-1-8 16,1-7-11-16,1 0 4 0,-1-2-7 0,3 1-5 15,-2-3 4-15,0 0 11 0,1 4 20 0,-4 0 20 16,-4 10 30-16,2 1 14 0,-7 1 14 0,2 2 20 16,-2 6 15-16,1-2 14 0,-5 5 3 0,1 2-6 0,-1-3-7 15,-6 9-7-15,8-9-4 0,-8 9-2 16,7-7-1-16,-7 7-2 0,0 0-1 0,0 0-11 15,0 0 11-15,12 21-3 0,-10-11-1 0,-2-10-3 0,3 26 4 16,-2-10 3-16,1 2-3 0,0 6 0 0,1 1-3 16,2-1 3-16,-2 1 3 0,3-6-3 0,-2 6-5 15,2-1 2-15,3-2 4 0,2-2-3 0,-7-5-3 16,2 1-3-16,0-1 1 0,2 1-1 0,-2-3-5 16,1-2 5-16,-1-1-1 0,-3 0-2 0,4-4 2 15,-4 1-5-15,5-2 5 0,-8-5-1 0,10 10 1 16,-10-10 3-16,9 3 1 0,-9-3-1 0,0 0-2 15,0 0 1-15,0 0 7 0,0 0 3 0,20-10 4 16,-20 10 0-16,0 0-2 0,-2-14-3 0,2 14 3 16,0 0-1-16,-9-18-2 0,9 18-2 0,-13-14 0 15,4 8-2-15,-5 2 0 0,-1 1-4 0,1-3 4 0,-9 5-5 16,-1-1 2-16,5 0-3 0,0 4 2 0,1-2-3 16,-6 5 2-16,0 1-2 0,3-1 0 15,3 1 1-15,3 1-1 0,0 0-1 0,2 4-2 0,-1-4-2 16,4 1 3-16,3-2-1 0,1 4 1 0,0-2 1 15,6-8-2-15,-6 14 3 0,6-5 7 0,0-9 5 16,10 17 4-16,-1-8 3 0,5-4 0 0,-1 1-2 16,5 0-4-16,-3-2 3 0,4-3-3 0,-1 1 0 15,7 1-3-15,-1-3-5 0,2-2-3 0,-1 2-13 16,-6-1-17-16,1-1-26 0,-5 0-26 0,4-1-35 0,0-3-43 16,-2 1-28-16,2-1-243 0,-7-5-453 15,9 1 201-15</inkml:trace>
          <inkml:trace contextRef="#ctx0" brushRef="#br0" timeOffset="19956.44">11052 2406 43 0,'11'-2'217'0,"-11"2"-12"16,27-3-12-16,-14 1-14 0,3 2-14 0,-2-3-11 15,2 2-14-15,-1-1-21 0,0 1-7 0,6 1-9 16,-3 0-10-16,7 0-10 0,5 3-9 0,0 1-3 16,-2-3-14-16,2 3-30 0,0-2-32 0,0 3-43 15,1-4-52-15,0-1-87 0,-2 4-96 0,9-3-306 16,-11-1 135-16</inkml:trace>
        </inkml:traceGroup>
        <inkml:traceGroup>
          <inkml:annotationXML>
            <emma:emma xmlns:emma="http://www.w3.org/2003/04/emma" version="1.0">
              <emma:interpretation id="{F52A8214-B426-4CD9-BFF3-A456108BC3BB}" emma:medium="tactile" emma:mode="ink">
                <msink:context xmlns:msink="http://schemas.microsoft.com/ink/2010/main" type="inkWord" rotatedBoundingBox="14046,2858 19642,2693 19676,3863 14080,4027"/>
              </emma:interpretation>
            </emma:emma>
          </inkml:annotationXML>
          <inkml:trace contextRef="#ctx0" brushRef="#br0" timeOffset="21137.49">12623 1755 174 0,'-17'-5'195'0,"1"2"-8"0,-2 2-9 0,2-1-10 16,-7 4-5-16,-4 3-14 0,1 1-2 0,-1 0-10 16,0 2-11-16,0 7-14 0,0-3-10 0,-1 2-7 15,-4 10-4-15,0-1-7 0,3 1-2 0,2 5-12 16,8-5-2-16,4-1-10 0,0 4-1 0,0 6-11 0,6 5 1 16,5-2-5-16,2 1-4 0,8 2-3 15,2-5-6-15,5 1-1 0,5-3 1 0,3 2-3 16,6-5-2-16,1 2-1 0,5-7 3 0,1-2-7 0,4-2-2 15,3-5 1-15,4 1-1 0,0-8-5 0,3-1 1 16,-2-2-3-16,-3 0 5 0,3-5-2 16,-2 3-2-16,-1-9-5 0,2 0 5 0,-7-3-4 0,-6 2 0 15,5-7-2-15,0 2 0 0,-10 1 0 0,-2-3-1 16,-1-4-1-16,0 4-2 0,-4 0 2 0,-6 5 2 16,0-2-5-16,-2 0 4 0,-3 5-5 0,1 2 2 15,-2 0 0-15,-8 4 0 0,12-10-4 0,-12 10 0 16,7-5-2-16,-7 5 4 0,7-6-7 0,-7 6 3 15,0 0 0-15,0 0 0 0,0 0 2 0,0 0 2 16,15 14-4-16,-15-14 4 0,5 11-1 0,-1-7 1 16,-4-4-2-16,8 13 2 0,-1-4 1 0,1-3 0 15,-1 1 3-15,5 0-2 0,3-1-1 0,1 1 3 16,1-1-5-16,2-2 4 0,8-3-3 0,1 1 2 16,2-1-4-16,-1-1 1 0,2 0-4 0,-3-3 1 15,-1-4-2-15,3 2 0 0,-6-1-3 0,1 0 5 0,-5-1 0 16,-6 0 0-16,3-2 0 0,-4 1-1 0,-2-1-2 15,-5-5 3-15,0 6 0 0,-5-3-1 16,-1 11-3-16,-1-20 3 0,-7 10-2 0,-4 2-3 0,-3 0 0 16,-12-3 0-16,-4 0-1 0,-8 2 3 0,2 1-1 15,-6 0 2-15,4 6-4 0,-3-2 6 0,2 7 1 16,9-3-1-16,-2 0 1 0,5 1-2 0,1 1-8 16,1 2-17-16,7 0-14 0,3 3-15 0,2-4-15 15,4 3-20-15,1 1-22 0,1-2-17 0,8-5-26 16,-9 10-179-16,9-10-368 0,0 0 163 0</inkml:trace>
          <inkml:trace contextRef="#ctx0" brushRef="#br0" timeOffset="22189.65">13707 2232 80 0,'9'-5'249'0,"-9"5"-20"0,4-6-21 0,-4 6-26 0,0 0-22 15,0 0-15-15,0 0-14 0,17 0-15 16,-17 0-9-16,0 0-12 0,10 13-8 0,-5-8-7 0,1 1-5 16,-6-6-6-16,9 15-4 0,-3-6-6 0,0-2-3 15,-1-1-6-15,0 3-1 0,-1-2-7 0,2 0-3 16,-1 1-3-16,1-1-1 0,-6-7-6 0,9 13 0 16,-5-7-6-16,-4-6 0 0,6 10-6 0,-6-10 6 15,0 0-7-15,6 8 6 0,-6-8-5 0,0 0 3 16,0 0-4-16,0 0-2 0,0 0-2 0,0 0-3 15,0 0-1-15,18-13-7 0,-13 6-9 0,6-1-4 16,-2-5-9-16,3 4-4 0,-3-6-9 0,3 3 4 0,6-7 4 16,-3 3-2-16,3-4 3 0,-8 9 5 0,8-9 3 15,-6 5 0-15,2 2 8 0,-2 2 4 0,-2 1 7 16,0-1 0-16,-2 4 1 0,5-3 10 0,-5 3 2 16,-2 3 1-16,-6 4-5 0,13-7 7 0,-13 7-4 15,12-6 1-15,-12 6-7 0,0 0 3 0,0 0 1 16,17 7 1-16,-17-7-1 0,11 8 15 0,-3-1-1 15,-2-1 7-15,0 3-5 0,0 0 3 0,3 4-3 16,-2-2 0-16,-1 3-5 0,2-1 4 0,2-2-6 16,-2 2-1-16,2-3-1 0,-1 1-1 0,3 3-2 15,1-3 1-15,-2-1-6 0,4 0-8 0,-8-5-14 16,8 6-11-16,-2-5-18 0,2 0-17 0,5-2-9 16,-2-1-11-16,-2-2-12 0,3-1-5 0,4 0 0 15,-5-1-1-15,1-1 7 0,0-3-7 0,5-3 22 16,2-3-6-16,-10 3 15 0,2 0 9 0,-2-2 1 15,1 1 9-15,-2 0 18 0,0-1 17 0,-3 2 24 0,-5 1 9 16,3 1 13-16,-2 0 5 0,-8 6 3 0,13-8-6 16,-13 8-4-16,9-6-6 0,-9 6-4 0,0 0-3 15,11-4-4-15,-11 4-2 0,0 0 3 0,0 0-3 16,19 6 2-16,-19-6 0 0,13 7-4 0,-4-7 4 16,3 6 1-16,3-1 4 0,0 1 2 0,5-1 0 15,5 1-2-15,-1-2 0 0,3 4-2 0,-8-6-2 16,8 2 0-16,1-4 0 0,-1-4-3 0,0 4 1 15,0 0 1-15,3-2-6 0,-7-3-1 0,-3-1 3 16,1-5-1-16,-3 8 0 0,-3-7-3 0,1-2 3 0,-3-1-1 16,-5 0-1-16,-1-3-3 0,1 3-2 15,-4-4-2-15,-4 3 1 0,-3-3 0 0,-1 6-6 16,-7-3 2-16,-1 4-4 0,-1-1 2 0,-9 1 0 0,-2 1-1 16,-3 3-2-16,-10-1 3 0,5 8-7 0,1-1 3 15,1 3 3-15,-1 4-5 0,4 0 5 16,-1 2-1-16,5 2 1 0,1 4-3 0,1 1 2 0,3-1 0 15,5 3 2-15,4-4-3 0,-2 3 0 0,5-2 3 16,3 0-2-16,0 0 1 0,6-1 2 0,-1 0-1 16,4 0-5-16,3 2 6 0,3-6 2 0,1-1 1 15,1 2-1-15,3-5-1 0,0-1-3 0,8 5 6 16,1-8-4-16,-7 1 4 0,6-5-1 0,-1-5-2 16,1 5 2-16,-5-3-4 0,2-1 4 0,4 1 1 0,-3-6 0 15,0 0-3-15,-5 4 7 0,7-1-5 16,-3-1 0-16,-4 0-3 0,-3 3 4 0,5-2-5 15,-7 0-4-15,2 6 6 0,-5-2-1 0,1 1-1 0,-11 3 2 16,18-1-5-16,-18 1 1 0,13 3 1 16,-7 2 2-16,-6-5 0 0,6 13-4 0,-6-13 2 15,-1 21 3-15,1-5 10 0,0 2 10 0,-5 2-1 0,-2 3 7 16,2 2 2-16,-1 0 2 0,0 3-1 0,-1-1-3 16,4 1-3-16,-2-1 1 0,2-2-3 15,0 3 2-15,3-3-2 0,5 2-3 0,-4-1-2 0,-1 0 3 16,6-2-5-16,0-1 0 0,-4 1 1 0,4-4 0 15,0-1-5-15,-2-3 0 0,4-2-12 0,-7 0-18 16,7-2-20-16,-2-3-22 0,0 1-26 0,-3-3-38 16,5-2-35-16,-8-5-238 0,11 6-430 0,-11-6 190 15</inkml:trace>
          <inkml:trace contextRef="#ctx0" brushRef="#br0" timeOffset="23238.77">15616 2176 80 0,'0'0'221'0,"0"0"-12"0,0 0-17 0,0 0-14 15,0 0-14-15,0 0-12 0,-22 18-10 0,17-9-2 16,5-9-3-16,-4 22-12 0,4-12-9 0,0 5-5 16,3-2-9-16,-3 1-9 0,1 1-4 0,5-2-7 15,0 1-8-15,3 0-5 0,-3-3-5 0,4 2-1 16,4-2-3-16,-1-1-6 0,2-3-2 0,0 1-8 0,3-1-2 16,-3-3-3-16,4-2-5 0,1 3-3 0,-1-5-3 15,0 0-1-15,1-1-5 0,-1-5-1 16,-2 1 2-16,2-2-6 0,-1 0 0 0,-3-7-9 0,0 5-12 15,1-4-8-15,-3 1-3 0,-2-2-12 16,7-5-6-16,-6 0-3 0,1-1-3 0,-4 6 5 0,2 1 2 16,-4-1 1-16,-4 4 5 0,6 3 4 0,-6-3 1 15,-3 10-2-15,7-12 4 0,-7 12-3 0,6-9 5 16,-6 9 1-16,0 0-1 0,6-6 0 0,-6 6 2 16,0 0 4-16,0 0 1 0,0 0-3 0,0 0 1 15,0 0 1-15,0 0-1 0,-1 33 4 0,1-22 0 16,0-11 4-16,0 17-1 0,0-6-4 0,0-11 7 15,1 18 5-15,1-8 3 0,4 0 1 0,-2-1 5 16,2-1-1-16,0 0 6 0,2 0 2 0,1-1 1 16,1 0 0-16,0-1 1 0,4 1-3 0,2-3-3 0,-1 3 0 15,0-3 1-15,10 2-4 0,-7-3 1 0,-1-3-1 16,5 4-1-16,2-4-4 0,3 1 2 0,0-6-2 16,3 3-3-16,-4-1-3 0,3-2-4 0,-2-3-10 15,-1-1-2-15,4-1-7 0,-3-2-3 0,0 1-9 16,0-6-5-16,-2 3 0 0,-3-1-2 0,4 0 6 15,-7-7 3-15,-2 4 5 0,-4 0 3 0,-1 5 1 16,3-7 3-16,-6 9-4 0,-5-3 7 0,1 0 3 16,-1 4 2-16,-4 0 1 0,0 10-1 0,-3-19 2 15,3 19 1-15,-9-15-5 0,2 9 3 0,-4 1 2 16,-2 0-8-16,0 4 11 0,-2-1 1 0,-3 4-2 16,1-1 1-16,1 3-3 0,0 2 5 0,-2 4 0 15,1-5-3-15,1 6 4 0,2 0-2 0,0 2 5 16,2 0-6-16,4 1 6 0,1 4 2 0,1-1 4 15,1-3-1-15,4 4 13 0,5-1 1 0,2 0-3 16,-3 1 0-16,5-4-1 0,8 5-1 0,0-3 3 0,2-1 1 16,3-1 2-16,5-3 1 0,-1 0 3 0,-1-5-5 15,3 1 3-15,-2 0-3 0,2-5-2 16,0 2 2-16,3-8 0 0,-2 3-1 0,-1-1-4 0,1-2-2 16,-3-3 0-16,2 0-2 0,-1-4 1 0,0 1-2 15,-2 4 0-15,-1-8 1 0,2 2-4 0,-4 0 0 16,-3 4-4-16,-2 0-2 0,-2-3-6 0,-1 4 3 15,-1 1-7-15,-3 0 0 0,-9 6-1 0,13-7-5 16,-4 3-9-16,-9 4 5 0,0 0 1 0,14 0 1 16,-14 0 2-16,0 0 2 0,6 11-1 0,-6-11 4 15,0 12 1-15,0-12 3 0,0 0-1 0,-5 22 2 16,1-13 3-16,2 1-6 0,2-10 2 0,2 21 7 16,1-11 1-16,-2 0-1 0,1 1-3 0,-2-11 8 15,3 17 0-15,-2-9 0 0,-1-8-2 0,3 12 7 0,-3-12 5 16,5 9 11-16,-5-9 12 0,0 0 11 15,6 6-7-15,-6-6-2 0,0 0-7 0,0 0-2 0,0 0-2 16,16-25-2-16,-7 15-4 0,-5 0-3 0,8-1-5 16,2-6 1-16,4-1-4 0,-2-2 0 0,0 4-6 15,5-4-9-15,8-5-8 0,2 1-8 0,2 2-17 16,-6 7-23-16,0 0 2 0,5-6-28 0,4 2-21 16,3 0-33-16,1 1-35 0,-13 6-189 0,12-5-392 15,-9 7 174-15</inkml:trace>
        </inkml:traceGroup>
        <inkml:traceGroup>
          <inkml:annotationXML>
            <emma:emma xmlns:emma="http://www.w3.org/2003/04/emma" version="1.0">
              <emma:interpretation id="{94A441B5-2527-4CCA-9FFF-F51F1BE4054D}" emma:medium="tactile" emma:mode="ink">
                <msink:context xmlns:msink="http://schemas.microsoft.com/ink/2010/main" type="inkWord" rotatedBoundingBox="20661,2385 24661,2267 24719,4240 20720,4358"/>
              </emma:interpretation>
            </emma:emma>
          </inkml:annotationXML>
          <inkml:trace contextRef="#ctx0" brushRef="#br0" timeOffset="25379.72">18781 2117 92 0,'0'0'200'0,"0"0"-16"0,0 0-18 0,0 0-16 0,0 0-21 16,0 0-13-16,0 0-12 0,0 0-11 0,0 0-7 15,0 0-11-15,0 0-3 0,-6 17-3 0,6-17-2 16,0 0-6-16,0 0-3 0,18 18-1 0,-12-12 1 16,2-2-4-16,6 0-3 0,-1 0-3 0,7 2-3 15,7-3-3-15,-2 1-2 0,0-2-6 0,2 3-3 16,4-5 5-16,7 4-4 0,-11-4-7 0,-1 0 3 15,0 0-5-15,-1-4-3 0,0 4 1 0,-5-2-1 16,-4-3-4-16,2 0-1 0,-1 3-1 0,-1-2-2 0,-1-3-1 16,-3 1 3-16,-3-1-5 0,1 3 1 15,-2-3-1-15,1 1 0 0,-9 6-3 0,12-14 5 16,-7 8-4-16,-5 6 2 0,8-11-1 0,-4 4-3 0,-4 7 1 16,0-13 1-16,0 13-3 0,0-13 4 0,0 13-3 15,0 0 0-15,-6-18 1 0,0 11 5 16,6 7-5-16,-11-13-1 0,0 9 1 0,1 1-5 0,-8-4 5 15,3 3-2-15,-5 0-4 0,-6 1 6 16,-1 0-3-16,0 2 8 0,0-1 1 0,0 2 4 0,0 0-2 16,4 3 2-16,-1 0-2 0,1 0 1 0,5 1-3 15,-1-2-2-15,0 3-1 0,-1 1 2 0,4-2-2 16,1 3-3-16,1-3-2 0,3 6 2 0,0-4-6 16,1 1 5-16,1-2-3 0,1 3 0 0,2-2 0 15,-1 1 0-15,7-7-1 0,-9 21 0 0,9-13 2 16,-2 2-6-16,2-10 7 0,6 17-1 0,0-7-2 15,2-3 0-15,7 0-8 0,9 4 5 0,1-1-4 16,3-6-4-16,13 2-5 0,-10-6-4 0,2 4-2 16,8-3-7-16,0-1 1 0,-10-1-2 0,9 1 1 15,-11-4-2-15,0 2-1 0,-2-2 5 0,0 0 1 0,-3-4 5 16,1 0 3-16,-1-3 1 0,-7 3 3 0,-1-4-2 16,-1 3-3-16,-2-1 13 0,-4 0-1 0,2 3 11 15,-4-3 6-15,-2 5 12 0,2-1-1 0,-7 6-2 16,9-7 2-16,-9 7 0 0,6-8-4 0,-6 8 1 15,0 0-6-15,6-8 0 0,-6 8-3 0,0 0-7 16,0 0 1-16,0 0-1 0,0 0-1 0,0 0 0 16,0 0-1-16,13 15-1 0,-13-15 2 0,5 9 2 15,-2 0-2-15,-3-9-1 0,10 11-2 0,-5-5 8 0,1 6-5 16,1-5 4-16,2 3 2 0,-1-3 0 16,1-1 4-16,3-5 4 0,2 6 1 0,3-3 2 15,-2-2 0-15,4 2 0 0,8-4-1 0,1-4 3 0,4 2-3 16,-1-3 0-16,11-6-2 0,-14 3 0 0,9-3-2 15,2-3 3-15,-5-1-3 0,2-1 0 16,-9 1 0-16,0 1-6 0,9-5 0 0,-1-6-2 16,-2-1-3-16,5 1 5 0,-6-3-7 0,-2-3-5 0,0 0-8 15,-2 0-10-15,-1-1-7 0,-4 0 5 0,-1-2-4 16,-6 2 5-16,-2-4-1 0,2 0 0 0,-11 10 3 16,1-1 1-16,-2-1 1 0,-2 2 6 0,-4 3-1 15,-2-4 4-15,1 4-4 0,-5-4 2 0,-1 0-1 16,0 4 4-16,0-1 4 0,-1 8 0 0,-2-2 0 15,2 3 0-15,-2 2 4 0,0-1-2 0,-2 2 0 16,-1 0 2-16,2 4-2 0,-3 2 2 0,1 2-7 16,3 0 8-16,-2 4-6 0,14 0 4 0,-22 3-3 15,7 1 2-15,-1 3 2 0,1 3 5 0,-5 6 0 16,1 0 1-16,1 2-6 0,3 6 9 0,2 4-2 16,-2 4 5-16,-3-1-2 0,6 6 4 0,1 0-3 15,1 1-1-15,7 4 3 0,0 0-5 0,3-3 3 0,5 3 2 16,-1-2-1-16,5 0-2 0,4-2 4 15,7-3-1-15,-1 4-4 0,-5-2-2 0,8-5 3 16,5-2-1-16,4-1 1 0,0-5 2 0,-1-1-3 0,-3-8-2 16,12 0 0-16,-2-1-2 0,-1-3 1 0,3 0 0 15,-1-2 0-15,-8-5 0 0,12-1-3 0,-12-3 2 16,3-1 2-16,-2-1-3 0,-1-2 2 0,3-3-5 16,-2 0 4-16,-4 0 1 0,0-4-2 0,-2 3 0 15,-3-1-1-15,-4 3 2 0,-3 2 1 0,-1-1-4 16,-2 2 2-16,-5-4-4 0,3 4 1 0,-10 3 5 15,11-5-5-15,-11 5-8 0,10-5 5 0,-10 5 0 16,0 0-3-16,12-2 1 0,-12 2-1 0,0 0 3 16,0 0-1-16,0 0-3 0,14 9 2 0,-14-9-2 15,9 5 5-15,-9-5 5 0,7 8-5 0,-7-8 5 16,11 7-3-16,-11-7 4 0,10 4-3 0,-1-3 1 16,-9-1 0-16,18 7 1 0,-8-4-2 0,5-3 1 0,-1-4 2 15,2 2 1-15,-16 2-2 0,27-4 4 0,-14 0-4 16,-2-1 1-16,-1-4 1 0,2 2-2 0,2-3 1 15,-6-2 1-15,0-1-4 0,-1-1 2 0,-1 0 1 16,-1 0-4-16,-4 0 1 0,1-1 1 0,-2-2-5 16,-3 7 4-16,-5-2-4 0,-2-3 2 0,-3 5-3 15,-2 2 0-15,-3 0-7 0,-2 2-9 0,-4 1-5 16,5 1-11-16,-2 4-9 0,2 2-12 0,-7 1-11 16,7 1-21-16,1 3-3 0,3 2-29 0,0 0-7 15,2 1-18-15,2 2-35 0,3 1-134 0,0-2-341 0,5 2 152 16</inkml:trace>
          <inkml:trace contextRef="#ctx0" brushRef="#br0" timeOffset="26162.66">21179 2190 76 0,'16'4'146'0,"1"2"-11"0,-1 1-15 0,2 0-6 0,-5 0-16 15,4 3-12-15,-4-3 1 0,5 4-9 0,3 0-14 16,-5 2-6-16,-1-1-14 0,-1 1 12 0,-1 1 2 15,5 5 0-15,-3 4-3 0,-2-2-7 0,1-3-8 16,-1 2 2-16,-1 4-7 0,-1-2-2 0,2 0-3 16,0 2 7-16,2 2 4 0,2 5-8 0,-2-4 1 15,1 4 0-15,-6-4 2 0,2 1 0 0,0 5-7 16,3 0-1-16,-1-1 1 0,-7-4-2 0,4-2-6 16,-6-1-2-16,4 8 5 0,-3-4 4 0,-1-2-1 15,-4-3-2-15,1 4-5 0,1-3 4 0,-3-2-9 16,1-5 4-16,-1-1 2 0,2-2 1 0,-5-3 6 15,-2 3 10-15,5-3 3 0,-4-4 8 0,1 0 5 16,3-8 5-16,-14 15-3 0,3-11-8 0,-4-1-3 0,-3 3-6 16,-8-6 2-16,6 0-7 0,-6-4-3 0,2 1-6 15,-16-7 4-15,3-1-5 0,-4-2-3 16,1-2 1-16,-3-4-7 0,1-1-2 0,2 0-4 0,0-5-1 16,2 1-3-16,4 0 1 0,4-6 0 0,2 4-2 15,7 5 0-15,5-3 0 0,2 2-2 0,2-3-9 16,6-2-4-16,2-3-4 0,8-9-15 0,5 5-7 15,6-3-7-15,3 0-22 0,6 1 1 0,3-1-12 16,4 3-4-16,-1-3 2 0,9 1-9 0,2-1 9 16,1 5 8-16,1-2 4 0,-4-2 10 0,0 6 12 15,0-4 5-15,-5 3 20 0,-1 7 7 0,-5-7 10 16,-1 3 10-16,-9 6 12 0,-2-3 6 0,2 1-6 16,-3 1 0-16,-1 2 20 0,-7 4 11 0,2-1 6 15,-2 4-1-15,-1 0 5 0,-3 0-3 0,2 0-3 0,-2 6 1 16,-3 8 0-16,6-15-7 0,-6 15-8 15,0-10-4-15,0 10-8 0,0 0 0 0,4-8-7 16,-4 8 0-16,0 0-5 0,0 0-3 0,0 0 1 0,0 0 1 16,0 0-5-16,-13 31-2 0,8-17-1 0,4-2-1 15,-4 1 2-15,2 0 0 0,3-1-3 16,-1-2 0-16,1-10-2 0,-3 16 4 0,7 0-2 0,-2-8 1 16,-2-8-1-16,6 13 5 0,1-8-2 0,4 0 0 15,-2-2 3-15,0 0-2 0,3-1-2 0,6 0 2 16,-2-2 0-16,3-2-1 0,-1-1 1 0,2-2-1 15,-5 0-1-15,-1-5-2 0,4 0 0 0,-3-1 4 16,-1 0-2-16,-1 1-1 0,-2-5-3 0,-4 2 6 16,0 0-7-16,-1 0 2 0,-4-2-2 0,-4 1 1 15,-1 1-3-15,-5 1 2 0,0 0-3 0,-5 0-1 16,-1 2-1-16,-1 1 0 0,-3 4 4 0,-1 0-3 16,3 1-1-16,-5 0 0 0,3 2 0 0,0 4 2 15,-1 0-15-15,4 0-13 0,0 2-9 0,-2 1-12 0,4 1-10 16,-1 2-19-16,4 4-16 0,0-2-15 15,4 1-18-15,3-3-20 0,3 5-49 0,0-13-150 0,7 16-375 16,1-9 166-16</inkml:trace>
          <inkml:trace contextRef="#ctx0" brushRef="#br0" timeOffset="26638.42">22083 1954 160 0,'0'0'176'15,"0"0"-14"-15,14 0-13 0,-14 0-16 0,11 5-12 16,-11-5-11-16,10 3-4 0,-10-3-10 0,9 9-10 16,-6-2-2-16,3 0-3 0,-6-7 2 0,6 17 3 15,0-8-8-15,-4-1 0 0,4 6-6 0,-2 0-8 16,-1 0-6-16,-1-2-1 0,4 0-5 0,-3-5-7 16,-3-7-3-16,4 14-2 0,-4-14 2 0,4 11-2 0,-4-11 6 15,6 7 10-15,-6-7 11 0,0 0 13 0,2 13 11 16,-2-13 13-16,0 0 2 0,0 0-10 15,0 0-10-15,0 0-8 0,0 0-9 0,13-22-7 16,-7 13-7-16,2-4-10 0,2 2-5 0,-2-3-5 16,1 3-6-16,7-9-19 0,2 2-7 0,1 3-10 15,-2 2-2-15,4-1-8 0,1 0 1 0,0 5-4 0,-1-3 3 16,-4 5 2-16,-1-3 0 0,0 6 0 0,2-3-2 16,-3 4 3-16,-4-1 2 0,4 0 1 0,-15 4 1 15,13-2 0-15,-13 2 0 0,12 0-1 0,-12 0 2 16,0 0-4-16,19 0 3 0,-19 0 2 0,14 4 3 15,-14-4-3-15,9 8 3 0,-3-3 0 0,-6-5 2 16,7 11 3-16,-1-2 8 0,-4 0-3 0,4-2 2 16,-1 1 4-16,1 1-2 0,-4 0 0 0,4 4 1 15,0 2-3-15,-3-7 0 0,1 3-4 0,1-3 8 16,-2 4-2-16,1-2-1 0,-1-3-2 0,2 0-4 0,1 1 7 16,-3 1-4-16,-3-9-12 0,9 9-18 0,-3-2-26 15,-3-1-27-15,-3-6-30 0,7 11-34 16,-7-11-46-16,12 3-261 0,-12-3-487 0,0 0 215 0</inkml:trace>
          <inkml:trace contextRef="#ctx0" brushRef="#br0" timeOffset="26847.55">22618 1534 136 0,'0'0'235'16,"-5"-11"-29"-16,5 11-17 0,0-10-15 0,0 10-23 16,0 0-22-16,0 0-25 0,17-10-26 0,-17 10-22 15,19 0-22-15,-10 0-14 0,-9 0-23 0,24 0-25 16,-8 2-34-16,-1 2-55 0,-1 0-100 0,2-4-236 16,1 1 105-16</inkml:trace>
        </inkml:traceGroup>
        <inkml:traceGroup>
          <inkml:annotationXML>
            <emma:emma xmlns:emma="http://www.w3.org/2003/04/emma" version="1.0">
              <emma:interpretation id="{B8230FE1-C267-4630-AB36-9E60388423C9}" emma:medium="tactile" emma:mode="ink">
                <msink:context xmlns:msink="http://schemas.microsoft.com/ink/2010/main" type="inkWord" rotatedBoundingBox="24945,2542 27779,2458 27803,3292 24970,3375"/>
              </emma:interpretation>
            </emma:emma>
          </inkml:annotationXML>
          <inkml:trace contextRef="#ctx0" brushRef="#br0" timeOffset="27768.49">23052 2022 67 0,'0'-11'249'0,"-2"-2"-9"0,2 0-11 0,0-3-18 16,2 1-16-16,-1-1-9 0,7 1-17 0,-5-1-13 15,-2 1-12-15,7-1-16 0,-1-8-10 0,-1 2-12 16,8 1-10-16,-4 0-11 0,2-3-9 0,4 3-7 16,-4-1-7-16,5-1-9 0,1 4-6 0,0-2-1 15,2-1-8-15,0 3-5 0,2 2-2 0,1-4-4 16,-3 4-5-16,0 2 1 0,-2-2-3 0,-5 10-2 16,4-6-3-16,-3 6-1 0,0-4-1 0,2 5-1 15,-2-2-4-15,-1 1-1 0,-2 2 1 0,1 2-3 16,-5-3-1-16,-7 6 1 0,18-6-2 0,-9 5-2 0,-9 1-1 15,13 0-1-15,-13 0-2 0,14 7-2 16,-14-7 1-16,12 11 0 0,-8-4 1 0,4 6-4 0,-5-2 4 16,2 4-2-16,1 5 5 0,-4-3-2 15,2 3-2-15,1 9 6 0,-2-5-1 0,0 1 0 16,0 3 1-16,-3-3 0 0,1 2-3 0,2 1 5 0,0-4-2 16,-1 0-1-16,2 1 1 0,-1-8 0 0,0 2 7 15,0-3-8-15,2 0 2 0,-4-2 1 0,4 2-2 16,1-6 1-16,-5-1 5 0,4 0-2 15,-1 1-1-15,2-3 1 0,0 0-2 0,4-1 0 0,-2-1 3 16,1-1-3-16,-9-4 2 0,16 3-1 0,-7 0 0 16,-9-3 2-16,21-3-3 0,-9 2-8 0,1-5-5 15,1-5-2-15,1 5-3 0,-2-5-8 0,-1 1-2 16,2-4 3-16,-1 3 3 0,-1 1 2 0,0-3 7 16,-3 2-6-16,1 0 3 0,-1 0 1 0,2 0 7 15,-2 5 4-15,-6 1 6 0,-3 5 0 0,10-13 1 16,-10 13 0-16,9-7 2 0,-9 7-5 0,6-6-1 15,-6 6-3-15,0 0 2 0,7-5-3 0,-7 5 0 16,0 0 0-16,0 0-2 0,0 0 3 0,0 0-2 16,12 22 1-16,-9-15 9 0,-3-7 5 0,8 17 2 0,-5-10-1 15,1 2 0-15,2 0-4 0,-3 2 5 16,3 1-3-16,2 3 0 0,-3-7 1 0,-2 3-1 16,2 1-2-16,4-4-2 0,0 3-24 0,-3-3-23 0,-2-1-29 15,5 1-25-15,-6-1-24 0,8 0-22 0,-8-3-24 16,-3-4-27-16,16 7-192 0,-10-6-412 0,-6-1 183 15</inkml:trace>
          <inkml:trace contextRef="#ctx0" brushRef="#br0" timeOffset="27126.09">23073 1439 31 0,'4'18'165'15,"-4"-7"-7"-15,3 7-8 0,-3-1-6 0,3 9-4 16,-1-1-9-16,2 3-9 0,-1 6-9 0,5-7-10 15,-8 10-5-15,3-9-1 0,1 8-4 0,1 1-4 16,2-1-11-16,-1-8-4 0,1-1-8 0,1 9-5 16,2-8-5-16,-2-2-3 0,1-1-5 0,3 10-4 15,0-10-4-15,-5-1-7 0,8 2 2 0,-6-3-10 16,1-2 4-16,1 3-4 0,-2-4-18 0,-2-5-23 16,5-1-25-16,-6-1-22 0,2-1-28 0,-2-2-24 15,1-3-46-15,-1-2-143 0,-6-5-329 0,10 5 146 0</inkml:trace>
          <inkml:trace contextRef="#ctx0" brushRef="#br0" timeOffset="28439.66">24308 1890 83 0,'0'0'256'0,"7"-8"-17"15,-7 8-12-15,0 0-19 0,6-6-16 0,-6 6-20 16,0 0-17-16,0 0-17 0,0 0-18 0,0 0-12 0,0 0-13 15,0 0-10-15,0 0-9 0,0 0-8 16,0 0-7-16,0 0-5 0,17 17-4 0,-17-17-1 16,2 15 4-16,-2-9-5 0,0-6 0 0,5 18-3 15,-2-11-4-15,0 3-5 0,-3-10 1 0,6 14 1 0,-3-4-1 16,4-3-6-16,-4 0-1 0,-3-7 1 16,9 11-1-16,-4-5-1 0,-5-6 2 0,12 7-6 15,-8 1 0-15,5-5 1 0,-9-3-4 0,16 6 2 0,-16-6-2 16,14 0-2-16,-14 0-3 0,19-2 0 0,-7-2 2 15,2-1-6-15,-1-1 5 0,1-3-7 16,0 0-1-16,0 1-4 0,-1-3 3 0,1 0-3 16,1 2-3-16,1-3 0 0,-3-1-1 0,-4 2 2 0,5 1-4 15,-5 2 0-15,1-2 3 0,-4 2-5 0,2 2 3 16,-2 1-1-16,-6 5-1 0,10-6-2 0,-10 6 1 16,6-9-3-16,-6 9-2 0,0 0 1 0,0 0-4 15,0 0 0-15,0 0 5 0,0 0-2 0,0 0 2 16,0 0-3-16,0 0 3 0,0 31 1 0,0-31 5 15,-9 16 0-15,8-6 0 0,1 1 1 0,0-11 12 16,-6 21 2-16,6-11 4 0,0-10-1 0,0 18 7 16,0-18-8-16,0 18 1 0,0-11-2 0,0-7-1 15,3 11 3-15,-3-11-3 0,3 10-1 0,-3-10 6 16,7 9-10-16,-7-9 8 0,12 7-8 0,-5-5 0 0,-7-2-2 16,20 0 3-16,-20 0-4 0,28-5-1 15,-11 1-3-15,-4 2-1 0,3-5-3 0,1 3-2 16,-2-6-9-16,4 3-1 0,2-5 0 0,1 3 0 0,-5-2-2 15,2 1 0-15,-3 3 2 0,7-4 1 16,-7 2-3-16,1 1 4 0,-2 0 0 0,-5 2 0 16,-1 0 1-16,-2 2 4 0,2 0 0 0,-9 4 7 0,14-10-2 15,-14 10-4-15,10-2-3 0,-10 2 3 0,0 0-2 16,0 0 0-16,0 0-3 0,0 0 4 0,20 6-2 16,-20-6 3-16,6 13 3 0,-3-5 4 0,3 2 5 15,-2-3 0-15,2 3 1 0,3 2 1 0,-2 0-3 16,-1-2 1-16,8 5 0 0,-4-6-3 0,2 6 6 15,-1-4-5-15,-2 3-1 0,4-4-12 0,-4 0-27 16,1 0-27-16,1-5-38 0,-5 2-37 0,3 2-37 16,-2-4-49-16,-7-5-276 0,15 0-537 0,-15 0 238 15</inkml:trace>
          <inkml:trace contextRef="#ctx0" brushRef="#br0" timeOffset="29305.68">25881 1825 174 0,'0'0'212'0,"0"0"-10"0,0 0-5 0,0 0-12 16,0 0-11-16,0 0-12 0,0 0-7 0,0 0-17 16,-24-16-12-16,24 16-10 0,-12-4-6 15,12 4-9-15,-19-2-9 0,2 2-6 0,1 0-6 16,-3 2-5-16,2-1-8 0,-2 2-2 0,0-2 2 15,-1 2-13-15,1 1-3 0,-1 2-7 0,1-5-3 16,3 2-5-16,2 2-1 0,-2 0-7 0,1 1-3 16,4-4-1-16,2 3-1 0,-1-3-6 0,0 4-1 0,1-3-4 15,9-3 2-15,-11 10-2 0,5-5 0 0,6-5-1 16,-9 7-4-16,9-7 1 0,-4 10 1 0,4-10 1 16,0 0-2-16,4 14 0 0,-4-14 1 0,3 11-1 15,-3-11-3-15,14 10 1 0,-2-6 0 0,-5 2 0 16,8-1 1-16,-2 1-3 0,1-1 0 0,-1-3-1 15,2 2 0-15,-1-1-1 0,-1 1-1 0,-1 2 0 16,1-2-2-16,1-3 0 0,-5 1 1 0,4 3 0 16,1-3 1-16,-5 4-3 0,-2-2 1 0,2 1-1 15,1 1-4-15,-1 1 3 0,-6-3-3 0,-3-4 1 16,14 13 2-16,-8-6-3 0,-2 0 4 0,-4-7-4 0,3 13 3 16,0-4-1-16,-3-9 0 0,0 16 1 15,0-16 1-15,-6 13 1 0,2-4 4 0,4-9 0 16,-9 15 2-16,1-8 1 0,-4 0 2 0,-4-1 0 0,0 1 0 15,-10-1-12-15,-1-1-27 0,-1 2-45 16,1-1-47-16,2-6-43 0,-1 0-57 0,0 4-196 16,6-10-454-16,1 5 202 0</inkml:trace>
        </inkml:traceGroup>
      </inkml:traceGroup>
    </inkml:traceGroup>
    <inkml:traceGroup>
      <inkml:annotationXML>
        <emma:emma xmlns:emma="http://www.w3.org/2003/04/emma" version="1.0">
          <emma:interpretation id="{C7B07B75-6229-4902-A2B4-8C42E4E81A1B}" emma:medium="tactile" emma:mode="ink">
            <msink:context xmlns:msink="http://schemas.microsoft.com/ink/2010/main" type="paragraph" rotatedBoundingBox="2970,5097 29447,4232 29512,6227 3036,7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A6F594-8AAF-4E10-91E3-E7F1F23D5F44}" emma:medium="tactile" emma:mode="ink">
              <msink:context xmlns:msink="http://schemas.microsoft.com/ink/2010/main" type="inkBullet" rotatedBoundingBox="2998,5947 3942,5917 3943,5956 3000,5987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64583.67">1088 4885 58 0,'0'0'131'16,"0"0"-4"-16,0 0-13 0,0 0-3 0,0 0-11 15,0 0 2-15,0 0-6 0,0 0-10 0,0 0 2 16,0 0-3-16,0 0-5 0,0 0-4 0,0 0-7 15,0 0-4-15,0 0-3 0,0 0 3 0,0-12-6 16,0 12-2-16,0 0-3 0,0 0-3 0,0 0-4 16,0 0-3-16,0 0-3 0,0 0 0 0,0 0-9 15,0 0-2-15,0 0 0 0,0 0-3 0,0 0-2 16,0 0-2-16,0 0-3 0,0 0 1 0,0 0-8 0,0 0 2 16,0 0-4-16,0 0 6 0,8-8-3 15,-8 8-7-15,0 0 2 0,0 0-2 0,12-5-3 16,-12 5 3-16,0 0-2 0,0 0-3 0,16-4 1 0,-16 4 1 15,0 0-4-15,9-4 0 0,-9 4 8 0,0 0-5 16,13-3 0-16,-13 3 0 0,0 0 2 0,14 0-6 16,-14 0 1-16,0 0-1 0,13-4 5 15,-13 4-2-15,0 0-4 0,12-2 3 0,-12 2-1 0,0 0 3 16,0 0-5-16,15 3 4 0,-15-3-1 0,11 3 1 16,-11-3-4-16,0 0 4 0,13 0-3 0,-13 0 0 15,0 0 3-15,15 1 1 0,-15-1-2 0,9 4-2 16,-9-4 3-16,12 0-1 0,-12 0-4 0,0 0 4 15,18 2 6-15,-18-2 6 0,0 0-9 0,19 0 6 16,-19 0 1-16,14-2-1 0,-14 2-5 0,14-2 12 0,-14 2 0 16,18-2 1-16,-18 2 0 0,15-1-4 15,-15 1 1-15,14-3 0 0,-14 3-4 0,13 0 0 16,-13 0-2-16,0 0 3 0,14-1-2 0,-14 1-1 0,0 0 0 16,13-2-2-16,-13 2-1 0,0 0 0 0,12-1-2 15,-12 1 0-15,0 0-6 0,0 0 3 0,16-3 5 16,-16 3-6-16,0 0 3 0,12 3 0 15,-12-3 2-15,0 0-1 0,0 0 1 0,15 0-3 0,-15 0 0 16,0 0 1-16,14 0 0 0,-14 0 3 0,13 3 3 16,-13-3 2-16,12-2 7 0,-12 2-4 0,0 0 0 15,21-1-3-15,-21 1-3 0,13 0 1 0,-13 0 0 16,17-3 2-16,-17 3-1 0,13-1-1 0,-13 1 2 16,12-2-4-16,-12 2 1 0,0 0-2 0,13-4 2 15,-13 4-2-15,0 0 1 0,14-1-2 0,-14 1 0 16,0 0-4-16,13 0 3 0,-13 0 2 0,0 0 0 15,15-3-6-15,-15 3 3 0,14 3-1 0,-14-3 1 16,0 0-3-16,14 0 0 0,-14 0 3 0,14 1-3 16,-14-1 2-16,0 0 2 0,13 2-2 0,-13-2 1 15,12 2 0-15,-12-2 3 0,0 0-4 0,20 0 4 16,-13 2 0-16,-7-2 2 0,15-2 4 0,-15 2 0 0,16 2 3 16,-16-2 0-16,15-2-7 0,-15 2 5 0,18 0-1 15,-18 0 2-15,17 2-2 0,-17-2 0 16,19-2 3-16,-19 2-1 0,16 0-4 0,-16 0 1 0,15-2-1 15,-15 2 5-15,14 0-2 0,-14 0-5 16,13-2 2-16,-13 2 1 0,0 0-1 0,18 0-1 0,-18 0-5 16,0 0 1-16,14 0 2 0,-14 0-2 15,0 0-2-15,13 0 0 0,-13 0 2 0,0 0-3 0,13 0 1 16,-13 0-2-16,0 0 1 0,0 0 1 0,15 0-1 16,-15 0 2-16,0 0-1 0,14 0 2 0,-14 0-2 15,0 0 4-15,13 2-3 0,-13-2 5 0,0 0-4 16,14 0 6-16,-14 0-1 0,0 0 0 0,13 0 1 15,-13 0-5-15,0 0 2 0,0 0 0 0,0 0-4 16,12-3 3-16,-12 3-3 0,0 0-4 0,0 0-10 16,0 0-22-16,0 0-27 0,0 0-40 0,0 0-25 15,3 11-46-15,-3-11-40 0,0 0-219 0,0 0-464 16,0 0 206-16</inkml:trace>
      </inkml:traceGroup>
      <inkml:traceGroup>
        <inkml:annotationXML>
          <emma:emma xmlns:emma="http://www.w3.org/2003/04/emma" version="1.0">
            <emma:interpretation id="{6516599B-78E9-4413-B42D-06A41A7ECF76}" emma:medium="tactile" emma:mode="ink">
              <msink:context xmlns:msink="http://schemas.microsoft.com/ink/2010/main" type="line" rotatedBoundingBox="4673,5041 29447,4232 29512,6227 4738,7036"/>
            </emma:interpretation>
          </emma:emma>
        </inkml:annotationXML>
        <inkml:traceGroup>
          <inkml:annotationXML>
            <emma:emma xmlns:emma="http://www.w3.org/2003/04/emma" version="1.0">
              <emma:interpretation id="{23B7C373-5569-494C-8838-D8A508875132}" emma:medium="tactile" emma:mode="ink">
                <msink:context xmlns:msink="http://schemas.microsoft.com/ink/2010/main" type="inkWord" rotatedBoundingBox="4681,5283 10582,5091 10638,6820 4737,7012"/>
              </emma:interpretation>
            </emma:emma>
          </inkml:annotationXML>
          <inkml:trace contextRef="#ctx0" brushRef="#br0" timeOffset="66290.68">2771 4243 81 0,'0'0'130'0,"0"0"-19"0,0 0-3 0,0 0-17 16,0 0-6-16,0 0-7 0,0 0 1 0,15-8-7 15,-15 8 9-15,10-6-4 0,0 6-1 16,-10 0-2-16,26-4-6 0,-8 4-1 0,1 0-1 0,5 0-4 16,3 0-2-16,3 0-10 0,-2 3 4 0,12 4-1 15,-13-3-11-15,0 2 1 0,4 0-8 16,0 2-2-16,-2-1-2 0,-4 4-5 0,4 1-2 0,-4 0-1 16,0 2-3-16,-1 2-4 0,-2-3-4 0,-1 0 3 15,0 1-2-15,-7 0 0 0,7-2-7 0,-7 1 8 16,-2 0-4-16,6 1-2 0,-3 0-1 0,-3 0 3 15,3-3-5-15,-3-1 2 0,0 1-2 0,-3 0 0 16,3 0-4-16,-3 1 4 0,0 0-3 0,0-1 1 16,-2-5 1-16,-1 4-7 0,0-4 4 0,0 4 0 15,1 2 5-15,-4-2-3 0,3 0 1 0,-1 0-1 16,-2 0-3-16,1-1-1 0,-2 2 1 0,-2-11 8 16,6 17 3-16,-6-10 3 0,0-7 3 0,0 19 4 0,0-19 2 15,-8 16 1-15,4-6 1 0,1 0-2 16,-5-4 4-16,-2 4-2 0,1 2-3 0,-3-4 0 0,-1 2-4 15,-2 1 1-15,-2-4-3 0,-5 6 1 0,1-4-6 16,-4 6 3-16,4-7 0 0,-6 2 0 0,0 1 3 16,0-2 0-16,2-1-2 0,-2 0-2 0,3 2 8 15,0-4 1-15,5 2-2 0,1-5 4 16,5 1-7-16,-2 0-2 0,3 0-3 0,4-1 2 0,8-3-4 16,-16 4 0-16,16-4-2 0,-9 2 1 0,9-2-6 15,-7 6-7-15,7-6-9 0,0 0-6 0,0 0-15 16,-14 3-10-16,14-3-6 0,0 0-11 0,0 0-15 15,0 0-13-15,0 0-29 0,0 0-32 0,0 0-192 16,0 0-370-16,0 0 164 0</inkml:trace>
          <inkml:trace contextRef="#ctx0" brushRef="#br0" timeOffset="65646.5">3067 4182 105 0,'5'-10'204'0,"-5"10"-9"0,0 0-19 0,0 0-12 16,0 0-12-16,0 0-17 0,0 0-17 0,0 0-16 15,0 0-9-15,0 0-10 0,0 0-8 16,0 0-5-16,0 0-2 0,0 0-10 0,-9 42 9 0,7-28 2 16,2 3-2-16,-4 0 1 0,2 10-5 0,-1-1 1 15,3-5-4-15,-1 6-4 0,1-1-6 0,-2 2-1 16,-2-4-5-16,4 3 0 0,0 1-4 0,-3-3 3 15,0 3-10-15,2-4 3 0,-2 1-7 0,3-5 1 16,-5 6-4-16,4-6-5 0,1-4 0 0,1-1 1 16,-2 2-3-16,1-1-4 0,1-2 0 0,-1 2-4 15,0-2 1-15,2-3 0 0,-2 0 1 0,0-11-2 16,0 18-3-16,3-10 1 0,-3-8-10 0,1 19-18 16,-1-19-8-16,-1 13-12 0,1-13-10 0,0 15-15 0,0-15-14 15,0 13-22-15,0-13-8 0,0 0-13 0,0 11-17 16,0-11-19-16,0 0-181 0,-12 5-365 15,12-5 161-15</inkml:trace>
          <inkml:trace contextRef="#ctx0" brushRef="#br0" timeOffset="69066.69">3859 4689 90 0,'0'0'157'15,"0"0"-8"-15,0 0-13 0,0 0 2 0,0 0-3 16,0 0-14-16,0 0-1 0,0 0-4 0,0 0-11 15,0 0-2-15,0 0-6 0,-10 31-13 0,10-31-4 16,-2 11-5-16,2-11-12 0,0 0-3 0,2 16-8 16,-2-16-6-16,6 8 1 0,-6-8-2 15,4 10-6-15,-4-10-1 0,15 7 0 0,-10-5 5 0,7 0-2 16,1-2-1-16,3 0 0 0,2-2-10 0,-1 1 3 16,2-2-9-16,1-2 4 0,0 2-6 0,-2-5-2 15,9 1 0-15,-6-3-2 0,0 1-3 0,-3 2 2 16,1-2-4-16,-1 3-1 0,-1-5 1 0,-4-2 1 15,-1 6-6-15,1-2 0 0,-4 1 0 0,2-1-2 16,-5 0-2-16,1 2 3 0,1 2-4 0,-2-1 1 0,-6 6-1 16,11-13-1-16,-5 9-2 0,-6 4-1 15,11-3 1-15,-11 3-2 0,13-5-1 0,-13 5-2 16,12-1 1-16,-12 1 5 0,18 1-4 0,-18-1-5 0,21 8 7 16,-8-1 1-16,4-1-3 0,-4 5 5 0,7 6-3 15,-1 1 2-15,0 0-4 0,1 6 0 0,4 9-1 16,-2 0 6-16,-1 2 1 0,3 1 1 0,-8 1-7 15,7 2 6-15,-7-1-1 0,0 1-2 0,-1 2 4 16,0-4-3-16,0 5 2 0,-1-6-2 0,-4 3 2 16,-1-1 0-16,-3-5-2 0,-2 7 0 0,-4-11 3 15,2-3 5-15,-2 12 3 0,-3 0 0 0,0-10 6 16,-6-1 7-16,1 1-4 0,2-1 3 0,-10-3-1 16,0 8 1-16,-2-9 1 0,3 1 2 0,-5-2 0 15,-2 0-7-15,-3 2 10 0,-2-5-2 0,6-4-2 16,-3 1-2-16,-3 1 1 0,0-2 2 0,4-5-4 15,-1 3 2-15,-2-2-6 0,4-1 2 0,0-2 1 0,-5-2-6 16,7 0 5-16,0-2 3 0,-4-3-1 0,-2-1 5 16,1-4-5-16,6 1 0 0,-2-1-2 15,3 1 1-15,-2-7-4 0,6 2 1 0,-6 1-6 0,7-3 1 16,-2-1-4-16,1 0 1 0,4-2-2 0,-2-1-3 16,3 3 4-16,-1-11-4 0,-1-1-2 0,7 3-1 15,2 2 0-15,4-7-4 0,-2 2 4 0,4-2-5 16,-1-2-1-16,9-6-7 0,3-2-3 0,-3 2-6 15,3 2-4-15,4-6-7 0,4 3-5 0,5-2 0 16,-1-2-6-16,1 2-1 0,2-2-4 0,-2 0-7 16,5 0 5-16,-2-2-1 0,2 3 0 0,2-1 7 15,-4 0-1-15,0-1 2 0,-4 7 3 0,3 1 5 16,-5 2 2-16,-1 1 3 0,-5 6 0 0,1 4 7 16,-2-4 2-16,-5 3 2 0,4 3 5 0,-6 2-1 0,3 1 0 15,-7 0 1-15,5 1 3 0,-4 2 1 16,1-1 1-16,-3 5 1 0,1-2 0 0,-7 8 4 15,11-11-5-15,-7 5 0 0,-4 6 2 0,10-6 1 0,-10 6-1 16,6-4 2-16,-6 4 0 0,0 0-2 0,14-5 0 16,-14 5 1-16,0 0-1 0,19 15 2 15,-14-13 1-15,1 3 4 0,0 4 2 0,1 1 4 0,2 1-2 16,-3 1 2-16,1 3 2 0,-1-2 6 0,2 0 0 16,-2 1-2-16,0 1 0 0,0-4 0 0,1 0 3 15,-4 5-3-15,0-6-5 0,0 2 4 0,2 1 1 16,-4-4-4-16,4 2 0 0,-5-11-1 0,3 15 2 15,-3-15-2-15,0 13 2 0,0-13 0 0,3 7-4 16,-3-7 3-16,0 0-3 0,3 11-1 0,-3-11 1 0,0 0 1 16,0 0 0-16,3 9 1 0,-3-9 2 15,0 0-5-15,0 0 2 0,0 0-2 0,0 0 0 16,14-20-3-16,-8 10-6 0,3-2-3 0,-3 0-6 16,5-2-1-16,-4 0-1 0,2 0 1 0,3 0 2 15,-1 0-5-15,-2 1 3 0,-2-2 2 0,2 4 1 16,1-2 1-16,-1 2 0 0,2 4 1 0,-4-4 3 0,2 5 0 15,-3-2-3-15,2 2 3 0,1-1 0 0,-2-1 3 16,-1 3-3-16,-6 5 4 0,13-8-6 0,-4 5 5 16,-9 3-2-16,12-5 2 0,-12 5-2 15,0 0 3-15,21 5 3 0,-21-5-2 0,14 5 1 0,-8 0-4 16,2 0 9-16,3 4-1 0,-2 0-2 0,-2-4 1 16,2 5 1-16,2-1-2 0,1 2 3 0,-5-6 2 15,2 2-5-15,1 3 6 0,2-2-1 0,-1 2-4 16,-2-4 0-16,4-1-1 0,1 2 0 0,2-4 2 15,-3 0-4-15,4 4 4 0,-2-6 1 0,-5-1-3 16,2 1 0-16,-12-1-2 0,20 0 3 0,-7-2-1 0,-13 2 3 16,19-7-1-16,-8 3-3 0,1-6-6 15,1 1-2-15,-2-2-5 0,4 1-6 0,-2-2-4 16,0 2 4-16,1-3 2 0,-2 1 5 0,-2 2-1 0,4-1-3 16,-5 5 4-16,-4-2-9 0,3 4 13 0,1-3-2 15,-2 3-1-15,-7 4 0 0,12-7 2 0,-12 7 0 16,11-6 0-16,-11 6 0 0,12 0 3 15,-12 0-4-15,0 0 2 0,19 1 3 0,-19-1 0 0,10 6-2 16,-10-6 0-16,14 7 2 0,-5-3-1 16,-2 3 2-16,5 0 1 0,2 3-1 0,-5-4-2 0,4 2 3 15,0-1 2-15,-1 0-2 0,2-2 3 0,-1 4 4 16,4-5-5-16,-5-1 2 0,1 1-3 0,0-1 2 16,4-2-8-16,-4 2 0 0,-1 0 10 0,5-3 0 15,-4 0 1-15,6-4-3 0,-5 2 3 0,1-2-3 16,1 0 2-16,-2 3-1 0,-3-3 2 0,3-2-2 15,-4 1 0-15,2-2-1 0,2-2 1 0,-7 5-3 16,2-5 3-16,0 1-4 0,-1-2 3 0,-3 0-3 0,1 3 3 16,-6 0-2-16,5-6 1 0,-5 13-2 15,3-19 2-15,-3 6-3 0,0 13 1 0,-8-21 0 16,2 10-1-16,-5-4-3 0,3 4 4 0,-4-2 0 0,-1 3 3 16,-1 0-5-16,1 1-1 0,-4 0 4 15,0 4-2-15,-3 0 0 0,1 4 6 0,2-5-5 16,-2 5 3-16,3 1-1 0,-4 0 5 0,4 1-2 0,-1 3 1 15,1 2 2-15,3-3-1 0,-4 8-1 0,1-1-1 16,4 1 0-16,-2 1 5 0,2 0-5 0,5-1 4 16,-2 4 0-16,2-2-2 0,1 0-4 15,6 2 4-15,-3 1-6 0,3-1 3 0,3-1 2 0,0-1-5 16,7 2 4-16,-4-4 1 0,4-1 0 0,2 0 1 16,2-3 1-16,2 3-1 0,1-9 0 0,2 3-3 15,6 3 0-15,-5-4 1 0,2-2 2 0,-2-1-5 16,-1-4 0-16,0 3-5 0,1-2-1 0,-4-4-6 15,1 4 1-15,-1-6-4 0,0 3 0 0,1-4-2 16,-4 0-3-16,2-1 1 0,-2-3-1 0,1 2 5 16,-2 0 2-16,-2-2 3 0,-1 4-4 0,2-1 2 0,-2 0 3 15,-5 1 6-15,2 2 5 0,0-2 7 16,-3 3 4-16,-3 7 5 0,7-13 4 0,-7 13 3 16,6-8 4-16,-6 8 2 0,8-10-3 0,-8 10-8 15,0 0 1-15,0 0-9 0,6-7 0 0,-6 7-2 16,0 0 0-16,0 0 0 0,0 0-3 0,10 22-1 0,-7-16 2 15,-3-6 0-15,9 17-1 0,-6-7-1 0,5 2-3 16,1 0 4-16,-3-1-5 0,1 1 2 0,2 2 0 16,-2-2 4-16,5-1-5 0,-4-3 2 0,1-2-1 15,1 4 3-15,-1-3-6 0,-1-2-5 0,4 2-7 16,-5-4-1-16,5 0-4 0,-12-3-2 0,19 0-3 16,-19 0 2-16,20-3-1 0,-10-3 3 0,1 2-4 15,-2-1 1-15,1-3 4 0,2-1 1 0,-2 2 0 16,2-6 2-16,-1 6 0 0,-2-3 0 0,-2-1 3 15,-1 3 3-15,2 0 4 0,-2-2 6 0,-1 4 0 16,-5 6 7-16,8-13 6 0,-8 13 1 0,12-12 5 16,-9 7 1-16,-3 5-2 0,10-5-5 0,-10 5-5 15,0 0 4-15,0 0-8 0,0 0-1 0,0 0 1 16,0 0-1-16,0 0-1 0,0 0 1 0,17 10 3 0,-11-3-5 16,0 2 2-16,-2-4-1 0,-1 6 0 0,3-2 2 15,0 0-2-15,-4-1 1 0,-2-8-5 16,8 16 6-16,-5-9-3 0,5 3 1 0,-2-3-3 0,-3 0 5 15,-3-7-3-15,10 10 2 0,-4-2-5 0,0-4 4 16,-6-4-1-16,14 8-1 0,-14-8 3 16,13 5-1-16,-13-5 0 0,12-3-2 0,-12 3 3 0,16-3-4 15,-2-4-3-15,-4 2 3 0,2-3 2 0,-1-2-2 16,1 1-3-16,1-3-2 0,0 0-1 0,-4-6 0 16,2 6-4-16,2-3 3 0,-4 1 3 0,2 1-1 15,-2-2-1-15,-3 1 2 0,1 3-1 0,-1 0 1 16,1 4 3-16,-1 0 2 0,-3-3 3 0,-3 10 3 15,6-12 0-15,-6 12 8 0,6-8-6 0,-6 8-3 0,5-8-1 16,-5 8 0-16,0 0-3 0,0 0-5 0,9-7 4 16,-9 7-3-16,0 0 0 0,0 0 0 15,0 0 1-15,10 24-2 0,-10-16 0 0,6-1 2 0,-3 3 2 16,2 0-5-16,1 1 2 0,-1 0 0 0,-2-1 1 16,5 0 3-16,-2 0-1 0,1 2 0 0,2 1 0 15,-6-7 1-15,8 4-2 0,-5-4 1 0,4-1 1 16,-1 0-3-16,2-1 2 0,-3-2 3 0,3 3-2 15,-11-5 1-15,22 0-2 0,-10-1 1 0,-12 1-3 16,24-6 4-16,-15 2-2 0,4-3 2 0,-1 0-2 16,-1 0 3-16,-1-3-2 0,2 0-5 0,-1-1 3 15,1 1 0-15,-2 2 1 0,-4 0 1 0,-2-1-6 16,2 3 3-16,-3-3 0 0,-3 9-1 0,11-10 0 16,-11 10 4-16,3-8-4 0,-3 8 1 0,0 0-1 15,9-9-1-15,-9 9-5 0,0 0 3 0,0 0-6 16,0 0 9-16,0 0-5 0,0 0 3 0,0 0-2 15,16 18 2-15,-11-11 0 0,-2 3 2 0,-3-10-4 0,6 16 4 16,0-7 1-16,1 0-4 0,2 2 4 0,-3-1-1 16,4-2 2-16,-1 2-2 0,5-3 1 15,-1 2 3-15,1-3-6 0,-2-1 4 0,-2 3-1 16,-1-6 0-16,1 3 3 0,1-5-2 0,-11 0 0 0,19 0 2 16,-10-6 1-16,0 2-2 0,-9 4-3 0,19-11 6 15,-8 3-6-15,-2 0 4 0,1-3-4 16,4-1-1-16,-1-1 1 0,-4-2 3 15,4 4-4-15,-1 1 2 0,2 0-3 0,-5-3-2 0,1 5 5 0,2 1-1 16,-7 0-2-16,5-4-1 0,-10 11-1 0,6-6 0 16,-6 6 1-16,12-3-6 0,-12 3 4 0,0 0 0 15,0 0-2-15,18 6 5 0,-18-6-4 0,9 7 6 16,-3 2-3-16,-3 0 4 0,1 1 0 0,2-2 2 16,-3 3-1-16,5 1 1 0,-2-1 0 0,0 2 1 15,1-5-3-15,2 5 4 0,0-2-4 0,-2 0 1 16,-1-2 0-16,0 0 0 0,2-2 0 0,-2-1-1 15,1 0 3-15,-7-6-17 0,12 9-14 0,-9-4-17 0,-3-5-16 16,11 5-13-16,-11-5-20 0,6 5-24 16,-6-5-29-16,0 0-45 0,0 0-229 0,13-13-451 15,-6 3 199-15</inkml:trace>
          <inkml:trace contextRef="#ctx0" brushRef="#br0" timeOffset="69250.69">7870 4225 51 0,'-2'-15'310'0,"-5"3"-19"0,7 3-20 16,0 9-15-16,-6-18-24 0,6 8-22 0,0 10-21 16,-5-9-24-16,5 9-20 0,0 0-24 0,0 0-31 15,0-15-20-15,0 15-11 0,0 0-25 0,0 0-21 16,0 0-26-16,0 0-18 0,0 0-14 0,27 30-19 16,-21-21-27-16,-1 4-10 0,6-4-23 0,0 3-49 15,-1 2-139-15,-4-3-336 0,3-1 150 0</inkml:trace>
          <inkml:trace contextRef="#ctx0" brushRef="#br0" timeOffset="69532.44">8201 4329 44 0,'0'0'252'0,"6"-5"-10"0,-6 5-12 16,0 0-9-16,0 0-17 0,0 0-16 0,0 0-12 15,0 0-18-15,0 0-17 0,0 0-10 16,0 0-12-16,-35-8-7 0,35 8-8 0,-19 12-12 15,12-5-7-15,-5 4-10 0,-2-2-5 0,2 4-6 16,2 0-5-16,-1-1-7 0,2 3 3 0,-4 4-10 0,6-5-5 16,1 4-1-16,0-1-1 0,0 4-7 0,1-6-1 15,4 2-3-15,-1-3-3 0,5-1-2 0,2 4 3 16,1-3-5-16,3 1 3 0,4-8-1 0,3 6 1 16,7-6 5-16,2 2 1 0,5-7 1 0,-3-2-5 15,6 0-3-15,11-2-2 0,1 0-3 0,1 1-1 16,-4-1-26-16,6-2-32 0,-5 2-50 0,-4-2-54 15,3-3-64-15,-2 0-285 0,2 0-537 0,-5-8 237 16</inkml:trace>
        </inkml:traceGroup>
        <inkml:traceGroup>
          <inkml:annotationXML>
            <emma:emma xmlns:emma="http://www.w3.org/2003/04/emma" version="1.0">
              <emma:interpretation id="{AF069D25-E079-4384-B14D-B06072CF2A3B}" emma:medium="tactile" emma:mode="ink">
                <msink:context xmlns:msink="http://schemas.microsoft.com/ink/2010/main" type="inkWord" rotatedBoundingBox="11169,4829 15895,4675 15945,6208 11219,6362"/>
              </emma:interpretation>
            </emma:emma>
          </inkml:annotationXML>
          <inkml:trace contextRef="#ctx0" brushRef="#br0" timeOffset="70579.66">9477 3869 163 0,'-35'-22'195'0,"11"7"-8"0,-3 0-12 15,2 0-11-15,4 1-11 0,-2 1-8 0,10 5-14 16,1 0-9-16,0 0-9 0,3 2-17 0,5 1-10 16,4 5-11-16,-14-5-6 0,14 5-9 0,0 0-5 15,0 0-5-15,0 0-7 0,28-7-5 0,-7 5-2 16,5 5-5-16,12 1 0 0,6 0-6 0,5 0-5 15,2 1 0-15,2 5-3 0,5-2 0 0,19 5-2 16,-4 2-2-16,-18 3-2 0,18-5-1 0,-19 5 0 16,19 4-1-16,-21-6-2 0,2 1-1 0,14 7 3 0,-16-6-1 15,-2 0-3-15,-7 4 1 0,2-3 0 16,-7-1-3-16,3 3 0 0,-16-4 0 0,2 0 0 16,-5-2 2-16,-4 2-2 0,-5-3-4 0,-1 0-6 15,-4-3 7-15,-2 0-1 0,-3-2 6 0,-3 1-1 0,0-10 10 16,-9 23 4-16,-3-14 1 0,-1 1-1 0,-2 2 6 15,-12-2-4-15,3-2-2 0,-1 4-3 0,-1-5 2 16,-1 1-1-16,5-1-8 0,3-2-10 0,-7 2-15 16,-1-2-21-16,8 1-26 0,4-4-25 0,0 4-37 15,8-5-25-15,7-1-208 0,-17 4-389 0,17-4 173 16</inkml:trace>
          <inkml:trace contextRef="#ctx0" brushRef="#br0" timeOffset="70185.31">10135 3974 115 0,'-7'-8'279'0,"7"8"-17"0,-6-14-12 0,6 14-16 16,-6-7-27-16,6 7-23 0,0 0-19 0,-6-8-18 16,6 8-19-16,0 0-10 0,0 0-14 0,-8 30-8 15,8-13-6-15,-1 9-8 0,1 3-9 0,0 6-2 16,1 3-8-16,1 1-6 0,-1-1-4 0,5 5-2 16,0 2-8-16,0 0 2 0,3-1-3 0,-3-2-8 15,0 8-1-15,0-11 0 0,0-2-6 0,0 0-5 16,-5-1-11-16,4-10-13 0,-5-4-16 0,0-2-18 15,0-5-13-15,-5 3-17 0,4-3-10 0,-4-1-16 16,-1-4-15-16,3-2-21 0,-2-1-17 0,-6-3-29 16,11-4-197-16,-18 2-403 0,18-2 179 0</inkml:trace>
          <inkml:trace contextRef="#ctx0" brushRef="#br0" timeOffset="71167.69">10767 4404 55 0,'0'0'254'0,"0"0"-29"16,11 4-22-16,-11-4-23 0,6 5-23 16,-6-5-6-16,0 0-14 0,10 7-16 0,-10-7-8 0,8 7-16 15,-2 1-13-15,-6-8-2 0,7 6-7 0,2 1-10 16,-9-7-3-16,11 14-7 0,-6-8-6 0,1 2-1 15,0-1-8-15,-6-7 1 0,8 9-7 0,-4-3-3 16,-4-6-5-16,6 9 2 0,-6-9-6 0,0 0-2 16,5 11-2-16,-5-11 1 0,0 0-1 15,0 0-4-15,0 0 3 0,0 0-2 0,0 0-1 0,0 0-1 16,0 0 0-16,0 0-6 0,0 0 3 0,0 0-4 16,-5-39-2-16,7 27 0 0,4 3 3 0,0-8-3 15,3 6 0-15,4-9-1 0,1 4 1 0,-1 4-3 0,6-4-2 16,-1 7 2-16,-3-2-2 0,6-3 2 0,-3 6 1 15,-2 3-1-15,2-3-2 0,0 5 2 16,0-3-3-16,-2 5-5 0,-1 0 4 0,0-1 2 0,2 2 0 16,-1 4-1-16,-4-2 0 0,0 2 0 15,-3-1-2-15,1 1 2 0,2 3 0 0,2 0 3 16,-5-1-3-16,0 3 2 0,1 0-3 0,-3-2 3 0,5 3-2 16,0-2 0-16,-3 0 5 0,0-2 0 15,2-3 1-15,4 2-4 0,1 3 1 0,-1-6 0 0,1 1 2 16,1 1-2-16,2-4 2 0,0-5 0 0,2 5-1 15,-4-2 1-15,8-8-7 0,-7 9 7 0,-2-4 2 16,2 0-3-16,-3 1-3 0,-1-4 7 0,-1 1-1 16,-1-1 0-16,0-1 1 0,-3-1 0 0,-3 2-2 15,0 2 0-15,-6 6-2 0,4-18-1 0,-4 8 1 16,0 10 0-16,-9-21 1 0,-1 8 0 0,-2 5-2 16,-3 1 0-16,-3 0 0 0,0 0 2 0,2 1-2 0,-4 3 2 15,3 2-1-15,0 1-4 0,-1 0 2 0,3 0-10 16,-1 1-16-16,3 1-17 0,-1 5-16 0,1-2-16 15,4 3-16-15,1-3-33 0,2 1-28 0,0 2-203 16,6-8-384-16,-1 16 169 0</inkml:trace>
          <inkml:trace contextRef="#ctx0" brushRef="#br0" timeOffset="71728.68">11899 4358 132 0,'11'-5'220'16,"-11"5"-20"-16,18-3-21 0,-8 3-17 0,-10 0-17 16,28-4-14-16,-11 2-14 0,5-2-9 0,7-3-10 15,-1 5-8-15,3-1-14 0,-4 1-6 0,4-5-8 16,-2 3-3-16,-2-3-8 0,-2 1-7 16,0 2-3-16,-1-3-2 0,-6 0-4 0,-3-3-5 0,-2 2-2 15,-1 0-8-15,-1-1 8 0,-7-1-10 0,1 0 0 0,-5 1-3 16,0 9-2-16,-6-20-3 0,-2 10-3 15,-5-1 2-15,-2 3-3 0,-3 2-5 0,-1-3 0 16,-7 5 1-16,2 3-4 0,-2-2 2 0,-3 2-2 0,5 5 3 16,-2-1-4-16,-1 2 0 0,7 1-7 0,1 0 2 15,0 1-6-15,4 2 1 0,-3 0-4 0,3 2 0 16,1 0-2-16,2-4 0 0,1 6 0 0,2-2 1 16,1 2 6-16,2-1-3 0,2 3 4 15,2-2-1-15,2 7 3 0,2-3 0 0,-1-1 2 0,8 6-10 16,2 0 11-16,-1-1 9 0,3 0-3 0,1 0 1 15,2 0 9-15,7-1 1 0,-2 1 1 0,5 5-1 16,4 0 2-16,0 3 0 0,-2-1-2 0,5-1 6 0,-2 3-5 16,2 1 3-16,-3 0-3 0,0 1-2 0,3 0 0 15,-5 1-3-15,-1-2 4 0,0 0-7 16,1-3 5-16,-3 2-1 0,-1-3 1 0,-7-4-4 0,2 0 1 16,-4-4-1-16,1-1 1 0,-4-7-6 0,-3 3 3 15,3-3 5-15,-6-1 6 0,-3-3 16 0,-3-7 17 16,0 13 7-16,0-13-2 0,-15 5-4 15,3-3-6-15,-4 0-4 0,-2-6 0 0,-7 3-7 0,-4-2-4 16,0-2 1-16,-12-6-5 0,0 2-2 0,0-1-4 16,1-4-3-16,0 0-11 0,-1-3-2 15,4 3-10-15,9 0-3 0,4-2-14 0,5 1-21 0,2-1-20 16,7 1-27-16,4-1-45 0,4-6-34 0,7 0-196 16,2-6-398-16,13-6 177 0</inkml:trace>
          <inkml:trace contextRef="#ctx0" brushRef="#br0" timeOffset="72576.11">12743 4332 218 0,'0'0'236'16,"0"0"-26"-16,0 0-20 0,0 0-25 0,0 0-16 15,0 0-11-15,0 0-17 0,0 0-13 0,0 0-7 16,0 0-12-16,0 0-10 0,0 0-6 0,6 43-8 15,-10-30-9-15,8-1 1 0,-2 0-7 0,1-1-5 16,0 0-7-16,-2-4-3 0,2 7-3 16,0-3-4-16,0-5-2 0,0 5-1 0,-3-11-6 15,6 13 3-15,-6-13-3 0,5 7-1 0,-5-7-5 0,3 7 4 16,-3-7-2-16,0 0 2 0,0 0-5 0,0 0-1 16,0 0-5-16,0 0-9 0,24-20 1 0,-20 6-3 15,1 3-6-15,2-4-8 0,-1-5-4 0,4-4-4 16,-2 3 0-16,1-1-2 0,1-1-8 0,-1 3-1 15,3 1 4-15,0-2 6 0,-1 4 0 0,0 5 3 16,-2-1 4-16,3 0 5 0,-1 6 3 0,-1-4-5 16,1 1 2-16,-2 7-1 0,1-2 7 0,-1-1 1 15,-9 6-2-15,19 0 2 0,-19 0-2 0,21 4 3 0,-10-1 3 16,-1 3-1-16,5-2-2 0,-5 3 1 0,4 4 2 16,2-4-4-16,-1 0 7 0,-1 3-2 0,4-1 3 15,-2-1 0-15,2-1-1 0,3 4 3 0,-3-4-3 16,4 0 0-16,3 0 1 0,-2-1-4 0,7-1-2 15,-7-3-3-15,-3 0 8 0,5-4-3 0,-5 2 5 16,-1-2-5-16,-1 1-2 0,-2-2 0 0,2 2-1 16,-1-3 6-16,-1 1-3 0,-1-5 5 0,3 1-1 15,-3-1-3-15,3 1 2 0,-4-2-1 0,0 0 5 16,1-1-2-16,-5-1-3 0,1 3 1 0,-2-3 8 16,-2 2 2-16,-1 3-3 0,-1-5 0 0,-2 4 5 15,-3 7 7-15,-3-15-1 0,3 15 4 0,-8-10 0 16,8 10 5-16,-21-14 1 0,8 12 0 0,-5-3 6 0,0 2-3 15,-1 3-5-15,-7-2 4 0,-2 4-5 0,0 1-3 16,-1 3-4-16,1-1 2 0,1 2-4 0,-3 0-2 16,3 4-1-16,1 1-6 0,6-3 7 0,-1 2-4 15,8 0-2-15,-1 1-6 0,2-2 6 0,4 1-1 16,0-1 2-16,4 4-3 0,2 0-4 0,1-5-1 16,1-9-6-16,4 22-5 0,5-13-2 0,-1-3-5 15,5 1-12-15,3-1-6 0,10 1-3 0,-1-3-11 16,2-4-2-16,1 0-6 0,2-3-3 0,-2 0-8 15,5-1 2-15,-1-1 2 0,-4 1 2 0,11-7 9 16,-1-1-2-16,-9 2 4 0,7-4 6 0,-8 0 5 16,0 0 11-16,-1 0-1 0,9-4-1 0,-11 4 21 15,1 2 23-15,-6 1 14 0,-5 2 18 0,0 0 14 16,-1 1 2-16,-5 2 16 0,-2-1-1 0,-1 3 0 16,-6 4-8-16,15-8-4 0,-15 8-15 0,10-2 1 15,-10 2-8-15,0 0-5 0,0 0-6 0,0 0 2 0,0 0-1 16,14 13-3-16,-13-6-7 0,-1-7-3 0,2 15 2 15,-2-6 0-15,0-9-2 0,0 22-2 16,0-12-1-16,0 1 0 0,3 3-2 0,-2-4-12 0,-1 4-20 16,2-3-24-16,1 3-25 0,-2-4-33 0,2-2-28 15,-3-8-194-15,9 11-350 0,-9-11 154 0</inkml:trace>
        </inkml:traceGroup>
        <inkml:traceGroup>
          <inkml:annotationXML>
            <emma:emma xmlns:emma="http://www.w3.org/2003/04/emma" version="1.0">
              <emma:interpretation id="{73B2DA17-B4DB-43E3-B070-CFF515EF918F}" emma:medium="tactile" emma:mode="ink">
                <msink:context xmlns:msink="http://schemas.microsoft.com/ink/2010/main" type="inkWord" rotatedBoundingBox="16155,4944 20582,4799 20633,6361 16206,6505"/>
              </emma:interpretation>
            </emma:emma>
          </inkml:annotationXML>
          <inkml:trace contextRef="#ctx0" brushRef="#br0" timeOffset="73240.7">14254 4155 28 0,'0'0'258'16,"0"0"-19"-16,6-8-21 0,-6 8-19 0,0 0-21 0,0 0-23 16,0 0-16-16,0 0-15 0,0 0-12 15,0 0-13-15,0 0-9 0,0 0-8 0,0 0-9 0,17 14-8 16,-17-14 1-16,6 15-9 0,-2-9-2 0,-1 2-6 15,-3-8-3-15,8 13-4 0,-4-6-3 16,2 3-2-16,-3-1-3 0,3 0 2 0,0-4-6 0,1 3-5 16,-1-3 1-16,0 1-2 0,2-1-3 0,2-1 0 15,-2 2-1-15,-8-6 1 0,16 3-4 16,-4-1-1-16,-12-2-6 0,19 2 5 0,-4 0-2 0,2-6 0 16,-4 2-4-16,2-4 3 0,-2 2-4 0,1-3-2 15,4 2 1-15,-5-2 0 0,2-4-4 0,-2 2 5 16,1 2-8-16,-1-7 3 0,1 4-1 0,2 3 0 15,-5-4 2-15,2 0 1 0,-6 5-7 0,-1-3 2 16,3 4 2-16,-4-1 2 0,-5 6 1 0,10-9 2 0,-10 9 2 16,9-6 3-16,-9 6-4 0,6-6 1 0,-6 6-6 15,0 0 1-15,0 0-2 0,0 0 1 16,0 0-3-16,0 0 2 0,0 0 1 0,0 0-1 0,0 0-2 16,6 23 0-16,-6-23 3 0,-1 12-1 0,1-12 0 15,0 17 3-15,0-17-4 0,0 13 1 0,0-13 1 16,3 9 3-16,0 0-3 0,-3-9 2 0,7 11-2 15,1-4 3-15,-1-1 0 0,3 1-3 0,-1-5 1 16,3 1 2-16,3 3-2 0,0-4 2 0,3-1-5 16,0-1-1-16,-2-1-5 0,2-1-4 0,2-2-4 15,-1 1 1-15,0-1-3 0,-1-3-4 0,0 1 4 16,9-5-5-16,-6-2-4 0,0 2-1 0,1-1 2 16,-1-1 1-16,-6 3 2 0,3 0-2 0,-5 1 7 0,1 0 11 15,-5 1 10-15,1 5 7 0,-2-1 8 0,-1-4 3 16,-7 8-5-16,10-9 1 0,-10 9-6 0,9-2-6 15,-9 2-2-15,0 0 0 0,0 0-1 0,0 0-1 16,15 6 4-16,-15-6 0 0,0 14-2 0,0-14 2 16,5 14-5-16,-4-5 2 0,-1-9-2 15,2 19 3-15,4-5-6 0,-2-5-12 0,-1 6-18 0,3-5-15 16,-1 1-22-16,1-1-14 0,1-3-16 0,-1 2-18 16,1-4-19-16,5 2-31 0,-3-4-201 0,-9-3-397 15,20 3 175-15</inkml:trace>
          <inkml:trace contextRef="#ctx0" brushRef="#br0" timeOffset="74063.28">15520 4099 180 0,'0'0'247'16,"0"0"-23"-16,0 0-27 0,2-11-18 0,-2 11-24 0,0 0-19 15,0 0-13-15,0 0-10 0,0 0-12 0,0 0-10 16,0 0-7-16,0 0-13 0,0 0-3 15,1 31-6-15,-1-31-5 0,2 17-4 0,-2-17-1 0,3 15-6 16,0-7 2-16,-3-8-5 0,6 13-5 0,-2-6-2 16,2 3-1-16,2-5-6 0,-8-5-2 15,13 13-1-15,-5-10-4 0,1 1 1 0,4 3-2 0,-1-4-5 16,1-2 7-16,-1 3-8 0,0-4-1 0,3 0 0 16,0-1-1-16,1-2-1 0,-2-1-6 0,1 1 4 15,-2-2 0-15,2-1-2 0,-1-3-1 0,2 4-5 16,-1-5 3-16,-3-1-4 0,3 0 2 0,-3-2-3 15,0 2 0-15,1-1-2 0,-6 3 3 0,2 2-1 16,-3-3 3-16,0 4 4 0,-6 6 10 0,12-10 1 16,-6 2 0-16,-6 8-2 0,5-5-4 0,-5 5-3 15,0 0-1-15,0 0-6 0,6-8 2 0,-6 8 0 0,0 0-2 16,0 0 0-16,0 0 2 0,0 0-1 0,7 20 1 16,-7-20-2-16,3 12 1 0,-3-12-3 15,2 18 5-15,-1-11-1 0,-1-7-2 0,5 15-2 0,-1-8 5 16,-2 3-1-16,-2-10 4 0,8 10-2 0,-2-2 2 15,-1-1-2-15,2-4 4 0,-7-3-2 0,17 8-1 16,-2-2 0-16,-5-3 1 0,7-2 0 0,-3-1-2 16,1 0 0-16,3-1-1 0,-3-2 0 0,5-1 1 15,-3-2-6-15,3 2 8 0,-4 1-7 0,8-6 3 16,-5 3-1-16,-4-1 0 0,0 1-3 0,2-1 4 0,-1 2-5 16,-2-1 1-16,-4 1 1 0,-3-1 2 0,1 3-4 15,-8 3 1-15,13-4 1 0,-13 4-1 16,14-7 1-16,-14 7-2 0,7-3-4 0,-7 3 1 0,0 0-1 15,0 0 4-15,0 0-2 0,0 0 0 16,0 0-2-16,15 11 4 0,-15-11 2 0,0 0-2 0,5 12 2 16,-5-12-1-16,6 12 2 0,-5-4 0 0,-1-8 0 15,12 14 0-15,-5-7 4 0,1-2-1 0,-1 0 4 16,5 2-1-16,3-1-2 0,0 1 2 0,0-5-1 16,-2 1 0-16,2-1 1 0,3 2-2 0,-1-4-2 15,2 0 3-15,6 0-2 0,-4 0 1 0,-1-7-1 16,-1 4-1-16,8-1-1 0,-2-6 3 0,-7 3-2 15,5-3-1-15,-1-1-3 0,0 0 3 0,-7 3-1 16,3-1 1-16,-7 1 0 0,2 2-3 0,-3-2 5 16,-2 5-5-16,-1-4-2 0,-7 7 4 0,12-7-1 15,-12 7-1-15,8-3-1 0,-8 3 0 0,0 0-6 16,0 0 6-16,0 0-5 0,0 0-1 0,0 0 3 16,0 0-1-16,7 20 2 0,-7-20 3 0,-1 14-1 15,1-3-1-15,1 0-1 0,1 2 3 0,1-2-1 0,0 0-2 16,1-4-15-16,2 4-10 0,-3 2-12 15,6-6-16-15,-5 3-15 0,5-5-16 0,-1 4-19 16,-1-5-27-16,2 3-26 0,3-5-56 0,-12-2-151 0,20 4-395 16,-11-7 175-16</inkml:trace>
          <inkml:trace contextRef="#ctx0" brushRef="#br0" timeOffset="74304.74">16975 3840 238 0,'0'0'259'0,"0"-27"-7"0,0 19-26 0,0 8-20 0,1-17-18 16,-1 17-16-16,0-14-18 0,0 14-14 15,0-10-19-15,0 10-14 0,0 0-15 0,2-11-17 0,-2 11-14 16,0 0-15-16,0 0-18 0,0 0-22 0,0 0-16 15,0 0-12-15,25 21-26 0,-18-10-19 16,4 3-29-16,-2-3-23 0,3 2-60 0,-5 1-126 0,5 0-331 16,-3 0 146-16</inkml:trace>
          <inkml:trace contextRef="#ctx0" brushRef="#br0" timeOffset="75280.64">17309 4140 89 0,'0'0'172'0,"0"0"-19"0,4 12-10 0,-4-12-15 15,3 9 0-15,-3-9-16 0,5 11-9 0,-5-11 1 0,4 11-3 16,-1-5-12-16,-3-6-1 0,6 11-6 16,-6-11-2-16,4 9-11 0,-4-9-2 0,0 0-2 0,6 11-10 15,-6-11-3-15,0 0-4 0,8 8-7 0,-8-8-6 16,3 4 4-16,-3-4-8 0,0 0-3 15,10 6 1-15,-10-6-4 0,0 0-1 16,14 0-3-16,-14 0-9 0,0 0-6 0,21-10-10 0,-12 6-6 0,2-6-5 16,0 3-6-16,-1-2-2 0,4 1 0 0,-2-3-17 15,1 1 16-15,1 0-1 0,-3-1 8 0,-2 4 1 16,2 0 5-16,-4 0 8 0,1 3 9 0,-8 4-3 16,13-9 5-16,-7 4-3 0,-6 5 2 0,8-5-2 15,-8 5-2-15,0 0-3 0,7-6 1 0,-7 6-3 16,0 0 4-16,0 0 3 0,0 0-3 0,0 0-7 15,0 0 8-15,5 21-2 0,-5-21 1 0,1 16 3 16,-1-16-2-16,3 16-3 0,-3-8 8 0,0-8 0 0,2 17-6 16,0-10 8-16,7 3-4 0,-1-3-3 15,-2 0-2-15,1 4 3 0,1-8 2 0,1 1 4 16,1 0-2-16,4-1 1 0,-1 3-5 0,2-4 0 0,0 0-2 16,1-1-5-16,1-4-8 0,1 1-2 0,-1-5-3 15,0 4-5-15,7-4-7 0,-2 0-7 0,2-6-1 16,-3 6-2-16,-6-4 2 0,9 4 0 0,-8 0 10 15,3-1-5-15,-2 1 8 0,-2 0 4 0,0 0 10 16,-5 3 7-16,-5-2 7 0,-5 6 5 0,16-5-1 16,-16 5 0-16,12-6-2 0,-12 6-3 0,7 0 4 15,-7 0-1-15,0 0-2 0,0 0-1 0,0 0 2 16,15 5 1-16,-15-5 3 0,0 0 5 0,8 10 2 16,-2-7 3-16,-6-3 0 0,18 10 6 0,-5-3 6 15,2 0 3-15,4-1-8 0,8 3-3 0,1-2 0 0,2-1-1 16,0 1-6-16,1-2 1 0,1 1-2 0,-2-3-8 15,1 5-8-15,0-6-8 0,1-4-7 0,-3 2-8 16,-2 0-7-16,-1-4-6 0,-10-1-5 0,3-1-8 16,-4-1-3-16,-1-2-19 0,1-2 3 0,-6 1 6 15,-2-1-2-15,-2 1 14 0,-5 10-10 0,0-20 8 16,0 20-2-16,-12-19-12 0,-2 11 3 0,-4-2-17 16,-1 5-4-16,-5 0 3 0,-1-1 10 0,-2 5 3 15,1 1 27-15,1 1 10 0,-2 2 21 0,5 3 6 16,2-5 7-16,3 2 3 0,2 0 4 0,1 2-1 15,1 0 11-15,1 2 2 0,3 1 2 0,3-2 11 16,-1 2 10-16,2 5 3 0,5-1 6 0,0 1-4 0,2 1 4 16,5 3 5-16,2-3-3 0,4 7 0 15,1 0-4-15,1 4-7 0,9 3 1 0,-8-4-10 16,8 7 3-16,-3-2-6 0,0 1-2 0,-4-5-6 0,4 3 1 16,-1 3-4-16,-1 0-5 0,-4-5-1 0,6 6-1 15,-3 2-1-15,-2-2 0 0,1 0-4 0,-4 5 0 16,1-1 1-16,0 1-12 0,0-1 11 0,-2-2-5 15,0 3 4-15,-3-4-3 0,0 3-1 0,-5-8 1 16,2-1-2-16,-3 3 2 0,0-5 0 16,0 4 0-16,-3-3 4 0,3-4 2 0,-6-5-2 0,1 1 8 15,-2-2 11-15,1-4 11 0,-7-2 13 0,1 1 14 16,-5-4 4-16,-4-1-4 0,-6-4-5 0,-7-3-8 16,0 0-3-16,-12-2-8 0,-7-3-1 0,1-5-7 15,-8-2-23-15,-13-3-14 0,14 3-20 0,1-1-13 16,2-2-19-16,1 0-8 0,6 3-26 0,6-1-25 15,13-1-34-15,-2 2-195 0,9-4-370 0,0 1 164 0</inkml:trace>
        </inkml:traceGroup>
        <inkml:traceGroup>
          <inkml:annotationXML>
            <emma:emma xmlns:emma="http://www.w3.org/2003/04/emma" version="1.0">
              <emma:interpretation id="{DCFBF8FA-9F60-4DD2-9BFE-84208051168B}" emma:medium="tactile" emma:mode="ink">
                <msink:context xmlns:msink="http://schemas.microsoft.com/ink/2010/main" type="inkWord" rotatedBoundingBox="21772,4494 25213,4382 25278,6366 21837,6478"/>
              </emma:interpretation>
            </emma:emma>
          </inkml:annotationXML>
          <inkml:trace contextRef="#ctx0" brushRef="#br0" timeOffset="78881.9">19935 4057 77 0,'0'0'83'0,"0"0"-9"0,0 0-7 0,0 0-7 16,0 0-4-16,0 0 11 0,0 0 1 16,0 0 13-16,0 0 1 0,0 0 2 0,0 0 1 15,0 0 2-15,0 0-2 0,0 0-3 0,0 0 4 0,0 0 4 16,0 0-3-16,0 0-2 0,0 0-8 0,-19 0-3 15,19 0-5-15,0 0-4 0,0 0-4 0,-11 0-9 16,11 0-3-16,0 0-7 0,-10 6-6 0,10-6 0 16,0 0-6-16,-8 9-4 0,8-9-1 0,0 0-4 15,-4 10 0-15,4-10-5 0,0 0 2 0,3 13-2 16,-3-13-1-16,7 10 2 0,-7-10-3 0,15 11 2 16,0-8-1-16,1 5-3 0,-1-5-1 0,6 1 1 15,-1-2-4-15,9 2 0 0,9 0 3 0,-7-3-1 16,8-1-1-16,-11-1 0 0,-1 1-3 0,3-3-2 15,-8-1-1-15,-1 3 7 0,-2-5-4 0,-1 3 1 16,3-1-1-16,-6 0 0 0,2-1-2 0,-3-3 5 0,0 1-8 16,-5 1 0-16,0 1 5 0,-2-2 1 0,1-3 1 15,-8 10 0-15,6-14-4 0,-5 7-3 16,-1 7-3-16,-1-17 2 0,1 17-1 0,-8-13 0 0,-1 8-7 16,0-1 8-16,-3 1-1 0,-4-1 0 0,-6-1 1 15,5 6 3-15,-10-5 4 0,0 6 0 0,1 0 6 16,-15 3 2-16,12 0 1 0,0 1 3 0,2 2-3 15,-4 2-1-15,6-1 0 0,1-1-5 0,1 6 2 16,7-2-2-16,0-1-2 0,2 1-3 0,4 2 0 0,-1-1 2 16,4-3-1-16,4 1-3 0,-2 1 3 15,5-10-1-15,2 18-1 0,1-8 1 0,4-2-1 16,4 0 2-16,5 2-1 0,-1-4-5 0,10 4 6 0,5-5 1 16,12-2-2-16,-14 0-2 0,5 0 1 0,-4-3 4 15,11 0-9-15,-10-3 6 0,10-7-3 16,-12 6 0-16,1-4-2 0,0-2-2 0,6-7-1 0,-1 0-2 15,-7 4-2-15,-3-3 4 0,-3 1 2 0,-1 2 1 16,-5 0-4-16,2 3 5 0,-4-4-1 16,-5 9 6-16,-1-4 5 0,1 1 10 0,-1 2 2 0,-1-1 3 15,-6 7-2-15,10-9 0 0,-10 9-7 0,0 0 3 16,3-9-9-16,-3 9 4 0,0 0-4 0,0 0-3 16,0 0-1-16,0 0-3 0,0 0-1 0,-26 21 3 15,20-13-3-15,1 2-1 0,-1-3-3 0,2 0 4 16,4-7-4-16,-3 20 3 0,3-11 2 0,0-9-3 15,0 19 2-15,3-12 2 0,4-1-4 0,5 4 3 16,2-2 2-16,0-6 0 0,6 3 0 0,7 0 3 0,3 1-9 16,-1-6 3-16,15-3 1 0,-3 3 0 15,-2-4 0-15,1-3 3 0,1-3-1 0,-3-2-1 0,4 0 1 16,-2 1-6-16,-1-7 0 0,3 1 3 0,0-4-1 16,0-3-1-16,-2 0 2 0,0 0-1 0,-6-5-2 15,-1-3-3-15,0 1-1 0,-6-3 2 0,-2 2-6 16,-5 0 3-16,-7 7-1 0,-4 1-4 0,0-2-2 15,-5 0 6-15,1-1-2 0,-10 2 0 0,2-1 1 16,-4-1 1-16,-4-1-4 0,-3-4 4 0,0 10 0 16,-4 1 0-16,-1 2 1 0,-2 0 0 0,0 3 2 15,0 3-3-15,0 0 1 0,2 8-2 0,-6-3 2 16,5 5 0-16,1 3-4 0,2 0 6 0,-8 4-6 16,7 4 3-16,-4 4-1 0,2 7 1 0,3-2 2 15,0 9 0-15,-2 7-3 0,5 2 5 0,2 1 0 16,2 2-1-16,7 8-2 0,3-1 6 0,0-2 0 0,6 0-1 15,3 5-1-15,3-6 2 0,6-2 0 16,0 2 2-16,4-1 1 0,6-6-4 0,-1-3 4 16,4-3-2-16,2-3 1 0,-3-1 3 0,1-3-3 0,-4-6 5 15,0-2-4-15,12-1 4 0,-12-4-6 0,1 0 5 16,-1-5-4-16,0-3 2 0,3-2-3 0,-1 2 1 16,1-1-1-16,-3-3 2 0,1-1 1 0,-1 0-4 15,3-4 1-15,-3 2 0 0,-3-3 1 0,0 1 0 16,-8 0 0-16,0 1 5 0,-1-1 5 0,-1 6 7 15,-2-2 1-15,-5-1-7 0,-7 5 0 0,15-6-1 16,-9 3-3-16,-6 3 0 0,0 0-5 0,13-2 2 16,-13 2-5-16,0 0-4 0,11-5 4 0,-11 5 1 15,0 0 0-15,0 0-5 0,10 8 4 0,-10-8-2 16,11 6-1-16,-11-6 5 0,13 4 0 0,-4 3-1 16,8-6-1-16,-1 1 1 0,2 1-2 0,9 2 3 0,-2-5-3 15,2 0 2-15,1 2 3 0,2-4-2 0,-3 1-4 16,0-2 3-16,-3-2 0 0,1-4 3 0,-6 1-1 15,2 2-3-15,-7-3 3 0,1-3 0 0,4-2-2 16,-9 0 2-16,2 0 3 0,-6 0-2 0,-3-2 2 16,-1 1 1-16,-4 0-3 0,-4 2-2 0,-3-1-3 15,-4 3 1-15,-6-4-10 0,-4 3-8 0,-5 4-12 16,1 2-9-16,-3 2-13 0,-1 3-14 0,3 1-11 16,-4 5-13-16,4-2-13 0,-2 4-8 0,8 4-8 15,-4 2-20-15,10-3-12 0,-3 4-34 0,2-3-155 0,4 3-365 16,4 1 161-16</inkml:trace>
          <inkml:trace contextRef="#ctx0" brushRef="#br0" timeOffset="79622.79">22250 4273 39 0,'26'7'211'0,"-5"2"-11"0,5-7-5 16,-8 5-10-16,1-3-9 0,3 5-19 0,5-1-8 0,-3 1-7 15,-2-2-17-15,4 5-10 0,-7 3-13 0,2-2-6 16,4 1-14-16,-4 3-4 0,0 0-8 0,0 1-7 15,3 3-10-15,-11 0-1 0,10 3-8 0,-4 4 0 16,0-3-6-16,-5 0-2 0,8 8-6 0,-2-2-5 16,-8-5 1-16,4 7-1 0,0 0-8 0,-2-6 4 15,-1 8-6-15,-1-7 2 0,0 4-1 0,3 3-1 16,-3 0-6-16,0 0 4 0,-8-10-3 0,7 12 0 16,-5-8-3-16,-3-4 1 0,0-1 1 15,-2-2 0-15,5 0-4 0,-6-2-2 0,-6-3 3 0,6 3 1 16,-4-6 1-16,-2-1 2 0,-2 2 4 0,-1-6 6 15,-4 2 1-15,-5-6 0 0,-3-3-3 0,-4 2 1 0,-8-4-5 16,-4 0 2-16,-7-6-3 0,6-1 0 16,-10-8-5-16,-1 2 4 0,-2-5-6 0,3 0-1 0,-2-7-5 15,-12-8 0-15,16 7-2 0,7-5 5 0,4 7-4 16,-1-4 1-16,9 1-2 0,12 1 4 0,0 5-2 16,5-7 1-16,2 3-2 0,8-5-16 0,5 3-3 15,5-7 3-15,8-3-5 0,7 1-14 0,5 1-6 16,6-2-6-16,22-11-6 0,0 5-1 0,1-1 0 15,2 2 9-15,-2 3 1 0,-14 10 0 0,0-6 10 16,1 4 12-16,-3 0 5 0,1 2 5 0,-9-1 14 0,3 1 10 16,-6 4 9-16,-3-5 12 0,-7 9 2 15,-2 0 9-15,-1-2 4 0,-6 4-1 0,-2 5 12 16,-2-3 4-16,0 3 1 0,-2 0 3 0,-4 6-3 0,3-3-9 16,-4 2-3-16,-2 9-3 0,6-11-9 15,-6 11-7-15,1-11-3 0,-1 11-6 0,0 0-1 0,0 0-5 16,0 0-3-16,0 0 3 0,0 0-6 0,0 0-1 15,0 0-1-15,-18 24-2 0,14-14 1 0,1 2-2 16,0-2 1-16,0 4-1 0,0-3-2 0,1-1 1 16,2-10-2-16,2 17 3 0,-2-17-1 0,0 14 2 15,6-8-4-15,-6-6 2 0,6 10 0 0,1-4 4 16,5-3-7-16,1-3 4 0,1 1-3 0,4-2 3 16,0-2-1-16,1-2-2 0,8-4 0 0,0-1 3 15,0-2-3-15,-4-1 1 0,-3-4 0 0,2-1-4 16,-2 4 2-16,-7-8 0 0,2 5 0 0,-6 0 0 15,-2-1-4-15,-7 1-4 0,0 2 5 0,-3-1-1 16,-6 1-4-16,-3-1 3 0,1 4-1 0,-6 3 0 0,-8-6-4 16,1 9-5-16,-1 2-9 0,-5 3-11 15,3 1-16-15,3 1-6 0,-1 2-10 0,5 4-16 0,2 0-8 16,2 3-4-16,1 1-7 0,2 1-7 0,1 1-10 16,4 1-10-16,2 1-1 0,2-3-23 0,4 2-30 15,0-14-152-15,7 18-361 0,-1-8 160 0</inkml:trace>
        </inkml:traceGroup>
        <inkml:traceGroup>
          <inkml:annotationXML>
            <emma:emma xmlns:emma="http://www.w3.org/2003/04/emma" version="1.0">
              <emma:interpretation id="{963851E0-032B-4B32-B9B9-485CBA7B14E4}" emma:medium="tactile" emma:mode="ink">
                <msink:context xmlns:msink="http://schemas.microsoft.com/ink/2010/main" type="inkWord" rotatedBoundingBox="25429,4621 29456,4490 29484,5361 25457,5492"/>
              </emma:interpretation>
            </emma:emma>
          </inkml:annotationXML>
          <inkml:trace contextRef="#ctx0" brushRef="#br0" timeOffset="80130.41">23534 4026 123 0,'0'0'169'0,"0"0"-11"0,9 2-6 16,-9-2-24-16,0 0 0 0,7 12-9 0,-2-5-7 15,-5-7 0-15,5 14-6 0,-2-4-8 0,3 0-8 16,-1 1-5-16,-2-4-4 0,6 7-4 0,-6-2 0 16,3-1-2-16,1 4-17 0,-1-5 1 0,-4 0-2 15,4 2-5-15,0-1-5 0,0-5-3 0,-5 3-5 0,5 0-2 16,-6-9-6-16,9 7 2 0,-9-7 5 0,4 10 14 16,-4-10 8-16,0 0 14 0,6 4-9 0,-6-4-2 15,0 0-9-15,0 0-7 0,15-14-3 0,-15 14-6 16,11-16-4-16,-5 7-4 0,-2-4-1 0,2 2-6 15,0-4 0-15,-1 5-6 0,4-5-6 0,-2 3 3 16,5 1-6-16,-6-3-2 0,7 3-4 0,4 1-1 16,-1-1-5-16,-2 1 6 0,1 3-1 0,1 0 0 15,0 0-1-15,1 2-1 0,-4 2-1 0,2 1 2 16,-2-3-5-16,1 4 7 0,-2 0-3 0,1 3-2 16,4-2 1-16,-4 5 3 0,1-3-5 0,-3-1 2 15,3 1 1-15,-4 3 2 0,-1-1 2 0,0-1 0 16,2 1 0-16,-2-4-1 0,1 6 3 0,-3-2-1 15,-7-4-2-15,12 7 5 0,-6 0 3 0,-1-3 3 16,1 4 2-16,0 1 3 0,-2-3-3 0,-4-6-1 16,9 14 0-16,-3-7 1 0,-6-7-2 0,5 15 1 0,-2-9-4 15,3 2 2-15,-3 0-2 0,0 1 0 0,1-2-2 16,-2 4 4-16,-2-11-10 0,7 17-17 0,-1-10-18 16,-3 0-16-16,4 0-22 0,-7-7-36 15,11 10-38-15,1-6-34 0,-5-1-90 0,5-2-137 0,5-2-438 16,2 1 194-16</inkml:trace>
          <inkml:trace contextRef="#ctx0" brushRef="#br0" timeOffset="80336.66">24293 3677 109 0,'-8'-15'298'0,"2"0"-25"0,0 4-27 15,-1 2-21-15,4 0-23 0,3 9-21 0,-9-13-21 0,9 13-16 16,-3-12-29-16,3 12-30 0,0 0-31 16,0 0-29-16,0 0-28 0,16-10-22 0,-16 10-23 15,18 2-37-15,-18-2-32 0,30 6-190 0,-16-7-332 0,2 2 147 16</inkml:trace>
          <inkml:trace contextRef="#ctx0" brushRef="#br0" timeOffset="81269.65">24431 4036 153 0,'-3'-10'209'15,"3"10"-24"-15,8-16-14 0,1 6-22 0,7-1-11 0,10 0-17 16,-1-1-12-16,15-2-8 0,-1 0-10 0,3 1-8 15,3-1-11-15,1-3-7 0,-1-1-10 0,4 1-12 16,-5 2 2-16,3-2-8 0,-6 0-1 0,-2-5-3 16,0 4-1-16,-9-7-4 0,-8 9 3 0,1-2-3 15,-1 1 13-15,-3 0 6 0,-2-4-4 0,-7 7-1 16,7-4 1-16,-8 1 6 0,-3 5-4 0,4-4-8 0,-4-2-1 16,1 6-5-16,2 1-2 0,-9-4 2 0,5 8-7 15,1-8 0-15,-3 9-3 0,-3 6-5 0,6-14 0 16,-6 14-6-16,0-11 1 0,0 11-5 0,0 0-11 15,0 0 6-15,4-7-1 0,-4 7-1 16,0 0-4-16,0 0 5 0,0 0 0 0,0 0-3 0,0 36 1 16,-4-23 0-16,4 5-3 0,-6 5 1 0,6 0 5 15,-3 7-2-15,-2-1 3 0,4 5 1 0,-4 5 0 16,5-4 4-16,0 1 4 0,5-1 1 0,-4-5-3 16,1 4 1-16,4-6 0 0,0 2 1 0,1-4-3 15,-1-1 4-15,0-1-1 0,2-2-3 0,0 2 4 16,0-6-3-16,1-1-4 0,0-4 0 0,-2 1 6 15,-1 1-3-15,2-5 0 0,1-2 0 0,-6-4 2 0,7 5-1 16,-4-3-2-16,2-1-2 0,-8-5 4 0,17 3-2 16,-6-4-1-16,-11 1-3 0,19-2-7 15,-5-2-9-15,2-3-12 0,3-2-7 0,4-2 0 0,-7 1 1 16,4-2-2-16,-7 2 6 0,5-1-2 0,-5-3 7 16,4 7 2-16,-4-7 0 0,-1 4 1 15,2 0 7-15,-7 3 6 0,-1-1 2 0,3 4 4 0,-9 4-1 16,10-13-3-16,-10 13 5 0,6-5-6 0,-6 5 2 15,11-2 3-15,-11 2-4 0,0 0 3 0,0 0 2 16,0 0 8-16,13 12 11 0,-10-4-1 0,-3-8-2 16,6 13 1-16,-3-2 0 0,-3-11 2 0,3 20 1 15,0-9-1-15,2-2 1 0,1 4 1 0,-1-1-3 16,0 1-1-16,-2 1-4 0,3-2 2 0,-3-2-3 16,0 0 0-16,1-3-3 0,-1 4-5 0,-3-11-20 15,9 15-22-15,-9-10-24 0,0-5-26 0,6 11-20 16,-6-11-26-16,8 6-35 0,2-2-197 0,-10-4-396 0,20-4 175 15</inkml:trace>
          <inkml:trace contextRef="#ctx0" brushRef="#br0" timeOffset="80600.6">24666 3507 36 0,'0'15'201'0,"3"-5"-9"0,0 2 2 16,0 4-8-16,0-1-10 0,1 10-13 0,2-1-2 15,3 1-6-15,1 10-9 0,1-9-11 0,1 9-9 16,1 2-7-16,-1-5-8 0,2 5-14 0,-7-12-8 15,2 4-8-15,4 3-11 0,-7-6-5 0,8 11-4 16,-8-9-5-16,4 1-4 0,-1-3-6 0,-3 0-5 0,2 1-2 16,-3 2-3-16,0-5-17 0,1 0-15 15,-3-2-26-15,0-2-26 0,-3 2-22 0,0-8-19 0,3 0-23 16,-3-3-39-16,0 1-48 0,0-12-162 0,0 15-392 16,7-11 174-16</inkml:trace>
          <inkml:trace contextRef="#ctx0" brushRef="#br0" timeOffset="81949.69">26023 3994 242 0,'3'-10'253'0,"-3"10"-15"0,4-6-22 15,-4 6-11-15,0 0-19 0,6-9-21 0,-6 9-15 16,0 0-18-16,0 0-14 0,0 0-15 0,0 0-9 16,0 0-12-16,0 0-8 0,0 0-10 0,0 0-2 15,0 0-6-15,0 0-7 0,11 20 0 0,-11-20-2 16,3 16 3-16,3-10-4 0,-3 3-2 0,-3 2 0 0,6-2 0 16,-5 1 2-16,2 1-3 0,-3-11-6 15,3 14 0-15,0-4-3 0,0-2-4 0,-3-8-2 16,7 13 1-16,-1-5-4 0,-6-8 1 0,3 11-7 0,5-6 1 15,-8-5 1-15,12 10-3 0,-6-6-1 16,-6-4-2-16,16 4 0 0,-2-4 0 0,-1 0-2 16,0 0-1-16,2 0 2 0,-1-1-3 0,2-2 1 15,1-4-3-15,-3 4 0 0,4-6-8 0,-3 3 1 0,2 0-1 16,-1-5 0-16,0 2-1 0,4 1-5 0,-7 1 7 16,-1-4 0-16,-1 1-4 0,2 0 3 0,-7 9 0 15,0-6 1-15,-6 7 3 0,13-8 2 0,-13 8-3 16,6-5 1-16,-6 5 1 0,8-7-3 0,-8 7-6 15,0 0 3-15,0 0-3 0,0 0-3 0,12-4 1 16,-12 4 3-16,0 0-1 0,0 0 0 0,0 0-1 16,0 0 0-16,0 0 1 0,-6 28 0 15,6-28 2-15,0 0-2 0,-6 18 2 0,6-9 1 0,0-9-1 16,0 0 1-16,-2 15 2 0,2-15-2 0,0 0-1 16,0 14 4-16,0-14-2 0,2 10 4 0,-2-10-2 15,6 8-2-15,-6-8 5 0,0 0 0 0,9 10 1 16,-5-7-4-16,-4-3 2 0,17 0 1 0,-17 0-2 0,22 0 0 15,-13-3-2-15,4 0 0 0,4 2-4 16,-1-6-2-16,10-3-1 0,-10 2-3 0,0 2-6 16,7-4 2-16,-1-1-1 0,2 1 4 0,-3 1-1 0,-8 0 3 15,1 5 4-15,-1-4 2 0,-4 5-2 0,-1-4 1 16,0 5-1-16,-8 2 7 0,14-8-5 0,-14 8-1 16,12-3-2-16,-12 3-2 0,0 0 0 0,10-3 1 15,-10 3-3-15,0 0 3 0,0 0 3 0,9 10 2 16,-9-10-4-16,5 11 1 0,-5-11 3 0,6 14-2 15,-3-4 2-15,0-3 0 0,-3-7 1 0,7 18-1 16,-4-5-2-16,0-7-23 0,-3-6-22 0,6 18-25 16,-3-13-23-16,-3-5-28 0,7 13-25 0,-1-7-32 15,-6-6-252-15,11 8-467 0,-11-8 208 0</inkml:trace>
          <inkml:trace contextRef="#ctx0" brushRef="#br0" timeOffset="82414.54">27559 3847 160 0,'0'0'237'0,"0"0"-10"0,0 0-12 0,-3-17-12 16,3 17-14-16,0 0-11 0,-12-13-11 0,2 10-17 15,-7 1-7-15,8-1-17 0,-9-1-8 0,3 1-13 16,-7 2-7-16,6-1-14 0,-4 4-7 0,4-1-10 16,-1 2-9-16,-2 2-2 0,6-2-4 0,-5 3-9 15,4-2-2-15,-2 5-5 0,2-1-6 0,4-1-2 16,-2 4-3-16,2 0 1 0,4-4-1 0,-2 0-10 0,2 4 5 15,0 0-1-15,0-2-2 0,5 2-3 16,-5 0-2-16,6-11 0 0,0 19 0 0,0-8 1 0,4 0-2 16,-1-4-3-16,0 3 3 0,3 4-4 0,3-3 0 15,-1 1 0-15,-1 3 1 0,1-4-6 0,2 2 0 16,-3-2 2-16,-1 1-2 0,5-1 2 0,-5-3 1 16,0-1-6-16,-2 1 2 0,2 0-1 15,-6-8 4-15,6 13-3 0,-6-5 0 0,0-8 2 0,0 16-1 16,0-16 2-16,-9 18 3 0,-1-10 2 0,-7 1-35 15,-5 2-43-15,-5-4-60 0,-4 0-71 0,-8 3-265 16,12-1-502-16,2-4 223 0</inkml:trace>
        </inkml:traceGroup>
      </inkml:traceGroup>
    </inkml:traceGroup>
    <inkml:traceGroup>
      <inkml:annotationXML>
        <emma:emma xmlns:emma="http://www.w3.org/2003/04/emma" version="1.0">
          <emma:interpretation id="{CF42CCBA-09B1-4DEA-AFDF-A369222C49A0}" emma:medium="tactile" emma:mode="ink">
            <msink:context xmlns:msink="http://schemas.microsoft.com/ink/2010/main" type="paragraph" rotatedBoundingBox="2742,7876 32509,7030 32660,12352 2893,13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088ACE-0E5E-41A5-BF36-1334B34322D6}" emma:medium="tactile" emma:mode="ink">
              <msink:context xmlns:msink="http://schemas.microsoft.com/ink/2010/main" type="line" rotatedBoundingBox="2939,7838 30004,7187 30048,9021 2983,9672"/>
            </emma:interpretation>
          </emma:emma>
        </inkml:annotationXML>
        <inkml:traceGroup>
          <inkml:annotationXML>
            <emma:emma xmlns:emma="http://www.w3.org/2003/04/emma" version="1.0">
              <emma:interpretation id="{D58F88EF-8C89-4127-AC2B-6D3470B8A551}" emma:medium="tactile" emma:mode="ink">
                <msink:context xmlns:msink="http://schemas.microsoft.com/ink/2010/main" type="inkWord" rotatedBoundingBox="2945,8062 5299,8005 5324,9032 2969,9089"/>
              </emma:interpretation>
            </emma:emma>
          </inkml:annotationXML>
          <inkml:trace contextRef="#ctx0" brushRef="#br0" timeOffset="125422.73">1552 7218 117 0,'0'0'144'0,"0"-17"-16"16,0 17-8-16,0 0-6 0,0 0-5 0,0 0-11 0,0-14-6 15,0 14 0-15,0 0-2 0,0 0-1 0,2-13-4 16,-2 13-4-16,0 0 1 0,0 0-2 0,4-11-13 16,-4 11 3-16,0 0-3 0,2-12-6 0,-2 12-1 15,0 0-6-15,0 0-1 0,0-13-3 0,0 13-4 16,0 0-3-16,0-13 4 0,0 13-4 0,0 0-4 15,-3-11-4-15,3 11 3 0,0 0-4 0,-5-11-1 16,5 11-4-16,-6-10-3 0,6 10-4 0,-3-10 1 16,3 10-2-16,-4-13-1 0,-2 6-2 0,6 7-3 0,-8-8 3 15,8 8 2-15,-9-12-5 0,9 12 2 0,-10-10-4 16,4 4-3-16,6 6-2 0,-10-11 12 0,4 4 3 16,6 7-1-16,-14-8 1 0,7 2-2 0,7 6-1 15,-17-10-2-15,10 9 5 0,7 1 4 0,-14-7 0 16,7 1 1-16,7 6-8 0,-15-7 2 0,6 3-1 15,9 4-2-15,-15-2 1 0,15 2 0 0,-15-5 3 16,15 5-1-16,-16 0-1 0,16 0-2 0,-15 4-2 16,15-4 5-16,-16 2-7 0,7-1 1 0,0 5-4 15,9-6 1-15,-15 9-4 0,6-3 3 0,0-2-2 16,1 6-1-16,-4-4 1 0,5 2-6 0,-3 2 2 16,1 1-1-16,0 0-1 0,0-4 0 0,0 6 3 15,-2-2-3-15,4 0 1 0,-2-1-1 0,3 2-1 0,-3 0-3 16,0-1 2-16,6 4 1 0,-4-2 0 15,1-6 2-15,1 7-4 0,-2 0 1 0,1-1-1 16,0-1 2-16,3 1-1 0,-3 0 4 0,-2-1-3 0,4 1-2 16,-2 1 1-16,3 1 4 0,0-2-4 0,1-3 0 15,-1 6-1-15,3-3 1 0,-4 0 0 16,4 1 2-16,-2-3-1 0,0 6-3 0,0-4 2 0,1 3 0 16,1-3 2-16,-3 0 2 0,1 1-3 0,1-3 0 15,1 2-3-15,0 2 2 0,0-15 1 0,0 23-2 16,1-10 6-16,-1 1-3 0,5 0 1 0,-4-5 3 15,1 6-4-15,2-6 3 0,-3 1-3 0,2-1 0 16,-1 5 0-16,-1 0-1 0,4-4-3 0,1 6 5 16,-2-4-3-16,2 1 2 0,-1-7-2 0,-2 9 6 15,3 0-2-15,0-1-3 0,1 0-5 0,-1 1 5 16,2-1-1-16,-4 3 1 0,4-7-4 0,2 6 4 0,-6-4 0 16,5 2-2-16,0-2 3 0,-1-1-2 0,2 0-1 15,-2 0 3-15,4 0-1 0,-2-1 2 16,2 0-2-16,0-3-2 0,1 2 1 0,2-3 0 0,0 0 0 15,3-5 0-15,1 3-1 0,1-2 2 0,5-2-5 16,2 0-3-16,-6-2-4 0,4 1 3 0,2-2-4 16,-3 1-1-16,4-7-1 0,-1 2-7 0,1-2 2 15,-2-3 1-15,1 2-1 0,-5-3 1 0,2 1-2 16,-2 1 2-16,-4 1 3 0,-3-1 3 0,0-2 1 16,3-5 0-16,-6 8 0 0,1 0 2 0,-4-1-1 15,-1 0 1-15,-2 4 2 0,0-3 0 0,-2 3 0 16,-4 7 4-16,8-11 2 0,-8 11 3 0,6-9-2 15,-6 9 3-15,2-8-2 0,-2 8-1 0,0 0-6 0,9-5 4 16,-9 5-4-16,0 0 1 0,0 0 2 0,0 0-2 16,0 0 0-16,0 0 4 0,0 0 1 15,0 0-1-15,8 24-2 0,-8-24 3 0,1 15-3 0,1-7 0 16,2 0-2-16,-4-8 7 0,6 13-4 0,0-2 0 16,-1-5 2-16,1 2-1 0,-6-8 1 0,12 11 2 15,-5-5-4-15,1 0 3 0,3-2 1 0,0 0-2 16,-1-1 2-16,4 1 1 0,2 0-1 0,4-4 0 15,-4 0 2-15,3-1-1 0,1-2-4 0,-1 2 1 16,8-1-1-16,-8-2 2 0,7-1 2 0,-4-2-5 16,3 0 3-16,-2 1-3 0,-4 0 1 0,1 2 1 15,-1-3 0-15,0 0 4 0,-1 0-5 0,-1 1 1 0,1-1 1 16,2-5-4-16,-2 1 4 0,-3 3-3 16,-1 0 1-16,-2-6 1 0,-2 7 3 0,2-3-4 15,-5 3-1-15,4-2 3 0,-8-1-1 0,3 2 4 0,-2 0-6 16,-2-3 0-16,-2 11 3 0,0-19-4 0,0 19-1 15,-6-16 3-15,3 6-5 0,-3 4 4 16,-2-3-4-16,-3 0 3 0,0 1 0 0,-2 0-1 0,-4 2 0 16,1 3-2-16,-1-1 0 0,0 0 3 0,0-2-2 15,-1 5 3-15,-1 1 0 0,-1-2 2 0,4 4 1 16,-3 2 5-16,1-4 1 0,3 3-7 0,-2 1 5 16,3 0 1-16,-3-3-3 0,4 1 2 0,-2 2-2 15,1 2 1-15,5-1-3 0,0 2 2 0,-2 2 1 16,3-3-2-16,-2 3-1 0,2-3 0 0,2 1 1 15,-1 0-4-15,7-7 0 0,-9 17 5 0,4-9 0 16,-1-1-2-16,5 3-5 0,1-10 2 0,-5 21 1 16,4-7 1-16,1-5-2 0,0-9 2 0,1 20-1 15,4-11-1-15,-2 1 2 0,3-2 3 0,0 0-3 16,4 2 0-16,-1-4-2 0,0 1 0 0,8 1-1 0,-4-5-1 16,2 1-3-16,4-4-1 0,-1 2-6 0,2-2-4 15,-3 0-5-15,3 0 2 0,5-3-5 0,2-3 0 16,-8 6 7-16,-1-6-1 0,2 1-2 0,2-6 1 15,-3 4-2-15,2-4 4 0,3-1 1 0,-4 2 4 16,0-5-4-16,-3-2 5 0,-1 7 0 0,1-2 4 16,-4 0-4-16,-1 0 2 0,0 0 1 0,0 3 2 15,-3-2 0-15,0 0 3 0,-3 2 3 0,0 0 0 16,-6 9 6-16,7-12 4 0,-2 5 0 0,-5 7 7 16,7-8-4-16,-7 8-2 0,8-6 0 0,-8 6-1 15,0 0-5-15,0 0 1 0,0 0-3 0,0 0 2 16,0 0-1-16,0 0 2 0,0 0 4 0,-8 36-1 15,7-24 2-15,-5 2 1 0,1-1-4 0,4 3 0 0,-5 1 1 16,4-3-1-16,1 1-4 0,-2 0 0 0,1 0 2 16,2 0-1-16,2-5 2 0,1 0 1 0,0 0-8 15,-3-10 5-15,7 16 1 0,-1-10-3 0,0 0 2 16,-6-6 2-16,20 7-3 0,-9-7-4 0,4 1 4 16,-1-5-2-16,4 1 0 0,-2-1-1 0,2 1-5 15,0-8-1-15,-2 1-3 0,5 0-1 0,5-1-1 16,-13 0 1-16,12-3 0 0,-10 3 7 0,2 5-2 15,-2-4 2-15,-7 2-2 0,0 4 0 0,1-3 1 16,-3 0 0-16,-6 7 1 0,10-6 2 0,-10 6-3 0,11-4 1 16,-11 4-1-16,0 0 0 0,0 0-4 15,12-3 6-15,-12 3-3 0,0 0 2 0,0 0-2 0,0 0 1 16,0 0 1-16,10 8-1 0,-10-8 1 0,2 13 7 16,1-5-4-16,-3-8-1 0,1 16 3 15,2-7-2-15,-3-9-1 0,0 20 1 0,2-9 1 0,-1 1 0 16,1 0 2-16,-2-12-3 0,1 18-1 0,2-10 1 15,-3-8 3-15,3 18-1 0,1-13 1 0,-4-5-1 16,3 12 0-16,-3-12-2 0,3 8 1 0,-3-8-2 16,8 7 4-16,-8-7 1 0,0 0-3 0,0 0 4 15,13 0-6-15,-13 0 5 0,0 0-7 0,21-12-4 16,-15 6-3-16,0-2-7 0,3-4-2 0,1 1-3 16,4 2-8-16,-1-10 2 0,5 2 2 0,-7 2 4 15,2 1 0-15,1 3 1 0,2-8 3 0,-3 7 4 16,-4-3-3-16,3 3 6 0,0 0 0 0,-1-1-4 0,1 3 6 15,-2 0 2-15,-1 3 0 0,-2-2 2 0,-1 3 5 16,2-1-1-16,-8 7 6 0,10-9-3 0,-5 4 0 16,-5 5-1-16,0 0-1 0,12-6 1 0,-12 6 3 15,0 0 6-15,0 0 8 0,19 6 1 0,-12-1 4 16,-7-5 3-16,6 13 0 0,-1-6-2 0,-2 0 4 16,3 3-5-16,-2-1-2 0,-1 2 1 0,2 0-5 15,-1-2 1-15,-2 1-2 0,4 5-1 0,-3-3-2 16,1 0 3-16,2 3-6 0,-4-6-15 0,2 4-32 15,-2-2-36-15,-1-2-36 0,4 6-20 0,-1-7-37 16,1-2-39-16,0 5-235 0,1-8-475 0,3 3 209 16</inkml:trace>
        </inkml:traceGroup>
        <inkml:traceGroup>
          <inkml:annotationXML>
            <emma:emma xmlns:emma="http://www.w3.org/2003/04/emma" version="1.0">
              <emma:interpretation id="{EACE1F6F-6CFE-4908-B1A7-A15208F4A58F}" emma:medium="tactile" emma:mode="ink">
                <msink:context xmlns:msink="http://schemas.microsoft.com/ink/2010/main" type="inkWord" rotatedBoundingBox="5901,8597 7863,8550 7872,8923 5910,8970"/>
              </emma:interpretation>
            </emma:emma>
          </inkml:annotationXML>
          <inkml:trace contextRef="#ctx0" brushRef="#br0" timeOffset="126604.73">3998 7637 58 0,'0'0'266'0,"0"0"-11"16,0 0-9-16,0 0-12 0,0 0-11 0,0 0-13 15,0 0-13-15,0 0-12 0,0 0-15 0,0 0-12 16,0 0-16-16,0 0-15 0,0 0-16 0,0 0-10 16,0 0-10-16,0 0-6 0,0 0-8 0,0 0-9 0,0 0-14 15,0 0 3-15,0 0-7 0,0 0-3 16,-4 42-6-16,4-42-1 0,3 17-2 0,1-9-5 16,-1 7-5-16,0-4-4 0,1-3 2 0,-1 3-2 0,6-3-3 15,-1 3-6-15,-5-5 1 0,6 0 2 0,-5 1-5 16,5-2 0-16,-9-5-2 0,14 9-2 15,-5-2-9-15,-1-4-1 0,3 2-4 0,2-5 2 0,-13 0-11 16,23 0 0-16,-23 0 0 0,19-6-5 0,-5 1-4 16,2-1 2-16,-7 2-1 0,7-4 0 0,1-5 0 15,-5 2-1-15,1-2 0 0,0 0 2 0,1 1 1 16,-2-1 7-16,-2 1-3 0,1 0 4 0,-2 0 1 16,1 1 9-16,-1 1 10 0,-4 3 6 0,0-2 5 0,-5 9 9 15,6-12 2-15,-6 12 5 0,3-9-2 0,-3 9 1 16,6-9-2-16,-6 9-7 0,0 0-4 0,0 0-1 15,5-9-5-15,-5 9-1 0,0 0-5 0,0 0 3 16,0 0-4-16,0 0 0 0,0 0-2 0,0 0 3 16,0 0-6-16,-6 39 2 0,4-28-5 0,-1 0 5 15,3-11-4-15,0 22 4 0,-3-9-3 0,6-3 5 16,-3-1-2-16,3 4 0 0,0-2-2 0,-3 0-2 16,6 0-2-16,-1-3 4 0,2 4-6 0,1-1 1 15,2-2-6-15,1 0-5 0,2 0-3 0,-1 1-4 16,4-5-8-16,-2 1 0 0,5-3-11 0,-2 3-1 15,5-2-13-15,-3-4-1 0,1 1-4 0,-4-1 6 0,4 0-10 16,-4-1 6-16,0-3 6 0,1 2 3 0,-2-3 1 16,-5 3 5-16,2-7 3 0,1 3 5 15,-2-3-1-15,-5 1 8 0,1-2 2 0,2 3 3 0,-1-7 0 16,-2 1 3-16,0-1 1 0,1 1 5 0,2-2-2 16,-3-1 6-16,1 3 5 0,2 0 4 0,-4 1 3 15,-2-1 9-15,3 2 2 0,-3 4 7 0,-3 7 2 16,9-13 1-16,-9 13-5 0,3-11 2 0,-3 11 0 15,7-11-2-15,-7 11-4 0,3-7-1 0,-3 7-9 16,0 0 4-16,0 0-2 0,8-6-1 0,-8 6-2 16,0 0 0-16,0 0 2 0,0 0-3 0,0 0-1 15,15 17 2-15,-15-17-2 0,4 12 5 0,-4-12-8 0,6 15 2 16,-3-9-1-16,1 4 3 0,-2-1-2 16,5 1 3-16,-4-2-3 0,0 2 2 0,5-3-3 15,1 3 3-15,-3-3-2 0,1-2 3 0,2 2-3 0,0 1 3 16,8-3-4-16,-3-2 1 0,4 1 3 0,-1-1-1 15,10-2 1-15,1 2-5 0,2-2 1 0,-2-2-2 16,2-3-11-16,12-3-3 0,-1 3-11 0,-2-8-3 16,-2 1-4-16,2 0-4 0,-4-3-8 0,-9-2 0 15,3 3 6-15,-2 0 4 0,-2-1 1 0,0 2 5 16,-5-4 8-16,-4 6-4 0,-2-4 6 0,-1 3 7 16,-1-2 8-16,-5 4 9 0,-1-1 1 0,0 2 4 15,-1 0 9-15,-2 0 5 0,-3 8 3 0,0-17-1 0,0 17 0 16,-8-14-4-16,8 14 3 0,-12-10-2 15,2 7 0-15,-2-1-3 0,-1 4 1 0,13 0 1 16,-26-4-4-16,10 4-2 0,-1 4-4 0,-2-2-3 0,6 3-2 16,-14 3 3-16,4 2-1 0,4-4 0 0,0 4-3 15,-1 5 0-15,5-5-1 0,2 4-1 0,-1-4-2 16,2 2 2-16,8 5 0 0,-5-3-3 0,2-1 4 16,4 2 0-16,3-2-5 0,-3 0 4 0,6 1-2 15,3-2-1-15,1 2 1 0,6-1 1 0,4-4 4 16,1 6 3-16,4-5 0 0,5-4 4 0,0 1 3 15,4-3 4-15,11 1 1 0,-3-3 4 0,4 1-5 16,-4 0 2-16,-1-2-3 0,-9-2-3 0,4 2-2 16,8-2-3-16,-11-2 1 0,-1 0 1 0,-6 1-6 15,3-1-6-15,-10 3-17 0,4 0-16 0,-7 0-24 16,-1 0-20-16,-12 0-31 0,19-2-44 0,-19 2-54 0,14-5-241 16,-14 5-480-16,10-6 212 0</inkml:trace>
        </inkml:traceGroup>
        <inkml:traceGroup>
          <inkml:annotationXML>
            <emma:emma xmlns:emma="http://www.w3.org/2003/04/emma" version="1.0">
              <emma:interpretation id="{46F7E8E1-EBC1-471A-B861-67A416E12D90}" emma:medium="tactile" emma:mode="ink">
                <msink:context xmlns:msink="http://schemas.microsoft.com/ink/2010/main" type="inkWord" rotatedBoundingBox="8803,7697 12540,7607 12568,8773 8831,8863"/>
              </emma:interpretation>
            </emma:emma>
          </inkml:annotationXML>
          <inkml:trace contextRef="#ctx0" brushRef="#br0" timeOffset="127808.48">7197 7296 103 0,'0'0'208'0,"-16"-1"-7"0,16 1-11 0,-23 1-11 16,13 0-12-16,-7 1-9 0,4 1-10 0,-5-3-8 15,2 7-14-15,-1-3-9 0,-2 2-11 0,2 2-9 0,1-2-10 16,0-1-8-16,2 5-9 0,-1-4-3 15,5 2-9-15,1-2-6 0,1-1-4 0,0 1-7 16,8-6-4-16,-11 11-2 0,5-5-2 0,6-6-5 0,-6 11 1 16,6-11-6-16,-1 8-1 0,1-8-3 15,0 0-1-15,0 0-2 0,7 17-1 0,-1-14-3 0,-6-3 4 16,19 7-8-16,-8-4 5 0,5-1-2 0,1 0-4 16,2 1 2-16,6 3 0 0,-5-1-1 0,-1-1-8 15,1-2 4-15,-1 1 0 0,0-2 1 0,7 3-1 16,-10-1-3-16,4 0 2 0,-4 1 0 0,0-2 1 15,-2 3-4-15,1-5 2 0,-5 4-2 0,1-3 3 16,1 1-2-16,-12-2-1 0,19 3 1 0,-12 4-1 16,2-4-3-16,-9-3 2 0,11 5 1 0,-2-2 2 15,-9-3-2-15,10 7 0 0,-10-7-3 0,9 6 2 16,-4 0 0-16,-5-6-3 0,6 6 3 0,-6-6 0 0,6 10 1 16,-6-10 0-16,2 10 3 0,-2-10-2 15,0 0-2-15,-2 15 4 0,2-15-5 0,-6 14 2 0,0-7 1 16,6-7 0-16,-14 12 0 0,8-3 2 0,-1-3 2 15,-2-3-1-15,-2 3-1 0,-1-1-3 0,-1 2 3 16,-3-1 0-16,-1-2-3 0,1 0 6 0,-4 0-6 16,1 2 3-16,0-5 0 0,-1 3-1 0,-2-1 0 15,2-3 1-15,1 0-2 0,0 3 5 0,-1-3-1 16,4 0 0-16,-1-5-2 0,4 4 0 0,-3 1-1 16,4-4 1-16,12 4 0 0,-20-3-2 0,20 3 4 15,-13-4-1-15,13 4-5 0,-14-1 4 0,14 1-2 16,-8-4-8-16,8 4-8 0,0 0-12 0,0 0-9 15,0 0-9-15,0 0-9 0,0 0-16 0,0 0-8 0,0 0-22 16,0 0-15-16,25-15-25 0,-15 14-41 0,7-6-162 16,-2 3-371-16,7 1 164 0</inkml:trace>
          <inkml:trace contextRef="#ctx0" brushRef="#br0" timeOffset="128240.88">7653 7688 214 0,'8'5'205'15,"-8"-5"-16"-15,6 6-15 0,-6-6-14 0,9 5-10 16,-9-5-12-16,13 6-11 0,-2-4-14 0,-2 0-8 0,0 1-9 16,1 1-10-16,-10-4-8 0,27 4-4 15,-18-2-4-15,4-1-6 0,4 3-10 0,-3-2 0 16,0-1-5-16,5-2-3 0,-2 2-8 0,-1 1-2 0,4-2-5 15,-4 0 0-15,0 0-5 0,4-2-6 16,-5 1 1-16,0-6 0 0,-1 2-2 0,3 2-1 16,-4-4-1-16,-4 2-2 0,2 2-1 0,1-2 0 0,-5-1-5 15,5 1 5-15,-12 5-7 0,13-8 3 0,-8 1-2 16,-5 7 2-16,12-12-2 0,-6 6 5 0,-5-1-3 16,-1 7 3-16,6-14-8 0,-6 14 8 0,3-14-6 15,-3 14 1-15,-4-14-3 0,4 14 2 0,-8-17-5 16,1 10 3-16,1 0-6 0,-5-3 6 0,1 2-2 15,-3-2-3-15,-2 3 3 0,-2-3 0 0,1 5-5 16,-4-1 1-16,1 5 1 0,-6-6-2 0,-1-1 0 16,0 6 1-16,0 0 0 0,-1 2-2 0,8 0-5 15,3 2-8-15,-4 0-12 0,1 0-9 0,5 4-10 16,-1-2-19-16,2 3-15 0,4-2-15 0,2 1-12 16,-1 1-21-16,8-7-10 0,-12 10-52 0,12-10-105 15,0 11-321-15,0-11 141 0</inkml:trace>
          <inkml:trace contextRef="#ctx0" brushRef="#br0" timeOffset="129608.54">8184 7686 213 0,'8'-3'204'16,"4"0"-13"-16,3-4-14 0,0-1-15 0,1 4-15 15,-3-2-17-15,7-1-8 0,-4-3-12 0,4 5-7 16,-3-4-14-16,7-2-8 0,-1-3-3 0,-7 3-9 15,3-2-5-15,7-1-5 0,-5-1-3 0,0 2-6 16,-2-2-6-16,2-2-3 0,-2-1-7 0,1 2-3 16,-2-2 0-16,-1-4-3 0,0-1-5 0,1 2-7 15,-2-14-10-15,-2 10-14 0,-1-9-7 0,3 0-13 0,-7-2-14 16,0-3 6-16,-4-3-15 0,2 4-2 16,-2-4-1-16,-4 5 2 0,-1 0 11 0,-6 0 7 15,-1 12 0-15,1-3 13 0,-2 0 10 0,-4 1-1 0,-3 2 10 16,1 1 3-16,0-1 3 0,-4 3 8 0,5-1 0 15,-4 2-5-15,1 1 17 0,3 3 8 0,1 3-4 16,-2 1-1-16,5 0-1 0,-3 2 2 0,3 0-2 16,-3 4 5-16,5 1-3 0,1-1 1 0,6 7-2 15,-13-11 1-15,5 8-7 0,8 3 2 0,0 0-4 16,-18-8-3-16,18 8-4 0,0 0-1 0,-13 4-1 16,13-4-3-16,-15 11-1 0,7-8 4 0,3 5-2 15,-6 1-2-15,4 2 1 0,-2 0 0 0,3 3-1 0,0-1 0 16,-2 2-1-16,2-2 4 0,2 5-1 15,-2-2 1-15,3-1 4 0,0 1-3 0,3 0 6 16,-3 1-4-16,6 1 4 0,0-1-4 0,3 7 0 0,-3 0 6 16,1-2-2-16,2 2-2 0,3-1 5 15,2 1-1-15,-4-1-7 0,2 5 5 0,-1-4 0 0,-1 1-1 16,5-3 0-16,-3 2 0 0,1 1-3 0,-1-1 2 16,2 0-2-16,-2 0 4 0,1 0-4 15,-4 0-1-15,6-2-4 0,-5 1 2 0,2-1-1 0,2-1-2 16,-8 0 2-16,4-3-3 0,-1 0 3 0,0-1-2 15,2 7-1-15,-2-10 3 0,0 3 0 0,-2-2-2 16,4-4-3-16,-1 5 2 0,-1-5 1 0,1 4 0 16,-1-5-2-16,3 3 1 0,-1-3 0 0,4-2-2 15,-5 0 1-15,7 0 0 0,-4-1 2 0,-3 1-1 16,2-4-2-16,0 0 1 0,2-1 1 0,-2 1-4 16,1 2 1-16,-10-6 1 0,18 0-3 0,-18 0 5 15,19 0-5-15,-10-4 3 0,-9 4-1 0,14-2 0 0,-14 2 2 16,15-8-2-16,-9 4-2 0,-6 4 1 0,12-11-2 15,-6 4-2-15,-2 1 1 0,-4 6 3 0,9-14-2 16,-7 4 3-16,2 3-7 0,-1-3 6 0,1 2-1 16,-4 8-1-16,5-17-1 0,-2 13 4 0,-3 4-3 15,6-10 2-15,-6 10-5 0,0 0 1 0,3-11-3 16,-3 11-1-16,0 0 3 0,9-4 0 0,-9 4-3 16,0 0 3-16,0 0-3 0,0 0 3 0,0 0 1 15,19 18 1-15,-13-13-2 0,-1 1 3 0,1 4-1 16,0-2-3-16,-2 2 3 0,7-2 2 0,-3 2-1 15,-2 0 3-15,3 1-1 0,0-1 0 0,3 0 3 0,0-3 0 16,-1 0-1-16,1 0 0 0,-2-1 2 16,3-1-1-16,4 1-2 0,-1-5 2 0,-2 1-1 15,2-2-2-15,0 0 2 0,-1-3-6 0,5-1-3 0,-4-2 1 16,2-1-4-16,-2 1-8 0,2-2 0 0,-1-3-1 16,-2 0-6-16,3-6-3 0,1 2-12 15,2-1 2-15,0-1 4 0,0-1 6 0,-1 2 0 0,0 1 1 16,-7 4 3-16,1 0 1 0,-2-2 7 0,0 6 1 15,-5 1 10-15,0-1 4 0,1 2 0 0,-8 5 1 16,10-7-1-16,-10 7 3 0,11-6-10 0,-11 6 5 16,0 0 2-16,10 0 3 0,-10 0-4 0,0 0 5 15,12 7-1-15,-12-7 2 0,9 10 4 0,-4-3 2 16,-5-7-2-16,3 13 2 0,-3-13-4 0,4 15 4 16,-2-8-9-16,-2-7 11 0,4 16-4 0,-1-9 2 15,-3-7-2-15,4 15 0 0,-4-15-3 0,6 11 0 0,-4-4 2 16,5 0 0-16,-1 0 0 0,0-1 0 15,5-1-1-15,1-1 0 0,4 0-1 0,4-1 2 0,-4-1-2 16,3-2-4-16,7 2-1 0,1-1 4 0,-1 3 0 16,3-7-4-16,-2 2 4 0,2 1-1 0,-2 0-2 15,-1-3-1-15,-3 1-2 0,3-4 3 0,-5 4-5 16,-2-2 2-16,-1 0 1 0,-2-1 0 0,1 3 0 16,-2-5 0-16,-2-1-3 0,1 3 4 0,-4-2-2 15,-1 3 2-15,-2-5-2 0,1 3 0 0,-8 6-4 16,6-18 6-16,-3 11-4 0,-3 7 2 0,-3-15-4 15,3 15 2-15,-6-21-3 0,1 13 5 0,-1 1-6 16,-3-3 4-16,2 4-3 0,-6 1 1 0,2-1-1 0,1 3 7 16,-4-2-5-16,-1 5-1 0,15 0 2 0,-27 1-3 15,16 2 1-15,-4-2 2 0,-2 5-1 0,4-1 4 16,2 3-2-16,-5-3-1 0,7 5 0 0,-4 4-1 16,5-7 0-16,2 4 1 0,-1 3 6 0,2-6-7 15,5 3 4-15,0 2 1 0,0 3-1 0,6-6 3 16,2 4 7-16,4-3 9 0,7 5-1 0,5-4-3 15,1 0 7-15,2 1 1 0,4-7 6 0,11 5-1 16,1-7 2-16,1 2-4 0,5 0-3 0,-6-1 2 16,2-1-6-16,1-2 2 0,0-1-2 0,-5-1-2 15,-1 0-2-15,-12-1-5 0,5-1-7 0,-3-2-22 16,-6-1-24-16,-5 3-35 0,3-2-24 0,-5 2-30 16,-4-3-49-16,1-1-230 0,-2 2-446 0,-5-3 197 15</inkml:trace>
        </inkml:traceGroup>
        <inkml:traceGroup>
          <inkml:annotationXML>
            <emma:emma xmlns:emma="http://www.w3.org/2003/04/emma" version="1.0">
              <emma:interpretation id="{28513667-A146-411C-AA47-2A4BFAB7072C}" emma:medium="tactile" emma:mode="ink">
                <msink:context xmlns:msink="http://schemas.microsoft.com/ink/2010/main" type="inkWord" rotatedBoundingBox="13310,7918 15251,7871 15271,8705 13330,8752"/>
              </emma:interpretation>
            </emma:emma>
          </inkml:annotationXML>
          <inkml:trace contextRef="#ctx0" brushRef="#br0" timeOffset="131722.67">11431 7483 104 0,'-16'21'169'0,"16"-21"-17"16,0 0-10-16,0 0-10 0,0 0-12 0,0 0-4 16,0 0-14-16,13 14-16 0,-13-14 4 0,8 4-9 15,-8-4-7-15,7 5-4 0,-7-5-3 0,13 3-7 16,-4 0-4-16,-9-3-2 0,17 5-2 0,-8-3-8 16,3 1-4-16,1-1-7 0,-1-1-2 0,-2 0-4 15,7 3-3-15,-2-2-1 0,0-2-1 0,4 0 0 16,0 0-4-16,1-2-1 0,-2 1-2 0,3-2-3 0,-3 2-1 15,-4-2 1-15,3-2 0 0,-1 1-4 16,-1 0 0-16,0-1 3 0,-3 2-8 0,1-4 0 16,-2 3-1-16,-1-3 4 0,1 2-3 0,-4 0-2 0,1-2 15 15,-8 7-4-15,12-11-3 0,-8 4 0 0,-4 7 1 16,5-12-5-16,-5 12 2 0,3-16-2 0,-3 16-2 16,0 0 3-16,-6-18-2 0,1 10 0 0,5 8 1 15,-12-12 2-15,5 6 1 0,-4-1-1 0,1 1 0 16,-5 1-2-16,-2-1 8 0,3 2 1 0,-6 1 3 15,-2-1 5-15,1 3 1 0,-4-1 0 0,7 2 8 16,-3-4-2-16,1 4 0 0,0 0-1 0,-6 0-3 16,7 4 3-16,2-4-9 0,4 3 1 0,0 1-3 15,-1 3-1-15,2 0-2 0,2-2-1 0,2 2-6 0,1 0 4 16,7-7-2-16,-6 17 4 0,3-6-4 0,3 0 0 16,0-11-3-16,4 25 2 0,5-11-1 0,-1-2 0 15,4-2-3-15,-2 5-2 0,4-4-3 0,2-1 7 16,-1 0-1-16,3-4-2 15,3 3 3-15,4 0 0 0,-1-6-3 0,-5 0 3 0,7-1-4 0,-8-2 2 16,2 1-5-16,0-2 1 0,-1-1-1 0,-1 2-5 16,0-6-1-16,-3 2-2 0,4 0 0 0,-2-3-6 15,-2-1-3-15,-1-3 1 0,0 3-3 0,-1-4 2 0,4-2-3 16,-4 2 6-16,-4 1 1 0,5-2 3 16,-4 2-3-16,-1 2 3 0,0-2-1 0,0 4 5 15,-3-3 0-15,-2 4 8 0,-4 6-1 0,11-8 1 0,-11 8 1 16,7-10 2-16,-7 10-5 0,0 0 3 0,6-7-7 15,-6 7 2-15,0 0-1 0,0 0-1 16,0 0 4-16,0 0 0 0,12 22 0 0,-12-22-3 0,5 15 5 16,-5-6-3-16,4 0-1 0,0 2 5 0,-1 0-1 15,3 2 2-15,2-1-3 0,-1-1 3 0,2-1-5 16,-1 0 6-16,1 0 4 0,3-1-4 0,0-2-1 16,-2 1 8-16,6-3-3 0,-2-2 2 0,1 3-3 15,0-4-1-15,1 0 3 0,0-4-1 0,1 2-2 16,2-2-2-16,-1-1 2 0,2-3-1 0,5-2-1 15,0-1 2-15,-4-3-2 0,3 1 1 0,-3-4-4 16,1-1-4-16,-1-2-6 0,3-2-14 0,-3-1-10 16,4-8-3-16,2-2-3 0,-6 0-9 0,0-4-10 0,-5 0 6 15,-2 1 7-15,-1 1 1 0,-4-4 8 0,-5 10 4 16,-1-2 8-16,2 1 6 0,-5 0 6 0,-5 1 7 16,0 2 14-16,0-4 5 0,-4 5 0 0,-1 1 8 15,-2-2 5-15,0 11 5 0,-2-5-4 0,2 3 5 16,2 1-3-16,-3 4 3 0,1 2-8 0,0-2 2 15,3 5-6-15,1 2-3 0,8 4-6 0,-19-3 1 16,19 3 1-16,-19 3-5 0,8 2 1 0,2 5-2 16,-1 2-2-16,-4 0-1 0,5 5 1 0,-3 5 0 15,3 1 0-15,2 6-1 0,-2 6-2 0,2 2 3 16,1 1-3-16,3 4 11 0,4-2-6 0,-1 1 4 16,6 1-4-16,0-2-1 0,2-3-2 0,0-1 0 0,4-3 3 15,0 6 2-15,0-15-2 0,-1 1 0 16,11 6-1-16,-9-7-3 0,4-6 2 0,2 2-3 15,-1-4 2-15,2 0 3 0,-1-1-1 0,3-3 0 0,1 0-1 16,5-5 5-16,-1-2-2 0,0 0-1 0,1-3-5 16,3 1 3-16,-2-6-1 0,-1 1 0 0,3-2-1 15,-2 1 1-15,1-4-7 0,-4-3 3 0,1-1-11 16,0 2-8-16,0-6-5 0,7-4-8 16,-1 2-9-16,-9-2-9 0,-2-2-3 0,7-5-3 0,3-3-12 15,-2-4 0-15,-6 2-3 0,-2-5-10 0,-2-1-4 16,-4 1 0-16,-1-2 7 0,-3 2 1 0,-1-4 12 15,-8 4 7-15,1 8 18 0,-4 0 1 0,-1 0 21 16,-4 1 6-16,-1 2 9 0,-1 1 11 0,-4 2 3 0,1 0 2 16,-1 6 14-16,1 1-2 0,-2 2 7 15,0 1 0-15,0 1 7 0,2 2-4 0,-7 3 6 0,7 0-2 16,-4 1-1-16,-2 2-5 0,4 3-2 0,12 0-4 16,-31 3 2-16,13 8 2 0,-2-1 1 0,-2 6 4 15,4 0-4-15,3 6-6 0,-4 2 1 0,-1 7 4 16,3 3 1-16,2 1-4 0,3 2-3 0,3-1-1 15,1 3-3-15,2-2-2 0,6-7-1 0,3 5-1 16,2 4 2-16,4-5-6 0,-3-4 1 0,6-5 0 16,0 3-4-16,5 3 1 0,6 0-2 0,-7-11-11 15,4 3-19-15,6 1-22 0,-2-6-26 0,-3-3-24 16,6-2-43-16,0-2-59 0,1 0-157 0,4-8-380 0,-4 2 168 16</inkml:trace>
        </inkml:traceGroup>
        <inkml:traceGroup>
          <inkml:annotationXML>
            <emma:emma xmlns:emma="http://www.w3.org/2003/04/emma" version="1.0">
              <emma:interpretation id="{8B6C3C82-AD4C-4B2E-ABD2-CEA94DF04C00}" emma:medium="tactile" emma:mode="ink">
                <msink:context xmlns:msink="http://schemas.microsoft.com/ink/2010/main" type="inkWord" rotatedBoundingBox="16214,7778 21110,7660 21142,8980 16246,9098"/>
              </emma:interpretation>
            </emma:emma>
          </inkml:annotationXML>
          <inkml:trace contextRef="#ctx0" brushRef="#br0" timeOffset="132105.62">14403 7369 200 0,'0'0'202'0,"0"0"-19"0,0 0-20 0,0 0-13 16,0 0-9-16,0 0-10 0,0 0-7 0,0 0 1 16,0 0-5-16,0 0-7 0,0 0 1 15,6 45 1-15,-3-32-5 0,-3 1-11 0,2 3-7 0,-1 1-8 16,5 7-8-16,-1-1-4 0,-1 2-9 15,2 0-3-15,0 3-5 0,0 4-6 0,0-4-8 0,2-1 1 16,-2 1-7-16,2-1-2 0,-2-4-5 0,2 4 5 16,2-3-3-16,-2-1-14 0,-1 0-15 0,4-4-18 15,-4-3-18-15,1-3-21 0,-2 1-18 0,3-1-15 16,1-3-21-16,-1-4-36 0,-2-4-37 0,-1 2-182 16,-6-5-396-16,17 6 175 0</inkml:trace>
          <inkml:trace contextRef="#ctx0" brushRef="#br0" timeOffset="132455.48">14335 7355 2 0,'-8'-23'273'15,"4"6"-18"-15,1 1-11 0,0 0-19 0,3 1-18 16,0-2-21-16,0 1-19 0,4 5-15 0,2 0-16 15,0 1-12-15,2 1-20 0,1 0-4 0,1 2-14 16,4 4-7-16,0-3-7 0,4 2-10 0,-1 3-5 16,2-1-6-16,-1 4-7 0,1-1-5 0,1 5-4 15,-2 1-4-15,1-1-9 0,-2 5 2 0,-3 0-3 16,0 0-1-16,-1 2-5 0,-2 1 1 0,-2 3-2 16,0-1-3-16,0-2 1 0,-5 3-4 0,1 1 1 0,0-1 0 15,-6-4-1-15,1 5 1 0,-4-5-3 16,-1 1 1-16,-2-3-1 0,-2 0 3 0,1-1-7 15,-2 0 9-15,-2-2-6 0,3 0 3 0,0-3-15 0,0 0-14 16,9-5-16-16,-13 6-18 0,13-6-18 0,-11 5-8 16,11-5-12-16,0 0-23 0,0 0-26 15,0 0-23-15,0 0-49 0,0 0-117 0,0 0-356 0,46-13 158 16</inkml:trace>
          <inkml:trace contextRef="#ctx0" brushRef="#br0" timeOffset="133000.67">14919 7350 195 0,'0'0'266'0,"8"-4"-12"16,-8 4-12-16,0 0-16 0,0 0-18 0,12-1-21 16,-12 1-21-16,0 0-17 0,0 0-18 0,0 0-7 15,0 0-17-15,13 10-9 0,-13-10-13 0,6 8-7 16,-6-8-4-16,8 12-14 0,-4-6-3 0,-1 1-6 16,3 0-5-16,-1 3 2 0,-2-3-10 0,-3-7-7 0,5 15 4 15,0-8-9-15,-5-7-10 0,1 9-10 16,-1-9-15-16,6 13-8 0,-6-13-11 0,3 11-7 0,-3-11-5 15,0 0 2-15,5 8 3 0,-5-8 3 0,0 0 2 16,0 0 4-16,0 0 0 0,0 0-7 0,0 0-3 16,0 0 1-16,21-21-1 0,-14 15-4 0,-1-2 0 15,5-2 7-15,-1-1 1 0,1 2 5 0,-4 0 4 16,5 0-2-16,-5 3 5 0,2-5 1 0,8 3 1 0,-10 2 8 16,2 1-2-16,-1-1 2 0,3 1 2 15,-3-1 0-15,-8 6 4 0,22-6-3 0,-11 5 3 16,-1-1-3-16,-10 2 3 0,20 0-1 0,-20 0 4 15,20 3-3-15,-8 1-2 0,2-2 1 0,-1 4 4 16,-4-1-4-16,6 5 3 0,3-3-9 0,-3 0 13 16,1 0-5-16,1 3 3 0,2-2 0 0,2 2 3 0,-2-3-3 15,-2-4 2-15,-1 7 2 0,4-5-5 0,-3 1 2 16,3-5-1-16,-4 1 5 0,2 3-2 16,-4-5-3-16,0 0 5 0,3 0-6 0,-4 0 7 0,-13 0 0 15,18-5 1-15,-7 2 4 0,1-1 3 0,-12 4-4 16,10-11-2-16,-1 4 2 0,-9 7-2 0,7-13 2 15,-5 3-2-15,-2 10 3 0,1-16-1 0,-1 16 0 16,-6-16 0-16,3 8-4 0,3 8 3 0,-13-16 0 16,6 12-2-16,-10-2-3 0,7 3-3 0,-2 1 3 0,-3-1-4 15,-2 1 4-15,3 2-2 0,-1 0-3 16,-2 2-6-16,2 1-13 0,0-1-9 0,-1 2-12 16,6 1-17-16,-5-1-22 0,6 2-16 0,9-6-19 0,-18 8-37 15,10-5-143-15,8-3-317 0,0 0 141 0</inkml:trace>
          <inkml:trace contextRef="#ctx0" brushRef="#br0" timeOffset="133513.07">15834 6980 225 0,'3'-8'277'16,"1"-2"-14"-16,1 3-20 0,-5 7-24 0,3-11-22 0,-3 11-21 15,4-9-22-15,-4 9-14 0,0 0-16 16,0 0-15-16,0 0-12 0,16 14-7 0,-11-4-11 16,1 3-9-16,-3 1-5 0,1 4-6 0,2 6-6 0,0 4-5 15,-4-1-2-15,2 9-4 0,-2-8-7 16,1-3 0-16,0 3-4 0,0-2-3 0,0 0-3 16,-2-3 0-16,2 1-4 0,3 1-5 0,-1-10 2 0,-4 2-4 15,2-3-1-15,0 2 2 0,-1-7-4 0,0 1 0 16,0-3 1-16,-2-7-6 0,1 17-9 0,2-10 3 15,-3-7 2-15,5 7 1 0,-5-7-5 0,0 0-5 16,10 5-11-16,-10-5-10 0,0 0-16 0,23-8 2 16,-14 2-4-16,0-1-13 0,3-2-11 0,1 0-4 15,0-5 5-15,1 5 5 0,1-2 8 0,0-1 7 16,-2 4 4-16,1-4 0 0,2 1 5 0,-1-2 8 16,-2 5 8-16,1 0 2 0,-2 2 7 0,0-4 7 15,-4 5-6-15,3 0 11 0,-1 1 4 0,1 0 1 16,2 3-7-16,-13 1 2 0,17 1 0 0,-17-1 3 15,16 4-1-15,-10 2 2 0,-6-6-1 0,10 11 3 0,-4-3 4 16,-1 2 7-16,-2-4 9 0,1 4 1 16,1-1 2-16,-4 2-1 0,-1-11 7 0,0 19 6 15,0-12 2-15,0-7 7 0,-6 21 10 0,-1-14 2 0,-1 1-6 16,-4 3-3-16,-2-5-7 0,-3 1-2 0,2-1-6 16,-3-2-10-16,-1-1-18 0,3-3-24 0,-4 5-29 15,2-4-30-15,-1-1-28 0,2-2-37 0,1-2-40 16,1-2-202-16,3-1-414 0,-1 2 183 0</inkml:trace>
          <inkml:trace contextRef="#ctx0" brushRef="#br0" timeOffset="135651.71">16609 7522 147 0,'0'0'201'0,"0"0"-20"0,0 0-19 16,0 0-12-16,17-21-21 0,-11 16-7 0,5-4-15 15,1-1-8-15,2 0-15 0,-1-3-2 0,2 1-3 16,-1 2-1-16,6-8-8 0,-3-3-4 0,2 3-7 16,-2-2-6-16,1 2-3 0,-4-2-3 0,1-1-2 15,2-4-4-15,-1 0-7 0,2-6-4 0,-6 7-5 16,3-15-4-16,-2 6 4 0,-1 7-2 0,-3-2-3 0,-1 2 5 16,-2-1 0-16,-2 0-2 0,2 2 2 15,-3 5-3-15,-3-4 0 0,3 1-5 0,-6 4 7 0,2-3-1 16,-1 2 3-16,-1 5 1 0,2-2 0 0,-2 0-4 15,-3 0 5-15,3-1-9 0,0 5 4 0,-2 2-3 16,4-3-1-16,-4-1-4 0,2 4 8 0,-3 4-3 16,5-6-3-16,-5 6-1 0,6 7-5 15,-11-15 4-15,5 8-3 0,6 7-2 0,-9-11 1 0,2 9 1 16,7 2-4-16,-16-7-3 0,16 7-4 0,-21 0 2 16,21 0 2-16,-21 3-2 0,7 1 1 0,0 5-2 15,0-3-2-15,-2 5-1 0,2-1 2 0,-1 2-2 16,3 2 1-16,-2 4-1 0,2-3-2 0,1 4 3 15,1 3 0-15,4-1 0 0,-2 3 0 0,4 0 2 16,1 0 0-16,3 3-2 0,-2-1 1 0,4-1 1 16,-1 3-3-16,1 0 1 0,1-1 0 0,-2 0 1 15,4 0-1-15,-4 0-5 0,5-1 8 0,-4 0-3 0,4-1 4 16,-2-1-3-16,1 1 2 0,-1-2-6 0,4-1 4 16,2 0 1-16,-3 1-2 0,2-1 2 0,2 1 2 15,-1-4-4-15,2-2-2 0,2 1 5 16,-1-5 1-16,-1 1-1 0,1 0 0 0,2 0 0 0,-1-4 0 15,2 4 0-15,-1-5-1 0,0-1-1 0,1 2 4 16,-1-2-4-16,0-3 0 0,3 1 3 0,-1-1 0 16,0 0 0-16,1-2 0 0,2 1-1 0,-2-3-1 15,1 1 0-15,0-4 2 0,-1 2-2 0,2 0 2 16,-1-4-5-16,2 3 1 0,-2 0 2 0,-4-3 0 16,3 1 2-16,-3-1-3 0,0-1 2 0,-2-1 2 0,5 1-4 15,-4-4 1-15,-1 3-4 0,2-3 1 16,1-2 1-16,-1 4-6 0,-1-2-2 0,-2-4 1 15,1 1-3-15,-1 2 2 0,-2-5-3 0,1 5 2 0,-2-5-1 16,-2 3-1-16,4 0-2 0,-5-1 4 0,-3 1 2 16,3 0-2-16,-5 3-1 0,4-1 5 0,-4-3-3 15,-1 13 5-15,3-21-3 0,-7 10-1 0,4 11 0 16,-5-20 1-16,2 9 0 0,-3 4 2 0,2-3 0 16,-2 2-1-16,-2-5-6 0,-1 6 11 0,-3-7-4 15,4 7 2-15,-3-1-1 0,-1-2 3 0,-1 3 2 16,4 0-5-16,-3 1 4 0,12 6 2 0,-17-7 2 15,7 2 0-15,10 5-4 0,-15-5-4 0,8 4 4 16,7 1 3-16,-18-2-3 0,18 2 0 0,-14 5-2 0,14-5 2 16,-12 8 0-16,5-6-2 0,7-2 0 0,-12 11 0 15,8-4-1-15,-1-1 2 0,-1 2 1 0,3 0-1 16,-1 2 0-16,-1 4 0 0,4-4 2 0,-2 5-2 16,-2-6 0-16,4 6 3 0,1-1-3 0,0-1-2 15,3 2 5-15,0 0 1 0,0-3-2 0,3 3 1 16,0-1-1-16,1-1 0 0,2 1 1 0,1-2 2 15,2 1-4-15,-1 0 1 0,1-1-1 0,1-2 4 16,2 0 0-16,1 0-3 0,-4-3 1 0,2 4 2 16,1-5-3-16,-2 2 4 0,1-2-2 0,0-1 0 15,3-2 1-15,-2 2 0 0,3-3-3 0,-2 1 0 0,-1 0-1 16,3-3 6-16,-6 0-3 0,3-3-3 16,0 1 3-16,4 1-5 0,0-3 5 0,1 1 2 0,-5-1-2 15,4-5 0-15,-1 4 0 0,0-3-3 0,-3 1 2 16,3-2 2-16,-5 1-2 0,1-1 2 0,-4-2-3 15,2 0 1-15,0 0-1 0,-3-2 0 0,1 4 3 16,-1-3-2-16,-1 0 0 0,-1 2 2 0,-1 2 2 16,-1 0 13-16,1 0 0 0,-6 8 2 0,7-13 2 15,-7 13 0-15,6-9-4 0,-6 9 0 0,3-8-1 16,-3 8-3-16,0 0-4 0,0 0-3 0,0 0-2 16,6-9 0-16,-6 9-4 0,0 0 2 0,0 0 1 15,0 0-3-15,0 0-2 0,0 0 2 0,0 0-2 16,0 0-2-16,-3 39 0 0,3-39 1 0,0 16 2 15,1-8 1-15,-1-8-4 0,5 18 5 0,-4-7-4 0,2 0 3 16,2-2 0-16,-1-2 2 0,-1 2-2 0,3-1 0 16,0 1 0-16,2-2 3 0,-1 0-3 15,1 0 3-15,-2-1-2 0,4-4 5 0,-1 2-6 0,-9-4 4 16,21 5-6-16,-11-5 6 0,-1 2-2 0,-9-2 0 16,24-2-2-16,-13-2 5 0,0 3-5 0,1-3 2 15,3-1-3-15,-3-2 0 0,2-1 2 0,-2-3 0 16,0 2-3-16,-4-5 2 0,4 4-1 0,-1 0-1 15,-1-1 3-15,-1 1-3 0,0-1 1 0,-1 4 3 16,-1-3 1-16,-4 3 8 0,3 0 7 0,-6 7 3 16,6-11 5-16,-6 11-3 0,6-7-3 0,-6 7-2 15,0 0-6-15,6-10 1 0,-6 10-9 0,0 0-1 0,0 0 0 16,0 0 1-16,0 0-2 0,0 0-2 0,0 0 1 16,0 0-3-16,0 0-2 0,15 17 0 15,-15-17 3-15,4 7-3 0,-4-7 3 0,3 15 2 0,-3-15 2 16,9 13-3-16,-7-6-2 0,-2-7 3 0,7 11 1 15,-2-5 0-15,-5-6-2 0,10 8 0 0,-4-2 2 16,-6-6-2-16,12 6-1 0,-3-1-2 0,0 1 2 16,-2-3 2-16,-7-3 0 0,15 5 0 0,-6-5-3 15,-9 0 3-15,20 3-6 0,-20-3 2 0,19-3 1 16,-19 3 2-16,21-5-4 0,-9-1-4 0,0-2-6 0,1 0 7 16,-1 0-5-16,-3 0 0 0,3 0-2 15,0-3-1-15,-2 0 1 0,1 2 4 0,-2-1-1 0,1 0-1 16,-4 3 3-16,-1-2 1 0,1 1-1 0,1 3 6 15,-7 5-5-15,10-9-1 0,-10 9-2 0,8-7-1 16,-8 7 1-16,0 0 0 0,10-3-1 0,-10 3 1 16,0 0 0-16,0 0 1 0,0 0 0 0,23 8 1 15,-16-3 0-15,-1 3 0 0,-6-8 4 0,14 13 1 16,-8-4-3-16,1 0 3 0,0-2 0 0,4 4 1 16,-1 0-2-16,-1-3 5 0,-3 0-2 0,2 0 1 15,-2-2-2-15,-2 2-21 0,5-2-30 0,-9-6-29 16,8 11-44-16,-8-11-12 0,9 7-25 0,-9-7-41 0,0 0-230 15,11-1-467-15,-11 1 208 0</inkml:trace>
          <inkml:trace contextRef="#ctx0" brushRef="#br0" timeOffset="136097.39">19195 7047 17 0,'0'0'256'0,"5"-6"-10"0,-5 6-17 15,6-8-14-15,-6 8-10 0,0 0-9 0,4-9-15 16,-4 9-15-16,0 0-14 0,0 0-14 0,0 0-11 16,0 0-14-16,-13-15-11 0,13 15-6 0,-14 0-15 15,14 0-4-15,-19 0-8 0,19 0-10 0,-19 7-4 16,10-3-8-16,9-4-2 0,-18 7-5 0,10-2-3 15,1 0-6-15,-4 2-6 0,5 0 2 0,-1 3-2 16,-1-5-3-16,8-5-2 0,-7 17-3 0,2-7-1 0,4-2-2 16,1-8-2-16,-1 18-3 0,1-18 3 0,1 19-1 15,-1-8-3-15,0-11 1 0,4 18-4 0,-1-8 1 16,-1 0-3-16,2 1 2 0,2-2 1 0,-3 0 0 16,3 4-6-16,0-4 6 0,0 2-4 0,0 0 4 15,2 0-4-15,-7-2-1 0,8 2 1 0,-4 0-2 16,4-2 1-16,-2-1 1 0,-4 3-5 0,3-4 3 15,0-1 2-15,-6-6 2 0,7 12-3 0,-2-6 2 16,-5-6-4-16,7 11 2 0,-7-11 1 0,5 7-1 16,-5-7-5-16,0 0-10 0,1 11-16 0,-1-11-10 15,0 0-23-15,0 0-30 0,-12 7-35 0,12-7-18 16,-15 0-28-16,15 0-73 0,-19-1-142 0,19 1-421 0,-21-6 187 16</inkml:trace>
        </inkml:traceGroup>
        <inkml:traceGroup>
          <inkml:annotationXML>
            <emma:emma xmlns:emma="http://www.w3.org/2003/04/emma" version="1.0">
              <emma:interpretation id="{2FDA346A-FC3E-4843-B5C7-898F46C18E3B}" emma:medium="tactile" emma:mode="ink">
                <msink:context xmlns:msink="http://schemas.microsoft.com/ink/2010/main" type="inkWord" rotatedBoundingBox="22110,7950 25203,7875 25233,9137 22141,9211"/>
              </emma:interpretation>
            </emma:emma>
          </inkml:annotationXML>
          <inkml:trace contextRef="#ctx0" brushRef="#br0" timeOffset="136898.7">20211 7194 112 0,'0'0'238'15,"0"0"-25"-15,0 0-23 0,0 0-16 0,0 0-15 0,0 0-7 16,0 0-8-16,0 0-10 0,-3 31-13 0,3-31-7 16,4 19-10-16,-2-11 2 0,1 2-8 0,0 1-3 15,3 0-5-15,0-2-10 0,1 6-3 0,2-2-6 16,0-1-7-16,-1-6-4 0,3 5-4 0,0-4-2 15,1 0-7-15,0-1-1 0,-3-1-6 0,1-1-2 16,1-2-3-16,1 3 0 0,2-4-6 0,1 0-2 16,-4-1-4-16,-11 0 4 0,27-7-9 0,-14 7 2 15,0-7-2-15,-1-3-2 0,2 3-2 0,-1-4-2 16,-1 0-4-16,2-3 4 0,-2 1-3 0,1-7 1 0,-4 5-2 16,1-2 0-16,-5 1-4 0,4 1 1 15,-2 0-3-15,-1 0 2 0,-3 2 0 0,2-1 0 0,-2 0 2 16,0 5-3-16,0-2 2 0,-3 11 0 15,0-15 7-15,0 15-7 0,4-8-1 0,-4 8-2 16,0 0-3-16,3-12 0 0,-3 12-2 0,0 0 0 0,0 0 0 16,0 0 0-16,0 0 0 0,0 0 5 0,0 39-5 15,0-24 2-15,0 0 0 0,3 0 2 0,0 2-2 16,0 0 2-16,0-3-1 0,1 4 3 0,-1-3-1 16,6 1 1-16,-4-3 0 0,4 2 0 0,-2 1-7 15,1-3-15-15,-2-4-25 0,0 1-33 0,1-3-30 0,-1-2-34 16,-1 1-32-16,-5-6-50 0,16 3-190 0,-4-3-448 15,-12 0 198-15</inkml:trace>
          <inkml:trace contextRef="#ctx0" brushRef="#br0" timeOffset="137281.68">21121 7091 213 0,'0'0'258'0,"-5"-17"-22"0,5 17-20 0,0 0-17 16,-10-9-16-16,10 9-16 0,-14-1-18 0,14 1-13 16,-13-1-13-16,13 1-13 0,-18 4-14 0,18-4-6 0,-19 7-9 15,7-4-7-15,1 4-12 0,-1 0-3 16,2 1-7-16,-1 4-9 0,2-4-3 0,5 0-3 16,-2 1-6-16,-1 2-1 0,4 0-4 0,3-11 1 0,-2 18-4 15,2-5 0-15,2 1-4 0,3 0-2 0,0 0-4 16,2 0 0-16,2 0 1 0,2-1 0 15,-1-1-5-15,2 3 2 0,0 0-2 0,2 0-6 0,-3-5 8 16,3 1-3-16,-2 0-4 0,-3-2 0 0,0 2-1 16,-3-4 2-16,1 0-2 0,-1 0 0 0,-1 1-1 15,-5-8 5-15,7 9 0 0,-7-9 8 0,2 11 10 16,-2-11 4-16,0 0-3 0,0 0-4 0,-20 11 1 16,11-5-1-16,0-5-7 0,9-1 1 0,-19 3-19 15,8-1-19-15,11-2-18 0,-14 1-17 0,14-1-14 16,0 0-24-16,-15-5-22 0,15 5-33 0,0 0-15 15,0 0-41-15,0 0-166 0,15-26-403 0,-7 19 178 16</inkml:trace>
          <inkml:trace contextRef="#ctx0" brushRef="#br0" timeOffset="137502.69">21374 7183 121 0,'0'0'253'0,"0"0"-33"0,0 0-22 16,0 0-16-16,0 0-13 0,18 6-7 0,-18-6-10 15,7 13-11-15,-2-5-11 0,2 6 0 0,-1-3-10 16,2 2-12-16,1 0-7 0,-3 1-10 0,1-1-7 16,1 2-11-16,2 0-3 0,-1-3-8 0,1 2-8 15,-1-2-4-15,2-1-2 0,-2 1-8 0,-2-4-1 16,-2-1-9-16,1 0-22 0,0 1-20 0,-3-1-21 16,-3-7-22-16,6 6-20 0,-6-6-41 0,9 3-46 15,-9-3-76-15,0 0-120 0,0 0-388 0,13-13 173 16</inkml:trace>
          <inkml:trace contextRef="#ctx0" brushRef="#br0" timeOffset="137682.72">21461 6854 177 0,'-3'-8'272'0,"3"8"-22"0,-3-16-29 16,3 16-19-16,-3-12-28 0,3 12-30 0,0 0-25 15,0 0-30-15,0 0-18 0,0 0-33 0,0 0-24 16,0 0-33-16,28 15-30 0,-18-8-48 0,1 6-171 16,1-1-290-16,3-1 129 0</inkml:trace>
          <inkml:trace contextRef="#ctx0" brushRef="#br0" timeOffset="138563.62">21793 7243 209 0,'9'10'213'0,"-9"-10"-16"16,5 7-12-16,1-1-16 0,-6-6-18 0,10 11-19 0,-4-7-6 15,-2 3-12-15,2 0-11 0,3-3-10 0,-9-4-7 16,14 8-9-16,-10-3-5 0,2 0-10 0,2 1-3 16,-8-6-7-16,12 7-5 0,-6-2-4 0,-6-5-3 15,10 6-5-15,-10-6-3 0,9 2-2 0,-9-2-1 16,0 0-3-16,0 0-2 0,19-2-7 0,-19 2 3 15,9-8-3-15,-1 3 0 0,1-1-3 0,0-3-2 16,1 0 0-16,-5 1-7 0,7-3 3 0,-2-1 0 16,-1-1 0-16,-2 0-1 0,4 2 1 0,-4-1-4 0,1 0 2 15,-1 4 7-15,-1-2 10 0,0 3 7 0,2 2 4 16,-8 5-2-16,9-9 1 0,-5 3-3 16,-4 6-7-16,0 0-3 0,10-8-9 0,-10 8 6 0,0 0-5 15,11 0-2-15,-11 0 0 0,0 0-3 0,16 10 0 16,-8-5 3-16,-1 1-1 0,1 1-4 15,5 4 1-15,-7-4 1 0,7 4-1 0,-4-4-2 0,5 3 4 16,2 0-2-16,-2-3-2 0,1 0 3 0,2 2-2 16,-2 0-1-16,5-4 1 0,-2 1 1 0,-2-1-2 15,3 0 0-15,-4-2-1 0,2 0-6 0,-2-1 7 16,0-4 1-16,1 2-5 0,0-3 3 0,1 1-3 16,2 0 0-16,-1-7-4 0,0 3 2 0,0-1-1 0,-2-2-2 15,1 0-3-15,-1 1 6 0,2-3-2 0,-6 4-3 16,3 0-1-16,-9 1 8 0,4-3 0 15,-1 3-2-15,-1 3 1 0,-8 3 2 0,9-6-1 0,-9 6-2 16,10-5-5-16,-10 5-1 0,0 0 5 0,10-4-5 16,-10 4 4-16,0 0-1 0,0 0 2 15,14 11-1-15,-14-11 3 0,10 10-1 0,-2-7 2 0,-1 5-1 16,4-4 1-16,2 6 4 0,1-6-2 0,0 3-1 16,4-1 2-16,-1-3-3 0,2 1-1 0,5-3 6 15,-3 0-6-15,6 1 3 0,-6-2 0 0,5-2 0 16,1 1-2-16,-7 0 3 0,-1-5-1 0,-3 1 1 15,-1-2-13-15,-1 1-2 0,-4-5-9 0,-4 4-2 16,2-6-4-16,-2 6-7 0,-6 7 1 0,-3-21-12 16,3 21 17-16,-14-20 6 0,2 9 0 0,-3 3 1 15,-8-3 2-15,6 8 1 0,-7-4 2 0,-1 7 0 16,6-3 1-16,-8 3 5 0,7 0-2 0,2 3 5 0,-4 1-5 16,6 1 2-16,-2 3 0 0,3 1-5 15,1 0 4-15,2 2 3 0,5 0-2 0,-5 2 7 16,5 1-5-16,-1-1 6 0,7 4-3 0,2 1-4 0,2 0 6 15,5 2 3-15,2 4 10 0,3-1 7 0,5-2 7 16,9 11 6-16,3-1-3 0,-3 0 0 0,4 3 4 16,2 1-3-16,1-3 3 0,2 0 3 0,-2 0 0 15,-1 2-5-15,0 1-2 0,-5-4 0 0,4 4-6 16,-1-3 0-16,-7-1-4 0,-6-6 1 0,-2-1-4 16,-2 2 0-16,-1-3 0 0,-3-2-2 0,-4-4 1 15,0-2 0-15,-6 1-3 0,0-4 15 0,-4 1 1 16,-4-2 2-16,-3-4-1 0,-4-1-6 0,-9 1 1 15,-2-3-2-15,-2-1-20 0,1 1-15 0,-6-4-23 16,2-4-27-16,1 2-31 0,-3-3-38 0,-4-5-30 0,10 0-77 16,-11-7-155-16,11 3-427 0,-2-5 190 15</inkml:trace>
        </inkml:traceGroup>
        <inkml:traceGroup>
          <inkml:annotationXML>
            <emma:emma xmlns:emma="http://www.w3.org/2003/04/emma" version="1.0">
              <emma:interpretation id="{EBB6534C-6488-4A95-952A-CDD43D47977B}" emma:medium="tactile" emma:mode="ink">
                <msink:context xmlns:msink="http://schemas.microsoft.com/ink/2010/main" type="inkWord" rotatedBoundingBox="26067,7508 30009,7413 30032,8334 26089,8429"/>
              </emma:interpretation>
            </emma:emma>
          </inkml:annotationXML>
          <inkml:trace contextRef="#ctx0" brushRef="#br0" timeOffset="139569.73">24173 7125 171 0,'0'0'228'0,"0"0"-20"0,0 0-12 0,0 0-14 15,0 0-15-15,0 0-6 0,32 0-16 0,-32 0-10 16,22-4-15-16,-8 2-12 0,5 0-11 0,-3-3-12 15,1 3-10-15,-2-3-2 0,3 0-6 0,-4-1-12 16,6 0-2-16,-2-1-3 0,0-1-8 0,-2 0-2 16,-3 0-4-16,-1-3-2 0,-1 2-7 0,-2-2 0 15,-2 0-2-15,1-2-3 0,-7 3-6 0,4-4 1 16,-5 0-4-16,0 3-3 0,0 11 0 0,-8-20-4 16,-1 9 0-16,-1 0-3 0,-4 1-1 0,2 3 2 15,-4 2-1-15,0 1 0 0,-1 0 0 0,1 3 1 16,-4-3-3-16,6 6 4 0,-4 1 0 0,3 1-2 15,-5 2 1-15,4 1-4 0,0 4 3 0,2 3 1 16,1-2 2-16,4 3-5 0,-3-1-2 0,1 6 3 16,8-2 1-16,-1 6 2 0,8-3 0 0,-1 2-4 15,3-3 7-15,11 4-1 0,-1-6-2 0,4 2 1 0,3 1 0 16,6-7-1-16,-1 0 3 0,8 1-5 0,3-2 2 16,1-6 1-16,2 0 0 0,-4-3-4 0,-9-1 4 15,4-3 2-15,-5-1-2 0,2-1 5 0,-3-2 6 16,-2-3 7-16,-9 0-2 0,10 0 0 0,-7 0 0 15,-5-4-3-15,5-1 3 0,-6 0-3 0,2-5 0 16,3 0-4-16,-3 6 3 0,-1-4-3 0,-6 5 2 16,3-4 3-16,-4 4 6 0,-1-1 2 0,3 4-3 15,-4 1 3-15,1-2-3 0,-6 8-1 0,9-10-8 0,-9 10-2 16,0 0-3-16,6-7-3 0,-6 7-4 16,0 0 6-16,0 0-9 0,0 0 7 0,10 25-5 15,-7-15-1-15,2 3 2 0,-5-1-2 0,2 5-5 0,1-3 5 16,6 4-1-16,-4-2 5 0,-2-1-1 0,6 2-1 15,-5 0 0-15,2-3 2 0,0 1-22 0,-3-6-19 16,0 2-23-16,-3-11-27 0,0 15-30 0,0-15-28 16,0 11-38-16,0-11-68 0,0 0-173 0,0 0-456 15,0 0 202-15</inkml:trace>
          <inkml:trace contextRef="#ctx0" brushRef="#br0" timeOffset="139763.68">25009 6668 153 0,'3'-10'238'0,"0"2"-22"0,4 0-23 16,2-3-21-16,-5 2-13 0,5 0-16 16,0 4-21-16,2-3-20 0,2 2-31 0,-1-2-28 15,2 2-37-15,-1-1-30 0,-1 0-39 0,1-1-63 0,4-1-109 16,-7 3-253-16,5-3 112 0</inkml:trace>
          <inkml:trace contextRef="#ctx0" brushRef="#br0" timeOffset="140007.68">25274 6549 45 0,'5'17'206'0,"1"-1"-18"15,2 7-2-15,0 1-12 0,7 10-10 0,-5-8-10 16,4 1-12-16,2 5-8 0,1 3-15 0,0-2-7 16,3-2-6-16,-4 2-12 0,5-4-5 0,-3 5-13 15,-5-11-5-15,7 10-6 0,-4-12-5 0,-2 5-11 0,5-2 0 16,-3 6-7-16,1-5-1 0,-5-4-7 0,1 0-17 16,1-1-31-16,-5 1-18 0,4 0-22 15,-4-8-29-15,1-1-37 0,-1-2-58 0,2 1-145 0,-1-1-350 16,-1-4 156-16</inkml:trace>
          <inkml:trace contextRef="#ctx0" brushRef="#br0" timeOffset="141276.56">25395 7110 273 0,'-11'-14'269'0,"3"4"-23"0,0-3-21 0,2 5-25 15,6-2-17-15,0 10-20 0,0-18-16 16,0 18-18-16,6-17-7 0,2 6-16 0,-3 4-8 16,1 0-10-16,-1-3-7 0,7 2-8 0,-6-2-6 0,4 1-9 15,-4 1-5-15,5-3-7 0,-2-1-5 0,-2 0-4 16,2-2-1-16,1 2-6 0,-4-6-3 0,5 1-1 16,-5 3-3-16,0-3-6 0,1-6 3 0,-1 8-7 15,8-5-5-15,-8-4-4 0,4 0-6 0,-1 1 1 16,4-3 0-16,-4 0-4 0,2 2-8 0,2 0 1 15,-4 3 1-15,5-1-1 0,-1-2 2 0,-1 4 0 16,-2 0 2-16,-1 5-2 0,8-3 2 0,-7 5 0 16,2 2 0-16,-4 0 1 0,3 1 3 0,3-1-2 15,-8 5-1-15,1-2 5 0,2 5-3 0,2-1-1 16,-11 4 1-16,16-6-1 0,-10 2-2 0,-6 4 2 16,0 0 0-16,22 5 1 0,-16 1-3 0,2 0 1 15,-2 4 0-15,1 4 3 0,-1-3-1 0,0 7 1 16,2 6 3-16,-5 0 3 0,3 3 9 0,-3 0-1 15,1 9 1-15,-1 0 2 0,3 3 1 0,-3-3-3 16,0 1 0-16,1-1 1 0,2-2-2 0,-6-7 1 0,0 7-2 16,0-7 0-16,0 1 3 0,0-2-5 15,0 3 2-15,3-5-3 0,-3 0 2 0,3-5 0 0,-3 1 1 16,8 2-4-16,-5-6 2 0,0-2-2 0,0 0 4 16,3-3-6-16,-2-1 6 0,5 2-4 0,-1-3 2 15,1-5 2-15,4 3-2 0,3-3-2 0,-4-1 3 16,2 1-4-16,-1-5-4 0,7-3-6 0,-4 1-9 15,-1-3-4-15,1-2-6 0,-2-2-6 0,2-1-4 16,-4-2 1-16,4 2 4 0,-5-3 3 0,-1 0 3 16,-4-2 2-16,3 3 3 0,-1-3 0 0,-5 1 4 15,0 1 6-15,0 1 5 0,0-2 3 0,1 1 11 16,-1 4 0-16,-3 10 2 0,3-17 2 0,-3 17 7 16,3-15-5-16,-3 15 1 0,0-13-3 0,0 13-1 15,6-7-4-15,-6 7-1 0,0 0-4 0,0 0 1 16,0 0-5-16,5-11 0 0,-5 11 3 0,0 0-2 15,0 0 1-15,0 0-3 0,0 0 0 0,22 21-2 0,-19-14 0 16,3 1 3-16,0 2-2 0,-2 1 4 0,2 1-2 16,3 0-1-16,-1 2 2 0,2-4 2 0,-1 8 6 15,1-6 2-15,5 0-3 0,-4-2 6 0,2-1-4 16,2 1 3-16,2 2-1 0,-1-4-5 0,0 2 2 16,1-3 1-16,2-2-1 0,1 0-1 0,2 0 0 15,-3-2-2-15,1 0 1 0,7-2-2 0,-8-1 1 16,0-1 0-16,1-3-1 0,2-3 1 0,-3 1-8 15,1-1-1-15,-4-4-6 0,1 3-7 0,-1-10-9 0,-2 6-3 16,-3-2 2-16,0 1 0 0,-2-3 3 16,-2 1-3-16,-4 0 4 0,0 1 3 0,0 2-1 15,-3 12 4-15,-3-20 4 0,0 10 5 0,-3 3-2 16,-4 0 3-16,2-3 1 0,-4 3 1 0,-4 3-2 0,6 3 1 16,10 1 2-16,-26 0-3 0,16 0-1 0,-2 3 4 15,-2 2-1-15,6 2 1 0,0 1 0 0,-1 1 0 16,3-1-1-16,2 3 2 0,-2 3-2 0,6-2 6 15,-3 2-5-15,6 3 5 0,0-2-1 16,7 1 3-16,2 3-1 0,4-2 3 0,4 3-4 0,7-3 1 16,-2-2 2-16,0-3-2 0,16 1 0 0,-16-2 2 15,5 0 0-15,-2-5-1 0,11 1 3 0,-11-5-2 16,2 3 4-16,-3-5 6 0,1 0 2 0,-2-5 8 16,-7 3 3-16,0-4 3 0,5-5-3 0,-1-1-2 15,-1 3-3-15,-6-1 3 0,1 3 11 0,-5-3-2 16,1 2-7-16,-7 1-1 0,2 1-3 0,4 1-2 0,-12 5-8 15,7-8 1-15,-7 8-6 0,12-3 1 0,-12 3-4 16,0 0-1-16,0 0-1 0,0 0 3 16,0 0-4-16,7 11 3 0,-7-11-8 0,0 12 3 0,0-12 1 15,0 16 1-15,0-16-4 0,0 18 4 0,0-18-1 16,0 16 2-16,0-6-4 0,0-10 3 0,0 16-2 16,0-16 0-16,3 15 1 0,-3-15 2 15,0 9-3-15,0-9 3 0,3 10 3 0,-3-10-3 0,0 0 5 16,0 0-2-16,0 0 0 0,0 0-1 0,0 0 2 15,0 0-1-15,0 0-5 0,0 0 1 0,20-30-1 16,-13 18 4-16,-1-1-4 0,8-7-2 0,2 1 0 16,3-4 2-16,7 4-6 0,5-8-2 0,-1 3-9 15,3 0-4-15,6 2-3 0,-1 3-1 0,-2 3 3 16,4 2 2-16,4 1-2 0,-9-1 2 0,6 8 2 16,-4-1 4-16,-4 2-2 0,-3 1 3 0,8 0 1 15,-9 1-3-15,2 1-9 0,-6 0-10 0,1-1-19 0,-7 3-23 16,-2-1-23-16,0 1-32 0,-3-3-28 15,-4 3-247-15,-10 0-438 0,14-10 195 0</inkml:trace>
        </inkml:traceGroup>
      </inkml:traceGroup>
      <inkml:traceGroup>
        <inkml:annotationXML>
          <emma:emma xmlns:emma="http://www.w3.org/2003/04/emma" version="1.0">
            <emma:interpretation id="{BDF44CF7-1BC1-46EF-8445-C4BD465617AD}" emma:medium="tactile" emma:mode="ink">
              <msink:context xmlns:msink="http://schemas.microsoft.com/ink/2010/main" type="line" rotatedBoundingBox="3065,10048 32571,9210 32620,10948 3114,11787"/>
            </emma:interpretation>
          </emma:emma>
        </inkml:annotationXML>
        <inkml:traceGroup>
          <inkml:annotationXML>
            <emma:emma xmlns:emma="http://www.w3.org/2003/04/emma" version="1.0">
              <emma:interpretation id="{57D09AA5-B3B2-49A5-A5C8-FC3353241F60}" emma:medium="tactile" emma:mode="ink">
                <msink:context xmlns:msink="http://schemas.microsoft.com/ink/2010/main" type="inkWord" rotatedBoundingBox="3067,10123 6224,10034 6244,10740 3087,10829"/>
              </emma:interpretation>
            </emma:emma>
          </inkml:annotationXML>
          <inkml:trace contextRef="#ctx0" brushRef="#br0" timeOffset="143344.34">1540 9107 66 0,'9'16'175'0,"-7"1"-20"16,-1 6-9-16,4 1-13 0,-4-2-8 0,-1 2-10 0,0-6-7 16,5 5-14-16,-4 2 4 0,1-1-15 15,1-3-3-15,-2 3-7 0,-1-3-3 0,2-3-7 16,-1 0-5-16,-1-2-5 0,3 2-3 0,-2-1-4 0,1 0 1 16,2-3-9-16,-2 2-2 0,-1-3-6 15,4-2 3-15,-4-1-4 0,-1-10-3 0,3 17-3 16,-1-10-1-16,-2-7-2 0,3 15-7 0,-3-15 2 0,-2 10 1 15,2-10-4-15,0 0 7 0,6 7 10 0,-6-7 11 16,0 0 7-16,0 0-6 0,0 0-2 0,0 0-5 16,0 0-2-16,0 0-4 0,0 0-2 0,0 0-4 15,-18-25-1-15,14 17-3 0,-2-1-3 0,-4-2-10 16,-2-2-5-16,-2 2-4 0,4-1 2 0,-10 0 2 0,4 0-2 16,0 3-2-16,-5-2 0 0,-2 0 1 15,-1 1-2-15,1 1 2 0,-3 4 2 0,2 1 1 16,5 1 4-16,0 1-4 0,1 2 5 0,1 2-1 0,-1-1 0 15,5 1-4-15,-2 3 0 0,5 1 2 0,-1 3 1 16,2-3-3-16,2 4 5 0,1 0-6 16,3 1 4-16,0 0-1 0,3-11 4 0,4 26-6 0,1-12 3 15,2 2-1-15,1-3 0 0,1 0 4 0,4-2-2 16,3 0 0-16,4 4 0 0,1-3 2 0,-2-4-4 16,7-2 4-16,-3-2-1 0,4 0-4 0,3-1 3 15,0 0-2-15,1-6-1 0,1 0-2 0,5-1 1 16,5-6-2-16,-16 4-4 0,1-3 2 0,0 2 0 0,-3-7-1 15,0 4 4-15,-6-1-3 0,-2-6 0 16,-2 7 1-16,-1-5 1 0,-1 1 0 0,-3 1-1 16,0 0 4-16,-6 2-2 0,3 0 1 0,-2 4 0 0,-4 7-1 15,8-13 2-15,-5 7-6 0,-3 6 0 16,0 0 0-16,9-9 3 0,-9 9-2 0,0 0 1 0,0 0 0 16,0 0 2-16,7 21 1 0,-7-21 0 0,0 20-2 15,3-8 5-15,0 2-3 0,-1-1 7 0,0 5-1 16,3-2 3-16,1-1-1 0,0 3 0 0,0-4-2 15,1 0 3-15,-1-1-3 0,-1 0 3 0,4-1-2 16,-2-2 0-16,-1-3-3 0,-3-3 0 0,-3-4 6 16,11 11-2-16,-11-11-3 0,8 6-21 0,-8-6-29 15,12 0-19-15,-12 0-25 0,0 0-29 0,20-13-35 16,-14 5-50-16,-3-1-129 0,3-5-357 0,-2-1 158 16</inkml:trace>
          <inkml:trace contextRef="#ctx0" brushRef="#br0" timeOffset="143528.67">1894 9155 171 0,'-6'-10'267'15,"0"-1"-16"-15,3 1-21 0,-2 3-18 0,5 7-19 16,-9-10-22-16,9 10-19 0,-4-10-20 0,4 10-15 16,0 0-17-16,0 0-21 0,0 0-26 0,0 0-33 15,0 0-17-15,0 0-24 0,-6 26-20 0,6-26-25 16,3 22-26-16,1-12-18 0,-1 5-42 0,3 1-127 15,0-5-301-15,2 4 134 0</inkml:trace>
          <inkml:trace contextRef="#ctx0" brushRef="#br0" timeOffset="143971.71">2135 9461 97 0,'0'0'187'0,"14"9"-13"0,-7-3-13 0,4-1-13 0,-1 5-8 15,0-3-11-15,2 0 0 0,-1 4-15 0,2 2-7 16,-1-6-7-16,-1 4-6 0,-1-1-6 0,3 3 1 16,-1-2-4-16,0-1-5 0,0 1-4 0,-4-5-8 15,2 5-5-15,-1-7-6 0,-3 3-6 0,-6-7-4 16,11 7 0-16,-5-4 4 0,-6-3 11 0,7 6 15 16,-7-6 0-16,0 0-7 0,0 0-5 0,21-9-9 15,-21 9-5-15,12-14-7 0,-2 3 0 0,-1 1-5 16,3-4-12-16,0-1-17 0,7-3-16 0,2-1-20 0,2 2-15 15,6-8-7-15,-6 8-12 0,-1 2 2 16,7 2 4-16,-6-1 3 0,1-2 4 0,-1 7 4 16,-7-4 1-16,0 5 8 0,1 0 5 0,-1 2 2 0,-2 1-1 15,-2 3 6-15,-5-4 2 0,7 5 2 0,-14 1 6 16,13-4 3-16,-13 4 10 0,0 0 6 0,21 4 4 16,-21-4 9-16,10 7 5 0,-7 0 8 0,2 0 5 15,-5-7 1-15,7 15 0 0,-5-5 3 0,4 3 6 16,1-2-3-16,-2-1-2 0,-1 1-7 0,-2 4 1 0,1-1-8 15,5-2-2-15,-3 0-3 0,4-1 0 16,-6 2-3-16,1-3 0 0,-1-2-5 0,0 0 4 16,3 2-1-16,-3-2-3 0,2 0-14 0,-5-8-18 0,6 10-17 15,-6-10-25-15,3 11-21 0,-3-11-36 16,6 7-10-16,-6-7-44 0,0 0-235 0,0 0-435 0,0 0 192 16</inkml:trace>
          <inkml:trace contextRef="#ctx0" brushRef="#br0" timeOffset="144171.66">2833 9006 188 0,'0'0'225'0,"0"-13"-21"0,0 13-23 16,5-12-22-16,-5 12-14 0,9-4-13 0,4 1-18 15,1 2-12-15,-1 1-27 0,3 0-21 0,-1 4-22 0,3-3-24 16,2 2-14-16,0 0-33 0,0-3-23 0,1 4-18 15,4-1-25-15,-6-1-117 0,-1 2-239 16,0-2 106-16</inkml:trace>
          <inkml:trace contextRef="#ctx0" brushRef="#br0" timeOffset="144838.02">3316 9002 183 0,'0'0'180'0,"0"0"-17"15,14 0-11-15,-14 0-13 0,0 0-13 0,6 7-6 16,-6-7-7-16,10 14-1 0,-7-4-12 0,3 4 12 15,0 4-8-15,0-1-3 0,2 8-9 0,-1 0 1 16,1 1-9-16,-1 2-6 0,3 6-7 0,-2 0 1 16,1 1-4-16,3 0-5 0,-2-8-7 0,4 8-3 15,-7-11-4-15,2 2 0 0,1 0-5 0,2-3-2 16,-1-1-5-16,-1 0-2 0,-5-4-2 0,5-1 1 0,-1-3-8 16,-1-1 1-16,-2 0-5 0,3-1-2 0,-5-2-1 15,0-3 0-15,-4-7-3 0,8 13 2 0,-4-8-2 16,-4-5 3-16,0 0-5 0,8 8 3 0,-8-8 0 15,0 0-4-15,0 0-3 0,0 0-1 16,0 0-2-16,0-28-2 0,0 28 2 0,-8-22-7 0,-2 10 1 16,1 0-3-16,2-2 0 0,-5 3 0 0,0-3-2 15,3 0 2-15,-3 1-2 0,-5 1 2 0,2 3 1 16,2-2-2-16,-2 1-2 0,-3 2 3 0,5 0-1 16,-7-1 1-16,6 7-3 0,-1 1 2 0,-3-2-4 15,1 2 5-15,1 2-2 0,2 3 0 0,1-2-2 16,3 4 1-16,-1-2-1 0,2 3 3 0,0 1-1 15,5 0 3-15,-2 0-3 0,1 3 2 0,2 0-1 16,0-2 3-16,3-9 0 0,5 22 6 0,-2-11-3 16,6 2 1-16,-2-2-1 0,4-1-1 0,5 1 2 0,-1-5 0 15,9 2-2-15,3 2 1 0,1-5 3 0,3-1-4 16,10-1 1-16,0-1-1 0,0 0 2 0,2-4-4 16,-3 0 1-16,2 1 0 0,-11-1-1 0,8-3-5 15,1-2-6-15,2-3-3 0,-3 3 0 0,-11-2-2 16,4 0-2-16,-4-1 6 0,-3-1-1 0,-2-1 2 15,-1-1 0-15,-6 3-1 0,1 0 3 0,-4-3-2 16,-4 2-1-16,2-4 2 0,-7 2-2 0,-1-1 0 16,-7-1 2-16,1 2 3 0,-3-1-1 0,-5-1 1 0,-1 4-1 15,-1 1-4-15,-1 2 7 0,-1 0-2 0,-2 3-4 16,0 2 8-16,-4-1-2 0,2 4 3 16,1 1-4-16,0 2 3 0,2 0-4 0,2 2 4 0,1 3-1 15,2 0 0-15,5 2 0 0,-4-1 0 0,3 4 4 16,5-2-1-16,-1 2 0 0,8-1 3 15,-1 3-2-15,2-2-2 0,7 0 7 0,1 0 1 0,5 2 0 16,5-1-1-16,-2-4-1 0,8 0 2 0,-3 1 1 16,3-5-2-16,15 1 1 0,-2 1-25 0,0-4-38 15,-4-1-32-15,0 0-35 0,-8-3-51 0,-6-3-205 16,5-1-412-16,-1-2 183 0</inkml:trace>
        </inkml:traceGroup>
        <inkml:traceGroup>
          <inkml:annotationXML>
            <emma:emma xmlns:emma="http://www.w3.org/2003/04/emma" version="1.0">
              <emma:interpretation id="{5E81DA2B-D43A-44D0-B336-B87EDB9060BA}" emma:medium="tactile" emma:mode="ink">
                <msink:context xmlns:msink="http://schemas.microsoft.com/ink/2010/main" type="inkWord" rotatedBoundingBox="6576,10288 9712,10199 9725,10678 6589,10767"/>
              </emma:interpretation>
            </emma:emma>
          </inkml:annotationXML>
          <inkml:trace contextRef="#ctx0" brushRef="#br0" timeOffset="146204.69">4684 9588 47 0,'0'0'144'0,"0"0"-9"0,0 0-2 0,0 0-9 0,0 0-4 15,0 0-16-15,0 0-3 0,0 0-4 16,0 0-7-16,0 0-13 0,-6-7 13 0,6 7 3 0,0 0-9 16,0 0-7-16,0 0 10 0,0 0-4 0,0 0-1 15,0 0-3-15,0 0-1 0,0 0-2 0,0 0-6 16,0 0-2-16,0 0-8 0,0 0 1 0,-3-14-7 16,3 14-3-16,0 0-3 0,0 0-5 0,0 0-2 15,0 0-2-15,0 0-7 0,0 0-2 0,0 0-3 16,0 0-4-16,0 0-5 0,0 0-1 0,0 0 0 15,0 0-4-15,28-1 0 0,-28 1 1 0,18 0-2 16,-3 1 1-16,-1 2-3 0,2-2 0 0,0 2-2 16,4 0 0-16,-1-2-1 0,7 1 2 0,-7-1-2 15,5-1-1-15,4 4-1 0,-8-4 2 0,2 1-2 16,-6 1 1-16,4 1-2 0,-1-3 1 0,-2 0 0 0,-1 0 0 16,-3 0-3-16,-1 0 4 0,-12 0-1 15,20-3-1-15,-20 3 4 0,13-2 2 0,-13 2-3 16,9-2 6-16,-9 2-4 0,0 0 3 0,13-4-2 0,-13 4-4 15,0 0 0-15,6-6-1 0,-6 6-4 0,0 0-9 16,0 0-15-16,0 0-20 0,0 0-23 0,0 0-21 16,0 0-13-16,0 0-21 0,0 0-16 0,0 0-27 15,0 0-58-15,0 0-113 0,0 0-362 0,8 14 161 16</inkml:trace>
          <inkml:trace contextRef="#ctx0" brushRef="#br0" timeOffset="145000.68">4821 9529 95 0,'29'-4'77'0,"3"3"-58"15,1 1-52-15,-3-2-34 0,12 2 16 0</inkml:trace>
          <inkml:trace contextRef="#ctx0" brushRef="#br0" timeOffset="147760.34">5518 9531 123 0,'-12'-8'212'0,"12"8"-24"0,0 0-20 15,0 0-20-15,0 0-13 0,0 0-14 0,0 0-12 16,0 0-14-16,0 0-6 0,0 0-8 0,0 0-10 15,0 0-2-15,0 0-6 0,9 31-1 0,-3-25-6 16,-6-6-2-16,16 10-1 0,-7-6-6 0,2 0 0 16,2-2-5-16,3 2-1 0,4-3-10 0,8 2 3 15,-4-3-1-15,7-2-2 0,-1 1-5 0,-2 0-6 16,2-3 0-16,-1-2 0 0,0-1-3 0,-6 0-3 16,-4 2 1-16,-2-1-1 0,-1-1-1 0,-6-3-2 15,5 3 2-15,-4 0-5 0,-5-2-1 0,-2 1 1 0,2 0-2 16,-6 8-4-16,3-19 3 0,-6 8-1 0,3 11-1 15,-7-20-5-15,-2 11 7 0,-2-1-4 16,-1 1 1-16,-1-1-2 0,-3 1 0 0,-1 2 1 0,-2 0 0 16,-7 0-2-16,0 2 3 0,0 3 3 0,-2-1 1 15,4 0 4-15,-4 3 6 0,1-1 1 0,1 2 4 16,-2 2-6-16,9 0 8 0,1 1-7 0,-5 2 1 16,4 1-1-16,3 0 1 0,-2 0-7 0,4 1 2 15,4 2-3-15,-6 1 1 0,7-1-1 0,1 2 2 16,5-3-3-16,0 5 2 0,0-4-4 0,3-10 0 0,9 21 1 15,-4-9-1-15,4 1-2 0,1-3 3 16,6 1 0-16,-1-1-1 0,5-3-3 0,2 4 2 16,5-4 1-16,-2-1-6 0,2-1-5 0,-2-4-1 0,5 1-6 15,-1-2-4-15,0-2-4 0,1 1 5 16,-1-4 2-16,-7 0-5 0,-3 0 4 0,1-2 1 0,-1 0 0 16,-2 0 0-16,-1-3 1 0,0 2 2 0,-4-3 2 15,5-1-1-15,-4 2 3 0,1-1-1 16,-6 0 1-16,0 0-1 0,4 1 5 0,-5 3-1 0,-1-1 0 15,0 2 3-15,2-1-3 0,-8 7 0 0,12-8 0 16,-12 8 1-16,7-6-3 0,-7 6 1 0,0 0 0 16,12-3 6-16,-12 3 1 0,0 0 0 0,13 13 2 0,-13-13 4 15,11 9 4-15,-8-3 7 0,3 3 3 16,1-1 0-16,-4 0-1 0,3 1 0 0,5 1-2 16,-5 1 1-16,3 0 0 0,-5-2 1 0,5 2-3 0,-2 0-4 15,2-3 2-15,0-2 0 0,-1 1-2 0,2-1 0 16,2 2-1-16,-1-4-1 0,1 2-2 0,-5-2 0 15,2-3 0-15,-9-1-1 0,25-1-1 0,-11-3 1 16,2 4-2-16,-2-5 1 0,-1 0-3 0,2 1-10 16,-2-3 1-16,1-3 0 0,-1 3-7 15,2-4-1-15,-1 0-4 0,-1 2 1 0,3-2-3 0,-4 0 7 16,5 2 0-16,-7-2 4 0,-1 0-2 0,5 1-2 16,-9 2 4-16,3 2 0 0,-2 0 0 15,-6 6 0-15,9-8 1 0,-2 2 0 0,-7 6-3 0,0 0 3 16,6-6-1-16,-6 6 1 0,0 0-2 0,0 0 2 15,0 0 4-15,0 0 3 0,11 19-2 0,-11-19 9 16,0 13 3-16,0-13-1 0,0 18-3 0,3-6-3 0,-3-12 4 16,-3 19 1-16,3-4-3 0,0-7 1 15,0-8 2-15,9 19-3 0,-6-11 0 0,0 2 0 16,-2-3 0-16,-1-7-1 0,9 13-2 0,-3-8 3 0,-6-5 0 16,10 10-1-16,-10-10-3 0,14 4 3 0,-8-1-4 15,-6-3 3-15,22-5-5 0,-22 5-6 16,20-6-4-16,-7-1 2 0,3 1-7 0,-4-2 4 0,2-2-5 15,-1 3 1-15,1-4-2 0,1 0 2 0,-2-1 1 16,0 0 1-16,4-3 3 0,-8 3 0 0,4-1 1 16,1 4 4-16,-5-4 0 0,1 4 9 0,-4 3 2 15,0-3 8-15,1 5 0 0,-7 4-2 0,9-10-3 16,-9 10 2-16,9-3-7 0,-9 3 4 0,0 0-4 16,0 0 1-16,0 0-2 0,21 8 1 0,-12-3-1 15,-9-5 0-15,8 14-3 0,-2-6 1 0,-1 2 3 16,3 0 1-16,-2-2-2 0,3 5 0 0,1-2 2 0,1-1-1 15,1 1-1-15,1 0 0 0,-1-2 5 0,1 1-4 16,1-2 3-16,2-3-2 0,1 4-1 16,2-7 0-16,0 3 0 0,-2-5 2 0,2 2-3 0,7-4-3 15,-1-3 5-15,-4 3 0 0,1-7-2 0,4 1-5 16,-7-4-7-16,3 0 4 0,1-4-4 0,-2 0-1 16,-5-5 0-16,3 1 1 0,1-2-7 0,2-10 2 15,-5 10-1-15,2-11 2 0,0 1 2 0,-5 7 0 16,1 0 2-16,-5 1-2 0,-1 4-1 0,4-2 8 15,-1 2 2-15,-4 6 5 0,-2 0 1 0,0 7 2 16,-2-3 1-16,-1 3 0 0,-3 7-2 0,9-11-5 16,-9 11-2-16,5-7 2 0,-5 7-2 0,0 0 0 15,0 0-1-15,0 0 3 0,0 0-2 0,15 14 2 16,-11-3-1-16,-4 1-1 0,6 0 3 0,-3 5-2 16,0-3 0-16,0 4 3 0,1 6-2 0,5-3-1 15,-3 2 4-15,-1-2 2 0,5 2-2 0,-1-3 0 0,-6-3-2 16,11 3 5-16,-8-2-2 0,3-3 2 0,-2-3-3 15,2 3 4-15,-2-6-3 0,-1 1 1 0,0-3 1 16,2 0-3-16,-2-1 2 0,1-1 1 0,-7-5 0 16,12 9 1-16,-12-9 0 0,0 0 0 0,3 8 5 15,-3-8 1-15,0 0-9 0,0 0 5 0,0 0-1 16,0 0-3-16,0 0 2 0,0 0 1 0,0 0-3 16,-22-24 1-16,10 19-6 0,-5 1 5 0,1-3-3 15,-3 2-1-15,2 2 0 0,-8-1 0 0,-2 3-2 16,2-2 4-16,-1 4-5 0,7-1 2 0,-2 3-5 15,6 3 3-15,-3-1-1 0,3-3 0 0,-1 7-2 16,5-1 2-16,0-3 2 0,6 4-1 0,-4-1 2 16,9-8 3-16,-6 13-4 0,5-5 2 0,1-8 2 15,7 17-2-15,-1-11 2 0,5 2-2 0,5-1-1 16,-3 0 3-16,7 0 0 0,-5-4 3 0,14 3-3 0,-12-5-3 16,11 3-6-16,-2-2-16 0,-3-2-27 0,7 0-26 15,-4 0-25-15,-1-2-45 0,0-3-62 0,-8-1-186 16,-1-1-426-16,11-3 188 0</inkml:trace>
        </inkml:traceGroup>
        <inkml:traceGroup>
          <inkml:annotationXML>
            <emma:emma xmlns:emma="http://www.w3.org/2003/04/emma" version="1.0">
              <emma:interpretation id="{60B12E6E-FF0A-45CB-8804-6F36EFAE23F7}" emma:medium="tactile" emma:mode="ink">
                <msink:context xmlns:msink="http://schemas.microsoft.com/ink/2010/main" type="inkWord" rotatedBoundingBox="10597,10156 15179,10026 15206,10993 10624,11123"/>
              </emma:interpretation>
            </emma:emma>
          </inkml:annotationXML>
          <inkml:trace contextRef="#ctx0" brushRef="#br0" timeOffset="148664.66">8808 9079 202 0,'0'0'289'0,"-6"-17"-26"15,6 17-24-15,-8-7-20 0,8 7-22 0,-10-3-16 0,10 3-20 16,0 0-9-16,-20 0-14 0,20 0-9 16,-16 7-10-16,7-1-9 0,0-3-15 0,0 7-5 15,0-3-11-15,2 4-6 0,-1 2-10 0,5 1-4 0,-1-3-8 16,2 6-3-16,4-2-2 0,-1 0-6 15,2 1-9-15,0 0 7 0,5-2-11 0,-2 1 2 0,4-3-4 16,-1 3 0-16,3-3-5 0,2 0 1 0,0-3-3 16,0 1 1-16,4-2-2 0,-3-2 0 0,3-1-4 15,1 1 0-15,2-6-7 0,0 0-3 0,4 0-7 16,3-5 2-16,-2 3-3 0,1-5-4 0,1-1-1 16,-4 1-5-16,1-2 0 0,-1-1 3 0,0 2 1 15,-8 2 0-15,8 0 0 0,-9-3 3 0,1 7-2 16,-1 1 0-16,-6-2 1 0,-9 3 1 0,17-1 0 15,-4 1-4-15,-13 0 4 0,20 1 2 0,-12 3-2 16,1 2 3-16,3-3 1 0,0 4-1 0,2 1-3 0,-1 0 7 16,-1 3-1-16,4-3 0 0,1-1-5 0,5 8 9 15,-2-9-4-15,4 5 2 0,-10-4 2 16,12 0-1-16,-8-1 0 0,0-2 3 0,1 2-5 0,-1-3-2 16,-3-2 0-16,1-1 4 0,1 3-5 0,-5-6 4 15,2 2-5-15,-5-2 0 0,2-1-1 16,-2-2 2-16,-2 0-2 0,-7 6-4 0,12-15 0 0,-9 5 3 15,-3-1-3-15,3-2 1 0,-6 0-3 0,-1-3 4 16,-4 2 0-16,1 2-1 0,-4-3 1 0,-1 0 0 16,-7 0 2-16,-2 2 0 0,-1-1-1 0,-4-1 2 15,4 6-4-15,-3-2 3 0,-5 5 0 0,3-5 1 16,3 9 0-16,-6-3 1 0,11 2-1 0,-2 3-1 16,-1 0 3-16,2 3-2 0,4-2 2 0,-2 3-4 0,5 2-22 15,2-4-11-15,5 5-11 0,-1 0-11 0,7-7-19 16,-6 15-4-16,6-15-5 0,0 12-16 15,0-12-22-15,12 19-25 0,-5-12-48 0,5 3-116 16,3-5-342-16,3 1 151 0</inkml:trace>
          <inkml:trace contextRef="#ctx0" brushRef="#br0" timeOffset="149120.56">9908 9222 18 0,'0'0'212'0,"9"-2"-22"0,-9 2-22 16,0 0-19-16,0 0-7 0,15 3-22 0,-15-3-7 16,11 10-11-16,-11-10-9 0,6 11-6 0,-3-6-7 15,3 4-7-15,0-3-5 0,-2 5-11 0,0-2 0 16,2 0-6-16,-1 0-7 0,-4 1 1 0,4-2-4 16,-2 2-6-16,1-3-4 0,-4-7 0 0,2 17-3 0,-2-17-5 15,1 9 0-15,-1-9 1 0,5 11-5 0,-5-11-1 16,0 0 0-16,0 0 2 0,1 8-4 0,-1-8-1 15,0 0 1-15,0 0 1 0,0 0-3 0,0 0-4 16,0 0-4-16,11-24 0 0,-11 24-3 0,9-15-4 16,-3 3-5-16,0 1-3 0,0-3 5 0,3 3-6 15,-2-2-3-15,2 0 2 0,0-2 0 0,-2 3-1 16,1-2 4-16,2 1-2 0,-2-1 4 0,1 4 2 16,0 0 10-16,-6 5 1 0,3-5 10 15,0 3-1-15,-6 7 8 0,8-10 0 0,-2 6 4 0,-6 4-3 16,8-7-4-16,-8 7-1 0,0 0-2 0,12-4 2 15,-12 4-4-15,0 0-3 0,0 0 3 0,19 15 0 16,-14-10 4-16,-5-5 0 0,7 16 0 0,-1-5-2 16,3 2 2-16,-1-2-2 0,2 2-3 0,-3-2-1 15,-1-1-1-15,2 4 1 0,-1-3-3 0,1 3-4 16,-4-3-5-16,2-1-24 0,2-3-21 0,-1-1-20 0,1 1-20 16,2-2-22-16,3 2-29 0,2-5-24 0,-6 4-184 15,8-6-370-15,-2 0 164 0</inkml:trace>
          <inkml:trace contextRef="#ctx0" brushRef="#br0" timeOffset="149719.66">10612 9239 73 0,'0'0'198'0,"0"0"-22"0,0 0-17 16,0 0-12-16,0 0-13 0,0 0-9 0,0 0-12 15,15 8-10-15,-15-8 0 0,12 7-4 0,-4-4-14 16,-8-3-6-16,19 7-7 0,-7-4-8 0,1-1-4 15,2-1-7-15,3-1-4 0,-4-1-4 0,2 1-4 16,2 0-6-16,-2-2-2 0,1-1-1 0,-2-1-7 16,0 1-2-16,-2-3-4 0,-3-1-2 0,-1 2 6 15,2-1-5-15,-5-4-6 0,-2 2-3 0,1-3-12 16,-5 11-8-16,0-21 2 0,-5 9-2 0,-2 0 6 0,-2 0-5 16,-6-1 3-16,-3 6 1 0,0 0-2 15,-4-3 10-15,-4 3-9 0,0 2 0 0,-3 4 4 16,2 0-5-16,0 2 0 0,-1-1 10 0,4 2-2 0,5 6 3 15,1-5 0-15,3 7 0 0,0-3-2 16,2 0 1-16,-2 4 2 0,6-1-6 0,1 5 3 0,2-4 3 16,5 5-3-16,-2-4 0 0,6 2 3 0,-3-1-5 15,3 2 4-15,1-2-1 0,2-2 3 0,2 2-2 16,-1-2-1-16,1-4 1 0,4 0 1 0,-3-1-2 16,3-1 2-16,-2-3-5 0,5 2 4 0,-3-4 2 15,3 1-2-15,0-1-3 0,1-1 1 0,-1-3-4 16,0 4-2-16,1-3 7 0,-1-4-2 0,0 3 5 0,2-2 1 15,-4 1-2-15,0-1 4 0,-4 6 1 0,-9 0-2 16,20-6 1-16,-13 5-3 0,-7 1-2 16,14 0 3-16,-14 0 0 0,15 5-3 0,-9 1 0 0,1 1-2 15,-1 0 5-15,3 6 4 0,-5-2 9 0,2 6 12 16,0-1 5-16,-1 6 4 0,-2 0-2 0,3 2 0 16,-2 0 1-16,-1 1 1 0,2-1 3 0,-2 1-3 15,3 3 0-15,3-1-5 0,-2 1 2 0,0-3-4 16,1-1-1-16,-1 1-3 0,-1 3-4 0,2-4 0 15,2-3-3-15,-2 7-2 0,4-7-3 0,-5 2 1 16,1-8 0-16,-3 3-4 0,1-4 4 0,-1-1-2 16,4 2-20-16,-8-4-25 0,2-5-15 0,2 2-25 15,-1-2-20-15,-4-6-14 0,3 11-17 0,-3-11-38 0,0 0-83 16,0 0-122-16,0 0-394 0,0 0 174 16</inkml:trace>
          <inkml:trace contextRef="#ctx0" brushRef="#br0" timeOffset="150704.7">11230 9244 70 0,'0'-11'248'15,"0"11"-26"-15,0 0-21 0,0 0-20 0,0 0-19 16,0 0-14-16,0 0-7 0,0 0-10 0,0 0-5 16,0 0-12-16,0 0-4 0,-21 27-7 0,18-17-5 15,1 1-9-15,2 1-5 0,0-12-1 0,5 26-7 16,-2-14 1-16,4 1-7 0,2 0-4 0,0-2-6 16,0 0-4-16,3-1-6 0,1 0-5 0,2 1 0 15,0-2-5-15,3-3-6 0,-1 3-1 0,2-5-3 0,-3-3-3 16,4 3-1-16,5-2-2 0,-5-2-7 0,-1 0-1 15,0-2-5-15,-2-2-9 0,1 0-3 16,-2-1-5-16,2-5-5 0,-3 2-13 0,-2-1-15 0,4-5-5 16,-4 0-2-16,-1 1 3 0,-2-1-1 0,1-1-2 15,-5 1 5-15,1 1 2 0,-1 0 3 0,-1 1 3 16,-1 1 3-16,-4 11 4 0,6-16-2 0,-1 9 11 16,-5 7-2-16,1-11-1 0,-1 11 3 0,0 0 0 15,0 0 3-15,3-9-1 0,-3 9-2 0,0 0 6 16,0 0 2-16,0 0-1 0,0 0 2 0,0 0 2 0,0 0 3 15,-7 37-2-15,7-37-2 0,0 18 7 16,3-10 8-16,0 3-5 0,-2 0 12 0,8 1-1 16,-4 1 1-16,4-3 3 0,1-2 0 0,0 0-5 0,4 1 5 15,-1-2-4-15,2 0 4 0,-1-1-3 16,3-2-3-16,3 3-2 0,-1-5 2 0,8 3-3 0,0-5-1 16,0 0 1-16,0-5 0 0,-1 3-5 0,3-4 2 15,-2 3-3-15,-1-3-5 0,4-1-13 0,-6-2-11 16,5 0-7-16,-6-4-4 0,1 0-5 0,-3-1 2 15,-6 0-3-15,-3 0 2 0,0 3 7 0,-3-3 2 16,-2 1-2-16,-4-1 3 0,-1-1 9 0,-2 15-2 16,-6-24 4-16,0 16-1 0,-3-2 6 0,-2 0-1 15,1 3 3-15,-3-3 8 0,-4 3-3 0,4 4 2 16,-4 1 0-16,-1 0 3 0,4 4 2 0,2 2-3 16,-3-1 0-16,4 5 5 0,-1-1 0 0,3 0 1 15,5 0-3-15,-1 6 1 0,1-4 2 0,-1 6-1 16,5-2-1-16,3 3 2 0,0-1 2 0,5-2 4 15,4 3 1-15,0-3 2 0,4 4 1 0,7-3 5 16,-3-3-6-16,6 2 5 0,-2-2-4 0,3-2 5 0,2-2 0 16,-2-3-3-16,-1 0 2 0,2-3-1 0,-3 1-4 15,4 2 2-15,-3-8-2 0,0 2 2 0,-4-2-2 16,0 3-1-16,5-6-1 0,-3 1 1 0,6-1-2 16,-5 0-2-16,-1 0 0 0,-4 4 2 0,5-4-6 15,-10 2 0-15,1 1-8 0,-5 2 9 0,7-2-3 16,-18 4 2-16,18 0-5 0,-18 0 2 0,13 4-2 15,-7 0 0-15,1 2 1 0,-7-6 1 0,9 14 1 16,-4-7 0-16,-2 0-2 0,-3-7 2 0,3 19 0 16,0-8 0-16,3 1 0 0,-6 1 3 0,4-4-2 15,-4-9-1-15,2 19-1 0,-2-11 1 0,0-8 1 16,1 15 0-16,-1-15 2 0,2 10 3 0,-2-10 1 16,0 0 14-16,0 0 12 0,0 0-3 0,6 7 5 0,-6-7 0 15,0 0-4-15,0 0-1 0,0 0-2 0,22-25-3 16,-12 13-1-16,2-3-4 0,0 3-4 15,9-5-2-15,0-1 0 0,3 1 0 0,6-4-4 0,3-3-14 16,-8 7-14-16,2 3-11 0,4-10-11 0,3 6-5 16,-7 5-13-16,2-2-7 0,-4 2-22 15,-1 2-17-15,-3-4-36 0,-6 7-221 0,-2-5-389 0,0 2 173 16</inkml:trace>
        </inkml:traceGroup>
        <inkml:traceGroup>
          <inkml:annotationXML>
            <emma:emma xmlns:emma="http://www.w3.org/2003/04/emma" version="1.0">
              <emma:interpretation id="{71B6C4BF-CDC4-4BFE-A6A7-B32D90D8D1C0}" emma:medium="tactile" emma:mode="ink">
                <msink:context xmlns:msink="http://schemas.microsoft.com/ink/2010/main" type="inkWord" rotatedBoundingBox="16584,10130 17819,10095 17830,10458 16595,10493"/>
              </emma:interpretation>
            </emma:emma>
          </inkml:annotationXML>
          <inkml:trace contextRef="#ctx0" brushRef="#br0" timeOffset="151660.68">14687 9326 44 0,'-6'-11'143'0,"6"11"-17"15,0 0-6-15,0 0-10 0,1-15 5 0,-1 15-3 16,0 0-5-16,6-15-7 0,-6 15 2 0,0 0-2 15,5-10 1-15,-5 10 0 0,0 0-4 0,0 0 6 16,1-11 3-16,-1 11-3 0,0 0-4 0,0 0-9 16,0 0-11-16,0 0-10 0,0 0-6 0,0 0-8 15,0 0-6-15,0 0-3 0,0 0-6 0,0 0-2 16,0 0-6-16,0 0-2 0,0 0-4 0,0 0 1 16,0 0-6-16,-13 31 1 0,13-31 0 0,0 0-2 0,7 21 0 15,-1-11 2-15,2-5 2 0,4 1 0 0,-2-4-2 16,8 3-2-16,7-2 0 0,1-2 0 15,2-1-3-15,-1-1 0 0,3-5-3 0,-1 2 3 0,1-2-6 16,-6-2-2-16,2-3-1 0,-3 0 4 0,-8 0-3 16,0-1 1-16,2 3-2 0,-2-6 0 0,-4 3-3 15,-2-3 1-15,-1 0-2 0,-2-1-1 0,-2 1-4 16,-4 0 1-16,-1 1 0 0,-4 1-4 0,-5-2-5 16,2 5 0-16,-5 4-4 0,-3-5-6 0,-4 6-6 15,1 2-5-15,-8-3-4 0,2 2-14 0,-2 4-11 16,6 0-9-16,2 4-20 0,-1-1-9 0,2 3-22 15,3-2-21-15,6-1-46 0,-1 1-148 0,10-4-360 16,-12 11 159-16</inkml:trace>
          <inkml:trace contextRef="#ctx0" brushRef="#br0" timeOffset="155723.74">15422 9158 197 0,'0'0'195'0,"0"0"-19"15,0 0-9-15,0 0-7 0,0 0-13 0,15 28-7 16,-8-18-12-16,1 2-19 0,1 2-2 0,-2-4-9 15,2 4-8-15,-1-1-6 0,1 1-3 0,-5-3-5 16,5 3-7-16,-5-7-4 0,1 3-4 0,1 0-8 0,-3-4-4 16,1 3 1-16,-4-9-5 0,8 13-4 0,-8-13 5 15,6 8-7-15,-6-8 5 0,4 6 3 16,-4-6 5-16,0 0 10 0,0 0 8 0,0 0 2 0,0 0-5 16,0 0-6-16,0 0-6 0,0 0-4 0,0 0-2 15,0 0-7-15,0 0-5 0,-3-37-3 0,6 21-4 16,-1 0-5-16,2-8-2 0,4 2-4 0,2-3-5 15,2-1 0-15,1 2-3 0,1 0-2 0,2 4-2 16,1 0-2-16,1-1-1 0,1 5-8 0,-3-4-1 16,-2 7-13-16,2 5-11 0,-1-3-15 0,0 3-15 15,3 0-15-15,-3 3-19 0,1 2-22 0,1-1-17 16,1 4-21-16,-2 2-38 0,3 0-219 0,-2-2-445 16,-1 1 197-16</inkml:trace>
        </inkml:traceGroup>
        <inkml:traceGroup>
          <inkml:annotationXML>
            <emma:emma xmlns:emma="http://www.w3.org/2003/04/emma" version="1.0">
              <emma:interpretation id="{5A82B40F-2CCE-4859-AE16-287E8C4A64C0}" emma:medium="tactile" emma:mode="ink">
                <msink:context xmlns:msink="http://schemas.microsoft.com/ink/2010/main" type="inkWord" rotatedBoundingBox="18830,9670 24548,9508 24593,11113 18876,11275"/>
              </emma:interpretation>
            </emma:emma>
          </inkml:annotationXML>
          <inkml:trace contextRef="#ctx0" brushRef="#br0" timeOffset="157500.63">17292 8558 51 0,'0'0'192'16,"0"0"-26"-16,0 0-15 0,0 0-16 0,0 0-21 15,0 0 0-15,0 0-5 0,0 0-14 0,0 0-3 16,-6 35-4-16,6-23 7 0,3 4-5 0,0-1-6 0,0 8 2 16,0-4-5-16,-1 4 0 0,4 1 3 15,0 5-3-15,-2-5-3 0,5 1-6 0,-2 0-4 16,-1 3-9-16,2-2-3 0,-2-1-5 0,0 3-2 0,3-6-5 16,-3 2-5-16,0-1 1 0,1-1-2 0,-4-5-5 15,6 1-2-15,-3-2-4 0,-3 0-2 16,3-1-2-16,-5-2 0 0,5 4-3 0,-1-6-2 0,1 2-1 15,-3-2-2-15,-2-1 0 0,8 1 0 0,-6-3-3 16,-1 2-2-16,4-2 1 0,-6-8 0 0,9 13-2 16,-6-10 1-16,-3-3 1 0,6 10 1 0,-6-10-4 15,0 0 3-15,7 8 1 0,-7-8 2 0,0 0 0 16,6 5 3-16,-6-5-3 0,0 0-1 0,0 0-1 16,0 0-1-16,0 0-1 0,0 0-4 0,-21-34 3 15,14 24-2-15,-10-1-3 0,7 0 2 0,-8-1-4 16,-1 0 1-16,-2-3-2 0,1 2 1 0,2 6-1 15,2-4-1-15,-8 2 1 0,2-2-1 0,4 1-1 16,2 3 0-16,-2 3-2 0,0-1 5 0,1 0-2 16,-1 0 0-16,2 3 0 0,0-1-1 0,1 3-2 0,15 0 1 15,-27 3-2-15,13-2 2 0,2 1 2 0,-1 4-1 16,0-1-2-16,1-1 0 0,-2 5 0 0,1-3 4 16,5 3-3-16,-4-2 0 0,4 6 2 0,0-2 0 15,2-4-1-15,-1 2 3 0,2 2-4 0,1 0 1 16,1-4-1-16,1 4 2 0,2-11 0 0,-3 19 3 0,3-10-3 15,0-9 2-15,11 17 2 0,-5-9-2 16,1-1 2-16,7-1 0 0,5 3 2 0,6-4 0 16,-1-1-1-16,6-1 1 0,0 0-5 0,10-3 3 0,-1 0-1 15,1-2 0-15,3-3-2 0,-2 2 2 16,-1-2-3-16,0-5-5 0,2-2-8 0,-3 4-3 16,-1-4 1-16,1-2 3 0,-3-2-4 0,-9 5-4 0,0-4 1 15,-2-1-1-15,0 0 5 0,-10 4 0 0,5-6 2 16,-2 2 3-16,-9 5 1 0,1 1 4 15,0-3 0-15,-1 2 5 0,-1 6 3 0,-5-2 4 0,-3 7-1 16,12-8-3-16,-12 8-5 0,0 0 1 0,7-9 1 16,-7 9-5-16,0 0-1 0,0 0 3 0,0 0 0 15,0 0-1-15,11 18 2 0,-11-7 2 0,0-11-1 16,3 19 1-16,1-9-5 0,2 3 6 0,-4-4 1 16,1 2 0-16,7 0 0 0,-3 2 3 0,1-2-1 15,-2-5 1-15,4 1 0 0,-1-2-2 0,0-2 8 0,6 2-2 16,0 0 3-16,0-5-3 0,4 0 2 15,-1-3 2-15,2-1-4 0,-4-2 4 0,3-2-4 16,5-2 2-16,-1-1 0 0,-2-2 1 0,-4 6-4 0,4-10 2 16,-1 3-3-16,-5 3-2 0,1 0 2 0,-3-3-2 15,1 2-2-15,-4 2 4 0,2 0-5 0,0 0 0 16,-4 6-1-16,-2 0-5 0,-6 4-1 0,12-9-1 16,-12 9 1-16,8 0-3 0,-8 0 2 0,0 0 4 15,12 14-2-15,-9-6 1 0,2 5-1 16,-4-1 3-16,5 5-5 0,-4-1 2 0,4 9-1 0,-2 3 0 15,4 9 4-15,4 1 2 0,0-1-6 0,-2 5 6 16,6-1-1-16,-1 1-1 0,-1 5-1 0,1-3 0 16,1 0 2-16,-1-1-2 0,0 2 3 0,1-3 0 15,-1 0 2-15,0 0-1 0,0-1 0 0,-5 1-1 16,2-3-1-16,-3-1 4 0,-3-10-1 0,-1 1 1 16,-4-3-4-16,-1-1 3 0,-1 3-2 0,-2-10-2 15,-3-1 4-15,-3-1 0 0,-3-1 0 0,-7 0 0 0,-2-1-1 16,-6-4 1-16,-1 0-3 0,-4-3 2 15,-10-3 0-15,2 1 1 0,-3-3-3 0,1-4 3 16,-1 0-1-16,0-5 2 0,-1-6-2 0,4 1-1 0,0-1 0 16,6-6 2-16,7 5-2 0,3-2 6 0,0-3-4 15,5-1 0-15,1 1 0 0,4-6-1 0,7 9-2 16,-1-7-4-16,4 0-14 0,2-1-19 0,4 0-24 16,5-2-23-16,5 1-14 0,2 1-21 0,7-7-38 15,2 0-43-15,4-2-193 0,5 0-425 0,2 0 188 16</inkml:trace>
          <inkml:trace contextRef="#ctx0" brushRef="#br0" timeOffset="159488.57">18727 8991 136 0,'0'0'222'0,"0"0"-23"0,0 0-20 0,0 0-17 0,10-3-21 15,-10 3-3-15,0 0-16 0,0 0-6 0,3 18-2 16,2-11-7-16,-2 3-4 0,-3-10-10 0,3 18-5 16,-2-5-6-16,1 0-4 0,-2-2-10 0,4 1-3 15,-2 1-3-15,-1-2-8 0,-1-11-4 0,0 20-4 16,3-9-5-16,-3-11-2 0,2 17-6 0,-1-9-3 15,-1-8-4-15,6 16 1 0,-1-9 1 0,-5-7-3 16,3 11-6-16,-3-11 2 0,1 9-3 0,-1-9 2 0,0 0-1 16,0 0 0-16,9 5-6 0,-9-5 3 15,0 0-8-15,0 0 3 0,0 0-8 0,16-18-14 16,-11 9-4-16,1-4-6 0,-3 4-9 0,1-5-3 0,2-2-2 16,-3 1 4-16,3-1 2 0,-1 0 1 0,-2 2-4 15,-3 1 12-15,4-1-3 0,2-1 6 16,-3 2 1-16,3 0 2 0,-1 4-1 0,-2-3 5 15,1 7 1-15,1-5 3 0,-5 10 3 0,7-12-3 0,-7 12 2 16,6-9 2-16,-3 3 0 0,-3 6 0 0,0 0 0 16,4-11 1-16,-4 11-5 0,0 0 4 0,0 0-4 15,11-1 0-15,-11 1 4 0,0 0 1 0,15 18-2 16,-11-14 2-16,5 3 0 0,-1 6 5 16,-1-1 0-16,2 1 7 0,-2 0 0 0,8 3 1 0,-1-3 0 15,-5 2 5-15,6 3-2 0,-3-3 3 0,1-4-7 16,0 6 2-16,1-5 0 0,-1 1-2 0,1-4-1 0,2 2 2 15,-1 0 0-15,1-6-1 0,2 3-1 0,0-3-4 16,-1-2 1-16,-1 0 0 0,0-3 0 16,2 1 0-16,-1-2-3 0,-1-2 1 0,-2-1 0 0,2-2-1 15,2-3-2-15,0 1 1 0,3-4-2 0,-6 1 0 16,5-2 0-16,0-4-4 0,-1 7 3 0,-4-4-2 16,-1 0 1-16,0 2 0 0,0 2-1 0,-4 1-2 15,2 2 1-15,-3-1 2 0,-3 3-1 0,0-3-1 16,-6 8 4-16,12-7-8 0,-12 7 1 0,9-3 0 15,-9 3-4-15,0 0 9 0,0 0-6 0,18 5 3 16,-18-5 1-16,7 15 2 0,-2-9-3 0,1 2 3 16,-2 3-2-16,2 0-1 0,5 1 2 0,-4 0 4 15,1 1-3-15,2-2 3 0,1-1-1 0,2 4 1 0,-3-7-4 16,4 2 8-16,-1 2-3 0,2-6 0 0,3 3-1 16,1-5 0-16,-2 5-2 0,4-4 1 15,-2-3 2-15,8 1 3 0,-2-2-3 0,1-2-5 16,-7 1-3-16,-1-1 7 0,0-3 0 0,0-3-2 0,-3 0 0 15,-2 0-5-15,3-2-1 0,-2-3-9 16,-5 2-4-16,-3-3-4 0,0 3 3 0,-3 0 3 0,0-3 0 16,-6 2-1-1,3 12 2-15,-5-25 0 0,-4 12 1 0,0 2 4 0,0-1-3 16,-4 2 0-16,1 1 3 0,-4 1 1 0,-2 1 2 0,0-1-4 0,0 2 5 16,-3 2 5-16,-4-1 2 0,1 5 3 0,-1 0 2 15,4 1 5-15,1 3-3 0,1 0-3 0,1 2 4 16,2 2-2-16,-2-1-5 0,3 1 2 0,1 5 0 15,2-3-1-15,0 1 6 16,5 0-6-16,0 1 1 0,2 2 2 0,-1 1-1 0,6-5-2 0,-1 0 1 16,1-10 1-16,1 18 0 0,8-5 3 0,-4-2-1 0,5-5-2 15,2 3-4-15,-2-3 5 0,7 2 1 0,-4-2-1 16,4-2 1-16,0-1-3 0,1-3 0 16,0 0-1-16,2-5 1 0,5 0-2 0,-7 1 1 0,1-3 4 15,4-1-2-15,-2-1-8 0,1-6 4 0,-4 1 2 16,1-2 0-16,-2 5-2 0,3-3 1 0,1 0-2 15,-1 1 1-15,-5 3 0 0,1-1 1 0,-5 3-1 16,-1 1-1-16,-1 1 8 0,-2 0 2 0,2 1 7 16,-1 1-1-16,-8 4-4 0,9-6-3 31,-9 6-7-31,0 0 4 0,12-1-2 0,-12 1 0 0,0 0 2 0,16 11-2 0,-11-6 3 0,0 4-6 0,4 2 5 16,0 1-2-16,-1-2 5 0,-1 3-3 0,1 0-1 15,-1-2-1-15,4 3 3 0,-4-1 0 0,1 2 0 0,1-6 3 16,1 2-2-16,-3 0-4 0,2-1 2 15,0-2 0-15,-4 0-1 0,-1-3-1 0,-4-5 2 16,12 10-1-16,-6-5 0 0,-6-5-9 0,14 2-2 0,-14-2-2 16,0 0-16-16,16-6 1 0,-9 0-3 0,-7 6-2 15,17-10 3-15,-8 1-3 0,-3-1-5 16,4-1-4-16,-2-1 3 0,-1-1-5 0,2 0 4 0,0 2 1 16,0-4 3-16,-2 3 1 0,1-1 7 0,-1-2 5 15,4 6 9-15,-5 0 7 0,0 0 11 0,-3 3 7 16,-3 6 5-16,6-13 3 0,-6 13 1 0,6-10-6 15,-6 10 1-15,4-10-5 0,-4 10-7 0,0 0 1 16,0 0 1-16,5-8 5 0,-5 8-7 0,0 0 2 16,0 0-1-16,0 0 2 0,0 0 3 0,11 26 1 15,-9-18 7-15,2 0-3 0,-4-8 3 0,8 18-1 16,-4-10 3-16,-1-2-2 0,3 4 7 0,0-3-3 0,0 0 3 16,0-1-3-16,2 1-2 0,-2 1 1 0,3-1-3 15,-2-4 2-15,3 1-5 0,-1-2-1 0,3 3-1 16,0-5-2-16,3 0 0 0,-15 0 0 15,26-4 0-15,-12 2-3 0,3-2-4 0,-4 0 3 0,4-3 0 16,-1-1-3-16,-1 0 1 0,0-1-6 0,0 0 2 16,0-2-1-16,-2 2 2 0,-2-4-2 0,1 2 1 15,-3-2-2-15,2 6-1 0,-5 0 1 0,0 0 3 16,2-1-2-16,-8 8 4 0,7-14 1 0,-7 14 0 16,8-6 1-16,-8 6-3 0,6-6-3 0,-6 6 1 15,0 0-7-15,0 0 3 0,0 0-3 0,0 0 6 16,0 0-5-16,0 0 2 0,0 0 1 0,10 24-1 15,-8-17 0-15,-2-7 2 0,6 17 0 0,-5-8 0 16,1 0 0-16,-2-9-2 0,9 17 3 0,-3-8 1 16,-2-1 5-16,5 0 0 0,-5 0 2 15,8 2-1-15,-4 0-1 0,-1-5-1 16,4 1-1-16,-2 0 3 0,3-2-4 0,-2 0 2 0,5-2-2 0,0 2 0 0,1 0 0 16,1-3 1-16,-2-1-3 0,-2 0 5 0,5-1-5 15,-3-7 0-15,3 5 1 0,0-3 1 16,-5-1-2-16,3-2-2 0,1 2-4 0,-1-1-2 0,1 0-5 15,-4-6 7-15,2 7-4 0,-3-4 3 0,3 4 0 16,-8 0 0-16,-1 1 1 0,2 0-1 0,-8 6 0 16,10-9 0-16,-10 9-4 0,9-6 0 0,-9 6 1 15,8-5-3-15,-8 5 2 0,0 0-1 0,0 0 1 16,0 0 0-16,16 11 4 0,-16-11 0 0,4 11-1 16,2-2 2-16,-1-1-4 0,-2 0 5 0,6 3-1 15,-6-1 2-15,3-3 2 0,3 4 0 0,0-3-2 16,0 2 2-16,-2-5 1 0,5 5 4 0,-3-5 0 15,3 1-3-15,0-2-2 0,3-2 3 0,1 3-1 0,-1-2 1 16,1-3-2-16,2 3-1 0,0-6-1 0,2 2 4 16,-4-5 1-16,3 4-3 0,1-3-5 0,-1-5 3 15,4 2-3-15,-6 1 1 0,1-3 2 0,-1 3 2 16,1 0-4-16,-5-3 2 0,2 2 0 0,-2 3 3 16,-2 2-4-16,-2-2 0 0,-9 5-1 0,15-10-3 15,-15 10 1-15,12-3-3 0,-12 3 0 0,10-1-1 16,-10 1 3-16,0 0 1 0,0 0-3 0,11 11 3 15,-11-11-2-15,5 11 4 0,0-1-3 0,-2-3 0 16,3 6 2-16,1 0 2 0,-2 2-2 0,2-1 3 16,-1 0-1-16,5 1 4 0,-1-2-6 0,1 1 6 15,-1 0-6-15,0 0 4 0,-1-1-10 0,-1-4-19 0,1-1-23 16,-6 0-17-16,3-4-17 0,-6-4-23 0,10 7-37 16,-10-7-64-16,0 0-178 0,0 0-418 15,15-13 185-15</inkml:trace>
          <inkml:trace contextRef="#ctx0" brushRef="#br0" timeOffset="159651.14">21939 8663 29 0,'0'0'84'16,"0"0"-14"-16,0 0-20 0,29 21-42 0,-20-14-49 15,-2 1-43-15,7 1 20 0</inkml:trace>
          <inkml:trace contextRef="#ctx0" brushRef="#br0" timeOffset="159926.4">22460 8802 190 0,'0'0'245'15,"0"-10"-22"-15,0 10-19 0,0 0-16 0,0 0-19 0,-15-14-5 16,4 11-14-16,-2 0-8 0,13 3-10 0,-34 6-9 16,13-3-15-16,-3 5-5 0,-1 0-10 15,4 4-7-15,-5 0-10 0,7 1-3 0,-2 2-14 0,9-2-3 16,2 0-5-16,-2 2-5 0,4 0-5 0,4-2 4 16,2 5 0-16,2-1 3 0,6 0 4 0,2-1 0 15,5 3-6-15,5 1 1 0,3-2-6 0,4 0-6 16,2-1-1-16,8 2-3 0,0 0-3 0,4-6-1 15,-3 3-22-15,-11-6-26 0,5 0-41 0,-2-4-46 16,-1-1-51-16,0-1-86 0,4-6-200 0,-4-3-480 16,-9 1 213-16</inkml:trace>
        </inkml:traceGroup>
        <inkml:traceGroup>
          <inkml:annotationXML>
            <emma:emma xmlns:emma="http://www.w3.org/2003/04/emma" version="1.0">
              <emma:interpretation id="{8F5AAEA6-2FDC-44CE-95B5-0E8F5CB91ABE}" emma:medium="tactile" emma:mode="ink">
                <msink:context xmlns:msink="http://schemas.microsoft.com/ink/2010/main" type="inkWord" rotatedBoundingBox="25336,9603 28919,9502 28954,10740 25371,10842"/>
              </emma:interpretation>
            </emma:emma>
          </inkml:annotationXML>
          <inkml:trace contextRef="#ctx0" brushRef="#br0" timeOffset="161056.75">23428 8625 202 0,'0'-15'207'0,"0"5"-9"0,1-4-11 16,-1 14-15-16,2-18-7 0,1 6-17 0,0 4-8 15,-3 8-14-15,6-16-9 0,-6 16-13 16,6-11-11-16,-2 4-11 0,-4 7-7 0,11-9-5 0,0 7-10 16,-11 2-7-16,17-3-3 0,-17 3-8 0,19 0-7 15,-2 2 1-15,-4 1-10 0,-4 1 1 16,7 1-3-16,4 1-4 0,-4 1-2 0,4 3-2 0,-7-3-2 15,2 2-1-15,-2 2 3 0,7 0-5 0,-1 4-5 16,1 0 0-16,-10-2 3 0,-3 1-4 0,2 0 4 16,2-1-4-16,-7 3 1 0,1-3 0 0,-2 0 0 15,0-2 3-15,-3 3-5 0,0 0 9 0,-6 1 8 16,-2-3 1-16,2-4 2 0,-4 4-5 0,1-3 2 16,-4-2-5-16,-5 2 3 0,4-3-4 0,1 1-4 15,-4-4-5-15,5 1-17 0,-2 0-22 0,2-2-26 16,1 3-29-16,11-5-32 0,-15 2-24 0,15-2-44 0,-7 4-173 15,7-4-390-15,0 0 173 0</inkml:trace>
          <inkml:trace contextRef="#ctx0" brushRef="#br0" timeOffset="160638.4">23580 8694 89 0,'10'-6'268'16,"5"0"-10"-16,-9 2-12 0,5 0-16 0,-11 4-23 15,13-7-23-15,-13 7-21 0,12 0-15 0,-12 0-17 16,13 7-13-16,-7 0-10 0,2 0-6 0,-2 4-7 15,3 6-15-15,1 6-4 0,-2 3-6 0,-2-1-3 16,3 12-10-16,-2-2-4 0,-4 0-5 0,0 0-1 0,1 4-6 16,-4-4 5-16,0 3-12 0,0 3-3 15,-4-5-2-15,4 5-4 0,-6-12-3 0,5 5 2 16,-1 0-1-16,-2-5-6 0,1-5-9 0,0 1-17 0,0-4-14 16,0 2-20-16,3-7-20 0,-3 1-16 15,0-3-17-15,3-1-23 0,-2 2-26 0,2-15-18 0,0 13-27 16,-6-8-180-16,6-5-399 0,0 0 177 0</inkml:trace>
          <inkml:trace contextRef="#ctx0" brushRef="#br0" timeOffset="161662.13">24027 8730 119 0,'0'0'244'0,"0"0"-26"0,12-4-22 15,-12 4-22-15,0 0-15 0,0 0-16 0,17 6-10 16,-17-6-14-16,10 7-9 0,-10-7-11 0,9 8-6 16,0 1-7-16,-5 2-10 0,7 3-14 0,-2-3-1 15,-3 0-5-15,0-1-12 0,-2 4-4 0,2-3 3 16,-1 0-2-16,-1-4-6 0,4 6-5 0,-8-6-5 16,6 0 3-16,-6-7-7 0,6 15 1 0,-5-8-2 15,-1-7-4-15,6 11-1 0,-6-11 0 0,3 9 0 16,-3-9 3-16,0 0-3 0,1 11 1 0,-1-11-2 0,0 0 0 15,0 0 0-15,0 0-3 0,0 0 0 0,0 0-2 16,0 0-3-16,0 0-2 0,-1-38 0 0,1 22-2 16,0 1-12-16,1 0-8 0,1-1-2 0,1-2 2 15,1 2-1-15,2 0 4 0,-3 1 2 0,8-1 0 16,-2 1 4-16,-3 1-2 0,7 2 3 0,-2-1-4 16,-2 3 4-16,4 2-1 0,0 0-1 0,4 0 2 15,-4 4 2-15,5 0-2 0,-1 2 1 0,-1-3 3 16,3 5 1-16,-2 5-1 0,-1-5 1 0,3 3-1 15,-2 1-5-15,2 6 6 0,4-2-2 0,-7 0 2 16,0-1 2-16,4 8-1 0,-4-8 0 0,1 6 2 16,-2-2 3-16,-2 1 1 0,0 1-7 0,1 0 3 0,1 0 1 15,-2-4 1-15,1 2-2 0,2-1 1 0,-4-2 2 16,1-2 3-16,1 1-4 0,1-1 1 0,1-2 0 16,1-1 0-16,-1 1 1 0,3 0-1 0,1-4 0 15,-4-3 2-15,3 3-4 0,1-1 0 0,-4-3 3 16,4 1 2-16,-4-3-5 0,9-2 3 0,-5 1-1 15,-4-2 2-15,-2-2-3 0,-4 0-2 0,2 2 0 16,-6 0 6-16,1-6-6 0,-1 1-1 0,-6 2 6 16,0-2 3-16,-3-2 4 0,-6 3-2 0,2 0 2 0,-6 0 1 15,-7-3 0-15,-5 3-1 0,-1 2 1 16,3 4 0-16,-6-1-3 0,-1-1 1 0,5 8-3 16,0 0 1-16,8 1-4 0,-2 0 3 0,3 2-4 0,-1 2-7 15,4 1 7-15,-4 1-14 0,8 0-17 16,2 1-10-16,1 0-17 0,0 4-20 0,6-2-8 15,0-9-26-15,6 22-19 0,1-9-27 0,5-1-180 0,-1-2-361 16,8 0 160-16</inkml:trace>
          <inkml:trace contextRef="#ctx0" brushRef="#br0" timeOffset="162193.11">25180 8827 47 0,'23'0'203'0,"-10"-2"-16"16,0 2-18-16,4 0-14 0,-1 2-11 0,4-2-19 15,-1 1-10-15,0 2-12 0,7-3-11 0,1 1-6 16,-2 1-10-16,3 0-7 0,-1 0-4 0,1-2-9 16,2 0-5-16,-1 0-4 0,-3 0-6 0,3 0 0 15,-5-6-9-15,-5 2 1 0,0 0-3 0,-2-3-2 16,-2 0-5-16,-5-2 0 0,1 0-6 0,-2-1 0 0,-4-2-1 16,-2-1-7-16,-3 13-5 0,-8-27-3 0,-3 13-3 15,-1 0-1-15,-4-4 0 0,-4 5 0 0,-2-1-1 16,-5-2-1-16,-1 4 3 0,1 4 2 0,-1-3-1 15,-2 5-3-15,1 0 1 0,0 3 4 0,0 2 2 16,2 1-3-16,-1 1 1 0,1 4-1 0,8-1 0 16,-3 3 0-16,2 3-3 0,7-2 3 0,-1 4 2 15,2 4-1-15,2 1-2 0,4-1 2 0,0 2 5 16,6 3-8-16,-4 7 4 0,4 1-2 0,4-2 6 0,2 1-3 16,3 6 5-16,4 2-1 0,4 1 3 15,-1-1 4-15,4-1-2 0,5 0 5 0,2 0 5 16,1-1-3-16,5 1 0 0,3 1 8 0,2-1-5 0,1 5 2 15,0-7 0-15,0 2-4 0,-3 0-1 0,-4 0 3 16,4-4-7-16,-3-2-1 0,-2-2 3 16,-7 2-5-16,-4-9-3 0,-3 3 2 0,3-3-1 0,-10-4-1 15,4-5-4-15,-5 3 5 0,-5-4-2 0,2 1 4 16,-6-5 11-16,0-6 6 0,-7 12-1 0,-8-9 1 16,-2 0-7-16,-2-2 4 0,-8-1-7 0,-1-4 2 15,-11-4-3-15,-3 0 1 0,-1-5-5 0,1-1 1 16,-4-3-1-16,1-1-6 0,0-3 2 0,4 0 0 15,5-3-1-15,3 3-4 0,0 0-6 0,14 1-18 16,0 2-26-16,5-2-15 0,2 0-29 0,2 1-25 16,7-4-34-16,3-1-57 0,0-3-154 0,10 3-388 15,2 0 172-15</inkml:trace>
          <inkml:trace contextRef="#ctx0" brushRef="#br0" timeOffset="163074.25">25945 8706 188 0,'17'-1'214'0,"-17"1"-13"0,0 0-11 15,10 9-9-15,-10-9-18 0,12 11-2 0,-6-6-15 16,4 4-15-16,-4-1-6 0,-1 6-9 0,7-5-9 15,-9 2-7-15,4-2-12 0,-4 2-7 0,3 0-10 16,-1 1-4-16,1-2-7 0,0-1-4 0,-3-3-5 16,1 3-9-16,-4-9-4 0,6 15 0 0,-6-8-6 15,0-7-2-15,6 7 0 0,-6-7-6 0,0 0 2 16,0 0 1-16,3 10-3 0,-3-10 3 0,0 0-7 16,0 0 0-16,0 0-3 0,0 0 0 0,10-23-4 15,-4 11-4-15,2-1-7 0,-2-4-10 0,3-1-12 16,-2-2-7-16,2 7-2 0,2-3-6 0,2-4-1 0,2 0 4 15,1 3 3-15,-5 3 1 0,2 1 0 0,-4 2 5 16,5-2 3-16,-3 5 1 0,-3-2 1 16,1 0 4-16,1 7 0 0,-1-3 0 0,-9 6-1 0,17-10 2 15,-17 10 2-15,13-2 2 0,-13 2-3 0,16 1 0 16,-16-1 2-16,14 12 5 0,-5-7-1 0,-3 2 1 16,1 0-2-16,2 2 2 0,5-1-3 0,-5 2 3 15,4 4 3-15,0-7-1 0,2 4 3 0,-1 2 2 16,-1-6-2-16,7 4-4 0,-4-1 6 0,-3-5 1 15,7 4-2-15,-1-6 1 0,-4 3-1 0,3-2 1 16,3-1 2-16,-3-2-2 0,-2-1 0 0,4-1-2 16,-3-2 0-16,0-3 6 0,-1 1-4 0,-2-4 2 15,1 2-3-15,-5 0-1 0,3-3 3 0,1 1 2 16,-8 0-7-16,4-2-1 0,-7-2 0 0,3-1 6 16,-3 6-4-16,-3-2-1 0,0 10 2 0,0-20-6 15,-3 11 1-15,-3-1 4 0,-4 0 1 0,1 3-5 0,-5-3 1 16,1 3 2-16,-3 2-1 0,-4 0 0 0,4 1 1 15,-7 4-4-15,1 0 6 0,-5 2-1 0,2 0-9 16,6 3 9-16,-4 2 0 0,4-1 3 0,-1 4-2 16,-2-2 1-16,9 1-2 0,-1 5 3 0,5 0 2 15,-1-4-3-15,4-2 0 0,0 5 6 0,1 0-5 16,2-2 1-16,3-11 2 0,6 22-3 0,-4-8 2 16,10-4 0-16,-5 0 2 0,2 1-4 0,8-2-3 15,-1-3 3-15,0-1 2 0,1 0 1 0,2-4 0 16,1-1 1-16,5 2-9 0,-6-5 6 0,8-2 0 15,-4-1-1-15,2-2-1 0,-3-2-1 0,4-2 0 16,-6 0 0-16,0 0-3 0,-1-1 4 0,1-1 0 16,-1-2-2-16,-6 8 17 0,1-3 10 0,-2 4 8 0,-2-3 5 15,-4 7 0-15,0-3 2 0,-6 6-4 0,14-7-2 16,-14 7-10-16,6-5-2 0,-6 5-6 0,0 0 2 16,0 0-4-16,0 0-1 0,16 8-4 0,-16-8 2 15,9 12 1-15,-5-1-3 0,-1 0 0 0,3 0-1 16,-3-2 0-16,2 5-2 0,1 5 0 0,1-2-1 15,-1 0-4-15,3 0 3 0,-4-2 1 0,1-1-12 16,-3 0-23-16,3-3-23 0,-6-1-21 0,4-3-20 16,-4-7-23-16,1 13-20 0,-1-13-23 0,0 0-64 15,0 0-121-15,0 0-371 0,0 0 164 0</inkml:trace>
        </inkml:traceGroup>
        <inkml:traceGroup>
          <inkml:annotationXML>
            <emma:emma xmlns:emma="http://www.w3.org/2003/04/emma" version="1.0">
              <emma:interpretation id="{55435328-9083-4AC5-8A06-EFAB53B9ED0D}" emma:medium="tactile" emma:mode="ink">
                <msink:context xmlns:msink="http://schemas.microsoft.com/ink/2010/main" type="inkWord" rotatedBoundingBox="29084,9309 32571,9210 32620,10948 29134,11047"/>
              </emma:interpretation>
            </emma:emma>
          </inkml:annotationXML>
          <inkml:trace contextRef="#ctx0" brushRef="#br0" timeOffset="163765.76">27185 8632 172 0,'0'0'206'0,"0"0"-21"16,0 0-20-16,0 0-13 0,0 0-11 0,0 0-8 16,0 0-8-16,0 0-11 0,11 25-4 0,-11-18-3 0,0-7-3 15,3 19 1-15,3-7-10 0,-1 2-4 0,-2-4-13 16,0 3-5-16,0-2-5 0,1 1-6 15,-2-2-4-15,1-3-6 0,1 7-6 0,-4-4-5 0,6 1-1 16,-6-11-5-16,5 13-2 0,-5-13-2 0,4 12-4 16,-4-12 1-16,5 6-5 0,-5-6-2 0,6 11 3 15,-6-11 1-15,0 0-2 0,0 0-1 0,16-4-7 16,-16 4 4-16,16-4-7 0,-5-3 3 0,-2-3-4 16,4-1 1-16,2-1-3 0,-1 0-5 0,-4-1 1 15,9-2-2-15,-7 1-3 0,8-3 2 0,-2 0 0 16,-6 3-1-16,1 3-1 0,-3-2 1 0,-1 2-2 15,-1 4 1-15,-2-4 0 0,0 5 1 0,1-1 1 16,-1 0 2-16,-6 7-4 0,6-8-1 0,-6 8-5 16,9-7 3-16,-9 7-2 0,0 0 2 0,0 0-3 0,0 0 1 15,0 0-1-15,0 0 2 0,0 0 0 0,0 0 0 16,0 25 0-16,0-25 6 0,-6 16-1 16,3-5-1-16,3-11 3 0,0 20-3 0,0-8 1 0,-3-2 2 15,3-10 0-15,-1 16 3 0,-1-7-1 0,2-9-1 16,0 15-3-16,0-15 6 0,2 12-1 0,-2-12 0 15,1 10 1-15,-1-10-1 0,0 0 6 0,0 0-2 16,0 0 2-16,11 4 1 0,-11-4-1 0,0 0-1 16,0 0-4-16,28-10 2 0,-19 5-2 0,-2-3 0 15,8 0-4-15,-4 0 1 0,2-3-7 0,4-1 0 16,-9 2-2-16,6-1-3 0,2-2 0 0,-1 1 0 16,-1 0 2-16,-4 0 1 0,2 1 1 0,-2-2 0 15,-1 7 2-15,-1 1 4 0,-2-2 4 0,-6 7 3 0,10-10-4 16,-10 10-2-16,6-7-3 0,-6 7-6 15,0 0 3-15,0 0 1 0,0 0-2 0,0 0 4 16,0 0 0-16,0 0 1 0,11 22-1 0,-8-13 10 0,-3 5 1 16,3 0 3-16,-3-4-1 0,6 1 2 0,0 4 0 15,-3-2-4-15,1 1 1 0,2 0 2 0,0 0-5 16,-2-4 2-16,5 4 1 0,-3-7-4 0,-1 0-2 16,-2 1-9-16,4 2-20 0,-7-10-20 0,9 10-22 15,-3-5-16-15,-6-5-30 0,8 6-31 0,-8-6-36 16,0 0-55-16,0 0-148 0,19-17-413 0,-13 12 182 15</inkml:trace>
          <inkml:trace contextRef="#ctx0" brushRef="#br0" timeOffset="164633.63">28075 8611 100 0,'0'0'218'0,"0"0"-24"0,0 0-20 0,0 0-13 16,0 0-12-16,0 0-7 0,0 0-6 15,0 0-3-15,0 0-10 0,10 24-2 0,-7-17-4 16,-1 4-8-16,-2-11-5 0,4 21-8 0,-1-13-8 0,0 1-8 16,-1 2-8-16,2-1-5 0,-2-1-8 0,1 0-3 15,-3-9-5-15,9 14-4 0,-9-4-5 0,0-10-3 16,6 11-6-16,-3-4 0 0,-3-7-4 0,4 9-2 16,-4-9 2-16,9 8-2 0,-9-8-6 0,7 5-1 15,-7-5-2-15,0 0-1 0,23-5-2 0,-23 5-7 16,16-8-8-16,-5-1-7 0,-2 2-2 0,3-3-9 15,1 0-3-15,0-2-1 0,1 0-3 0,-1-1-1 16,1 0 2-16,-2 1 3 0,1-1-2 0,-1 0 6 16,1-3 2-16,1 4 0 0,-8 3 3 0,6-2 3 15,-8 2 8-15,4 3 5 0,-1-2 3 0,-7 8 2 16,11-10-2-16,-11 10-3 0,6-5-5 0,-6 5-1 16,0 0-2-16,0 0 1 0,0 0 1 0,0 0 2 15,0 0-1-15,0 0 1 0,0 0 1 0,1 24 7 0,-1-24 0 16,0 15 1-16,0-15 5 0,-4 22-1 0,4-8-1 15,0-3 2-15,0-11 2 0,0 17-1 16,0-17 1-16,4 14-1 0,-3-5-1 0,4 0 4 0,-5-9-2 16,6 13 1-16,-3-7-2 0,4 1 4 0,2 0-5 15,0-2 2-15,5-2-3 0,1-2 0 0,1 5-2 16,-1-5 0-16,3 0-2 0,0 0-2 0,1-2 0 16,-1 0 1-16,7-6-2 0,-2 3-2 0,2-3 0 15,-3 0-1-15,2-4 2 0,-6 4-1 0,-1-3 1 16,-1-1-5-16,0 1-2 0,-2 0 6 0,-1 3-4 15,-2-4 2-15,-2 4 2 0,1 1 6 0,-2-1 9 16,-2 2 3-16,-6 5-2 0,5-10-1 0,-5 10-5 16,9-7-7-16,-9 7 0 0,0 0-1 0,0 0 0 15,8-6 1-15,-8 6-5 0,0 0 3 0,0 0-6 16,0 0 3-16,0 0 1 0,0 27 1 0,0-27-4 16,-2 14 3-16,2-14 1 0,2 18-2 0,-2-8 4 0,1 0 0 15,2 3-4-15,3 2 2 0,-1-4 2 0,-2-2 1 16,3-1 1-16,-2 0-2 0,2 0 4 15,-6-8 0-15,12 12-1 0,-4-5-4 0,2-1 3 16,-1-1-3-16,1-4 3 0,1 1-1 0,5-4 0 0,-1 1 0 16,0 0-5-16,1-8 2 0,1 4-3 0,-1-1 2 15,1-2 0-15,1-1-7 0,-2 1-4 0,2-2-4 16,1-4 1-16,-4 6 0 0,-1-1 2 0,-1 0 0 16,-1 2 0-16,-5 1 4 0,4 0-3 0,-11 6 4 15,10-7-6-15,-10 7 1 0,11-7-3 0,-11 7 2 16,0 0-3-16,0 0 5 0,0 0-6 0,0 0 8 15,0 0-4-15,0 0 3 0,0 24 0 0,0-24 5 16,-5 16-2-16,5-16-1 0,-3 22 5 0,0-9-3 16,3 0 0-16,0 3 2 0,3-1 0 0,0 3 1 15,2-2 0-15,-2 1 2 0,1-1 0 0,2-3 1 16,0 0-11-16,-3-2-9 0,2-5-12 0,-2 1-14 16,-3-7-10-16,9 12-11 0,-9-12-16 0,4 6-27 15,-4-6-26-15,0 0-39 0,0 0-50 0,0 0-155 16,18-14-406-16,-14 3 180 0</inkml:trace>
          <inkml:trace contextRef="#ctx0" brushRef="#br0" timeOffset="164862.49">29182 8234 126 0,'0'-10'287'0,"0"-5"-25"15,0 15-24-15,0-20-22 0,0 10-24 0,0 10-17 0,-2-14-17 16,2 14-16-16,0 0-19 0,2-15-15 0,-2 15-12 16,0 0-18-16,0 0-21 0,0 0-17 0,0 0-18 15,0 0-10-15,0 0-13 0,0 0-16 0,0 50-15 16,1-32-20-16,0 1-8 0,4 2-44 0,1 3-18 16,-3 0-26-16,6-1-152 0,-6 0-324 0,1-1 144 15</inkml:trace>
          <inkml:trace contextRef="#ctx0" brushRef="#br0" timeOffset="165714.62">29459 8640 106 0,'1'11'189'16,"-1"-11"-9"-16,3 8-6 0,-3-8-8 0,5 12-8 0,-4-2-5 15,-1-10-9-15,9 13-7 0,-6-6-13 0,-1 1-9 16,-2-8-13-16,9 16-6 0,-6-8-12 0,-3-8-4 15,4 12-9-15,-2-2-8 0,-2-10-4 0,6 10-4 16,-6-10-5-16,6 11-7 0,-6-11-2 0,6 11 0 16,-6-11-4-16,9 5-3 0,-9-5-6 0,10 7-3 15,-10-7 2-15,13 2-5 0,-13-2-2 0,0 0 1 16,24-7-5-16,-7 0 0 0,-4 5-4 0,-2-7-3 16,6 1-7-16,1-3-8 0,-1 2-8 0,2-3-6 15,2-5-2-15,-5 7-1 0,-1 0 4 0,3-1-1 16,-3 1 3-16,-3-1 1 0,-2 3 4 0,1 1 3 15,-4 1 0-15,1 0 4 0,-8 6 1 0,12-11 3 16,-12 11-2-16,9-7-1 0,-9 7-3 0,0 0 0 16,9-2 1-16,-9 2 0 0,0 0 2 0,0 0 4 15,0 0-6-15,0 0 1 0,9 19 6 0,-9-19-4 16,6 12 2-16,-5-6 4 0,-1-6-3 0,12 14 1 0,-9-7-2 16,3 3 3-16,1-7 1 0,-1 5-1 0,5 1 1 15,1-3-1-15,-2 3 1 0,1-6 1 0,2 7 1 16,0-7 0-16,-4 1 1 0,8-2-1 15,-2 0-1-15,-2-2 0 0,2-2 1 0,4 2-2 16,-1-1 0-16,-1-4 0 0,2 2-4 0,1-1 2 0,5-3-4 16,-6 3-5-16,7-3-4 0,-8 2-9 0,5-3-6 15,-3 4 1-15,5-3 2 0,-10 5 1 0,0-4 3 16,1 2 1-16,-1 1 3 0,-1-1-1 0,-7 3 4 16,-7 1-3-16,14-4 2 0,-14 4 0 0,13 0 6 15,-13 0-4-15,0 0 6 0,18 0-2 0,-18 0-1 16,13 5 4-16,-7-1 0 0,-6-4-2 0,17 7 4 15,-7-5 4-15,4 4-4 0,-1-2-2 0,2 3 1 16,3-3 3-16,1 0-2 0,-2 0 1 0,0-1 0 16,0 0 2-16,-1-1 1 0,1 0-2 0,-4-2 1 15,-13 0 0-15,19-4-1 0,-19 4 0 0,14-5 1 0,-14 5-2 16,6-9 0-16,-6 9-3 0,0 0 4 0,0 0-4 16,-28-24 2-16,14 17-2 0,-10-4 2 15,2 1-1-15,-3 6 2 0,-2-4-2 0,0 6 3 0,0 2-2 16,2-3 3-16,-1 3-2 0,2 3 1 0,5-1-3 15,-6 3 0-15,7 1-1 0,4 1 3 0,-1-2-2 16,2 5 2-16,0-2 0 0,2 1 2 16,2 6-2-16,-3-2 2 0,9 1 5 0,-3 1 7 0,2 4 10 15,2-1 9-15,2-2-2 0,2 10 0 0,2-4 3 16,4 5-1-16,1 2 4 0,4 5-2 0,4 1-2 16,-1 1 0-16,2 1-6 0,1 1 2 0,1-2-6 15,-1 2 0-15,-3 0-4 0,4 0-3 0,-1 2 1 16,-1 1-3-16,-4 1-3 0,-3-1 2 0,-3 5-3 15,-5-4 0-15,0 0 1 0,-3 0-4 0,-6-1 2 16,-2 0-2-16,-6-8-2 0,-3 4 3 0,-2-3 1 16,-8-8-1-16,2-8-2 0,-10 1-11 0,-6-9-15 15,-6 3-26-15,1-3-33 0,-6-2-38 0,-5-5-55 16,-22-5-193-16,6-3-399 0,16-2 177 0</inkml:trace>
        </inkml:traceGroup>
      </inkml:traceGroup>
      <inkml:traceGroup>
        <inkml:annotationXML>
          <emma:emma xmlns:emma="http://www.w3.org/2003/04/emma" version="1.0">
            <emma:interpretation id="{C5EDE189-88DB-4EA1-96D0-EC6A3B07AC07}" emma:medium="tactile" emma:mode="ink">
              <msink:context xmlns:msink="http://schemas.microsoft.com/ink/2010/main" type="line" rotatedBoundingBox="2845,11657 10248,11364 10310,12924 2907,13216"/>
            </emma:interpretation>
          </emma:emma>
        </inkml:annotationXML>
        <inkml:traceGroup>
          <inkml:annotationXML>
            <emma:emma xmlns:emma="http://www.w3.org/2003/04/emma" version="1.0">
              <emma:interpretation id="{016A1122-6C4F-4808-90CB-257093A1ABDC}" emma:medium="tactile" emma:mode="ink">
                <msink:context xmlns:msink="http://schemas.microsoft.com/ink/2010/main" type="inkWord" rotatedBoundingBox="2855,11842 6813,11736 6849,13088 2891,13194"/>
              </emma:interpretation>
            </emma:emma>
          </inkml:annotationXML>
          <inkml:trace contextRef="#ctx0" brushRef="#br0" timeOffset="168634.58">1166 11105 14 0,'15'5'130'0,"-3"-6"-5"0,-12 1-23 16,27-6 4-16,-10 0-18 0,3 1-3 0,-4-2-12 0,8-7 0 15,-2 4-2-15,2-1 1 0,-9-2-4 0,0 2 7 16,2-1-7-16,-4 3-2 0,0-5-1 0,-2 5 6 16,1-2-8-16,-5-1-1 0,1 4-11 0,-2-2 0 15,0 2 0-15,0 0-6 0,-6 8-7 0,6-16 0 0,-6 16-3 16,1-12-3-16,-1 12-6 0,2-14-2 0,-2 14-6 15,0 0 2-15,-3-18-3 0,3 18 0 16,-8-10-8-16,8 10 1 0,-10-10 2 0,4 5-7 0,6 5 2 16,-14-9 3-16,7 5-7 0,-5-2-1 15,3 2 10-15,-4 1-3 0,-1-1-1 0,-4 3-7 16,-1 1 7-16,-2-2 3 0,-1 4-3 0,-5-2 6 0,7 4-2 16,-9-1 7-16,0 1-1 0,1-1 3 0,1 7 3 15,0-3 5-15,3 0-5 0,2-1-2 0,3 3-2 16,1-2-2-16,3 2-2 0,0 2 0 0,3 0-4 15,-2 0 3-15,4 3-2 0,4-3 1 0,-1 2-1 16,5-2-4-16,-2 6 1 0,7-6 0 0,0 6 0 16,0-7-6-16,1 5 3 0,6-2 3 0,2-2-9 15,2-2 9-15,1 2 0 0,3-4-5 0,6-2 4 16,1 1 0-16,2-6-2 0,0 4-2 0,2-6 0 0,0 2-11 16,-1-2-4-16,-1-3-8 0,-2-1-8 0,1 4-10 15,-4-7-5-15,-6 2-1 0,-1-1-3 16,0-2 4-16,3 1-3 0,-4-2 5 0,-1-1 0 0,-4 1 4 15,3-3 2-15,-2 3 6 0,-2-2-2 0,-5 2 6 16,1 2 6-16,1 0 13 0,-2 0 4 0,1 1 8 16,-4 8 11-16,6-18 6 0,-6 18 3 0,3-11 8 15,-3 11 1-15,2-10-4 0,-2 10-8 0,0 0 2 16,0 0-6-16,0 0-2 0,0 0 0 0,0 0 1 16,0 0-3-16,0 0 0 0,0 0 0 0,0 0 1 15,0 0-3-15,0 32-2 0,3-18-6 0,-3-14 1 16,1 19 4-16,4-10 0 0,-3 4-3 0,6-2 0 15,-2 0 0-15,1-4-2 0,2-1 3 0,-4 1-3 16,5-3-10-16,5-1-4 0,-4 1-8 0,3-4-5 16,6-4-3-16,-4 3-1 0,2-1-1 0,0-4-2 15,1-1 0-15,4-2-1 0,1 0 9 0,-8 1-8 0,-1-1 5 16,3-2 0-16,-3 4 3 0,1 0 1 0,1-3 7 16,-1 5-1-16,-7-1-1 0,3-1 3 0,-3 5 7 15,-9 2-2-15,16-5 4 0,-16 5-4 0,15 1 4 16,-6 3 9-16,-9-4 0 0,12 15 12 0,-1-3 0 15,-4 9 8-15,3 3-1 0,1 3 3 0,2 9 3 16,-4 1 3-16,5 5-2 0,-2 4 0 0,0 1 0 16,-1 0 2-16,0 18-4 0,1 0-1 0,-6 1-4 15,-6-14-2-15,4-1 3 0,-1-5-3 0,-1 1-3 0,-2-5-4 16,0-3-2-16,-2-9-3 0,1-6 1 16,-1 0 1-16,-1-7-2 0,2-1 0 0,-1-3 1 15,-2-3-4-15,2-2 1 0,-4 2 1 0,6-10-1 0,-13 9-4 16,5-8 1-16,8-1 0 0,-20 0 0 15,20 0-3-15,-20-7-8 0,7-3-8 0,1-1-9 16,-2-3-6-16,2 1-3 0,1-7-5 0,-3-3-6 0,5-1-9 16,-3-4-8-16,0-10-8 0,5 1-6 0,-1-4-10 15,7-1 0-15,-1-5-7 0,4 1-13 0,1 0 11 16,-3-2 2-16,6-1 17 0,0 3 6 0,-2-2 1 16,-1 4 8-16,2-3 7 0,-2 5 2 0,1 4 8 15,-2-1 8-15,2 3 7 0,1 10 14 0,-1-3 4 16,-1 5 6-16,0-1 17 0,2 4 4 0,-2-3 3 0,1 10 2 15,1-3 8-15,-1 3 1 0,5 1 7 16,-6-2-4-16,4 4-7 0,4-2 5 0,-2 4 3 16,3-2-3-16,0 2 0 0,1 3 2 0,0-1-7 0,2 0 0 15,0 3-2-15,2 1 1 0,-1 1-1 16,2 4-1-16,0 1-3 0,-3 0 2 0,-2 4-9 16,2 1 2-16,-3 0 0 0,2 5-3 0,-3 0-1 0,-2 3 7 15,-3-1 1-15,5 8 5 0,-8-7-1 0,-2 2 5 16,-2 0 0-16,-1-2 2 0,-4 0 1 0,-1 7 0 15,-7-5 5-15,1 6 2 0,-3-6-9 0,-1-1-1 16,1-3-1-16,2-4-3 0,-1 1-4 0,1-1-3 16,0-3 0-16,2 3-4 0,5-6-1 0,-1 4-4 15,8-8-4-15,-12 8-4 0,12-8-5 0,-7 5-16 16,7-5-15-16,0 0-13 0,0 0-10 0,0 0-5 16,25-17-2-16,-11 12-5 0,1-4-6 0,5-5 3 15,6 3 4-15,1-2 5 0,0-1 6 0,1 3 1 16,9-4 14-16,-10 3-2 0,4 0 15 0,-4 2 12 0,0 2 14 15,1-2 10-15,-1 0 17 0,-3 0 6 0,3 4 3 16,-5 1 12-16,4 0 3 0,-7 4 3 16,6 1-2-16,-7 3 0 0,2 0 2 0,-2 4 1 0,-1 3-4 15,0-2 1-15,1 8 2 0,-2 2 1 0,2 6-5 16,-5 2 2-16,5 8 0 0,-3 1-3 0,-1 3-3 16,-7 4 0-16,1 1-1 0,-2 4-5 0,-3 6-2 15,0 10-3-15,-3-13-3 0,0 18-3 0,-3-21-1 16,0 2-2-16,-3-1-7 0,4 0 1 0,1-5 2 15,-2-1-6-15,0-3 0 0,3 3-2 0,0-4 2 16,0-10-5-16,1-1 0 0,-1-2 2 0,-1-6-4 16,1-4 2-16,0 1-3 0,0-3 0 0,-2-6 1 15,2-7-5-15,0 17 9 0,0-17-2 0,0 0-4 16,0 0-3-16,0 0-1 0,0 0-9 0,0 0-2 0,0 0-4 16,-9-39-10-16,6 22-6 0,-1-6-7 15,2-3-10-15,-2-1-13 0,1-2-7 0,-5-12-15 16,4-1-9-16,1-3-13 0,-2 1-9 0,4-7-5 0,-5-1-16 15,3 2 22-15,0-2 3 0,-1 3 5 0,1-1 6 16,-3-3 12-16,-5 6 21 0,4 1 6 0,-1 2 18 16,2 2 17-16,-3 2 11 0,3 3 11 0,-1 3 6 15,2 8 11-15,-1-1 8 0,3 3 5 0,-1 0 8 16,2 1 1-16,1 6-4 0,2 0-2 0,1 3-4 16,2-3-2-16,-1 4 0 0,5-2-7 0,1 4-2 15,1-3-1-15,2 4-10 0,2 3 8 0,1-1 0 16,1 0-4-16,0 3 2 0,4-2 2 0,-4 1 4 15,4 2-4-15,-3 3 0 0,1-1 1 0,0 2-4 16,-9 3-2-16,6 1 1 0,-4 2-6 0,-3 1 8 0,-2 0 2 16,-1 3 1-16,-2 1 3 0,-3-2 2 15,-2 6 0-15,-4-1 4 0,0 0-5 0,-4 1 2 0,-2 0-4 16,-3 1-3-16,3-1-4 0,-6 5 2 0,3-2-11 16,4-5-23-16,-3-2-28 0,2 2-23 0,3-1-19 15,2-6-27-15,2 4-14 0,2-3-40 0,3-7-159 16,0 0-356-16,0 0 158 0</inkml:trace>
          <inkml:trace contextRef="#ctx0" brushRef="#br0" timeOffset="169181.99">3124 10889 16 0,'8'-5'250'0,"-8"5"-29"15,0 0-24-15,11-4-20 0,-11 4-10 0,0 0-13 16,20 13-10-16,-14-9-8 0,-3 6-8 0,3 0-9 0,0 2-12 15,-2 1-7-15,2 2-10 0,-3-1-9 0,-1 3-4 16,1-6-9-16,-2 4-3 0,-1 0-6 16,0-1-6-16,0-7-6 0,0-7-4 0,0 17-8 0,0-17 0 15,0 12-3-15,0-12 2 0,0 0-3 0,0 0 0 16,0 0-3-16,0 0-4 0,0 0-3 0,0 0-2 16,0 0-4-16,-18-25-1 0,18 10-3 0,0-1 5 15,0-1-6-15,5-7 1 0,-4 6-3 0,5-4-6 16,2 5 1-16,-2 1-2 0,1 1 3 0,2-3 1 15,1 6-6-15,1 0 1 0,-1 1-1 0,4 3 3 16,-5 2-2-16,1 2-4 0,-1 3 2 0,1 0 2 16,-10 1-6-16,30 6 7 0,-16 1-5 0,-1 3 2 15,5-1-1-15,1 7 0 0,1-1-2 0,-2 3 6 16,10 6-3-16,-9-6-2 0,7 1 6 0,2 8-3 16,-5-8 3-16,6 4-1 0,4-1 2 0,-7-11 0 15,0 3-1-15,1-1 1 0,0-6 0 0,0 0 0 0,3-1-2 16,-3-6 4-16,2 0-1 0,1-3-1 0,0-1-2 15,0-2 2-15,7-1 0 0,-7 1-3 16,-6-6-4-16,1 1-6 0,-2-2-7 0,-12 6-3 0,1-7-11 16,0-1-3-16,-6 3-11 0,-3-2-4 0,-3-3-7 15,-3 5-5-15,-7-3 1 0,1 0 13 0,-6 3 6 16,-4-3 7-16,-2 2 2 0,-2-1-5 0,-3 3 14 16,3 5 1-16,-2-1 3 0,-1 1-2 0,-2 1 14 15,1 2-4-15,-6 3 4 0,2-3-2 0,4 7 2 16,0-1 2-16,5 3 0 0,-3 0-2 0,11-1-4 15,-5 2 1-15,6 1-3 0,1-2-9 0,4 4-18 16,4 1-19-16,2-6-21 0,2-5-20 0,0 0-24 0,8 24-163 16,1-18-310-16,2 3 138 0</inkml:trace>
          <inkml:trace contextRef="#ctx0" brushRef="#br0" timeOffset="169756.23">4348 10984 108 0,'0'0'163'0,"14"11"-16"15,-7-4-13-15,4-1-8 0,-2-1-9 0,4 1-13 16,1-2-4-16,2-1-10 0,-3 0-6 0,7-2-12 16,-1 1-8-16,4-2-4 0,0-6-2 0,3 5-7 15,-1-5-3-15,-2 1-8 0,0-3-5 0,-3 1-4 0,-5-1-1 16,-2 0-5-16,-1 0-3 0,-2-7 0 15,-4 6-2-15,-1-1-5 0,-5-5-2 0,0 4-2 16,-5-4-2-16,-1 2-4 0,-2 2-2 0,-6-3 1 16,1 3-1-16,-5 1 2 0,-3 0-6 0,-4 2 5 15,1 5 10-15,-2-3 3 0,1 2 8 0,6 4-3 16,-8 0 9-16,1 0 3 0,0 4 5 0,0 2 1 0,1 1 0 16,1-1-1-16,0 2-6 0,3 2-2 0,5 1 8 15,-2 3-5-15,5-1-4 0,2 2 3 0,1-1-8 16,4-1 2-16,0 2 0 0,0 2-6 0,4-3-1 15,2 3-4-15,2-3 2 0,4 2 3 0,-3-4-5 16,1 2-2-16,8-3 2 0,-4-4-1 0,6 0-3 16,0-1 4-16,-2 0-7 0,6-1 0 0,1-5-1 15,0 0-7-15,1 0-5 0,5-3-5 0,-1 0-8 16,0-4-1-16,-6 2 3 0,1-1-8 0,7-5-3 16,-7-1 2-16,0 0 3 0,-5 2 3 0,1-8 0 0,-2 4 1 15,1 0 3-15,-7 3 3 0,5 2 3 0,-6 1 22 16,-2 1 5-16,2 0 12 0,-6 7-3 15,9-9 2-15,-9 9-12 0,5-6 2 0,-5 6-3 0,0 0 0 16,0 0-3-16,0 0 4 0,0 0-2 0,9 19 0 16,-9-19-2-16,0 18 3 0,3-11-5 0,0 6-1 15,0-2 0-15,1 3 0 0,5-1-1 0,-3 4-1 16,4-4 1-16,-1-1-2 0,5 2-18 0,-1 1-22 16,1-4-18-16,2 1-26 0,3-4-21 0,-2-2-35 15,8-1-21-15,-5 0-58 0,-1-4-120 0,8-2-357 16,1-4 158-16</inkml:trace>
        </inkml:traceGroup>
        <inkml:traceGroup>
          <inkml:annotationXML>
            <emma:emma xmlns:emma="http://www.w3.org/2003/04/emma" version="1.0">
              <emma:interpretation id="{2DB402FE-8D7F-481C-8624-5D508FBDE26F}" emma:medium="tactile" emma:mode="ink">
                <msink:context xmlns:msink="http://schemas.microsoft.com/ink/2010/main" type="inkWord" rotatedBoundingBox="6939,11495 10248,11364 10292,12482 6983,12613"/>
              </emma:interpretation>
            </emma:emma>
          </inkml:annotationXML>
          <inkml:trace contextRef="#ctx0" brushRef="#br0" timeOffset="170726.3">5233 10889 120 0,'-8'-6'244'16,"8"6"-15"-16,-12-8-18 0,12 8-19 0,-13-6-9 0,13 6-19 15,-19 2-11-15,19-2-9 0,-26 7-14 0,16-1-9 16,-4 5-7-16,3-2-11 0,-3 2-7 15,2 0-5-15,5 4-4 0,-5 1-16 0,4-3-5 0,2 8-4 16,0-3-6-16,5-2-9 0,1-1 3 16,0 0-6-16,0 0-4 0,4-4-1 0,2 4 0 0,3-5-7 15,2 1 0-15,-1-3-4 0,5 0-2 0,4-3-5 16,5 1 1-16,5-6-3 0,1 1-1 0,11-8-3 16,-2 2 2-16,3-3-3 0,-3-4-2 0,-13 0-2 15,3-2-1-15,4-8-5 0,-8 4-16 0,5-6-1 16,-2-5-14-16,-1 5-4 0,-2-7-3 0,-2-1-12 15,-4 1-10-15,-6 6-1 0,4-12-4 0,-4 4 2 16,-1-4-10-16,-1 1 5 0,-2-1 8 0,-2 1 8 16,-4 8 2-16,3-7 3 0,-3-1 8 0,-3 10 17 15,1 1 8-15,-1 3-1 0,0-1 19 0,-1 8 2 16,1-2 11-16,0 7 7 0,0 10 1 0,0-17-5 0,0 17 1 16,0-15-7-16,0 15-3 0,0 0-1 15,0 0-3-15,0 0 0 0,0 0-2 0,0 0 0 16,0 0 9-16,-15 35 2 0,11-18 11 0,-2 3 2 0,6 6 4 15,-3-1 2-15,0 2 1 0,0 1-1 0,1 0-1 16,2 10 1-16,0-11 1 0,5 13-1 0,-2-4 3 16,-3-1-8-16,3-5-1 0,-3-2-2 0,6 6-2 15,1-9-1-15,-4 4-9 0,6-2 5 0,-5-2 0 16,5-1-6-16,-4-6 2 0,4 0-2 0,-3 0-1 16,-2-5-2-16,5 4-1 0,2-4 2 0,-2-2-9 15,-3-3 6-15,4 0 1 0,-1-1 0 0,1-3-5 16,-1 1 3-16,2-3-4 0,5-1-3 0,-4-1-8 15,2 0-2-15,2-1-4 0,-3-5-10 0,2 1-1 0,3-2-15 16,-3 0 1-16,4-9-6 0,-2 6-12 0,2-6 1 16,1 0-3-16,-4 0-5 0,3 1 4 0,-5 0 8 15,-1 3 2-15,-1 1 6 0,-1 2 3 16,-5 2 4-16,4 2 8 0,-4-1 2 0,-6 6 3 0,9-9 4 16,-9 9-1-16,7-6-4 0,-7 6 7 0,0 0-1 15,0 0 3-15,14 0 6 0,-14 0 8 0,0 0 6 16,6 13 5-16,-6-13 11 0,6 15-1 0,-2-4 3 15,2-4 8-15,0 6-1 0,-3-2-1 0,5 2-3 16,-2 0 2-16,0-1 0 0,4 2 2 0,-4 1-3 16,4-7-2-16,-1 4-1 0,5-2-1 0,-1-3-3 15,-1 0 3-15,-1-1-7 0,5-1 3 0,-1 1-7 16,3-2 1-16,0-1-5 0,-2-3 5 0,4 0-5 0,6-2-5 16,0 1 2-16,7-3-1 0,-8-2-1 15,2 1 0-15,-2-6-7 0,3 3-4 0,-4-4-3 16,5-5-4-16,-10 5-1 0,3-3 1 0,-4 0-4 0,-3 5 7 15,-1-5-1-15,-5 2 3 0,1 4-3 0,-4-6 3 16,1 6-4-16,-4 0 2 0,0-1 1 16,-3 10-2-16,-6-18 3 0,6 18 0 0,-10-10-2 0,1 2 0 15,-1 3-2-15,-7 1 4 0,5 3-1 0,-7 1 3 16,2 4 0-16,4 0 0 0,-3-2-2 0,-4 4 5 16,4 3-1-16,-4 2 4 0,9 0-2 0,-3-1 0 15,7 5 3-15,1-2-1 0,0 4 4 0,6-7 8 16,-3 5 1-16,9-2 7 0,3 1 3 0,7 3 6 15,6-2 2-15,-1-2-3 0,8 1-5 0,9 0 4 16,1-2-6-16,0-2 3 0,4-2-6 0,-1 0-5 16,0-4-5-16,1 0 6 0,-4-1-3 0,-8 0 1 15,-1-2-12-15,-5 0-15 0,1-2-26 0,-9-3-27 0,-2 4-43 16,-1-3-40-16,2-1-77 0,-7-6-261 0,-4 5-526 16,4-1 233-16</inkml:trace>
          <inkml:trace contextRef="#ctx0" brushRef="#br0" timeOffset="172250.65">7719 10798 104 0,'0'0'206'0,"0"0"-18"15,0 0-15-15,0 0-16 0,0 0-17 0,0 0-8 16,-30-13-10-16,30 13-7 0,-22 0-7 0,8 0 3 16,-2 0-7-16,0 0-5 0,-2 4-8 0,-2-2-6 15,4 3-6-15,-3-5-7 0,-5 2-4 0,7 3-11 16,-2-1 1-16,-1-1-9 0,7 3-2 15,-5-1-7-15,5 1 0 0,-1-2-4 0,2 3-6 0,2-1-7 16,1-2 2-16,2 0-3 0,7-4-2 0,-14 11-2 0,8-6-2 16,6-5-3-16,-6 8-1 0,6-8 2 0,0 0-2 15,0 0-3-15,3 18 2 0,-3-18-1 16,9 6 2-16,-9-6-5 0,17 4 2 0,-7-1-3 0,2 0 2 16,-2 2-4-16,4-2 1 0,2 0-1 0,2 1 4 15,-5-1-7-15,1 0 6 0,5 1-7 0,-5-3 3 16,1 4-1-16,-2-2-1 0,0 2 2 0,1-3-3 15,1 0 1-15,-5 2 0 0,4-1-1 0,-1 1 0 16,2 2-1-16,-2-1 1 0,-1-3 1 0,2 4-6 16,-4 1 7-16,4-2 1 0,-5 2-3 0,-2 3 1 15,2-3-3-15,0-2 1 0,1 3 2 0,2-1 0 16,-4-1-1-16,-2-1-2 0,1 0 2 0,-7-5-1 16,9 8-1-16,-1-4 2 0,-8-4-3 0,6 7 11 15,-6-7 9-15,0 0 6 0,0 0-1 0,-26 7 1 16,16-3-3-16,-7-2-3 0,2-2 4 0,-1-1 0 0,0 2-4 15,-2 1 4-15,-2 1-3 0,2-3-2 0,-1-3-1 16,3 1-1-16,-4 1-1 0,1 1-3 0,-1-1 4 16,4 1-2-16,0 0-5 0,-1-4 2 0,17 4-4 15,-19 0 2-15,5 0-1 0,14 0-2 0,-13 0-6 16,13 0-18-16,-18 0-19 0,18 0-17 0,-10 5-17 16,10-5-16-16,-9 8-22 0,9-8-17 0,-8 9-24 15,8-9-47-15,0 0-182 0,0 0-411 0,0 0 182 16</inkml:trace>
          <inkml:trace contextRef="#ctx0" brushRef="#br0" timeOffset="173160.65">7959 10538 86 0,'-10'-7'218'0,"10"7"-11"15,0 0-16-15,0 0-17 0,0 0-9 0,-3-11-17 0,3 11-13 16,0 0-6-16,0 0-8 0,0 0-17 0,10-20-11 16,-10 20-3-16,6-8-12 0,-6 8-7 0,12-10-9 15,-5 6-6-15,-1-3-5 0,8-1-1 0,-2 2-8 16,-2 1-5-16,5 0-3 0,-1 1-3 0,-1-2-5 16,6 1-2-16,-5-2 0 0,5 3-14 0,-2-2 10 15,-2 3-3-15,2-3 0 0,1 1 3 0,-3 5-3 16,0-5-1-16,2 3 0 0,-8-1-3 0,1 2 0 15,0-2 2-15,-10 3-4 0,18 0 0 0,-18 0-1 16,15 0-8-16,-15 0 2 0,12 1 0 0,-12-1-3 16,14 3 4-16,-14-3-3 0,6 7 1 0,-6-7 0 0,8 8 3 15,-8-8-2-15,5 9-4 0,-5-9 4 0,0 15 0 16,3-8-3-16,-3-7 3 0,3 15-2 0,-3-15-1 16,0 16-1-16,0-8 2 0,0-8-3 15,0 16-5-15,0-16 8 0,-3 18-2 0,0-10 2 16,3-8 2-16,-2 18 2 0,-1-10 1 0,0 0 4 0,3-8 7 15,-8 17-4-15,5-7 4 0,-3-2 2 0,-2 4 3 16,1-4 1-16,-2-1-2 0,0 3-1 0,-2 3-2 16,5-2 0-16,-7 0-2 0,3 1 0 0,1-2-3 15,-3-4-3-15,1 5 3 0,1-1-6 0,1-3-2 16,-2 4 3-16,1-3-1 0,-2 1-2 0,5 2 2 0,-2-4-2 16,3 0 0-16,0 3 3 0,-2-3-5 15,8-7 1-15,-13 13-3 0,7-5 1 0,3-1 0 16,3-7-2-16,-9 14 3 0,4-10-5 0,5-4 7 15,-6 13-5-15,6-13 0 0,-3 8 2 0,3-8-2 16,0 0 0-16,-1 12 0 0,1-12 0 0,0 0 0 16,0 14 2-16,0-14 0 0,0 0 0 0,4 11 1 0,-4-11-2 15,0 0 2-15,6 8-2 0,-6-8 1 0,9 3 0 16,-9-3 0-16,12 4 2 0,-12-4-2 0,12 3-1 16,-12-3 2-16,15 2-6 0,-15-2 6 0,15 0-1 15,-15 0 0-15,18-2 0 0,-18 2 2 0,16 0-13 16,-16 0-17-16,14 3-29 0,-14-3-30 0,12 1-31 15,-12-1-35-15,12 7-38 0,-12-7-236 0,0 0-458 16,3 7 202-16</inkml:trace>
          <inkml:trace contextRef="#ctx0" brushRef="#br0" timeOffset="173666.59">8187 11336 94 0,'0'0'237'0,"0"0"-17"15,0 0-23-15,0 0-17 0,0 0-21 0,0 0-13 16,0 0-19-16,0 0-4 0,0 0-9 0,0 0-8 16,0 0-8-16,0 0-5 0,0 0-7 0,0 0 3 15,8 11-4-15,-8-11-4 0,0 0-5 0,4 7-2 16,-4-7-5-16,0 0-1 0,8 10-6 0,-8-10-3 15,4 8-5-15,-4-8-5 0,0 0 2 0,6 7-4 16,-6-7 0-16,0 0 3 0,11 6 1 0,-11-6 7 0,0 0 0 16,12 1 8-16,-12-1-1 0,0 0 4 15,0 0-7-15,17-7 3 0,-17 7-6 0,0 0-6 0,9-5-6 16,-9 5-6-16,8-10 0 0,-8 10-2 0,6-7-11 16,-6 7-10-16,0 0-19 0,3-10-36 0,-3 10-46 15,0 0-47-15,0 0-41 0,0 0-47 0,0 0-303 16,0 0-563-16,-33 4 250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5:54:25.8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A75F966-6F92-4B6C-980F-8BC46606435E}" emma:medium="tactile" emma:mode="ink">
          <msink:context xmlns:msink="http://schemas.microsoft.com/ink/2010/main" type="inkDrawing" rotatedBoundingBox="11233,11379 15126,11369 15127,11669 11234,11679" semanticType="underline" shapeName="Other">
            <msink:sourceLink direction="with" ref="{3D308DAA-E51C-4E36-9CC9-040108634F37}"/>
            <msink:sourceLink direction="with" ref="{9E63D854-0AFB-4F23-BFB2-E42100E36C87}"/>
          </msink:context>
        </emma:interpretation>
      </emma:emma>
    </inkml:annotationXML>
    <inkml:trace contextRef="#ctx0" brushRef="#br0">0 0 48 0,'0'0'145'0,"0"0"-21"0,0 0-14 0,0 0-8 0,0 0-9 16,0 0-15-16,0 0-4 0,0 0-2 0,0 0-8 16,0 0-3-16,0 26-10 0,0-26 4 0,3 12-15 15,-1-3 9-15,-2-9-10 0,4 15 0 0,-2-8-4 16,-2-7-11-16,9 17 3 0,-5-10 1 0,-1 0-1 15,3 0-5-15,2 3 3 0,-3-3-5 0,1-1-2 16,0-1-3-16,2 2-4 0,-1-1 2 0,-1 1-5 16,0-2 1-16,-6-5-5 0,14 10 3 0,-8-7 0 15,-6-3 6-15,13 10-5 0,-7-7-1 0,3 1-3 16,-9-4-1-16,16 5 1 0,-8-3 1 0,4 0 4 0,-3 1-5 16,-9-3 2-16,24 3 0 0,-14-1 0 0,3-2-6 15,-1 0 1-15,5-2 4 0,-1 2-3 0,-2-3-2 16,1 2-4-16,1-1 2 0,-3 2-6 0,2-4 8 15,-3 3-6-15,-1-1 9 0,-11 2-1 0,21-5-4 16,-11 4 0-16,-10 1-6 0,18-6 7 0,-11 3 0 16,2-1-1-16,-9 4 2 0,20-5-2 0,-10 3-2 15,-1-3 2-15,3 3 5 0,1-4-4 0,-1 5 3 16,3-3-2-16,-1-2 5 0,4 2-10 0,-2 1 5 0,2-2-2 16,1-1 2-16,2 3-2 0,-1-1-2 15,6-2 5-15,0 1 2 0,-7-1-1 0,8 4-2 16,1-3-12-16,-8 0 13 0,5 0 2 0,-6 2-4 15,2-1 3-15,-4 1 4 0,1 2-6 0,-1-3-5 0,0 4 4 16,-2-3-2-16,3 0 2 0,-3 3 3 16,1 0-4-16,-1-5 5 0,0 4-3 0,1 1 1 0,-1 0-2 15,0 0-13-15,-3 0 15 0,3 0-1 0,3 0-1 16,-3 0 4-16,3 0-4 0,0 1 5 0,-2-1-11 16,3 1 8-16,-1-1 2 0,2 4 0 0,-4-4-5 15,3 3 5-15,1-3-3 0,1 4 0 0,-2-1 0 16,0-2-1-16,7 2 1 0,-7 1 0 0,1-1-5 15,3 0 10-15,-5-1-7 0,2 3 4 0,-5-3 0 16,3 3 1-16,-4-1 0 0,0-1-3 0,-2 1-3 16,0-1-5-16,-5 2 8 0,2 0-2 0,-3 0-2 15,5 1 6-15,-4-3 2 0,-1 4-2 0,1 0-1 0,1-4 2 16,-1 8-4-16,-1-5 0 0,0 1-3 16,2-2 4-16,-1 2 0 0,1-1-3 0,-1 4 6 15,4-3-10-15,-4-2 8 0,0 2 3 0,1 1-3 16,-1-1 2-16,4 0-2 0,-4-1-1 0,4 0-7 0,-4-2 11 15,2 0-2-15,-1 2 3 0,2-2-6 0,-1-2 0 16,-2 3 1-16,4 0 0 0,-11-5 0 0,13 2 0 16,-5 2 5-16,-8-4-5 0,15 0 1 0,-15 0-3 15,0 0 2-15,13-1 4 0,-13 1-1 0,0 0 6 16,16-7-6-16,-16 7-1 0,9-9-1 0,-4 4-1 16,-5 5-1-16,6-13 1 0,-6 13-5 0,4-12 11 15,-1 6-6-15,-3 6-3 0,6-14 4 0,-6 14 0 0,6-12-6 16,-3 5 1-16,-3 7 8 0,11-13-5 15,-4 7 0-15,-1-1-4 0,2 0 9 0,-1 0-1 16,6 0-6-16,-1-1 5 0,3 5-1 0,0-5 0 0,2 2 1 16,-1 3-3-16,0-3-3 0,8-2 1 15,0 1 0-15,-7 3 3 0,2 0-9 0,2 1 14 16,4-2-5-16,0 0 0 0,1 1 1 0,-1 1 0 0,-7-3-2 16,7 2 3-16,-5 0-8 0,5 0 10 0,1 0-10 15,-3 2 7-15,3-2-3 0,-5 2 6 0,4 1-1 16,-6-3-2-16,7 4 0 0,-5 0-2 0,4 0-3 15,0 0 3-15,-1 0-4 0,-4 0 4 0,5 4 0 16,-4-3 5-16,-2 0-7 0,1 4 1 0,-3-5-3 16,3 3 11-16,-4 1 0 0,2 0-4 0,-1 2 2 0,0-2-6 15,1 2 1-15,-1 0 5 0,7 3-9 16,-8-3 5-16,3-2-2 0,-1 1 4 0,2 0 4 16,-1 1-4-16,5 1 2 0,0 0 2 0,3-2-5 15,-2-1 1-15,2 2-4 0,0-4 7 0,1 3-5 16,-1-5 3-16,4 4-3 0,-1-4 3 0,0 2 3 0,10-2-2 15,-9 0 1-15,-1-2-2 0,2 2-4 16,-1-2 6-16,6 0-9 0,-5-1 7 0,0 0-3 0,0-2 0 16,-4 3-4-16,0-2 2 0,-1 3 1 0,0-5 2 15,-2 1 5-15,-4 3-6 0,-1-2 3 0,-2 1 0 16,-2-1-4-16,2-1 0 0,-3 3 6 0,-3-4-3 16,1 5-5-16,-2-5 9 0,-1 5-2 0,0-3 6 15,-10 4-3-15,15-4-2 0,-15 4 5 0,14-2-4 16,-14 2-4-16,0 0 0 0,0 0 2 0,0 0-17 15,0 0-24-15,0 0-23 0,0 0-46 0,0 0-142 0,0 0-266 16,0 0 117-16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21:06.550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-382-3029 50 0,'0'0'169'0,"0"0"-14"0,-3-13-12 0,3 13-10 16,0 0-7-16,0 0-2 0,0 0-12 0,0 0-6 15,0 0-7-15,0 0-4 0,0 0-5 0,0 0-4 16,0 0-6-16,0 0-6 0,0 0-3 0,0 0-5 16,0 0-4-16,0 0-5 0,0 0-7 0,0 0 1 15,0 0 5-15,0 0 0 0,0 0-4 0,0 0 1 0,0 0-2 16,-16 27 2-16,16-27 1 0,-3 18-4 0,-3-7-8 15,6 3 2-15,-6-2 2 0,4 0 5 16,-1 2-8-16,0 0 1 0,0 0-3 0,0 0-1 0,2-2-5 16,-4 3-1-16,5-6-1 0,0-9 1 0,-4 19-7 15,1-11 0-15,3-8 1 0,0 17 0 0,0-17-3 16,0 14 0-16,0-14-2 0,0 14-4 0,0-14-1 16,0 0-1-16,0 10 2 0,0-10 2 0,0 0 0 15,0 0 4-15,0 0 9 0,0 0 4 0,0 0 3 16,0 0-1-16,0 0-6 0,0 0-1 0,0 0-6 15,0 0-3-15,28-32 0 0,-17 19-6 0,2-6-1 16,-4 3-1-16,7-8-2 0,1 6-2 0,2-7-13 16,7-6-12-16,-3-3-15 0,3 2-14 0,4-3-20 0,-5 4-14 15,6-1-12-15,-7 1-13 0,4 2-29 0,-4-1-16 16,2 3-18-16,-4 5-30 0,-3 4-54 16,-2-3-138-16,-1 2-418 0,-2-1 185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20:36.43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3360-1137 119 0,'0'0'128'0,"-11"-4"-15"16,11 4-2-16,0 0-10 0,0 0-12 16,-10-10 3-16,10 10-1 0,0 0-15 0,0 0 8 0,-7-5-3 15,7 5-3-15,0 0-8 0,0 0 0 0,0 0-5 16,0 0-8-16,0 0 3 0,-8-7-9 0,8 7-1 16,0 0-3-16,0 0-10 0,0 0-4 0,0 0-6 15,0 0 4-15,0 0-2 0,0 0-4 0,-21 8-2 16,21-8-3-16,-12 8 0 0,6-1 3 0,6-7-5 15,-12 8 3-15,6-1-2 0,6-7 7 0,-10 12-8 16,3-7 3-16,2 2 0 0,5-7 0 0,-12 13 1 16,6-2 3-16,2-5-5 0,-2 2 3 0,0-2-1 15,0 5-3-15,0-5-1 0,0 2 2 0,0 2-5 0,0-3 0 16,3 3-2-16,3-10-1 0,-8 16 1 0,2-5-2 16,1 1 3-16,0-1-3 0,2-3-2 0,-1 2 0 15,2 2 1-15,1-1-4 0,-5 2 6 0,1-5 0 16,4 2-1-16,1-10-1 0,-6 24-1 0,4-13-1 15,-2 0 3-15,2-1-2 0,1 1 4 0,-4-1 0 16,1-1-1-16,1 2-5 0,3-11 4 0,-5 23 0 16,4-10 3-16,-1 0-1 0,-1-4 3 0,0 2-2 15,3 2 0-15,0 1-3 0,-1-3 6 0,1 2-6 16,0-13-2-16,0 21 0 0,0-12 4 0,0-9-4 16,0 18 2-16,0-18 0 0,1 18 3 0,-1-11-4 15,0 4-9-15,0-11 8 0,0 18 1 0,0-18-1 16,2 16 0-16,-1-8 2 0,2 2-3 0,-3-10 1 15,3 16 0-15,-3-8-1 0,0-8 0 0,5 16-2 16,-5-16 2-16,3 15 0 0,0-7 0 0,0-1-4 16,-3-7 4-16,6 11-4 0,-5-3 4 0,-1-8-10 0,9 13 10 15,-6-6 0-15,2 0-2 0,1 3-1 0,-6-10 2 16,7 13 1-16,-1-8 0 0,0 2-3 0,-2-1 1 16,2 1 0-16,-6-7 1 0,11 10-1 0,-8-3-2 15,3 0 1-15,0-3 0 0,-6-4-1 0,10 9 0 16,-5-4-1-16,4 1 0 0,-9-6 1 0,10 8 2 15,-2-4 0-15,-2 2 1 0,1-2-4 0,2 1-1 16,0-2 2-16,-9-3 5 0,13 5-2 0,-2 0 0 16,-4-2-7-16,2 0 8 0,2 1 1 0,-11-4 2 15,14 4-3-15,-5 0 1 0,2 2-3 0,-11-6 3 16,16 5-1-16,-5-3-1 0,-2 3 0 0,1-4 1 16,-10-1-3-16,15 1-2 0,-5 3-1 0,-1-1 2 15,3 0-4-15,-12-3 7 0,17 4-5 0,-7-3 0 16,-2 2-1-16,-8-3 1 0,15 6-5 0,-8-6 9 15,3 6-6-15,-10-6 2 0,15 7-1 0,-7-3 2 16,-8-4-1-16,16 5 0 0,-5-2-4 0,-2 0 4 0,-9-3-3 16,10 3 4-16,-10-3-4 0,16 4 3 0,-16-4 2 15,15 7-2-15,-7-7-2 0,-8 0 4 0,15 6-2 16,-6-5 2-16,-9-1 0 0,16 4 0 0,-5-4-1 16,-11 0 0-16,16 2 1 0,-16-2-1 0,19 1 0 15,-8-1 1-15,-11 0-1 0,19 0 0 0,-10 0 2 16,-9 0-1-16,20 0-1 0,-20 0 0 0,19-4 0 15,-10 1 2-15,-9 3-4 0,19-2 5 0,-8 1-3 16,-2-3-1-16,-9 4-2 0,19-6 3 0,-10 5 1 16,-9 1 1-16,19-4-8 0,-8 1 6 0,-1 0 0 15,1 0 3-15,-11 3-5 0,21-5 2 0,-11 5-2 16,0-4 3-16,2 2-3 0,-12 2 2 0,20-4 0 16,-11 2 1-16,-9 2-5 0,16-5 1 0,-7 2 2 0,-1-1 0 15,-8 4 3-15,16-6-6 0,-16 6 4 0,13-7-2 16,-5 3 0-16,-8 4 4 0,12-4-6 15,-12 4 3-15,10-9 3 0,-4 4-1 0,-6 5-4 0,14-9 2 16,-8 1 1-16,-1 0-3 0,1 2 2 0,2-1-1 16,-2-1 2-16,1-2 3 0,1 2-5 0,-1-1 3 15,2 0 0-15,-1 3 0 0,-1-3-3 0,1 3 1 16,-1-4-4-16,3-2 2 0,-1 1 0 0,-1 2-1 16,-1 2 3-16,-1-2-2 0,2 2-3 0,1-1 7 15,-5-1-4-15,7-1 1 0,-5 0-3 0,0 5 3 0,-1-4 1 16,3-1 2-16,-2 5-7 0,-2-5 5 0,2 0-2 15,-6 10 5-15,12-13-10 0,-6 6 6 16,-3 1-1-16,-3 6 1 0,6-18-2 0,0 11 2 0,-6 7-2 16,8-13 4-16,-4 4-2 0,2 1-1 0,-6 8-1 15,8-13 4-15,-4 6-1 0,-4 7 1 0,7-12-2 16,-7 12 0-16,2-12-1 0,-2 12 0 0,4-15 0 16,-4 15-2-16,2-16 2 0,-1 9 5 0,-1 7-4 15,2-15 0-15,-2 15 1 0,3-14 6 0,-3 14-2 16,1-15-1-16,-1 15 2 0,2-11-2 0,-2 11 0 15,0-18 0-15,0 18-2 0,4-15 0 0,-4 6 2 16,0 9 0-16,3-16 0 0,0 5-2 0,-3 11 0 16,2-18-1-16,-2 7 0 0,0 11 0 0,1-16-3 15,2 1 4-15,-3 15-3 0,2-15 1 0,-1 6 1 16,-1 9 3-16,3-17-2 0,-1 4 0 0,-2 13 0 16,0-19 2-16,0 11 5 0,0 8-8 0,0-19 6 0,0 9 1 15,0 10-3-15,-2-20 3 0,-1 11 4 0,0-2-5 16,3 11-3-16,-3-19 2 0,3 19-3 15,-1-18 3-15,-4 7-3 0,5 11 3 0,-3-17-1 0,3 17-2 16,-4-14 3-16,2 4-8 0,2 10 6 0,-1-15 3 16,1 15-6-16,-5-16-2 0,5 16 2 0,-3-12 4 15,3 12-3-15,-6-15-1 0,6 15-2 0,-4-12 3 16,4 12 0-16,-3-14-2 0,3 14 4 0,-6-11-4 16,6 11 4-16,-4-10-2 0,4 10 5 0,-6-9 0 15,6 9-7-15,0 0 5 0,-8-9 1 0,8 9-5 16,-6-11 1-16,6 11-2 0,-6-10 1 0,6 10 2 15,-6-7-5-15,6 7 4 0,-4-10-4 0,4 10 2 16,-9-4-1-16,9 4 3 0,-8-7-3 0,8 7 0 16,-9-5 3-16,9 5-1 0,0 0 2 0,-12-5-2 15,12 5-1-15,-5-7 4 0,5 7-1 0,-9-6-6 16,9 6 4-16,0 0-1 0,-11-5-3 0,11 5 5 0,0 0-3 16,-13-7 0-16,13 7 4 0,0 0 0 0,-14-1-6 15,14 1 5-15,-13-5-5 0,13 5 1 16,-14 0 1-16,14 0 1 0,-13-4-2 0,13 4 1 0,0 0 2 15,-19-1-2-15,19 1 1 0,-11-2-4 0,11 2-2 16,-16 0 4-16,16 0 1 0,-15 0-3 0,15 0 4 16,-14-3 1-16,14 3-3 0,-13-1-1 15,13 1 1-15,0 0 2 0,-18-2-3 0,18 2 1 0,-13 0 2 16,13 0 0-16,0 0-3 0,-20 2 4 0,20-2-1 16,0 0 1-16,-15 1-3 0,15-1 1 0,-13 0-1 15,13 0-1-15,-12 3 3 0,12-3-1 0,0 0 2 16,-16 2 0-16,16-2-1 0,-14 1 1 0,5 3-5 15,9-4 3-15,-13 2 2 0,13-2-2 0,-17 3-1 16,17-3 3-16,-16 2-1 0,16-2 3 0,-15 3-6 16,15-3 1-16,-19 1-1 0,11 1 1 0,8-2-1 15,-18 4 7-15,9-1-4 0,9-3-1 0,-20 1-2 16,20-1 1-16,-18 3 1 0,9-3 2 0,9 0-7 0,-18 1 8 16,18-1-5-16,-17 1-1 0,17-1 4 0,-17 1-4 15,17-1 4-15,-14 4-2 0,14-4 3 0,-15 0-1 16,15 0 0-16,-18 0-1 0,18 0 0 0,-18 4-1 15,18-4 0-15,-13 2 3 0,13-2-3 0,-15 1 3 16,15-1-2-16,-15 3-5 0,5-2 6 16,10-1-1-16,-15 2 3 0,4-1-4 0,11-1 3 0,-16 3 0 15,4-2-2-15,12-1 3 0,-18 3-3 0,18-3 1 16,-16 4 1-16,8-1-2 0,8-3-3 0,-13 1 6 16,13-1-1-16,-18 0 4 0,18 0-7 0,-14 2-1 15,14-2 0-15,-13 0 0 0,13 0-2 0,-15 4 6 16,15-4-1-16,0 0 1 0,-18-4-3 0,18 4 2 15,-9 5-3-15,9-5 4 0,0 0 0 0,-19 0 0 16,19 0-1-16,0 0 5 0,-16 1-9 0,16-1-2 16,0 0-2-16,-15 1 9 0,15-1-5 0,-14 6-2 15,14-6-4-15,-13 7-10 0,4-7-10 0,0 5-13 0,0 1-22 16,0 0-8-16,-3 3-18 0,2 0-24 0,-4 2-24 16,4 1-30-16,-2-2-23 0,0 1-67 0,0 2-161 15,3-1-453-15,-3 1 201 0</inkml:trace>
  <inkml:trace contextRef="#ctx0" brushRef="#br0" timeOffset="-4282.81">1912-1116 65 0,'0'0'143'16,"0"0"-6"-16,0 0-4 0,0 0-12 0,0 0 2 15,0 0-7-15,0 0-7 0,0 0-6 0,0 0-11 16,0 0-17-16,0 0-3 0,0 0-4 0,0 0-5 16,0 0-6-16,0 0-6 0,0 0-6 0,-23-8 1 15,23 8-5-15,0 0 0 0,0 0 0 0,-16 11-7 0,16-11 3 16,-9 7-1-16,9-7-1 0,-10 8-7 0,10-8 3 16,-9 13-7-16,3-5 2 0,0-2-5 15,-2 1 3-15,2 0 1 0,-1 4 0 0,-1-4-5 0,1 4 3 16,-2 2-1-16,1-3 1 0,1 1 0 0,-2-1-4 15,3 3-1-15,0-5 0 0,-1 6-1 0,1-7-2 16,1 2 2-16,2 2-1 0,-3-5 4 0,2 4 2 16,1 0-7-16,3-10 3 0,-6 18-5 0,6-7 1 15,-5-3 0-15,4 3 4 0,-1 0-2 0,-1-2 1 16,2 2 4-16,1-11 0 0,-3 23-2 0,3-14-6 16,0 4 1-16,-3-2 2 0,3-11-3 0,0 20 4 15,-1-9-1-15,5 0 1 0,-4 2-2 0,0-4 3 16,0-9-3-16,0 20-2 0,1-11-2 0,-1-9 1 0,0 20 1 15,0-10 0-15,0 1-3 0,0-11 2 16,2 16-6-16,-1-7-1 0,-1-9 3 0,5 17-2 16,-4-10 2-16,4 2 0 0,-2-1-4 0,-3-8 1 0,9 14-1 15,-6-7 3-15,1 0 2 0,2-1-4 0,-6-6 3 16,8 18-3-16,-2-11-1 0,-3 0-1 0,-3-7 4 16,7 12-2-16,-4-5-1 0,-3-7 2 0,11 16-4 15,-7-8 0-15,0-1 3 0,-4-7 1 0,5 17-4 16,1-11 1-16,-2 1 2 0,-4-7-3 0,8 14-2 15,-4-7 3-15,-1 1-1 0,3 1-1 0,-1-1 0 16,-5-8 2-16,10 13 0 0,-5-5-3 0,-1-2 0 16,-4-6 3-16,9 11-3 0,-4-7 3 0,2 3-1 15,-7-7 1-15,9 7 0 0,-2-1 2 0,-7-6-2 16,14 8 4-16,-5-5-2 0,-9-3 4 0,15 5-2 16,-8-2-1-16,-7-3-1 0,18 5 4 0,-8-2-1 15,-10-3-2-15,20 2 3 0,-8 0-1 0,3-1 0 0,-5 1-1 16,5-1 1-16,-3-2 1 0,-12 1-2 0,25 1-1 15,-14-1-2-15,1 0 4 0,-12 0-5 16,21 0 3-16,-21 0-3 0,22 0 2 0,-12-1-3 0,-10 1 2 16,24-3 0-16,-13 3-1 0,-11 0-1 0,22-2 2 15,-13 0-1-15,3 4 3 0,-12-2-6 0,22-5 0 16,-11 5 1-16,1-5 3 0,1 5-3 0,2-3-1 16,-3-1 3-16,-12 4-3 0,21-4 0 0,-9 4 2 15,-3-4-2-15,3 3 4 0,3-1-2 0,-3 1 0 16,-12 1-2-16,16-6 3 0,0 5-3 0,-7 0 1 15,-9 1-4-15,24-3 5 0,-15-1 1 0,3 2-4 16,-3-1 2-16,7 0 0 0,-16 3-2 0,21-7 4 16,-12 2 0-16,3 1 0 0,2 1-2 0,-1-4-3 15,-3 3 2-15,1-2 2 0,-1 1-2 0,1-1 0 16,1 0 0-16,-2 3 4 0,-1-5-3 0,-1 5 5 16,2-4-2-16,-3 1 1 0,-7 6-4 0,17-9-1 0,-11 2-2 15,1 0 6-15,-1 1-4 0,-6 6 3 16,12-13-2-16,-6 6 1 0,-6 7-3 0,14-9 2 0,-7 0 1 15,-3 1 1-15,-4 8-3 0,9-14 3 0,-3 4-5 16,0 2 5-16,-1 0-3 0,-1 0 3 0,-4 8-3 16,9-14 1-16,-6 5-1 0,3 2 2 0,0-1-2 15,-6 8 0-15,6-16 1 0,-6 16-1 0,3-15 1 16,0 6 0-16,-3 9-2 0,3-20 4 0,-1 10-1 16,2 0 1-16,-4 10 0 0,2-18 3 0,0 7 4 15,0 0-1-15,-2 11 0 0,0-18 4 0,0 6-5 16,1 3 5-16,-1 9 1 0,-1-20-2 0,1 6 0 15,-2 3 3-15,2 11-5 0,-4-19 0 0,4 8-1 16,0 11 0-16,-1-18-2 0,-2 8 2 0,3 10-4 0,-2-18 1 16,2 18-1-16,-3-14-4 0,3 14 0 15,-3-20 7-15,3 20-4 0,-3-13-5 0,3 13 3 16,-4-15 3-16,4 15-4 0,-3-12 0 0,3 12 2 0,-5-17 0 16,5 17-1-16,-6-16-1 0,5 8-2 0,1 8 5 15,-6-18-4-15,1 12 3 0,2-8-1 0,-3 7-1 16,0-2 6-16,-1 1-2 0,1 0-2 0,-2 0 3 15,4-1-1-15,-3-1 0 0,1 2 0 0,0-2-1 16,1 3 2-16,-1 0 2 0,6 7-5 0,-10-18 3 16,7 12-1-16,-3-2-4 0,0-1-4 0,6 9 7 15,-6-14-5-15,1 6 6 0,5 8-2 0,-4-16-1 16,4 16-2-16,-6-12 4 0,1 4-3 0,5 8 2 16,-5-13-3-16,5 13 0 0,-6-11 0 0,6 11 1 15,-6-13 2-15,6 13 1 0,-5-11-1 0,5 11-3 16,-6-10 2-16,6 10 2 0,-4-11-5 0,4 11 5 15,-3-12-4-15,3 12 4 0,-6-9-2 0,6 9 0 0,-5-9-1 16,5 9-2-16,-6-8 2 0,6 8-1 16,-6-10 0-16,6 10 1 0,-7-6-2 0,7 6 4 15,-6-9-4-15,6 9 2 0,0 0-4 0,-11-6 6 0,11 6-3 16,0 0 0-16,-10-7 1 0,10 7-3 0,0 0 0 16,-13-7 2-16,13 7-3 0,0 0 5 0,-14-2-1 15,14 2-1-15,0 0 0 0,-13-2 1 0,13 2-2 16,0 0 0-16,-14-3 2 0,14 3-4 0,0 0 3 15,-19 5 1-15,19-5 1 0,0 0-4 0,0 0 1 16,-15-2 2-16,15 2-3 0,-12 2-1 0,12-2 4 16,-12 2 2-16,12-2-4 0,-10 3 1 0,10-3-1 15,-12 1 2-15,12-1-2 0,-12 2 0 0,12-2 0 16,-9 4 3-16,9-4-3 0,-14 4-4 0,6 0 5 0,8-4-6 16,-14 6 9-16,7-2-1 0,7-4-4 15,-15 3 4-15,7 1-1 0,8-4 1 0,-15 6-2 16,15-6 4-16,-18 5-2 0,18-5-3 0,-11 6-1 0,3-3-2 15,8-3 3-15,-12 5 0 0,12-5 1 0,-15 2 2 16,8 6-3-16,7-8 1 0,-12 3-2 0,12-3 1 16,-12 6 4-16,12-6-4 0,-8 5 0 15,8-5 0-15,-11 6 0 0,11-6 2 0,-9 7-6 0,9-7 7 16,-12 4 0-16,12-4-1 0,-12 7-1 0,4-4 1 16,8-3-2-16,-13 10 4 0,4-9-3 0,9-1 0 15,-14 10 1-15,4-8-1 0,3 3-1 0,-2 1-1 16,9-6 0-16,-20 8 3 0,8-1-4 0,-1 0 0 15,1 2-7-15,2-2-5 0,-4 0-7 0,-1-2-7 0,2 2-9 16,-1 0-8-16,-1 1-10 0,3-3-14 16,-1 5-13-16,4-2-10 0,-3-1-22 0,0 2-13 15,5-2-18-15,-2-1-10 0,1 0-25 0,2 1-215 0,-4-2-429 16,4 2 189-16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8:11.62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1824-986 98 0,'0'0'131'0,"0"0"-12"15,0 0-12-15,0 0-5 0,0 0-11 0,0 0-5 0,0 0-1 16,0 0-1-16,0 0-2 0,-21-6-8 16,21 6-1-16,0 0-4 0,0 0 2 0,0 0-5 15,-12 5-2-15,12-5 0 0,0 0-2 0,0 0-3 0,0 0-2 16,-12 2 2-16,12-2-4 0,0 0-2 0,-11 7 3 16,11-7-6-16,0 0-2 0,-9 3-4 0,9-3 1 15,0 0-6-15,-12 5 1 0,12-5-4 0,0 0-2 16,-12 5-1-16,12-5 0 0,0 0-3 0,-9 7 0 15,9-7 0-15,-6 6-3 0,6-6-1 0,-8 5 3 0,8-5 5 16,-9 7-3-16,9-7 2 0,-9 10-2 16,9-10 2-16,-9 11-4 0,9-11 0 0,-10 7-2 15,7-1 1-15,-3 2-3 0,6-8 4 0,-9 10-3 0,3-4 2 16,-1 2 0-16,1-1 2 0,-2-3-2 0,-1 7 1 16,2-1 4-16,-1-4-5 0,8-6 3 15,-11 14 1-15,3-9-2 0,1 2 2 0,1-1-6 0,-2 0-4 16,8-6-4-16,-7 15 7 0,1-8-6 0,0 0 2 15,6-7-4-15,-6 14-1 0,3-7 0 0,3-7 4 16,-5 12 0-16,4-3-4 0,1-9 2 0,-5 13 1 16,5-13 0-16,-3 16 6 0,3-16-4 0,-3 18 0 15,2-9 4-15,-1 1-4 0,2-10-1 0,0 18-1 16,-3-8-5-16,3-10-2 0,-3 17 4 0,3-6-1 16,-1 0 1-16,1-11-6 0,-3 19-2 0,3-19-1 15,-1 18-3-15,-1-11-1 0,2-7 8 0,-3 18-7 16,3-18 1-16,0 17 1 0,0-17-1 0,0 16-2 15,-1-10 1-15,1-6 0 0,0 17 2 0,0-17 0 0,1 12 0 16,-1-12 0-16,0 13 1 0,0-13 3 16,3 13-3-16,-3-13-5 0,0 13 7 0,0-13 0 0,6 12-1 15,-5-5 4-15,-1-7-2 0,3 17 3 16,-3-17 0-16,6 11 6 0,0-4-5 0,-6-7 4 16,6 13-3-16,-1-7 3 0,-5-6-6 0,9 14 4 0,-3-9 0 15,0 2 3-15,0 0-5 0,-3 0-4 0,-3-7 1 16,10 13-4-16,-4-8-4 0,-3 2 5 0,-3-7 1 15,11 11-7-15,-7-5 2 0,-4-6 4 0,9 7 0 16,-5-1 0-16,-4-6-2 0,9 9 6 0,-9-9 0 16,9 9-2-16,-9-9-2 0,11 7 6 0,-11-7-5 15,7 9 7-15,-1-4-7 0,-6-5-1 0,9 7 2 16,-9-7 3-16,9 8 0 0,-3-4-4 0,-6-4 0 16,10 8 4-16,-4-3-7 0,-6-5 8 0,11 7-2 15,-5-1 2-15,-6-6-6 0,12 7-2 0,-12-7 7 0,13 5-3 16,-2 1 5-16,-4-4-5 0,-7-2 3 0,16 2-1 15,-16-2 2-15,17 7 5 0,-10-5-6 0,-7-2-2 16,17 4 6-16,-7-3-5 0,-2 2 4 0,-8-3-4 16,21 4-1-16,-14-4-4 0,-7 0 1 0,18 1 0 15,-11 2-3-15,4 1 0 0,-11-4-5 0,16 4 3 16,-8 0 3-16,-8-4 1 0,18 3-1 0,-18-3 4 16,17 0-2-16,-9 2-7 0,-8-2 1 0,16 3 3 15,-5-1 1-15,-11-2 12 0,13 0-11 0,-13 0-5 16,14 1-4-16,-14-1 1 0,16 0 3 0,-16 0-3 15,12-3 3-15,-12 3-6 0,19 2 5 0,-8-1 0 16,-11-1-1-16,16 0 3 0,-16 0-1 0,20 0 4 16,-20 0-7-16,17-1-2 0,-17 1 5 0,15-3 2 15,-15 3-1-15,18 3-2 0,-18-3-1 0,17-2-3 16,-17 2 3-16,18-1 3 0,-18 1 6 0,14 0-13 16,-3-4 2-16,-11 4 10 0,18 0-8 0,-8-3 0 0,-10 3 2 15,18-6 2-15,-9 4-1 0,3-2 0 0,-12 4-4 16,19-4 0-16,-10 0 3 0,3 0 3 0,-3 0-4 15,3 0 2-15,0 1-1 0,2-3 2 0,-6 1-1 16,4-1-9-16,-3 3 5 0,5-5-1 0,-1 5 21 16,-2-3-14-16,1 2-6 0,-5 1 0 0,2-3 7 15,4-2-14-15,-2 7 8 0,-2-5-1 0,1-1-3 16,-2 0 3-16,1 2 8 0,-9 5-8 0,16-9 3 16,-9 5 0-16,1-3-2 0,-8 7-4 0,12-11 4 15,-5 5 4-15,-1 0-2 0,-6 6-2 0,14-11 0 16,-11 4 4-16,3 2-1 0,-6 5-1 0,12-13 12 15,-6 6-19-15,-6 7 11 0,9-10-8 0,-4 5 8 16,1-2-20-16,-6 7 19 0,9-13-14 0,-3 4 14 16,0 3-4-16,0-1 0 0,2 0 6 0,-8 7 1 15,12-12-5-15,-5 7 13 0,1-2-22 0,-2 0 8 16,-6 7-2-16,10-13 7 0,-7 6-7 0,3 1 0 0,-6 6-6 16,9-15 11-16,-3 12 0 0,-6 3-6 0,6-15 1 15,-2 8 3-15,-4 7-3 0,3-13 3 0,2 7 15 16,-5 6-11-16,1-14-5 0,-1 14 5 0,3-15-4 15,-3 15 6-15,3-12-10 0,-3 12 4 0,0-15 3 16,0 15-4-16,0-15 1 0,0 15-3 0,0-14 9 16,0 14-4-16,0-14-2 0,0 14 3 0,-1-14-3 15,1 14 4-15,-2-11 1 0,2 11 2 0,-4-11-8 16,4 11 0-16,-2-13-3 0,2 13 6 0,-4-13-2 0,4 13 2 16,-5-14-8-16,5 14 7 0,-4-15-1 15,4 6 0-15,0 9-9 0,-9-13 10 0,9 13-2 16,-3-16 3-16,3 16-9 0,-5-11 5 0,2 2 2 0,3 9 14 15,-4-11-18-15,4 11-1 0,-6-11 2 0,0 4 0 16,6 7-3-16,-4-10 4 0,4 10 0 16,-6-11 0-16,6 11 4 0,-9-7-4 0,9 7 2 0,-8-11-2 15,8 11-2-15,-6-11 1 0,6 11-2 0,-4-9-1 16,4 9 2-16,-11-11 4 0,11 11-4 0,-7-7-1 16,7 7-1-16,-6-11 7 0,6 11-1 0,-9-10-1 15,3 3-4-15,6 7 2 0,-7-7-3 0,7 7 16 16,-11-9-19-16,11 9 9 0,-9-11-6 0,9 11 3 15,-10-11 3-15,7 6 0 0,3 5-3 0,-11-9 5 0,11 9-4 16,-9-12 6-16,3 7-6 0,6 5 2 16,0 0 0-16,-12-11 0 0,6 7-5 0,6 4 4 15,-7-7-5-15,7 7 6 0,-9-6-8 0,9 6 12 0,-7-8-10 16,7 8 6-16,-12-6 1 0,12 6-5 16,-8-5 4-16,8 5-2 0,-12-5 0 0,12 5-5 15,-12-1 3-15,12 1 1 0,-12-9 2 0,12 9-1 0,-10-1-7 16,10 1 2-16,-13-5 6 0,13 5-2 0,-17-3-6 15,17 3 4-15,-13 0 1 0,13 0 1 0,-15-3 5 16,6 0-1-16,9 3-6 0,-17-1 9 0,17 1-13 16,-14-4 9-16,14 4-1 0,-18-2-4 0,10-2 2 15,8 4-3-15,-19-3 9 0,19 3-11 0,-17-3 4 16,17 3 4-16,-17-4 3 0,9 1-6 0,8 3 1 16,-18-4 0-16,18 4-4 0,-16-3-2 0,16 3 3 15,-18-1 5-15,18 1-7 0,-18-4 1 0,18 4 3 0,-18 0 3 16,8-3-1-16,10 3 2 0,-18-3-4 0,9 3-3 15,9 0 5-15,-18-4-3 0,18 4 5 0,-22-3-4 16,22 3-12-16,-14-4 12 0,14 4 1 0,-15 0 3 16,15 0-4-16,-13 0-2 0,13 0-5 0,0 0 10 15,-18-3-3-15,18 3 2 0,0 0-1 0,-14-3 4 16,14 3-5-16,-12-1 2 0,12 1-1 0,0 0 4 16,-13-2-7-16,13 2-1 0,0 0 3 0,0 0 0 15,-19 3 0-15,19-3 5 0,0 0-13 0,0 0 9 16,-15-1-2-16,15 1 4 0,0 0 2 0,-12-2-1 15,12 2-2-15,0 0-9 0,-15 2 4 0,15-2 5 16,0 0 1-16,-18 0-3 0,18 0-3 0,-15 1 2 16,15-1 9-16,-13 0-7 0,13 0-6 0,-15 3 4 15,15-3-1-15,-17 1-2 0,17-1 4 0,-16 2 1 16,6 2 1-16,10-4 1 0,-15 2-5 0,4 3 2 16,11-5-3-16,-15 2 2 0,15-2-1 0,-13 1 4 0,13-1-4 15,-9 4 1-15,9-4-7 0,-12 4 12 0,12-4-34 16,-10 6-10-16,10-6-21 0,-9 7-21 0,9-7-15 15,-9 12-22-15,3-10-26 0,6-2-33 0,-9 17-39 16,6-10-32-16,3-7-47 0,-6 18-277 0,1-8-619 16,5 4 274-16</inkml:trace>
  <inkml:trace contextRef="#ctx0" brushRef="#br0" timeOffset="-3280.8">472-908 19 0,'0'0'115'16,"0"0"-9"-16,0 0-11 0,0 0-3 0,0 0-1 15,0 0-4-15,0 0-8 0,0 0-1 0,0 0-7 16,0 0-2-16,0 0-1 0,0 0-2 0,0 0-2 16,0 0-2-16,0 0-4 0,0 0 3 0,0 0-3 0,0 0 0 15,0 0-1-15,0 0 1 0,0 0 2 0,0 0-2 16,0 0-5-16,0 0 1 0,0 0-4 0,0 0-3 15,0 0-2-15,0 0 1 0,0 0-3 0,0 0-4 16,0 0 1-16,0 0 0 0,0 0-7 0,-8-20-2 16,8 20-5-16,0 0 1 0,0 0-7 0,0 0 0 15,0 0-1-15,0 0 1 0,0 0-7 0,0 0 0 16,0 0-1-16,-10-4 0 0,10 4-2 0,0 0 2 16,0 0 0-16,0 0-1 0,-15-1 2 0,15 1-2 15,0 0 0-15,-15 0-3 0,15 0 1 0,0 0 2 0,0 0-2 16,-17 5 0-16,17-5 0 0,-9 4-2 0,9-4 1 15,0 0 1-15,-14 5 5 0,14-5 1 0,-9 3 2 16,9-3-7-16,-11 3 4 0,11-3 1 0,-10 5 2 16,10-5-2-16,-12 6-2 0,12-6 3 0,-9 5-5 15,9-5 9-15,-14 5 0 0,14-5-1 0,-13 4 4 16,7 1-6-16,6-5 5 0,-12 6-2 0,12-6 1 16,-13 7-3-16,13-7 2 0,-14 6-3 0,8-2 5 15,6-4-3-15,0 0 5 0,-15 4-4 0,15-4-1 16,-9 10-1-16,9-10-2 0,-7 6 2 0,7-6-1 15,-10 5-3-15,10-5 4 0,-8 7-7 0,8-7 5 16,-10 11 0-16,10-11 2 0,-9 7-2 0,3-1 6 16,6-6-4-16,-8 11 3 0,2-4 1 0,6-7 2 15,-6 15 4-15,0-7-11 0,3-1 8 0,3-7-1 16,-10 11-6-16,10-11 8 0,-8 18-1 0,7-13-8 0,-4 3 2 16,5-8 1-16,-7 12-6 0,6-5 6 0,1-7-2 15,-8 15-1-15,8-15 1 0,0 12-1 0,0-12-2 16,-4 12 2-16,4-12-1 0,-3 13 1 0,3-13-1 15,-5 14 0-15,5-14 3 0,0 12-4 0,0-12 4 16,-1 12-3-16,1-12 5 0,-3 13-3 0,3-13-5 16,-3 13 5-16,3-13-3 0,0 16 7 0,0-16-3 15,0 13-7-15,0-13-5 0,-3 16 8 0,3-16-5 16,-3 16 3-16,3-16 1 0,0 14 1 0,0-14-6 16,0 11-1-16,0-11-1 0,1 13 0 0,-1-13 2 15,2 14 1-15,-2-14 4 0,3 11-8 0,-3-11 12 16,0 11-13-16,0-11-2 0,7 10 8 0,-7-10-8 15,2 10 4-15,-2-10-3 0,4 9 4 0,-4-9-5 0,2 9 2 16,-2-9-1-16,4 10 1 0,-4-10 3 16,0 11-3-16,0-11 10 0,0 0-15 0,8 10 5 0,-8-10 3 15,3 10-1-15,-3-10-1 0,4 7-6 0,-4-7 3 16,4 10 8-16,-4-10-2 0,0 0-1 0,3 10-4 16,-3-10 2-16,6 5-6 0,-6-5 10 0,0 0 9 15,8 11-11-15,-8-11 6 0,7 6-6 0,-7-6 4 16,9 4 7-16,-9-4-2 0,8 7 1 0,-8-7-7 15,6 7 18-15,-6-7-13 0,7 4-5 0,-7-4-5 16,9 10 2-16,-9-10-3 0,8 5 3 0,-8-5-1 16,12 5-1-16,-12-5 2 0,7 4-1 0,-7-4-4 15,10 5 4-15,-10-5 1 0,9 6 2 0,-9-6-3 16,12 2 3-16,-12-2-7 0,12 5 5 0,-12-5-5 16,9 4 2-16,-9-4-8 0,12 3 14 0,-12-3-12 15,9 4 2-15,-9-4 8 0,12 2-4 0,-12-2-6 16,9 6 4-16,-9-6 1 0,6 5 12 0,-6-5-14 0,12 6 1 15,-12-6 1-15,9 5-7 0,-9-5 3 0,10 7 2 16,-10-7-4-16,8 3 4 0,-8-3 0 16,0 0 8-16,13 5-13 0,-13-5 21 0,12 5-13 0,-12-5-1 15,12 0-1-15,-12 0 5 0,0 0-7 0,13 0-7 16,-13 0 9-16,11 5 1 0,-11-5-10 0,0 0 11 16,13 1-1-16,-13-1-1 0,11 1-8 0,-11-1 9 15,9 4 10-15,-9-4-10 0,10 3-2 0,-10-3 2 16,12 4-2-16,-12-4-3 0,13 0-3 0,-13 0 3 15,14 2-2-15,-14-2 11 0,10 1-16 0,-10-1 11 0,17-3-4 16,-17 3 11-16,0 0-2 0,21-1 3 16,-12 1-2-16,-9 0 6 0,19-4 0 0,-9 4 0 15,-10 0-5-15,17-3 7 0,-7 0 6 0,-10 3-24 0,15-1 8 16,-3-1 5-16,-12 2 8 0,19-4-16 0,-10 2 3 16,-9 2-8-16,15-4 3 0,-4 3 4 15,-11 1-5-15,15-6 7 0,-5 5-4 0,-10 1 4 0,15-4-6 16,-8 1 1-16,-7 3-4 0,15-5 4 0,-15 5-3 15,17-5 4-15,-10 1 1 0,-7 4 1 0,15-7-1 16,-7 5 2-16,-8 2-9 0,13-5 7 0,-4 2-3 16,-2-4 13-16,-7 7-15 0,15-3 0 0,-7-3 1 15,-8 6 2-15,13-7-5 0,-5 3 1 0,-8 4 3 16,13-8-4-16,-4 1 10 0,-2 2-1 0,-7 5-6 16,14-9 1-16,-7 3 6 0,-7 6-1 0,9-10 1 15,0 8 4-15,-9 2-4 0,9-11 6 0,-9 11 3 16,9-13-6-16,-3 8-4 0,-6 5 3 0,8-12-2 0,-8 12 5 15,9-12-10-15,-9 12 3 0,5-13 9 0,-2 8-6 16,-3 5-3-16,8-12 0 0,-4 5-13 16,-4 7 9-16,8-13 3 0,-2 6 8 0,-3 0-3 0,-3 7-5 15,6-16-1-15,-6 16 0 0,6-12 0 0,-2 5-7 16,-4 7 3-16,3-13 3 0,-3 13-4 16,9-12 0-16,-7 2 4 0,-2 10-9 0,6-12 14 0,-6 12-7 15,3-13-2-15,0 4 2 0,-3 9-4 0,7-13 5 16,-4 6 0-16,-3 7 2 0,3-17 5 0,-3 17-7 15,3-17-2-15,-2 10 2 0,-1 7-3 0,5-18 2 16,-5 18-3-16,1-13 6 0,-1 5-3 0,0 8 6 16,5-14-9-16,-5 14 5 0,0-16-4 0,0 16 4 15,-2-18 0-15,2 18 3 0,0-15-4 0,-3 6 0 16,3 9-3-16,0-15 2 0,0 15-4 0,-1-14 3 16,1 14 5-16,-5-15-3 0,5 15-8 0,-1-13 6 0,1 13 1 15,-2-14 1-15,2 14-2 0,-1-17-1 0,1 17 3 16,-3-11-1-16,3 11 2 0,-1-17 8 0,1 17-17 15,-5-10 5-15,5 10 5 0,0-15-1 0,0 15-1 16,0 0-1-16,-3-17-1 0,3 17-2 0,0-14-2 16,0 14 4-16,-6-14-1 0,6 14 2 0,-1-14-4 15,-4 7 4-15,5 7-4 0,-3-13 3 0,3 13-1 16,-4-11 11-16,4 11-11 0,-6-13-2 0,6 13 1 16,-6-10 4-16,6 10 0 0,-3-9-4 0,3 9-1 15,-9-11 4-15,9 11-3 0,-5-10-1 0,5 10 4 16,-9-12-8-16,9 12 9 0,-7-8 1 0,7 8-6 15,-8-11 3-15,8 11 0 0,-7-7-2 0,7 7 3 16,-10-7 3-16,10 7-4 0,-11-10-3 0,11 10-1 16,-10-4 2-16,10 4-9 0,-9-8 13 0,9 8-4 0,-11-6 5 15,11 6-3-15,-10-7 2 0,10 7-4 16,-11-6 5-16,11 6-2 0,-9-7-1 0,9 7 2 0,-11-4-3 16,11 4-11-16,0 0 8 0,-14-3 8 0,14 3-1 15,-12-5 1-15,12 5-4 0,-9-3 1 0,9 3 1 16,0 0 0-16,-16-5 2 0,16 5 7 0,-11-2-13 15,11 2-2-15,0 0 5 0,-13-3 2 0,13 3-4 16,0 0-3-16,-13-3-6 0,13 3 7 0,0 0 2 16,0 0 2-16,-18 3-10 0,18-3 8 0,0 0-1 15,-15 3-6-15,15-3 5 0,-11 4 2 0,11-4 0 16,-10 5 3-16,10-5 2 0,-12 1-2 0,12-1-1 0,-12 5 2 16,12-5-2-16,-12 3-3 0,12-3-3 15,-9 7 6-15,9-7-2 0,0 0 0 0,-15 4 3 16,15-4-1-16,-10 4-3 0,10-4 0 0,-9 6 2 0,9-6-2 15,-11 7 2-15,4-5 3 0,7-2-5 0,-9 8 4 16,9-8-5-16,-12 8 4 0,5-2-5 16,7-6 0-16,-14 7 1 0,7-2 2 0,7-5 2 0,-12 9 6 15,6-2-10-15,-5-2-13 0,4 0-6 0,-2 5-6 16,2-3-8-16,-4-2-11 0,4 4-15 0,-5-1 2 16,3-1-18-16,-3 0-12 0,3 2-11 0,-3 0-12 15,0 1-22-15,0 2-14 0,2-4-22 0,-7 1-22 16,4 0-23-16,4 2-25 0,-2-4-51 0,2 0-222 15,-2 0-556-15,2-2 245 0</inkml:trace>
  <inkml:trace contextRef="#ctx0" brushRef="#br1" timeOffset="184195.92">668 139 80 0,'0'0'142'0,"-6"-8"-10"0,6 8-13 0,0 0-7 16,0 0-5-16,-10-6-6 15,10 6-8-15,0 0-9 0,0 0-1 0,-12-5-10 0,12 5-5 0,0 0-8 16,-13-6-8-16,13 6-4 0,-14-4 0 0,14 4-4 16,0 0-1-16,-15-1-6 0,15 1-1 0,-13-2-1 15,13 2-2-15,-15-2-8 0,15 2 3 0,-16-1-4 16,16 1-3-16,-15 0-3 0,15 0 1 0,-15 1-2 15,15-1 3-15,-20 2-4 0,20-2-2 0,-15 3 3 16,5-1-2-16,10-2-4 0,0 0 6 0,-18 2-5 16,18-2 3-16,-13 6-1 0,13-6-2 0,-14 0 2 15,14 0-1-15,-13 1-3 0,13-1 0 0,-14 6-3 0,14-6 3 16,-10 1-3-16,10-1 5 0,-13 3-1 0,13-3 3 16,-14 5-1-16,14-5 2 0,-12 3-2 15,12-3 3-15,-16 6-3 0,8-2 9 0,8-4-8 0,-13 7 6 16,5-1-3-16,8-6 0 0,-16 4 3 0,10 0 3 15,-4 0-2-15,10-4 1 0,-12 11-1 0,3-9 1 16,0 5 0-16,0 0 0 0,1 3 1 0,-1-3 1 16,-1 0-2-16,1-3 2 0,-1 3-3 0,1 3 0 15,1-7-1-15,1 6-1 0,-1-2-1 0,-2-1-3 16,2 4-1-16,1 0 0 0,-1-1 1 0,3-2-3 16,-1 1-1-16,-2 3 1 0,5-4-3 0,0 3-3 15,2 0 5-15,1-10-5 0,-9 20 6 0,6-10 1 16,-2 0-1-16,2 4 0 0,-1-4-2 0,-1 4 2 15,2 0 1-15,-1-3 1 0,1 1-3 0,-2 1 1 16,2 0 2-16,-1 1 0 0,-2-2 1 0,3 3-3 16,-1-3 1-16,-1 2 1 0,1 0-1 0,-1-1-1 0,1 1 2 15,-1-8 0-15,2 5-3 0,2 0-2 0,-4-3 2 16,5-8-1-16,-3 19 0 0,0-8 0 16,3 0-3-16,0-11-1 0,-4 18 4 0,4-8-3 15,0-10 4-15,0 17-6 0,0-17 0 0,0 18 1 0,3-8 0 16,-3-10-1-16,1 18 1 0,2-11-2 0,-3-7-2 15,3 18 1-15,0-8 4 0,-1-1-3 0,1-1 3 16,1 2-4-16,1-1 3 0,1-1-2 0,-3 3 4 16,0-6-2-16,4 2 2 0,-3-1-8 0,1 4 2 15,2-3 0-15,-1 1 5 0,0 2-7 0,-3-4 2 16,6 1-1-16,-6-2 2 0,5 2 0 0,-4 3 2 16,4-3 0-16,-4-1-3 0,4 2 3 0,-1-1 3 15,-1 3-2-15,0-4 5 0,0-1-2 0,1 1 5 16,-1 2 0-16,2 0 1 0,1-3 2 0,3 3-4 0,-5-1 1 15,5 0-2-15,-3 1-1 0,1-3 3 16,2 2 0-16,2 2 2 0,-4-4-4 0,4-1 0 16,2 3 1-16,-3-3 0 0,1 2-4 0,-1-6 1 0,2 5-1 15,-1 0 3-15,4-4-7 0,-5 3-1 0,2-2-1 16,-3 2 4-16,1-4-3 0,2 4 5 16,0-3-4-16,1 1-2 0,-1-2 2 0,-1 0-3 0,1 1 3 15,-2 1 0-15,4-2-5 0,-3 4 0 0,4-4 2 16,-7 0 7-16,-11 0-6 0,28 1-1 0,-13 0-1 15,0-1 1-15,-2 0-2 0,4 0 6 16,-7 0-6-16,-10 0 3 0,21 0-3 0,-9-1 5 0,-12 1-3 16,24-1-1-16,-17-3 0 0,-7 4 0 0,23-2 0 15,-11 1-1-15,-12 1-1 0,24-2 3 0,-14 2-3 16,-10 0 2-16,21-5-1 0,-6 5 3 0,-5-3-1 16,2 2-4-16,0-3 1 0,1 2 3 0,-1-3-1 15,2 3-2-15,-5-2 2 0,0-1 1 0,1 3-4 16,-1-1 7-16,2-3-2 0,-2 1 0 0,-9 5-5 15,19-6 0-15,-12-2 3 0,-7 8-1 0,17-7 0 16,-10 4 3-16,1 0-6 0,-1-5 5 0,1 2-2 16,2 0 3-16,-3 1-2 0,1-1 1 0,-1-2 1 0,-7 8 0 15,18-11-5-15,-10 5 4 0,1 0-2 0,1-5 5 16,-2 2-7-16,-1 4-1 0,3-6 2 0,-1 5 7 16,-1-3-8-16,-2 0 0 0,1 5-2 0,1-4 3 15,1-2 4-15,-6 3-3 0,3-3 3 0,0 3-4 16,-6 7 3-16,9-18-3 0,-6 12 2 0,0-2 5 15,-3 8-4-15,4-17 3 0,-4 10 2 0,0 7 1 16,0-17-1-16,0 17-3 0,-1-21 1 0,-2 13 1 16,1-5 0-16,2 13-1 0,-6-20 2 0,5 9 4 15,-4-1-9-15,4-3 1 0,-4 7-2 0,2-6 2 0,0 3 0 16,2 0-1-16,-1-2 3 0,-2 2 0 16,2-6-5-16,1 6-1 0,-2-1 3 0,3 12-2 15,0-22 0-15,-2 15 1 0,-1-7 4 0,3 14-2 0,-3-19-6 16,3 6 5-16,-1-1-1 0,1 14-3 15,-5-21 3-15,2 10 0 0,-1-2-1 0,1 2 0 16,-2-1 0-16,1 3-2 0,1-2 1 0,1-1 0 16,2 12 1-16,-8-19 0 0,6 8 1 0,-4-1 2 0,5 3-1 15,-4-4 0-15,5 13-2 0,-4-20-1 0,-1 12 9 16,4-3-12-16,1 11 5 0,-6-16 7 0,1 8-10 16,5 8 1-16,-1-17 0 0,1 17 3 0,-6-17-4 15,4 9-2-15,2 8 2 0,-4-15 1 0,4 15-4 16,-6-13 5-16,6 13 0 0,-3-14 0 0,3 14-1 15,-6-13 2-15,6 13 0 0,-5-14 1 0,5 14 0 16,-6-10-5-16,6 10 6 0,-3-11-6 0,3 11 2 16,-7-13 4-16,7 13-5 0,-4-11 2 0,4 11-1 15,-6-11 3-15,6 11-4 0,-6-7 4 0,6 7-1 16,-8-10 1-16,5 2-3 0,3 8-2 0,-6-10 6 16,6 10 2-16,0 0-4 0,-12-8-1 0,12 8 1 15,-7-10 1-15,7 10-3 0,0 0 5 0,-8-10-3 16,8 10 0-16,-6-4 5 0,6 4-6 0,0 0-6 15,-10-11 6-15,10 11-2 0,-9-6 1 0,9 6 2 16,-12-5 1-16,12 5-4 0,-12-6-1 0,12 6 6 0,-13-3-7 16,5-1 2-16,8 4 2 0,-15-7-3 0,15 7 3 15,-13-4-1-15,13 4 1 0,-13-6 0 0,13 6 1 16,-11-3-1-16,11 3 3 0,0 0-4 16,-16-4 3-16,16 4-4 0,0 0 1 0,-15 6 3 0,15-6-6 15,0 0 3-15,-15 4-3 0,15-4 4 0,-9 3 0 16,9-3 0-16,0 0-1 0,-14 5 3 0,14-5 3 15,-7 4-5-15,7-4 0 0,-12 6 1 0,12-6 1 16,-12 3-5-16,12-3 1 0,-13 6 0 0,7-1 3 16,6-5-2-16,-14 6 5 0,5-1-5 0,-3 2-3 15,4-4-8-15,-3 2-7 0,2 0-8 0,-3 1-9 16,3 3-14-16,-7-3-17 0,1 4-15 0,0-4-16 16,-1 3-23-16,1-2-26 0,1 3-22 0,2-5-20 15,3 0-62-15,-4 3-157 0,1-3-442 0,3-3 196 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21:44.159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-2 499 78 0,'0'0'191'0,"0"0"-14"0,0-11-17 15,0 11-9-15,0 0-17 0,0 0-9 0,0 0-11 0,0 0-10 16,0 0-8-16,0 0-7 0,0 0-7 16,0 0-4-16,0 0-7 0,0 0-1 0,0 0 3 15,0 0-5-15,6-9-1 0,-6 9-1 0,0 0-3 0,0 0-4 16,0 0-1-16,0 0 3 0,0 0-2 0,0 0 4 15,0 0-4-15,0 0 5 0,0 0-5 0,19 20 2 16,-13-14 2-16,-3 3 0 0,2-3-2 0,-2 4-3 16,-3-10-3-16,6 17-5 0,-2-8-5 0,2 1 11 15,-3 0-6-15,3-4-1 0,-1 2-4 0,-5-8-5 16,12 14-9-16,-8-5 5 0,2 0 3 0,-3-6-5 16,-3-3-3-16,16 11 9 0,-10-5-8 0,2-1 2 15,-8-5-1-15,18 0 4 0,-18 0 0 0,21-8-2 16,-2-2-3-16,0-4 2 0,7-3-5 0,-4 0-5 15,8-8-3-15,4 0-7 0,-1-2 10 0,-3-3-7 16,6 2 1-16,-1-6-8 0,4 3-15 0,0-2-16 16,-6 2-23-16,1-1-21 0,-1-2-25 0,0 3-35 0,-2-3-29 15,5 3-40-15,-6-4-27 0,-4 4-74 0,0 1-150 16,4 0-480-16,-9 1 213 0</inkml:trace>
  <inkml:trace contextRef="#ctx0" brushRef="#br0" timeOffset="-30915.59">407-602 17 0,'0'0'163'0,"0"0"-15"16,0 0-15-16,0 0-6 0,0 0-6 0,0 0-11 15,0 0-5-15,0 0-5 0,0 0-9 0,0 0-2 16,0 0-5-16,0 0-6 0,9-1-12 0,-9 1-4 16,0 0-3-16,0 0-8 0,0 0-3 0,0 0 1 15,0 0-5-15,0 0-6 0,0 0 1 0,13 6 5 16,-13-6 4-16,3 10-3 0,-3-10-5 0,0 0 2 15,0 17 0-15,0-17 0 0,3 12-5 0,-3-12 0 16,0 17-2-16,0-17 0 0,0 13-1 0,0-13-2 16,3 14-1-16,-3-14-3 0,0 16 0 0,3-10 0 0,-3-6-5 15,1 11 2-15,-1-11 2 0,2 14-4 16,-2-14 2-16,1 12-7 0,-1-12-1 0,0 0 1 16,0 16-1-16,0-16-1 0,3 10-3 0,-3-10 1 15,0 0-5-15,3 14 1 0,-3-14 2 0,0 0-1 0,3 6-5 16,-3-6 0-16,0 0 2 0,0 0 0 15,0 0-3-15,3 11 2 0,-3-11-2 0,0 0 1 16,0 0-1-16,0 0 3 0,0 0-8 0,0 0 12 0,0 0 3 16,0 0 4-16,0 0 0 0,0 0 0 0,0 0-2 15,0 0-2-15,0 0-3 0,0 0 1 0,0 0-1 16,23-23 2-16,-19 16-2 0,2-5-5 0,2 0-6 16,-2-2 5-16,0-1-1 0,7-1 0 0,0-3-3 15,1-6-3-15,-2 1-14 0,4 0-6 0,7-8-7 16,-4 1-14-16,0-1-12 0,1 8-11 0,-7 3-9 15,5-5-10-15,0 6-4 0,0-4-16 0,-2 4-24 16,2-2-28-16,0 2-201 0,-8 5-385 0,4 1 170 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8:39:34.8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11 29 53 0,'0'0'101'15,"0"0"2"-15,0 0-11 0,0 0-11 0,0 0-3 16,0 0-2-16,-12-18-4 0,12 18 3 0,0 0-12 15,0 0 4-15,0 0-2 0,0 0 1 0,0 0 1 0,0 0 1 16,0 0 1-16,0 0-7 0,0 0 3 0,0 0 5 16,0 0-5-16,6-12 3 0,-6 12-2 15,0 0 1-15,0 0-3 0,0 0-4 0,0 0-2 0,0 0-7 16,0 0-2-16,0 0 2 0,0 0 9 0,0 0 0 16,0 0 4-16,0 0 10 0,0 0 0 0,6 34-3 15,-5-25-2-15,-1 2 3 0,3 0-2 0,-1 3 1 16,-2 2-3-16,1 0-1 0,1-1-5 0,1 6-1 15,-2-7-5-15,1 3 0 0,-2 3-3 0,3 1 1 16,-3-3-4-16,3 0-2 0,-2 2-5 0,2 2-4 16,0-8 1-16,0-1-7 0,-3 2-3 0,2 1-4 15,-1-1-4-15,2-4 4 0,-1 3-7 0,-1-1-2 16,-1-2-1-16,2 2 2 0,-2-13-2 0,4 17-4 16,-2-9 0-16,1 2 1 0,-3-10-2 0,3 14 0 15,1-6-11-15,-4-8-10 0,3 11-17 0,0-2-14 16,-3-9-24-16,5 11-14 0,-5-11-22 0,3 14-22 15,-1-6-28-15,-2-8-30 0,5 9-32 0,-5-9-232 0,0 0-480 16,3 7 212-16</inkml:trace>
  <inkml:trace contextRef="#ctx0" brushRef="#br0" timeOffset="3828.12">3648 281 14 0,'0'0'245'0,"0"0"-21"0,0 0-16 16,0 0-11-16,0 0-6 0,0 0-6 0,14 15-11 15,-10-9-8-15,1 2-8 0,1 7-14 0,-3-7-12 16,3 7-7-16,1-1-13 0,-2 0-7 16,7 6-10-16,-5-3-8 0,0-1-12 0,1-3-3 0,-1 4-8 15,2-3-5-15,-3 1-6 0,0-4-7 0,2 4-4 16,-4-7-3-16,1 2-5 0,-2-1-4 0,1-2-3 16,-4-7-1-16,8 13-1 0,-8-13 0 0,4 7-5 15,-4-7 0-15,0 0 1 0,2 10-3 0,-2-10-4 16,0 0 2-16,0 0-5 0,0 0 1 0,0 0 3 15,0 0-5-15,0 0-7 0,0 0 0 0,0 0-8 16,0 0-7-16,3-35-2 0,0 24-1 0,-3 11-1 16,2-26-2-16,1 17-1 0,2-5 3 0,-1-1-3 15,4 3 4-15,-2 0-5 0,0-1 3 0,1 6 3 16,-1-7 3-16,2 4-3 0,-4 4 5 0,2-1-1 0,-1 0-1 16,4-1 1-16,-2 1 2 0,0 4-1 0,2-3-2 15,2 2 5-15,2 0 1 0,-4 0-1 16,5 0 4-16,-1-2-4 0,3 4 1 0,1-3 1 0,2 5 0 15,-4-2 0-15,5-1 3 0,-3-2-1 0,3 5 1 16,5-1 2-16,1 1-1 0,-10-2 0 0,9-2 2 16,-8 3-4-16,2 1 0 0,-2 0 1 0,-1-2 1 15,0 1 3-15,1-2-2 0,-1 1 0 0,-1 0 1 16,-2 1-2-16,-1-3 2 0,-1 1 2 0,-4-2 0 16,5 2-1-16,-12 3-3 0,17-5 2 0,-10 2-1 15,2-2 3-15,-9 5-3 0,12-10 0 0,-5 6 4 16,-7 4-5-16,6-12 0 0,-1 7 1 0,-5 5-2 15,1-13 0-15,-1 13-1 0,0 0-1 0,-1-18 2 16,1 18-1-16,-6-11-6 0,6 11 3 0,-16-7-1 16,5 4-2-16,11 3-1 0,-22-4 3 0,8 1 4 15,-2 3-3-15,-1-1-1 0,4 1 2 0,-2 4 3 0,5-3-6 16,10-1 7-16,-23 6-3 0,11-1 3 0,5-3-3 16,-2 5 5-16,2 2-2 0,-2-3 10 15,1 1-3-15,-2 3 0 0,4 3-1 0,0-5 4 0,6 5-2 16,-5-2 6-16,5-11 0 0,5 25 3 0,-2-11 1 15,3 0 6-15,1 1-3 0,2-2-1 0,2-3 4 16,2 4 3-16,-1-5-5 0,1 2 2 0,7 0-5 16,-1 1 0-16,0-4-2 0,-2-1 0 0,2 0-2 15,-2 1-13-15,-1-5-11 0,0 2-21 0,-1-2-16 16,-1 0-24-16,-1-1-22 0,2 0-20 0,-1 1-22 16,2-3-27-16,-3-3-24 0,2 1-61 0,-3 0-126 15,3-4-403-15,-1-1 178 0</inkml:trace>
  <inkml:trace contextRef="#ctx0" brushRef="#br0" timeOffset="4892.94">4882 155 103 0,'0'0'187'15,"-5"-7"-14"-15,5 7-9 0,0 0-14 0,-15-6-11 16,15 6-4-16,-9-1-11 0,9 1-10 0,0 0-5 0,-22 1-8 15,22-1-6-15,-10 6-6 0,10-6-8 0,-14 5-8 16,14-5-10-16,-9 7-1 0,6-1-6 0,3-6-7 16,-9 11 1-16,9-11-8 0,-1 10-3 0,1-10-2 15,0 14-2-15,0-14 0 0,3 12-6 0,-3-12 4 16,7 13-3-16,-1-5-2 0,0 1 2 0,2-3 1 16,-2-1-6-16,1 1 5 0,4 2-2 0,-3-1 4 15,3 1-4-15,-2-1 2 0,1 1-1 0,5 0 0 16,-9-2 2-16,5-1-8 0,-1 5 2 0,-1-3-2 15,-3 0 1-15,1 1 1 0,-1-3-4 0,0 3-2 16,2-1-4-16,-8-7 1 16,9 13-3-16,-8-5 3 0,2-2 1 0,-3-6 2 0,0 15-6 0,0-15 7 15,-3 14-6-15,-1-4 2 0,4-10-3 0,-9 11 1 0,3-2-2 16,-2-4-1-16,8-5-2 0,-10 10 3 0,4-7-2 16,6-3-1-16,-9 10-3 0,9-10 1 15,0 0-2-15,-10 7 1 0,10-7-4 0,0 0 1 0,0 0 0 16,-3 4-1-16,3-4 0 0,0 0-1 0,0 0-1 15,0 0-1-15,0 0-4 0,0 0 2 0,28-10 2 16,-18 6-3-16,-1-1-2 0,8 0 2 0,-1 1-2 16,-2-3 5-16,5-1 0 0,0 1-2 0,7 0 0 15,-2 1 1-15,1-4 0 0,0 3 0 0,5-2 0 16,-2 0 1-16,-4 0-1 0,8-3 1 0,-11 1 0 16,7 3 0-16,-3-4 1 0,-1 1 1 0,-8 3-2 15,1-3 1-15,-2 0 1 0,-2 2-2 0,1-4-3 16,-2 2 4-16,-5 1-2 0,2-1 1 0,-6 1-1 0,3 3 2 15,-6-4-1-15,0 11-1 0,0-17-4 0,0 17 0 16,-6-14-1-16,0 7 0 0,-4 1 0 16,10 6 0-16,-18-7-1 0,7 3 4 0,-2 4-1 0,13 0-3 15,-20-2 3-15,5 4 3 0,15-2-2 0,-23 6-1 16,12-1-1-16,-4-3 6 0,8 6-5 0,-2-1 2 16,-2 1 0-16,2 3 0 0,-1-2-2 15,4 1 2-15,0 1 0 0,2-4 6 0,4 3-2 0,-6 4 2 16,6-5-5-16,0-9 2 0,0 20 3 0,0-9 2 15,0-11-5-15,7 16 4 0,2-8 2 0,2 3-2 16,0-2-1-16,3-3 0 0,2 1 1 0,1-2 1 16,1-1-2-16,-1 2 0 0,9-3 1 0,-1-3-2 15,1 1 1-15,0-1-2 0,0-1 0 0,-2-1-1 16,1 1 2-16,-6-3 2 0,1-2-3 0,-1 5 2 16,1-3-1-16,-1 2-1 0,-3-4-1 0,-2 1-1 15,-1 1 0-15,-1 2 5 0,1-1-5 0,-13 3 1 16,17-4-1-16,-17 4-1 0,15-1-2 0,-15 1 1 15,10 0-1-15,-10 0 3 0,0 0-4 0,17 7 3 0,-11-4 0 16,-6-3-1-16,10 9 0 0,-4-3 2 16,0-3 0-16,-6-3-1 0,7 17 1 0,2-10 0 0,-1 4 2 15,-2-1-2-15,1-2 0 0,-1 2 4 0,3-3-3 16,-4 0 0-16,1 3 4 0,3-3-3 0,-6 0-1 16,-3-7 4-16,10 7-1 0,-7-1-1 0,-3-6 4 15,0 0 7-15,10 5 5 0,-10-5 7 0,0 0 4 16,0 0-4-16,9 2-5 0,-9-2 2 0,0 0-1 15,0 0-5-15,14-20 0 0,-14 14 2 0,6-2-3 16,-3-3 1-16,1-2-2 0,-1-2-4 0,6 0 2 16,-6-3 0-16,5 2-2 0,-2-7 1 0,4 2-4 15,-1 4-1-15,-2-5 2 0,2 8-3 0,-1-3 7 16,4 4-4-16,-2-3-2 0,-1 2-2 0,-1 3-2 16,1 2 3-16,1-5 0 0,-1 6-3 0,-3 0-1 15,7-4 2-15,-7 6-6 0,2 1-8 0,4-1-11 0,-12 6-11 16,16-2-13-16,-16 2-13 0,16-2-15 0,-16 2-13 15,20 4-14-15,-10-4-17 0,-1 5-17 16,2-3-16-16,5 2-6 0,-7-1-11 0,1 1-41 0,-10-4-141 16,20 7-380-16,-8-7 169 0</inkml:trace>
  <inkml:trace contextRef="#ctx0" brushRef="#br0" timeOffset="5263.91">6433 239 111 0,'6'10'204'0,"-6"-10"-7"0,0 11-7 16,0-11-13-16,6 16-9 0,-3-7-5 0,1 2-8 16,2-4-11-16,-3 4-9 0,3 2-6 0,-1-6-7 15,1 7-10-15,0-4-10 0,1 1-7 0,-4-4 0 0,3 3-9 16,3-3-5-16,-2 0-4 0,-1 0-2 16,2-1-10-16,-8-6 3 0,15 11-4 0,-8-9-1 15,2 3-7-15,-9-5-2 0,16 6-7 0,-5-5-2 16,-11-1-6-16,22 0-2 0,-8-1 0 0,-14 1-5 15,25-6 0-15,-12-1-4 0,2-3-2 0,-1 2 1 16,-1-3-6-16,1-4 0 0,-5 0 0 0,1 1-7 0,5-7 3 16,-5-2-4-16,1 1-2 0,5-2-1 0,-7 2 2 15,0 1 0-15,-4 4-3 0,1 3 2 0,3-3-1 16,-5 0 1-16,2 4-2 0,-3 2 1 16,0 3-1-16,1-2-1 0,-4 10-4 0,3-13-2 0,-3 13-10 15,6-9-17-15,-6 9-19 0,0 0-9 0,0 0-9 16,0 0-19-16,0 0-14 0,0 0-14 0,0 0-15 15,-10 33-8-15,7-20-20 0,-3 0-5 0,3-2-9 16,3-11-10-16,-3 21-21 0,6-7-135 0,0-5-360 16,0 2 159-16</inkml:trace>
  <inkml:trace contextRef="#ctx0" brushRef="#br0" timeOffset="5792.9">6976 345 17 0,'0'0'211'0,"7"4"-13"0,-7-4-10 16,12 2-7-16,-12-2-12 0,0 0-15 0,21-2-8 0,-12 2-5 15,-9 0-15-15,25-5-9 0,-11 2-8 16,2 2-11-16,0-1-8 0,1-3-4 0,-1 4-8 16,4-4-8-16,-1 1 0 0,-3 1-8 0,10-5-8 0,-7 3 2 15,7-1-9-15,-7 1-1 0,0-1-6 16,-2-1 1-16,-1 0-6 0,1 1 1 0,-4-3-4 0,0 2 0 16,-1-3-4-16,-1 0-3 0,-2 4-1 0,-2-3-4 15,-1-2-2-15,-6 0 0 0,0 11-6 0,3-18 1 16,-3 18-3-16,-3-17 2 0,-1 8-6 0,-2 2 1 15,-3 1-3-15,9 6-2 0,-24-9-3 0,9 6 4 16,-1-1 0-16,-1 2-2 0,-2 2-2 0,-4 0 5 16,4 3 1-16,0 1-3 0,-1 2 1 0,1 0-1 15,2 1-1-15,4 0 4 0,-3 4-1 0,2-4-2 16,-1 3-2-16,5 1 2 0,1-2-1 0,-5 2 3 16,9 1 1-16,0-2-3 0,2 0 0 0,-3 1 1 15,6-3-3-15,0-8 1 0,-3 16 1 0,3-16-1 0,9 15-1 16,-3-9-2-16,1-1-5 0,2 0 4 0,5 0-6 15,-1 0 2-15,4-5 0 0,-1 1-4 16,3-1 1-16,1-3 0 0,5-1 0 0,2 0-1 0,-5-6 2 16,4 2 2-16,1 0-4 0,-2 0 4 0,0-5-1 15,1 2 3-15,-5 0-5 0,-2 1 7 0,-3 2-2 16,1-3 1-16,-2 5 5 0,-2 0 5 0,-1 1 4 16,-5 2 2-16,-7 3 2 0,14-7-1 0,-14 7-5 15,13-3 2-15,-13 3-7 0,0 0 3 0,12 0-4 16,-12 0 2-16,0 0 1 0,9 13 0 0,-4-6-2 15,-5-7 2-15,6 18 0 0,-3-7 1 0,3-1-3 16,-2 1 1-16,-1 3-2 0,8-1-5 0,-3-3-8 16,-2 2-18-16,2 1-25 0,-2-4-19 0,3 0-27 15,-5-2-33-15,5 0-36 0,-3-3-229 0,-6-4-430 16,11 6 190-16</inkml:trace>
  <inkml:trace contextRef="#ctx0" brushRef="#br0" timeOffset="6547.73">7984 229 13 0,'-6'-10'297'15,"0"4"-11"-15,6 6-19 0,-8-9-18 0,8 9-22 16,0 0-21-16,-8-7-23 0,8 7-15 0,0 0-20 16,-5-9-15-16,5 9-13 0,0 0-10 0,0 0-15 15,0 0-6-15,0 0-11 0,27-5-5 0,-27 5-10 16,27-3-5-16,-11 6-6 0,2-2-9 0,1 2-3 0,8-2-1 15,2 1-7-15,-3-1 1 0,0 3-9 16,4-2 3-16,-2 2-7 0,0-4 1 0,-1 2-5 16,-1-1 2-16,-7 3-6 0,0 1-1 0,1-3-2 0,-4 2 0 15,2 2-4-15,-6-2 4 0,1-1-8 0,-4-1 4 16,-1 3-1-16,-8-5 2 0,18 6-3 0,-14-1 5 16,2 1 1-16,2 2 4 0,-3-2 3 0,-5-6 4 15,12 16-1-15,-7-8 0 0,-2 1-4 0,0 2 7 16,3-3-7-16,-3 0 4 0,-3-8-5 0,7 18-4 15,-1-12 3-15,-3 2 3 0,-3-8-7 0,8 13-2 16,-8-6-2-16,6 0-9 0,-6-7-21 0,3 11-14 16,-3-11-21-16,4 11-23 0,-4-11-20 0,3 10-20 15,-3-10-25-15,3 8-22 0,-3-8-39 0,0 0-223 0,0 0-467 16,0 0 208-16</inkml:trace>
  <inkml:trace contextRef="#ctx0" brushRef="#br0" timeOffset="6142.03">8003-344 121 0,'-6'-7'275'0,"6"7"-15"15,-6-15-20-15,6 15-17 0,-1-9-20 0,1 9-20 16,-6-10-19-16,6 10-17 0,0 0-17 0,0 0-15 15,0 0-11-15,-9-7-12 0,9 7-12 0,0 0-2 16,0 0-7-16,0 0 0 0,6 42-7 0,-3-27-2 16,-2 4 0-16,1 6-5 0,2-1-3 0,2 4-3 15,0-1-6-15,-1 2-2 0,1 7-3 0,1 2-4 16,2-11-5-16,-3 11-2 0,2-2 2 0,-6-6-3 16,4 5-5-16,0-8 2 0,-1 0-6 0,-2 2 1 15,-3-3-1-15,3-2-1 0,0-1-7 0,-3 0 3 0,0-5-3 16,6-2-4-16,-5-1-14 0,-2-1-10 15,2 3-20-15,-1-3-14 0,0 0-24 0,0-2-25 0,0-12-20 16,2 19-25-16,-2-12-26 0,0-7-34 0,4 13-201 16,-4-13-438-16,3 9 194 0</inkml:trace>
  <inkml:trace contextRef="#ctx0" brushRef="#br0" timeOffset="6778.5">8431-54 218 0,'-9'-14'308'0,"9"-1"-15"0,-4 0-21 0,1 3-8 16,0-2-13-16,0 4-17 0,3 10-18 15,-3-17-20-15,3 17-21 0,-3-12-16 0,3 12-16 0,0-13-18 16,0 13-20-16,0 0-14 0,-5-11-23 0,5 11-27 15,0 0-6-15,0 0-22 0,0 0-20 0,0 0-26 16,0 0-24-16,0 0-19 0,11 42-26 0,-5-24-29 16,-3-1-33-16,1-3-35 0,2 8-208 0,2-5-440 15,4 3 195-15</inkml:trace>
  <inkml:trace contextRef="#ctx0" brushRef="#br0" timeOffset="7178.71">8680 338 165 0,'0'0'216'15,"11"7"-16"-15,-2-1-16 0,-2-3-17 0,2 1-16 0,-9-4-12 16,18 11-7-16,-9-11-11 0,-9 0-13 0,19 3-8 16,-7 0-9-16,0-2-10 0,0 3-4 15,0-2-10-15,6-1-8 0,-3-1-7 0,1-1-6 0,-2-2-3 16,5 3-2-16,-4-7-4 0,0 6-3 0,0-1-4 15,-2-4-4-15,4-3 1 0,-5 6-4 0,1-3 1 16,0-1 7-16,1-1-3 0,-1 0 2 16,2-5-2-16,-3 5-2 0,-3-5 3 0,-3 1-1 0,0 1-3 15,0 2 11-15,-3-4 4 0,-3 2-4 0,0 11-1 16,-6-19 2-16,3 9 0 0,-3-2 5 0,-7 0 4 16,5-1-3-16,-5 6-1 0,1-3-2 0,-3 2 0 15,-1 5 0-15,1-4 1 0,-5 1-5 0,1 2 1 16,2 1-8-16,0 3 1 0,0-1-4 0,1 5-4 15,-1-4 0-15,1 3-4 0,2 1-1 0,1-1-4 16,-2 1 1-16,3 3-1 0,2 0-10 0,-1 3-7 16,2-3-19-16,3 6-16 15,-4-2-19-15,7-4-17 0,-6 6-17 0,5-1-22 0,4 2-32 0,0-14-39 0,0 18-60 16,3-8-175-16,3 0-455 0,1-6 201 16</inkml:trace>
  <inkml:trace contextRef="#ctx0" brushRef="#br0" timeOffset="7599.8">9323 252 98 0,'0'0'239'0,"0"0"-19"15,0 0-14-15,0 0-17 0,0 0-17 0,15 9-13 16,-15-9-15-16,5 13-10 0,-5-13-8 0,2 11-5 15,-2-11-13-15,6 13-10 0,-3-5-6 0,-3-8-8 16,8 10-5-16,-5-3-7 0,-3-7-6 0,6 11-6 16,-3-4 1-16,-3-7-11 0,4 11-3 0,-4-11-2 15,6 6-5-15,-6-6-4 0,6 11-2 0,-6-11-4 16,8 2-2-16,-8-2 3 0,12 1-5 0,-12-1-3 0,16-1-6 16,-16 1 0-16,19-7-2 0,-8 1 1 15,2 2-4-15,2-5-2 0,-1 2-2 0,8-4-1 16,0-2-1-16,-1 1 0 0,0-4 0 0,0 5-2 15,-3 4-2-15,4-5 4 0,-4 6-3 0,-1 0-1 0,-1 1-2 16,0-2 0-16,2 0 1 0,-3 1 3 0,2 6 2 16,-2 0-1-16,-1 0 6 0,0 3-3 15,2 1 4-15,-5-2-5 0,5 6 1 0,0 1 2 0,-2 2 2 16,-1 1-3-16,7 3-4 0,-8-2 5 0,3 3-4 16,1 2 0-16,-3-3-2 0,2 4-16 0,-6 3-26 15,5-1-29-15,-2 3-43 0,1-3-49 0,-1-5-73 16,-5 0-196-16,5-3-461 0,-3 0 204 0</inkml:trace>
  <inkml:trace contextRef="#ctx0" brushRef="#br0" timeOffset="11208.48">-237 69 187 0,'0'0'199'0,"0"0"-8"0,0 0-10 16,-12-27-5-16,12 27-5 0,0 0-9 0,-1-13-17 16,1 13-10-16,0 0-16 0,1-16-5 0,-1 16-11 15,3-11-5-15,-3 11-11 0,6-15-4 0,-1 8-12 16,-5 7-2-16,7-12-10 0,-2 5-3 0,-5 7-5 15,10-11-6-15,-4 7-3 0,2-4-6 0,1 3-4 16,0 1-3-16,-1-2-1 0,9 0-6 0,-2-3-2 16,3 5-1-16,1-1 0 0,5-2-2 0,1 5-1 15,2-4 0-15,3 3-2 0,-6-2-1 0,3 2 0 16,0 0 3-16,1 1-2 0,-1 0 0 0,-9 1-4 16,4-1 0-16,-3 2-2 0,-2 0 0 0,1 0-1 15,-2 0-1-15,0 0-1 0,-2 3-1 0,-4-1-4 0,1 3 3 16,-2-2 0-16,1 1-1 0,-1 0-2 0,-1 4 2 15,1-1-3-15,-5-2 0 0,0 3 1 16,2-1 0-16,-6-7 2 0,8 17-2 0,-7-7 1 0,-1 0 2 16,0-10-1-16,-1 23 1 0,-1-8-1 0,-2-4 1 15,-2 2-2-15,3-1 1 0,-4 3 0 0,-5 2 6 16,4-6-4-16,-4 4-4 0,0-4 2 0,0 4-1 16,-1-1 1-16,2-1-3 0,-2-2 4 0,1 1 1 15,-1 1-1-15,-1-3 2 0,1 0-5 0,-1 1 4 16,1-1-2-16,3-6-1 0,-1 6 2 0,1-6-1 15,2 3-4-15,-1-4 4 0,9-3 1 0,-12 8-3 16,12-8 0-16,-10 6 0 0,10-6-2 0,-9 5 2 16,9-5 1-16,0 0-5 0,-7 9 2 0,7-9 1 15,0 0-2-15,0 0 1 0,0 0-2 0,0 0 6 16,0 0-7-16,0 0 3 0,0 0-1 0,26 7 0 16,-18-3 1-16,4-1 1 0,3 0 0 0,3 4 6 15,-4-2-3-15,6 1 1 0,2 2 4 0,-4-2 5 16,4 4-3-16,2-2-1 0,-1 3-3 0,-4-5 3 15,-1 5-1-15,-3-4 2 0,3 0-3 0,-3 3-1 0,-2-3 0 16,1 3 1-16,-1-3-4 0,-3 1 1 16,-1 2-1-16,-1-4 0 0,-1-1 1 0,4 1 3 0,-4 2-2 15,4-2-1-15,-7 1 0 0,-4-7 0 0,12 5-13 16,-6 1-15-16,1 1-16 0,-7-7-14 0,14 10-29 16,-7-5-20-16,2 1-31 0,0-3-28 0,3 1-20 15,-3-4-203-15,-9 0-417 0,20 3 185 0</inkml:trace>
  <inkml:trace contextRef="#ctx0" brushRef="#br0" timeOffset="12082.09">755 468 95 0,'0'0'256'0,"-1"-17"-9"0,1 17-21 15,0 0-15-15,0 0-19 0,0 0-19 0,0 0-18 16,0 0-15-16,0 0-20 0,0 0-10 0,0 0-10 15,0 0-8-15,0 0-10 0,0 0-6 0,0 0-6 16,0 0-5-16,18 22-6 0,-18-22 0 0,10 13-6 16,-6-6-5-16,2-1-3 0,-3 3-2 0,3 0-6 15,-6-9-3-15,12 12-2 0,-6-5-2 0,2-2 0 0,-2 2 5 16,1 0-9-16,1-1 2 0,-8-6-7 0,15 7 1 16,-7-3-2-16,1-2 2 0,-9-2-2 15,18 1-5-15,-18-1 4 0,20-1-4 0,-11-2-2 16,-9 3 0-16,18-7-3 0,-11 4 0 0,-1-4-3 0,-6 7 4 15,13-13-4-15,-7 5 2 0,-1 0-3 0,1-2 2 16,-3 1-4-16,-2 0 2 0,-1 9-2 0,0-22 0 16,0 9 0-16,0 13 0 0,-4-21-1 0,1 11-4 15,-2 0 4-15,2 0-1 0,-3 3 0 0,0-3 0 16,6 10 0-16,-13-12-2 0,6 5 0 0,-4 1 1 16,2 1 0-16,-1-1-1 0,10 6-2 0,-20-4 1 15,10 4-2-15,10 0 1 0,-22 0 1 0,22 0-1 16,-17 2 4-16,7 0-4 0,1 4 0 0,0-1 2 15,0 2-2-15,1 0 0 0,1 0-1 0,-1 3-3 16,2 0-6-16,2 0-6 0,3 1-7 0,-2 0-11 16,4 3-10-16,-1-14-4 0,2 22-7 0,2-9-9 15,2-2-2-15,3 1-6 0,0-4-11 0,3 2-13 16,4-3-5-16,-1-2-4 0,2 1-5 0,2-6-9 16,6 0-1-16,-5 4 5 0,5-8 16 0,2 2-2 15,-2 0 5-15,-5-3 18 0,3 3 10 0,-3-4 20 16,-2 2 5-16,1-1 3 0,-2 0 18 0,-1-2 17 15,-1 1 15-15,-6 2 15 0,4-1 20 0,-4 1 9 0,-9 4 11 16,15-5 4-16,-15 5 3 0,9-8 1 16,-9 8 0-16,12-3-4 0,-12 3-8 0,0 0-8 15,12-4-3-15,-12 4-4 0,0 0-3 0,0 0 1 0,0 0 4 16,12 10 0-16,-12-10 2 0,4 10 3 0,-4-10-1 16,5 8-2-16,-5-8-3 0,6 14-1 0,-2-7-1 15,1 0-4-15,-5-7 1 0,6 14-6 0,-2-7 1 16,-4-7 1-16,9 11-7 0,-3-6-2 0,-6-5 3 15,12 6-3-15,-6 0 1 0,-6-6-3 0,16 1 0 16,-16-1-1-16,20 0 0 0,-10-1-7 0,4 1 0 16,-14 0 2-16,25-6-5 0,-16 1 3 0,4-1-7 15,-5 0 6-15,2-1-5 0,-1 2-3 0,-1-5 4 16,-1 6-4-16,-1-6 0 0,0 1 0 0,-2 0 1 16,-4 9-2-16,3-18 1 0,-3 8-3 0,0 10 3 15,3-17 0-15,-6 7 1 0,3 10 3 0,-6-20-4 16,3 12 1-16,-2 1-1 0,5 7 3 0,-12-16-6 15,3 10 2-15,-2 0-2 0,4 2 3 0,-5-3-1 0,12 7-6 16,-17-3-1-16,5-1 1 0,12 4 0 0,-19-1-2 16,19 1 4-16,-21 1-5 0,12 3-4 15,-1-2-12-15,2 3-14 0,8-5-11 0,-13 10-17 16,7-6-15-16,6-4-18 0,-9 14-17 0,3-8-16 0,6-6-15 16,-4 14-16-16,4-14-19 0,0 12-38 0,0-12-121 15,0 0-364-15,7 13 162 0</inkml:trace>
  <inkml:trace contextRef="#ctx0" brushRef="#br0" timeOffset="12771.69">1644 414 38 0,'0'0'218'0,"0"0"-7"16,12-3-11-16,-12 3-10 0,0 0-15 0,0 0-11 15,0 0-12-15,0 0-14 0,0 0-17 0,0 0-14 16,0 0-8-16,0 0-10 0,0 0-5 0,9 10 2 16,-9-10-4-16,6 10-3 0,-6-10-4 0,7 11-1 15,-4-2-6-15,3-1-4 0,-1-1-5 0,1 0-3 16,0 0-8-16,0 3 0 0,0-1-10 0,-2-2-1 16,4 2-3-16,-6 0-2 0,-2-9-3 0,6 15-3 0,-4-10-2 15,-2-5-3-15,10 12 0 0,-4-7-1 16,-6-5-3-16,6 7 2 0,-6-7-2 0,8 10-2 15,-8-10 0-15,9 3 0 0,-9-3-2 0,0 0 2 16,16-3-5-16,-16 3 2 0,14-6-8 0,-7 1-2 0,0-1-1 16,5-1-4-16,-4-3-3 0,4 2 1 0,-3-3-2 15,4 0-1-15,-2 1 1 0,-1 0-2 0,-3-1 0 16,2 1 3-16,-1 4 3 0,-2-2-3 0,-2 0 1 16,-4 8 3-16,11-13 7 0,-8 6 4 0,-3 7 2 15,6-7 0-15,-6 7-4 0,0 0-3 0,10-10-1 16,-10 10 0-16,0 0-3 0,0 0 3 0,0 0-3 15,0 0-1-15,0 0 1 0,0 0 1 0,0 0 2 16,0 0-1-16,14 17-1 0,-11-11 1 0,-3-6 1 16,4 15 2-16,1-7-3 0,-4 0 3 0,2 1 5 15,-3-9-6-15,6 14 1 0,-2-6 0 0,-2 1-1 16,-2-9-1-16,7 11 0 0,-2-4 2 0,-5-7-1 16,6 13 4-16,-6-13-2 0,6 5 0 0,-6-5-1 15,0 0 2-15,0 0 0 0,7 6 6 0,-7-6-7 0,0 0 3 16,14 0-3-16,-14 0 1 0,13-7-3 15,-5 0 4-15,-1 1-4 0,3 1-2 0,-2-1 1 16,4-5 2-16,1 0-2 0,-4 0 0 0,5-2-3 0,-2 2 0 16,-1 0 0-16,0-2 1 0,2 1-1 0,1 3 1 15,-2-1-1-15,0 3 3 0,-5 1-1 0,1-1-1 16,-1 2-1-16,-7 5-2 0,13-10 0 0,-7 7 2 16,-6 3-2-16,12-4 0 0,-12 4 2 0,18 4 4 15,-18-4 6-15,17 10 2 0,-10-3 3 0,5 1 2 16,1 2-5-16,1-1 3 0,-1 7 0 0,-1-3-6 15,2 1 3-15,4 5-8 0,-5 3-16 0,0-2-29 16,2 2-30-16,-1-5-41 0,1 5-51 0,3-8-57 16,-7-1-251-16,10-1-511 0,-4-1 226 0</inkml:trace>
  <inkml:trace contextRef="#ctx0" brushRef="#br0" timeOffset="14375.92">10979 334 18 0,'-15'-14'295'0,"15"14"-21"0,0 0-25 16,0 0-23-16,0 0-22 0,0 0-22 0,0 0-19 15,0 0-17-15,0 0-16 0,0 0-13 0,0 0-12 16,0 0-8-16,0 0-9 0,0 0-6 0,0 0-7 0,0 0-7 16,12 31-3-16,-6-24-4 0,2-1-3 15,-2 1 4-15,6-3-7 0,-1 3-4 0,1-2 2 0,3 1-3 16,1-3-3-16,3 5-4 0,-2-7-5 0,1 1-3 16,1 1-2-16,1-3-5 0,-1 0 0 15,-3 0-3-15,4-3-4 0,-5 1 4 0,1-3-3 0,-1-1-3 16,0 1-4-16,-5-1-4 0,2-1-2 0,-3 0-6 15,-1 2-5-15,-2-3-1 0,1 0-5 16,-2-2-1-16,1 2-4 0,-6 8-3 0,0-21 2 0,-3 11-6 16,3 10 1-16,-8-18 3 0,-1 7 0 0,-3 2 0 15,0 2 2-15,-3-1 1 0,0 5 1 0,-2-4 1 16,-3 3 1-16,-5-3 0 0,5 4 4 0,0 2-3 16,0 1 2-16,1 4 0 0,-1-3 1 0,2 2 4 15,1 4 4-15,-1 0-7 0,3-4 0 0,0 5 1 16,3-2 4-16,-2 4-4 0,6 1 1 0,-3-2-1 15,4-3 2-15,1 1 2 0,1 2-1 0,5-9-1 16,-4 18 6-16,4-8-5 0,0-10 1 0,3 18 2 16,3-11 2-16,0 3 0 0,3-5-1 0,4 4 0 15,3-3 1-15,1-1 5 0,2 2-8 0,8-3 3 0,-2-1-1 16,1-3-5-16,-1 3-5 0,2-6-2 0,-6 0 0 16,-2 2-3-16,7-3-2 0,-4-2 1 0,-4-1-4 15,-2 1 2-15,-2-2-1 0,2-2 2 0,-2 3 1 16,-1-4-2-16,-3 1 4 0,1 1 0 0,-4-1 3 15,1 2 2-15,-1 0 6 0,1 3 6 0,-2-2 5 16,-6 7 2-16,7-11 5 0,-7 11 1 0,9-7-4 16,-9 7-3-16,6-6 2 0,-6 6-7 0,0 0 4 15,0 0-8-15,9-5 1 0,-9 5 0 0,0 0-1 16,0 0 2-16,12 20-1 0,-11-14 4 0,8 6-4 16,-4-3-1-16,4 6 1 0,0-2-1 0,-2 1 4 15,5 1 2-15,-2-2-2 0,4-1-2 0,-4 1-14 16,1 0-18-16,-1-2-22 0,-2 2-27 0,-2-5-30 15,3 2-35-15,-3-4-35 0,1-1-54 0,-7-5-157 16,13 4-420-16,-13-4 186 0</inkml:trace>
  <inkml:trace contextRef="#ctx0" brushRef="#br0" timeOffset="14788.12">11939 190 170 0,'0'0'266'0,"4"-10"-18"16,-4 10-18-16,0 0-18 0,0 0-22 0,0 0-14 15,0 0-21-15,0 0-15 0,0 0-13 0,0 0-7 0,-13-10-18 16,13 10-11-16,0 0-7 0,0 0-8 0,0 0-8 16,-28 13-8-16,20-9-7 0,8-4-3 0,-10 10-8 15,4-5 0-15,6-5-5 0,-11 11-6 0,11-11-1 16,-3 12 2-16,3-12-10 0,-3 14-2 0,3-14 1 15,3 13-2-15,-3-13-2 0,6 18-3 0,-1-10 0 16,1-1 0-16,1 2-3 0,4-1-1 0,-2 2-3 16,3 1 3-16,0-2-2 0,-5-1 0 0,6 1-2 15,-1 0-3-15,-1-2 0 0,1 3 1 0,1-2-4 16,-5-2 6-16,2 5-4 0,2-4-3 0,-8 3 1 0,5-3 2 16,-4 0 5-16,-1-1 3 0,-4-6 4 15,8 12 5-15,-8-12 5 0,3 11 6 0,-3-11 1 16,-5 13-4-16,5-13 2 0,-7 13-4 0,-1-8-2 0,8-5 0 15,-13 8-6-15,4-3 1 0,0 1-8 0,0-2-9 16,9-4-21-16,-16 5-20 0,7 0-22 16,9-5-24-16,-12 2-27 0,12-2-21 0,-9 4-33 15,9-4-32-15,0 0-225 0,0 0-458 0,0 0 203 0</inkml:trace>
  <inkml:trace contextRef="#ctx0" brushRef="#br0" timeOffset="15805.45">12735 459 81 0,'0'0'289'0,"0"0"-27"16,0 0-27-16,0 0-24 0,12-3-20 0,-12 3-21 15,0 0-13-15,0 0-19 0,15-1-14 0,-15 1-11 16,14 0-12-16,-14 0-10 0,15 0-8 0,-15 0-9 15,19 0-4-15,-7 0-8 0,-12 0-3 0,19 0-4 16,-7-3-6-16,2 2-2 0,1-1-3 0,-1 2-2 0,-2-1-7 16,0-3 0-16,0 1-1 0,-12 3-2 15,20-5 0-15,-11 0-1 0,0 0-7 0,0 0 0 0,-9 5-1 16,13-8-6-16,-9 1-3 0,1-3 3 16,-5 10-4-16,1-14-4 0,-1 14-1 0,-1-18 0 0,1 18-1 15,-6-16-1-15,0 6-2 0,3-1 0 0,-7 7-1 16,2-5-2-16,-5 2 0 0,4 2 3 15,-5 1-3-15,1 0 0 0,-5 0-3 0,3 0 1 0,-4 3 1 16,-1-1 1-16,2 4-1 0,2-1 1 0,0 3 1 16,-1-3-1-16,1 7-3 0,1-4 0 0,1 3 2 15,2 3-1-15,2-3 1 0,0 0-2 0,-2 3 2 16,4-2-1-16,-1 2-1 0,3-1 7 0,2 0-5 16,1 1 0-16,-2 0 1 0,5-10 2 0,-3 18 0 15,5-7 1-15,-2-11 2 0,7 17 0 0,-1-8-1 16,0-2 1-16,8 1 0 0,-2-1-4 0,3 0 6 15,4-1-2-15,0-2-3 0,1 0 1 0,4-3 1 16,-5-1 0-16,6 0-2 0,-5-1-3 0,-1 0 3 16,0-5-3-16,1 3 4 0,-2-2-2 0,1 0-4 15,1 0 1-15,-3-2-1 0,-3 0 2 0,-1-3 1 16,1 2 1-16,-1-2-2 0,-5 4 8 0,3-2-5 16,-3 1-4-16,-2 1 3 0,-6 6 7 0,9-10 3 0,-9 10 6 15,9-8-3-15,-9 8 7 0,7-7-11 0,-7 7 2 16,0 0-6-16,0 0-1 0,8-4-3 0,-8 4 2 15,0 0-7-15,0 0 5 0,0 0-2 16,0 0-2-16,0 0 0 0,6 19 0 0,-6-19 4 0,3 12 2 16,-3-12-5-16,4 14 4 0,-4-14-2 0,2 15 0 15,2-12-2-15,-4-3 3 0,8 14 0 0,-2-7 0 16,-6-7 2-16,13 7 1 0,-4-5-5 0,1 3 2 16,-1-3 2-16,-9-2 0 0,24 2-2 0,-7-2 3 15,0-2-3-15,-2 2 0 0,3-2-1 0,-3-1 4 16,0 0-4-16,3-2 0 0,0-2-2 0,-2 0-2 15,1-3 2-15,-2 3 2 0,-2 0-1 0,-1 0 3 16,1-3-5-16,-5 7 4 0,1-6 0 0,0 4 2 16,-9 5 1-16,9-10 8 0,-3 5-7 0,-6 5 1 15,0 0-3-15,0 0-5 0,13-6 0 0,-13 6-2 0,0 0 0 16,0 0 3-16,0 0-2 0,0 0 2 16,0 0-2-16,0 0 2 0,0 25-4 0,0-25 3 15,0 0-2-15,-6 19 4 0,6-19-2 0,-1 13-1 0,1-13 5 16,0 15-3-16,0-15 1 0,0 10 2 15,0-10 0-15,1 11 1 0,-1-11 2 0,8 8 4 16,-8-8 0-16,7 5-3 0,-7-5 1 0,13 2-2 0,-13-2 3 16,20 0-2-16,-8-2 0 0,-12 2 0 0,31-7-4 15,-16 1 1-15,3 0 2 0,-2-1-1 0,4-1-1 16,5-2-1-16,-4-1 1 0,-3 1-3 16,4 0 1-16,-1-1 1 0,3-2-6 0,-8 6 5 0,8-4-3 15,-9 5 1-15,2-1-4 0,-4 2 2 0,2-1-1 16,-6 4 2-16,3 0-3 0,-12 2-3 0,21-3 1 15,-21 3 2-15,16 3 0 0,-7 1 0 0,3 2 2 16,-3-1 6-16,-2 2-8 0,10-1-1 0,-4 5 4 16,1 0 0-16,-1-1-6 0,0 4-17 0,7 0-21 15,-5-1-22-15,3 2-26 0,2 1-31 0,1-3-43 0,5-2-49 16,1 2-262-16,-2-2-517 0,2-2 229 16</inkml:trace>
  <inkml:trace contextRef="#ctx0" brushRef="#br0" timeOffset="16908.94">14962 405 67 0,'0'0'252'0,"0"0"-29"0,0 0-19 0,0 0-18 15,0 0-20-15,0 0-20 0,0 0-14 0,0 0-11 16,0 0-11-16,0 0-12 0,0 0-10 0,0 0-3 16,-6 33-11-16,8-25-2 0,-2-8-2 0,6 10 1 15,-6-10-3-15,8 12-3 0,3-7-1 0,-2-3-2 16,1 1-4-16,-1 2-6 0,9-2-2 0,-1 1-10 0,2-3 2 15,0-1-4-15,-1-1-4 0,-1-1-2 0,2 0-6 16,-3-1-1-16,1-3-5 0,2 2 2 16,-4-3-4-16,-1 0 2 0,0-1-5 0,0-1-3 0,-1 2-1 15,-4-3-3-15,0-1-6 0,-4 3 0 0,2-3-4 16,-5 2-1-16,1-2-2 0,-3 11 3 0,1-21-1 16,-1 21 1-16,-9-21-2 0,0 10 3 0,2 1-5 15,-4 4 1-15,-2-1 1 0,-1-1 1 0,-3 5-3 16,2 1 4-16,-3-1-2 0,-3 3 1 0,3 0-2 15,-1 0 6-15,-1 3-2 0,-1-1 3 0,5 4 0 16,-2-1 3-16,3 2-5 0,-1-3 5 0,1 3-2 0,3 1 0 16,-2 0 1-16,5 0-1 0,2-1-1 15,-2-1 3-15,5 4-2 0,-1-2-1 0,5-8 1 0,-1 21 1 16,1-21 1-16,3 20 3 0,1-9-2 16,2-4 0-16,5 3 2 0,0-2 0 0,7-2-2 15,2-1-2-15,4 1 3 0,-5-4 0 0,11 3-2 16,-3-5-1-16,1 0-1 0,-1 0 1 0,3-3-2 0,-2 0-5 15,-3-2-4-15,-5 2-8 0,2-7-1 0,-4 5-4 16,-2-4-12-16,4-8 13 0,-1 5-2 16,-5 1 3-16,-1 2 1 0,-3-1 3 0,1-1 0 0,-2 4 7 15,-5 1 5-15,2-1 7 0,-6 7 1 0,11-7 3 16,-11 7-6-16,6-8 2 0,-6 8-5 0,0 0 2 16,0 0-2-16,0 0-2 0,0 0 2 0,0 0 1 15,0 0 1-15,0 0 1 0,3 26-1 0,-3-26 2 16,-3 19-4-16,3-8 6 0,0-2 0 0,1 6-1 15,1-4 0-15,-1 4-1 0,4-5 2 0,-4 4-5 0,7-4-12 16,-2 0-15-16,-2-2-24 0,3 1-20 0,1-4-29 16,-8-5-21-16,16 8-34 0,-5-6-53 15,-11-2-152-15,25-10-388 0,-11 7 172 0</inkml:trace>
  <inkml:trace contextRef="#ctx0" brushRef="#br0" timeOffset="17178.91">15891 195 189 0,'0'0'239'0,"0"0"-19"0,-16-7-16 0,16 7-20 15,0 0-5-15,0 0-12 0,-30 14-9 0,20-3-10 16,-1-3-6-16,1 4-7 0,1 0-8 0,-3 3-9 16,1 0-5-16,2-2-8 0,0 5-11 0,3-2-6 15,0 0-1-15,-1 4-11 0,3 4-3 0,4-6-2 16,-2 0-6-16,4 0-3 0,-1-3-4 0,5 2-4 15,0 1-5-15,4-5-2 0,1 3-3 0,1-5-2 16,3 3-7-16,7-4-3 0,-6 1-8 0,8-4-18 16,0-1-19-16,-4-1-22 0,5-2-23 0,-6-4-29 15,2 1-30-15,3-6-26 0,-5-1-26 0,4 0-29 16,2-6-59-16,-5-3-136 0,-4-4-426 0,3-1 188 16</inkml:trace>
  <inkml:trace contextRef="#ctx0" brushRef="#br0" timeOffset="17805.98">16273 426 132 0,'-2'-8'239'0,"2"8"-24"0,0 0-20 0,0 0-19 16,0 0-18-16,20-8-15 0,-20 8-13 15,19-3-16-15,-7 3-9 0,8 0-7 0,-4-1-9 0,5 1-6 16,4 1-6-16,4-1-4 0,0 3-6 0,-3-3-1 16,2 1-1-16,-1 2-4 0,0 1 2 0,-2-1 1 15,-3 1-3-15,1-3-1 0,-8 4-4 0,1-5-2 16,1 5-1-16,-3-3-6 0,-3 2-4 0,-2 0-4 16,0-1-2-16,1 0 1 0,-2 4 2 0,-1 0-2 15,-1 0-1-15,0-2 1 0,-6-5-1 0,12 15 2 16,-9-7-4-16,0 1 0 0,1 0 1 0,1-2-1 15,-4 3-1-15,5 0-4 0,-1-2-1 0,-2-1-3 16,-3-7-2-16,7 14-3 0,-2-7-3 0,1 3-3 16,-6-10-15-16,6 10-19 0,-6-10-19 0,6 10-28 15,-6-10-23-15,3 8-29 0,-3-8-30 0,0 0-45 16,0 0-49-16,0 0-185 0,0 0-460 0,0 0 204 16</inkml:trace>
  <inkml:trace contextRef="#ctx0" brushRef="#br0" timeOffset="17453.28">16331-67 146 0,'-1'-16'245'0,"1"16"-11"0,0 0-20 16,0-16-17-16,0 16-20 0,0 0-22 0,0 0-17 16,0 0-15-16,0 0-8 0,0 0-12 0,0 0-9 15,0 0-2-15,0 0-2 0,0 0 0 0,0 0-6 16,0 52-2-16,0-27-7 0,1-7-5 0,4 6 2 15,-2 1-5-15,7 12-5 0,-4-2-5 0,-5-6-4 16,8 8 0-16,-3 1-7 0,5-2-4 0,-2-3-3 16,-3-3-3-16,0-2-3 0,3-4 0 0,-2 4-8 15,-1 1-2-15,0-3-3 0,2-4-17 0,-4 0-15 16,0-4-22-16,-2-5-23 0,1 3-26 0,0-6-21 16,-3 1-26-16,0-11-36 0,-3 18-30 0,3-18-205 15,-5 7-435-15,5-7 192 0</inkml:trace>
  <inkml:trace contextRef="#ctx0" brushRef="#br0" timeOffset="18009.99">16816 129 171 0,'-8'-8'282'0,"8"8"-31"16,0 0-26-16,-6-10-24 0,6 10-20 15,0 0-20-15,0 0-19 0,0 0-16 0,0 0-22 0,0 0-23 16,0 0-23-16,0 0-23 0,0 0-17 0,0 0-28 15,6 38-29-15,-1-28-30 0,-5-10-24 0,4 18-23 16,1-11-28-16,1 4-118 0,-2-2-282 0,1 1 125 16</inkml:trace>
  <inkml:trace contextRef="#ctx0" brushRef="#br0" timeOffset="18532.15">17001 371 154 0,'0'0'248'0,"0"0"-11"0,12 5-11 15,-12-5-13-15,9 7-15 0,-9-7-11 0,10 10-12 16,-4-7-14-16,-1 6-13 0,-5-9-7 0,13 12-13 0,-4-4-9 16,-2 3-8-16,1-5-8 0,-1 4-3 15,4 4-8-15,-4-5-6 0,4 4-8 0,-2-3-7 16,-2-2-8-16,0 0-3 0,1 3-6 0,-2-4-3 0,0 1-5 16,1-4-2-16,-1 2-7 0,2 0 5 15,-8-6 8-15,12 8 2 0,-12-8 6 0,15 3-4 16,-15-3-3-16,14-6-3 0,-14 6 2 0,23-6-3 0,-13-3 7 15,4 2-10-15,-4-7 3 0,-1 1-9 0,5-1-1 16,-3-6-8-16,3 1-5 0,-4 2 5 16,1 1-6-16,2-4 2 0,-2 4-6 0,-2 1-6 15,-2-2 0-15,3 3-2 0,-2 2-2 0,-1 0 3 0,1 4-7 16,-4-1-11-16,2 2-8 0,0 1-23 0,-6 6-16 16,5-9-10-16,-5 9-4 0,10-5 1 0,-10 5-11 15,0 0-4-15,0 0-1 0,26 10 1 0,-19-5-2 16,-1 5 0-16,0-5 5 0,1 3 5 0,-1 0 4 15,2 2 8-15,1 2 4 0,-3-4 8 0,-2 2 4 16,4-3 5-16,-5-1 1 0,-3-6 11 0,6 14 11 16,0-7 14-16,-2 2 14 0,-4-9 12 0,9 12 7 15,-3-8 10-15,-2 4 4 0,2-1 10 0,-6-7 8 16,9 13 1-16,-3-6 1 0,0 3 1 0,-3-3 4 16,9 3 0-16,-3 0 5 0,3-2-10 0,-6 1-6 15,4 0-3-15,1 1 0 0,1 1-7 0,-3-5-1 16,1 2-2-16,-2-1-4 0,2-1-10 0,-5 1 1 15,4 0-5-15,-5-1-13 0,5-1-22 0,-9-5-18 0,10 10-27 16,-4-7-21-16,-6-3-31 0,8 5-24 0,-8-5-28 16,0 0-32-16,0 0-46 0,0 0-277 15,0 0-555-15,0 0 245 0</inkml:trace>
  <inkml:trace contextRef="#ctx0" brushRef="#br0" timeOffset="18733.26">17675 9 126 0,'0'0'268'0,"-3"-17"-28"16,3 17-26-16,0 0-19 0,10-7-22 0,-10 7-16 16,0 0-30-16,9-6-28 0,-9 6-28 0,0 0-25 15,18 1-25-15,-18-1-30 0,0 0-24 0,17 1-32 16,-7 3-28-16,-10-4-51 0,0 0-89 0,21 0-251 15,-21 0 112-15</inkml:trace>
  <inkml:trace contextRef="#ctx0" brushRef="#br0" timeOffset="19039.93">18018-145 96 0,'0'0'259'0,"0"0"-28"15,0 0-21-15,0 0-19 0,0 0-13 16,0 0-6-16,0 0-7 0,15 22-9 0,-12-9-7 0,3-2 2 16,0 5-12-16,0-3-6 0,0 5 2 0,1 8-8 15,-1-2-6-15,2 1-5 0,-1 4-11 0,5 7-4 16,-3-2-10-16,-2-8-3 0,-1-1-7 0,2-1-7 16,-4 4-7-16,4-1-10 0,-4-3-4 0,1-1 0 15,-1 3-10-15,-2-3-4 0,1-2-2 0,-2-3-3 16,-1-1-5-16,0-1 1 0,0 1-3 0,0-3-9 15,2-3-9-15,-2-11-14 0,0 22-14 0,0-13-12 16,0-9-10-16,0 19-21 0,0-12-15 0,0-7-15 16,3 14-17-16,-3-14-19 0,3 13-24 0,-3-13-23 15,5 9-32-15,-5-9-238 0,8 1-482 0,-8-1 214 16</inkml:trace>
  <inkml:trace contextRef="#ctx0" brushRef="#br0" timeOffset="19735.58">17931 309 179 0,'0'0'304'0,"-15"-3"-27"16,15 3-26-16,-14-4-27 0,14 4-25 16,0 0-23-16,0 0-14 0,0 0-12 0,0 0-20 0,0 0-10 15,0 0-12-15,0 0-13 0,0 0-8 0,22 25-8 16,-6-14-7-16,-1-8-4 0,5 5-11 0,2-1-7 16,5 1-12-16,0-3-7 0,3 2-5 0,-2 0 1 15,0-3-2-15,4-1-6 0,-1 2-5 0,-3-4 0 16,3 3 0-16,-2-4-2 0,-1 0-1 0,-2-4 0 15,-1 3 0-15,-6 0 3 0,1 1 8 0,-4-4 3 16,2 0 8-16,-3 1 4 0,-3 0 7 0,-2-1 6 16,-1 0 1-16,-9 4 3 0,18-1 0 0,-18 1-5 15,14-2-7-15,-14 2 0 0,8-5-7 0,-8 5-7 16,0 0-2-16,0 0-7 0,0 0 0 0,12-1-6 16,-12 1 1-16,0 0-1 0,0 0-5 0,9 6 5 15,-9-6-3-15,0 0 3 0,11 6-4 0,-11-6 2 16,9 4-3-16,-9-4 2 0,13 1-2 0,-2 1-6 15,-11-2 4-15,20 0-9 0,-5-2-7 0,0 1 1 0,3-3-2 16,2 0-6-16,-3-3 0 0,7-1 3 0,2 1-3 16,2-2 1-16,-10 1 1 0,6-2-2 15,0-2 6-15,0 1 1 0,-4-2-1 0,1 3 3 0,-3 2-2 16,-3 0 2-16,-2 2 1 0,-2 1-1 0,-2 1 5 16,-9 4 0-16,15-6-8 0,-15 6 2 0,12-3 1 15,-12 3-1-15,0 0 0 0,0 0 4 0,12 13-7 16,-11-6 0-16,-1-7 5 0,-1 25 2 0,1-8 0 15,-5 2 1-15,2 8 0 0,0 1-1 0,-1 10 1 16,4 4 4-16,-5 3-2 0,7-1 0 0,2 1 0 16,4 3 4-16,5-3 0 0,1 0-2 0,3 4 1 15,4-3 3-15,-4-1 0 0,2 0 0 0,3-3 1 16,-5 0-8-16,-4 0 7 0,-1-2-2 0,-3-4-16 16,-4-10-3-16,-7 0-5 0,-4-7-2 0,-4-2-15 15,-5 1-19-15,-11-5-19 0,1-2-21 0,-15-4-23 16,-6-1-22-16,-2-5-24 0,5-5-36 0,-1-2-219 15,-3-8-455-15,0-1 202 0</inkml:trace>
  <inkml:trace contextRef="#ctx0" brushRef="#br0" timeOffset="20589.54">20183 57 12 0,'12'-4'202'0,"-12"4"-11"16,0 0-12-16,0 0-6 0,0 0-7 0,14-1-4 15,-14 1-6-15,0 0 0 0,0 0-3 0,0 0-1 16,0 0-5-16,0 0-3 0,10-5-9 0,-10 5-8 16,0 0-14-16,0 0-7 0,0 0-14 0,0 0-6 15,0 0-13-15,0 0-2 0,0 0-10 0,0 0-10 16,-39 11-5-16,24-5 1 0,-1-2-6 0,3 1-6 16,-4 0-7-16,-2 0 2 0,4 1-6 0,0 1-1 15,-1-3 0-15,2 6-4 0,4-3-1 0,-1-2-5 0,4 1 0 16,-1-1 2-16,8-5-4 0,-12 9-2 15,8 1-1-15,4-10-1 0,-4 14 1 0,1-7 0 16,3-7 3-16,0 0-9 0,7 22 7 0,-1-15-1 0,0-1-1 16,4 0-1-16,-2 1-2 0,1 4-3 0,4-4 4 15,-5-1 1-15,8 3-4 0,-3-2 3 0,4 2-2 16,-4-1 1-16,5 0-3 0,-3 2 2 0,2-3-1 16,-4 2-1-16,2-1-2 0,-2-1 1 0,-1-1-1 15,0 1 2-15,-4 1-3 0,-1-2 0 0,2-2 2 16,-3 7 0-16,0-5 0 0,-6-6-1 0,10 12-3 15,-8-5 4-15,-2-7-2 0,6 10 2 0,-6-10-1 16,0 0 7-16,-5 14 1 0,5-14 2 0,0 0 0 16,-13 13 0-16,13-13-2 0,-15 4-4 0,3-2 4 15,-1 2-3-15,-1-3-3 0,5 3-7 0,9-4-8 16,-24 2-13-16,15-1-14 0,9-1-18 0,-17 2-21 16,17-2-13-16,-14 1-20 0,14-1-26 0,0 0-17 0,0 0-30 15,0 0-29-15,0 0-174 0,0 0-422 0,0 0 186 16</inkml:trace>
  <inkml:trace contextRef="#ctx0" brushRef="#br0" timeOffset="21518.64">20511 425 189 0,'14'-4'227'0,"4"1"-13"0,-6 3-16 0,3-5-10 16,-3 3-15-16,1-2-11 0,0 3-11 0,2-1-15 15,-1-6-13-15,-2 6-9 0,1-2-7 0,-4 1-5 16,3-1-7-16,-2 0-10 0,-10 4-10 0,17-10-4 15,-7 4-9-15,-2-1-8 0,-2-1-6 0,0 1-8 16,-6 7-3-16,7-14-5 0,-5 3-6 0,-2 11-8 16,-5-20-6-16,1 10 0 0,-1 2-7 0,-2 0 1 15,-4-3-5-15,2 1-2 0,-6 4-2 0,-1-3 0 16,1 4 4-16,0 4-4 0,2-2-1 0,-4-1 0 16,1 1 0-16,4 3 1 0,-3 3 0 0,3-2-2 0,-1 6 1 15,2-2-3-15,2 0 1 0,-4 5 3 0,7-3 1 16,-1 1 0-16,2 2 2 0,-1-3 0 15,5 3 0-15,1-10 1 0,0 25 1 0,1-14 8 0,8 3 0 16,0 1 2-16,3-2-1 0,1 0 1 0,2-1 4 16,9 1-1-16,0 1-1 0,7-4 0 0,7 3 3 15,-1-1-3-15,3-6 6 0,-1 0-1 0,-6-1 1 16,10-3 8-16,-3 0 0 0,1-4 2 0,-1 2 2 16,-10-2 0-16,1-4-3 0,0-1 0 0,5-2-2 15,3-5-7-15,-11 2-1 0,8-6-1 0,-3-3-4 16,-3-2 1-16,1-2-10 0,3-3-10 0,-1-1-7 15,-2-8-13-15,-1-3 7 0,1-2-9 0,-4-2-2 16,0 5 1-16,-6-3 6 0,-3-1 1 0,-6 2 0 16,3 2 3-16,-8 2 6 0,1 4 3 0,-4-1 3 15,-2 3 6-15,-2 7 2 0,0-4 4 0,0 1 1 16,-3 3 1-16,-3 1 0 0,1 6 3 0,-1 2 1 16,-3 1-2-16,2 1-1 0,-4-1 0 0,4 4-2 0,-6 3-3 15,4 3 0-15,-2 0-4 0,11 4 1 0,-22 0 0 16,10 4-1-16,-3-2-1 0,-3 7 4 15,3 1-3-15,-4 4 3 0,-1 0 2 0,1 4 0 0,1 3 4 16,2-1 5-16,-7 9-2 0,5 5 2 0,5-8 2 16,-5 5-4-16,6 6 0 0,-4-4 2 0,5 7-1 15,-1 0-1-15,-1 1 3 0,4-3-1 0,2 4-1 16,1-4-5-16,-2 1 2 0,5-3 1 0,2-6-2 16,1-5 2-16,4 3 0 0,-2-1-3 0,4 1 1 15,0-5 1-15,2-1-1 0,4-1 2 0,-3-1-2 16,2-5 2-16,4-1 0 0,3 0-1 0,1 3 0 15,-3-6 1-15,2-4-1 0,11 4 1 0,0-2-4 16,-2-4 2-16,2-1-3 0,-1 2 4 0,-3-4-3 16,2 0 1-16,-1-4-5 0,-7 2 5 0,6-4-4 15,-5 2-5-15,-4-3 5 0,3-1-5 0,1-1 0 16,1-4-2-16,-3 2-2 0,-3-2 0 0,2-7-4 16,-2 6 2-16,-3-3 2 0,-1 0 0 0,4-5 2 15,-6 7 0-15,-2 2-4 0,1-6 3 0,-4 6 0 16,-1-3 1-16,-3 4-1 0,3-1 1 0,-3 11 0 0,-5-18-4 15,5 18 3 1,-7-14-2-16,0 4 3 0,1 7-2 0,-3-4 4 0,9 7 0 0,-18-2-2 16,18 2 0-16,-21-1 5 0,21 1-5 0,-20 6-2 0,9-2 2 15,2-3 0-15,-3 7 0 0,4-1 2 0,-2 4 3 16,1 0-2-16,3 4 5 0,0-2-1 16,4 5-1-16,-1-4 10 0,3 3-4 0,3 1 2 0,3 0 0 15,2 5 0-15,-1-5-1 0,11-1 3 0,-1 4 0 16,3-4-4-16,3-3-4 0,-2 1-5 0,4-2-15 15,-3-4-20-15,4 4-21 0,-1-6-26 0,-8-1-32 16,2-1-31-16,0-3-36 0,8-4-37 0,-3-2-229 16,-6 2-482-16,6-9 213 0</inkml:trace>
  <inkml:trace contextRef="#ctx0" brushRef="#br0" timeOffset="21794.69">22289 195 22 0,'0'0'231'0,"0"0"-23"0,0 0-8 16,-15-5-11-16,15 5-9 0,0 0-5 0,-19 12-1 15,7-6 1-15,3 5-22 0,-3-1-5 0,-1 4-5 16,4-3-7-16,-3 3-8 0,0 1-7 0,1 1-13 16,2-3-9-16,2 2-4 0,0-1-10 0,1 1-3 15,0 1-2-15,4-1-5 0,2 2 1 0,0-4-2 16,2 1-6-16,4-3-8 0,0 3-1 0,5-2-2 15,1-2-4-15,5 0-8 0,-2-4 0 0,10 2-8 0,0 0-7 16,2-3-11-16,2-3-17 0,-3-2-22 0,6 0-22 16,-5-3-26-16,4-3-34 0,-4-1-30 15,0-1-43-15,11-10-39 0,3 3-65 0,-16-1-155 0,8-4-469 16,-9 3 207-16</inkml:trace>
  <inkml:trace contextRef="#ctx0" brushRef="#br0" timeOffset="22124.96">22783-206 48 0,'0'0'198'0,"0"0"-14"0,0 0-12 0,0 0-9 16,0 0-8-16,-11 18 11 0,11-18-8 0,-6 16-3 15,3-7-6-15,3 6-2 0,-3 3-12 0,3 4 2 16,-2 0-3-16,3 5-7 0,-1-3-7 0,1 0-8 16,-1 11-4-16,5-9-10 0,-1 3-9 0,-1 7-1 15,2-2-10-15,-5-5-12 0,3 8-4 0,3-12-5 16,0 5-4-16,-6-1-5 0,1-1-4 0,4-3-7 16,-4 3-3-16,2-4-3 0,-1-1-1 0,-1-1-6 15,-1-4-11-15,3-1-14 0,-1-4-17 0,-2 0-19 16,1-1-16-16,-1-2-26 0,0-10-27 0,2 18-22 15,-2-18-25-15,3 11-31 0,-3-11-35 0,0 0-188 16,1 10-442-16,-1-10 196 0</inkml:trace>
  <inkml:trace contextRef="#ctx0" brushRef="#br0" timeOffset="22499.69">22558 256 95 0,'0'0'248'0,"0"0"-24"0,0 0-21 15,0 0-13-15,0 0-14 0,0 0-14 0,0 0-13 0,0 0-12 16,43 9-10-16,-24-4-11 0,1-1-9 0,5 0-6 16,5 1-11-16,-2 3-6 0,2 0-7 0,0-4-3 15,-3 2-5-15,1 1-1 0,0-6 0 0,-2 5-1 16,1-2 4-16,-4 1-3 0,-3-3 1 0,-2 2 2 15,-2-4 2-15,1 0-2 0,-9 3 6 0,6-3-2 16,-14 0-6-16,19 4 0 0,-10 0-5 0,-9-4-5 16,14 2-3-16,-14-2-13 0,13 1 4 0,-13-1-9 15,14 6-3-15,-14-6-8 0,10 11 0 0,-7-9-5 16,3 6 3-16,0-1-8 0,0 0 4 0,0 0-4 16,-2 0 0-16,1 3-2 0,1-2-1 0,-3 2-1 0,-3-10-3 15,9 13-17-15,-6-5-16 0,-3-8-21 16,6 12-22-16,-6-12-27 0,4 10-25 0,-4-10-24 15,0 0-28-15,3 12-27 0,-3-12-48 0,0 0-224 0,0 0-506 16,0 0 224-16</inkml:trace>
  <inkml:trace contextRef="#ctx0" brushRef="#br0" timeOffset="22706.99">23178-8 88 0,'0'0'314'0,"-7"-7"-32"0,7 7-29 0,-6-11-28 16,6 11-24-16,0 0-19 0,-6-6-21 0,6 6-23 15,0 0-26-15,0 0-19 0,0 0-23 0,0 0-24 16,0 0-26-16,-18 17-26 0,15-8-20 0,0 6-32 16,0-1-26-16,3-3-39 0,0 2-44 0,3 2-121 15,-2-4-310-15,5 4 138 0</inkml:trace>
  <inkml:trace contextRef="#ctx0" brushRef="#br0" timeOffset="23068.46">23317 382 61 0,'0'0'231'16,"13"11"-10"-16,-5-9-12 0,4 7-15 0,1-6-14 15,3 1-16-15,-2 2-17 0,4-2-11 0,-5 1-13 16,7 0-13-16,-1 0-6 0,-3-3-12 0,1 2-9 15,1 0-10-15,-3-2-5 0,2-4-6 0,0 2-7 16,1 0-3-16,-3 2-4 0,1-4-3 0,-5 0 0 16,2-1-6-16,-1-1 3 0,-2-2 3 0,-1 1-5 15,3-3-5-15,-1 0 1 0,-7-2 3 0,2 3-7 0,0-6-2 16,0 4-2-16,-3 0 0 0,-3-5 1 16,0 14 2-16,3-23 0 0,-8 8-1 0,5 15-3 15,-4-22-2-15,-5 10-1 0,2 1 0 0,-4 2-6 16,2-1-3-16,-3-2 4 0,-1 4-5 0,-1 3-3 0,-3-2 1 15,2 1-3-15,-2 2 2 0,-1 2-4 0,-1-3 2 16,1 5 0-16,2 4-2 0,-4-3-3 0,1 0 1 16,-1-2 1-16,6 7-3 0,-3-4-6 15,1 6-19-15,2-5-18 0,1 4-23 0,1-2-22 0,5 1-15 16,-2 0-18-16,3-1-28 0,6-5-40 0,-3 11-58 16,3-11-135-16,0 0-410 0,13 17 182 0</inkml:trace>
  <inkml:trace contextRef="#ctx0" brushRef="#br0" timeOffset="23482.94">23969 317 118 0,'4'8'240'0,"-4"-8"-14"0,0 0-13 16,6 7-8-16,-6-7-13 0,9 8-15 0,-9-8-17 15,3 11-11-15,-3-11-16 0,3 7-13 0,1 0-7 16,-4-7-11-16,6 15-12 0,-3-8-6 0,-3-7-8 16,6 8-7-16,-6-8-8 0,5 11-3 0,-5-11-5 15,0 0-6-15,3 8-5 0,-3-8 6 0,0 0-3 16,0 0 0-16,6 7 12 0,-6-7-2 0,0 0-7 16,0 0-3-16,0 0-5 0,0 0-5 0,24-11-1 15,-19 6-7-15,4-4-7 0,-1 0-9 0,4 1-12 16,1-7-6-16,1 5-4 0,5-6-6 0,-4 1-2 15,4 1 0-15,1-4 1 0,-2 8 5 0,-2-1-3 0,0 1 4 16,-1-1 3-16,2 1-1 0,-1 4 5 16,-2 1 4-16,1-1 1 0,-8 3-1 0,6-2 5 0,-1 5-2 15,-12 0 1-15,24 1 4 0,-6 2-1 0,-4 0 1 16,2 5-3-16,-3-1 2 0,10 6 1 16,-4-2 2-16,0 5-2 0,7-1 5 0,-5 3-4 0,10 3-4 15,-1 1-3-15,-5-5-22 0,-2 3-37 0,6 2-48 16,0 4-52-16,-5-11-84 0,4 0-189 0,-4-4-466 15,1-3 207-15</inkml:trace>
  <inkml:trace contextRef="#ctx0" brushRef="#br0" timeOffset="24983.36">25475 187 40 0,'-9'-16'283'0,"0"4"-8"0,1-1-18 0,2 2-14 16,1 1-22-16,0 3-8 0,5 7-26 0,-6-12-16 0,6 12-17 15,-6-12-15-15,6 12-18 0,-3-8-10 16,3 8-12-16,0 0-8 0,0 0-10 0,0 0-11 0,0 0-9 16,0 0-4-16,0 0-7 0,20-7-2 0,-20 7-7 15,0 0-5-15,34 12-3 0,-21-5-4 0,7-1 0 16,-1 4-3-16,8-2-5 0,-2 5-4 0,1-6 0 16,3 6 2-16,7 3-1 0,-7-4-5 0,3 6-4 15,-5-5 0-15,-4 2-1 0,2-5-1 0,-3 3 0 16,-2-1-3-16,-7-1-2 0,1-5 0 0,-3 4-1 15,3 0-3-15,-8-2 5 0,-2-1-5 0,-1 0 0 16,-3-7 7-16,6 11-5 0,-6-11 3 0,0 15-3 0,0-15 3 16,0 0 0-16,-13 15-1 0,4-10 4 15,-2-3 0-15,-3 3-2 0,0-1 0 0,-5-2-2 16,2-1 4-16,-5 2-3 0,-2-2 0 0,2-1-2 0,2 0-11 16,1 0-12-16,0 0-11 0,5-1-21 15,-1 1-19-15,15 0-25 0,-24 0-22 0,15-3-24 16,9 3-27-16,-19-1-24 0,19 1-42 0,-7-3-132 15,7 3-399-15,0 0 176 0</inkml:trace>
  <inkml:trace contextRef="#ctx0" brushRef="#br0" timeOffset="24551.46">25631 365 191 0,'3'-13'279'16,"-3"13"-15"-16,0 0-16 0,0 0-13 0,0 0-22 0,0 0-18 0,0 0-18 15,0 0-20-15,0 0-14 0,0 0-19 0,0 0-11 16,0 0-14-16,0 0-8 0,0 0-5 16,0 0-2-16,0 0-7 0,11 38-4 0,-11-23 0 0,6 0-2 15,0 2 3-15,-3 1-5 0,1 4-5 0,2 2-1 16,-3 1-10-16,3-1-1 0,-1-2-4 0,1 3-2 15,-3-1-9-15,0-2 0 0,1 0-3 0,-1-4-8 16,0-1-9-16,3-1-12 0,-6 1-18 0,6-3-20 16,-2-1-22-16,-4-3-22 0,0 0-20 0,0-10-22 15,3 18-17-15,3-11-30 0,-6-7-26 0,8 10-32 16,-8-10-194-16,6 5-452 0,-6-5 199 0</inkml:trace>
  <inkml:trace contextRef="#ctx0" brushRef="#br0" timeOffset="25598.02">26088 352 16 0,'0'0'245'0,"13"2"-24"0,-13-2-15 0,17 0-19 0,-11 4-16 16,-6-4-14-16,16 4-9 0,-6-2-18 0,-1 3-10 16,0-2-13-16,-1 4-11 0,-2-3-8 0,-6-4-7 15,10 11-8-15,-7-5-10 0,3 0-6 0,-6-6 0 16,8 14-12-16,-8-14-1 0,6 11-5 0,-6-11-6 16,5 10-2-16,-5-10-2 0,0 0-3 0,0 15 0 15,0-15-3-15,0 0-3 0,-2 11 3 0,2-11-3 0,0 0-3 16,0 0 0-16,0 0-4 0,0 0-1 15,0 0-10-15,0 0-10 0,0 0-4 0,0 0-4 16,0 0-2-16,0 0-5 0,0 0-1 0,0 0-4 0,10-30-6 16,-4 22-2-16,1-3-10 0,-1 4-14 0,3-4 1 15,5 4 10-15,-1-4-2 0,4 1 6 16,-3 2 3-16,0 0 2 0,5 0 7 0,-5 1 4 16,-1 0 13-16,2 3-2 0,-5 1 7 0,4-1 3 0,-5 3 2 15,-9 1 9-15,19-5 5 0,-19 5 1 16,20 3 2-16,-10-1 3 0,-1-1 0 0,1 3 3 15,2 2 3-15,-1-1 8 0,-2 1 3 0,4 1 3 0,-2 0 2 16,5 4 7-16,-4-4-7 0,4 3 2 0,-2-2-4 16,2 2 1-16,-1-1-6 0,2-1 0 0,-1 2 0 15,3-3 1-15,-2 1-3 0,-1-2-6 0,3 2 0 16,1-1-3-16,-1-1 1 0,1-2-1 0,-1-3-2 16,-3 1 3-16,1 1 0 0,-1-2-1 0,1-1 0 15,2-1 1-15,-3-4-1 0,4 2 3 0,-7 1-6 16,-1-3 4-16,2-1-1 0,-5 3 3 0,4-7-3 15,-7 3 3-15,1 1-4 0,-7 6 0 0,9-16-2 16,-9 6-4-16,0 10-1 0,-9-17-2 0,2 4 2 16,-2 2-4-16,-7-2 1 0,-7 2-3 0,4 0-2 15,-8 4 7-15,2-3-7 0,2 3 2 0,-1 3-5 16,5-1-6-16,0 2-11 0,2-1-18 0,-2 1-10 16,2 2-17-16,3-1-6 0,14 2-20 0,-21 2-11 15,9-1-21-15,12-1-11 0,-8 5-18 0,8-5-19 0,0 0-159 16,0 0-354-16,0 0 156 0</inkml:trace>
  <inkml:trace contextRef="#ctx0" brushRef="#br0" timeOffset="26137.6">27303-29 50 0,'5'21'206'0,"-5"-21"-9"16,-5 19-11-16,5-4-6 0,0 0-11 0,0 2-2 15,0 0-8-15,5 7-12 0,-4 2-12 0,1-3-6 16,-2 2-13-16,3 3-5 0,0-4-8 0,0-3-11 16,1-2-6-16,1 1-9 0,-2 1-7 0,1-4-4 15,-1-2-7-15,2 1-5 0,-4-5-5 0,-1 0-5 16,4-1-3-16,-4-2-2 0,0-8-4 0,6 12-4 15,-6-12-2-15,0 8 4 0,0-8-3 0,0 0 2 16,6 10-5-16,-6-10-5 0,0 0-3 0,0 0-1 16,0 0 0-16,0 0-2 0,0 0-8 0,24-18-4 15,-15 12-5-15,-4-4-9 0,1 2-9 0,6-3-4 16,-5 2 1-16,2-2-8 0,1-2-3 0,4 5 3 16,-2-5-1-16,1 3 6 0,-7 4-1 0,6-4 3 15,-1 2 2-15,-1 3 3 0,3 1 1 0,-4 0 0 16,3-2 0-16,-12 6 3 0,18-5 0 0,-9 5 3 0,-9 0 1 15,14-3 0-15,-14 3 2 0,14 1 1 0,-14-1 3 16,18 4-2-16,-12-1 3 0,-6-3 0 16,14 10 6-16,-8-6 3 0,0 1 8 0,-6-5 3 15,7 16-2-15,-1-8 3 0,-3-1 0 0,2 2 3 0,-5-9 0 16,3 15 2-16,0-8 1 0,-3-7 2 0,1 17 5 16,-1-17 4-16,-6 14 5 0,6-14 1 0,-9 13-2 15,-1-8-3-15,1-3-2 0,-8 6-5 0,1-5 0 16,2 1-5-16,-6-4-13 0,2 3-19 0,3 0-26 15,-3 1-25-15,3-4-32 0,-1-1-27 0,5 2-34 16,11-1-31-16,-16-1-56 0,16 1-140 0,0 0-410 16,-12-7 181-16</inkml:trace>
  <inkml:trace contextRef="#ctx0" brushRef="#br0" timeOffset="27907.25">30243 352 19 0,'-8'-4'298'0,"8"4"-35"16,0 0-31-16,0 0-45 0,0 0-48 16,0 0-55-16,0 0-60 0,0 0-91 0,0 0-130 15,0 0-213-15,0 0 95 0</inkml:trace>
  <inkml:trace contextRef="#ctx0" brushRef="#br0" timeOffset="32157.03">27949 406 205 0,'0'0'207'0,"0"0"-23"0,0 0-11 15,0 0-11-15,0 0-9 0,0 0-13 16,0 0-9-16,0 0-11 0,10-24-7 0,-10 24-12 15,8-10-8-15,-8 10-9 0,4-9-1 0,-1 2-10 0,-3 7-7 16,12-11-10-16,-7 6-3 0,2-3-6 0,1-4-2 16,-4 2-4-16,4 2-6 0,-1 0-2 15,1-3-7-15,-1-2-1 0,5-1-2 0,-5-3-4 16,2-3-4-16,2 3 1 0,1-2-4 0,-5 2 0 0,8-3 1 16,-4-4-2-16,2 1-1 0,-3 2-5 0,2 0 2 15,-3-2-1-15,2-2 0 0,-2 1-4 0,1 3 2 16,-4 0-3-16,1 0 1 0,-4 3-9 0,6-5 5 15,-6 1-2-15,2 5-1 0,-2-6-2 0,0 4 2 16,0-2 1-16,-3 3-2 0,-3 1 3 0,3-1-6 16,0-1 4-16,0 1-6 0,-5 2 5 0,1-1-5 15,1-2 3-15,-5 7-1 0,4-3 2 0,-2 1 0 16,3 2 0-16,-3 1 0 0,2 4 3 0,4 7-1 16,-8-14-1-16,1 7-1 0,7 7 1 0,-8-11-3 15,8 11 4-15,-9-10 2 0,9 10-2 0,-10-2-4 16,10 2 5-16,-12-5 1 0,12 5-1 0,0 0-1 15,-19-2 0-15,19 2 5 0,0 0-4 0,-17 2 1 16,17-2 2-16,-13 5 0 0,2-4 2 0,11-1-3 16,-15 8 2-16,5-1-2 0,1-3-2 0,1 2 4 15,0 0-3-15,0 3 2 0,1-2-3 0,-1 2 4 16,2 2 1-16,-1 2-4 0,1-1 2 0,-2 2 2 16,2-1-5-16,3 3 4 0,-1 2 2 0,-1-3-2 15,4 3-2-15,-1-4 4 0,1 4-4 0,1-1 2 16,-3 1-2-16,6 5 4 0,-3-5 0 0,0-2 2 15,1 3-2-15,1-1 1 0,-1-1 3 0,4 0-3 16,-1-2 4-16,-1 3 0 0,-3-1-2 0,6 1 4 16,-1-2-3-16,-2 1-1 0,-3 0-2 0,6-3 3 0,-6 2-1 15,6-3-1-15,-6 1 3 0,1-4-7 0,4 1 3 16,-5 4-1-16,0-15 4 0,1 23-7 0,-1-15 4 16,3 6 1-16,0-2-3 0,2-1 4 15,-2-4-2-15,-2 6-3 0,4-2 6 0,-5 0-5 16,7 0 4-16,-1 2 0 0,0-2-1 0,0-1 1 0,3 1 4 15,-5-4-2-15,8 4 2 0,-1-3-2 0,1 2-3 16,0 0 5-16,0-3-3 0,4 4-1 16,-1-4 1-16,3-3 2 0,-3 2 3 0,1 1-1 0,-3-4-4 15,4 4 3-15,-1-4 2 0,-1-2-2 0,0 2-1 16,2-3 5-16,-3 1-4 0,1-1 3 0,-3 0 2 16,-12 0-7-16,26-4 4 0,-10 0-3 0,0 0-2 15,-1 0 1-15,-1-3-2 0,-1 1-2 0,2-3 0 16,3 1-3-16,0 1-3 0,-5-4 0 0,1 2-3 15,1-2-5-15,-2 2 4 0,0-4-4 0,-1 2 5 16,0-2-2-16,2 2-1 0,-5 1 4 0,-3-1 2 16,3 1 0-16,-5 3 0 0,-1 0-2 0,2-4 2 15,-5 11-1-15,9-13 1 0,-9 13-4 0,4-11 4 16,-4 11-3-16,0-13 1 0,0 13-1 0,0 0-2 16,0 0 0-16,-7-13 1 0,7 13-2 0,0 0 3 15,-11-11 1-15,4 7-2 0,7 4 3 0,-14-4-3 16,14 4 0-16,-15-4 2 0,15 4 2 0,-15 1-3 15,15-1 2-15,-16 0 0 0,16 0 3 0,-16 6-1 16,8-2-3-16,-2 1 2 0,10-5-1 0,-18 13 2 16,13-10-1-16,-4 4 0 0,9-7 1 0,-9 14-2 15,5-7 2-15,-4 4 2 0,7-2 0 0,1-9 0 16,-4 18 1-16,2-7 4 0,2 2 3 0,2 0 3 16,-2-13 5-16,4 23-1 0,2-12-2 0,1 1 1 15,1 0-1-15,4 0 0 0,0-2-1 0,3 2-1 0,-2-4-1 16,2 2 0-16,4-3-2 0,-1 0 2 15,-1 3 2-15,1-2-5 0,1-2-2 0,0 1 3 16,4-1-3-16,-4-2 2 0,0-1-3 0,-4 1 2 16,2-3 0-16,-1 0 1 0,1 4 0 0,-4-5-2 0,2-2 2 15,-15 2 2-15,27-4-4 0,-17 0 3 0,-1 3-2 16,3-2 3-16,-12 3-4 0,17-7 1 0,-9 2 0 16,0 0-4-16,1-2 3 0,-2 0-4 15,-7 7 2-15,14-14 1 0,-7 7-5 0,-1 0 7 0,3 1-5 16,-4-1 2-16,-5 7 1 0,12-13-2 0,-8 6-2 15,2 2 5-15,-6 5-2 0,7-13-1 0,-7 13 3 16,6-9 8-16,-6 9-1 0,5-8 0 16,-5 8-2-16,0 0 2 0,6-9-1 0,-6 9-6 0,0 0 4 15,0 0-1-15,0 0-5 0,6-7 0 0,-6 7-3 16,0 0-1-16,0 0-1 0,0 0 0 0,0 0-2 16,0 0 2-16,0 0-1 0,0 0 2 15,0 0-1-15,0 0 2 0,0 0-3 0,0 0 2 0,0 0-1 16,-2 29 1-16,2-29 0 0,-1 14 3 0,1-14-2 15,0 15 1-15,0-15-3 0,0 9 4 0,0-9-2 16,1 13 1-16,-1-13-2 0,5 15 6 0,-4-9-1 16,-1-6 0-16,3 11-3 0,-3-11 7 0,5 8-2 15,-5-8-3-15,4 11-1 0,-4-11 4 0,8 6-3 16,-8-6 0-16,7 9 0 0,-7-9 2 0,9 4 6 16,-9-4-5-16,8 2-1 0,-8-2-1 0,0 0-2 15,17 0-1-15,-17 0-1 0,12 0 5 0,-12 0-2 16,15-5-1-16,-15 5 1 0,12-8 1 0,-4 5-2 15,-8 3-2-15,12-14-2 0,-5 8 5 0,1 2-4 16,2-3 0-16,-6-3-2 0,7-1 4 0,-2 2-1 0,-2 1-1 16,4-1-1-16,-4 0 4 0,4 2-4 15,-7 1 1-15,5-2 0 0,-2 2 2 0,2-4-2 16,-3 5 1-16,-6 5 0 0,14-7 0 0,-14 7 0 16,7-9 1-16,-7 9-3 0,6-6-4 0,-6 6 4 0,0 0 1 15,11-7-1-15,-11 7 0 0,0 0-4 0,9-3 5 16,-9 3-4-16,0 0 1 0,0 0 2 15,0 0-2-15,15 12 0 0,-15-12 3 0,7 9-2 16,-7-9 2-16,6 11-2 0,-3-6 4 0,3 3-3 0,-3 0 2 16,-3-8-1-16,6 14 6 0,-2-7-6 0,-1 2 3 15,-3-9-2-15,6 13 2 0,-1-6-1 0,-5-7 0 16,4 10 1-16,1-3 5 0,-5-7-6 0,6 7 4 16,-6-7-1-16,0 0 2 0,6 10-5 0,-6-10 9 15,0 0 1-15,9 4 3 0,-9-4-2 0,10 4-1 16,-10-4-2-16,0 0 2 0,15 0-1 0,-15 0-3 15,18-4-1-15,-8 1 3 0,2-2-3 0,0 2-3 16,3-5 1-16,-2 2-4 0,2-1-6 0,5 0-2 16,-4-3-3-16,5-1 3 0,-6 1-1 0,3 0-1 15,-2 2 4-15,-2-3 3 0,2 3-5 0,-2 1 3 16,-1 1-2-16,-1-3 4 0,1 4-3 0,-4-1 5 16,-9 6-3-16,15-4 5 0,-4 2-2 0,-11 2 1 15,15 0 2-15,-15 0 1 0,20 2 0 0,-9 1 6 16,-2 2-1-16,7 1-1 0,-2 2 3 0,-1 5 0 15,0-3 2-15,7 6-3 0,-5 2-1 0,0 1 4 16,3 1-4-16,-5 2-9 0,3-1-24 0,-2 3-30 16,-4 1-36-16,-1 2-38 0,2-4-63 0,-2 3-249 15,-5-2-478-15,-1-2 211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6:32:53.3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D03FC2A-CB8E-4062-87CC-659986BFF113}" emma:medium="tactile" emma:mode="ink">
          <msink:context xmlns:msink="http://schemas.microsoft.com/ink/2010/main" type="writingRegion" rotatedBoundingBox="3015,3008 31184,2842 31197,5152 3029,5318"/>
        </emma:interpretation>
      </emma:emma>
    </inkml:annotationXML>
    <inkml:traceGroup>
      <inkml:annotationXML>
        <emma:emma xmlns:emma="http://www.w3.org/2003/04/emma" version="1.0">
          <emma:interpretation id="{A3CC1062-2494-493A-A02F-738239DAF199}" emma:medium="tactile" emma:mode="ink">
            <msink:context xmlns:msink="http://schemas.microsoft.com/ink/2010/main" type="paragraph" rotatedBoundingBox="19152,2917 31181,2799 31196,4316 19167,44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0E7E50-0C18-42D8-A1B0-70A4D13EA4EB}" emma:medium="tactile" emma:mode="ink">
              <msink:context xmlns:msink="http://schemas.microsoft.com/ink/2010/main" type="line" rotatedBoundingBox="19152,2917 31181,2799 31196,4316 19167,4434"/>
            </emma:interpretation>
          </emma:emma>
        </inkml:annotationXML>
        <inkml:traceGroup>
          <inkml:annotationXML>
            <emma:emma xmlns:emma="http://www.w3.org/2003/04/emma" version="1.0">
              <emma:interpretation id="{2280C892-D1FD-4F57-8FCB-B8E779637D22}" emma:medium="tactile" emma:mode="ink">
                <msink:context xmlns:msink="http://schemas.microsoft.com/ink/2010/main" type="inkWord" rotatedBoundingBox="19152,2917 21351,2895 21360,3827 19161,3848"/>
              </emma:interpretation>
            </emma:emma>
          </inkml:annotationXML>
          <inkml:trace contextRef="#ctx0" brushRef="#br0">16168-1306 139 0,'0'0'161'0,"0"0"-8"0,-3-18-9 0,3 18-10 16,0 0-10-16,0 0-10 0,0-13-7 0,0 13-12 15,0 0-6-15,-3-11-5 0,3 11-5 0,0 0 1 16,0 0-3-16,0 0 1 0,-3-13 6 0,3 13 1 16,0 0-1-16,0 0-3 0,0 0-1 0,-5-7-1 15,5 7-4-15,0 0-4 0,0 0-2 0,0 0 0 16,0 0-5-16,-13-4 1 0,13 4-8 0,0 0-5 0,0 0-3 15,-12-2-4-15,12 2-4 0,0 0-1 16,0 0-6-16,0 0-6 0,0 0 1 0,0 0-3 16,0 0-1-16,0 0 1 0,0 0-2 0,0 0 2 0,0 0-2 15,46 7 1-15,-20-12-1 0,5 2 0 0,9-4-2 16,-1-1 0-16,7 2-4 0,0 3 3 0,4-11 2 16,-3 0-9-16,0 5 0 0,2-2 0 0,-3 3-2 15,0-2-1-15,-4 4 0 0,-2-1-2 0,-1-1-1 16,-12 4 1-16,0 1-4 0,-6 0 0 0,-3-3-6 15,-2 4-3-15,0-1-14 0,-5 3-7 0,-1-2-14 16,-10 2-9-16,14 0-17 0,-14 0-16 0,0 0-27 16,0 0-34-16,0 0-27 0,-18 24-48 0,3-17-194 0,-6 6-445 15,-4-3 197-15</inkml:trace>
          <inkml:trace contextRef="#ctx0" brushRef="#br0" timeOffset="273.24">16629-1364 139 0,'0'0'274'0,"-11"3"-17"0,11-3-23 0,0 0-18 15,0 0-19-15,0 0 1 0,0 0-7 0,2 21-3 16,2-7-10-16,-5 0-8 0,1 4-12 0,0 6-7 16,1 2-7-16,4 2-15 0,-4 6-6 0,-1-4-19 15,2-3-4-15,-1 9-5 0,2-7-9 0,-3 5 0 16,2-9-16-16,-1 3-11 0,4-4 0 0,-7 0-5 15,2 1-5-15,3-4-8 0,-2 0 2 0,2-1-12 16,-1-4-11-16,-1-1-16 0,-1-2-15 0,3-4-8 0,-3-9-18 16,2 20-20-16,-2-20-24 0,-2 11-15 0,2-11-17 15,0 0-19-15,6 6-25 0,-6-6-33 0,0 0-44 16,17-17-220-16,-7-7-492 0,5 0 219 0</inkml:trace>
          <inkml:trace contextRef="#ctx0" brushRef="#br0" timeOffset="943.9">17078-1602 257 0,'4'-14'255'0,"-3"8"-10"0,4-5-8 0,-5 11-7 15,3-17-12-15,-3 17-17 0,3-11-20 0,-3 11-23 16,0 0-12-16,0 0-16 0,0 0-9 0,0 0-5 16,0 0-10-16,6 42-4 0,-5-18-8 0,-1 5-5 0,2 10-7 15,2 3 2-15,-4 2-6 0,-1-1 1 16,2 1-5-16,-2 0-8 0,2-1-3 0,2 0 0 15,-3-1-8-15,6 2-4 0,-1-7-6 0,-2 0-5 0,0 1-4 16,-2-13-3-16,5 3-1 0,-3-4 7 0,2-6-11 16,-1 4-8-16,-1-6 1 0,3 2-3 0,-1-5 0 15,-1 0-3-15,2-5-2 0,-3 0-1 0,3-1-5 16,-6-7 5-16,9 10-4 0,0-10 1 0,-9 0-14 16,22-2-4-16,-8-6-5 0,-1-2 0 0,3-7-4 15,1-3 0-15,-1 0 3 0,-4-4 1 0,2 1 0 16,3-9-2-16,-6 6 5 0,-2 5-2 0,-2 1 7 15,-1 2 4-15,-3 0 11 0,2 7 7 0,-2-1 6 16,0 4 2-16,-3 8 3 0,1-15 2 0,-1 15-11 0,6-9 2 16,-6 9-5-16,0 0 2 0,0 0-6 15,0 0-5-15,0 0-3 0,0 0 7 0,0 0-2 0,-3 34-1 16,2-14-2-16,-1-3 4 0,2 6-2 0,0 0-3 16,0 0 1-16,2 3 0 0,-1-2-2 15,4-1 7-15,-1 0-8 0,-1-4 4 0,3-4 0 0,-1 3-2 16,-1-5-4-16,5 0 6 0,-3-4 1 0,3 0 0 15,-2 0-1-15,-1-5-1 0,2 2 1 0,-1-1-1 16,-7-5-2-16,17 9 5 0,-7-9-2 0,-10 0-4 16,18-9-5-16,-9 4-2 0,4-7-2 0,2 0-1 15,2-7-5-15,1 0 3 0,-4 0-4 0,0 0 4 0,-2 5 4 16,-3-2 3-16,1 3-6 0,-2 0 4 16,-2 4 7-16,1 0 3 0,-7 9-2 0,6-14 3 15,-3 9-7-15,-3 5 7 0,0 0 0 0,9-11-5 0,-9 11-2 16,0 0-2-16,0 0 4 0,0 0-1 0,0 0 6 15,13 19-1-15,-8-10-2 0,-1 4 5 16,-2 0-1-16,4-1 3 0,-5 1-12 0,5 4 16 0,2-3 0 16,1-3 0-16,-3 4-3 0,-2-2 6 0,5-1-3 15,-4 0-6-15,5 0 3 0,-1-1-2 0,3 0-2 16,-5-6 3-16,1 3-6 0,-2-1-7 0,1-1-10 16,-7-6-21-16,14 7-25 0,-8-2-19 0,4-4-29 15,-10-1-45-15,0 0-47 0,0 0-45 0,16-6-66 16,-16 6-205-16,0 0-559 0,-1-20 248 0</inkml:trace>
          <inkml:trace contextRef="#ctx0" brushRef="#br0" timeOffset="1137.82">17829-1273 7 0,'-4'-15'283'0,"4"2"-32"0,0 13-21 0,0-18-25 16,0 18-19-16,1-11-25 0,-1 11-11 0,0 0-14 15,0 0-14-15,5-11-10 0,-5 11-15 0,0 0-21 16,0 0-19-16,0 0-27 0,22 16-25 0,-15-10-27 16,4 7-21-16,-2-2-33 0,3-2-14 0,1 2-20 15,-2-4-34-15,-1-1-127 0,4 1-293 0,-1 0 130 16</inkml:trace>
          <inkml:trace contextRef="#ctx0" brushRef="#br0" timeOffset="1437.29">18116-1218 21 0,'0'0'222'0,"0"0"-6"0,16 0 0 0,-16 0-2 15,0 0-3-15,0 0-8 0,12 0-9 0,-12 0-10 16,0 0-10-16,0 0-22 0,0 0-8 0,0 0-15 0,0 0-13 16,0 0-10-16,0 0-10 0,0 0-9 0,-36 13-7 15,26-5-6-15,2-4-13 0,-1 2-4 0,0-1-2 16,9-5-10-16,-10 13-4 0,5-7-3 0,5-6-5 16,-6 14-6-16,5-6 1 0,1-8-4 0,0 14 2 15,6-4-3-15,0-2-3 0,1 0-3 0,7 3-4 16,-1 0-1-16,2 0 5 0,3 0-7 0,1 1 5 15,4 0 3-15,-2 0 2 0,1 1 12 0,-4 0 3 16,0-1-3-16,-3-1 8 0,-2 1-7 0,0-1 3 16,-1-1-6-16,-1 4 7 0,-4 0 6 0,-1-2 10 15,-3-2-1-15,0 0-12 0,-3-10 6 0,-4 21-10 16,-2-7 0-16,-3-1-2 0,-3 0-3 0,-1-1-20 16,-7 2-24-16,2-7-33 0,2 4-30 0,-4-1-33 15,0-2-42-15,2-1-48 0,3-5-52 0,-2 2-292 16,4-4-586-16,13 0 259 0</inkml:trace>
        </inkml:traceGroup>
        <inkml:traceGroup>
          <inkml:annotationXML>
            <emma:emma xmlns:emma="http://www.w3.org/2003/04/emma" version="1.0">
              <emma:interpretation id="{B67CA2A6-FA55-41BF-BD68-4A3CE4058602}" emma:medium="tactile" emma:mode="ink">
                <msink:context xmlns:msink="http://schemas.microsoft.com/ink/2010/main" type="inkWord" rotatedBoundingBox="22188,3374 24336,3353 24346,4371 22198,4392"/>
              </emma:interpretation>
            </emma:emma>
          </inkml:annotationXML>
          <inkml:trace contextRef="#ctx0" brushRef="#br0" timeOffset="3224.08">19164-1071 166 0,'0'0'270'0,"0"0"-14"0,0 0-8 16,0 0-12-16,0 0-16 0,0 0-18 0,0 0-15 15,0 0-3-15,0 0-5 0,0 0-12 0,0 0-5 16,0 26-4-16,0-26-14 0,1 19-5 0,4-7-12 16,-2 0-7-16,-3 2-7 0,4 1-9 0,-1-2-8 15,2-1-11-15,1 1-6 0,1 0-10 0,-2-1-5 0,4 1-4 16,-2-3-7-16,5-1 3 0,-4 1-10 0,2-5-5 16,0 3 0-16,1-2-4 0,2-2-1 0,-1-3-3 15,-1-1-2-15,5-1-4 0,-3-3 3 0,2-2-8 16,-1-1 0-16,-1-3-4 0,-4-2 1 0,2-2-4 15,-2 1-6-15,0-4 1 0,-7 3 4 0,4-3-8 16,-4 4-1-16,-2-3 4 0,3 1-4 0,-3 1-2 16,0 14 0-16,-5-19 0 0,4 10 3 0,1 9-4 15,-3-14 4-15,3 14 0 0,0 0-9 0,3-12-3 0,-3 12 2 16,0 0 5-16,0 0 0 0,0 0-5 16,0 0 3-16,0 0-1 0,0 0 0 0,-3 39-3 15,6-24 3-15,0 0-2 0,0 1-4 0,0 0 0 0,3 2-1 16,0-1 3-16,0 1 0 0,1 0 11 0,2-3-12 15,2 0-4-15,1-4 9 0,-2 2-11 16,0-2 16-16,2 0-8 0,-1-4 3 0,2 2 4 0,-1-7-3 16,2 4 0-16,4-5-1 0,-4-1-4 0,1-1 9 15,3-3-1-15,-3-3 3 0,3-1-5 0,-5-3 7 16,1 2 0-16,-1-6 3 0,-4-1 3 0,3-4 7 16,-6-2-5-16,2-2 10 0,-4 2 4 0,2 0-6 15,-4-1-2-15,-2 6 5 0,1-3 3 0,-1 5-8 16,0-1-4-16,0 3 12 0,-1-2-15 0,1 15 0 15,-2-16-8-15,2 16-11 0,2-14-24 0,-2 14-28 16,0-10-22-16,0 10-18 0,0 0-2 0,0 0-11 0,13-2-12 16,-13 2-7-16,0 0-3 0,21 12-15 15,-14-5-5-15,5 2 1 0,-3 0-6 0,3 2 3 16,0 0 5-16,0 0 12 0,-3 2 17 0,4-3 6 0,1 1 18 16,-4-1 10-16,1 1 13 0,-1-4 19 0,-1 3 12 15,1-3 28-15,-2 0 16 0,-1-2 21 0,1 2 12 16,-1-1 13-16,2-3 10 0,-9-3 9 0,11 10 5 15,-1-6 4-15,-2-1 2 0,-8-3-1 0,16 4 0 16,-6-3 0-16,-10-1-4 0,27-3-7 0,-7 1-4 16,-1 0-11-16,6-2 3 0,2 1-8 0,0-5-6 15,0 4-3-15,-2-2-6 0,2-4-3 0,0 2-2 16,0 1-1-16,-5-3-3 0,4-1-2 0,-9 5-3 16,-3-1 2-16,1 0-4 0,-3-1 7 0,-5 1 1 15,-1 0-7-15,0-2 7 0,-6 9 3 0,5-16-1 0,-5 16 7 16,-3-16-12-16,3 16-2 0,-14-15 2 15,2 4-2-15,-3 5 6 0,-1-1-2 0,0 0-2 0,-4 4-6 16,-5 5 1-16,-1-2-4 0,3 1 3 0,5 6 1 16,-8-4 1-16,4 7 1 0,3-3-7 15,1 5-8-15,1-1 8 0,1 2-4 0,1 1 5 0,3 0-5 16,3-1-3-16,-1 3 0 0,2-1 2 0,5 3 1 16,-1-2-4-16,2-1-1 0,4 0-2 0,-1-1 1 15,4-1-6-15,1-2 4 0,1 0-3 0,2-4-5 16,0 2 1-16,4-4 4 0,2 1-2 0,3-2-1 15,-4-4-1-15,4 0 5 0,-1-3-9 0,1 2 8 16,-1-5 4-16,2 1-4 0,-1-4 5 0,-2 2-6 16,7-7 5-16,-5 0-2 0,1 1 4 0,-1-3-4 15,-6 2 4-15,1 2 12 0,-1-3 4 0,-3 3 4 0,0-3 12 16,2 6 0-16,-5-2 4 0,-3 2-6 0,3 2-6 16,-6 7 5-16,5-15-4 0,0 10-7 0,-5 5 2 15,0 0-12-15,7-11 5 0,-7 11-3 0,0 0 5 16,0 0-10-16,0 0 0 0,0 0-4 0,0 0 5 15,20 14-3-15,-20-14-2 0,3 14 1 0,1-7 0 16,-4-7 5-16,8 13-8 0,-4-2 6 0,-2-4-3 16,4 0 2-16,-6-7-3 0,9 14 1 0,-5-10-6 15,-4-4 9-15,9 11-3 0,-3-7-1 0,-6-4-1 16,10 7 9-16,-10-7-6 0,11 2 1 0,-11-2-4 16,0 0 0-16,24-11-3 0,-12 2 9 0,1 3-7 15,-2-6 4-15,0-1-2 0,3-3-7 0,4 1 7 16,-3-4 2-16,-2-1 10 0,-1 6-11 0,3-4-2 0,-5 7 1 15,1-2-1-15,-1 3-4 0,-1-2 0 16,-3 6 6-16,0-1-7 0,-6 7-1 0,9-11-2 0,-9 11 0 16,9-7 1-16,-9 7-7 0,9-4 9 0,-9 4 4 15,0 0 6-15,0 0-10 0,0 0 4 0,13 21-2 16,-11-14-1-16,2 2 3 0,-1 2 0 0,2 1 3 16,-4 1-3-16,4 0 5 0,-4-2-6 0,4 2 3 15,1-1 6-15,0-2-2 0,-2-2-3 0,5 3-3 16,-4-3-3-16,4-1 2 0,-1-1 19 0,3 0-12 0,-2-1-1 15,1-2 1-15,1 0-6 0,1-2 5 16,-12-1 0-16,27-1 13 0,-19-2-21 0,9-4 14 16,-4 3-11-16,1-3 3 0,-4 0-4 0,5-3 0 0,-4-1 0 15,2 3 4-15,-3-2 6 0,-2 1-8 0,4 1-1 16,-5 2-3-16,1 1 4 0,1-3 0 16,-3 1-1-16,-6 7 1 0,10-11-5 0,-10 11-2 0,9-8 14 15,-9 8-15-15,10-3 1 0,-10 3 9 0,0 0-12 16,0 0 0-16,23 5 6 0,-23-5-2 15,6 9-1-15,0-2-1 0,-2 1 6 0,4 5-4 0,-4 0 2 16,-1 1-2-16,5 3-4 0,-2 4 7 0,0 4 1 16,-1 0 0-16,3 1-3 0,2 10 2 0,-1-1 3 15,2 0 1-15,-5-6-10 0,6 5 12 0,-6 4-1 16,1 0 1-16,1-3 7 0,-7 4 0 0,-4-4 8 16,-3 6 8-16,-6-5 2 0,-3 2 1 0,-4-1-4 15,-5-4-2-15,-10 4-1 0,-5-5 0 0,-1-4-9 0,-7 0-25 16,0-5-20-16,-20 6-17 0,16-9-23 15,0-1-30-15,-1-9-54 0,-5 1-57 0,8-8-77 16,-5-2-319-16,1-5-658 0,3-10 292 0</inkml:trace>
        </inkml:traceGroup>
        <inkml:traceGroup>
          <inkml:annotationXML>
            <emma:emma xmlns:emma="http://www.w3.org/2003/04/emma" version="1.0">
              <emma:interpretation id="{DEEB37DD-C544-4A7C-B30B-6A986E2B7739}" emma:medium="tactile" emma:mode="ink">
                <msink:context xmlns:msink="http://schemas.microsoft.com/ink/2010/main" type="inkWord" rotatedBoundingBox="24975,3312 26373,3298 26376,3642 24979,3655"/>
              </emma:interpretation>
            </emma:emma>
          </inkml:annotationXML>
          <inkml:trace contextRef="#ctx0" brushRef="#br0" timeOffset="4362.21">21966-1149 140 0,'0'0'322'16,"-3"-14"-19"-16,3 14-16 0,0 0-16 0,0 0-20 16,0 0-26-16,0 0-17 0,0 0-23 0,0 0-18 15,0 0-15-15,0 0-17 0,0 0-11 0,0 0-10 16,0 0-8-16,-12 38-13 0,14-22-10 0,2-3-6 15,1 5-11-15,-1-1-4 0,1-3-6 0,2 1-6 16,1 0-5-16,-2 0-3 0,4-3-2 16,-2 3-4-16,0-6-3 0,4 2 4 0,2 2-11 0,-1-6-7 15,-1 0-2-15,0 0-6 0,-1-4 0 0,0-2-7 16,-11-1-8-16,24-4-6 0,-13 1-1 0,2-4-2 16,-5-1 1-16,4-1-8 0,-6-3-2 0,0-1 1 15,1-4 2-15,-4 2 2 0,-2-5 1 0,-1 6 3 16,2-1 6-16,-4-1 8 0,1 7 11 0,1 9 4 0,0-20-1 15,1 12 4-15,-1 8-1 0,2-13-4 16,-2 13-1-16,0 0-1 0,-2-13-9 0,2 13-1 16,0 0 1-16,0 0-4 0,0 0 6 0,0 0-1 0,0 0 1 15,0 0 0-15,12 39-2 0,-9-24-1 0,3-3-2 16,0 3 3-16,2-2-2 0,-5 1 3 0,7 3-5 16,-1-6 5-16,2 6-3 0,0-7-3 0,-3 5 1 15,2-6 2-15,2-2-6 0,-1 1 3 0,-2-2-4 16,1-3 1-16,-1 1-5 0,5-3 6 0,-14-1 1 15,19-1 0-15,-12-5-2 0,8-1 2 0,-4-2 1 16,1-3 2-16,-2 0-4 0,2 1 4 0,1-11-3 16,1 2 0-16,-1-2-2 0,-1 2 3 0,2-4 0 0,-2 5 0 15,-2-4 1-15,-1 8-1 0,-2-1-1 16,1 3 1-16,-2 0-1 0,-3 2 2 0,3 4-8 16,-6 7 5-16,6-11-1 0,-6 11-1 0,7-9 2 0,-7 9-1 15,8-4-2-15,-8 4 6 0,0 0-3 0,0 0-4 16,15 13 3-16,-12-6 3 0,-3-7 2 0,6 21-4 15,1-9 2-15,-3-4 4 0,4 6-3 0,-1 1 4 16,-1-2-2-16,-3-1 2 0,8 3 0 0,-2 0 2 16,4-4 0-16,-2 3-1 0,0-4 6 0,4 0-1 15,5-4 2-15,-2 0-1 0,3-3-4 0,2-3-3 16,4 0 2-16,-1-2-1 0,0 1 3 0,0-5-4 16,-4 0 3-16,5-4 1 0,-11 4-3 0,7-8 3 15,-1 0-7-15,-5 2 6 0,-5 0-2 0,1-2-2 0,-3-2 1 16,-4 0-3-16,5 2 5 0,-8 1 8 15,-3-2-1-15,-3 0-3 0,-3 4 6 0,1-4 6 0,-1 4 2 16,-6 2 0-16,2 1-7 0,3 4 10 0,-13 1 0 16,5 2-2-16,-1 1-5 0,-1 1 1 15,4 5-1-15,-3 3 8 0,2 0-10 0,5 4-1 0,-4 2-2 16,7-1 1-16,-2 1 2 0,4 1-8 0,4 2 2 16,3-1 0-16,0 0 0 0,9 2 2 0,1 3-3 15,4-3 1-15,2-5 4 0,0 4-1 0,7-3 6 16,-1-3-7-16,5-2-7 0,0-1-12 0,-2-2-17 15,5-5-13-15,-6 4-26 0,4-8-28 0,-6 1-46 16,2 1-47-16,-1-4-40 0,-4-2-46 0,-3-1-273 0,-5 0-588 16,-1 0 261-16</inkml:trace>
        </inkml:traceGroup>
        <inkml:traceGroup>
          <inkml:annotationXML>
            <emma:emma xmlns:emma="http://www.w3.org/2003/04/emma" version="1.0">
              <emma:interpretation id="{843FA927-651D-4DD6-8D7B-1C030A9F51FF}" emma:medium="tactile" emma:mode="ink">
                <msink:context xmlns:msink="http://schemas.microsoft.com/ink/2010/main" type="inkWord" rotatedBoundingBox="26782,2940 31182,2897 31196,4316 26796,4359"/>
              </emma:interpretation>
            </emma:emma>
          </inkml:annotationXML>
          <inkml:trace contextRef="#ctx0" brushRef="#br0" timeOffset="4993.01">23927-1302 228 0,'0'0'274'0,"-19"1"-24"0,6 5-18 16,-1-1-18-16,-4 2-13 0,2 3-12 0,2 1-12 15,1 3-14-15,1-3-11 0,2 5-16 0,-1 1-8 0,5 2-12 16,-6-5-11-16,11 5-10 0,-5-1-7 16,6-1-13-16,0-1-8 0,3 2-4 0,0-3-4 15,0 1-8-15,7 0-6 0,4-2-1 0,-5-5-6 0,4 2-3 16,3-3-9-16,4-2-1 0,5-1-2 16,5-2-6-16,-5-3 1 0,-2-3-6 0,1-2-1 0,-2-4-1 15,3 3-1-15,-5-6-4 0,2-1 1 0,-5 2-1 16,-1 0 4-16,-3 1-3 0,4-1 3 0,-4 1 3 15,-1 1 9-15,-1 0-2 0,-5 2 4 0,-1 3 2 16,-5 4-2-16,14-10 0 0,-14 10-7 0,9-5-3 16,-9 5 1-16,0 0-5 0,0 0 2 0,13 9-1 15,-13-9-1-15,11 14-1 0,-5-4 0 0,-3-1-2 0,1 3 0 16,2 0-1-16,3 0-2 0,-1 1 1 16,0-1-2-16,0 0 3 0,1 0 4 0,4-2-4 15,-1-1-3-15,5-1 4 0,-4 0 0 0,3-2-2 0,-2-2-2 16,1-3 2-16,1 2 1 0,1-3-2 0,-4-6 2 15,3 2 0-15,1 0-3 0,-2-4 0 16,-5-1 3-16,4-2-3 0,-2-1 1 0,-2 0 5 0,-4-2-13 16,4-2 9-16,-7 0 6 0,-3-1-7 0,-3-1 5 15,3 5 0-15,-10-5-2 0,1 7-3 0,-1-2 3 16,-7-1 1-16,-8-1-4 0,2 5 1 0,7 5-1 16,-3 0 3-16,-1 0-4 0,4 4-2 0,-1-4-2 15,-2 5-3-15,3 0-11 0,2 5-16 0,2-3-14 16,2 5-12-16,4-3-16 0,-2 4-9 0,2-2-14 15,6-6-10-15,-3 16-11 0,3-16-15 0,6 14-14 16,2-8-7-16,-2-1-15 0,4-1 0 0,5-2-27 0,-1 0-25 16,5 0-114-16,-3-2-364 0,1 0 162 0</inkml:trace>
          <inkml:trace contextRef="#ctx0" brushRef="#br0" timeOffset="6114.25">24439-1133 861 0,'16'-1'-24'16,"1"-5"62"-16,2 1 31 0,-2-4 26 0,-1 1 7 0,-4 1 7 16,1 1 7-16,1-2 9 0,-1-2 3 0,-4 3-5 15,0 2 0-15,2-1-5 0,-3 3 2 0,0-4-2 16,-8 7-5-16,16-10-9 0,-10 6-6 0,-6 4-13 15,14-7-12-15,-14 7-5 0,0 0-5 0,19 5-9 16,-19-5-2-16,14 6-4 0,-11 0-3 0,2 3-5 16,-5-9-3-16,14 16-3 0,-8-9 1 0,0 3-5 15,-2-2-4-15,5 3-1 0,-3-1-1 0,2-1-8 16,-5-2 7-16,3-1-6 0,1 1 0 0,-4 1 1 16,6-1-2-16,-9-7 0 0,10 8-3 0,-4-5 0 0,2 0-1 15,-8-3-2-15,15 4-2 0,-15-4-6 0,13-4 10 16,-13 4-9-16,20-6 6 0,-7-2-6 0,-4 2 2 15,1-5 1-15,2 4-4 0,-1-4 4 0,-1 0-3 16,-1 2 2-16,2-2 0 0,-5 4 0 0,0 0-2 16,4 0 2-16,-10 7 7 0,6-14-2 0,1 11-2 15,-7 3 2-15,6-7-7 0,-6 7 0 0,0 0-2 16,0 0 0-16,0 0 1 0,0 0-1 0,0 0 2 16,0 0-1-16,0 0 1 0,20 15-3 0,-20-15 3 15,6 13-1-15,1-5-2 0,-7 1 0 0,6-2 0 16,0 3 0-16,-3-2 7 0,2 2-5 0,-5-10 3 15,11 14-2-15,-3-8 6 0,-2 1-6 0,3-2-2 0,-9-5 3 16,21 7-2-16,-12-4 5 0,1-2 0 0,2 1-5 16,-12-2 5-16,19-3-8 0,-19 3 11 0,14-7-12 15,-1 1 5-15,-4 1 2 0,5-5-3 0,-4 3 1 16,2-4-3-16,1 0 3 0,-2-2 1 0,1 2 0 16,-2-2 10-16,-1 2 6 0,2 2 2 15,-5 2-4-15,3 1 5 0,-2-3-7 0,-7 9-6 0,6-9 7 16,-6 9 1-16,7-7-9 0,-7 7-2 0,6-5-1 15,-6 5 1-15,0 0-5 0,0 0 5 0,0 0-3 16,17 0-4-16,-17 0 3 0,0 0 0 0,0 0 1 16,9 14-4-16,-2-8 1 0,-7-6 0 0,6 10 4 15,0-8-8-15,-6-2 9 0,14 8 0 0,-5-6-2 0,-9-2-1 16,20 1-2-16,-11-1-7 0,8 0 3 0,2-1-5 16,1-3 2-16,2-2-2 0,5 1 0 15,-2-1-2-15,3 3-7 0,-1-5 3 0,5 2-7 0,-6 3 0 16,1-1 5-16,-1 3-6 0,-7-1 8 0,9 2 2 15,-8 2 1-15,-2-1 2 0,-3 6-4 16,1-3 4-16,0 6-5 0,-2-3 7 0,1 4 3 0,-5 3 6 16,4 9 9-16,-1-2 8 0,-1 3 8 0,1 12 1 15,-4-1 3-15,2 6 4 0,2-3 5 0,-7 6-11 16,5 1 8-16,-2 1-9 0,2-3 4 0,-3 3-2 16,5-5-8-16,2 6 1 0,-1-6 0 0,2 1-4 15,3-5-5-15,1-1 0 0,-1 3-1 0,4-3-3 16,-1 1 5-16,-1-8 3 0,-6-3-1 0,0-8-2 15,-3 3-10-15,7 0 1 0,-9-5 2 0,-1-5-5 16,3 0 5-16,-4-1-4 0,-5-3 4 0,1-3-5 16,-4-4-5-16,0 0-10 0,0 0-5 0,0 0-8 0,0 0-12 15,-33-1-8-15,17-8-9 0,-9 2-1 0,-2-8 4 16,0 4 6-16,-1-4-1 0,2 1 1 0,-4-8-8 16,8 4-4-16,0-1-2 0,1 0 2 0,6-4-4 15,2 0-1-15,-1-11-1 0,5 9 2 0,5-13 3 16,5 0 3-16,5 0 5 0,6-4 2 0,-2-4-3 15,7 3 8-15,2-8 2 0,-2 5 4 0,7 4 3 16,-4 0 3-16,0 2 13 0,-1 5 8 0,-5 10 9 16,-1 1 5-16,0 2 2 0,-4-6 10 0,2 5 4 15,-2 2 9-15,-2 3 5 0,2-2 10 0,-6 2 4 16,3 2 6-16,-1 1 2 0,-2 0 9 0,0 6-3 16,1-3-8-16,-1-2 2 0,-1 6-8 0,-2 8-6 15,4-15-2-15,-4 15 1 0,3-13-16 0,-3 13 0 0,6-9 0 16,-6 9-5-16,6-5-2 0,-6 5-4 15,0 0 1-15,7-5-2 0,-7 5-4 0,0 0-2 0,14-1 5 16,-14 1-4-16,0 0-4 0,0 0 3 16,19 6-3-16,-19-6-5 0,6 6 5 0,-6-6-4 0,8 9 2 15,-8-9 0-15,6 11-5 0,-6-11 2 0,6 11-1 16,-6-11 5-16,0 16 12 0,-3-5-2 0,-2 3 5 16,-1-7-6-16,-6 7 7 0,2 0-2 0,-1-4-5 15,-7 2 1-15,5-2-1 0,0 0-3 0,1-1-4 16,-2 2-8-16,1-4-14 0,4 1-19 0,1 1-22 15,-1-2-21-15,2-2-24 0,7-5-21 0,-12 8-11 16,9-3-14-16,3-5-10 0,0 0-26 0,0 0-28 16,0 0-236-16,0 0-485 0,0 0 215 0</inkml:trace>
          <inkml:trace contextRef="#ctx0" brushRef="#br0" timeOffset="6476.49">26411-1200 26 0,'0'0'294'16,"12"-7"-22"-16,-12 7-28 0,0 0-19 0,8-4-21 0,-8 4-24 15,0 0-18-15,0 0-13 0,0 0-14 0,0 0-8 16,0 0-4-16,0 0-16 0,14 16-5 16,-14-16-10-16,0 12-12 0,0-12-7 0,4 14-4 0,-2-7-8 15,-2-7-6-15,7 17-7 0,-4-10-5 0,-3-7-3 16,9 16-1-16,-4-11-6 0,1 0-1 0,3-2-7 16,-9-3-5-16,12 7-3 0,-12-7 0 0,11 1-2 15,-11-1-2-15,17-6-4 0,-17 6 3 0,16-9-1 16,-4-2 0-16,-4 6-6 0,4-6-1 0,-2-2 0 15,2 4 3-15,-2-6-8 0,1 2 9 0,2 6-2 16,-7-9 0-16,8 6 2 0,-8 5 1 0,0-1-1 0,-6 6-2 16,13-11 2-16,-13 11-1 0,12-3-2 15,-12 3 0-15,10-1 2 0,-10 1 1 0,0 0 0 0,14 8 2 16,-8-2-3-16,1 1-1 0,-2 0 0 0,-4 4 4 16,5 2-3-16,-3-3 0 0,2 1-3 15,-2 4 2-15,0-5-5 0,3 1-7 0,-3 0-16 0,1 0-9 16,2-2-16-16,-3 0-20 0,3-4-21 0,-6-5-29 15,13 6-34-15,-13-6-26 0,24-6-44 0,-24 6-183 16,20-11-436-16,-11 0 193 0</inkml:trace>
          <inkml:trace contextRef="#ctx0" brushRef="#br0" timeOffset="7100.65">27058-1121 112 0,'0'0'206'15,"0"0"-22"-15,0 0-18 0,0 0-15 0,27-17-11 16,-18 17 5-16,7-3-4 0,0-1-6 0,10 1-6 0,-7 2-10 15,10-4-10-15,-3 1-8 0,1 0-14 16,2 3-7-16,0-5-10 0,0 4-8 0,2-3-4 0,-3 2-4 16,4-3-8-16,-2 2-2 0,-2-1-2 15,2-1-6-15,-3-1 2 0,10-7-4 0,-12 4-4 0,-2-1 2 16,0 1-5-16,-3-5-4 0,4-1 0 0,-5 5-5 16,-4-9 1-16,-2 4 3 0,-1 3 5 0,-4 0 3 15,-1-3 0-15,-1 3 0 0,-6-1 2 0,0 1-5 16,0 13-3-16,-10-22 0 0,1 15-2 0,-2 1-2 15,-1-1-2-15,-5 6 6 0,0-2 0 0,-2 7-4 16,-7-1 0-16,4 4-1 0,-3 3 5 0,7 1 0 16,4 2-6-16,-4 5 1 0,8-5-4 0,1 2 1 15,3 1-2-15,0 0 2 0,6 2-4 0,3-2 5 0,2 3 1 16,7-2 0-16,4 1 2 0,8 0 1 16,0-5 0-16,14 3-1 0,1-6-1 0,3-2-2 15,3-3-3-15,1 0-3 0,2-5 0 0,-4 4 2 0,4-8-2 16,-3-1-3-16,-6 0-8 0,-13 1-15 0,1-2-27 15,-7 2-27-15,-4 0-42 0,-2-4-55 16,-7 2-61-16,-3 1-247 0,-4 5-513 0,0 0 228 0</inkml:trace>
          <inkml:trace contextRef="#ctx0" brushRef="#br0" timeOffset="6712.82">27174-1662 102 0,'0'0'207'0,"0"0"-15"0,0 0-12 15,0 0-11-15,0 0-6 0,0 0-9 0,-15 29-1 0,11-12-3 16,-2 1-9-16,3 3-8 0,-3 8-8 16,4-3-9-16,-1 3-9 0,6 9-8 0,-3-10-10 0,2 9-5 15,-1-8-7-15,4-4-10 0,-2 2-1 0,1 3-5 16,4-6-5-16,-5 0-2 0,1 0-7 0,2-7-7 16,2 4-4-16,-2-3-2 0,-3-1-5 0,1-4-10 15,2 2-12-15,-3-5-22 0,3 0-18 0,-3-2-19 16,-3-8-26-16,1 17-21 0,2-12-30 0,-3-5-25 15,0 0-52-15,0 0-160 0,0 0-395 0,0 0 175 16</inkml:trace>
        </inkml:traceGroup>
      </inkml:traceGroup>
    </inkml:traceGroup>
    <inkml:traceGroup>
      <inkml:annotationXML>
        <emma:emma xmlns:emma="http://www.w3.org/2003/04/emma" version="1.0">
          <emma:interpretation id="{51E08527-E81A-4795-9066-80B4E20A0A0E}" emma:medium="tactile" emma:mode="ink">
            <msink:context xmlns:msink="http://schemas.microsoft.com/ink/2010/main" type="paragraph" rotatedBoundingBox="3023,4243 24952,4114 24959,5189 3029,53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638CCF-CF74-40B8-8C8E-ADB898703C0A}" emma:medium="tactile" emma:mode="ink">
              <msink:context xmlns:msink="http://schemas.microsoft.com/ink/2010/main" type="line" rotatedBoundingBox="3023,4243 24952,4114 24959,5189 3029,5318"/>
            </emma:interpretation>
          </emma:emma>
        </inkml:annotationXML>
        <inkml:traceGroup>
          <inkml:annotationXML>
            <emma:emma xmlns:emma="http://www.w3.org/2003/04/emma" version="1.0">
              <emma:interpretation id="{C6E5F79F-DD96-454C-AE4F-75355D01B991}" emma:medium="tactile" emma:mode="ink">
                <msink:context xmlns:msink="http://schemas.microsoft.com/ink/2010/main" type="inkWord" rotatedBoundingBox="3023,4243 6143,4225 6148,5014 3027,5032"/>
              </emma:interpretation>
            </emma:emma>
          </inkml:annotationXML>
          <inkml:trace contextRef="#ctx0" brushRef="#br0" timeOffset="10383.4">0 141 21 0,'0'0'164'0,"1"-11"-11"0,-1 11-7 0,5-10-7 15,-5 10 0-15,6-8-15 0,-6 8-4 0,3-9-6 16,-3 9 1-16,4-10-3 0,-4 10-1 0,0 0-1 16,6-8 8-16,-6 8 2 0,0 0-4 0,3-10-2 15,-3 10 0-15,0 0-2 0,0 0-2 0,0 0-4 16,0 0-1-16,-1-13-8 0,1 13-1 0,0 0-4 15,0 0-7-15,0 0-12 0,0 0-4 0,0 0-9 16,0 0-7-16,0 0-5 0,0 0-7 0,0 0-5 16,0 0-4-16,0 0-2 0,0 0-2 0,0 0-3 15,19 30-5-15,-12-18-1 0,1 4-2 0,2 4-3 16,2 1 4-16,2 1-3 0,-1-2-2 0,0 2-2 16,1 2 1-16,-4 0-3 0,4-6 1 0,-2-4 2 0,0 7-2 15,-3-8-3-15,1 1 5 0,-1 1 1 16,1-2 2-16,-2-1-4 0,-1 0 5 0,1-4-7 15,-2 2 2-15,0-3 1 0,0-1-2 0,1-1 3 0,-7-5-1 16,9 11-3-16,-9-11-1 0,9 5 2 0,-9-5 6 16,4 5-2-16,-4-5 12 0,0 0 1 15,0 0-3-15,0 0-4 0,23-15 1 0,-16 9-4 0,1-9-7 16,-1-1 6-16,5-9-7 0,-4 3 0 0,1-12 1 16,0 6 0-16,1-10 0 0,-1 3-3 0,-5 1 9 15,5 6-11-15,-4 3 0 0,1 1-2 0,0 0 0 16,-5 5 5-16,-1 4-7 0,3-1 9 0,-3 4-12 15,3-2-3-15,-3 14-16 0,-1-16-8 0,1 16-23 16,0-10-34-16,0 10-31 0,0 0-10 0,0 0-12 16,0 0-17-16,0 0-30 0,0 0-16 0,0 0-18 15,0 0-53-15,-5 46-140 0,8-36-448 0,0 0 198 16</inkml:trace>
          <inkml:trace contextRef="#ctx0" brushRef="#br0" timeOffset="11826.89">563 284 30 0,'2'7'186'0,"-2"-7"-18"0,4 13-4 0,-1-5-12 16,2 2-19-16,-5-10-11 0,6 15 0 0,-2-9-6 16,-4-6-5-16,9 10-5 0,-3-2-7 0,2-1-3 15,-8-7-9-15,15 6-6 0,-5-2-5 0,2-1-5 16,-2-2-4-16,7-1-8 0,-2-1-4 0,4-2-7 16,0 0-5-16,1-1-3 0,4-4-2 0,-5 3-5 15,0-2 0-15,2-4-7 0,5 0-3 0,-11 1-1 16,1-1-2-16,0 1-3 0,-2-4-3 0,2 3-3 0,-5-6 0 15,1 3-5-15,-5-1 5 0,-1 1-5 16,-1-2 2-16,-4 2-1 0,1 2 1 0,-2 2 1 16,0 10 12-16,-8-21 7 0,5 13 6 0,-6 0 4 0,0 4 8 15,0-3-4-15,-3 4 7 0,-3 3-2 0,-2 0-1 16,-3 3-2-16,1 4-1 0,-4 3-4 0,-1 1 2 16,2 3-4-16,3 2-2 0,2-4-6 0,4 1-2 15,2 0-3-15,1 2-1 0,3-1-7 0,4 1 2 16,-3 1-1-16,3 0-2 0,6 0-3 0,-3-1 1 15,1 1 3-15,5-2-4 0,-3-3-4 0,3 3 2 16,1-4-4-16,5 1-6 0,0-3-7 0,0-2-1 16,-1 1-6-16,1-4-3 0,3-2 0 0,-2-1 2 15,3 0-4-15,-1-4 0 0,3 1 2 0,-3-4 3 0,3-3 2 16,-3-2 0-16,-3 2-3 0,4-8 2 16,-2 2 1-16,-2-6 2 0,0 2 2 0,-4 3 2 15,-2-1-1-15,2 3 1 0,-4 1 1 0,-2 4 1 0,2 0 3 16,-2 0 2-16,-2 10 0 0,4-11-2 0,-4 11-4 15,3-11 2-15,-3 11-2 0,0 0 5 0,0 0-2 16,0 0 2-16,0 0 0 0,14 21 2 0,-10-10-3 16,2 3 3-16,2 0-2 0,-2 2 1 0,3-2-1 15,-2 1 5-15,5-1-4 0,0 0 1 0,3 3-2 16,-2-3 3-16,2-4 0 0,2 0 2 0,-3 1-6 16,4-7 2-16,-1 0 3 0,1-1 1 0,1-3-3 15,0-1 1-15,7-5-2 0,-8 2 3 0,6-6-2 16,-2-1 1-16,2-3-1 0,-2-3 2 0,3 0-3 15,-4-3 3-15,5-9-5 0,-8 8-2 0,4-13-1 16,-1 2-3-16,1-3-4 0,-5-5-2 0,-4 5-3 16,-1-3 4-16,1 1-4 0,-5-2 2 0,-2 12-4 15,-2-8 14-15,-4 10-3 0,-3-4-2 0,3 3 5 16,-3 4 5-16,-3 4 7 0,-1-2 5 0,-4 3-1 0,4 4 13 16,-2 2-2-16,-3-1-3 0,5 2 0 0,-4 3-3 15,2 4-1-15,9 3-1 0,-19-4-1 0,5 4-1 16,1 4-2-16,1-1 2 0,0 7-6 0,2 4 4 15,-7 4-4-15,4 6 3 0,2 0 1 0,1 1 5 16,3 4-3-16,-1 12 3 0,1-8-9 0,4 7 11 16,3-4-3-16,0 2 3 0,3 0-2 0,1-2-1 15,8 5-2-15,-1-7 0 0,-1 1 2 0,3-3-7 16,-1-4 4-16,3-4 1 0,0 0-6 0,-1-2 1 16,0-4 1-16,0-2 0 0,-1 0 1 0,1-7-1 15,-1 1 0-15,1-3-3 0,1 2 4 0,1-7 0 16,0 2-2-16,2-4-2 0,-1-4-2 0,1 1 7 15,-5-5-5-15,5 1 2 0,-2-3-7 0,4-4 2 0,-1-3-4 16,-6 7-4-16,4-11-4 0,-8 2 1 16,3-4-4-16,1 4 3 0,-2 0 0 0,-1 1 0 0,-7 1 3 15,6 3 1-15,-5-1-2 0,-1 6 3 0,3 0 0 16,-3 2 1-16,-3 7 2 0,6-11-2 0,-6 11-4 16,6-6-1-16,-6 6 2 0,0 0 1 0,0 0 1 15,0 0 3-15,9 18 2 0,-9-18 0 0,6 23-2 16,-3-9-3-16,2-1 6 0,4 0 0 0,-2 4-1 15,1 0 3-15,-1-2 0 0,0 2-1 0,7-3-1 16,-2 0 1-16,-2 1 0 0,4-2 1 0,-4 0 4 16,4-6-6-16,-3 3 0 0,3-2 2 0,-4-4 1 15,1-1 0-15,1 1 1 0,0-2-3 0,-2-2 0 16,6-2 5-16,-1-2-6 0,-3 0-2 0,2-6 1 0,-1-1-2 16,-1 4-6-16,-3-7-5 0,3 1-8 0,-3-4-2 15,3-5 0-15,-5 0 2 0,-1 0-1 0,5-1 2 16,-5 6 2-16,-2 0 6 0,2 3-3 0,-1 0 3 15,1 0 2-15,-5 7 4 0,-1 7 1 0,3-17 0 16,-3 17 1-16,0-9 2 0,0 9-2 0,0 0 0 16,6-12-3-16,-6 12 5 0,0 0-4 0,0 0 2 15,0 0 0-15,0 0 5 0,0 0-4 0,24 24 5 16,-21-17 0-16,0 4 4 0,3 0-1 0,1 3 3 16,1-1-2-16,-1 0 5 0,1-1-3 0,2 0 3 15,0 0-1-15,2 3 3 0,0-6-3 0,2 2 1 16,-1-1 3-16,1-3 5 0,-2-2-4 0,2 2 2 15,1-3 0-15,-1-2 1 0,4-2-2 0,0-2-6 0,-2-2 1 16,2-1 0-16,1-2 0 0,4 0-1 16,3-4-1-16,-12-1-4 0,8 0-1 0,-1-6 3 0,0 2-3 15,-2-2 2-15,-2 0-2 0,-7 2 1 0,2 3-2 16,-1-3 3-16,-5 4-1 0,1-2-5 0,-1-1 5 16,-6 4 1-16,3 4 2 0,-3 7 1 0,0-18 0 15,0 18-3-15,-9-11 2 0,9 11 3 0,-13-6-4 16,13 6-2-16,-20 0 3 0,20 0-5 0,-19 9-4 15,8-4 6-15,5 3-6 0,-4 1 7 0,4 1-11 16,3 2 4-16,-4 1-3 0,5-2 4 0,-1 2-2 16,8 2 6-16,-2-2 1 0,6-1 0 0,0 2 0 15,4-1 7-15,2 1 2 0,4-2 21 0,7-1-12 16,0-2-7-16,0 1-1 0,7-6 0 0,-7 2-5 16,6-2 6-16,-4 0-1 0,0-2-6 0,4-2-4 0,-10 0-21 15,0 0-27-15,-5 0-33 0,2 0-37 16,-10 1-47-16,-9-1-58 0,15 0-81 0,-15 0-219 15,0 0-560-15,0 0 248 0</inkml:trace>
        </inkml:traceGroup>
        <inkml:traceGroup>
          <inkml:annotationXML>
            <emma:emma xmlns:emma="http://www.w3.org/2003/04/emma" version="1.0">
              <emma:interpretation id="{A71D5D2B-5CC9-40C5-B0E9-9B932E4DDE6A}" emma:medium="tactile" emma:mode="ink">
                <msink:context xmlns:msink="http://schemas.microsoft.com/ink/2010/main" type="inkWord" rotatedBoundingBox="6789,4539 8534,4528 8539,5263 6793,5273"/>
              </emma:interpretation>
            </emma:emma>
          </inkml:annotationXML>
          <inkml:trace contextRef="#ctx0" brushRef="#br0" timeOffset="12460.03">3867 171 20 0,'0'0'261'16,"0"0"-17"-16,1-10-15 0,-1 10-21 0,0 0-16 15,0 0-9-15,0 0-7 0,0 0-5 0,0 0-8 16,17 21-3-16,-11-13-8 0,-2 7-7 0,2 4-3 16,8 2-9-16,-8 4-10 0,1 0-7 0,2 0-9 15,-5 1-10-15,5-1-8 0,0-1-12 0,-3 4-4 0,2-4-12 16,-2 2-2-16,1-1-9 0,2-2 0 0,-4 1-5 16,-4-7-7-16,7 6-4 0,-8-6-20 0,2 0-16 15,1-7-20-15,2 7-19 0,-5-8-23 0,6 2-24 16,-6 0-30-16,0-2-28 0,0-9-33 0,3 17-34 15,-3-17-244-15,0 0-495 0,0 0 220 0</inkml:trace>
          <inkml:trace contextRef="#ctx0" brushRef="#br0" timeOffset="12850.07">3782 304 98 0,'-6'-13'197'0,"4"2"-7"16,-4 0-8-16,6 0-5 0,0 11-11 0,-3-20-5 16,3 9-14-16,0 11-17 0,0-22-7 0,0 11-14 0,0 11-10 15,6-20 0-15,-3 9-10 0,2 2-8 0,1 0-1 16,0 0-4-16,-2 3-5 0,2-3-4 16,3 1-3-16,-3 0-9 0,5 2 3 0,-4 0-10 0,6 1 2 15,2-4-4-15,-1 3-8 0,5-3 3 0,-5 4-2 16,3-3-7-16,3 5-1 0,-2 2 0 0,0-3-1 15,0 1-3-15,2 3 1 0,0 0-3 0,1 0 0 16,-2 4-1-16,6-1-6 0,-11 3 4 0,5 0-3 16,-5-1-3-16,1 1 0 0,-2 5 5 0,0-4-5 15,-1 0-4-15,-4 4 6 0,-2 0 4 0,-2 2 7 0,-2-3 3 16,-1 2 3-16,-2 1 2 0,-1-1-5 16,-5 4-1-16,-4-6-3 0,-1 5-1 0,-1-5-2 15,0 1-5-15,-2-1 0 0,1-1-5 0,1-1-15 0,-4-1-13 16,1 0-17-16,4-2-16 0,-1 1-26 0,-1 0-20 15,2-2-27-15,5-1-28 0,7-3-36 0,-9 4-36 16,9-4-219-16,0 0-474 0,0 0 210 0</inkml:trace>
          <inkml:trace contextRef="#ctx0" brushRef="#br0" timeOffset="13482.36">4417 263 123 0,'0'0'248'0,"0"0"-7"16,9-7-7-16,-9 7-11 0,11-7-15 0,-3 3-20 16,0-1-14-16,1 0-20 0,1 1-13 0,2-6-17 0,2 5-11 15,-1-3-12-15,6-2-11 0,-2 2-8 0,5-5-7 16,-2 3-7-16,-4 2-7 0,3-3-5 0,-2 3-7 16,-1 0-3-16,4-1-4 0,-5 2-5 0,-2-4-8 15,0 1 1-15,-4 5 1 0,-1 0 3 0,1-5-3 16,-9 10 4-16,4-12-4 0,-4 12-1 0,3-13-10 15,-3 13 4-15,0 0-4 0,-13-18-6 0,2 15 1 16,-1 0 3-16,-1 3-6 0,-6-4 2 0,2 8 4 16,-2-2-2-16,-1 1-3 0,1 2 4 0,0 6-2 15,-7-1-1-15,10-4-3 0,-1 5-1 0,4 0-6 16,4 3 3-16,-1-1 3 0,1 5-1 0,1-5-1 16,5 3-1-16,-3-1-3 0,9 4 3 0,0-3-3 15,3 0 0-15,2-2-2 0,4 0 1 0,4-1-4 0,0-5-1 16,4 5-6-16,2-2 4 0,2-5-1 15,-2-2 2-15,4-3-4 0,1-1 1 0,1 2-1 0,2-5 3 16,-2-3-1-16,-4 2 3 0,1-3-1 0,4-4 5 16,-8 1-4-16,1 0 8 0,-6-1 6 0,-1 1 4 15,2 2 8-15,-1-5 3 0,-2 4 0 0,-3 0-1 16,3 3-1-16,-1-1-5 0,-4-1-3 0,-1 5-3 16,-8 3 1-16,16-5 4 0,-16 5-13 0,15-2 8 15,-15 2-7-15,13 2-1 0,-5 3 2 0,1-2-3 16,-2 5-3-16,2-2 2 0,0-1-2 0,2 2 3 15,-2 4 2-15,-2-2-2 0,-1-3-1 0,4 3 1 16,-1-2-4-16,-1-1 2 0,-2-1 1 0,-6-5 1 16,6 9 6-16,-6-9 11 0,7 6 18 0,-7-6 12 15,0 0 17-15,9 4 16 0,-9-4 2 0,0 0-6 0,0 0-8 16,0 0-7-16,11-22 6 0,-5 9-11 0,4-1-9 16,-1-1-8-16,0-2 1 0,4-3-7 15,-2-1-9-15,8 0-16 0,-2-4-9 0,2 4-10 0,0-3-18 16,1 7-20-16,2-2-17 0,-2 0-16 0,2 8-23 15,-9 0-17-15,4 3-29 0,-5 3-21 0,1 0-24 16,0 2-34-16,-4-3-45 0,-9 6-272 0,14 0-587 16,-14 0 260-16</inkml:trace>
        </inkml:traceGroup>
        <inkml:traceGroup>
          <inkml:annotationXML>
            <emma:emma xmlns:emma="http://www.w3.org/2003/04/emma" version="1.0">
              <emma:interpretation id="{DB3584F4-16A4-4285-A9C2-1C426FFB754C}" emma:medium="tactile" emma:mode="ink">
                <msink:context xmlns:msink="http://schemas.microsoft.com/ink/2010/main" type="inkWord" rotatedBoundingBox="9346,4239 11213,4228 11216,4847 9350,4858"/>
              </emma:interpretation>
            </emma:emma>
          </inkml:annotationXML>
          <inkml:trace contextRef="#ctx0" brushRef="#br0" timeOffset="13949.12">6323 50 9 0,'0'0'328'0,"0"0"-26"15,0 0-27-15,0 0-29 0,0 0-17 0,0 0-24 16,0 0-12-16,0 0-12 0,0 0-13 0,0 0-12 16,18 18-13-16,-13-12-14 0,-3 5-17 0,4-3-5 15,2 4-10-15,-2-1-5 0,1 0-16 0,-1-1-6 16,0 1-7-16,3 2-10 0,-4-5-4 0,1 2-15 16,-3-2-21-16,1 1-24 0,-4-9-28 0,6 13-28 15,-3-8-21-15,-3-5-22 0,6 10-25 0,-6-10-17 16,0 0-28-16,0 0-73 0,0 0-130 0,0 0-414 15,0 0 183-15</inkml:trace>
          <inkml:trace contextRef="#ctx0" brushRef="#br0" timeOffset="14225.02">6511-26 4 0,'0'0'162'0,"0"0"-16"15,18 0-2-15,-18 0-11 0,0 0-2 0,19 6-1 16,-14-2-8-16,-5-4-11 0,9 11-2 0,-3-5-1 15,-2 2-7-15,2 4-5 0,2-4-8 0,-5 0-8 16,3 6-2-16,1-2-7 0,-5-1 0 0,2 3 4 16,-4-3 0-16,6-4 1 0,-6 4-1 0,0 4 5 15,0-15-3-15,0 23 7 0,0-12-5 0,-6-1 0 16,0 1-1-16,-1 0 0 0,-2 0-8 0,-5-2-5 16,4 0-5-16,-4 0-3 0,-1-3-9 0,5 1-1 0,-3-1-7 15,-2-1-2-15,1-2-9 0,4 1-4 0,1-2-15 16,9-2-16-16,-17 4-15 0,17-4-20 0,-11 0-27 15,11 0-28-15,0 0-35 0,0 0-28 0,-14-7-35 16,14 7-225-16,0 0-455 0,0 0 202 0</inkml:trace>
          <inkml:trace contextRef="#ctx0" brushRef="#br0" timeOffset="14874.85">6791 94 62 0,'0'0'270'0,"0"0"-10"0,15-1-15 16,-15 1-13-16,0 0-18 0,9-3-16 0,-9 3-22 16,0 0-12-16,17 3-15 0,-17-3-16 0,15 2-15 0,-8 4-14 15,-7-6-4-15,13 11-11 0,-4-3-12 0,0-1 1 16,-4 0-8-16,4 0-8 0,-3 3-6 0,-2-2-2 16,5 0-6-16,-3-1-6 0,-4 2-2 0,4-2-4 15,-6-7-4-15,12 10-1 0,-11-2-4 0,-1-8 0 16,0 0-6-16,6 10 0 0,-6-10-2 0,0 0-3 15,0 0-4-15,6 9 1 0,-6-9-7 0,0 0-4 16,0 0-7-16,13-2-8 0,-13 2-6 0,14-11-1 16,-7 5-1-16,1-2 0 0,-1 2-3 0,5-5 5 15,-4-1 4-15,1 0 1 0,-2-2-2 0,3 3 5 0,-4-2-1 16,6 2 6-16,-7 6 3 0,1-1 13 16,-6 6 6-16,9-11 15 0,-9 11-1 0,7-9 5 15,-7 9 0-15,0 0-2 0,8-9-11 0,-8 9 5 0,0 0-2 16,0 0-1-16,0 0 4 0,0 0 0 0,0 0-3 15,25 12 2-15,-22-4-4 0,3-4 1 0,0 5-3 16,-2-2 0-16,5 3-3 0,-1 0 1 0,1 0-5 16,0 2 1-16,-2-1-2 0,5-2-1 0,-4 2 2 15,5-1 2-15,-1-2-9 0,-5-1-6 0,5-2-9 16,-4 0-12-16,1 1-7 0,1-3-6 0,4-3-8 16,-14 0-12-16,20 4-10 0,-8-8-10 0,-12 4-8 15,18-3 9-15,-7-5 4 0,-2 5 4 0,1-7 7 16,3 1 6-16,-4 0 5 0,-1-2 5 0,1-2 0 15,-2 0 9-15,1 0-1 0,-1-1 6 0,-1 2 10 16,0-3 16-16,-4 9 25 0,5-7 17 0,-4 6 16 16,-3 7 7-16,5-17 7 0,-1 10 1 0,-4 7-9 0,3-11-3 15,-3 11-5-15,0 0-6 0,6-7-9 0,-6 7-5 16,0 0 5-16,0 0-7 0,0 0 1 0,0 0 0 16,18 13 3-16,-18-13-2 0,9 12-4 0,-6-4-4 15,4 1 0-15,-2-2-4 0,-1 3-3 0,2 0 1 16,-1 0-4-16,1 2-3 0,0 1 1 0,-2-6 1 15,1 3-1-15,-1-3-11 0,-1 0-11 0,3 1-25 16,-6-8-26-16,4 13-34 0,-4-13-29 0,0 11-42 16,0-11-45-16,0 0-81 0,0 0-187 0,0 0-516 15,0 0 229-15</inkml:trace>
          <inkml:trace contextRef="#ctx0" brushRef="#br0" timeOffset="15035.53">7537-234 30 0,'0'-12'265'0,"0"12"-43"0,2-18-34 0,-2 18-26 15,9-11-27-15,-5 8-27 0,-4 3-41 0,12-9-40 16,0 4-38-16,-2 1-57 0,-10 4-120 0,17-6-203 16,-2-1 90-16</inkml:trace>
          <inkml:trace contextRef="#ctx0" brushRef="#br0" timeOffset="15269.05">7761-338 182 0,'3'5'217'0,"-3"-5"-16"0,0 0-16 0,4 16-13 16,-1-5-6-16,2-1-2 0,-1 8-6 0,-1-4-14 16,2 5-3-16,1 3-7 0,4 4-4 0,-1 0-11 0,1 8-12 15,1-7-6-15,-4-3-7 0,5 10-9 16,-3-7-2-16,-1-1-7 0,4 9-7 0,-5-10-7 0,4 2-2 15,-7-5-10-15,6 3-2 0,-4-2-6 0,-3-7-3 16,2 3-2-16,-1-7-5 0,-1 4-11 0,2-2-14 16,-5-2-20-16,3-3-26 0,-3-9-25 0,3 17-31 15,-3-10-37-15,0-7-32 0,0 0-59 0,0 0-177 16,0 0-432-16,0 0 191 0</inkml:trace>
          <inkml:trace contextRef="#ctx0" brushRef="#br0" timeOffset="15437.09">7818 130 135 0,'4'-18'280'15,"-4"18"-30"-15,18-13-21 0,-5 4-27 0,4 0-17 0,8-2-16 16,0 2-17-16,2-4-19 0,-1 1-9 0,2 2-16 16,0 1-12-16,-1 1-26 0,-2 1-35 0,2 2-61 15,-1-3-52-15,-8 3-56 0,-4 5-188 0,1-7-348 16,-7 4 153-16</inkml:trace>
        </inkml:traceGroup>
        <inkml:traceGroup>
          <inkml:annotationXML>
            <emma:emma xmlns:emma="http://www.w3.org/2003/04/emma" version="1.0">
              <emma:interpretation id="{52423524-0319-4328-9C95-CE58BCB0F2FC}" emma:medium="tactile" emma:mode="ink">
                <msink:context xmlns:msink="http://schemas.microsoft.com/ink/2010/main" type="inkWord" rotatedBoundingBox="11966,4415 13757,4404 13760,4904 11969,4915"/>
              </emma:interpretation>
            </emma:emma>
          </inkml:annotationXML>
          <inkml:trace contextRef="#ctx0" brushRef="#br0" timeOffset="16212.13">9209-93 249 0,'-19'0'243'16,"4"0"-12"-16,0 0-6 0,-5 4-8 0,4-3-12 16,0 1-17-16,-2 5-14 0,-2-3-17 0,4 2-11 15,-2 1-11-15,3-2-19 0,2 1-12 0,-1 1-12 16,4 1-9-16,-1-2-5 0,2 1-13 0,2 2-1 15,1-4-8-15,6-5-4 0,-9 14-7 0,9-14-6 0,0 12 0 16,0-12-4-16,0 11-7 0,0-11-3 0,6 15-2 16,0-10 1-16,-2 4-2 0,5-5-6 0,-9-4 1 15,14 7-4-15,-5-2-1 0,1-3 3 0,-1 2-5 16,0-1-4-16,2 3 3 0,0-4 4 0,-2 0-4 16,-9-2-2-16,26 2-3 0,-14-1 2 0,3 5-3 15,0-3 2-15,-2-1-4 0,3 2 1 0,-7-1-1 16,3 1 2-16,-4 0-6 0,-1 2 2 0,1-1 2 15,2-2 1-15,-3 3 0 0,-7-6 1 0,8 11 0 0,-2-4 0 16,-6-7 3-16,1 12 11 0,-1-12 5 16,0 0 4-16,-12 22 6 0,5-17 5 0,-2 2-2 15,-6 1-6-15,-3-3 4 0,0 4-6 0,-1-1-2 0,4-3 0 16,-3-2-1-16,2 1-7 0,1-2 0 0,-2 2-5 16,7-1 0-16,10-3-3 0,-18 2-11 0,11 0-20 15,7-2-20-15,-12 0-24 0,12 0-30 0,0 0-22 16,0 0-25-16,0 0-28 0,0 0-16 0,0 0-28 15,25-25-230-15,-13 14-480 0,1 0 212 0</inkml:trace>
          <inkml:trace contextRef="#ctx0" brushRef="#br0" timeOffset="16438.63">9321 88 119 0,'12'-7'232'0,"-12"7"-12"0,7-6 3 0,-7 6-5 15,0 0-7-15,0 0-10 0,0 0-12 0,0 0-17 16,9-5-20-16,-9 5-17 0,0 0-12 0,0 0-4 0,17 8-8 15,-17-8-8-15,10 10-6 0,-6-5 0 16,2 3-10-16,0 0-7 0,2 0-6 0,-1 5-2 16,4-6-8-16,-4 4-3 0,2 2-9 0,2-2-4 0,-7-1-6 15,7 2-2-15,-4-5-2 0,0 3-6 0,-1-3 1 16,0 0-7-16,0-1-8 0,-3 2-10 0,-3-8-25 16,9 8-18-16,-9-8-26 0,8 9-16 0,-8-9-26 15,0 0-28-15,3 7-42 0,-3-7-41 0,0 0-234 16,0 0-485-16,0 0 215 0</inkml:trace>
          <inkml:trace contextRef="#ctx0" brushRef="#br0" timeOffset="16601.02">9433-99 92 0,'-6'-8'257'0,"6"8"-26"0,0 0-31 0,-2-11-31 16,2 11-29-16,0 0-30 0,0 0-33 0,9-12-37 15,-9 12-36-15,14-5-40 0,-7 3-42 0,-7 2-123 16,13-1-218-16,-13 1 96 0</inkml:trace>
          <inkml:trace contextRef="#ctx0" brushRef="#br0" timeOffset="16923.07">9779-148 127 0,'12'-1'194'0,"-3"-2"-11"0,-9 3-13 16,25-4 1-16,-16 4-8 0,3-3-9 0,-12 3-10 16,24 0-9-16,-14 6-5 0,1-4-9 0,2 7-3 0,-4-5-3 15,-2 3 5-15,-1 0-3 0,0 7-4 0,-1-2 8 16,-2 4 6-16,0 1-7 0,-6 1 4 16,3 4-3-16,-2 1-3 0,1 0-5 15,-5-1-6-15,0-2-9 0,1 5 7 0,2-4-20 0,-1 2-7 0,2-7-5 16,1 2 1-16,-2 1-9 0,3-4-10 0,0 3 1 15,3-1-5-15,0-5-2 0,0 4-10 0,0-2 1 16,3 0-7-16,-2-5 1 0,4 0-6 0,-2 1 0 16,3-3 3-16,1-2-3 0,-1 1-13 0,3-6 0 15,0 3-5-15,3-3-14 0,-15 0-20 0,19 0-24 16,-19 0-4-16,20-3-31 0,-13-1-30 0,2-2-38 16,-9 6-50-16,12-12-44 0,-8 2-55 0,-4 10-217 15,2-18-558-15,-4 8 247 0</inkml:trace>
          <inkml:trace contextRef="#ctx0" brushRef="#br0" timeOffset="17448.48">9852 218 199 0,'0'0'246'0,"0"0"-15"15,0 0-12-15,0 0-14 0,0 0-9 0,-14-4-11 16,14 4-16-16,0 0-12 0,0 0-17 0,0 0-14 15,0 0-16-15,0 0-11 0,0 0-10 0,0 0-6 16,0 0-8-16,0 0-4 0,32-13-10 0,-32 13 0 16,16-3-9-16,-6 2 0 0,1 0-8 0,5 1-3 15,-1-3-4-15,3 0-2 0,-1 0-3 0,5-1-6 16,2-2-3-16,1 0 1 0,2 0-7 0,1-1 2 0,1 1-4 16,-1-3 1-16,-1 1-5 0,1 0 6 0,-1 1-5 15,0-1 0-15,-2 0-2 0,1-2-3 0,-12 4 3 16,6-1-5-16,-5 0 2 0,1-3 1 0,-1 3 1 15,-1-2-3-15,-4 0 5 0,-1 1 3 0,-2-2-6 16,-2 4 1-16,-2-4-3 0,-3 10 4 0,3-19-4 16,-3 8-1-16,0 11 2 0,-6-17-3 0,0 12-2 15,0-5-1-15,-6 2-1 0,-1 1 1 0,2 6 2 16,-2-4-3-16,-5 4-1 0,3 1-1 0,1 1-1 16,-3 2 0-16,-1 3 2 0,3 1 0 0,-3-1 1 15,4 5 0-15,4-2-3 0,-3 1 3 0,4 3-4 16,0 1 3-16,1 1-2 0,2 1 6 0,2-1-1 0,1 0 3 15,6 1-2-15,1-1 8 0,1 1 7 0,4 2 5 16,4-5 0-16,-1 1 4 0,7 1 4 16,2-2 2-16,5-2 0 0,2-3 0 0,0-1-2 0,4-2-2 15,-1-2 0-15,-3-1 0 0,4-2-4 0,-4 0-5 16,0 0-1-16,2-4-2 0,-6 3-4 16,-5-4 1-16,1-2-13 0,1 3-10 0,-5 0-12 0,0-2-22 15,1-2-33-15,-8 3-29 0,1-2-44 0,-2 3-45 16,-8 4-62-16,7-11-237 0,-7 11-532 0,0 0 235 15</inkml:trace>
        </inkml:traceGroup>
        <inkml:traceGroup>
          <inkml:annotationXML>
            <emma:emma xmlns:emma="http://www.w3.org/2003/04/emma" version="1.0">
              <emma:interpretation id="{B96B55F2-D771-4AC1-88E9-8D203289BEF1}" emma:medium="tactile" emma:mode="ink">
                <msink:context xmlns:msink="http://schemas.microsoft.com/ink/2010/main" type="inkWord" rotatedBoundingBox="14335,4255 17315,4238 17319,5020 14340,5037"/>
              </emma:interpretation>
            </emma:emma>
          </inkml:annotationXML>
          <inkml:trace contextRef="#ctx0" brushRef="#br0" timeOffset="19055.25">11428-239 92 0,'0'0'177'0,"0"0"-10"0,0 0-12 0,9-5-6 16,-9 5-3-16,0 0-8 0,0 0-9 0,0 0-7 15,2-12-9-15,-2 12-5 0,0 0-4 0,0 0-7 0,0 0-1 16,0 0 0-16,0-12-11 0,0 12 2 16,0 0-7-16,0 0-2 0,0 0-3 0,0 0-1 15,0 0-4-15,0 0-1 0,0 0-2 0,0 0-9 0,0 0 0 16,0 0-5-16,0 0 0 0,0 0 0 0,0 0-8 16,0 0 9-16,0 0-9 0,0 0 4 0,-17 31 1 15,7-19-3-15,1 3-1 0,-2 0 4 0,1 7 0 16,-2 3-4-16,0-2 0 0,0 3-3 0,3 0-9 15,0 0-4-15,3 0-2 0,0 0-1 0,2 8-2 16,4-5-1-16,0-3 5 0,4 10-19 0,-1-11 9 16,8 3 0-16,2-2-1 0,1 0-2 0,2-1-3 15,3-5-3-15,-1 2-2 0,5-4-18 0,-1-1-11 0,0-1-12 16,-1-1-19-16,-3-5-17 0,0 0-19 0,-3-3-27 16,-2 1-22-16,2-5-27 0,-1 1-35 15,-1-1-59-15,-5-1-173 0,-8-2-467 0,17 0 207 0</inkml:trace>
          <inkml:trace contextRef="#ctx0" brushRef="#br0" timeOffset="20152.27">11777-73 137 0,'0'0'236'0,"-7"-6"-8"0,7 6-10 15,0 0-11-15,0 0-10 0,-8-8-12 0,8 8-11 16,0 0-11-16,0 0-8 0,-7-10-13 0,7 10-12 0,0 0-5 15,0 0-12-15,0 0-11 0,0 0-11 0,0 0-11 16,0 0-6-16,0 0-9 0,0 0-5 0,0 0-3 16,0 0-6-16,0 0 2 0,0 0-3 0,0 0-2 15,0 0-2-15,0 0-3 0,21 30-2 0,-15-20 3 16,0-4-2-16,1 3-4 0,-1-1 5 0,3 1-3 16,-2 2 0-16,2-2 3 0,0 2 4 0,2 0-10 15,-1 0-2-15,1 0 3 0,-1 1-3 0,0 0 0 16,2-1-3-16,-4 0-2 0,4-1 0 0,-3 0-6 15,0 2-4-15,0 1 0 0,0-6 4 0,-2 7 0 16,1-6 4-16,-3 0-11 0,3-1-4 0,1 2 5 16,-5-2 4-16,5 0 2 0,-4 1-2 0,1-2-13 0,3 1 7 15,-9-7 4-15,9 13-4 0,-5-8 2 16,-4-5-1-16,8 7-1 0,-8-7-4 0,7 12 5 0,-1-9-3 16,-6-3 3-16,0 0 9 0,7 8-15 0,-7-8-1 15,0 0-2-15,8 7-4 0,-8-7 8 0,0 0-3 16,7 5-8-16,-7-5 7 0,0 0-2 0,0 0 3 15,8 6-1-15,-8-6-1 0,0 0 4 0,0 0-3 16,0 0 1-16,0 0 4 0,0 0 10 16,0 0-1-16,0 0 1 0,0 0 8 0,0 0 4 0,0 0 4 15,0 0 11-15,0 0-3 0,0 0 6 0,0 0-10 16,0 0-2-16,0 0-3 0,0 0-4 0,13-21 0 16,-10 13 5-16,0-4-22 0,2 0 5 0,-4-1-1 0,4-4 0 15,-2 1-5-15,1-3-3 0,-1-4-1 16,2 3-2-16,1-4-4 0,0-5-3 0,-1 3 4 0,-2 1-1 15,2 1-3-15,-2-1 1 0,1 8-2 0,1-1-1 16,-5 1-7-16,1 1 4 0,2 3 2 0,0-1 3 16,-3 4-6-16,2-4 5 0,-2 14-3 0,4-17-11 15,-4 17 14-15,2-14-3 0,-1 4-1 0,-1 10 3 16,0 0-2-16,2-15 1 0,-2 15-7 0,0 0 2 0,3-9-4 16,-3 9 0-16,0 0-3 0,0 0 3 15,1-15 5-15,-1 15-7 0,0 0-3 0,2-12 2 16,-2 12-2-16,4-9 4 0,-4 9 5 0,0 0-18 0,2-11-2 15,-2 11 5-15,0 0-13 0,0 0-4 0,1-11-15 16,-1 11-6-16,0 0-18 0,0 0-12 0,0 0-10 16,0 0-9-16,0 0-16 0,0 0-14 0,0 0-14 15,0 0-19-15,0 0-18 0,-30 18-22 0,26-9-18 16,4-9-35-16,-6 11-230 0,6-11-534 16,-8 11 237-16</inkml:trace>
          <inkml:trace contextRef="#ctx0" brushRef="#br0" timeOffset="21040.02">12401-166 50 0,'-6'-10'157'16,"6"10"-27"-16,0 0 13 0,-3-7-5 0,3 7-6 16,0 0-7-16,0 0-5 0,-8-8-5 0,8 8-7 0,0 0-5 15,0 0-6-15,0 0-8 0,0 0-6 0,0 0-9 16,0 0-8-16,0 0-4 0,0 0 0 0,14-14-2 16,-14 14-3-16,11-3-4 0,-11 3-2 0,14-2 1 15,-14 2-1-15,16-4-5 0,-5 4-1 0,-11 0-1 16,21 2-4-16,-21-2-2 0,19 2-2 0,-10 0-5 15,3 1 3-15,0-1-1 0,-3 4-10 0,1-3 6 16,-1 1 1-16,3 3-8 0,-3-4 1 0,-2 4 2 16,4-2 6-16,-2 2-6 0,-2-2 1 0,2 2-2 15,-1 1-3-15,-1-2 5 0,1 1-4 0,-2 2-2 16,0-1 0-16,0-3-3 0,1 2 1 0,-1-1-3 16,-6-6-1-16,9 14-2 0,-5-8 3 0,2-1-5 0,-6-5 1 15,8 11-1-15,-8-11 0 0,6 10-4 0,-6-10 1 16,1 6 2-16,-1-6 5 0,0 0-1 15,0 0 3-15,0 0-2 0,-10 16 0 0,10-16-2 0,-11 9-2 16,4-7-4-16,7-2 2 0,-13 9-1 0,4-7 2 16,9-2-5-16,-17 5 1 0,7-2-1 0,10-3-5 15,-14 4-13-15,14-4-19 0,-10 7-13 0,10-7-26 16,-9 5-25-16,9-5-23 0,0 0-24 0,0 0-34 16,0 0-52-16,0 0-145 0,0 0-405 0,0 0 179 15</inkml:trace>
          <inkml:trace contextRef="#ctx0" brushRef="#br0" timeOffset="20551.8">12451-153 98 0,'0'0'231'0,"0"0"-14"16,0 0-13-16,0 0-18 0,3 5-15 0,-3-5-3 0,0 0-2 15,5 11-8-15,-5-11-5 0,-2 13-6 0,2-13-8 16,-3 24-4-16,3-10-4 0,0 0-4 0,-1 3-14 16,1-2 3-16,1 2-8 0,-1 3-6 0,3-2-5 15,-1-2-4-15,-2 1-5 0,4 5-8 0,-2-4-1 16,2-2-5-16,-1 1-10 0,-1-2-8 0,2 4-3 15,1-3 8-15,-4 0-16 0,2-2-7 0,0 1-5 16,0 0-2-16,1-3-4 0,-1 1 1 0,2-2-10 16,-1-4 7-16,-2 4-9 0,-2-11-7 0,1 15-16 0,-1-15-7 15,5 9-15-15,-5-9-14 0,3 7-16 16,-3-7-13-16,0 0-15 0,0 0-13 0,0 0-24 16,-3 16-23-16,3-16-30 0,0 0-20 0,0 0-45 0,0 0-190 15,0 0-467-15,-20-23 208 0</inkml:trace>
          <inkml:trace contextRef="#ctx0" brushRef="#br0" timeOffset="21437.22">12988-163 21 0,'0'0'203'0,"0"0"-14"0,0 0-6 0,0 0-5 0,0 0-11 16,0 0-4-16,0 0-6 0,0 0-6 0,2 33-9 16,-2-33 1-16,1 16-12 0,-1-8-5 0,0 5-7 15,0-13-3-15,-1 18-6 0,1-5-5 0,1-2-3 16,-1 0-7-16,5 3-5 0,-5-1-2 0,1 0-10 15,2 2-4-15,0-2-1 0,-1-1-2 0,2 1-11 16,-2-2 1-16,2 0-8 0,-3 4-8 0,4-6 0 16,-4-2-2-16,4 3-4 0,-5-10-3 0,4 18-7 15,-1-12-4-15,-3-6 0 0,6 14 0 0,-6-14-11 0,3 11-11 16,-3-11-14-16,5 6-15 0,-5-6-15 0,0 0-16 16,0 0-25-16,0 0-17 0,0 0-32 15,-2 12-30-15,2-12-33 0,0 0-37 0,0 0-194 0,0 0-459 16,0 0 204-16</inkml:trace>
          <inkml:trace contextRef="#ctx0" brushRef="#br0" timeOffset="21962.61">13201-166 28 0,'0'0'149'0,"0"0"-7"0,15 0-8 0,-15 0-9 0,0 0-7 16,17 0-9-16,-17 0-5 0,0 0-10 0,15 5 1 15,-15-5-5-15,12 2-2 0,-12-2-6 0,9 3-5 16,-9-3-3-16,11 7-1 0,-11-7-3 0,12 8 7 16,-9-4-2-16,-3-4-10 0,11 8-3 0,-8 0 2 15,-3-8-1-15,7 12-2 0,-4-7 2 0,-3-5 1 16,6 16-1-16,-3-10-5 0,2 3 0 0,-4-1 0 15,4 1-2-15,-5-9-2 0,4 15-2 0,-4-5-8 16,5-4-2-16,-5-6-6 0,4 16 1 0,-4-16-4 16,3 17-1-16,-3-6-1 0,3-1 0 0,-3-10-6 15,1 19 1-15,-1-10-1 0,0-9-4 0,2 16 0 16,-2-16-3-16,0 17-2 0,0-17 1 0,-2 14 2 16,2-14 2-16,0 17-1 0,-1-6 2 0,1-11-1 15,-4 16 2-15,4-16-3 0,-5 15 0 0,4-9-1 0,1-6 2 16,-8 13-4-16,2-5 1 0,-1-2-2 0,1-1-2 15,-2 2 2-15,-2-2-5 0,2 0 0 0,-1 1 1 16,-1-2-1-16,10-4 0 0,-16 8-5 0,2-4-1 16,2-2 3-16,0-1 0 0,0 1-3 0,2 0 1 15,10-2-1-15,-21-2 0 0,9 2-5 0,12 0-3 16,-18-2-8-16,6 1-6 0,12 1-9 0,-18-3-2 16,18 3-6-16,-16-1-5 0,16 1-6 0,-12-2-11 15,12 2-16-15,-10-5-13 0,10 5-8 0,0 0-17 16,0 0-13-16,-17 0-19 0,17 0-10 0,0 0-26 15,0 0-39-15,0 0-127 0,0-13-371 0,0 13 164 16</inkml:trace>
          <inkml:trace contextRef="#ctx0" brushRef="#br0" timeOffset="22767.74">13773-171 76 0,'0'0'206'16,"0"0"-7"-16,0 0-13 0,0 0-5 0,0 0-14 0,0 0-15 15,0 0-16-15,0 0-9 0,0 0-8 0,0 0-7 16,0 0-9-16,0 0-3 0,-36 15-3 0,27-11-3 15,0 2-2-15,-5 2-5 0,6-5-9 0,-4 4-3 16,1 2-10-16,1-1-2 0,-2-1-8 0,4-2-7 16,1 5-2-16,-2-4-5 0,1 1-5 0,1 0-1 15,1 0-4-15,6-7-3 0,-9 15-1 0,6-9-5 16,3-6 0-16,-9 11 0 0,9-11-6 0,-4 14-1 16,4-14-2-16,-2 11-1 0,2-11-1 0,0 0-1 15,0 0-2-15,5 14 0 0,-5-14 0 0,7 8 1 0,-7-8-4 16,0 0 1-16,14 2-3 0,-14-2 3 15,14 3-3-15,-14-3 2 0,14 0-2 0,-14 0-1 0,16 4-3 16,-16-4 3-16,18 0-2 0,-18 0 4 0,17-4-6 16,-17 4 2-16,15 0 0 0,-15 0 0 0,14-1 0 15,-14 1-5-15,18 0 5 0,-18 0-2 0,15 0-2 16,-15 0 4-16,17 1-1 0,-10 3-1 0,-7-4 2 16,12 3-1-16,-12-3-2 0,10 2 2 0,-10-2-1 15,12 5 3-15,-12-5-3 0,11 7 3 0,-11-7 0 16,9 5-2-16,-5 0-3 0,-4-5 4 0,5 8-1 15,-5-8 2-15,9 7-1 0,-9-7 6 0,4 6-2 16,-4-6 2-16,0 0-1 0,6 14 9 0,-6-14-1 16,5 6 6-16,-5-6 1 0,0 11 0 0,0-11 0 15,1 15 7-15,-1-15-1 0,0 0 2 0,-7 17 1 0,2-9 3 16,2 1-1-16,3-9 1 0,-12 15 0 0,3-5 0 16,-1 0-2-16,1-3 1 0,-3-2-2 0,0 5-2 15,2-5 0-15,-4 0-2 0,1 2-4 0,-2 0 0 16,4-3 0-16,-1-1-4 0,4-2 0 0,8-1-3 15,-23 6-1-15,16-2-4 0,7-4 0 0,-20 0-6 16,20 0-12-16,-16-4-10 0,16 4-13 0,-14 0-15 16,14 0-15-16,0 0-22 0,-13-7-27 0,13 7-27 15,-6-7-29-15,6 7-21 0,-3-19-50 0,2 11-206 16,1 8-481-16,7-29 212 0</inkml:trace>
          <inkml:trace contextRef="#ctx0" brushRef="#br0" timeOffset="23712.31">13992-329 80 0,'0'0'164'15,"-21"6"-4"-15,21-6-11 0,0 0-11 0,0 0-6 16,0 0-14-16,0 0-6 0,0 0 1 0,0 0-7 16,0 0-5-16,0 0-8 0,0 0-1 0,0 0-2 15,0 0-4-15,0 0 0 0,0 0-8 0,0 0 0 16,27 13-2-16,-27-13 0 0,10 7-5 0,-10-7-1 0,14 5-2 15,-10 1-1-15,1 1-3 0,-5-7-4 0,9 11-5 16,-3-5 2-16,2 2-5 0,3 2-7 0,1-3 2 16,-6 0-2-16,1 3-5 0,7 1 5 0,-5-4-4 15,1 4 2-15,-1-1-6 0,0-2-7 0,0 3 2 16,-2-3-1-16,4 1-4 0,-1 4 4 0,-1-6 1 16,-1 0-5-16,-2 3 2 0,3 0-2 0,-2 1 1 15,0 0 4-15,-1-1-3 0,0 0 1 0,0 1-1 16,0 4-5-16,-3-2 3 0,3-1 3 0,0 1 4 15,-4 4-2-15,2-5 0 0,-2 1-1 0,2 4 6 16,-2-5-1-16,-1 3 2 0,2-2-2 0,-1-2 2 16,2 1 6-16,-2-1 14 0,-2-1-2 0,0-10 3 15,3 22-1-15,-3-12 12 0,0 2-8 0,0-12 13 16,0 22 1-16,-5-12 9 0,5 0 9 0,0-10-5 16,-6 18 2-16,2-1-3 0,-2-6-4 0,-3 1-4 15,3 1 0-15,-2 0-3 0,1-2-8 0,2 0-6 0,-1-2-4 16,-1-2-6-16,3 3-5 0,1 1-6 15,-2-3-2-15,-1-1-7 0,6-7 1 0,-4 15-4 0,1-9-4 16,3-6-6-16,-6 14 1 0,6-14-1 0,0 0-2 16,-3 11 1-16,3-11-4 0,0 0 1 0,0 0-1 15,0 10 1-15,0-10-5 0,0 0 2 0,0 0 1 16,0 0-2-16,9 7 2 0,-9-7-2 0,0 0-7 16,0 0-7-16,19-5-13 0,-19 5-21 0,0 0-21 15,15-11-28-15,-9 5-22 0,-6 6-42 0,10-15-21 16,-7 10-30-16,-3 5-36 0,3-15-42 0,-3 15-52 15,0 0-67-15,-6-17-244 0,6 17-695 0,-13-14 307 16</inkml:trace>
        </inkml:traceGroup>
        <inkml:traceGroup>
          <inkml:annotationXML>
            <emma:emma xmlns:emma="http://www.w3.org/2003/04/emma" version="1.0">
              <emma:interpretation id="{C8DE90FC-A0AB-4535-BA39-AABC43515A53}" emma:medium="tactile" emma:mode="ink">
                <msink:context xmlns:msink="http://schemas.microsoft.com/ink/2010/main" type="inkWord" rotatedBoundingBox="18161,4249 19628,4241 19634,5220 18167,5229"/>
              </emma:interpretation>
            </emma:emma>
          </inkml:annotationXML>
          <inkml:trace contextRef="#ctx0" brushRef="#br0" timeOffset="25328.59">15167 413 207 0,'0'0'245'16,"-13"-3"-13"-16,13 3-14 0,0 0-17 0,-14-5-20 15,14 5-19-15,0 0-16 0,0 0-16 0,0 0-14 16,0 0-12-16,0 0-7 0,0 0-13 0,46-5-5 16,-28 4-11-16,0 1-6 0,12-4-5 0,0 4-8 15,-2 0-4-15,1 0-3 0,2-2-5 0,2 1-1 16,-3-2-6-16,2-1-3 0,9 1-4 0,-10 2-1 15,0-2-3-15,-1-1-3 0,0 3 5 0,0-4-3 0,-3-1-2 16,1 2-2-16,-1-1-3 0,-3 3 1 16,-1-3-6-16,4 2 6 0,-7-1-2 0,-4-2 0 15,6 5-4-15,-5-2 2 0,4-4-2 0,-3 5 0 0,0-2-2 16,-5 0 1-16,3 0-2 0,-4 0 5 16,-3 1 0-16,2 0 8 0,-2-4 4 0,-9 7 5 15,13-6-1-15,-7 1-2 0,-6 5 5 0,6-7 0 0,-6 7-7 16,1-13 1-16,-1 13-3 0,-1-13 3 0,1 13-5 15,-9-12 1-15,2 4-6 0,-4 2 1 0,-1-1-4 16,-3 2-3-16,0-3 4 0,-4 4-3 0,-6 0 5 16,-1 1 0-16,-2 3 5 0,1 0 3 0,0 0 0 15,0 0 3-15,1 0-5 0,0 4 4 0,7-1-5 16,-1 0-3-16,3 0-2 0,0 2-2 0,2 0-2 16,3-2-3-16,2 2-14 0,2-1-9 0,-1 2-21 15,3 1-9-15,6-7-20 0,-5 9-22 0,5-9-31 0,0 0-35 16,11 16-32-16,-11-16-66 0,23 6-152 0,-7-5-440 15,2-1 195-15</inkml:trace>
          <inkml:trace contextRef="#ctx0" brushRef="#br0" timeOffset="24864.04">15370-135 137 0,'0'0'251'0,"7"-7"-9"16,-7 7-14-16,5-17-11 0,-2 10-14 0,-3 7-11 16,3-10-8-16,-3 10-17 0,1-15-14 0,-1 15-15 15,0-17-14-15,0 17-11 0,-6-15-7 0,2 5-12 16,-2 2-9-16,1-5-10 0,-4 6-3 0,5-7-6 15,-6 6-4-15,-2 0-4 0,3 1-4 0,-3 0-6 16,3 2-6-16,-3 1-6 0,12 4-3 0,-21-4-4 16,11 2-2-16,10 2-5 0,-20 3-2 0,13 0 2 15,-2 1-6-15,9-4-1 0,-14 14 0 0,10-6 1 0,1-1-3 16,-3 2-10-16,0 7-2 0,1-1 2 0,5 1-2 16,-1 6 2-16,-1 1 6 0,4 1 0 0,4 1 1 15,1 0 2-15,-1-1 2 0,2 1 11 0,2 2-6 16,-1 1 5-16,3 5 4 0,-1-5-2 0,8 3 5 15,-7-5 1-15,9 5 2 0,-3-1-4 0,-5-4 0 16,0-1 2-16,5 7 1 0,-9-7 1 0,2-2 0 16,-2 1-1-16,0-3-2 0,1 4 3 0,2-3 3 0,-3-2-6 15,-3-3 0-15,3 5-3 0,0-5-4 0,0-3-2 16,-2 5-1-16,1-7-6 0,2 5 1 16,-2-4 1-16,-2 2-3 0,1-1-3 0,-1-2 2 0,0-2-9 15,-3-3-12-15,1 0-16 0,-4-7-13 0,6 13-16 16,-3-7-16-16,-3-6-17 0,0 0-19 15,5 15-19-15,-5-15-29 0,0 0-32 0,0 0-38 0,-11 8-45 16,11-8-216-16,0 0-523 0,0 0 232 0</inkml:trace>
          <inkml:trace contextRef="#ctx0" brushRef="#br0" timeOffset="25639.25">16184 216 280 0,'0'0'268'15,"0"0"-20"-15,15 0-16 0,-15 0-21 0,0 0-20 16,12 2-19-16,-12-2-14 0,0 0-13 0,10 9-12 15,-4-1-12-15,2-4-6 0,1 2-12 0,-5 5-7 16,5 0-13-16,-1-1-2 0,-1 2-13 0,-1-3 0 16,3 1-12-16,-3-2-5 0,0-2 2 0,0 4-8 15,-6-10-4-15,7 11-3 0,-7-11 1 0,5 8 9 16,-5-8 5-16,4 7 18 0,-4-7 11 0,0 0 4 16,0 0-12-16,0 0 11 0,0 0-6 0,0 0-6 0,0 0 3 15,0 0-8-15,0 0 1 0,0 0-8 0,0-32-5 16,0 21-8-16,3-4-1 0,0-1-7 0,8 2-9 15,-5-7-2-15,1 8-7 0,1-5 0 0,5-2-40 16,2 4-6-16,4 1-18 0,-2 3-18 0,-1 2-24 16,-1 1-27-16,4 5-23 0,1-4-27 0,-1 4-31 15,1-3-35-15,5 4-43 0,-9 3-230 0,2-1-539 16,-4 1 238-16</inkml:trace>
        </inkml:traceGroup>
        <inkml:traceGroup>
          <inkml:annotationXML>
            <emma:emma xmlns:emma="http://www.w3.org/2003/04/emma" version="1.0">
              <emma:interpretation id="{048CCC38-EF40-4BF8-A002-0BE157480E02}" emma:medium="tactile" emma:mode="ink">
                <msink:context xmlns:msink="http://schemas.microsoft.com/ink/2010/main" type="inkWord" rotatedBoundingBox="20132,4301 22050,4290 22053,4832 20135,4843"/>
              </emma:interpretation>
            </emma:emma>
          </inkml:annotationXML>
          <inkml:trace contextRef="#ctx0" brushRef="#br0" timeOffset="26599.23">17109 196 105 0,'18'-6'232'0,"-11"3"-12"0,-7 3-11 0,17-10-7 15,-7 9-15-15,3-6-16 0,1 3-18 0,-2 0-14 16,1-3-16-16,2 0-12 0,0 0-13 0,1 1-4 15,-2-1-13-15,1-4-3 0,0 4-9 0,-2-1-7 16,-1-1-7-16,-2-1-3 0,-2 2-5 0,-2-2-7 16,0 3-1-16,-2-2-2 0,1-2-6 0,-5 11 2 15,1-16-4-15,-1 16-2 0,-3-19-1 0,-3 14-3 16,-1-3-7-16,7 8-1 0,-24-9-4 0,8 6 3 16,-1 5-5-16,-2-2-1 0,-1 1 2 0,3 5-3 0,-3 3 0 15,2-4-3-15,3 0-1 0,-1 6 2 0,3-1-4 16,-1 1 3-16,4 2-2 0,-1 0 3 0,5-1-2 15,3 5 0-15,0-4-1 0,3 2 4 0,3 0-7 16,0 1 4-16,5-2 0 0,2 0 0 0,4 1-2 16,5-1 2-16,-4-4 0 0,9 3 2 0,-2-2 1 15,2 0-3-15,-6-4 2 0,1-4-2 0,1 1-3 16,1-2 3-16,4-1-1 0,-6 2 4 0,2-3-3 16,-1-4 2-16,-3 1 0 0,0-5 5 0,-1 3 3 15,1-1 3-15,-5-2-2 0,3 0 1 0,-5 1 4 16,-3-1-4-16,7-3 0 0,-7 4 2 0,1 2-5 15,1-3 0-15,-9 8-6 0,9-13 3 0,-9 13-4 0,9-6-2 16,-9 6 0-16,10-7 0 0,-10 7 2 16,0 0-4-16,13-4-1 0,-13 4 3 0,14 0-4 15,-14 0 1-15,0 0 0 0,15 3 1 0,-15-3 0 0,12 3 2 16,-12-3-3-16,15 5 4 0,-5-4-1 0,-10-1 2 16,16 4 1-16,-2-4-2 0,2 0-3 15,-2-2 2-15,1 2-1 0,3 0-1 0,-5-3 1 0,2 0-1 16,-3-2 1-16,1-1 0 0,-4 1 0 0,8-2-1 15,-4 1-1-15,-6-1 5 0,5-3-4 0,-3-1 2 16,0-1-5-16,0 0 7 0,-4-2 3 0,-1 3 4 16,-2-3-2-16,-2 2 0 0,-3 0 0 0,-2-1 0 15,2 5 9-15,-3-1 3 0,0-1-3 0,-7 1-4 16,-1 3-1-16,-3 0-2 0,-3 1 0 0,4 5-4 16,-4 0 2-16,1 0 4 0,0 5-4 0,4 3 3 15,-3 0-1-15,0 2 1 0,3 1-4 0,0-4 0 0,2 7-4 16,1-1 3-16,3 1-3 0,-3 2 3 0,6-5-1 15,0 4-1-15,0 1 0 0,3-4-1 0,0 5-1 16,3-4 4-16,-2 2-6 0,4-6 1 0,1 1 4 16,0 2-1-16,3-4-7 0,0-4 2 0,1 3 1 15,1-1-1-15,2-2-8 0,-1-1-1 0,-9-3-4 16,21 3 2-16,-21-3-1 0,18-6 0 0,-5 2-2 16,2-2 3-16,-7-1-2 0,7-1 1 0,-5-3 0 15,2 0 4-15,0-2-1 0,-3 0 3 0,1-2-2 16,1 1-3-16,-1 1 7 0,-2 2 5 0,1-2 2 15,-3 4 7-15,0 2 3 0,-6 7 9 0,7-13 0 16,-2 7 5-16,-5 6 2 0,0 0-2 0,8-7-3 0,-8 7-3 16,0 0 1-16,0 0 3 0,0 0 9 15,0 0-2-15,0 0-4 0,17 13-2 0,-17-13-2 16,6 14-2-16,-3-4-2 0,1 1 1 0,-2-2-1 0,4 6-2 16,-3-7-3-16,6 7-4 0,-5-7-14 0,2 0-14 15,0 2-21-15,2-2-16 0,0-2-19 0,1 1-15 16,-1-1-27-16,2-1-21 0,-2 1-24 0,1-5-18 15,-9-1-23-15,19-1-30 0,-19 1-33 0,21-7-140 16,-15 0-436-16,6-3 193 0</inkml:trace>
          <inkml:trace contextRef="#ctx0" brushRef="#br0" timeOffset="27188.02">18142 57 181 0,'6'-17'199'16,"-3"9"4"-16,2 2 13 0,-5 6 0 0,3-18 2 16,-3 18-4-16,3-10-6 0,-3 10-12 0,0 0-17 0,0-14-16 15,0 14-13-15,0 0-16 0,0 0-11 16,0 0-10-16,0 0-15 0,0 0-7 0,0 0-6 15,-32 21-9-15,26-11-8 0,-1 1-12 0,0 2 2 0,1-1-6 16,-3 5-7-16,4-3-2 0,-2 3-2 0,2-3-7 16,4 3-3-16,1-6-1 0,-2 3-12 0,2-2 7 15,2-2-10-15,-2-10 7 0,4 19-2 0,1-14 3 16,4 3-10-16,-2-3 3 0,2-1-2 0,7 2-4 16,-1-5-3-16,2-2-5 0,2-5-3 0,1 4-10 15,3-5-1-15,0-1-13 0,1 0-6 0,-2-3-8 16,-7 0 0-16,4-6-17 0,1-2 0 0,-2-4-6 15,1 1-10-15,-3 0-9 0,4-2 4 0,-2-11 4 16,-3 12 3-16,2-8-1 0,-2 4 8 0,-4 6 7 16,-4-3 7-16,-1 1 17 0,0 0 13 0,-3 7 10 15,-1 3 17-15,-2-5 13 0,0 5 10 0,0-1 11 0,0 14 6 16,0-19-3-16,3 14-4 0,-3 5-6 0,0 0-1 16,-5-15-7-16,5 15-2 0,0 0-4 0,0 0-4 15,0 0 0-15,0 0 0 0,-19 22-3 0,13-11 0 16,3-1 0-16,-3 5-2 0,0 0-2 0,0 4-3 15,3 2 0-15,-6-4 2 0,6 5-1 0,-3 3-1 16,2-1-1-16,-1 4 3 0,2-11 0 0,0 8-3 16,3-4 2-16,0 0-3 0,-3-1 0 0,6-4 3 15,-1 1-3-15,-1-2 1 0,2 0-4 0,-1-5-2 16,1-3-7-16,1 4 2 0,2-4-5 0,2 1-4 16,-1-4 2-16,-7-4 0 0,19 5-3 0,-7-5 2 15,0 0 1-15,3-3 5 0,-1-1-6 0,-1-3 4 16,5 0 4-16,-3-3 1 0,0 4 11 0,-2-2 15 0,5-2 16 15,-5 3 9-15,2 0 8 0,-3-1 7 0,3 3-3 16,-1 3 3-16,-1-5 3 0,0 4-5 0,-1-1 2 16,0 3 5-16,5 2-2 0,-1 0-10 0,-1-1 1 15,3 4-14-15,-3-1 7 0,3 0-12 0,-3 2-1 16,3 0-2-16,-2 4-6 0,2-1-14 0,-2-4-24 16,2 3-39-16,0 2-39 0,-2-4-40 0,-2 3-53 15,-7-1-61-15,4-1-102 0,-2-5-180 0,-9-1-568 16,0 0 251-16</inkml:trace>
        </inkml:traceGroup>
        <inkml:traceGroup>
          <inkml:annotationXML>
            <emma:emma xmlns:emma="http://www.w3.org/2003/04/emma" version="1.0">
              <emma:interpretation id="{48A42F45-4C76-4146-883D-6955941F11D1}" emma:medium="tactile" emma:mode="ink">
                <msink:context xmlns:msink="http://schemas.microsoft.com/ink/2010/main" type="inkWord" rotatedBoundingBox="22781,4209 24953,4196 24957,4891 22785,4904"/>
              </emma:interpretation>
            </emma:emma>
          </inkml:annotationXML>
          <inkml:trace contextRef="#ctx0" brushRef="#br0" timeOffset="27876.09">19772-195 161 0,'-4'-15'297'16,"-2"0"-27"-16,2 1-31 0,2 3-24 0,2-4-23 15,0 15-24-15,2-26-35 0,3 15-27 0,1-1-32 16,2 4-39-16,1 1-39 0,4-1-37 0,2 1-50 0,-1 4-74 16,-2-1-101-16,1-3-286 0,2 5 127 15</inkml:trace>
          <inkml:trace contextRef="#ctx0" brushRef="#br0" timeOffset="27708.4">19768 15 290 0,'0'0'318'16,"0"0"-31"-16,0 0-28 0,0 0-16 0,0 0-8 15,12 4-3-15,-12-4-5 0,3 17-15 0,1-6-7 16,-1 1-13-16,3 2-6 0,0 1-12 0,-1 2-13 16,1 1 4-16,-2-1-26 0,1 1-12 0,1-2-4 15,-3 3-12-15,6-3-10 0,-3-1-7 0,1 0-14 16,-4-5-4-16,4 7-12 0,-1-10-1 0,-3 0-11 16,-1 4-11-16,-2-11-15 0,7 10-18 0,-7-10-31 0,5 7-16 15,-5-7-18-15,0 0-31 0,0 0-40 16,0 0-47-16,0 0-47 0,0 0-43 0,0 0-81 15,0 0-179-15,-24-28-569 0,16 17 252 0</inkml:trace>
          <inkml:trace contextRef="#ctx0" brushRef="#br0" timeOffset="28098.51">19995-337 28 0,'0'0'245'0,"0"0"-18"0,0 0-18 15,0 0-15-15,0 14-3 0,0-14-5 0,0 0-4 16,4 14-11-16,-1-1-8 0,2 2-4 0,-2 1-10 16,1 3-14-16,4 4-7 0,-1-1-9 0,-1 8-12 15,1-5-3-15,-2 3-10 0,4 1-8 0,3 5-6 16,-2 1-5-16,-1 1-7 0,-1-1-5 0,-2-5-8 16,1-5-4-16,3 3-4 0,-4-4-4 0,2 0-2 15,-1-5-12-15,-1-2 3 0,-3 3-3 0,6-9-15 16,-4 9-14-16,-1-9-20 0,-2 0-26 0,2-1-31 0,-2-2-28 15,-2-8-37-15,4 18-46 0,-4-18-58 16,0 0-201-16,2 6-484 0,-2-6 214 0</inkml:trace>
          <inkml:trace contextRef="#ctx0" brushRef="#br0" timeOffset="28614.99">20045 231 30 0,'0'0'210'0,"-10"-3"-14"0,10 3-4 0,0 0-22 15,0 0-7-15,0 0-15 0,0 0-14 0,0 0-12 16,0 0-16-16,0 0-7 0,0 0-9 0,0 0-6 16,0 0 3-16,21-14 1 0,-21 14-7 0,13-5-3 15,-2 4-10-15,-11 1-6 0,18-8-4 0,-8 5-9 16,0 2-2-16,5-2-7 0,-1-1-2 0,1-2-5 0,3-1-3 15,-1 2-2-15,3 0-5 0,2-3-4 0,-4 1 3 16,3-7-5-16,-2 9 0 0,4-7 0 0,-5 1-13 16,1 1 8-16,-4 1-2 0,-2 0-3 0,1 1 0 15,-4-1 1-15,-2 6 3 0,1-5-6 0,-3 3 5 16,-6 5-2-16,7-11-2 0,-7 11 4 0,2-11-4 16,-2 11 0-16,0 0-2 0,-8-17 1 0,8 17 3 15,-16-7-3-15,4 5-2 0,12 2 2 0,-20-5 3 16,7-1 0-16,1 4 0 0,12 2-1 0,-22-1 2 15,11-1 3-15,-4 2 1 0,15 0 5 0,-21 3-3 16,14-1-3-16,7-2-1 0,-13 8 0 0,2-5-4 16,11-3 4-16,-15 9 1 0,9-2-3 0,6-7 5 0,-9 13 0 15,6-6 2-15,3-7-1 0,-6 17 10 16,5-8-2-16,1-9 1 0,0 23 0 0,1-14 3 16,-1-9 1-16,5 23-5 0,1-10 2 0,0-3 0 0,3 1-4 15,1-1 2-15,-1 0-7 0,3 1 0 0,1 0 0 16,2-6-6-16,0 5-10 0,2-5-19 0,-1 0-19 15,2-2-21-15,0 0-17 0,1-2-18 0,-2 1-25 16,2-2-23-16,-1-2-24 0,1-2-17 0,-2 1-48 16,-2-4-139-16,3-1-399 0,5-2 177 0</inkml:trace>
          <inkml:trace contextRef="#ctx0" brushRef="#br0" timeOffset="29278.69">20685 88 88 0,'0'0'203'0,"6"-13"-5"15,-6 13-6-15,11-7-9 0,-11 7-10 0,3-6-8 0,-3 6-5 16,0 0-9-16,7-5-9 0,-7 5-6 0,0 0-8 15,10-6-10-15,-10 6-6 0,0 0-13 0,0 0-8 16,15 2-1-16,-15-2-7 0,0 0-7 16,12 10-4-16,-9-5-1 0,-3-5 0 0,12 13-7 0,-7-6 1 15,-2 0-8-15,-3-7 0 0,6 18-5 0,-2-8-1 16,-1-1-1-16,2-1-4 0,1 3 1 16,-1-3-10-16,1 2-1 0,-3-3-2 0,2 2-1 0,-5-9-3 15,10 12-3-15,-5-6-1 0,1 2-5 0,0-3 0 16,-6-5-1-16,12 8 1 0,-5-5-9 0,-7-3 2 15,14 4-11-15,-14-4 0 0,14-4-15 0,-14 4-1 16,18-9-13-16,-6 4-7 0,-3 0-4 0,5-5 0 16,-2 1-1-16,-3-3-1 0,0 2 1 0,1 1 7 15,2-4-4-15,-3 0 6 0,1 2 6 0,-5-1 9 16,-1 4 15-16,4 0 15 0,-2 0 9 0,0 1 9 0,-6 7 5 16,7-10 12-16,-7 10-1 0,5-11 4 0,-5 11-6 15,6-7 1-15,-6 7-5 0,0 0-3 0,0 0-9 16,0 0 0-16,2-11-5 0,-2 11-10 0,0 0 0 15,0 0 1-15,0 0-6 0,0 0 1 0,12 20 2 16,-12-20 6-16,6 9-10 0,-4 1-1 0,4 0-1 16,-6-3-5-16,3 3 4 0,0 1-3 0,0 0-6 15,3-2 8-15,-2-2 3 0,2 4 2 0,0-2-6 16,-1 2 3-16,-1-2-3 0,2 1 2 0,0-5-2 16,-6-5-2-16,7 13 0 0,-4-8 1 0,-3-5 5 15,12 5-8-15,-6 1 1 0,-6-6 2 0,0 0 1 16,15 0-2-16,-15 0-1 0,0 0 0 0,20-9-4 0,-13 5 5 15,-7 4-12-15,17-13-1 0,-11 6-5 16,2-4 4-16,-2-3 1 0,3 3-4 0,2-6 13 16,-2 3-5-16,-2-3-5 0,5 1 5 0,-4 1 2 0,2 0 4 15,-1 8 5-15,0-6 2 0,0 2 4 0,-6 6-3 16,4-4 0-16,-2 5-1 0,1-5 3 16,-6 9 3-16,10-8-1 0,-2 5-5 0,-8 3 5 0,0 0-2 15,10-4 2-15,-10 4-5 0,0 0 11 0,17 6-1 16,-17-6 20-16,8 9-4 0,-2-4 2 0,-6-5-2 15,6 17 3-15,-1-12-3 0,-2 5-1 0,1-2-10 16,7 4 12-16,-7 0-17 0,4 1 5 0,-7-2-1 16,5-4 2-16,-1 3-14 0,2 1-18 0,-5-4-31 15,-2-7-39-15,6 11-36 0,-6-11-44 0,4 14-44 0,-3-7-36 16,-1-7-53-16,11 5-278 0,-11-5-615 0,15 0 272 16</inkml:trace>
          <inkml:trace contextRef="#ctx0" brushRef="#br0" timeOffset="29531.99">21781 94 162 0,'9'5'307'0,"-9"-5"-28"0,0 0-20 0,0 0-23 16,0 0-21-16,0 0-14 0,8 7-5 0,-8-7-17 16,7 4 2-16,-7-4-13 0,12 10-8 0,-4-7-6 15,-8-3-5-15,13 4-5 0,-13-4-4 0,15 3-2 0,-15-3-2 16,16 4 9-16,-8-3 5 0,-8-1 1 15,15 0 0-15,-15 0 12 0,0 0 2 0,16-1-6 16,-16 1-11-16,8-4-11 0,-8 4-14 0,0 0-10 0,9-14-11 16,-9 14-4-16,2-7-18 0,-2 7-15 15,0 0-29-15,3-14-43 0,-3 14-52 0,0 0-54 16,0 0-78-16,0 0-71 0,-11-13-84 0,11 13-390 0,-15-4-796 16,15 4 352-16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6:33:38.65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1F17A3-B8C6-4EFC-B9C2-30255B35D55F}" emma:medium="tactile" emma:mode="ink">
          <msink:context xmlns:msink="http://schemas.microsoft.com/ink/2010/main" type="writingRegion" rotatedBoundingBox="891,12013 30941,11206 31099,17080 1049,17886"/>
        </emma:interpretation>
      </emma:emma>
    </inkml:annotationXML>
    <inkml:traceGroup>
      <inkml:annotationXML>
        <emma:emma xmlns:emma="http://www.w3.org/2003/04/emma" version="1.0">
          <emma:interpretation id="{9560D267-B2AB-4892-8B18-0EC721436820}" emma:medium="tactile" emma:mode="ink">
            <msink:context xmlns:msink="http://schemas.microsoft.com/ink/2010/main" type="paragraph" rotatedBoundingBox="891,12013 30941,11206 31067,15878 1017,16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1BF776-4D3B-4E8C-A422-3E24BB47B7A6}" emma:medium="tactile" emma:mode="ink">
              <msink:context xmlns:msink="http://schemas.microsoft.com/ink/2010/main" type="inkBullet" rotatedBoundingBox="912,12809 1747,12781 1750,12857 915,12884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>7 95 14 0,'0'0'135'0,"0"0"-1"0,-12-4-4 16,12 4-1-16,0 0-11 0,0 0-4 0,0 0-7 0,0 0 1 15,-9-7-8-15,9 7-6 0,0 0-2 0,0 0-2 16,0 0-6-16,0 0-5 0,0 0-1 15,0 0-7-15,0 0 0 0,0 0-5 0,0 0-7 0,0 0 2 16,0 0-5-16,0 0-4 0,0 0-5 0,0 0-5 16,0 0-5-16,0 0-1 0,0 0-7 0,0 0-3 15,0 0-1-15,0 0-3 0,0 0 0 0,0 0-2 16,0 0 0-16,0 0 2 0,0 0-2 0,53 2 0 16,-40-5 0-16,6 0 4 0,1 0 2 0,7-2 4 15,-1-1 2-15,3 0 0 0,10-1 4 0,-10 0-2 16,3 1 1-16,-1-3-1 0,8 6-4 0,1-3-1 15,-12 1 0-15,1 2-3 0,1 2-2 0,-4-5-4 16,3 3 3-16,-2 3-3 0,-2 0-5 0,2-4 0 0,-2 3 0 16,-5 1-4-16,-4 1 3 0,0-1-2 15,1 0-2-15,-1 0 5 0,-5 0 1 0,-11 0 1 0,17 4 1 16,-17-4 4-16,15 0 5 0,-4 0-2 0,-11 0 8 16,0 0-5-16,16 0 8 0,-16 0-1 0,0 0 1 15,14 0 0-15,-14 0 9 0,0 0 1 0,0 0-1 16,0 0-6-16,0 0-4 0,0 0-5 0,12-5-1 15,-12 5-1-15,0 0-5 0,0 0-3 0,0 0-2 16,0 0-4-16,0 0-6 0,0 0-21 0,0 0-23 16,0 0-26-16,0 0-21 0,0 0-33 0,0 0-42 15,0 0-55-15,9 7-48 0,-9-7-207 0,0 0-507 16,0 0 224-16</inkml:trace>
      </inkml:traceGroup>
      <inkml:traceGroup>
        <inkml:annotationXML>
          <emma:emma xmlns:emma="http://www.w3.org/2003/04/emma" version="1.0">
            <emma:interpretation id="{54AB5E97-1791-4351-891D-E4FFAB8E487F}" emma:medium="tactile" emma:mode="ink">
              <msink:context xmlns:msink="http://schemas.microsoft.com/ink/2010/main" type="line" rotatedBoundingBox="2227,12072 29553,11172 29606,12769 2280,13669"/>
            </emma:interpretation>
          </emma:emma>
        </inkml:annotationXML>
        <inkml:traceGroup>
          <inkml:annotationXML>
            <emma:emma xmlns:emma="http://www.w3.org/2003/04/emma" version="1.0">
              <emma:interpretation id="{E0A0F151-BE9A-4370-B759-2E62139D5D0E}" emma:medium="tactile" emma:mode="ink">
                <msink:context xmlns:msink="http://schemas.microsoft.com/ink/2010/main" type="inkWord" rotatedBoundingBox="2238,12398 4320,12329 4342,12997 2260,13065"/>
              </emma:interpretation>
            </emma:emma>
          </inkml:annotationXML>
          <inkml:trace contextRef="#ctx0" brushRef="#br0" timeOffset="818.26">1710-363 41 0,'0'0'211'0,"0"0"-10"0,0 0-8 0,-17-11-8 16,17 11-8-16,0 0-9 0,-17 0-10 0,17 0-8 15,-18 3-9-15,3 2-7 0,-3 1-5 16,1 1-7-16,-4 7-6 0,-2 0-9 0,-2 0-6 0,-3 0-4 15,2 2-6-15,2-4-9 0,0 5-6 0,-2-5-6 16,3 1-8-16,8-2-5 0,2 1-5 0,1-4-9 16,0 2-1-16,8-3-13 0,-2 4 6 0,1-4-5 15,2 3-4-15,3-10 1 0,0 15-4 0,0-15 0 16,5 16-4-16,1-8 0 0,0-1-3 0,4 1-3 0,0-2 1 16,7-3-1-16,-4 3-4 0,2-4 1 15,0 3 0-15,2-3-4 0,-3 4-2 0,1-6-2 16,5 1 1-16,-4 1-4 0,-1-2 4 0,0 4-4 15,1-4 0-15,-5 1-1 0,5-1 4 0,-5 0-3 16,-11 0 1-16,27 1-6 0,-17 1 4 0,2 1 2 16,-2-1-4-16,1 0 3 0,1 1 2 0,-3 3-2 0,-2-2-2 15,4 1 0-15,2 1 3 0,-4-1 0 0,0 3 4 16,1-3-4-16,-2 6-2 0,5-5 0 0,-5 2 3 16,2-1-1-16,-2-1 2 0,-1 4 0 0,-1-3-3 15,0 0 3-15,0 4 0 0,0-5-2 0,-3 2 0 16,-3-8 3-16,0 17 2 0,0-17 0 0,-8 17 7 15,2-5 5-15,-3-2 4 0,-4 0-1 0,-3 1 1 16,-1-3-2-16,-7 3 10 0,5-4-1 0,-3 0 5 16,-5-2 4-16,0-2 0 0,0 1 2 0,5-1-3 15,-2-3-3-15,-6 0 10 0,11 0-18 0,1-3 5 16,-2-1-4-16,4 1 4 0,2 0-16 0,4 2 5 16,10 1-2-16,-16-3-13 0,16 3-22 0,-9-7-24 15,9 7-22-15,-3-11-24 0,3 11-25 0,0 0-27 0,0 0-16 16,25-11-21-16,-9 9-29 0,-1-1-44 0,-1-1-196 15,4 3-483-15,0-2 213 0</inkml:trace>
          <inkml:trace contextRef="#ctx0" brushRef="#br0" timeOffset="1217.48">2010 87 126 0,'0'0'220'15,"0"0"-12"-15,9-4-16 0,-9 4-21 0,0 0-13 16,0 0-7-16,0 0-9 0,17 1-7 0,-17-1-11 16,0 0-9-16,19 7-10 0,-10-4-10 0,1 0-9 0,-1 1-6 15,3-2-6-15,-12-2 0 0,26 5-5 0,-13-3-7 16,2 2-6-16,0-1-4 0,-2-1-10 16,4-2 0-16,-1-2-2 0,-1 0-4 0,0 1-4 0,0-3-3 15,0-2-4-15,0 4-1 0,1-3-3 0,-1-1 0 16,-2-2-4-16,2 1-1 0,-3 1-1 15,0-4 2-15,-4 3-5 0,-1 0 4 0,-1-2-5 0,0 1-3 16,-2-1 1-16,-4 9 4 0,5-16-2 0,-5 16 2 16,-2-15 0-16,2 15-1 0,-7-13 1 0,-1 9 3 15,1-3 4-15,-5 4-1 0,-3-1-3 0,2 2 1 16,-5 2 2-16,0-2-1 0,-1 4-3 0,1 0 1 16,0 0-4-16,0 2 1 0,-1-1-2 0,4 2-2 15,0 1 0-15,-2 0-1 0,4 1-3 0,4-2 0 0,0-2-12 16,0 4-15-16,5 1-16 0,4-8-15 15,-6 11-16-15,6-11-17 0,0 15-24 0,0-15-26 16,7 12-23-16,0-9-24 0,-7-3-212 0,15 4-428 0,-3-3 190 16</inkml:trace>
          <inkml:trace contextRef="#ctx0" brushRef="#br0" timeOffset="1547.58">2507-25 163 0,'0'0'218'15,"0"0"-19"-15,12-3-22 0,-12 3-14 0,0 0-14 16,0 0-5-16,13 6-8 0,-13-6-14 0,9 10-2 16,-3-2-11-16,2 0-9 0,-3 1-8 0,4 2-5 15,2 0-11-15,-2-1-4 0,-2 4-6 0,4-2-10 16,1 1 1-16,-5-2-4 0,5-2-5 0,-4 2-5 16,-1-4 1-16,0-1-3 0,-1 0-2 0,-6-6-4 15,8 10 2-15,-2-4 11 0,-6-6 8 0,6 7 11 16,-6-7 14-16,0 0-6 0,0 0-3 0,0 0 3 15,0 0-2-15,0 0-3 0,0 0-6 0,0 0 7 0,-5-31-6 16,5 31 0-16,-3-29-14 0,0 15-2 0,3 1-4 16,3-5-4-16,-1 1-5 0,4-5-5 0,0 2-4 15,0 3-6-15,1 1-9 0,4-8-13 0,2 4-14 16,-1 7-15-16,0-3-18 0,1 3-21 0,2 2-17 16,-1-2-20-16,2 2-19 0,-1 2-21 0,0 0-23 15,1 2-27-15,-2 0-27 0,-4 1-216 0,-1 1-473 16,0-1 210-16</inkml:trace>
          <inkml:trace contextRef="#ctx0" brushRef="#br0" timeOffset="1823.51">3012-432 52 0,'5'-8'177'16,"-5"8"-10"-16,0 0-6 0,6-7-10 0,-6 7-5 15,0 0 5-15,0 0-13 0,0 0 1 0,10 25 6 16,-5-12-4-16,-2 5-2 0,3 6-2 0,-2 1-6 15,5 1-8-15,-3 10-1 0,5-1-5 16,-3 0-5-16,0-6-7 0,4 5-9 0,-3-8-1 0,3 0-9 16,0-4-9-16,0 3-9 0,-2-2-3 0,3 0-10 15,2-1-2-15,-4-1-9 0,-1-7-4 0,1 2-5 16,-2-3 3-16,1 0-2 0,2 2-5 0,-2-2-5 16,-2-2-4-16,-1-3-8 0,-1 2-14 0,2-4-13 15,-2 1-15-15,-3 1-18 0,1 0-20 0,-4-8-14 16,8 8-17-16,-8-8-23 0,4 10-17 0,-4-10-22 15,0 0-22-15,0 0-237 0,0 0-454 0,-12 11 201 16</inkml:trace>
          <inkml:trace contextRef="#ctx0" brushRef="#br0" timeOffset="2002.13">3074 108 159 0,'0'0'218'0,"0"0"-19"0,0 0-8 0,10-22-4 15,-4 15-10-15,4-1-12 0,4-2-20 0,2 1-5 16,7-2-20-16,0 0-7 0,3 1-13 0,1 0-7 16,-4 0-12-16,3 3-18 0,-1-2-27 0,-5 3-32 15,-4 1-37-15,2 0-53 0,0 1-36 0,-8 2-203 16,1-2-353-16,-2 2 156 0</inkml:trace>
        </inkml:traceGroup>
        <inkml:traceGroup>
          <inkml:annotationXML>
            <emma:emma xmlns:emma="http://www.w3.org/2003/04/emma" version="1.0">
              <emma:interpretation id="{FE4CEAAB-7747-42C5-A7CE-E0D790C3E9BF}" emma:medium="tactile" emma:mode="ink">
                <msink:context xmlns:msink="http://schemas.microsoft.com/ink/2010/main" type="inkWord" rotatedBoundingBox="5466,12128 8151,12039 8180,12896 5494,12984"/>
              </emma:interpretation>
            </emma:emma>
          </inkml:annotationXML>
          <inkml:trace contextRef="#ctx0" brushRef="#br0" timeOffset="2597.91">4565-147 155 0,'0'0'266'0,"-3"-15"-6"0,3 15-7 0,-5-12-9 16,5 12-12-16,-1-11-15 0,1 11-13 0,0 0-17 16,-3-11-15-16,3 11-21 0,0 0-14 0,0 0-7 0,0 0-6 15,0 0-1-15,0 0-11 0,27 26-3 0,-15-13-14 16,-5 1-2-16,5 3-10 0,-1-3-4 16,-1 3-14-16,5 3 3 0,-3-1-10 0,-2-3-4 0,-1 0-6 15,2 1-2-15,-1 4 1 0,2-6-14 0,-4 1-10 16,0 0-1-16,-3 0-27 0,4-3-22 0,-6-1-16 15,1 1-22-15,-2 0-19 0,-2-2-32 0,0-11-25 16,1 18-25-16,-1-18-36 0,-1 11-33 0,1-11-233 16,0 0-507-16,0 0 224 0</inkml:trace>
          <inkml:trace contextRef="#ctx0" brushRef="#br0" timeOffset="2747.9">4613-307 154 0,'-5'-22'258'0,"2"2"-31"0,2 3-21 16,1-1-22-16,0 0-16 0,4 3-20 0,-1-3-14 0,2 2-21 16,1-1-27-16,0 3-36 0,1 0-37 15,0 0-47-15,8 3-57 0,-3 0-179 0,2-9-292 16,-2 9 130-16</inkml:trace>
          <inkml:trace contextRef="#ctx0" brushRef="#br0" timeOffset="3038.72">4903-673 78 0,'0'0'297'0,"0"0"-28"0,0 0-28 0,0 0-23 0,0 0-16 16,0 0-10-16,0 0-5 0,-1 22-7 0,5-6-10 16,-1 0-16-16,5 9-8 0,1 0-8 0,0 3-8 15,4 7-10-15,-4 2-8 0,8 0-15 0,-7-1-1 16,9 4-12-16,-7-2-2 0,3-2-5 0,-3-2-3 15,8 2-12-15,-7-10 2 0,0 6-4 0,-1-4-2 16,2-4-11-16,-5 0 3 0,4 1-5 0,1-5-8 0,-4 4-3 16,-1-2-3-16,-2-7-4 0,-1 2 0 0,0-2-1 15,0 1-6-15,-1-1-13 0,-4-3-21 0,2 2-16 16,2-3-22-16,-5 2-16 0,3-5-23 0,-3-8-26 16,-3 14-27-16,3-14-26 0,-5 12-31 0,5-12-46 15,0 0-221-15,0 0-506 0,0 0 223 0</inkml:trace>
          <inkml:trace contextRef="#ctx0" brushRef="#br0" timeOffset="4170.75">5066 117 159 0,'-4'-7'216'0,"4"7"-14"0,0 0-10 0,0 0-10 0,0 0-7 15,0 0-10-15,0 0-9 0,-12-7-12 16,12 7-15-16,0 0-19 0,0 0-2 0,0 0-12 15,0 0-11-15,0 0-8 0,0 0-11 0,0 0-1 0,20-9-10 16,-20 9-3-16,17-7-8 0,-17 7 0 0,22-4-7 16,-5-2-5-16,-1 1-6 0,3-1 0 0,8 0-3 15,-1-1 0-15,-1-1-10 0,5-2 0 0,0 0-11 16,5-1-4-16,3-5-4 0,-2 2-7 0,-10 2-7 16,13 0 3-16,-3-4 0 0,-12 5 0 0,1 0-2 15,4-2-3-15,-9-2 0 0,3 2 2 0,-5-1 3 16,-2 1-2-16,-5 2 2 0,-1-2 1 0,-1 1 1 15,-3-2 5-15,-3 1-1 0,-3 3 1 0,0-3 3 16,0 13 7-16,-9-20-2 0,1 7 3 0,-1 2 6 16,-2 4 3-16,-4-4 9 0,0 4 3 0,-2 0 0 15,-2-1 10-15,-6 6-1 0,4-3 5 0,4 4 0 0,-5 0 10 16,4 1-1-16,-1 0 1 0,-5 1-6 0,4 1 1 16,4 2-5-16,3 2-3 0,-4 1-6 15,8 0 4-15,-4 2-6 0,7 0-3 0,-3 1-3 0,4 2-3 16,2 1-2-16,0 4 2 0,3-2 0 0,0-1-6 15,3 0-1-15,-1 3 4 0,4 4-4 0,3-5-1 16,-5 2 0-16,5-2-2 0,0 4 0 0,2-3 1 16,1-5 0-16,2 5 3 0,1-2-3 0,-3-3 3 15,0-1-3-15,3 0 4 0,2 0-3 0,-1 0 0 16,-1-5 0-16,1 1 2 0,-1 0-2 0,5-5-4 16,-4 6 6-16,3-6-4 0,-1-1-1 0,2-2-2 15,-1 1-1-15,0-1-1 0,1-4-7 0,-2 0-2 16,1 0-10-16,-1-2-5 0,0 0-4 0,1-4-4 0,-4 2-4 15,2 0 1-15,-5-5-1 0,-1-1 1 16,1 0 2-16,-1 0 2 0,1 1 2 0,-8-1 8 16,5-5-2-16,-3 3 10 0,-3 3 3 0,0-3 17 0,0 6 14 15,2-3 6-15,-5 3 7 0,0 2 4 0,0 9 2 16,3-18 1-16,-3 18 3 0,3-14 0 16,-3 14-5-16,1-10-2 0,-1 10-3 0,5-8-1 0,-5 8-6 15,0 0-4-15,13-5-3 0,-13 5 1 0,0 0-5 16,16 2-4-16,-16-2 3 0,14 11 6 0,-5-6 0 15,-3 1 2-15,1 3-3 0,2 2 1 0,2 0-2 16,-3 0-2-16,0-2-4 0,2 2 0 0,-1-1 1 16,-3 0-5-16,0 1 4 0,2-4-3 0,-1 0 0 15,2 3-3-15,0-3 2 0,-1 0-2 0,-3-1 1 0,-5-6 0 16,14 8 1-16,-5-7-2 0,-2 5-1 16,-7-6-2-16,14 1-5 0,-14-1-1 0,0 0-3 0,22-9-6 15,-13 2 5-15,2 1 0 0,-3-3-5 0,1-2 5 16,2-2-5-16,-4 1 1 0,5-2 1 15,-9-2 0-15,8 2-1 0,-8-2 4 0,3 0-4 16,-2 2 6-16,-1 5 2 0,3-4 5 0,-3 6-3 0,-3 7 3 16,3-15-2-16,1 10 2 0,-4 5-2 0,6-9 0 15,-6 9 1-15,0 0-3 0,0 0 3 0,0 0 3 16,0 0-2-16,0 0 4 0,11 25-1 0,-5-17-1 16,-3 5 1-16,0-1-1 0,-3-1 4 0,10 2 0 15,-7 0-5-15,3-1 6 0,-1-1-6 0,4 1 0 16,-3-1 1-16,4-2-4 0,-4 1 0 0,-2-2 5 15,2-1-1-15,3-2-3 0,-9-5 0 0,14 10 2 16,-8-9-9-16,-6-1 3 0,16 2-2 0,-16-2-9 0,17-2-2 16,-7-3 0-16,-1 0 0 0,-9 5 0 15,19-13-1-15,-11 5-1 0,4-3 3 0,-3-3 5 0,1 3-4 16,-1-4 3-16,-1 2-1 0,0 4 2 0,0-3 4 16,-5 2 4-16,3 6 4 0,1-3 5 0,-7 7 3 15,6-11 0-15,-6 11-2 0,8-7 2 0,-8 7 3 16,9-7-7-16,-9 7 6 0,0 0-7 0,0 0 6 15,0 0-8-15,22 9 11 0,-22-9 5 0,11 15 3 16,-6-10-5-16,1 5 1 0,-1-1 2 0,7 1-3 16,-5-1-1-16,2 2-5 0,2 0 0 0,-2 1 3 15,1-4-10-15,2 3 6 0,-5-5 0 0,2 1-6 16,2 0-8-16,-2-1-12 0,-5-1-18 0,5-1-24 16,-9-4-22-16,14 6-24 0,-14-6-28 0,12 6-33 15,-12-6-36-15,0 0-41 0,13-4-265 0,-13 4-547 16,6-11 243-16</inkml:trace>
          <inkml:trace contextRef="#ctx0" brushRef="#br0" timeOffset="4619.68">7181-471 33 0,'0'0'284'15,"0"0"-12"-15,1-11-11 0,-1 11-13 0,0 0-15 16,0 0-13-16,0 0-13 0,0 0-12 0,0 0-13 16,-10-14-11-16,10 14-15 0,0 0-12 0,0 0-11 15,-26 7-8-15,26-7 0 0,-20 10-20 0,8-4-2 16,1-1-9-16,-1 2-13 0,5 0-10 0,-7 0 4 16,3 3-6-16,3-3-11 0,-1 3-5 0,0-2-9 0,2 0-2 15,4-1-7-15,-3 4-5 0,1-5-2 0,2 4 2 16,3-10-2-16,-3 17-2 0,3-17 2 0,0 17-11 15,6-10-3-15,-6-7 2 0,8 13-2 0,1-5-2 16,-2-1-5-16,8 0-2 0,-7-3 3 0,3 4 2 16,3-3-3-16,-1 0-1 0,1 1 2 0,-5 2-4 15,4-2 6-15,3 1-2 0,-1 0-8 0,-4 3 3 16,-1-5 5-16,-1 5-7 0,2 0 3 0,-2-1 1 16,-3-3-2-16,1 1-4 0,-1 2 1 0,-3 0 2 15,-3-9 2-15,4 13 3 0,-1-3-1 0,-3-10 6 16,0 0-3-16,-7 20-1 0,1-13 1 0,0 1 3 15,-1 0-4-15,-5 0-1 0,1-1-12 0,-1 0-13 0,2-2-16 16,-4 1-23-16,-2-1-14 0,4 1-16 16,-4-2-25-16,2-1-28 0,-2-1-44 0,4 0-47 15,-1-2-82-15,13 0-186 0,-26-7-540 0,19 3 240 0</inkml:trace>
        </inkml:traceGroup>
        <inkml:traceGroup>
          <inkml:annotationXML>
            <emma:emma xmlns:emma="http://www.w3.org/2003/04/emma" version="1.0">
              <emma:interpretation id="{2D5A9883-E931-4515-B5EE-30AEA46DB48C}" emma:medium="tactile" emma:mode="ink">
                <msink:context xmlns:msink="http://schemas.microsoft.com/ink/2010/main" type="inkWord" rotatedBoundingBox="9133,12180 10179,12146 10199,12748 9153,12782"/>
              </emma:interpretation>
            </emma:emma>
          </inkml:annotationXML>
          <inkml:trace contextRef="#ctx0" brushRef="#br0" timeOffset="5308.43">8213-360 99 0,'0'0'286'0,"0"0"-13"16,0 0-4-16,0 0-17 0,0 0-14 0,0 0-18 15,0 0-16-15,0 0-25 0,0 0-10 0,0 0-8 16,0 0-16-16,0 0 7 0,0 0-5 0,6 31-11 15,-6-20-6-15,3 3-9 0,0 0-7 0,0 0-5 16,3 1-2-16,-2 3-16 0,2 0-2 0,2-2-3 0,-2 1-12 16,0 0-6-16,1-4-8 0,2 5-5 15,-2-5-2-15,2 2-5 0,0 0-5 0,-1-3-7 16,-2 0 3-16,4-1-4 0,-4-3-25 0,0 1-17 0,-1-4-28 16,1 3-9-16,0-3-17 0,-6-5-25 0,4 11-24 15,-4-11-23-15,9 9-19 0,-9-9-38 0,0 0-44 16,0 0-57-16,0 0-202 0,0 0-534 0,0 0 237 15</inkml:trace>
          <inkml:trace contextRef="#ctx0" brushRef="#br0" timeOffset="5514.89">8228-604 93 0,'0'0'86'16,"-9"-5"-4"-16,9 5-17 0,0 0-13 0,0 0-21 15,0 0-43-15,0 0-55 0,0 0-71 16,-3 32 32-16</inkml:trace>
          <inkml:trace contextRef="#ctx0" brushRef="#br0" timeOffset="5899.54">8604-290 119 0,'4'13'205'16,"-1"-3"-14"-16,3 2-11 0,-3-2-7 0,1 3-8 16,-1-4-14-16,0 1-4 0,0 0-9 0,-3-10-8 0,6 15-5 15,-4-8-8-15,-2-7-10 0,3 11-13 0,-3-11-5 16,6 9-13-16,-6-9-3 0,6 7-9 15,-6-7-4-15,0 0-7 0,0 0 1 0,3 10-11 0,-3-10-3 16,0 0-4-16,0 0-3 0,0 0-7 0,0 0-7 16,0 0-7-16,10-24-10 0,-4 17-9 0,2-6-8 15,1-2-2-15,-2 1-5 0,5-7 2 0,1 4 5 16,7 0-1-16,-8 2 2 0,-2 4-1 0,7-2 2 16,-7 1 6-16,2 4 2 0,-2 1 10 0,5-1 13 15,-4 5 5-15,2-1 5 0,-1 3 8 0,4 0 5 16,-16 1 9-16,27 6 11 0,-12-3-4 0,3 5 8 15,-1-2 1-15,-3 3 3 0,3 0-6 0,5 4 10 16,1-2-7-16,-10 2-6 0,9-2-4 0,-1 4-3 16,-1 0-5-16,1-2-11 0,-4 4 2 0,-2-5-6 15,-1-3-1-15,-1 2-15 0,1 0-19 0,-2-2-19 16,-2 2-39-16,-1 0-38 0,1 0-45 0,-7-3-54 0,3 0-83 16,0-3-196-16,-6-5-515 0,8 9 229 0</inkml:trace>
        </inkml:traceGroup>
        <inkml:traceGroup>
          <inkml:annotationXML>
            <emma:emma xmlns:emma="http://www.w3.org/2003/04/emma" version="1.0">
              <emma:interpretation id="{3C0C14BB-F1FE-41CC-8B79-EC921A492045}" emma:medium="tactile" emma:mode="ink">
                <msink:context xmlns:msink="http://schemas.microsoft.com/ink/2010/main" type="inkWord" rotatedBoundingBox="11385,11770 16893,11589 16946,13186 11438,13367"/>
              </emma:interpretation>
            </emma:emma>
          </inkml:annotationXML>
          <inkml:trace contextRef="#ctx0" brushRef="#br0" timeOffset="13443.76">10762-947 40 0,'0'-20'219'0,"0"20"-18"16,0-17-6-16,0 17-10 0,4-14-9 0,-4 7-16 0,0 7-16 16,9-14-7-16,-3 10-10 0,-6 4-15 0,7-6-9 15,-7 6-16-15,0 0-9 0,15 0 0 0,-15 0-5 16,11 16-3-16,-4-5-1 0,-1 6 1 0,2 5 2 15,-2 2-1-15,1 4-6 0,-1 9-4 0,3 0-2 16,0-3-6-16,0 7-3 0,-3 1-4 0,1-4-4 16,1 1 1-16,2-3-7 0,-1 1 0 0,-1-12-2 0,-2 3-2 15,1-3-3-15,4 1-3 0,-3 0-2 16,0-2-2-16,4-1-5 0,-5-3 4 0,4-3-3 16,-2-3-2-16,-2-1 2 0,4 2-6 0,-2-2 1 0,-5-4 0 15,3 0-3-15,-2-6 1 0,-5-3 2 0,10 13-3 16,-5-8 3-16,-5-5-6 0,7 6 4 15,-7-6 0-15,0 0 6 0,0 0-8 0,12 4 1 0,-12-4-3 16,0 0 1-16,0 0-1 0,0 0 1 0,0 0 0 16,-12-31-5-16,12 31 3 0,-13-15-4 0,-1 6 3 15,1 0 1-15,-5 1-6 0,-3-3 3 0,-4 4-1 16,-2 2 0-16,0 3 1 0,-3-3 0 0,-8 5-4 16,6 0 3-16,-6 1 1 0,8 3 0 0,0-1 1 15,2 1 6-15,1 3-8 0,1 3 7 0,1-3-3 16,9 0-1-16,-8 3 1 0,9-1 1 0,0 2-5 15,1 1 3-15,1 1-1 0,3 0 1 0,2 0-5 16,2 0 3-16,3 0 1 0,0-1-3 0,3-1 2 16,0-11 2-16,11 24-5 0,1-13 6 0,-3 2-1 15,5-6-5-15,7 6 2 0,5-5-1 0,-2 2 5 16,2-5 2-16,3 0-11 0,2-2 8 0,8-3-4 0,1-3 2 16,3-1 0-16,1-2-2 0,-3-4-1 0,0 3 2 15,5-1-3-15,-7-3-1 0,2-1-8 0,3 0 0 16,-4-1 4-16,-1-4 1 0,-5 3-4 0,2-3 4 15,3 3-9-15,-13-1 5 0,0-1 6 0,-1 1-2 16,-3-2-1-16,4 2 1 0,-4-2 2 0,-2 0 0 16,-1-1 0-16,-7 5 2 0,1 0 0 0,-1-3-3 15,-4 1 6-15,-2-1 0 0,0-2-2 0,-5 5-1 16,1-2 1-16,-2-2 2 0,-3 0-4 0,-2 6 5 16,-1-4 0-16,0 7-2 0,-3-3 1 0,2 0-1 15,-4 3 1-15,-2-2-3 0,-2 8 3 0,-3 1 1 16,-1 1-3-16,2 2-2 0,-2 3 2 0,1 2 0 15,-10 3 2-15,2 4 2 0,7-3-4 0,3 6-3 16,-2 3 1-16,4 0 4 0,2 3 2 0,3-1 0 16,3 2-6-16,5 3 4 0,2-1-1 0,5-2 2 15,0 0 0-15,3-2-1 0,2 0-1 0,4-2 1 0,3 2 2 16,2-7 1-16,0-1-3 0,1-1 3 0,1-2-3 16,3-4 2-16,-1-1 3 0,6-5-8 15,0 3-13-15,-3-4-14 0,1 0-20 0,-1-4-23 0,0 2-31 16,-2-5-21-16,-2-2-36 0,2-6-48 0,-4 0-258 15,-3-1-503-15,0-4 222 0</inkml:trace>
          <inkml:trace contextRef="#ctx0" brushRef="#br0" timeOffset="14750.71">11977-608 208 0,'0'0'235'15,"5"-10"-11"-15,-5 10-7 0,0 0-3 0,1-11-8 0,-1 11-13 0,0 0-10 16,0 0-13-16,0 0-14 0,0 0-13 0,-7-13-18 0,7 13-6 16,0 0-8-16,0 0-10 0,-33 15-6 15,19-7-5-15,-1 4-4 0,2 2-5 0,-5 2-6 0,3 2-1 16,-3 0-7-16,5 0-5 0,4-3-6 0,-1 3-5 16,4 3-7-16,-3-5-3 0,7 2-5 0,-1-2-2 15,3 1-1-15,5-1-7 0,-1 0 1 0,4-2 2 16,-1 0-6-16,5-1-4 0,1-6-2 0,2 4 0 15,8 0-2-15,-5-5-5 0,7-4-12 0,0 1-8 16,-5-3-6-16,3-1-3 0,3-3-10 0,-1-7 4 16,-2 2-3-16,2 0 0 0,-4-3 2 0,0 0 9 15,1-1-2-15,-7 0 0 0,0 1 3 0,3-5 3 16,-6 4 8-16,-3 2 7 0,4 2 7 0,-2 0 4 16,-3 0-4-16,-2 3 0 0,2-1-5 0,-1 2 5 15,1-1-7-15,-8 6 4 0,13-7 0 0,-1 7-5 16,-12 0 2-16,20 2 1 0,-10 1-4 0,3 5 2 0,1 1 0 15,1-1 3-15,0 2-5 0,1-1 6 0,-3 4 1 16,2-3-1-16,5 4 1 0,-5-4 1 0,-5-2-3 16,4 1-1-16,-4 2 1 0,2-5 4 0,-2 1-4 15,-2-2 1-15,-8-5-1 0,10 11 1 16,-4-5 1-16,-6-6 2 0,11 3-1 0,-11-3 3 0,0 0 2 16,7 4-7-16,-7-4 0 0,0 0 7 0,0 0-8 15,0 0 1-15,0 0-2 0,-1-28-4 0,1 28 0 16,1-16-2-16,-1 5-8 0,0 11 1 0,0-23-4 15,-1 11 5-15,4 1-5 0,1-3 3 0,-1 3-1 16,0 1 3-16,3 0 0 0,-3 0 1 0,3 2-1 16,3 1 2-16,1 0-5 0,2-3 2 0,2 1 1 15,-4 1-1-15,4 3 0 0,2-2 4 0,0 1-3 0,1 0-1 16,2 1 2-16,-2-1-1 0,3 2-1 16,-2-4 3-16,2 5-1 0,-1-2-1 0,8-4 0 15,-5 3 1-15,-2 2-4 0,-1-2 3 0,-1 1 2 0,1-1 1 16,-2-1 0-16,1-3-1 0,-5 5 2 0,1-2-4 15,-5 1 6-15,1 2-1 0,-3-1 0 0,-7 5 3 16,9-9-3-16,-9 9 4 0,3-9-4 0,-3 9 1 16,0 0-2-16,0 0 1 0,0 0 1 0,-25-12 0 15,12 15 1-15,13-3 1 0,-27 4 0 0,9 3-2 16,-5 0 6-16,4 2 1 0,4 0-4 0,0 4-1 16,2-2 1-16,2 0-3 0,1 0 3 0,1 2 0 15,3 1 1-15,0 3-2 0,5-3 0 0,1 3 3 16,1-2-5-16,5 1 4 0,0-1 0 0,6 5-1 15,-2-8 0-15,10 6 0 0,-4-5-3 0,5-2-8 16,1 1-5-16,2 0 0 0,3-2-3 0,0-6-3 16,0-1 0-16,1-2 0 0,-1-1-1 0,0-1 8 15,-2-2-5-15,1 0 4 0,-7-2 2 0,0-2 2 0,-2 1 0 16,-1-1 5-16,1 0-2 0,-4 0 4 16,0 2-8-16,1 0 10 0,-2-1-2 0,-3 2 2 0,-9 4-2 15,15-3 1-15,-15 3-2 0,14-2 1 0,-14 2-1 16,15 2 6-16,-15-2-3 0,18 2 0 15,-9 3 2-15,2-3-2 0,-2 4 0 0,3-2 1 0,-3 0 1 16,4 0 2-16,0 3 0 0,5-2-1 0,0-2-3 16,-1-1 5-16,-1-2-1 0,-1 3-1 0,0-6-4 15,4 1 5-15,1-2-4 0,-3-1 4 0,-2 2-2 16,-1-4-4-16,4-1 1 0,-3 0 5 0,-2-3-2 16,-1 0 1-16,-3 2 0 0,1-1-2 0,-1-6-9 15,-4 2 2-15,-2-2-1 0,1-1 5 0,-4 1-1 0,-3 1-3 16,0 0 4-16,-4 0 0 0,-1 1 2 15,-2 2 4-15,-2 2 5 0,-1 0 0 0,-2 4 5 16,0 2 3-16,-2 2-3 0,-4 0 2 0,2 4 0 0,-8 0-2 16,2 5 4-16,1 3 0 0,0 1 1 0,2-2 1 15,1 6-1-15,3-1 0 0,-1 4-5 0,4 2 2 16,3 1 0-16,0-1-4 0,4-2-2 0,4-1 5 16,2 5-4-16,2-5 1 0,0 1-8 0,2-4 2 15,4 0 2-15,4 3-2 0,-1-6-11 0,3-2-4 16,0 2-12-16,-3-6-4 0,9 1-10 0,-2-4-2 15,2-2-5-15,0-1 0 0,-1-4-3 0,2-1 2 16,0-1 5-16,4-6 0 0,1 1 3 0,-4-1 6 16,-2-4-2-16,-1-3 1 0,-1-2-2 0,4-10 2 15,-7 10 4-15,2-1 4 0,-2 0 5 0,-7 8 17 16,2-3 19-16,-1 3 12 0,1 8 5 0,-2-2 7 16,-2 3 3-16,-4 6-5 0,8-11-5 0,-8 11-1 0,5-7-5 15,-5 7-2-15,0 0 2 0,0 0 1 0,0 0-2 16,0 0 1-16,0 31-6 0,0-22-2 15,2 5-2-15,-2 1 0 0,0-2-8 0,1 4 5 0,5-4-4 16,-3 3-3-16,0-1-14 0,3 0-13 16,0 0-14-16,0-3-19 0,0 0-18 0,2-2-25 0,4-2-24 15,-5-4-42-15,2 2-26 0,-9-6-228 0,18 0-451 16,-3-2 200-16</inkml:trace>
          <inkml:trace contextRef="#ctx0" brushRef="#br0" timeOffset="15124.81">14323-771 210 0,'0'0'220'0,"-13"-11"-11"16,13 11-2-16,0 0-8 0,-24 11-8 0,15-8-15 0,-5 7-9 15,-1-2-11-15,-2 3-7 0,3 1-17 0,1 0-8 16,1 1-8-16,-2-2-13 0,2 4-9 15,5-2-10-15,0 0-8 0,-1 2-6 0,4-7-8 0,1 5-9 16,1-2-2-16,2-11-10 0,0 20 4 0,2-10-4 16,1-2-7-16,0 2-1 0,-3-10-7 0,9 14 1 15,-2-7-6-15,-1 0 0 0,1 3 0 16,2-3-7-16,0 4 0 0,-1-4-2 0,-1 3 1 0,1 3-4 16,-2-5-1-16,0 0 14 0,0 3 3 0,-2-2 1 15,-1-2 12-15,-3-7 5 0,5 17 0 0,-5-9 6 16,0-8 2-16,-5 16-2 0,5-16-12 0,-6 15 0 15,0-8-2-15,-1 0-5 0,1 0-4 0,-2-4-9 16,8-3-21-16,-15 11-19 0,9-7-22 0,6-4-21 16,-12 8-17-16,12-8-26 0,0 0-41 0,0 0-31 15,0 0-29-15,0 0-53 0,0 0-175 0,0 0-473 16,18-30 209-16</inkml:trace>
          <inkml:trace contextRef="#ctx0" brushRef="#br0" timeOffset="15326.64">14503-593 146 0,'0'0'234'0,"0"0"-14"0,11 0 2 0,-11 0-8 16,0 0-10-16,7 15-13 0,-7-15-6 0,2 15-15 15,-1-4-6-15,2-4-14 0,-1 6-15 0,2 2-9 16,-2-6-18-16,-1 6-6 0,1-1-9 0,2-1-9 16,1 2-9-16,-4-1-7 0,1-3-6 0,2-1-8 15,-2 1-5-15,-1-3-16 0,-1-8-12 0,5 17-26 16,-5-17-17-16,4 13-26 0,-4-13-26 0,2 11-32 15,-2-11-38-15,0 0-49 0,0 0-227 0,0 0-455 16,0 0 201-16</inkml:trace>
          <inkml:trace contextRef="#ctx0" brushRef="#br0" timeOffset="15509.7">14608-751 2578 0,'-8'-13'163'0,"-2"2"-60"0,4 0-50 15,2 2-4-15,-5 4-18 0,9 5-10 0,-11-12-7 16,11 12-3-16,-10-11-2 0,10 11-7 0,-8-8-16 16,8 8-11-16,0 0-12 0,0 0-21 0,0 0-35 15,0 0-37-15,0 0-44 0,0 0-244 0,0 0-451 16,0 0 200-16</inkml:trace>
          <inkml:trace contextRef="#ctx0" brushRef="#br0" timeOffset="16311.48">14803-607 111 0,'6'10'267'0,"-6"-10"-10"0,9 8-20 0,-9-8-10 15,9 6-14-15,-3 0-12 0,0 1-12 0,-6-7-14 16,10 15-12-16,-1-8-18 0,-1 0-13 0,2 2-7 0,-1 0-14 16,-1-2-11-16,1-1-9 0,1 5-15 15,-2-2-5-15,-1-4-6 0,1 1-2 0,-3 2-13 16,1-1 3-16,-6-7-7 0,14 7-8 0,-8-3-1 0,-6-4-1 15,7 9-6-15,-7-9-6 0,9 4-6 0,-9-4-8 16,0 0-7-16,17-2-8 0,-17 2-5 0,0 0-5 16,13-12-7-16,-7 7-4 0,-6 5-6 0,9-15-1 15,-3 7-4-15,1 0 8 0,-1-1 2 0,0 0 4 16,0 2 0-16,-3-1 5 0,-3 8 2 0,11-12 4 16,-5 2 5-16,1 7 7 0,-7 3 2 0,8-7 5 15,-8 7 2-15,7-8 1 0,-7 8-1 0,0 0 1 16,13 0 0-16,-13 0 7 0,0 0-6 0,15 11 3 15,-6-5-3-15,-1-1-1 0,-1 2-1 0,5 3 0 0,-6-2 0 16,3-2-1-16,3 4-2 0,1 0 2 0,2-2-2 16,0 0 2-16,2 0-6 0,-1 0-5 15,2-1-13-15,0-3-11 0,-2 1-9 0,2-2-13 16,2 1-11-16,-4-2-9 0,3-1-3 0,1-1-3 0,-1-1 5 16,1-3 0-16,-1-1 10 0,-4-3 6 15,3 1 2-15,-2 3 7 0,1-3 10 0,-4 1 14 0,0-2 22 16,-4 1 13-16,-1 3 14 0,1-2 9 0,0 2 5 15,-9 4 4-15,12-3-1 0,-12 3-6 0,7-4-5 16,-7 4 0-16,0 0-2 0,15-3 3 0,-15 3-4 16,0 0 1-16,13 5-5 0,-13-5-2 0,11 5-2 15,-11-5 1-15,13 6-6 0,-5-2 2 0,1-3-4 16,-9-1-2-16,19 6 1 0,-7-6-2 0,3 0 0 16,1 0-5-16,1-6 2 0,1 5-4 0,-3-3-3 15,2 1-1-15,0-5-7 0,-1 3-1 0,1 1-6 0,-1-3-3 16,-1-4 0-16,-2 1-4 0,1 1 3 15,-5 0 4-15,0-4-4 0,-5 2 5 0,1 2-3 16,-1-2 4-16,-4 11 3 0,-6-17-2 0,0 10 0 0,6 7 0 16,-15-8-2-16,3 4 4 0,0 1 0 0,12 3 2 15,-22 0-1-15,10 3 0 0,2 1 1 0,-5 3 4 16,3 1-5-16,-2-2 3 0,4 5 0 0,0 2 2 16,-2-2-2-16,4 0 2 0,-1-1-2 0,2 6 3 15,-2-1-2-15,4 8-2 0,1-5 2 0,-1 4 0 16,4 3-5-16,2-1 0 0,4 2 1 0,-1 1 3 15,5 7 0-15,0-7 1 0,3 8-2 0,5 0 1 16,-3 1 1-16,6-1 1 0,5-1 2 0,-2 5 5 16,2-6 5-16,-4-2 4 0,0 3 1 0,-2 1 1 0,0 2 9 15,-10-12 10-15,3 3-2 0,-7-4 2 16,-2 1 9-16,-3-8 7 0,-6 7-5 0,-5-1-6 16,-5 1-3-16,-12 2-2 0,-5-7-7 0,-1 0-15 0,-7-4-29 15,-3-1-24-15,-4 1-37 0,-3-2-37 0,2-2-44 16,3-4-42-16,-7-2-250 0,7-4-484 0,4-3 215 15</inkml:trace>
          <inkml:trace contextRef="#ctx0" brushRef="#br0" timeOffset="17861.77">12961-677 58 0,'5'-18'130'0,"-5"18"-3"0,0 0-6 0,4-12-8 16,-4 12-9-16,0 0-5 0,0 0-7 0,0-9-7 0,0 9 2 16,0 0 5-16,0 0-4 0,5-13 0 0,-5 13-7 15,0 0 1-15,0 0-3 0,1-10 1 16,-1 10-5-16,0 0-2 0,0 0-6 0,2-12-3 0,-2 12-8 16,0 0-7-16,0 0-9 0,0 0-5 0,0 0-5 15,0 0 0-15,0 0-3 0,0 0-3 0,0 0-1 16,3 43-4-16,-3-26-1 0,3 7 0 0,1 1-3 15,4 10-1-15,-2 3 1 0,1 4-5 0,-4-4-4 16,8 4-14-16,-4 1-12 0,3 1-13 0,1-2-23 0,-4 0-25 16,4-1-41-16,-5-2-65 0,0 0-115 15,-2-3-326-15,2-3 145 0</inkml:trace>
        </inkml:traceGroup>
        <inkml:traceGroup>
          <inkml:annotationXML>
            <emma:emma xmlns:emma="http://www.w3.org/2003/04/emma" version="1.0">
              <emma:interpretation id="{E116410D-88C6-413E-BBC7-DF6C6E8E7EBA}" emma:medium="tactile" emma:mode="ink">
                <msink:context xmlns:msink="http://schemas.microsoft.com/ink/2010/main" type="inkWord" rotatedBoundingBox="17837,11830 20529,11742 20550,12385 17858,12474"/>
              </emma:interpretation>
            </emma:emma>
          </inkml:annotationXML>
          <inkml:trace contextRef="#ctx0" brushRef="#br0" timeOffset="20067.76">16923-565 11 0,'0'0'231'0,"0"0"-11"16,0 0-10-16,0 0-12 0,0 0-15 0,0 0-17 15,0 0-15-15,0 0-16 0,0 0-13 0,0 0-3 16,0 0-4-16,0 0-5 0,0 0-8 0,0 0-7 15,0 0-12-15,0 38 0 0,0-38-12 0,1 17-6 16,5-10-7-16,0 3 0 0,3-1-9 0,-3-2-1 16,1 4-10-16,4-4 1 0,-4-1-3 0,2-3-5 15,5 4-5-15,-1-6 3 0,5 2-5 0,-3-3-2 16,3 0-2-16,-3-1-5 0,1 1 0 0,-1-3-6 16,0-5-3-16,-2 2-3 0,1 1-2 0,-1-2 2 0,-1-3-3 15,-2 0 0-15,4-1-7 0,-11 1-3 16,7-1 0-16,-7-2 1 0,-1 2-1 0,1-2 4 15,-8-2-2-15,4 5 1 0,1 10 2 0,-8-25 2 0,2 15-1 16,-1-1 8-16,-3-2-2 0,-1 4 7 0,-1-3 5 16,2 6 3-16,-5-1 8 0,0 1 1 0,-2 3 1 15,3 0 2-15,-4 2 3 0,3-1-7 0,1 2-3 16,-1 2 4-16,-1-1-8 0,6 3 1 0,-1-1-5 16,1 1 2-16,1 2-6 0,-2 4-9 0,5-5-12 15,0 2-22-15,0 3-10 0,6-10-19 0,-4 18-22 16,4-11-26-16,0-7-23 0,10 18-31 0,-2-12-45 15,-2 1-193-15,3-2-435 0,7-3 193 0</inkml:trace>
          <inkml:trace contextRef="#ctx0" brushRef="#br0" timeOffset="21239.65">17374-597 30 0,'0'0'264'0,"0"0"-24"0,12-3-23 16,-12 3-21-16,0 0-12 0,15 6-14 0,-15-6-4 15,14 4-11-15,-2-2-9 0,1 3-12 0,0 5-9 16,2 0-13-16,-1-2-8 0,-1 1-10 0,4 2-10 16,-4 1-7-16,5 1-9 0,-3 0-5 0,-5-1-6 15,4 0-8-15,-2-1-4 0,-3-2-5 16,1 2-3-16,-4-4-3 0,1 0-3 0,-2-1-4 0,-5-6 2 16,9 7-2-16,-9-7 11 0,6 7 9 0,-6-7-4 15,0 0 0-15,0 0 2 0,0 0 0 0,0 0-2 16,0 0 1-16,0 0-5 0,0 0-1 0,-27-20-4 15,21 13-2-15,2-2-12 0,1-5 4 0,-2 1-5 16,2-5-11-16,5-1-8 0,1-4-17 0,0 2-19 16,9-3-17-16,1-1-11 0,0-1-18 0,8-7-12 15,-1 11-4-15,6-9-3 0,1 4 7 0,0-1 11 16,3 4 5-16,-6 5 11 0,-2 4 0 0,4-2 1 0,-3-3 2 16,0 6 13-16,1-3 2 0,-3 4 9 0,-1 1 3 15,0-1 16-15,-5 2 13 0,-2 0 16 0,1 2 11 16,-3 1 10-16,3 2 7 0,-4 2 8 0,-2-2 4 15,1 2 2-15,-9 4 1 0,15-5-1 0,-5 3-5 16,-10 2 2-16,18 0-5 0,-18 0-3 0,16 2-3 16,-8 6 0-16,4-1-1 0,0 2 0 0,0 3-1 15,3 6-2-15,-1 1-4 0,-2-6-5 0,2 7 2 16,7 11-3-16,-8-7-5 0,2-1 3 0,0 0-4 16,1-2 3-16,-4 0-6 0,3 3 0 0,-3-1-1 15,0-1-1-15,2-4-1 0,-1 3-9 0,-6-6 9 0,1 0-5 16,-1-3 3-16,1-2 0 0,-2 4 0 0,-2-7 0 15,-1 0-4-15,-3-7 1 0,6 11 1 0,-6-11 0 16,6 7-2-16,-6-7 3 0,0 0-1 0,5 9-1 16,-5-9 3-16,0 0-1 0,0 0-2 0,0 0-3 15,0 0-1-15,0 0-7 0,0 0-1 0,-38-16-5 16,29 12 0-16,-4-6 5 0,-3 6-2 0,-1-3 0 16,-1 3-1-16,2 4 3 0,-4-2 2 0,1-2 4 15,-2 4 1-15,3 4 4 0,0-1-4 0,2 0 3 16,0 0-2-16,1 2 2 0,1 1-3 0,2-1 4 15,5 2-4-15,-1-1 2 0,2 3-3 0,3 2 2 16,3-11 3-16,-3 18-3 0,3-18-1 0,5 17 4 0,1-8-4 16,1 0 2-16,1-2-3 0,4 1 0 0,1 1 2 15,1-2-2-15,0-2 5 0,4 0-3 16,2 0-3-16,-1-3 1 0,8-1-7 0,-3-1 1 0,3-1-3 16,3-1 2-16,-4-3-1 0,1 0 2 0,2-2 0 15,-3 3-1-15,4-3-5 0,-3-1 3 0,0 0-1 16,3-5-2-16,-2 3 2 0,-1 0-2 0,-3-4 5 15,-2 3-1-15,1 0-4 0,-3-2 6 0,1 2 2 16,-7-3 5-16,-2 4-3 0,-2 3 1 0,-5-6-1 16,-1 2 3-16,1-2-3 0,-5 1 7 0,0 12 2 15,-9-21 5-15,1 12-1 0,1 2 10 0,-7 5 1 16,-1-5-3-16,-3 1-4 0,2 2 4 0,-3 1-4 0,1 4-2 16,0 1 0-16,0 4 1 0,2 2-5 0,-1-3 2 15,4 4-2-15,1 2-1 0,4-1 1 16,-4 2 0-16,8 1-2 0,-1 1 1 0,5 0-4 0,2 1 0 15,4-2-2-15,0 0-9 0,4-2-5 0,2 2-3 16,2-2-9-16,1 0-3 0,8-1-8 16,0 0-2-16,2-5-10 0,2-1 0 0,-3 2-1 0,3-4 3 15,0-1 3-15,-2 1 3 0,-1-4 9 0,1-1 2 16,-5 0-1-16,-1-4 6 0,-1 2 1 0,0-2 4 16,0 0 4-16,-1-3 6 0,-2 5 10 0,0-3 19 15,-3 3 8-15,-4-1 6 0,2 1-6 0,-2 3-1 16,-8 2-5-16,16-6 0 0,-16 6-3 0,13 0 1 15,-13 0-3-15,0 0-1 0,20 6 2 0,-13 0-2 16,2 1-3-16,-3 0 0 0,2 4-2 0,-1 2 3 16,-1-5-3-16,2 4 0 0,-1-1 0 0,0 1 1 0,4-1-5 15,-4-1 0-15,1-3 2 0,-2 2-2 0,0-3 0 16,-3 1 8-16,-3-7 2 0,7 8 17 16,-7-8 12-16,9 5 5 0,-9-5 0 0,0 0 1 0,0 0 1 15,17-10 4-15,-17 10 5 0,11-14 0 0,-3 3-3 16,-2-2-4-16,1-1-8 0,5-1-2 0,-3 1-4 15,5-7-17-15,-1 1 7 0,6-4-20 0,7-6-13 16,-5 10-27-16,6-10-16 0,-5 11-20 0,-1-1-25 16,1 2-27-16,-1 4-44 0,-3 4-50 0,3-5-97 15,-6 5-183-15,7-4-531 0,-7 6 236 0</inkml:trace>
        </inkml:traceGroup>
        <inkml:traceGroup>
          <inkml:annotationXML>
            <emma:emma xmlns:emma="http://www.w3.org/2003/04/emma" version="1.0">
              <emma:interpretation id="{16C79F49-7DE1-43E3-A6B4-60DA78B2A601}" emma:medium="tactile" emma:mode="ink">
                <msink:context xmlns:msink="http://schemas.microsoft.com/ink/2010/main" type="inkWord" rotatedBoundingBox="21103,11476 22179,11440 22215,12544 21139,12580"/>
              </emma:interpretation>
            </emma:emma>
          </inkml:annotationXML>
          <inkml:trace contextRef="#ctx0" brushRef="#br0" timeOffset="21974.52">20301-625 228 0,'-6'5'239'16,"6"-5"-17"-16,-15 11-15 0,9-5-12 15,0 1-14-15,6-7-12 0,-8 9-12 0,4 1-10 0,4-10-10 16,0 0-9-16,3 18-10 0,0-11-10 0,3 0-11 16,1 0-8-16,2 0-7 0,0-3-9 0,6 2-8 15,1-2-4-15,-1-2-10 0,5-2-4 0,-1 0-2 16,0-1-4-16,1-6-6 0,-2 3-1 0,0-1-5 16,0-2 1-16,-2-1-4 0,-4-3-2 0,-3 3-6 15,0-3 0-15,-5-1 3 0,-1-2-5 0,-7-2-3 16,-2 0 0-16,-5-5-2 0,-7 3-2 0,1-3-1 15,-4 3 0-15,-9-2-1 0,4 4-1 0,-5 7-5 0,4-1 2 16,2-2-2-16,-2 7 4 0,8 4-2 16,2-1-5-16,1 1-4 0,1 4-6 0,6-2-7 15,9-1-4-15,-13 6-8 0,13-6 0 0,0 0-8 16,0 0-6-16,0 0-11 0,23 17-5 0,-6-12-7 16,10-2 2-16,-5 0-1 0,11-2-4 0,-2-1 2 0,11-7 3 15,1 6 9-15,1-6 6 0,-1-3 5 0,0-1 3 16,0 1 7-16,-2-4-2 0,2 0 11 0,-1-4-1 15,-7 1 5-15,3-8 3 0,-3 4 5 0,0-5 2 16,-4-4 8-16,0-1 5 0,-2 0 13 0,-2-4 5 16,-2 2 13-16,3-2 8 0,-7 2 15 0,-3 2 10 15,-5 6-2-15,-5 3 9 0,-4 3 5 0,-4 2-9 0,-3 2-2 16,0 1-2-16,-3 1 3 0,-4 3-7 16,3 4-4-16,-2 0-4 0,-2 1-2 0,11 5-7 0,-22 2-1 15,22-2-4-15,-24 13-4 0,9-4-2 0,3 6-1 16,-3 5-2-16,3 0 1 0,3 5-1 0,2 2 7 15,-5 8 0-15,4 2-2 0,7-4 2 0,-4 5-4 16,-1 1 3-16,5-1-1 0,1 0 4 0,-4 4-6 16,4 1 2-16,0-3 0 0,1 0-3 0,-1 1-2 15,3 1 3-15,-2-4-3 0,-1-2-7 0,2 2 4 16,1-10-3-16,0 6-3 0,1-7-3 0,2-2-1 16,-3 0-1-16,3-1 0 0,-1-2-3 0,-2 1-1 0,4 0-2 15,-1-7 5-15,0-1-6 0,0 0-2 16,0 0-8-16,-1-7-10 0,-2 5-17 0,1-3-20 15,-1-2-15-15,1-1-13 0,-4-7-16 0,3 14-19 0,-3-14-21 16,6 6-27-16,-6-6-33 0,0 0-36 0,0 0-240 16,0 0-508-16,0 0 225 0</inkml:trace>
          <inkml:trace contextRef="#ctx0" brushRef="#br0" timeOffset="22139.31">20882-563 107 0,'0'0'288'0,"3"-13"-28"0,2 6-27 0,-5 7-22 0,12-13-25 16,-4 8-16-16,6-2-14 0,1-3-15 16,4 7-16-16,7-3-14 0,-1 2-9 0,3 1-10 15,2 1-11-15,-6-5-24 0,3 4-43 0,0 0-44 0,1 3-67 16,-4-2-65-16,1 2-180 0,-1-5-369 0,3 0 165 16</inkml:trace>
        </inkml:traceGroup>
        <inkml:traceGroup>
          <inkml:annotationXML>
            <emma:emma xmlns:emma="http://www.w3.org/2003/04/emma" version="1.0">
              <emma:interpretation id="{212647F4-A5BD-49A1-BB71-379D0775CA8E}" emma:medium="tactile" emma:mode="ink">
                <msink:context xmlns:msink="http://schemas.microsoft.com/ink/2010/main" type="inkWord" rotatedBoundingBox="23098,11582 26093,11483 26120,12290 23124,12388"/>
              </emma:interpretation>
            </emma:emma>
          </inkml:annotationXML>
          <inkml:trace contextRef="#ctx0" brushRef="#br0" timeOffset="23620.06">22283-719 82 0,'-15'-12'204'0,"-2"-1"-19"0,1-5-19 0,4 5-14 16,-2-7-9-16,3 5-8 0,3 2-11 0,2-5-12 0,6 4-11 15,-4-4-11-15,4 1-6 0,4 0-9 0,2-1-8 16,6-3-5-16,-5 6-10 0,8-5-5 0,3-2-6 16,-1 3-2-16,7 4-6 0,1-3-3 0,-3 2-3 15,4 1-6-15,0-2 3 0,0 2-3 0,8-2-1 16,-6 6-4-16,-4-2-1 0,5 2-4 0,-2 1 0 15,-1 2 0-15,0 1 1 0,1 1-2 0,-2 0-1 16,0-1 3-16,-5 3-6 0,1 0-1 0,-2 1 0 16,2 2 2-16,-2 0 10 0,1 1 1 0,-3 0 2 15,0 2 0-15,-2 2 3 0,0 5 4 0,3 0-1 16,-5-1 5-16,5 3 3 0,-2 3 5 0,2 8 6 0,2-2 4 16,-5 2-2-16,8 13-6 0,-9-11 0 0,5 8 4 15,-1 3-2-15,1-1 0 0,-2 1-1 0,-2-3 1 16,4 4 0-16,-5-10 2 0,4 6-3 0,-5-5 3 15,-3-2-5-15,4 0-3 0,-4-5-1 0,2 1-4 16,-3 1-2-16,0-6-2 0,1-1 0 16,-2-2 0-16,-1-1-9 0,1 0 3 0,-4-5-4 0,4-2 4 15,-4 2-7-15,-4-7 0 0,12 6 0 0,-12-6-2 16,9 4-7-16,-9-4-7 0,0 0-9 0,0 0-12 16,21-10-11-16,-15 3-11 0,-2-1-2 0,4 2-3 15,-2-8-9-15,1 0 2 0,-1-3-3 0,-1 5 4 16,1-8 6-16,0-1 4 0,1 5 6 0,-1 1 4 0,0-1 11 15,0 2 17-15,0 2-1 0,-3 1 7 0,0 3-1 16,-3 8-2-16,6-11 2 0,-6 11 5 0,0 0-2 16,7-8 1-16,-7 8 0 0,0 0-4 0,0 0 6 15,0 0 4-15,0 0 1 0,14 18 1 0,-8-10 0 16,-3 3 2-16,3 0 3 0,0 2-1 0,0-2 0 16,1 3-1-16,1-1 5 0,-1-1-3 0,1-1 2 15,5 2 0-15,2 1-3 0,-2-4 1 0,1-1-2 16,1 2 1-16,0-5-1 0,2 0-1 0,0-2-2 0,1 1-1 15,0 0 0-15,1-5-1 0,-1 0 1 16,1 0-3-16,8-5 1 0,-7 4-1 0,3-7-2 16,3 2 1-16,-10 1-5 0,4-1-2 0,3-9-5 0,-2 2-1 15,-6 4-4-15,0-3 1 0,4-3-2 16,-5 0 1-16,-7 3 4 0,5 1 0 0,-6-4-1 0,-1 2 2 16,-5 2-1-16,0 11 4 0,-3-20 3 0,-2 7 9 15,-1 5 5-15,-3-2 0 0,2 4 2 0,-7-3 5 16,6 4 3-16,-4 1-1 0,-2 3-5 0,14 1-1 15,-22 1-3-15,5 5 7 0,10 1-6 0,-2-1-5 16,2 1 3-16,-4 5-4 0,4 0 0 0,1 3 2 16,1-4-1-16,4 5-5 0,1-4 1 0,4-1 0 15,-2 4 0-15,2-3 1 0,4 3-11 0,4-2-12 16,-2-2-7-16,6 2-13 0,-2-4-8 0,4-1-15 0,-2 2-11 16,4-4-8-16,-1 0-7 0,5-3-7 15,1-2 2-15,-3 3 4 0,2-4 5 0,-4-4 12 16,-1 3 5-16,-1-1 7 0,-2 1 9 0,1-5 6 0,-1 0 8 15,-1-5 14-15,2 6 16 0,-3-5 17 0,1-1 22 16,-1 4 27-16,-2-1 15 0,1-4 17 0,-2 4 8 16,-4 0 3-16,1 2 4 0,-1 1-9 0,-7 5-15 15,12-9-6-15,-5 5-7 0,-7 4-9 0,9-2-3 16,-9 2-6-16,17 2-5 0,-17-2-6 0,13 6-1 16,-7 1-2-16,2 0-6 0,1 2 0 0,-5-2-2 15,5 7-6-15,-5-2 1 0,2 3-6 0,0-3 3 16,0 4-7-16,-1-4 1 0,1 1-4 0,0 4 1 0,0-3-3 15,-2-3 1-15,-1-1-5 0,3 0-14 0,-6 1-17 16,0-11-13-16,0 13-19 0,0-13-17 16,0 12-27-16,0-12-31 0,-6 11-36 0,6-11-46 0,0 0-66 15,0 0-176-15,-13 0-493 0,13 0 219 0</inkml:trace>
          <inkml:trace contextRef="#ctx0" brushRef="#br0" timeOffset="22599.53">22648-1011 239 0,'0'0'284'0,"0"0"-20"0,7-5-24 0,-7 5-28 16,0 0-10-16,0 0-6 0,0 0-1 0,12 12-14 15,-12-12-9-15,6 17-9 0,-4-3-4 0,-1 2-10 16,-1-1-16-16,5 8-11 0,-5 2-9 0,3-1-14 16,0-2-6-16,-2 7-9 0,4-5-9 0,-4 3-4 15,4 1-7-15,-1-1-4 0,1 1-12 0,-1-3-1 16,4 3-7-16,-5-4-15 0,1 1-19 0,2 0-25 0,0-2-21 15,-5-5-24-15,2-1-23 0,0-2-32 0,-1-1-31 16,2-2-33-16,-2-4-36 0,-2-8-46 0,0 12-167 16,0-12-468-16,0 0 207 0</inkml:trace>
          <inkml:trace contextRef="#ctx0" brushRef="#br0" timeOffset="24072.61">24612-685 92 0,'5'8'206'0,"-1"0"-13"16,2 5-9-16,-3-6-7 0,4 3-4 0,-4 0-9 15,3-1-14-15,-1-1-14 0,-5-8-13 0,12 18-12 0,-6-13-5 16,-5 1-15-16,5 1-7 0,-6-7-9 15,3 10 4-15,-3-10 6 0,0 0 8 0,6 8 0 16,-6-8-1-16,0 0-7 0,0 0-5 0,0 0 3 0,0 0-3 16,0 0-4-16,0 0-2 0,5-32 7 0,-4 15-5 15,7 0-5-15,-1-4 2 0,2-5-9 0,1 0-5 16,10-6-5-16,1-1-11 0,3 2 3 0,-8 7-7 16,9-2-4-16,-2 3-4 0,-2 2-6 0,2 3 4 15,4 2-10-15,-4-2-17 0,6 4-15 0,-3 2-24 16,-1 3-27-16,2-2-40 0,-5 4-46 0,2 1-60 15,-1 0-99-15,2-5-166 0,-12 6-513 0,-1 2 227 16</inkml:trace>
        </inkml:traceGroup>
        <inkml:traceGroup>
          <inkml:annotationXML>
            <emma:emma xmlns:emma="http://www.w3.org/2003/04/emma" version="1.0">
              <emma:interpretation id="{89C8375A-BE19-4CBD-B0AA-8A6797A19081}" emma:medium="tactile" emma:mode="ink">
                <msink:context xmlns:msink="http://schemas.microsoft.com/ink/2010/main" type="inkWord" rotatedBoundingBox="27001,11546 29563,11462 29590,12294 27028,12379"/>
              </emma:interpretation>
            </emma:emma>
          </inkml:annotationXML>
          <inkml:trace contextRef="#ctx0" brushRef="#br0" timeOffset="26240.52">26105-1107 112 0,'0'0'137'16,"0"0"-12"-16,-6-6-5 0,6 6-2 0,0 0-10 15,0 0-7-15,0 0-2 0,-13-2-5 0,13 2 2 16,0 0-4-16,0 0 2 0,0 0-5 0,-9-6 6 16,9 6-1-16,0 0 0 0,0 0 1 0,0 0 0 15,0 0-3-15,0 0-3 0,0 0-2 0,0 0-6 16,0 0-3-16,0 0-4 0,0 0-8 0,0 0-8 15,0 0-5-15,0 0-5 0,0 0-5 0,0 0-5 16,0 0-5-16,0 0 1 0,0 0-7 0,0 0 2 0,0 0 1 16,0 0 1-16,0 0-1 0,0 0 0 0,0 25 3 15,0-25 0-15,0 0 2 0,9 19-1 16,-6-11 5-16,0 0-4 0,4 2 0 0,-1 4 0 0,0-4-1 16,1 2-2-16,-1 5 0 0,2-4-4 0,4 0 2 15,-2 3-3-15,-1-2 2 0,2-1-2 0,-5 2 2 16,4 0-5-16,-1-1-1 0,4 1-1 0,-2-6 0 15,4 10-4-15,-8-7-2 0,5 1 1 0,-4 0 0 16,0-1 0-16,3 1 0 0,-5 1-6 0,3-6 3 16,-2 5 1-16,2 0 2 0,-4-2 7 0,4-4-1 15,-3 4-2-15,1 2 3 0,-1-6 1 0,0 1-8 16,-1-1 5-16,0 2-1 0,1-1-5 0,2-1 0 0,-2 2 1 16,0-2 1-16,-2 0-4 0,2 1 8 0,3 1 1 15,-4-3-9-15,1 1 0 0,0 0 11 0,1 0-15 16,-4 0 7-16,-3-7 3 0,9 10-5 0,-9-10-2 15,10 7-3-15,-10-7 3 0,6 7-1 0,-6-7-3 16,3 6 5-16,-3-6-5 0,0 0 4 0,8 7 6 16,-8-7 5-16,0 0 6 0,0 0 11 0,0 0 3 15,0 0 9-15,0 0 7 0,6 5-3 0,-6-5 3 16,0 0-5-16,0 0-5 0,0 0-5 0,0 0-7 16,0 0 0-16,0 0-8 0,3-27 2 0,-3 27-2 15,3-15-6-15,-3 6 0 0,4-7-9 0,-4 2 2 0,3-3-6 16,3-1 3-16,0-6-2 0,-4 2-5 0,4-2-5 15,0-2-2-15,0-3-1 0,1 2-2 0,-1-8 0 16,1 7-3-16,-1-8 1 0,-6 9 5 0,6-1-4 16,-6 3 6-16,3-5-5 0,0 1-3 0,-1 1 4 15,-2 2 1-15,0 2-2 0,-2 1 3 0,-1 5 10 16,0 0 1-16,3 5-1 0,-3-1-8 0,0 3 1 16,0 0 5-16,3 11 7 0,-3-17-4 0,3 17-3 15,-1-13-1-15,1 13-3 0,-3-9 0 0,3 9-3 16,0 0-2-16,0 0-2 0,0 0-8 0,0 0-13 15,0 0-10-15,0 0-6 0,0 0-27 0,0 0-24 16,0 0-18-16,13 32-23 0,-10-20-21 0,3 5-20 0,-4-4-31 16,4 1-26-16,0 3-35 0,1-2-60 15,-4-3-216-15,0 3-587 0,3-4 260 0</inkml:trace>
          <inkml:trace contextRef="#ctx0" brushRef="#br0" timeOffset="26980.68">26928-1057 172 0,'0'0'162'0,"0"-12"-4"0,0 12 0 0,0-12-3 0,0 12-14 16,0 0-4-16,3-15-2 0,-3 15-9 0,0 0-6 16,3-11-10-16,-3 11-7 0,0 0-9 0,2-8-12 15,-2 8-5-15,0 0-8 0,6-7-5 0,-6 7-7 16,0 0-4-16,0 0-1 0,12-6-2 0,-12 6-3 16,10 0 1-16,-10 0-3 0,0 0-5 0,25 2 2 15,-14 2-3-15,-1 0-3 0,5-1-5 0,-1 1-1 16,-1 1-2-16,-1 2 0 0,4 1-3 0,-5-3-5 15,4 2 2-15,-2 3-4 0,-2-5 1 0,0 6-2 16,0-4 0-16,-1 4-1 0,-1-5 3 0,0 1-1 16,-4 0 0-16,1-1 2 0,1 0 1 0,-4 2 2 15,-3-8 0-15,9 14 4 0,-9-14 2 0,3 10 5 0,-3-10 2 16,5 11 6-16,-5-11 2 0,0 13 2 0,0-13 6 16,-11 11-5-16,11-11-4 0,-13 10-5 15,4-7 2-15,-2 2-15 0,-1-1 6 0,-4 0-5 0,0 1-1 16,-1 0-1-16,-2-2-6 0,2 4-13 0,-2-1-8 15,3 1-13-15,-1-4-15 0,2 2-26 0,5-2-20 16,-4 2-32-16,2 1-26 0,5-3-25 0,7-3-26 16,-6 4-57-16,6-4-191 0,0 0-469 0,0 0 207 15</inkml:trace>
          <inkml:trace contextRef="#ctx0" brushRef="#br0" timeOffset="26554.21">26954-995 217 0,'7'-3'256'16,"-7"3"-18"-16,0 0-17 0,0 0-16 0,0 0-24 16,0 0-18-16,0 0-10 0,0 0 0 0,6 13-11 0,-3-2-6 15,1 2-5-15,-4 2-11 0,6 2-4 16,-6 1-6-16,6 19-4 0,-3-4 0 0,2-5-5 15,-5-1-3-15,3-3-9 0,0 5-2 0,-3-4-4 0,0 1 5 16,0-2-10-16,6 2-6 0,-6-8-8 0,0 0-3 16,3 0-8-16,-3-2-3 0,1 0-9 0,-1 2 0 15,3-3-3-15,-3-1-4 0,0-4-8 0,0 0-7 16,0-10-19-16,3 18-18 0,-3-18-15 0,0 11-12 16,0-11-10-16,3 10-15 0,-3-10-16 0,0 0-31 15,0 0-26-15,0 0-36 0,0 0-16 0,0 0-39 16,0 0-217-16,0 0-488 0,-22-37 217 0</inkml:trace>
          <inkml:trace contextRef="#ctx0" brushRef="#br0" timeOffset="27306.44">27470-1047 225 0,'0'0'245'0,"0"0"-21"0,-6-10-21 0,6 10-21 16,0 0-20-16,0 0-13 0,0 0-8 0,0 0-11 15,0 0-8-15,0 0-13 0,0 0-5 0,28 28-1 16,-18-19-3-16,-1 7 0 0,-1 3-2 0,4 5-2 15,-5-4-6-15,2 3 6 0,0 1 1 0,-1 2-1 16,-1-1-4-16,-1 1-4 0,0-2 6 0,-3 1-14 16,4-1-2-16,-1 4-4 0,0-5-9 0,-1 1-6 15,-4-1-10-15,1-6 1 0,1 0 1 0,-3-1-12 0,3 1-5 16,-3-4-2-16,3 1-11 0,-3-3-24 16,0-1-10-16,0-10-19 0,3 15-23 0,-2-7-28 15,-1-8-20-15,0 0-17 0,0 12-25 0,0-12-35 0,0 0-34 16,0 0-258-16,0 0-511 0,0 0 226 0</inkml:trace>
          <inkml:trace contextRef="#ctx0" brushRef="#br0" timeOffset="27707.15">27835-995 126 0,'10'-1'161'0,"-10"1"-4"0,0 0-5 0,17 0-16 16,-17 0-20-16,13 4 4 0,-13-4-6 0,9 5-11 16,-1 2 2-16,-2-1-5 0,0 1-10 0,1 0-9 15,-1 6-4-15,0 2-4 0,1-2-6 0,2 1 0 0,-3-3-4 16,2 0-2-16,1 4-5 16,-3 3 3-16,1-3-2 0,2 7-1 0,-1-8-1 0,2 6 0 15,-7-3-6-15,6 1 5 0,-2-3-6 0,-4 1 6 0,0-1-2 16,0-1-4-16,-3-1-4 0,3-3 3 0,0 2-3 15,-1 1 5-15,-2-13-3 0,0 17 5 0,0-17 2 16,-8 19 3-16,5-9 2 0,-3-3-1 0,-1-1-1 16,-3 2-5-16,-5-1 2 0,1 0 0 0,2-4-1 15,-3 2-9-15,-4-3-1 0,0 2-2 0,-1-1-5 16,-1 1-3-16,-6-1-7 0,5 1 2 0,1-4-4 16,0 3-2-16,5-3-3 0,-3 1-5 0,-1-1 5 15,4 2-16-15,-1-2-12 0,4 0-10 0,13 0-18 16,-20 0-14-16,9 0-26 0,11 0-22 0,-14 0-27 15,14 0-28-15,-10 5-17 0,10-5-26 0,0 0-265 16,0 0-499-16,0 0 221 0</inkml:trace>
          <inkml:trace contextRef="#ctx0" brushRef="#br0" timeOffset="28292.76">28613-1188 23 0,'0'0'257'16,"0"0"-20"-16,0 0-13 0,0 0-15 0,0 0-11 15,-19-9-8-15,19 9-13 0,0 0-10 0,-25 3-13 16,11 1-10-16,-5-1-7 0,3 1-12 0,-4 6-6 16,5-2-11-16,-3-2-10 0,-7 5-10 0,9-4-9 15,-4 1-6-15,7 4-8 0,-1-1-9 0,2-3-5 16,-1 3-4-16,3-1-7 0,2 2-1 0,1-1-7 15,4 1 0-15,-2 0-5 0,4-4-2 0,1-8-6 16,0 17 6-16,0-17-17 0,6 18 2 0,-3-8-7 16,7-2 2-16,-5 0-4 0,2 0 1 0,3 2-1 15,4-2 2-15,-2 0 0 0,1-2-2 0,-4 1 0 16,2 1-1-16,8-3-2 0,-4 1 4 0,-2 1-2 0,1-2-1 16,-2-2 0-16,-5 4 2 0,7-3-3 0,-3 0 0 15,-3-1 4-15,4 4-4 0,-5-3 2 0,8 3-1 16,-4-1-2-16,-1 2 9 0,1-2-4 0,-5 3 7 15,2 0 2-15,3 2 0 0,-5 0 1 0,1-2 3 16,-2 0 2-16,-4 0 4 0,2 2 4 0,3-1 11 16,-4 1 1-16,-2 3 1 0,0-4-3 0,0-10 10 15,-11 27-11-15,2-15-4 0,-1 3 0 0,-4 0-3 16,-2-4-6-16,4 0-10 0,-4 0-21 0,-5 3-21 16,-4-3-34-16,2-2-35 0,1 1-40 0,-1-3-57 15,6-2-57-15,-9 1-241 0,10-6-537 0,-2 3 237 16</inkml:trace>
        </inkml:traceGroup>
      </inkml:traceGroup>
      <inkml:traceGroup>
        <inkml:annotationXML>
          <emma:emma xmlns:emma="http://www.w3.org/2003/04/emma" version="1.0">
            <emma:interpretation id="{0CDD3A23-D041-4D3E-8D37-CF2A6747B91B}" emma:medium="tactile" emma:mode="ink">
              <msink:context xmlns:msink="http://schemas.microsoft.com/ink/2010/main" type="line" rotatedBoundingBox="2577,13593 30985,12830 31031,14556 2623,15319"/>
            </emma:interpretation>
          </emma:emma>
        </inkml:annotationXML>
        <inkml:traceGroup>
          <inkml:annotationXML>
            <emma:emma xmlns:emma="http://www.w3.org/2003/04/emma" version="1.0">
              <emma:interpretation id="{AD001AA7-2AEB-4D15-A9BE-CAEC8B2B2F7C}" emma:medium="tactile" emma:mode="ink">
                <msink:context xmlns:msink="http://schemas.microsoft.com/ink/2010/main" type="inkWord" rotatedBoundingBox="2582,13778 7046,13658 7068,14465 2604,14585"/>
              </emma:interpretation>
            </emma:emma>
          </inkml:annotationXML>
          <inkml:trace contextRef="#ctx0" brushRef="#br0" timeOffset="32963.75">1710 1298 166 0,'0'0'222'0,"-12"-9"-11"16,7 4-13-16,5 5-4 0,-12-14-3 0,9 7-3 0,-3 0-13 16,6 7-13-16,-8-16-12 0,8 16-17 0,-4-13-9 15,4 13-11-15,0-14-9 0,0 14-12 0,0 0-7 16,3-15-13-16,-3 15-6 0,4-8-7 0,-4 8-7 15,0 0-1-15,20 3 0 0,-20-3-2 0,11 10 7 16,-2-2-9-16,3 4 2 0,0 3 0 0,-3 2 0 16,3 5-2-16,0 3 4 0,3 9-5 0,1-1-1 15,-2 0 0-15,1 0-3 0,-8-9-5 0,11 11 0 16,-3-4-3-16,-3-7-1 0,-2-4-2 0,1-2-8 16,-2 3 0-16,3-6 3 0,-2-2-7 0,1 1 3 15,-4-4 1-15,3-2-8 0,-2-3 1 0,-1 3-5 16,-1-3 5-16,-6-5-1 0,18 6 2 0,-18-6-7 15,15 0 0-15,-15 0 2 0,18-11 2 0,-9 0-5 16,1 1 1-16,-2-6-4 0,-2-6 0 0,-2-2-4 16,2-5-3-16,0 3-6 0,-4-12-2 0,1-2-12 15,-6 1-5-15,1-2 8 0,-1 0-6 0,-3 1 6 0,-1 3 6 16,-2 2-6-16,0-1 3 0,2 9 1 0,-1 1 2 16,-4 4 2-16,0 0 3 0,3 5 2 0,-1 3-2 15,2 3-1-15,1 2 0 0,2 3 1 0,5 6-14 16,-9-11-25-16,9 11-15 0,-7-5-18 0,7 5-11 15,0 0-14-15,0 0-17 0,0 0-37 0,3 32-25 16,4-19-47-16,2 2-199 0,5-2-464 0,-1 9 205 16</inkml:trace>
          <inkml:trace contextRef="#ctx0" brushRef="#br0" timeOffset="32332.58">1866 1008 152 0,'0'0'147'0,"-9"-7"-4"0,9 7-19 16,-12-6-6-16,12 6-20 0,-15-5-1 0,15 5-11 15,-17-3-1-15,17 3-13 0,-15-1 2 0,15 1-11 16,-15 0-2-16,15 0-14 0,-17 1-7 0,8 5-32 15,9-6-34-15,-20 7-35 0,7-1-70 0,-5 3-69 16,5-3-216-16,-2 0 96 0</inkml:trace>
          <inkml:trace contextRef="#ctx0" brushRef="#br0" timeOffset="34458.44">2541 1615 85 0,'0'0'183'0,"0"0"-22"0,0 0-4 15,0 0-9-15,6 7 2 0,-6-7-1 0,8 7-9 0,-8-7-3 16,17 6-10-16,-9-2-4 0,4-1-10 0,3 2-7 16,-2-1-9-16,5 0-6 0,-5 1-7 0,4-1-10 15,2-3-6-15,-1 0-5 0,-1-1-8 0,0 2-5 16,1-4-4-16,-1 1-5 0,2-4-3 0,1 0-6 15,-1 1-4-15,0 0 1 0,-2-1-6 0,-1-2-3 16,-1-2-5-16,-2 2-1 0,-1-4-3 0,-4-3 0 16,1 7-4-16,-5-10-2 0,1 3-5 0,-8 0-4 15,1 0-1-15,-5 0-1 0,1-6 0 0,-8 4 3 16,1 1 0-16,0 2-3 0,-7-3 7 0,-1 6 6 16,-4-2 4-16,0 8 3 0,5-2 8 0,-2 4 2 15,-5 2 0-15,0 0 1 0,2 6 3 0,-1 3 3 16,1 0 3-16,4 4 2 0,0 4-3 0,8-5-1 0,-1 8-7 15,3-1 0-15,-1 4-4 0,10-1 1 16,1 1-3-16,4-4-2 0,3 4-3 0,4-2 0 16,5 0-2-16,3-3-1 0,-2 0 0 0,7-1-3 0,-2-3-7 15,5 0-7-15,-3-4-8 0,2 1 3 0,0-8-15 16,1 1-1-16,1-4-2 0,-8-1-2 0,-3-3 6 16,5 2 3-16,3-5 1 0,-7-1-3 0,-1-1 7 15,-1-2 3-15,-2-1 3 0,-2-3-1 0,-2-1 4 16,-3 0-4-16,1-7 1 0,-1 0 5 0,-6 2 1 15,0-4-2-15,0 8 2 0,0-3 0 0,2 4 2 16,-2 7 3-16,0-5 3 0,0 0-1 0,0 14-3 16,0-11 0-16,0 11-5 0,0 0 4 0,0 0-1 15,0 0 4-15,0 0-1 0,0 0 1 0,0 0 1 16,0 0 2-16,25 27-1 0,-16-12 0 0,1-4-3 16,2 3 3-16,5 3-3 0,1 1 2 0,-4-5 1 15,6 2 1-15,1 2 0 0,0-7 1 0,4 3-2 0,0-5 1 16,4-1-2-16,2 0 1 0,-4-6-3 0,1-2-1 15,-1 1 1-15,0-7 1 0,3-3 3 16,-2-2 1-16,6-4-2 0,-7-1 1 0,-1 2-4 0,6-6-4 16,-8 1-11-16,-3-1-1 0,1-10-19 0,-2 11-4 15,-7-4-14-15,7-9-1 0,-5 9-2 0,1-10-3 16,-9 8 8-16,1-10 1 0,-4 9 4 0,-4-1 4 16,0 2 2-16,-4 2 5 0,-2-1 6 0,-6 4 5 15,2-1 14-15,-4 1 10 0,-2 0 10 0,-1 5 13 16,-2-2 4-16,0 2 4 0,1 6 4 0,1 3 6 15,1-2-2-15,-1 3 0 0,-2 3-3 0,1-1 3 16,3 4-7-16,0 4 5 0,3-1-6 0,-1 3 2 16,1 5-4-16,-1 1 5 0,4 1-6 0,3 3 0 0,-5 5 0 15,10 3-2-15,1 0 0 0,1 3 5 0,4 1 0 16,-1 1 2-16,7 7-2 0,2-3 3 16,3 6-4-16,-1-7 2 0,5 6-1 0,2-7-4 0,0 1-3 15,-5-8 0-15,8 7-4 0,2-3 1 0,0-1-4 16,-2-8 0-16,-2 0-4 0,2 0 1 15,2-9 0-15,0 5-2 0,3-2-1 0,-7-2-1 16,4-4-1-16,0-1-1 0,-3-5-7 0,-5 3-4 0,-2-2-5 16,2-4-4-16,2-2-8 0,-3 0-2 0,0-4-1 15,-8-2-2-15,4 0-6 0,2-1 9 0,-4-2-1 16,-5-1-3-16,2 0 1 0,-1-3-3 0,-2 2 3 16,1-8 3-16,-2 5 1 0,-1 1 7 0,-2 3 3 15,-2 3 5-15,3-3 6 0,-3 14 6 0,4-15 3 16,-4 15 1-16,0-13-5 0,0 13 3 0,0 0-6 15,2-11 9-15,-2 11 9 0,0 0-1 0,0 0 5 16,0 0 6-16,0 0-3 0,24 22 0 0,-16-15-1 0,4 7-1 16,-3-4 0-16,5 1 0 0,-1 0-7 0,4 2 3 15,-2-3-1-15,5 4-4 0,-2-4-2 16,2-6-2-16,-1 2-1 0,0-1-2 0,-1 1 2 16,11-1 3-16,-11-3-4 0,1-1-5 0,0-1-2 0,-1-3-7 15,-1 1-5-15,-1 0-6 0,-1-2-3 0,-2 0 0 16,-2-1-1-16,-2 0-3 0,-2-5 0 0,5-1-2 15,-7 1 2-15,-1-4-6 0,4 0-2 0,-5 0-1 16,-2-3-2-16,1 8 2 0,1-9 1 0,-2 6 4 16,-1-3 1-16,0 15 6 0,0-17 2 0,2 10 1 15,-2 7-1-15,0 0 2 0,0-17 1 0,0 17-1 16,0 0 4-16,0 0 6 0,0 0 0 0,0 0 2 16,0 0 3-16,0 0 8 0,0 0 4 0,26 24 1 15,-20-17-1-15,5 4 3 0,-4-1 1 0,2-2-4 16,3 2 4-16,2 1-2 0,-3-4 2 0,3 0 2 15,1 1-1-15,0-3-2 0,4-1-2 0,-2 1-2 16,2-3 0-16,-3-2 0 0,4-2 1 0,-1 0-4 0,0-3-2 16,4-3 2-16,-4 0-5 0,-2 1 1 0,-1-1-9 15,-3-1-3-15,4 0-5 0,-4-3-1 16,2 0 0-16,-1 3 0 0,-5-5-2 0,4 4 6 0,-7-1 0 16,0 0 3-16,-2 1-4 0,-1 0 5 0,2 3-2 15,-5 7 1-15,1-17 2 0,-1 17-4 0,-1-12 5 16,1 12 1-16,-11-8 3 0,11 8 3 0,-9-4 1 15,9 4 0-15,-17-1 1 0,17 1-1 0,-14 7 1 16,14-7 0-16,-15 11-1 0,9-5 3 0,-1 5-3 16,-1-1 1-16,7 5 1 0,1-2-4 0,-3 1 2 15,3 3-1-15,4-3 0 0,4-3 4 0,-4 3-2 16,5 0-4-16,5-1 4 0,1-4-4 0,10 6 2 16,2-4 3-16,-6-1-4 0,5-2 1 0,6 0 0 0,-5-3 0 15,4 3-1-15,-3-6 0 0,4-1-3 0,-3-1-2 16,-2 0-15-16,2 0-13 0,-3-1-22 15,-6-1-29-15,1-1-38 0,-5-1-40 0,2 1-55 0,-5-4-194 16,-1 0-441-16,-3 0 195 0</inkml:trace>
          <inkml:trace contextRef="#ctx0" brushRef="#br0" timeOffset="34900.13">5703 1112 70 0,'-12'8'272'0,"-7"2"-22"0,5 1-15 16,1-1-10-16,-5-2-16 0,7 5-20 0,1-2-15 0,-2-1-18 15,5 0-8-15,4 1-15 0,0-2-15 16,-3 6-9-16,3-10-8 0,3-5-9 0,0 23-11 15,3-16-6-15,-3-7-7 0,6 16-8 0,0-9-6 0,-6-7-4 16,13 12-5-16,-7-5-5 0,1-2-2 0,2-3-8 16,0 3 0-16,5-3-4 0,-1 2-3 0,-4-1 1 15,4 1-5-15,-2-1-5 0,1-2 1 0,-2 2-4 16,-10-3 0-16,23 6 0 0,-14 0-5 0,-2-1 2 16,1 0 1-16,3 1-6 0,-5 0 5 0,2 1 0 15,-2 0-3-15,0-1 0 0,-6-6 12 0,7 18 4 16,-1-10 4-16,-6 6 1 0,0-14 5 0,0 18 11 15,0-18 1-15,-6 19 2 0,-1-9 2 0,4-4 0 16,-6 7-2-16,1-6-2 0,2 0 0 0,-3 0-8 0,-1 0-3 16,4-3-1-16,-1 3-9 0,7-7 2 15,-15 10-15-15,7-6-17 0,8-4-17 0,-9 3-24 16,9-3-27-16,-7 6-29 0,7-6-38 0,0 0-48 0,0 0-42 16,0 0-277-16,0 0-552 0,0 0 245 15</inkml:trace>
          <inkml:trace contextRef="#ctx0" brushRef="#br0" timeOffset="35142.16">6108 1455 272 0,'0'0'279'0,"0"0"5"0,0 0 6 16,9 2 3-16,-9-2 20 0,0 0 30 0,0 0-17 15,0 0-1-15,0 0 2 0,0 0-17 0,8-18-26 16,-8 18-23-16,6-12-27 0,-6 12-22 0,0-14-20 16,0 14-21-16,0-14-16 0,0 14-25 0,0-17-24 15,0 17-44-15,0-13-63 0,0 3-72 0,0 10-66 16,0 0-71-16,-6-13-74 0,6 13-73 0,-11-3-328 0,11 3-740 16,0 0 327-16</inkml:trace>
        </inkml:traceGroup>
        <inkml:traceGroup>
          <inkml:annotationXML>
            <emma:emma xmlns:emma="http://www.w3.org/2003/04/emma" version="1.0">
              <emma:interpretation id="{779AAB37-A1BD-44B2-B19F-9193E06B8D6A}" emma:medium="tactile" emma:mode="ink">
                <msink:context xmlns:msink="http://schemas.microsoft.com/ink/2010/main" type="inkWord" rotatedBoundingBox="7714,13626 10987,13538 11018,14674 7745,14762"/>
              </emma:interpretation>
            </emma:emma>
          </inkml:annotationXML>
          <inkml:trace contextRef="#ctx0" brushRef="#br0" timeOffset="36720.77">6824 1097 115 0,'-9'2'200'0,"9"-2"-11"0,0 0-10 15,-13 4-9-15,13-4-9 0,0 0-16 0,0 0-7 16,0 0-13-16,0 0-12 0,-9 2-11 0,9-2-12 15,0 0-7-15,0 0-7 0,0 0-7 0,0 0-6 16,0 0-1-16,34-6-3 0,-20 2 6 0,5 1-2 16,-2 0 4-16,8-1-2 0,2-2-2 0,-2 1-3 15,8-1-4-15,6-1-2 0,-1 1-4 0,-8 1-4 16,9-2-5-16,0 3-4 0,0-4-4 0,2 4-1 16,-14 4-4-16,5-1-2 0,-3 1-3 0,-3 1-4 0,1-1-4 15,-2 0-6-15,-6 0-5 0,1 2-16 16,-1 0-6-16,0-2-13 0,8 0-11 0,-15 2-16 15,5-2-16-15,-7 3-9 0,-10-3-15 0,17 0-15 0,-17 0-11 16,11 0-15-16,-11 0-59 0,0 0-137 0,0 0-362 16,0 0 161-16</inkml:trace>
          <inkml:trace contextRef="#ctx0" brushRef="#br0" timeOffset="36962.23">7379 1068 133 0,'-6'10'186'15,"-1"1"-11"-15,4 5-14 0,0 2 4 0,0 0-2 16,3 8-2-16,0 3-5 0,0 10-6 0,0 0-1 0,3 3-8 16,3 1-7-16,-2 4-11 0,5 2-8 15,-6-3-11-15,0-2-10 0,5 2-5 0,-2-2-5 16,0 2-8-16,-6-4-5 0,4-6-4 0,-1 2-6 0,0-10-9 16,0-4 0-16,3-1-9 0,-6-4-4 0,3-5-3 15,-2 0-2-15,5 1-6 0,-3-9-2 0,0 1-9 16,-3-7-11-16,0 0-22 0,11 9-20 0,-11-9-28 15,0 0-28-15,19-16-29 0,-7 6-37 0,-2-11-32 16,-4 4-213-16,8-7-436 0,-4-12 194 0</inkml:trace>
          <inkml:trace contextRef="#ctx0" brushRef="#br0" timeOffset="37998.07">7794 825 11 0,'3'-8'180'0,"-3"8"-5"15,10-7-7-15,-10 7-10 0,0 0 0 0,0 0-4 16,20 19-5-16,-17-3-1 0,7 4 1 0,-7 4-11 0,3 4-6 16,7 10 2-16,-7 0-3 0,3 0-12 15,-1 4-4-15,2-2-7 0,2 5-1 0,-1-2-8 16,-3-1-8-16,6 0-9 0,-4-5-2 0,2 5-5 0,2 0-6 15,-1-7-6-15,2 0-4 0,-5-10-7 0,4 2-1 16,-2 1-8-16,4-10-1 0,1 2-5 0,-7-3-1 16,2-5-6-16,1 0-3 0,1-1-2 0,-5-6-2 15,1-1-4-15,2 1-6 0,-1-5-6 0,-11 0-7 16,22 0-15-16,-13-5-8 0,4 0-13 0,-5-1-8 16,1 1 0-16,-2-5-5 0,-1 0-17 0,-3-4 0 15,3 0-2-15,-1-1 4 0,-5 0 6 0,0 0 1 16,0-1 4-16,0 0 7 0,-3 2 0 0,-2 0 13 15,2 4 7-15,3 10 4 0,-3-14 1 0,3 14 3 0,-6-8 6 16,6 8 0-16,0 0 4 0,0 0 11 0,0 0 6 16,0 0 7-16,0 0 2 0,0 0 2 15,-4 40 0-15,10-29 5 0,-2 4-3 0,2 1 2 0,2 0-5 16,1-2 4-16,4 7-4 0,-4-8 0 0,7 2-2 16,1-1 0-16,-1-1 1 0,-2-1-3 15,0-2 1-15,3-1-4 0,5 0 0 0,-2-2 1 0,-1-3-5 16,0 0 3-16,1-2-4 0,1-4 2 0,-2 1-1 15,0-3-6-15,-2 1-7 0,8-5 1 0,-5 0-6 16,2-1-8-16,-6-4-8 0,8 1-3 0,-4-4-10 16,-2-5-5-16,-1 0-1 0,-2 0-4 0,-1-7-5 15,2 7 5-15,-4-4 2 0,-1 1 2 0,-4 1 9 16,-7 7 8-16,-1 1 12 0,1 2 8 0,-3-1 5 16,3 14 10-16,-9-17 5 0,9 11 7 0,0 6 6 15,-17-8 8-15,17 8-1 0,-16 0 2 0,16 0 1 16,-17 1-1-16,8 6-5 0,-1-1 4 0,3 1-5 15,1 7 1-15,-3 1-5 0,6 2-4 0,-2 0-1 0,2-1 0 16,3 0-7-16,3 6 4 0,-1-6-2 16,2-1-1-16,1-2-2 0,7 4-1 0,-2-4-1 0,-1-1 1 15,7 1-4-15,-2-7-4 0,8 5-7 0,-4-4 1 16,-3-6-3-16,4 2-4 0,1-3 4 16,-4-3 2-16,1-4-3 0,2 2 1 0,-3-2 0 0,1 1 1 15,2-5 1-15,-4 1 2 0,0 0-4 0,3-8 3 16,-2 0-2-16,-5 5 6 0,8-6-1 0,-7 7-1 15,-2-2 1-15,1 2 1 0,-5-1 0 0,3 3 2 16,-3 2 0-16,1 1 1 0,-7 7-2 0,11-11 1 16,-11 11-2-16,6-2 6 0,-6 2 3 0,0 0 2 15,0 0 2-15,16 7 7 0,-16-7-5 0,6 9 2 0,0 0-1 16,-3-1-1-16,-3-8-2 0,10 18 3 16,-4-10-6-16,-3 0-3 0,2 4 2 0,-5-4 1 15,7 3-3-15,-2-4 2 0,-1 0-3 0,-4-7-1 0,9 9 0 16,-9-9 3-16,8 10-6 0,-8-10 6 0,6 2-3 15,-6-2 1-15,13 4-8 0,-13-4 1 0,0 0-6 16,19-8 0-16,-13 1-1 0,3 4-2 0,-1-4-2 16,5-5-5-16,-4-1-4 0,5 1 2 0,2-5 4 15,-3 4 4-15,-1 0-1 0,2 1 2 0,1 1-2 16,0 3 11-16,-4 0 8 0,1 0 4 0,0 2 13 16,-3 2 6-16,0 0 6 0,2 2 1 0,1-2 3 15,-12 4 7-15,15-2 0 0,-15 2 2 0,19 0 1 16,-10 6-2-16,1-4 0 0,-1 3-4 0,-9-5 0 0,20 9-13 15,-8 0 3-15,-5-2-3 0,2 1-3 16,-3 1-5-16,-2 0-7 0,8 0-19 0,-9 3-22 16,2-4-24-16,-2 2-27 0,-3 3-38 0,3-3-44 0,-3-10-42 15,1 16-51-15,1-9-216 0,-2-7-505 0,6 8 223 16</inkml:trace>
          <inkml:trace contextRef="#ctx0" brushRef="#br0" timeOffset="38185.54">9943 1412 144 0,'0'0'298'0,"22"0"-5"16,-13 1-20-16,2 3-14 0,2-1-12 0,-4 3-3 15,1 0-23-15,4 3-16 0,-2 0-10 0,-3 3-21 16,-2 0-18-16,1 2-8 0,1-1-18 0,-6 4-12 16,-2 0-5-16,-2 0-27 0,-5 5-29 0,-3 2-28 15,-3 1-29-15,-3-1-41 0,3 0-47 0,-6 1-51 16,3-1-60-16,0-6-91 0,-3 3-150 0,2-3-474 15,4-5 209-15</inkml:trace>
        </inkml:traceGroup>
        <inkml:traceGroup>
          <inkml:annotationXML>
            <emma:emma xmlns:emma="http://www.w3.org/2003/04/emma" version="1.0">
              <emma:interpretation id="{4EC9BB71-87F7-4CC4-94A4-4FE10B13668A}" emma:medium="tactile" emma:mode="ink">
                <msink:context xmlns:msink="http://schemas.microsoft.com/ink/2010/main" type="inkWord" rotatedBoundingBox="12423,13476 15017,13406 15042,14369 12449,14438"/>
              </emma:interpretation>
            </emma:emma>
          </inkml:annotationXML>
          <inkml:trace contextRef="#ctx0" brushRef="#br0" timeOffset="38888.56">11734 1116 148 0,'0'0'219'0,"0"0"-6"0,-19-6-9 15,19 6-6-15,-20 2-10 0,20-2-9 0,-21 8-11 16,8-1-10-16,-1 1-9 0,-2-2-19 0,1 4-9 16,2 0-11-16,-2 1-12 0,-2 0-10 0,4-1-7 15,0 0-8-15,5 1-9 0,1-2-10 0,-1 2-1 16,2 0-8-16,2-1-5 0,2 0-1 0,2-10-4 15,5 15-4-15,-4-6 0 0,-1-9-2 0,8 13-6 16,1-7-2-16,4 2 0 0,1-2-4 0,5-1-2 0,0 1-3 16,5 0-1-16,-1 1 3 0,6 1-3 15,-5 0 0-15,8-1-2 0,-6 1-2 0,-2-3-1 16,0 5 0-16,0-2-5 0,-5 4 1 0,-5-1 1 0,1-2 0 16,-3 2 1-16,-3 1 0 0,1 2 0 0,-9 0 1 15,4 2-2-15,-8-1 4 0,1-4 4 0,-3 0 4 16,-4 2 0-16,-5-1 7 0,2-3-6 0,-3 2 0 15,-7 1 3-15,3-7-3 0,-2 5-4 0,1-3 5 16,1-3-7-16,-5 0 0 0,3-3-2 0,-3 1 3 16,5-4-6-16,0 0-4 0,-1-1-16 0,4-4-20 15,-1 0-24-15,2-4-18 0,3 1-30 0,2-7-42 16,1 2-41-16,5-7-67 0,-2-7-157 0,3-9-448 0,6 1 199 16</inkml:trace>
          <inkml:trace contextRef="#ctx0" brushRef="#br0" timeOffset="39180.31">12016 680 252 0,'4'-7'229'0,"-4"7"-22"16,0 0-16-16,0 0-12 0,0 0-4 0,0 0-5 16,0 0-10-16,0 0-8 0,-7 47-6 0,2-24-8 15,10 2-7-15,-4 2-13 0,5 10-4 0,0 1-2 16,2-1-11-16,1 1-4 0,3 2-1 0,0-1-4 15,-2-1 0-15,6-1 0 0,-4 1-9 0,3 3-3 16,-1-3-3-16,1-1-6 0,-2-1-2 0,-1 1-6 0,1-5-3 16,1 9-9-16,-7-17-3 0,7 10-3 15,-7-12-5-15,4 3-7 0,-5-4 0 0,1-7 2 16,-1 3-12-16,-3-6-8 0,4 3-18 0,-2-3-15 0,1-3-20 16,-2 1-17-16,-4-9-27 0,8 14-20 0,-7-8-15 15,-1-6-30-15,0 0-42 0,0 0-27 0,0 0-74 16,0 0-146-16,0 0-472 0,0 0 209 0</inkml:trace>
          <inkml:trace contextRef="#ctx0" brushRef="#br0" timeOffset="39952.53">12070 1511 25 0,'0'0'178'0,"0"0"-21"0,0 0-22 0,-8-7-1 15,8 7-19-15,0 0-1 0,0 0-4 0,0 0-6 16,0 0-2-16,34-10-8 0,-23 10-5 0,-11 0-10 15,28-6-6-15,-10 1-5 0,1 3-6 0,2-1-5 16,5-2-7-16,1-3-4 0,-1 5-4 0,3-4-4 16,-1 0-4-16,2 3-3 0,0-1-5 0,1 0-1 15,9-2-6-15,-8 4 1 0,-3-6-3 0,10 2-1 16,-9 0-10-16,7 1 6 0,-7-1-1 0,0-3 0 16,-3 2-4-16,3 0-6 0,-3-1 8 0,-2 2-2 0,2 0 3 15,-8 1-1-15,0 0-4 0,-2-1-1 0,-2-1 0 16,1 0 2-16,-1 2-1 0,-3-1 0 0,-3 1 1 15,-2 3-2-15,-1-5 1 0,-6 8-1 0,6-11-2 16,-6 11 1-16,0 0-2 0,0 0-1 16,-15-20-6-16,4 16 5 0,-3-1 4 0,-5-1 1 0,2 2 3 15,-8 4 4-15,0-1 4 0,-2 5 13 0,-2-3 3 16,-2 3 8-16,6-1 8 0,-16 4 2 0,19 0 9 16,-5 0 2-16,8-1-1 0,2-2-5 0,1 3-2 15,0 0-4-15,-1 4-3 0,2-4-7 0,3 3-2 16,0 2-2-16,5 1-5 0,6-3-2 0,-2 1-7 15,3 4 2-15,3 0-3 0,1-4-2 0,5 2-1 16,0 2 0-16,3-4-2 0,1 2-5 0,2-3-6 16,3-2-9-16,1-1-9 0,1-3-9 0,4 1-12 15,1-3-7-15,-4-2-10 0,4 0-2 0,2 0-3 0,-1-5 3 16,-7 1 0-16,3-4 8 0,4 0 7 0,-3 0 4 16,-2-5 1-16,-4 6 3 0,2-10 5 15,-1 3 3-15,-3-1 5 0,3-1 5 0,-2-1 8 0,-2-1 2 16,-2 4 10-16,-2 0 2 0,-5 5 15 0,5-2 4 15,-4 4 1-15,-3 0 2 0,-3 7-5 0,10-9 2 16,-10 9-2-16,9-7 0 0,-9 7 5 0,11-2-2 16,-11 2 3-16,0 0-2 0,15 7-3 0,-15-7 4 15,12 10 2-15,-5-3-1 0,5 0-3 0,-3 0-4 16,3 4 0-16,1 2-4 0,-1-1 1 0,2-3-5 16,-5 1 3-16,3 2-2 0,-4 4-4 0,6-5-1 15,-4 3-1-15,-1-5-1 0,-3 0-2 0,2-2 3 16,-2 1 0-16,0-1-7 0,0-2 1 0,-6-5 8 0,12 6 10 15,-12-6 11-15,5 7 1 0,-5-7 6 16,0 0-1-16,0 0 8 0,0 0 7 0,0 0 2 16,5-23-4-16,-5 23 4 0,0-17 6 0,0 17 2 0,3-25 4 15,-2 8 1-15,4 0 6 0,-1-1-3 0,2 4-8 16,2-4-4-16,4-3-9 0,-2 5-3 0,4 1 2 16,1-2-16-16,-2 5 0 0,8-6-15 0,3 5-21 15,-3-1-17-15,-1 1-13 0,4 2-15 0,-1 1-32 16,-2-1-17-16,-2 8-23 0,-4-4-31 0,3 0-33 15,0 3-42-15,-3-2-34 0,-1-1-271 0,-6 1-573 16,5-3 255-16</inkml:trace>
          <inkml:trace contextRef="#ctx0" brushRef="#br0" timeOffset="40443.48">13741 1289 205 0,'0'0'279'15,"0"0"-23"-15,-13-4-25 0,13 4-21 0,0 0-17 16,0 0-9-16,0 0-15 0,0 0-10 0,0 0-14 16,31-8-19-16,-13 1-7 0,0 3-12 0,1 3-10 15,7-2-10-15,1-1-15 0,0 1-17 0,2-2-27 16,-2 2-29-16,2-1-37 0,-3 0-52 0,1-3-58 15,0-1-260-15,0 0-441 0,-9 0 195 0</inkml:trace>
          <inkml:trace contextRef="#ctx0" brushRef="#br0" timeOffset="40232.66">13738 845 55 0,'0'0'162'0,"0"0"-10"0,0 0 1 0,0 0-1 16,15 20-10-16,-15-20 4 0,5 21-5 0,-2-7-1 16,1 0-5-16,-1 4 1 0,0-1 0 0,3 0-4 15,-3 2-6-15,3 2 1 0,2 2-3 0,-1-1-8 16,2 0-1-16,-5-2-7 0,5 3-5 0,-1-3-6 16,-2-1-5-16,3 3-7 0,-2-6-7 0,1 0-9 15,2-2-5-15,-2 2-5 0,5 5-3 0,0-3-6 16,-1-5-5-16,2 8-8 0,-2-7-1 0,1-1-1 15,1-2-16-15,-4 3-15 0,0-3-15 0,-1-2-22 16,2 2-25-16,-5-4-26 0,-2 3-26 0,1-2-28 16,-4 2-37-16,-1-10-36 0,0 0-224 0,-1 17-470 15,1-17 207-15</inkml:trace>
        </inkml:traceGroup>
        <inkml:traceGroup>
          <inkml:annotationXML>
            <emma:emma xmlns:emma="http://www.w3.org/2003/04/emma" version="1.0">
              <emma:interpretation id="{FEE2E287-3758-4A82-955F-5CAEB8AA4554}" emma:medium="tactile" emma:mode="ink">
                <msink:context xmlns:msink="http://schemas.microsoft.com/ink/2010/main" type="inkWord" rotatedBoundingBox="16401,13275 22099,13122 22144,14795 16446,14948"/>
              </emma:interpretation>
            </emma:emma>
          </inkml:annotationXML>
          <inkml:trace contextRef="#ctx0" brushRef="#br0" timeOffset="42232.27">15498 1419 35 0,'2'-17'169'0,"4"7"-24"15,3-1-10-15,4-1-13 0,0 1-14 0,4 3-9 16,8-6-13-16,2 4-8 0,0-3-5 0,10 2-11 15,-8 0 2-15,12-2 1 0,-9 6 13 0,9-1 1 16,-9 3 1-16,6 0 2 0,-9-1 3 0,-2 2 2 16,0 3-1-16,-8-1 0 0,-4 2-1 0,1 2-6 15,-4-1 0-15,2 3 1 0,-7-2-1 0,-7-2 5 16,16 9 1-16,-8-4 2 0,1 2-1 0,-6 0 1 16,3 1-10-16,-2 1 2 0,-4-9-7 0,6 19-6 15,-4-10-2-15,1 2-9 0,-3-11-5 0,4 18-1 0,-2-10-5 16,2 4-8-16,-4-12 1 0,3 18 0 15,2-8-9-15,-4-3-6 0,-1-7-21 0,5 14-24 16,-2-3-25-16,0-3-29 0,-3-8-35 0,6 16-34 0,-4-9-43 16,-2-7-75-16,5 11-169 0,-5-11-467 15,0 0 207-15</inkml:trace>
          <inkml:trace contextRef="#ctx0" brushRef="#br0" timeOffset="41878.23">15811 710 155 0,'-3'-6'191'0,"3"6"-9"0,-6-17-7 16,5 9-10-16,1 8-4 0,-4-12-19 0,4 12-1 16,-3-12-10-16,3 12-3 0,-6-8-10 0,6 8-5 15,0 0-3-15,-6-9-12 0,6 9-10 0,0 0-5 16,-8-7-11-16,8 7-5 0,0 0-7 0,0 0-7 16,0 0-8-16,-19 11-1 0,19-11-2 0,-12 13-2 15,6-5-1-15,3 6-1 0,-6-2-3 0,6 1-1 16,-2 4-3-16,0-1-2 0,3 2 0 0,-1 0 5 15,0 4-4-15,6 2 5 0,-3 4-5 0,3-3 0 16,1-2-1-16,-1 1 1 0,2 1-2 0,1-4-2 16,0 3 3-16,-2 0-2 0,7 1-1 0,-4-8 0 0,1 5-2 15,2 2 5-15,-2 0 1 0,1-1-6 0,1 0-3 16,-1-2 3-16,-2 2-4 0,1-1-1 16,2 5-6-16,-4-5 4 0,-3-4-3 0,3 7 0 0,0-9-2 15,-4 0 5-15,4 7-8 0,-2 1-4 0,-2-4 6 16,-1-2-2-16,4 4 1 0,-5-5 0 0,1 0-3 15,-2 1 2-15,2-1-3 0,-2-2 2 0,1 1-5 16,0-1-4-16,-5-2-11 0,2 2-12 0,2-1-21 16,-5-2-17-16,3-1-22 0,1 0-20 0,-1-2-26 15,3-9-27-15,-4 20-29 0,2-14-34 0,2-6-207 16,-10 8-462-16,10-8 204 0</inkml:trace>
          <inkml:trace contextRef="#ctx0" brushRef="#br0" timeOffset="42393.8">16122 1158 2565 0,'-6'-11'68'0,"-2"-6"16"16,1 4-17-16,-1 0-19 0,2 1-16 0,0-5-5 16,2 5-8-16,-1 0-7 0,1 3-5 0,2-2 4 15,2 11-2-15,-6-16-12 0,6 16-21 0,-1-15-31 16,1 15-36-16,3-13-55 0,-3 13-37 0,4-14-226 16,2 8-441-16,3-5 196 0</inkml:trace>
          <inkml:trace contextRef="#ctx0" brushRef="#br0" timeOffset="42687.53">16275 698 162 0,'0'0'289'0,"-6"-4"-21"16,6 4-27-16,0 0-27 0,0 0-20 0,0 0-17 0,0 0-11 15,0 0-9-15,0 0-12 0,11 32-5 0,-4-15-9 16,5 6-8-16,0 1-10 0,4 10-9 0,-4-8-10 15,-4 0 0-15,7 9-8 0,-2-1-7 0,1 1-7 16,2-4-8-16,-7 6-3 0,-3-10-6 0,1 8-4 16,-1 2-4-16,-1-8-5 0,1 6-7 0,-3 3-2 15,-2-13 1-15,4 5-6 0,-5-1-2 0,0-3-3 16,0 0-1-16,0-1-10 0,0-3-10 0,0-4-16 16,0-3-14-16,0-1-18 0,0-4-15 0,0-10-15 15,0 18-9-15,0-18-15 0,0 13-15 0,0-13-26 16,0 0-40-16,0 0-34 0,0 0-206 0,0 0-455 15,0 0 202-15</inkml:trace>
          <inkml:trace contextRef="#ctx0" brushRef="#br0" timeOffset="42973.76">16536 614 102 0,'-4'-13'226'15,"4"13"-19"-15,-2-10-17 0,2 10-20 0,0 0-15 16,0 0-6-16,0 0-3 0,0 0-9 0,0 0 0 16,0 0-8-16,3 44-6 0,2-19-5 0,-2 4-2 15,3 7-3-15,-2 3-2 0,-1 2-5 0,3-5-5 16,0 6-8-16,0-4-7 0,0 3-2 0,0-2-10 16,0 2-1-16,1-5-8 0,1-2-7 0,-1 5-5 15,-1-12-6-15,2 8-1 0,-1-1-6 0,1-7-7 16,-2 1-2-16,1-3-14 0,2-2-16 0,0 1-22 15,-3-6-24-15,1-4-21 0,1 0-20 0,-1 0-23 16,-1 0-20-16,0-7-27 0,5-4-33 0,-5 1-60 0,-6-4-133 16,0 0-412-16,18-10 182 0</inkml:trace>
          <inkml:trace contextRef="#ctx0" brushRef="#br0" timeOffset="43173.52">16872 1250 24 0,'6'-12'275'0,"-6"12"-20"0,1-10-19 16,-1 10-13-16,0 0-17 0,0 0-18 0,5-12-18 15,-5 12-16-15,0 0-16 0,0 0-6 0,0 0-9 16,0 0-8-16,13 22-15 0,-7-10-1 0,0 1-11 16,0-2-8-16,2 6-6 0,-5-6-10 0,7 0-5 15,-4 3-5-15,1-1-6 0,-1 5-4 0,0-6-6 16,2 2 1-16,-5 1-8 0,1-2-7 0,1-1-17 16,-2-1-15-16,-2-2-27 0,2 4-27 0,-3-13-28 15,-4 19-33-15,4-19-39 0,-6 10-55 0,6-10-182 0,-12 4-431 16,12-4 190-16</inkml:trace>
          <inkml:trace contextRef="#ctx0" brushRef="#br0" timeOffset="43340.26">16890 936 194 0,'-5'-16'314'0,"4"7"-31"15,1 9-30-15,-5-18-28 0,5 18-23 0,-1-14-26 16,1 14-36-16,0 0-21 0,0-10-22 0,0 10-31 15,0 0-43-15,0 0-29 0,0 0-48 0,27 14-47 16,-20-8-78-16,2 1-113 0,1 2-317 0,2-2 140 16</inkml:trace>
          <inkml:trace contextRef="#ctx0" brushRef="#br0" timeOffset="43678.16">17145 1147 207 0,'9'14'249'0,"-8"-8"-9"15,2 3-21-15,-3-9-11 0,6 16-11 0,-3-7-16 16,3-1-12-16,-3 3-12 0,3 1-19 0,-2-2-11 16,1-2-12-16,4 5-11 0,-5-5-6 0,1 1-12 15,1 0-9-15,-3-2-6 0,-3-7-9 0,9 13-5 0,-6-6-6 16,-3-7-6-16,6 11-13 0,-6-11-5 0,7 6-2 16,-7-6-10-16,0 0-8 0,0 0-8 0,0 0-8 15,0 0-1-15,21-13-12 0,-16 5-7 0,0-6 0 16,1 0 1-16,0 0 2 0,-1-3 7 0,-1 2-1 15,2-2 4-15,0 4 11 0,0-2 12 0,0 4 9 16,-3 1 12-16,3 3 4 0,-6 7 5 0,9-13-2 16,-3 7 2-16,-6 6-4 0,14-5-3 0,-4 5-3 15,-10 0 1-15,16 2 1 0,-16-2-1 0,23 9-3 16,-8 0-3-16,-3-1-2 0,1 5 1 0,2-2-4 16,-2-1 2-16,1 5-4 0,-1-1-5 0,1-1-21 15,-2 2-29-15,-1-2-42 0,-2 5-58 0,3-5-66 16,-4 2-259-16,-7-1-503 0,5-1 222 0</inkml:trace>
          <inkml:trace contextRef="#ctx0" brushRef="#br0" timeOffset="44299.82">17810 1172 95 0,'0'0'296'0,"0"0"-27"16,0 0-27-16,0 0-22 0,0 0-16 15,0 0-16-15,0 0-13 0,-12 11-18 0,12-11-13 0,0 0-11 16,0 0-11-16,16 24-14 0,-10-20-9 0,2 3-10 16,1-1-7-16,4 1-13 0,2-3 0 0,0 0-6 15,1-1-10-15,1-3-3 0,4 0-4 0,-2 0-2 16,0-2-6-16,1 0-4 0,-2-4-1 0,-2 5-5 15,1-7-2-15,-7-1-4 0,2 2 6 0,-5-7-5 16,-1 6-5-16,-4-1-3 0,1-6-3 0,-3 15 2 16,-11-27-3-16,2 10 1 0,-1 4-1 0,-6-3-4 15,-1 3 0-15,-5 0-2 0,4 6 4 0,-1 0-6 16,-5 1-6-16,-2 3-11 0,7 4-13 0,-8 1-22 16,8 3-11-16,-1-1-15 0,7 3-24 0,-2 3-20 15,8 0-25-15,-2 0-23 0,6 1-44 0,1 0-191 16,2-11-434-16,8 20 193 0</inkml:trace>
          <inkml:trace contextRef="#ctx0" brushRef="#br0" timeOffset="44636.44">18145 1263 2 0,'8'-7'318'0,"-8"7"-20"0,0 0-19 0,0 0-30 15,0 0-19-15,0 0-27 0,0 0-18 0,0 0-24 0,0 0-14 16,0 0-15-16,0 0-15 0,16 6-9 0,-8-1-12 15,4 6-11-15,1 2-6 0,2 1-9 0,-2 1-3 16,2 3-10-16,8 1-3 0,-1 1-8 0,-1-2-3 16,4 14-3-16,-4-9-6 0,9 6-1 0,-6 0-6 15,6 2-2-15,-3 0-3 0,-1-3 0 0,1 3-3 16,3 0-3-16,-6 2 1 0,-5 2-5 0,4-1 2 16,-7 0-1-16,-5-9-1 0,-7 4-2 0,1-3-2 15,-5 3 2-15,-5-1-1 0,-4-4 0 0,-3 1 1 16,-7-7-6-16,-2-1 3 0,-4-3-3 0,-13 4 8 0,2-2 4 15,-4-6 4-15,-5-5-1 0,-1-2 7 16,0-5-2-16,-2 0 3 0,1-2 5 0,-3-6-2 16,6-1-2-16,-3-2-1 0,4 1-4 0,4-6-4 0,12 4-10 15,1-5-31-15,3 6-29 0,2-6-42 0,3 3-57 16,7-5-62-16,3-1-320 0,4-4-575 0,7-3 255 16</inkml:trace>
          <inkml:trace contextRef="#ctx0" brushRef="#br0" timeOffset="46110.53">19092 1099 171 0,'-13'-10'214'0,"1"-1"-14"0,0-1-11 0,3-4-3 16,0-1-23-16,0 1 0 0,2-6-10 0,4 4-11 0,0 1-12 15,3-7-15-15,3-1-14 0,-2-3-7 0,5 4-13 16,3-1-7-16,2 1-7 0,2-1-9 15,-2-1-3-15,5 2-12 0,0-1-2 0,4 4-8 0,-1-4-9 16,7-2-4-16,0 1-6 0,0 8 0 0,-4-3-4 16,11 3 4-16,-6 0-3 0,-2 5-2 0,8-7-2 15,-5 5 1-15,10 1-3 0,-6-4 1 0,-5 5-3 16,2-1 0-16,-3 2 3 0,4 1-1 0,-7 2 3 16,0-1-6-16,1 5 0 0,-7 2-4 0,-1-1 12 15,-2 2-2-15,2 2 4 0,-7 2-4 0,9 3 3 16,-8 5 3-16,2-1 5 0,0 5 5 0,0-1 9 15,-3 5 1-15,6 5 3 0,-3-3-3 0,7 16 1 16,-5-1 4-16,-1 0 2 0,2 3 1 0,1 0-3 16,-2 3 0-16,-5-1-6 0,3-2-3 0,0 1 1 15,1 0-6-15,-5-2 0 0,6 2-5 0,0-6 0 16,-2 3-2-16,0-4 0 0,-3-4-3 0,4-2 0 16,-2-3-1-16,-1-2 1 0,-1-7-8 0,-2 3 1 0,1-3 3 15,-1-2-4-15,4-1-6 0,-7-4-3 0,5 0 2 16,-1-3 0-16,-8-4-9 0,15 1 2 0,-15-1-9 15,0 0-2-15,22-10-2 0,-13 1 1 0,0-3-4 16,1-2 6-16,-2-2-3 0,1-4 3 0,1-4 2 16,-2 0 1-16,-1-2 2 0,-1 0 1 0,1 1-1 15,-2 8 5-15,-1-1 3 0,1 4 4 0,-1 1 2 16,-2 2 3-16,-1 4-4 0,-1 7 3 0,6-17-4 16,-6 17-3-16,6-8 2 0,-6 8 0 0,0 0-1 15,9-4 4-15,-9 4-5 0,0 0 2 0,0 0-3 16,26 14 4-16,-19-5 1 0,5 0 2 0,-3 2 1 15,4 0 3-15,-1 2-6 0,2 0 7 0,5 2-2 0,-6-1 2 16,4-4 3-16,-2 4-4 0,6-3 2 16,-6 0 5-16,1-1-5 0,3-3 0 0,-4-3-2 15,5 4 4-15,-4-6-2 0,3 4 2 0,1-5-3 0,-2-1 0 16,-2 4-3-16,6-8 2 0,-5 2 0 0,1-3 3 16,-2 1-4-16,2-2 2 0,-3 2-5 15,-3-6 2-15,1 3-1 0,-2-3 4 0,-2 0-6 0,-2-2 3 16,-2 3-5-16,-2-3 7 0,1-3 1 0,-4 1-2 15,-1 2 3-15,-4-2 2 0,1 3 0 0,-4 0 1 16,-1 0 4-16,-3 4-2 0,3 1-3 0,-8-1 9 16,2 7-2-16,-5-6 6 0,2 5-1 0,3 2-3 15,-2 3-7-15,0 2 5 0,4-3-7 0,-4 7 3 16,7 1-3-16,-1-2-5 0,2 6 2 0,3-1 2 16,2 0 3-16,7 4-7 0,-2-1 2 0,8 0-1 15,3 2 3-15,3 1 11 0,8 1-1 0,6 1-1 16,6-2 4-16,2-3-5 0,2 1-7 0,1-5 5 0,-1-1 0 15,4-5-2-15,-12-2-3 0,11 2-6 0,-3 0-16 16,-8-6-23-16,-2 3-25 0,-10-4-30 0,9-1-32 16,-8-2-50-16,4-2-66 0,-11 3-298 0,3-1-579 15,1-4 255-15</inkml:trace>
          <inkml:trace contextRef="#ctx0" brushRef="#br0" timeOffset="45273.87">19623 596 33 0,'0'0'195'0,"0"0"-4"0,0 0-7 0,0 0-6 16,0 0-9-16,0 0 1 0,0 0-4 0,0 0 3 16,-6 26-8-16,6-26-7 0,0 25-10 0,0-9 2 15,0 5-9-15,5 5-7 0,-4-1-11 0,5 3-4 0,2-1-4 16,2 8-10-16,-5-6-7 0,8 6-5 15,4 0-10-15,-8-8-6 0,2-1-8 0,1 12-9 16,-3-5-1-16,-1-7-6 0,-1-1-4 0,2 4-2 0,0 4-10 16,-4-8-5-16,-2 2-14 0,-2-5-15 0,-1 3-22 15,-1-7-14-15,1 6-23 0,-6-7-21 16,3 0-29-16,-3-2-28 0,-2 2-27 0,2-10-30 0,0 2-68 16,-6 0-142-16,0-7-437 0,-1 2 195 0</inkml:trace>
        </inkml:traceGroup>
        <inkml:traceGroup>
          <inkml:annotationXML>
            <emma:emma xmlns:emma="http://www.w3.org/2003/04/emma" version="1.0">
              <emma:interpretation id="{9E8AE8A4-A2AA-4020-B6FE-0B832EC99C24}" emma:medium="tactile" emma:mode="ink">
                <msink:context xmlns:msink="http://schemas.microsoft.com/ink/2010/main" type="inkWord" rotatedBoundingBox="22929,13327 24393,13287 24411,13964 22947,14003"/>
              </emma:interpretation>
            </emma:emma>
          </inkml:annotationXML>
          <inkml:trace contextRef="#ctx0" brushRef="#br0" timeOffset="47086.61">22590 552 19 0,'0'0'200'0,"0"0"-11"0,0 0-11 0,10-8-10 0,-10 8-15 16,0 0-8-16,0 0-9 0,0 0-7 0,0 0-8 15,0 0-9-15,-49 15-4 0,33-9-7 0,-5 4-3 16,-3 4-8-16,1-3-8 0,-2 3-4 0,-14 3-1 16,13-3-3-16,-9 4-4 0,2-1 0 15,1 5-10-15,0 1-4 0,10-5-3 0,-11 2-3 16,8-2-5-16,2 0-4 0,1 0-7 0,1 4-1 0,6-3-3 16,-3-1-4-16,8-1-5 0,-4 2 2 0,4-3-2 15,4-1-3-15,0 1-2 0,3-2-2 0,-1-1 2 16,4-1-2-16,4 1-2 0,2-2-1 0,2 0 0 15,3 2-2-15,3-6 0 0,1 3 0 0,10 0-1 16,-1-1-3-16,6-2 1 0,0-1 0 0,8-2 1 16,3 3-3-16,-11-3 2 0,-2-2-3 0,3-1 0 0,-2 2 4 15,-1-3 2-15,-4 1 6 0,4 2 7 0,-3-6 3 16,-5 6 2-16,-2-2 3 0,-2-5-3 16,2 3 1-16,-3 2-8 0,0-2 3 0,-2 1-6 0,-13 0-2 15,20 0-1-15,-20 0-1 0,16 0-5 16,-16 0-10-16,10 0-13 0,-10 0-23 0,11 5-16 0,-11-5-20 15,7 3-30-15,-7-3-32 0,0 0-40 0,0 0-61 16,0 0-187-16,0 0-459 0,15-7 203 0</inkml:trace>
          <inkml:trace contextRef="#ctx0" brushRef="#br0" timeOffset="46631.46">22045 560 215 0,'0'0'262'15,"0"0"-2"-15,-6-12-8 0,6 12-9 0,0 0-17 16,-1-11-21-16,1 11-23 0,0 0-21 0,0 0-19 16,0 0-10-16,0 0-10 0,0 0-1 0,0 0-10 15,7 34-6-15,-2-19-5 0,1 8-6 0,0 1 1 16,-3-1-5-16,3 5 0 0,1 8-1 0,1 1-7 16,2-1 5-16,-2 0-2 0,-1-2-13 0,5 0-2 15,-6-6-8-15,1-2-3 0,-1 0 0 0,2-2-7 16,-5-1-7-16,3 0-5 0,-2-4-7 0,-2-3 1 0,-1 1-1 15,2 1-2-15,-3-1-5 0,0-4-9 0,0-5-16 16,0-8-25-16,-4 21-8 0,4-21-19 16,-3 14-13-16,3-14-23 0,0 13-16 0,0-13-15 0,-5 8-25 15,5-8-26-15,0 0-38 0,0 0-28 0,0 0-257 16,0 0-533-16,0 0 235 0</inkml:trace>
          <inkml:trace contextRef="#ctx0" brushRef="#br0" timeOffset="47577.32">23392 541 42 0,'-16'-8'207'0,"-1"5"1"15,2 3-5-15,-2 0-10 0,-3 0-4 0,-4 4-11 16,-3-1-7-16,-4 3-7 0,3-1-15 0,-4 1-6 15,-8 0-10-15,12 1-10 0,-3 1-13 16,5 2-15-16,5 1-10 0,-1-1-7 0,6-2-7 16,2 2-6-16,2 1-10 0,5-1-3 0,1 1-6 0,4 4-2 15,2-6-5-15,0-9-6 0,8 21-4 0,2-11 1 16,4 4-7-16,0-4 0 0,9 1-4 0,-1 0-2 16,1 0-2-16,2 2-1 0,3-2-5 0,2 2 0 15,-2-5-2-15,-1 4 1 0,2-3 1 0,-4 2-5 16,2 2 2-16,-2-1-3 0,-4-1-2 0,-3-3 0 15,-2 0 1-15,1 2-2 0,-4 1 3 0,8 2-4 0,-8-1-1 16,1-2 2-16,-2 3 3 0,-3-4-2 0,3 3 7 16,-8-2 1-16,4 4 9 0,-7-4 5 15,1-2 4-15,-2-8 5 0,-2 19 7 0,-2-10 5 0,-5 2-5 16,-5-1 3-16,-1 1-1 0,-4 3 4 0,-5-7-9 16,-1 0-6-16,-4 0-3 0,3 3-2 0,-3-3-3 15,-1-1-8-15,2-2-12 0,0 0-16 0,-4 2-16 16,4-2-22-16,3-3-19 0,4-1-35 0,-3 3-29 15,3 0-39-15,2-8-49 0,-1 4-249 0,7-4-510 16,-2 3 226-16</inkml:trace>
        </inkml:traceGroup>
        <inkml:traceGroup>
          <inkml:annotationXML>
            <emma:emma xmlns:emma="http://www.w3.org/2003/04/emma" version="1.0">
              <emma:interpretation id="{161F675D-2652-43B3-8084-7A3AF23F56C9}" emma:medium="tactile" emma:mode="ink">
                <msink:context xmlns:msink="http://schemas.microsoft.com/ink/2010/main" type="inkWord" rotatedBoundingBox="25404,13316 26361,13290 26378,13924 25421,13949"/>
              </emma:interpretation>
            </emma:emma>
          </inkml:annotationXML>
          <inkml:trace contextRef="#ctx0" brushRef="#br0" timeOffset="48506.8">24485 893 104 0,'0'0'169'15,"0"0"-3"-15,6-11-5 0,-6 11-4 0,3-10-13 16,-3 10-8-16,0 0-5 0,9-9-4 0,-9 9-6 0,3-7-2 15,-3 7 1-15,0 0-6 0,0 0 3 0,0 0 1 16,0 0 1-16,8-11-1 0,-8 11-8 16,0 0 0-16,0 0-5 0,0 0-7 0,0 0-12 0,0 0-9 15,0 0-10-15,0 0-6 0,0 0-3 0,0 0-8 16,0 0-2-16,0 0-4 0,0 0-2 0,-11 38-1 16,11-27-6-16,0 2 0 0,0 0-2 0,0 2-6 15,2-1 2-15,-1 0-4 0,1 3-2 0,4 0-2 16,-2-3-2-16,2 1-2 0,-3 1-3 0,8-3 1 15,-3 0-1-15,-2 0 2 0,0-1-6 0,-1-2 1 16,4 0-4-16,-3 0-12 0,-3-3-12 0,-3-7-14 16,7 11-12-16,-7-11-18 0,5 7-16 0,-5-7-18 15,4 10-19-15,-4-10-28 0,0 0-26 0,0 0-36 0,0 0-235 16,0 0-475-16,0 0 209 0</inkml:trace>
          <inkml:trace contextRef="#ctx0" brushRef="#br0" timeOffset="48688.77">24538 600 116 0,'-8'-14'255'0,"-1"2"-24"0,5 5-21 0,1-2-23 16,3 9-18-16,-9-17-18 0,4 12-20 0,5 5-19 15,0 0-30-15,-3-9-26 0,3 9-31 0,0 0-40 16,0 0-44-16,0 0-80 0,0 0-113 0,0 0-273 15,0 0 120-15</inkml:trace>
          <inkml:trace contextRef="#ctx0" brushRef="#br0" timeOffset="49077.53">24870 830 230 0,'5'9'217'0,"-5"-9"-14"0,0 0-15 0,4 8-13 0,-4-8-10 15,5 11-6-15,-5-11-12 0,5 13-2 0,-3-5-12 16,-1 2-10-16,5-2-11 0,-1 7-11 0,-2-3-9 16,0 2-7-16,0-1-15 0,0 2 0 0,4-1-9 15,-7-1-6-15,6-1-7 0,-4 0-3 0,2-3-5 16,-2-2-4-16,1 3-3 0,0 0-3 0,-3-10-1 16,6 15-3-16,-6-15-2 0,1 10 0 0,-1-10-3 0,6 8-3 15,-6-8 2-15,0 0-5 0,0 0-1 0,0 0-1 16,0 0 1-16,0 0-1 0,0 0-3 15,0 0-3-15,17-20-1 0,-12 9-1 0,1-2-3 0,2-2 1 16,1-1 1-16,0 2 1 0,4-6 0 0,1-1-4 16,-1 3 0-16,-1 5 2 0,1 0 1 0,-4 1 0 15,2 1 7-15,-1 1 2 0,2 0-4 0,2 2 4 16,-7 5-2-16,8-4 0 0,-5 6-2 0,-10 1 2 16,26 1-5-16,-10 3 2 0,-4 0-1 0,2 3 2 15,2 3-5-15,-3-3 1 0,4 4 2 0,2 6-1 16,1-3-11-16,-1 3-12 0,0 0-30 0,-2-1-31 15,2 2-47-15,0 0-66 0,-10-3-265 0,8-2-493 16,-4-4 219-16</inkml:trace>
        </inkml:traceGroup>
        <inkml:traceGroup>
          <inkml:annotationXML>
            <emma:emma xmlns:emma="http://www.w3.org/2003/04/emma" version="1.0">
              <emma:interpretation id="{1C9EBE89-098A-4465-AEE6-91994043F96E}" emma:medium="tactile" emma:mode="ink">
                <msink:context xmlns:msink="http://schemas.microsoft.com/ink/2010/main" type="inkWord" rotatedBoundingBox="26996,12937 30985,12830 31018,14071 27029,14178"/>
              </emma:interpretation>
            </emma:emma>
          </inkml:annotationXML>
          <inkml:trace contextRef="#ctx0" brushRef="#br0" timeOffset="49664.94">26147 967 47 0,'0'0'272'0,"0"0"-28"0,0 0-27 0,-6-8-21 0,6 8-19 16,0 0-17-16,0 0-12 0,0 0-6 0,0 0-8 15,0 0-13-15,0 0-13 0,-11 21-8 0,11-21-9 16,5 15-7-16,-5-15-8 0,9 20-6 0,-5-14-8 16,2 2-4-16,3-1-4 0,-1 3-6 0,1-6-5 15,1 3-4-15,-1-2-5 0,1-1 0 0,5 1-3 16,-1-3-3-16,5-1-4 0,-5-2 0 0,5-1-4 16,-3-1-3-16,1 1-2 0,-1-3-2 0,-1-1 1 15,-2-2 0-15,-2 0-2 0,1-2 0 0,-2 0 0 16,-1-4 0-16,-1 2-2 0,-5-6-3 0,0 3 2 15,-3-1 7-15,0-3 1 0,-6 1 4 0,-2 1 0 0,-1 3 0 16,-1-3 0-16,-10 3 0 0,-2-1 3 16,3 4-1-16,-7 1-6 0,2 4 3 0,-1 2-7 0,6 0 2 15,-4 2-4-15,7 2-6 0,-3 2-7 0,2 2-13 16,-2 2-21-16,5-2-5 0,-1 3-13 0,5 2-20 16,0 0-28-16,4 2-17 0,6-2-27 0,0-9-42 15,10 16-233-15,-1-10-455 0,4 1 202 0</inkml:trace>
          <inkml:trace contextRef="#ctx0" brushRef="#br0" timeOffset="50906.32">26563 871 192 0,'9'-10'255'0,"-9"10"-30"15,6-6-22-15,-6 6-19 0,4-8-19 0,-4 8-16 0,0 0-19 16,0 0-3-16,15 0-11 0,-15 0-13 0,0 0 0 15,17 16-9-15,-10-9-14 0,2 5-7 0,4-1-9 16,-7 1-2-16,2 0-9 0,4 2-2 0,-5-2-6 16,5 1-5-16,-4 0-1 0,-2 0-5 0,-1-4-5 15,3 0 3-15,-5-1 0 0,0 0 2 16,-3-8 8-16,6 10 3 0,-6-10 11 0,3 7 9 0,-3-7 0 16,0 0 3-16,0 0 1 0,0 0-3 0,0 0-3 15,0 0-6-15,0 0-6 0,0 0-6 0,-28-14 1 16,28 14-7-16,-6-18-5 0,9 4 0 0,-3 1-12 15,3-5-8-15,5-2-15 0,3-3-18 0,2 0-17 16,4-1-18-16,-1 3-10 0,7-8-12 0,5 1-1 16,-6 6-5-16,5-4-8 0,-5 6 12 0,8-6 1 15,-4 5 4-15,2-4 11 0,-1 1 1 0,-5 6 7 0,1-3 4 16,0 1 6-16,-3 3 4 0,-1-1 6 0,1 0 5 16,-6 4 9-16,6-5 14 0,-10 7 6 0,4-9 11 15,1 8 16-15,-5 2 13 0,1 1 5 0,-3 0 4 16,3 1-7-16,-5-1 1 0,1 6-9 0,-7 4-4 15,9-9-7-15,2 6 5 0,-11 3-8 0,12-1 0 16,-12 1-3-16,16 4-3 0,-8 3-1 0,0 0 1 16,-2 7-3-16,2 0-1 0,-2-1-2 0,-3 2 0 15,4 9-3-15,-1 0 2 0,0 4 0 0,0 0-2 16,-3-1-2-16,2 9 6 0,4-1-4 0,-2 0-1 16,-4-7 1-16,3 0 0 0,0-2-3 0,-5 0 6 15,5-1-5-15,0-1 2 0,2-2-4 0,-2-6 2 16,0 5 2-16,1-7-2 0,-1 0 1 0,-3 1 1 15,3-6-5-15,-1 1 2 0,-5-2 2 0,0-8-3 16,6 12 4-16,-3-5 2 0,-3-7-4 0,6 8 3 0,-6-8-5 16,0 0-8-16,0 0-7 0,0 0-1 0,0 0-1 15,0 0-1-15,0 0-1 0,-23-23 4 0,14 18 2 16,-1-6 0-16,-4 3 2 0,-4 0 0 0,2-2 3 16,-6-1-3-16,2 8 2 0,1-3 2 0,-5 1 8 15,5 1 4-15,-1 2-2 0,4 1 1 0,1-2-1 16,-1 7 1-16,-1-1 0 0,7 3-1 0,-1-2-2 15,2 1 3-15,-3 4-2 0,2 1-1 0,2 1 0 16,3-2 2-16,-1 2-1 0,3 0 1 0,-2-2 0 16,5-9-3-16,0 22 2 0,2-11 1 0,-2-11-5 15,9 18 3-15,-4-4-2 0,9-3 4 0,-8-1-3 16,4-4 3-16,4 5-2 0,-2-4-1 0,1 0 3 16,6-3 0-16,1-3-4 0,-4 5-2 0,7-6 0 0,1 3 0 15,1-4-5-15,0 1-5 0,5-2-4 0,-2 2-5 16,5-5-9-16,-4-1-1 0,0 2-14 15,1-2-6-15,2-2-9 0,3-2 2 0,1-4-2 0,-9 4 9 16,1-4 2-16,-2 2 3 0,-3-4 2 0,10-7 5 16,-12 7 1-16,-1-1 5 0,-4-1 2 0,-3-1 16 15,-5 4 9-15,-5 0 11 0,0-2 10 0,-6 2 10 16,0-1 11-16,-8 6 6 0,-2-4 9 0,0 3 5 16,-10 0 0-16,-2 1 1 0,2 2 0 0,-2 2-1 15,-2 5-5-15,2 1-5 0,6 1-6 0,-1 5-5 16,4-1-3-16,-7 5 1 0,7 0-13 0,3 3 6 15,1 2-3-15,1-4-1 0,7 6-3 0,-2 1 1 0,6 0-8 16,6 0 0-16,-2 5 2 0,7-2-2 0,1-1-2 16,7 2-3-16,0-2-9 0,8-2-3 15,4 1-5-15,-5-4-1 0,4-3-9 0,-3 1-6 0,5-4 4 16,-3-2 3-16,-1 1 0 0,-1-4 0 0,-2-3 4 16,5 2 3-16,-8-3-2 0,5-3 3 0,-7-1 2 15,-2 1 2-15,-5-3 0 0,3 1 4 0,4-5 5 16,-4 2 2-16,1-5 5 0,2 0 1 0,-4 4 4 15,-5-1 3-15,7 1-2 0,-4 1 2 0,-4 4-1 16,0-3-6-16,-2 3-5 0,-7 4 3 0,20-4 0 16,-20 4-2-16,13-2 1 0,-13 2-3 0,14 3-1 15,-14-3 3-15,13 10-6 0,-7-4 5 0,-3 1-3 16,-3-7-1-16,6 16 2 0,0-8 2 0,-3 1-4 16,-2-3 0-16,-1-6 0 0,9 12 2 0,-9-12 3 15,5 10 19-15,-5-10 8 0,0 0 19 0,6 8 6 16,-6-8 2-16,0 0-3 0,0 0 5 0,0 0-1 0,0 0 2 15,9-27-15-15,-5 14 1 0,-1 0 6 16,6-3-4-16,0-7-6 0,-1 2-6 0,5 0-4 16,-1-3-23-16,1 0-20 0,7-4-20 0,-4 8-21 0,7-2-25 15,6 0-25-15,-9 4-31 0,5 5-38 0,-3 0-54 16,2 1-302-16,2 0-567 0,1 5 251 0</inkml:trace>
          <inkml:trace contextRef="#ctx0" brushRef="#br0" timeOffset="51554.28">29012 896 106 0,'6'11'186'0,"-6"-11"-22"0,9 4-16 0,-9-4-12 16,12 2-15-16,1 2-7 0,-1-3-11 0,1 2-12 0,-1 1-10 15,8-1-11-15,-1 0-6 0,-3-2-1 0,4 2-10 16,-1-2-3-16,1 1-1 0,-4-2-10 16,0-2 12-16,-1 1 2 0,-3-2 9 0,-12 3 9 0,15-8 1 15,-4 1-3-15,-8-3-2 0,1 3-2 0,-2-7-4 16,-7-2-4-16,2 1-4 0,-4-6-1 0,-7 0-6 16,-8-2-3-16,2 4-6 0,-2 1-3 0,0 1-3 15,-2 1-4-15,1 1-3 0,7 7 0 0,1-2-3 16,2 2-2-16,-1 2-5 0,5 2-2 0,9 4-5 15,-16-3-8-15,16 3-5 0,0 0-1 0,0 0-2 16,0 0-1-16,0 0-3 0,0 0-13 0,0 0-2 16,51 14-6-16,-32-10-2 0,8-1 2 0,3 1-4 0,1-4 7 15,9-2 2-15,1 0 3 0,2-1 1 0,-6-2 3 16,6-1 4-16,-10-1 4 0,3-6-1 0,-6 2 4 16,6-6 2-16,-10 3-4 0,7-8 0 0,2-6 6 15,-6 4-4-15,1-3 3 0,-4-2 2 0,0-2 0 16,-2-5 5-16,-1-1-1 0,-5 4-3 0,-2-4 1 15,-3 2 0-15,-2 1-2 0,-4 6 7 0,-5 3-5 16,-2 4 4-16,0-2 4 0,0 7 1 0,-6-1-1 16,-2 3 8-16,-1 0 0 0,2 5 4 0,-5-2 7 15,0 4 2-15,3 3-2 0,9 4 5 0,-25 0-2 16,10 4 3-16,-2 4 2 0,5 4 1 0,-2 2 4 16,0 3 4-16,-1 7 0 0,5-2 0 0,1 4 5 15,1 3-5-15,-1 6 1 0,5 3-2 0,-3 2-5 16,2 1 3-16,2 2-3 0,-3 1-4 0,2-3 1 15,2 2-4-15,-2 3-2 0,4 2-4 0,-6-1 2 16,4 2-9-16,-10 1 3 0,3-3-3 0,-3 1 2 0,-1 0-1 16,0-5-4-16,-1-1-2 0,1 0 5 15,2-8-4-15,2-5-3 0,5-2-1 0,1-5 3 16,-2 2 1-16,4-8-5 0,1 1 1 0,0-3-6 0,1 2-5 16,4-5-9-16,-2-1-17 0,1 0-12 0,2-2-21 15,2-1-30-15,4-1-26 0,-5-1-40 0,7-4-38 16,-14-1-213-16,19-3-446 0,-4 0 197 0</inkml:trace>
          <inkml:trace contextRef="#ctx0" brushRef="#br0" timeOffset="51725.55">29429 986 244 0,'0'0'292'0,"0"0"-26"0,0 0-26 0,20-17-27 16,-1 15-19-16,9-3-19 0,4 2-17 0,15-3-19 15,6-2-8-15,-1 6-21 0,0 2-11 0,2-5-30 16,1 5-41-16,-4 0-52 0,-4 0-74 0,-2 0-102 0,-2-3-140 16,-13-1-367-16,-7-3 162 0</inkml:trace>
        </inkml:traceGroup>
      </inkml:traceGroup>
      <inkml:traceGroup>
        <inkml:annotationXML>
          <emma:emma xmlns:emma="http://www.w3.org/2003/04/emma" version="1.0">
            <emma:interpretation id="{60D3342A-E458-42AF-9B8F-4E4A7855BD2E}" emma:medium="tactile" emma:mode="ink">
              <msink:context xmlns:msink="http://schemas.microsoft.com/ink/2010/main" type="line" rotatedBoundingBox="2686,15160 30573,14703 30594,15973 2707,16430"/>
            </emma:interpretation>
          </emma:emma>
        </inkml:annotationXML>
        <inkml:traceGroup>
          <inkml:annotationXML>
            <emma:emma xmlns:emma="http://www.w3.org/2003/04/emma" version="1.0">
              <emma:interpretation id="{E2B8A06A-A348-4D7D-A02C-93621E387907}" emma:medium="tactile" emma:mode="ink">
                <msink:context xmlns:msink="http://schemas.microsoft.com/ink/2010/main" type="inkWord" rotatedBoundingBox="2686,15160 5324,15117 5339,16029 2701,16072"/>
              </emma:interpretation>
            </emma:emma>
          </inkml:annotationXML>
          <inkml:trace contextRef="#ctx0" brushRef="#br0" timeOffset="54145.51">1800 2468 170 0,'0'0'269'0,"-11"-11"-16"0,5 6-16 0,6 5-20 16,-7-11-21-16,7 11-19 0,-9-8-18 0,9 8-17 0,-4-8-14 16,4 8-18-16,0 0-20 0,-5-8-25 0,5 8-20 15,0 0-28-15,0 0-25 0,0 0-17 0,21-7-29 16,-21 7-23-16,0 0-27 0,24 11-33 0,-15-10-175 16,-9-1-338-16,15 4 150 0</inkml:trace>
          <inkml:trace contextRef="#ctx0" brushRef="#br0" timeOffset="53911.59">1773 2746 126 0,'5'-9'148'0,"-5"9"-6"16,5-11-4-16,-5 11-3 0,3-15 0 0,-3 15 1 16,6-12 3-16,-6 12-2 0,3-11 1 0,-3 11-5 15,3-11 0-15,-3 11-6 0,0 0-5 0,2-10-12 16,-2 10-12-16,0 0-11 0,0 0-10 0,0 0-11 16,0 0 3-16,0 0-1 0,0 0-1 0,0 0-1 15,4 32 2-15,-2-16-8 0,-2-1 1 0,0 3-6 16,4 4 0-16,-2-4 2 0,-1 3-9 0,4-1-5 15,-1-2-3-15,-1-1-4 0,2 2-6 0,-2-4 1 16,3 3-2-16,0 1-1 0,-2-7-4 0,4 3-4 16,-2-4-2-16,-1 5 0 0,4-3-2 0,-3 0-1 15,2 0-5-15,-1-1-10 0,1-2-20 0,-2-3-17 16,0 3-19-16,-2-3-18 0,-1 1-21 0,2 2-15 16,-5-10-24-16,6 14-25 0,-3-7-25 0,-3-7-29 15,-2 15-167-15,2-15-411 0,0 0 182 0</inkml:trace>
          <inkml:trace contextRef="#ctx0" brushRef="#br0" timeOffset="54430.54">2079 2366 222 0,'0'0'211'16,"0"0"-20"-16,0 0-21 0,0 0-19 0,0 0-16 0,0 0-13 16,0 0-7-16,0 0-3 0,10 20-6 15,-7-9-7-15,2 3-2 0,1 3 2 0,3 11-1 16,0-3 1-16,-1 3-6 0,4 5-6 0,2 3-7 0,-4-14-4 15,2 5-3-15,-1 1-3 0,-1 0-1 0,4 4-8 16,-4-4-4-16,3 4-2 0,-5-8-5 16,2 4-2-16,1-3-8 0,-4 1-3 0,2 2-2 15,-1-2-3-15,-1 2-6 0,2-2-1 0,-5-1 2 0,1-1-4 16,-1 1-5-16,1-3 0 0,-4 2-6 0,4-1-18 16,-2-5-19-16,0-4-17 0,-2 1-19 0,1-2-29 15,1-1-22-15,-3-3-25 0,3-1-26 0,-3-8-34 16,4 15-188-16,-4-15-416 0,0 0 185 0</inkml:trace>
          <inkml:trace contextRef="#ctx0" brushRef="#br0" timeOffset="55580.38">2170 3136 51 0,'0'0'178'0,"0"0"-17"0,0 0-8 16,0 0-14-16,0 0-5 0,0 0-8 0,21-22-8 15,-11 20-12-15,-1-5-7 0,4 1-8 0,1-1-10 16,-1-3-5-16,1 2-10 0,2 0-6 0,-1-2-5 16,3 0-5-16,0-3-4 0,0 1-6 0,-3 2-3 15,7-2-1-15,0-1-5 0,-1-2-7 0,0 2 0 16,-1-1-2-16,2 1-4 0,-7 0-1 0,0 1-2 15,-2 0 0-15,5 0-3 0,-5-3 0 0,1 6 2 16,-2-6-2-16,-5 2-2 0,-1 2-1 0,-1-3-2 0,-5 1-1 16,0 13-3-16,-5-20 3 0,1 9 2 15,-5 0-4-15,3-2-1 0,-2 5-1 0,-2 4 2 16,-2-4 1-16,-1 5 5 0,2-1 5 0,-5 0 4 0,1 4 2 16,0 3 1-16,2-1 4 0,-4 2 4 0,2 3 2 15,2-1-2-15,-1-1-1 0,2 5 0 0,3-1-1 16,2 0-3-16,1 4-1 0,-1 0 0 0,2-1-4 15,5 3-1-15,0 1 2 0,0 2-3 0,5-2-1 16,-1 2-2-16,2 0-1 0,0-2 1 0,4 5-4 16,-1-3-2-16,0-4 0 0,2 3 1 0,7-2-2 15,-8-1 0-15,4 0 1 0,-1 1-3 0,-1-2 1 16,1 0 0-16,1-6 0 0,-1 2-3 0,4-1 2 16,-4-3-1-16,0 2-1 0,2-5 0 0,2 2-3 15,-1-3-1-15,-1-2-6 0,3 1-2 0,-3-3-12 16,-2-1-3-16,5-3-4 0,-3 2-8 0,3-6-8 15,-2 3 5-15,1-3-1 0,-2-1 4 0,6 0 4 16,-7-7 6-16,3 4-3 0,-4 3 3 0,-2-3 2 16,4-1 4-16,-5 1 4 0,1 3-1 0,-3-3 4 0,-2 1 10 15,0 2 16-15,0 3 11 0,-3 2 14 0,-3 7 9 16,9-13 6-16,-6 9-3 0,-3 4-3 16,0 0-7-16,6-13-6 0,-6 13-4 0,0 0-4 0,0 0-7 15,0 0 2-15,0 0-3 0,0 0 1 0,0 0-4 16,14 17-1-16,-14-17-3 0,6 20 1 15,-5-9 3-15,4 6 1 0,-2-3-3 0,0 3 3 16,0-1-2-16,3-3-3 0,-2 5 2 0,2-4-1 0,1 1-4 16,-1-2 2-16,-1 0 0 0,1-2-1 0,1 3-1 15,2-3-1-15,-1 0 1 0,-2-5-1 0,1 1-3 16,1-1 2-16,-1-1-2 0,3 1-3 0,-1-4-6 16,-9-2-6-16,21 3-6 0,-9-3 4 0,-12 0-12 15,20-5-2-15,-11-1-2 0,1 1 3 0,0-4-3 16,-1 3 2-16,0-8 2 0,2 3 0 0,-7-5 2 15,2 3 2-15,0-1 3 0,-1-2 0 0,-2 1 2 16,1 1 2-16,-4-1 6 0,2 4 12 0,-1 0 7 16,-1 11 9-16,0-15-1 0,0 15 0 0,0-12-4 15,0 12-1-15,0 0 0 0,0-13-4 0,0 13-5 16,0 0 1-16,0 0-5 0,0 0 5 0,0 0-2 16,0 0 0-16,0 0 1 0,22 29 0 0,-14-18 5 15,-1 4-5-15,1 0 1 0,-1 1-1 0,1-1 3 0,4 5-2 16,0-4-1-16,-3-3 4 0,3 4-5 15,-2-5 1-15,0 1-1 0,1 0 1 0,1-2 0 16,-3 0 0-16,0-4-1 0,0 2-1 0,0-4 0 0,-1 0 0 16,-8-5-1-16,20 5 4 0,-10-3-4 0,2-2-2 15,-12 0-4-15,18-6-3 0,-7 4-1 0,-2-3-6 16,1-2-3-16,2-3-3 0,-3-2-5 16,0 0 1-16,0-3-3 0,-5 0-1 0,5-1 2 15,-6-1 4-15,8-4 0 0,-8 3 4 0,1 1-1 0,-1 1 2 16,0 4 2-16,0 1 5 0,-3 0 9 0,0 11 5 15,4-17 0-15,-4 17 1 0,2-9-2 0,-2 9-5 16,0 0 2-16,7-9 7 0,-7 9 3 0,0 0 2 16,0 0 6-16,20 18 7 0,-13-9 1 0,4 2-4 15,-4 2-1-15,2 0 2 0,0 1-3 0,4 1 5 16,1 3-7-16,-1 2 1 0,2-4-3 0,0 3 0 16,-3 0-3-16,3 0-3 0,-3-7 5 0,-2 2-4 15,4 1 2-15,-5-2-5 0,4-2-8 0,-2 0-19 16,-2 1-22-16,-3-4-21 0,2-3-24 0,-2 5-30 0,0-5-28 15,2 1-32-15,-8-6-53 0,7 5-150 0,-7-5-409 16,0 0 181-16</inkml:trace>
          <inkml:trace contextRef="#ctx0" brushRef="#br0" timeOffset="55918.57">4117 2856 162 0,'0'-15'267'0,"0"15"-9"16,0 0-14-16,0-14-18 0,0 14-18 0,0 0-23 16,0 0-19-16,-8-11-17 0,8 11-14 0,0 0-14 15,0 0-15-15,0 0-13 0,0 0-3 0,-23 17-15 16,17-10-9-16,6-7-4 0,-7 21-3 0,1-10-11 16,6 4-1-16,-2-2-7 0,2 1-4 0,0-1-3 15,3 0-4-15,2 2-3 0,1-2-1 0,1 1-5 16,2 2 8-16,3-3-12 0,7 5-1 0,1-6 1 15,2 2-2-15,1 1-2 0,0-3-2 0,1 0 0 16,2 2-2-16,-5-3 4 0,1-1-2 0,-4 0-2 16,0-1-1-16,-2-1-1 0,-2 1 0 0,-3-6 0 15,-3 5-1-15,-1-8 0 0,-7 0 2 0,11 7 3 16,-11-7-1-16,0 13-1 0,0-13-9 0,0 0-18 16,-17 14-19-16,8-10-32 0,-2 2-30 0,-1-1-55 0,3 1-56 15,-9-2-224-15,9-1-472 0,-6 1 209 0</inkml:trace>
        </inkml:traceGroup>
        <inkml:traceGroup>
          <inkml:annotationXML>
            <emma:emma xmlns:emma="http://www.w3.org/2003/04/emma" version="1.0">
              <emma:interpretation id="{FBC049E2-07BA-45A0-925C-45550C4C3E04}" emma:medium="tactile" emma:mode="ink">
                <msink:context xmlns:msink="http://schemas.microsoft.com/ink/2010/main" type="inkWord" rotatedBoundingBox="6133,15284 8524,15245 8538,16043 6146,16082"/>
              </emma:interpretation>
            </emma:emma>
          </inkml:annotationXML>
          <inkml:trace contextRef="#ctx0" brushRef="#br0" timeOffset="56365.09">5211 2894 116 0,'0'0'301'0,"0"0"-23"15,0 0-19-15,0 0-28 0,0 0-23 0,0 0-19 0,0 0-22 16,0 0-13-16,0 0-12 0,0 0-15 16,0 0-3-16,12 19-14 0,-2-7-11 0,-4-2-10 15,1-1-6-15,1 3-10 0,1 0-4 0,0 2-11 16,1-2-3-16,-4-2-6 0,5 1-7 0,-5 3 2 15,-2-2-2-15,1-3-3 0,2 3-14 0,-4-2-15 0,-1-1-17 16,1-2-22-16,-3-7-21 0,2 14-23 16,-2-14-21-16,0 12-22 0,0-12-40 0,0 0-31 0,0 0-226 15,-10 10-445-15,10-10 198 0</inkml:trace>
          <inkml:trace contextRef="#ctx0" brushRef="#br0" timeOffset="56697.7">5437 2816 8 0,'5'-4'166'16,"-5"4"-5"-16,9-6-9 0,-9 6-14 0,0 0-4 15,0 0-13-15,19 6-11 0,-19-6-8 0,9 7-11 16,-1 1-2-16,-8-8-8 0,10 14-7 0,-5-4-5 16,5 0-1-16,-4 4 1 0,1-2-5 0,1 1 1 15,1 1 2-15,-6 3-7 0,4-4 3 0,-1 3-5 16,0-3 4-16,-3 3 1 0,0-3 2 0,-1 0-3 0,-1 4-2 15,-1-6 2-15,-1 1 0 0,-4-1 6 16,2-3-1-16,-3 1-1 0,0 1 0 0,-1 0-3 16,-5-4-6-16,-2 2-7 0,1-1-5 0,-3-2 3 15,2 3-10-15,-4-4-6 0,0 3-2 0,3-1-1 16,-2-4-3-16,2 1-4 0,-2-2 3 0,1-1-10 16,4 0-12-16,12 0-6 0,-21 0-13 0,9-1-11 15,12 1-12-15,-19-4-13 0,19 4-17 0,-11-1-29 0,11 1-16 16,0 0-21-16,0 0-22 0,0 0-20 0,0 0-48 15,0 0-123-15,0 0-376 0,29-20 167 0</inkml:trace>
          <inkml:trace contextRef="#ctx0" brushRef="#br0" timeOffset="57154.53">5862 2937 182 0,'8'-2'251'0,"1"-2"-11"0,-9 4-15 16,10-6-11-16,-10 6-19 0,0 0-22 0,12-5-21 15,-12 5-19-15,0 0-11 0,0 0-8 0,0 0-14 16,11 12-14-16,-5-6-6 0,-6-6-9 0,6 17-5 0,-2-9-4 16,-1 2-7-16,3 1-2 0,-6-1-3 15,6 4-2-15,-5-2-5 0,4 1-6 0,-4-3-2 16,5-1-4-16,-6-9 0 0,0 19-5 0,3-13-2 16,-3-6-4-16,3 16 7 0,-1-10-7 0,-2-6-4 15,4 10 2-15,-4-10-3 0,0 0-2 0,2 10 1 0,-2-10-4 16,0 0-5-16,0 0-7 0,0 0-10 15,0 0-3-15,0 0-6 0,0 0-2 0,13-22-4 0,-11 11-2 16,2 2-2-16,-1-2 5 0,0-5-2 0,0-2-8 16,2 4 4-16,1-2 1 0,-3 1 7 0,3-4-2 15,-2 2 6-15,5 2 1 0,-3 0 4 0,-2 3 3 16,-1-1 9-16,3 4 8 0,0 1 3 0,-6 8 2 16,11-12 1-16,-8 8 1 0,-3 4 3 0,9-9 1 15,-9 9 3-15,16-2 4 0,-16 2-2 0,0 0 1 16,21 6 3-16,-12-3 3 0,0 3 1 0,-2 3 0 15,-1 0-2-15,2 0 1 0,4 2-5 0,-2 2-1 16,2 4-3-16,-5-7-1 0,-1 5-1 0,2-2 0 16,1 0-1-16,-3 0-2 0,-2-1 1 0,2 1-3 15,-3-5-2-15,3 1-16 0,-3 0-17 0,-3-9-19 16,8 12-23-16,-5-4-27 0,-3-8-17 0,6 7-35 16,-6-7-35-16,10 4-65 0,-10-4-128 0,0 0-403 15,0 0 178-15</inkml:trace>
          <inkml:trace contextRef="#ctx0" brushRef="#br0" timeOffset="57440.52">6504 2595 172 0,'0'0'229'0,"0"0"-17"0,0 0-21 0,3-12-17 0,-3 12-16 15,0 0-3-15,0 0-4 0,0 0-8 0,16 20-14 16,-10-8-8-16,2-2-9 0,2 3-5 0,-1 4-5 15,1 3-6-15,5 3-5 0,-4-2-6 0,5 1-5 16,-4 1-7-16,4 1-5 0,-2 0 0 0,2 1-8 16,1 5-6-16,-5-4-3 0,1-1-6 0,6 6 1 15,-8-7-6-15,2 1-3 0,-1 1-7 0,-1-4-3 16,1 3-1-16,-5-4-3 0,2-1-2 0,1-2-2 16,-4-1-11-16,-3-3-19 0,3 3-22 0,-1-4-16 15,-2 3-21-15,-3-9-18 0,0 4-24 0,0-11-38 16,0 17-35-16,0-17-58 0,-3 9-135 0,3-9-408 15,0 0 180-15</inkml:trace>
          <inkml:trace contextRef="#ctx0" brushRef="#br0" timeOffset="57759.54">6523 3137 130 0,'0'0'178'0,"11"-18"-21"0,-3 11-11 0,6-3-17 15,5 0-11-15,4-1-12 0,1-3-12 0,4 2-10 16,8-3-7-16,-8 4-8 0,11-5-6 0,-3 2-6 16,2-1-4-16,-8 4-11 0,-3 5 7 15,1-3-1-15,-2 2 13 0,1 1 2 0,-11 1 6 0,3 2 2 16,-2 2 5-16,-2 0 2 0,-8 1 10 0,-7 0 2 16,25 1 6-16,-19 0-1 0,5 2-1 15,-1 1 1-15,-4 1 2 0,3 4-3 0,-1 1-6 0,-2 0 2 16,0-1-5-16,4 3-13 0,-4 2-4 0,1-3-6 15,2 4-4-15,-1-4-1 0,-2 1-7 0,0-3-4 16,1-3-4-16,2 5-6 0,-3-1-1 0,-1-3-4 16,-5-7-14-16,9 14-21 0,-6-9-28 0,-3-5-31 15,7 12-35-15,-7-12-35 0,3 8-39 0,-3-8-39 16,0 0-272-16,0 0-521 0,0 0 231 0</inkml:trace>
          <inkml:trace contextRef="#ctx0" brushRef="#br0" timeOffset="57917.11">7039 2606 199 0,'3'-17'189'0,"-3"17"-37"16,3-10-34-16,3 3-27 0,-6 7-36 0,8-14-40 15,0 10-45-15,-8 4-102 0,11-13-142 0,-5 5 62 16</inkml:trace>
          <inkml:trace contextRef="#ctx0" brushRef="#br0" timeOffset="58156.69">7217 2463 90 0,'3'11'232'0,"4"3"1"0,6 8 9 16,-1 1-7-16,2 2-13 0,2 10-11 0,4-2-10 15,-4 7-9-15,3-5-15 0,1 5-11 0,-1 0-4 16,1 0-13-16,-1 0-9 0,-3-3-20 0,-2 1-6 16,1-6-13-16,-5 2-10 0,-1-5-8 0,2-4-11 15,-3 1-4-15,9-2-4 0,-10 0-20 0,2 0-30 16,2-8-26-16,-5 0-35 0,0-1-42 0,1-2-43 16,2 1-50-16,-1-4-59 0,-3-5-213 0,9 1-491 15,-2-1 218-15</inkml:trace>
        </inkml:traceGroup>
        <inkml:traceGroup>
          <inkml:annotationXML>
            <emma:emma xmlns:emma="http://www.w3.org/2003/04/emma" version="1.0">
              <emma:interpretation id="{74F5E3FB-430C-4277-9C0C-CCBD9636A7DE}" emma:medium="tactile" emma:mode="ink">
                <msink:context xmlns:msink="http://schemas.microsoft.com/ink/2010/main" type="inkWord" rotatedBoundingBox="9080,15220 11098,15187 11112,16027 9093,16060"/>
              </emma:interpretation>
            </emma:emma>
          </inkml:annotationXML>
          <inkml:trace contextRef="#ctx0" brushRef="#br0" timeOffset="60707.25">8440 2453 106 0,'0'0'171'0,"0"0"-9"0,0 0-4 0,0 0-7 0,0 0-14 15,0 0 2-15,0 0-6 0,0 0-6 0,-2-9-7 16,2 9-9-16,0 0-5 0,0 0-15 0,0 0-6 16,0 0-15-16,0 0-3 0,0 0 2 0,0 0 7 15,0 0 2-15,0 0-4 0,2 35 0 0,1-24-3 16,-1 5 2-16,-2-3 3 0,6 6 0 0,-6 1-5 15,6 5 2-15,-4-1-6 0,1 4 0 0,3-6 2 16,-2 4-2-16,-2 1-2 0,5-2-5 0,-1 0-2 16,0 3-4-16,-1 0 1 0,1-3-3 0,-3-1-8 15,7 4 0-15,-7-3 0 0,3 1-5 0,1-1-4 0,2 0 1 16,0-4-8-16,-4 3 1 0,1-3-3 16,0-6-5-16,-2 3 2 0,2-3-6 0,0 1-5 0,-4-3-8 15,4 1-23-15,-3 0-12 0,0-3-12 0,3 0-21 16,-5 0-24-16,-1-11-30 0,2 19-19 0,-2-8-21 15,0-11-23-15,-2 16-26 0,2-16-43 0,-4 15-162 16,1-10-444-16,3-5 197 0</inkml:trace>
          <inkml:trace contextRef="#ctx0" brushRef="#br0" timeOffset="61607.55">8277 3187 13 0,'-6'-6'200'15,"-7"-5"-5"-15,4 2-1 0,-2 2-1 0,1 0-10 0,7-1-11 16,-8-2-7-16,2 0-9 0,3 4-10 16,0-2-8-16,-1 0-17 0,-2-1-12 0,9 9-12 15,-7-18-9-15,4 8-10 0,0-4-9 0,0 1-4 16,3 1-8-16,0-1-6 0,3-1-7 0,3-2-8 0,-2 1-6 16,5-6-11-16,1-1-9 0,5-2-9 15,-1 4-8-15,2-4-6 0,7-9-8 0,2 2-6 0,-4 0 1 16,4 2-7-16,1-2 3 0,-3 2 3 0,3 2 2 15,-1 0 2-15,-3 7 2 0,2 4 2 0,-4-4 2 16,-1 5 2-16,3 1 0 0,-2-4 5 0,-1 2 0 16,-5 8 0-16,1-2 1 0,1 3-2 0,-3 0 6 15,1-3-2-15,-5 6 6 0,1-4-3 0,-4 4 0 16,-6 4-1-16,17-5 2 0,-7 1 1 0,-10 4 3 16,18-6-2-16,-8 6-1 0,-10 0 6 15,20 6 6-15,-7-1 7 0,-2 1-1 0,4 3 3 0,-2 0 3 16,-3 4 6-16,7 5 8 0,-2 4 1 0,-2 0 4 15,7 10 5-15,-7-7-2 0,5 6 0 0,-3 4 5 16,1-2 0-16,-4 0 0 0,1-8-1 0,1 10 3 16,-2 0-8-16,1-10 2 0,-1 9-1 0,-4-6-3 15,-2-4 3-15,1 5-8 0,-1-6-5 0,0 3-1 16,1-2 2-16,-1-2-7 0,-3-3 1 0,3-6-5 0,-1 3 0 16,-2-3 1-16,0-2-5 0,0-4-1 0,3 0-1 15,-2 0 2-15,-4-7-2 0,9 11-4 16,-3-7 0-16,-6-4-1 0,14 1-6 0,-14-1-7 15,0 0-11-15,19-9-8 0,-10 5-12 0,1-6-11 0,-2-2-4 16,-2 0-4-16,3-3-9 0,-3-1-2 0,-2 0 3 16,4-4 6-16,-5 5 3 0,0-1 6 15,0 0 5-15,0 1 2 0,-3 2 12 0,3 5 4 0,-3 8 9 16,4-18 6-16,-4 18 3 0,2-10 2 0,-2 10-2 16,0 0-2-16,1-14 3 0,-1 14 0 0,0 0 4 15,0 0 8-15,0 0-1 0,0 0 5 0,0 0 1 16,0 0 7-16,22 34 1 0,-19-22 0 0,9 0-1 15,-4 3-1-15,1-1 0 0,1-1 0 0,4-1-1 16,3 6-2-16,0-2 1 0,1-6 0 0,-2-1-1 16,7 2-3-16,-1-5 0 0,-3 0-1 0,7-1 0 15,-1 0-2-15,-1-5 2 0,1 0-2 0,2-2-4 16,-8-1 3-16,7-3-3 0,-1 1-1 0,-1-1 1 16,1-5-7-16,-8 2-4 0,-1-1 2 0,5-5-1 0,-5 4-3 15,-2-1-1-15,-4-2-1 0,2-2 1 0,-4 3 4 16,-2-2-4-16,0 2 4 0,-5-1 1 15,-1 5-1-15,0-2-1 0,0 11-1 0,-6-19 0 16,-1 8 6-16,-1 4 7 0,-1 2 0 0,-3 1 4 0,-1-2 3 16,-3 5 2-16,-1 2 0 0,2 3 1 0,-6-1 0 15,2 5 2-15,-3 1-1 0,2 5 0 16,4-3-1-16,5 4-2 0,-1-4-3 0,5 5 1 16,1-1-1-16,9 1 1 0,-2 1 8 0,5-3-5 0,3 2-2 15,8 0 0-15,2 1 1 0,8-3 1 0,1-3-2 16,8 2-2-16,6-2 2 0,-2-6-3 15,0-3-2-15,1 2 0 0,0-4-2 0,4-4-6 0,-13 2-19 16,8-3-19-16,-12-4-29 0,-1 8-35 0,-3-6-44 16,0 3-62-16,-8 0-261 0,-1-2-507 0,-5-3 224 15</inkml:trace>
        </inkml:traceGroup>
        <inkml:traceGroup>
          <inkml:annotationXML>
            <emma:emma xmlns:emma="http://www.w3.org/2003/04/emma" version="1.0">
              <emma:interpretation id="{608DE6FA-C3EC-4788-98D4-51231481C1E6}" emma:medium="tactile" emma:mode="ink">
                <msink:context xmlns:msink="http://schemas.microsoft.com/ink/2010/main" type="inkWord" rotatedBoundingBox="11794,15304 13313,15280 13324,15981 11806,16006"/>
              </emma:interpretation>
            </emma:emma>
          </inkml:annotationXML>
          <inkml:trace contextRef="#ctx0" brushRef="#br0" timeOffset="62232.51">10881 2703 68 0,'0'0'154'0,"-2"-15"3"0,2 15-10 16,-4-9 0-16,4 9-7 0,0 0-6 0,-3-11-6 0,3 11-6 15,0 0-10-15,0 0-10 0,0 0-10 0,-4-11-11 16,4 11-1-16,0 0 2 0,0 0 2 16,0 0 5-16,0 0-1 0,4 36-3 0,-1-20-3 0,1-3-4 15,4 10-2-15,-2-4-3 0,6 5 2 0,-5 2-1 16,4-3-3-16,1 4-3 0,-2-1-6 0,0-2-1 16,2 0-4-16,0 4-9 0,0-7-3 0,-3 1-4 15,3 1-6-15,-6-5-1 0,0-2-2 0,2-1-3 16,-1 3-3-16,-4-4-3 0,1 2-2 0,1-6-6 15,-2 1-11-15,-2-2-17 0,-1-9-15 0,3 17-17 16,-3-17-13-16,2 10-15 0,-2-10-18 0,1 11-15 16,-1-11-32-16,0 0-36 0,0 0-242 0,0 0-451 15,0 0 199-15</inkml:trace>
          <inkml:trace contextRef="#ctx0" brushRef="#br0" timeOffset="62682.73">11485 2527 119 0,'0'0'164'16,"4"-15"0"-16,-4 15-13 0,0 0-8 0,0 0-18 16,0 0-9-16,0 0-9 0,0 0-11 0,0 0-2 15,-16-6-13-15,16 6-7 0,0 0-2 0,-24 21-3 16,11-11-3-16,-5 6-1 0,-2 3-6 0,0 2-2 15,-4-3 3-15,-3 7-3 0,0 1 0 0,-1 0-1 16,1 0 1-16,6-7 1 0,-6 8-4 16,8-4-5-16,-5 4 0 0,4-4-3 0,4-2-1 0,0-3-4 15,1 6-1-15,0-6-2 0,1 3-2 0,1-7-3 16,1 5-6-16,5-3 0 0,1-3-4 0,-2-1-2 16,4-1-1-16,1-2 0 0,0 1-1 0,3-10-4 15,-2 13-1-15,2-13-1 0,8 15 0 0,-2-8-2 0,1-4-1 16,4 6 0-16,-4-7 1 0,8 3-1 0,1 0-4 15,2-1 0-15,9-1 0 0,1 0 0 16,-1-2 0-16,3 2-1 0,0-2-2 0,0 0-1 0,1 2-1 16,0-3 1-16,-1 0 1 0,2 0 4 15,-4 0-1-15,-1 0 0 0,-3-3-2 0,-1 3 4 0,-3-1-6 16,-2 1 2-16,-3 1 2 0,-3-1-3 0,-1 0-4 16,1 3-9-16,-12-3-14 0,17 2-9 0,-17-2-19 15,10 5-12-15,-10-5-26 0,0 0-26 0,8 5-38 16,-8-5-46-16,0 0-169 0,0 0-399 0,0 0 177 15</inkml:trace>
          <inkml:trace contextRef="#ctx0" brushRef="#br0" timeOffset="63218.31">12262 2589 151 0,'0'0'157'0,"-9"-14"-4"16,9 14-7-16,-12-7-7 0,12 7-9 0,-16-3-4 16,16 3-5-16,-26 4-7 0,8 2-10 0,-1-1-4 15,-3 4-7-15,-5-2-2 0,-3 4-6 0,3 2 3 16,0-6-3-16,0 7-6 0,2-3-4 0,1-1-6 15,0 3-6-15,3 3-6 0,7-6-6 0,0 4-1 16,1-3-8-16,2 3-2 0,4-2-6 0,1-3-1 16,3 2-6-16,3 0 2 0,0-11-6 0,3 16-4 15,3-9 0-15,1 3-3 0,7-5 0 0,-1 3-3 16,5-3 2-16,1 1-5 0,5-1-1 0,5 1-1 16,-6-1-3-16,4-3-3 0,0 1 0 0,0 0 1 15,1 0-2-15,-1 1 1 0,-3 0 2 0,3-3 0 16,-5 5-4-16,1 1 0 0,-4-2-1 0,3 4 3 0,-4-2-3 15,0 1 3-15,-4 1-4 0,-4 2 1 0,2 0-1 16,1 2 3-16,-2-4-2 0,-4-1 4 16,1 4-1-16,-4 1 7 0,-1-2 2 0,3 5 7 15,-6-4 8-15,0-3 2 0,0-9-1 0,-4 22 6 0,-4-13 1 16,1 5 0-16,-2-3-1 0,-5-2-1 0,1 3-2 16,-5-2 2-16,0-2-7 0,-3 0-3 0,2-2-3 15,0 1 1-15,1 1-1 0,-2-6-1 0,1 2-2 16,-1 0 1-16,3 1-13 0,0 0-9 0,-1-4-14 15,3-1-19-15,2-1-18 0,-5 1-24 0,6-3-31 16,12 3-36-16,-16-10-38 0,10 6-244 0,0-5-464 16,6 9 205-16</inkml:trace>
        </inkml:traceGroup>
        <inkml:traceGroup>
          <inkml:annotationXML>
            <emma:emma xmlns:emma="http://www.w3.org/2003/04/emma" version="1.0">
              <emma:interpretation id="{0F309B27-8053-45A1-8C80-76039B34DAC7}" emma:medium="tactile" emma:mode="ink">
                <msink:context xmlns:msink="http://schemas.microsoft.com/ink/2010/main" type="inkWord" rotatedBoundingBox="14049,15247 14690,15236 14701,15913 14060,15924"/>
              </emma:interpretation>
            </emma:emma>
          </inkml:annotationXML>
          <inkml:trace contextRef="#ctx0" brushRef="#br0" timeOffset="63791.8">13128 2893 119 0,'0'0'260'0,"0"0"-14"0,0 0-10 0,0 0-19 16,0 0-20-16,0 0-14 0,0 0-20 0,0 0-18 0,0 0-5 15,0 0-5-15,0 0-8 0,0 0-9 0,0 0-2 16,8 25-13-16,-4-16-8 0,-1 1-4 15,3 2-3-15,0 2-7 0,-3-4 0 0,6 6-9 0,-1-4-4 16,-2 2-6-16,1-4-3 0,-1 4-7 0,2-7-6 16,-6 3-5-16,9 1-1 0,-5-4-3 0,0 1-3 15,-3-2-3-15,-3-6-3 0,10 10-9 16,-10-10-6-16,8 10-17 0,-8-10-16 0,3 6-16 0,-3-6-21 16,0 0-19-16,6 10-28 0,-6-10-35 0,0 0-40 15,0 0-39-15,0 0-234 0,0 0-490 0,0 0 218 16</inkml:trace>
          <inkml:trace contextRef="#ctx0" brushRef="#br0" timeOffset="64011.53">13215 2522 166 0,'0'-10'309'15,"0"10"-30"-15,0-14-27 0,0 14-29 0,-2-17-22 16,2 17-20-16,-3-13-16 0,3 13-20 0,-6-9-14 0,6 9-15 16,0 0-19-16,-13-2-31 0,13 2-29 0,0 0-34 15,-16 17-23-15,10-11-39 0,0 2-35 0,1 2-41 16,2 2-210-16,-3 5-372 0,5-7 166 0</inkml:trace>
          <inkml:trace contextRef="#ctx0" brushRef="#br0" timeOffset="64424.5">13640 2667 21 0,'0'0'181'16,"0"0"-11"-16,0 0-7 0,0 0-17 0,-33 20-7 15,26-17-6-15,-4 4-17 0,4-3-9 0,-1 4-12 16,1-3-6-16,-1 0-12 0,1 2-4 0,-2-1-6 16,5 3-5-16,4-9-4 0,-9 15-10 0,7-10-2 0,-1 5-2 15,3-10-3-15,-4 16-5 0,4-16-3 16,1 12-5-16,-1-12 0 0,6 13-3 0,0-6-1 16,2 3-3-16,-1-5 0 0,2 4 0 0,1-1 0 0,2 0 0 15,3 2 0-15,-3-1-1 0,6 2 1 0,-2-2 4 16,5 3-1-16,-6-2-2 0,0 2 4 0,0-2-2 15,-3 3 3-15,1-2 7 0,1-4 5 0,-5 7 8 16,0-4 4-16,-5-3 8 0,-1 2 2 0,-3 2 4 16,0-11 3-16,-4 16 3 0,4-16-4 0,-8 15-4 15,1-8-5-15,-5-3-6 0,-2 2-4 0,3-1-7 16,-3 4-2-16,-1-2-1 0,0-2-16 0,-1 2-10 16,1-3-18-16,3 0-19 0,3 0-35 0,-3-2-38 15,12-2-37-15,-18 6-49 0,9-3-79 0,9-3-159 0,0 0-457 16,0 0 203-16</inkml:trace>
        </inkml:traceGroup>
        <inkml:traceGroup>
          <inkml:annotationXML>
            <emma:emma xmlns:emma="http://www.w3.org/2003/04/emma" version="1.0">
              <emma:interpretation id="{BABD1007-DC7F-43FE-8972-4376550493AA}" emma:medium="tactile" emma:mode="ink">
                <msink:context xmlns:msink="http://schemas.microsoft.com/ink/2010/main" type="inkWord" rotatedBoundingBox="15586,15075 17414,15045 17433,16189 15605,16219"/>
              </emma:interpretation>
            </emma:emma>
          </inkml:annotationXML>
          <inkml:trace contextRef="#ctx0" brushRef="#br0" timeOffset="65427.53">14694 2989 148 0,'0'0'218'0,"-13"-2"-25"0,13 2-18 0,-12-3-16 16,12 3-19-16,0 0-14 0,0 0-11 0,0 0-13 16,0 0-6-16,0 0-14 0,48-2-11 0,-29 2-18 15,11-3-25-15,-2 2-32 0,4 0-15 0,8-3-15 16,2-1-18-16,1-1-2 0,2-4 1 0,-1 3-4 16,1-1 5-16,-5-2 8 0,1 3 12 0,-3-3 1 15,-9 6 26-15,1 1 14 0,-7-4 25 0,3 4 21 16,-8-3 17-16,1 1 11 0,-2 1 14 0,-4 1 12 15,-3-1 1-15,-10 4 0 0,15-2-10 0,-15 2-6 16,12-2-1-16,-12 2-5 0,0 0-2 0,17 8 0 16,-13-4 2-16,-4-4-8 0,8 14-4 0,-4-7-3 15,-1 2-5-15,-3-9-6 0,6 18-8 0,-5-8-1 16,4 0-7-16,-4-1-2 0,2 2-7 0,-3-11-5 16,8 12-19-16,-7-2-19 0,-1-10-27 0,5 15-30 0,-5-15-32 15,1 11-31-15,-1-11-34 0,3 9-36 16,-3-9-228-16,0 0-459 0,0 0 203 0</inkml:trace>
          <inkml:trace contextRef="#ctx0" brushRef="#br0" timeOffset="65030.48">15128 2437 140 0,'0'0'168'16,"-4"-19"-16"-16,-2 7-14 0,0 1-14 0,-6-4-11 15,3 6 0-15,-7-2-11 0,1-1-3 0,0 2-10 16,-6-4-7-16,-4 7-12 0,-1 0-15 0,4-1 12 16,-2-1-3-16,-1 5-13 0,8 3 0 0,-2-3 2 15,0 4-2-15,4 0 0 0,-3 1-6 0,7 2-10 16,1 2-6-16,-1 1 2 0,2-3-7 15,9-3-2-15,-11 13 1 0,8-6-2 0,-3 2-1 0,6-9-3 16,0 22-1-16,-3-11-2 0,6 4 6 0,0 1 5 16,1 0 2-16,-1 10 1 0,6-3 3 0,-5 0-6 15,7 3 7-15,1-2-5 0,-3 4 2 0,4-4 4 16,1 11 1-16,-2-9 5 0,1 7 3 0,0-6 1 16,1 7 1-16,1-2 2 0,-8-5 3 0,11 7 4 0,-5-9-2 15,-1 0 4-15,-4 2-7 0,1 12-6 0,1-1 8 16,-2-12 3-16,-1 7-9 0,1 4 1 15,2-3-8-15,-4-4 4 0,0-5-7 0,-3 0-1 0,4-2-4 16,1 0-5-16,-2 0-2 0,1-3 2 0,-2-1-3 16,1-3-2-16,0 0-3 0,-3-3 1 15,1 1-9-15,1-4-7 0,-1 2-16 0,1-4-17 0,-5-8-20 16,6 11-12-16,-6-11-24 0,6 8-22 0,-6-8-27 16,0 0-37-16,7 10-43 0,-7-10-214 0,0 0-466 15,0 0 206-15</inkml:trace>
          <inkml:trace contextRef="#ctx0" brushRef="#br0" timeOffset="65734.05">15655 2740 18 0,'0'0'164'0,"0"0"-6"0,0 0-8 0,7 16-7 15,-7-16-11-15,3 8-7 0,2 0-6 0,-5-8-4 16,6 16-7-16,-3-5-6 0,1 2-7 0,2 0-3 0,0-1-6 16,0-1-2-16,0 2-4 0,-1-2 0 0,0 2 0 15,1 0-1-15,-4-2-2 0,2 1 2 16,-2-1 1-16,1-1-1 0,-2 4 3 0,-2-3 2 16,-5-1 1-16,-2 2-1 0,-2-2-1 0,-2-1-7 0,-3 3-4 15,0-1-7-15,-3-3-3 0,-4-1-6 16,-2 4-7-16,2-2-6 0,2-3-6 0,-6-1 1 15,6 0 1-15,1-1-12 0,1-2-11 0,3 2-19 0,-3-4-17 16,5 1-25-16,-2-1-17 0,15 0-29 0,-20-7-33 16,20 7-39-16,-6-9-55 0,6 9-216 0,-1-20-468 15,2 9 208-15</inkml:trace>
          <inkml:trace contextRef="#ctx0" brushRef="#br0" timeOffset="66033.51">15834 2600 194 0,'0'0'198'0,"7"-7"-17"0,-7 7-8 0,6-8-8 16,-6 8-11-16,9-2-9 0,-9 2-9 0,0 0-10 16,14 0-5-16,-14 0-8 0,10 12-3 0,-3 0-9 0,-1 1-1 15,0 3 0-15,-1 0-2 0,1 0-3 0,-2-1-7 16,4 8 0-16,-2 3-2 0,1-2-6 15,-2-3-14-15,-1 4-3 0,5 0-8 0,-4-4-2 16,1 2-4-16,3 2-3 0,-5-8-9 0,8 5 2 0,-2-2-8 16,-5-6 1-16,4 1-4 0,0-1-2 0,-2-1-5 15,4-3-10-15,-5 2-16 0,-2-2-10 0,6-7-19 16,-4 3-18-16,-6-6-24 0,14 8-29 0,-14-8-33 16,13-4-34-16,-13 4-38 0,12-6-191 15,-9-3-433-15,2 0 191 0</inkml:trace>
          <inkml:trace contextRef="#ctx0" brushRef="#br0" timeOffset="66305.4">16129 2293 84 0,'11'-4'203'0,"-11"4"-6"16,0 0-5-16,0 0 7 0,25 17 3 0,-15-4-4 15,1 5-6-15,-4 0-5 0,8 6 0 0,-3 5-13 16,2 4-4-16,-6-4-10 0,9 7-8 0,-1 1-6 0,1 3-3 16,-4-3 2-16,-2 0-13 0,2-1 1 0,2-1-5 15,-2-3-10-15,1 0-16 0,-4-7-3 0,2-1-17 16,-3-1-6-16,1 0-10 0,2 0-1 0,-1 2-10 16,1-4-24-16,-5-6-39 0,1 1-28 0,-2 1-33 15,0-3-36-15,0 1-51 0,0-2-40 16,0-4-61-16,-5-1-276 0,-1-8-575 0,6 11 255 0</inkml:trace>
        </inkml:traceGroup>
        <inkml:traceGroup>
          <inkml:annotationXML>
            <emma:emma xmlns:emma="http://www.w3.org/2003/04/emma" version="1.0">
              <emma:interpretation id="{63E9449B-4A97-4CAF-81A3-2D0D60C25086}" emma:medium="tactile" emma:mode="ink">
                <msink:context xmlns:msink="http://schemas.microsoft.com/ink/2010/main" type="inkWord" rotatedBoundingBox="18068,15196 18984,15182 18995,15846 18079,15861"/>
              </emma:interpretation>
            </emma:emma>
          </inkml:annotationXML>
          <inkml:trace contextRef="#ctx0" brushRef="#br0" timeOffset="67018.55">17186 2521 2556 0,'-5'-16'149'0,"-3"-1"-43"0,2 4-20 16,2 2-32-16,2 0-12 0,2 11-21 0,-7-14-5 16,7 14-18-16,-3-17-10 0,3 17-11 0,-6-11-6 15,6 11-7-15,0 0-2 0,-5-3-10 0,5 3-13 16,0 0-25-16,0 0-36 0,0 0-33 0,0 0-248 16,0 0-438-16,0 0 194 0</inkml:trace>
          <inkml:trace contextRef="#ctx0" brushRef="#br0" timeOffset="66842.02">17184 2735 151 0,'0'0'337'0,"0"0"-25"0,0 0-24 16,-3-10-23-16,3 10-28 0,0 0-22 0,0 0-25 16,0 0-18-16,0 0-14 0,0 0-14 0,0 0-15 15,0 0-10-15,1 36-9 0,-1-22-13 0,4 3-5 16,-1 0-10-16,-1 1-10 0,4 3-7 0,0 0 0 16,-2-1-11-16,2-3-2 0,-3 1-9 0,5 3-1 15,-2-3-3-15,-2-3-5 0,2 1-3 0,0-2-1 16,-1-2-23-16,-1-1-7 0,1-2-23 0,-5-9-22 0,4 12-23 15,-1-2-27-15,-3-10-29 0,3 9-37 16,-3-9-45-16,0 0-85 0,0 0-146 0,0 0-473 16,0 0 210-16</inkml:trace>
          <inkml:trace contextRef="#ctx0" brushRef="#br0" timeOffset="70756.71">17409 2903 40 0,'0'0'158'15,"-9"-7"-8"-15,9 7-11 0,0 0-24 0,0 0 3 16,0 0-10-16,0 0-7 0,0 0-9 0,0 0-6 15,0 0-7-15,0-13-7 0,0 13 3 0,0 0-1 16,0 0-4-16,0 0 1 0,0 0 1 0,0 0 0 16,7-18 1-16,-7 18 2 0,0 0-4 0,0 0 4 0,0 0-4 15,0 0-2-15,0 0-4 0,0 0-2 16,6-9-6-16,-6 9-6 0,0 0-7 0,0 0-4 16,0 0 2-16,0 0-1 0,0 0 0 0,17 19-3 15,-17-19-4-15,6 14 1 0,0-7-5 0,-2 4 0 0,-1 2-5 16,3-2 2-16,0-4-3 0,-2 4 1 15,4 3-5-15,-1 0 3 0,1-4-1 0,2 2 2 0,-2-2-4 16,-1-4 3-16,1 3-6 0,-2-4 3 0,1 1-4 16,-7-6 0-16,9 9 2 0,-9-9 0 0,10 7 7 15,-5-2 2-15,-5-5 4 0,0 0 1 0,0 0 2 16,10 4-4-16,-10-4-3 0,0 0-3 0,0 0-1 16,0 0-7-16,0 0 1 0,6-20-3 0,-6 20 3 15,5-16-2-15,-5 5-1 0,1-3-2 0,4 1-6 16,-4-4 3-16,2 4-6 0,2-5-2 0,1 1-3 15,-5 2-4-15,5 2 5 0,2-5-1 0,-4 4-3 0,3 1 1 16,2 1 4-16,0 1-3 0,-1 3 0 16,2-4-1-16,-1 6 1 0,5-1 2 0,-5 2-2 15,-2-3 0-15,6 3-2 0,4 2 4 0,-4 2-4 0,2 2 2 16,0 0 3-16,3 4 0 0,-5-1-2 16,2 3 5-16,2 3-3 0,-2-3 6 0,3 5-5 0,-8 1 3 15,3-2 6-15,-1 4-4 0,0 0 0 0,-1-1 2 16,-1 1 6-16,-1-1-3 0,0-1 3 0,0 2 0 15,-2-1-2-15,-1-3-1 0,0-1 0 0,-4-1-1 16,2 2-2-16,-2-4 1 0,-2-7-2 0,6 14-4 16,-2-7-16-16,-4-7-18 0,2 8-18 0,-2-8-21 15,6 11-23-15,-6-11-37 0,9 2-55 0,-9-2-40 16,18 0-237-16,-4-5-500 0,1-1 222 0</inkml:trace>
        </inkml:traceGroup>
        <inkml:traceGroup>
          <inkml:annotationXML>
            <emma:emma xmlns:emma="http://www.w3.org/2003/04/emma" version="1.0">
              <emma:interpretation id="{63E32160-16B2-421A-AB19-247CF9DA7F7C}" emma:medium="tactile" emma:mode="ink">
                <msink:context xmlns:msink="http://schemas.microsoft.com/ink/2010/main" type="inkWord" rotatedBoundingBox="19608,15218 21621,15185 21631,15784 19618,15817"/>
              </emma:interpretation>
            </emma:emma>
          </inkml:annotationXML>
          <inkml:trace contextRef="#ctx0" brushRef="#br0" timeOffset="71557.29">19078 2579 45 0,'0'0'241'0,"0"0"-16"15,0 0-16-15,0 0-14 0,0 0-7 0,-32-5-6 16,32 5-8-16,-27 5-12 0,10-1-5 0,-3-2-13 16,-4 6-11-16,-3-1-15 0,4-2-9 0,-3 4-7 15,2-3-8-15,-3 1-9 0,4 3-2 0,3-6-9 16,-2 4-9-16,4-5-7 0,5 7-4 0,4-10-9 15,0 5-3-15,0 0-5 0,9-5-5 0,-12 11 0 0,9-4-4 16,-3 0-5-16,6-7-2 0,-3 12 0 0,3-12-2 16,6 13-1-16,0-6-5 0,-6-7 2 15,16 12-3-15,-8-7-1 0,1-1-6 0,4 2 1 0,3-2 1 16,-7-1 0-16,6-2-1 0,3 5-3 16,-6-5 4-16,2 3-4 0,2 0-2 0,0-2 1 0,-7 2 1 15,3-2 0-15,3-1-3 0,-1 3 2 0,-1 3-1 16,0-3-4-16,-5-1 3 0,2 1 0 0,-1 0 1 15,-1-1-3-15,1 3 2 0,-2 0 0 0,-7-6-1 16,14 7 0-16,-11 0 5 0,-3-7-3 0,8 13 0 16,-6-6 6-16,-2-7 4 0,0 0 2 0,-10 16 4 15,2-6-2-15,-1-3 1 0,-1 0-2 0,-4-3 1 16,-1 5-3-16,-3-1 0 0,-1-1 0 0,4-2-1 16,-3-1-4-16,2 1 0 0,-2 1-1 0,2-1 1 15,2-1-6-15,4-1-5 0,1 0-3 0,9-3-4 16,-17 1-13-16,17-1-17 0,0 0-18 0,0 0-18 0,0 0-22 15,0 0-8-15,0 0-7 0,0 0-23 16,30-22-9-16,-15 15 0 0,3-4-2 0,4 0-5 16,4 0 1-16,-4-1-1 0,2-3 19 0,-2 2 10 0,4 2 31 15,-1-2 41-15,-3 2 22 0,2 2 17 0,-4 0 22 16,-4 0 21-16,0 4 22 0,-2-5 11 16,-1 3 12-16,-1-2 14 0,2 0 11 0,-1 3 8 0,-6 2 3 15,2-1 3-15,-9 5-5 0,14-5-3 0,-14 5-4 16,13-2-13-16,-13 2-6 0,14 0-5 0,-14 0-5 15,16 2 1-15,-16-2-7 0,15 10 3 0,-8-6-3 16,1 3-2-16,4 3-1 0,1 1-7 0,-1-4 1 16,2 6-6-16,-1-1-6 0,2 1-7 0,-2 0 2 15,1 0-7-15,-1 0 1 0,1 0-6 0,-2-1-4 0,-3 0 1 16,2-2-3-16,-3-1-13 0,1-2-7 0,-5 1-17 16,2-1-16-16,-6-7-16 0,6 11-23 15,-1-6-21-15,-5-5-32 0,0 0-31 0,0 0-47 0,0 0-40 16,0 0-226-16,-18 6-505 0,18-6 225 0</inkml:trace>
          <inkml:trace contextRef="#ctx0" brushRef="#br0" timeOffset="71961.19">19377 2498 81 0,'0'0'191'0,"6"-11"-30"0,0 4-4 16,-6 7-20-16,14-12-10 0,-4 3-10 0,4 2-17 16,2 3-6-16,0-5-7 0,4 5-10 0,-1-3-12 15,1 5 2-15,3-3-17 0,1 5 11 0,-1-3-1 0,-7 2 5 16,3-2 7-16,-1 6-2 0,-1-6-3 16,1 6-1-16,-5 1-1 0,2-3-1 0,-2 5-2 15,1 3 2-15,-1-2-2 0,1-1 11 0,-4 4 4 0,-1 0 2 16,-2 5-1-16,4 1 0 0,-5 0 1 0,0 1-5 15,-2-3 1-15,1 3-4 0,-1 7 8 0,-1-6-3 16,-1 0-9-16,2-1 5 0,1 7 3 0,1-2-12 16,-2 0 9-16,2-4-7 0,-1 4-11 0,-2-8-2 15,0 5-6-15,4-3-4 0,-1 4 2 0,0-5-6 16,-3 3-8-16,4-1-1 0,-4-1 2 0,0 2-3 16,2-5-7-16,1 2 3 0,-5-4-10 0,1 2 3 15,2-2-1-15,-4-11-8 0,3 12-24 0,0-4-12 16,-3-8-18-16,2 11-15 0,-2-11-15 0,0 0-24 15,6 7-29-15,-6-7-39 0,7 4-47 0,-7-4-49 16,0 0-226-16,0 0-529 0,18-21 235 0</inkml:trace>
          <inkml:trace contextRef="#ctx0" brushRef="#br0" timeOffset="72520.36">19597 2833 39 0,'0'0'167'16,"0"0"-10"-16,0 0-4 0,0 0-13 0,0 0-15 15,46-6-3-15,-31 8-12 0,-2-4-2 0,5 0-7 16,-3 0-4-16,4 2-9 0,-1-2-4 0,-3 0-7 15,5-1-4-15,5 1-7 0,-4 0-2 0,4-1-5 16,-1 0-6-16,-5-1-8 0,8 1 0 0,-1-1-4 16,0 1-9-16,-2-1 0 0,0 1-4 0,-4-3 1 15,5 2-2-15,2 0-12 0,-2-3 7 0,-3 0-2 16,4 3-2-16,-2-3-3 0,-5 1 1 0,0-1-6 16,4 0-2-16,-4 0 3 0,-1 2-4 0,-3-5 3 15,-2 3-4-15,-4 3 0 0,2-2 2 0,-2-1-1 0,-3 2-4 16,0-2 4-16,-6 7 0 0,7-12 0 15,-7 12-4-15,2-14 2 0,-2 14-2 0,-8-15 0 16,8 15-2-16,-9-10-5 0,3 4 4 0,-1 0 3 0,7 6 0 16,-20-9-2-16,13 7 1 0,-5 1 2 0,-1-3 1 15,13 4 6-15,-24 0 2 0,9 0 4 16,15 0 2-16,-23 0 3 0,12 4-1 0,-1-3 2 0,3 5 0 16,-3-1 0-16,3-4-3 0,-2 4 2 0,2 4-3 15,0-4 1-15,2 1 1 0,1 1 2 0,2 3 2 16,-2 4 3-16,0-8-1 0,6 5 0 0,0-11 1 15,-2 25 2-15,2-12-5 0,2 0 2 0,1 3-5 16,1-5 0-16,2 3-4 0,2 0-1 0,-1-1 2 16,0 1-2-16,5 1-2 0,0-2-2 0,0 1-5 0,-3-3-9 15,3 2-15-15,-3-4-15 0,3 0-23 0,-3 0-33 16,1-5-37-16,-1 1-35 0,3-1-75 0,-12-4-159 16,14-2-424-16,-14 2 187 0</inkml:trace>
          <inkml:trace contextRef="#ctx0" brushRef="#br0" timeOffset="72806.32">20620 2847 30 0,'0'0'217'16,"12"5"-12"-16,-12-5-2 0,0 0-7 0,15 0-4 15,-15 0-5-15,11 2 1 0,-11-2-4 0,0 0-4 16,15-2-2-16,-15 2-2 0,0 0-3 0,17-1 1 16,-17 1 6-16,0 0 3 0,0 0 7 0,9-6-8 15,-9 6-1-15,0 0-12 0,0 0-15 0,1-12-21 16,-1 12-8-16,0 0-13 0,0 0-15 0,0 0-5 0,-16-16-15 16,16 16-29-16,-12-1-37 0,12 1-30 0,-14-2-37 15,14 2-38-15,-25 5-49 0,12 1-61 0,-2-1-74 16,-3-2-327-16,3 0-653 0,2-2 290 0</inkml:trace>
        </inkml:traceGroup>
        <inkml:traceGroup>
          <inkml:annotationXML>
            <emma:emma xmlns:emma="http://www.w3.org/2003/04/emma" version="1.0">
              <emma:interpretation id="{66BBD11D-BCDB-498E-B382-7128637E7D39}" emma:medium="tactile" emma:mode="ink">
                <msink:context xmlns:msink="http://schemas.microsoft.com/ink/2010/main" type="inkWord" rotatedBoundingBox="22164,14846 23716,14821 23735,16017 22184,16042"/>
              </emma:interpretation>
            </emma:emma>
          </inkml:annotationXML>
          <inkml:trace contextRef="#ctx0" brushRef="#br0" timeOffset="75074.59">21242 2428 171 0,'0'0'175'0,"0"-17"-8"16,0 7-6-16,0 10-8 0,6-18-10 0,-6 10-1 15,7-5-8-15,-1 4-9 0,3-2-16 0,-2 0-8 16,7 0-8-16,1 4-10 0,-2-2-9 0,2 1-7 16,1 0-7-16,4 2-8 0,4-3-6 0,1 4-2 15,-1-3-7-15,3 2-1 0,4 3-14 0,0 1-16 16,-2 2-20-16,11 2-29 0,-7-2-34 0,7 0-33 15,-1 2-64-15,-8-1-124 0,11-1-321 0,-3 0 142 16</inkml:trace>
          <inkml:trace contextRef="#ctx0" brushRef="#br0" timeOffset="74704.89">21468 3029 10 0,'0'0'146'0,"0"0"-1"0,-19-1-9 0,19 1-13 16,0 0-5-16,0 0-9 0,-15 0-7 0,15 0 0 15,0 0-12-15,0 0-3 0,0 0-7 0,0 0-7 16,0 0-5-16,0 0 1 0,0 0-7 0,0 0-2 15,0 0-6-15,0 0-5 0,0 0-6 0,36-10-4 16,-20 7-4-16,-2 1 3 0,5 0-1 0,5 0-9 16,4-2-8-16,-4 3 2 0,6-4-1 0,0 4 0 15,1-3-10-15,9 1 7 0,-8-1-3 0,8 1-2 16,0-3 4-16,-1 1-1 0,-9 3-10 0,1 0 6 16,2-1 0-16,-2 0-5 0,-1-2 0 0,0 2-3 0,-2-1-5 15,-2 0 6-15,-3 1-8 0,-3 1-12 0,-2 0-13 16,1 0-16-16,-4 1-6 0,-3 1-12 15,-12 0-21-15,19-5-16 0,-19 5-30 0,9-1-141 0,-9 1-292 16,0 0 130-16</inkml:trace>
          <inkml:trace contextRef="#ctx0" brushRef="#br0" timeOffset="74263.26">21765 2278 179 0,'0'0'221'16,"0"0"-11"-16,0 0-12 0,0 0-15 0,0 0-12 0,0 0-14 15,0 0-8-15,0 0-15 0,0 0-10 0,0 0-15 16,0 0-8-16,0 0-13 0,0 0-3 0,0 0-2 15,0 0-5-15,0 0-1 0,0 0 0 0,-15 32-2 16,12-25-4-16,3-7 0 0,-1 18-7 0,1-5-5 16,0-2-5-16,-2 3 2 0,4 0-5 0,-2-4-2 15,1 7-2-15,-1-3-2 0,3-1-6 0,0 6 2 16,2-2-4-16,-4-2-5 0,1 5-4 0,2-3 0 16,-1-3 1-16,0 4-6 0,0-1-1 0,0-1 1 15,-2-3-2-15,-1 4-4 0,2-4-3 0,-1 5 0 16,-1-5-1-16,0 2-6 0,-1 0-7 0,1-2-16 15,-2 2-15-15,1 2-25 0,-2-3-18 0,0-1-19 16,-1 0-20-16,4-4-29 0,0-9-23 0,-2 18-31 0,1-9-232 16,1-9-464-16,0 0 205 0</inkml:trace>
          <inkml:trace contextRef="#ctx0" brushRef="#br0" timeOffset="75556.46">22611 2254 47 0,'0'0'190'16,"12"-7"-17"-16,-6 2-6 0,-6 5-7 0,14-8-11 0,-8 4-8 16,2 0-9-16,1-3-14 0,0 0-9 0,-2 4-13 15,4-4-4-15,-5 0-12 0,1-1-8 0,1 0-5 16,-2-1-10-16,-1 3-2 0,-5 6-4 0,3-18-7 16,-3 8-5-16,0 10-1 0,-3-18-9 0,-2 6-1 15,-6 2-3-15,1-2-1 0,-5 3-8 0,0 0-1 16,-5 2 2-16,-5 0-9 0,-3-1 4 0,-1 6 2 15,0-1 4-15,5 1 4 0,-3 4-3 0,2 0 2 16,7 1-1-16,-2 1-1 0,-2 3 0 0,7 0-5 16,-3 3-2-16,6-1 3 0,0 6-4 0,5-4-2 15,-1 4-1-15,2 0-2 0,6 1-1 0,0 1 0 16,6 5 1-16,-1 1 2 0,-2 0-10 0,4 3 8 0,4-2-1 16,1 10 1-16,-3-7-1 0,-2 8-1 15,9 2 0-15,-1 2 0 0,0 0-2 0,-3-1 3 16,-4 3 1-16,2-4 3 0,-3 0 5 0,1 2 6 0,-5-2 11 15,3-2 7-15,-2-6 4 0,-1 6 8 0,-3-8 5 16,0 1-6-16,5-4 2 0,-1 2 4 0,-4 0-9 16,3 0-2-16,0-1-4 0,-1-1-3 0,1-5-3 15,1 3-3-15,1-4 0 0,-2-2-8 0,4 0 1 16,1-1-5-16,-2 0-1 0,0-3 0 16,1 0-9-16,0-3-13 0,4 2-16 0,-4-2-17 0,1-3-20 15,-2-1-27-15,4 0-25 0,-10-5-36 0,17 6-23 16,-11-4-52-16,-6-2-196 0,0 0-450 0,0 0 200 15</inkml:trace>
          <inkml:trace contextRef="#ctx0" brushRef="#br0" timeOffset="75808.58">22365 2812 98 0,'10'-3'223'16,"2"0"-8"-16,-3 0-14 0,6 2-22 0,1-2-19 16,1-4-12-16,8 3-12 0,0 3-18 0,2-1-11 15,6-2-12-15,-3 2-33 0,10-2-42 0,-9 3-54 16,10-3-59-16,-12 2-180 0,1-5-295 0,14 6 130 15</inkml:trace>
        </inkml:traceGroup>
        <inkml:traceGroup>
          <inkml:annotationXML>
            <emma:emma xmlns:emma="http://www.w3.org/2003/04/emma" version="1.0">
              <emma:interpretation id="{D9826EB7-2ADB-4621-A4FD-B6DF3644C062}" emma:medium="tactile" emma:mode="ink">
                <msink:context xmlns:msink="http://schemas.microsoft.com/ink/2010/main" type="inkWord" rotatedBoundingBox="24842,15135 30579,15041 30593,15899 24856,15993"/>
              </emma:interpretation>
            </emma:emma>
          </inkml:annotationXML>
          <inkml:trace contextRef="#ctx0" brushRef="#br0" timeOffset="76840.87">23917 2588 106 0,'11'-6'209'0,"-11"6"-23"0,0 0-7 0,0 0-5 15,0 0-2-15,0 0-10 0,26 6-3 0,-20 1-8 16,3 2-8-16,-1 1-11 0,1 1-10 0,1 1-13 15,-1 2-7-15,0 1-8 0,1-2-9 0,-2 4-14 16,-1-4 0-16,2 2-9 0,-1 0-2 0,-1 1-1 16,-2-4-2-16,1-1-8 0,0 2-7 0,0-2-5 15,-3-2 1-15,1-2-7 0,-4-7-3 0,6 14-2 16,-6-14-1-16,6 7-4 0,-6-7 2 0,0 0-3 0,2 8 1 16,-2-8-1-16,0 0-3 0,0 0-4 15,0 0 2-15,11 4-6 0,-11-4 2 0,0 0-3 0,0 0 1 16,14-22-6-16,-13 13-6 0,4 0-3 0,-2-1-1 15,3-4-6-15,-3 0-7 0,4 0-2 16,-2-3 3-16,-1-4 1 0,4 3 2 0,-4 1 2 0,1 2 0 16,1-2 2-16,-2 0 1 0,-1 10 3 0,1-7 1 15,1 2-2-15,-2 2 3 0,1 4-4 0,-4 6 4 16,8-15-1-16,-2 9 3 0,-6 6-1 0,12-7-3 16,-8 4 5-16,-4 3 0 0,14-5 0 0,-14 5 0 15,16 1-3-15,-16-1 2 0,15 10 1 0,-8-2 1 16,2-2 1-16,-1 1-3 0,1 1 3 0,0 4 1 15,1 0-6-15,-1 2 7 0,5 0 1 0,-6-2 2 16,0 0 0-16,1 2 4 0,1 1 2 0,1-2-3 16,1 1 1-16,-2-2 2 0,1 1 1 0,1-2-3 0,-1-1 3 15,3-4-3-15,-1 2 1 0,-1-5 1 0,2 7-4 16,2-9 0-16,-8 2-2 0,9-2 3 16,1-1-3-16,-3 0 1 0,2 2-2 0,-4-4 2 0,3 1-2 15,-2-3-3-15,1-2 0 0,4 1 4 0,-8-3-5 16,4 0 6-16,-2-2-7 0,5 1 2 0,0-11-2 15,-5 7 0-15,-1-5-3 0,0 4 5 0,-5-4-3 16,1 4-3-16,-2-4 4 0,0 1 1 0,-5 4 1 16,2-1-1-16,-3-1 1 0,-3 0 5 0,2 5-2 15,-7-2 1-15,1 0 3 0,0 4 7 0,-5-2-2 16,1 4 0-16,-2 2-1 0,1-5-1 0,-5 8-4 16,2 0 1-16,2-1-2 0,13 2 0 0,-24 7 0 15,12-1-2-15,5-1 3 0,-7 5 0 0,2 1 1 0,5 0 2 16,-2 9-3-16,3-6 1 0,2 8-1 15,2-6 2-15,1 1 1 0,1 2-2 0,1-3 0 16,4 2 2-16,-1 0-3 0,2-2 5 0,4-1-2 0,5 2-2 16,3 1-1-16,-3-3 4 0,-1-2-5 0,2-2 4 15,9 2-9-15,-2-2-11 0,-1-4-15 16,2-1-19-16,-5-1-20 0,7-2-31 0,-7 0-31 0,-1-3-30 16,1 0-59-16,-4-4-202 0,5-2-451 0,-4-2 200 15</inkml:trace>
          <inkml:trace contextRef="#ctx0" brushRef="#br0" timeOffset="77322.57">25307 2477 109 0,'0'0'199'15,"-1"-10"-10"-15,1 10-6 0,-8-10-6 0,8 10-10 16,-9-5-11-16,9 5-6 0,0 0-9 0,-19 0-9 15,19 0-12-15,-14 5-9 0,1 1-8 0,1 1-10 16,-1 2-5-16,2 2-4 0,-1 1-7 0,-1 2-1 0,2 0-5 16,-2 4-6-16,4 3-3 0,-3-1-5 0,5-3-4 15,1 1 0-15,0-1-7 0,4-1-4 0,2 0-3 16,0 2 1-16,0-3-6 0,5-2-3 0,1 0-3 16,3 0-1-16,1-1-5 0,0 1 0 0,5-6-2 15,5-1-1-15,-4-1-1 0,4 2-3 0,3-3-3 16,3-1-3-16,2-3 1 0,2-3-6 0,-3 2 0 15,1-5 0-15,0 1-5 0,2-5-6 0,-3-3-5 16,1 5-4-16,-2-5-7 0,1-1-2 0,7-6-3 16,-10 1-1-16,9-5 5 0,-14 6 2 0,0-3-3 15,-2 0 6-15,-1 4 3 0,-1-4 1 0,-1 1 1 16,-8 5 1-16,-1 1 3 0,0 6-2 0,-2-2 0 16,-3-4 4-16,0 14 5 0,-11-17-1 0,9 11 3 0,-7-1 2 15,-2 2 3-15,-1 2 4 0,12 3-1 0,-27-1 0 16,11 2 0-16,0 0 4 0,1 1-3 15,1 3-1-15,1 6 5 0,-1-2 6 0,2 1-4 0,-1 2-2 16,7 0 2-16,-4-1 0 0,7 8-4 0,-3-8 7 16,3 5-1-16,6 0 0 0,0 0 4 0,3 1-1 15,4-3 1-15,2 1 2 0,1-5 2 0,10 6-1 16,-1-1 2-16,5-4 0 0,0 1-8 0,10-1 2 16,2-3-7-16,-6-4 7 0,0 3-4 0,8-1-3 15,-11-4-10-15,3-2-14 0,6 2-20 0,-5-2-21 16,-7-2-22-16,1 0-38 0,-8 1-47 0,3-7-52 15,-8 1-229-15,-1-1-477 0,-1-3 211 0</inkml:trace>
          <inkml:trace contextRef="#ctx0" brushRef="#br0" timeOffset="77938.29">26669 2345 220 0,'0'0'247'0,"0"0"-12"16,-36-7-8-16,20 7-16 0,-4 3-8 15,-8 0-13-15,2-2-15 0,-6 3-18 0,5 3-9 0,-2-3-18 16,3 2-12-16,-3 3-10 0,10-5-9 0,-3 3-12 16,2 2-9-16,4-3-10 0,2 1-5 0,1 2-6 15,7-5-4-15,-3 1-9 0,4 4-5 0,5-9 0 16,-3 11-6-16,3-11-2 0,8 13-3 0,1-8-5 16,-3 1-3-16,7 3 1 0,1-3 0 0,5-1-4 15,-2 3 1-15,2-4-6 0,0 3 0 0,7 0-3 16,-10-4-1-16,3 5-2 0,1-3 1 0,-1-4 1 15,-5 7-3-15,5-2 0 0,-6-5-2 0,-1 9 0 16,-4-5-1-16,4 0 1 0,-5 1 0 0,-1-1-3 16,0 1 5-16,-6-6 5 0,8 15 9 0,-8-9 3 15,0-6 3-15,0 0-5 0,-8 19-1 0,-1-13-3 16,-1-1-2-16,1 0-1 0,-2 2 3 0,-1-3-8 0,-4 1-13 16,3 4-15-16,-1-7-17 0,2 3-25 0,-1-1-15 15,7-1-18-15,6-3-13 0,-20 3-19 0,20-3-19 16,-7 4-35-16,7-4-55 0,0 0-163 0,0 0-430 15,0 0 190-15</inkml:trace>
          <inkml:trace contextRef="#ctx0" brushRef="#br0" timeOffset="78334.36">27085 2295 94 0,'0'0'211'0,"-17"1"-17"0,17-1-13 0,-19 4-2 15,9-2-11-15,-4 0-7 0,2 5-10 0,-1-4-12 0,-1 3-13 16,1-2-7-16,-2 5-12 0,5-4-8 0,-2 2-15 16,1-3-5-16,5 6-9 0,-1-3-5 15,1-2-8-15,6-5-6 0,-6 13-6 0,6-13-1 0,-5 13-6 16,5-13-5-16,11 14 0 0,-8-4-1 0,3-5-5 15,4 2-4-15,4-1-1 0,1 4-5 0,-2-2 2 16,0 2-4-16,4-2 2 0,-1-2-6 0,-4 4-2 16,5 0 3-16,-4-1-3 0,0-3 1 0,-1 5-3 15,2-5 3-15,-2 4-3 0,-8 0 5 0,2-5 0 16,0 2 7-16,-6-7 10 0,8 14 8 0,-5-9 0 16,-3-5 6-16,0 0 0 0,-6 16-6 0,-2-10-1 15,-1 2-4-15,-1-2-3 0,-4-2-5 0,-4 3-6 16,5-3-16-16,0 2-23 0,1-1-23 0,-2 1-27 15,4-3-32-15,-2-2-28 0,12-1-29 0,-14 6-33 16,14-6-218-16,0 0-445 0,0 0 198 0</inkml:trace>
          <inkml:trace contextRef="#ctx0" brushRef="#br0" timeOffset="78924.82">27480 2530 165 0,'0'0'230'0,"0"0"-23"16,0 0-19-16,0 0-24 0,0 0-7 0,12 4-18 16,-12-4-11-16,0 0-6 0,4 9-6 0,-4-9-11 15,3 10-10-15,-3-10-5 0,12 10-11 0,-1-8-6 0,-2 5-10 16,-2-4-4-16,5 1-7 0,2-3-1 0,-1 2-9 16,6-2-2-16,-2 0-5 0,1 3-4 15,0-8-3-15,-1 3 1 0,0 0-6 0,-1-2-3 0,1-2-2 16,-4 2 3-16,1-4-2 0,0 5-4 15,-3-3-4-15,-1-5-7 0,-4 4 9 0,0-2-2 16,-6 8-3-16,6-18 3 0,-6 7-2 0,0 11-1 0,-6-20-1 16,0 9-3-16,-1 0-2 0,-5 0 2 0,-2 0-4 15,-2-2 0-15,-9 6 1 0,8-4 3 0,-5 5-2 16,-3-3-1-16,-2 4 0 0,10 1-1 0,-8 1 6 16,4 0 3-16,-4 3-5 0,-1 3 6 0,7 0 2 15,0-2 0-15,-4 5-3 0,7-2 3 0,-1 3 0 16,1-3-4-16,3 5 0 0,1-4 3 0,4 5-3 15,-1-3-5-15,6 2 5 0,-4 0 0 0,7 2-1 16,0-11 0-16,-3 17-1 0,6-3-1 0,7-3-1 0,-1-2-1 16,2 2 3-16,2-3-3 0,-1 1-3 0,4-4-1 15,4-3-5-15,-1 5-9 0,1-4 3 0,5 1-1 16,2 0-4-16,0-7 2 0,-2 3 3 0,-6-4 4 16,1 2-5-16,-1-3 6 0,-2 5-1 0,-1-10 2 15,3 4 1-15,-1-2-1 0,-1 1 3 0,-4-4 2 16,0 4-2-16,1-7 10 0,1 2 3 0,-5 3 8 15,1-2 13-15,-5 4 3 0,3-1 5 0,-3-1 6 16,-6 9-5-16,10-11 4 0,-3 8-10 0,-7 3-2 16,6-7-7-16,-6 7-2 0,0 0-4 0,6-10 1 15,-6 10-3-15,0 0-3 0,0 0 0 0,0 0-1 16,0 0-9-16,0 0-10 0,0 0-17 0,0 0-15 16,-3 33-13-16,0-22-18 0,3-11-26 0,6 18-20 0,-4-8-23 15,-1 0-37-15,4-2-45 0,-5-8-162 16,3 12-413-16,-3-12 183 0</inkml:trace>
          <inkml:trace contextRef="#ctx0" brushRef="#br0" timeOffset="79832.14">28077 2468 7 0,'17'-4'218'0,"-17"4"-13"0,11-1-20 0,-11 1-15 15,0 0-12-15,0 0-12 0,19 4-7 0,-19-4-11 16,9 3-7-16,-9-3-8 0,8 10-8 0,-5-5-11 15,-3-5-10-15,6 10-7 0,-2 0-5 0,-1-3-6 16,-3-7-4-16,11 15-6 0,-10-8-2 0,5 1-4 16,-2 2-4-16,-4-10-3 0,9 12 2 0,-4-8-2 15,-5-4-1-15,9 7 1 0,-9-7 5 0,4 8 4 16,-4-8 7-16,0 0-4 0,0 0-1 0,0 0 3 0,0 0-5 16,0 0 1-16,0 0 1 0,20-15-5 0,-20 15-6 15,3-10-3-15,0 0-5 0,-3 10-4 16,3-15-2-16,3 9-7 0,1-9-6 0,-1 4-7 0,2-2-13 15,0 4-17-15,3-3-10 0,1 1-13 0,1 1-8 16,-2 1-4-16,4 0-3 0,-6 6-4 0,4-4 0 16,-6 0 0-16,5 4 5 0,-12 3 1 0,26-2 7 15,-19 2 2-15,-7 0 8 0,17-2 3 0,-17 2-2 16,12 4 8-16,-5-1 3 0,-7-3 3 0,12 10 7 16,-12-10 1-16,7 7 1 0,-2 0 5 0,1-1 2 15,-6-6-2-15,9 12 5 0,-3-6 0 0,-6-6 4 16,10 8 0-16,-2-5 1 0,1 4 1 0,-1-1 0 0,3-4 3 15,1 1-3-15,-2 0 1 0,2-2 1 16,0 2-6-16,3-3-1 0,1-3-1 0,1 2-4 0,-5 0-2 16,1-1 6-16,-2-1-4 0,4-2 6 0,-2 0-3 15,0-2-3-15,1-2 5 0,-1 0 1 0,-1 0 0 16,2 0-1-16,-1-1 2 0,-4 2 3 0,4 0-4 16,-2 3 1-16,-4-5-2 0,1 6 2 0,1-3 4 15,-9 7-5-15,13-5-1 0,-13 5 2 0,11-2 0 16,-11 2 0-16,13-2 1 0,-13 2-1 0,0 0 5 15,13 8-4-15,-13-8-2 0,8 12-2 0,-7-6 7 16,2 3 0-16,0-1-7 0,3 3 5 0,0 1 1 16,-1 1 1-16,5 0-3 0,-4-1 1 0,2 3 5 15,2 1-3-15,-1-1-1 0,1-2 3 0,4 11-1 0,-7-8 1 16,5-1-1-16,-4 6 0 0,1-6 8 16,-3 2-6-16,-2 3 4 0,4 1 3 0,-5-3 0 0,0 6-2 15,-2-4 5-15,1-2 6 0,-2 4 5 0,0-1-5 16,0-2-1-16,0 4-2 0,0-6-5 15,0 8 3-15,0-1 0 0,-3-3 2 0,3 0-6 0,-3 1-13 16,0-6-3-16,-2-1-8 0,-1 1-15 0,-1-1-14 16,-2-3-3-16,3 3-5 0,-5-5-7 0,4 5 2 15,-8-5 1-15,3-4-19 0,-3 0-12 0,-3-1-14 16,-1-5-13-16,-1 4-21 0,-3-4-1 0,-4 1 29 16,0-2 70-16,3 1 41 0,8-4 17 0,-1-1 2 15,-1 3 5-15,3-5 6 0,0 0 17 0,2 1 20 16,1-4 14-16,0 0 19 0,5-2 5 0,-1-4 2 15,5 3 0-15,2-3-5 0,2-1-11 0,10-4-11 16,1-1-12-16,4-2-9 0,6-7-15 0,7 2-5 0,-2-1-6 16,7 5-10-16,-1-4-8 0,4 3-6 0,2 0-19 15,3 5-2-15,-4 0-12 0,1 0-15 0,-5 4-6 16,-7 4-7-16,-1 2-20 0,-4 0-18 0,-4 1-21 16,-5 0-13-16,2 3-26 0,-1-3-205 0,-7 2-376 15,-1 1 166-15</inkml:trace>
          <inkml:trace contextRef="#ctx0" brushRef="#br0" timeOffset="80028.06">29653 2444 183 0,'0'13'244'0,"1"4"-9"0,-1-1-6 0,-1 10-12 16,-4-4-6-16,3 4-19 0,-6-1-11 0,-2 0-17 0,1 2-16 15,-2-1-14-15,-4 6-12 0,-3-1-12 0,-2 0-25 16,-7 0-40-16,1 4-46 0,-6-3-49 16,-7 3-57-16,3-2-58 0,-7 0-199 0,-1-2-392 0,-18 9 174 15</inkml:trace>
        </inkml:traceGroup>
      </inkml:traceGroup>
    </inkml:traceGroup>
    <inkml:traceGroup>
      <inkml:annotationXML>
        <emma:emma xmlns:emma="http://www.w3.org/2003/04/emma" version="1.0">
          <emma:interpretation id="{2E8D5568-A511-4243-9AD2-BA3B1D3C3B48}" emma:medium="tactile" emma:mode="ink">
            <msink:context xmlns:msink="http://schemas.microsoft.com/ink/2010/main" type="paragraph" rotatedBoundingBox="2424,16277 28726,15761 28755,17256 2453,177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14C33D4-54A3-4D1A-8162-9983E330DDA1}" emma:medium="tactile" emma:mode="ink">
              <msink:context xmlns:msink="http://schemas.microsoft.com/ink/2010/main" type="line" rotatedBoundingBox="2424,16277 28726,15761 28755,17256 2453,17771"/>
            </emma:interpretation>
          </emma:emma>
        </inkml:annotationXML>
        <inkml:traceGroup>
          <inkml:annotationXML>
            <emma:emma xmlns:emma="http://www.w3.org/2003/04/emma" version="1.0">
              <emma:interpretation id="{5225824C-F05A-4B51-ABC3-3A6888A1257A}" emma:medium="tactile" emma:mode="ink">
                <msink:context xmlns:msink="http://schemas.microsoft.com/ink/2010/main" type="inkWord" rotatedBoundingBox="2424,16277 5258,16221 5281,17373 2446,17428"/>
              </emma:interpretation>
            </emma:emma>
          </inkml:annotationXML>
          <inkml:trace contextRef="#ctx0" brushRef="#br0" timeOffset="83216.51">1521 4355 163 0,'0'0'197'0,"-9"-6"-19"15,9 6-10-15,0 0-18 0,0 0-14 0,0 0-13 16,25-22-12-16,-10 14-12 0,3 2-7 0,5-8-9 15,3 4-9-15,3 3-10 0,13-2-5 0,-5 3-7 16,-6 4-6-16,9 1-5 0,1 2-2 0,-10 0-8 16,2 0 1-16,7 3-1 0,-10 0-8 0,0-2 1 15,-2 3-4-15,-3 0-6 0,1-3 2 0,-10 4 1 16,2-2-7-16,-3-1 0 0,1 1-1 16,-1 3 1-16,-3-1-4 0,-3-6 0 0,2 5 1 0,-2 1 1 15,0-2 2-15,-1 1-2 0,6 2-3 0,-7-3-1 16,2 1 5-16,2 1-3 0,-1-1-1 15,4 1 3-15,3-1 1 0,1-3-10 0,-1 0 8 0,2-2-2 16,1 2-2-16,-1-4 8 0,8 2-5 0,0-2-2 16,-2 0-1-16,2-5 1 0,0 2 2 0,-8 1-6 15,6-2 7-15,-1 1-3 0,-4 1 1 0,4-3-6 16,-8 2 2-16,-3-1 3 0,-1-2-1 0,-1 7 2 16,-5-5-5-16,-6 6 0 0,10-11 3 0,-10 11-1 15,6-10 1-15,-6 10-3 0,-1-10 1 0,1 10-4 16,-11-11-6-16,11 11 14 0,-16-14-7 0,4 8 5 15,-2-3-1-15,1 1-2 0,-2 0-1 0,2 1-2 16,-4 0 0-16,4 4 2 0,-4-5 4 0,0 1-3 16,2 6-1-16,-2-4 2 0,1 4 2 0,-2 1-3 15,2-3 5-15,-4 6 2 0,1-3 6 0,1 4-2 16,-3-1 9-16,2 6 6 0,-2-1 4 0,-5 4-1 16,5 0 0-16,4-4-2 0,-4 6 1 0,6 0-5 15,-3 0-2-15,4-2-8 0,3 4 8 0,3-6-4 0,1 6-4 16,5-4 0-16,2 3 3 0,0-1-4 15,2-3-1-15,4 2-2 0,1 0 2 0,3-2-3 16,4 0 0-16,1-1-9 0,3-3-7 0,-2 0-7 16,8-5-5-16,0 3-7 0,6-5-6 0,-8 4-7 0,8-9-3 15,-6-1 1-15,7 0-4 0,-3 5-6 16,-1-9-1-16,5 3 1 0,-4-4 6 0,-1 2 8 16,-2-2 3-16,0 0 4 0,-5-5 3 0,-5 5 0 15,3-8 5-15,-6 7 3 0,-4-8 1 0,0 3 5 16,-2-1 1-16,0 1 7 0,-2-3 13 0,-4 6 10 15,-3-4 2-15,2 4 10 0,-1 0 7 0,-1 0 4 0,2 3 0 16,1 11 0-16,0-15-7 0,0 15-3 0,-3-12-5 16,3 12-3-16,0 0-1 0,0 0-4 0,0 0 1 15,0 0-5-15,16 0 0 0,-16 0-2 0,11 15-1 16,-4-4-2-16,2 5 3 0,2-1-6 0,2 4 4 16,2 4-3-16,-2-3 2 0,2-1-1 0,-3 3 0 15,0-4-3-15,0 0 2 0,-1 2-1 0,-4-2-3 16,2-1 0-16,-2-6-6 0,1 6-14 15,-4-4-14-15,-1-1-20 0,2-1-26 0,-5-11-39 0,6 19-20 16,-3-14-29-16,-3-5-151 0,0 0-342 0,0 0 152 16</inkml:trace>
          <inkml:trace contextRef="#ctx0" brushRef="#br0" timeOffset="82286.66">1885 3513 124 0,'0'0'161'15,"0"0"-12"-15,0 0-1 0,0 0-10 0,0 0-20 0,0 0-1 16,-3-12-13-16,3 12-10 0,0 0-6 15,0 0-10-15,0 0-7 0,0 0-3 0,0 0-8 16,0 0-4-16,0 0-8 0,0 0-4 0,0 0 4 0,-5-11-2 16,5 11-2-16,0 0 3 0,0 0-1 0,0 0-6 15,0 0 2-15,0 0 4 0,0 0 1 0,0 0-4 16,0 0 2-16,-4-9 3 0,4 9-4 0,0 0 4 16,0 0 3-16,0 0-9 0,0 0-4 0,0 0-6 15,0 0-4-15,0 0-2 0,0 0-6 0,0 0-2 16,0 0-2-16,0 0-2 0,0 0 0 0,0 0 0 15,9 37 1-15,-6-24 0 0,1 0 4 0,-1 3 0 16,3 8-3-16,0-1 3 0,2 3-3 0,-2 1 2 16,0 1 6-16,-2-3 3 0,1 14 2 0,-1-2 1 15,1-8-4-15,-4-1 2 0,2-1 0 0,2 9-11 16,-4-6-1-16,2-1 1 0,-2-2 3 0,1 1-8 16,-1-3-1-16,2 4 4 0,-1-2-2 0,-1-1-5 15,2-4 1-15,-1 4-1 0,4-3 1 0,-3-1 0 16,1-3-1-16,1-3 0 0,-2 3-1 0,3-1-2 15,0-5 0-15,0-1 1 0,1 5-3 0,1-5-3 16,-1 0-10-16,1-1-7 0,0-4 1 0,-3 0-14 16,1 0-6-16,-6-7-3 0,10 11-1 0,-7-7-8 15,-3-4-3-15,8 9-1 0,-8-9-2 0,3 8-1 16,-3-8-10-16,0 0-3 0,0 0-13 0,-11 16-6 16,11-16-14-16,-13 8-12 0,7-5-19 0,6-3-19 15,-15 4-166-15,3-4-344 0,12 0 152 0</inkml:trace>
          <inkml:trace contextRef="#ctx0" brushRef="#br0" timeOffset="83483.78">3000 4001 95 0,'0'0'158'0,"0"0"-15"0,0 0-7 0,0 0-7 15,0 0 0-15,0 0-8 0,0 0 0 0,0 0-10 16,17 40-4-16,-14-24-2 0,4 4-1 0,2 3-6 16,-1-2-7-16,-2 7-4 0,1-4-7 0,1 1-4 15,-2-1-8-15,0-1-6 0,-1-2-3 0,3 5-7 16,-1-5-5-16,-1-4-3 0,-3 7-7 0,2-8-3 15,-2 0-2-15,1 1-4 0,2-1-5 0,-4-3-18 16,2-6-20-16,2 7-23 0,-3-4-24 0,0-3-16 16,-3-7-22-16,14 10-35 0,-7-7-191 0,-7-3-353 15,10 1 156-15</inkml:trace>
          <inkml:trace contextRef="#ctx0" brushRef="#br0" timeOffset="83981.7">3364 4302 87 0,'0'0'216'0,"-25"7"-15"0,15-3-6 16,10-4-13-16,-20 7-13 0,8 1-13 15,0 2-13-15,3-4-9 0,-3 0-14 0,0 5-14 16,2-2-9-16,1 2-8 0,0 0-5 0,3 1-12 16,-1 3-8-16,-1-2 0 0,2 1-13 0,2-1-1 0,-1 2-6 15,1-2-2-15,2 1-5 0,-1 0-6 16,2 0 1-16,1-14-5 0,4 18-3 0,2-8 1 0,-3 0-6 15,2-1 1-15,-2 0-1 0,4-1-4 16,-7-8 1-16,17 7 0 0,-8-4-3 0,6 0-1 0,1-6-1 16,0 0 0-16,1-1-4 0,2 1-3 0,5-7-7 15,-5 5 2-15,5-6-3 0,-3 0 1 16,1-4 0-16,-2 0 1 0,2-2-4 0,-4-4 0 0,2 3 1 16,-3 0 4-16,-3 0-4 0,4-2 6 0,-11 2-4 15,2 3 1-15,-3 0 1 0,0-1 1 0,-4 4-2 16,-2-3 2-16,3 5 0 0,-3 10 1 0,-5-18-4 15,1 8 4-15,4 10-3 0,-9-8 2 0,9 8-1 16,-15-2 1-16,15 2 0 0,-18 7 1 0,4-4 1 16,5 4 3-16,-2 5 5 0,-1-1-2 0,3 2 2 15,-2 3 2-15,4-5-4 0,2 7 2 0,2-1 2 16,3-3-2-16,6 3 5 0,3-4 0 16,9 5 5-16,2-1-1 0,-1-2-2 0,8-1 3 0,1-3 2 15,14-1 0-15,7 0 2 0,2-9 2 0,5 2-3 16,0-3-2-16,-3-3 0 0,5 2-1 0,-2-6-4 15,-4 0-2-15,2 1 0 0,-5-2-15 0,-6 1-24 16,0 0-23-16,-16 1-30 0,-2 1-33 0,-7-1-46 16,0 3-54-16,-7-7-197 0,-4 9-440 0,-7 1 196 15</inkml:trace>
        </inkml:traceGroup>
        <inkml:traceGroup>
          <inkml:annotationXML>
            <emma:emma xmlns:emma="http://www.w3.org/2003/04/emma" version="1.0">
              <emma:interpretation id="{B0253628-92FB-49E8-9F15-222A4B23ECC5}" emma:medium="tactile" emma:mode="ink">
                <msink:context xmlns:msink="http://schemas.microsoft.com/ink/2010/main" type="inkWord" rotatedBoundingBox="5823,17117 6422,17105 6428,17369 5828,17380"/>
              </emma:interpretation>
            </emma:emma>
          </inkml:annotationXML>
          <inkml:trace contextRef="#ctx0" brushRef="#br0" timeOffset="84831.2">5014 4380 65 0,'0'0'222'16,"0"0"-11"-16,0 0-11 0,0 0-9 0,0 0-9 15,-24 30-10-15,21-21-13 0,0-3-13 0,3-6-16 16,-4 14-11-16,1-4-8 0,3-10-10 0,0 14-11 16,0-14-10-16,4 14-4 0,2-7-8 0,-6-7-5 15,10 11-10-15,-1-8-1 0,2-2-4 0,7-1-8 0,1 0 1 16,2-1-6-16,-6-2-6 0,12-5-1 15,-11 2-2-15,9 1-4 0,-8-2-2 0,-1-3-5 16,-5 3-3-16,1-4 5 0,1 2-5 0,-4-1-2 0,1-2-1 16,-7 3-3-16,0-1 2 0,-3 10 0 0,-3-21 0 15,3 21-5-15,-13-16 4 0,4 8 0 0,-4 0 5 16,-2 0 5-16,-5 5 8 0,2 0 1 16,-7 3-1-16,6 0 2 0,-1 4 0 0,-8 5-2 0,9-2-1 15,-5-2-4-15,1 5-8 0,1 1-5 0,6-1 4 16,-1 1-2-16,2 1 0 0,3 0-2 0,3 0-5 15,0 2 3-15,6 1 1 0,0-6-6 0,6 3 0 16,0-1-8-16,3 0-7 0,5 2-10 0,1-6-8 16,1 3-10-16,2-3-6 0,0-3-4 0,6-1-5 15,-2-1 4-15,2-2 3 0,-3 0 7 0,9-5 2 16,-5 1 3-16,-2-3 4 0,-1 3 5 0,-1-5 3 16,-2 2-1-16,-1-3 9 0,2-1 4 0,-7 6 11 15,-1-2 21-15,-1 0 22 0,-7-3 12 0,-1 10 10 16,13-7 4-16,-8 1-2 0,-5 6-5 0,9-7-12 0,-9 7-4 15,0 0-6-15,12-5 0 0,-12 5-5 16,0 0-3-16,18 11-3 0,-9-4-1 0,-2 4-2 16,5 0-12-16,0-2-9 0,1 3-12 0,4-2-24 15,2 4-29-15,-2-3-34 0,3 5-36 0,3-5-59 0,-5-1-248 16,3-1-478-16,-3-5 211 0</inkml:trace>
        </inkml:traceGroup>
        <inkml:traceGroup>
          <inkml:annotationXML>
            <emma:emma xmlns:emma="http://www.w3.org/2003/04/emma" version="1.0">
              <emma:interpretation id="{735723C4-4F8E-4993-9B15-C35D2E5AD65B}" emma:medium="tactile" emma:mode="ink">
                <msink:context xmlns:msink="http://schemas.microsoft.com/ink/2010/main" type="inkWord" rotatedBoundingBox="7188,16489 11469,16405 11491,17534 7210,17618"/>
              </emma:interpretation>
            </emma:emma>
          </inkml:annotationXML>
          <inkml:trace contextRef="#ctx0" brushRef="#br0" timeOffset="85257.08">6550 3929 108 0,'12'-22'163'0,"1"-1"2"0,-7-3 3 0,2 3-21 16,-2 6 6-16,0-1-10 0,-5 1-13 0,2 2-5 15,-3-1-3-15,-3-2-8 0,2 5-7 0,-5 4-1 16,6 9-5-16,-14-11-7 0,5 5-2 15,-7 6-8-15,2 0-2 0,-2 4-4 0,-6 3-7 0,-1 3-4 16,4 4-8-16,-8 3-4 0,5-1-8 0,-1 6 2 16,7-3-9-16,0 5-1 0,4 0-6 0,1 4 1 15,5 0-7-15,-1 10 4 0,11-2-5 0,2-1 0 16,0-8 6-16,8 8-2 0,2 5-3 0,-7-3-1 16,9-1-1-16,4 1 1 0,4-1-3 0,-1-2-1 15,-1 1-3-15,4 0 4 0,-6-3-3 0,5-1-11 0,-1 4-3 16,-1-7 8-16,2 2-9 0,-11-8 0 15,-1 2 2-15,6 7 2 0,-9-9-5 0,-2 2 1 16,2 0-3-16,-1-3 1 0,-5-3-10 0,-5-1-7 16,2 1-9-16,0-5-16 0,0 0-19 0,-3 2-28 0,0-15-20 15,-7 14-24-15,4-5-37 0,3-9-36 0,-9 8-197 16,9-8-432-16,-17 3 191 0</inkml:trace>
          <inkml:trace contextRef="#ctx0" brushRef="#br0" timeOffset="86093.54">6293 4603 11 0,'0'0'232'0,"-13"-8"-33"16,13 8-21-16,-3-10-15 0,3 10-17 0,0 0-19 16,0 0-13-16,22-24-7 0,-11 14-10 15,8 2-12-15,10 1-7 0,0-4-7 0,7 0-10 0,3 2-1 16,3 2-7-16,4-3-10 0,-1 6-3 0,-4 3-5 15,-2 1-4-15,7-2 2 0,-4 4 0 0,-3-1-2 16,-9 6 2-16,-2 1 2 0,-1 0 1 0,1-1 1 16,-4 8-4-16,2-6 2 0,-10 0 5 0,-4 4 0 15,-2-4 2-15,1 5-5 0,1-4 4 0,-2-1-4 16,-1 0-5-16,-3-1-2 0,-1-3-1 0,-2 5-5 16,-3-10-3-16,8 10-1 0,-8-10 2 0,3 7-5 15,-3-7 4-15,8 9-4 0,-8-9 3 0,0 0-13 16,0 0-7-16,0 0-12 0,0 0-10 0,0 0-4 15,19-19-11-15,-19 9-10 0,3-3-9 0,0-2 2 0,0 1-18 16,2-3-2-16,-2-4-8 0,3 3 3 16,-6-3 6-16,3-3 16 0,0 10 12 0,1-4 6 15,-1 3 16-15,3-1 4 0,0 5 9 0,-5 1 3 16,5 2 7-16,-6 8-1 0,9-10-2 0,-4 4 6 0,-5 6 4 16,15-5 1-16,-15 5 8 0,13-2 2 15,-13 2 3-15,17 4 2 0,-17-4 1 0,22 13-8 0,-9-7 2 16,1 2-5-16,-2-1 2 0,1 4 8 15,7-1-7-15,-4 1 1 0,9-1 0 0,-8-4 2 0,5 5-4 16,-2-1-3-16,-1-6 5 0,-3-1-11 0,7 1 6 16,-4-4 1-16,5 3 2 0,-2-6-2 0,-5 3-5 15,2-3 0-15,0 2-2 0,-2-3-1 0,-1-2 1 16,-1-1-4-16,2 2-1 0,-4-4 1 0,-3-1-6 16,-1 3-3-16,0-4-7 0,-7 4 0 0,4-4 3 15,-6-3 2-15,0 1-2 0,0 13 2 0,-6-24 0 16,-8 13 0-16,8 2-3 0,-7 0 7 0,0 2 5 15,-7 1 7-15,4 2 9 0,-4 0 3 0,-5 3 11 16,3 6 5-16,-5-3 0 0,-1 2 2 0,4 1 3 16,4 2-1-16,1 1-4 0,0 2-4 0,-1 1-1 15,11 1-3-15,-4 2-2 0,1 1-4 0,4-1 1 16,8 3-2-16,-6-4-3 0,6-1-3 0,6 5 0 16,0-4-3-16,2 1-1 0,1-3-6 0,4 2-7 15,4-5-13-15,-4-1-7 0,6-1-11 0,1-1-2 16,-1 0-8-16,6-5 1 0,-5 1-4 0,5-4-2 15,-5 0-4-15,-4-5 8 0,3 3 5 0,-2-3 5 16,2 0 5-16,-5-2 4 0,2-1 4 0,-3-2 3 16,-4 2 11-16,2-1 13 0,1 0 14 0,-5 0 20 0,-1 3 10 15,0 2 12-15,2-3 7 0,-8 10 6 0,6-12-1 16,0 6-7-16,-6 6-5 0,0 0-7 16,7-11-8-16,-7 11-3 0,0 0-7 0,0 0-2 0,0 0-6 15,19 7 0-15,-19-7-2 0,12 15-3 0,-7-8-1 16,4 3-5-16,-2 0 2 0,-1 4-11 0,3-6-22 15,2 4-24-15,-2-1-26 0,-2-3-27 0,6 3-28 16,-7-3-28-16,6-1-37 0,-4-2-218 0,1-2-434 16,-9-3 193-16</inkml:trace>
          <inkml:trace contextRef="#ctx0" brushRef="#br0" timeOffset="86342.39">8195 4264 112 0,'4'-13'320'0,"-4"13"-26"0,3-8-30 16,-3 8-31-16,0 0-22 0,0 0-21 0,0 0-8 16,0 0-1-16,-26 23-10 0,17-12-7 0,-5 8-15 15,1-2-8-15,-2 1 0 0,4 5-17 0,2-2-10 16,-1 1-10-16,4-2-9 0,3 2 10 0,3 2-26 16,0-6-10-16,3-1-1 0,7 4-7 0,-1-4-9 15,3-6 2-15,2 3-10 0,5 0 1 0,4-2-6 16,0-3-13-16,3-3-8 0,1 1-25 0,-2-3-21 15,-3-4-20-15,-2 0-31 0,5-4-32 0,-7 1-41 0,7-3-58 16,-5 1-60-16,-4-3-222 0,6-4-531 0,1-2 236 16</inkml:trace>
          <inkml:trace contextRef="#ctx0" brushRef="#br0" timeOffset="87108.58">8492 4522 24 0,'0'0'212'0,"0"0"-21"0,0 0-20 16,3-17-15-16,-3 17-17 0,18-10-11 0,-5 2-9 0,6 2-12 15,4-1-8-15,1-4-8 0,4 4-6 0,-1 0-10 16,12-4-7-16,2 5-5 0,1-1-7 16,-2-1 1-16,-8 5 5 0,1 0 3 0,-2 3 0 0,-1-1 4 15,-1 2 2-15,-3 3 6 0,2 0 1 0,-8 2 1 16,3 1 0-16,-3 2 0 0,-4 0 5 0,-2-2 5 16,2 6-4-16,-7-2-2 0,0 2-6 0,1-2 2 15,-1-1-1-15,-3 4-6 0,-1-2-3 0,1-2-11 16,0 0-2-16,-3-2-4 0,1 3-4 0,2-3-7 15,-3-1-4-15,3 0-3 0,-1 2-12 0,-5-9-21 16,7 13-27-16,-1-13-33 0,-6 0-39 0,9 7-42 16,-9-7-48-16,13-1-68 0,-13 1-222 0,14-10-516 15,-14 10 228-15</inkml:trace>
          <inkml:trace contextRef="#ctx0" brushRef="#br0" timeOffset="86800.73">8559 3940 213 0,'0'0'240'0,"0"0"-17"16,0 0-11-16,0 0-19 0,0 0-16 15,0 0-21-15,0 0-2 0,0 0-8 0,0 0-1 0,0 0-6 16,0 0-9-16,19 30-9 0,-7-8-3 0,-4-1 6 15,2 7-13-15,6 4-6 0,-1 0-6 0,5 1-8 16,-7-1-6-16,7 3-3 0,-4 0-7 0,0-4-5 16,4 4-3-16,2-3-12 0,-5-9-7 0,-4 2 0 15,3-1-7-15,-4 0-4 0,5-2-3 0,-4 3-6 16,-1-1-1-16,-1-10-3 0,-3 3-5 0,0-6-21 16,1 3-23-16,-3 0-23 0,-5-6-25 0,5-2-28 15,-6-6-32-15,0 14-43 0,0-14-45 0,0 0-256 16,-7 11-516-16,7-11 229 0</inkml:trace>
          <inkml:trace contextRef="#ctx0" brushRef="#br0" timeOffset="87309.05">9054 4150 158 0,'0'0'280'0,"-12"-11"-43"0,12 11-41 15,0 0-31-15,-13-4-20 0,13 4-22 0,0 0-19 16,0 0-21-16,0 0-29 0,0 0-35 16,-3 17-57-16,3-17-65 0,12 17-135 0,-2-8-256 0,3 0 113 15</inkml:trace>
          <inkml:trace contextRef="#ctx0" brushRef="#br0" timeOffset="87620.52">9600 4522 35 0,'9'7'273'16,"-9"-7"-27"-16,0 0-23 0,6 4-20 0,-6-4-15 15,0 0-20-15,0 0-4 0,10 3-14 0,-10-3-12 16,0 0-11-16,0 0-11 0,17 0-12 0,-17 0-13 15,16 0-8-15,-16 0-7 0,19-7-7 0,-10 7-7 16,2-7-8-16,-1 4-6 0,2-4-3 0,0 4-3 16,1-1-4-16,-5-3-5 0,-2-3-4 0,1 5-2 15,-7 5-4-15,6-14-1 0,-6 14 0 0,-3-17-4 16,3 17-1-16,-10-20 5 0,2 9 3 0,0-2 1 16,-6 1 5-16,1 2 8 0,-2-1 11 0,-5 2 1 15,-1-2 14-15,-2 4-2 0,5 3 0 0,-5-1-3 16,-2 0-6-16,1 5-9 0,5 3-6 0,-2-2-2 15,3 2-3-15,0 2 0 0,2 0-9 0,-1 5-3 16,7-1-18-16,-2 1-24 0,4 1-16 0,2 1-20 0,3 4-25 16,2-3-28-16,1 4-31 0,4-3-34 15,5-3-59-15,2 2-246 0,2-1-520 0,2-4 231 0</inkml:trace>
          <inkml:trace contextRef="#ctx0" brushRef="#br0" timeOffset="87974.51">10013 4372 92 0,'0'0'337'0,"7"-10"-36"0,-7 10-29 15,0 0-27-15,6-8-22 0,-6 8-25 0,0 0-16 16,0 0-20-16,0 0-12 0,0 0-12 0,20 8-12 16,-14 0-10-16,1-1-11 0,-1 2-7 0,0-2-8 15,3 4-8-15,1 2-6 0,-1-2-6 0,-3-1-8 16,0 1-8-16,6-1-4 0,-7 0-5 0,2-2-4 15,-2-2-3-15,-1-1 1 0,-4-5-8 0,12 11 0 16,-4-5-6-16,-8-6 1 0,9 4-3 0,-9-4-4 16,0 0 4-16,16 0-3 0,-16 0-5 0,13-8-2 15,-5 5-1-15,4-4 0 0,1-3-2 0,1-1-2 16,-4-2 1-16,6 5 0 0,-1-6-2 0,5 0 0 16,1 0 0-16,-2-1-2 0,-1 6 3 0,-3 1 3 0,3-1-4 15,0 3 3-15,-1 0-1 0,-2 2-2 16,2 2 2-16,-7 0 1 0,4 2-4 0,-14 0 1 15,22 4 0-15,-13 0-15 0,1 2-21 0,-2 0-26 16,-2 1-26-16,-5 1-39 0,2 2-48 0,2 0-58 0,-5-10-292 16,-2 16-562-16,2-16 249 0</inkml:trace>
        </inkml:traceGroup>
        <inkml:traceGroup>
          <inkml:annotationXML>
            <emma:emma xmlns:emma="http://www.w3.org/2003/04/emma" version="1.0">
              <emma:interpretation id="{601258C3-BBAF-422D-A434-5C65936180CB}" emma:medium="tactile" emma:mode="ink">
                <msink:context xmlns:msink="http://schemas.microsoft.com/ink/2010/main" type="inkWord" rotatedBoundingBox="12221,16742 13177,16723 13194,17561 12238,17580"/>
              </emma:interpretation>
            </emma:emma>
          </inkml:annotationXML>
          <inkml:trace contextRef="#ctx0" brushRef="#br0" timeOffset="88440.4">11357 4350 122 0,'0'0'215'0,"0"0"6"0,0 0-3 0,0 0-1 16,0 0 0-16,0 0-18 0,0 0-15 0,22 22-8 15,-14-15-14-15,2 4-12 0,2-4-15 0,-3 3-9 16,3 0-18-16,1 0-8 0,1 2-7 0,-1-2-7 16,3-2-10-16,-2 0-3 0,4 1-6 0,0-3-5 15,-2-2-8-15,2-1-3 0,0 1-10 16,-2-1-2-16,2-3-3 0,-4 0-1 0,2 0-5 15,2-7-7-15,-5 3-5 0,2-3-5 0,-1 1 1 0,-1-5-5 16,-7 4-4-16,1-7-4 0,-1 1-5 0,-3 2-3 16,-3-2 2-16,-4-2-6 0,-4 1 1 0,-6-4 1 15,-3 8-4-15,-4-7 5 0,-4 3-1 0,0 3 5 16,-4-2-5-16,-7 6 2 0,4 0 1 0,2 5-2 16,-3 4-1-16,5 0-7 0,-1 3-16 0,2-2-17 15,2 4-14-15,1 3-16 0,8-4-15 0,2 3-20 0,8-2-13 16,2 0-25-16,4-7-26 0,0 0-215 15,13 18-424-15,-1-17 187 0</inkml:trace>
          <inkml:trace contextRef="#ctx0" brushRef="#br0" timeOffset="88984.12">11791 4541 290 0,'0'0'279'0,"-6"-5"-25"0,6 5-22 0,0 0-30 16,0 0-20-16,30-17-16 0,-11 12-15 0,5 0-17 15,3 1-14-15,2-3-12 0,1 0-21 0,12 0-26 16,-2 4-27-16,1-1-36 0,-3 1-30 0,-8 3-40 16,1-5-52-16,-2-1-70 0,-10 2-119 0,5 1-339 15,-3-1 150-15</inkml:trace>
          <inkml:trace contextRef="#ctx0" brushRef="#br0" timeOffset="88805.55">12092 4174 159 0,'4'-7'197'16,"1"-8"-19"-16,-4 1-14 0,2 1-12 0,-3-2-5 15,-3 2-12-15,2-1-12 0,-5 0-10 0,3-4-9 16,-6 2-10-16,2 4-10 0,-2-5-11 0,-3 6-4 16,0-3-6-16,3 3-3 0,-3 1-1 0,3 4-3 15,-2 2-6-15,4-3-2 0,7 7-7 0,-19-3-1 16,7 3-4-16,12 0 7 0,-17 10-4 0,10-6-2 16,-4 4 3-16,4 1-2 0,1 5 4 0,0 2 1 15,4 2 7-15,-2-2 3 0,3 7 7 0,2-2 1 0,3 5-2 16,1 0-6-16,4 0 1 0,0 0 0 15,0 0 6-15,0 1 0 0,3 1-1 0,1-4 0 16,-1 5 5-16,1-2 2 0,4 2 1 0,-4-1-5 16,1-4-4-16,-4 1-3 0,1-1-7 0,-1 1-6 0,8 9-2 15,-8-7-4-15,-2-4 4 0,1 1-5 0,1-1-6 16,-4-5 0-16,5 2-14 0,-4-5-10 16,-4-1-20-16,3 3-27 0,0-6-23 0,-2 3-27 0,-1-5-24 15,0 4-33-15,-3-13-36 0,2 13-42 0,-2-13-60 16,0 0-167-16,0 0-491 0,0 0 216 0</inkml:trace>
        </inkml:traceGroup>
        <inkml:traceGroup>
          <inkml:annotationXML>
            <emma:emma xmlns:emma="http://www.w3.org/2003/04/emma" version="1.0">
              <emma:interpretation id="{575E21F8-F2D6-4701-AEB0-22D75CCB9DCD}" emma:medium="tactile" emma:mode="ink">
                <msink:context xmlns:msink="http://schemas.microsoft.com/ink/2010/main" type="inkWord" rotatedBoundingBox="14051,16643 16175,16602 16191,17377 14066,17419"/>
              </emma:interpretation>
            </emma:emma>
          </inkml:annotationXML>
          <inkml:trace contextRef="#ctx0" brushRef="#br0" timeOffset="90207.24">13222 4408 168 0,'-15'-15'237'0,"2"2"-21"0,-3-5-24 16,5 5-19-16,1 1-16 0,1-6-18 0,1-4-14 15,4 7-13-15,-1-2-12 0,4-2-7 0,2-2-11 16,4 5-7-16,-1-5-12 0,1 1-10 0,4 2-4 15,-2-4-12-15,7 1-7 0,-1-1-6 0,2 2-3 16,4-2-9-16,-4 2-7 0,5-2-5 0,-1 5-3 16,2-2-1-16,1 1 2 0,-1 4 1 0,0 1 1 15,0-2-2-15,3 6-1 0,-9 0 1 0,12 0-2 16,-5-2 4-16,3 6 4 0,7-1 0 0,-7 1-1 16,-6 3 3-16,8-1 0 0,2 2 3 0,-4 2 4 15,-6 2 4-15,1 4 2 0,2-1-2 0,3 1 4 0,-8 2 6 16,8 5 2-16,-1 2 5 0,-3 3 4 15,1-3 1-15,1 6 0 0,-5 1 0 0,7 4-2 16,-7-1 4-16,-5-5 2 0,2 3 3 0,0 0-2 16,4 7 1-16,-7-4 5 0,-1-3-2 0,2-1-4 0,-2 2-2 15,-1-1-3-15,-1-3-4 0,-1 0-3 0,0 0-1 16,1-4-4-16,-3-6-4 0,2 4 0 16,-2-4-3-16,0 0-2 0,0-2-4 0,0 0-2 0,1-4-6 15,1 2-9-15,-1-4-5 0,-7-3-7 0,18 7-2 16,-9-7-8-16,-9 0-4 0,19 0-2 15,-19 0 2-15,14-7 0 0,-7 1 1 0,1 1 5 0,-2-5-1 16,-6 10 2-16,10-14 3 0,-7 4 2 0,-1 0 4 16,-2 10 4-16,4-19 6 0,-3 12 7 0,-1 7 4 15,3-14 4-15,-3 14-1 0,2-11-1 0,-2 11-5 16,0 0 0-16,4-11 0 0,-4 11 2 0,0 0-1 16,0 0-2-16,15 1 0 0,-15-1 0 0,0 0 1 15,17 15-1-15,-7-5-1 0,2 0 3 0,-3-4 1 16,3 5-1-16,3 0-1 0,3 0 0 0,-2-1-1 15,7 1-1-15,-1 4 5 0,3-2-4 0,-2-6 2 16,1 3-3-16,-8-3 0 0,9-4 5 0,1 1-5 16,-5 0 4-16,2-4-7 0,-2-2 1 0,-1 0 1 0,1 2 1 15,-1-6-3-15,0 2-1 0,1-4-1 0,4-3-1 16,-4 2 0-16,0-5-8 0,-5 4 3 16,1-5-5-16,-4 2 1 0,0-6 3 0,-1 6-5 0,0-8 0 15,-4 7 5-15,-4-4-3 0,-1 1-1 0,-4 0 2 16,-1 3 3-16,-2-3 6 0,-2 5-2 0,0 0 7 15,-3 4 0-15,-2 1 5 0,-2 3 3 16,-3 1 0-16,-1 3 5 0,2 1 8 0,0 4 1 0,-1 3 1 16,6-1-2-16,-7 4 1 0,4 2-1 0,4 0-2 15,1-1 1-15,2 5 1 0,2-4 0 0,2 2 0 16,4 1 3-16,4-1-2 0,1 1-2 0,5-6 0 16,8 3 0-16,5-2-2 0,2-1-4 0,3-3-3 15,10-4 0-15,3 0-5 0,-3-2-11 0,2-1-14 16,-10-4-17-16,6-3-19 0,-9 4-16 0,-1-1-15 15,2-3-18-15,-2 0-52 0,2-3-68 0,-14 4-229 16,5-6-487-16,-4 3 215 0</inkml:trace>
          <inkml:trace contextRef="#ctx0" brushRef="#br0" timeOffset="89392.33">13565 4152 78 0,'0'0'211'15,"0"0"-11"-15,0 0 3 0,0 0 2 0,0 0-2 16,0 0-5-16,0 0-8 0,21 31-9 0,-13-20-14 15,-4 6-10-15,7 5-16 0,-5-1-14 0,0 2-11 16,4 2-12-16,-3-4-7 0,2 5-13 0,2 0-8 16,-4 0-9-16,2-2-6 0,-1 0-10 0,1-3-19 15,-2 3-23-15,2-3-28 0,-7-3-29 0,4 2-31 16,-6-6-33-16,6 1-49 0,-2-4-63 0,-4 3-163 16,0-14-417-16,-4 12 185 0</inkml:trace>
        </inkml:traceGroup>
        <inkml:traceGroup>
          <inkml:annotationXML>
            <emma:emma xmlns:emma="http://www.w3.org/2003/04/emma" version="1.0">
              <emma:interpretation id="{78C9D6E8-FB18-414F-937B-24539941C7DE}" emma:medium="tactile" emma:mode="ink">
                <msink:context xmlns:msink="http://schemas.microsoft.com/ink/2010/main" type="inkWord" rotatedBoundingBox="17619,16460 19890,16415 19905,17226 17635,17270"/>
              </emma:interpretation>
            </emma:emma>
          </inkml:annotationXML>
          <inkml:trace contextRef="#ctx0" brushRef="#br0" timeOffset="91461.88">16712 4474 115 0,'8'6'235'0,"-8"-6"-11"0,12 1-8 0,-12-1-12 0,13 0-10 16,-13 0-14-16,18-4-8 0,-18 4-11 0,16-3-11 15,-4-1-10-15,2-3-12 0,-2 3-16 0,-3-2-9 16,7-1-12-16,-3-1-10 0,2-5-8 0,0 2-6 15,5-7-5-15,-2 1-7 0,-7 3-3 0,4-5-4 16,-1 0-16-16,-1 0-5 0,-1-2-8 16,-3-1-9-16,2-3-5 0,-4-3-5 0,0-7-3 0,-5 5-5 15,-2-7 9-15,1 0-10 0,-5 2-2 0,-1-4 4 16,0 0-3-16,-1 2 3 0,0 10 4 0,-8-9 9 16,5 8 11-16,-9-1 11 0,8 4 6 0,-7 2 11 15,3 2 0-15,2 8-3 0,-2-2 1 0,1 4-9 16,-2 4-1-16,1-3-2 0,1 6-5 0,-3 0-4 15,7 3-5-15,9 1 4 0,-27 5-4 0,16 2 1 16,-2 2-1-16,4 2-4 0,-4 7 1 0,1 0-1 0,4 10 4 16,-1 7-8-16,3-7 1 0,0 0 1 0,5 10 5 15,1 4-4-15,3-1 0 0,3 2-1 16,1 2-1-16,1-3 3 0,5-2-1 0,4-3-2 0,-1 4-4 16,3-2 4-16,5-4-3 0,-1-4 1 0,6 0-4 15,0-2-9-15,2-8-9 0,0-4-3 0,5 0-6 16,-8-9-9-16,4-2-9 0,-2 0-6 0,-1-4 1 15,1 0 0-15,0-4 6 0,-3-2 5 0,-6-2 0 16,-3 1 7-16,-2-4 4 0,2 0 2 0,-3-3 4 16,0 0 12-16,-5-1 6 0,2-1 8 0,-7 1 14 15,1-2 23-15,0 4 8 0,-2-3 6 0,2 4 6 16,-4 3 1-16,-2 7-4 0,6-16-3 0,-6 16-6 16,1-10-1-16,-1 10-11 0,0 0-13 0,6-10 3 15,-6 10-3-15,0 0 1 0,0 0-10 0,0 0 4 16,18 15-4-16,-11-5-4 0,2-3 3 0,3 1-4 15,0 2-4-15,2 1 4 0,0-5-1 0,1 1 1 16,2 2-4-16,2-4-1 0,-1 2 1 0,1-4-1 0,1-1-2 16,-1 1-2-16,1-3 5 0,-2-1-6 15,-2 1 8-15,2-4-6 0,-2 1-5 0,1-3 2 16,-2 0 4-16,-2-3 0 0,-1 4-2 0,0-4-2 16,-3-8-4-16,-3 5 0 0,0 0 0 0,0-2-4 15,-5-4 2-15,1 0-3 0,-4 5 9 0,-2-6-7 0,-1 6 2 16,-4-1 2-16,2 1 3 0,-5 2 4 15,1 0-3-15,-2 6 5 0,-3-3 5 0,-4 5-3 0,4-2 3 16,-5 2 3-16,3 5-4 0,-1-1 7 0,4 3-11 16,-3 0 5-16,4 6-5 0,1-3 3 0,1 4 6 15,5 0-9-15,-4 3 4 0,5 3-9 0,2-3 6 16,2 3 3-16,1-4-9 0,2 5 4 0,1-4 1 16,4 0-7-16,0 0-4 0,1-3-5 0,2 3-6 15,2-4-10-15,2 1-6 0,0-8-11 0,1 5-5 16,1-3-3-16,1 0 1 0,-1-5 4 0,3-1 2 15,-2-3-2-15,2 1 5 0,-1-3 11 0,-1 1-5 16,-1-5 6-16,0 3 3 0,7-9 4 0,-8 7 6 16,-1-2 10-16,2 0 13 0,-3-1 9 0,-2 2 15 0,2 0 19 15,-4 2-4-15,2 2-6 0,-4 1-7 16,-6 5 7-16,11-6-11 0,-11 6 0 0,10-4-8 16,-10 4-1-16,0 0-1 0,13 7-3 0,-7 1-1 15,-6-8-1-15,9 14-20 0,-3-8-8 0,2 5-26 16,-2-6-19-16,3 5-26 0,1 1-26 0,2-2-26 15,-3-2-29-15,1 0-37 0,1 0-34 0,1-4-52 16,3 0-202-16,-15-3-529 0,27-3 235 0</inkml:trace>
          <inkml:trace contextRef="#ctx0" brushRef="#br0" timeOffset="91796.22">18371 4115 120 0,'1'-8'299'16,"-1"8"-19"-16,0 0-14 0,-3-19-20 0,3 19-16 0,-7-11-16 15,7 11-13-15,-18-4-16 0,9 3-19 0,-8 1-18 16,17 0-12-16,-29 2-14 0,12 3-11 0,2 1-12 16,2-1-13-16,-2 5-4 0,3-2-10 0,0 1-10 15,5 4-4-15,-1-5-3 0,4 1-9 0,2 0 2 16,1 4-10-16,1-13-2 0,1 19-4 0,4-9-2 16,2-3-8-16,5 3-4 0,-1 1-1 0,2-2-4 15,0-1-1-15,4 3-2 0,2 1 2 0,-2-1-3 0,-1-3-5 16,-1 2 6-16,-2-3-4 0,1 4-3 15,-1-5-1-15,-4 2 2 0,2 2 7 0,-4-3 0 16,0-1 9-16,-2 4 10 0,-5-10 13 0,3 12 1 16,-3-12 16-16,-3 14 7 0,3-14 1 0,-16 11-9 0,7-7 0 15,-6 2-13-15,4-2-8 0,-5 0-4 0,2 0-22 16,1-1-23-16,1 0-22 0,0-1-23 16,3 3-24-16,9-5-30 0,-18 0-29 0,18 0-36 0,-13-5-41 15,13 5-46-15,-5-12-260 0,5 12-565 0,5-19 250 16</inkml:trace>
          <inkml:trace contextRef="#ctx0" brushRef="#br0" timeOffset="92051.54">18615 3892 106 0,'6'-5'335'0,"-6"5"-30"15,0 0-31-15,2-14-26 0,-2 14-22 0,0 0-28 0,0 0-12 16,0 0-13-16,0 0-17 0,0 0-12 0,0 0-13 15,-9 32-9-15,9-21-5 0,3 6-14 0,0 0-10 16,0 4-3-16,1-3-9 0,4 5-7 0,-1 3-7 16,-1-3-2-16,3 4-6 0,0 0-10 0,1-3 0 15,2 4-6-15,-6-4-7 0,2 1-1 0,-1 2-1 0,4-4-2 16,-5-1-9-16,-3-2-17 0,1-4-13 16,-2 4-24-16,-2-5-21 0,-2-1-19 0,-2 3-27 15,2-6-29-15,-2-1-36 0,2 1-41 0,2-11-57 16,-9 12-180-16,9-12-478 0,-6 5 211 0</inkml:trace>
          <inkml:trace contextRef="#ctx0" brushRef="#br0" timeOffset="92285.91">18620 4245 112 0,'-9'-12'380'15,"9"12"-30"-15,-5-11-30 0,5 11-21 0,-6-8-31 0,6 8-17 16,-7-5-20-16,7 5-15 0,0 0-25 0,0 0-22 15,0 0-20-15,24-10-10 0,-6 10-16 0,-3 2-7 16,4-2-28-16,2-2-22 0,6 2-30 0,2 2-30 16,-2-4-36-16,0 2-40 0,4 0-38 0,-4 2-49 15,3-4-73-15,-3 1-257 0,3-5-525 0,-3 1 233 16</inkml:trace>
        </inkml:traceGroup>
        <inkml:traceGroup>
          <inkml:annotationXML>
            <emma:emma xmlns:emma="http://www.w3.org/2003/04/emma" version="1.0">
              <emma:interpretation id="{36D23BE7-38C0-4100-B02A-3A20B1A171C5}" emma:medium="tactile" emma:mode="ink">
                <msink:context xmlns:msink="http://schemas.microsoft.com/ink/2010/main" type="inkWord" rotatedBoundingBox="20965,16436 23243,16392 23258,17171 20980,17216"/>
              </emma:interpretation>
            </emma:emma>
          </inkml:annotationXML>
          <inkml:trace contextRef="#ctx0" brushRef="#br0" timeOffset="92673.06">20053 4146 149 0,'0'0'322'15,"0"0"-20"-15,0 0-11 0,0 0-17 0,-6-10-10 16,6 10-6-16,0 0-11 0,0 0-6 0,0 0-24 15,0 0 16-15,0 0-33 0,0 0 11 0,0 0-20 0,0 0-21 16,0 38-12-16,1-28-10 0,1 7-26 0,1-2-3 16,0 2-6-16,0-3-13 0,1 4-14 15,5 4-3-15,-4-7-9 0,4 2-12 0,-3 1-21 16,1-6-19-16,1 1-35 0,4 0-25 0,-5-2-24 0,-1-4-29 16,-2 3-20-16,2-3-29 0,-1 0-33 0,-5-7-32 15,0 0-50-15,9 8-49 0,-9-8-247 0,0 0-598 16,0 0 265-16</inkml:trace>
          <inkml:trace contextRef="#ctx0" brushRef="#br0" timeOffset="92819.71">20086 3892 47 0,'1'-16'276'0,"4"2"-31"15,-1-2-39-15,1 6-36 0,-1 1-35 0,1 0-29 16,1 1-29-16,1 2-40 0,5 2-52 0,1-6-49 15,1 6-140-15,-1-3-220 0,4 0 98 0</inkml:trace>
          <inkml:trace contextRef="#ctx0" brushRef="#br0" timeOffset="93553.77">20559 4226 162 0,'-14'-1'270'0,"-1"-2"-27"16,3 0-17-16,12 3-17 0,-21-3-10 0,11 2-16 16,10 1-18-16,0 0-18 0,0 0-12 0,-19 4-13 15,19-4-13-15,0 0-11 0,0 0-11 0,0 0-8 16,0 0-12-16,0 0-8 0,46 10-13 0,-28-13-10 16,1 6-7-16,0-6-13 0,8 3-6 0,2-3-13 15,-3-1-11-15,4 0 0 0,-1 1 2 0,-1 0 1 16,3-3 3-16,8-3-2 0,-9 3 0 0,0 1 5 15,3-4-2-15,-7 3 1 0,1-5 0 0,2 1 5 16,-3 1-2-16,3 1 3 0,-1-5 11 0,-7 3 10 16,-8 2 12-16,2-3 6 0,-1 2 6 0,-2 2 0 15,-5-4 5-15,-2-2-5 0,4 6 0 0,-5-1-4 16,-4 8 0-16,1-16-11 0,-1 16 0 0,-4-17-4 16,4 17-4-16,-16-11-1 0,8 4-4 0,-4 3-2 15,-3 1 5-15,-3 3-3 0,6-2-2 0,-1 0 2 16,-2 6 7-16,-1-2 4 0,2 2-8 0,4-3 0 15,-2 1 5-15,12-2-4 0,-18 11 4 0,11-5 0 0,1 0-1 16,0 2 1-16,3 3 2 0,3-11 0 0,-2 20 5 16,2-9-5-16,5 4 0 0,-1-2-2 0,4 1 0 15,-1-3-3-15,3 6-3 0,-1-6-7 16,3 0 4-16,2 1-10 0,1 0-12 0,7 2-16 0,-7-3-18 16,0-4-19-16,3 0-23 0,-3 0-21 0,0-3-28 15,1-1-17-15,0 0-25 0,2-6-22 16,0 2-22-16,-1-5-210 0,-1 3-462 0,-1-2 204 0</inkml:trace>
          <inkml:trace contextRef="#ctx0" brushRef="#br0" timeOffset="93071.63">20481 3653 104 0,'0'-14'278'0,"0"14"-26"16,0 0-22-16,0 0-19 0,0 0-19 0,0 0-7 15,0 0-13-15,0 0-6 0,4 30-9 0,-4-17-12 16,6 5-10-16,0 5-15 0,0 2-8 0,3 3-2 16,3 5-14-16,-3-6-9 0,2 6-7 0,2 3-9 15,0-8-7-15,4 7-5 0,-1-1-6 0,-5-6-4 16,2-3-4-16,5 8-3 0,-5-7-6 0,1-1-2 16,-2-2-2-16,0-1-6 0,-2-1-9 0,2 3-13 15,-6-8-18-15,0 3-25 0,-3-1-20 0,-3-5-30 16,3 0-28-16,-3-2-32 0,0-2-34 0,0-9-55 15,-4 16-175-15,4-16-448 0,-8 6 199 0</inkml:trace>
          <inkml:trace contextRef="#ctx0" brushRef="#br0" timeOffset="94092.37">21419 4083 64 0,'6'-7'241'0,"-6"7"2"0,7-11 3 0,-7 11 2 16,6-11-1-16,-3 3-12 0,-3 8-12 0,0 0-13 16,8-8-20-16,-8 8-17 0,0 0-17 0,0 0-17 0,0 0-6 15,0 0-12-15,0 0-17 0,19 10-9 0,-19-10 0 16,12 14-8-16,-6-3-6 0,0-5-6 15,2 8-4-15,-2-2-9 0,1 0-3 0,0 1-8 16,-1-4 0-16,0 4-7 0,3-3-4 0,-1 2-5 0,-4-5-3 16,1 3-1-16,-1-3-2 0,2-1 1 0,-6-6-9 15,8 8-1-15,-8-8 4 0,9 4-8 0,-9-4-5 16,0 0-4-16,13 6-4 0,-13-6-3 0,0 0-9 16,0 0 3-16,15-11-7 0,-15 11 2 0,9-10-6 15,-5 2-1-15,2-1 6 0,3-5-1 0,-3 3 2 16,2 4 2-16,-1-7-1 0,4 4-2 0,-4-3 9 15,-1 5 6-15,1 0 6 0,-1-1 8 0,0 2 2 16,-6 7-2-16,8-10 10 0,-8 10-1 0,7-7-5 16,-7 7 3-16,0 0 2 0,0 0 0 0,0 0-1 15,0 0 8-15,0 0 10 0,0 0 2 0,0 0 4 16,20 17 1-16,-20-17-3 0,4 13-7 0,-4-5-5 16,0-8-1-16,3 15-7 0,0-6 3 0,-3-9-7 0,5 13 0 15,-2-5-4-15,-3-8-8 0,7 10-2 16,-1-6-6-16,-6-4-6 0,10 6-16 0,-10-6 2 15,14 4-12-15,-14-4 2 0,18 0-1 0,-18 0 2 0,21-5-1 16,-8-1 5-16,3 0-2 0,-1-4 3 0,0-1 7 16,9 1 0-16,-3-5-3 0,0 2 13 0,0-5 8 15,1 7 8-15,2-3 13 0,-6 4 17 0,0 1 9 16,-2 5 14-16,2-1-6 0,2-2-3 0,-4 5-5 16,2 0-4-16,-2 2-5 0,2 0-3 0,0 2 1 15,-5 1-11-15,2 3-2 0,0-1 1 0,-1-1-7 16,2 4 5-16,-5 3-15 0,0-3-26 0,-3-1-38 15,2-2-41-15,-4 4-33 0,-3-2-37 0,-3 6-43 16,0-13-43-16,-6 14-63 0,2-6-324 0,4-8-690 16,-11 10 306-16</inkml:trace>
        </inkml:traceGroup>
        <inkml:traceGroup>
          <inkml:annotationXML>
            <emma:emma xmlns:emma="http://www.w3.org/2003/04/emma" version="1.0">
              <emma:interpretation id="{029A32F3-9759-461C-B9BA-C68B8A104B2A}" emma:medium="tactile" emma:mode="ink">
                <msink:context xmlns:msink="http://schemas.microsoft.com/ink/2010/main" type="inkWord" rotatedBoundingBox="24529,16210 28733,16127 28748,16891 24544,16974"/>
              </emma:interpretation>
            </emma:emma>
          </inkml:annotationXML>
          <inkml:trace contextRef="#ctx0" brushRef="#br0" timeOffset="94904.93">23856 3821 197 0,'10'-5'191'15,"-10"5"3"-15,9-7 3 0,-9 7 4 0,0 0-3 16,6-5-1-16,-6 5-4 0,0 0-14 0,0 0-14 15,0 0-15-15,0 0-16 0,0 0-10 0,0 0-12 16,-25-7-2-16,25 7-9 0,-31 7-4 0,14-4-4 0,-1 4-4 16,-3 0-10-16,2 0-3 0,-3 3-6 15,4-6-6-15,-5 6-4 0,7 0-3 0,0-3-6 16,2 1-6-16,2-1-2 0,2 1-3 0,7-2-7 16,3-6 0-16,-6 14-2 0,6-14-6 0,3 17-3 0,-3-17-2 15,9 14 1-15,-3-6-2 0,4 1-3 0,1-4-7 16,1 1 4-16,3 4-6 0,-1-7-4 15,6 5 1-15,-4-7 1 0,4 5 1 0,-4-3 1 16,3 2-6-16,-4 0 6 0,5-2-6 0,-5 5 3 0,3-5-3 16,-1 1 6-16,-3 1 2 0,1 3-6 0,-3-3 6 15,-5 1-3-15,2 1-6 0,-1-6 9 0,-3 6-10 16,-5-7 7-16,8 10-1 0,-5-1 7 0,-3-9 5 16,0 0 2-16,-11 20 1 0,6-13 3 0,-6 3-8 15,-5-3 7-15,-1-1-5 0,1 2-6 0,1-4-6 16,-4 2-11-16,4-1-22 0,0-3-14 0,4 3-23 15,-1-3-27-15,3 2-30 0,-1 0-33 0,10-4-43 16,0 0-41-16,0 0-272 0,0 0-553 0,-13-11 245 16</inkml:trace>
          <inkml:trace contextRef="#ctx0" brushRef="#br0" timeOffset="95828.25">24177 4046 70 0,'9'0'217'0,"1"-3"-22"0,3 2-11 16,2-3-9-16,2 0-8 0,1 1-13 0,1-1-14 16,0 0-12-16,10-4-13 0,-7 4-10 0,2-5-12 15,1 3-11-15,-2-2-8 0,2 2-7 0,-3-5-9 16,2 2-4-16,-9-2-5 0,3 2-6 0,-4-2-4 16,-3-2-16-16,-2 0 4 0,-1 0-7 0,-2 1-2 15,-5 2-5-15,-1-2-1 0,0 12 3 0,-7-19-1 16,1 12 0-16,-5 2 1 0,-3-1-3 0,-1 3 3 15,-5 1 7-15,-1 0 11 0,3 4 2 0,-4 3 5 16,-3 2 2-16,-1 1-1 0,8 1-2 0,-4 2-5 16,6-2-1-16,2 2-3 0,-1 0 2 0,3 0-2 15,2 6 0-15,1-3-6 0,5-1 0 0,1 3 2 16,3-5-6-16,3 1-1 0,1 3-1 0,6-4-5 16,1 1 3-16,2-1-5 0,7 0 2 0,-4-6-9 15,10 3-6-15,-1 0-6 0,2-2-8 0,0-5-7 16,4 2-6-16,-4-2-4 0,1-5 2 0,2 4-4 15,0-4 2-15,1 0-1 0,-6-6 6 0,5 3 0 0,-4-3 4 16,-4-1 4-16,5-1 1 0,-2-4 1 0,-1-1 1 16,-3-1 3-16,0-2 3 0,1 0-4 0,-5-4-1 15,2-9 0-15,0-2-2 0,-2 1 1 0,-7 8 4 16,5-12 3-16,-5 3 0 0,1-3-1 0,1 3 3 16,-6 7 5-16,-2 3 4 0,2-1 5 0,-3 1 7 15,-3 8 8-15,0-2-3 0,0 2 3 0,0 2 5 16,-3 2 3-16,0 2 8 0,3 11-8 0,-3-14-1 15,3 14-1-15,-7-13-1 0,7 13 0 0,-11-5 2 16,11 5 1-16,-17 1 2 0,17-1 2 0,-21 11 4 16,12-4-2-16,-3 6-1 0,-2 4 1 0,1-1 2 15,-3 7 0-15,2-2 2 0,2 4 0 0,5-1 0 16,-8 0-2-16,7 5 3 0,2-1-8 0,3-2 0 16,-3 10 3-16,6-7-5 0,2-1 3 0,4 6-4 15,1-6 1-15,1-4-6 0,4 3 1 0,-2-3 0 0,4-1-2 16,2 1-4-16,3 0 0 0,-4-3-4 15,5-1-1-15,-1-1 4 0,0-4-6 0,5 4 1 0,-3-7 1 16,0-1-4-16,1-2-3 0,4 1 4 0,-2-3-5 16,-2-2 5-16,3 1-4 0,-5-5-2 0,2 1 3 15,2-2 3-15,-5-2-4 0,1 2-5 0,-2-1 8 16,3-3-10-16,-7 1 2 0,1-1 7 0,-6 0-5 16,2-5 0-16,1 2-7 0,-3-2-3 0,1 0 2 15,-1-2-3-15,-2-2-3 0,2-1-2 0,-6-1 0 16,5-2 0-16,-2-1-3 0,-6 3 3 0,1-1 2 15,-1 3 1-15,3-2 2 0,-6 2 4 0,3 13 1 16,0-18 3-16,-1 8-2 0,1 10 3 0,-3-15 4 0,3 15 1 16,-3-11-4-16,3 11 0 0,-9-9 0 15,9 9-4-15,0 0 9 0,-18 0-4 0,18 0 7 16,0 0 3-16,-21 14 3 0,11-5 4 0,2-4 4 16,-1 6-3-16,-1 0 0 0,1 4-2 0,1-2 8 0,2 2 0 15,1-4-3-15,2 3-3 0,-2 1 2 0,2-1-2 16,0-1 1-16,3 0-2 0,0 2-4 0,5-1-4 15,-2-4-2-15,3 1-20 0,2-2-19 0,0-4-28 16,4 4-31-16,1-4-35 0,7 1-34 0,-4-2-31 16,6-3-43-16,2-2-28 0,-6-3-248 15,2-5-548-15,3 5 242 0</inkml:trace>
          <inkml:trace contextRef="#ctx0" brushRef="#br0" timeOffset="95993.8">25810 3856 235 0,'0'0'331'0,"0"0"-8"16,1-14-16-16,-1 14-17 0,0 0-14 0,0 0-25 16,-1-11-20-16,1 11-25 0,0 0-18 0,0 0-22 0,0 0-17 15,0 0-8-15,0 0-13 0,0 0-14 16,-20 21-10-16,11-10 6 0,6 2-20 0,-7 2 1 16,7-1-9-16,-5 1-3 0,3 1 4 0,-1 2-9 0,0-1 0 15,4 0 9-15,2-3-15 0,-3 3-4 16,3-2-6-16,3-1-8 0,2-4 4 0,1 5-4 15,-3-3-2-15,7-1-9 0,-4-2-7 0,7 0-5 0,-4-4-20 16,8 1-36-16,2-1-34 0,-3-5-32 0,1 0-35 16,2-3-41-16,-2 3-47 0,-1-6-66 0,-4-1-77 15,4-2-198-15,-5 0-605 0,-1-2 267 0</inkml:trace>
          <inkml:trace contextRef="#ctx0" brushRef="#br0" timeOffset="96909.94">26171 3946 170 0,'-5'-7'235'0,"5"7"-7"15,0 0 0-15,0 0-5 0,0 0-1 0,0 0-8 16,0 0-8-16,0 0-15 0,0 0-12 0,0 0-14 16,0 0-13-16,0 0-9 0,0 0-13 0,30 14-13 15,-17-13-8-15,2-1-10 0,3 3-11 0,0-3-11 16,6 3-6-16,4-5-7 0,-1 2-5 0,4 0-8 16,-1-1-4-16,3-2-14 0,-2 2-12 0,2-1-13 15,6-3-7-15,0-2-7 0,-9 3-6 0,-2-2-5 16,-1-1-2-16,1 1-2 0,-6-2 2 0,-5 4-2 15,-1-6 1-15,1 3 2 0,-10 0 4 0,2-4 2 16,-3 5 2-16,-6 6-4 0,0-16 3 0,0 16 0 16,-6-19 2-16,3 12 0 0,-13-4 3 0,5 4 5 15,-5 1-4-15,1-1 6 0,-1 3 2 0,-1 1 2 16,-2-2 7-16,-1 3-4 0,7 0 2 0,-3 2 4 0,4-1 2 16,-2 4-2-16,14-3-1 0,-19 3-1 15,5 1-1-15,8-1 1 0,6-3 4 0,-13 10-4 16,10-3 2-16,3-7-2 0,-3 15-1 0,3-15 4 0,0 17-3 15,3-6 1-15,3-1-3 0,1-1 6 0,5 4-5 16,-1 0 0-16,2-4-3 0,2 3 3 0,9 2 0 16,-5 0-6-16,4-1 3 0,-4-1-2 0,-2-2-6 15,2-1-2-15,-3-1-9 0,4-4-9 0,-4 2-13 16,1-1-12-16,-3 0-18 0,3-4-21 0,-1-1-32 16,-2-1-33-16,-1 1-34 0,2-5-37 0,-2 0-228 15,-2 2-484-15,-2-4 214 0</inkml:trace>
          <inkml:trace contextRef="#ctx0" brushRef="#br0" timeOffset="96407.09">26215 3496 191 0,'0'0'251'15,"0"0"-25"-15,0 0-19 0,0 0-4 0,0 0-11 0,0 0 0 16,0 0-4-16,0 0-11 0,0 0-9 16,0 0-12-16,0 0-9 0,0 28-10 0,0-28-7 15,6 25-6-15,-1-4-7 0,1 0 5 0,0 4-7 0,1 1-3 16,-1 0-2-16,0 1-5 0,2-1-4 0,0 8 0 15,0-6-6-15,-2-4-12 0,3 4-3 0,-2 0-6 16,-1-2-8-16,2 0-2 0,1-2-13 0,0-3-2 16,1 3-7-16,-4-8-6 0,4 4-3 0,-1-5-21 15,-1-2-16-15,1 1-25 0,-2 0-25 0,2 0-31 16,-3-4-27-16,-6-3-26 0,5 0-30 0,1 0-39 16,-6-7-23-16,6 9-61 0,-6-9-200 0,0 0-529 15,0 0 234-15</inkml:trace>
          <inkml:trace contextRef="#ctx0" brushRef="#br0" timeOffset="97437.09">27298 3432 64 0,'6'-4'198'0,"-6"4"-13"16,0 0-5-16,0 0-5 0,0 0-13 0,0 27-3 15,0-27-10-15,0 24-13 0,0-10-7 0,0 5-8 16,7-3-8-16,-4 1-8 0,0 11-5 0,3-4-1 16,-1 1-6-16,4-4-5 0,0 4-10 0,-2-1-1 15,2 0-3-15,-1-3-8 0,1 1-3 0,-2 2-8 0,-1-4-4 16,6-3-7-16,-11-2-2 0,8 1-4 0,0 0-3 16,-1-3-3-16,-2 1-4 0,-3-1 0 15,1-5-5-15,-4-1 2 0,0-7 7 0,6 14 2 0,-6-14 2 16,0 0 3-16,0 11-2 0,0-11-1 0,0 0-5 15,0 0 3-15,0 0-9 0,-10 10-2 0,10-10-6 16,0 0-3-16,0 0-5 0,-23-7-6 0,23 7-4 16,-12-10-7-16,2 8 1 0,0-7-3 0,-2 3-4 15,-2-2 6-15,2 2 0 0,2 1 2 0,-4-1-1 16,0 4 3-16,-3-3 2 0,4-2 9 0,-7 3 7 16,4 2 2-16,2 0 1 0,-2-1 6 0,16 3 2 15,-19 0 2-15,5 3 2 0,14-3 3 0,-21 0 6 16,11 2-5-16,-1 1 0 0,3 3-2 0,-3-1-2 15,-1-1 0-15,12-4 2 0,-13 9-3 0,7-2-2 0,6-7 0 16,-8 15 2-16,5-7 6 0,3-8-6 0,3 16 4 16,3-5 9-16,2-4 7 0,-2-1-5 15,7 3-2-15,1-1 0 0,2-4-7 0,2 1 1 0,1 0 2 16,5 0-6-16,4-3-7 0,-4 2 1 0,-1-2-10 16,2-6-11-16,-6 2-19 0,1 2-27 15,-4-2-33-15,-2-3-32 0,-1 1-41 0,-1 2-41 0,-5-2-38 16,5-3-49-16,-1 2-269 0,-2-2-589 0,-2 0 260 15</inkml:trace>
          <inkml:trace contextRef="#ctx0" brushRef="#br0" timeOffset="97661.69">27660 3933 208 0,'11'3'291'0,"-11"-3"-18"0,0 0-21 0,13 0-15 16,-13 0-5-16,0 0-7 0,15 2-10 0,-15-2-8 15,17-3-5-15,-17 3-10 0,16-4 0 0,-5 4-10 0,-11 0-2 16,16-5 6-16,-16 5-8 0,18-3 2 0,-18 3-1 16,13-1-12-16,-13 1-4 0,0 0-14 0,17-2-16 15,-17 2-12-15,0 0-14 0,9-8-10 0,-9 8-28 16,0 0-35-16,0 0-42 0,0 0-48 0,0 0-51 16,0 0-46-16,0 0-71 0,0 0-90 0,0 0-352 15,-45-1-720-15,33-1 320 0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6:38:02.2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D7A686-12AB-4FE6-92F3-0F6F8A75718F}" emma:medium="tactile" emma:mode="ink">
          <msink:context xmlns:msink="http://schemas.microsoft.com/ink/2010/main" type="writingRegion" rotatedBoundingBox="17012,14973 33661,14707 33711,17821 17062,18087"/>
        </emma:interpretation>
      </emma:emma>
    </inkml:annotationXML>
    <inkml:traceGroup>
      <inkml:annotationXML>
        <emma:emma xmlns:emma="http://www.w3.org/2003/04/emma" version="1.0">
          <emma:interpretation id="{CDC2B779-2C52-4404-8968-63C42225B9E5}" emma:medium="tactile" emma:mode="ink">
            <msink:context xmlns:msink="http://schemas.microsoft.com/ink/2010/main" type="paragraph" rotatedBoundingBox="17012,14973 33661,14707 33711,17821 17062,18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750C3C-E9CB-42CD-A75B-4BAB39F52724}" emma:medium="tactile" emma:mode="ink">
              <msink:context xmlns:msink="http://schemas.microsoft.com/ink/2010/main" type="line" rotatedBoundingBox="17288,14969 33661,14707 33683,16061 17310,16323"/>
            </emma:interpretation>
          </emma:emma>
        </inkml:annotationXML>
        <inkml:traceGroup>
          <inkml:annotationXML>
            <emma:emma xmlns:emma="http://www.w3.org/2003/04/emma" version="1.0">
              <emma:interpretation id="{E998D638-CA0E-4CC0-B58A-069AE748FDD5}" emma:medium="tactile" emma:mode="ink">
                <msink:context xmlns:msink="http://schemas.microsoft.com/ink/2010/main" type="inkWord" rotatedBoundingBox="17289,14988 21272,14924 21288,15893 17304,15957"/>
              </emma:interpretation>
            </emma:emma>
          </inkml:annotationXML>
          <inkml:trace contextRef="#ctx0" brushRef="#br0">28 134 107 0,'0'0'213'0,"0"0"-5"0,-17-1-18 16,17 1-2-16,0 0-12 0,0 0-6 0,0 0-10 16,0 0-7-16,0 0-12 0,-13-5-9 0,13 5-8 15,0 0-6-15,0 0-10 0,0 0-3 0,0 0-7 16,0 0-7-16,0 0-8 0,0 0-1 0,0 0-9 16,0 0-5-16,0 0-8 0,0 0-8 0,0 0-5 15,0 0-1-15,0 0-7 0,0 0-2 0,0 0-4 16,0 0-3-16,0 0 5 0,0 0 4 0,0 0-7 15,0 0 4-15,0 0-1 0,40-3 2 0,-24 1-2 16,1 2 7-16,2-6-8 0,7 2 4 0,-1-3-3 0,6 3 2 16,-2-1-8-16,2 0-1 0,-3-2-6 0,5 0 2 15,-6 1-3-15,3-2-11 0,0 0 6 0,-1 4-2 16,0-4-5-16,-2 3 5 0,-1-4-9 0,-3 3 6 16,-4 3-6-16,2 3 5 0,-3-2-1 0,-2-5 3 15,1 4-7-15,-5 2-1 0,-3-3-1 0,-9 4-2 16,21-2 3-16,-11 1-3 0,-10 1 2 0,15 0-7 15,-15 0-7-15,15-2-4 0,-15 2-14 0,0 0-7 16,18 0-17-16,-18 0-11 0,0 0-15 0,12 0-20 16,-12 0-24-16,0 0-15 0,0 0-30 0,0 0-33 15,0 0-46-15,0 0-180 0,0 0-462 0,0 0 204 16</inkml:trace>
          <inkml:trace contextRef="#ctx0" brushRef="#br0" timeOffset="1280.2">162 761 59 0,'-2'-9'228'0,"2"9"-18"0,0 0-15 16,-6-9-15-16,6 9-17 0,0 0-11 0,0 0-7 15,14-15-10-15,-14 15-12 0,12-5-11 0,-3 3-1 16,-9 2-12-16,19-4-2 0,-6 4-9 0,1 0 2 16,4 0 0-16,-2 0-3 0,1 0-1 0,-1 3 1 0,2 0-7 15,-2 1-8-15,2-3-6 0,-3 5-6 16,-1 1-9-16,-1 0-3 0,-1 0 1 0,0 4 9 15,1 0-6-15,-4 1-2 0,0-1-3 0,-1-3-2 16,-2 2 2-16,-3-1-3 0,3 2-6 0,-1-4 2 0,-2 3-3 16,2-2-4-16,-5-8 0 0,6 15-7 0,-6-15 0 15,1 11-5-15,-1-11 2 0,5 8-4 0,-5-8 0 16,0 0-1-16,3 12 0 0,-3-12-4 0,0 0 3 16,0 0-6-16,0 0-5 0,10 3 5 0,-10-3-14 15,0 0-1-15,9-21-10 0,-4 14-2 0,2-7-8 16,1-1 0-16,-1-1-6 0,4 0 2 0,-6 0 2 15,6-1 4-15,-2 3-1 0,0-3 6 0,0 5-2 16,0-3 3-16,0 3 0 0,1-2 7 0,-2 9-1 16,-1-3 0-16,-1 3 1 0,1-2 5 0,-7 7-3 15,12-7 6-15,-12 7 0 0,11-6-3 0,-11 6 5 16,13 2 0-16,-13-2 2 0,14 8-3 0,-5 2 4 16,-5-5 2-16,5 7-4 0,-6-4 4 0,4 3-1 0,-1 2 0 15,0 1 1-15,5 0-2 0,-4-2-1 0,2 1 3 16,2 2-3-16,-7-4 6 0,7 1-6 15,-2 2 3-15,1-6-4 0,2 0 1 0,-2 1 0 16,1-2-2-16,-2-1 1 0,4-1 0 0,-2-3 1 0,-11-2 1 16,20 0 1-16,-6 0 0 0,-14 0-4 0,22-7-3 15,-4 0-6-15,-3-3-2 0,3 1-4 0,1-3 3 16,1-5-6-16,-5 6-2 0,-2 2 0 0,-1-3-2 16,1-7 2-16,-4 6 5 0,2 0-1 0,-4 4 1 15,1-3 0-15,-4 2 6 0,-2-1-1 0,-2 11 3 16,0-14 0-16,0 14 4 0,-6-13-2 0,6 13 12 15,-9-11-1-15,-2 6 3 0,-1 1 3 0,-1 0 0 16,13 4 6-16,-27-2 1 0,12 2-2 16,-3 2 2-16,3 2 2 15,-2-2 2-15,2 5 0 0,0 0 0 0,0 0 1 0,-2 3-4 0,5 1 2 0,2-4-3 16,3 4-4-16,1 0 2 0,-2 4-5 0,5-3-1 16,0-1-1-16,0 0-1 0,3 1 2 0,0 2-4 0,6-3 1 15,-3-2-1-15,5 2 0 0,1-4-4 16,1 4 1-16,0-2-2 0,-2-1-1 0,4-5 3 15,1 2-3-15,4-2-4 0,-1-3-6 0,-3 0-2 0,4-3-7 16,-2-2 3-16,0 2-3 0,3-1 0 0,-6-3-3 16,1-2 3-16,2-1-3 0,-3-2 1 15,1-3 2-15,-4 4 3 0,-1-1 1 0,-2 1 1 16,1-1 2-16,-1 3 1 0,-2-4 1 0,2 6 4 0,-6 7 7 16,3-17 8-16,-3 17 8 0,2-8 2 0,-2 8-5 15,9-10 2-15,-9 10-2 0,0 0-5 0,6-7 0 16,-6 7-2-16,0 0 5 0,0 0 0 0,0 0 6 15,0 0-4-15,9 18 0 0,-9-18 0 0,6 17-2 16,-3-8 0-16,6 2-1 0,-5 1-2 0,5 3-6 16,-6-7-4-16,8 4-14 0,-4 1-13 0,-1 1-20 15,1 0-23-15,1-2-19 0,-2-4-20 0,0-1-15 16,3-2-14-16,-2 2-18 0,-1-3-14 0,-6-4-16 16,18 0-28-16,-18 0-191 0,15-5-435 0,-5 1 192 0</inkml:trace>
          <inkml:trace contextRef="#ctx0" brushRef="#br0" timeOffset="337.05">216 140 197 0,'0'0'197'0,"0"0"-17"0,0 0-7 0,0 0-12 0,0 0-9 16,0 0-1-16,-8 5-3 0,8-5-2 0,0 0 0 15,0 0-4-15,5 22-5 0,-5-22-2 0,0 22-6 16,-3-8-4-16,1 3-5 0,2 5-5 0,0 2-1 15,-1-1-9-15,-2 3-4 0,3-2-10 0,3 1 4 16,-3 4-3-16,1 8 0 0,-1-1-3 0,2 0 3 16,-2 0-10-16,3-8-5 0,-2-1-4 0,1 1-2 15,-1-2-17-15,2-2 4 0,0 2-7 0,0 1 6 16,3-3-17-16,-5 2-8 0,5-4-3 0,0-4 1 16,-4 2 0-16,1-1-3 0,3-3-3 0,-2 0-14 0,2-4-15 15,-3 2-10-15,0-5-21 0,0 0-13 0,2 0-15 16,-5-9-21-16,3 13-17 0,-3-13-24 15,3 13-26-15,-3-13-31 0,0 0-26 0,-6 11-41 0,6-11-233 16,0 0-523-16,-18-1 233 0</inkml:trace>
          <inkml:trace contextRef="#ctx0" brushRef="#br0" timeOffset="1812.21">1500 706 109 0,'6'-5'257'0,"-6"5"-7"0,4-15-15 16,-4 15-11-16,6-11-9 0,-6 11-14 0,4-7-13 15,-4 7-15-15,0 0-15 0,6-7-12 0,-6 7-8 16,0 0-6-16,0 0-7 0,0 0-7 0,0 0-8 16,0 0-9-16,0 0-2 0,-6 32-10 0,5-20-9 15,-2 0-3-15,1 1 2 0,1 4-5 0,1-5-1 16,0 3-2-16,0-2-9 0,1 3-9 0,1-3 2 15,1-4-10-15,1 8 1 0,1-9-6 0,2 4 3 16,1 0-9-16,2-1-1 0,-2-5-3 0,1 0-1 16,7 1-12-16,-7-6 6 0,6 1-6 0,4-2 4 15,-1 0 0-15,3-5-12 0,4-6-4 0,2 4-14 16,-1-3-8-16,-1-2-17 0,-3-1 1 0,-1-5-12 16,3 1-12-16,-3-3-7 0,0 2-15 0,4-11-15 0,-8 6-9 15,2 0-8-15,3-14-7 0,-5 2 6 0,2-3 2 16,-4 0 9-16,4-2 14 0,1 3 7 15,-5-4 8-15,-3 4 13 0,-2-2 6 0,-1 6 19 0,-3 4 15 16,0 5 26-16,-4 0 8 0,2-1 19 0,-2 3 13 16,-4 3 3-16,2 3 1 0,0 3 3 0,0 13 3 15,-3-20 4-15,2 13-1 0,1 7 4 0,0-17-11 16,0 17 0-16,0 0-8 0,0-12-5 0,0 12-2 16,0 0 2-16,0 0-2 0,0 0 6 0,0 0 2 15,0 0 4-15,1 36 6 0,2-18-8 0,3 5 8 16,-5 2 4-16,1-3-4 0,4 15 1 0,0-2 0 15,-2 0 2-15,-1-7-3 0,5 8-5 0,-1 0 2 16,2 0-3-16,0-5-5 0,0-6-10 0,-3-1 6 0,5 5-10 16,-4-2 1-16,-1-4-9 0,1-1 3 15,-1-5-4-15,0 1-3 0,0-4-3 0,2 1-20 16,-1-1-17-16,-1-1-20 0,-3-2-11 0,3 0-11 16,-1-4-20-16,-5-7-19 0,6 15-10 0,0-9-15 0,-6-6-23 15,3 7-34-15,-3-7-29 0,0 0-24 0,0 0-58 16,0 0-176-16,0 0-511 0,0 0 226 15</inkml:trace>
          <inkml:trace contextRef="#ctx0" brushRef="#br0" timeOffset="2108.82">2178 737 68 0,'-7'-3'236'0,"7"3"-3"0,-18-6-5 0,9 2-9 16,9 4-8-16,-14-7-10 0,14 7-15 0,-7-4-15 16,7 4-12-16,-9-7-15 0,9 7-17 0,0 0-8 15,0 0-13-15,0 0-11 0,0 0-14 0,18-24-5 16,-11 20-6-16,4 1-10 0,2-4-4 0,1 3-6 15,-4 1-1-15,7 0-2 0,-1-2 2 0,9 2 2 16,-5 0 2-16,-2 2 6 0,-2 1-5 0,2 0 13 16,0 0-3-16,-3 1 0 0,0 2 3 0,-2 2 3 15,-1 1-6-15,-3-1 3 0,3 4 5 0,0-3 0 16,0 2-4-16,-3-2-11 0,3 2 3 0,-5-1-4 16,2 0 2-16,-3 0-18 0,1-1 4 0,2 1-9 0,-1 1 4 15,-2-2-9-15,-2 1 2 0,-4-7 1 0,12 11-5 16,-7-4-13-16,-5-7-16 0,9 9-28 15,-5-5-8-15,-4-4-17 0,0 0-18 0,9 7-20 0,-9-7-32 16,0 0-34-16,0 0-39 0,0 0-39 0,0 0-34 16,0 0-262-16,6-19-576 0,-6 19 255 0</inkml:trace>
          <inkml:trace contextRef="#ctx0" brushRef="#br0" timeOffset="2259.61">2508 597 16 0,'-9'-11'283'15,"9"11"-24"-15,-9-12-23 0,9 12-26 0,-6-8-19 16,6 8-20-16,-6-10-14 0,6 10-19 0,-3-7-20 16,3 7-25-16,0 0-28 0,0 0-29 0,0 0-41 15,0 0-40-15,0 0-41 0,0 0-44 0,0 0-155 16,0 0-308-16,30 10 136 0</inkml:trace>
          <inkml:trace contextRef="#ctx0" brushRef="#br0" timeOffset="2597.25">2690 706 237 0,'10'4'259'0,"-2"2"-5"16,1-5-7-16,1 3-12 0,-10-4-16 0,21 2-13 0,-9-1-14 16,-3 2-14-16,-9-3-9 0,27 0-12 0,-12 0-14 15,-4 0-15-15,6 0-10 0,-4 0-14 16,2 0-8-16,0-4-14 0,3 4-8 0,1-6-2 0,-4 2-10 16,5 1-6-16,-5-1-13 0,1 1 2 0,-3-3-4 15,-2 2-7-15,-4-1 0 0,4-1-9 0,-4 2 2 16,-7 4-6-16,14-8 2 0,-8 1-5 0,-6 7 1 15,7-13-3-15,-7 13-6 0,-1-11 4 0,1 11 3 16,0 0-7-16,-11-18 1 0,4 6 6 0,-2 8-3 16,-2-3 12-16,2 0 10 0,-3 0 10 0,-1-3 4 15,-2 3 9-15,-1 3-9 0,2-4 13 0,1 2-4 16,2 6-8-16,-2-4-2 0,13 4-2 0,-25 0-10 16,13-1-6-16,12 1-1 0,-21 0 0 0,12 1-4 0,9-1-3 15,-17 8-12-15,10-1-3 0,1-1-17 0,-1 2-23 16,2 2-19-16,-2-3-26 0,1 8-15 15,1-4-20-15,1 4-22 0,-1-3-26 0,5-3-38 0,-1 2-15 16,1-11-41-16,4 17-268 0,-2-9-564 0,-2-8 249 16</inkml:trace>
          <inkml:trace contextRef="#ctx0" brushRef="#br0" timeOffset="3004.53">3145 574 2 0,'0'0'231'16,"9"-1"-2"-16,-9 1-10 0,0 0-6 0,0 0-7 16,0 0-4-16,20 7-12 0,-20-7-11 0,6 5-13 15,-6-5-15-15,8 8-2 0,-4 0-16 0,2 0 0 16,-3 0-6-16,2 2-11 0,1-2-4 0,0 0-9 16,0-1-4-16,3 4-17 0,-2-2 9 0,0-4-3 15,-1-1-10-15,2 5-4 0,-8-9-4 0,12 9-8 0,-6-3-3 16,-6-6-10-16,12 7 1 0,-12-7 3 15,13 0-2-15,-13 0-5 0,14 0 1 0,-14 0-10 16,13-7 5-16,-6 1 0 0,5-2-9 0,-3-2-2 0,2-1-8 16,-1-2-3-16,7 2-6 0,-4-4 3 15,-4 2 13-15,4-2-15 0,1-1-2 0,1 1-3 16,3-1-3-16,-5 5 1 0,-1 1 0 0,3-2-2 0,0 9 1 16,0-3-1-16,-15 6 5 0,24-9-14 0,-8 7 9 15,-1-1 8-15,0 3 3 0,4 4-2 0,-1 1 26 16,2 0 10-16,2 1-5 0,2 4 0 0,-5-3-4 15,-2 1-8-15,6 5-2 0,-2 1 5 0,0 3-24 16,0 1-12-16,0-2-19 0,-8-2-29 0,5 9-29 16,2 8-20-16,-5-4-25 0,-2 5-31 0,-3-6-43 15,1 1-44-15,-1-1-67 0,-4 0-258 0,3-5-611 16,-4-4 270-16</inkml:trace>
        </inkml:traceGroup>
        <inkml:traceGroup>
          <inkml:annotationXML>
            <emma:emma xmlns:emma="http://www.w3.org/2003/04/emma" version="1.0">
              <emma:interpretation id="{9674F749-47A1-48EB-ADDD-DC93E1651226}" emma:medium="tactile" emma:mode="ink">
                <msink:context xmlns:msink="http://schemas.microsoft.com/ink/2010/main" type="inkWord" rotatedBoundingBox="21825,14896 22898,14879 22914,15880 21841,15897"/>
              </emma:interpretation>
            </emma:emma>
          </inkml:annotationXML>
          <inkml:trace contextRef="#ctx0" brushRef="#br0" timeOffset="3908.13">4684 632 146 0,'0'0'325'0,"0"0"-18"0,0 0-18 0,0 0-20 16,0 0-13-16,0 12-18 0,0-12-13 0,0 0-15 0,-6 19-15 16,6-19-15-16,-3 12-19 0,3-12-16 0,4 15-4 15,1-6-19-15,-2-2-15 0,-3-7-5 0,6 14-9 16,-2-10-9-16,4 2-3 0,-8-6-15 0,14 9 1 16,-3-7-12-16,-2 0-6 0,-9-2 3 0,25-4-11 15,-13 0-1-15,-1-3-4 0,1 2-9 0,-1-5 0 16,1 2-7-16,-3-5-6 0,0 2-6 0,-3-2-8 15,0-2-8-15,-1-3-12 0,-4 2-8 0,1-2-3 16,-5 3 5-16,-3-7 1 0,-2 3 0 0,-2 6 4 0,1-5 0 16,-3 7-1-16,-10 0 4 0,-2-2-2 15,1 4 2-15,-2 4-4 0,4 1 3 0,-1 4 1 0,-1 5 0 16,-3 0-1-16,8 0 4 0,1 1-4 0,1 4-7 16,5-4 0-16,4 3-10 0,-2-4 0 0,6 1 3 15,3-6 0-15,-3 14 5 0,3-14-1 0,9 13-1 16,-2-5 3-16,8-6 4 0,0 2 1 0,8-4-1 15,3-3-2-15,7 1-1 0,9-7 0 0,-2 2 5 16,7-2 1-16,-3-2 2 0,0 0 1 0,5-9 3 16,-2 3 3-16,3-6-1 0,-1-1 4 0,0-1 0 15,14-9 7-15,-16 6 3 0,0-4 4 0,-6 2 1 16,1-2 2-16,0 3 10 0,-6-2 0 0,1 1-1 16,-4 1 2-16,-6 0 6 0,-9 6 3 0,-2 2 5 15,-7 4 0-15,-2 3-5 0,-2-3 4 0,-1 6-4 0,-2-3 0 16,-7-1-3-16,-2 4 5 0,-1 1-13 0,-5 0 7 15,-2-1-1-15,-3 5-5 0,0-1-1 16,0 5 0-16,-4 1 7 0,-2 1-14 0,6 2 6 0,-3 2 0 16,2 1-5-16,-2 4 2 0,2-2 2 0,1 4-7 15,-2 4-3-15,9 0 4 0,-4 4-4 0,3 4 3 16,1-1-2-16,1 3 7 0,7 0-2 0,-2 3 8 16,5-1 5-16,-1 10 1 0,2-1 2 0,4-8 7 15,1 8-10-15,3-1 6 0,3 7 11 0,-3-4 4 16,3-1-5-16,-3-1 3 0,2-1 6 0,3-1-6 15,-1 1-5-15,-2-10 3 0,-1 1-8 0,1 0-2 16,-2 1 3-16,1-6-5 0,-1 4-4 0,1-2-4 16,1 0 2-16,-2 0-7 0,-5-7 2 0,5 0-15 0,-4-1-18 15,1-1-20-15,1-2-29 0,-2-4-17 0,-4 2-24 16,-1-10-26-16,5 15-31 0,-5-15-32 0,0 0-42 16,0 0-35-16,-8 10-295 0,8-10-613 0,0 0 271 15</inkml:trace>
          <inkml:trace contextRef="#ctx0" brushRef="#br0" timeOffset="4075.2">5164 699 269 0,'0'0'279'16,"0"0"-22"-16,33-10-22 0,-15 7-27 0,-2-2-15 16,9-1-16-16,2 2-11 0,6 1-16 0,-2-2-8 15,8-3-17-15,-9 4-12 0,1 1-16 0,-1 2-35 0,-2-3-49 16,-10 4-61-16,2-3-64 0,-2 0-91 15,-6 1-152-15,-3 0-382 0,-2-3 169 0</inkml:trace>
        </inkml:traceGroup>
        <inkml:traceGroup>
          <inkml:annotationXML>
            <emma:emma xmlns:emma="http://www.w3.org/2003/04/emma" version="1.0">
              <emma:interpretation id="{C1D02BCE-59FF-4F53-AED7-E11966259BDE}" emma:medium="tactile" emma:mode="ink">
                <msink:context xmlns:msink="http://schemas.microsoft.com/ink/2010/main" type="inkWord" rotatedBoundingBox="26493,15019 30144,14961 30162,16065 26511,16124">
                  <msink:destinationLink direction="with" ref="{D4F8D6F2-A87E-46D2-A887-E7BBB178CE93}"/>
                </msink:context>
              </emma:interpretation>
            </emma:emma>
          </inkml:annotationXML>
          <inkml:trace contextRef="#ctx0" brushRef="#br0" timeOffset="23459.1">9426 320 191 0,'0'0'217'0,"2"-18"-7"16,-2 18-14-16,0-11-6 0,0 11-8 0,3-13-3 0,-3 13-2 15,0 0 1-15,6-11-15 0,-6 11-5 0,0 0-7 16,0 0-15-16,0-11-14 0,0 11-8 15,0 0-6-15,0 0-4 0,0 0 2 0,0 0 0 0,0 0 3 16,0 0-8-16,6 35-8 0,-2-21 3 0,-2 3-10 16,-1 0-6-16,2 6-1 0,0 3-11 0,3-1-1 15,-3 1-8-15,-1 1-3 0,1 0-5 0,3-6-16 16,-1 3 6-16,0 2-3 0,-2-4-8 0,3 3-5 16,-6-9 3-16,6 1-5 0,-5 0-16 0,5-4-14 15,-3 1-14-15,0-5-17 0,-3 0-24 0,0-9-20 16,3 15-19-16,-3-15-21 0,0 14-18 0,0-14-31 15,0 0-26-15,0 0-32 0,0 0-63 0,-13 4-158 16,13-4-487-16,0 0 215 0</inkml:trace>
          <inkml:trace contextRef="#ctx0" brushRef="#br0" timeOffset="24267.25">9225 237 35 0,'-3'-6'200'0,"-6"-3"-21"0,6 0-14 16,3 9-17-16,-6-20-12 0,5 10-17 0,8-2-13 15,-4 0-7-15,6-2-16 0,-2 2-5 0,7 2-10 16,1 1-6-16,1-2-5 0,1 2-7 0,5-2-2 16,2 2-7-16,1 2-3 0,1 1-1 0,0 0-1 15,-3 1 8-15,2-1 6 0,-6 3 1 0,8 1 4 16,-7 2 4-16,-1-3-5 0,-5 6 4 0,0-3-1 0,3 0 2 15,-7 1-3-15,-10-1-2 0,20 4 2 16,-11 2 4-16,-5-1 1 0,5 1 1 0,-3 4-5 16,-3 1 1-16,-2-5 0 0,5 4-6 0,-6 5-3 0,0-5-5 15,0 3-4-15,0 2-2 0,-3-1 0 0,3 3-5 16,0 1-3-16,-3-4-4 0,3 4-1 0,-1-1-1 16,1 5-8-16,0-4 4 0,0-2-2 0,-3 3-4 15,0 0 2-15,3-5-5 0,-3 7 1 0,0-2-5 16,3-6 2-16,-3 5-4 0,6-6 2 0,-6-1 0 15,3-11-2-15,-3 21 0 0,3-12 3 0,0-9-7 16,-1 15 6-16,1-15 1 0,-3 11-3 0,3-11-1 16,-3 11-1-16,3-11 1 0,0 0 0 0,0 10-2 0,0-10-1 15,0 0 1-15,-3 10 0 0,3-10 1 16,0 0 2-16,-3 11-3 0,3-11-1 0,0 0 2 16,0 15-1-16,0-15-2 0,0 0 2 0,0 16-1 0,0-16-1 15,6 10 0-15,0-7-1 0,-6-3 2 0,13 5 0 16,-13-5 1-16,16 3 1 0,-7 2-4 0,2-3 2 15,5-2 0-15,-2 1 0 0,-2 1-1 0,4-2 0 16,-3 0 2-16,1-2-1 0,5 1-1 0,-4-1 0 16,-1-3-3-16,2 2 3 0,0 0 0 0,-2-5 2 15,5 6-5-15,-2 1 1 0,-3-8 0 0,3 7 0 16,-1-7 0-16,-2 1 0 0,-1 1-1 0,-1 0 3 16,-4 0-3-16,0 1-3 0,1 0 1 0,-1-4 4 15,-5 4-2-15,3-3-1 0,-6 9 1 0,7-16-1 0,-7 6-1 16,0 10-2-16,-3-17 2 0,3 17 3 15,-10-21-2-15,4 11 0 0,3 2 1 0,-5 0-2 0,0 1 3 16,0-1-1-16,-1 0-4 0,-1 1 5 0,1 3-1 16,-2-2 1-16,11 6 0 0,-16-4 5 0,-1 2-1 15,17 2-3-15,-19 2 4 0,10 2-1 0,-1 2-1 16,1-2 4-16,-2 4 1 0,-1 1 2 0,2 1 1 16,4 2 1-16,-1 5 3 0,4-3 3 0,0 3 1 15,0-1 0-15,3 0 2 0,0 5-3 0,3-1 5 16,3 1-3-16,-2-5 3 0,2 6-4 0,0-8 1 15,4 3 3-15,1-1-5 0,1-1 2 0,1 0-6 0,7-1 3 16,-1-1-1-16,-3-4 0 0,4 1-2 16,-4-6-2-16,4 4-15 0,-4-3-12 0,2-5-22 15,-2 2-24-15,1-2-25 0,-1 2-34 0,-3-4-34 0,1-2-39 16,-2-3-66-16,-2 3-198 0,-4 1-496 0,11-5 219 16</inkml:trace>
          <inkml:trace contextRef="#ctx0" brushRef="#br0" timeOffset="25673.72">10191 461 135 0,'0'0'132'0,"0"0"-1"0,0 0-10 16,0 0-5-16,0 0 1 0,0 0-2 0,0 0-6 15,0 0 3-15,0 0 0 0,0 0-3 0,0 0-4 0,-3-11 1 16,3 11-2-16,0 0 3 0,0 0 0 16,0 0-8-16,0 0-1 0,0 0-6 0,0 0 1 0,0 0-9 15,0 0 2-15,0 0-5 0,0 0-4 0,23 21-3 16,-23-21-2-16,3 11-5 0,1 0-1 0,2 3-3 15,0-8-7-15,-3 9-7 0,2-1-1 0,1 0-7 16,0 0 3-16,1 1-10 0,-4-3-1 0,3 2-4 16,0-3-4-16,-2 4-1 0,5-4 1 0,-6 0-9 15,2 1 1-15,1-2-3 0,0-1 5 0,-6-9-8 16,4 15-1-16,-1-10-2 0,-3-5 0 0,6 10 3 16,-6-10 3-16,6 7-4 0,-6-7 2 0,0 0 3 15,0 0 2-15,5 8-3 0,-5-8 0 0,0 0-3 0,0 0-1 16,0 0 0-16,0 0 0 0,0 0-4 0,0 0-2 15,0 0-2-15,-2-30 1 0,2 30-4 0,2-19-3 16,1 4 0-16,0 3-1 0,0-4-3 0,-3 1-1 16,0-2-2-16,5 3 3 0,-2-10 0 0,-1 11-1 15,1-2-3-15,0 3 3 0,3 0 1 0,-3 2 1 16,1 1-4-16,-1 0 8 0,-3 9-4 0,9-12 3 16,-6 7-6-16,-3 5 8 0,11-11-4 0,-5 6 1 15,-6 5-1-15,13-8 3 0,-13 8-1 0,14 0 4 0,-14 0-2 16,14 0-1-16,-14 0 0 0,14 8 2 15,-7-3 2-15,2 0 2 0,-3 1-6 0,2 0 6 16,1 4 3-16,-2-1-3 0,2 3 2 0,-2 3 4 0,-1-5-3 16,3 6 2-16,2-4-5 0,-8 2 7 0,0-7-3 15,4 7 1-15,-4-4 1 0,-3 0-1 0,3 1 0 16,0-3-2-16,-3-8 0 0,8 15 1 0,-8-7-2 16,0-8 1-16,6 11 1 0,-6-11-1 0,6 5-1 15,-6-5 1-15,0 0-2 0,0 0 0 0,0 0 1 16,3 10 0-16,-3-10 1 0,0 0-2 0,0 0 0 15,0 0 2-15,0 0-1 0,10-28-1 0,-10 18-8 16,6 2 0-16,-6-7-1 0,0 3-4 0,3-3-2 0,-3-1-3 16,0 1 0-16,3-6 7 0,-2 4-5 15,-2-2 1-15,2 4 3 0,-1-1 2 0,0 0-1 16,0 2 1-16,0 7 1 0,0 7 5 0,-1-18 1 0,1 18 1 16,1-14-1-16,-1 14 3 0,3-10-4 0,-3 10-3 15,0 0 1-15,0 0 5 0,0 0-3 0,0 0 6 16,0 0 4-16,0 0 2 0,0 0-5 0,23 24 8 15,-17-12-3-15,-2 0 1 0,-1 2 7 0,3 2-4 16,0-1 2-16,2 0 0 0,-2 2-2 0,3 4 1 16,-5-7-4-16,2 3-1 0,0-4-1 0,-2 3 0 15,2-3 0-15,0 0-9 0,2-1-6 0,-8-4-14 16,9 1-15-16,-6-2-15 0,-3-7-19 0,7 11-17 16,-4-4-29-16,-3-7-14 0,6 6-23 0,-6-6-28 15,0 0-17-15,0 0-35 0,0 0-181 0,0 0-445 16,22-14 198-16</inkml:trace>
          <inkml:trace contextRef="#ctx0" brushRef="#br0" timeOffset="26459.25">10840 580 175 0,'0'0'217'0,"0"0"-10"0,3-7-15 0,-3 7-15 15,0 0-11-15,0 0-17 0,0 0-10 0,0 0-20 16,0 0-9-16,0 0-7 0,0 0 4 0,0 0-6 16,17 0-5-16,-17 0-9 0,13 7-7 0,-4-1-8 15,-3-1-7-15,-6-5-7 0,13 10-7 0,1 0-3 16,-5-5-3-16,4 1-4 0,-3-1-5 0,-1-3-5 15,2 2-2-15,-2 0-5 0,1-1 0 0,-1 1-1 16,-9-4-3-16,17 3-2 0,-17-3-2 0,10-1 0 16,-10 1-1-16,0 0-4 0,12-9-1 0,-12 9-1 0,7-13-1 15,-7 13 2-15,0-13-4 0,0 13-3 0,-4-18 5 16,1 5-4-16,0 3 2 0,0-5-4 16,-4 3 2-16,-5 1 0 0,4-3-1 0,-1 3-2 0,-4-3 6 15,4 3 1-15,-5 0 3 0,3 1 3 16,0 5 7-16,5 0-3 0,6 5 4 0,-21-6 3 0,6 6-2 15,2 0-1-15,13 0-1 0,-19 0 1 0,13 5-5 16,-5 0-2-16,4 5 1 0,1 1-3 0,0-5 1 16,-2 5 1-16,2-1-2 0,3 1-2 0,3 4 3 15,-3-6-4-15,0 8 3 0,3-2-2 0,6 1-5 16,-6-1 2-16,0-1 2 0,3 0-5 0,3-3 0 16,-1-1 0-16,1 1 4 0,1-4-9 0,-4 0 4 15,3-1 2-15,-6-6-5 0,19 7 1 0,-10-6-4 16,8 0-3-16,-17-1 1 0,19-1-6 0,-11-2 4 15,8-2-3-15,0-1 4 0,-7 2-2 0,5-6 0 0,-2 0 1 16,-2-1 0-16,1 0 5 0,-2-1-1 0,0 0 0 16,-2-3-2-16,2-1-1 0,-5 2 8 0,2-2 3 15,0 5 8-15,0 2 7 0,-4-2 5 0,-2 11 5 16,6-12 4-16,-6 12 0 0,6-8-1 0,-6 8-6 16,0-11-2-16,0 11-10 0,0 0 5 0,0 0-5 15,0 0-3-15,0 0 0 0,0 0-4 0,0 0 3 16,16 21 0-16,-16-21-4 0,3 15 2 0,2-4-2 15,1 2-5-15,-3-2 1 0,0-1 3 0,4-3-1 16,-1 7 0-16,0-3-2 0,1-1-2 0,-4-4-1 16,3 0-7-16,-6-6-4 0,11 11-1 0,-5-6-2 15,-6-5-1-15,12 10 6 0,-12-10-4 0,7 3 0 0,-7-3 3 16,0 0-3-16,0 0 3 0,14-13 1 16,-8 7 1-16,-6 6 0 0,13-16-2 0,-7 6 2 15,3-1-1-15,1-5 2 0,-2 5 4 0,1-3 1 0,3 0 0 16,-5 3 0-16,4-1 6 0,-3 2 2 0,0 5-5 15,-8 5 3-15,12-10 0 0,-3 9-1 0,-9 1 0 16,0 0-1-16,18-3-4 0,-18 3 5 0,0 0 3 16,12 14 3-16,-6-9-3 0,-3 4 3 0,1-2-4 15,-1 8 6-15,0-5-4 0,0 3-2 0,2 1 2 16,-3 1-5-16,1-3 4 0,-3 2 3 0,3-1 0 16,0-2-6-16,2 0-1 0,-2-4-3 0,0 4-1 15,0-1-12-15,-3-10-5 0,7 14-18 0,-4-10-5 16,-3-4-11-16,0 0-14 0,0 0-28 0,0 0-33 0,0 13-32 15,0-13-34-15,0 0-43 0,0 0-210 16,0 0-482-16,0 0 213 0</inkml:trace>
          <inkml:trace contextRef="#ctx0" brushRef="#br0" timeOffset="26649.46">11307 201 229 0,'-3'-11'304'15,"3"11"-26"-15,-3-18-29 0,3 18-26 0,-2-12-25 16,2 12-18-16,-3-12-21 0,3 12-16 0,0 0-17 16,0 0-22-16,0 0-26 0,0 0-27 0,0 0-27 0,0 0-33 15,0 0-32-15,0 0-30 0,33 28-24 0,-27-18-23 16,2-2-21-16,1 5-44 0,-2 0-99 16,-1 0-305-16,0-1 135 0</inkml:trace>
          <inkml:trace contextRef="#ctx0" brushRef="#br0" timeOffset="27226.11">11468 388 82 0,'4'9'191'0,"-4"-9"-6"16,12 6-4-16,-12-6-4 0,8 7-1 0,-2-1-4 0,-6-6-6 16,10 4-7-16,-10-4-7 0,9 9-6 0,-1-3-2 15,-2 4-9-15,0-5-6 0,4 5-13 0,-4 0-9 16,0-1-8-16,4 4-13 0,-1 2-2 0,-1-4-8 16,-2 3-10-16,1-8-3 0,-2 5-7 0,-4 3-3 15,5-10-3-15,0 9-5 0,0-3-6 0,-6-10 2 16,5 15-11-16,-2-9 2 0,-3-6-5 0,3 8 3 15,-3-8-6-15,4 10 2 0,-4-10-7 0,0 0 1 16,0 0-4-16,3 10-2 0,-3-10 0 0,0 0-4 16,0 0-10-16,0 0-11 0,0 0-7 0,0 0-5 15,13-30-12-15,-8 19-6 0,-1-3-3 0,-1-3 1 0,3 4 2 16,-1-3 5-16,1 1 3 0,-3-1 2 16,3 2 4-16,0-3 3 0,-2 6 8 0,-1 1 11 0,3 3 7 15,-3-2 8-15,-3 9 3 0,5-11 2 0,-5 11 2 16,0 0 4-16,6-8 10 0,-6 8 2 0,0 0 3 15,0 0 2-15,0 0 0 0,0 0-1 0,16 27-10 16,-13-18 1-16,-3 0-1 0,7 2-1 0,-1 5-4 16,-3-5 0-16,3 4-6 0,0-1-1 0,-1-4 0 15,1 3 0-15,-2-1-6 0,1-4 3 0,-1-3-3 16,2 5-3-16,-6-10 1 0,9 11-6 0,-5-6 0 16,-4-5-4-16,11 5-2 0,-11-5-1 0,0 0-4 15,16-2 3-15,-16 2-5 0,12-8 8 0,-12 8-4 16,14-14 0-16,-8 7 3 0,0 0 2 0,4-3-3 15,2-4 3-15,-5 3-2 0,7-6 5 0,-2 3-2 16,-2 0 1-16,2 3 5 0,-4 5 0 0,-2-4 5 0,1 4 0 16,-1-2-5-16,-6 8 1 0,10-7 2 0,-10 7-1 15,9 0 0-15,-9 0 5 0,0 0-4 0,14 6 6 16,-14-6-2-16,6 15 2 0,-3 1 0 0,1-2 0 16,-4-3-7-16,5 0 3 0,-4 6-1 0,5 1-2 15,-6-4 2-15,8 3 0 0,-7-3-4 0,4-1 0 16,-5 3-8-16,3-4-4 0,0-1-10 0,0 0-12 15,-3-11-13-15,0 14-11 0,0-14-21 0,0 0-25 16,-9 14-38-16,3-11-36 0,6-3-44 0,0 0-249 16,-20-3-505-16,20 3 224 0</inkml:trace>
          <inkml:trace contextRef="#ctx0" brushRef="#br0" timeOffset="27463.05">11939 127 80 0,'0'-10'310'0,"0"10"-25"16,3-15-24-16,-3 15-30 0,0-14-19 15,0 14-26-15,6-7-17 0,-6 7-22 0,0 0-14 16,0 0-19-16,0 0-24 0,0 0-28 0,0 0-29 0,0 0-35 16,0 0-34-16,17 17-38 0,-10-6-47 0,-4-3-63 15,2 5-132-15,-4-3-343 0,2 1 152 0</inkml:trace>
          <inkml:trace contextRef="#ctx0" brushRef="#br0" timeOffset="28231.33">12150 370 162 0,'6'7'249'0,"-6"-7"-10"16,2 11-16-16,3-2-11 0,-5-9-9 0,4 13-13 0,-2-3-13 15,4 4-10-15,0-8-18 0,-2 6-14 0,-1 1-10 16,3-6-14-16,-3 7-9 0,3-3-12 15,-1-1-6-15,2-3-11 0,-5 3-7 0,-2-10-7 0,7 14-6 16,-1-9-5-16,-6-5-4 0,5 12-3 0,-5-12-2 16,6 8-6-16,-6-8-2 0,0 0-2 0,5 4-2 15,-5-4-8-15,0 0-2 0,0 0-3 0,0 0-1 16,0 0-3-16,20-14-9 0,-16 4-7 0,1 2-1 16,-2-2-4-16,1-3 7 0,4-2-5 0,-2-1 4 15,0 0-2-15,0 3-1 0,1 0 0 0,-4 2 5 16,6-4-1-16,-3 7 12 0,-3 1 2 0,-3 7-1 15,4-10-1-15,-4 10 3 0,8-10-4 0,-8 10 1 16,0 0 3-16,0 0 1 0,9-3-3 0,-9 3 4 16,0 0-8-16,0 0 5 0,6 26 0 0,-2-17-3 15,-2 5-1-15,-1-3 2 0,2 5-4 0,3-1 2 16,-3 0-2-16,2 1 0 0,-2-6-9 0,3 6-6 0,1-6-6 16,-1-1-5-16,-3-2-3 0,4 3-5 15,-2-5-8-15,-5-5 0 0,10 10-7 0,-10-10-2 16,12 1 2-16,-12-1-4 0,0 0 2 0,14-1 5 0,-14 1 8 15,13-11 3-15,-10 3-2 0,8-3 7 0,-4 5 3 16,-1-9-2-16,0-1 5 0,7-4 3 0,-4 5 3 16,2 2 2-16,-5 1 0 0,4 0 6 0,-4 6 5 15,0-3-5-15,0 2 5 0,-6 7 3 0,8-8 0 16,-8 8 7-16,11-6 6 0,-11 6 4 0,0 0 2 16,0 0 0-16,15 9 1 0,-15-9-1 0,6 12-4 15,-6-12 1-15,6 14-7 0,0-9 2 0,-6-5-1 16,6 12 1-16,2-4 2 0,-2-1-5 0,-2-1-1 15,5 1 2-15,-9-7-1 0,15 3-2 0,-3-2 0 0,-3 2-2 16,7 1-4-16,-4-4 6 0,-12 0-5 16,26-7-1-16,-14 5 0 0,-1-3-1 0,4-1-7 15,0-5 4-15,-1 0-1 0,-5-2 0 0,1 2-3 0,-2 0 3 16,1-4-6-16,-5 3 7 0,-1 1 0 0,-3-2 2 16,-3 1 3-16,3 12 8 0,-9-18-2 0,2 10 4 15,-8-1-1-15,-2 5-1 0,1-2 2 0,-4 5 0 16,1 1 3-16,0 1 1 0,2 3-3 0,-2 2-1 15,4 3-2-15,-1-1 0 0,-1 3-1 0,4 3-2 16,2-1 3-16,1-1-2 0,4 5-3 0,-3 1-2 16,9 4 0-16,0-5-4 0,0 3-2 0,3-4 2 15,6 5-6-15,-2 1-1 0,2-2-12 0,2 5-6 16,2-4 3-16,-4 0 4 0,2 1-1 0,-3-2 1 16,0 5 0-16,-4-8 6 0,4 0 0 0,-4 7 1 15,-2-1 6-15,-2 0 9 0,-5-2 4 0,-2 3 3 16,-1-2-1-16,-3 2 1 0,-6-4 1 0,-7-1-3 0,-4 5-9 15,-6-7-1-15,-2 8-12 0,0-8-12 0,3 3-22 16,-4 0-34-16,10-8-37 0,-9 3-37 16,9-5-79-16,4-3-150 0,5-3-416 0,7-1 184 0</inkml:trace>
        </inkml:traceGroup>
        <inkml:traceGroup>
          <inkml:annotationXML>
            <emma:emma xmlns:emma="http://www.w3.org/2003/04/emma" version="1.0">
              <emma:interpretation id="{CBA18F8A-30BE-4FA5-AA16-7D24F0B9F5DC}" emma:medium="tactile" emma:mode="ink">
                <msink:context xmlns:msink="http://schemas.microsoft.com/ink/2010/main" type="inkWord" rotatedBoundingBox="30615,14780 33661,14731 33683,16061 30636,16110">
                  <msink:destinationLink direction="with" ref="{D4F8D6F2-A87E-46D2-A887-E7BBB178CE93}"/>
                </msink:context>
              </emma:interpretation>
            </emma:emma>
          </inkml:annotationXML>
          <inkml:trace contextRef="#ctx0" brushRef="#br0" timeOffset="29575.87">13510 156 90 0,'0'0'290'0,"0"0"-17"16,0 0-14-16,0 0-17 0,0 0-18 16,-35-4-10-16,22 12-13 0,1 4-15 0,-3 2-13 0,-3 2-14 15,-4 3-12-15,8 2-11 0,1 4-14 0,-3 9-9 16,10-13-15-16,-2 3-9 0,7 4-1 0,-1-4-13 16,-1 1-2-16,8-1-8 0,-5 1-5 0,12-1-6 15,-3-2-4-15,1-2-8 0,5 2-2 0,-3-8-2 16,-2-1-11-16,2-5-9 0,0 2-3 0,2 0-2 15,-5-10-6-15,1 2-7 0,3 2 4 0,-13-4-7 16,20-2-3-16,-20 2-2 0,19-8-2 0,-11-5 2 16,-1 2-7-16,5-1 7 0,-3-3 2 0,1 0-3 0,-2 3 3 15,-2 3-2-15,3-4 1 0,-3-1 2 0,1 3 0 16,-1 1 4-16,0 5-6 0,-6 5 1 0,15-10-1 16,-9 8 5-16,-6 2-6 0,18-4 4 0,-18 4 1 15,19 1-1-15,-11 3-1 0,2-3 4 0,4 8-2 16,1 2-2-16,-1-2 4 0,1 2-1 0,3-5 3 15,-3 8-1-15,3-6 2 0,4 1-2 0,-2-2 1 16,-2 2 1-16,3 0-3 0,-1-2 2 16,4-2-4-16,-7-5 6 0,1 5-9 0,-2-5 0 0,0-5-8 15,-2 3 3-15,1-1-9 0,-5-1-3 0,-1-2-3 16,-1 0-1-16,-1-3 2 0,-2-1-1 0,1-7-4 16,-5 6-1-16,1 0 3 0,-2-9 2 0,-6 4 4 15,3 1 3-15,-5-2 0 0,2-1 2 0,-4 6 3 16,1-1 9-16,-5-2 0 0,-1 2 8 0,2 6 0 15,0-3 5-15,-4 6 0 0,1-3 6 0,-1 4 3 16,2 1 2-16,-2 0-3 0,2 2 3 0,0 4-5 16,-2 5 1-16,1-5-2 0,2 3 2 0,-2 2-4 0,6-2 3 15,-2 2-1-15,4 1-4 0,-2 2 2 16,2 1 2-16,2 1-9 0,0 0 5 0,3 2 0 0,2-1-1 16,1-4-3-16,-3 0 1 0,7 3-3 0,-1-2 1 15,2-2-5-15,1 2-3 0,0-5-9 0,-6-7-2 16,13 7-7-16,-4-2-3 0,-1-3-3 0,2 2-1 15,-10-4 4-15,21 0 4 0,-21 0-2 0,24-5 4 16,-11-1 1-16,1 1 6 0,-4-1-1 0,4-7 5 16,-1 2-2-16,-1 4 2 0,3-7 2 0,1-3 0 15,-5 2 5-15,1 2 8 0,-2 0 6 0,-1 2 7 16,-2 3-2-16,-1 0 4 0,0-1-2 0,0 5-1 16,-6 4-6-16,8-9-1 0,-8 9-3 0,10-5 2 0,-10 5-2 15,0 0 2-15,0 0-5 0,17 7 1 16,-17-7-3-16,10 13 1 0,-5-5 1 0,-1 2 2 15,3 1-4-15,-2-1 1 0,1 0 0 0,1 1-1 0,1 4-3 16,-2-10-4-16,0 4-6 0,1-1-4 0,1-3-7 16,-2-1-1-16,-6-4 1 0,12 11 1 0,-12-11-2 15,9 3 0-15,-9-3 4 0,0 0 2 0,17-3 1 16,-17 3 0-16,9-7 1 0,-9 7 5 0,11-10-2 16,-4 2 2-16,-1-2 2 0,2 3 1 0,-1-4-3 15,1 5 5-15,-1-2 3 0,1 2 4 0,0 0 2 16,-8 6-4-16,15-5 0 0,-6 0 8 0,-9 5-1 15,17 1 2-15,-17-1 4 0,15 10 4 0,-8-2-3 16,1 4 5-16,2 4 4 0,-4 0-5 0,4 5 4 16,1 4 5-16,-4 0-3 0,1 3 5 0,4 5-6 15,-5 4 0-15,1-3-7 0,-2 3 3 0,1-3-5 16,0 1 2-16,-2 2-2 0,-1-2-1 0,-1-6-5 0,3-2-5 16,-4 1-7-16,4-5-3 0,-5-2-13 0,2-1-12 15,-6-4-15-15,6 1-14 0,-6-3-25 0,2-4-22 16,1 6-30-16,-3-10-38 0,3-6 0 0,-9 9-41 15,9-9-196-15,-11 6-446 0,11-6 197 0</inkml:trace>
          <inkml:trace contextRef="#ctx0" brushRef="#br0" timeOffset="29943.21">14188 353 14 0,'-3'-7'236'0,"3"7"-13"0,-4-17-9 16,2 10-19-16,2 7-2 0,-1-14-21 0,1 14-15 0,0 0-21 16,6-19-7-16,-2 14-13 0,-4 5-15 15,14-10-9-15,-5 7-8 0,-9 3-7 0,16-5-6 16,-6 3-8-16,5 0-7 0,0 0 0 0,-4 1-4 0,5 1 2 15,-4 1-1-15,-12-1-4 0,25 4 7 0,-13-2-6 16,-3 2-4-16,2-1-1 0,-11-3 5 0,13 7 0 16,-8-3 6-16,1 5 0 0,-6-9 1 0,4 12-3 15,-1 2 0-15,-4-4-2 0,1-10-2 0,-8 24-10 16,2-13 1-16,0 2-5 0,-1-2-3 0,-1 2-6 16,2-4-8-16,0 8-24 0,3-7-9 0,-3 0-23 15,2-1-21-15,2 0-26 0,2-9-25 0,-4 16-17 16,4-16-29-16,0 15-16 0,0-15-24 0,12 6-224 15,-12-6-453-15,13 5 201 0</inkml:trace>
          <inkml:trace contextRef="#ctx0" brushRef="#br0" timeOffset="30478.24">14557 409 171 0,'0'0'228'0,"0"0"-29"16,12-1-17-16,-12 1-11 0,0 0-19 15,0 0-14-15,0 0-7 0,13 9-8 0,-13-9-10 0,7 6-8 16,-7-6-14-16,14 7-6 0,-8-2-10 0,3 0-8 15,1 0-2-15,0-2-7 0,7 1-8 0,-4 0-8 16,3-4-4-16,1 3-2 0,-1-3-6 0,0 0-6 16,1-3-8-16,-2-2-5 0,-4 2-5 0,0 0-6 15,2-3-1-15,-2-3-4 0,-1-1 0 0,-3 3-1 16,-1-5 0-16,-3-1 2 0,0-1 3 0,-1-3 1 16,-2 3 3-16,-5-1 2 0,1 0 4 0,-2 0 13 15,0 6 9-15,-4-3 7 0,1 1 1 0,-5 1 4 16,1 3-2-16,0 3 1 0,-2 1 1 0,-2 3-3 0,1 0-3 15,3 0 0-15,-4 9 1 0,4-1-4 0,0-1-1 16,-2 4 1-16,3 1-3 0,0 0 0 0,3 2-3 16,0-3-3-16,0 3-7 0,6 3 1 0,0 1 0 15,3 0-1-15,-1-5-4 0,5 1 0 0,-1 1 1 16,6-2-6-16,-6 0-6 0,3-4-10 0,3 0-2 16,-5-2-5-16,4-1-6 0,2-1-3 0,-10-5-5 15,15 5-6-15,-3-6 1 0,-12 1-4 0,19-3 6 16,-8-2 1-16,-1-1 9 0,5-5 3 0,3 0 0 15,-5-3 2-15,1 2 1 0,2-7 5 0,3 0 11 16,-1 0 10-16,-3 1 18 0,-2 4 9 0,-2 3 14 16,-1-2 13-16,-4 2 5 0,1 5 4 0,-1 1-8 15,-6 5-2-15,11-10-12 0,-11 10-1 0,0 0-3 16,7-3-5-16,-7 3-5 0,0 0-3 0,0 0-3 16,0 0 1-16,5 22-3 0,-5-22-8 0,-5 16 1 15,1-1 1-15,7-2-14 0,-6 1-16 0,3 1-15 16,3-2-11-16,0 4-18 0,0-5-20 0,-2-3-19 0,2 2-15 15,3-3-23-15,1 1-29 0,2-3-6 0,-1-1-16 16,2 0-10-16,-10-5-23 0,22 0-17 0,-11-2-126 16,-11 2-382-16,24-3 170 0</inkml:trace>
          <inkml:trace contextRef="#ctx0" brushRef="#br0" timeOffset="30840.69">15064 434 790 0,'12'-15'12'0,"0"2"52"16,0 2 16-16,-2-6 25 0,0 3 19 0,-2 1 10 16,-2 1 3-16,-3 1 18 0,3 3 5 0,1 1 13 15,-7 7 2-15,6-16 1 0,-6 16-9 0,6-10-4 16,-6 10-19-16,6-5-11 0,-6 5-15 0,0 0-14 15,0 0-4-15,0 0-6 0,0 0-4 0,-1 27-3 16,-2-12-9-16,3 0-12 0,-2 1-1 0,4-1-3 16,1 8-15-16,0-7-1 0,3 3 14 0,1 3-25 15,-2-6 4-15,2 0-7 0,0 0-8 0,4-3-10 16,-4-1-9-16,2 0-17 0,-3-5-5 0,0 0 2 16,5-3-12-16,-4-1-10 0,-7-3 2 0,15 3 2 15,-15-3 0-15,12-3-2 0,-12 3-1 0,12-11 9 0,-5 4 1 16,1-3 2-16,-1 0 3 0,1-7 6 0,-1-1-1 15,1 1 4-15,2-4 0 0,5-4 4 0,-5 8 2 16,1-4 6-16,-2 9 2 0,1-1 5 0,1 2-1 16,1 1 3-16,-8 0-4 0,5 4-2 0,-5 1 2 15,-4 5-5-15,14-6 2 0,-14 6 2 0,13-1-1 16,-13 1 2-16,0 0-4 0,12 18 2 0,-9-9-1 16,0-1 1-16,-1 6-3 0,-2 3 0 0,-2-3 0 15,2 1 6-15,0 1-6 0,0-1-6 0,-1 2-14 16,-1-2-14-16,-1 0-19 0,2 1-18 0,-1-2-23 15,-2-1-28-15,-1-4-27 0,5-9-35 0,-3 12-35 16,3-12-236-16,-7 8-492 0,7-8 218 0</inkml:trace>
          <inkml:trace contextRef="#ctx0" brushRef="#br0" timeOffset="31026.75">15528-80 31 0,'3'-16'315'0,"-3"-1"-28"16,1 5-35-16,-2-1-22 0,1 13-25 0,1-17-23 16,-1 17-18-16,2-15-17 0,-2 15-27 0,4-10-26 15,-4 10-30-15,6-8-29 0,-6 8-34 0,10-2-41 16,-10 2-39-16,20-4-31 0,-7 0-49 0,-1 3-132 16,-12 1-313-16,24-5 139 0</inkml:trace>
          <inkml:trace contextRef="#ctx0" brushRef="#br0" timeOffset="31927.4">15653 232 128 0,'0'0'239'0,"0"0"-10"0,0 0-13 0,0 0-13 16,0 0-12-16,0 0-12 0,0 0-7 0,0 0-12 16,7-18-9-16,-7 18-14 0,0 0-15 0,17-3-10 15,-17 3-12-15,13 0-6 0,-13 0-10 0,19-2-8 16,-19 2-6-16,21 4-7 0,-6-3-8 0,0 3-4 16,2-2-2-16,-1-1-9 0,3 0 1 15,1 1-8-15,1-2-2 0,-2 4-4 0,-1-4-4 0,3-4-2 16,-2 4-1-16,-1 0-4 0,-1 0-2 0,-3-2 1 15,-2 0-4-15,0 0 0 0,-4-3 1 0,2-1-5 16,-1 2 0-16,-9 4-1 0,14-7-3 0,-8 1 2 16,-6 6 2-16,11-12 0 0,-8 9-2 0,-3 3 6 15,8-10-4-15,-8 10 7 0,0 0-11 0,9-6-1 16,-9 6-2-16,0 0-3 0,0 0 4 0,0 0 0 16,0 0-3-16,0 0 3 0,0 0-2 0,10 20 3 15,-10-20-4-15,5 12 5 0,-5-1-6 0,3-2 4 16,1 0-3-16,1 2 0 0,-2-2 2 0,3 2-2 0,1-3 4 15,-1-1-2-15,2-2 1 0,-8-5 0 0,11 13 1 16,-3-8-1-16,-2-1 0 0,-6-4-3 16,12 1-2-16,-12-1-1 0,0 0-1 0,19-7 3 0,-19 7 4 15,14-10-2-15,-5 3-3 0,1-3 1 0,0 1 1 16,2-5 0-16,0 1 0 0,2 0-1 0,-2-2-1 16,1 5 0-16,-2-5-2 0,-1 3-1 0,2 1 1 15,-5 3 1-15,1 1-1 0,-2 1-1 0,-6 6-6 16,10-7 3-16,-10 7 1 0,0 0 2 0,0 0-3 15,0 0 6-15,11 16-2 0,-11-16 1 0,-6 29-2 16,4-12 2-16,-4 3-1 0,0 7 3 0,0 7-1 16,0 7-1-16,-1-5 5 0,-1 5-2 0,1-3-1 15,-1-1 3-15,0 5 3 0,-3-2-4 0,1-3 0 16,-1 3-1-16,-1-5 4 0,-7 1 0 0,1-5-1 16,-1-7-5-16,-2-6-8 0,-12 4-19 0,0-3-16 15,-4-3-29-15,0-1-32 0,-8-8-73 0,2 0-261 16,-8-9-477-16,-7-2 212 0</inkml:trace>
          <inkml:trace contextRef="#ctx0" brushRef="#br0" timeOffset="31246.96">15718-236 129 0,'0'0'238'16,"0"0"-12"-16,0 0-3 0,0 0-9 0,-1 21-6 15,1-21-13-15,-5 17-12 0,2 1-7 0,1-1-12 16,4 8-9-16,-2 0-11 0,2 2-12 0,-1 0-8 16,4 2-8-16,4 9-15 0,-3-13-12 0,1 10-1 15,1-6-15-15,-2 1-5 0,0-3-6 0,0-2-8 0,0 3-4 16,3 5-6-16,-5-9-6 0,-1-1 0 15,0-6-9-15,-1 1-12 0,-2-1-13 0,-2 1-10 16,2-5-15-16,0 3-18 0,-4-4-17 0,2 0-17 0,-2 2-28 16,1-4-25-16,3-10-22 0,-3 13-30 0,3-13-46 15,-8 8-178-15,8-8-435 0,0 0 192 0</inkml:trace>
        </inkml:traceGroup>
      </inkml:traceGroup>
      <inkml:traceGroup>
        <inkml:annotationXML>
          <emma:emma xmlns:emma="http://www.w3.org/2003/04/emma" version="1.0">
            <emma:interpretation id="{A0DA50AA-282A-4934-88DC-C331F4AA0156}" emma:medium="tactile" emma:mode="ink">
              <msink:context xmlns:msink="http://schemas.microsoft.com/ink/2010/main" type="line" rotatedBoundingBox="17034,16197 26107,16102 26116,16959 17043,17054"/>
            </emma:interpretation>
          </emma:emma>
        </inkml:annotationXML>
        <inkml:traceGroup>
          <inkml:annotationXML>
            <emma:emma xmlns:emma="http://www.w3.org/2003/04/emma" version="1.0">
              <emma:interpretation id="{CC83C7AD-FFDB-4783-9262-18242A119FEB}" emma:medium="tactile" emma:mode="ink">
                <msink:context xmlns:msink="http://schemas.microsoft.com/ink/2010/main" type="inkWord" rotatedBoundingBox="17035,16311 19136,16289 19144,17032 17043,17054"/>
              </emma:interpretation>
            </emma:emma>
          </inkml:annotationXML>
          <inkml:trace contextRef="#ctx0" brushRef="#br0" timeOffset="5879.87">-26 1829 135 0,'-14'-7'188'0,"-3"-3"-8"0,-1 3-14 16,3-3-12-16,-3 3-5 0,-3-1-3 0,6 2-13 16,0-3-11-16,2-2-10 0,1 6-6 0,1-1-5 15,1-5-8-15,-2 1-11 0,0-4-7 0,5 3-7 16,-1 2-3-16,2-2-7 0,6 11-7 0,-4-17-5 15,4 3-3-15,0-1-5 0,4 2-2 0,-2 2-5 0,4-7-2 16,7 7-3-16,-1-2-1 0,1-1-5 0,5-3-1 16,3 1-1-16,0 2-5 0,4-3 3 15,-2 0 10-15,4-1 11 0,11 2 2 0,0-6 5 0,-3 7 4 16,4-3 1-16,-3 5 14 0,-9 4-8 0,1-2 4 16,2 5-6-16,-3 1-3 0,0-2-2 0,0 5 1 15,-1 2-1-15,-6 0 0 0,-1 2-6 0,1 3 3 16,-1 1-1-16,0-3 0 0,4 7-1 0,-1 1 2 15,-4 1-7-15,1 5 1 0,-1-3-2 0,-3 6-5 16,-1-6 1-16,2 5 9 0,-3 1 9 0,-2 2-7 16,2 4 4-16,-1-4 7 0,2-1-2 0,-2 3 3 15,-3-2-5-15,3-1-1 0,-1 2-1 0,-2 3 1 16,2-6-3-16,-2 4-3 0,-2-6-5 0,2 2-2 16,0 4-1-16,-1-9-8 0,-2 1 4 0,1-3-7 15,0 0-5-15,2 0 0 0,-4-2-5 0,1 0 0 16,0-6 2-16,0 0-9 0,0 1 6 0,-6-6-5 15,12 9-1-15,-12-9-6 0,10 0-4 0,-10 0-16 0,0 0 1 16,22-11-6-16,-14 4-11 16,1-4-12-16,1 0 2 0,-2-2-8 0,-1-1 0 0,2-1-3 15,-3 2 8-15,0-5 4 0,2 5 4 0,-2 2 4 16,-2 1 2-16,-1 0 1 0,1 2 5 0,-4 8 2 0,8-14 2 16,-8 14 2-16,7-9 1 0,-7 9 2 0,6-4 4 15,-6 4 8-15,0 0 5 0,14 0 2 0,-14 0 5 16,0 0 3-16,18 3 1 0,-18-3-1 0,15 10 4 15,-8-3 0-15,5 0 1 0,0 1 3 0,1 1-1 16,1-2 1-16,-4 4 0 0,5-1-4 0,0-2 2 16,0 2-2-16,3-3 5 0,-3 3-1 0,3-3 2 15,-2-2-1-15,0-2-6 0,1 1 9 0,2-4-9 16,-1-1-7-16,2-2 4 0,0-2 1 0,0-1-3 16,2 1 0-16,-2-4 0 0,0 0-2 0,4-3-1 15,-1-2-4-15,-4 0 3 0,0 0 7 0,-1-1-7 16,-7 2 3-16,-1 3-2 0,-2-4-1 0,-1 3 3 15,-2-3-5-15,-2 4-2 0,-3 10-2 0,-2-16 0 16,2 16-1-16,-7-12 4 0,-1 4-3 0,8 8 2 16,-21-7-2-16,5 4 5 0,2 1-3 0,-2 4 6 15,-2 2 4-15,0-4-5 0,2 5 11 0,-1 4 4 16,4-3-7-16,3 2 9 0,-4 2-4 0,5 1 8 0,5 4 3 16,-1 0-7-16,4 0-5 0,1-1 1 0,1 3 2 15,5-2 6-15,3 1-1 0,8 2 3 0,-1 0-1 16,5-4-4-16,4 1 14 0,5-4-11 0,6 2 10 15,4-6-8-15,-9-1-6 0,11-5-1 0,1 2 1 16,-13-2-6-16,2-1-20 0,-1-1-24 0,-3 1-25 16,-1-6-23-16,-7 1-34 0,-6-1-33 0,4-3-45 15,-4 3-50-15,-1-3-62 0,-5 0-319 0,-4 2-670 16,1 0 296-16</inkml:trace>
          <inkml:trace contextRef="#ctx0" brushRef="#br0" timeOffset="5057.23">242 1518 259 0,'0'0'249'15,"0"0"-13"-15,3-15-13 0,-3 15-13 0,0 0-6 16,0 0-11-16,5-9-13 0,-5 9-11 0,0 0-8 0,0 0-1 16,0 0-2-16,0 0-4 0,0 0-8 15,10 42 4-15,-8-27-4 0,2 9-7 0,-2 0-7 16,-1 1-6-16,5 0-4 0,-4 5-4 0,2-1 0 0,1-3-13 15,-2 0-7-15,1 2 0 0,2 0-7 0,-3-3-8 16,1-1-11-16,-1-3-14 0,3 0 2 16,-1 2-2-16,-2-5-11 0,1-4-3 0,-2 3-6 0,2-4-13 15,-2 1-1-15,2-3-34 0,-4-3-23 0,3 0-14 16,-3-8-14-16,3 15-6 0,-3-15-20 0,0 12-17 16,0-12-19-16,0 0-24 0,-9 10-23 0,9-10-23 15,0 0-26-15,0 0-20 0,0 0-36 0,-34-21-206 16,21 11-519-16,-4-8 230 0</inkml:trace>
        </inkml:traceGroup>
        <inkml:traceGroup>
          <inkml:annotationXML>
            <emma:emma xmlns:emma="http://www.w3.org/2003/04/emma" version="1.0">
              <emma:interpretation id="{C82A649C-ABEB-47EA-8904-5C61D4B97978}" emma:medium="tactile" emma:mode="ink">
                <msink:context xmlns:msink="http://schemas.microsoft.com/ink/2010/main" type="inkWord" rotatedBoundingBox="19813,16223 21563,16205 21570,16891 19820,16909"/>
              </emma:interpretation>
            </emma:emma>
          </inkml:annotationXML>
          <inkml:trace contextRef="#ctx0" brushRef="#br0" timeOffset="6936.01">2614 1895 9 0,'0'0'277'0,"0"0"-22"0,0 0-24 16,0 0-21-16,0 0-20 0,0 0-16 0,0 0-11 0,0 0-4 15,0 0-16-15,0 0-12 0,16-23-5 0,-3 16-12 16,1-1-11-16,-2 0-10 0,6-3-8 0,-3 2-7 16,-2 2-7-16,0-5-9 0,1 0-2 0,-1 1-10 15,1 2-6-15,-1-4 0 0,-1-7-6 0,-3 7-6 16,4-7 2-16,-5-1-6 0,1 0 2 0,-2-3-7 15,-1-2-3-15,-4 1-2 0,2-4-2 0,-4 3 0 16,-3-2-4-16,6-6 1 0,-3 6 0 0,-4 4-1 16,-2-1 0-16,0 1 1 0,-3 4 3 0,1 0-1 15,0 2 2-15,-1 3 3 0,-5 3-3 0,5-2-3 16,-6 4 3-16,2 3-2 0,-1-1 5 0,4 2-5 16,-6 3 1-16,16 3 8 0,-24 0-1 0,10 3 0 15,-2 3 3-15,5 5 2 0,-3-2 6 0,-4 10-2 16,4-1 6-16,-2 2 6 0,7 9-3 0,-5 4 6 15,3 1-3-15,3 2 1 0,-2 1 1 0,7-1 5 16,-2 6-1-16,8-2-6 0,0-11 1 0,3 5 2 16,2 1-18-16,-1-7 4 0,9 7-3 0,-2-11-6 0,-1 0-3 15,2-3 0-15,0 0-8 0,4-6-9 16,2 1-12-16,-4-8 1 0,-1 2-9 0,2-5-9 16,0-3-10-16,0 3-1 0,1-5-6 0,1-5 0 15,-2 1-6-15,-4-2 0 0,4-1 3 0,-3 0 4 0,-1-4 1 16,-4-2 4-16,-2-2-1 0,-1 3 3 0,0-3 5 15,-1-1 7-15,-6 5 7 0,2 2 4 0,2-2 9 16,-4 11 7-16,2-13-2 0,-2 13-1 0,0 0-2 16,0-14-2-16,0 14 5 0,0 0-2 0,0 0 0 15,0 0 6-15,0 0 3 0,0 0 2 0,0 0-3 16,0 0 1-16,24 25 2 0,-17-14-3 16,-1 0 3-16,3-2 4 0,2 1 0 0,2 0-3 0,-3 3-1 15,7-4 7-15,-1 1-7 0,1 0-5 0,1-2 3 16,-1-3 1-16,1-1 1 0,2-3-1 0,-4 2-2 15,-1-3-3-15,1-3 0 0,-1 2 1 0,0-5-1 16,2 3-1-16,-4-5 1 0,2 1 0 0,-3-6 0 16,-5 8-4-16,5-8 2 0,-4 0 3 0,-2 0-5 15,0-5 4-15,0 3-2 0,-5-2 3 0,1 2-6 0,-2-2-1 16,-3 3 0-16,0-1 6 0,-5 2 1 16,1 0 0-16,-4 2 2 0,1 4 5 0,-3-3 1 15,-4 5-3-15,2 2 5 0,-3 4 5 0,0 5 6 0,0-4 6 16,1 3-4-16,2 0 1 0,0 1-3 0,-2 4-2 15,2 0-2-15,7 5-5 0,-4-4 2 0,1 0 0 16,7 5-6-16,-2-2-1 0,3 0-3 16,1 0 3-16,4 0 2 0,1 0-6 0,3-5-3 0,-2 3 1 15,2-1-3-15,6 1-3 0,-5-8-10 0,4 3 2 16,2-2-6-16,-4-2 4 0,-9-3-4 0,24-1-1 16,-13-1-1-16,1-2 4 0,-2 0 4 0,3-1-2 15,1-4-2-15,-4-2 1 0,4 1 5 0,-2-4 1 16,0 4-6-16,-4-1 5 0,3-4 2 0,-4 6 8 15,-1 2 11-15,2 0 8 0,-8 7 9 0,9-10 5 16,-3 5-4-16,-6 5-11 0,6-10 0 0,-6 10 1 16,0 0-12-16,13-1 4 0,-13 1 1 0,0 0 0 15,12 11-8-15,-12-11-4 0,7 12 4 0,1-5 1 16,-2 3 1-16,1-1-1 0,4-1-25 0,-1 3-28 16,2-1-9-16,-4-3-33 0,4-1-22 0,-5 2-31 15,3-4-23-15,-1 0-26 0,-9-4-26 0,0 0-32 16,27-1-25-16,-16-3-261 0,-2 1-575 0,-9 3 255 0</inkml:trace>
          <inkml:trace contextRef="#ctx0" brushRef="#br0" timeOffset="7284.04">3711 1572 247 0,'6'-7'313'0,"-6"7"-20"16,0 0-18-16,0 0-23 0,0 0-20 0,-12-14-14 15,12 14-13-15,0 0-12 0,-19 3-9 0,19-3-13 16,0 0-6-16,-30 11-16 0,14-4-13 0,2 3-15 15,4-5-11-15,-4 4-14 0,1 2-2 0,4-5-10 16,0 1-12-16,0 4-7 0,5 0-8 0,-1 2-7 16,2-7 0-16,3-6-6 0,2 16 2 0,-2-16-11 15,10 15-5-15,-2-6 1 0,2-3-3 0,2 1-2 16,0 2-2-16,3-4-10 0,1 5 7 0,2-5-8 16,2 1 3-16,-3-1-2 0,3 4-4 0,-1-3 5 15,-2 1-12-15,-1 0 14 0,-1-2-2 0,-2 2 3 16,-2-3 8-16,-4 2 8 0,1-2 4 0,-8-4 7 15,9 7 6-15,-9-7-6 0,0 11-2 0,0-11-1 0,-14 14-6 16,7-6-8-16,-7-1 4 0,-1-2-8 16,-1-1-10-16,0 3-12 0,1-1-11 0,-2-1-28 15,1-2-13-15,4-3-19 0,12 0-13 0,-21 0-25 0,21 0-34 16,-18-8-30-16,12 1-30 0,0-3-42 0,3-2-25 16,5-3-42-16,-2-3-194 0,4-4-546 0,4-3 241 15</inkml:trace>
          <inkml:trace contextRef="#ctx0" brushRef="#br0" timeOffset="7708.32">3910 1805 183 0,'0'0'270'0,"-14"-9"-3"0,7 4-11 15,7 5-16-15,-8-7-28 0,8 7-19 0,0 0-21 16,0 0-11-16,0 0-9 0,14-15-10 0,-4 9-4 16,7-1-8-16,-1 1-17 0,8-1-8 0,3 2-11 15,1-1-11-15,2 1-9 0,-2-1-27 0,4 3-38 16,-6-3-37-16,1 2-43 0,-7 3-47 0,3-3-60 15,0 4-23-15,-7-2-31 0,1 2-138 0,-1 0-399 16,-16 0 177-16</inkml:trace>
          <inkml:trace contextRef="#ctx0" brushRef="#br0" timeOffset="7550.23">3942 1313 251 0,'5'-5'331'0,"-5"5"-19"0,0 0-11 0,7-13-15 0,-7 13-11 16,6-3-17-16,-6 3-15 0,0 0-26 0,0 0-10 16,0 0-20-16,0 0-8 0,0 0 0 0,0 0-8 15,9 20-9-15,-4-6-13 0,-4 1-14 0,1 3-8 16,4 4-14-16,-2 1-7 0,-1 3-11 0,2 1-7 15,-2 0-6-15,6 9-12 0,-5-9-5 0,7 8-7 16,-6-7-6-16,3-4-5 0,-2 1-4 0,1-3-6 0,1 4-6 16,-4-10-5-16,2 4-7 15,-3-6-22-15,5 5-18 16,-2-7-6-16,-2 2-34 0,2-2-25 0,-4-1-13 0,-1-3-15 0,-1-8-8 0,6 14-8 0,-6-14-15 16,5 9-25-16,-5-9-26 0,0 0-29 15,0 0-25-15,0 0-26 0,0 0-221 0,0 0-537 16,0 0 238-16</inkml:trace>
        </inkml:traceGroup>
        <inkml:traceGroup>
          <inkml:annotationXML>
            <emma:emma xmlns:emma="http://www.w3.org/2003/04/emma" version="1.0">
              <emma:interpretation id="{DC97F9FB-D9A4-4018-9E88-E9CF71010C56}" emma:medium="tactile" emma:mode="ink">
                <msink:context xmlns:msink="http://schemas.microsoft.com/ink/2010/main" type="inkWord" rotatedBoundingBox="22159,16144 25208,16112 25216,16878 22167,16910"/>
              </emma:interpretation>
            </emma:emma>
          </inkml:annotationXML>
          <inkml:trace contextRef="#ctx0" brushRef="#br0" timeOffset="8210.01">5098 1589 103 0,'-15'-7'206'0,"15"7"-14"0,-7-5-9 16,7 5-9-16,-8-5-9 0,8 5-12 0,0 0-7 15,0 0-2-15,0 0-7 0,0 0-4 0,-10-6-7 16,10 6-5-16,0 0-5 0,0 0-7 0,0 0 4 16,-27 11-2-16,18-6-3 0,-4 0-2 0,1-3-8 15,0 5-7-15,0-4-7 0,-3 5-2 0,2-2-5 16,1 4-4-16,3-4-6 0,-2-1-2 0,1-2-9 16,2 4-3-16,0-2-5 0,3 1-5 0,5-6-6 15,-9 17-1-15,9-17-5 0,-1 8 0 0,1-8-4 16,4 16 0-16,4-9-4 0,-1-2-2 0,6 6-4 15,-4-7 1-15,5 5 0 0,2-5-5 0,1 3 4 16,-1 0-3-16,0-3 4 0,2-1-2 0,-4 7-3 16,1-3 1-16,-3 0 3 0,-2-4 0 0,-1 1 0 15,-3 4 2-15,0-2 10 0,-6-6 6 0,3 14-3 0,-3-14 9 16,-3 13-5-16,3-13-7 0,-12 12-2 16,0-4-3-16,-1 0 2 0,-1-1-5 0,-1 0-8 15,2 0-16-15,-1-2-20 0,1-1-19 0,-3 0-24 0,5 0-25 16,1-3-22-16,10-1-34 0,-17 4-24 0,17-4-43 15,0 0-26-15,-10-9-41 0,10 9-197 0,0 0-517 16,6-19 228-16</inkml:trace>
          <inkml:trace contextRef="#ctx0" brushRef="#br0" timeOffset="9054.28">5309 1732 135 0,'12'0'228'0,"-2"-5"-20"0,3 0-9 0,1 1-17 16,-4 1-10-16,-10 3-10 0,20-7-16 0,-11 7-9 15,1-4-14-15,0 1-11 0,1-4-10 0,1-1-12 16,-3 2-8-16,4-2-11 0,-2 2-8 0,-2 1-9 16,0-6 0-16,-4 3-9 0,4 3-3 0,-4-3-5 15,1-1-2-15,-6 9-5 0,3-14-5 0,-3 3-1 16,0 11-3-16,-9-18-3 0,1 9-1 0,1 2 10 16,-5 2 1-16,-1 0 4 0,-2 1 6 0,-3 4 2 15,3-1 1-15,-4 2-1 0,2 6 0 0,1 0 0 16,-1 3-3-16,-5 1 1 0,7-4-1 0,0 4-3 15,3 2-3-15,0 4-2 0,5-1-2 0,-1-1 1 0,4 1-4 16,1-1-3-16,1 0-1 0,-1 0-2 0,6-1 0 16,0-5-3-16,5 6 0 0,-1-5-3 15,4 1 2-15,2-5-3 0,2 2 2 0,3 2-4 0,1-6-3 16,8-1 0-16,0-6 1 0,1 1 0 0,2-3-9 16,-1-2-1-16,2-1-7 0,-1-1 0 0,13-4-6 15,-7-2-6-15,4-3-4 0,-3-6-2 0,-13 7-4 16,13-13-5-16,-5 0-2 0,-2-1 4 0,1 2 0 15,-9-6 0-15,2 1-2 0,-4-5-1 0,-4 1-2 16,0-1 6-16,-5 5 5 0,-5 8 6 0,-6-1 0 16,3 3 12-16,-9 0 4 0,-5 4 9 0,4 4 2 15,-5 4 3-15,-1 0 1 0,-2-1 9 0,1 7-1 16,-1 1 2-16,-4-1 5 0,2 3-4 0,0 1 2 16,-1 4 5-16,3 1 1 0,-2 3-1 0,1 0-2 15,0 5 1-15,1-2 3 0,3 3 5 0,-2 9 0 16,5-7 3-16,-3 10 0 0,5 0 3 0,-4 0-5 15,7 12 6-15,-2-11-7 0,3 5 4 0,3-2 0 16,3 11-2-16,-1 0 0 0,4-4-2 0,2-1-3 16,0-6 1-16,2-4-4 0,4 11 1 0,-2-19 3 15,1 7-10-15,1 1 8 0,-1-2-11 0,2-3 0 0,3-1-2 16,-8-3-4-16,7-3 1 0,-2 0 6 0,-1-4-11 16,4-1-1-16,0 1-1 0,-1-3 5 15,1-3-2-15,1-1-1 0,0-1-9 0,-2-1-3 16,1 1-4-16,3-5 2 0,-4 1 0 0,0 1 5 0,-1-5-6 15,-1 1 5-15,0 3-3 0,-2-5 2 0,1 3-2 16,-4 1 4-16,-2-4 1 0,-1 4 2 0,-1-3-1 16,2-1-3-16,-8 9 2 0,6-17 0 0,-5 9-6 15,-1 8 1-15,-3-17 3 0,-3 7-2 0,0 2 4 16,-1 1 1-16,-1 1 0 0,-4-4 5 0,0 2 7 16,-1 5 9-16,13 3 2 0,-28-4-1 0,11 1-3 0,17 3-1 15,-24 4 7-15,24-4 6 0,-19 2-2 16,19-2 1-16,-13 7 3 0,5-2-9 0,8-5 9 15,-6 16 2-15,3-9 1 0,3-7-1 0,0 20-7 16,3-9 4-16,0 0-8 0,3 2 3 0,2-1-7 16,2 1 5-16,-1-2-11 0,4 0 6 0,4 2-7 15,-1-2-14-15,1 0-19 0,-4-5-24 0,2-2-25 16,-2 4-22 0,5-6-18-16,-1 3-24 0,-4-3-25 0,5-4-18 0,-2 1-13 0,2-2-14 0,0 0-12 0,-1-5-3 15,6-2-23-15,-8-1-19 0,3 1-145 16,3-2-438-16,-7 1 193 0</inkml:trace>
          <inkml:trace contextRef="#ctx0" brushRef="#br0" timeOffset="9300.14">6430 1743 670 0,'14'-15'15'0,"-1"5"50"16,-1-4 29-16,-3 1 19 0,1 1 7 0,-1 2 10 16,-3 1 0-16,0 1 3 0,-6 8-5 0,3-11-8 15,-3 11-4-15,0 0-3 0,0 0 1 0,0 0 7 16,-15-13 3-16,15 13-1 0,-15-4 2 0,15 4-7 16,0 0-7-16,-21 10-1 0,15-5-6 0,-1 2-3 15,7-7-5-15,-12 15-3 0,5-6-1 0,2-2-4 16,-1 6-3-16,3-2 2 0,3 2-12 0,0-13-1 15,3 22-7-15,0-8-8 0,-1-4-8 0,4-1-4 16,0 3-1-16,-2-5-5 0,5 1-4 0,0 1-1 0,1 0-6 16,-2-5-5-16,2 1-7 0,1-2-11 15,1 1-9-15,-3 0-11 0,-9-4-5 0,19 4 2 16,-7-6-19-16,4 0-11 0,-2 1-12 0,-1-2-19 16,4-2-20-16,-7-2-28 0,5-1-34 0,-3-3-41 15,0-3-39-15,-2-1-40 0,4-5-203 0,-5 2-521 0,4-17 230 16</inkml:trace>
          <inkml:trace contextRef="#ctx0" brushRef="#br0" timeOffset="9579.07">6736 1368 44 0,'-2'-16'232'0,"1"5"-9"0,-2-6-15 0,1 6-17 0,1 0-11 16,1 11-7-16,0-20-8 0,0 20-5 0,0-16-10 16,0 16-6-16,0-13-9 0,0 13-15 0,0 0-7 15,0 0-10-15,1-13-1 0,-1 13 0 0,0 0 1 16,0 0-6-16,0 0 4 0,0 0-2 0,15 31 1 15,-10-16 3-15,1 1 2 0,-5 2 1 0,5 3 3 16,-3 0 1-16,3 5-2 0,-1 0-6 0,2 2-8 16,-2 0 3-16,-2 0-10 0,4 0-1 0,2 7-8 15,1-1-3-15,-4-9-11 0,0 3-2 0,-1-6-14 16,-1 4 0-16,2-8-5 0,0 4-5 0,2-8-2 16,-5 5-10-16,3-4-18 0,-2 0-21 0,2-2-27 15,-3-2-14-15,0-4-18 0,-2 3-22 0,-1-10-20 16,9 14-19-16,-9-14-24 0,3 10-27 0,-3-10-37 15,0 0-21-15,0 0-33 0,0 0-239 0,0 0-555 16,0 0 246-16</inkml:trace>
          <inkml:trace contextRef="#ctx0" brushRef="#br0" timeOffset="10037.74">7009 1535 44 0,'0'0'344'0,"-6"-17"-28"0,3 8-32 0,3 9-29 0,-5-10-30 16,5 10-16-16,0 0-25 0,-3-12-17 0,3 12-20 15,0 0-22-15,0 0-21 0,0 0-25 0,0 0-31 16,0 0-41-16,0 0-41 0,0 0-40 0,0 0-41 16,0 0-31-16,0 0-61 0,17 22-120 0,-17-22-355 15,0 0 157-15</inkml:trace>
          <inkml:trace contextRef="#ctx0" brushRef="#br0" timeOffset="13365.72">6728 1607 177 0,'0'0'169'15,"0"0"-5"-15,0 0-12 0,0 0-9 0,0 0-4 16,0 0-10-16,0 0-4 0,-13 1-5 0,13-1 3 0,0 0-7 15,0 0-6-15,0 0-1 0,0 0-4 0,0 0 0 16,0 0-3-16,0 0 1 0,0 0-5 0,0 0-3 16,0 0-6-16,0 0-6 0,0 0-2 0,-13 0-4 15,13 0-6-15,0 0-4 0,0 0-1 0,0 0 0 16,0 0-4-16,0 0-7 0,0 0-6 0,0 0 3 16,0 0-6-16,0 0-5 0,0 0-2 0,0 0-6 15,0 0 0-15,0 0-6 0,0 0-3 0,0 0-1 16,34-11-4-16,-22 9 2 0,3-4-6 0,1 3-1 15,0-1-6-15,-1 0-14 0,3-2-14 0,-3 2-12 16,2 0-19-16,-1 0-17 0,-6 4-30 0,-1-4-19 16,-9 4-24-16,14-2-33 0,-14 2-37 0,13-7-228 15,-13 7-473-15,9-7 210 0</inkml:trace>
          <inkml:trace contextRef="#ctx0" brushRef="#br0" timeOffset="13858.83">7146 1623 16 0,'0'0'217'0,"0"0"-18"0,0 0-15 16,0 0-8-16,0 0-8 0,0 15-13 0,0-15-11 15,0 0-6-15,0 0-2 0,15 1-7 0,-15-1-9 16,21 0-8-16,-12 2-15 0,-9-2-8 0,22-4-10 0,-10-2-2 16,1 3-10-16,2-2 2 0,0 0-7 0,-1-3-9 15,2 4-3-15,-2-5-5 0,0 0-7 16,-2 3-4-16,2-1-4 0,-4 0 0 0,1 0-8 0,-1-3 4 16,-1 3-6-16,-3-1 1 0,-3 1-5 0,-3 7-3 15,6-14 1-15,-6 14 0 0,0-12-2 0,0 12-4 16,0 0 0-16,-15-12-2 0,8 8 1 0,7 4-1 15,-18-3 1-15,18 3 1 0,-21 3-2 0,6-3 9 16,3 4 4-16,-6-1 6 0,2 2 1 0,-1 1-1 16,4 1-3-16,-2 4 4 0,7-1-4 0,-3 1 1 15,3 1-4-15,1-3 4 0,-1 3-3 0,5-3 2 16,-4 4-4-16,4 1-2 0,3 1-2 0,0-15 0 16,3 21-2-16,0-10 4 0,1 1-2 0,2-4-2 15,6 3-1-15,-1-1 0 0,2 1-3 0,2-1 0 16,-2 0-7-16,1-4-6 0,1 1-18 0,-2-3-10 15,3-3-19-15,1 3-15 0,-4-4-25 0,5 2-16 0,-4-4-22 16,2-2-13-16,-4 3-9 0,6-5-19 0,-3-5-39 16,-5 6-154-16,4-4-395 0,-1-1 175 0</inkml:trace>
          <inkml:trace contextRef="#ctx0" brushRef="#br0" timeOffset="14314.11">7725 1273 58 0,'0'0'246'0,"0"0"-12"0,13 16-13 15,-13-16-4-15,0 13-16 0,0-2-10 0,0 6-7 16,0-5-3-16,3 7-14 0,-3-3-10 0,3 8-10 0,-2 1-14 16,5 1-13-16,-3 0-7 0,0 1-14 0,3-3-11 15,0 1-7-15,2 3-12 0,-7-3-7 0,5-1-2 16,0-5-4-16,0 4-10 0,-4-5-2 0,2-1-4 15,-1 2-4-15,2-3-7 0,-1-6-2 0,1 2-5 16,-1-3-5-16,2 0 4 0,-3-4-8 0,-3-5 3 16,9 10-5-16,-9-10 0 0,10 11-4 0,-10-11 3 15,14 0-2-15,-14 0-4 0,0 0-1 0,0 0 4 16,0 0-7-16,0 0 2 0,10-13-6 0,-10 13 7 16,0 0 0-16,0 0-1 0,0 0-3 0,-21-18 3 15,11 14 0-15,10 4 10 0,-21-9-1 0,8 7 11 16,-7 2 4-16,1-3 12 0,2 0 8 0,-2 6-2 15,3 0 4-15,-1-2-6 0,-1 2 6 0,2 0-5 0,1 5-1 16,0-3-3-16,2 0-2 0,4 2-3 0,1 0-2 16,-1 1-5-16,6 0-5 0,3-8 2 15,-3 18 0-15,3-9-6 0,0-9 4 0,12 19-3 0,-6-14-13 16,8 6-3-16,-1-4-9 0,2-1-22 16,4 0-6-16,1-3-14 0,7-2-15 0,-8-2-16 15,6-2-23-15,2 0-25 0,-1 0-31 0,-4-3-40 0,5 1-33 16,-8-2-67-16,-8-3-173 0,5 2-509 0,-4 0 225 15</inkml:trace>
        </inkml:traceGroup>
        <inkml:traceGroup>
          <inkml:annotationXML>
            <emma:emma xmlns:emma="http://www.w3.org/2003/04/emma" version="1.0">
              <emma:interpretation id="{02BDB5F5-54EF-4F6D-BA49-C8F8C554DE87}" emma:medium="tactile" emma:mode="ink">
                <msink:context xmlns:msink="http://schemas.microsoft.com/ink/2010/main" type="inkWord" rotatedBoundingBox="25552,16466 26111,16460 26114,16749 25555,16755"/>
              </emma:interpretation>
            </emma:emma>
          </inkml:annotationXML>
          <inkml:trace contextRef="#ctx0" brushRef="#br0" timeOffset="18410.1">8276 1488 260 0,'0'0'254'0,"-10"4"-16"0,10-4-17 0,0 0-12 15,0 0-15-15,0 0-13 0,0 0-15 0,0 0-16 16,0 0-11-16,0 0-7 0,0 0-7 0,0 0-7 16,-6 6-1-16,6-6-3 0,0 0-10 0,0 0-10 0,0 0-10 15,0 0-9-15,0 0-7 0,22 5-5 0,-22-5-2 16,14 1-4-16,-14-1-7 0,12 0-1 0,-12 0-9 15,18 1-3-15,-9 3-2 0,-9-4 1 0,16 0-4 16,-7 0-6-16,7 0 0 0,-16 0-1 0,20 0 1 16,-10 0-1-16,4 0 1 0,-2 3-3 0,4-1-1 15,-4-1-8-15,-12-1 14 0,27-1-6 0,-14 1 3 16,2-2 4-16,1-1-3 0,-2 6-6 0,2-3 6 16,-16 0-4-16,20-3-4 0,-7 3 6 0,-1 0-10 0,-12 0 5 15,21 0-7-15,-12-4 2 0,-9 4-12 16,19 0 5-16,-19 0 1 0,17-1 5 0,-17 1-5 15,13-1 0-15,-13 1 0 0,15-4 0 0,-15 4-3 0,10-5-3 16,-10 5 2-16,8-3-7 0,-8 3 3 16,0 0-11-16,0 0-2 0,0 0-12 0,12-3-14 0,-12 3-8 15,0 0-11-15,0 0-12 0,0 0-20 0,0 0-13 16,0 0-15-16,0 0-19 0,0 0-13 0,0 0-18 16,0 0-22-16,0 0-18 0,0 0-235 0,-39 6-481 15,39-6 213-15</inkml:trace>
          <inkml:trace contextRef="#ctx0" brushRef="#br0" timeOffset="18813.8">8382 1776 137 0,'0'0'193'0,"0"0"-5"0,0 0-5 15,17-2-8-15,-17 2-11 0,16 0-11 0,-16 0-6 16,20-4-1-16,-10 3 1 0,-10 1-1 0,22-4-11 15,-11 3-2-15,2 0-12 0,5 1-3 0,-2 0-5 0,1 0-6 16,-1 0-6-16,-2-3-3 0,2 3-11 16,1 0 0-16,-1 0-5 0,2-3-6 0,-2 6-7 15,1-3-6-15,-1 0-6 0,-6 3-5 0,2-2-5 0,5-2-5 16,-17 1-10-16,19 0 7 0,-8 1-11 16,-11-1-2-16,19 0-6 0,-19 0-11 0,13 0-13 0,-13 0-22 15,0 0-36-15,15 0-36 0,-15 0-48 0,0 0-47 16,14-8-63-16,-14 8-200 0,0 0-494 0,3-10 218 15</inkml:trace>
        </inkml:traceGroup>
      </inkml:traceGroup>
      <inkml:traceGroup>
        <inkml:annotationXML>
          <emma:emma xmlns:emma="http://www.w3.org/2003/04/emma" version="1.0">
            <emma:interpretation id="{0E6D6580-3ED5-4782-B6B9-C217B913D1AB}" emma:medium="tactile" emma:mode="ink">
              <msink:context xmlns:msink="http://schemas.microsoft.com/ink/2010/main" type="line" rotatedBoundingBox="17308,17321 19613,17401 19588,18136 17283,18055"/>
            </emma:interpretation>
          </emma:emma>
        </inkml:annotationXML>
        <inkml:traceGroup>
          <inkml:annotationXML>
            <emma:emma xmlns:emma="http://www.w3.org/2003/04/emma" version="1.0">
              <emma:interpretation id="{3A71D952-BB7D-402C-92C2-9703FAFBCB9C}" emma:medium="tactile" emma:mode="ink">
                <msink:context xmlns:msink="http://schemas.microsoft.com/ink/2010/main" type="inkWord" rotatedBoundingBox="17308,17321 19613,17401 19588,18136 17283,18055"/>
              </emma:interpretation>
            </emma:emma>
          </inkml:annotationXML>
          <inkml:trace contextRef="#ctx0" brushRef="#br0" timeOffset="15616.25">10 2511 180 0,'4'-10'284'15,"-4"10"-29"-15,0 0-26 0,0-12-23 0,0 12-24 16,0 0-37-16,6-10-34 0,-6 10-37 0,0 0-34 0,11-7-43 16,-1 4-50-16,-1-2-40 0,3 2-167 0,-3-2-281 15,4 0 125-15</inkml:trace>
          <inkml:trace contextRef="#ctx0" brushRef="#br0" timeOffset="15458.5">60 2674 171 0,'0'0'309'0,"0"0"-12"15,0 0-21-15,0 0-12 0,0 0-11 0,0 0-10 16,0 0 1-16,0 0-3 0,0 0 3 15,0 0-8-15,-4 32-13 0,5-21-3 0,2 0-14 0,3 1-7 16,-3 2-10-16,3-2-14 0,0 4 1 0,-3-2-16 16,6 0-8-16,-6 1 7 0,3-2-15 15,0 1-15-15,0-2-13 0,0 1-13 0,-3-3-9 0,3-2-8 16,-5 3-6-16,-1-11-13 0,5 16-9 0,-4-6-9 16,-1-10-18-16,0 15-18 0,0-15-32 0,-3 15-25 15,3-15-27-15,-5 9-34 0,5-9-27 0,-8 10-26 16,8-10-21-16,-12 8-30 0,12-8-28 0,-13 4-35 15,13-4-35-15,-15-1-43 0,15 1-238 0,-18-11-636 16,10-2 282-16</inkml:trace>
          <inkml:trace contextRef="#ctx0" brushRef="#br0" timeOffset="15877.33">468 2359 165 0,'0'0'297'0,"0"0"-13"0,0 0-11 0,0 0-13 16,0 0-14-16,0 0-10 0,-27 33-8 0,24-20-11 15,-3-1-8-15,1 4-10 0,2 2-10 0,3 5-8 16,0 1-1-16,0-1-8 0,2 1-6 0,-1 5-17 16,5 6-12-16,2-1 0 0,-2-6-14 0,3 7-10 15,0-7-9-15,0-2-10 0,-1 0 5 0,3-2-23 16,-2 4-4-16,1-7-8 0,2 6-5 0,-4-7-7 15,1 3-10-15,-2-1-4 0,-1-5-9 0,0 3-18 16,0-6-18-16,0 3-33 0,-3-6-25 0,0 2-33 16,-2-2-26-16,-1-11-30 0,-1 18-37 0,1-18-32 15,-6 14-48-15,1-8-32 0,5-6-269 0,-14 5-617 0,14-5 273 16</inkml:trace>
          <inkml:trace contextRef="#ctx0" brushRef="#br0" timeOffset="16881.75">378 3006 164 0,'0'0'193'0,"0"0"-6"0,15-14-5 0,-15 14-16 0,15-4-5 16,-5 1-8-16,1-1-5 0,5 0-7 0,-1 2-7 16,3-2-12-16,6 1-9 0,-2-1-6 15,-4 3-11-15,10-2-12 0,-1-2-6 0,0 0-8 16,0-2-7-16,3 1-8 0,0 0-6 0,-1 1-8 0,1-3-3 15,-3-2-2-15,13-1-7 0,-17 1-11 0,1-2-13 16,1 1-14-16,-3-1-14 0,2 2-16 0,-1-1-4 16,-8 1 3-16,2-4-9 0,-3 3 7 0,-1 1-4 15,-4 0 7-15,2-5 4 0,-4 5 2 0,-2-5 2 16,-5 15 11-16,1-20-2 0,-1 20 9 0,-6-19 3 16,6 19 6-16,-13-18 12 0,1 11 11 0,-3-1 9 15,1 4 5-15,-1-1 2 0,-1 0 7 0,1 5 7 16,0-4 5-16,-4 4 2 0,2 0-1 0,1 5 4 15,1 1 2-15,2-3 2 0,1 1 1 0,1 3 2 16,2-1-5-16,-1 7 2 0,5-5 0 0,-3 4 0 0,3 2-2 16,2 2 5-16,0-2 0 0,3 0-1 15,2 1 1-15,2 9-3 0,-2-11-4 0,5 0-8 16,-1 3-1-16,1-3-4 0,5-4-6 0,-1 2-1 16,4-2-7-16,1 1-2 0,-1-5-4 0,3 0 0 0,-3-1-9 15,4-3-19-15,-1-1-8 0,2-1-15 16,-4-1-15-16,3-2-8 0,1 1-16 0,-2-2-10 15,-3-1-12-15,-1-2-6 0,3 1-2 0,5-6 0 0,-5 5 3 16,-2 0 5-16,-2-3 6 0,0-1 9 0,1 4 5 16,-2-5 9-16,-2 0 6 0,4 1 8 0,1 1 13 15,-5-2 28-15,2 0 17 0,-3 2 18 16,1 6 13-16,-2-1 15 0,4-1-2 0,0-3 8 0,-5 3 1 16,-7 7 6-16,15-2 1 0,-8 0 2 0,-7 2 2 15,14 0-1-15,-14 0-6 0,16 3 1 16,-8 5 2-16,-1 0 3 0,-1 1-7 0,0-2-5 0,2 8 6 15,0-2-14-15,-2 0-3 0,0 1-5 0,0 1-7 16,2-1 5-16,-1 3-1 0,-1-4-7 0,0 5-6 16,0-6-4-16,2 0-8 15,-2-4 11-15,0 2-8 0,0-5-8 0,-2 2 0 0,2-2-3 0,-6-5-2 16,7 10-9-16,-7-10 2 0,12 0-6 0,-12 0-13 16,0 0-11-16,21-5-3 0,-13-3-9 0,1 3 3 15,-2-2-10-15,-1-2 1 0,0 1-7 0,2-4 4 0,0-2 5 16,-2 3 3-16,3-1 4 0,2-1 6 15,-5 4 3-15,0 0-2 0,1 2 8 0,-1 1-2 16,0-1 10-16,2 1 2 0,-8 6 8 0,10-11 10 16,-10 11 6-16,10-2 4 0,-10 2 12 0,0 0 11 0,0 0-2 15,23 8 7-15,-19-3 0 0,-4-5 8 16,8 17-5-16,-7-10 7 0,2 4-7 0,-3 2-1 16,3 0 2-16,0-1-4 0,-6-1 1 0,3 4-11 0,0-15-2 15,-1 22 3-15,-1-15-11 0,2-7 0 0,0 16-1 16,0-16-2-16,0 10-7 0,0-10-6 15,0 0-5-15,6 14-9 0,-6-14-5 0,8 2-13 0,-8-2-12 16,0 0-9-16,0 0-1 0,27-13-10 0,-19 6-3 16,4-4-6-16,2 4-9 0,-1-7-1 0,7-1 6 15,-2-7-7-15,2 7 12 0,3 1 1 0,1-1 7 16,-5-3 9-16,2 5 7 0,-6 0 5 0,3 3 21 16,-2-1 22-16,-2 0 11 0,3 7 32 0,1 0 23 15,-1 2 23-15,-17 2 13 0,33 0 11 0,-20 2 4 16,0 6-2-16,-2 2 0 0,4-4-11 0,-3 5-7 15,-2 1 13-15,5-3 3 0,-6 6-10 0,3 2-12 16,-5-3-11-16,2-1-10 0,-1 3-14 0,1-1-27 16,-5 0-46-16,2-3-70 0,0-3-66 0,0 0-71 15,-4 0-62-15,2-1-66 0,-4-8-68 0,6 13-304 0,-6-13-773 16,12 6 343-16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6:38:36.98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F8D6F2-A87E-46D2-A887-E7BBB178CE93}" emma:medium="tactile" emma:mode="ink">
          <msink:context xmlns:msink="http://schemas.microsoft.com/ink/2010/main" type="inkDrawing" rotatedBoundingBox="26505,16545 33713,16476 33714,16584 26506,16653" semanticType="underline" shapeName="Other">
            <msink:sourceLink direction="with" ref="{C1D02BCE-59FF-4F53-AED7-E11966259BDE}"/>
            <msink:sourceLink direction="with" ref="{CBA18F8A-30BE-4FA5-AA16-7D24F0B9F5DC}"/>
          </msink:context>
        </emma:interpretation>
      </emma:emma>
    </inkml:annotationXML>
    <inkml:trace contextRef="#ctx0" brushRef="#br0">0 146 144 0,'0'0'162'0,"0"0"-10"15,0 0-14-15,0 0 6 0,0 0-10 0,0 0-5 0,30-6-15 16,-30 6-9-16,0 0-10 0,22-4-8 0,-22 4-18 16,12 0 1-16,-12 0-6 0,20 0-5 15,-20 0-6-15,13 0-3 0,-3-1-8 0,-10 1-3 16,20-2-9-16,-8 1 3 0,-2 0-3 0,-10 1-6 0,28 0-6 15,-11-3 4-15,-1 3-9 0,-2-3 5 16,2 2-1-16,1 0-5 0,-1 1-3 0,-1-5 6 0,4 4-3 16,-2-3-3-16,-4 3-1 0,0 1-3 0,4-1 4 15,-1-3-1-15,2 4-2 0,2 0-2 0,-7-3-1 16,3 6-1-16,-5-3 1 0,4-5 6 0,-5 4 0 16,-10 1-6-16,23-1-5 0,-10 2 6 0,-13-1-3 15,19 1 2-15,-19-1 0 0,20-1-7 0,-11 0 4 16,1-2 2-16,-10 3 0 0,26 3 16 0,-10-3 9 15,3-3 4-15,8 3 0 0,-1 3 0 0,-1-3-1 16,5 0-1-16,-2 2-6 0,2 0-1 0,9 1-5 0,2-3-1 16,-11 0 2-16,12 0-1 0,-3 0-2 0,-9 0-2 15,2 0 0-15,7 5-4 0,-8-5-2 16,-1 0-1-16,0 0 0 0,-2 0 0 0,-2 1-5 0,1-2 4 16,-2 2-3-16,2-1 3 0,-8 0-5 0,1 0 3 15,-4 0 0-15,6 0-1 0,-2 1 3 0,-4 2 1 16,4-6-5-16,-4 6-3 0,-1-7 0 0,1 4 8 15,1-2-3-15,-7-2-2 0,2 4-4 0,-12 0 2 16,22-3 3-16,-11 6-1 0,-11-3 2 0,19-3-5 16,-5 3 2-16,-5-2 1 0,-9 2-1 0,24-2 3 15,-16-4-3-15,3 3 2 0,-11 3-2 0,19-1 3 16,-10 0 0-16,-9 1-2 0,20-8-1 0,-10 7-1 0,2-3-1 16,-12 4 1-16,24 0-1 0,-12 0 3 0,-2 0-2 15,7-4 1-15,-2 4 3 0,1-1-1 0,0 1-1 16,1 0 0-16,2 5 0 0,7-1-1 0,-3-1 1 15,0 0 0-15,5 0-3 0,-4-3 4 0,4 2 0 16,-2-2-4-16,-5 2 0 0,4-1 2 0,2-2-3 16,-2 2 6-16,-3 2-4 0,-2-6 6 0,4 6-5 15,-9-3-2-15,4 0-3 0,0 3 6 0,-2-3-1 16,-1 0-2-16,1-3 3 0,-1 3-1 0,-1 0-1 16,-2 0 2-16,-13 0 1 0,21-3-1 0,-9 3 1 15,-12 0-1-15,20-1-1 0,-10-1 1 0,-10 2 0 16,16-1-2-16,-16 1 0 0,15-7 3 0,-15 7-1 15,17-3-2-15,-7-1 1 0,-10 4 0 0,15 0-1 16,-15 0 3-16,16 0-4 0,-16 0 3 0,20 0 0 16,-13 0 1-16,-7 0-3 0,23 0 2 0,-23 0-3 0,22-4 4 15,-9 8-4-15,4-4-1 0,-2 0 3 0,1 4 3 16,1-3 6-16,-1-2 5 0,0-3 0 16,4 4 0-16,-1 0-4 0,-2 0 2 0,6-4-9 15,-3 8 6-15,-1-8-1 0,2 1-1 0,-1 0-3 0,-1 3 5 16,2-4-2-16,-2 1-2 0,-1-1 2 0,-2 4 5 15,1-4-2-15,2 7 7 0,-1-6-5 0,-6 6 5 16,4-7-6-16,-2 4 5 0,-4-2-5 0,5-1 2 16,-15 3-2-16,20 3 3 0,-10-3-4 0,-10 0 0 15,21 0 0-15,-8-7-2 0,-13 7-3 0,24 0 1 0,-15 0-4 16,2 4 4-16,-11-4-4 0,26-5 2 16,-17 5 1-16,3-1-3 0,-12 1 0 0,27 0-1 0,-15-1 2 15,-1 1-3-15,1-4 2 0,-12 4 0 0,26 0 0 16,-12-4-1-16,-2 4 0 0,3 4 2 0,0-4 0 15,1 0-4-15,-1 0 0 0,-2 0 1 0,4 0 2 16,-4 0 0-16,2-4-3 0,3 8 2 0,-3-4-3 16,1 4 3-16,2-4-2 0,2-4 2 0,-1 4 0 15,-3 0 0-15,4 0-2 0,-1 0 0 0,0 0 2 16,7 0 2-16,-7 0-2 0,1 0 2 0,-1 0-4 16,0 0-1-16,-2 0 3 0,2 0-1 0,-1 0 2 15,-2 0-1-15,1 4-2 0,-2-3 1 0,0 0-1 16,4-1-1-16,-1 0 1 0,1 1-1 0,-4 3 4 15,5-4-2-15,-1 0 1 0,-3 0-1 0,1 0 0 16,-2 0 0-16,0 0-1 0,3-4 2 0,0 4-2 0,-2-1 0 16,3 1 1-16,-1 0 2 0,-4 0-1 0,2 0 1 15,3 0-2-15,-2 0-3 0,-2 0 1 16,-3 1 5-16,3-2-4 0,-2 1 1 0,0-1-1 0,-13 1 0 16,23 1-3-16,-11-2 4 0,0 0 0 0,-12 1 0 15,21-4 1-15,-11 4-2 0,-10 0 1 0,22-4 0 16,-11 4 0-16,-11 0 3 0,24-1-3 0,-12 1 2 15,0 1-2-15,1-1-2 0,2-1 2 0,-2 1 0 16,2-1 2-16,-1 1-2 0,-2 1-2 0,4-2 2 16,-1 1-3-16,-2 0-1 0,2-1 5 0,-1 2-2 15,4 0 0-15,-2-3 3 0,0 3-2 0,4-2 1 16,-4 1 0-16,2 1 0 0,0 1 0 0,9-3-2 0,-9 2 0 16,7 3 0-16,2-8-1 0,-2 8 1 0,2-4 0 15,1 0 2-15,-2 0-2 0,4 0 3 0,-11 0-2 16,5 0 1-16,1 4-1 0,1-3 0 0,-1-1 0 15,-7 0 0-15,4 0 0 0,-2 1 0 0,0 4 0 16,6-5 0-16,-2-4 3 0,-2 4 0 0,-4-2-1 16,12 3 3-16,-5 0-4 0,2 3-1 0,-6-4-3 15,6 0 2-15,-8 0 1 0,8 3 2 0,0 0-5 16,-2-4 0-16,-6 2 6 0,2 2 1 0,-1 1-4 0,-4-4 1 16,5 2-1-16,-2 3 0 0,1-4 1 15,-2-1 4-15,-2 3-8 0,3 0 7 0,-1 1-4 16,-3-4-1-16,3 0 1 0,0 0-2 0,-3 0 1 0,-2 4 3 15,-1-4-2-15,3-4 3 0,-15 4-2 0,21 0-5 16,-9 0 5-16,-3 4-1 0,-9-4 1 0,21-4 2 16,-21 4-5-16,22 0 3 0,-13 4-2 15,-9-4 4-15,18 2-5 0,-18-2 0 0,17-2 4 0,-7-2 0 16,-10 4-6-16,19 0 6 0,-10 0-2 0,-9 0 0 16,21 0 0-16,-9 0 2 0,2 0-4 0,-1 0 2 15,-13 0 0-15,27 0-2 0,-15 0 1 0,0 0 3 16,3 0-4-16,2 0 4 0,-2 4-4 0,3-3 3 15,0-1-3-15,0 0 2 0,0 0 1 0,-3 1 1 16,6 3-5-16,6-1 4 0,-8-2-4 0,0 2 3 16,7 1 0-16,-5-4 3 0,4 3-4 0,-3-2-1 15,4-1-3-15,2 1 8 0,-10 1-4 0,7 1 1 16,2-3-2-16,-10 0 4 0,9 0 0 0,-8 0-2 16,-6-3 0-16,2 6 1 0,1-3-1 0,-15 0 2 15,20-6-2-15,-9 2 1 0,-4 0 2 0,-7 4-4 0,18-3 1 16,-18 3 1-16,14-8-2 0,-10 6 1 0,-4 2 1 15,11-4-1-15,-11 4 2 0,11-5-3 0,-11 5-1 16,14-5 2-16,-14 5 0 0,10-4-2 0,-10 4 2 16,17-3 0-16,-17 3-2 0,15-4-1 0,-3 3 2 15,-12 1 1-15,16-4-2 0,-16 4 0 0,18-5 3 16,-18 5 1-16,18-4-1 0,-18 4 2 0,16-2-5 16,-5 2 3-16,-11 0-2 0,16-5 0 0,-16 5 0 15,18 0 2-15,-9 0-3 0,-9 0 7 0,22 0-6 16,-11 0 1-16,-11 0-3 0,22-4 4 0,-7 1-3 15,-2 3 2-15,-1-3-1 0,3-1 1 0,-1 3-2 16,4-1 2-16,-4 2 3 0,1 0-3 0,2 0 0 16,-4-1-1-16,-2-1 0 0,-11 2 1 0,24-5 3 0,-13 4 7 15,-11 1 8-15,18-5 1 0,-7 5-1 0,-11 0 3 16,15 0-1-16,-15 0 1 0,16 0-5 16,-16 0 1-16,11-4-2 0,-11 4 1 0,0 0-3 15,16-2-2-15,-16 2 0 0,0 0-1 0,0 0-5 0,15 2 1 16,-15-2-8-16,0 0-12 0,0 0-16 0,0 0-30 15,0 0-41-15,0 0-53 0,0 0-57 0,-51 10-237 16,24-7-485-16,-1-1 215 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6:38:38.5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7C1D05-08BC-42F5-8BF7-595064FD8F6A}" emma:medium="tactile" emma:mode="ink">
          <msink:context xmlns:msink="http://schemas.microsoft.com/ink/2010/main" type="writingRegion" rotatedBoundingBox="26735,16818 31996,16672 32021,17569 26760,17716"/>
        </emma:interpretation>
      </emma:emma>
    </inkml:annotationXML>
    <inkml:traceGroup>
      <inkml:annotationXML>
        <emma:emma xmlns:emma="http://www.w3.org/2003/04/emma" version="1.0">
          <emma:interpretation id="{6FFA3128-C709-4924-A007-B91BCAAED5F0}" emma:medium="tactile" emma:mode="ink">
            <msink:context xmlns:msink="http://schemas.microsoft.com/ink/2010/main" type="paragraph" rotatedBoundingBox="26735,16818 31996,16672 32021,17569 26760,17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BD1DEB-3481-49D0-B697-095927EFACD4}" emma:medium="tactile" emma:mode="ink">
              <msink:context xmlns:msink="http://schemas.microsoft.com/ink/2010/main" type="line" rotatedBoundingBox="26735,16818 31996,16672 32021,17569 26760,17716"/>
            </emma:interpretation>
          </emma:emma>
        </inkml:annotationXML>
        <inkml:traceGroup>
          <inkml:annotationXML>
            <emma:emma xmlns:emma="http://www.w3.org/2003/04/emma" version="1.0">
              <emma:interpretation id="{AF4475D0-0478-4936-B149-AE1FFA1D0E8F}" emma:medium="tactile" emma:mode="ink">
                <msink:context xmlns:msink="http://schemas.microsoft.com/ink/2010/main" type="inkWord" rotatedBoundingBox="26735,16818 29391,16744 29416,17642 26760,17716"/>
              </emma:interpretation>
            </emma:emma>
          </inkml:annotationXML>
          <inkml:trace contextRef="#ctx0" brushRef="#br0">9528 2185 209 0,'-14'-10'240'0,"1"-1"-9"15,-2-1-10-15,5 0-10 0,-1-1-9 16,2-2-13-16,3 2-14 0,5 0-15 0,1 1-13 0,4-3-15 16,5 2-11-16,5 0-11 0,-1 2-12 0,6 0-10 15,7-3-6-15,-4 4-10 0,17-2-7 0,4-1-11 16,-7 3-5-16,6 3-13 0,-4 3-26 0,4 0-26 16,-12 2-33-16,-2-2-46 0,5 3-26 0,6-4-37 15,-9 5-59-15,-5-1-158 0,8-1-406 0,-5 0 181 16</inkml:trace>
          <inkml:trace contextRef="#ctx0" brushRef="#br0" timeOffset="-241.68">9634 2730 81 0,'0'0'244'0,"0"0"-15"0,0 0-15 16,-18 4-13-16,18-4-13 0,0 0-6 16,0 0-5-16,0 0-5 0,0 0-2 0,0 0-1 0,0 0-12 15,0 0-14-15,0 0-8 0,38-4-12 0,-23 2-8 16,5 1-11-16,-4-2-11 0,1 2-9 15,2-3-7-15,11 1-5 0,-5-4-6 0,5 1-1 16,-2 0-9-16,2 1-3 0,9-2-3 0,0-3-9 16,-11 6-6-16,11-7-3 0,-9 8 2 0,8-8-1 0,-11 1-7 15,2 3-4-15,-3 0-3 0,3 0-7 0,-4 0-6 16,-8-2-12-16,-1 7-9 0,3-4-13 0,-2 2-13 16,-4 1-21-16,-4-2-14 0,-1 0-21 0,-8 5-29 15,11-6-20-15,-11 6-32 0,5-9-9 0,-5 9-36 16,0 0-194-16,0 0-450 0,-19-17 200 0</inkml:trace>
          <inkml:trace contextRef="#ctx0" brushRef="#br0" timeOffset="-503.93">9904 2077 233 0,'0'0'274'0,"0"0"-10"0,0 0-10 16,0 0-8-16,-3 22-8 0,3-22-12 0,-3 13-9 0,3-13-10 15,-2 20-2-15,-1-9-7 0,0 4-19 0,0-2 1 16,3 5-12-16,0-4-4 0,-3 3-3 0,0 0-4 15,3 1-10-15,-3-4-8 0,3 5-7 16,3-3-11-16,-3 1 1 16,3 1-19-16,-3-5-17 0,3 3-6 0,0-3-8 0,0 5-3 0,2-1-7 0,-2-1-5 15,3-1-15-15,-4-1-22 0,4 0-39 0,-1 0-29 16,-5 0-23-16,3 0-25 0,-3 0-23 0,-3-3-27 16,0-1-30-16,-2 4-27 0,0-2-39 0,-1-4-30 15,3 0-42-15,-8 3-206 0,-2-5-563 0,-1 4 249 16</inkml:trace>
          <inkml:trace contextRef="#ctx0" brushRef="#br0" timeOffset="285.88">10470 1822 334 0,'0'0'316'0,"0"0"-18"0,0 0-30 15,3-10-23-15,-3 10-27 0,0 0-17 0,0 0-12 0,0 0-8 16,8 21-16-16,-5-10-5 0,3 3-10 15,1 4-2-15,-1 8 0 0,3 2-12 0,4 4-2 16,-2 3-4-16,-2 3-12 0,1-3-8 0,-4 0-8 0,5 1-6 16,-5-3-1-16,0 3-5 0,1-9-1 0,-1 0-3 15,0 2-11-15,1-1-6 0,-1 1-5 0,0-5-9 16,-3 14 1-16,2-16-4 0,-5 3-7 0,6-2-7 16,-6 1-8-16,0-9 1 0,0 6-8 0,0-4-18 15,0-2-28-15,0 1-22 0,0-7-18 0,0-9-28 16,-3 20-17-16,0-11-19 0,3-9-30 0,-8 8-37 15,8-8-28-15,-3 10-35 0,3-10-33 0,0 0-240 16,-10 0-572-16,10 0 254 0</inkml:trace>
          <inkml:trace contextRef="#ctx0" brushRef="#br0" timeOffset="1360.96">10373 2568 224 0,'0'0'248'0,"-10"-2"-20"0,10 2-6 0,0 0-16 0,-12-6-10 16,12 6-13-16,0 0-13 0,0 0-17 0,0 0-18 15,0 0-10-15,0 0-11 0,0 0-7 0,0 0-14 16,0 0-5-16,28-11-13 0,-14 7-4 0,2 1-9 16,1 3-5-16,8-7-7 0,-6 1-8 0,8 1-3 15,-2-1-2-15,4 2-3 0,1-4-1 0,8 2-10 16,1-5 5-16,0 1-8 0,0 2 2 15,2-5-5-15,0 2-2 0,-13 4-4 0,14-1 0 0,-3-1-5 16,-16-1-3-16,3-1-3 0,2 4-4 0,-4-1-9 16,1-4-2-16,-8 7-4 0,-4-1-7 0,-1-1-4 15,-1 2 0-15,-4-2 2 0,-1 1 2 0,-3-4-1 16,-3 10 5-16,3-15 2 0,-3 15 1 0,-3-15-4 16,3 15 4-16,-9-12 0 0,2 4 4 0,-4 2 1 15,-4 0 0-15,2 1 2 0,-4 0-2 0,4 0 4 16,-2 2 6-16,-3 0 1 0,3 2 7 0,-1-2-1 0,16 3 1 15,-20 0-1-15,20 0 6 0,-19 4 3 0,12-2-2 16,-5 2 4-16,1 1 2 0,2 0 0 0,9-5 4 16,-7 15 2-16,1-8 4 0,0 2 5 0,0 2 4 15,1-1-1-15,2 4-1 0,-2-5-2 0,5 6 1 16,0-15 4-16,3 23-1 0,-1-6-2 0,1-4-5 16,-3-2 2-16,6 2-2 0,-1-2-1 0,1 3 1 15,3-4-7-15,-2 4-1 0,2-9-5 0,-1 5 2 16,1 0 0-16,1-7-1 0,-4 2-2 0,4-2-2 15,-1 1-6-15,2 2 2 0,-11-6-6 0,19 0-2 16,-10 1-9-16,8-1-6 0,-4-4-11 0,0 3-7 16,-1-5-9-16,2 3-7 0,5-3-7 0,-5-1-8 15,1 2-5-15,2-3 0 0,-5-2 2 0,5 0 9 0,-4 1 5 16,2 0 6-16,-4-1 4 0,2 3 4 16,2-4 0-16,-5 4 11 0,-1-4 8 0,2 4 20 15,-2 0 16-15,-5 1 10 0,-4 6 10 0,11-10 8 0,-11 10 4 16,9-8 0-16,-4 2-3 0,-5 6 1 0,8-7-5 15,-8 7-4-15,0 0-3 0,0 0-2 0,0 0 6 16,15-4-4-16,-15 4 2 0,0 0-4 0,13 11-2 16,-13-11 0-16,6 11-1 0,-1-5-3 0,-5-6-1 15,6 13-2-15,-3-5 0 0,3 2 0 16,-3-2-3-16,1 2-3 0,-1-3-2 0,3 0-2 0,-1 3-1 16,-3-3 0-16,4 2-3 0,-6-9-1 0,6 16 1 15,-1-12-1-15,-5-4-3 0,9 10 3 0,-5-3-2 16,-4-7 3-16,0 0-8 0,12 1 0 0,-12-1-3 0,0 0-7 15,0 0-4-15,23-7 0 0,-23 7 1 16,13-9-2-16,-4 3-1 0,-9 6-5 0,16-15 2 16,-10 9 0-16,2-5-1 0,2 1 4 0,-1 0 3 15,-1 0-1-15,-2-1 7 0,3 6-2 0,-3-1 0 16,1-1 4-16,-1 0 1 0,-6 7 2 0,13-7 6 16,-13 7 7-16,14-4 6 0,-14 4 9 0,13-2 3 15,-13 2 7-15,0 0 3 0,15 2-1 0,-15-2 3 16,11 5-2-16,-8 3 3 0,-3-8-8 0,6 16-3 15,-2-9 3-15,2 0-9 0,-6 3 0 0,6-1-4 16,-6-9 1-16,4 15-4 0,1-8 3 0,-5-7-7 0,7 11-1 16,-1-2 0-16,-1-4-3 0,-5-5-1 0,9 6-11 15,-2-2 0-15,-7-4-8 0,12 1-6 0,-12-1-11 16,0 0 1-16,20-5-8 0,-10 2-4 0,-1-1 1 16,0-2-7-16,1-5 0 0,4 4 2 0,-4-3 1 15,5-1 3-15,-2 3 6 0,1-1 1 0,1-2 8 16,-5 5 1-16,2-1 3 0,-1 0 8 0,-2-1 10 15,-2 5 8-15,3-1 9 0,-10 4 11 0,17-6 6 16,-5 5 8-16,-12 1-1 0,21 5 10 0,-12-2 1 16,1 0 8-16,2 0-5 0,-12-3-2 0,16 11-10 15,-5-5-1-15,1 1-5 0,-3-2-5 0,1 6-8 0,2-5-20 16,-4 1-26-16,5 0-48 0,-7-1-50 16,3-2-66-16,-9-4-83 0,15 0-306 0,-15 0-624 15,12 0 277-15</inkml:trace>
        </inkml:traceGroup>
        <inkml:traceGroup>
          <inkml:annotationXML>
            <emma:emma xmlns:emma="http://www.w3.org/2003/04/emma" version="1.0">
              <emma:interpretation id="{3D9161FD-1304-46A5-A4B0-08C8F2CF6D4B}" emma:medium="tactile" emma:mode="ink">
                <msink:context xmlns:msink="http://schemas.microsoft.com/ink/2010/main" type="inkWord" rotatedBoundingBox="30082,17032 32005,16978 32017,17430 30095,17484"/>
              </emma:interpretation>
            </emma:emma>
          </inkml:annotationXML>
          <inkml:trace contextRef="#ctx0" brushRef="#br0" timeOffset="2153.56">13150 2164 149 0,'-19'-13'259'0,"19"13"-7"0,-15-3-6 0,-1 2-1 16,16 1-4-16,-30 4-3 0,10-3-13 0,1-1-11 15,-5 1-21-15,0 4-11 0,-3-3-11 0,2 1-13 16,1 3-12-16,5-1-10 0,2 0-10 0,7-2-10 16,-5 0-10-16,2 3-14 0,4 3-5 0,-2-6-6 15,2 1-16-15,5 4-4 0,4-8-5 0,-5 16-10 0,5-16 5 16,0 11-3-16,0-11-7 0,9 15-12 15,-6-8-7-15,9-2 6 0,-4 3-2 0,4-2-6 16,-5-1 2-16,6 2-8 0,1 2 0 0,1-3 0 16,-2 3 1-16,1-3-5 0,2-2 0 0,-3 7-3 15,2-5 0-15,-1 0 1 0,1-1 0 0,-3 1-1 0,-5-2 0 16,4 0-2-16,-3-1-4 0,3 0 2 16,-11-3-4-16,13 8 1 0,-10-1 1 0,-3-7-1 0,6 7 2 15,-6-7 1-15,0 0 0 0,0 0-6 0,0 0 0 16,0 0 3-16,-19 17-2 0,10-17 2 0,-3 1-6 15,12-1-3-15,-21 0 5 0,11 2-9 0,10-2-1 16,-23 0-9-16,11 0-4 0,12 0-7 0,-16-2-3 16,16 2-4-16,-10-1-5 0,10 1-8 0,0 0-9 15,0 0-3-15,-2-14-13 0,2 14-5 0,0 0-15 16,21-21-8-16,-11 11 3 0,5 0 9 0,0 1 8 16,3 0 10-16,-1 3 8 0,-4 1 7 0,3-2 3 15,1 1 12-15,-1 2 10 0,-1 0 26 0,0 2 17 16,1-3 14-16,-7 5 14 0,-9 0 22 0,26-3 6 15,-13 3 5-15,-1-2 1 0,-12 2 5 0,21 2-2 16,-12 1-5-16,1-3-3 0,-1 5-2 0,2-3 3 16,-11-2-1-16,15 8-3 0,-8-2-4 0,1-2-11 15,-1 4-2-15,0-2-3 0,4 1-6 0,-5 7 2 16,3-4-8-16,-3-1-3 0,-2 0 3 0,8-2-5 16,-9 0-5-16,2 3-2 0,4-3-14 0,-5 0-14 0,-4-7-7 15,9 7-23-15,-9-7-16 0,4 10-14 0,-4-10-26 16,0 0-33-16,0 0-39 0,0 0-40 0,0 0-33 15,0 0-55-15,0 0-158 0,0 0-492 0,0 0 219 16</inkml:trace>
          <inkml:trace contextRef="#ctx0" brushRef="#br0" timeOffset="2318.22">13343 2068 45 0,'-2'-9'304'15,"2"9"-36"-15,-6-9-30 0,6 9-36 0,0 0-37 16,0 0-35-16,0-11-39 0,0 11-39 0,0 0-38 16,0 0-51-16,0 0-52 0,0 0-142 0,0 0-249 15,21 0 110-15</inkml:trace>
          <inkml:trace contextRef="#ctx0" brushRef="#br0" timeOffset="3160.06">13560 2329 222 0,'0'0'222'0,"0"0"-16"0,0 0-17 0,0 0-20 16,0 0-14-16,0 0-10 0,0 0-4 0,0 0-11 16,0 0-11-16,0 0-10 0,0 0-11 15,33-8-8-15,-24 6-9 0,6 2-8 0,1-4-7 0,4 4-4 16,-4 0-7-16,4-5 0 0,-1 4-10 0,9 0 1 16,-1-6-8-16,3 5-6 0,-2-2 0 0,1 0-3 15,1-3-6-15,-1 2 0 0,3 3-6 0,5-8 2 16,-9 5-2-16,1-1-2 0,2-4-1 0,-3 2-3 15,2 3 0-15,-2-4 0 0,-1 0-2 0,-1 1-3 16,-4 3 0-16,-9-2 1 0,7 1-4 0,-8 2-1 16,-3 2 2-16,3-5 2 15,-5 3-4-15,1-3 0 0,-8 7 2 0,12-7-1 0,-12 7-2 0,5-10 3 16,-5 10-6-16,0-14 2 0,0 14 2 0,0 0 1 0,-11-13-7 16,11 13 0-16,-14-12 4 0,7 8 2 0,-2 0 1 15,-3-1 4-15,-2 1 12 0,-1 4 7 0,15 0 6 16,-29 0 1-16,12 0 4 0,-1 0 5 15,-1 3 2-15,1-2 6 0,0 4 1 0,0 0-3 0,0 0-1 16,2 1-1-16,0 0-2 0,-1 1 0 16,4 3 2-16,1-2 0 0,3 2-3 0,0-4 8 15,1 5-9-15,2-2 14 0,2 7-10 0,1-9 7 0,3 6 5 16,0-13 2-16,4 18-6 0,-1-7-11 0,3-1 4 16,5-1-3-16,-1 1-9 0,5 0 2 0,-4-1-3 15,5-2-8-15,-1 3-2 0,0-5-18 0,3 1-21 16,-3-3-32-16,3-2-30 0,-3-1-36 0,-1 3-45 15,4-3-63-15,0-3-56 0,-7 2-280 0,-11 1-604 16,25-7 267-16</inkml:trace>
          <inkml:trace contextRef="#ctx0" brushRef="#br0" timeOffset="2629.57">13736 2046 262 0,'0'0'278'0,"17"0"-15"15,-17 0-13-15,15 3-16 0,-6-2-14 0,0 3-7 0,0-1-10 16,-2 4-12-16,3-1-2 0,-1 1-12 0,2 3-11 16,-7-1-8-16,5 1-7 0,-4 3-12 0,-1 0-5 15,-2 3 5-15,-2-1-4 0,-2-2 0 0,-2 4-3 16,1 0-5-16,-3 0 1 0,-2 1 1 0,1-1-3 15,-4 4-9-15,4 0-7 0,-5 0-8 0,5-6-11 16,1 1-7-16,0-1-5 0,1 1-9 0,1-1-9 16,2-1 2-16,-1-3-15 0,3 2-4 0,0-13-3 15,5 16-7-15,-1-9-17 0,1-1-21 0,-5-6-20 16,12 6-27-16,0-3-25 0,-1-3-28 0,-11 0-20 0,23-3-24 16,-11 2-25-16,0-1-31 0,-2-1-29 15,-10 3-29-15,18-11-28 0,-11 7-28 0,-1-3-221 16,-6 7-583-16,6-14 259 0</inkml:trace>
          <inkml:trace contextRef="#ctx0" brushRef="#br0" timeOffset="3313.19">14631 2357 3033 0,'18'2'388'0,"-3"-4"-100"16,0 1-67-16,1-2-80 0,-16 3-33 0,17-1-27 15,-17 1-19-15,10-6-17 0,-10 6-45 0,0 0-40 16,0 0-44-16,0 0-59 0,-25-20-74 0,11 15-104 0,-3-5-273 16,-3 7-643-16,-7-4 284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5:56:03.1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26338B8-3587-404A-8EB7-3E3CFEB8C45F}" emma:medium="tactile" emma:mode="ink">
          <msink:context xmlns:msink="http://schemas.microsoft.com/ink/2010/main" type="writingRegion" rotatedBoundingBox="2082,1639 26792,1220 26980,12325 2271,12744"/>
        </emma:interpretation>
      </emma:emma>
    </inkml:annotationXML>
    <inkml:traceGroup>
      <inkml:annotationXML>
        <emma:emma xmlns:emma="http://www.w3.org/2003/04/emma" version="1.0">
          <emma:interpretation id="{A48B84C1-B574-4754-B6CF-7F8DA22AA449}" emma:medium="tactile" emma:mode="ink">
            <msink:context xmlns:msink="http://schemas.microsoft.com/ink/2010/main" type="paragraph" rotatedBoundingBox="3673,1456 16534,1434 16536,2539 3674,25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DCDE0F-AECA-48C8-B3F5-BEDFAD8E5BC6}" emma:medium="tactile" emma:mode="ink">
              <msink:context xmlns:msink="http://schemas.microsoft.com/ink/2010/main" type="inkBullet" rotatedBoundingBox="3673,1617 4707,1615 4709,2401 3674,2403"/>
            </emma:interpretation>
          </emma:emma>
        </inkml:annotationXML>
        <inkml:trace contextRef="#ctx0" brushRef="#br0">335 53 109 0,'0'0'145'0,"0"0"0"0,0 0-10 0,6-11-8 15,-6 11-4-15,0 0-4 0,0 0-2 16,0 0-6-16,0 0-6 0,0 0-9 0,5-12-5 0,-5 12-3 16,0 0-9-16,0 0-5 0,0 0-4 0,0-13-5 15,0 13-4-15,0 0-2 0,0 0-5 0,0 0-8 16,-8-11 1-16,8 11-7 0,0 0-8 0,0 0 2 16,-13-6-10-16,13 6 2 0,0 0-4 15,-22 0-3-15,22 0-6 0,-20 4 0 0,10-2 1 0,-4 3-2 16,-2-2-3-16,1 0-1 0,0 2 2 0,-1 0-1 15,2-1 0-15,4 0-2 0,-3-1-2 0,2 2 2 16,-1 0-3-16,5 1-1 0,-7-1-2 0,5 2-1 16,-1-3 3-16,2 5-3 0,1-3 2 0,0 1-2 15,-1 1-1-15,2 4 2 0,0-2 0 0,0 2 0 16,2-3 2-16,-1 2-4 0,1 2 1 0,-1 0 1 16,2 3 0-16,-3-3-3 0,5 4-1 0,-4 1 4 15,4-1 1-15,-4 4-5 0,-1 1 6 0,5 2-1 16,-1-6 1-16,2 0-4 0,0 6 2 0,0-5 1 0,2-1 1 15,2-1-4-15,-1 1 3 0,5 1 5 16,-4-2-7-16,2-2 3 0,0 0-2 0,2 1 2 16,4-3 2-16,-2-1-2 0,6-4 1 0,-1 0 1 0,5-3 1 15,1-2 0-15,5-6 2 0,4 2-4 16,0-4 4-16,9-2 2 0,-3-1-3 0,-3-1 1 0,-4 0 3 16,-2-2 1-16,-1 4 4 0,-3-4 3 0,-5 2 0 15,0 0 6-15,-3 2 4 0,-1 1 3 0,-6 1 9 16,1-1-5-16,-1 2 2 0,-8 4-5 15,10-7-4-15,-10 7-4 0,11-6-5 0,-11 6-10 16,0 0-19-16,0 0-21 0,0 0-23 0,0 0-17 0,0 0-19 16,0 0-22-16,0 0-15 0,-26 18-26 0,26-18-24 15,-12 16-170-15,10-11-374 0,2-5 165 0</inkml:trace>
        <inkml:trace contextRef="#ctx0" brushRef="#br0" timeOffset="390.91">925 335 190 0,'0'0'195'0,"-14"-1"-20"0,14 1-20 0,0 0-15 16,0 0-10-16,0 0-12 0,-4 18-8 0,4-18-7 15,0 18 0-15,0-18-6 0,3 25-3 0,0-12-4 16,0 4-6-16,1-4-7 0,2 6-4 15,2-2 0-15,-2 0-7 0,4 7-7 0,-3-8 2 0,5 4-13 16,-3 2-4-16,-1-4-3 0,-1-2-2 0,2 1-7 16,-4 0 0-16,4-3-3 0,-3 3-26 0,-2-2-28 15,0 1-33-15,-2-2-30 0,1 2-24 0,-2-1-39 16,-2-2-188-16,-2-2-365 0,1 2 162 0</inkml:trace>
      </inkml:traceGroup>
      <inkml:traceGroup>
        <inkml:annotationXML>
          <emma:emma xmlns:emma="http://www.w3.org/2003/04/emma" version="1.0">
            <emma:interpretation id="{15836567-0631-4591-88E6-D87DA82C27CE}" emma:medium="tactile" emma:mode="ink">
              <msink:context xmlns:msink="http://schemas.microsoft.com/ink/2010/main" type="line" rotatedBoundingBox="6522,1451 16534,1434 16536,2539 6524,2556"/>
            </emma:interpretation>
          </emma:emma>
        </inkml:annotationXML>
        <inkml:traceGroup>
          <inkml:annotationXML>
            <emma:emma xmlns:emma="http://www.w3.org/2003/04/emma" version="1.0">
              <emma:interpretation id="{289B5BC0-2C82-49F8-B5F0-18F66A5DB4C9}" emma:medium="tactile" emma:mode="ink">
                <msink:context xmlns:msink="http://schemas.microsoft.com/ink/2010/main" type="inkWord" rotatedBoundingBox="6522,1599 7878,1597 7880,2281 6523,2284"/>
              </emma:interpretation>
            </emma:emma>
          </inkml:annotationXML>
          <inkml:trace contextRef="#ctx0" brushRef="#br0" timeOffset="987.87">3121 10 2 0,'-6'-11'228'0,"6"11"-16"15,-10-11-21-15,10 11-17 0,-12-6-19 0,12 6-15 16,-13 0-11-16,13 0-13 0,-24 6-8 0,12 1 0 16,-5 1-5-16,1 1-8 0,-3 7-5 0,-1-2-1 15,1 2-5-15,-1 2-5 0,4 0-9 0,1 0-7 0,2 2-5 16,2 2 1-16,2-4-9 0,2 2-1 0,4-1-10 16,-3 3 1-16,3 2-4 0,3-2-7 0,3-4 1 15,3-4-3-15,-3 3 0 0,4-3-4 16,5 3-4-16,2 1-2 0,-5-5-1 0,4-2 2 0,3 0-1 15,1-1-1-15,-1 0-4 0,4-4 2 16,-1-1-11-16,-3 2-23 0,4-1-29 0,-1-5-37 0,1 5-28 16,2-6-52-16,-3 5-234 0,-5-6-434 0,2-2 192 15</inkml:trace>
          <inkml:trace contextRef="#ctx0" brushRef="#br0" timeOffset="1455.68">3466 381 31 0,'6'-11'219'0,"0"5"-22"0,-6 6-18 16,10-15-17-16,-1 5-17 0,5-1-13 0,-2 4-12 16,-2-4-13-16,6 3-10 0,-2-3-14 0,1 0-8 15,1 3-6-15,-2-2-7 0,-1 5-3 0,-4-1-11 16,4 0-3-16,-5-1-2 0,1 4-4 0,-9 3-7 15,13-5-5-15,-13 5-5 0,15-1 0 0,-15 1-5 16,14 4-1-16,-14-4-1 0,8 7-3 0,0 0-1 0,-2 1-1 16,-5 2 0-16,5 0-3 0,0-3 0 15,0 10-2-15,-4-5 4 0,4 3-4 0,-3 1 5 16,0 1-3-16,-3-3 1 0,0 3 2 0,0 0 1 0,0-2-3 16,-3 0 1-16,0 4 0 0,-5-1 4 0,2-1-5 15,0-5 1-15,-1 5 2 0,-8 7-3 16,5-10-2-16,-1 1 4 0,-1-2-6 0,-4-2 6 0,2-2-6 15,-2 3 2-15,0-1-1 0,1-3 3 0,1-3-2 16,5-1 0-16,-1 2-1 0,-1-3 2 0,11-3-2 16,-16 5 7-16,16-5 7 0,-12 6-2 0,12-6 2 15,0 0-6-15,0 0-3 0,0 0 1 0,0 0-4 16,0 0-1-16,0 0-1 0,33-13-3 0,-8 8 4 16,4-1-2-16,3 3-1 0,7-6 1 0,7 3 0 15,2 0-4-15,1-1 4 0,1 3-3 0,0-3-3 16,-4 7-18-16,2-1-26 0,-6 1-33 0,1 0-53 15,-11 4-72-15,-9-3-131 0,3 2-362 0,-7 0 160 16</inkml:trace>
        </inkml:traceGroup>
        <inkml:traceGroup>
          <inkml:annotationXML>
            <emma:emma xmlns:emma="http://www.w3.org/2003/04/emma" version="1.0">
              <emma:interpretation id="{19AAA55C-2549-45C1-80E6-2E52468EAF51}" emma:medium="tactile" emma:mode="ink">
                <msink:context xmlns:msink="http://schemas.microsoft.com/ink/2010/main" type="inkWord" rotatedBoundingBox="9387,1510 10806,1508 10808,2541 9389,2543"/>
              </emma:interpretation>
            </emma:emma>
          </inkml:annotationXML>
          <inkml:trace contextRef="#ctx0" brushRef="#br0" timeOffset="2146.88">6039-87 128 0,'0'0'215'0,"6"-11"-7"0,-6 11-11 0,0 0-8 16,4-9-6-16,-4 9-13 0,0 0-3 0,0 0-15 15,0 0-11-15,0 0-16 0,0 0-12 0,0 0-13 16,0 0-9-16,0 0-16 0,0 0-4 0,-30 13-7 16,14-3-4-16,-4 1-12 0,-2 6 2 0,1-3-7 15,-7 9-1-15,2-4-3 0,3-2-5 0,2 4-3 16,0 0-3-16,1-1-2 0,1 0 0 0,4-1-4 16,2 2-2-16,-1-3-4 0,4 3-4 0,4-3 0 15,3 1 2-15,0-1-1 0,0 4 1 0,9 0-4 0,-3-2-1 16,7 0 3-16,2-6-6 0,5 5 0 0,-1-4 2 15,8 1 2-15,1-3 0 0,4-2-3 16,0-4 5-16,10 2-8 0,3-4 2 0,-3-4 3 16,-9 2-2-16,8-1-10 0,-12-2-14 0,1 4-14 0,1-4-25 15,-12 0-25-15,4-4-26 0,-7 4-22 16,3-2-28-16,1-2-25 0,-8 3-200 0,-9 1-415 16,13-10 184-16</inkml:trace>
          <inkml:trace contextRef="#ctx0" brushRef="#br0" timeOffset="4536.88">6738 304 222 0,'-9'-5'234'15,"9"5"-22"-15,0 0-24 0,0 0-21 0,0-12-16 16,0 12-15-16,0 0-11 0,16-10-19 0,-4 8-6 0,2-2-15 16,10 2-7-16,-5 1-6 0,6 1-6 0,4 0-9 15,-5 1-7-15,1 2 0 0,2 2-9 16,-9 0-5-16,-2 2-3 0,1 3-3 0,-4-1-6 0,-1 0-2 16,-5 2 0-16,2 3-7 0,-7 1 1 15,-2 0-1-15,-5 1 3 0,-1 2-5 0,-4-5-6 16,-9 6-4-16,-1 0-5 0,-2 2-7 0,-1-4 5 0,0 1 1 15,0-4 0-15,1 0-5 0,-1-4 6 0,7 1-2 16,1-5-1-16,2 1 5 0,2-2-8 0,2-2 4 16,-1 1 1-16,10-4-3 0,-9 6-1 0,9-6-1 15,0 0 4-15,0 0 2 0,0 0-4 0,0 0 0 16,0 0 3-16,0 0 3 0,42-2-2 0,-27-2 2 16,1 0-1-16,2 3-5 0,0-2 2 0,1-1 5 15,2 1-2-15,-2 0 1 0,-2 3 5 0,2-2 1 16,1 2 2-16,-3 0-3 0,0 0 1 0,-1-2 0 15,-2 4-1-15,-1 0 1 0,1 4-7 0,-4-1 5 0,0 1 5 16,-2 1-7-16,-2 3 3 0,6 0 0 0,-5 1 5 16,-1 2-6-16,-4 2 5 0,-4 1 3 15,-2 2 0-15,-8 1 3 0,0 1-3 0,-5 4-1 0,-8 5-10 16,-5-4-24-16,-1-1-27 0,-2 1-31 0,-3-6-40 16,4-1-52-16,-7-3-160 0,12-2-359 15,2-5 159-15</inkml:trace>
        </inkml:traceGroup>
        <inkml:traceGroup>
          <inkml:annotationXML>
            <emma:emma xmlns:emma="http://www.w3.org/2003/04/emma" version="1.0">
              <emma:interpretation id="{F53B7F83-E36C-4F28-82E5-48C37EDACF54}" emma:medium="tactile" emma:mode="ink">
                <msink:context xmlns:msink="http://schemas.microsoft.com/ink/2010/main" type="inkWord" rotatedBoundingBox="12088,1483 13281,1481 13282,2544 12090,2546"/>
              </emma:interpretation>
            </emma:emma>
          </inkml:annotationXML>
          <inkml:trace contextRef="#ctx0" brushRef="#br0" timeOffset="5310.92">8844-124 97 0,'0'0'221'0,"0"0"-12"15,0 0-14-15,0 0-15 0,0 0-20 16,0 0-13-16,-18-10-13 0,18 10-15 0,-18 3-8 0,5 2-9 16,-2 2-1-16,-6 5-13 0,-3 2-1 0,2 2-4 15,-2 1 0-15,-6 11-7 0,3 1-6 0,-6-2 0 16,2 2-5-16,4-2-4 0,0 0-3 0,6-5-9 15,3-1-4-15,2 2-3 0,1 0-6 0,6 0-4 16,-3-2-4-16,9 0-3 0,-1-2 1 0,4 0-2 16,1 5-3-16,4-8 0 0,1 1-2 0,6-3 1 15,3 3-2-15,4-3-1 0,2 3 2 0,4-5-6 16,1-3 0-16,0 1-1 0,3-6-1 0,-2 0-12 16,-1 2-21-16,3-2-18 0,-1-3-25 0,-1 0-22 15,-5-2-28-15,-1 1-27 0,-1-1-26 0,-3-2-57 0,-3 0-133 16,-2-1-386-16,-3 0 171 0</inkml:trace>
          <inkml:trace contextRef="#ctx0" brushRef="#br0" timeOffset="5604.2">9342 211 129 0,'10'-5'259'0,"-10"5"-14"0,9-4-22 16,-9 4-18-16,0 0-24 0,0 0-17 0,0 0-18 16,0 0-13-16,0 0-7 0,0 0-3 0,0 0-2 15,0 0-8-15,0 0-9 0,-16 38-6 0,7-23-10 16,2-1-11-16,-2-1-7 0,1 2-5 0,1-4-8 16,1 5-5-16,3-1-6 0,-2-1-2 0,2 3-5 15,3-4-2-15,-3 0-5 0,6 2 3 0,0-4-8 16,3 5-6-16,2-4-17 0,-1 1-17 0,1-2-17 15,4-4-15-15,1 3-26 0,0-2-22 0,-2-4-18 16,-1-2-31-16,8 2-23 0,0-6-30 0,-3 0-172 16,3-1-397-16,-3-5 176 0</inkml:trace>
          <inkml:trace contextRef="#ctx0" brushRef="#br0" timeOffset="5750.02">9609 370 78 0,'0'0'231'0,"0"0"-15"0,0 0-18 0,0 0-15 16,0 0-14-16,0 0-6 0,-25 18-12 0,19-5-14 0,0 1-8 15,-2 9-13-15,2 2-10 0,2 3-7 0,-1 8-11 16,1 4-9-16,2-1-5 0,1 1-18 0,-4 1-28 16,-1 1-43-16,3 0-37 0,-3 0-55 0,6-8-65 15,-6-5-155-15,2-1-352 0,1-4 156 0</inkml:trace>
        </inkml:traceGroup>
        <inkml:traceGroup>
          <inkml:annotationXML>
            <emma:emma xmlns:emma="http://www.w3.org/2003/04/emma" version="1.0">
              <emma:interpretation id="{911A6792-EA4B-4181-97B4-9CC2B91928E5}" emma:medium="tactile" emma:mode="ink">
                <msink:context xmlns:msink="http://schemas.microsoft.com/ink/2010/main" type="inkWord" rotatedBoundingBox="14966,1436 16534,1434 16535,2289 14967,2292"/>
              </emma:interpretation>
            </emma:emma>
          </inkml:annotationXML>
          <inkml:trace contextRef="#ctx0" brushRef="#br0" timeOffset="6942.66">11822-164 132 0,'-9'-7'175'15,"9"7"-13"-15,0 0-15 0,-7-7-12 0,7 7-16 16,-12-3-12-16,12 3-9 0,-18 1-12 0,18-1-1 16,-30 5-8-16,11 0 0 0,-1 3-8 0,-8 0 1 15,1 2-5-15,-7 8-1 0,0 0-9 0,5-2 5 16,-2 6-9-16,-2 2-2 0,0 1-4 0,2 2 3 15,4 2-9-15,5 1-2 0,4-7 0 0,-3 8-8 16,5-3 2-16,5-4-4 0,1 3-4 0,7-5-3 16,-2 4 1-16,10-1-2 0,-2-1-3 0,1-1 3 15,4 1-2-15,4-1-3 0,2 0 1 0,6-5 1 16,-1 1-2-16,8-6-2 0,7 6-1 0,4-2 1 16,-1 0 0-16,-7-12-2 0,0 1 1 0,1-1-10 15,-3-5-21-15,4 4-21 0,-7-2-32 0,2-2-23 0,-6-2-40 16,-2-2-58-16,-1-1-120 0,-5-1-339 0,2 1 151 15</inkml:trace>
          <inkml:trace contextRef="#ctx0" brushRef="#br0" timeOffset="7663.57">12387 257 74 0,'-7'3'162'0,"-4"2"-11"16,3 1-17-16,-3-1-12 0,4 1-6 0,7-6-13 16,-14 10-5-16,8-2-7 0,6-8-8 0,-9 11-4 15,9-11-11-15,-7 13-9 0,4-9-6 0,3-4-2 16,0 14 1-16,0-14-6 0,6 15 1 0,0-9 3 15,1 1 3-15,-7-7-5 0,21 7 1 0,-3-1-1 16,0-2 1-16,1-1-4 0,-1-2 3 0,8 2-4 16,-6-2 0-16,4 1-1 0,3 2-6 0,-2-4 1 15,-5 0-4-15,-2 0-4 0,1-4 2 0,-2 4-7 16,-1 0-2-16,0 4-4 0,-1-4-1 0,0 5-2 16,-1-4 1-16,-4-1-2 0,-1 4-2 0,-9-4-6 0,18 4 2 15,-9 0-2-15,-2-1 2 0,-7-3-4 16,14 8 1-16,-8-1 1 0,-6-7-2 0,12 6 1 15,-6 3 1-15,-2-1-4 0,-1-1 1 0,2 0-3 0,-5-7 2 16,5 17 2-16,-3-8 3 0,-2 4-2 0,0-13 1 16,-4 18 3-16,-5-4 2 0,1-2-1 0,-5 3-4 15,-4-4 3-15,-4 3 1 0,-1-1-11 16,-3-2-16-16,-4-3-20 0,1 4-28 0,0-4-22 0,-11 3-30 16,12-3-28-16,0-6-33 0,0 1-149 0,2-4-353 15,6 1 156-15</inkml:trace>
          <inkml:trace contextRef="#ctx0" brushRef="#br0" timeOffset="7236.63">12493 211 146 0,'11'-2'220'0,"1"-5"-15"0,4 3-10 16,-6-2-13-16,7 2-15 0,1 0-12 0,0 0-6 15,7-3-14-15,-6 6-14 0,1-4-9 0,-1 2-10 16,2 0-12-16,-2-1-9 0,1 3-7 0,-4-1-9 15,2 1-3-15,-3-2-8 0,3 3-13 0,-5 0-21 0,-13 0-26 16,20-1-32-16,-20 1-44 0,15 1-42 0,-15-1-29 16,9 3-177-16,-9-3-356 0,0 0 159 15</inkml:trace>
        </inkml:traceGroup>
      </inkml:traceGroup>
    </inkml:traceGroup>
    <inkml:traceGroup>
      <inkml:annotationXML>
        <emma:emma xmlns:emma="http://www.w3.org/2003/04/emma" version="1.0">
          <emma:interpretation id="{A84CB87A-13A4-45B1-A38E-92FA4FB00996}" emma:medium="tactile" emma:mode="ink">
            <msink:context xmlns:msink="http://schemas.microsoft.com/ink/2010/main" type="paragraph" rotatedBoundingBox="2129,3560 21870,3252 21894,4783 2153,5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C2989E-D742-4982-8638-EB7170DB835A}" emma:medium="tactile" emma:mode="ink">
              <msink:context xmlns:msink="http://schemas.microsoft.com/ink/2010/main" type="inkBullet" rotatedBoundingBox="2134,3880 2220,3878 2229,4507 2144,4508"/>
            </emma:interpretation>
          </emma:emma>
        </inkml:annotationXML>
        <inkml:trace contextRef="#ctx0" brushRef="#br0" timeOffset="21412.18">-1526 2546 137 0,'0'0'202'0,"-3"-13"-14"0,3 13-7 0,0 0-11 0,0-14-3 16,0 14-5-16,0 0-9 0,0 0-10 0,-1-15-1 16,1 15-6-16,0 0-2 0,0 0-10 15,-5-9-4-15,5 9-13 0,0 0-10 0,0 0-11 0,0 0-15 16,0 0-7-16,0 0-10 0,0 0-3 0,0 0-4 16,0 0-4-16,0 0-3 0,5 39-6 0,-5-27 1 15,4 3-5-15,-2 3-1 0,4-1-5 0,1-2-1 16,-4 4-4-16,8 1 1 0,-4-4-4 0,-2 1-2 15,2-3 0-15,-4 1 1 0,3 2 0 16,-2-4 1-16,-1 1-3 0,2-3-1 0,1-4 0 0,-5 3 0 16,-1-10-3-16,5 18 4 0,-8-7-3 0,3-11 1 15,-2 14-2-15,1-1-9 0,1-13-18 0,-8 14-21 16,-1-4-26-16,2-2-27 0,1-1-20 0,-1-3-34 0,7-4-30 16,-14 8-57-16,4-8-158 0,10 0-423 15,-14-11 187-15</inkml:trace>
        <inkml:trace contextRef="#ctx0" brushRef="#br0" timeOffset="21573.97">-1483 2279 95 0,'0'0'57'0,"0"0"-62"0,14-11-20 15,-14 11-27-15,16-6 13 0</inkml:trace>
      </inkml:traceGroup>
      <inkml:traceGroup>
        <inkml:annotationXML>
          <emma:emma xmlns:emma="http://www.w3.org/2003/04/emma" version="1.0">
            <emma:interpretation id="{FD249026-1095-4A88-8FF5-D7C086B5FB3D}" emma:medium="tactile" emma:mode="ink">
              <msink:context xmlns:msink="http://schemas.microsoft.com/ink/2010/main" type="line" rotatedBoundingBox="2665,3552 21870,3252 21894,4783 2689,5082"/>
            </emma:interpretation>
          </emma:emma>
        </inkml:annotationXML>
        <inkml:traceGroup>
          <inkml:annotationXML>
            <emma:emma xmlns:emma="http://www.w3.org/2003/04/emma" version="1.0">
              <emma:interpretation id="{6CFF0D84-2F67-466A-888F-66BD844BB541}" emma:medium="tactile" emma:mode="ink">
                <msink:context xmlns:msink="http://schemas.microsoft.com/ink/2010/main" type="inkWord" rotatedBoundingBox="2668,3688 2900,3684 2916,4706 2684,4710"/>
              </emma:interpretation>
            </emma:emma>
          </inkml:annotationXML>
          <inkml:trace contextRef="#ctx0" brushRef="#br0" timeOffset="22231.85">-987 2771 148 0,'24'-14'195'16,"4"2"-18"-16,-4 4-19 0,0 0-18 0,-4 4-15 15,-2-2-32-15,-1 2-31 0,-1 3-45 0,1-1-36 0,-6 2-77 16,-11 0-71-16,17 2-181 0,-8-1 81 16</inkml:trace>
          <inkml:trace contextRef="#ctx0" brushRef="#br0" timeOffset="22042.85">-884 2187 67 0,'4'-6'248'0,"-4"6"-26"0,2-15-13 0,2 9-24 0,-1-4-14 16,-3 10-18-16,6-14-12 0,-3 5-15 0,-3 9-7 16,4-13-16-16,-4 13-3 0,3-14-10 15,-3 14-6-15,0-12-5 0,0 12-8 0,0 0-9 0,0 0-4 16,-4-16-9-16,4 16-2 0,0 0-10 0,-14-3-4 16,14 3-2-16,0 0-4 0,-20 11-4 0,9-4-1 15,2 0-7-15,-3 4 3 0,2 2-4 0,-2 1-4 16,0 5-2-16,3-3-1 0,0 2 2 0,5-1-3 15,-2 3 0-15,0 2-1 0,1-5 2 0,4 1 0 16,-1 0-2-16,2 6 2 0,2-3 0 0,-2-4 2 16,1 0 2-16,2 1 3 0,0-2-4 0,3 0 3 15,-1 1 0-15,-2 2 2 0,3-3-4 0,1 8 3 16,-3-7-4-16,4 4 3 0,-2 3-2 0,-3-9 2 16,3 9 1-16,0-1 3 0,0-7 6 0,-2 12 1 0,1-3 1 15,-2-1 3-15,0-1-5 0,-3-5 2 16,6 7-1-16,-5-1-1 0,4-3-3 0,-4-2 3 15,2 4-4-15,-1-7-1 0,2 2-2 0,-1-3-1 0,-1-1-2 16,-2 3-1-16,4-3-1 0,-2 1 0 0,0-2 0 16,1 1-2-16,-3-5-3 0,2 2 6 15,2-3-5-15,-2 2 3 0,-2-10-3 0,6 15-3 0,-5-6-22 16,-1-9-21-16,0 11-21 0,0-11-26 0,5 10-19 16,-5-10-16-16,0 0-24 0,0 0-40 0,0 0-238 15,0 0-458-15,0 0 203 0</inkml:trace>
        </inkml:traceGroup>
        <inkml:traceGroup>
          <inkml:annotationXML>
            <emma:emma xmlns:emma="http://www.w3.org/2003/04/emma" version="1.0">
              <emma:interpretation id="{F21182F4-2202-4B9D-B6D9-E9AC23DC3F9A}" emma:medium="tactile" emma:mode="ink">
                <msink:context xmlns:msink="http://schemas.microsoft.com/ink/2010/main" type="inkWord" rotatedBoundingBox="4108,3781 4955,3768 4967,4535 4120,4548"/>
              </emma:interpretation>
            </emma:emma>
          </inkml:annotationXML>
          <inkml:trace contextRef="#ctx0" brushRef="#br0" timeOffset="22871.9">805 2202 6 0,'0'0'226'0,"-6"-9"-15"0,6 9-10 0,-6-11-16 16,6 11-14-16,-9-6-11 0,9 6-14 0,-12-7-11 0,5 1-9 16,7 6-8-16,-15-3-9 0,15 3-11 15,-19 0-11-15,7 0-9 0,12 0-4 0,-21 1-16 16,4 1 3-16,3 4-4 0,-1-1-5 0,0 6-7 0,0-3-3 15,0 1-5-15,-1 8-1 0,4-3-5 16,-2-3-2-16,-4 9-1 0,3-3-1 0,5 1-4 16,-4 0-4-16,1 2-1 0,3 1-1 0,-1 0-2 0,4-6 1 15,-1 7-6-15,4-2 3 0,-2-7-5 0,3 5 0 16,1-2-5-16,-1-1 7 0,3 1-2 0,0 0-1 16,3-1-1-16,-1-2-1 0,1 0-2 0,1-3 4 15,1-2-2-15,2 2 3 0,1-2 0 0,4 0-2 16,-5 0-3-16,4 0 6 0,5-4-3 0,-1 3-3 15,0 0-22-15,3-4-16 0,-3-2-19 0,2 1-22 16,-2 0-20-16,3-2-25 0,2 0-22 0,-4-4-43 16,2 1-172-16,-3 2-389 0,3-6 172 0</inkml:trace>
          <inkml:trace contextRef="#ctx0" brushRef="#br0" timeOffset="23066.79">1029 2530 77 0,'0'0'213'16,"9"-7"-20"-16,-9 7-19 0,12-3-16 0,-12 3-13 0,13-4-19 15,-4 2-16-15,-9 2-5 0,23-1-10 0,-8-3-8 16,-4 4-10-16,0 0-6 0,-11 0-7 0,24 0-7 16,-9 0-8-16,-3 0-5 0,1-4-4 15,3 4-20-15,-16 0-18 0,24 0-19 0,-12 0-27 0,-1 0-30 16,-11 0-40-16,19-1-163 0,-9-1-299 15,-10 2 133-15</inkml:trace>
          <inkml:trace contextRef="#ctx0" brushRef="#br0" timeOffset="23451.87">984 2571 125 0,'-6'6'144'16,"6"-6"-15"-16,0 0-7 0,0 0-13 0,0 0-1 0,0 0-7 16,0 0 0-16,14 18-3 0,-14-18-10 0,6 8-7 15,-6-8-4-15,12 4-1 0,-5-1-9 16,-7-3-7-16,12 8-6 0,-5-5-9 0,-7-3 8 0,17 5-11 16,-7 0 3-16,2-2-5 0,2 1-3 15,-4 4-2-15,1-4-8 0,2 1 1 0,0 3-3 16,-1-1-5-16,-3 0-3 0,3-1 0 0,-3-1 4 15,2 2-6-15,-2 2 2 0,2 1-3 0,-2 1-5 0,2 3 1 16,-4-4 2-16,2 2-6 0,-3-1 4 0,-1 0-3 16,-2-2-2-16,1 2 3 0,-2-1-2 0,-2-10 7 15,-2 17-14-15,1-6 9 0,-4-3 3 0,-2 5-4 16,-5-6 0-16,-2 3-4 0,4 0 4 0,-6-6 3 16,1 3-4-16,-3 0-1 0,-2-3 1 0,7-2 2 15,-6 4-12-15,2-4-2 0,2-2-18 0,5 1-26 16,10-1-6-16,-21-1-27 0,15-3-21 0,6 4-50 15,-15-14-133-15,11 4-311 0,4 10 138 0</inkml:trace>
        </inkml:traceGroup>
        <inkml:traceGroup>
          <inkml:annotationXML>
            <emma:emma xmlns:emma="http://www.w3.org/2003/04/emma" version="1.0">
              <emma:interpretation id="{9BCC04F7-B6F2-4D24-B520-57E6C1CA3015}" emma:medium="tactile" emma:mode="ink">
                <msink:context xmlns:msink="http://schemas.microsoft.com/ink/2010/main" type="inkWord" rotatedBoundingBox="5899,3641 8923,3594 8934,4327 5910,4374"/>
              </emma:interpretation>
            </emma:emma>
          </inkml:annotationXML>
          <inkml:trace contextRef="#ctx0" brushRef="#br0" timeOffset="23824.68">2233 2467 219 0,'0'0'256'0,"0"0"-26"16,0 0-23-16,0 0-21 0,0 0-22 0,0 0-18 15,0 0-7-15,0 0-10 0,0 0-2 0,3 24-6 16,-3-24-1-16,0 22-8 0,0-13-6 0,0 3-6 16,1 1-13-16,-1 1-3 0,0-4-7 0,0 5-5 15,3 2-4-15,-3-2-9 0,0-2-6 0,0 2-7 16,3-6 2-16,0 2-4 0,0 0-4 0,-2-4-6 0,-1-7-3 16,3 17-6-16,3-10 2 0,-6-7-11 0,0 17-16 15,3-10-24-15,-3-7-26 0,2 14-31 16,-2-14-25-16,3 11-27 0,-3-11-31 0,0 0-39 0,0 0-199 15,0 0-436-15,0 0 193 0</inkml:trace>
          <inkml:trace contextRef="#ctx0" brushRef="#br0" timeOffset="24022.93">2244 2304 218 0,'0'0'199'0,"-4"-7"-22"0,4 7-20 0,0 0-32 0,0 0-29 16,0 0-18-16,0 0-25 0,0 0-31 0,0 0-25 15,0 0-21-15,0 0-27 0,0 0-124 16,0 0-189-16,0 0 84 0</inkml:trace>
          <inkml:trace contextRef="#ctx0" brushRef="#br0" timeOffset="24345.77">2661 2348 53 0,'0'0'219'0,"0"0"-23"0,0 0-12 16,0 0-21-16,-32 11-16 0,23-7-15 0,9-4-13 16,-13 7-10-16,5 0-8 0,8-7-16 0,-14 10-5 15,9-3-10-15,5-7-5 0,-10 11-11 0,4-6-2 16,6-5-7-16,-2 10-2 0,-2-1-4 0,4-9-10 15,0 0 2-15,6 18 0 0,0-9-4 0,1-2-4 16,-4 1 1-16,4-1-7 0,2 4 1 0,-1-2-5 16,4-2 0-16,0 3 1 0,-2-2-5 0,4 2 1 0,-2-3-1 15,1 0-1-15,-3 3 1 0,4-2-4 16,-5-2 3-16,-2 2-4 0,2-3-2 0,-1 3 2 0,-8-8 1 16,12 7 1-16,-9-3 1 0,-3-4 1 15,4 10 5-15,-4-10 0 0,0 0 2 0,-13 15-5 16,2-9 0-16,5-2-2 0,-7 0-11 0,-2 3-20 0,1-4-24 15,1 0-22-15,1-1-31 0,-1-2-17 0,13 0-65 16,-23-2-121-16,23 2-329 0,-12-3 145 0</inkml:trace>
          <inkml:trace contextRef="#ctx0" brushRef="#br0" timeOffset="25610.07">3138 2453 177 0,'-3'-11'188'0,"0"5"-14"15,3 6-8-15,-6-21-8 0,4 13-17 0,-1-4-6 16,3 12-6-16,-6-16-11 0,6 16-11 0,-3-16-9 16,3 16-7-16,-1-15-12 0,1 15-5 0,1-17-6 15,-1 17-9-15,6-14-5 0,-3 3-6 0,3 4-5 16,2-3-2-16,1 1-7 0,1-3-4 0,2-1-2 16,3 0-5-16,0 0-1 0,4 2-3 0,4-5-1 15,1 2-2-15,1 0 2 0,0 0-7 0,-2-1-1 16,12-3 0-16,-11 5 0 0,5 0-6 0,-5 2 2 15,7 2 0-15,-6-2-2 0,-1 0 0 0,4 6 1 0,-4-4-2 16,2 2-3-16,-7 0 1 0,-3 0 3 0,4 4 0 16,-7-2 0-16,4 1-5 0,-2 0-2 15,-5 2 4-15,-10 2 3 0,22-3-2 0,-11 1-1 0,-11 2-3 16,18 2 2-16,-8-1-3 0,4 3 4 0,-6-2-3 16,0 3-2-16,4 4 3 0,-2-1 1 0,1 3-1 15,1 1-2-15,1 2 2 0,-1 0 6 0,1 6 1 16,-2-2-4-16,1 4 17 0,-2 1-4 0,-1-4 7 15,2 3 1-15,-2 2 6 0,-2-1 4 0,-1-2-2 16,0 4-3-16,-6 1-2 0,4-4-2 0,-1 3-3 16,0-8-3-16,0 3 4 0,-6-4 0 0,6 7-7 15,-3-5 3-15,3-1-3 0,-3 1 1 0,0-5-1 16,3-1-1-16,2 1-6 0,-2 0 3 0,3-2-2 16,-3-4 1-16,4 4 1 0,2-4 0 0,5 3-3 15,-5-6-2-15,4 0 1 0,6 0-2 0,-2 0-9 16,5-1-4-16,2-8-8 0,-5 3-7 0,4-3-7 15,-1-1-12-15,-5-2-6 0,8-2 0 0,-9 4 0 0,10-6-1 16,-7-1 2-16,-3 2 4 0,-2 1 5 0,-1 2 2 16,-1-1 6-16,-4 0 3 0,-2 3 11 0,4-1 12 15,-4 1 9-15,-6 6 9 0,6-11 1 0,-6 11 2 16,7-7-3-16,-7 7 1 0,0 0-4 0,6-5-2 16,-6 5 1-16,0 0-5 0,0 0 2 0,0 0-2 15,0 0-2-15,0 0 0 0,0 0 2 0,0 0-2 16,0 0 3-16,11 21 2 0,-11-21 3 0,6 12 1 15,-3-4 4-15,-3-8 1 0,6 16-1 0,-2-9 0 16,-1 1 1-16,6 2 0 0,-6-7 0 0,2 5 5 16,1-2 0-16,3 1 1 0,1-4-2 0,-10-3 0 15,22 5-5-15,-5-2 2 0,-1-1-2 0,1-4-3 0,2 2-2 16,9-3 3-16,-1 2-1 0,2-3-4 0,-7-2-1 16,8 2 2-16,-3-2 0 0,1-4-4 15,-3 2-1-15,-5 1-1 0,3-4-2 0,-6 1 3 0,1 3-4 16,-5-4 2-16,1 3 1 0,-8-1-6 0,-2 2 3 15,-1 0-1-15,-3 7-1 0,3-17 1 0,-3 17-3 16,0 0 1-16,-16-18-1 0,2 13 3 0,-2 0-3 16,-1 4 1-16,-2-2 1 0,-3 3 3 0,2 0-4 15,-5 3 2-15,6-1-3 0,-7 2 3 0,7 1-1 16,5 2 0-16,-2 0 1 0,3 0-3 0,4 0 4 16,1 0-5-16,2 0 2 0,6-7 1 0,-3 16-2 15,3-16 7-15,6 19-4 0,2-12-1 0,1 0 2 16,7 0 1-16,6 4-5 0,5-1 5 0,15-1 1 15,3-4-1-15,-1 2 1 0,3-1 1 0,0 0-7 16,-3 1-22-16,0 1-31 0,0-1-40 0,-3-3-48 16,1 0-47-16,-15-3-216 0,15 2-440 0,-11-1 195 0</inkml:trace>
          <inkml:trace contextRef="#ctx0" brushRef="#br0" timeOffset="24686.87">3576 2195 62 0,'0'0'218'0,"0"0"-13"0,0 0-8 0,0 0-4 0,12 27-9 15,-12-27-2-15,8 18-8 0,-5-5-7 0,3 0-13 16,3 2-8-16,-6 3-15 0,4-4-4 0,-1 4-15 16,-5-1-8-16,5 1-11 0,0-1-4 0,0-1-10 15,2 3-10-15,-8-1-3 0,3-4-11 0,0 9 1 16,0-7-3-16,0 0-7 0,-2 5-3 0,2-7-13 16,-3 3-24-16,0-3-20 0,0 3-30 0,-1-2-29 15,-2-3-28-15,0-1-20 0,-3 1-37 0,3-1-35 16,-5-3-197-16,8-8-422 0,-12 9 187 0</inkml:trace>
        </inkml:traceGroup>
        <inkml:traceGroup>
          <inkml:annotationXML>
            <emma:emma xmlns:emma="http://www.w3.org/2003/04/emma" version="1.0">
              <emma:interpretation id="{C39FC8C9-0A84-4B60-B668-C227E856D1B2}" emma:medium="tactile" emma:mode="ink">
                <msink:context xmlns:msink="http://schemas.microsoft.com/ink/2010/main" type="inkWord" rotatedBoundingBox="9963,3620 12123,3586 12138,4554 9979,4588"/>
              </emma:interpretation>
            </emma:emma>
          </inkml:annotationXML>
          <inkml:trace contextRef="#ctx0" brushRef="#br0" timeOffset="26558.59">6729 2101 39 0,'0'0'214'0,"0"-12"-20"0,0 12-8 0,0-12-11 0,0 12-13 16,0 0-16-16,-3-15-15 0,3 15-8 0,-10-12-15 16,7 5-14-16,3 7-8 0,-14-11-6 0,5 5-11 15,2 1-6-15,-5-3-5 0,3 3-9 0,-3 1-5 16,12 4-6-16,-25-3-3 0,8 2-4 0,5 0-2 15,-1 1-1-15,13 0-1 0,-19 2-6 0,8-2 3 16,11 0-4-16,-19 5-4 0,10 1-3 0,3-3 1 16,0 3-5-16,-2 1 0 0,5 3 1 0,-3 2-1 15,2 1 6-15,1 4 5 0,0-1 1 0,6 2 1 16,0 4 8-16,1 2 1 0,2-3 1 0,-3 0 2 16,5 4-2-16,4-2-1 0,-3 2-4 0,1-3 3 15,-1 2-2-15,2-2 0 0,0 3-2 0,-3-3-1 16,2 3-2-16,2-1 3 0,-6-6-5 0,2 3 2 15,-1-1-4-15,-1 4 0 0,0-1-5 0,-3-7 3 0,2 7-4 16,-1-4 1-16,-2-3-1 0,-1 0-1 0,3 8-2 16,-4-6-1-16,0 6 1 0,6-10 0 0,-4 3 0 15,-2 1-3-15,4-1-1 0,-2-1 1 0,1 0-1 16,-3 0-2-16,3-1 0 0,-3 0-16 0,0-2-21 16,0 4-13-16,0-3-24 0,-3 0-16 0,0 1-25 15,1-3-21-15,-2-4-39 0,1 2-50 0,3-10-147 16,-12 12-396-16,6-6 175 0</inkml:trace>
          <inkml:trace contextRef="#ctx0" brushRef="#br0" timeOffset="26921.94">6307 2655 177 0,'0'0'201'0,"-6"-7"-22"0,6 7-15 0,0 0-15 0,0 0-19 16,19-18-13-16,-2 14-10 0,-1-1-11 0,10-3-7 16,6 3-15-16,7 0-6 0,3-2-4 15,10 3-10-15,-6 0-1 0,2 0-10 0,-2 4 4 0,-1-3-4 16,-3-1 7-16,-2 4-7 0,-9 0-7 0,-5 2 0 16,-5-2 0-16,-5 3 0 0,-4-1-4 0,4 3 2 15,-5-2 4-15,-4 0 7 0,2 2 11 0,-9-5 3 16,11 8 3-16,-7-3 0 0,-4-5-1 0,8 15-3 15,-8-15-5-15,6 13-3 0,-6-5-1 0,0-8 0 16,3 14-4-16,-3-14-4 0,3 14-4 0,0-8-1 16,-3-6-3-16,4 12 0 0,-4-12-4 0,4 13-3 15,-1-3-3-15,-3-10-2 0,5 12-2 0,-5-12 3 0,9 11-6 16,-8-6-11-16,-1-5-23 0,6 14-29 0,-6-14-31 16,3 11-29-16,-3-11-30 0,0 0-28 15,0 0-51-15,0 0-187 0,0 0-438 0,0 0 194 16</inkml:trace>
          <inkml:trace contextRef="#ctx0" brushRef="#br0" timeOffset="27121.47">6965 2313 254 0,'0'0'258'0,"4"-9"-26"0,-4 9-24 0,6-8-17 0,-6 8-25 16,12-7-17-16,-12 7-22 0,13 0-30 0,-13 0-25 15,17 6-24-15,-17-6-24 0,13 9-16 0,-2-3-21 16,-5 1-20-16,1 2-13 0,1-1-17 0,-4 0-9 16,-1 3-12-16,5 1-20 0,-4-4-25 0,-1 3-86 15,1-1-234-15,1-1 104 0</inkml:trace>
          <inkml:trace contextRef="#ctx0" brushRef="#br0" timeOffset="27354.47">7121 2467 488 0,'8'6'38'16,"-4"1"17"-16,4 2 7 0,-2 0 0 0,0-4 12 15,-2 1 11-15,5 1 7 0,-2 0-1 0,-1 0 8 16,5 0 1-16,-2-4 3 0,4 2 0 0,2 0 2 0,-7-2-5 15,5 1-5-15,0 0-6 0,-1-1-5 0,-3-2-7 16,5 2-10-16,-4-2-4 0,-1 1-6 16,-9-2-5-16,17 6-4 0,-8-4-6 0,-9-2-7 0,11 5 0 15,-11-5-4-15,0 0 0 0,14 2 1 0,-14-2 6 16,0 0 5-16,0 0-4 0,0 0-5 0,0 0 1 16,12-9-7-16,-12 9-1 0,0 0-5 0,0 0 1 15,-6-20-3-15,6 20-3 0,0-17-2 0,0 17-2 16,3-17-11-16,1 8-9 0,1 0-8 0,2 2-16 15,4-2-9-15,1 0-20 0,1 2-13 0,2 1-20 16,1 1-24-16,4 0-26 0,7-5-32 0,-8 6-175 16,-1-3-379-16,10 2 168 0</inkml:trace>
          <inkml:trace contextRef="#ctx0" brushRef="#br0" timeOffset="27680.49">7867 2401 166 0,'0'0'203'0,"-45"2"-18"16,45-2-19-16,-15 2-17 0,15-2-13 0,-13 5-13 0,13-5-14 16,-15 4-12-16,12 0-4 0,3-4-11 0,-10 8-8 15,4-2-9-15,6-6-5 0,-8 14-5 0,4-7-3 16,4-7-11-16,-2 14 2 0,2-14-4 0,0 13-3 16,0-13-1-16,5 18-3 0,-2-12 2 0,6 6-4 15,-5-2-4-15,7-3 5 0,0 0-1 0,3 3 4 16,-2-2 1-16,4 2 6 0,2-2-1 0,-7-2-4 15,5 1-6-15,-3 3 0 0,-4-6-1 0,5 3-7 16,-7-2-1-16,2-1-1 0,-9-4 1 0,11 9-5 16,-11-9 12-16,3 7-2 0,-3-7-1 0,0 0-2 15,-26 15-2-15,1-10-4 0,5 3 2 0,1-5-3 16,-6 1-1-16,1-1-2 0,-1-3-12 0,-1 3-9 16,1-3-19-16,5 0-15 0,3 0-17 0,-1-4-22 15,3-2-17-15,3 6-30 0,1-7-32 0,7 0-202 0,-2-4-391 16,6 11 173-16</inkml:trace>
          <inkml:trace contextRef="#ctx0" brushRef="#br0" timeOffset="28114.41">8220 2555 233 0,'14'-9'218'0,"-4"3"-14"15,2 6-24-15,3-7-16 0,-1 4-15 0,3-4-16 16,1 4-17-16,-3-1-32 0,0 3-42 0,2 0-41 16,-2 0-45-16,-1-3-46 0,6 0-142 0,-1 2-251 0,5-3 111 15</inkml:trace>
          <inkml:trace contextRef="#ctx0" brushRef="#br0" timeOffset="27964.02">8228 2129 211 0,'0'0'201'0,"0"0"-20"15,0 0-10-15,0 0-13 0,0 0-12 0,-11 32-11 16,11-20 0-16,0 3-9 0,3-1-8 0,0 3 5 16,-1 6 2-16,2-7-5 0,4 7-7 0,-4 2-5 15,5-3-4-15,-3-2-7 0,3 2-6 0,2 2-1 16,-4-7-5-16,1 4-9 0,-2 3-8 0,1-8-2 0,5 4-9 16,-6-3-4-16,1 0-7 0,1 4-1 0,-2-4-6 15,-2 0-5-15,2-3-2 0,-3-1-16 0,-1 2-18 16,2-3-18-16,-2-1-28 0,-2-11-26 0,-2 20-30 15,-2-9-39-15,4-11-25 0,-8 11-56 0,1-9-175 16,7-2-430-16,-12 5 190 0</inkml:trace>
        </inkml:traceGroup>
        <inkml:traceGroup>
          <inkml:annotationXML>
            <emma:emma xmlns:emma="http://www.w3.org/2003/04/emma" version="1.0">
              <emma:interpretation id="{50EF7C3E-840D-4FF4-AE95-B549AAFEEDD8}" emma:medium="tactile" emma:mode="ink">
                <msink:context xmlns:msink="http://schemas.microsoft.com/ink/2010/main" type="inkWord" rotatedBoundingBox="12771,3708 16402,3651 16421,4868 12790,4924"/>
              </emma:interpretation>
            </emma:emma>
          </inkml:annotationXML>
          <inkml:trace contextRef="#ctx0" brushRef="#br0" timeOffset="28531.61">9411 2354 86 0,'13'-6'161'0,"-6"3"-14"0,-7 3-21 16,11-8-10-16,-11 8-9 0,10-2-9 0,-10 2-10 16,0 0-5-16,11-5-6 0,-11 5 4 0,0 0-1 15,7-4 7-15,-7 4-1 0,0 0-7 0,0 0-5 16,0 0-1-16,0 0 2 0,0 0-3 0,0 0-2 15,0 0-5-15,0 0-3 0,-28-13 0 0,28 13-3 16,-20 0-3-16,20 0 0 0,-29 8-5 0,12-6-6 16,-2 3 1-16,-5 2-1 0,6-1-3 0,-6 1 3 0,2 4-1 15,-3-1-2-15,7 0-4 0,1-2-4 0,-2 6-3 16,2-4 2-16,4 0-7 0,0 0-2 16,2 0-3-16,1 6 2 0,2-6-4 0,1 3 2 0,2-1-6 15,4-1 4-15,1 0 2 0,0-11 2 0,7 26 3 16,1-19 1-16,2 4 0 0,4 0 4 0,1-3 1 15,2 1-2-15,4 0 0 0,5-1 2 0,-2-4-8 16,-1 2 1-16,4-4-4 0,-1 1 1 0,-1-2-3 16,-7-1 3-16,7 2-7 0,-5-2-4 0,-3-3-8 15,0 3-16-15,1 0-22 0,0-3-18 0,-8 3-22 16,-10 0-21-16,21-4-18 0,-11 3-34 0,-10 1-26 16,18-7-25-16,-9 4-205 0,0-2-438 0,0-2 193 15</inkml:trace>
          <inkml:trace contextRef="#ctx0" brushRef="#br0" timeOffset="28743.42">9754 2505 22 0,'10'-3'253'0,"-10"3"1"16,0 0-6-16,6-10-2 0,-6 10-10 0,0 0-14 15,0 0-20-15,0 0-20 0,0 0-22 0,0 0-15 16,0 0-17-16,0 0-16 0,0 0-9 0,0 0-9 16,0 0-14-16,0 0-4 0,12 12-7 0,-12-12-1 15,4 12-9-15,2-6 3 0,-6-6-5 0,2 12-6 16,-2-12-7-16,6 13-2 0,-3-3-4 0,1-2-1 15,-1 2-2-15,2-3-5 0,-1 0-4 0,-1 3-8 16,-3-10-27-16,11 11-24 0,-8-3-30 0,3-2-37 16,-6-6-38-16,0 0-32 0,1 11-53 0,-1-11-222 0,0 0-480 15,0 0 213-15</inkml:trace>
          <inkml:trace contextRef="#ctx0" brushRef="#br0" timeOffset="28922.02">9821 2227 105 0,'1'-9'292'0,"4"-2"-31"0,-5 11-28 15,13-16-19-15,-5 7-26 0,-1 3-16 0,5-1-22 16,-3 1-31-16,4 3-29 0,-1-1-40 0,-1-1-30 16,-1 3-29-16,2-1-29 0,-12 3-28 0,19-7-39 15,-5 3-175-15,-5-4-302 0,1 6 133 0</inkml:trace>
          <inkml:trace contextRef="#ctx0" brushRef="#br0" timeOffset="29761.69">9982 2478 103 0,'0'0'192'0,"0"0"-17"16,0 0-14-16,34-11-19 0,-15 11-15 0,8-4-8 15,3 1-16-15,-2 5-6 0,4-2-11 0,8 1-12 0,-1-1-4 16,-9 4-2-16,-3-4-3 0,-2 4-3 0,2-1-1 16,-9 1-9-16,-3 2-1 0,2-2-3 0,-2 0 4 15,0 2-1-15,-3-2 2 0,-1-1 2 0,-2 5 0 16,-2-6 2-16,-7-2-4 0,15 7 1 0,-6-3-9 16,-3 0 0-16,-6-4 2 0,13 10 0 0,-4-10-2 15,0 4-4-15,2-3-2 0,-11-1-1 0,19 2-5 16,-4-2-2-16,-2 0-4 0,2-1-3 0,3-1-2 15,0-2-3-15,3-3-1 0,1 0 0 0,-4 0-3 16,5-7 2-16,-1 7-6 0,-1-6 1 0,-5 1-1 0,-2 2-2 16,4-3-2-16,-5 2 2 0,0 1 0 0,1-3 1 15,-7 7 5-15,1-1 10 0,-2-1 2 16,3 3 3-16,-9 5-6 0,0 0 0 0,7-11-7 0,-7 11-2 16,0 0-2-16,0 0-5 0,0 0 0 0,0 0 1 15,0 0-1-15,0 0 2 0,0 0-8 16,-6 32 3-16,5-14-2 0,-4-1 4 0,1 8-1 15,2 2-2-15,2-2 1 0,2 3 1 0,2 2-5 0,4 7 1 16,4 2 1-16,-1 1 1 0,7-1 1 0,0-3-1 16,2 1-1-16,2-1-2 0,3 1-4 0,2 0 5 15,0-1 0-15,0 1-2 0,-2 3 2 0,2-11 2 16,-8 6-3-16,5-4 2 0,-9-6-6 0,-1-2-3 16,-2-4-7-16,-12-3-1 0,0-1 0 0,-6-4 0 15,-6 2-2-15,-2-3-5 0,-8-1-4 0,-9-4 2 16,-2-1 5-16,-12-6 2 0,-3-3 0 0,2-6 1 15,-3 1 0-15,0-6 5 0,2 0-1 0,4-1 5 16,3-1 7-16,4-2 5 0,9 5-2 0,6-5 0 0,6 0-2 16,2 0-10-16,7-3-26 0,5 4-36 0,4-7-18 15,10 4-36-15,8-14-36 0,10 4-59 16,2-4-164-16,6 1-416 0,4 7 185 0</inkml:trace>
          <inkml:trace contextRef="#ctx0" brushRef="#br0" timeOffset="29165.22">10071 2076 112 0,'0'0'206'0,"8"13"-9"16,-8-13-9-16,3 11-9 0,1-3 1 0,-1 2-6 0,6 1-5 15,-1 5-5-15,-1 0-12 0,0 0-7 0,4 5-9 16,-1 3-7-16,1-2-10 0,-2 2-12 0,1-3-6 15,-4 2-9-15,2 0-9 0,-1 0-8 0,1-2-7 16,-1 1-6-16,-1-5-5 0,-2 1-6 0,1 2-2 16,-2-4-6-16,0 1-4 0,0-2-5 0,-2 1-2 15,1 1-5-15,-2-7-9 0,-2 4-16 0,2 1-14 16,-1-5-21-16,-4 0-29 0,4 1-23 0,1-11-25 16,-6 16-31-16,6-16-33 0,-5 11-58 0,5-11-159 15,0 0-422-15,0 0 187 0</inkml:trace>
          <inkml:trace contextRef="#ctx0" brushRef="#br0" timeOffset="30040.83">11654 2432 115 0,'0'0'275'0,"0"0"-12"16,0-12-18-16,0 12-24 0,0 0-20 0,0 0-20 15,0 0-20-15,0 0-14 0,0 0 0 0,0 0-1 16,0 0-2-16,0 0-3 0,0 0 2 0,13 36-13 15,-8-25-1-15,0 0 0 0,-2 2-6 0,3 0-5 16,2 2-5-16,-2-1-8 0,4-2-11 0,-2-2-6 0,1 4-16 16,-2-2-1-16,-1 0-10 0,5 1-3 0,-5-4-5 15,1 4-4-15,-1-6-5 0,-3 0-37 16,-3-7-28-16,7 17-28 0,-2-10-23 0,-5-7-38 0,1 11-38 16,-1-11-53-16,0 0-45 0,0 0-276 0,0 0-564 15,0 0 249-15</inkml:trace>
          <inkml:trace contextRef="#ctx0" brushRef="#br0" timeOffset="30217.27">11721 2182 157 0,'0'0'302'16,"-2"-15"-24"-16,2 15-30 0,0-11-27 0,0 11-20 15,5-11-23-15,-5 11-16 0,9-6-20 0,-9 6-23 16,0 0-31-16,21 6-35 0,-21-6-29 0,17 8-28 15,-9 0-31-15,2-3-31 0,1 3-37 0,2 0-64 16,-4 1-133-16,2-3-325 0,2 2 144 0</inkml:trace>
          <inkml:trace contextRef="#ctx0" brushRef="#br0" timeOffset="30513.49">12050 2441 199 0,'0'0'220'0,"6"15"-7"0,-3-8-7 0,2 3-11 15,1 0-15-15,0-2-14 0,0-1-14 0,-6-7-13 0,9 16-11 16,-2-10-17-16,-1 4-6 0,0-3-10 0,-2 0-8 16,1-1-6-16,-5-6-12 0,12 11-3 15,-5-8-8-15,2 2 0 0,-9-5-8 0,11 2-1 16,-11-2-10-16,0 0 2 0,25-10-9 0,-16 6-1 0,3-6-8 16,0 3-10-16,1-6-3 0,2 2 1 0,2-1-6 15,2-3-2-15,-6 0 0 0,1 4 3 0,2 1-6 16,1-1 3-16,-1 5-8 0,-1-5 7 0,1 4 0 15,-1 4-1-15,3-2-2 0,-1 3 1 0,0 2-3 16,3 0-2-16,-4 3 5 0,1 2 0 0,2 4 2 0,3 2 0 16,-1-1 0-16,2 4-1 0,-2 4-5 0,-2 2-34 15,0-4-32-15,-1 3-56 0,5-2-60 16,-13-2-218-16,8 4-437 0,0 0 194 0</inkml:trace>
        </inkml:traceGroup>
        <inkml:traceGroup>
          <inkml:annotationXML>
            <emma:emma xmlns:emma="http://www.w3.org/2003/04/emma" version="1.0">
              <emma:interpretation id="{3C8190DE-C1AA-4869-90B7-B7E059220C25}" emma:medium="tactile" emma:mode="ink">
                <msink:context xmlns:msink="http://schemas.microsoft.com/ink/2010/main" type="inkWord" rotatedBoundingBox="17608,3319 21870,3252 21882,4024 17620,4090"/>
              </emma:interpretation>
            </emma:emma>
          </inkml:annotationXML>
          <inkml:trace contextRef="#ctx0" brushRef="#br0" timeOffset="32265.68">15433 2255 83 0,'0'-11'326'0,"0"11"-23"0,0 0-25 0,0 0-29 0,0-17-27 15,0 17-30-15,0 0-16 0,0 0-21 16,0 0-14-16,0 0-14 0,0 0-13 0,0 0-11 0,0 0-9 16,-2 44-10-16,4-34-8 0,-1-2-6 0,1 7-8 15,1-6-9-15,0 6-1 0,3-2-6 0,0-1-6 16,0-2-3-16,-2-3-1 0,1 2-5 0,1-3-3 15,1-1-7-15,2 2 7 0,-9-7-1 0,15 8-4 16,-6-6-3-16,3-1-2 0,3-1-9 0,-15 0-2 16,25-5-13-16,-9-3-8 0,-5 2 0 0,5-4 1 15,-1-1-5-15,-3-2-8 0,3-5 2 0,-2 2 6 16,-1-1-2-16,2-3 6 0,-5 7 0 0,3-3 0 16,-6 5 6-16,1-2 12 0,-1 6 2 0,-3 1 6 15,-3 6-1-15,5-11-10 0,-5 11 1 0,0 0 1 16,0 0 0-16,0 0-3 0,0 0 0 0,0 0 0 15,0 0 0-15,0 0 1 0,0 0 1 0,-6 42 1 16,4-29-3-16,4 0 2 0,2 0-4 0,-1 2 4 0,1-5-11 16,-1 5-8-16,0-6-16 0,3 6-18 0,2-8-19 15,-2 2-28-15,1 2-28 0,1-6-37 16,1-2-49-16,3-1-189 0,4-4-432 0,-1-2 192 0</inkml:trace>
          <inkml:trace contextRef="#ctx0" brushRef="#br0" timeOffset="32807.16">16104 2311 236 0,'0'0'234'15,"0"0"-20"-15,0 0-20 0,19-16-18 0,-10 10-15 16,11 3-19-16,-1 1-14 0,8-2-16 0,3 3-9 16,-2-3-9-16,0 4-7 0,-1 0-3 0,3 0-8 15,-5 0-9-15,2 0 4 0,-3 4-7 0,-5-3-7 16,1 0-3-16,-2 4-4 0,-2-3-3 0,-5 2-4 15,1 1-1-15,-4-2 5 0,3 3 0 0,-4-1 5 16,1 1 2-16,-2 0-6 0,1 1 0 0,-1 0-5 0,0 4-4 16,-1-4-1-16,1 1-6 0,-2-2-4 15,1 4 0-15,-5-10-1 0,4 15-6 0,1-12 2 16,-5-3-3-16,5 13-1 0,-5-13-2 0,8 10-3 0,-8-10-7 16,0 0-16-16,6 9-20 0,-6-9-22 0,0 0-28 15,0 0-48-15,0 0-69 0,0 0-254 16,0 0-487-16,22-18 216 0</inkml:trace>
          <inkml:trace contextRef="#ctx0" brushRef="#br0" timeOffset="32512.92">16198 1816 166 0,'0'0'236'0,"0"0"-29"0,0 0-20 0,0 0-15 16,0 0-19-16,0 0-13 0,0 0-9 0,-9 33-9 15,9-17-6-15,-2 3-7 0,5-2-9 0,-3 8-5 16,5-1-3-16,-5 1-7 0,1 1-7 0,4 1-7 15,-2 3-3-15,1-3-10 0,2 0-3 0,0 0-7 16,-3 0-4-16,2-1-6 0,-2-2 2 0,3 2-8 16,-2-2 0-16,2-2-16 0,-6-4-24 0,2-2-23 0,-1-1-32 15,-1 1-30-15,2-3-44 0,1-2-56 16,-3-11-168-16,1 17-392 0,-1-17 174 0</inkml:trace>
          <inkml:trace contextRef="#ctx0" brushRef="#br0" timeOffset="32993.61">16647 1938 320 0,'0'0'302'0,"-12"-11"-30"0,12 11-33 16,-9-5-25-16,9 5-24 0,0 0-14 0,0 0-26 15,0 0-22-15,0 0-29 0,0 0-24 0,-8 18-25 16,8-18-21-16,0 0-27 0,8 22-31 0,-5-14-24 16,3 3-35-16,1 0-43 0,-1 3-194 0,2-4-350 15,2 1 155-15</inkml:trace>
          <inkml:trace contextRef="#ctx0" brushRef="#br0" timeOffset="33303.45">16948 2297 59 0,'10'6'247'0,"-10"-6"-18"0,14 7-16 16,-7-6-18-16,5 0-19 0,3 4-15 0,0-5-12 15,2 5-15-15,2-4-12 0,0 2-14 0,-2-2-7 16,2 2-13-16,2-5-7 0,-3 4-10 0,1-2-6 16,-2-2-5-16,1 1-6 0,-5 0-6 0,-1-3-3 15,0-1-1-15,-3 0 6 0,-2-1 0 16,4 0 0-16,-11 6-1 0,9-15-6 0,-5 5-2 0,-4 1-7 15,0 9-6-15,-9-26 3 0,0 12-5 0,0 1 1 16,-3-2 2-16,-6-2 5 0,2 2 2 0,-8-1 1 16,3 2-1-16,2 7 0 0,1-2-5 0,3 3-3 15,-1 0-4-15,-1 5-2 0,1-1-2 0,4 0 3 16,12 2-11-16,-25 4-7 0,16 0-22 0,-5 1-17 16,5 0-14-16,6 3-26 0,3-8-24 0,-6 16-27 0,6-16-35 15,6 17-45-15,-3-8-211 0,9-3-450 16,-1 2 200-16</inkml:trace>
          <inkml:trace contextRef="#ctx0" brushRef="#br0" timeOffset="33665.73">17668 2185 168 0,'0'0'260'0,"0"0"-29"0,0 0-25 16,0 0-21-16,0 0-16 0,0 0-19 0,8 12-17 15,-8-12-11-15,6 10-11 0,-2-2-11 0,-4-8-10 16,5 12-9-16,-1-5-7 0,1 1-8 0,-5-8-11 16,7 15 0-16,-5-8-8 0,2 0-1 0,-4-7-4 15,8 13-6-15,-8-13-1 0,3 11-6 0,-3-11 2 16,6 5-2-16,-6-5-1 0,0 0 0 0,11 3-4 16,-11-3-3-16,0 0-2 0,23-7-2 0,-13 0-2 0,4 2 0 15,1-6-1-15,1 2 1 0,5-8-7 16,0 3 0-16,-2-3-2 0,4-1-3 0,2 5 0 15,0-3-1-15,-2 3 0 0,0 3-2 0,3 2-1 0,-4 1 0 16,-4 1 3-16,-3 2-2 0,0 2-3 0,1 3 0 16,-2 0-4-16,1 5 1 0,-6-1 3 0,3 5-1 15,-5-2 2-15,3 4-1 0,-1 2-3 0,-3 1 7 16,-1-1-2-16,-2 4-9 0,0-1-23 0,0-2-23 16,-3 3-31-16,0 1-42 0,1-5-94 0,-2 2-145 15,1-7-397-15,0-9 175 0</inkml:trace>
          <inkml:trace contextRef="#ctx0" brushRef="#br0" timeOffset="31305.64">14179 2041 105 0,'-11'2'208'0,"1"1"-15"0,-2-2-11 0,-2 7-16 15,-4-4-18-15,2 3-9 0,-8 4-13 0,5-3-11 16,2 0-12-16,-1-1-6 0,5 1-10 0,1 0-9 15,2 1-7-15,-2 1-11 0,6-2-4 0,-2-1-5 16,2-1-4-16,0 4-3 0,6-10-8 0,-4 16-1 16,4-16-2-16,4 20-2 0,-2-9-3 0,5-1-3 0,2 1 0 15,2-1-5-15,1 1-1 0,3 2-4 0,1-6 2 16,5 6-1-16,0-1-8 0,-3-1 3 16,-2-5 2-16,3 3-7 0,-1-4 5 0,-1 1 2 0,-1 0-5 15,-2 3-1-15,0-6-3 0,-3 1-1 0,-1 2 7 16,1-2-5-16,-4 0-2 0,-7-4 1 0,14 6-1 15,-8-1 5-15,-6-5 7 0,9 6 8 0,-9-6 5 16,4 7 8-16,-4-7 6 0,0 0-2 0,0 0 7 16,-15 18-4-16,5-15-4 0,-4 4-2 0,-4-3 0 0,2-1-8 15,-3 1 3-15,1-4-7 0,-2 5 0 16,4 1-5-16,-5-6-2 0,3 3-17 0,3 0-16 16,-1 0-28-16,5-2-27 0,11-1-31 0,-16 3-15 0,16-3-27 15,0 0-42-15,0 0-45 0,0 0-125 0,0 0-384 16,0 0 170-16</inkml:trace>
          <inkml:trace contextRef="#ctx0" brushRef="#br0" timeOffset="31606.04">14465 2384 11 0,'0'0'226'0,"0"0"-27"0,0 0-27 16,13 1-15-16,-13-1-16 0,0 0-14 0,6 10-11 15,-6-10-8-15,5 12-17 0,-1-8-4 0,-4-4-10 16,11 10-6-16,-8-5-9 0,6 1-6 0,0 1 1 15,5-3-8-15,-2 2-4 0,6 1-1 0,-1-5-6 16,1 0-2-16,1 0 1 0,6-2 5 0,-7 0 2 16,2 0 0-16,-1-4 0 0,-1 2 5 0,-3-5-2 15,-2 4 6-15,-2-4-2 0,-1 0 3 0,-4 0 0 16,0-3-9-16,-2-4-3 0,-4 14-6 0,-10-25-5 16,1 10-2-16,-4-1-4 0,-7 1-3 0,-4 2-2 0,1-1-1 15,-4 3-4-15,-11-2-4 0,10 5 1 16,-2 1-1-16,0 1 1 0,4 3-4 0,0 2-15 15,7 1-20-15,4 1-21 0,-1-1-17 0,5 2-15 0,1 2-17 16,10-4-10-16,-14 5-25 0,14-5-54 0,0 0-161 16,0 0-375-16,0 0 166 0</inkml:trace>
          <inkml:trace contextRef="#ctx0" brushRef="#br0" timeOffset="31881.5">14987 1686 98 0,'0'0'265'0,"0"0"-30"0,0 0-28 16,0 0-26-16,0 0-10 0,0 0-11 0,0 0-7 16,0 0-7-16,0 41-11 0,1-27 3 0,1 11-9 0,2-1-8 15,-2 2-9-15,-1 2-4 0,2-1-7 0,-3 0-5 16,3 10-10-16,0-2-10 0,-6-5-3 15,3 5-7-15,-1-7-8 0,-1 2-3 0,-1 6-7 0,2 2-3 16,-4-10-1-16,2 8-9 0,-1-10-16 0,1 1-31 16,0 0-24-16,1-4-36 0,1-4-30 0,2-3-30 15,4 0-45-15,-2 0-60 0,4-2-163 0,4-4-431 16,4-3 191-16</inkml:trace>
        </inkml:traceGroup>
      </inkml:traceGroup>
    </inkml:traceGroup>
    <inkml:traceGroup>
      <inkml:annotationXML>
        <emma:emma xmlns:emma="http://www.w3.org/2003/04/emma" version="1.0">
          <emma:interpretation id="{B4883866-6B60-42F3-AE83-E01048959C4B}" emma:medium="tactile" emma:mode="ink">
            <msink:context xmlns:msink="http://schemas.microsoft.com/ink/2010/main" type="paragraph" rotatedBoundingBox="7752,5772 26853,5197 26884,6235 7784,68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9489D6C-0CC3-4DA7-B001-F34FFD429869}" emma:medium="tactile" emma:mode="ink">
              <msink:context xmlns:msink="http://schemas.microsoft.com/ink/2010/main" type="line" rotatedBoundingBox="7752,5772 26853,5197 26884,6235 7784,6810"/>
            </emma:interpretation>
          </emma:emma>
        </inkml:annotationXML>
        <inkml:traceGroup>
          <inkml:annotationXML>
            <emma:emma xmlns:emma="http://www.w3.org/2003/04/emma" version="1.0">
              <emma:interpretation id="{A436C7A7-D76A-4753-91CC-81D466D85B5D}" emma:medium="tactile" emma:mode="ink">
                <msink:context xmlns:msink="http://schemas.microsoft.com/ink/2010/main" type="inkWord" rotatedBoundingBox="7757,5927 8959,5891 8985,6774 7784,6810"/>
              </emma:interpretation>
            </emma:emma>
          </inkml:annotationXML>
          <inkml:trace contextRef="#ctx0" brushRef="#br0" timeOffset="35388.59">4532 4377 36 0,'0'0'211'0,"-1"-15"-11"0,1 15-8 15,0 0-12-15,0 0-11 0,0-14-8 0,0 14-7 16,0 0-4-16,1-14-13 0,-1 14 0 0,0 0-1 16,-4-13-7-16,4 13-7 0,0 0-13 0,-9-11-7 15,9 11-9-15,-8-9-13 0,8 9-9 0,-12-2-7 16,12 2-7-16,-16 0-5 0,16 0-4 0,-25 4-6 15,5 1-4-15,4 3-7 0,-11 0-1 0,2 2-5 16,2 3-2-16,-4-1-2 0,2 2 0 0,6 0-6 16,-7 2 1-16,5-1-5 0,2 1 3 0,-3-1-6 15,2 2 1-15,10-3-1 0,-5 3-3 0,5-5 1 0,1 5-2 16,1-4-1-16,2 1 2 0,0 1 1 0,3-3-2 16,-1 4 1-16,4-2 1 0,-3 0 0 0,6-1-1 15,0 2-1-15,1-5 2 0,-1-2-2 0,6 5-1 16,2-2 0-16,-2 0 1 0,4-2-2 0,0-2-1 15,2 4 0-15,2-5 5 0,-1-1-2 0,-2-1 2 16,-1 3-2-16,6-4-4 0,-2 3-13 0,-1-2-7 16,2-2-8-16,1-1-13 0,-2 2-19 0,7-2-20 15,-9 1-21-15,4-2-28 0,2-3-34 0,4 0-54 16,-5 2-176-16,9-5-424 0,-3 1 187 0</inkml:trace>
          <inkml:trace contextRef="#ctx0" brushRef="#br0" timeOffset="37207.69">4859 4780 33 0,'-6'4'177'15,"-2"0"-25"-15,8-4-4 0,-11 10-6 0,3-4-12 16,8-6-6-16,-6 7-11 0,6-7-6 0,-6 9-6 15,6-9-11-15,0 11-7 0,0-11-2 0,0 0-2 16,0 15-5-16,0-15-5 0,12 7-6 0,-12-7-2 16,13 9-8-16,-7-5-4 0,5 3-2 0,1-4-7 15,-2 2-1-15,7-2-3 0,-1 2-4 0,3-3-3 16,-2-1-5-16,2 0-2 0,1 1-1 0,-4-2 0 0,2 4-5 16,-2-3-3-16,-5 2 1 0,-1-2 0 0,2-1-8 15,-1 3 2-15,-11-3-2 0,19 5 1 0,-13-2 1 16,-6-3-5-16,13 8 0 0,-7-3 3 0,0 4 0 15,-3 0-3-15,2 0 2 0,1 8-4 16,-3-6-2-16,1 0 2 0,2 2 3 0,-3-1-1 0,0 3-4 16,0-3 4-16,2 0-6 0,-2 2 6 0,0-5 2 15,0 1-4-15,-1-2-2 0,-2-8 4 0,0 17 0 16,0-17 5-16,-2 15 4 0,2-15-2 0,-11 10 2 16,-1-4 0-16,-1 0-3 0,-1-1 1 0,-2-1 3 15,-2-2-4-15,-1-2-2 0,-1 1 2 0,1-1-11 16,-2-1-20-16,2 1-20 0,4 0-18 0,-2-2-18 15,4 2-26-15,-1-8-27 0,1 5-212 0,4-2-369 0,3-1 164 16</inkml:trace>
          <inkml:trace contextRef="#ctx0" brushRef="#br0" timeOffset="36766.74">4953 4665 47 0,'0'0'198'0,"0"0"-11"0,0 0-14 15,0 0-17-15,0 0-14 0,0 0-17 0,0 0-10 16,0 0-11-16,0 0-8 0,0 0-7 0,0 0 1 15,0 0-2-15,0 0-4 0,-3 24-8 0,3-24-2 16,0 0-1-16,0 0 3 0,-3 19-7 0,3-19-1 16,-5 12-2-16,5-12-4 0,-3 11 0 0,3-11-6 15,-9 12-1-15,9-12-9 0,-7 10-1 0,7-10-2 16,-6 8-6-16,6-8-4 0,0 0-1 0,-6 9-2 16,6-9-2-16,0 0-6 0,-7 6-2 0,7-6 4 0,0 0-5 15,0 0 0-15,0 0 8 0,0 0 1 16,-6 8 5-16,6-8 5 0,0 0 4 0,0 0-1 15,0 0-8-15,0 0-1 0,0 0-4 0,0 0-2 0,0 0-3 16,0 0-4-16,0 0-1 0,0 0-1 16,0 0-2-16,19-28-1 0,-19 28-4 0,9-9 0 0,-9 9-1 15,10-8-2-15,-1 5-3 0,-9 3 1 0,18-9-4 16,-9 3 1-16,2 4 2 0,4-2 0 0,-2 1-2 16,3-1 2-16,1 3 1 0,2-2 0 0,1-1-4 15,-4 3-2-15,3-4 1 0,1 5 2 0,-1-4-3 16,-2 3-2-16,-1 1 6 0,-1-1-3 0,-2 1-3 15,1-3 3-15,-14 3 1 0,19 3-5 0,-7-3-4 16,-12 0-3-16,13 1-6 0,-13-1-2 0,11 1-12 16,-11-1-4-16,0 0-10 0,12 4-5 0,-12-4-20 15,0 0-22-15,0 0-17 0,0 0-22 0,0 0-38 16,0 0-41-16,0 0-180 0,-26 14-421 0,26-14 188 0</inkml:trace>
        </inkml:traceGroup>
        <inkml:traceGroup>
          <inkml:annotationXML>
            <emma:emma xmlns:emma="http://www.w3.org/2003/04/emma" version="1.0">
              <emma:interpretation id="{E82F9BF1-6A88-438C-944C-28CC54F5452D}" emma:medium="tactile" emma:mode="ink">
                <msink:context xmlns:msink="http://schemas.microsoft.com/ink/2010/main" type="inkWord" rotatedBoundingBox="9768,5711 9973,5705 9999,6552 9794,6558"/>
              </emma:interpretation>
            </emma:emma>
          </inkml:annotationXML>
          <inkml:trace contextRef="#ctx0" brushRef="#br0" timeOffset="38517.65">6279 4112 159 0,'3'-14'177'15,"-3"14"-9"-15,0 0-3 0,0 0-14 0,0-9-8 0,0 9-3 16,0 0-16-16,0 0-6 0,0 0-10 16,0 0-7-16,0 0-14 0,0 0-8 0,0 0-6 0,-24 3-7 15,24-3-2-15,-18 19-2 0,4-9 0 0,6 12-3 16,-6 0 0-16,1 4 1 0,-7 5-1 0,8 5-4 16,-3 3-3-16,-2-2-4 0,12 2-4 0,-4 0-5 15,9-1-2-15,-4-1-7 0,4 2-1 16,1-1-1-16,2-11-4 0,3-1-2 0,2 11 0 0,-2-8-1 15,-1-1 0-15,3-3-7 0,-2 1 3 0,1-1-3 16,-1-3 3-16,0 0-5 0,8-3 0 0,-8-3-6 16,1-4-14-16,-1-1-11 0,-3 3-11 0,5-2-13 15,-3-5-16-15,1-1-20 0,6 1-29 0,-1-4-25 16,5-4-60-16,-2-2-170 0,5-1-393 0,9-4 174 16</inkml:trace>
        </inkml:traceGroup>
        <inkml:traceGroup>
          <inkml:annotationXML>
            <emma:emma xmlns:emma="http://www.w3.org/2003/04/emma" version="1.0">
              <emma:interpretation id="{CBD1FAED-CD35-45B4-A69F-3DBDBC34B723}" emma:medium="tactile" emma:mode="ink">
                <msink:context xmlns:msink="http://schemas.microsoft.com/ink/2010/main" type="inkWord" rotatedBoundingBox="10485,5904 13832,5803 13856,6597 10509,6698"/>
              </emma:interpretation>
            </emma:emma>
          </inkml:annotationXML>
          <inkml:trace contextRef="#ctx0" brushRef="#br0" timeOffset="39833.9">7739 4575 104 0,'12'-7'270'0,"-12"7"-19"0,7-11-18 0,-7 11-24 0,12-10-25 15,-6 7-19-15,1-3-13 0,2 1-17 0,2-1-17 16,-1-3-8-16,7 3-11 0,-4-1-14 0,1 0 0 16,0 0-10-16,0-3-11 0,-1-1-4 0,-2 7-10 0,-2-6-4 15,-2 1-5-15,1 0-3 0,-4-1-7 16,-4 10-4-16,0-17-7 0,0 17-6 15,-6-15-5-15,6 15 2 0,-13-13-2 0,-2 11-3 0,-3 0-3 0,-2 2-1 16,-5 6 1-16,-2 1-1 0,3-2 1 0,-2 6-3 16,8-1 3-16,-3 3-4 0,4-5-2 15,7 6 1-15,-3-2 2 0,2 1 1 0,2 4 1 0,6-5-7 16,2 4 4-16,2 0 1 0,4-2 2 0,4 1-1 16,1-3 3-16,8 3-1 0,0-4-1 0,6 3 2 15,1-4-2-15,3-6-1 0,1 3 3 0,4 0-4 16,7-7 0-16,-12 0 5 0,2 0-5 0,-2-3 4 15,4 0-2-15,-9 0-1 0,-2-1 0 16,-1-1-1-16,-1-1-2 0,-4-3 7 0,7 0-7 0,-5-1-1 16,-4 3 2-16,-2 2 5 0,-1-4-4 0,2 4 1 15,-3 0-2-15,1 1-2 0,-10 4 0 0,14-4 0 16,-14 4-2-16,10 0 2 0,-10 0 0 0,17 4 0 16,-10 0-3-16,-7-4 5 0,14 10 3 0,-8-5-2 15,7 4 0-15,-7-2 4 0,1 3 0 0,1-4 6 16,1 4-3-16,0-2 4 0,-2-3-3 0,1 2-4 0,-1-1 5 15,-1 0 4-15,-6-6-3 0,12 8-1 16,-12-8 8-16,10 4 15 0,-10-4 9 0,0 0 5 16,6 4-3-16,-6-4-3 0,0 0 1 0,0 0-7 0,0 0-4 15,0 0-2-15,-7-36-2 0,5 24-1 0,-2-4-5 16,3 5 0-16,-1-6-3 0,2 3-2 0,2-4 0 16,-2 0-7-16,4 2-3 0,0 0-6 0,5 1-16 15,0 1-16-15,-1 3-16 0,-1 4-18 0,5-3-21 16,0 5-18-16,2-1-11 0,-5 2-23 0,2 3-12 15,-11 1-19-15,27-2-26 0,-16 4-166 0,-1-1-391 16,-10-1 173-16</inkml:trace>
          <inkml:trace contextRef="#ctx0" brushRef="#br0" timeOffset="40455.75">8689 4450 203 0,'0'0'205'0,"0"0"-16"0,18-1-5 0,-18 1-14 0,0 0-13 15,13-2-14-15,-13 2-12 0,12 2-9 0,-12-2-7 16,15 7-10-16,-6-3-4 0,0 1-8 15,0 0-10-15,3 3-6 0,-3-1-7 0,-2 0-10 16,5 3-4-16,-6-3-3 0,1 2-3 0,1-1-7 0,-2 0-6 16,0-2-3-16,-2 1-1 0,-4-7-5 0,6 14 1 15,-3-7-6-15,-3-7 0 0,5 7-2 0,-5-7-1 16,0 13-4-16,0-13-1 0,0 0 1 0,0 0 4 16,0 0-5-16,0 0 1 0,0 0-5 0,0 0-8 15,0 0-8-15,0 0-10 0,0 0-7 0,0 0-4 16,0 0-5-16,0-35-10 0,3 21-5 0,4-2 0 15,4 2 0-15,-2 1 6 0,4-3 0 0,0 2 6 16,-1 1 4-16,2-1 7 0,-4 6-2 0,1-4 20 16,1 1 18-16,-2 6 7 0,-3-2 4 0,1 0 5 0,-8 7-3 15,13-6-1-15,-13 6-3 0,12-6-1 16,-12 6-1-16,11 0 0 0,-11 0-2 0,13 8 0 16,-13-8 0-16,12 11 1 0,-6-4-2 0,0 1 1 0,-3 0 0 15,1 1 1-15,1 1-3 0,1-3-5 0,-5 4 0 16,-1-11 1-16,6 17-4 0,-4-10 2 0,-2-7-1 15,4 15-2-15,-4-15-1 0,5 9 2 0,-5-9-1 16,3 11 0-16,-3-11-5 0,6 7 3 0,-6-7 2 16,7 5 2-16,-7-5-8 0,0 0-2 0,11 1-8 15,-11-1-9-15,0 0-8 0,18-6-1 0,-11-1-6 16,0-1-9-16,2 3 9 0,-1-2-1 0,1-7-3 16,1 3 7-16,-1-1-1 0,2-1 8 0,-2 3 2 15,0-4 5-15,-1 1 14 0,-3 2 4 0,1 3 13 0,0 0 8 16,0 0 7-16,0 1 9 0,-6 7 4 15,7-11 5-15,-7 11-6 0,8-8 0 0,-8 8-9 16,4-8-1-16,-4 8-7 0,0 0-2 0,0 0-1 0,0 0-7 16,0 0 1-16,0 0 2 0,27 15-4 0,-24-8 2 15,3-2-1-15,0 5 4 0,-2-1-2 0,5 3 0 16,-4 2-3-16,2-2 0 0,-1 0-1 0,2 2 1 16,-1-3-4-16,-1 2-2 0,2-1-11 0,-2-1-20 15,0-2-20-15,-1 1-20 0,1 1-27 0,-3-3-26 16,3-2-14-16,0 1-11 0,-6-7-8 0,12 10-9 15,-4-9-36-15,-8-1-130 0,15 0-351 0,-15 0 155 16</inkml:trace>
          <inkml:trace contextRef="#ctx0" brushRef="#br0" timeOffset="40729.07">9597 4478 102 0,'12'-11'128'0,"0"0"13"0,-5-2 5 16,2 2 11-16,-3 3 2 0,0-4 1 0,0 4-2 16,0 1-6-16,-3 0-7 0,-3 7-10 0,12-5-20 0,-12 5-11 15,0 0-10-15,7-8-13 0,-7 8-5 0,0 0-7 16,0 0-10-16,12 15-2 0,-12-15-6 15,6 12-3-15,-3-4-1 0,0 1-8 0,-1 2 1 0,4-4-4 16,-3 7-1-16,6-2-4 0,-3-4-3 16,1 3-2-16,2 0 3 0,2-2-6 0,-1 2 3 0,2-6-2 15,3 2 6-15,-3-5 0 0,6 3 1 0,-3-5 7 16,2-1 4-16,0-4 2 0,-1 3 4 0,4-6-1 16,-5 2 4-16,-1-4-8 0,7-7-2 0,-3 2-4 15,0-5 3-15,-1 4-7 0,0-4-4 0,-2 3-6 16,3-3-1-16,-7 2-5 0,2-2-18 0,-1 8-17 15,0-3-11-15,-5 4-16 0,1 5-26 0,-2-1-29 16,1 1-24-16,-7 6-40 0,11-8-38 0,-11 8-234 0,0 0-472 16,10-10 209-16</inkml:trace>
          <inkml:trace contextRef="#ctx0" brushRef="#br0" timeOffset="39239.81">6887 4509 84 0,'-16'-17'235'0,"4"1"-9"0,1 1-14 15,-1 1-10-15,5-1-18 0,0 2-17 0,2 1-15 0,4 1-16 16,1-4-15-16,3 0-10 0,1 8-10 0,5-5-11 16,9-1-13-16,-3 3-5 0,10-1-9 15,0 3-3-15,4 2-9 0,10-4-5 0,-11 6-3 0,5 0-2 16,-3 4-4-16,-2-2-9 0,3 8 2 0,-11-2-3 16,3 2-5-16,-5 2-2 0,-6 1 0 0,0 6-1 15,-1-3-4-15,-2 4-1 0,1-1 0 0,-4 2 2 16,-6-1-2-16,-4-1 0 0,-1 2-2 0,-2 1 1 15,-2 2-4-15,1-4 1 0,-4-1 0 0,2-1-8 16,-1 1-26-16,-1-1-30 0,4 0-22 0,-3 0-34 16,7-5-42-16,1 0-54 0,0-1-161 0,3-8-397 15,0 0 176-15</inkml:trace>
          <inkml:trace contextRef="#ctx0" brushRef="#br0" timeOffset="38940.56">7077 4558 66 0,'3'7'229'0,"-3"-7"-9"0,4 23-19 16,0-10-12-16,1 1-26 0,-1 5-5 0,1-1-11 16,-2 6-15-16,0 0-13 0,4 1-6 15,-1-3-19-15,-3 7-4 0,3-5-15 0,-6 2 1 16,0-8-11-16,5 9-3 0,-4 1-6 0,-1-5-4 0,-1 1-15 16,-1-2-16-16,-1-4-18 0,2 0-21 0,-1-4-15 15,-4-2-23-15,5-1-19 0,-4 0-18 0,5-11-24 16,-4 13-19-16,4-13-171 0,-6 8-332 0,6-8 146 15</inkml:trace>
        </inkml:traceGroup>
        <inkml:traceGroup>
          <inkml:annotationXML>
            <emma:emma xmlns:emma="http://www.w3.org/2003/04/emma" version="1.0">
              <emma:interpretation id="{44934104-DEAA-468F-884D-434985569B98}" emma:medium="tactile" emma:mode="ink">
                <msink:context xmlns:msink="http://schemas.microsoft.com/ink/2010/main" type="inkWord" rotatedBoundingBox="14072,5639 17645,5532 17665,6192 14092,6299"/>
              </emma:interpretation>
            </emma:emma>
          </inkml:annotationXML>
          <inkml:trace contextRef="#ctx0" brushRef="#br0" timeOffset="41508.18">10414 4505 161 0,'0'0'168'0,"0"0"-13"0,0 0-9 16,24-9-13-16,-10 5-10 0,5 1-7 0,0 1-12 16,4-1-4-16,7 0-12 0,-1 2-1 0,4-1-6 15,6-2-6-15,-8 3-7 0,-1-2-4 0,9 3-5 16,0 0-7-16,-7 0 0 0,-3 0-1 0,-2-4-4 16,-1 3-3-16,4-3 0 0,-6 4-1 0,3-3-4 15,-8 3-2-15,7-4-6 0,-5 4-3 0,4 0-3 16,-7-1 0-16,-3-3-3 0,3 2-4 0,-5-2 3 15,-2 3-3-15,-1-2-1 0,-10 3-2 0,13-8-4 0,-10 0 1 16,-3 8-5-16,6-15 2 0,-6 15-6 0,0 0 0 16,-9-21 0-16,2 11 1 0,-3 2-3 15,1 1 1-15,-5 0 4 0,-2 2 0 0,-1 2 2 0,-4-1 1 16,2 2 2-16,-8 2 0 0,8 2-1 16,-1 0 2-16,1 1-8 0,1 3 3 0,3-1 2 15,0 1-4-15,3 2-1 0,5 0-1 0,1 1 0 0,2-2 3 16,1 3-1-16,3-10-2 0,0 17 1 0,3-6-3 15,-3-11 2-15,8 19 0 0,0-10 1 0,-2-2 1 16,4 1-3-16,7-1-4 0,-2-1-2 0,3-2-1 16,-4-2-3-16,4-1-1 0,0-1-3 0,5-1 0 15,-7 1 0-15,3-2 3 0,1-4-2 0,-1 1 2 16,1-1 2-16,-4-2-3 0,2 1 5 0,3-6-3 0,-8 2 5 16,4 3-1-16,-4 0 0 0,-3-1 4 15,1 3-1-15,-4 2 0 0,1-3-4 0,-8 7 0 16,12-5 0-16,-12 5-3 0,0 0 4 0,15 0 1 0,-15 0 0 15,0 0-5-15,12 12 5 0,-8-4 3 0,-1-1 1 16,3 2 0-16,3 2-4 0,0 0 4 0,0 2 1 16,3-2-7-16,0 0-24 0,-2 1-24 0,2-2-36 15,-3-5-30-15,1-1-81 0,-1 0-115 0,3-4-339 16,-12 0 150-16</inkml:trace>
          <inkml:trace contextRef="#ctx0" brushRef="#br0" timeOffset="40981.49">10474 4055 112 0,'0'-10'236'0,"0"10"-25"0,0 0-25 16,0 0-19-16,0 0-18 0,0 0-17 0,0 0-10 15,0 0-10-15,0 0-2 0,4 42-14 0,1-26-6 16,1 1-3-16,-5 1-2 0,5 6-9 0,-3-2-8 16,3 3-5-16,2 3-1 0,-4-6-6 0,2 5-5 15,5-1-5-15,-2-1-8 0,1 3 0 0,-1-4-2 16,0-2-7-16,0-1 2 0,1 1-5 0,-1-2-2 15,-1-3-1-15,1-3-17 0,0 3-21 0,-2-2-21 0,0-3-29 16,2 0-22-16,-4-2-37 0,1-3-36 0,0-1-188 16,-6-6-375-16,1 9 167 0</inkml:trace>
          <inkml:trace contextRef="#ctx0" brushRef="#br0" timeOffset="42059.77">11674 4461 20 0,'0'0'222'15,"0"0"-15"-15,12-16-20 0,2 10-20 0,4 2-15 0,-2-3-14 16,12 2-12-16,-1-2-11 0,3 3-16 16,1 0-10-16,8 3-6 0,-9 1-10 0,0-4-8 15,0 4-6-15,-3 0-6 0,-2 0-2 0,-6 0-2 0,-1 0-5 16,2 1 4-16,-4 2 0 0,-4-3-4 0,1 4-3 15,-13-4 6-15,15 5 2 0,-9-2 2 16,0 2 5-16,2 3 3 0,-2-2-4 0,0-1 7 0,-6-5-3 16,6 15 0-16,-5-8-7 0,5 2-2 0,-3 1-11 15,-3-10 2-15,6 14-5 0,-3-8-2 0,-3-6-1 16,6 16-4-16,-5-10-5 0,-1-6 3 0,8 12-6 16,-8-12-1-16,9 8-13 0,-9-8-17 0,6 7-33 15,-6-7-29-15,10 5-37 0,-10-5-45 0,15 0-49 16,-15 0-214-16,14-9-451 0,-7 4 199 0</inkml:trace>
          <inkml:trace contextRef="#ctx0" brushRef="#br0" timeOffset="41761.77">11661 3985 119 0,'0'0'172'0,"0"0"-8"16,0 0-10-16,0 0-13 0,16 21-3 0,-13-8-12 15,2 3-4-15,-2 1-10 0,3 3-3 0,0 5 1 0,1 1-9 16,2 0-5-16,-1 2-11 0,1 7-10 0,3 0-5 15,-5-8-4-15,5 7-7 0,-5-7-8 0,2-1-4 16,0 0-2-16,-1-1-5 0,2 1-1 0,-1-1-8 16,0-4-9-16,2-1-3 0,-7-2-21 0,5-2-28 15,-6-3-34-15,4 0-38 0,-2-6-54 0,-2 2-171 16,-3-9-353-16,6 13 156 0</inkml:trace>
          <inkml:trace contextRef="#ctx0" brushRef="#br0" timeOffset="42225.88">12217 4090 178 0,'0'0'261'15,"-10"-7"-28"-15,10 7-23 0,-9-4-24 0,9 4-20 16,0 0-15-16,0 0-14 0,0 0-12 0,0 0-22 15,0 0-31-15,19 29-27 0,-8-16-31 0,-1 0-27 16,8 6-39-16,2-5-41 0,-1 5-195 0,2-3-311 16,3 1 139-16</inkml:trace>
          <inkml:trace contextRef="#ctx0" brushRef="#br0" timeOffset="42521.68">12602 4443 112 0,'0'0'265'15,"6"7"-18"-15,-6-7-26 0,0 0-22 0,12 3-17 16,-12-3-16-16,13 0-15 0,-13 0-16 0,20-3-7 16,-8 3-17-16,1-3-7 0,4 1-12 0,0 0-12 0,-2 2-8 15,-1 0-3-15,1 0-6 0,3-1-8 0,-5-2-5 16,2 2-4-16,1-3-4 0,-5 2-2 0,-1-2-1 16,2 0 6-16,-3-1 3 0,-1 0-4 0,-8 5-7 15,12-11-2-15,-11 1-3 0,-1 10-3 0,-3-16-6 16,-7 5-1-16,1 3-4 0,-11-2-4 0,-4-1 0 15,-2 4-1-15,-1 0-2 0,-2 0-2 0,-9-3-1 16,8 5 1-16,4 4-3 0,1 0-1 0,0 1-1 16,5 1 2-16,4 0-7 0,0 3-17 0,1-1-25 0,7 1-18 15,1 1-10-15,-1 2-14 0,8-7-26 16,-4 13-32-16,4-13-32 0,9 15-225 0,-9-15-431 16,24 10 191-16</inkml:trace>
          <inkml:trace contextRef="#ctx0" brushRef="#br0" timeOffset="42879.88">13090 4328 202 0,'0'0'187'0,"0"0"-18"0,0 0-16 0,10 11-14 0,-10-11-11 16,9 11-13-16,-4-3-6 0,-1-1-11 0,1 1-9 15,-1-2-4-15,2 2-5 0,-1 1-8 0,2-1-1 16,-1-1-4-16,0 0-8 0,0-1 1 0,0 2-4 15,-2-2-10-15,-4-6 4 0,11 5-2 0,-11-5 0 16,12 6-9-16,-12-6-1 0,13 0-5 0,-13 0-2 16,15-2-5-16,-15 2-3 0,15-8-2 0,-8 3-3 0,4-4-5 15,1 0-2-15,1-3-2 0,1-2-6 16,1 1 0-16,-1 1 2 0,6-3-2 0,-1 0-2 16,2 3 2-16,-4 1-5 0,-3 2 0 0,4 5 6 0,5-6-2 15,-5 7-2-15,-3 2 2 0,-1-2-1 0,3 6-2 16,-1 0 6-16,10 6 1 0,-6-1 4 0,4 6-2 15,-1 1 3-15,2-1 0 0,8 8-2 0,-3 4-4 16,5-3 3-16,0 3-12 0,1-1-37 0,-1 1-34 16,1-6-53-16,-2 4-246 0,-8-7-404 0,11 1 179 15</inkml:trace>
        </inkml:traceGroup>
        <inkml:traceGroup>
          <inkml:annotationXML>
            <emma:emma xmlns:emma="http://www.w3.org/2003/04/emma" version="1.0">
              <emma:interpretation id="{D7C49DBA-BB88-4208-9743-B5AE15105867}" emma:medium="tactile" emma:mode="ink">
                <msink:context xmlns:msink="http://schemas.microsoft.com/ink/2010/main" type="inkWord" rotatedBoundingBox="18269,5555 19399,5521 19424,6353 18294,6387"/>
              </emma:interpretation>
            </emma:emma>
          </inkml:annotationXML>
          <inkml:trace contextRef="#ctx0" brushRef="#br0" timeOffset="43718.45">14618 4407 189 0,'0'0'210'0,"0"0"-17"0,-7 4-20 15,7-4-15-15,0 0-10 0,0 0-13 0,0 0-10 16,10 23-2-16,-10-23-7 0,21 9-10 0,-7-2 8 15,2-1-12-15,4-2-7 0,-1-1-9 0,-1 0-7 16,3 1-7-16,-2-4-5 0,-2 0-10 0,2 0-3 16,0 0-7-16,-2-4-2 0,-2-1-6 0,-6 2 2 15,2-2-6-15,1-6-1 0,-4 4-4 0,-1-3-4 16,-2 1-3-16,-2-3 0 0,-3-2-5 0,-2 1-5 16,-4-2-1-16,-3 3-3 0,-1-3-2 0,0 7-6 0,-8-3-13 15,0 1-4-15,-9 3-12 0,2 0-12 16,7 1-9-16,-9 2-16 0,1 3-13 0,7 1-14 0,6 0-8 15,1 1-9-15,12-1-19 0,-18 4-16 16,18-4-49-16,0 0-100 0,-3 7-315 0,3-7 140 16</inkml:trace>
          <inkml:trace contextRef="#ctx0" brushRef="#br0" timeOffset="44283.59">15240 4495 122 0,'12'-21'210'0,"2"14"-15"0,5 1-21 0,11 1-17 15,15-4-13-15,-1 4-13 0,4 2-14 0,-2 2-7 16,1 1-13-16,-7 1-42 0,-10 2-55 0,3 0-39 16,-4-1-73-16,-2-2-116 0,-7 2-245 0,-1-1 110 15</inkml:trace>
          <inkml:trace contextRef="#ctx0" brushRef="#br0" timeOffset="44117.84">15336 4237 22 0,'22'-15'254'0,"-5"-1"-16"16,-1 5-9-16,-6-4-12 0,2 0-15 0,-4 1-13 15,-1-5-16-15,-1 5-20 0,0-3-17 0,-4-1-15 16,4 4-9-16,-6-4-13 0,0 4-7 16,-2-3-12-16,1 5-10 0,-2-3-2 0,0 3-9 0,-2-1-8 15,-1 6-4-15,-1-2-7 0,1 3-3 0,-2-4-6 0,8 10-3 16,-16-10-4-16,6 6-3 0,10 4-4 16,-18-3 2-16,10 0-5 0,8 3-2 0,0 0-1 15,-22 4-1-15,14 0-5 0,1 4 0 0,1 0-4 0,-4 3 1 16,2 0 3-16,4 2-4 0,-1 0 4 0,2 7-2 15,2 0-3-15,1 3 6 0,1 2 4 0,4 0 3 16,-2-2 0-16,7 6 6 0,-1-5 1 0,1 1 0 16,4 11 0-16,-1-3 2 0,-4-4 0 0,2-2-2 15,-2 7-3-15,-2-6-2 0,4-3 1 0,-3 0-2 16,0 2-2-16,1-1 0 0,-2-3 2 0,-1 0-3 16,-3 0-2-16,-1-6 2 0,1 1-2 0,-3-3 4 15,0 4-5-15,0-7-1 0,-3 3-1 0,1-2 1 16,2-2-2-16,-3-2 5 0,3-9-4 0,-3 17 2 15,3-17-5-15,-1 13 2 0,1-13-6 0,-2 12-13 16,2-12-17-16,0 0-14 0,0 14-21 0,0-14-23 0,0 0-21 16,0 0-28-16,0 0-42 0,0 0-259 0,0 0-475 15,0 0 209-15</inkml:trace>
        </inkml:traceGroup>
        <inkml:traceGroup>
          <inkml:annotationXML>
            <emma:emma xmlns:emma="http://www.w3.org/2003/04/emma" version="1.0">
              <emma:interpretation id="{5F426CA6-981D-428A-8D30-00E7E72E5DB9}" emma:medium="tactile" emma:mode="ink">
                <msink:context xmlns:msink="http://schemas.microsoft.com/ink/2010/main" type="inkWord" rotatedBoundingBox="20623,5512 22803,5447 22826,6208 20646,6273"/>
              </emma:interpretation>
            </emma:emma>
          </inkml:annotationXML>
          <inkml:trace contextRef="#ctx0" brushRef="#br0" timeOffset="90094.71">16994 3988 94 0,'-3'-11'181'0,"3"11"-12"16,0 0-6-16,-1-15-7 0,1 15-7 0,0 0-5 15,-3-10-1-15,3 10-11 0,0 0-5 0,0 0-14 16,0 0-17-16,0 0-11 0,0 0-8 0,0 0-12 15,0 0-8-15,0 0-2 0,0 0-3 0,0 0 1 16,-8 36 8-16,7-16 5 0,-4 2-3 0,2 9-2 16,0-3 1-16,-3 1 0 0,9 7-6 15,-6-8-5-15,3 2-5 0,0-3-3 0,3 0-5 0,-1 0-1 16,-1-3-4-16,2-2-1 0,-1 1-3 0,2-4-1 16,-1-3-5-16,-1 1 2 0,1 0-4 0,3-5 2 15,-3 5-5-15,-2-7-1 0,2 0 0 0,-1 1-3 16,2-4-17-16,-4-7-19 0,5 17-17 15,-5-10-15-15,0-7-8 0,0 0-16 0,3 12-18 0,-3-12-45 0,0 0-33 16,0 0-221-16,0 0-428 0,0 0 190 0</inkml:trace>
          <inkml:trace contextRef="#ctx0" brushRef="#br0" timeOffset="90457.55">17006 4016 14 0,'0'0'169'0,"6"-10"-17"15,-6 10-6-15,0 0-16 0,5-7-12 16,-5 7-17-16,0 0-6 0,0 0-12 0,0 0-12 16,0 0 0-16,0 0 4 0,0 0 3 0,0 0-2 0,15 26-4 15,-14-17-4-15,6 4 3 0,-2 1 2 0,2 4-4 16,-1-3-1-16,2 4 3 0,-1 3 0 0,7 3-4 15,4-3-6-15,0 1 3 0,-5-1-8 0,3 1 0 16,2-2-5-16,2 1-3 0,1-3-9 0,-1 3-1 16,0-6 0-16,1 0-1 0,-2 1-10 0,0-3 1 15,-1-3-3-15,-3 0-1 0,8 2-3 0,-4-2-1 16,0-4-1-16,-2 3-1 0,-1-3-9 0,-1 0 8 16,-1-1-2-16,2-2-4 0,-3 1-12 0,-5-2-5 15,1 1-7-15,-9-4-9 0,16 1-8 0,-16-1-11 16,15-1-15-16,-15 1-23 0,15-4-19 0,-15 4-27 15,10-12-12-15,-7 2-65 0,2 1-119 0,-1-3-346 16,-2-3 153-16</inkml:trace>
          <inkml:trace contextRef="#ctx0" brushRef="#br0" timeOffset="90769.55">17512 3924 11 0,'0'0'188'16,"-5"-8"-21"-16,5 8-20 0,0 0-24 0,0 0 1 15,0 0-8-15,0 0-7 0,0 0-5 0,-10 27-5 16,10-27-4-16,-3 23-2 0,3-7-1 0,-3 1 2 16,0 8 3-16,3-2 2 0,-3 6-2 0,0-4-10 15,1 3-5-15,2-2-9 0,2 12-2 0,-2-12-7 16,1 2-4-16,-1-4-4 0,5 5-5 0,-4-5-5 0,4 0-2 15,-4-2-5-15,1-3-5 0,2-1 1 0,-1-1-3 16,0-2-6-16,2 2-1 0,-1-3-8 16,-2-3 0-16,1 0 3 0,0-1-3 0,1-3-17 0,-4-7-20 15,8 17-25-15,-2-14-26 0,1 2-30 0,-7-5-40 16,18 3-78-16,-18-3-140 0,22-11-390 0,-7 1 173 16</inkml:trace>
          <inkml:trace contextRef="#ctx0" brushRef="#br0" timeOffset="91071.85">17979 4182 152 0,'0'0'185'0,"0"0"-10"0,16 0-12 15,-16 0-13-15,16 0-7 0,-16 0-10 16,18 0-4-16,-6-2-6 0,5 2-3 0,-1 0-3 0,-1 0-2 15,3 0-7-15,3 0-7 0,4-3-6 0,-4 3-7 16,-2-2-1-16,7-2-10 0,-1 3-7 16,-9 1-7-16,2 0-4 0,-1 0-7 0,-1 1-5 0,-1-2-6 15,-3 1-3-15,0 1-5 0,-12-1-1 0,16 3-5 16,-16-3-4-16,17-3-2 0,-17 3-3 0,13 3-4 16,-13-3-6-16,8 3-15 0,-8-3-9 0,0 0-17 15,0 0-7-15,6 7-19 0,-6-7-20 0,0 0-25 16,0 0-23-16,0 0-26 0,-17 14-65 0,17-14-111 15,-15 8-356-15,6-6 158 0</inkml:trace>
          <inkml:trace contextRef="#ctx0" brushRef="#br0" timeOffset="91297.93">17995 4385 192 0,'19'8'219'0,"-19"-8"-10"0,18 0-9 16,-9 0-14-16,-9 0-13 0,27-4-18 0,-9 2-16 16,-5 0-12-16,7-2-11 0,-1 4-13 0,-2-2-11 15,5 0-8-15,-6 2-9 0,-1-1-6 0,2 1-9 16,2 0-13-16,-4 0-24 0,0 0-24 0,-2 0-24 16,1 0-29-16,-14 0-39 0,22-3-12 0,-13 0-47 15,-9 3-155-15,13-5-332 0,-4 2 147 0</inkml:trace>
          <inkml:trace contextRef="#ctx0" brushRef="#br0" timeOffset="91701.88">18702 3851 43 0,'10'-4'195'16,"-10"4"-11"-16,12-2-15 0,-12 2-14 0,11-3-15 15,-11 3-13-15,0 0-13 0,0 0-8 0,16 7-13 16,-16-7-9-16,8 11-2 0,-4-4-2 0,-4-7-4 16,6 17-3-16,-3-3 2 0,-3-3-1 0,3 1-7 15,-2 3-3-15,-1 1-3 0,0 0-5 0,0-1-6 16,-1 1-8-16,1 1 0 0,-3 1 3 0,1 0-3 15,0 0-1-15,2-1-1 0,-5-1-8 0,4 2 2 16,-4 0-4-16,2-3-4 0,3 1-7 0,-3-2 0 16,2-3 5-16,1 0-8 0,-2 0-1 0,2-11 2 0,2 20-3 15,-2-20-2-15,1 14 1 0,2-7 0 16,-3-7-3-16,11 12 1 0,-4-3 3 0,2-6-5 16,1 1 2-16,7 2-2 0,-7-3 1 0,7-1-2 0,-2 1-9 15,2-2-10-15,3-2-16 0,-4 2-16 0,4-2-29 16,-1 0-10-16,0-3-22 0,4-5-32 0,1 2-34 15,-8-3-187-15,0-1-387 0,5 0 171 0</inkml:trace>
          <inkml:trace contextRef="#ctx0" brushRef="#br0" timeOffset="91948.87">19121 4013 23 0,'0'0'214'0,"0"0"-22"0,0 0-22 0,0 0-15 16,0 0-7-16,0 0 3 0,0 0 0 0,0 0-1 0,1 38-4 16,2-24-8-16,-1 0-8 0,1 0-1 0,0 6-8 15,-2 2-8-15,4 5-12 0,-4-3-7 16,1 2-9-16,-2 1-6 0,0 2-8 0,0 0-4 0,-2-2-12 16,1 1 1-16,-4-1-11 0,4 1 4 0,-5-3-25 15,1 3-21-15,-1-7-27 0,1 2-33 0,2-5-25 16,-3-1-28-16,1 1-37 0,4-5-30 0,-1 1-201 15,2-5-408-15,0-9 180 0</inkml:trace>
        </inkml:traceGroup>
        <inkml:traceGroup>
          <inkml:annotationXML>
            <emma:emma xmlns:emma="http://www.w3.org/2003/04/emma" version="1.0">
              <emma:interpretation id="{DF677F49-BFE4-4645-81B1-15743944ED42}" emma:medium="tactile" emma:mode="ink">
                <msink:context xmlns:msink="http://schemas.microsoft.com/ink/2010/main" type="inkWord" rotatedBoundingBox="23600,5315 26853,5217 26882,6164 23629,6262"/>
              </emma:interpretation>
            </emma:emma>
          </inkml:annotationXML>
          <inkml:trace contextRef="#ctx0" brushRef="#br0" timeOffset="92612.49">20108 4083 84 0,'-10'-7'253'0,"10"7"-6"0,-11-6-15 15,11 6-7-15,-16-5-17 0,7 1-16 0,9 4-22 16,-21 0-11-16,21 0-17 0,-22 8-13 0,11-1-14 15,-2 0-14-15,1 2-9 0,0 0-5 0,3 2-9 16,2 1-9-16,2 2-9 0,-1 1-4 0,5-1-5 16,1 3 0-16,0-3-9 0,3 4 1 15,3 4-6-15,0-5-1 0,4-2 0 0,5 3-2 0,0-1 0 16,4-1-1-16,1-3-4 0,2-2-6 0,2-1 1 16,-2 0-2-16,4-5-4 0,-7 1 1 0,0-3 3 15,7 1-6-15,-7-2-1 0,1-6-1 0,-6 0-3 16,1 0-4-16,3-3-7 0,-4-1 0 0,-1-2-8 15,1-1 2-15,-3 1 4 0,-3-4-1 0,1 1-1 0,-2 1-1 16,-1-1 3-16,0 6 1 0,-1-3-3 0,-5 10 12 16,7-14 1-16,-4 9 1 0,-3 5-3 15,6-11 1-15,-6 11-6 0,0 0-2 0,5-11-3 0,-5 11 0 16,0 0 0-16,0 0 1 0,0 0 1 0,0 0 0 16,12 21-3-16,-9-12-1 0,1 2 3 15,-1 0 1-15,1 1-4 0,2 4 5 0,0-1-1 0,2 0 4 16,-7-1-5-16,4 3 4 0,1 1 2 0,-3-5-4 15,3 1-13-15,-5-5-23 0,-1 0-21 0,0-9-20 16,3 18-17-16,-3-18-26 0,-3 11-25 0,3-11-37 16,-6 8-74-16,6-8-132 0,0 0-418 0,0 0 185 15</inkml:trace>
          <inkml:trace contextRef="#ctx0" brushRef="#br0" timeOffset="92788.77">20577 3961 162 0,'3'-10'225'0,"-3"10"-23"0,1-18-16 0,4 9-25 0,-5 9-11 15,5-15-17-15,-2 8-20 0,-3 7-28 0,11-12-43 16,-7 2-14-16,1 4-29 0,4-1-36 0,3 0-38 16,-2-2-154-16,1 0-249 0,1-1 110 0</inkml:trace>
          <inkml:trace contextRef="#ctx0" brushRef="#br0" timeOffset="93351.76">20841 4227 28 0,'-6'-8'256'0,"6"8"-17"0,-2-13-21 0,2 13-13 16,0 0-19-16,6-15-16 0,3 11-14 15,1-1-12-15,5 3-11 0,3-3-8 0,-1 1-8 0,2 3-6 16,0-2-7-16,7 1-8 0,-1 3-5 0,-1-1-10 15,1 0-7-15,-5 4-9 0,-1-3-3 0,1 3-8 16,6 1-3-16,-6 1-7 0,-1-1-1 0,-2 1 1 16,-1 3-3-16,-3 2-5 0,2-2-4 0,-1-2 1 15,-4 0-5-15,-1 4 1 0,-1-4 1 0,-2 3 2 16,1-4-2-16,-3 2-3 0,2 2 4 0,-6-10-3 0,9 13-2 16,-4-6-2-16,-2 0 0 0,-3-7-3 0,4 11-6 15,-4-11 2-15,3 7 0 0,-3-7-3 16,5 10 3-16,-5-10-15 0,0 0-10 0,0 0-9 0,4 8-17 15,-4-8-15-15,0 0-39 0,0 0-29 0,0 0-32 16,0 0-36-16,0 0-33 0,-16-28-213 0,13 11-468 16,0 0 208-16</inkml:trace>
          <inkml:trace contextRef="#ctx0" brushRef="#br0" timeOffset="93035.62">20872 3709 126 0,'0'0'213'0,"0"14"-10"16,0-14-7-16,1 20-5 0,1-7-15 0,2 5-5 0,2 4-5 15,2 0-15-15,1 3-9 0,3 2-9 0,-5-2-12 16,9 6-12-16,-7-2-5 0,-1-2-14 15,4-1-6-15,-2 1-11 0,-1-1-3 0,-1 0-8 0,1 0-8 16,-5-1-1-16,2-1-5 0,0-2-4 0,-6-5-4 16,3 4-8-16,-3-5-2 0,0 1-1 0,0-1-1 15,-3 1-8-15,3-2-17 0,-6 1-20 0,6-4-20 16,-4 2-19-16,2-5-30 0,-1 2-29 0,3-11-14 16,-4 12-27-16,4-12-31 0,-5 8-177 0,5-8-393 15,0 0 174-15</inkml:trace>
          <inkml:trace contextRef="#ctx0" brushRef="#br0" timeOffset="93473.52">21285 3992 42 0,'0'0'215'16,"-2"-10"-24"-16,2 10-18 0,0 0-19 15,0 0-15-15,0 0-18 0,0 0-25 0,0 0-27 0,0 0-25 0,0 0-41 16,20-1-46-16,-20 1-158 0,13 7-218 0,-13-7 97 16</inkml:trace>
          <inkml:trace contextRef="#ctx0" brushRef="#br0" timeOffset="93853.81">21673 4217 143 0,'16'0'251'0,"-16"0"-20"0,25-4-16 0,-11 0-16 16,1 3-16-16,3-1-16 0,-2 1-19 0,4-2-13 15,-3-1-7-15,4 3-14 0,-3-1-9 0,2-2-14 16,3-1-9-16,-3 1-9 0,-4 2-5 0,1-3-4 16,-1 1-8-16,-1 0-3 0,-5 0-3 0,1 1 2 0,4-4-1 15,-5-1-5-15,-4 2-5 0,-6 6-6 16,9-14 2-16,-9 14-10 0,0-11 0 0,0 11-3 15,0 0-2-15,-15-21-5 0,2 17-5 0,-2-2 0 0,-2 2-2 16,-2 1 0-16,-2-2-5 0,-1 6 0 16,2-2-1-16,4 6-2 0,-3-4 1 0,-1 3 1 15,4-2-1-15,-2 5-2 0,3 1-1 0,2 2 1 0,1 0 1 16,3 1-1-16,-2-1-2 0,4 4-1 0,1-2 5 16,4 0-3-16,1 2 2 0,1-3-3 0,0 3 2 15,3-3 4-15,7 1-2 0,-4 0 0 0,5 1 5 16,1-6-1-16,1 4 2 0,0-1-3 0,1-5 4 15,2 3-2-15,1-3-8 0,2-2-22 0,-1 1-31 16,3-2-50-16,-2 0-46 0,2-6-36 0,6 3-242 16,-8-5-462-16,8-1 204 0</inkml:trace>
          <inkml:trace contextRef="#ctx0" brushRef="#br0" timeOffset="94180.01">22538 4120 161 0,'0'0'272'0,"-6"-17"-26"0,6 17-24 0,0 0-14 16,-14-11-22-16,14 11-18 0,-13-5-15 0,13 5-15 15,-18-4-12-15,8 4-14 0,10 0-11 0,-20-2-10 16,7 3-9-16,13-1-11 0,-26 5-9 0,17-3-8 16,-2 1-2-16,5 2-8 0,-6-1-3 0,4-2-4 15,8-2-7-15,-13 11-1 0,7-4-4 0,6-7-2 16,-3 18 0-16,3-8-3 0,0-10-1 0,0 18 0 15,7-3-3-15,2 0-1 0,-1-3 0 0,4 1-5 16,0 2-1-16,1-2-1 0,3 3 1 0,1-3-4 16,-4 0 4-16,-4-4-1 0,5 2-2 0,-7-4-3 15,5 2 0-15,-6-3 2 0,1-1 1 0,-7-5-2 0,6 11 3 16,-6-11 0-16,0 0 3 0,0 0-3 0,-19 15 2 16,6-14-29-16,-7 2-42 0,-5 1-24 15,-2-1-41-15,2-3-33 0,5 0-63 0,-5-3-162 0,8-1-417 16,-9 0 185-16</inkml:trace>
          <inkml:trace contextRef="#ctx0" brushRef="#br0" timeOffset="95695.76">22894 3621 106 0,'-9'-6'166'16,"9"6"-6"-16,0 0-9 0,0 0-5 0,0 0-12 0,0 0-4 16,0 0-6-16,-13-5-11 0,13 5 0 0,0 0-7 15,0 0-10-15,0 0-8 0,0 0-3 0,0 0-10 16,0 0-6-16,0 0-7 0,0 0-10 0,0 0-7 15,0 0-5-15,0 0-6 0,0 0-1 0,0 0-2 16,0 0-3-16,0 0-5 0,0 0 1 0,0 0-1 16,0 0-3-16,16 26-3 0,-10-18 4 0,5-1 1 15,2 3-4-15,2-3 0 0,-5 7-1 0,4-2-1 16,8 4-1-16,-2-1 1 0,-4 1-4 0,3-1 1 0,-4 3 2 16,5-3-6-16,-7 5 2 0,6-4-2 15,-5 6-4-15,-7-6 4 0,5 3 0 0,-3-4 1 16,5 8 2-16,-10-7 0 0,2 1 4 0,0 1 1 0,0 4-1 15,1-1 4-15,-4 2 0 0,0-5-2 0,0-1 0 16,-3 3-1-16,0 2 6 0,0-4-4 16,0 1 2-16,0 4 7 0,0-2 3 0,-3-3-2 0,0-2 5 15,3 5 1-15,0-5-3 0,-3 3-3 0,0-3-2 16,1 0 6-16,0 1-3 0,-1 1 5 0,0-4-1 16,0 3-3-16,0-4 1 0,3-1 0 0,0 1 2 15,-4 0-3-15,1-5 2 0,3-8 0 0,-3 18-1 16,0-12 3-16,3-6-7 0,-6 14 8 0,6-14-1 15,-5 9-1-15,5-9 4 0,0 0 4 0,-3 8 1 16,3-8 8-16,0 0-7 0,0 0 6 0,-3 8 6 16,3-8 1-16,0 0 2 0,0 0-6 0,0 0 5 15,0 0-4-15,0 0-1 0,-6 7-5 0,6-7-7 0,0 0-1 16,0 0 2-16,0 0-14 0,0 0-10 16,0 0 4-16,0 0-10 0,0 0-2 0,0 0-23 0,0 0-24 15,0 0-13-15,0 0-27 0,0 0-25 0,9 16-35 16,-9-16-56-16,3 10-66 0,-3-10-345 15,0 0-654-15,5 11 290 0</inkml:trace>
        </inkml:traceGroup>
      </inkml:traceGroup>
    </inkml:traceGroup>
    <inkml:traceGroup>
      <inkml:annotationXML>
        <emma:emma xmlns:emma="http://www.w3.org/2003/04/emma" version="1.0">
          <emma:interpretation id="{3C8F8451-BD35-4CF4-AA5F-26EECAFF732F}" emma:medium="tactile" emma:mode="ink">
            <msink:context xmlns:msink="http://schemas.microsoft.com/ink/2010/main" type="paragraph" rotatedBoundingBox="2186,7778 25455,7383 25483,9013 2214,9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441F9C-24CD-485F-8554-65303945B148}" emma:medium="tactile" emma:mode="ink">
              <msink:context xmlns:msink="http://schemas.microsoft.com/ink/2010/main" type="line" rotatedBoundingBox="2186,7778 25455,7383 25483,9013 2214,9408"/>
            </emma:interpretation>
          </emma:emma>
        </inkml:annotationXML>
        <inkml:traceGroup>
          <inkml:annotationXML>
            <emma:emma xmlns:emma="http://www.w3.org/2003/04/emma" version="1.0">
              <emma:interpretation id="{BFB25BC8-B23A-439D-B649-4C29B6A63D50}" emma:medium="tactile" emma:mode="ink">
                <msink:context xmlns:msink="http://schemas.microsoft.com/ink/2010/main" type="inkWord" rotatedBoundingBox="2188,7881 3120,7866 3136,8866 2205,8882"/>
              </emma:interpretation>
            </emma:emma>
          </inkml:annotationXML>
          <inkml:trace contextRef="#ctx0" brushRef="#br0" timeOffset="97877.76">-1477 6697 213 0,'0'0'236'0,"2"-11"-7"16,-2 11-9-16,0 0-8 0,3-9-8 0,-3 9-12 16,0 0-12-16,0 0-17 0,0 0-13 0,0 0-14 15,0 0-17-15,0 0-9 0,0 0-15 0,0 0-10 16,0 0-9-16,0 0-7 0,0 0-4 0,0 0 9 16,7 26 2-16,-5-15 6 0,-2 6-5 0,0-3-6 15,1 4-6-15,2 0-2 0,-3 5-9 0,0 0-6 16,-3-6-5-16,6 7-7 0,-3-8 2 0,2 0-5 15,-4 1-3-15,2 3-2 0,0-5-5 0,2 1 0 16,-2-3-6-16,0 2-20 0,1-1-14 0,-1-4-20 0,3 0-20 16,-3-10-26-16,-3 16-33 0,3-16-26 0,-1 15-28 15,1-15-31-15,0 0-268 0,0 0-506 0,0 0 224 16</inkml:trace>
          <inkml:trace contextRef="#ctx0" brushRef="#br0" timeOffset="98449.97">-1421 6558 9 0,'9'-8'109'0,"0"-2"-21"16,2 1-12-16,4 2-17 0,0-1-12 0,3 3-6 0,2-2-7 15,2 0-5-15,3 1 0 0,2 0-4 16,0-2 14-16,-2 4 8 0,4-2 13 0,2-1 5 15,8-1 4-15,-11 5 14 0,12-7 8 0,-1 6 10 0,-10-3 5 16,9-3 4-16,-6 0-1 0,-4 2 3 0,2 1 0 16,0-3-2-16,-1 1-4 0,-2 0-6 0,-4 2-3 15,-4 0-9-15,-4 0-1 0,1 0-7 16,-5 0-2-16,-1 1-5 0,-2-1-2 0,2 2-3 0,-5-1-7 16,1-1-5-16,-6 7-6 0,6-14-7 0,-6 14-2 15,0-10-6-15,0 10-4 0,0 0-3 0,-14-14-3 16,14 14-2-16,-19-8-7 0,4 6 1 0,-3 3-2 15,1-1-4-15,-8 5 1 0,6-1-2 0,-5 3-4 16,7 0 1-16,-2-1-4 0,1 1-1 16,5 4 1-16,-1-1-1 0,4 0-2 0,1 5-2 0,2 1-1 15,1-1 3-15,1 1 2 0,5 3-4 0,0-1 2 16,2 0 2-16,1 2-3 0,3 8 4 0,1-3-1 0,2-1 3 16,-2 1 5-16,2 2 0 0,3-2 4 0,-3 0-1 15,3 1 2-15,-1-2 2 0,-4 1 2 16,3 3 3-16,1-3 5 0,-4-1 3 0,-1 1 1 15,2 1 0-15,-2-4 0 0,-2 0 8 0,1 2-4 0,-2-3-3 16,0 4-2-16,3-3-4 0,-6 3-1 0,4-4-2 16,-2 2 1-16,-1-5-7 0,2 5 3 0,-3-7-3 15,2 2-2-15,-1-7 0 0,1 0-1 0,2 7-1 16,-2-5-2-16,0-3-1 0,1 5 4 0,-3-7-3 16,0-8-10-16,5 15-15 0,-4-10-13 0,-1-5-20 15,0 0-13-15,0 17-24 0,0-17-19 0,-3 11-42 16,3-11-41-16,0 0-51 0,0 0-242 0,0 0-518 15,0 0 229-15</inkml:trace>
          <inkml:trace contextRef="#ctx0" brushRef="#br0" timeOffset="98616.45">-813 6920 129 0,'14'-12'253'0,"-1"3"-24"15,6-6-22-15,-1 6-24 0,5-1-16 0,-8 3-18 0,2 0-11 16,1 2-21-16,2 3-37 0,-4-2-42 0,1 2-43 16,0 0-56-16,0 2-68 0,-2 0-121 0,-2 0-269 15,5 2 119-15</inkml:trace>
        </inkml:traceGroup>
        <inkml:traceGroup>
          <inkml:annotationXML>
            <emma:emma xmlns:emma="http://www.w3.org/2003/04/emma" version="1.0">
              <emma:interpretation id="{54E33B1E-C1E7-4C54-953E-7D54D5B5FEF8}" emma:medium="tactile" emma:mode="ink">
                <msink:context xmlns:msink="http://schemas.microsoft.com/ink/2010/main" type="inkWord" rotatedBoundingBox="4199,8005 5224,7988 5238,8777 4212,8794"/>
              </emma:interpretation>
            </emma:emma>
          </inkml:annotationXML>
          <inkml:trace contextRef="#ctx0" brushRef="#br0" timeOffset="99600.9">834 6407 60 0,'6'-6'164'0,"-6"6"-14"0,0 0-6 0,0 0-12 15,0 0-5-15,6-8-5 0,-6 8-10 0,0 0-1 16,0 0-6-16,0 0-3 0,0 0-7 0,0 0-5 0,0 0-5 16,4-10-7-16,-4 10-7 0,0 0-9 15,0 0-3-15,0 0-3 0,0 0 1 0,-33 10-3 16,33-10 3-16,-24 8 3 0,11 1-3 0,-3-1 3 0,-2-1-5 15,-3 7 2-15,3-4-4 0,-2 7 0 16,0-3-7-16,0 4 2 0,4 0-5 0,-2-2-2 0,3 3-4 16,-1 1-4-16,2 4 0 0,5-6-1 0,-1 4-2 15,2-5-1-15,2 3-3 0,5 0 2 0,1-4-3 16,-2-1-2-16,4 2-1 0,2-1-4 0,2-1 1 16,2-2 1-16,-1 1-3 0,5 1-2 0,-1-1-1 15,1-2 1-15,-1-1-2 0,3-3 3 0,-1 2-3 16,1-3-2-16,-2 0-2 0,1 3-18 0,0-7-18 15,1 3-24-15,-5-1-28 0,4-1-28 0,-1-2-25 16,0 3-37-16,-1-5-42 0,-11 0-186 0,22 0-430 16,-7-4 191-16</inkml:trace>
          <inkml:trace contextRef="#ctx0" brushRef="#br0" timeOffset="99826.55">1217 6739 53 0,'13'-5'199'0,"-13"5"-11"0,11-2-14 0,-11 2-12 16,10-4-11-16,-10 4-10 0,17 0-6 0,-17 0-3 15,15-1-7-15,-15 1-7 0,17 0-7 0,-6 0-12 16,-11 0-1-16,19 0-7 0,-5-2-10 0,4 2-8 16,-5 0-7-16,-1-2-7 0,3-1-4 0,0 3-5 15,4-4-6-15,-5 2-9 0,2-2-21 0,-1 2-27 16,0 1-28-16,0-3-31 0,-3 1-39 0,-2-1-34 15,-10 4-201-15,16-7-374 0,-8 3 166 0</inkml:trace>
          <inkml:trace contextRef="#ctx0" brushRef="#br0" timeOffset="100217.72">1251 6739 162 0,'-10'6'204'0,"10"-6"-19"16,0 0-21-16,-12 6-18 0,12-6-11 0,-8 7-12 0,8-7-17 16,-3 9-8-16,3-9-11 0,0 0-10 0,-3 14-6 15,3-14-8-15,0 0-3 0,2 15-7 0,-2-15-7 16,-2 11-3-16,2-11 0 0,2 11-5 0,-2-11-2 16,6 15-5-16,-2-9-1 0,-4-6-5 0,8 12 3 15,-2-6-3-15,-2 1 4 0,2 0 0 0,2-1-1 16,1 2-1-16,-2 0 5 0,5-1-1 0,-2 3 3 15,1-3-1-15,-1 0 1 0,7 1-4 0,-5 2-1 0,3 0-1 16,-4-1-5-16,0 2 10 0,2-4-4 16,-1 2-1-16,0 2-2 0,0-2-2 0,-1 1-3 0,1 0-4 15,-8-2-3-15,3 1 0 0,-5-4 1 0,4 6 1 16,-6-11-1-16,1 13 6 0,-1-13-4 0,-1 17 4 16,-7-10-1-16,1-1 0 0,-2 2-4 0,2-1-1 15,-7 7-1-15,1-11 3 0,-2 4-5 0,-3-3-2 16,2-1-9-16,-4 2-19 0,5 0-14 0,-4-4-26 15,1 2-28-15,-3-2-32 0,3-5-22 16,2 1-40-16,-2-2-199 0,7-5-410 0,-2 3 182 0</inkml:trace>
        </inkml:traceGroup>
        <inkml:traceGroup>
          <inkml:annotationXML>
            <emma:emma xmlns:emma="http://www.w3.org/2003/04/emma" version="1.0">
              <emma:interpretation id="{5F14E36A-FD1E-4928-9BFA-8BDBB32DA4B7}" emma:medium="tactile" emma:mode="ink">
                <msink:context xmlns:msink="http://schemas.microsoft.com/ink/2010/main" type="inkWord" rotatedBoundingBox="6380,8208 7195,8195 7205,8793 6390,8807"/>
              </emma:interpretation>
            </emma:emma>
          </inkml:annotationXML>
          <inkml:trace contextRef="#ctx0" brushRef="#br0" timeOffset="186509.04">2790 6833 238 0,'0'0'232'0,"0"0"-13"0,0 0-18 15,5-18-13-15,-5 18-9 0,0 0-7 0,0 0-11 16,0 0-9-16,6-11-2 0,-6 11-8 0,0 0-8 16,0 0-7-16,0 0-9 0,0 0-3 0,0 0-14 15,0 0-7-15,0 0-10 0,0 0-9 0,0 0-6 0,0 0-4 16,0 0 2-16,0 0 2 0,0 0 6 16,-14 32-3-16,8-17-1 0,0 2-2 0,0-1-4 15,-1 6 0-15,-5 2-11 0,5-4 0 0,-1 2-3 0,5 0-2 16,-3 2-7-16,3-7 2 0,-3 2-11 0,5-3-6 15,1-1-3-15,0 0 2 0,0 0-7 0,1-1 5 16,5-7 3-16,-3 0-18 0,-3-7-9 0,8 17-15 16,-2-13-22-16,-6-4-21 0,9 7-33 0,-9-7-33 15,13 2-39-15,-13-2-37 0,0 0-45 0,12-9-276 16,-12 9-562-16,1-17 249 0</inkml:trace>
          <inkml:trace contextRef="#ctx0" brushRef="#br0" timeOffset="186734.81">2942 6617 12 0,'0'0'224'0,"0"-13"-23"0,0 13-26 0,0 0-13 0,-1-16-19 16,1 16-27-16,0 0-15 0,0 0-19 0,0 0-23 15,0 0-14-15,0 0-19 0,0 0-24 0,0 0-13 16,0 0-11-16,15 29-15 0,-8-23-17 0,5 1-22 16,2-2-116-16,-2 1-207 0,1 0 92 0</inkml:trace>
          <inkml:trace contextRef="#ctx0" brushRef="#br0" timeOffset="187067.76">3426 6644 48 0,'7'-3'193'0,"-7"3"-11"15,0 0-10-15,0 0-11 0,0 0-8 0,0 0-7 16,0 0-9-16,0 0-9 0,-36 6-5 0,20 1-12 16,2 0-4-16,-5 4-7 0,0 0-10 0,-4-1-4 0,7 1-7 15,0 1-4-15,1-1-13 0,0 0-3 0,3-2-7 16,0 0-4-16,4 2-5 0,1 2-7 0,2-4 0 16,5-1-7-16,0-8 3 0,0 18-7 0,0-18 1 15,12 14-5-15,-6-4-2 0,5-3-3 16,-1 0 0-16,5 2-3 0,2-2 0 0,-1-1-2 0,0-3-1 15,1 3-5-15,2 2 1 0,4-4 3 0,-4 2 0 16,0 2-2-16,1-1 4 0,-4 0-1 0,0 1 0 16,10 2 1-16,-16-4 2 0,-1 4 0 0,5 0 3 0,-8 1-1 15,1 0-1-15,-4-1 2 0,0 4 2 0,-6-2-1 16,-4 1 0-16,1 4-2 0,-8-6-1 16,2 0-3-16,-9 3 3 0,4-1-7 0,-6 1-18 0,4 0-22 15,-2-4-27-15,1 2-31 0,1-2-37 16,4-4-36-16,0-2-60 0,0-3-148 15,6 3-401-15,2-3 179 0</inkml:trace>
        </inkml:traceGroup>
        <inkml:traceGroup>
          <inkml:annotationXML>
            <emma:emma xmlns:emma="http://www.w3.org/2003/04/emma" version="1.0">
              <emma:interpretation id="{0984C5E5-24D3-43F2-A45E-DAA3CD2A3B23}" emma:medium="tactile" emma:mode="ink">
                <msink:context xmlns:msink="http://schemas.microsoft.com/ink/2010/main" type="inkWord" rotatedBoundingBox="8029,7743 10435,7702 10450,8598 8044,8639"/>
              </emma:interpretation>
            </emma:emma>
          </inkml:annotationXML>
          <inkml:trace contextRef="#ctx0" brushRef="#br0" timeOffset="190694.85">4947 6455 75 0,'0'0'133'0,"0"0"-4"15,-2-12-4-15,2 12-6 0,0 0-8 0,-3-12-3 16,3 12-1-16,0 0 6 0,-3-11-9 0,3 11-3 16,0 0-9-16,0 0 0 0,-3-13-9 0,3 13 2 15,0 0-5-15,-3-11-6 0,3 11-1 0,0 0-6 16,0 0 1-16,-3-14-2 0,3 14-2 0,0 0-2 16,-4-11 1-16,4 11 1 0,0 0-2 0,0 0-10 15,0 0-3-15,0 0-7 0,0 0 0 0,0 0-11 16,0 0-2-16,0 0-5 0,0 0-3 0,0 0 6 15,0 0 5-15,0 0 8 0,13 41 1 0,-10-22 0 0,0 5 3 16,-1 1 2-16,4 11-2 0,-3-6 1 0,0-3-4 16,1 0-4-16,2 1-5 0,-3 9-3 0,0-10 1 15,0-1-2-15,0 1-2 0,-1-1-2 0,4 0-4 16,-3-8 0-16,3 6-1 0,-6-5-7 0,0-2 0 16,3-3-11-16,-3 3-16 0,1 0-15 0,2-3-19 15,-6-1-18-15,3-2-27 0,-1 0-23 0,1 1-38 16,0-12-31-16,-6 16-68 0,0-9-135 0,0-2-422 15,6-5 186-15</inkml:trace>
          <inkml:trace contextRef="#ctx0" brushRef="#br0" timeOffset="191554.84">4370 6787 126 0,'0'0'187'16,"-3"-24"-13"-16,3 10-17 0,0-1-13 0,6-1-15 16,-3 1-8-16,3-3-13 0,1 0-9 0,2 3-7 15,1-7-8-15,-4 4-4 0,2 3-11 0,4-4 1 16,-2-4-11-16,-1 8-4 0,8-3-3 0,-7-3-3 16,2 6-3-16,4-4-6 0,1 1-4 0,-1 0 1 15,4 0 0-15,-1-1 0 0,14-4-2 0,-5 2 4 16,5 1-5-16,3-2 2 0,0-1 4 0,2 6-1 15,4-4-2-15,-3 2-1 0,4 0-3 0,-4 4-7 16,3-5 3-16,-1 9-4 0,-5-5-1 0,3 4-4 0,-12 2 1 16,-2 6-3-16,3 0-3 0,-8 3-3 15,-1-2 0-15,-2 1-3 0,-1 5 1 0,-3 0-2 16,1 4 2-16,-5 0 2 0,1 2 7 0,-1 3 7 0,-1 3 3 16,1 2 4-16,-3 7-1 0,-2 0 0 0,-1 5-6 15,0-2-1-15,0 10-1 0,-3-8-1 0,3-1-1 16,7 0-2-16,-10 6-4 0,6 2-1 0,2 0 1 15,-5-9-4-15,6 0 1 0,0 0 0 0,-2-3-3 16,7 1-2-16,-2-3-2 0,1 2 1 0,0-6 5 16,2 4-5-16,-4-7 3 0,2 0-4 0,1-3 1 15,2 1-2-15,-4-4 3 0,1 3-4 0,1-5 2 16,-2 0-2-16,-2-2-3 0,2-3-7 0,-1 2-2 16,-1-4-7-16,2 3 0 0,-12-3-6 0,24-3 1 0,-15-3-6 15,3 1 0-15,-2-5-5 0,1-4-2 16,0 3-2-16,-3-2 0 0,5 1 1 0,-4-3 1 15,3 2 1-15,-4-1 2 0,2 1 0 0,-4 2 7 0,3-2 0 16,1 2 6-16,-4 5-3 0,2-1 3 0,-8 7 3 16,6-12 5-16,0 6 2 0,-6 6 1 0,9-6 3 15,-9 6 4-15,0 0 2 0,15 0 8 0,-15 0 1 16,0 0 6-16,19 6-1 0,-13 0 4 0,3 1 0 16,1 0 1-16,5 4 1 0,-4 0-2 15,2-4-1-15,2 6 0 0,-4-6-2 0,5 1 5 0,9 1-6 16,-8-2 2-16,2-2 0 0,5 1-1 0,-5-4-4 15,1 0 0-15,5-2-1 0,-6-2-3 0,11 0 2 16,-10-3-5-16,2 0 2 0,5-3 2 0,-8 1-3 16,5-4-2-16,-3-2 0 0,1-4 0 0,-5 5-3 15,-1-3 1-15,2-3-3 0,-4 0 1 0,-1-1-1 16,-6 4-2-16,-1 1-4 0,-3-1 6 0,0 5-4 16,-3 10-1-16,-6-17 0 0,2 8 1 0,4 9-2 15,-15-12 0-15,2 7 2 0,1 3 3 0,-3 1-4 16,-5 4 3-16,2-2 0 0,-4 10-3 0,1-1 3 0,-1 7 0 15,2-1 3-15,1 2 0 0,3 4-3 0,4-1 2 16,1-1 2-16,4 5 1 0,-2-3-3 16,6 3 0-16,3-8-1 0,6 0 7 0,4 6 3 0,7-4-3 15,2-1 12-15,3-2 3 0,10-6 2 0,4 2 2 16,7-2-2-16,3-2 2 0,-3-2-4 0,4-2-7 16,0-4-1-16,-3 2-22 0,-3-3-36 0,3 0-48 15,-19-3-57-15,9-2-67 0,-16 1-239 0,7-1-490 16,-1-2 216-16</inkml:trace>
        </inkml:traceGroup>
        <inkml:traceGroup>
          <inkml:annotationXML>
            <emma:emma xmlns:emma="http://www.w3.org/2003/04/emma" version="1.0">
              <emma:interpretation id="{342BEA4B-30FD-420F-9851-47FFAD67B475}" emma:medium="tactile" emma:mode="ink">
                <msink:context xmlns:msink="http://schemas.microsoft.com/ink/2010/main" type="inkWord" rotatedBoundingBox="11679,7987 15215,7927 15225,8480 11689,8540"/>
              </emma:interpretation>
            </emma:emma>
          </inkml:annotationXML>
          <inkml:trace contextRef="#ctx0" brushRef="#br0" timeOffset="192913.85">8289 6543 30 0,'0'0'197'0,"-9"-15"-16"0,9 15-14 0,-12-6-9 16,12 6-10-16,-13-5-7 0,13 5-6 0,-17-1-9 16,17 1-7-16,-18 1-6 0,18-1-9 0,-22 1-12 15,12 3-1-15,10-4-9 0,-20 0-7 0,8 4-6 16,3-2-8-16,-1 1-9 0,10-3-5 0,-13 5-3 15,13-5-5-15,-12 7-4 0,12-7-3 0,-9 4-2 16,9-4-6-16,-6 8-1 0,6-8-4 0,-6 8-2 16,6-8 0-16,0 0-3 0,0 0 4 0,0 0-6 15,1 15 0-15,-1-15-2 0,0 0 2 0,5 12-3 0,-5-12-5 16,4 9 0-16,-4-9-3 0,8 7 1 0,-5 0-1 16,-3-7 3-16,7 15 0 0,-1-8-1 15,0-1 2-15,0 5-3 0,-2-4 3 0,-1 2-2 16,3 2 1-16,0 2 0 0,0-1-2 0,-3-2 0 15,2 3-2-15,1-1 2 0,-3 5 2 0,0-6-2 0,-2 4-1 16,-1-1 0-16,0-14 1 0,-1 22-1 0,-4-7 1 16,2-8 1-16,-1 3 3 0,-4-2 0 0,2 2-4 15,-3-3 2-15,-1 3 1 0,1-3-2 16,-3 0-1-16,0-5 3 0,3 3-1 0,-4 1 1 0,1-1-5 16,1-3-3-16,11-2-1 0,-16 1-7 0,16-1-5 15,-15 3-7-15,15-3-12 0,-12 0-8 0,12 0-12 16,0 0-14-16,0 0-8 0,0 0 6 0,0 0 0 15,0 0 9-15,20-28-8 0,-6 22-1 0,1 1 14 16,9-4 13-16,-4 3-6 0,5-1 10 0,-1-1 0 16,3 0 10-16,-2 2 15 0,2-1 10 0,4 1 16 0,-1-1 11 15,12-4 6-15,-12 4 10 0,8-3 1 16,-9 2 0-16,2 0 4 0,-4 3-3 0,-2 0-2 0,-2-1-1 16,-4 2-4-16,-6-3 2 0,4 3-3 0,-2 1-1 15,-2-1-2-15,-1 0-4 0,1-2-1 0,-4 5-5 16,-9 1 1-16,21-9-2 0,-10 5 0 0,-4 0-3 15,7-2-1-15,-5 2-2 0,1-3-1 0,-3 3 1 16,1-2-1-16,-1 0-2 0,1-4-2 0,-4 2 1 16,2 1-2-16,0-4 1 0,-4 1-2 0,-2 10-8 15,4-18 11-15,-2 10-8 0,-2 8 5 0,-6-15-5 16,6 15 2-16,-8-15-1 0,2 10-1 0,6 5-1 16,-21-10 8-16,8 7 2 0,1 1 6 0,-6 0-3 15,0 4 2-15,2 0 3 0,1 1 1 0,-3 5 2 16,5-2-1-16,-1 1 2 0,-1 2 0 0,2 1-4 0,1 2 0 15,0 3-3-15,2-1 6 0,-2 0-9 16,6-1 6-16,0 4-2 0,3-1-2 0,4-1-2 0,1 1 0 16,1-1-1-16,4 3 1 0,-1-3-1 0,3-3-1 15,5 3 1-15,5 0 4 0,2-4-5 0,0 0-1 16,-2-4-16-16,6-1-25 0,2 2-25 0,-1-4-34 16,2-4-36-16,2 0-41 0,-6-5-226 0,2-1-425 15,13-6 188-15</inkml:trace>
          <inkml:trace contextRef="#ctx0" brushRef="#br0" timeOffset="193451.48">9182 6621 64 0,'0'0'259'0,"-3"-17"-8"0,3 17-17 16,-3-9-17-16,3 9-23 0,0 0-19 16,0 0-21-16,0 0-15 0,0 0-12 0,0 0-15 15,0 0-8-15,0 0-9 0,0 0-7 0,-7 33-11 16,4-20-7-16,3 4-3 0,0-3-8 0,0 4-2 15,3 0-10-15,0-1 1 0,4-2-10 0,-2 1-1 16,1-1-3-16,1 1-2 0,1-5-4 0,2 6-1 0,-1-6-1 16,5-1-3-16,-3-2 0 0,0-1-3 0,2-1-2 15,4-1-2-15,-2-2-9 0,0 0-4 0,1-3-9 16,-1 0-4-16,0-4-4 0,1-2-7 0,1-2-4 16,-1 2-3-16,-1-5-3 0,-2 1-3 0,8-1 1 15,-1-4 4-15,-7 5 0 0,2-1 3 0,-2 1 3 16,-1 4 0-16,2-3 0 0,-2 3 9 0,-3 0-2 15,4 1 3-15,-3 3-2 0,-10 2 0 0,20-4 2 16,-11 4 4-16,-9 0 2 0,27 4 0 0,-14-2-3 16,4 3 3-16,-4 1 2 0,2 1 1 0,3-1 0 0,-2-1 1 15,4-1 3-15,3 5 2 0,1-3 0 16,2-1 0-16,-6-3-1 0,0 0-1 0,-1 1 1 16,7 0 7-16,-8-2-8 0,-2-1 3 0,-1 4-1 0,1-8 2 15,-2 3 1-15,-2 0-2 0,-12 1-3 16,22-5 2-16,-15 1-2 0,4 1 5 0,-11 3-2 0,13-8-7 15,-7 3 7-15,-6 5 2 0,8-9-3 0,-5 3-1 16,-3 6 2-16,0-16-4 0,0 16 4 0,-3-15-2 16,3 15-1-16,-12-16 3 0,3 10-4 0,-3-4-1 15,-5 3-4-15,1 4 4 0,-9-8 1 0,-1 5-1 16,0 1 2-16,2 3 0 0,-2 2-10 0,-1 2 8 16,8-1 4-16,-8 3-4 0,9-2 2 0,0 6-8 15,4-5-16-15,-3 3-14 0,4 1-11 0,2-2-10 16,-1 5-18-16,5-3-20 0,4 0-12 0,3-7-29 15,-5 14-181-15,5-14-343 0,0 0 152 0</inkml:trace>
          <inkml:trace contextRef="#ctx0" brushRef="#br0" timeOffset="193849.84">10326 6652 78 0,'0'0'172'0,"0"0"-15"0,0 0-9 0,0 0-22 0,0 0-8 16,-6 31-14-16,6-31-8 0,0 10-6 0,0-10-13 15,3 16-8-15,-3-16-4 0,2 14-8 0,-2-14-2 16,3 11-3-16,-3-11-9 0,4 11-5 0,-4-11 2 16,6 6-9-16,-6-6-6 0,8 5 6 0,-8-5-4 0,7 4-3 15,-7-4-2-15,17-2-5 0,-17 2-2 16,16-6 4-16,-6 3-5 0,4-4-1 0,1 0-1 15,-3-1-8-15,1-3 1 0,2 3-2 0,-2-4-4 0,1-1-1 16,-1 2 5-16,1 0 1 0,-4-2 6 16,-1 1 3-16,-1 6 12 0,2-1 9 0,-4 1 2 15,-6 6-2-15,7-11-7 0,-7 11-2 0,8-4-4 0,-8 4 3 16,0 0 4-16,0 0-6 0,0 0-2 0,19 14 0 16,-13-7-1-16,-1 1 0 0,1 7-1 0,3-6 2 15,-5 4 5-15,6 2-10 0,-2 2-1 0,4-3-1 16,3-1 2-16,-2-1-1 0,1 0-4 0,-1 0 5 15,5-2-21-15,-2 1-21 0,1-6-27 0,-2 2-39 16,0-7-39-16,1 1-75 0,-6-1-105 0,8-1-337 16,-4-4 149-16</inkml:trace>
          <inkml:trace contextRef="#ctx0" brushRef="#br0" timeOffset="194270.86">11155 6317 118 0,'5'8'185'0,"-5"-8"-15"0,7 16-7 15,-1-1-17-15,2 0-7 0,-2 3-7 0,3 3-13 16,1 1 7-16,1 2-14 0,1 0-8 0,-2 0-6 16,3 0-9-16,-4-4-7 0,2 3-6 0,2 1-10 15,-4-9 4-15,0-1-7 0,3-1-4 0,-4 2-13 16,2-5 0-16,-4 0-8 0,0-4 4 0,-2 1-8 15,2 0 1-15,0-2 0 0,-6-5-1 0,11 7-5 16,-11-7 4-16,9 4-2 0,-9-4 2 0,0 0-8 16,0 0-4-16,18-8-2 0,-18 8 2 0,3-15-4 15,-3 15-1-15,-2-18-6 0,2 18 2 0,-13-15-5 0,5 4 1 16,-4 4-3-16,-1-3 3 0,-2 3-4 16,-3 2-5-16,-7-1 4 0,1 4 6 0,-6 2-3 15,3 0 2-15,-1 0 3 0,-2 2 0 0,3 5-2 0,3 3 2 16,2 1-7-16,5-4 7 0,4 4-3 0,0-2-2 15,-1 2-2-15,7 2 1 0,2-1-1 0,4 0 4 16,1-12-4-16,6 23 4 0,3-10-3 16,6-2 1-16,7 0-2 0,5-2 0 0,10 4 1 0,2-8-4 15,6 3-5-15,1-3-6 0,3-5-18 0,0 2-32 16,-2-2-44-16,-1-2-59 0,-9-3-256 0,-6 0-453 16,1 0 201-16</inkml:trace>
        </inkml:traceGroup>
        <inkml:traceGroup>
          <inkml:annotationXML>
            <emma:emma xmlns:emma="http://www.w3.org/2003/04/emma" version="1.0">
              <emma:interpretation id="{DE2A41C0-CBBC-41BE-B1E3-A29166DB0B6D}" emma:medium="tactile" emma:mode="ink">
                <msink:context xmlns:msink="http://schemas.microsoft.com/ink/2010/main" type="inkWord" rotatedBoundingBox="16478,7773 18767,7735 18791,9127 16502,9166"/>
              </emma:interpretation>
            </emma:emma>
          </inkml:annotationXML>
          <inkml:trace contextRef="#ctx0" brushRef="#br0" timeOffset="195449.85">13012 6418 66 0,'0'0'238'0,"0"0"-8"16,-13-4-18-16,13 4-7 0,0 0-8 0,-23 7-10 16,12 1-10-16,-3-1-8 0,1 2-15 0,-4 6-10 15,-1-2-13-15,0 1-9 0,5 3-13 0,0-5-9 16,-1 5-10-16,2 0-8 0,5-1-12 0,1-1-3 15,1 1-5-15,4 0-8 0,1 1-11 0,4 0 3 0,2-2-6 16,2 0 0-16,5-2-6 0,1 0-4 16,7 0 0-16,2-2 0 0,1-3-7 0,2 2 0 0,5-6-7 15,6 3 2-15,-5-7-8 0,-1 0-1 0,9-5-1 16,-13-1 0-16,4-4-2 0,-2 2-1 0,-1-5-1 16,-3-1-2-16,2-1-2 0,-3-3 2 0,-3-1-4 15,-5-1 3-15,4 2 1 0,-2 0 1 0,-6 5 0 16,-4-2 5-16,3 1 4 0,-8 6 11 0,3-3-7 15,0 4 9-15,0-1-7 0,-6 8-2 0,7-11-4 16,-7 11-1-16,0 0-3 0,6-5-1 0,-6 5-3 16,0 0 0-16,0 0 0 0,9 28 2 0,-9-14-1 15,5 2-3-15,-4 1-1 0,5 7 6 0,-1-7-2 16,2 8-3-16,-4-4-4 0,9 2 5 0,-6-5 1 16,1-1-3-16,1-2 2 0,-1-1-3 0,-2 0 0 0,2-4-16 15,-1 1-16-15,0-4-21 0,-3-1-29 16,-3-6-31-16,9 15-29 0,-6-12-34 0,-3-3-55 15,0 0-213-15,0 0-480 0,0 0 213 0</inkml:trace>
          <inkml:trace contextRef="#ctx0" brushRef="#br0" timeOffset="195628.78">13563 6339 70 0,'7'-7'184'0,"5"-1"-20"0,0-3-15 0,1 4-13 16,2 0-21-16,-1 1-25 0,4-2-20 0,-4 1-31 16,4 3-28-16,-3-2-32 0,2 1-49 0,-1-1-87 15,-4-1-168-15,3 0 74 0</inkml:trace>
          <inkml:trace contextRef="#ctx0" brushRef="#br0" timeOffset="195870.75">13921 6138 14 0,'0'0'212'16,"0"0"-17"-16,0 0-20 0,0 0-5 0,14 10 1 16,-9-3-12-16,-5-7-2 0,9 23 0 0,-2-7-8 15,-2 6-1-15,1 1-6 0,0 2-6 0,3 10-10 16,-2-7-5-16,4 6-18 0,-2 1-3 0,1 0-11 16,-3-6-6-16,5 4-11 0,-3 2-7 0,2-6-9 15,-4-4 0-15,2 3-9 0,2-3-2 0,-4-5-3 16,0 4-8-16,-1-6-1 0,-3-1-4 0,3 3-4 15,-1-5 0-15,-2-1-17 0,0-1-18 0,-2 0-21 16,1 0-20-16,1-3-20 0,-2-2-23 0,-1-8-15 16,0 16-18-16,0-16-25 0,2 10-26 0,-2-10-210 15,0 0-418-15,6 7 185 0</inkml:trace>
          <inkml:trace contextRef="#ctx0" brushRef="#br0" timeOffset="196571.24">13846 6585 17 0,'0'0'183'0,"0"0"-23"0,0 0-2 15,36-3-12-15,-18 3-15 0,1 4-14 0,8 2-6 16,1-3-7-16,5 2-12 0,7-1-5 0,1 2-6 15,-1-3-7-15,-3 5-1 0,-7-5-6 0,0 3-6 16,-5-2 0-16,2-2-10 0,0 3-1 0,-3-2-3 16,-5-3-2-16,0 0-5 0,-1 0 0 0,-3-3-4 15,-3 3 7-15,2 0 1 0,-14 0-1 0,19-4-1 16,-10 3 3-16,-9 1-8 0,13-5-1 0,-2 2-2 16,-11 3-3-16,12-8-1 0,-12 8 1 0,13-7 0 0,-8 4-3 15,-5 3 1-15,0 0 0 0,12-5-3 16,-12 5-4-16,0 0-2 0,10-5-1 0,-10 5-2 0,10-3-4 15,-10 3 1-15,0 0-5 0,17 0 0 0,-17 0 2 16,16 0-5-16,-16 0 1 0,21 2 3 16,-10-4-5-16,-11 2 2 0,20 0 1 0,-2-2-2 0,-1 2-2 15,1 0 4-15,0-3-4 0,-4-1 0 0,3-2-1 16,1 2 0-16,1-1 1 0,-1-2-1 0,-3-2 1 16,0 0 0-16,-2 3-3 0,1-5-3 0,-2 4 0 15,-3 1 3-15,1 3-4 0,-4-3-3 0,-6 6 5 16,13-8-9-16,-13 8 2 0,0 0 0 0,14 0-4 15,-14 0 6-15,6 11-4 0,-6-11-1 0,6 24 3 16,-6-7 3-16,0 5-1 0,0 5-2 0,0 8 3 16,-3 5 1-16,-5-1 0 0,7 7 1 0,-10-1 1 15,8-1 0-15,-1 1 2 0,4 2 0 0,7-6 0 0,2 5 0 16,5-6 2-16,-1-1-5 0,2 1 5 16,6-1-2-16,-2-5 3 0,1-3 4 0,-1 0-3 15,-4-7 1-15,0 0-4 0,1-3 3 0,-1 0-1 0,-3-7-1 16,-4 3-1-16,-1-3-4 0,-2-2 6 0,-2 2 2 15,-5-3-3-15,-2-2 2 0,-4-2-2 16,-2 3 4-16,-8-3-2 0,-10 3-3 0,1-6 0 0,-15 4 2 16,2-6 0-16,-4-1-2 0,-8-4-1 0,-2-1 1 15,1-4-1-15,-4-2 4 0,8-3-1 0,-5 1-3 16,9-1 6-16,7-2 7 0,11 5 2 0,2-5-1 16,10 4-3-16,0-6-3 0,4 3-16 0,8-2-19 15,5-3-16-15,5-4-19 0,8-2-17 0,12-7-17 16,12 0-14-16,1 1-22 0,3-2-31 0,17-10-189 0,3 5-381 15,-17 7 169-15</inkml:trace>
        </inkml:traceGroup>
        <inkml:traceGroup>
          <inkml:annotationXML>
            <emma:emma xmlns:emma="http://www.w3.org/2003/04/emma" version="1.0">
              <emma:interpretation id="{A38FFBE6-3A62-4BA9-96A8-8A4623BE12B2}" emma:medium="tactile" emma:mode="ink">
                <msink:context xmlns:msink="http://schemas.microsoft.com/ink/2010/main" type="inkWord" rotatedBoundingBox="19879,7839 20671,7826 20680,8318 19888,8331"/>
              </emma:interpretation>
            </emma:emma>
          </inkml:annotationXML>
          <inkml:trace contextRef="#ctx0" brushRef="#br0" timeOffset="197098.81">16214 6429 82 0,'0'0'340'0,"0"0"-23"0,0 0-28 16,-4-11-28-16,4 11-28 0,0 0-29 0,0 0-19 15,0 0-19-15,0 0-16 0,0 0-13 0,0 0-12 16,0 0-12-16,6 48-8 0,0-34-11 0,-3 3-8 16,3 1-9-16,-2-4-5 0,2 4-8 15,2-1-5-15,-2 0-3 0,-3-1-8 0,5-1-6 16,-5 0-2-16,2-1-4 0,-4-3-15 0,4-2-21 0,-2 6-24 15,-2-8-33-15,-1-7-27 0,-1 14-36 0,1-14-33 16,-3 12-33-16,3-12-74 0,-11 5-160 0,11-5-455 16,0 0 201-16</inkml:trace>
          <inkml:trace contextRef="#ctx0" brushRef="#br0" timeOffset="197569.84">16241 6264 69 0,'0'0'252'0,"6"-13"-21"0,-4 5-23 0,-2 8-24 16,3-11-16-16,-3 11-22 0,0 0-26 0,6-10-24 15,-6 10-22-15,0 0-23 0,0 0-10 0,0 0-17 16,0 0-12-16,0 0-8 0,23 13-6 0,-15-5-10 16,-1-4-1-16,1 2 0 0,-1 4 6 0,7-2-6 15,-2 2 4-15,1-1 5 0,0 2-4 0,1 2-3 16,2 0 4-16,-2 0 5 0,-1 1 5 0,6 1 9 15,-8-2 12-15,2-1 3 0,1 2 10 0,-2-1 2 16,0 2-5-16,1-2 9 0,-4 4-1 0,1-6 1 0,-2 3-15 16,-1-4 12-16,1 4-9 0,-4-5 0 0,-1-2-2 15,2 2-2-15,-1-1-2 0,-1-1-2 0,-3-7 1 16,6 9-3-16,-6-9-2 0,6 9 0 0,-6-9-6 16,0 0 6-16,5 8-3 0,-5-8-5 0,0 0 2 15,0 0-8-15,13 0-11 0,-13 0-4 16,0 0-8-16,13-15-1 0,-4 4-7 0,0 2-3 0,2-5-1 15,1 4 5-15,-3-6 4 0,4 3-3 0,-2 0 7 16,-1-1 7-16,2 3 6 0,-5 5 13 0,1-4 8 16,-2 3 3-16,1 3 7 0,-7 4 1 0,14-10-4 15,-14 10-2-15,16 0 4 0,-16 0 6 0,0 0 1 16,22 7 1-16,-10 3-4 0,-3-3-2 0,2 2-4 16,1 2 1-16,-3 2 0 0,3 3-7 0,-1 4-2 15,3 0-3-15,-5-4-22 0,1 0-20 0,-1-4-29 0,5 3-31 16,-1-5-45-16,0 0-77 0,1-4-116 15,5-2-353-15,2-1 156 0</inkml:trace>
        </inkml:traceGroup>
        <inkml:traceGroup>
          <inkml:annotationXML>
            <emma:emma xmlns:emma="http://www.w3.org/2003/04/emma" version="1.0">
              <emma:interpretation id="{7F83CCC7-B9A6-448A-B6C3-B66FE31EDBE1}" emma:medium="tactile" emma:mode="ink">
                <msink:context xmlns:msink="http://schemas.microsoft.com/ink/2010/main" type="inkWord" rotatedBoundingBox="21247,7455 25455,7383 25472,8381 21264,8453"/>
              </emma:interpretation>
            </emma:emma>
          </inkml:annotationXML>
          <inkml:trace contextRef="#ctx0" brushRef="#br0" timeOffset="197911.79">17782 6197 233 0,'-20'-2'217'0,"4"1"-22"0,-3 1-13 0,-1 0-21 16,1 1-17-16,4 2-12 0,-3 0-14 0,6 0-11 0,0 1-8 15,3 1-18-15,0 1-8 0,0 1-5 16,2-1-10-16,1 1-2 0,6-7-4 0,-8 18-8 16,7-7-2-16,1-1-3 0,0-10-3 0,7 23-5 0,-1-10-3 15,2 3 0-15,2-6-3 0,5 9 1 16,0 1-1-16,0-3 3 0,1 1-2 0,4 3 3 15,1-5 5-15,-1 3 2 0,0-2 0 0,-5 1-2 0,1-6-4 16,-7 0 0-16,2 1-6 0,-2-2 0 0,-5-1 0 16,-3-2 0-16,-1-8-2 0,-1 17 1 0,1-17-7 15,-16 16 2-15,2-8-14 0,-1 0-22 0,-3 0-23 16,-1-1-27-16,0-5-14 0,2 2-24 0,2-1-14 16,-1-1-21-16,4-2-53 0,12 0-138 0,-18-5-360 0,18 5 159 15</inkml:trace>
          <inkml:trace contextRef="#ctx0" brushRef="#br0" timeOffset="198222.85">18125 6518 191 0,'0'0'214'0,"7"6"-13"16,-7-6-19-16,12 8-9 0,-7-1-14 0,1-3-12 15,4 1-15-15,-3 0-9 0,1 0-7 0,2 3-11 16,-1-4-4-16,0-1-11 0,9 3-5 0,-6-3-3 15,4 1-8-15,4-2-5 0,5-4-7 0,-5 4-4 16,-1-4-5-16,8-2-4 0,-8 3-4 0,7-6-2 16,-4 1-4-16,-3-2 3 0,-4-1-5 0,-3 0 0 15,0-2-4-15,-3-2-4 0,-3 0-2 0,-6 2-4 16,-1 1-4-16,-5-5 1 0,-2 2-4 0,-8 2-1 16,-5-2-3-16,-2 6-1 0,-8 0 0 0,3 1-2 15,-5 2-3-15,6 3 2 0,-6 2 0 0,5 3-4 16,-2-3-5-16,8 4-22 0,2-2-22 0,3 4-17 15,3-3-15-15,5 2-14 0,3 0-10 0,0 1-20 0,6-7-26 16,0 0-37-16,0 0-168 0,12 15-380 0,-12-15 168 16</inkml:trace>
          <inkml:trace contextRef="#ctx0" brushRef="#br0" timeOffset="198495.76">18656 5827 53 0,'0'0'201'0,"0"0"-19"0,0 0-18 15,-3-7-13-15,3 7-16 0,0 0-5 0,0 0-3 16,0 0 1-16,3 37 1 0,-2-21-4 0,4 9 0 16,-2-1 2-16,4 2 1 0,-1 1-3 0,4 10-7 15,-2-2-7-15,1 1-10 0,-2-2-6 0,-1-4-12 16,0-3-5-16,2 8-8 0,-5-5-5 0,0-1-4 15,1-3-6-15,-2 3-7 0,2-8-13 0,-2 4-21 0,-2-1-25 16,1-7-30-16,2-2-28 0,-3 3-26 0,2-5-20 16,-1-2-23-16,1-3-23 0,-2-8-35 15,9 12-161-15,-5-8-386 0,-4-4 171 0</inkml:trace>
          <inkml:trace contextRef="#ctx0" brushRef="#br0" timeOffset="198769.47">19014 6324 194 0,'0'0'264'15,"0"0"-21"-15,9-10-24 0,-9 10-26 0,0 0-19 16,0 0-17-16,0 0-11 0,0 0-13 0,0 0-9 16,17 18-3-16,-14-10-6 0,2 2-11 0,1-1-10 15,1 3-11-15,1 3-3 0,-1 0-7 0,4-4-6 16,-2 2-4-16,3-2-7 0,-4-2-5 0,6 1-1 16,2-3-7-16,-1 0 0 0,-1-3 1 0,1-2 1 15,1-2-5-15,0-2 1 0,1-1-4 0,-2-4 1 16,3 0 0-16,-5-5 1 0,0 0-5 0,1-2-6 0,1-4 2 15,-3-1-11-15,-5 3 0 0,2 1 1 0,-1 1-3 16,1-5-1-16,-5 7-11 0,2 0-6 16,-2 2-11-16,-2 2-14 0,-2 8-23 0,6-14-29 0,-6 14-31 15,4-8-27-15,-4 8-11 0,0 0-14 0,0 0-20 16,11-3-53-16,-11 3-144 0,13-3-409 0,-13 3 181 16</inkml:trace>
          <inkml:trace contextRef="#ctx0" brushRef="#br0" timeOffset="199317.8">19658 6424 201 0,'9'-6'215'0,"4"0"-8"0,5-1-16 0,0-1-13 16,0 1-10-16,7 0-8 0,-1 2-12 15,0-3-10-15,-5 7-7 0,8-5-7 0,-1 2-3 16,-1 1-6-16,0 2-6 0,-5 0-4 0,-4 1-6 15,0 0-14-15,1 1-4 0,-4-1-8 0,-1 1-2 16,-3 2-9-16,5 3-3 0,-4-2-7 0,-4 3 0 0,4-1-4 16,-4 2-4-16,3 2 2 0,-1-3-7 0,-5 0-4 15,1 0-1-15,-1 4-4 0,2 0-2 0,-4-3-4 16,2 3 0-16,0-3-2 0,-3-8-2 0,5 17-3 16,-4-10 1-16,-1-7-14 0,6 12-21 0,-6-12-16 15,0 0-22-15,2 12-20 0,-2-12-38 0,0 0-44 16,0 0-57-16,0 0-239 0,0 0-490 0,25-20 217 15</inkml:trace>
          <inkml:trace contextRef="#ctx0" brushRef="#br0" timeOffset="199017.9">19734 5906 58 0,'0'0'205'0,"0"0"-16"16,0 0-10-16,0 0-11 0,0 0-12 0,-15 33-11 0,12-17-7 15,3 6-1-15,-4 0-2 0,2 7-9 16,4-5-11-16,-2 3-4 0,4 1-12 0,-2 0-8 0,3 6-6 15,-2-6-6-15,2-4-10 0,2 5-6 0,-1-4-3 16,0 1-6-16,3-2-4 0,-3 1-5 16,0-4-4-16,0 4-2 0,-3-3-7 0,3-4-10 0,-3-2-24 15,2 1-35-15,-5-1-30 0,3-1-39 0,-3 0-41 16,0-6-75-16,0-9-130 0,-5 12-381 0,5-12 169 16</inkml:trace>
          <inkml:trace contextRef="#ctx0" brushRef="#br0" timeOffset="199467.66">20210 6044 121 0,'-9'-1'199'16,"9"1"-20"-16,-17 0-17 0,17 0-15 0,-15 8-23 0,9-4-35 15,3 6-25-15,-1 3-46 0,4-13-44 0,1 23-76 16,2-13-61-16,2 3-176 0,5 3 78 0</inkml:trace>
          <inkml:trace contextRef="#ctx0" brushRef="#br0" timeOffset="199756.79">20453 6410 87 0,'9'4'237'15,"-9"-4"-18"-15,15 4-14 0,-6-1-16 0,-9-3-20 16,22 0-16-16,-7 0-10 0,1 3-17 0,4-3-12 16,-2 0-11-16,-1 0-11 0,4-3-10 0,6 3-5 15,-7-1-10-15,5-5-5 0,-6 5-3 0,-1 0-8 0,-1-3-3 16,-2-3 3-16,-2 2-2 0,-1-4 0 16,1 1 2-16,-5 0-7 0,1-4-1 0,-6 3 2 15,-2-1-5-15,-1 10-1 0,-1-17-7 0,-7 2-2 0,-1 6 1 16,-3-5-6-16,-1 4 1 0,-6-4-7 0,1 6-4 15,-2 2 3-15,5 2 0 0,-10-4-3 0,9 5-4 16,-2 0-2-16,-2 3-2 0,5 0 2 0,0 4-12 16,4-2-17-16,2 3-24 0,-6 1-27 0,7-1-25 15,2 1-34-15,6-6-48 0,-3 13-226 0,3-13-435 16,9 12 192-16</inkml:trace>
          <inkml:trace contextRef="#ctx0" brushRef="#br0" timeOffset="200093.12">21119 6308 128 0,'5'5'184'0,"-5"-5"-17"0,1 12-10 0,-1-12-11 0,6 12-3 15,-1-5-15-15,-2 0-5 0,-3-7-12 0,7 12-8 16,1-5-7-16,-4-1-3 0,-4-6-6 0,14 5-3 15,-7-4-7-15,-7-1-7 0,19 1-5 0,-19-1-6 16,27-2-8-16,-15-1-4 0,6-4-5 0,-3 1-2 16,4 0-7-16,7-2-2 0,-2-2-4 0,5 5-5 15,9-7 1-15,-8 1-6 0,10 3-3 0,-1 2-3 16,-8 0 0-16,-3 1 3 0,2 5-5 0,-5 0 2 16,2-3 6-16,0 6 5 0,-9 2-1 0,-2 1 6 15,2 3 1-15,-3 2-5 0,-3 4 0 0,0 7-1 0,-4 1-2 16,-1 3-1-16,-2 11 0 0,-5 1-5 0,-5 0-10 15,-7 4-40-15,-3 2-55 0,0-2-69 16,-10-2-240-16,3 5-432 0,-5-9 191 0</inkml:trace>
        </inkml:traceGroup>
      </inkml:traceGroup>
    </inkml:traceGroup>
    <inkml:traceGroup>
      <inkml:annotationXML>
        <emma:emma xmlns:emma="http://www.w3.org/2003/04/emma" version="1.0">
          <emma:interpretation id="{11D8ACCF-412F-461F-B331-0EFF9E8E1A4C}" emma:medium="tactile" emma:mode="ink">
            <msink:context xmlns:msink="http://schemas.microsoft.com/ink/2010/main" type="paragraph" rotatedBoundingBox="7751,9850 17049,9772 17053,10307 7755,103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E2E6C63-3E1B-45A6-B97E-CFF8DE3FC86C}" emma:medium="tactile" emma:mode="ink">
              <msink:context xmlns:msink="http://schemas.microsoft.com/ink/2010/main" type="inkBullet" rotatedBoundingBox="7754,10305 8729,10297 8730,10340 7755,10348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203847.62">4097 8698 154 0,'0'0'158'0,"0"0"-11"0,0 0-13 15,0 0-12-15,0 0-9 0,0 0-4 0,0 0-6 16,0 0-6-16,0 0-7 0,0 0-11 0,0 0 0 0,0 0-5 15,0 0-5-15,0 0-5 0,0 0-3 16,0 0-1-16,0 0-3 0,0 0 0 0,0 0 0 16,0 0-5-16,0 0 3 0,0 0-5 0,0 0 4 0,-15-4-4 15,15 4 5-15,0 0-6 0,0 0-5 0,0 0 2 16,0 0-3-16,0 0-3 0,0 0 0 0,0 0-2 16,0 0-2-16,0 0-3 0,0 0-3 0,0 0-2 15,0 0-5-15,0 0-2 0,0 0 1 0,0 0 0 16,0 0-9-16,0 0 1 0,39-4-3 15,-39 4 1-15,15 0-3 0,-15 0 1 0,16 0-4 0,-6 4 0 16,2-1 2-16,-1-2-2 0,2 3-1 0,-1-1 1 16,2-1-3-16,-1 1 3 0,0 0-1 0,5 2-2 15,-1-3 2-15,-1-1-2 0,-2 2 1 0,5 1 2 16,-3-4-5-16,1 1 4 0,2-1 1 0,-3-1 3 16,4 1 2-16,-1 0 1 0,-2 0 5 0,1 0-3 15,1-1 5-15,-3-2-2 0,4 3 1 0,-4-4-2 16,4 2 2-16,-7-2-5 0,0 4 1 0,-1-1 0 15,5 1-4-15,-17 0 1 0,24-3 5 0,-15 3-4 0,-9 0 2 16,19-2-3-16,-9 2-1 0,2-1 2 16,-12 1-2-16,20 0-7 0,-10-2 9 0,-10 2-3 0,20 0 0 15,-20 0 2-15,16-3-5 0,-7 3 2 16,-9 0 3-16,16-2 0 0,-16 2 1 0,20-3 0 0,-13 0 0 16,-7 3 3-16,18 3 1 0,-18-3-4 0,16 0 2 15,-5-3 1-15,-11 3 3 0,19-2-5 0,-5 0 3 16,-14 2-3-16,19-1 2 0,-10 1-1 0,-9 0 0 15,19 0-1-15,-8-2-3 0,-11 2 4 0,19 0-3 16,-7-1-2-16,-12 1-1 0,17-1 4 0,-17 1-2 16,16 0 0-16,-16 0-1 0,13-4-3 0,-13 4 3 0,12 0-3 15,-12 0 0-15,0 0-3 0,0 0 2 16,0 0-5-16,18 0 4 0,-18 0-1 0,0 0 5 16,0 0 0-16,0 0-5 0,0 0-1 0,0 0-4 15,0 0 7-15,0 0-4 0,0 0 1 0,0 0 0 0,0 0-3 16,0 0 2-16,0 0 0 0,0 0-16 15,0 0-20-15,0 0-24 0,0 0-33 0,0 0-43 16,0 0-37-16,0 0-51 0,0 0-261 0,0 0-525 0,0 0 232 16</inkml:trace>
      </inkml:traceGroup>
      <inkml:traceGroup>
        <inkml:annotationXML>
          <emma:emma xmlns:emma="http://www.w3.org/2003/04/emma" version="1.0">
            <emma:interpretation id="{97D7D00A-E58B-4017-98CF-89CF1EDCE0A9}" emma:medium="tactile" emma:mode="ink">
              <msink:context xmlns:msink="http://schemas.microsoft.com/ink/2010/main" type="line" rotatedBoundingBox="9656,9834 17049,9772 17053,10307 9661,10369"/>
            </emma:interpretation>
          </emma:emma>
        </inkml:annotationXML>
        <inkml:traceGroup>
          <inkml:annotationXML>
            <emma:emma xmlns:emma="http://www.w3.org/2003/04/emma" version="1.0">
              <emma:interpretation id="{7F118B3D-05D9-4028-A225-A1882094B8C0}" emma:medium="tactile" emma:mode="ink">
                <msink:context xmlns:msink="http://schemas.microsoft.com/ink/2010/main" type="inkWord" rotatedBoundingBox="9656,9834 10950,9823 10955,10358 9661,10369"/>
              </emma:interpretation>
            </emma:emma>
          </inkml:annotationXML>
          <inkml:trace contextRef="#ctx0" brushRef="#br0" timeOffset="204728.01">6291 8215 127 0,'-18'6'169'0,"18"-6"-8"15,-18 1-8-15,18-1-6 0,-15 2-6 0,15-2-10 16,-17 1-3-16,12 3-3 0,-6-1-6 0,11-3-5 16,-16 7-4-16,7-5-5 0,-2 3-7 0,4-1-5 0,-5 1-10 15,0 1-4-15,2 5-1 0,-1-1-4 0,-2 3-3 16,-2-2-5-16,-5 6-5 0,10-6-1 0,-6 3-10 15,1-2-1-15,4 3-6 0,7 0-4 0,-5-2 1 16,0 0-4-16,6 3-3 0,-2-4-3 0,2 2 0 16,3-3-2-16,0-11-5 0,0 22 3 0,6-11-4 15,-3 0 1-15,2-3-3 0,8 0 0 0,2 2-1 16,2-3 0-16,-4-1 2 0,6 1-2 0,-2 1-2 16,2-5 0-16,-2 2-1 0,2-2-5 0,0 0 1 15,-2-2 0-15,-1 0-2 0,2 0 0 0,-3 3 0 16,0-4-4-16,-5 0-1 0,4 0-11 0,-14 0-10 15,18 0-18-15,-18 0-19 0,16 4-24 0,-6-3-28 16,-10-1-23-16,20 0-51 0,-10-1-45 0,-10 1-175 16,26-4-430-16,-11-1 190 0</inkml:trace>
          <inkml:trace contextRef="#ctx0" brushRef="#br0" timeOffset="205425.67">6939 8410 78 0,'-9'6'192'0,"-1"-5"-17"0,10-1-13 0,-15 7-11 16,8 0-12-16,7-7-13 0,-11 7-7 0,11-7-11 15,-10 9-8-15,10-9-9 0,-2 11-10 0,2-11-2 16,-1 11-1-16,1-11-1 0,0 0-4 0,7 15-4 15,1-10 1-15,-2 0-2 0,0-1 0 0,4 0-2 16,-1 2-7-16,1-1-3 0,2-2-4 0,2 1-7 16,-2-2-3-16,-2 2-7 0,7 3 1 0,-6-3-6 15,0-1-2-15,2 1 0 0,-2-1-4 0,1 2-4 16,-3 0-3-16,-2 0-1 0,4-3 0 0,-3 4-4 16,0-1-1-16,-8-5-3 0,12 9 1 0,-3-5-3 15,-5 3 2-15,5-1-1 0,-3 1-3 0,-6-7 2 16,12 9-1-16,-4-2 1 0,-4-1-4 0,-4-6 2 0,9 10-1 15,-5-2 5-15,2-1-5 0,-6-7 2 0,3 10-1 16,-3-10-1-16,3 13 2 0,-3-13-1 0,0 0 1 16,-9 14 1-16,9-14-3 0,-7 10-1 0,-2-5 3 15,2-2-2-15,-5 0 0 0,0 2-3 0,-3 1 2 16,-2-2-4-16,3-1-10 0,0 0-17 0,1 1-16 16,1 0-19-16,1-3-17 0,-1 0-30 0,12-1-39 0,-18 0-50 15,18 0-156-15,-19-1-384 0,19 1 170 16</inkml:trace>
          <inkml:trace contextRef="#ctx0" brushRef="#br0" timeOffset="205009.81">6923 8410 53 0,'10'-1'220'0,"-10"1"-17"16,17-2-15-16,-17 2-12 0,15-5-14 0,-5 4-8 15,5-2-8-15,1 1-10 0,-1-2-4 0,2 2-9 0,1 1-9 16,-5-3-10-16,6 1-10 0,7-1-8 0,-10 2-9 15,1 1-8-15,-4-6-6 0,3 4-8 16,1 3-5-16,-8-4-5 0,-9 4-4 0,21-1-13 0,-11 0-16 16,-10 1-18-16,17-1-19 0,-17 1-19 0,13-3-31 15,-4 0-28-15,-9 3-35 0,0 0-31 0,0 0-160 16,7-7-356-16,-7 7 158 0</inkml:trace>
        </inkml:traceGroup>
        <inkml:traceGroup>
          <inkml:annotationXML>
            <emma:emma xmlns:emma="http://www.w3.org/2003/04/emma" version="1.0">
              <emma:interpretation id="{31820392-1667-4D01-A9D5-B010E1C98F64}" emma:medium="tactile" emma:mode="ink">
                <msink:context xmlns:msink="http://schemas.microsoft.com/ink/2010/main" type="inkWord" rotatedBoundingBox="12161,10157 12974,10150 12975,10222 12162,10229"/>
              </emma:interpretation>
            </emma:emma>
          </inkml:annotationXML>
          <inkml:trace contextRef="#ctx0" brushRef="#br0" timeOffset="206196.69">8499 8540 50 0,'0'0'178'0,"-10"2"-17"15,10-2-12-15,0 0-9 0,0 0-2 16,0 0-3-16,0 0-8 0,0 0-4 0,0 0-11 0,0 0-5 16,25 15-9-16,-25-15-6 0,15 2-4 0,-3 2-18 15,0 0-5-15,3-3 0 0,3 2-7 16,-3 0 3-16,6-2-7 0,-2 1-5 0,9-1-1 0,-1 2-6 15,2-2-1-15,-1 0-5 0,0 0-1 0,2 3-3 16,0 0-2-16,0-3-6 0,-3 0 0 0,1-1 0 16,0 1-2-16,-2 3-2 0,0-4-1 0,0 2-4 15,-5-2 1-15,-2 0-2 0,0 1 0 0,-1-1-5 16,0 3 2-16,2-3-3 0,-4 1-2 0,0-2-3 16,1 1-9-16,-4 0-10 0,-13 0-4 0,23 0-13 15,-11 0-15-15,-12 0-12 0,16 1-20 0,-6-1-15 16,-10 0-23-16,18-1-32 0,-18 1-182 0,14-3-359 0,-14 3 160 15</inkml:trace>
        </inkml:traceGroup>
        <inkml:traceGroup>
          <inkml:annotationXML>
            <emma:emma xmlns:emma="http://www.w3.org/2003/04/emma" version="1.0">
              <emma:interpretation id="{5BCBD39D-FCEE-45F0-BC86-87E0374D4AC9}" emma:medium="tactile" emma:mode="ink">
                <msink:context xmlns:msink="http://schemas.microsoft.com/ink/2010/main" type="inkWord" rotatedBoundingBox="14049,10173 15118,10164 15118,10187 14050,10196"/>
              </emma:interpretation>
            </emma:emma>
          </inkml:annotationXML>
          <inkml:trace contextRef="#ctx0" brushRef="#br0" timeOffset="206812.76">10377 8559 101 0,'16'-2'172'0,"-16"2"-9"16,18 0-22-16,-6 0-1 0,3 0-14 0,0 0-7 0,1 0-9 15,1 0-7-15,4 0-9 0,-2 0-4 0,8 0-10 16,-2 0 4-16,1 0-10 0,-1 0-4 0,-1 0-7 16,-5 0-3-16,4 0-5 0,1 0-3 0,-5 0-1 15,0 0-3-15,1 0-8 0,-1 0-1 16,0 0-6-16,-2-4-4 0,2 8-1 0,7-8-5 0,-1 8 2 15,0-4-5-15,-1-4 2 0,2 4-8 0,-7 0 0 16,0 0 1-16,7 0-2 0,-7 0 1 16,8 0-3-16,-3 0-3 0,4 4-1 0,-1-4 1 0,0 0 0 0,0-4-4 15,-4 4 1-15,-3 4 1 0,5-4-3 16,2 0 2-16,-8 2-4 0,-1-2 3 0,-3 3-2 0,0-2-9 16,2 0-12-16,-8-1-15 0,2 4-14 0,-11-4-21 15,14 2-34-15,-14-2-18 0,13 0-26 16,-13 0-162-16,0 0-333 0,0 0 147 0</inkml:trace>
        </inkml:traceGroup>
        <inkml:traceGroup>
          <inkml:annotationXML>
            <emma:emma xmlns:emma="http://www.w3.org/2003/04/emma" version="1.0">
              <emma:interpretation id="{F4E2CF87-CA68-475E-8EE2-3AA70C611525}" emma:medium="tactile" emma:mode="ink">
                <msink:context xmlns:msink="http://schemas.microsoft.com/ink/2010/main" type="inkWord" rotatedBoundingBox="15940,10130 17052,10120 17052,10150 15941,10159"/>
              </emma:interpretation>
            </emma:emma>
          </inkml:annotationXML>
          <inkml:trace contextRef="#ctx0" brushRef="#br0" timeOffset="207424.78">12268 8539 38 0,'0'0'237'0,"15"-2"-17"0,-15 2-14 0,15-1-14 0,-15 1-16 15,18-3-9-15,-18 3-14 0,18 3-11 16,-8-3-12-16,-10 0-13 0,22 0-8 0,-13 0-9 0,5 0-7 15,-1 0-8-15,5 1-1 0,-3-1-12 0,3 0-4 16,-3-1-6-16,3 2-7 0,0-1-7 0,0 0-4 16,-1 2-1-16,4-2-7 0,-1 0 4 15,7 0-9-15,-1 0-3 0,1 0-1 0,2 0-3 0,0-2-4 16,0 2 0-16,-1 0-4 0,2-1-1 0,-3 2 1 16,1-5-5-16,-1 4 3 0,0-1-5 0,-2 1 2 15,4-3-1-15,-3 2 1 0,-3 1-4 0,-4-2-1 16,2 2 0-16,-5 0-4 0,7-4 4 0,-7 4-2 0,2-1 0 15,-5 0 2-15,4-1-1 0,-5-1-4 16,-12 3 1-16,21-2 1 0,-11 2 0 0,5-2-3 0,-15 2 3 16,21-1-3-16,-9 1 3 0,1 0-3 0,-13 0 0 15,21 0 1-15,-10-2 0 0,-11 2-7 0,16 2-6 16,-6-2-6-16,-10 0-16 0,14 0-16 0,-14 0-13 16,0 0-16-16,19-2-17 0,-19 2-27 0,11-3-32 15,-11 3-28-15,13-1-188 0,-13 1-402 0,0 0 179 16</inkml:trace>
        </inkml:traceGroup>
      </inkml:traceGroup>
    </inkml:traceGroup>
    <inkml:traceGroup>
      <inkml:annotationXML>
        <emma:emma xmlns:emma="http://www.w3.org/2003/04/emma" version="1.0">
          <emma:interpretation id="{1EE1E5F0-FF21-49AD-BC45-5A31ADE58449}" emma:medium="tactile" emma:mode="ink">
            <msink:context xmlns:msink="http://schemas.microsoft.com/ink/2010/main" type="paragraph" rotatedBoundingBox="8940,11634 26701,11030 26738,12102 8976,127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EE2B4B9-9275-4DAF-989E-EDAF27F10C3B}" emma:medium="tactile" emma:mode="ink">
              <msink:context xmlns:msink="http://schemas.microsoft.com/ink/2010/main" type="line" rotatedBoundingBox="8940,11634 26701,11030 26738,12102 8976,12706"/>
            </emma:interpretation>
          </emma:emma>
        </inkml:annotationXML>
        <inkml:traceGroup>
          <inkml:annotationXML>
            <emma:emma xmlns:emma="http://www.w3.org/2003/04/emma" version="1.0">
              <emma:interpretation id="{B52B5AC8-B6CD-46CF-8CE6-6F849560EC24}" emma:medium="tactile" emma:mode="ink">
                <msink:context xmlns:msink="http://schemas.microsoft.com/ink/2010/main" type="inkWord" rotatedBoundingBox="8946,11823 13173,11679 13200,12488 8974,12632"/>
              </emma:interpretation>
            </emma:emma>
          </inkml:annotationXML>
          <inkml:trace contextRef="#ctx0" brushRef="#br0" timeOffset="-211438.77">5284 10475 4 0,'0'0'230'0,"0"-15"-17"0,0 15-18 16,-2-12-24-16,2 12-16 0,0 0-14 0,2-17-15 16,-2 17-13-16,12-10-11 0,-5 5-9 0,5 2-8 15,5-4-4-15,2 4-4 0,6-5 0 0,2 3-2 16,2 0-3-16,11-1-3 0,-12 1 0 0,2 3-3 15,3-2-6-15,-2 4-6 0,2 0-6 0,-3-3-1 16,-5 10-9-16,3-1-3 0,-8-2-3 0,-4 3-4 16,-2-1 2-16,-5 2-9 0,-2-1 0 0,-1 1-3 15,0 5 2-15,-6 0-6 0,-6 1 3 0,0 1-5 16,-1 2-2-16,-11 2 2 0,1-3 0 0,-4 5-11 0,-4-3 0 16,0-1-21-16,2-1-19 0,1-1-25 0,-2 2-28 15,5-2-21-15,5-5-33 0,2 1-57 16,-1-4-142-16,7 0-374 0,3-1 166 0</inkml:trace>
          <inkml:trace contextRef="#ctx0" brushRef="#br0" timeOffset="-211775.97">5458 10445 189 0,'0'0'255'0,"0"0"-24"0,0 0-17 0,0 0-20 0,0 0-9 15,-19 23-11-15,12-8-9 0,4-1-15 0,-3 7-13 16,0 2-5-16,3-4-13 0,-2 7-12 0,2-2-11 16,3 3-11-16,-3 1-5 0,0-2-8 0,0 3-6 15,3-2-6-15,0-3-6 0,3 2-6 0,0-1-5 16,-3 0-21-16,0-1-23 0,0-7-24 0,0 7-28 15,-3-6-24-15,0-1-28 0,2-3-28 0,-2-1-28 16,-3 0-67-16,-3-2-122 0,1-4-378 0,2 1 168 16</inkml:trace>
          <inkml:trace contextRef="#ctx0" brushRef="#br0" timeOffset="-210850.49">6104 10597 32 0,'0'0'253'0,"9"-9"-22"16,-9 9-21-16,14-7-22 0,-6-2-18 0,3 1-17 15,2-1-16-15,2 0-16 0,-1 2-10 0,2-3-12 16,-1 2-11-16,-2-3-6 0,4 5-11 0,-4-1-6 0,2-4-10 16,-1 0-3-16,-4 2-14 0,-4-1-6 0,0 3-7 15,-6 7-7-15,4-15-8 0,-4 15-2 16,0 0-4-16,-13-18-3 0,6 15 0 0,-11-1-1 0,-2 4 3 16,1 1 5-16,-6 0 5 0,-2 4 2 0,-2 5 3 15,-3-2 4-15,2 0 0 0,4 3 3 16,1 4-2-16,4 0-4 0,2 0 1 0,7-2-1 0,1 5-1 15,2-1-1-15,6 0-2 0,3 1-1 0,0-1 2 16,3 1 1-16,3 2-6 0,9-6 3 0,5 1-3 16,-7-2 1-16,11 0-7 0,4-2 5 0,2 0-2 15,1-7-1-15,10-1-3 0,-13-3 6 0,14 0-5 16,-12-4 2-16,8-3-3 0,-11 1-1 0,-1-1 3 16,-1-4-2-16,2-2-1 0,-6 2 4 0,3 0-3 15,-5-2-3-15,-6-1 2 0,2 4 1 0,-4-1-2 16,1 3 3-16,-5 2-6 0,2-1 6 0,-1 3-5 15,-8 4-1-15,8-7-3 0,-8 7 2 0,0 0 0 0,0 0-3 16,18 2 1-16,-18-2 3 0,6 7-3 0,-6-7 0 16,12 16 3-16,-9-8 1 0,2 1 1 15,1 2-4-15,-2 2 3 0,1-1 0 0,-1 0 1 16,-1-1-2-16,5-4 1 0,-4 1 0 0,-4-8-2 0,7 14 2 16,-7-11 1-16,0-3 0 0,8 11 2 0,-8-11 13 15,0 0 15-15,4 10 10 0,-4-10-3 0,0 0-5 16,0 0 3-16,0 0 0 0,0 0 4 0,-3-35 0 15,3 18-3-15,0 3 0 0,3-1-5 16,-1-5-2-16,-2-2-7 0,6-2 1 0,-2 2-7 0,5 2 1 16,0-1-14-16,5 0-5 0,-4 7-16 0,4-5-22 15,-6 7-25-15,4 1-29 0,-1 3-29 0,-1 3-29 16,2-1-27-16,0 1-51 0,0 1-159 0,-3 0-420 16,6 4 186-16</inkml:trace>
          <inkml:trace contextRef="#ctx0" brushRef="#br0" timeOffset="-210234.46">7088 10462 140 0,'0'0'240'0,"6"7"-20"0,-6-7-17 16,0 0-18-16,6 14-10 0,-6-6-17 0,0-8-14 16,5 17-13-16,1-10-15 0,0 6-7 0,1 0-16 15,-2-4-6-15,-1 1-10 0,-1 0-3 0,2-1-12 16,-5-9-3-16,6 16-5 0,-3-9-8 0,1-1-4 15,-4-6-7-15,6 13-8 0,-6-13-4 0,3 8-1 16,-3-8-2-16,0 0-8 0,0 0-7 0,0 0-4 16,0 0 1-16,0 0 0 0,0 0-1 0,0 0-9 15,12-27 4-15,-11 16-5 0,2-1 7 0,3-1-2 16,-1-1-2-16,1-3 2 0,1 3 3 0,2 2-6 16,0 0 4-16,0-2 2 0,-1 0 5 0,-1 7-1 0,1 1 10 15,-1-1-1-15,0 2 2 0,-1-2 0 16,-6 7 0-16,14-10-2 0,-14 10 2 0,15-3-3 0,-15 3-1 15,13 3 0-15,-13-3-1 0,12 7-4 16,-4 1 6-16,-2-1-6 0,-2 4 3 0,-1-3-1 16,3 0 0-16,-6 7 1 0,4-6-2 0,-1 6-2 0,-1-5-1 15,1 0 2-15,-2 1 1 0,-1-2-2 0,0-9 0 16,6 16-1-16,-6-16 2 0,2 13-2 0,-2-13 3 16,4 11-2-16,-4-11 4 0,5 7-5 0,-5-7 1 15,12 3-6-15,-12-3 0 0,16-3-3 0,-16 3-2 16,15-11-4-16,-3 2-9 0,-5 4-1 0,5-6-7 15,-3-2-8-15,2-5 6 0,2 1-2 0,-2 3 3 16,-1 0 7-16,-1 0 0 0,1 0 1 0,-2 1 3 16,-2 1 4-16,0 4 11 0,-2-1 5 0,1 0 16 15,-5 9 10-15,6-15 10 0,-6 15 6 0,4-7 2 0,-4 7-3 16,2-9-7-16,-2 9-3 0,0 0-6 16,0 0 1-16,0 0-5 0,0 0-2 0,0 0 4 15,0 0 0-15,19 14 2 0,-19-14-1 0,8 16-1 0,-3-10 2 16,-2 4-2-16,3 1 1 0,0 3-2 0,-1 1-3 15,-2-2-3-15,3 2 2 0,0-5-6 0,0 4-3 16,-5-3-17-16,5-1-27 0,0 1-26 0,-3-2-30 16,2-2-42-16,1 1-31 0,1-3-46 0,-7-5-204 15,12 5-444-15,-5-1 197 0</inkml:trace>
          <inkml:trace contextRef="#ctx0" brushRef="#br0" timeOffset="-209865.91">7928 10424 278 0,'0'0'268'0,"0"0"-29"0,0 0-23 16,0 0-21-16,0 0-17 0,0 0-3 0,0 0-10 15,0 0-11-15,15 21-16 0,-15-21-10 0,5 17-17 0,-1-6-5 16,2 0-12-16,-2-2-8 0,-1-2-10 0,3 2-4 16,2-3-9-16,-1 1-7 0,2 0-4 15,-1-1-3-15,-2 0-4 0,-6-6-5 0,13 9-2 16,-13-9-3-16,16 2-4 0,-16-2-2 0,17-4-4 15,-17 4-1-15,15-8-4 0,-8 0-2 0,7 0-3 0,-8 1-4 16,3-6-3-16,1-1-6 0,2-3-7 0,-3 2 1 16,1 1-5-16,1 1 5 0,-1-2 0 0,-2 4 2 15,1 0-1-15,-3 2-2 0,0 2 1 0,-2-2 3 16,-4 9-4-16,8-9-1 0,-8 9 0 0,5-6 0 16,-5 6 0-16,0 0 3 0,0 0 3 0,0 0-4 15,15 14 3-15,-15-14 3 0,2 17-3 0,1-8 3 16,-2 2 1-16,1 0 2 0,-1 4-1 0,4 2 1 15,1-3-3-15,0-1 5 0,0 3-3 0,-2 1 0 16,5-4-2-16,-1-2-1 0,-2 3-9 0,1-7-19 16,-1 3-26-16,0-3-29 0,1-3-28 0,1 1-38 0,-8-5-30 15,25 0-45-15,-14-2-173 0,1-5-428 16,1-4 189-16</inkml:trace>
          <inkml:trace contextRef="#ctx0" brushRef="#br0" timeOffset="-209108.8">8686 10469 42 0,'16'-7'233'0,"-16"7"-19"0,18-4-14 0,-6 2-16 0,3 2-16 15,4-1-12-15,1 2-10 0,5-1-14 0,2 0-13 16,1 0-9-16,1 4-6 0,-3-4-9 0,6 2-11 16,-5-2-5-16,5 4-1 0,0-4-10 0,-2 0-8 15,1 0-8-15,0-4-1 0,-3 4-6 0,4 0 0 16,-5-4-7-16,-1 1-5 0,-6-3-1 0,-1 5-4 15,-2-3-3-15,-2 2-2 0,-2-3-6 0,-1-1-8 16,-5 2-9-16,-1-3-4 0,-6 7-12 0,6-11-13 16,-6 11 0-16,-1-17-7 0,1 17-1 0,-12-12-2 0,4 6 3 15,-5 0 0-15,0-1 7 0,-5 0 6 16,1 3 1-16,-5 3 1 0,-2 0 1 0,-1 0 2 16,-1 1 6-16,0 1 4 0,0 1 5 0,7 2 3 0,2 3 1 15,-2-3 6-15,4 3-1 0,2 1 3 16,1 1 0-16,1-2-1 0,2 7-1 0,2-3 1 15,2 4 4-15,2-3-7 0,3-2 6 0,0-10-5 0,3 25 2 16,3-15 1-16,2-4 0 0,4 5-1 0,1-3-4 16,5 2 2-16,-2-8 4 0,2 3-4 0,2-1-3 15,4-8 3-15,-2 1-2 0,2-4 0 0,1 3 1 16,1-6-1-16,-4 3-2 0,2-4 2 0,-3 1 0 16,3 0 3-16,-10-1-2 0,4 0 1 0,-4 2 0 15,-1 3 2-15,1-3-4 0,-5 3-2 0,-2 1 0 16,-7 5 1-16,13-5 0 0,-5 3 0 0,-8 2-3 15,0 0 0-15,0 0 3 0,18 5-1 0,-18-5 1 16,6 12-4-16,-2-7 2 0,-4-5 4 0,3 18-1 0,2-9 1 16,-2 1-10-16,1 5-23 0,-2-5-28 0,4 5-29 15,-2-9-24-15,-1 1-45 0,3 0-192 16,-6-7-373-16,13 4 165 0</inkml:trace>
          <inkml:trace contextRef="#ctx0" brushRef="#br0" timeOffset="-209636.27">8726 10089 217 0,'0'0'242'0,"0"0"-25"15,0 0-15-15,0 0-20 0,0 0-15 0,0 0-9 16,3 31-2-16,0-17-11 0,-2 3-7 0,-1 0-11 16,5 1-12-16,-2 4-4 0,4-1-5 0,-1 2-10 15,2 0-5-15,-2 1-11 0,1-4-9 0,2 1-6 16,-1 3-2-16,-1-1-9 0,-1 0-5 0,0 1-6 15,-1-2-1-15,0-5-12 0,0 1-24 0,-4-5-29 16,4 5-28-16,-5-1-37 0,0-8-34 0,1 2-42 16,-1-11-86-16,-1 15-130 0,1-15-411 0,-2 10 183 15</inkml:trace>
        </inkml:traceGroup>
        <inkml:traceGroup>
          <inkml:annotationXML>
            <emma:emma xmlns:emma="http://www.w3.org/2003/04/emma" version="1.0">
              <emma:interpretation id="{6EAF4D84-7DBB-40F2-BC82-A0F2F5D348AF}" emma:medium="tactile" emma:mode="ink">
                <msink:context xmlns:msink="http://schemas.microsoft.com/ink/2010/main" type="inkWord" rotatedBoundingBox="13539,11635 15895,11555 15920,12274 13564,12355"/>
              </emma:interpretation>
            </emma:emma>
          </inkml:annotationXML>
          <inkml:trace contextRef="#ctx0" brushRef="#br0" timeOffset="-208525.91">9883 10500 14 0,'0'0'265'0,"0"0"-20"0,0 0-23 0,11-16-18 15,1 12-16-15,1-1-20 0,4-1-12 0,8-1-12 0,0 0-12 16,1 1-12-16,2 1-7 0,0 3-11 15,2-3-5-15,0 2-8 0,0 0-6 0,0 3-1 16,-1 0 0-16,-2 0-5 0,2 3 0 0,-4 0-3 16,0-2-5-16,-8 3-2 0,-1-1-3 0,-2 5 0 0,-1-3 1 15,-6 3 0-15,4-1-6 0,-2 0 12 0,0 7-9 16,-3-4 0-16,-2-3-1 0,1 3-9 0,-2-2-2 16,0 2-5-16,-3-10-10 0,4 14 1 0,-1-4-3 15,-3-10 0-15,5 8 1 0,-5-8-9 0,4 10-6 16,-4-10-19-16,3 9-7 0,-3-9-19 0,0 0-27 15,7 7-34-15,-7-7-37 0,0 0-37 0,0 0-50 16,0 0-56-16,20-18-212 0,-14 13-518 0,0-3 230 16</inkml:trace>
          <inkml:trace contextRef="#ctx0" brushRef="#br0" timeOffset="-208835.9">9927 10037 102 0,'3'-14'319'0,"-3"14"-29"0,0 0-31 16,0 0-31-16,4-7-18 0,-4 7-25 0,0 0-17 15,0 0-18-15,0 0-9 0,7 25-19 0,-5-13-7 0,2 2-6 16,-2 3-10-16,2-2-2 0,2 6-3 15,0 0-9-15,-1 6-8 0,-1-2-4 0,1 0-7 16,1 1-7-16,-2 0-5 0,2-1-6 0,2 3 0 0,1-3-6 16,-5 1-1-16,5 0-11 0,-5-2 1 0,5 0-1 15,0 1-4-15,-3-1-23 0,0-3-23 16,-3-4-35-16,0 3-38 0,0-4-29 0,-3-1-39 0,3-6-33 16,-1-1-75-16,-2-8-146 0,0 15-449 0,0-15 199 15</inkml:trace>
          <inkml:trace contextRef="#ctx0" brushRef="#br0" timeOffset="-208348.02">10486 10169 250 0,'-9'-5'296'0,"-3"3"-36"0,0 1-19 0,12 1-27 16,-15-3-19-16,15 3-21 0,-13 4-19 0,13-4-15 16,-11 10-13-16,11-10-37 0,-1 15-24 0,1-15-30 15,1 17-28-15,4-3-25 0,1 0-32 0,0-1-42 16,1 1-41-16,1-3-56 0,-1 3-109 0,5 1-320 16,-3 0 143-16</inkml:trace>
          <inkml:trace contextRef="#ctx0" brushRef="#br0" timeOffset="-208065.89">10744 10535 180 0,'7'5'218'16,"4"1"-8"-16,-11-6-23 0,22 0-11 0,-10 2-13 0,1 0-14 15,5-4-13-15,-1 2-11 0,2-2-17 0,2 2-7 16,4-5-11-16,-5 3-10 0,7-5-13 0,-2 0 1 16,2-1-8-16,0 1-5 0,0-3-7 0,-8 4-5 15,2-4-6-15,-3 1-1 0,-2 0-3 0,-2-1 0 16,-3-2-3-16,-2 2-2 0,0 2-3 0,-6-7 1 15,-3 7-5-15,0-6 8 0,0 14 2 0,-13-21 5 16,4 11 4-16,-7 1 6 0,-1 3 0 0,-1 0 6 16,-10-1-3-16,1 2-2 0,-3 5-5 0,6 1-7 15,-2-1 3-15,0 4-10 0,1 2 3 0,-1-2-8 16,4 5-3-16,4-2 2 0,3 2-5 0,2 0-4 16,1 2-26-16,3-1-25 0,0 1-29 0,5 3-23 15,-1-3-28-15,5 0-41 0,0-11-50 0,6 18-205 16,3-11-449-16,1 1 198 0</inkml:trace>
          <inkml:trace contextRef="#ctx0" brushRef="#br0" timeOffset="-207731.59">11346 10390 175 0,'0'0'214'16,"0"0"-15"-16,8 15-19 0,-8-15-11 0,6 11-14 0,-5-1-13 15,-1-10-12-15,6 16-14 0,-4-9-13 0,2 2-10 16,2 0-7-16,0-1-7 0,0 1-6 0,-1-3-2 16,4 2-6-16,-2-2-7 0,0 0-4 0,2-2-3 15,2-1-9-15,-11-3-1 0,19 4-6 0,-8-4 1 16,1 0-6-16,3-4-3 0,-1-2 0 0,3 4-4 16,2-8-2-16,2 2-3 0,4-4 0 0,-2 0 2 15,5 0 5-15,-4 1 4 0,1 1 6 0,2 0 5 16,-1 2 4-16,0 2 1 0,0 2 7 0,1 0 0 15,-6 2 9-15,-2-2-4 0,6 4-5 0,-5 4 0 0,6 2-3 16,-3 1-3-16,2 1-6 0,-4 5-6 16,4-2 3-16,-4 2-7 0,3 4-5 0,-1 1-29 15,-1 0-24-15,8 10-41 0,-9-8-40 0,0 2-51 0,-2-1-81 16,-6-2-217-16,-1-4-496 0,0 7 220 0</inkml:trace>
        </inkml:traceGroup>
        <inkml:traceGroup>
          <inkml:annotationXML>
            <emma:emma xmlns:emma="http://www.w3.org/2003/04/emma" version="1.0">
              <emma:interpretation id="{F10B45A3-BE8B-4AE4-9DC0-9C243A87A8B3}" emma:medium="tactile" emma:mode="ink">
                <msink:context xmlns:msink="http://schemas.microsoft.com/ink/2010/main" type="inkWord" rotatedBoundingBox="16432,11379 17492,11343 17529,12415 16469,12451"/>
              </emma:interpretation>
            </emma:emma>
          </inkml:annotationXML>
          <inkml:trace contextRef="#ctx0" brushRef="#br0" timeOffset="-207172.32">12947 10379 77 0,'0'0'243'0,"-8"10"-19"16,4-5-14-16,4-5-13 0,-5 17-15 0,5-8-9 16,0-9-10-16,8 16-6 0,-2-8-10 0,4 1-7 15,4-2-9-15,2-1-11 0,-1-3-9 0,4 3-9 16,1-6-11-16,-1 0-8 0,2 0-5 0,4-2-12 15,-8 2 0-15,1-4-11 0,-5 1-2 0,2-1-4 16,-8-2-8-16,2-2-10 0,-4 2-17 0,-5 6-15 16,-2-21-14-16,2 21-15 0,-15-21-7 0,-4 6-6 15,-2 4-8-15,-6 0-11 0,-4 2 0 0,-8 2-5 0,-1 0-6 16,0 3 4-16,7 1-4 0,0 0 4 16,6 5-1-16,6-1-3 0,2 3-7 0,4-1-5 0,2 0-7 15,2 3-5-15,11-6-8 0,-1 9-7 0,1-9-14 16,0 0-126-16,28 11-273 0,-9-6 120 0</inkml:trace>
          <inkml:trace contextRef="#ctx0" brushRef="#br0" timeOffset="-206859.03">13485 10318 110 0,'66'-31'204'0,"-20"7"-9"0,-1-2-3 0,-5-1-3 16,-4-7-12-16,-5-1-10 0,-6-3-19 0,1 0-11 16,-13 0-12-16,-4 2-3 0,-3 8-12 0,-10 0-4 15,1 0-6-15,-8 2-10 0,-2 5-11 0,-2-4-5 16,-14-1-10-16,-2 4-7 0,-3 2-5 0,7 10-8 15,-10-1-4-15,8 6-2 0,-2 2-4 0,1 1-4 16,-1 4-7-16,6 3 1 0,-1 6-2 0,5 2 0 0,0 4-4 16,7 5 2-16,-3-2-1 0,13 5 2 0,-7 14 3 15,5-1 3-15,5-3 3 0,5 5 5 16,-1 0-3-16,8 2 6 0,2 0-4 0,3-1 0 0,2 1 4 16,-1-2-1-16,1 2 4 0,0-4 2 0,2 1-6 15,1 1 2-15,0-1 3 0,-7-7 0 0,2 3-2 16,-1-2 3-16,-6-11-7 0,0-1-3 0,-5 4-4 15,2-5 0-15,-3-1-2 0,0-2 2 16,-1 1-5-16,-4-2-1 0,4-1-8 0,-4-2 8 0,2 1-12 16,0 0-18-16,0-14-24 0,0 17-24 0,0-17-31 15,0 15-26-15,0-15-36 0,2 11-43 0,-2-11-46 16,0 0-251-16,12 1-526 0,-12-1 232 0</inkml:trace>
          <inkml:trace contextRef="#ctx0" brushRef="#br0" timeOffset="-206716.89">13636 10494 87 0,'0'0'304'0,"-8"-8"-27"0,8 8-29 0,0 0-24 15,0 0-23-15,0 0-19 0,0 0-22 0,21-11-25 16,-12 9-39-16,-9 2-56 0,19 0-66 0,-5-5-75 16,-4 3-204-16,7-2-330 0,1-2 146 0</inkml:trace>
        </inkml:traceGroup>
        <inkml:traceGroup>
          <inkml:annotationXML>
            <emma:emma xmlns:emma="http://www.w3.org/2003/04/emma" version="1.0">
              <emma:interpretation id="{6D22F194-3E94-45FA-8799-835795FE1215}" emma:medium="tactile" emma:mode="ink">
                <msink:context xmlns:msink="http://schemas.microsoft.com/ink/2010/main" type="inkWord" rotatedBoundingBox="18331,11436 19655,11391 19682,12208 18359,12253"/>
              </emma:interpretation>
            </emma:emma>
          </inkml:annotationXML>
          <inkml:trace contextRef="#ctx0" brushRef="#br0" timeOffset="-206091.89">14809 10308 127 0,'0'0'166'15,"-6"10"-10"-15,6-10-17 0,0 0-10 0,-1 12-7 16,1-12-9-16,0 0-4 0,0 0-11 0,1 17-7 16,-1-17-7-16,6 7-4 0,-6-7-1 0,6 7 1 15,-6-7-6-15,9 4 2 0,-9-4-3 0,12 7 0 0,-12-7-2 16,14 2-5-16,-14-2-3 0,19-2-8 16,-4-1-5-16,-3 2-6 0,3-3 0 0,1 1-6 0,-1 0-7 15,-1-2 0-15,0 1-3 0,-3-2 1 0,-2 3-4 16,1 0-3-16,-2-4-3 0,-1 0-3 15,-2-2-5-15,-5 9-12 0,4-15-10 0,-4 4-8 0,0 11-8 16,-9-18 3-16,0 5-1 0,-3 6-1 0,-6-4-1 16,2 1-3-16,-3 3-3 0,-8-1-1 0,0 2-8 15,-4 0-8-15,5 2-3 0,-1 3-2 0,2-1-16 16,-3 4-7-16,7-2-10 0,3 1-12 0,3 1-15 16,0 1-153-16,6 2-289 0,9-5 128 0</inkml:trace>
          <inkml:trace contextRef="#ctx0" brushRef="#br0" timeOffset="-205371.23">15014 10193 149 0,'0'0'194'0,"0"0"-10"0,0-13-7 16,0 13-9-16,0 0-7 0,0 0-12 0,0 0-8 15,0 0-12-15,-5-9-12 0,5 9-12 0,0 0-9 16,0 0-14-16,0 0-3 0,0 0-12 0,0 0-8 16,0 0-4-16,0 0 3 0,0 0-6 15,0 0-5-15,-9 29-3 0,6-18-4 0,2 2 0 0,-1 2-1 16,-2-2-4-16,2 1-2 0,2 1-5 15,0 3-3-15,3-3-1 0,0 3-2 0,-1-1 2 0,4 3-9 16,-2-2 5-16,1-2-12 0,1 2-18 0,-2-1-22 16,-1 0-22-16,3-4-29 0,-1-1-40 0,1-1-28 15,-3-2-219-15,0 0-399 0,-3-9 177 0</inkml:trace>
          <inkml:trace contextRef="#ctx0" brushRef="#br0" timeOffset="-204908.95">15281 9893 176 0,'0'0'188'16,"-2"-13"-6"-16,2 13-6 0,0 0-6 0,-3-11-10 0,3 11-8 16,0 0-10-16,0 0-16 0,0 0-13 15,-4-8-12-15,4 8-8 0,0 0-10 0,0 0-8 16,0 0-5-16,0 0-3 0,0 0 1 0,0 0-5 15,4 39 7-15,-1-22 5 0,3 5-2 0,-3 3-6 0,3 2-1 16,0 0-2-16,1 9-9 0,-1-7-3 16,6 8-3-16,-3-4-9 0,2 4 1 0,-7-13-1 0,7 1-9 15,-4 2 0-15,4 9-3 0,-4-13-3 16,1 1-1-16,-3 1 0 0,3 1-6 0,-1-5 4 0,1 2-8 16,-2-5 3-16,0-1-3 0,0-2-2 0,-3 0 0 15,1-6-11-15,1 2-13 0,-2-1-10 0,1-3-19 16,-1 0-15-16,-3-7-16 0,5 13-13 0,-5-13-25 15,6 6-49-15,-6-6-8 0,0 0-55 0,0 0-149 16,0 0-402-16,19-17 179 0</inkml:trace>
          <inkml:trace contextRef="#ctx0" brushRef="#br0" timeOffset="-204598.88">15770 9782 15 0,'0'0'217'0,"0"0"-8"0,0 0-14 16,-23 17-11-16,19-9-8 0,-8 4-7 0,5 4-3 15,-4 6-8-15,2 2-6 0,2 2-7 16,-2 2-3-16,6 7-7 0,-2 1-5 0,2-8-8 0,6 9-8 15,2-2-4-15,1-8-8 0,1 8-10 0,5 1-9 16,-1-1-3-16,2-8-6 0,5 8-10 0,0 0-4 16,-3-11-4-16,6 6-3 0,-5-7-9 0,6 6 0 0,-1-9-3 15,0 2-23-15,2-2-32 0,-3-2-32 16,-3 0-46-16,-4-5-55 0,5-3-50 0,-6 4-279 0,1-7-516 16,-5 0 229-16</inkml:trace>
        </inkml:traceGroup>
        <inkml:traceGroup>
          <inkml:annotationXML>
            <emma:emma xmlns:emma="http://www.w3.org/2003/04/emma" version="1.0">
              <emma:interpretation id="{D9E20417-9749-4332-9D02-4A0ADD1BA6F3}" emma:medium="tactile" emma:mode="ink">
                <msink:context xmlns:msink="http://schemas.microsoft.com/ink/2010/main" type="inkWord" rotatedBoundingBox="20680,11380 23060,11300 23091,12210 20711,12291"/>
              </emma:interpretation>
            </emma:emma>
          </inkml:annotationXML>
          <inkml:trace contextRef="#ctx0" brushRef="#br0" timeOffset="-203950.71">17103 9849 106 0,'0'0'209'0,"0"0"-5"15,-4 26-2-15,4-15-2 0,4 2-8 16,-8 5 1-16,4 6-8 0,1-6-16 0,-1 7-9 0,0 1-17 15,0 1-8-15,0 1-10 0,-1 6-14 0,1-3-11 16,-2-5-5-16,2-2-11 0,-1 4-8 16,-4 1-7-16,1-2-6 0,2-3-6 0,-2 0-2 0,2 0-9 15,-1-7 0-15,-1-1-11 0,-2 2-7 0,4-2-20 16,-4-3-18-16,2 2-24 0,-4-4-23 0,5-2-21 16,-1 0-23-16,4-9-24 0,-7 13-33 0,7-13-33 15,0 0-200-15,0 0-423 0,0 0 188 0</inkml:trace>
          <inkml:trace contextRef="#ctx0" brushRef="#br0" timeOffset="-203663.89">17099 9890 137 0,'0'0'193'15,"0"0"-5"-15,0 0-9 0,32 16-7 0,-20-5 0 16,2 0-3-16,-5 3-7 0,10 5-11 0,-1 0-5 16,1 4-8-16,8 4-3 0,-3 3-14 0,-4-7-9 15,2-3-13-15,5 10-12 0,-3-2-2 0,-5-6-11 16,0-1-10-16,-1 3 0 0,2-2-7 0,-4-2-9 16,2-3-5-16,-3 1-1 0,-2-7-6 0,1 2 0 0,-2-2-6 15,0-2-9-15,0 2-14 0,-2-6-16 0,2-1-25 16,-3 1-22-16,0 0-33 0,-9-5-26 15,22 0-42-15,-22 0-45 0,18-10-183 0,-9 4-416 0,-2-4 185 16</inkml:trace>
          <inkml:trace contextRef="#ctx0" brushRef="#br0" timeOffset="-203364.27">17618 9750 34 0,'6'-7'182'0,"-6"7"-10"0,0 0-16 0,0 0-8 15,0 0-7-15,0 0-8 0,13 21-1 16,-10-13-8-16,-1 7-2 0,-2 0-2 0,-2 2-8 16,2 8 4-16,-3-1-4 0,2 1-1 0,-1 4-3 0,-1-2-8 15,0 1-2-15,3 0-8 0,-1 0-8 16,-2-3-3-16,3 2-6 0,0 1-7 0,0-3-9 15,3-2-3-15,-3-1-6 0,1-1-7 0,1-1-2 0,2-5-3 16,-2 2-2-16,2-3-4 0,-1 3-15 0,4-5-14 16,-1-3-23-16,-1-1-31 0,1 1-28 0,-3-2-26 15,4-2-40-15,-7-5-75 0,20-1-167 0,-8 1-422 16,-12 0 186-16</inkml:trace>
          <inkml:trace contextRef="#ctx0" brushRef="#br0" timeOffset="-202916.91">18099 10306 166 0,'9'2'194'16,"3"2"-14"-16,3-2-11 0,3 0-9 0,9 1-12 16,0 0-13-16,13-6-6 0,0 3-10 0,-8-1-16 15,8 1-7-15,-9 0-7 0,-4-4-15 16,0 2-16-16,-2-2-26 0,-7 2-35 0,2-3-33 0,-4 2-38 15,0-4-50-15,1-3-146 0,-2 4-291 0,-2-5 129 16</inkml:trace>
          <inkml:trace contextRef="#ctx0" brushRef="#br0" timeOffset="-203099.31">18159 10098 92 0,'0'0'251'0,"13"-3"-21"16,-13 3-14-16,18 0-17 0,-3 0-16 0,0-3-14 15,2 3-8-15,-1-1-12 0,3 1-12 16,7 0-19-16,-1 0-6 0,-7 0-9 0,10 1-11 0,-4-1-10 15,-3 3-4-15,-2-2-12 0,1-1-5 0,-1 2-5 16,-1-2-9-16,-3 4-3 0,-2 0-6 0,-1-1-16 16,-3-3-19-16,-9 0-15 0,17 5-12 0,-17-5-20 15,6 6-18-15,-6-6-19 0,0 0-20 0,0 0-22 16,0 0-16-16,0 0-56 0,-24 17-127 0,16-14-348 16,-4-2 155-16</inkml:trace>
          <inkml:trace contextRef="#ctx0" brushRef="#br0" timeOffset="-202548.98">18930 9788 70 0,'0'0'269'0,"0"0"-25"0,2-8-32 16,-2 8-17-16,0 0-23 0,0 0-15 0,0 0-17 15,0 0-10-15,0 0 3 0,0 0 0 0,0 0-6 16,-5 40-4-16,5-23-8 0,-3-3-1 0,0 3-6 15,0-4-7-15,2 5-9 0,-2 0-5 0,-2-1-2 16,4-2-12-16,-2 3-3 0,0-4-4 0,1 4-9 16,-1-1-4-16,3 0-6 0,3-3-5 0,-1 0-3 0,-1 1-2 15,4-2-3-15,1 0-4 0,1-1 1 16,1-2 0-16,1 0-5 0,4 1-1 0,3-5-2 16,1 4 1-16,2-5-7 0,1 0-3 0,-3 0-8 0,10-2-16 15,-4-2-21-15,2 2-22 0,-6-6-24 0,8 2-40 16,-4-2-36-16,2-4-37 0,2-1-63 0,-3-2-192 15,-3-3-482-15,1-1 214 0</inkml:trace>
          <inkml:trace contextRef="#ctx0" brushRef="#br0" timeOffset="-202251.1">19395 9917 76 0,'-15'11'215'0,"15"-11"-5"16,-8 11-2-16,8-11-3 0,-5 17-8 15,4-3-9-15,-4 1-4 0,2 5-6 0,0-3-5 16,2 8-14-16,-1 0-4 0,-1-2-11 0,0 2-15 0,-1 1-5 16,1-1-10-16,0 4-14 0,-2-1-11 0,-1 7-7 15,0 1-8-15,-1-9-7 0,2 10 0 16,1-10-9-16,-1 9-9 0,-1-9-16 0,3-4-17 0,-1 0-32 16,0 0-33-16,2-4-44 0,2-1-59 0,2-6-61 15,-1-2-250-15,4-1-499 0,0-1 221 0</inkml:trace>
        </inkml:traceGroup>
        <inkml:traceGroup>
          <inkml:annotationXML>
            <emma:emma xmlns:emma="http://www.w3.org/2003/04/emma" version="1.0">
              <emma:interpretation id="{CB56D691-B4D1-48A1-9877-75E4563DFD9A}" emma:medium="tactile" emma:mode="ink">
                <msink:context xmlns:msink="http://schemas.microsoft.com/ink/2010/main" type="inkWord" rotatedBoundingBox="24182,11185 26704,11099 26729,11848 24208,11933"/>
              </emma:interpretation>
            </emma:emma>
          </inkml:annotationXML>
          <inkml:trace contextRef="#ctx0" brushRef="#br0" timeOffset="-201476.8">20766 9842 104 0,'0'0'271'0,"-21"-4"-19"0,21 4-19 0,-24 3-12 16,9-2-17-16,-3 2-11 0,2 2-16 0,-2 6-15 15,5-4-16-15,-5 5-10 0,4 5-14 0,-4-3-9 16,1 3-12-16,5 3-8 0,1-4-11 0,2-1-7 16,2 2-9-16,1 5-2 0,3-6-3 0,3 2-12 15,3-2-3-15,0 1-3 0,1 0-2 0,5-4-3 16,2 2-3-16,1-5-1 0,10 1-1 0,0-1-7 15,2-3-1-15,0-2-1 0,1-2 0 0,2-2-4 16,3-2-1-16,0-4-2 0,-2 0 3 0,-1-4-7 0,-2-2 0 16,1-2-1-16,-2-4-5 0,-2 3-1 0,0-5-4 15,-5 0 1-15,-1-2 5 0,-1 5-6 0,3-1 0 16,-9 3 3-16,0 2 5 0,-2 4 11 0,-1 1 3 16,0-1-7-16,-6 8-3 0,11-8-8 0,-11 8 6 15,6-5-9-15,-6 5 0 0,0 0 1 0,0 0 0 16,15 19-2-16,-11-7-1 0,4 1 5 0,-5 3-1 15,1-1-3-15,2 3-4 0,0 2 6 0,0 1-3 16,0-1 0-16,1 2 3 0,1-1 1 0,-1-5-4 16,1-1 0-16,-4 1-7 0,2-4-23 0,0 3-20 0,-4-2-27 15,2-3-35-15,-2-2-34 0,-2-8-33 16,4 10-36-16,-4-10-250 0,0 0-503 0,0 0 222 16</inkml:trace>
          <inkml:trace contextRef="#ctx0" brushRef="#br0" timeOffset="-201296.89">21145 9813 29 0,'0'-14'265'16,"0"14"-27"-16,-2-14-22 0,2 14-27 0,3-13-32 15,-3 13-35-15,8-8-28 0,-8 8-35 0,16-4-30 16,-8 0-30-16,5-2-37 0,2 2-62 0,-2-1-111 15,4 2-226-15,-1-4 100 0</inkml:trace>
          <inkml:trace contextRef="#ctx0" brushRef="#br0" timeOffset="-201014.23">21550 9533 243 0,'0'0'246'15,"0"0"-23"-15,0 0-26 0,0 0-15 0,0 0-18 0,0 0-11 16,9 32-8-16,-6-17-3 0,-3 8-5 0,6 1-11 16,-3 2-7-16,0 2-13 0,-1 6-8 0,4 1-9 15,-6 3-7-15,3-2-5 0,-3-3-11 0,0-4-2 16,3 0-5-16,0-2-8 0,0 1-3 0,-2 0-4 16,2 0-6-16,-3-4-4 0,3 1-3 0,0-2-2 0,-3-1-4 15,0-5-1-15,3-1-1 0,-1 0-1 16,2 1-3-16,-2-6 0 0,1 3-3 0,-3-1-10 15,3-4-16-15,0-3-15 0,1 5-18 0,-4-11-21 16,9 9-23-16,-9-9-29 0,6 9-32 0,-6-9-43 16,10 2-220-16,-10-2-444 0,0 0 196 0</inkml:trace>
          <inkml:trace contextRef="#ctx0" brushRef="#br0" timeOffset="-200683.01">21413 10058 156 0,'9'-11'227'0,"-1"5"-11"15,4 5-15-15,1-5-9 0,6 1-10 0,-2-1-5 16,10-1-10-16,-2 3-10 0,2 0-13 0,1 1-9 16,0-1-9-16,2 1-9 0,-4 1-11 0,1 1-3 15,-2-2-9-15,-6 2-6 0,-2 1-4 0,2 0-11 16,-3 0-8-16,-5 0 0 0,-11 0-7 0,19 1-8 0,-7-1-7 15,-4 4-3-15,1 1-7 0,-3 0-4 0,-6-5 2 16,13 16-5-16,-9-8 7 0,-2 3-5 0,5 1 1 16,-4-1-2-16,0 3-1 0,0-3-4 0,-1 2-4 15,-1 0 0-15,1-2 1 0,1 3-9 0,0-6 6 16,-3 1-1-16,0-9-4 0,6 14-1 0,-6-14 0 16,0 15-12-16,0-15-19 0,3 7-20 0,-3-7-27 15,3 7-26-15,-3-7-33 0,0 0-49 0,0 0-65 16,0 0-211-16,0 0-489 0,0 0 217 0</inkml:trace>
          <inkml:trace contextRef="#ctx0" brushRef="#br0" timeOffset="-200499.92">21880 9806 220 0,'0'0'274'0,"0"0"-26"0,-7-13-25 16,7 13-23-16,0 0-23 0,-6-8-24 0,6 8-22 15,0 0-26-15,0 0-26 0,0 0-25 0,0 0-29 16,0 0-34-16,29 3-29 0,-15 4-31 0,1-2-24 16,1-1-61-16,-10 3-101 0,8-1-276 0,-1 1 124 15</inkml:trace>
          <inkml:trace contextRef="#ctx0" brushRef="#br0" timeOffset="-200147.4">22205 10042 217 0,'15'8'225'0,"-2"-6"-14"16,-5 0-18-16,4 1-12 0,1-2-17 0,-1 1-12 16,2-4-10-16,-14 2-14 0,26-1-10 0,-11-2-11 0,-1 1-9 15,-2 0-13-15,1-1-6 0,1-1-8 0,-2 2-8 16,-2-2-5-16,0 0-7 0,-1-2-7 0,2 1-2 16,-2-1 0-16,-3 0-9 0,1-3-1 0,-7 9-5 15,9-16-3-15,-6 10-4 0,-3 6-3 16,0-18-8-16,0 18 5 0,-9-15-1 0,3 8-4 0,-4 2 2 15,1-1-4-15,-5 1 1 0,-1 3 4 0,-2-2 2 16,2 4 2-16,-8 0 1 0,8 4 0 0,-1-2 5 16,-3 3-4-16,1 1 1 0,4 1 1 0,1 4-1 0,-2-4 2 15,4 4-1-15,1 0-1 0,4 3 0 0,0-1 0 16,2 0-2-16,4 2-3 0,1-1 2 16,2 0 2-16,3-2-1 0,3 3 2 0,4 0-3 0,-2-1 1 15,4-3-1-15,6 2-2 0,-3-4 2 0,5 2-4 16,0-3 0-16,-4-1-8 0,1-3-15 15,3 0-25-15,-5-1-25 0,2-1-34 0,1-4-37 0,7-1-44 16,-4-5-64-16,-5 2-164 0,4-3-438 0,2 1 193 16</inkml:trace>
          <inkml:trace contextRef="#ctx0" brushRef="#br0" timeOffset="-199814.97">23043 9835 197 0,'-9'-1'247'0,"9"1"-16"0,-16-7-16 15,6 6-10-15,-4-1-22 0,-1 2-6 0,-1 0-14 16,2 0-12-16,-5 0-17 0,6 0-12 0,-2 2-11 0,1-1-12 16,14-1-9-16,-19 7-11 0,5-4-6 0,4 1-4 15,1 0-8-15,9-4-6 0,-12 12-9 16,8-4-4-16,1 0-2 0,3-8-1 0,0 19-6 0,3-7-5 15,1 1-2-15,5 2-3 0,0 1 0 16,-2-1-1-16,7 2-6 0,1 4-1 0,4-1-1 0,-2 0 0 16,-1-1 0-16,-3-1 3 0,7 0 0 0,-7 0 0 15,-1-5-4-15,-6 0 1 0,2-2 0 0,-2-1 1 16,-4-2 1-16,1 0 2 0,-3-8-8 0,-5 16 3 16,-1-9-2-16,-5 3-2 0,-4-5-26 0,2 2-36 15,-1-1-41-15,-5-2-48 0,6-3-55 0,-4 0-260 16,-1 2-494-16,5-3 219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5:59:36.8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6A4ABC3-4CF6-4061-8940-C2BAB6A30F7F}" emma:medium="tactile" emma:mode="ink">
          <msink:context xmlns:msink="http://schemas.microsoft.com/ink/2010/main" type="inkDrawing" rotatedBoundingBox="7928,10979 17172,10715 17182,11055 7938,11320" shapeName="Other"/>
        </emma:interpretation>
      </emma:emma>
    </inkml:annotationXML>
    <inkml:trace contextRef="#ctx0" brushRef="#br0">0 257 93 0,'0'0'151'0,"0"0"-11"0,0 0-20 0,0 0-5 16,0 0-5-16,0 0-7 0,12-10-7 0,-12 10-5 15,0 0-7-15,11-3-7 0,-11 3-5 0,0 0-7 16,0 0-11-16,9-5-4 0,-9 5-4 0,0 0-6 15,0 0-6-15,0 0 1 0,0 0-7 0,0 0-2 0,13 11-4 16,-13-11-2-16,6 8-1 0,-6-8 4 0,2 11 2 16,-2-11-5-16,6 17-3 0,-6-10-1 0,0-7-3 15,5 18-1-15,-2-9 3 0,0 1-9 0,-3-10 2 16,5 18 1-16,-2-11 0 0,3 3-1 0,-3-2-2 16,-3-8 2-16,4 16-2 0,2-6-1 0,-6-2 1 15,6 1-3-15,-3 0 1 16,2-3 3-16,-2 4-5 0,3-2 1 0,0-1 1 15,-6-7 2-15,10 16-4 0,-7-11 0 0,3 3 2 0,-6-8 1 0,10 13-7 16,-7-6 7-16,5 0-4 0,-2-1 1 0,-6-6-2 16,9 11 3-16,-2-7-3 0,-7-4 8 0,12 7-12 0,-4-5 4 15,-8-2 2-15,16 4 2 0,-7 0 1 16,1-3-1-16,-10-1-4 0,20 0 2 0,-20 0-4 16,16 2 1-16,-4-2 1 0,-12 0 4 0,23 0-2 0,-13 0 0 15,0 0-3-15,5 0 1 0,-15 0 2 0,21-2-2 16,-6 1 1-16,-1-3 2 0,-1 0 0 0,-1 2-2 15,-12 2-4-15,27 0-1 0,-8 0 0 0,1 0 0 16,5-5-5-16,-9 4-2 0,4 1-1 0,2-4-4 16,-3 3 1-16,5-2 4 0,2-1-7 0,-4 0 7 0,0 1 3 15,-1 0 0-15,5 0-3 0,-4 3 5 16,-3-6 0-16,4 1 4 0,-4 3-1 0,1-2 0 16,-4-1-4-16,0 3 6 0,-2-2-5 0,2 1 1 0,-1-1 4 15,-2 3-3-15,1-2 2 0,-4 3 2 16,-10 0-4-16,26-5 3 0,-13 1 0 0,2 3-2 15,-2 1-1-15,-2-4 8 0,-11 4-1 0,31-2-2 0,-17-2-6 16,5 3 3-16,-3 1 2 0,4-2 1 0,-1 1-2 16,1 0 0-16,5-2 1 0,-4 2-2 0,4-1 0 15,-2 4 3-15,-4-4-1 0,3-1-2 0,4-1 0 16,-8 3 4-16,4 1-1 0,-6 0-1 0,4 1 1 16,-1-1 4-16,-2-1-4 0,-6 1-1 0,3 0 1 15,2 0-4-15,-2 0 1 0,2 0 2 0,-16 0-3 16,25 1 4-16,-11 3-4 0,1-8 3 0,-5 4-1 15,5 4 3-15,0-9-3 0,0 5 3 0,1 0-2 0,4 0-2 16,-4-1-1-16,10-3 3 0,-7 3-1 16,2-1 4-16,4 2 1 0,2-5-1 0,-8 3-4 15,1 2 4-15,-1-1-4 0,-1 0-2 0,1-5 1 0,1 6 6 16,-2 0-2-16,1 0-2 0,-4 0-6 0,-2 0 7 16,7-1-1-16,-7-1 1 0,5 1-2 0,-4-2 1 15,2 1 1-15,-3 0 3 0,4-1-6 0,-1 1 4 16,1 0-5-16,-1 1 3 0,-1-3 0 0,1 4 0 15,1-4-3-15,-1 2 4 0,1 2 4 0,-1 0-6 16,0 0-1-16,1-3 4 0,-1 1 0 0,2 1-3 16,-2 0 4-16,1-3-5 0,2 1 1 0,-2 3 6 15,-1-3-8-15,-1 2 4 0,4 1-6 0,-2-2 6 0,1-2 3 16,-3 1-1-16,3 1-3 0,-1 0 0 0,0-2 0 16,2 3 1-16,-2-1 1 0,-1-2 4 15,3 1-4-15,1-1-3 0,5 4 11 0,-7-3 1 0,1 0-7 16,1 2 3-16,-2-2 2 0,-2 2-1 0,4-1-2 15,-4-2 2-15,-3 4-1 0,7-1-3 0,-10 0 0 16,-10 1 3-16,23 0-11 0,-15-1 13 0,-8 1-9 16,23-4 1-16,-13 4-2 0,-10 0 3 0,18 0 1 15,-18 0 1-15,18 5-4 0,-18-5 4 0,16 1-1 16,-16-1 2-16,12 0-8 0,-7 5 4 0,-5-5 7 16,12 3-4-16,-5 3 7 0,-7-6-4 0,14 9 3 15,-10-3 6-15,-4-6-3 0,8 7 2 0,-2 0 3 16,0-1 2-16,1 1-4 0,-7-7 7 0,12 8-1 15,-6 1-4-15,-2-4-2 0,1 4 5 0,-5-9-2 16,7 11 3-16,-2-5 0 0,1 3 0 0,1-4 4 0,-7-5-5 16,6 12-3-16,0-7 1 0,-6-5-1 0,9 9-4 15,-9-9-3-15,8 6 1 0,-2-1 0 16,-6-5-2-16,5 10 0 0,-5-10-3 0,9 4-1 0,-9-4 2 16,0 0-2-16,12 4 1 0,-12-4-1 0,0 0 1 15,8 6 1-15,-8-6-1 0,0 0 0 0,0 0-5 16,0 0 3-16,0 0 1 0,0 0-1 0,0 0-3 15,18-10-2-15,-18 10 0 0,0 0 4 0,7-8-4 16,-7 8 1-16,6-6 2 0,-6 6-4 0,8-10 3 16,-8 10 1-16,9-5-2 0,-9 5 0 0,10-6-1 0,-10 6 0 15,12-7-3-15,-12 7 6 0,13-11-1 16,-7 6-2-16,-6 5-2 0,14-7 1 0,-5 6-4 0,-9 1-1 16,18-8 2-16,-11 6-2 0,2-2 1 0,3 3-2 15,-12 1 1-15,19-3-5 0,-7 2 0 0,-1-1-1 16,2 0-2-16,-13 2 0 0,25 0 2 0,-11 0-4 15,2 0 6-15,-5 0-4 0,5 0 2 0,-1 0 2 16,-15 0 0-16,25 0-2 0,-11 0 4 0,1 0 1 16,-3 2-4-16,1-4 2 0,-1 0 4 0,3 4 0 15,-15-2 1-15,24 0-3 0,-14 0 2 0,5-2-3 16,-3 4 4-16,3-2-1 0,1-2 3 0,-1 2-1 16,-1-1 1-16,-2 2-3 0,6-1 1 0,-5 2 1 0,0 0 3 15,4-2 0-15,-2-2-3 0,3 2 2 0,-6-2 1 16,2 2-2-16,4 2 4 0,-3-5-3 15,0 3 1-15,3 0-1 0,0 1 0 0,-3-2-2 0,4 1 4 16,-4-3-1-16,3 3 1 0,-3 0-3 0,0-1 5 16,1 1-2-16,1 0-2 0,-1 0 2 0,1-2 0 15,0 0-2-15,3 0 2 0,-5 2-2 0,4 0-1 16,-1-5-1-16,1 4 4 0,-1-3-1 0,2 3-2 16,7-2 1-16,-10 3 0 0,3-6 0 0,-1 6 2 15,-4 0 0-15,5-4 0 0,-3 4-1 0,0 0 5 16,-1 0-6-16,1 0-2 0,1 0 4 0,-2-1-4 15,0-1 3-15,-1 0-2 0,0 4 2 0,2-2-3 16,-3 0 8-16,1-2-7 0,2 0 1 0,-2 2 3 0,3 0-1 16,-3 0 0-16,-1-4-2 0,4 4 1 0,-1-1 2 15,1 0-4-15,0 0 3 0,-4-3 1 16,4 4-4-16,-1-2 3 0,2 2-1 0,-1 0-1 0,-3-4 4 16,3 3-4-16,-2-2 0 0,1 2 0 0,-1 1 0 15,-1-3 0-15,3 3 0 0,-5-3 1 0,2 3-3 16,3-3 3-16,-3 3-2 0,1-4 2 0,1 3 0 15,1 0 2-15,-5-4-2 0,5 5 3 0,-3 0-1 16,1-2-4-16,1-1 2 0,-4 2 0 0,4 0-1 16,-1 1 2-16,-1-3-1 0,0 0 0 0,-5 2 0 0,5-2 0 15,2 3 0-15,-4 0 1 0,0-3-2 16,2 3 2-16,-3-5-2 0,3 6 3 0,3-1-2 0,-7-1 1 16,2-2-2-16,3 0 1 0,-5 3 1 0,5 0-2 15,-1 0 1-15,3 0 5 0,-2 0-4 16,-4 0 1-16,3-5-6 0,3 4 3 0,2 0 0 0,-1-3 1 15,-3 4-2-15,1 0 2 0,2-2 1 0,-2 2-5 16,-3 0 1-16,4-5 1 0,-3 5 0 0,3 0 1 16,0-6 1-16,-3 6 0 0,3-4-1 0,-3 3 0 15,0-1 3-15,3 2-1 0,-4-5-4 0,4 5 3 16,-3-1-1-16,3-1 2 0,-3 0-2 0,0-1 1 16,3 0 2-16,0 3-3 0,0 0-1 0,1-4 1 0,-1 6 1 15,1-2 1-15,-2-3-2 0,2 3 3 16,-1-3 1-16,0 3-2 0,0-1-2 0,1-2 1 0,-2 3 0 15,-2 3 0-15,0-6 0 0,1 3 1 0,0 0-4 16,-4 0 5-16,3 0-1 0,2 0-3 0,-17 0 4 16,23 3 0-16,-11-2-3 0,0-1 2 0,2 4-2 15,-14-4 4-15,25 0-2 0,-15 2 0 0,7-4-3 16,-4 4 0-16,-1-2 5 0,2 2-4 0,1-4 0 16,-3 4 0-16,1-1 0 0,2 3 1 0,0-8-1 15,1 4 0-15,-2 4 2 0,1-3 0 0,-1 1-4 16,3 0 1-16,-1-4 3 0,-2 0 0 0,4 4-1 15,-2-4-1-15,0 2 3 0,-2 0-3 0,2 2 0 16,1-2 1-16,-1 0-1 0,0 2 0 0,-2-4 0 0,1 4 1 16,3-4 2-16,-3 2-4 0,-2 0 2 0,2 0 2 15,3 0-5-15,-5 0 4 0,2 2 2 16,2-2-4-16,-9 1 4 0,-8-1-4 0,29-1 2 0,-11 2 3 16,-5-2-3-16,-1 3-4 0,0-2 5 0,3-1-2 15,0 1-3-15,-15 0 3 0,24 1 2 0,-14-2-3 16,-10 1-1-16,24 1 5 0,-12 3-4 0,4-9 2 15,-2 5-1-15,-14 0 1 0,27 0-2 0,-10 0 2 16,-2-1 1-16,3 3-2 0,-1 2 0 0,-1-4 0 0,-1 0-1 16,3 0 2-16,-3 0 0 0,0 0 1 0,1 0-1 15,-2 0 1-15,0 2-2 0,0-2 2 16,1 1-3-16,-15-1 0 0,25 0 1 0,-11 3 0 0,1-6 3 16,1 3 1-16,-3 0-5 0,2 3 1 0,3-3 3 15,-3 1-1-15,0-1 1 0,-3 3-1 0,3-3-2 16,3 0 0-16,0 1-2 15,-3-1 1-15,2 2 4 0,0-1 0 0,-1 1-3 0,1-2 3 0,-2 4-3 16,2-3 1-16,1 3 1 0,-1-3-2 0,2-1 3 16,-1 1-4-16,-3 3 0 0,0-1 1 0,3-1 3 15,3 0-3-15,-3-4 0 0,-2 3 2 0,3 0-1 16,-1-1-3-16,2 4 2 0,-2-1 1 0,-1 0 1 0,1-3 4 16,-3-3-8-16,3 3 4 0,7 3-2 15,-8 0 0-15,5-3 2 0,5 0-5 0,-9 1 4 16,0-2-4-16,1 2 6 0,1-1-3 0,1 0 2 0,-4-1 1 15,-2 1-5-15,5 0-1 0,-2 1 4 0,-2 2 0 16,2-3-1-16,-2 1 1 0,4-1-1 0,-2 0 0 16,-2 0 1-16,2 0 0 0,-3 1-1 0,3-2-2 15,0 2 2-15,-3 2 0 0,-1-3-2 0,4-3 7 16,-3 6-6-16,2-3 0 0,-2 2 1 0,0-2 2 16,-1 0-1-16,1 0 0 0,0 0-3 0,0-2 3 15,-3 4-2-15,2-2 0 0,0 0 2 0,0 0-3 0,4 4 2 16,-3-4-1-16,-3 0 1 0,0 0 3 15,-12 0-2-15,28-4-2 0,-13 4-2 0,-3 0 4 16,1-2-3-16,2 2 3 0,-3 2-1 0,-12-2 3 0,27-2-5 16,-17-1 4-16,-10 3 0 0,23 0-2 0,-7 0-2 15,-7-1 1-15,-9 1-1 0,22-4 3 0,-10 4-3 16,2-1 2-16,2-1 1 0,-1-2-1 0,-2 1 0 16,2-1 2-16,-1 3-3 0,2-2 2 0,-5 3-2 15,1-3 4-15,-12 3-6 0,20-5 3 0,-8 0-1 16,0 4 3-16,-3-5-3 0,3 3 0 0,-3-1 3 15,3 0-3-15,-1 1 2 0,-11 3 2 16,14-6 0-16,-6 2 0 0,-8 4-3 0,13-5 5 0,-4 0-2 16,-9 5 0-16,17-8-2 0,-10 5 2 0,-7 3-1 15,12-6 0-15,-5 1 1 0,-7 5-5 0,14-5 3 0,-14 5-1 16,12-8 0-16,-6 3 1 0,-6 5-1 0,10-7 1 16,-2 4-1-16,-8 3 2 0,18-9-2 0,-11 4 4 15,1 1-5-15,0-3 1 0,0 0 0 0,-1 0-1 16,1 0 1-16,-1 0 1 0,-1 0-2 0,2 0 3 15,-2 0 5-15,0-3 9 0,-6 10-3 0,7-12-2 16,-1 7 0-16,-6 5 0 0,8-11 1 0,-8 11-1 16,6-14-3-16,-6 14 1 0,1-7-1 0,-1 7 1 15,0 0-3-15,6-13-1 0,-6 13 2 0,0 0-3 0,4-8-1 16,-4 8 6-16,0 0-9 0,0 0-14 16,0 0-17-16,0 0-16 0,0 0-28 0,0 0-26 15,0 0-39-15,-10-14-200 0,10 14-367 0,-9-6 162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5:59:55.6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C2A5969-54C9-445E-A5B7-274E7DCCC6F1}" emma:medium="tactile" emma:mode="ink">
          <msink:context xmlns:msink="http://schemas.microsoft.com/ink/2010/main" type="writingRegion" rotatedBoundingBox="2954,13027 2960,14106 2827,14107 2821,13028"/>
        </emma:interpretation>
      </emma:emma>
    </inkml:annotationXML>
    <inkml:traceGroup>
      <inkml:annotationXML>
        <emma:emma xmlns:emma="http://www.w3.org/2003/04/emma" version="1.0">
          <emma:interpretation id="{CFCB8B3F-1F9F-4AD6-B09F-3D272A5FAAC4}" emma:medium="tactile" emma:mode="ink">
            <msink:context xmlns:msink="http://schemas.microsoft.com/ink/2010/main" type="paragraph" rotatedBoundingBox="2954,13027 2960,14106 2827,14107 2821,13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3653BD-9E69-4D54-ADB3-CF7082338EE0}" emma:medium="tactile" emma:mode="ink">
              <msink:context xmlns:msink="http://schemas.microsoft.com/ink/2010/main" type="line" rotatedBoundingBox="2954,13027 2960,14106 2827,14107 2821,13028"/>
            </emma:interpretation>
          </emma:emma>
        </inkml:annotationXML>
        <inkml:traceGroup>
          <inkml:annotationXML>
            <emma:emma xmlns:emma="http://www.w3.org/2003/04/emma" version="1.0">
              <emma:interpretation id="{E33DB268-A35B-4470-AF7D-E6265104A5B8}" emma:medium="tactile" emma:mode="ink">
                <msink:context xmlns:msink="http://schemas.microsoft.com/ink/2010/main" type="inkWord" rotatedBoundingBox="2954,13027 2960,14106 2827,14107 2821,13028"/>
              </emma:interpretation>
            </emma:emma>
          </inkml:annotationXML>
          <inkml:trace contextRef="#ctx0" brushRef="#br0">23 65 96 0,'11'-10'181'0,"-8"5"-15"0,-3 5-7 15,7-7-13-15,-7 7-8 0,10-8-4 0,-10 8-7 16,0 0-2-16,9-5 4 0,-9 5-13 0,0 0 1 0,0 0 0 15,5-7 1-15,-5 7-6 0,0 0-2 16,0 0-10-16,0 0-8 0,0 0-10 0,0 0-6 16,0 0-10-16,0 0-2 0,0 0-8 0,0 0-2 15,-37 14-5-15,34-6-3 0,-5-3-2 0,8-5-4 16,-7 12-6-16,2-6-2 0,5-6-4 0,-6 9 0 16,6-9-5-16,-1 12 0 0,1-12-3 0,0 0-2 0,3 18 0 15,-3-18 3-15,9 7-2 0,-9-7 2 0,10 7-4 16,-10-7 2-16,17-3 4 0,-17 3-1 0,16-4 13 15,-9-2 0-15,-7 6-4 0,17-9 9 0,-10-1 0 16,-1 4 1-16,0-3-4 0,-3 0 8 0,-3 9-2 16,6-18 0-16,-6 18-7 0,0-17-3 0,0 17 0 15,0-17-9-15,0 17-2 0,0 0-2 0,-1-14-23 16,1 14-5-16,0 0-22 0,0 0-22 0,0 0-25 16,0 0-37-16,0 0-27 0,0 0-22 0,-26 27-28 0,22-21-36 15,1 5-236-15,0 1-503 0,3-12 223 0</inkml:trace>
          <inkml:trace contextRef="#ctx0" brushRef="#br0" timeOffset="546.73">96 463 39 0,'0'0'266'16,"0"0"-9"-16,0 0-10 0,0 0-19 0,0 0-21 0,0 0-15 16,0 0-23-16,0 0-20 0,0 0-14 0,0 0-15 15,0 0-10-15,0 0-11 0,0 0-8 0,0 0-10 16,0 0-9-16,0 0-4 0,0 0-5 0,-7 25-7 16,7-25-2-16,0 0-7 0,0 0 0 0,0 0-9 15,7 19 1-15,-7-19-4 0,6 5-2 0,-6-5-4 16,8 4-1-16,-8-4-4 0,0 0 6 0,0 0-4 15,10 6 8-15,-10-6 8 0,0 0 6 0,0 0-8 16,0 0 0-16,0 0-4 0,0 0-3 0,0 0-8 0,2-24 2 16,-2 24-1-16,0 0-4 0,-14-20-3 15,7 15-1-15,1-3-3 0,-2 1 2 0,8 7-5 16,-13-6-3-16,13 6-4 0,-12-9-2 0,12 9 2 0,-12-2-7 16,12 2-18-16,0 0-21 0,-16 2-13 0,16-2-20 15,-6 10-24-15,6-10-19 0,-5 14-15 0,5-14-25 16,5 16-37-16,-5-16-251 0,1 15-481 0,4-6 213 15</inkml:trace>
          <inkml:trace contextRef="#ctx0" brushRef="#br0" timeOffset="948.92">14 977 289 0,'0'0'280'0,"0"0"-21"0,0 0-26 16,0 0-20-16,0 0-27 0,0 0-16 0,0 0-17 16,-13 18-15-16,13-18-11 0,0 0-7 0,-5 15-11 15,5-15-11-15,0 0-11 0,2 15-5 0,-2-15-6 16,3 14-6-16,-3-14-8 0,7 11 0 0,-1-5-7 0,2-2-4 16,1 1-1-16,1 0 1 0,-10-5-6 15,22 5-3-15,-10-2-1 0,-1-5 0 0,-11 2 1 16,16-1 5-16,-16 1 2 0,14-1-3 0,-14 1-3 0,12-9-5 15,-12 9-5-15,1-8-2 0,-1 8-3 16,0 0-2-16,-3-18-12 0,3 18-26 0,-13-11-23 0,4 8-38 16,9 3-45-16,-18-4-53 0,9 1-48 0,-6 0-275 15,15 3-534-15,-19-1 237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6:05:19.7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16 35 15 0,'0'0'115'0,"0"0"-8"0,0 0 5 16,0 0-3-16,0 0-5 0,0 0-10 0,0 0 8 15,0 0-3-15,0 0-7 0,0 0-4 0,0 0-1 16,0 0-4-16,21-19 2 0,-21 19-3 0,0 0-1 15,0 0 2-15,0 0-1 0,4-10-3 0,-4 10 1 16,0 0 0-16,0 0-1 0,0 0-4 0,0 0-4 0,0 0-3 16,0 0-1-16,0 0 0 0,0 0-4 15,0 0-2-15,0 0-4 0,0 0 1 0,0 0-5 16,0 0-5-16,0 0 0 0,0 0-2 0,0 0-8 0,0 0-1 16,0 0-3-16,0 0 0 0,0 0 0 0,0 0-2 15,0 0-3-15,0 0-1 0,-23 20 1 16,23-20 5-16,-3 9-3 0,3-9-2 0,0 0-1 0,-6 11-6 15,6-11-1-15,-6 6 0 0,6-6-4 0,0 0-1 16,0 0-2-16,0 0 2 0,0 11-7 0,0-11 1 16,0 0 1-16,0 0-1 0,0 0-3 0,7 14 1 15,-7-14 1-15,0 0-1 0,8 2-2 0,-8-2 0 16,0 0-1-16,12 4 0 0,-12-4-2 0,0 0 3 16,13-2-3-16,-13 2 1 0,0 0-1 0,13 0-1 0,-13 0-1 15,0 0 4-15,9-8 0 0,-9 8 0 16,0 0-4-16,11-5-2 0,-11 5 2 0,7-5 2 15,-7 5 3-15,0 0-2 0,6-15-4 0,-6 15 1 16,3-6 1-16,-3 6 3 0,0 0 0 0,0 0 5 0,5-10-2 16,-5 10 8-16,0 0-2 0,0 0 2 15,0 0-2-15,0-11 2 0,0 11-8 0,0 0 2 0,0 0 2 16,0 0-1-16,0 0 2 0,-27 4-1 0,27-4-4 16,-12 7 7-16,12-7-2 0,-14 10-2 0,7-10 1 15,7 0-1-15,-12 7-3 0,6-1 4 0,6-6-4 16,-7 12 3-16,7-12-2 0,-9 6-6 0,9-6 3 15,-3 8 4-15,3-8-7 0,0 0 4 0,0 0-11 16,0 13 9-16,0-13-2 0,0 0 3 0,0 0-1 16,9 11-1-16,-9-11 0 0,0 0 2 0,13 3-2 15,-13-3 3-15,11 1-1 0,-11-1-2 0,11 1-4 16,-11-1 7-16,0 0-4 0,20-2 0 0,-20 2-4 16,12-3 4-16,-12 3-5 0,13-3 5 0,-13 3-4 15,12-5 2-15,-12 5-3 0,11-3 2 0,-11 3 5 16,10-8-6-16,-10 8 1 0,6-5 4 0,-6 5-1 0,9-8 4 15,-9 8-9-15,4-10 5 0,-4 10-2 0,3-10-2 16,-3 10-2-16,0 0 3 0,0-11 2 0,0 11-4 16,0 0 3-16,0 0 1 0,-6-20-1 0,6 20 4 15,0 0-3-15,-9-6 3 0,9 6 0 0,0 0 5 16,-13-5 1-16,13 5-2 0,0 0-6 0,0 0 2 16,-25 10 4-16,17-6 1 0,8-4-7 0,-15 7 10 15,6-4-3-15,9-3 3 0,-13 12-3 0,8-7-2 16,0 2-7-16,5-7 14 0,-11 12-8 0,8-5-1 15,-3-1-1-15,6-6 2 0,-6 11 1 0,6-11-6 16,0 13 6-16,0-13-1 0,0 0-5 0,2 13 1 16,-2-13 2-16,0 0 4 0,10 7-4 0,-10-7 4 15,14 2-5-15,-14-2 0 0,16-4-1 0,-16 4-1 0,19-3 0 16,-8 0 0-16,-1-2 1 0,4 0-1 0,-4 3-1 16,2-1-2-16,-3-3 7 0,1 1-7 0,-1 0 5 15,0-1-5-15,2 0 5 0,-4-1-1 0,-7 7-7 16,8-11 10-16,-8 11-11 0,12-10 10 0,-12 10-2 15,7-7 0-15,-6-3-3 0,-1 10 3 0,0 0 0 16,0 0-3-16,-1-16 2 0,1 16-4 0,0 0 4 16,-7-10 1-16,7 10 3 0,-12-6-4 0,12 6 1 15,-12 0 0-15,12 0 9 0,0 0-2 0,-18 0 2 16,18 0 5-16,0 0 8 0,-23 0-22 0,14 4 11 16,2-1-3-16,7-3 3 0,-16 9-8 0,16-9 13 15,-11 6-24-15,4-3 22 0,7-3-6 0,-12 7 7 0,4 3-9 16,8-10 2-16,-12 6-4 0,6 1 5 0,6-7-9 15,-7 12 6-15,2-8 4 0,5-4-2 0,-7 12-5 16,7-12 5-16,-6 11-3 0,6-11 5 0,-3 7-6 16,3-7 2-16,0 0-11 0,0 0 12 0,0 0-4 15,0 0-3-15,8 16 2 0,-8-16 5 16,8 4-5-16,-8-4 3 0,14 2-5 0,-14-2 3 0,18 0-8 16,-18 0 9-16,15-3-4 0,1 3-3 0,-7-5 5 15,-9 5-4-15,19-6-6 0,-10 2 9 0,2-2-4 16,-11 6-2-16,15-9 12 0,-5 2-5 0,-5 1 0 15,-5 6 3-15,12-10-6 0,-8 3 1 0,-4 7-3 16,8-11 5-16,-8 11-5 0,1-7 6 0,-1 7-11 16,0 0 8-16,-1-17-3 0,1 17 2 0,0 0 3 15,-8-10-9-15,8 10 1 0,0 0 4 0,-12-9-7 16,12 9 6-16,-13-1-2 0,13 1 17 0,-18 2 4 16,18-2-12-16,-17 8-3 0,10-2 4 0,-5-2 6 0,5 0-7 15,-1 2-2-15,-2 1 4 0,1-2 4 0,1 1-4 16,-2 1-3-16,2 1 7 0,1 1-9 0,-1-5 8 15,3 4-11-15,5-8 14 0,-14 13-7 0,11-7 3 16,3-6-11-16,-4 9 9 0,-1-1-2 0,5-8-1 16,0 0 0-16,0 0 0 0,-1 12 4 0,1-12-2 15,0 0-3-15,0 0 6 0,3 17-1 0,-3-17-8 16,10 1 1-16,-10-1 8 0,16-3-11 0,-16 3 4 16,18-2 11-16,-9-4-11 0,2 2 2 0,-2 1 0 15,1-1-7-15,-2-1 1 0,-8 5 4 0,16-8 11 16,-10 1-19-16,3 3 5 0,0-3 0 0,-9 7-4 15,9-11 16-15,-9 11-13 0,9-8 5 0,-9 8 3 0,3-6-8 16,-3 6 6-16,0 0 4 0,0 0 13 16,0 0-14-16,0 0 5 0,-6-18-1 0,6 18 5 15,0 0-16-15,0 0 22 0,-15-6-4 0,15 6 4 0,0 0-2 16,-19 6-2-16,19-6 0 0,0 0 0 0,-20 8 2 16,13-7 3-16,7-1-5 0,-12 5 3 0,12-5-6 15,-9 6-6-15,9-6 0 0,-11 7 5 0,11-7-6 16,0 0 9-16,-6 5-12 0,6-5 0 0,0 0 4 15,0 0 0-15,-1 11-5 0,1-11 2 0,0 0 1 16,0 0 0-16,0 0-5 0,0 0 2 0,0 0 1 16,13 8-5-16,-13-8 1 0,0 0 0 0,0 0 0 15,0 0 2-15,24-4-8 0,-24 4 10 0,9-7 1 16,-9 7-3-16,11-8 5 0,-11 8-10 0,0 0-1 0,9-8 2 16,-9 8 0-16,0 0 2 0,4-10 0 0,-4 10-3 15,0 0 5-15,0 0-3 0,0 0 0 0,-3-14 0 16,3 14-6-16,0 0 3 0,0 0 1 0,0 0-3 15,-15-7 0-15,15 7 6 0,0 0-6 16,-13-3-3-16,13 3 2 0,0 0 1 0,0 0 0 0,-20 10 3 16,20-10-3-16,-12 4 2 0,12-4-1 0,-13 4-3 15,13-4 1-15,-8 6 4 0,8-6-3 0,0 0-2 16,-7 6 2-16,7-6 3 0,0 0 0 0,-4 10-11 16,4-10-29-16,0 0-18 0,0 0-36 0,0 0-36 15,0 0-32-15,-2 10-42 0,2-10-56 0,0 0-79 0,0 0-343 16,0 0-738-16,0 0 327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6:05:40.4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51 80 0,'0'0'91'0,"0"0"-7"16,0 0-2-16,0 0-7 0,0 0 0 0,0 0-5 15,0 0 0-15,0 0-1 0,0 0-5 0,0 0-11 16,0 0 12-16,0 0-9 0,0 0 0 0,0 0-2 16,0 0 3-16,0 0-1 0,0 0-6 0,0 0 4 15,0 0 1-15,0 0-1 0,30-12-5 0,-30 12-4 16,0 0 2-16,0 0-6 0,0 0 2 0,0 0-2 0,0 0-1 16,0 0-7-16,10-7 0 0,-10 7-3 0,0 0-4 15,0 0-3-15,0 0-5 0,14-2 0 0,-14 2 1 16,0 0 0-16,0 0-3 0,0 0-3 0,7-5 1 15,-7 5-4-15,0 0 0 0,0 0 0 0,0 0-4 16,0 0 1-16,0 0 2 0,0 0-2 0,0 0 0 0,0 0 7 16,14 0 2-16,-14 0-5 0,0 0 4 15,0 0-3-15,0 0-2 0,0 0 0 0,0 0 1 16,0 0-3-16,0 0 1 0,13 5-3 0,-13-5-3 0,0 0 4 16,0 0 0-16,0 0 0 0,0 0-1 15,0 0-3-15,0 0 4 0,0 0 0 0,0 0 2 16,12 2-4-16,-12-2 4 0,0 0 0 0,0 0 3 0,0 0-2 15,0 0 4-15,9 5-6 0,-9-5 4 0,0 0 2 16,0 0-2-16,7 4 3 0,-7-4 0 0,0 0-4 16,0 0-1-16,14 0 2 0,-14 0-2 0,0 0 1 15,0 0-2-15,13 0 0 0,-13 0 0 0,0 0 0 16,0 0 2-16,0 0 1 0,12-7-1 0,-12 7 1 16,0 0-3-16,0 0 0 0,6-9 2 0,-6 9 0 15,0 0-2-15,0 0-2 0,0 0 0 0,3-9 0 16,-3 9-2-16,0 0 0 0,0 0-2 0,0 0 0 15,0 0-2-15,0 0 0 0,0 0 0 0,0 0 1 0,-10-15-1 16,10 15 0-16,0 0 1 0,0 0-2 16,-12-3 2-16,12 3-1 0,0 0 0 0,0 0 0 0,0 0 0 15,0 0 1-15,0 0-3 0,-21 10 2 0,21-10 0 16,-6 6 4-16,6-6-5 0,0 0 5 0,-6 7-2 16,6-7 0-16,0 0 0 0,0 13 0 0,0-13 1 15,0 0-2-15,0 0-2 0,0 0-1 0,0 11 3 16,0-11 0-16,0 0 0 0,0 0 0 0,6 13 2 15,-6-13-2-15,0 0 2 0,7 5 1 0,-7-5-2 16,0 0 1-16,12 3-1 0,-12-3-2 0,0 0 3 16,14 0-2-16,-14 0 0 0,0 0 0 0,0 0 1 0,16-5 0 15,-16 5 1-15,0 0-1 0,12-5 1 16,-12 5-2-16,0 0 3 0,10-5-5 0,-10 5 0 16,0 0 4-16,6-7-4 0,-6 7 7 0,0 0-6 0,2-10 1 15,-2 10 0-15,0 0-1 0,0 0-1 0,1-13-2 16,-1 13 1-16,0 0 4 0,0 0-1 0,0 0-2 15,0 0 1-15,-12-13 1 0,12 13-2 0,0 0 3 16,-10-5 0-16,10 5 3 0,0 0 1 0,0 0 3 16,-16 2 1-16,16-2 0 0,0 0 0 0,0 0 4 15,-15 4-3-15,15-4 1 0,-12 8-1 0,12-8 4 16,-8 8-5-16,8-8 1 0,-6 9-3 0,6-9 1 16,-7 10 6-16,2-4-5 0,5-6-3 0,-3 11 1 0,3-11 0 15,-4 10 5-15,4-10-9 0,-2 11 1 16,2-11 1-16,0 0-2 0,-1 15-2 0,1-15 2 15,0 0-1-15,0 14-2 0,0-14 6 0,0 0 0 0,3 9-5 16,-3-9 3-16,6 8-3 0,-6-8 1 0,0 0-1 16,13 3 1-16,-13-3 7 0,0 0-7 0,17-3-4 15,-17 3 2-15,0 0-1 0,21-4 2 0,-21 4 0 16,10-6 0-16,-10 6 1 0,12-6-1 0,-6 1 0 16,-6 5 0-16,12-11-2 0,-12 11 2 0,7-10-4 15,1 5 6-15,-8 5-4 0,6-15 3 0,-6 7-3 16,0 8 2-16,0 0 1 0,1-17-3 0,-1 17 2 15,0 0-2-15,0 0 2 0,-3-14-2 0,3 14 5 0,0 0-2 16,-12-8-1-16,12 8 5 0,-12-2-2 16,12 2-1-16,0 0 4 0,-20 2-2 0,20-2 3 15,-15 6 0-15,15-6-3 0,-18 7 5 0,10 0 0 16,2-5 3-16,6-2-1 0,-15 15 6 0,9-10-3 16,0 4-1-16,1-1 0 0,-1-3 1 0,3 5-2 0,3-10-3 15,-8 14-2-15,5-7-1 0,3-7 0 0,-1 11 2 16,1-11-3-16,0 0 0 0,0 17-1 0,0-17 1 15,0 0 2-15,1 9-1 0,-1-9-3 0,0 0 2 16,11 11-3-16,-11-11 1 0,9 4 1 0,-9-4 1 16,13 1 0-16,-13-1-3 0,16 0 3 0,-16 0-4 15,14 0 1-15,-14 0 1 0,16-5-5 0,-16 5 3 16,12-7 1-16,-12 7 0 0,14-6 0 0,-9 0 1 16,-5 6-2-16,8-11 0 0,-8 11 0 0,6-11-2 15,-3 4 4-15,-3 7-3 0,0 0-2 0,3-17 1 0,-3 17-1 16,0 0 1-16,-3-15 0 0,3 15 2 15,0 0-4-15,-8-11 5 0,8 11-2 0,-6-6-1 0,6 6 0 16,-8-6-1-16,8 6-3 0,0 0 1 0,-12-3 1 16,12 3 0-16,0 0 0 0,0 0 0 0,-20 3 0 15,20-3 6-15,-13 6-6 0,13-6-3 0,-9 6 10 16,3 1-5-16,6-7-3 0,-12 8 3 0,12-8-2 16,-8 10 2-16,8-10 0 0,-5 9-2 0,5-9 3 15,-6 9-3-15,6-9 1 0,0 14-2 0,0-14 5 16,0 14-5-16,0-14 4 0,4 9-2 0,-4-9-1 15,9 9 4-15,-9-9-2 0,7 7 1 0,-7-7 0 16,15 7-3-16,-10-1 3 0,-5-6-3 0,16 0 0 16,-16 0 6-16,14 0-3 0,-14 0-1 0,15 0 1 0,-15 0 2 15,13-3-6-15,-13 3 3 0,15-4-2 0,-15 4 5 16,9-10-5-16,-9 10 3 0,10-8-2 0,-7 2 4 16,-3 6-2-16,3-11-3 0,-3 11 1 0,5-10 1 15,-5 10 0-15,0 0 0 0,-3-16-4 0,3 16 3 16,-3-12-1-16,3 12 0 0,-6-13-2 0,6 13 4 15,-6-8-5-15,6 8 3 0,-9-9 4 0,9 9-4 16,-8-7 1-16,8 7 0 0,-12-4-5 0,12 4 4 16,0 0-1-16,-17-1 6 0,17 1-2 0,0 0-1 15,-17 5-1-15,17-5-2 0,-16 8 0 0,8 0 1 16,2-1 4-16,0 0-2 0,-1 0 5 0,7-7-8 0,-9 14 1 16,3-4-1-16,2-3-1 0,4-7 5 0,-9 14 0 15,7-7-2-15,2-7-1 0,-3 14 10 0,3-14-7 16,-1 11-3-16,1-11 3 0,0 0-1 0,7 14-1 15,-7-14 3-15,11 7-4 0,-7-4 4 0,-4-3 0 16,18 3-2-16,-18-3 3 0,19-4-2 0,-10 1 0 16,-9 3 3-16,18-7-6 0,-9 2-2 0,2-3 7 15,-4 5-4-15,0-4 2 0,1 0-2 0,-2-2 0 16,0 2-2-16,0-1 4 0,-2-1-3 0,-4 9 6 16,5-14 3-16,-1 6-10 0,-4 8 2 0,0-12-2 15,0 12-4-15,0 0 5 0,-1-14-2 0,1 14 1 16,-11-8-2-16,11 8-18 0,0 0-20 0,-13-1-23 15,13 1-33-15,0 0-39 0,-21 11-50 0,15-6-58 16,-3 2-243-16,3-3-527 0,6-4 233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6:05:47.29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0 101 0,'0'0'96'0,"0"0"-15"0,0 0-9 0,0 0 0 15,0 0-7-15,0 0-9 0,0 0 9 16,0 0-13-16,0 0-7 0,0 0 0 0,0 0-12 0,0 0 9 16,22 9 0-16,-22-9 1 0,0 0 0 0,0 0-5 15,0 0-3-15,0 0 0 0,0 0-3 0,0 0-2 16,0 0-5-16,0 0 3 0,0 0-4 0,0 0-2 15,0 0 2-15,0 0-1 0,0 0 1 0,0 0-1 16,0 0 0-16,0 0 6 0,0 0 0 0,0 0 1 16,0 0-6-16,0 0 3 0,0 0 1 0,0 0 5 15,0 0-7-15,0 0 3 0,0 0-5 0,0 0 2 0,9 4 4 16,-9-4-7-16,0 0 0 0,0 0-2 16,0 0 1-16,0 0 1 0,9 3-1 0,-9-3-1 15,0 0 0-15,0 0 3 0,0 0-2 0,0 0 5 0,0 0-4 16,0 0 0-16,13 3-3 0,-13-3 3 0,0 0-7 15,0 0 2-15,0 0-2 0,0 0 1 0,0 0-5 16,9 2 5-16,-9-2-5 0,0 0-1 0,0 0 6 16,0 0-4-16,0 0-2 0,0 0 1 0,0 0-3 15,5 8 1-15,-5-8-3 0,0 0 4 0,0 0 0 16,0 0-3-16,0 0 1 0,0 0-2 0,0 0 3 16,0 0 2-16,0 0-1 0,0 0 0 0,0 0 0 15,0 0 0-15,0 0-2 0,10 7-3 0,-10-7 2 0,0 0-4 16,0 0 5-16,0 0 0 0,8 3-9 0,-8-3 4 15,0 0-1-15,0 0 4 0,0 0 1 0,0 0-7 16,0 0 3-16,0 0-2 0,0 0 1 0,6 8 1 16,-6-8-2-16,0 0 0 0,0 0 0 0,0 0-5 15,0 0 7-15,0 0 3 0,1 10-2 0,-1-10 2 16,0 0-1-16,0 0 3 0,0 0-1 0,0 0 4 16,0 0-4-16,0 13 1 0,0-13 2 0,0 0-2 15,0 0 0-15,0 0 0 0,0 0 0 0,0 0-3 16,6 9 2-16,-6-9-2 0,0 0 2 0,0 0-1 15,0 0-1-15,0 0-13 0,2 9 3 0,-2-9-1 16,0 0 5-16,0 0 0 0,0 0 0 0,0 0 6 16,0 0 1-16,0 0-2 0,4 11 0 0,-4-11-1 0,0 0 2 15,0 0 0-15,0 0-2 0,5 7 2 0,-5-7-1 16,0 0 1-16,0 0-2 0,0 0 3 0,0 0-2 16,0 0-2-16,0 0 3 0,0 0-2 0,0 14 1 15,0-14 0-15,0 0-2 0,0 0 0 0,0 0-1 16,0 0 0-16,0 0-1 0,0 14-1 0,0-14 2 15,0 0 0-15,0 0 0 0,0 0 3 0,0 0-2 16,0 0-3-16,0 0 6 0,0 0-3 0,0 0-3 16,0 0 1-16,3 7 0 0,-3-7 0 0,0 0-1 0,0 0 1 15,0 0-2-15,0 0 2 0,0 0 0 0,0 0 1 16,6 7 1-16,-6-7-2 0,0 0 0 0,0 0 0 16,0 0 0-16,0 0-1 0,4 8 2 0,-4-8-4 15,0 0 3-15,0 0 0 0,0 0-1 0,9 9 0 16,-9-9 1-16,0 0-1 0,0 0 2 0,0 0-2 15,0 0 0-15,0 0 0 0,0 0 3 0,4 6-2 16,-4-6 1-16,0 0-3 0,0 0 3 0,0 0 2 16,0 0 0-16,0 0-2 0,0 0-2 0,0 0 0 0,3 8-2 15,-3-8 2-15,0 0 0 0,0 0 0 16,0 0 2-16,0 0-2 0,6 7 1 0,-6-7 0 16,0 0 0-16,0 0-1 0,0 0-2 0,0 0 3 0,0 0-1 15,0 0-3-15,5 10 4 0,-5-10-1 0,0 0 1 16,0 0-1-16,0 0-1 0,0 0 1 0,3 7-2 15,-3-7-1-15,0 0 3 0,0 0 3 0,0 0-3 16,0 0 2-16,0 0-2 0,4 11-1 0,-4-11 1 16,0 0 1-16,0 0 0 0,0 0 1 0,2 9-4 15,-2-9 4-15,0 0-1 0,0 0 1 0,0 0 1 16,0 0-3-16,0 0 0 0,4 9 2 0,-4-9-3 16,0 0 0-16,0 0 2 0,6 8-2 0,-6-8 4 15,0 0-1-15,0 0-4 0,0 0 2 0,2 9 1 16,-2-9 0-16,0 0-2 0,0 0 1 0,0 0-1 15,0 0 1-15,3 11 0 0,-3-11 2 0,0 0-2 16,0 0 1-16,0 0 1 0,0 0 0 0,0 0-1 16,0 0 0-16,4 10 2 0,-4-10-3 0,0 0 5 0,0 0-3 15,0 0 5-15,0 0-2 0,0 0 1 0,0 0-1 16,0 0 0-16,0 0 0 0,0 0 2 0,0 0-3 16,5 8-2-16,-5-8 3 0,0 0 0 0,0 0-2 15,0 0 0-15,0 0 0 0,0 0 1 0,4 7 1 16,-4-7 0-16,0 0-2 0,0 0 2 0,0 0-1 15,0 0 1-15,0 0-4 0,0 0 2 0,6 9 1 16,-6-9-2-16,0 0 0 0,0 0 2 0,0 0 0 16,0 0-2-16,0 0 6 0,0 0 3 0,3 11-8 0,-3-11 4 15,0 0 2-15,0 0-1 0,0 0-3 16,0 0 1-16,5 10 2 0,-5-10 0 0,0 0-7 0,0 0 4 16,0 0 0-16,0 0-1 0,4 7-1 0,-4-7 5 15,0 0 1-15,0 0-7 0,0 0 1 0,0 0 0 16,6 6-1-16,-6-6 4 0,0 0-5 0,0 0 2 15,0 0 0-15,6 7 1 0,-6-7-3 0,0 0 2 16,0 0-1-16,6 7 1 0,-6-7 0 0,0 0 1 16,0 0-5-16,3 9 2 0,-3-9 1 0,0 0 1 15,0 0-2-15,0 0 0 0,4 13-2 0,-4-13 0 16,0 0 2-16,0 0 3 0,3 6-3 0,-3-6 0 16,0 0 2-16,0 0 1 0,6 7-2 0,-6-7 1 0,0 0 1 15,0 0-6-15,5 11 3 0,-5-11 2 0,0 0-3 16,0 0 3-16,0 0-1 0,3 9 1 15,-3-9 0-15,0 0 1 0,0 0 0 0,4 8 2 0,-4-8-4 16,0 0-1-16,5 8 2 0,-5-8-1 0,0 0 3 16,0 0 2-16,0 0 1 0,0 0-5 0,3 11 4 15,-3-11 0-15,0 0-4 0,0 0 5 0,1 10-3 16,-1-10 2-16,0 0-2 0,0 0 1 0,0 0 0 16,0 0 2-16,5 12-6 0,-5-12 3 0,0 0-1 15,0 0 3-15,0 0-5 0,4 8 1 0,-4-8-1 16,0 0 1-16,0 0 0 0,0 0-2 0,6 11-1 15,-6-11 2-15,0 0 0 0,0 0 1 0,3 8 0 16,-3-8-2-16,0 0 3 0,0 0-6 0,5 10 0 16,-5-10 2-16,0 0-1 0,3 6 7 0,-3-6-3 15,0 0 0-15,0 0-4 0,0 0 3 0,3 12-1 16,-3-12 2-16,0 0-3 0,0 0 0 0,4 9-1 0,-4-9 2 16,0 0-2-16,5 8 5 0,-5-8-6 0,0 0 4 15,0 0-2-15,5 6 2 0,-5-6-4 0,0 0 5 16,0 0-8-16,0 0 7 0,3 8-5 0,-3-8 2 15,0 0 2-15,0 0 2 0,6 7-3 0,-6-7 3 16,0 0-3-16,0 0 0 0,5 10-1 0,-5-10 2 16,0 0-1-16,0 0 1 0,0 0-2 0,3 7 1 15,-3-7 3-15,0 0-2 0,0 0-2 0,0 0 1 16,4 11-1-16,-4-11 1 0,0 0 0 0,0 0 2 16,0 0-3-16,6 9 1 0,-6-9-3 0,0 0 3 15,0 0-1-15,0 0 2 0,0 0 0 0,3 8 0 16,-3-8-6-16,0 0 5 0,0 0 3 0,5 9-3 15,-5-9 1-15,0 0 3 0,0 0-4 0,6 5 4 16,-6-5-5-16,0 0 3 0,6 7-2 0,-6-7 4 0,0 0-6 16,0 0 1-16,0 0 4 0,6 7 0 15,-6-7-3-15,0 0 2 0,0 0-3 0,6 10-1 0,-6-10 2 16,0 0-1-16,0 0 1 0,0 0 1 0,0 0-6 16,0 0 8-16,7 7-1 0,-7-7-4 0,0 0 0 15,0 0 4-15,0 0-2 0,2 9 3 0,-2-9-5 16,0 0 3-16,0 0-1 0,0 0-1 0,0 0 0 15,4 9 0-15,-4-9 2 0,0 0 1 0,0 0-3 16,0 0 1-16,0 0-1 0,0 0 3 0,0 0-5 16,2 10 4-16,-2-10-1 0,0 0 2 0,0 0-2 15,3 8-1-15,-3-8 0 0,0 0 4 0,0 0-4 16,0 0-1-16,6 8 3 0,-6-8 1 0,0 0-1 0,0 0-1 16,0 0 2-16,4 8-1 0,-4-8 0 0,0 0-2 15,0 0-3-15,0 0 6 0,0 0-1 16,0 0 1-16,0 0-4 0,3 11 3 0,-3-11-1 0,0 0 2 15,0 0-1-15,0 0 3 0,0 0-2 0,3 10 3 16,-3-10-1-16,0 0 5 0,0 0-5 0,0 0 3 16,1 10-1-16,-1-10 0 0,0 0-1 0,0 0 2 15,0 0-3-15,0 0 2 0,0 0-1 0,6 7-5 16,-6-7 4-16,0 0 3 0,0 0-6 0,0 0 3 16,0 0-3-16,0 0 2 0,0 0-2 0,0 0 1 15,2 11-2-15,-2-11 2 0,0 0-2 0,0 0-1 16,0 0 3-16,0 0 0 0,0 0-4 0,4 7 2 15,-4-7 0-15,0 0 2 0,0 0-4 0,0 0 3 16,0 0-1-16,2 11 0 0,-2-11-1 0,0 0 3 16,0 0 1-16,0 0 0 0,0 0-1 0,4 11-1 0,-4-11-5 15,0 0 5-15,0 0-2 0,2 9-1 0,-2-9 2 16,0 0 0-16,0 0 0 0,0 0 0 16,0 0 0-16,0 0 0 0,0 0 0 0,0 15 2 0,0-15-2 15,0 0 3-15,0 0-2 0,4 7-5 0,-4-7 3 16,0 0 1-16,0 0 0 0,0 0 2 0,0 0-2 15,0 0 0-15,0 0-2 0,3 10 3 0,-3-10-3 16,0 0 4-16,0 0-1 0,0 0-3 0,5 10 2 16,-5-10-1-16,0 0 0 0,0 0 2 0,0 0-2 15,0 0 3-15,0 0 0 0,1 10 0 0,-1-10-4 16,0 0 5-16,0 0-1 0,0 0-4 0,5 8 2 16,-5-8 1-16,0 0 0 0,0 0 1 0,0 0-5 15,0 0 5-15,0 0-1 0,0 0-1 0,3 10 0 16,-3-10 2-16,0 0-2 0,0 0-3 0,0 0 5 15,0 0 1-15,0 0-5 0,4 8 3 0,-4-8-1 0,0 0-1 16,0 0 1-16,0 0-1 0,3 10 2 0,-3-10-2 16,0 0 3-16,0 0 1 0,0 0-3 0,0 0 2 15,0 0 0-15,0 0 0 0,5 11-4 0,-5-11 3 16,0 0 1-16,0 0 1 0,0 0-3 0,0 0-1 16,0 0-1-16,0 0 2 0,0 0 0 0,0 0 0 15,3 10 0-15,-3-10 2 0,0 0-4 0,0 0 1 16,0 0 2-16,0 0 0 0,0 0-1 0,0 0 3 15,0 0-7-15,0 0 3 0,0 0-1 0,0 0 7 16,4 8-7-16,-4-8 3 0,0 0-2 0,0 0 5 16,0 0-3-16,0 0 8 0,0 0-2 0,0 0 5 15,0 0-4-15,0 0-1 0,0 0 1 0,0 0 3 0,0 0-1 16,0 0 0-16,0 0-1 0,0 0 0 16,0 0 1-16,0 0-1 0,0 0 1 0,0 0-1 0,0 0 2 15,0 0-5-15,0 0 4 0,0 0 0 0,0 0-3 16,0 0 3-16,0 0-2 0,0 0-2 15,0 0-2-15,-7-35 4 0,7 35 0 0,0 0-3 0,-2-9-1 16,2 9 1-16,0 0-3 0,0 0 2 0,0-16-2 16,0 16 5-16,0 0-5 0,0 0 0 0,-3-15-1 15,3 15 2-15,0 0-2 0,0 0-5 0,-1-13 5 16,1 13 1-16,0 0-3 0,0 0 2 0,1-13-1 16,-1 13 2-16,0 0-4 0,5-11 1 0,-5 11 0 15,0 0 0-15,1-12 1 0,-1 12 2 0,0 0-4 16,2-13 2-16,-2 13 0 0,3-11 4 0,-3 11-1 15,3-7-5-15,-3 7 3 0,0 0 0 0,3-13-3 16,-3 13 4-16,0 0-9 0,3-11 12 0,-3 11-5 16,0 0-2-16,6-10 2 0,-6 10-3 0,4-7 1 15,-4 7 2-15,0 0 0 0,0 0 1 0,1-11-2 16,-1 11 3-16,0 0 1 0,0 0-3 0,0 0-1 0,0 0 1 16,2-13-2-16,-2 13 0 0,0 0 5 0,0 0-5 15,0 0 3-15,3-10-1 0,-3 10-5 0,0 0 4 16,0 0 4-16,0 0-6 0,0 0 4 0,0 0-5 15,0 0 10-15,0 0-6 0,0-12 0 0,0 12 8 16,0 0-5-16,0 0-2 0,0 0 1 0,0 0 2 16,0 0-5-16,0 0 0 0,0 0 2 0,0 0-1 15,0 0 2-15,0 0-7 0,-3-15 2 0,3 15 6 16,0 0-4-16,0 0-2 0,0 0 1 0,0 0 1 0,0 0 3 16,-6-10-3-16,6 10 1 0,0 0 0 0,0 0-2 15,0 0 1-15,0 0 3 0,0 0-4 16,0 0 2-16,-7-7 0 0,7 7-2 0,0 0 2 0,0 0-2 15,0 0 4-15,0 0 1 0,0 0-3 16,0 0-1-16,0 0 2 0,0 0-1 0,0 0 2 16,0 0-5-16,0 0 6 0,0 0-4 0,0 0 2 0,0 0 1 15,0 0 0-15,-3-11 0 0,3 11 3 0,0 0-1 16,0 0 2-16,0 0-3 0,0 0-2 0,0 0 3 16,0 0 7-16,0 0-11 0,0 0 3 0,0 0 3 15,0 0 0-15,0 0 4 0,0 0 0 0,0 0 2 16,0 0-5-16,0 0 1 0,0 0 3 0,0 0-13 15,0 0 7-15,0 0-2 0,0 0-1 0,0 0-2 16,0 0 0-16,0 0-4 0,0 0 3 0,0 0 5 16,0 0-3-16,0 0 1 0,0 0 0 0,0 0 1 15,0 33-4-15,0-33 1 0,0 0 1 0,0 16 1 0,0-16 0 16,0 0-1-16,1 11 3 0,-1-11-4 0,0 10-2 16,0-10 2-16,0 0 4 0,2 12-1 15,-2-12-2-15,4 11-2 0,-4-11-2 0,2 11 6 0,-2-11-1 16,0 9 0-16,0-9 1 0,1 11 0 0,-1-11-1 15,4 10-4-15,-4-10 5 0,6 7-3 16,-6-7 0-16,0 12-3 0,0-12 3 0,0 0 3 0,3 12 0 16,-3-12-7-16,0 0 10 0,0 9-5 0,0-9-2 15,0 0 5-15,0 0-4 0,5 12 0 0,-5-12 0 16,0 0-1-16,4 10 3 0,-4-10-1 0,0 0 2 16,0 0-2-16,2 9-5 0,-2-9 4 0,0 0 3 15,3 10-4-15,-3-10 1 0,0 0-10 0,0 0 9 16,0 0 1-16,0 0 2 0,0 0-6 0,4 10 7 0,-4-10-1 15,0 0-9-15,0 0 11 0,0 0-2 16,0 0-1-16,0 0 1 0,0 0 2 0,0 0-1 16,0 13 0-16,0-13-3 0,0 0 2 0,0 0 1 0,0 0-3 15,0 0-10-15,2 9 12 0,-2-9 5 0,0 0-8 16,0 0 1-16,0 0 1 0,0 0 2 16,0 0-2-16,0 0 1 0,0 0-1 0,0 0 2 0,0 0-1 15,0 0 1-15,0 0 0 0,0 0-2 16,0 0-5-16,0 0 10 0,0 0-4 0,0 0 2 0,0 0 1 15,0 0 3-15,0 0 1 0,0 0 0 0,0 0-5 16,0 0-2-16,0 0 7 0,0 0 0 0,0 0 1 16,0 0-5-16,0 0 6 0,0 0 4 0,0 0-9 0,0 0 6 15,0 0-5-15,0 0 1 0,0 0-4 16,0 0 3-16,0 0-3 0,0 0-2 0,0 0 4 16,0 0-3-16,0 0-2 0,0 0-3 0,0 0 4 0,0 0 0 15,0 0-2-15,0 0 2 0,0 0 3 16,0 0-7-16,0 0 5 0,-29-13 3 0,29 13-7 15,0 0-1-15,-11-4 6 0,11 4 0 0,0 0 3 0,-9-7-10 16,9 7 6-16,0 0 3 0,0 0-6 0,-17-2 1 16,17 2-1-16,0 0 0 0,0 0 0 0,-13-1 2 15,13 1-3-15,0 0-6 0,-11-5 8 16,11 5-5-16,0 0 0 0,0 0 12 0,0 0-14 0,-16-1 5 16,16 1 8-16,0 0 2 0,0 0 1 0,0 0 5 15,-13-4 3-15,13 4-5 0,0 0-3 0,-8-6 2 16,8 6 3-16,0 0 1 0,0 0-4 0,-13-4-1 15,13 4-3-15,0 0 0 0,-8-7 1 0,8 7-3 16,0 0 5-16,-7-4-8 0,7 4 2 0,0 0 0 16,0 0 0-16,-14-5-1 0,14 5 0 0,0 0 6 15,-12-5-10-15,12 5 0 0,0 0 0 0,0 0 2 16,-13 0 2-16,13 0-6 0,0 0 1 0,0 0 2 0,-15-3 3 16,15 3 1-16,0 0-10 0,0 0 2 0,0 0 4 15,0 0 0-15,0 0 4 0,-13 3-11 16,13-3 6-16,0 0 2 0,0 0 2 0,0 0-5 0,0 0 5 15,0 0-3-15,0 0 1 0,0 0-6 0,0 0 5 16,0 0-3-16,0 0 1 0,0 0 2 0,0 0 3 16,0 0-7-16,0 0-2 0,0 0-1 0,0 0-22 15,0 0-19-15,0 0-19 0,0 0-27 0,0 0-28 16,0 0-33-16,26 13-44 0,-26-13-41 0,0 0-74 16,0 0-189-16,11 5-544 0,-11-5 242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6:05:50.9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10 46 58 0,'0'0'82'0,"0"0"-12"0,0 0-4 16,0 0-4-16,0 0 5 0,0 0-4 0,0 0-6 15,0 0 5-15,0 0-5 0,0 0 1 0,0 0 11 16,0 0 1-16,0 0 3 0,0 0-3 0,0 0 2 16,0 0 1-16,0 0-5 0,0 0 4 0,0 0-1 15,0 0-1-15,0 0-3 0,0 0 4 0,0 0-2 16,0 0-3-16,0 0-4 0,0 0-5 0,0 0 1 15,0 0-1-15,0 0-6 0,0 0-3 0,0 0 2 16,0 0-10-16,0 0 3 0,0 0 0 0,0 0 2 0,0 0 1 16,0 0-7-16,0 0-1 0,0 0-2 15,0 0 5-15,0 0-3 0,0 0 1 0,0 0 4 16,0 0 0-16,0 0-6 0,0 0-1 0,0 0-3 0,0 0 3 16,0 0 1-16,0 0 0 0,0 0 2 0,0 0 3 15,0 0-4-15,0 0 2 0,0 0 1 0,0 0-5 16,-9 32-2-16,9-32-1 0,-2 10 2 0,2-10-4 15,0 0-1-15,0 0 2 0,4 11-5 16,-4-11 1-16,0 0-2 0,0 0-1 0,4 11 0 0,-4-11-1 16,0 0-5-16,8 8 4 0,-8-8-4 0,0 0 1 15,7 5-3-15,-7-5 2 0,0 0-5 0,9 0 6 16,-9 0-7-16,0 0-4 0,14 4-3 0,-14-4 11 16,0 0-6-16,13 0-2 0,-13 0 0 0,0 0 1 15,17-4-4-15,-17 4-5 0,7-5 5 0,-7 5 4 16,9-8-4-16,-9 8 0 0,9-4-4 0,-9 4 4 15,7-8-1-15,-7 8 3 0,8-6-5 0,-8 6 4 0,0 0-4 16,6-9 4-16,-6 9-5 0,3-8 2 16,-3 8 0-16,0 0 4 0,0 0 3 0,0 0-7 15,0-18 0-15,0 18 4 0,0 0 1 0,0 0-1 0,0 0 0 16,-8-12 3-16,8 12-7 0,0 0-3 0,0 0 9 16,0 0-4-16,-9-6 5 0,9 6-5 0,0 0 11 15,-10-3-11-15,10 3 3 0,0 0 1 0,0 0-6 16,0 0 4-16,0 0-3 0,0 0 0 0,-16 2 0 15,16-2-1-15,0 0-3 0,0 0 4 0,-11 8 0 16,11-8-1-16,0 0-1 0,0 0 2 0,-9 11-3 16,9-11-1-16,-4 7-2 0,4-7 8 0,-6 8-8 15,6-8 2-15,0 0-7 0,-6 11 6 0,6-11 5 0,0 0-2 16,-2 9 2-16,2-9-9 0,0 0 6 16,-1 13 2-16,1-13-2 0,0 0 3 0,0 0-6 15,0 0 1-15,3 13-1 0,-3-13 11 0,0 0-9 0,9 5 4 16,-9-5-4-16,4 7 4 0,-4-7-11 0,12 4 8 15,-12-4 0-15,12 0 5 0,-12 0-4 0,15 0 0 16,-15 0 3-16,0 0-3 0,19-4 2 0,-19 4-5 16,14-3 11-16,-14 3-7 0,13-4-2 0,-13 4 3 15,14-7-4-15,-7 3 3 0,-7 4-3 0,13-7-1 16,-7 1 3-16,-6 6-6 0,8-8 4 0,-8 8-2 16,6-11 3-16,-6 11 2 0,3-12-3 0,-3 12-2 15,4-7 2-15,-4 7 2 0,5-9-2 0,-5 9 0 16,1-13 1-16,-1 13-2 0,0 0-1 0,0 0-1 15,-1-14 11-15,1 14-8 0,0 0-2 0,0 0-2 0,-8-13 5 16,8 13-1-16,-7-5-1 0,7 5 2 16,0 0-1-16,-14-5-3 0,14 5 3 0,0 0-6 0,-11-1 7 15,11 1-1-15,0 0-6 0,-18 1 3 0,18-1 6 16,0 0-5-16,-9 5 1 0,9-5 1 0,-12 3-3 16,12-3 1-16,-12 8 1 0,12-8 1 0,-11 7 2 15,7-4-2-15,4-3 7 0,-8 10-11 0,8-10 7 16,-6 7 0-16,6-7-2 0,-7 7 3 0,7-7-2 15,-7 8-3-15,7-8 6 0,-3 8-1 0,3-8 4 16,-5 8 5-16,5-8-6 0,0 0 1 0,0 0 1 16,-6 15 1-16,6-15-1 0,0 0 1 0,0 8-2 15,0-8 5-15,0 0-5 0,6 11 2 0,-6-11 1 16,0 0-1-16,9 8 4 0,-9-8-6 0,8 5 2 16,-8-5-1-16,0 0 2 0,16 4 2 0,-16-4-6 15,9 6 0-15,-9-6 0 0,12 1-5 0,-5 2 5 0,-7-3 0 16,15 0 4-16,-15 0-8 0,14 0 3 15,-14 0-2-15,13 0 11 0,-13 0-13 0,0 0 5 16,18-7-5-16,-18 7 2 0,12-3-5 0,-12 3 5 0,10-7 3 16,-10 7 1-16,8-6-9 0,-8 6-4 0,9-8 9 15,-2 1-3-15,-7 7 0 0,3-7 4 0,-3 7-2 16,5-11-11-16,-5 11 10 0,0 0 0 0,1-13 12 16,-1 13-15-16,0 0-7 0,0 0 7 0,-6-18 4 15,6 18 0-15,-4-6-3 0,4 6 2 0,-11-8-4 16,11 8 3-16,0 0-5 0,-13-8 6 0,13 8-2 15,-14 0 4-15,14 0-12 0,-18-3 7 0,18 3 3 16,-14 3-6-16,14-3-1 0,-18 0 5 0,9 4-1 16,9-4-3-16,-14 4 0 0,14-4 3 0,-15 3 5 15,15-3 0-15,-12 7-2 0,5-1-4 0,7-6-1 16,-13 8-5-16,5-4 4 0,8-4 3 0,-9 8 0 16,6 0 0-16,3-8-3 0,-10 8 7 0,10-8 3 0,-3 8 0 15,3-8-9-15,-2 11 13 0,2-11-12 0,-4 9 8 16,4-9-5-16,0 0 6 0,-2 17 7 15,2-17 0-15,0 0 0 0,0 0 2 0,3 12-1 0,-3-12 5 16,6 9 4-16,-6-9 0 0,11 8-3 0,-7-5 6 16,-4-3 1-16,14 3-4 0,-14-3-3 0,13 3 1 15,-13-3-12-15,15 1 6 0,-15-1 1 0,15-1-5 16,-15 1-1-16,16-2 4 0,-16 2-6 0,18-4 14 16,-18 4-10-16,14-1-3 0,-14 1 4 0,13-6-2 0,-6 0-12 15,-7 6-5-15,11-8 11 0,-4 2 4 16,-7 6 0-16,9-11-3 0,-9 11 8 0,5-11-9 15,-5 11-4-15,3-11 2 0,-3 11 0 0,3-17 9 0,-3 17-7 16,-3-12-3-16,3 12-5 0,-5-13-5 0,5 13 3 16,-6-9 3-16,6 9-6 0,-7-9-20 15,7 9-16-15,-9-6-16 0,9 6-27 0,-15 0-21 0,15 0-27 16,0 0-36-16,-27 7-46 0,15-3-45 0,5 0-65 16,-8 2-280-16,4-3-653 0,1 1 290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3:34.1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2645 1 1 0,'-12'5'182'0,"12"-5"-2"16,0 0-9-16,0 0-8 0,0 0-6 0,0 0-12 15,-7 6-5-15,7-6-7 0,0 0-3 0,0 0-13 16,0 0-5-16,0 0-8 0,0 0-2 0,0 0-8 15,0 0-7-15,0 0-5 0,0 0-7 16,0 0-1-16,0 0-1 0,0 0-2 0,24 6-1 0,-24-6-1 0,28-2-3 0,-10 0 0 16,6 0-6-16,5-1-3 0,-2 1-4 0,2 0-3 15,3-2-2-15,7 4-1 0,0 0-7 0,-6-3-4 16,-5 0 0-16,2 0-2 0,3 3-6 0,0-2-2 16,-2 4-2-16,-3 0-2 0,-1-1-3 0,-8-1 0 15,1 4-7-15,-2-2 1 0,0 2 0 0,-2-3-4 0,-1 2 1 16,-3-3 0-1,0 3-5-15,1-3 1 0,-1 0 0 0,-12 0 1 16,17 4 1-16,-7-4-5 0,-1 3 2 0,-9-3-2 16,13 6-6-16,-5-5-7 0,-8-1-8 0,13 4-8 15,-13-4-7-15,12 0-10 0,-12 0-10 0,8 6-17 16,-8-6-10-16,0 0-11 0,0 0-14 0,0 0-25 16,0 0-33-16,0 0-46 0,0 0-182 0,0 0-421 15,0 0 187-15</inkml:trace>
  <inkml:trace contextRef="#ctx0" brushRef="#br0" timeOffset="717.48">2778 624 27 0,'0'0'196'0,"15"-11"-9"0,-2 4-12 15,4-1-12-15,3-2-8 0,3 0-5 0,4 0-10 0,2 2 0 0,0 0-6 16,13-4-7-16,-13 7-9 0,12-5-2 0,-1 3-7 15,-1 0-2-15,-11 4-9 0,2 1-10 0,-3-2-9 16,-11 4-12-16,2 2-8 0,-2-2 0 0,-4 2-5 16,-1 0-4-16,-2 1-7 0,0 1 4 0,0 2 1 15,-2 1 14-15,1 0 3 0,-4 0-8 0,0 3 4 16,1 0-1-16,-4-1-1 0,4 8-3 0,-1-6-5 0,-2 3-3 0,-2-2-1 16,1 2-2-16,-1-3-5 0,0-11-4 0,-1 18-3 15,2-7-4-15,-1-11-8 0,0 18 7 0,0-10-3 0,0-8-4 16,2 18-1-16,-2-18-6 0,0 11 4 0,0-11-3 15,0 11-5-15,0-11-17 0,0 11-17 16,0-11-19-16,0 0-20 0,-3 13-26 0,3-13-23 0,0 0-24 16,0 0-32-1,0 0-44-15,0 0-256 0,0 0-506 0,0 0 225 16</inkml:trace>
  <inkml:trace contextRef="#ctx0" brushRef="#br0" timeOffset="363.31">2866 127 29 0,'0'0'196'0,"0"15"-10"0,0-15-10 16,0 0-13-16,0 0-7 0,0 13-4 0,0-13-8 15,0 0-9-15,0 18-8 0,3-11 2 0,-3 6-7 16,1 3-3-16,-1-7-7 0,0 5-1 0,0 2-6 16,-1 0 2-1,1 1-10-15,0 0-3 0,-3 1-2 0,3 0-5 0,-2-2-4 16,2 6-11-16,0 2-5 0,0 1 0 0,0-6-6 16,0 4-3-16,2-4-5 0,-4 3-2 0,2 0-7 15,0 2-4-15,2-7-4 0,2 8 0 0,-2-4-7 16,-2-2 0-16,1-3-3 0,-1 1-2 0,3 0-8 15,-3-1 10-15,2 0-9 0,-1-1 3 0,-1-1-6 0,0-1 0 16,3 1-10-16,-3-4-8 0,0 3-16 0,0-2-16 0,0-11-16 16,-4 14-15-16,4-14-20 0,-2 15-25 0,2-15-9 15,-6 14-19-15,6-14-17 0,-6 8-31 0,6-8-15 16,-7 4-188-16,7-4-421 0,0 0 187 0</inkml:trace>
  <inkml:trace contextRef="#ctx0" brushRef="#br0" timeOffset="1318.38">3377 294 87 0,'0'0'237'0,"0"-10"-21"16,0 10-21-16,0 0-21 0,0 0-16 0,6-12-15 0,-6 12-15 16,9-2-17-16,-9 2-13 0,14-4-13 0,-14 4-22 15,0 0-11-15,21 6-13 0,-16-1-12 16,4-3-1-16,-9-2-4 0,15 11-3 15,-6-4-2-15,2-1-4 0,-4 4 0 16,2 0 1-16,-1-3 0 0,1 7-5 0,2 0 2 16,-2-4-7-16,2 7 7 0,-1-2-6 0,-4-2 8 0,3 5 3 15,-1-5 4-15,-1 1 3 0,2 1 1 16,-3 1 5-16,-1-1 5 0,3-1 5 0,-3 0 0 16,1 0 2-16,-5 2-2 0,4-3 0 0,-2 0-1 0,1 0 0 15,-2-2 4-15,-1 0 6 0,2-2-7 0,-3 2-2 0,0-11-5 16,2 18-3-16,-2-8-2 0,0-10-6 0,1 15-1 15,-1-15 5-15,0 14-7 0,0-14 0 0,3 12-6 0,-3-12 4 16,2 11-5-16,-2-11 0 0,0 0-1 0,0 0 3 16,1 11-2-16,-1-11-1 0,0 0-1 15,0 0 0-15,0 0-4 0,0 0 1 0,0 0-7 0,0 0-4 16,0 0-6-16,0 0-4 0,20-29 2 0,-14 21-6 0,-3-3-3 0,6 0 2 16,-2-1-1-16,3-1-2 0,-4 0 5 15,5 1-3-15,-4-1 0 0,5-1 9 0,-3 0-2 0,3 5 2 16,-3-2 2-16,3 4 7 0,-2 1 2 0,5-3 6 15,-3 3 2-15,3-4 6 0,-3 6 3 0,-3 0 4 16,2 1-2-16,-1 3 2 0,-10 0 0 0,24 0 4 16,-12 0-2-16,-2 6 1 15,1-1 7-15,4 4 1 0,-7-2-1 0,4 4-2 16,-1 3-1-16,-2 0-6 0,3 0 2 0,-3 0-3 16,-2 2-4-16,2-2 0 0,-3 1-2 0,2-1 0 15,-6 0 2-15,4 1-5 0,0-3-6 0,-1-4-11 16,-1 6-21-16,-1-7-17 0,0 0-19 0,-3-7-18 0,6 15-25 15,-6-15-17-15,6 10-17 0,-6-10-13 0,0 0-32 16,0 0-210-16,0 0-426 0,0 0 189 0</inkml:trace>
  <inkml:trace contextRef="#ctx0" brushRef="#br0" timeOffset="1832.24">4547 100 39 0,'0'0'234'0,"0"0"-24"0,0 0-14 0,0 0-7 15,0 0-11-15,14 17-14 0,-11-9-3 0,2 4-6 16,-1 3-11-16,1 6-10 0,1-1-4 0,1 4-9 16,-1 1-10-16,3 3-9 0,-1-1-5 0,1 6-3 15,-2-5-11-15,7 5-6 0,-3-7-7 0,-3 1-3 0,1-2-8 0,0-1-7 16,-2-7-5-16,2 2-2 0,2 3-8 15,-5-6 1-15,0-2-5 0,1-1-3 0,-1-1-5 0,-3-2 0 16,1-2-2-16,-1-2-3 0,-3-6-3 0,6 13 0 16,-6-13-1-16,6 7-1 0,-6-7 1 0,0 0 4 15,0 0-6-15,0 0 3 0,0 0-11 0,0 0-6 16,0 0-4-16,0 0-1 16,0 0-9-16,0 0-1 0,-16-38-6 0,7 24 1 15,0 0 0-15,-4 1 0 0,2 4 3 0,-4-3 3 16,2 1 2-16,-4 0-1 0,1-2 2 0,1 6 0 15,-3-1 0-15,-1 2 0 0,-1 2 4 0,-2 3 2 16,3 1 0-16,-1 0 4 0,-2 0 4 0,3 1-1 16,-7 3 4-16,7 0-3 0,1 6 5 0,4-3-3 15,3 3 4-15,-4 1 3 0,1-1-9 0,4 1 5 0,1 3 0 0,1-2 4 16,5 0-1-16,-3-1 1 0,5 0 3 0,-4 2-5 16,5-13 5-16,5 20 1 0,-4-12 0 0,2 2 1 15,3-3 1-15,0 3 1 0,8-5-2 0,2 2 4 16,4-4-6-16,-4 0 1 0,6-3-3 0,4 0-3 15,1 0-17-15,2 0-14 0,0 0-26 0,-14-1-27 16,5-1-29-16,-3-2-28 0,-1-3-26 0,7 3-22 0,-4-3-64 16,-6 0-166-1,1-1-441-15,1 1 195 0</inkml:trace>
  <inkml:trace contextRef="#ctx0" brushRef="#br0" timeOffset="2220.46">6017 125 25 0,'6'-8'237'15,"-6"8"-12"-15,0 0-14 0,6-10-19 0,-6 10-14 0,0 0-20 16,0 0-11 0,0 0-6-16,19 11-4 0,-11-2-8 0,-2-2 0 15,-2 8-6-15,2 2-7 0,3 0-10 0,-4 4-3 16,1 3-11-16,0 0-3 0,0 1-9 0,-2 1-3 15,2 0-7-15,-3-1-5 0,-3 3-4 0,3-3-3 16,-6 2-6-16,3-3-7 0,-3 0-3 0,0 0-8 16,-4-1-20-16,1-6-14 0,-3 7-27 0,-5-6-27 0,4 3-33 15,-2-5-31-15,-5 2-24 0,4-11-46 0,0 4-50 0,-7 0-143 16,5-2-412-16,-1-5 183 0</inkml:trace>
  <inkml:trace contextRef="#ctx0" brushRef="#br0" timeOffset="3153.67">5426 295 227 0,'-5'-16'227'0,"-3"1"-16"0,7 3-20 0,-4-1-21 16,5-4-15-16,3 4-16 0,-1-3-11 0,4-1-12 15,-3 3-13-15,5-4-13 0,0 5-5 0,1-4-10 16,7-2-9-1,-5 8-4-15,8-8-6 0,0 4-9 0,-4 1-4 0,9-4-2 16,-1 5-4-16,0 0-2 0,3-2-5 0,2 6 0 16,-1 0-4-16,1-4-2 0,11 1 0 0,-12 6-3 15,4-1-1-15,-4 0 4 0,1 3-4 0,13 2 0 16,-13-4-2-16,0 1 5 0,2 3-4 0,0-2 3 16,-2 3 0-16,-2-2 0 0,1 3-2 0,1-1 2 15,-10 1 0-15,4 1-2 0,-2 0-2 0,-1-1-2 0,0 3-5 0,-4 3 2 16,3 0-3-16,-3 1-1 0,2 2 0 0,-1 1 2 15,-3 5 1-15,-1-2 0 0,2 6 0 0,-7-1 1 16,5 4 7-16,-4 5 6 0,0 9-1 0,-5-9 1 0,3 9-1 16,-6-2 0-16,0-10-2 0,0 16 4 15,-6-10-4-15,6 5-3 0,-3-6 0 0,1-3 2 16,-1 0-4-16,-2-2 1 16,2-1-5-16,0 2 3 0,0-3-6 0,3-5 0 15,-3-1-2-15,3 0 2 0,0-1-3 0,0-2-1 16,0-2 1-16,0-11 1 0,0 20-1 0,3-13-4 15,-3-7 3-15,3 14-2 0,-3-14 0 0,3 15 0 0,-3-15-1 16,5 8-1-16,-5-8-2 0,11 4-2 16,-11-4-4-16,11 1-8 0,-11-1-1 0,0 0-3 15,25-7-13-15,-14 1-3 0,-2-5-6 0,1 3 1 0,-1-3-4 0,4-1 0 16,-1-2 3-16,-4 3 0 0,5-2 2 0,-4 1 5 16,2 0 3-16,-5 3 1 0,0 0 4 0,1 2 2 15,-7 7 3-15,9-13 3 0,-3 5 1 0,-2 3 3 16,-4 5 3-16,6-7 2 0,-6 7 0 0,0 0 3 0,9-10 1 15,-9 10 0-15,0 0-2 0,0 0 0 16,0 0 0-16,0 0 1 16,14 0 2-16,-14 0 6 0,0 0-2 0,13 11 3 15,-13-11-1-15,14 8 5 0,-5-3 0 0,1 1 4 16,2 1-1-16,-5-1-2 0,10 1 0 0,-2-1 1 0,-2-1-2 0,4 0 0 0,-1-1 0 0,3 2 0 0,-2-2-1 16,8-4-1-16,5 3 1 0,-2-6 1 15,-1 0-4-15,-2 2 0 0,4-5-1 0,-5 2 3 16,1 1 0-16,0-4-3 15,-7 1 1-15,2-1-2 0,-5 1-1 0,4-3 3 16,-6 0 0-16,1 1-4 0,-1-4 1 0,-4 1 3 16,-3-2-4-16,-1 3 4 0,1 0-3 0,-6 10 1 15,3-17-5-15,-6 6 0 0,3 11 1 0,-6-14 1 0,1 8-3 16,5 6 3-16,-22-11-4 0,11 10-1 0,-1-2 2 16,-4 3 1-16,3 0-1 0,13 0-1 15,-35 3-1-15,19 0 1 0,-1 1 1 0,1 3-1 0,6 3 2 0,-2-2-2 16,-2 3 2-16,4-1 1 0,1-1-1 0,3 2 3 15,-2 1 4-15,5 0 9 0,6 2 8 0,5-1 9 16,1 2 5-16,4-1 8 0,10 1-3 0,-1 2 6 0,5-3-1 16,12 3-4-16,-1-3 3 0,4 1-2 0,4-5-2 15,-1 1-6-15,4-5-3 0,-4 5-2 0,0-8-4 16,-9 3 1 0,-4-4-4-16,1 1-9 0,-7 0-11 0,-7-2-23 0,0 1-25 15,-2-2-31-15,-1 0-42 0,-7 0-54 0,-9 0-54 16,17-7-256-16,-17 7-521 0,7-10 230 15</inkml:trace>
  <inkml:trace contextRef="#ctx0" brushRef="#br0" timeOffset="4071.37">8837 246 254 0,'3'-11'244'0,"-3"11"-17"0,0 0-18 0,0 0-18 0,0 0-17 0,-27-10-15 16,17 10-15-16,-8-1-10 0,2 1-18 0,-1 0-3 16,1 4-15-16,-9-2-5 0,8 3-5 0,-2 0-10 15,-1-3-7-15,1 4-7 0,1 1-2 0,3-2-11 16,-1 1-7-16,4 0-2 0,-2-1-4 0,4 2-1 15,1 3-7-15,3-5-2 0,-1 2-4 0,1 0 1 16,1 3-5-16,5-10-2 16,-9 11-1-16,6 0-2 0,3-11 0 0,-3 15-2 15,3-15-2-15,3 16 0 0,0-9-1 0,3 1 1 16,-3 2 0-16,5-4 0 0,-2 3 0 0,4 0-2 16,5 0-3-16,-2 1 2 0,1-2-1 0,2 2 0 15,1-3-2-15,-3 3 2 0,4-3-2 0,0 2 3 16,-1 0 0-16,-4 2-4 0,3-4-1 0,1 6 4 15,1-6-8-15,-3 3 2 0,-3 1 0 0,-2 0 6 0,1-2-6 0,-6 1 2 16,1-4-2-16,2 3-1 0,-5-1 1 0,-3-8 3 16,9 14 1-16,-9-7 6 0,0-7 4 0,0 0 7 15,-6 19 7-15,0-12-1 0,-5 1 0 0,-2-1-3 16,4-3-2-16,-9 1 0 0,2-2-2 0,-4 3-3 16,1-5-5-16,-6 0 2 0,2 1-1 0,4-2-2 0,2 0-2 15,3-2 2-15,-1 2-7 0,-3-1-6 0,4-4-14 0,-2 0-11 16,0 0-6-16,7-2-20 0,1 0-15 0,-1 0-22 15,0-4-23-15,2 0-20 0,1-3-22 0,6 1-38 16,1-1-54-16,-1-9-142 0,5-1-420 0,1 1 186 16</inkml:trace>
  <inkml:trace contextRef="#ctx0" brushRef="#br0" timeOffset="4973.9">8989-208 203 0,'0'0'213'0,"17"0"-16"16,-17 0-16-16,21 4-12 0,-14-1-12 0,2 4-8 16,2 2-13-16,2 1-6 0,-7 2-9 0,7 0-1 15,-7 5-8-15,5-3-7 0,-1 8 1 0,-2 4-2 16,-1-1-1-16,-1 3-5 0,0 7-5 0,-2-8-6 15,4 1-1-15,-5 11-6 0,1-5-3 0,-2-5-6 16,-2 7-7-16,0 0-2 16,3-2-8-16,-3-7-1 0,-3 1-6 0,3-2-6 15,0 0-3-15,0 1 0 0,3 0-8 0,0-1 1 16,-3-8-5-16,0 0 2 0,3 0-9 0,0-1 1 16,0-3-4-16,1-1-1 0,2 0-2 0,-4-2 3 0,-1-1-3 15,4-2-3-15,1 2 0 0,0-2-6 16,-3-2-5-16,-3-6 1 0,13 9-8 0,-7-5-1 15,-6-4-5-15,10 5-5 0,-10-5-7 0,0 0-5 0,20-7-15 0,-20 7-10 16,13-9 3-16,-4 2-3 0,-1 1 1 0,-2-7-4 16,1 0 3-16,4-2 6 0,-3 4 3 0,0-5 4 15,-1 4 4-15,-1-2 6 0,0 4 3 0,2-1 6 0,-4 4 3 16,-4 7 11-16,8-13 2 0,-8 13 7 16,7-11 3-16,-7 11 2 0,5-7-2 0,-5 7 0 15,0 0-1-15,0 0 2 16,7-8 3-16,-7 8 1 0,0 0 2 0,0 0 1 15,12 16 9-15,-6-8 1 0,-3 0 0 0,3 0 4 16,0 5-3-16,0-2-1 0,1 3-2 0,1-4-3 16,-2 4-1-16,3-4 1 0,-2 1-1 0,4 0-2 0,-2-2 0 15,-3-2-2-15,4 1 0 0,-3-5 1 16,1 4 0-16,-1-1-1 0,1-2-6 0,-8-4-1 16,18 3-8-16,-8-1-1 0,4-2-4 0,-14 0-3 0,22-4-4 0,-9-3-7 15,1 3-2-15,1-3 0 0,-2 1 3 0,1-2 4 16,-3-2-4-16,3-1 3 0,-2 4-2 0,1-6 5 15,-4 2 3-15,2 4-1 0,-2-2 5 0,1-2-2 0,-4 5 4 16,-6 6 0-16,7-9-1 0,-7 9 4 0,12-7-1 16,-12 7 1-16,0 0-3 0,5-7 1 15,-5 7 3-15,0 0 0 0,0 0 4 0,0 0 0 0,19 9 0 0,-19-9 1 16,11 9 3-16,-8-3 1 0,3 1 5 0,0 2-2 16,1-4 3-16,-1 3 0 0,4-1 0 0,-2-1-2 15,1 1 5-15,3 0-7 0,1-1 1 0,-4-1 3 0,5 1-2 16,2-1-1-16,-1 2 0 0,0-5-2 0,1 2-1 15,-1 0 2-15,2-3 0 0,0 1-3 0,0-5 2 16,-2 3-1 0,0-3-3-16,-5 2 2 0,4-3-1 0,-6 1 3 15,-8 3-2-15,20-10-1 0,-14 3 0 0,1 1 0 16,-1-1 5-16,-6 7-5 0,6-18 3 0,-3 7 0 16,-3 11 1-16,-4-21 2 0,-1 11 1 0,-2 1-2 15,-1 0 1-15,2 1 6 0,-7-1 2 0,1-2 0 16,-3 5-5-16,-1-1 1 0,-1 3 0 15,1-1-3-15,-1 0-1 0,3 3 2 0,-6 0-6 0,7 2 1 0,-1 0-5 0,14 0 2 0,-24 2-10 16,16 0-11-16,8-2-17 0,-18 3-16 0,18-3-18 16,-14 7-16-16,14-7-15 0,-7 10-26 0,7-10-26 15,0 0-30-15,3 12-200 0,-3-12-413 0,0 0 182 16</inkml:trace>
  <inkml:trace contextRef="#ctx0" brushRef="#br0" timeOffset="5559.66">10306 456 79 0,'8'6'219'0,"-8"-6"-13"16,9 2-14-16,-2 3-6 0,-7-5-12 0,14 13-13 0,-5-8-5 15,-2 3-14-15,2 3-11 0,-2-2-9 0,4 4-5 0,1-1-10 16,-5-1-6-16,1 1-6 0,-1 0-3 0,1-3-10 15,-2 2-2-15,4 0-5 0,-6-4-5 0,1-1-5 16,-5-6 0-16,7 11 0 0,-7-11 3 0,6 6 5 16,-6-6 6-16,0 0 10 0,6 7 12 0,-6-7 6 15,0 0-11-15,0 0 0 16,0 0-6-16,0 0-5 0,0 0-1 16,2-27-5-16,-2 27-7 0,1-23-3 0,-1 7-13 0,3-1-2 15,-1 3-7-15,2-6-6 0,-1 4-6 0,3-7 0 16,2 0-5-16,-2 1-4 0,1 0-14 0,5 2-8 0,0-2-9 0,1 3-15 15,1-3-5-15,-2 8-12 0,3-6-3 16,0 1-15-16,-4 6-6 0,3-2-8 0,1-1-2 16,-5 1-5-16,4 4 7 0,-4-3-13 0,4 1 1 15,-3 1 2-15,1-1 2 0,2 2 2 0,-2-3 9 0,1 2 3 16,1 0 8-16,-5-5 5 0,4 5 4 16,-3-1 7-16,-1-2 2 0,2 4 4 0,-4-1 4 0,-1 4 7 15,0 1 3-15,-1-2 7 0,1 1 6 0,-6 8 5 16,10-9 5-16,-10 9 2 0,6-11 5 0,-6 11-4 15,5-6-4-15,-5 6-2 0,0 0 2 0,0 0-2 0,0 0 2 16,0 0 13-16,0 0 5 0,8 26 5 0,-6-13 19 0,-1 5-2 16,2 4 4-16,-1 3 4 0,-1 10 1 0,-1-7 3 15,0 6-4-15,2 5-7 0,2-2-1 16,-2-2-2-16,-2 4-6 0,3-4-3 0,-3 4-1 0,0-12-1 16,1 10-4-16,1-1-2 0,-1-10 1 0,2 1-1 15,-3-2-10-15,2-1-20 16,-1-1-7-16,2-4-17 0,-3-2-20 15,2-3-20-15,-1 0-26 0,1 2-21 0,-2-7-23 0,0-9-37 16,3 18-36-16,-3-18-257 0,0 11-507 0,0-11 225 16</inkml:trace>
  <inkml:trace contextRef="#ctx0" brushRef="#br0" timeOffset="6129.97">10787 577 22 0,'0'0'240'0,"0"0"-15"0,0 0-12 0,0 0-16 15,0 0-14-15,0 0-15 0,14-10-9 0,-14 10-13 16,12-3-7-16,-12 3-8 0,14-1-14 0,-14 1-8 15,19-1-9-15,-19 1-8 0,21-2-8 0,-9 2-5 16,1-3-9-16,2-1-6 0,2 2-7 0,-1 1-3 16,2 1-8-16,1-4-5 0,7 0-3 0,-2 1-3 0,-2 0-2 0,0 2-6 15,5-6-2-15,-3 1 0 0,3 2-4 16,-3-1-2-16,-5 0-2 0,1-1-2 0,3-1 3 0,-6 1-5 16,2-1 0-16,5-2-2 15,-8 0-2-15,2 1 0 0,0 0-1 0,-3 0 3 16,-3 1 0-16,-1-4-1 0,0 5 0 0,-3-3 2 15,-2 3 3-15,0-3-2 0,-2 2-3 0,-4 7 4 0,8-14-2 0,-7 8-4 0,-1 6 1 0,2-15-2 16,-2 15-3-16,-6-16-1 0,6 16 2 0,-9-11-2 16,9 11-2-16,-18-5 1 0,9-1 1 0,-1 4-3 15,-1-2 2-15,-2 3-5 0,13 1 0 0,-27-2 3 16,13 1-1-16,1 4 0 0,0 0-2 0,-1 2 2 16,-1 3-3-16,2-3 1 0,-1 3 3 0,5-5-4 15,-2 7 3-15,-1 1 1 16,3-2-1-16,3 3 3 0,-3-1-1 0,4 1 2 15,2 2 4-15,-1-3 1 0,2 2 0 0,2-1-1 16,0 0 6-16,2-2-5 0,2 5-3 0,1-7 3 16,1 5 1-16,4-3-1 0,1-2 0 0,5 1 0 15,-3 0-2-15,4-3 2 0,1-1-9 0,0 2-23 16,1-1-25-16,-3-2-32 0,2-1-33 0,2-2-37 16,-1-1-36-16,8 0-68 0,-8 0-157 0,2-3-445 0,-1-2 197 0</inkml:trace>
  <inkml:trace contextRef="#ctx0" brushRef="#br0" timeOffset="6531.16">11807 348 135 0,'0'0'225'0,"0"0"-8"0,-14-4-14 16,14 4-17-16,-12-4-12 0,12 4-14 0,0 0-16 15,-13-3-11-15,13 3-13 0,-14 0-12 0,14 0-9 16,0 0-9-16,-20 3-10 0,20-3-11 0,-11 5-4 16,11-5-6-16,-9 9-6 0,9-9-8 0,-7 6-5 0,7-6 2 0,-8 12-6 15,4-5-5-15,4-7-4 0,-5 13-1 0,5-13-4 16,-1 15 0-16,1-15-1 0,1 15-1 0,2-5-1 16,-3-10 3-16,6 19-3 0,-3-8 4 0,3-2 0 15,0 2 3-15,-1-3 0 0,2 4 2 0,-4-1 3 16,5-2 4-16,-4 4-4 0,0-6 0 0,1 3-4 15,-1-2-2-15,2 0-2 16,-6-8-3-16,8 16-1 0,-4-8 12 0,-1-2-13 16,-3-6-1-16,8 14 1 0,-5-9 3 0,-3-5-2 15,3 9 5-15,-3-9-2 0,0 0-1 0,0 0-3 16,-20 11-3-16,20-11 1 0,-16 4-3 0,5-4 1 16,11 0-5-16,-20-2-15 0,6 0-5 0,14 2-14 15,-19-11-12-15,10 8-21 0,-2-3-19 0,4-2-21 16,-2 0-18-16,0 1-21 0,5-5-30 0,-2-3-23 0,1-1-216 0,4 2-439 15,1-5 193-15</inkml:trace>
  <inkml:trace contextRef="#ctx0" brushRef="#br0" timeOffset="7048.05">11932 473 97 0,'-8'-7'240'0,"8"7"-16"16,0 0-18-16,0 0-13 0,0 0-15 0,32-8-13 15,-17 6-15-15,3 1-13 0,4-2-10 0,5 2-15 0,-3 2-10 16,5-1-12-16,-3-1-19 0,-2-2-26 0,1 6-45 0,-7-3-53 15,3-3-66-15,-5 3-209 0,2-4-355 0,-6 2 157 16</inkml:trace>
  <inkml:trace contextRef="#ctx0" brushRef="#br0" timeOffset="6863.25">12038-17 137 0,'0'0'222'0,"0"0"-20"16,9-6-23-16,-9 6-14 0,0 0-11 0,0 0 3 16,0 0-1-16,7 22-2 0,-4-14-8 0,-3 7-7 15,0-1-1-15,3 3-3 16,-1 1-6-16,2 6-5 0,1-1-6 0,-2 1-4 16,-2 2-10-16,4 3-4 0,-4 4-13 0,2-6-6 15,1 10-10-15,1-8-1 0,-4-2-10 0,4 2-3 16,1 8-4-16,-3-2-6 0,1-7-2 0,-2-7-4 15,2-3-5-15,-1 4-2 0,0 1-4 0,-1-4-3 0,2-3-2 16,-2-2-9-16,-1-2-18 0,1-3-7 16,1 1-18-16,-2 1-17 0,1-4-17 0,-2-7-21 0,3 17-27 0,-3-17-21 15,3 9-22-15,-3-9-6 0,0 0-24 0,4 10-47 16,-4-10-166-16,0 0-428 0,0 0 190 0</inkml:trace>
  <inkml:trace contextRef="#ctx0" brushRef="#br0" timeOffset="9021.26">13380 542 148 0,'0'0'248'0,"0"0"-16"0,24-20-7 0,-24 20-17 15,0 0-14-15,0 0-12 0,0 0-16 0,0 0-15 16,0 0-17-16,0 0-13 0,0 0-13 0,0 0-10 16,0 0-8-16,0 0-6 0,0 0-1 0,0 0-2 0,0 0-6 15,10 30 0-15,-5-22 3 0,-2-1-3 0,6 4-7 16,-3-1-5-16,-2 1-7 0,2 2-2 0,2-1-3 0,-2 1-4 16,1 0-4-16,2 0-6 0,-5 2-1 0,5-4-5 15,-3-2-5-15,-3 0 4 0,5-2-2 0,-4 3-4 16,-1-2-6-16,3-2 2 0,-6-6-4 0,6 13 0 15,-6-13 0-15,5 8-5 0,-5-8 2 0,6 7 1 16,-6-7-3-16,0 0 3 0,0 0-1 0,3 8 1 16,-3-8-3-16,0 0 6 0,0 0 9 0,0 0 3 0,0 0 1 0,0 0-5 15,0 0 2-15,0 0-8 0,0 0-3 0,0 0-2 16,12-22 3-16,-11 12-3 0,4 0-3 0,0-2 1 16,-3 1-3-16,4-1-4 0,0-3 1 0,-3 1-1 15,1 1 0-15,2-1 3 0,-3-1-5 0,5 1 0 0,-4 1 0 16,2 2-2-16,2-3 3 0,-2 0-3 0,1 4 2 31,1-3 0-31,-3 4 0 0,3-1-5 0,-1-2 0 16,2 4 1-16,-1 0-1 0,-1 2 3 0,5 1-6 0,-1-3 4 15,-2 1-1-15,0 5-3 0,-9 2-5 0,17-7-17 16,-9 3-16-16,1 0-22 0,-9 4-19 0,16 0-23 16,-16 0-21-16,15 4-14 0,-15-4-24 0,14 7-24 15,-7-7-20-15,0 6-55 0,-7-6-152 0,11 9-452 16,-5-3 200-16</inkml:trace>
  <inkml:trace contextRef="#ctx0" brushRef="#br0" timeOffset="9522.23">13899 672 34 0,'0'0'168'0,"0"0"-7"16,0 14-9-16,0-14-11 0,3 10-6 15,-3-10-7-15,3 7-7 0,-3-7-7 0,0 0-8 0,7 15-4 16,-1-10-4-16,-6-5-10 0,11 8-1 0,-5-3-2 0,-6-5-3 16,13 8-3-16,-4-3-3 0,-1-3-5 0,4 1-2 15,-3-1-4-15,4 1-6 16,-3-2-3-16,2 1-7 0,-12-2-3 0,21 0-4 15,-7 0-3-15,-14 0-2 0,19-2-5 0,-7 1-3 16,-3-3-3-16,0 1 0 0,-9 3-4 0,18-9 2 0,-8 4-6 16,-1 1-2-16,0-2 0 0,0-4-4 15,-5 4-1-15,7-4-1 0,-8 0-1 0,3 4-2 16,-2-5 2-16,-1 2 0 0,3-1 1 0,-1 2-1 16,-4-3-1-16,5-2-5 0,-6 13 3 0,0-18-1 15,0 7 0-15,0 11 4 0,0-14-3 0,0 14-3 16,-3-17 0-16,-1 10 0 0,4 7-1 0,-15-11-3 15,6 5 0-15,-5 2 0 0,1 0-2 0,-2-2 1 0,2 2 2 16,-5 3 2-16,3 0-2 0,-1 1 3 0,-2-2-2 0,0 2 3 16,3 2-3-16,-3-2 0 0,4 1 0 0,0 4 2 0,0-2-3 15,1 5-1-15,-1-3 3 0,4-1-2 0,1 2-1 16,1 2-2-16,-3-1-14 0,3 1-16 0,-1 1-10 16,3 1-7-16,-3-2-16 0,5 2-20 15,-2 1-15-15,3-1-21 0,3-10-23 0,3 17-39 0,-3-17-149 16,3 13-361-16,3-8 160 0</inkml:trace>
  <inkml:trace contextRef="#ctx0" brushRef="#br0" timeOffset="10355.52">14339 605 145 0,'3'-11'224'16,"-3"11"-12"-16,0 0-13 0,0 0-8 0,4-10-12 16,-4 10-10-16,0 0-11 0,0 0-17 0,0 0-14 15,0 0-14-15,0 0-12 0,0 0-11 16,0 0-10-16,0 0-8 0,0 0-4 0,0 0 0 0,0 0-5 0,0 0-3 16,0 0-4-16,6 33-2 0,-6-25-1 0,0-8-3 15,5 19 0-15,-1-7 3 0,1-2-6 0,-1-2-5 0,1 0 0 16,1 2-2-16,0-2 0 0,1 1-3 0,-1-1 4 15,3-1-10-15,-1-2-2 0,2 2-3 0,-1-4 1 16,4 3-5-16,1 1-2 0,2-4-4 0,-2-2 5 16,1-2-1-16,-1 1-7 15,3-1-1-15,-2-1 0 0,-2-5-1 16,2 5-2-16,-3-3-1 0,3-2 2 0,-2-1-7 0,-1-3-4 16,0 1-1-16,0-5 0 0,-3 6-1 0,-1-4-2 15,2-2 1-15,-3 1 0 0,2 1-4 0,-4-1 4 16,2 3 0-16,-1-3 5 0,0 7-4 0,0-6-1 15,-3 6 4-15,2 0-4 0,-5 7 5 0,7-13-4 16,-7 13-1-16,5-9 1 0,-5 9 0 0,0 0 1 16,3-10-3-16,-3 10 1 0,0 0 4 0,0 0-5 15,0 0-2-15,0 0 1 0,0 0 2 0,0 0 0 0,0 0-1 16,0 0-1-16,0 0 4 0,13 26 1 0,-10-19-1 16,0 2 0-16,1 2 3 0,-1 0-1 0,3 1 1 15,2 0 2-15,2 1-3 0,-2-2 4 0,4-2 1 0,1 2-4 16,-2-3 3-16,2 0-1 0,0 0 0 0,4-1 4 0,-2-1-3 0,0-3-1 15,1 3 2-15,-7-5-5 0,7 0-5 0,-1 1-4 16,0-2-10-16,-1-3-9 0,-1-4-13 0,0 3 1 16,1-4-6-16,-2-4-4 0,1 2-10 0,1-3-13 15,1-5-5-15,-2-1-14 0,5-3-7 0,-3 1-9 16,-2-2 3-16,1-2 2 0,2 3 7 0,3-9 5 16,-4-4 7-16,-7 9 12 15,5 0 14-15,-5 1 22 0,2-2 22 0,-2 2 7 16,1 4 19-16,-3-1 14 0,-1 7 18 0,0-1 10 15,-4 1 8-15,4-1 3 0,-2 7 4 0,-3-2 5 16,0 11-1-16,4-13-4 0,-4 13-6 0,2-12-6 16,-2 12-9-16,0 0-6 0,1-11-8 0,-1 11-3 15,0 0-3-15,0 0-3 0,0 0-3 0,0 0-4 16,0 0 4-16,0 0 7 0,0 0 4 0,0 38 11 0,3-26-3 0,-3 5 5 16,3 0 3-16,-1-3-6 0,2 4 0 0,1 6-4 15,-1 2 3-15,2-3-2 0,0-1-3 0,6 2 2 16,-3 4-2-16,2-6-4 0,0 7-4 0,3-6 4 15,1 1-6-15,6 7-1 0,-6-7-2 0,-1-2-2 16,1 1-5-16,0-2 0 0,-3-3 0 0,3 3-18 16,-4-7-13-16,-1 0-27 15,2 0-20-15,-5-4-19 0,5 3-24 0,-4-4-26 16,-2 1-29-16,-2-3-38 0,2-1-46 0,-6-6-188 16,8 8-468-16,-8-8 208 0</inkml:trace>
  <inkml:trace contextRef="#ctx0" brushRef="#br0" timeOffset="10856.79">15270 574 35 0,'0'0'183'0,"19"1"-17"0,-19-1-10 0,22-1-11 16,-5 4-8-16,2-3-4 0,-2 0-5 0,3 1-8 15,6-2-3-15,1-1-7 0,2 2-9 0,0 0 0 16,-2-4 7-16,1 3-12 0,-3-2-2 0,2-1-3 16,2 1-4-16,-1-4-3 0,-6 5-4 0,5-3-1 15,-9 3-3-15,1-3-3 0,-2-5-6 0,2 3-2 0,-1 0-8 0,-3-2-8 16,0-2-2-16,-2 2-3 0,-2-6-4 0,-4 7-1 15,1-4-8-15,-4 1-6 0,-1 3-2 0,-3 8-1 16,5-19-7-16,-7 7 2 0,2 12-4 0,-9-18-4 16,9 18-1-16,-10-15-2 0,-1 12-2 0,2-2 2 15,-4-1-2-15,-4 6 1 0,3-2-1 0,-1 4-1 16,15-2 2-16,-27 0-5 0,15 5 0 0,-2-3 2 0,1 5-3 0,1-3-2 16,5 3-1-16,-2 0 5 0,0 3-1 0,6-3 1 15,1 4 1-15,2-11 0 0,-3 23 1 0,6-12 6 16,5 5 3-16,2-1 0 0,10 0 4 0,3-1 1 15,0-1-2-15,7 2 0 0,5 0-3 0,6-2 1 16,-1-3-1-16,0-1 1 0,3 2-2 0,-2-6-2 16,1 4-4-16,-11-5-18 15,-3 0-25-15,2-1-27 0,-3-3-32 0,-8 4-35 16,2-4-38-16,-2-4-61 0,-2 2-192 0,-1-2-458 16,-2 0 203-16</inkml:trace>
  <inkml:trace contextRef="#ctx0" brushRef="#br0" timeOffset="11689.95">17710 168 14 0,'0'0'279'0,"5"-13"-14"0,-3 3-11 0,-2 10-21 15,6-16-20-15,-3 7-9 0,1 2-11 0,-2-3-12 16,-2 10-13-16,6-18-15 0,-6 11-9 0,4-6-13 0,-4 13-15 16,0-15-15-16,0 15-3 0,3-14-11 15,-1 7-7-15,-2 7-10 0,0 0-5 0,-5-20-10 16,5 20-5-16,-4-10-3 0,4 10-8 0,-6-7-6 15,6 7-5-15,0 0-2 0,-15-5-5 0,15 5 1 16,-15 3-5-16,15-3 0 0,-19 8-1 0,8-5-3 0,-1 3 0 0,-1 3-2 16,-1 1-2-16,4 2-4 0,-2 3 4 0,0 1-4 15,0 0 1-15,3-1-3 0,0 2 0 0,-1 4 1 16,4 3-1-16,0-3-2 0,4 0 9 0,1 3-5 16,-2 0 3-16,1-2-1 0,1 2-2 0,2 1-1 15,4-1 0-15,-4 0 1 0,4 1-4 0,-1 1 4 0,1 0 0 16,1 0 1-1,0 2 0-15,1-5 0 0,-1-2-2 0,2 4-2 16,-4-8 4-16,1 7-4 0,-1-3 1 0,1-4 2 0,-2 1 2 16,3 3-9-16,-2-3 8 0,-1-1-2 15,1 1 1-15,-1-4 2 0,2 4-7 0,-1-1 4 16,-1-3-2-16,-1 3 2 0,1-4 1 0,0 2-2 0,1-2-3 16,-1-3 8-16,0-1-4 0,-1 0-2 0,2 2 1 15,-4-11-5-15,5 18-20 0,-1-10-9 0,-2-1-11 0,-2-7-17 16,6 12-17-16,-5-4-16 0,-1-8-17 0,9 13-16 0,-7-4-20 15,-2-9-23-15,0 0-26 0,7 9-28 0,-7-9-175 16,0 0-430-16,0 0 191 0</inkml:trace>
  <inkml:trace contextRef="#ctx0" brushRef="#br0" timeOffset="12529.68">17414 702 121 0,'0'0'235'15,"0"0"-19"-15,0 0-20 0,0-16-16 0,0 16-18 0,11-8-14 16,-11 8-19-16,12-10-10 0,-5 5-12 15,6 0-9-15,1-3-9 0,1 5-12 0,3-3-6 16,1 2-8-16,5 3-5 0,1-3-4 0,-5 2 1 0,8-2 2 0,2 2 0 16,-3 2-2-16,0 0-1 0,1 0 3 0,-3-5 0 15,1 9-3-15,-3-2-2 16,3-1 3-16,-8 3-11 0,1-4-5 16,-4 2-7-16,4-1-2 0,-5 3-5 0,-1 0 0 0,-4 2-1 0,0 1-5 15,2-3-2-15,-5 1-3 0,5 4-3 0,-5-2 0 16,2 0 0-16,-4-1 3 0,1 4-2 0,1 0-6 15,-2-4 1-15,2 4 0 0,-6-10 1 16,8 14-2-16,-7-7-1 0,-1-7-1 0,6 11 6 16,-1-5-6-16,-5-6-1 0,0 0 4 0,6 8-7 0,-6-8-7 15,0 0 1-15,0 0-3 0,1 11 1 0,-1-11 2 16,0 0-10-16,0 0-5 0,0 0-3 16,0 0-10-16,0 0-2 0,0 0-2 0,0 0-3 15,0 0-8-15,6-30-3 0,-6 30-6 0,3-16-9 0,3 6-10 0,-2 1-6 0,2-2-5 16,3 0 9-16,-3 2 3 0,0-1 13 15,3-1 2-15,-3 4 8 0,2 0 4 0,-1 0 5 0,2 1 9 16,-9 6-1-16,15-9 5 0,-9 7 7 0,-6 2-1 16,15-6 4-16,-8 1 4 0,-7 5 11 0,14 0 3 15,-14 0 9-15,12-2 5 0,-12 2 11 0,0 0-1 16,18 7 6-16,-11-6-1 16,-7-1 2-16,13 7 2 0,-5-3 5 0,-1-1 0 15,1 2 2-15,1 1-1 0,-2 0 8 0,4 1 3 16,-1 1 2-16,-1-4-5 0,5 2 2 0,-1-1-5 15,-1-1 1-15,1 3-4 0,-1-2-7 0,0-2-2 16,-1 2-1-16,-1-2 1 0,5-2-6 0,-3 3-1 16,0-4-4-16,-12 0-1 0,19 2 0 0,-10-2-3 15,-9 0-1-15,18 0 1 0,-18 0-3 0,16-3 3 0,-5-1-1 0,-11 4 0 16,13-3-2-16,-13 3-3 0,11-7 3 0,-11 7-2 16,9-11 1-16,-9 11-3 0,3-11-1 0,-3 11-1 15,1-15 0-15,-1 15 0 0,0-16-3 0,0 16 3 16,-3-17-2-16,-1 8 0 0,-2 1-4 0,1-2 0 15,-4 2 1-15,2-6-1 0,-5 7 3 16,-1-3-3-16,2 3 0 0,1-1-3 0,-4 2 2 0,1 0-1 0,-2 2 3 0,-3 0 1 16,2-2-4-16,-2 5 2 0,3-2 0 0,1 2 0 15,-2 0 2-15,1 1-1 0,15 0-2 16,-21 1-2-16,9 0-18 0,12-1-10 0,-19 6-11 0,10-2-6 16,9-4-7-16,-12 8-21 0,6-4-18 0,6-4-27 15,-6 8-18-15,6-8-52 0,0 0-132 0,0 0-350 16,0 0 156-16</inkml:trace>
  <inkml:trace contextRef="#ctx0" brushRef="#br0" timeOffset="13193.65">18771 544 76 0,'0'0'279'0,"0"0"-28"0,0 0-25 0,0 0-27 16,0 0-21-16,0 0-19 0,0 0-18 0,0 0-12 16,0 0-12-16,0 0-13 0,9 13-11 0,-9-13-9 15,3 13-9-15,-3-13-4 0,2 13-8 0,-2-13-6 16,0 12-5 0,1-2-5-16,-1-10-6 0,0 14 0 0,0-14-6 15,5 13-1-15,-5-13-1 0,0 15-7 0,0-15-2 0,1 11-3 16,-1-11-1-16,2 8-2 0,-2-8 0 15,0 0-4-15,4 9 3 0,-4-9-1 0,0 0-2 16,0 0-2-16,9 4-1 0,-9-4 1 0,0 0 0 0,21-4-6 16,-21 4 0-16,19-7-1 0,-10 2-1 0,2 0-3 15,1-3-3-15,0 1 1 0,-3-4 2 0,3 2-2 0,0-2 1 0,1 0-3 16,-4 2 1-16,-2 0-1 0,-1 1 3 0,2 1 2 16,-2 1-2-16,0-3 2 0,-6 9 2 0,10-11 3 15,-5 8 3-15,-5 3 1 0,0 0 0 0,9-10-2 16,-9 10 2-16,0 0-5 0,0 0-3 15,8-3-2-15,-8 3 2 0,0 0-3 0,0 0 0 0,0 0 0 16,0 0 2-16,0 0-3 0,8 20 2 0,-8-20 0 0,1 16 2 31,-1-16 0-31,3 13-1 0,-1-6-2 0,-2-7 4 16,4 16 0-16,-1-9-3 0,-3-7 3 0,8 14 0 0,-4-8 1 16,-4-6-2-16,8 8 3 0,-4 0 0 0,4-2 2 15,-8-6 1-15,13 7-2 0,-5-5 0 0,-8-2 0 0,19 5-1 0,-7-5-2 16,-12 0 1-16,19 0 1 0,-8 0-1 0,1-5 0 15,1-1 1-15,2 3-3 0,-2-5-1 16,4-1 2-16,-4-2-1 0,2 4-1 0,-1-6-1 16,-1-2 1-16,3 6 2 0,-2-3-6 0,-5 1 2 0,6-1-1 15,-5 4 1-15,-1-3 7 0,-1 3-3 0,-3 1 8 16,3 1 1-16,-8 6 1 0,12-7-2 0,-12 7 2 16,7-7-6-16,-7 7 0 0,8-4-4 0,-8 4 4 15,0 0-4-15,0 0-1 0,19 11 1 0,-13-9 7 0,2 7-8 16,-2-2 0-16,1 4 0 0,2 3 3 0,1 0-4 15,1-1 3-15,-2 2-27 0,1 0-32 0,1 0-37 0,-1 1-37 16,2-4-72-16,-2 0-252 0,4-2-487 0,2 3 215 16</inkml:trace>
  <inkml:trace contextRef="#ctx0" brushRef="#br0" timeOffset="14434.33">20740 372 237 0,'0'0'233'0,"0"0"-22"0,0 0-25 0,0 0-19 15,0 0-18-15,0 0-10 0,0 0-4 0,0 0-7 16,-12 17-2-16,12-17-7 0,2 13-7 0,-2-13-12 15,0 15-3-15,0-15-5 0,6 21-3 0,-6-7-9 16,4 0-5-16,-3-4-5 0,2 0-6 0,0 1-7 16,-1 0-5-16,2-4-5 0,-4-7-6 0,5 14-1 15,-5-3-6-15,0-11-5 0,6 12 1 0,-3-4-4 0,-3-8 2 0,3 8-5 16,-3-8 2-16,4 9-3 0,-4-9 0 0,0 0-4 16,0 0-2-16,11 1-2 0,-11-1 1 0,0 0-3 15,0 0-3-15,22-16-14 0,-14 6-1 0,1 4-7 16,1-4-1-16,0-4-14 0,1 5-9 0,2-6-1 0,1 3 3 15,-1-1 4-15,-1-2 4 0,1 4 2 0,1 1 3 16,-1-5-1 0,-1 7 3-16,-4 1 4 0,2-4 3 0,1 6-1 15,-4-1 2-15,0-1 2 0,1 4 6 0,1-4 1 16,-9 7 6-16,10-7-3 0,-10 7 3 0,11-2-3 16,-11 2 2-16,0 0-2 0,15 1 0 0,-15-1 0 15,0 0 9-15,10 11 5 0,-10-11 10 0,5 12-1 0,-1-4-2 0,1 2 0 16,-1-2 2-16,2 5 0 0,0 2 1 0,0-1 0 15,1-1-3-15,-1 2-1 0,2-4 2 0,-1 3-3 16,2 0 0-16,-1 3-3 0,-1-6 0 0,2 0 0 0,-1 2-1 16,3-5-3-16,1 2 1 0,0 0 4 15,3-2-8-15,-3-1-1 0,2-1-4 0,0 0-9 16,1-1-3-16,2-2-12 0,-2 0-5 0,0-3 1 0,-2-3 2 16,5 3-2-16,-3-3-9 0,-2-2-9 0,4 3 1 15,-2-5 5-15,-2-3 7 0,0 2-2 0,-1-2 4 0,0 3 4 16,-4 0-2-16,-1 0 7 0,1 0 2 0,-1-1 3 15,-1 2 3-15,-6 6 4 0,11-11 9 0,-7 5-3 16,-4 6 5-16,9-7-4 0,-9 7 0 0,0 0-4 16,0 0 2-16,0 0-1 0,10-2-1 0,-10 2 1 15,0 0 1-15,0 0 1 0,0 0 4 0,5 20-6 0,-5-20 6 16,6 13 1 0,-5-3-1-16,1-2 3 0,2 3 1 0,2-1 2 15,-3-3 1-15,8 3 8 0,-2 4 2 0,1-5-2 16,4 0 3-16,0 0-3 0,1-1 0 0,3-1-1 15,8 0-4-15,-10-1 0 0,3-2 0 0,7 3 1 0,-1-6-5 16,2 1-2-16,-8-2 2 0,-2 0 1 16,2-2 2-16,-1 1-1 0,-2-3 0 0,1-2 1 0,-2-1 2 15,-3 0 0-15,0-4-1 0,-3 0-4 0,-5 1 0 0,-1-4-4 16,0 1 1-16,-6-1-2 0,-3-1-2 0,-3 1-2 16,-9-3 0-16,5 3 0 0,-10 2-1 0,3 0 1 0,-7 1-2 15,1 3-2-15,1 1-4 0,-2-1-11 0,2 5-13 16,2 1-9-16,-3 2-15 0,6 0-16 0,-5 0-23 15,5 2-28-15,0 1-27 0,2 2-28 0,4 0-222 16,-1-3-431-16,3 1 192 16</inkml:trace>
  <inkml:trace contextRef="#ctx0" brushRef="#br0" timeOffset="15583.36">22224 89 174 0,'6'-9'214'16,"-6"9"-18"-16,0 0-16 0,12-6-15 0,-12 6-13 15,0 0-20-15,0 0-5 0,18 8-6 0,-18-8-6 0,10 10-2 16,-4-2-9 0,2-1-2-16,1 4-4 0,-2 2 3 0,2 1-9 15,1 3-3-15,-1 4-6 0,3 0-3 0,-3-1-7 16,2 2-1-16,-1 2-11 0,1-2-3 0,0-2-9 16,-3 2 1-16,1-2-7 0,1 2-4 0,-7-2-3 15,5-3-4-15,-2-3-3 0,-2 4 1 16,5-1-6-16,-4-5 5 0,4 4-9 0,-6-6-2 0,0 1-2 0,1-2 0 0,-1 0-1 15,-3-9-2-15,4 15 2 0,1-9-2 0,-5-6-1 16,4 13-4-16,-4-13 1 0,6 8 3 0,-6-8-1 16,0 0-1-16,0 0-1 0,5 10 2 0,-5-10-1 0,0 0-2 15,0 0 0-15,0 0 3 0,0 0-9 16,0 0-1-16,0 0-4 0,0 0 4 0,0 0-9 16,0 0 1-16,-20-30 1 0,14 21-2 0,-2 4-1 0,-3-4 1 15,-1 3 1 1,-1-1 0-16,-1 2 4 0,1-3-2 0,2 4-1 15,1 1 0-15,-2 1 6 0,-1-2-5 0,-1 2-3 16,14 2 4-16,-21-3-1 0,21 3-3 0,-19 3 2 0,10-3 0 16,9 0 3-16,-18 6-1 0,11-2 0 0,-1-1 2 15,8-3-2-15,-13 10 2 0,7-5-3 16,6-5 3-16,-9 10-2 0,9-10 3 0,-9 10 0 0,9-10-1 16,-3 9 0-16,3-9 3 0,0 0 2 0,3 16-2 0,-3-16 3 15,10 10 0-15,-2-3-1 0,1-1 0 0,6-1 1 16,0 0 0-16,0 0-1 0,1 2 0 0,8-4 0 0,-5 1 1 0,8 0-1 15,0-1 1-15,0-3-2 0,3 0 2 0,-2 4-1 16,3-4-3-16,-4-4 0 0,1 4 0 0,4-3-1 16,-5-4-1-16,-1 4 4 0,0-2 0 0,-2-1-2 15,1-1-1-15,-7 0-1 0,-2-3 6 0,2 2-2 16,-6-3-6-16,2 1 1 0,-4 3 0 0,0-6 2 16,-5 6-1-16,-4-2-1 0,-1 9 1 0,0-19 1 15,0 19-3-15,0-16 3 0,0 16-5 0,-7-16 2 0,-2 6 3 16,1 3-4-16,0 1 1 0,0 1 1 15,-8-1-1-15,2 1-1 0,5 2 0 0,-3-1 0 16,12 4 2-16,-16 0-2 0,16 0-2 16,-19 4 2-16,7-3 1 0,4 5-2 15,-2-1 2-15,1 1 6 0,1 1-6 0,2 0 4 16,0 3-1-16,2-2-3 0,4 5 11 0,4 0 0 16,1 0 5-16,4 0 3 0,3 0 1 0,4 5-1 15,8-2 2-15,1-3-1 0,11 4 2 0,1-3 2 16,1-1-3-16,4-2 0 0,-5-2-2 0,-10-1-3 0,2-1 2 15,0-5-3-15,-1 5-2 0,-1-2 3 0,-2-2-10 0,-5 0-15 0,-1-3-16 16,-1 0-25-16,-2 1-26 0,1-2-28 16,-2-1-36-16,-8-2-36 0,5-1-55 0,-4 0-185 15,-2-3-453-15,-6 8 202 0</inkml:trace>
  <inkml:trace contextRef="#ctx0" brushRef="#br0" timeOffset="16516.95">24373 84 38 0,'0'0'209'0,"0"0"-3"0,10-6-13 0,-10 6-3 0,0 0-5 0,9-7-4 0,-9 7-7 16,0 0-6-16,0 0-9 0,0 0-10 0,0 0-12 16,0 0-16-16,0 0-16 0,0 0-9 0,0 0-9 15,0 0-10-15,-29-7-7 0,11 7-10 0,4 1-5 16,-5 2-4-16,-1-2-7 0,-8 4-1 0,1-1-6 16,-4 0-3-16,13-1-3 0,-10 4-5 0,1-3-3 15,2 5-2-15,-4-3 1 16,10 0-3-16,1 1-2 0,2 0-4 0,1 0-2 15,1 4-2-15,2-4 1 0,2 4-1 0,-1-2 0 16,2 1-4-16,5-3 1 0,-1 0-2 0,5-7 0 16,-4 18-1-16,4-18-4 0,0 14 1 0,0-14-2 15,9 16 0-15,-5-9-2 0,7 2 1 0,1-2 0 16,-3-1-1-16,4-1 0 0,4 7 2 0,-1-7-1 16,3 1 2-16,1 2-1 0,-1-2-1 0,4 3 3 0,-4-3 0 0,-1-3 0 15,0 5-3-15,6-3 4 0,-7 3 0 0,0-5-3 16,-1 3-1-16,1-1 3 0,-4 1-3 0,4-1 0 15,-3 1 4-15,0-3-2 0,-1 6-3 0,-1-7 1 16,2 8 2-16,-1-3-1 0,-4 0 0 0,1 0 0 16,-2 1 2-16,1 1-5 0,-2 2 2 0,2-2 2 15,0 2 0-15,-3 1-3 16,2-4 2-16,-5 5 1 0,0-3 2 0,1 0-1 16,-2 1 0-16,-1 0 0 0,-1 0 0 0,0-11 0 15,0 16 1-15,-1-5-1 0,1-11 2 0,-6 18-2 16,-3-8 5-16,0-3 1 0,-2-1 2 0,-5 1-1 15,2-3 0-15,-5-1 2 0,0 1-2 0,-4-3 0 16,4 0-1-16,-8-2 0 0,8 0-1 0,-7-3 1 0,7 4-3 16,-8-3-1-16,12-3 1 0,-12 1-2 0,9 1 4 0,3 2-3 15,4-3-7-15,0 4-6 0,-1-6-11 0,12 7-6 16,-19-8-7-16,13 4-13 0,6 4-14 0,-11-10-21 16,4 3-26-16,7 7-28 0,-5-11-28 0,5 11-49 15,-1-14-155-15,1 14-400 0,0 0 177 0</inkml:trace>
  <inkml:trace contextRef="#ctx0" brushRef="#br0" timeOffset="17065.95">25345-117 22 0,'0'0'202'15,"0"0"-10"-15,3-10-11 16,-3 10-10-16,0 0-13 0,0 0-10 0,0 0-14 16,0 0-11-16,0 0-13 0,0 0-11 0,0 0-12 15,0 0-3-15,0 0 7 0,0 0-3 0,0 0 5 16,0 0-1-16,8 27 5 0,-5-17-5 0,-3 5-10 15,3-1 1-15,0 3 2 0,0 1-9 0,-3 3-3 16,4 6-7-16,-4 0-4 0,3-2 2 0,0 3-8 16,0-1-5-16,0-1-3 0,0 2-6 0,2-5 0 0,-5 6-7 0,0-3-2 15,3 0-1-15,0 0-2 0,-3-2-3 0,3-1-3 16,0 0-2-16,0 0 0 0,-3-2-2 0,0-1-3 16,1 2-2-16,2-4 1 0,0-1 0 0,-3 1-2 0,0 0 1 15,3-1-7-15,-3 0-4 0,3-3-15 0,0 0-12 16,-3 0-18-16,3 0-16 0,-3-3-16 15,0-2-15-15,0-9-14 16,1 16-19-16,-1-16-20 0,3 15-22 0,-3-15-21 0,3 9-43 0,-3-9-143 0,0 0-399 16,0 0 177-16</inkml:trace>
  <inkml:trace contextRef="#ctx0" brushRef="#br0" timeOffset="17519.85">25126 427 12 0,'0'0'182'0,"0"0"-18"0,0 0-11 0,0 0-16 0,0 0-16 0,34 11-8 31,-20-5-8-31,-1-3-11 0,1 2-10 0,5 1-10 0,3 5-7 15,7-4-4-15,-5 3-5 0,4-2 4 0,-3 2-2 16,2-1-3-16,2-1-5 0,0 0-2 0,-3 2-2 16,4 1-2-16,-5-4 3 0,2 0-6 0,1 0 3 15,-3 3-4-15,2-7 3 0,-1 6 3 0,1-4 1 16,1-2-3-16,-4 2 3 0,-5-2 3 0,0 1-1 0,1 0 6 16,-1-2-1-16,-2-2 6 0,1 0 3 0,-2 0 2 15,-3-2 0-15,4 1 6 0,-8-3-1 0,1 1-6 16,-1 0-1-16,-9 3-8 0,17-8-8 15,-10 2-2-15,-7 6-8 0,9-17-2 0,-9 9-6 0,6-7-6 16,-9 3 1-16,3 12-7 0,-9-27-1 0,2 12-2 16,-2 3-2-16,-5-1-3 0,-2 2-1 0,-7-4-4 0,-2 5-2 15,0 0-7-15,4-1-5 0,-5 4-11 0,1 0-2 0,1 5-22 16,2 2-15-16,-4-4-17 0,1 4-16 0,6 4-19 16,1-2-25-16,-5 3-21 0,4 1-24 15,0-2-46-15,-1 1-150 0,7 0-408 0,-2 2 181 0</inkml:trace>
  <inkml:trace contextRef="#ctx0" brushRef="#br0" timeOffset="18509.3">26550 359 191 0,'0'0'211'16,"0"0"-22"-16,0 0-15 0,0 0-24 0,0 0-14 16,0 0-12-16,0 0-7 0,0 0-8 0,0 0-1 0,0 0-1 15,0 0 1 1,0 0 0-16,14 33-2 0,-10-23-6 0,-2 1-12 16,2 1-8-16,-4-3-3 0,6 5-10 0,-6-4-8 0,3 1-6 15,0 0-1-15,2 2-7 0,-2-4-3 16,-3 0-3-16,0-9-5 0,6 17-2 0,-3-9-4 15,-3-8 0-15,3 10-1 0,-3-10-4 0,0 0 1 16,1 11-3-16,-1-11 0 0,0 0 1 0,0 0 9 0,0 0 7 16,6 6-8-16,-6-6-3 0,0 0 0 0,0 0-3 0,0 0-6 15,19-17 1-15,-16 11-6 0,5-2-12 0,4-2-8 16,-2-1 3-16,-1 2-5 0,0-3-2 0,2 1-8 16,-1 1-1-16,-1-4 3 0,4 1-3 0,-1 2 0 15,-4-3 3-15,1 7 3 0,1-3 2 0,-4 2-1 16,2 2 2-16,-2-1-1 0,1 0 4 0,-7 7-1 15,6-7 1-15,-6 7 3 16,6-7-3-16,-6 7 0 0,0 0-2 0,0 0-1 0,0 0 4 0,0 0-2 16,0 0 0-16,0 0 2 0,0 0 2 0,0 0-1 15,3 25-1-15,-3-25 1 0,0 18 4 0,0-18-1 16,0 20 7-16,0-8-3 0,4 2 3 0,-2 1 4 16,-1-4-3-16,5 3 1 0,-3-1 3 0,3 2-2 15,-1-8 0-15,1 3 0 0,3 2 3 0,-2-4-1 16,5 0-1-16,-1 2 1 0,-4-3-1 0,5-2-1 15,1 1-1-15,1-1-1 0,-2-3 1 0,-2 1-3 16,2-2 5-16,-12-1 0 0,24-1-5 0,-12-2 0 0,1 0 0 16,4-6 1-16,-5 7 1 0,-2-8-3 0,1 2 4 15,-3-2-4-15,6 3 1 0,-1-2 7 16,-4 0-8-16,0 3-3 0,-9 6 1 0,11-11 3 0,-5 6 4 16,-6 5-3-16,10-6-1 15,-10 6-3-15,6-6 0 0,-6 6-5 16,0 0 2-16,0 0-4 0,0 0 1 0,0 0 2 15,0 0 1-15,0 0-2 0,0 0 2 0,0 0 0 0,13 16 0 16,-13-16-2-16,0 10 3 0,0-10 1 16,3 15 3-16,2-10-2 0,-1 5 3 0,1-3-1 15,1 0 2-15,1 0-1 0,2 3 2 0,-1-3-1 16,7 0 1-16,-2 3-1 0,0-3-2 0,7-2 0 0,-2 1 0 0,-2-4 1 0,2 3-2 16,1-3 7-16,-4-1-5 0,2-1 2 15,-1 0 3-15,-2-1 9 0,2-1 2 0,-7-2-3 16,4 1 1-16,-7-7-1 0,3 2-2 0,-1-3-3 0,-2 1-2 15,-2-3-2-15,-2 2 1 0,-4-3-6 0,-5-3 1 16,1 3 0-16,-8-3 0 0,-5 5-3 0,0-5 1 16,-7 6-2-16,4-2 1 0,-5 2-3 0,2 4-5 0,1 0-4 0,4 3-12 31,-5-3-14-31,9 5-17 0,1 1-14 0,-2-2-18 16,1 3-11-16,16 0-17 0,-20 4-9 0,20-4-20 15,-13 6-18-15,13-6-42 0,-4 4-132 0,4-4-364 16,0 0 161-16</inkml:trace>
  <inkml:trace contextRef="#ctx0" brushRef="#br0" timeOffset="19377.96">27973 106 149 0,'0'0'178'0,"0"0"-5"16,-15 38-9-16,15-27-6 0,3 3-1 0,-6 3-2 16,2-3-12-16,1 4-12 15,1-1-5-15,2 8-6 0,-3-6-9 0,-3 0-10 16,6-1-7-16,0 6-1 0,2-4-7 0,-4-2-10 15,-1 0 2-15,5 0-11 0,-5 0 1 0,1-3-1 16,1 2-2-16,-2-2-5 0,3-4-4 0,-3 3-5 16,0-14-7-16,0 18-3 0,0-11-2 0,0-7-2 15,6 17-6-15,-6-17 0 0,3 11-5 0,-3-11-2 16,0 0-3-16,3 10 1 0,-3-10 1 0,0 0-6 0,3 8 5 0,-3-8-4 16,0 0 4-16,0 0 4 0,0 0 1 0,0 0-1 15,0 0-3-15,0 0-6 0,0 0-7 0,0 0-7 16,0 0-4-16,0 0-1 0,-26-29-3 0,17 23-3 15,0 2 4-15,-7-6-2 0,3 5 1 0,-4-1-1 16,4 1 4-16,-5 1-1 0,0 2-1 0,-1-2-1 16,4 1 2-16,0 3-2 0,-3-2 3 0,4 2 1 0,1 2-3 0,1-1-2 15,-4 3 6-15,2 0-1 0,4 0-5 0,-2 1 2 16,3 0 0-16,1 1 3 0,1 3-1 0,-2-4-1 16,3 1 0-16,6-6 1 0,-6 14 1 0,2-6 3 15,4-8-1-15,1 15-1 0,-1-15 0 0,8 16 3 16,-1-7 0-16,3-1 0 0,8 0 0 0,-3 0 1 15,5-1-1-15,2 1 0 16,0-5 0-16,7 5-2 16,-7-5-1-16,5 1 1 0,-2-4 2 0,1 3-1 0,-3-5 5 0,6-1-6 0,-5 1 4 0,-5-3-5 15,0-1 8-15,7-1-12 0,-7 0-7 0,5-4 3 16,-8 3 1-16,2-3-1 0,-4 0 4 16,-1-2-1-16,1 1-1 0,-5-1 0 0,3 2 1 0,-5 1-2 15,0-4 2-15,-1 7-1 0,0 0 2 0,-1-3 1 16,-5 10 0-16,6-12-5 0,-6 12 7 0,1-13-5 15,-1 13 1-15,0 0 3 0,-6-15-3 0,6 15-2 16,-9-6 1-16,9 6 1 0,-13-5-2 0,13 5 4 16,-19-2-1-16,7 2-2 0,12 0 0 0,-20 3 1 15,7 1 3-15,4 0-5 0,-6-2 4 0,6 4-3 16,0-1 7-16,-1 2-8 0,2 1 0 0,-1-2 3 16,3 2 2-16,2 0 2 15,-1 1-1-15,5-9 3 0,-1 17 2 0,1-17-3 16,4 14 3-16,-1-7 6 0,6 2 1 0,5-1 0 0,1 0 1 15,7 2-1-15,2 0 1 0,9-2-4 0,5 3 3 16,-8-4-5-16,10-1 10 0,4 1-10 0,-1-1 0 16,0-1-1-16,-4 2 1 0,-9-4 0 0,10 0 0 15,-13-1-4-15,3-2-10 0,-3 2-20 0,-2-2-9 0,-7 0-11 16,1 0-25-16,-4-2-31 0,2 0-30 0,-8-3-35 16,1 3-29-16,-10 2-200 0,16-10-431 0,-10 3 191 15</inkml:trace>
  <inkml:trace contextRef="#ctx0" brushRef="#br0" timeOffset="20411.93">30152 209 138 0,'0'0'215'16,"5"-9"-12"-16,-5 9-13 0,6-9-7 0,-6 9-6 15,0 0-13-15,3-8-10 0,-3 8-14 0,0 0-15 16,0 0-12-16,-2-16-9 0,2 16-14 0,-6-11-5 15,6 11-13-15,-9-14-7 0,-1 9-8 0,-1-3-8 16,-2 0-2-16,-4 4-7 0,-2-3-5 0,0 0-3 16,-5-2-2-1,-3 2-4-15,2-1-3 0,-2 3-6 0,0 0 2 0,0 1 1 16,2 3-6-16,4 0-3 0,1-1-1 0,1 4 1 16,-2-1-4-16,2 3 2 0,1 2-3 0,1-1-1 15,-2 0-2-15,1 1 2 0,3 4-2 0,-1-3-2 16,2 4 1-16,6 0 2 0,-4-2-3 0,4 2 2 15,-4 2 2-15,3 0-3 0,-1 2 1 0,2-1-2 16,1 0 0-16,-1 3 4 0,1-2-5 0,3 7 4 0,1-4-11 0,-3-2 2 16,3 8 1-16,0-6 3 15,1 5 0-15,4-5-2 0,-2-1 1 0,0-1 0 0,6 4 4 0,0-4-3 0,-3 0 0 16,1 3 2-16,2-4 0 0,0-1 1 0,3 3 0 16,3-4-2-16,-3 2 7 0,9 0-4 0,-5-3 1 15,0-1-1-15,2 1 1 0,0-3-5 0,3 2 5 16,-3 0-4-16,2-1 2 0,-1-2 4 0,0 0-3 0,1 0-3 15,2-1 3-15,1 1 2 0,-3-2-2 0,6 3 0 16,-4-3 0-16,1 3 0 0,2-2 3 0,-3-2-6 16,1 0 5-16,-1 2-3 0,0-4-1 0,-1-1 1 15,-1 2 0-15,2-4-1 0,-4 2 4 0,0-2 6 16,-6 1 2-16,6-1-2 0,-15 0-2 0,19-3 2 16,-11-1-4-16,4 2 0 15,-12 2 1-15,13-10 1 0,-3 5-1 0,-5-2-5 16,-5 7 2-16,13-14-2 0,-8 8 0 15,2-1 0-15,-7 7 2 0,5-15-2 0,-2 10-2 0,-3 5-2 16,0-14-2-16,0 14 3 0,-3-17-2 0,-2 7 1 16,5 10 0-16,-15-14-4 0,3 3 4 0,1 4-2 15,-4 0 2-15,0-3 2 0,-9-1-2 16,9 5-2-16,-4-1 1 0,-2-1 1 0,-5 2 2 0,8 0-4 0,1 1-8 0,-6 3-9 16,4 0-17-16,2 0-16 0,2 2-18 0,-4 0-13 15,3 0-23-15,7 4-25 0,9-4-36 0,-21 2-199 16,13 2-397-16,8-4 175 0</inkml:trace>
  <inkml:trace contextRef="#ctx0" brushRef="#br0" timeOffset="20897.65">30495 727 254 0,'0'0'269'0,"-13"0"-21"0,13 0-20 16,0 0-23-16,0 0-17 0,0 0-19 0,0 0-16 15,0 0-15-15,0 0-14 0,0 0-15 0,0 0-10 0,0 0-8 0,0 0-12 16,0 0-6-16,0 0-8 0,0 0-2 0,-8 5-5 15,8-5-3-15,0 0 5 0,0 0-1 0,0 0-1 16,0 0 2-16,0 0 6 0,0 0 6 0,0 0 9 16,0 0 2-16,0 0 7 0,0 0 14 0,0 0 14 15,0 0 4-15,0 0 8 0,0 0-2 0,0 0-9 16,0 0-15-16,0 0-11 0,0 0-15 0,0 0-6 0,0 0-20 0,0 0-33 16,0 0-38-16,17-23-40 0,-17 23-43 0,0 0-51 15,0 0-65-15,0 0-68 0,0 0-315 0,0 0-649 16,0 0 288-16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4:02.5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2944-1 55 0,'0'0'150'0,"0"0"-8"0,0 0-12 0,0 0-7 15,0 0-10-15,0 0-9 0,0 0-12 0,0 0-8 0,0 0-15 16,0 0-6-16,0 0 0 0,0 0-12 0,0 0-3 0,0 0-3 15,0 0-6-15,0 0 0 0,-18-5-2 0,18 5-8 16,0 0-2-16,0 0 2 0,0 0 1 0,-21 5-4 16,21-5 2-16,-9 6-5 0,9-6-1 0,-14 7 1 15,14-7-4-15,-18 5 2 0,11-1 0 0,-3 0-3 0,10-4 2 16,-21 9 0-16,12-6-2 0,-2 1-2 0,4 3 3 16,-2-3-1-16,9-4 0 0,-18 9-1 0,9-4 5 0,-1 0-5 15,1 0-2-15,-3-2-1 0,3 3-4 0,-3 2-1 0,1-4 4 16,-2 2-6-16,4-2 1 0,-3 5 1 15,-1-1-1-15,-1-1-5 0,1 0 5 0,-2 0-5 0,2 3 1 16,1-3 2-16,3-2-1 0,-5 5 0 0,2-2 2 16,-1-2-6-16,1 1 2 0,-1 3-1 0,4-7-1 15,-3 6 4 1,-2-2-1-16,1-1-3 0,2 1 2 0,1 0-2 0,-1-1 2 16,3 2 1-16,-3-5-2 0,2 4-3 0,2-3-5 15,-4 3 7-15,2-1 4 0,-1 0-7 0,-1-1 4 16,2 0 1-16,-1 1-3 0,-2-1 0 0,0 4 5 15,0-6-4-15,3 4 4 0,-3 0-5 0,-1 0 2 16,1 3-2-16,-1-2 3 0,5-2-3 0,-5-1 2 16,4 0-1-16,-2 2 0 0,2 1-10 0,-3-2 12 0,1 0-2 0,-4-1-5 15,6 2 8-15,-5 0-2 0,2 0-5 0,-1 1 4 16,-1-1-3-16,-3-1 2 0,3 1-2 0,2 1 3 16,-3-2 1-16,2-1-2 0,-2 4 5 0,2-3-2 15,-4 1-1-15,4-2-1 0,-1-1-1 0,4 2 1 16,-2 2-2-16,-3-2 4 0,0 1-4 0,2-1 4 15,2 3-4-15,-1 0 6 16,-1-3 0-16,1-1-6 0,-1 5 3 0,-1-3-2 16,1 0 0-16,4-2 4 0,-5 4-3 15,4-2-4-15,1 0 5 0,-5 1-1 0,4 1 1 0,-3 1-2 16,7-3-2-16,-5 1 0 0,-1-1 4 0,0 0-4 16,0 4 0-16,2 2 3 0,-2-6-3 0,-1 0 4 15,-1 0-5-15,1 4 2 0,-1 0 7 0,1-5-6 16,0 5 3-16,-4-4 1 0,1 1 0 0,4 1-2 0,-3-2 3 0,3 2 1 15,-1-3-1-15,-2 4 1 0,1 0-2 0,-2-3 3 16,-1 0-1-16,4 3-3 0,-3-2-3 0,1 3 3 16,0-5-1-16,0 3 4 0,-2-3-6 0,5 4 3 15,-2 0-2-15,-1-5-2 0,-2 6 2 0,1-2 1 0,2 1-5 16,1-3 6-16,-5-1-1 0,3 2-1 16,-3 2 0-16,2-1 0 15,4-1-1-15,-6 3 0 0,5-1 5 0,-2-3-7 16,-2 3 6-16,2 1-2 0,2-3-11 0,0 2 12 15,-4 1 4-15,5-2 0 0,-4 0-1 0,1-1 2 16,0 3 2-16,3-3 2 0,-6 2-2 0,5-1 0 16,-2 2-1-16,1 0 2 0,-1-3 5 0,-1 0 2 0,1 3-1 15,-3-2-3-15,3-2 1 0,0 3-10 0,2 0 5 16,0 0-1-16,-4-3 0 0,1 4 2 0,1-1 0 0,1-2-4 0,-3 2 3 16,2-2-4-16,-3 2 2 0,3 0 4 0,-3-2-3 15,0 0 4-15,0 3-3 0,2-3 2 16,2 2-1-16,-2-2-3 0,-2 2-3 0,0-5 3 0,5 6 4 15,-2-3-4-15,3-1 0 0,-2-1-3 0,1 4 9 16,0-1-4-16,-1-3 2 0,1 2 0 0,-2 0 1 16,7-3-1-16,-7 2 4 0,5 1 1 0,-5 0 0 0,3-1-1 0,-3-1-4 15,3 0 1-15,-1 2 0 0,-1 0-1 0,3 2-6 16,-1-4 7-16,0 1-4 0,-2 1 0 0,5-1 2 16,-4 1 0-16,2-3 0 0,2 1 1 0,-4 2 1 15,0-1 1 1,1-1 1-16,1 4-1 0,-1-2-3 15,5-4 3-15,-5 0 0 0,1 2-2 0,4-1 1 0,-2 0-1 16,0 3 2-16,9-8-3 0,-16 6 0 0,11-1-2 0,5-5 2 16,-15 7-3-16,15-7 4 0,-7 9-4 0,1-5 3 15,6-4-5-15,-9 6 3 0,9-6-3 0,0 0 2 16,0 0-5-16,-10 8 0 0,10-8 0 0,0 0 0 16,0 0 4-16,0 0-1 0,0 0 0 0,0 0-1 15,0 0 1-15,0 0-3 0,0 0 2 0,0 0 1 16,0 0 0-16,0 0-3 0,0 0-1 0,0 0 1 0,0 0-9 0,0 0-7 15,0 0-10-15,0 0-15 0,0 0-20 0,0 0-25 16,0 0-28-16,0 0-44 0,0 0-42 0,0 0-225 16,0 0-456-16,0 0 202 0</inkml:trace>
  <inkml:trace contextRef="#ctx0" brushRef="#br1" timeOffset="-85305.97">2860 312 89 0,'0'0'98'0,"0"0"-13"0,0 0-1 0,0 0-3 16,0 0-16-16,0 0 7 0,0 0 3 0,0 0-9 0,0 0-4 15,0 0-1-15,0 0-4 16,0 0-7-16,0 0 1 0,0 0-7 15,0 0-1-15,0 0-2 0,0 0-8 0,0 0 4 0,0 0-4 16,0 0-5-16,0 0-1 0,0 0 0 0,0 0-3 16,0 0 4-16,0 0-9 0,0 0 8 15,0 0-1-15,0 0-4 0,0 0-8 0,0 0 12 0,0 0-6 16,0 0-1-16,0 0-1 0,0 0 2 0,0 0-2 16,0 0 0-16,0 0-7 0,0 0 2 0,0 0-3 0,0 0 0 0,0 0-3 15,0 0 2-15,0 0-4 0,0 0 4 0,0 0 1 16,0 0 1-16,0 0-5 0,0 0 3 0,0 0-1 15,0 0 4-15,0 0-8 0,0 0 5 0,0 0-4 16,0 0 6-16,0 0-9 0,0 0-4 0,0 0 3 16,0 0 5-16,0 0-1 0,0 0 2 0,0 0-5 15,0 0 3-15,0 0 3 16,0 0-4-16,0 0-8 0,0 0 9 0,0 0-4 16,0 0 4-16,0 0 0 0,0 0 0 0,24-18-3 15,-24 18 4-15,0 0 2 0,0 0-2 0,0 0-2 16,0 0 5-16,0 0 0 0,0 0-1 0,0 0-1 15,0 0 1-15,0 0 7 0,0 0-8 0,0 0-1 0,0 0 3 16,0 0 3-16,0 0 1 0,0 0-2 16,0 0-5-16,0 0 2 0,0 0 3 0,0 0 2 0,0 0 3 0,0 0-3 15,0 0 2-15,0 0 4 0,0 0-8 0,0 0-1 16,0 0 3-16,0 0-7 0,0 0 1 0,0 0 6 16,0 0 3-16,0 0-1 0,0 0-7 0,0 0 3 0,0 0-2 15,0 0 2-15,0 0-4 0,0 0 0 0,0 0-2 16,0 0 3-16,0 0 2 0,0 0-5 15,-31 16 1-15,31-16-3 0,0 0 4 0,0 0-4 0,-6 7 0 0,6-7 3 0,0 0-3 16,0 0-2-16,-9 8-2 0,9-8 9 0,0 0-5 16,-8 6 0-16,8-6 0 0,0 0 2 0,-7 6-4 15,7-6 2-15,0 0-3 0,-8 4 6 0,8-4-6 16,0 0 0-16,-9 6 2 0,9-6-2 0,0 0 2 16,0 0-1-16,-7 11 2 0,7-11-1 0,-6 7-4 15,6-7 2-15,0 0 0 16,0 0-6-16,-9 7 6 0,9-7 1 0,-6 5-1 15,6-5 0-15,0 0 1 0,-7 6 0 0,7-6 1 16,0 0-2-16,0 0 1 0,-12 6 1 0,12-6-10 16,0 0 12-16,-9 4-2 0,9-4-3 0,0 0 1 15,0 0 0-15,0 0-2 0,0 0 3 0,-11 8-2 16,11-8 3-16,0 0-4 0,0 0 5 0,0 0-1 16,0 0 1-16,-9 6-3 0,9-6-1 0,0 0 0 0,0 0 2 0,0 0-3 15,0 0 0-15,-7 7 6 0,7-7-2 0,0 0-5 16,0 0 5-16,0 0 0 0,-6 6-1 0,6-6-1 15,0 0-5-15,0 0 7 0,0 0-2 0,-11 5 0 16,11-5-4-16,0 0 3 0,0 0 1 0,0 0 4 0,-7 6-3 16,7-6-2-16,0 0-7 0,0 0 11 15,0 0-3-15,-8 7-1 16,8-7-6-16,0 0 7 0,0 0 1 0,0 0-1 16,0 0 2-16,-7 5-2 0,7-5 0 0,0 0 0 15,-6 8-2-15,6-8 4 0,0 0-1 0,0 0-1 16,0 0 2-16,0 0-2 0,-13 4 1 0,13-4-2 15,0 0 5-15,-6 5-1 0,6-5-2 0,0 0 1 0,0 0-3 0,-9 3 2 16,9-3-9-16,0 0 8 0,0 0 1 0,0 0-1 16,-11 4 0-16,11-4 3 0,0 0-2 0,0 0 0 15,0 0-1-15,-7 11-3 0,7-11 5 0,0 0-4 16,0 0 5-16,-9 6-3 0,9-6-1 0,0 0 3 0,0 0-1 16,-9 7-3-16,9-7 2 0,0 0-3 0,-8 3 3 15,8-3 0-15,0 0-4 0,-5 8 5 0,5-8 0 16,0 0-1-16,0 0 4 0,-8 7-3 0,8-7-4 15,0 0 1-15,0 0 4 0,-12 4-1 0,12-4 0 0,0 0 1 16,-7 6-6-16,7-6 3 0,0 0 1 0,0 0 1 16,-9 5 0-16,9-5-1 0,0 0-1 0,0 0 4 0,-8 9 0 15,8-9-3-15,0 0-2 0,-10 6 4 0,10-6 4 16,0 0-7-16,-9 3-1 0,9-3 1 16,0 0 2-16,0 0-2 0,-12 4-6 0,12-4 9 0,0 0-2 15,0 0 2-15,-9 5-4 16,9-5 5-16,0 0-3 0,-10 6 0 0,10-6 1 15,0 0-2-15,0 0 0 0,-9 7 4 0,9-7-4 16,0 0 0-16,-6 6 1 0,6-6-1 0,0 0-2 16,0 0 1-16,0 0 2 0,-14 3 0 0,14-3 2 0,0 0-1 15,-7 5 0-15,7-5 4 0,0 0-6 16,0 0-1-16,0 0-1 0,-9 8 5 0,9-8-5 16,0 0 1-16,0 0 2 0,-11 6 2 0,11-6-1 0,0 0-4 0,-6 5 4 15,6-5 2-15,0 0-6 0,-6 7 2 0,6-7 6 16,0 0-6-16,0 0 2 0,0 0-2 0,0 0 3 15,-11 6 0-15,11-6-4 0,0 0 2 0,0 0 2 16,-8 6-2-16,8-6-2 0,0 0 2 0,0 0 5 16,-6 7-4-16,6-7-1 0,0 0 1 0,0 0-2 15,0 0 3-15,0 0-5 16,-9 7 7-16,9-7-2 0,0 0-2 0,0 0 2 16,0 0-2-16,-6 7 2 0,6-7-2 0,0 0 1 15,0 0-1-15,-7 7-2 0,7-7 2 0,0 0 1 16,0 0-5-16,0 0 7 0,0 0-1 0,0 0 0 15,-11 6-2-15,11-6-1 0,0 0 1 0,-7 8 3 16,7-8-1-16,0 0 4 0,-8 4-3 0,8-4-3 0,0 0 3 16,-7 7-2-16,7-7 3 0,0 0 2 0,0 0-6 0,-11 7 2 15,11-7-1-15,0 0 5 0,0 0-3 0,-8 5-3 0,8-5-1 16,0 0 7-16,-8 8-6 0,8-8 2 0,0 0 0 16,-7 7-1-16,7-7 0 0,0 0 1 15,-6 7 0-15,6-7 0 0,0 0 0 0,-11 5 0 0,11-5 2 16,0 0-7-16,0 0 3 0,-7 6 0 0,7-6 3 15,0 0-4-15,0 0 2 16,-12 5 2-16,12-5-3 0,0 0 1 0,-8 4 0 16,8-4 1-16,0 0 1 0,-9 2-3 0,9-2-3 15,0 0 2-15,-10 10 2 0,10-10 0 0,0 0-1 16,-7 7-1-16,7-7 3 0,0 0 0 0,-6 8 1 16,6-8 0-16,0 0-3 0,-8 4 5 0,8-4 1 15,0 0-5-15,0 0 1 0,-12 7 6 0,12-7-8 16,0 0 5-16,-6 6-1 0,6-6 1 0,0 0-2 0,-9 7 5 0,9-7-8 15,0 0 1-15,0 0 2 0,-9 6 1 0,9-6-3 16,0 0 0-16,0 0 0 0,-10 4 5 0,10-4-5 16,0 0 0-16,0 0 3 0,-12 7 2 0,12-7-5 15,0 0 4-15,-8 3-1 0,8-3 4 0,0 0-4 16,0 0 2-16,-11 4-1 0,11-4-3 0,0 0 2 16,-11 9 2-16,11-9 1 0,0 0-1 0,-7 5 0 0,7-5 0 0,0 0-2 15,0 0 0-15,-11 6-3 0,11-6 4 0,0 0 3 16,0 0-3-16,-9 6 2 0,9-6-4 0,0 0 5 15,0 0-5-15,-6 5 3 0,6-5-6 0,0 0 7 16,-7 9-6-16,7-9 5 0,0 0-1 0,-12 6-3 16,12-6 3-16,0 0-1 0,-11 6-1 0,11-6-2 0,0 0 4 15,-7 5 1 1,7-5-4-16,-7 5 3 0,7-5-4 0,0 0 4 16,-12 5-5-16,12-5 1 0,-8 5 3 0,8-5-6 0,-9 5 5 15,9-5-3-15,0 0 0 0,-10 7 2 0,10-7 0 16,0 0-1-16,-11 6 3 0,11-6-2 15,0 0 1-15,-9 5-3 0,9-5 3 16,0 0-5-16,-10 4 6 0,10-4-3 0,0 0 1 0,-8 5 2 0,8-5 3 0,0 0-1 16,-11 5 2-16,11-5-3 0,0 0 0 0,-11 6 2 0,11-6 0 15,-6 6-7-15,6-6 6 0,0 0 0 0,-10 4 1 16,10-4-4-16,0 0-1 0,-8 7 0 0,8-7 3 16,0 0-2-16,-9 7 1 0,9-7 2 0,0 0-4 15,-7 5-2-15,7-5 3 0,0 0 1 0,-9 2 0 16,9-2 1-16,0 0 0 0,-8 8 1 0,8-8 3 15,0 0-4 1,0 0 6-16,-10 7-5 0,10-7 5 0,0 0-4 0,-9 2-1 16,9-2-2-16,0 0 2 0,0 0 1 0,-10 4-4 15,10-4 4-15,0 0 2 0,0 0-4 16,-14 4 7-16,14-4-6 0,0 0 1 0,-9 5-1 0,9-5 2 16,0 0-1-16,0 0 2 0,-12 5-3 0,12-5 6 15,0 0-6-15,-9 4 1 0,9-4 0 0,0 0 3 16,0 0-5-16,-12 7 3 0,12-7-1 0,0 0-1 0,-10 4 3 0,10-4-3 15,0 0-1-15,-9 2 2 0,9-2-3 0,-7 5 5 16,7-5-4-16,0 0 1 0,-17 6 4 0,17-6 3 16,0 0 0-16,-9 1 5 0,9-1-9 0,0 0 4 15,-9 7-5-15,9-7 1 0,0 0-2 0,-9 6 0 16,9-6 0-16,0 0-3 0,0 0-1 0,-10 5 4 16,10-5-3-16,-8 2 2 0,8-2 2 0,0 0 4 0,-11 8-7 0,11-8 1 15,0 0 0-15,-11 2 0 0,11-2 1 0,0 0 0 16,-7 5 1-16,7-5-6 0,0 0 3 0,0 0 3 15,-12 4-5-15,12-4 2 0,0 0 0 0,0 0 3 16,-9 7-7-16,9-7 4 0,0 0-1 0,-8 6 1 0,8-6-2 16,0 0 3-16,-10 7 4 0,10-7-2 0,0 0-4 15,0 0 3 1,-11 2-1-16,11-2 0 0,0 0 0 0,-7 5-1 16,7-5 0-16,0 0-1 0,0 0-1 0,-10 10 4 15,10-10-6-15,0 0 2 0,-9 3 1 0,9-3-3 16,0 0 1-16,0 0 2 0,-14 5-1 0,14-5-1 0,0 0 1 15,-12 4-2-15,12-4 1 0,-7 4 1 16,7-4-1-16,0 0 2 0,0 0-2 0,-11 5 4 16,11-5-4-16,0 0 0 0,0 0 0 0,-15 6 1 0,15-6-3 0,-7 5 3 0,7-5 0 15,0 0 1-15,-11 6-4 0,11-6 1 0,0 0-1 16,0 0 4-16,-8 4-3 0,8-4 2 0,0 0 0 16,-12 1 0-16,12-1-3 0,0 0 0 0,0 0-3 15,-12 6 6-15,12-6 0 0,0 0-2 0,-11 1 0 16,11-1 0-16,0 0 2 0,-13 6 4 0,13-6-2 15,-9 4-4-15,9-4 3 16,0 0 1-16,-9 5-1 0,9-5 0 0,0 0-5 16,-8 8 5-16,8-8-1 0,0 0 1 15,-11 3-5-15,11-3 1 0,0 0 0 0,-9 4-1 0,9-4 2 16,0 0 4-16,0 0-7 0,-9 4 7 0,9-4-8 16,0 0 6-16,0 0-6 0,-11 7 5 0,11-7-1 15,0 0 0-15,-7 5 3 0,7-5 2 0,0 0-1 16,-11 6 5-16,11-6-6 0,-7 5 1 0,7-5 0 0,0 0 0 0,-12 5 1 15,12-5-5-15,0 0 6 0,-9 6-6 0,9-6 3 16,-10 4-1-16,10-4-2 0,-9 1 2 0,9-1-3 16,-11 6 3-16,11-6-3 0,-9 4 5 0,9-4-3 15,-12 3-1-15,12-3 2 0,-9 4 1 0,9-4 0 16,-12 7-7-16,12-7 5 0,-9 6 3 0,9-6-5 16,-10 4-2-16,10-4 5 15,-13 5-4-15,13-5-1 0,-8 6 7 0,8-6-6 16,-10 5 1-16,10-5 0 0,-11 5 1 0,11-5 0 15,0 0-4-15,-13 7 4 0,13-7 2 0,-8 3 0 16,8-3-4-16,-9 5-2 0,9-5 5 0,0 0-1 16,-7 7 2-16,7-7-4 0,0 0 1 0,0 0-1 15,-8 7 2-15,8-7 0 0,0 0 2 0,-8 5-3 16,8-5 3-16,0 0-8 0,-9 5 5 0,9-5-1 0,0 0 2 0,-9 7 2 16,9-7 2-16,0 0-5 0,-9 6 2 0,9-6-2 15,0 0 3-15,-11 5 0 0,11-5-3 0,-7 6-2 0,7-6 4 16,0 0 1-16,-9 3-5 0,9-3 5 0,0 0-4 0,-9 9 1 15,9-9 3-15,0 0-3 0,-11 6-1 16,11-6 2-16,0 0-1 16,-8 5 2-16,8-5 3 0,0 0-1 0,-8 8-6 0,8-8 1 0,-7 4-6 0,7-4 8 15,-9 4 1-15,9-4-2 0,0 0-3 0,-14 6 5 16,14-6 1-16,-9 4-1 0,9-4 1 0,-7 7-2 16,7-7 1-16,-8 6-4 0,8-6 3 0,0 0 0 15,-12 5 0-15,12-5 3 0,-9 6-4 0,4-2-2 0,5-4 4 16,-12 7-2-16,12-7 3 0,-9 5-1 0,9-5-2 15,-12 5 7 1,4-1-9-16,8-4 0 0,-7 7 5 0,7-7 0 16,-14 6-3-16,14-6 0 0,-10 5 3 0,10-5 8 0,-8 6-14 15,8-6 4-15,0 0-1 0,-11 4-3 0,11-4 8 16,0 0-4-16,-8 5 2 0,8-5 3 0,0 0-6 16,0 0 1-16,0 0 2 0,0 0-8 0,-12 5 5 15,12-5 2-15,0 0 0 0,-9 4-2 0,9-4 2 16,0 0-1-16,-7 7 2 0,7-7-3 0,0 0 6 0,0 0-5 0,-12 6 1 15,12-6-3-15,0 0 1 0,-8 4 0 0,8-4 2 16,0 0-1-16,0 0 3 0,-12 5 10 0,12-5-8 16,0 0 0-16,-9 6 5 0,9-6-4 0,0 0 3 15,-11 0-5-15,11 0-1 0,0 0 4 0,-8 7-4 16,8-7-8-16,0 0 12 0,-9 7-2 0,9-7 0 0,0 0-1 16,-10 7 1-1,10-7 1-15,0 0-5 0,-12 1 2 0,12-1-2 16,0 0-1-16,-8 9-2 0,8-9 3 0,0 0 2 15,0 0-9-15,-9 5 11 0,9-5-5 0,0 0-1 16,-7 6 2-16,7-6-2 0,0 0 2 0,0 0-4 16,-11 2 3-16,11-2-7 0,0 0 6 0,0 0 0 15,-7 8 3-15,7-8 4 0,0 0-6 0,0 0 2 16,-9 3-3-16,9-3-3 0,0 0 3 0,-12 8 7 0,12-8-7 0,-10 5 0 16,10-5 2-16,0 0 0 0,-11 5 2 0,11-5-8 15,0 0 1-15,-13 6 6 0,13-6 0 0,-9 3-4 16,9-3 2-16,-11 8 1 0,11-8 1 0,-6 4-7 15,6-4 1-15,0 0 9 0,-7 5-4 0,7-5-3 0,-9 5 1 16,9-5 3-16,0 0-4 0,-9 7 4 0,9-7-5 16,0 0 5-16,-7 7-3 0,7-7 0 0,0 0-2 0,-12 4 3 15,12-4 0-15,0 0-1 0,-9 3 0 0,9-3 1 0,0 0-4 16,-9 5 1-16,9-5 1 0,0 0-2 16,0 0 4-16,0 0-2 0,-14 5-1 0,14-5-1 0,0 0 3 15,-9 7 0-15,9-7 2 0,0 0-4 0,0 0 3 16,0 0 0-16,-4 8 1 0,4-8-1 0,0 0 1 15,0 0-1 1,0 0 2-16,0 0 0 0,-9 7-4 0,9-7 1 0,0 0 3 16,0 0-6-16,-12 4 1 0,12-4 4 0,0 0 2 15,0 0 1-15,-7 6 3 0,7-6-5 0,0 0 2 16,-9 3-4-16,9-3 0 0,0 0 6 0,0 0-4 16,0 0 0-16,-14 7-3 0,14-7 5 0,0 0-5 15,0 0-1-15,-10 2-1 0,10-2 4 0,0 0 1 16,-9 3 0-16,9-3 1 0,0 0 0 0,-14 2-6 0,14-2 6 0,-8 6-2 15,8-6 2-15,0 0 10 0,-9 5-12 0,9-5-2 16,0 0 1-16,0 0 1 0,-11 4 0 0,11-4 1 16,0 0-4-16,-9 4 4 0,9-4-1 0,0 0-3 15,-7 6-4-15,7-6 7 0,0 0-1 0,0 0 1 16,-12 4 1-16,12-4-3 0,0 0 0 0,0 0 0 16,0 0 2-16,-11 4 0 15,11-4-3-15,0 0-2 0,0 0 3 0,0 0 2 16,-6 9-2-16,6-9 12 0,0 0-10 0,0 0-1 15,-10 6 3-15,10-6 7 0,0 0-15 0,0 0 5 16,0 0 1-16,-7 4 3 0,7-4-2 0,0 0 3 16,0 0-6-16,-9 7 6 0,9-7 0 0,0 0 1 15,-9 5 0-15,9-5-2 0,0 0 1 0,-5 7-1 16,5-7 1-16,0 0-6 0,0 0 5 0,-10 5-5 0,10-5 15 0,0 0-15 16,-6 8-3-16,6-8 6 0,0 0 1 0,0 0-8 15,-9 6 3-15,9-6 4 0,0 0-6 0,0 0 1 16,0 0 4-16,0 0 4 0,0 0-6 0,-8 8 0 15,8-8 5-15,0 0-1 0,0 0-5 0,0 0 1 16,-9 4 0-16,9-4-1 0,0 0 3 0,0 0 0 16,0 0 1-16,0 0 0 15,0 0-3-15,0 0 7 0,0 0-4 0,0 0 3 0,-7 5-8 0,7-5 7 0,0 0-1 16,0 0 7-16,0 0-2 0,0 0 1 0,0 0-4 16,0 0 6-16,0 0-3 0,0 0-1 0,0 0 6 0,0 0 0 15,0 0-9-15,-8 7 5 0,8-7 4 16,0 0-5-16,0 0 3 0,0 0-3 0,0 0-5 15,0 0 5-15,0 0-2 0,0 0-3 0,0 0-6 16,0 0 11-16,0 0-4 0,0 0 1 16,0 0-1-16,0 0 1 0,0 0 5 0,0 0-1 15,0 0-4-15,0 0-2 0,0 0-1 0,0 0-1 0,0 0 4 16,0 0-14-16,0 0-9 0,0 0-8 0,0 0-17 16,0 0-26-16,0 0-28 0,0 0-47 0,0 0-58 15,0 0-69-15,0 0-324 0,0-26-644 0,0 26 285 16</inkml:trace>
  <inkml:trace contextRef="#ctx0" brushRef="#br0" timeOffset="-3393.22">3361-951 30 0,'0'0'153'0,"-10"-6"-10"0,10 6-2 0,0 0-15 0,0 0-7 15,0 0-4-15,0 0-8 0,-8-7-5 0,8 7-11 16,0 0-4-16,0 0-3 0,-7-8-8 0,7 8-6 16,0 0-10-16,0 0-5 0,-9-5-1 0,9 5-12 0,0 0 0 0,-12-2-6 0,12 2-6 0,0 0-2 15,-15-3-3-15,15 3 0 0,-16-1-2 0,16 1-6 16,-15 0-3-16,15 0 4 15,-14 1 0-15,4 3-1 0,10-4 0 0,-18 4-4 16,9 0 0-16,0-2 2 0,0 3-3 0,-3-1 5 16,0-2 0-16,3 4-7 0,-3-1-2 0,5 1 10 15,-4 1-1-15,2 0-1 0,2-1-3 0,-5 5 1 16,5-6-4-16,-1 2 7 0,-1 0-2 0,2-1-3 16,-1 3 0-16,1-4-2 0,1 5-2 0,0-3 3 15,0 0 0-15,6-7-3 0,-9 15-4 0,3-6 8 0,0-1-5 0,0 0-5 31,0 0 7-31,2 0-2 0,-2 2 1 0,0 0 2 0,1-2 3 16,-1 0-5-16,0 2-12 0,2 0 10 0,-1-4 0 16,-1 4-2-16,0-1-1 0,3 1 2 0,-3 2 0 15,2 0-2-15,-2-1-2 0,3-2 7 0,-3 3-2 0,2 1-2 16,-2-2-6-16,1 0 7 0,1-1-2 0,-1 2-4 16,2 1 3-16,-1 0-2 0,2-2 3 0,-2-4-3 15,4-7 2-15,-5 18 1 0,5-7-1 0,0-11-4 16,-4 20 6-16,2-13-2 0,2 8 1 0,0-15 0 15,0 23-1-15,0-16 2 0,0-7 1 0,0 16-2 16,2-7-3-16,-2-9 3 0,1 18-5 0,-1-7 3 0,0-11-2 16,3 16 4-16,-1-6-4 0,-1-1 1 0,-1-9 2 15,0 18 1-15,5-9 1 0,-4 1-4 0,-1 0 2 0,2 1-1 16,-2-11 0-16,4 17-1 0,-4-6 3 0,3-4 0 0,2 4 0 16,-5-11-4-16,6 19 2 0,-3-10-1 0,1 0 5 15,-2 2-3-15,-2-11-1 0,9 14 6 16,-6-4-1-16,3-2 4 0,-2 2 2 0,3 3 1 0,-4-8-2 15,2 8 3-15,1-6-3 0,0 0-2 0,1 1 2 16,-1 2 3 0,-3 0-4-16,5 1 3 0,-2-5 1 0,4 2-9 0,-2 0 7 15,1 3-1-15,1-6-5 0,-3 2 2 0,5 4 2 16,-3 0 0-16,-1-5-2 0,4 1-2 0,-3 0-5 16,0 3 8-16,0-4-5 0,-2 0 2 0,3 6-3 15,-1-5 3-15,-1-2-2 0,5 3-3 0,-2-1 2 16,-2-2 1-16,3 5 0 0,1-3 0 0,2-2-2 15,-3 1-4-15,1 1 4 0,-2-3 0 0,2 5-1 0,-4-5 2 0,9 3 2 16,-5-2-5-16,-2 1 0 0,2 0 0 0,-2-2 2 16,-2-1-1-16,4 1 1 0,0-1 4 0,-1 2-8 15,0-2 5-15,2 0-1 0,-2 2 4 0,-3-1-6 16,1-3 4-16,5 4-5 0,-2-3 3 0,2-2-1 16,-3 4 1-16,2-1-2 0,1-2 0 0,1 2 0 15,-3-2 0-15,1 1 3 0,1-2-1 0,0 0 0 0,1 0-3 0,-2 4 1 16,0-3 3-16,1-1-3 0,3 0 3 0,-3 0-4 15,5-1 0-15,-3 1-3 0,-2 0 6 0,3-4-2 16,-1 4 1-16,-1 0 3 0,0-2 6 0,1 1-1 16,-1-2 2-16,-1 3-3 0,-3-1-2 0,2 1 2 15,2-3 3-15,-6 0-7 0,7 2 6 0,-2 1-5 16,-6-2 2-16,-9 2-1 16,24-5 0-16,-16 2-1 0,3 0 0 0,1-1-2 15,-3 1 2-15,-9 3-1 0,21-8 2 0,-11 5-6 16,-1-1 1-16,3 1 1 0,-3 0 2 0,4-4-3 15,-2 5 4-15,-4-3-2 0,-7 5-3 0,17-10 0 16,-5 6 3-16,-6-3 1 0,4 2 1 0,-3-4-3 0,2 0 1 16,-1 5-3-16,4-7-2 0,0 2 1 0,0-2 1 15,-3 2 3-15,3 0-3 0,-7-1 0 0,6 0 3 0,1 1 0 16,3-2 0-16,-5 1-7 0,2 3 6 0,-4-3-3 16,2 0 1-16,-1 1 2 0,-2 0 5 0,2 2 0 15,-1-4 2-15,1 5-1 0,-2-3 3 0,1-3-2 16,-1 2 2-16,-1 2 1 0,2-2-1 0,-1 0 1 0,5 1-4 15,-6 4 1-15,-3-6-2 0,3 2 0 0,1-2 0 16,2 0-1 0,-3 1-2-16,-4 0 1 0,7 1 1 0,1-2-4 0,-4-1 2 15,2 4-2-15,-5-2-1 0,1 2 5 16,2-2 1-16,0 3-1 0,-3-4 2 0,4-2-3 16,-1 3 5-16,-1 3-2 0,-2-2 1 0,1-2-2 0,2 2-1 0,-6 9 0 0,6-20 3 0,-4 15 2 15,4-8 4-15,-5 3-3 0,-1 10 5 0,5-21-2 16,-5 14-2-16,3-3 0 15,0-1 0-15,-2 2-2 0,1-2-2 0,-1-4 2 0,2 7-6 16,-1-4 5-16,-2 12 0 0,4-18-2 0,-4 7-2 16,3 2 0-16,-3 9-1 0,0-22-2 15,0 22 1-15,-1-16-3 0,1 16-1 0,1-16 4 0,2 6-3 16,-3 10-2-16,-3-18 3 0,3 18 3 0,-3-17-2 16,3 17-2-16,0-18-1 0,0 18 1 15,-3-13 1-15,3 13-3 0,-1-13 5 16,1 13 1-16,-2-16-6 0,2 16 4 0,-3-14 1 15,3 14-3-15,-3-11 1 0,3 11-2 0,-4-13 1 16,-2 6 0-16,6 7-1 0,-3-12 0 0,3 12 0 16,-11-12 1-16,7 4-2 0,4 8 0 0,-9-10 4 15,4 4-2-15,5 6-2 0,-13-11-1 0,7 2 3 16,-4 3-2-16,4-3 1 0,6 9 0 0,-15-11 0 16,7 5 0-16,1-2 0 0,-1 0 0 0,-1 1 3 0,2 0-6 0,-5 1 0 15,4-1-1-15,0 0 4 0,-4-1-2 0,3 1 1 16,-2 0 1-16,2 1 3 0,-3-1-4 0,-1 0-1 15,4 3 0-15,-7-3 1 0,7 4-2 0,-3 0 3 16,3-3-1-16,9 6 2 0,-18-9-1 0,9 4 0 16,0 3 1-16,9 2 0 0,-13-6-1 0,13 6-2 15,-14-5-1-15,14 5 7 0,-10-9-4 0,10 9-1 0,-12-2-3 0,12 2 1 16,-11-3 2-16,11 3 3 0,-13-6-2 0,13 6 0 16,-11-9 1-16,11 9-2 0,-13-2 0 0,13 2-1 15,-22-3-1-15,13 2 2 0,9 1-1 0,-20-3 5 16,11-1-7-16,9 4 0 0,-24-3 5 0,13 3 0 15,11 0-3-15,-23-4 4 0,10 4-1 0,13 0 0 16,-21-1-2-16,10 0 0 16,11 1 2-16,-19-4 2 0,19 4-3 0,-15-3 3 15,15 3-4-15,-18-3 2 0,18 3-3 0,-10 0 0 16,10 0 2-16,-14-4 1 0,14 4-2 0,-13 0 4 16,13 0 0-16,-12-3-4 0,12 3-1 0,-13-1 1 0,13 1-2 15,-17-3 2-15,17 3 1 0,-18-1-1 0,18 1-2 16,-19-2 7-16,19 2-6 0,-19 0 4 15,19 0-5-15,-21-1 2 0,9 1 1 0,-2-4-2 0,14 4 2 0,-24 1 1 16,14-2-4-16,10 1 3 0,-24 0 1 0,24 0-1 16,-19 0 0-16,7 0 4 0,12 0-6 0,-21 1 4 15,21-1-3-15,-16-1 1 0,16 1-3 0,-14 0 4 0,14 0 2 16,-16-2-6-16,16 2 4 0,-15 2 0 0,15-2-5 16,-12 0 6-16,12 0-2 0,0 0-1 15,-15 1 2-15,15-1 2 16,0 0-3-16,-18-1 3 0,18 1-5 0,0 0 4 15,-15 0-2-15,15 0 2 0,-18 1-2 0,18-1 2 16,-16-1-1-16,16 1-2 0,-20-2-1 0,10 4 2 0,10-2-3 16,-21 0 4-16,11 0-1 0,10 0-1 0,-20-2 2 15,8 4 0-15,12-2-5 0,-18 0 4 0,10 1-3 16,8-1 2-16,-21-1-1 0,21 1 4 0,-17 1-5 16,17-1-1-16,-13 0 6 0,13 0-7 0,-15 3-9 0,15-3 0 0,-12 1-12 15,12-1-10-15,0 0-9 0,-12 3-13 0,12-3-10 16,-10 3-15-16,10-3-7 0,-14 3-39 0,14-3-4 15,-12 5-9-15,12-5-21 0,-13 6-51 0,13-6-152 16,-14 4-395-16,14-4 176 0</inkml:trace>
  <inkml:trace contextRef="#ctx0" brushRef="#br0" timeOffset="2975.41">4070 299 28 0,'0'0'118'0,"0"0"-11"15,0 0-3-15,0 0 2 0,0 0-11 16,0 0-14-16,0 0 10 0,0 0-5 0,0 0-10 0,0 0 3 16,0 0-8-16,0 0 4 15,0 0-5-15,0 0-6 0,0 0-2 16,0 0-7-16,0 0 5 0,0 0-2 0,0 0-2 16,0 0-2-16,0 0-1 0,0 0-11 0,0 0 9 0,0 0-6 15,0 0 0-15,0 0-5 0,0 0-4 16,0 0 2-16,0 0-3 0,0 0-9 0,0 0 3 15,0 0-5-15,0 0-4 0,0 0 0 0,0 0-1 0,0 0-9 16,0 0 3-16,0 0 1 0,0 0-5 16,0 0-1-16,0 0-2 0,0 0 0 0,0 0-2 0,0 0 3 15,0 0-4-15,-17 25 2 0,17-25-4 0,-1 10 2 16,1-10-1-16,0 0 0 0,-2 17 2 0,2-17 1 16,-3 15-2-16,0-9 0 0,3-6 0 0,-6 14 2 15,5-7 2-15,1-7-3 0,-6 14 3 0,6-14-6 16,-5 14 1-16,4-4 1 0,1-10-2 0,-6 14 0 0,4-6 4 0,2-8-4 0,-1 14 2 15,1-14-3-15,-3 17-1 0,1-8 4 0,2-9-2 0,-1 19 1 16,1-9-4-16,0-10-1 0,-3 17 7 0,3-9-1 16,0-8-10-16,-3 19 8 0,0-10 3 15,3 2-1-15,0-11-1 0,-3 22 0 0,3-14-2 0,-2 3-1 16,2-11 3-16,-3 17-3 0,3-17 2 0,0 17 2 16,0-17-6-1,3 16 3-15,-3-10 3 0,0-6-3 0,2 18 0 16,-2-18-3-16,0 14 4 0,0-14 0 0,0 13 0 0,0-3 5 15,0-10-8-15,1 13 1 0,-1-13 1 0,0 14 0 16,0-14 0-16,-1 16 1 0,1-16 3 16,-5 11-3-16,5-11 1 0,0 15-3 0,0-15 1 0,0 16-6 15,0-16 8-15,-1 15-3 0,1-15 5 0,-2 12-3 16,2-12 0-16,-2 10 2 0,2-10 0 0,-3 15-3 0,3-15-1 0,-2 11 2 16,2-11 0-16,-4 10 2 0,4-10-4 0,-2 14 3 15,2-14 0-15,0 12-3 0,0-12 3 0,2 12-2 16,-2-12 0-16,0 14 2 0,0-14-1 0,1 11-5 15,-1-11 7-15,0 11-1 0,0-11 3 0,0 15-7 16,0-15 2-16,3 12 2 0,-3-12-4 0,0 15 6 16,0-15-4-1,-3 14 0-15,3-14-2 0,0 0 2 0,0 16-7 0,0-16 9 16,3 12 2-16,-3-12-4 0,0 14 3 0,0-14-3 16,0 12 3-16,0-12-3 0,2 11 5 0,-2-11-4 15,0 0-1-15,0 14 0 0,0-14-1 0,1 11 5 16,-1-11-3-16,4 11-2 0,-4-11 2 0,2 7-2 15,-2-7 1-15,0 0 1 0,1 15 2 0,-1-15-2 16,0 11-2-16,0-11 3 0,0 12-3 0,0-12 1 0,5 10 3 0,-5-10-4 16,3 13 2-16,-3-13-1 0,0 11-2 0,0-11 2 15,3 12-1-15,-3-12 3 0,0 12 2 0,0-12-1 16,1 11 0-16,-1-11-2 0,0 12-4 0,0-12 4 16,2 11 0-16,-2-11 1 0,0 0-3 0,3 15 1 15,-3-15 4-15,1 12-1 0,-1-12-3 0,5 10 3 0,-5-10 3 16,0 0 0-1,1 16 4-15,-1-16-5 0,2 9 4 0,-2-9-2 16,0 11 1-16,0-11-7 0,0 0 6 0,0 0 3 16,0 15-5-16,0-15 5 0,0 11-1 0,0-11-1 15,0 0 3-15,0 11-4 0,0-11 0 0,0 0 1 16,1 14 0-16,-1-14-1 0,3 11 3 0,-3-11-2 16,0 0 5-16,2 12-5 0,-2-12-2 0,0 12 0 0,0-12 2 15,0 0-4-15,4 11 4 0,-4-11 3 0,2 13 3 0,-2-13 0 16,3 10 1-16,-3-10-2 0,3 11 3 0,-3-11-6 0,1 10-2 15,-1-10 3-15,5 10 0 0,-5-10-5 16,3 10 8-16,-3-10-5 0,1 9 2 0,-1-9 2 16,0 0 3-16,3 17 1 0,-1-11-1 0,-2-6-1 0,1 11 4 15,-1-11-3-15,3 11 1 0,-3-11-1 0,2 10-1 16,-2-10-1-16,3 11 1 0,-3-11 1 0,0 0 1 0,0 13-3 16,0-13 2-16,6 11-1 0,-6-11 1 0,3 13-3 15,-3-13 0-15,5 9 1 0,-5-9 0 0,3 13-5 0,-3-13 5 16,5 11 0-16,-2-5 0 0,-3-6 0 0,4 11 1 15,-4-11-2-15,3 14-1 0,-3-14-1 0,5 9-3 16,-5-9-2-16,4 13 5 0,-2-4-4 0,-2-9 1 16,1 14-2-16,-1-14 4 15,2 14-4-15,-2-14 2 0,4 15-3 0,-2-9-1 16,-2-6 4-16,3 18-2 0,-3-18-2 0,0 12 2 16,0-12-1-16,0 12 0 0,1-2 1 0,-1-10 0 15,2 11 4-15,-2-11 2 0,-2 16 1 0,2-16-1 16,2 16-4-16,-1-9 2 0,-1-7 0 0,0 13 1 15,0-13 1-15,-1 15 2 0,1-15-4 0,0 17 5 16,1-9-1-16,-1-8 4 0,0 0-3 0,-1 19 6 16,1-19-2-16,-2 12-6 0,2-12 5 15,-1 10-1-15,1-10 0 0,0 0 0 0,-3 13-4 0,3-13 1 16,0 0 1-16,0 0-2 0,0 0 2 0,0 14-4 16,0-14-1-16,0 0-2 0,0 0 0 0,0 0-2 15,0 0 5-15,3 11-6 0,-3-11 3 0,0 0 1 16,0 0 3-16,0 0-19 0,0 0-27 0,0 0-26 15,0 0-36-15,0 0-54 0,0 0-52 0,0 0-83 16,0 0-208-16,1-45-532 0,2 30 235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5:39:41.7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98C4AA2-B48A-4311-87A4-FF3A8FB26603}" emma:medium="tactile" emma:mode="ink">
          <msink:context xmlns:msink="http://schemas.microsoft.com/ink/2010/main" type="writingRegion" rotatedBoundingBox="1047,249 32199,549 32042,16752 890,16451"/>
        </emma:interpretation>
      </emma:emma>
    </inkml:annotationXML>
    <inkml:traceGroup>
      <inkml:annotationXML>
        <emma:emma xmlns:emma="http://www.w3.org/2003/04/emma" version="1.0">
          <emma:interpretation id="{9E8A1D26-4A89-4BB6-AE5E-026C0401EE2C}" emma:medium="tactile" emma:mode="ink">
            <msink:context xmlns:msink="http://schemas.microsoft.com/ink/2010/main" type="paragraph" rotatedBoundingBox="1023,661 27804,231 27834,2116 1054,2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833601-0155-4F60-8E84-10160FE2F920}" emma:medium="tactile" emma:mode="ink">
              <msink:context xmlns:msink="http://schemas.microsoft.com/ink/2010/main" type="line" rotatedBoundingBox="1023,661 27804,231 27834,2116 1054,2547"/>
            </emma:interpretation>
          </emma:emma>
        </inkml:annotationXML>
        <inkml:traceGroup>
          <inkml:annotationXML>
            <emma:emma xmlns:emma="http://www.w3.org/2003/04/emma" version="1.0">
              <emma:interpretation id="{51AA11FD-0A17-49D3-A269-4E0FF20BDE3B}" emma:medium="tactile" emma:mode="ink">
                <msink:context xmlns:msink="http://schemas.microsoft.com/ink/2010/main" type="inkWord" rotatedBoundingBox="1026,816 2358,794 2375,1897 1044,1919"/>
              </emma:interpretation>
            </emma:emma>
          </inkml:annotationXML>
          <inkml:trace contextRef="#ctx0" brushRef="#br0">442 63 133 0,'0'0'184'15,"0"0"-12"-15,0 0-15 0,0 0-14 0,0 0-7 0,0 0-9 16,0 0-9-16,-1-12-3 0,1 12-7 0,0 0-5 15,0 0-8-15,0 0-6 0,0 0-6 0,-3-15-5 16,3 15-6-16,0 0-6 0,0 0-5 0,0 0-5 16,0 0-5-16,0 0-5 0,0 0-1 0,0 0-6 15,-2-14-5-15,2 14 1 0,0 0-4 0,0 0 1 16,0 0-1-16,0 0 0 0,0 0-2 0,-7-8-4 16,7 8 1-16,0 0-4 0,0 0 1 0,0 0-2 15,-11-7-3-15,11 7 1 0,0 0-4 0,0 0 2 16,-13-6-5-16,13 6 1 15,0 0-2-15,-15-1 0 0,15 1-2 0,-14 0 0 0,14 0 2 0,-20 1-6 16,20-1 1-16,-21 3-3 0,9-3 2 0,-3 4 4 16,1-1-2-16,4 2 0 0,-5-3 0 0,5 2-3 15,-1-1 4-15,-1 1 0 0,0-1-2 0,5 1-2 16,-4 0-1-16,4 2-2 0,-2-1 2 0,-1 2 0 16,2-2 0-16,1 3-2 0,-1-1-1 0,2-1 2 15,-1 2-2-15,2 2-2 0,5-10 2 0,-9 18 0 16,8-8 3-16,-4 4-2 0,5 0-1 0,-1 0-1 0,1 0 2 15,0-14 5-15,0 25-5 0,-3-12-1 16,6 1 0-16,0 0 3 0,0 2-4 0,-2-4 2 16,2 2 0-16,0-3 1 0,-1-4 3 0,4 2-1 0,1 2-2 15,-1-4 1-15,0 1-1 0,3-2 4 0,-3 2-3 16,5-2 1-16,-2-4 1 0,2 2 0 0,3 1-1 16,1-2 1-16,-2 0-1 0,2-2 0 15,3-1 3-15,0-1-3 0,-2-2 1 0,2 2-1 0,0-5-2 16,-3 1 2-16,-2-1 3 0,-4 4-2 0,2-3-2 15,-2 3 4-15,-9 2-5 0,16-7 10 0,-11 2-1 16,-5 5 6-16,9-10 4 0,-9 10-2 16,7-2 0-16,-7 2 4 0,0 0-7 0,0 0-1 0,0 0-3 15,0 0-2-15,0 0-2 0,0 0-2 0,0 0 1 16,-21-11-3-16,21 11-1 0,-30 6 1 0,14 1 0 16,-2-1 0-16,-6 2-4 0,6-1 2 0,-6 1-2 15,-1 3 5-15,3 1-4 0,-4-3 4 0,1 2-5 16,1 3-1-16,0-3 1 0,2 4 0 0,0-1 0 15,7-3 3-15,-5 4-3 0,5-2 1 0,2 0-2 0,2-2 0 16,4-1-2-16,-2 5 3 0,2-6 0 16,2 2-2-16,1 0 1 0,2 2 1 0,2-2 0 15,5 2 0-15,-2-1 0 0,3-1 2 0,4 2 1 0,0-2-2 16,4 1 1-16,4-4 3 0,4 2-3 0,-4-1 0 16,1-2 0-16,-1 0 2 0,-1-1-4 0,1-3 5 15,-2 1-4-15,0-1-1 0,-1-2 0 16,0 1-6-16,-4-1-11 0,1-1-11 0,1 0-18 0,-13 0-17 15,16-1-20-15,-16 1-27 0,18-3-31 0,-9-1-40 16,3 1-50-16,-3-4-157 0,2-2-419 0,-2-3 185 16</inkml:trace>
          <inkml:trace contextRef="#ctx0" brushRef="#br0" timeOffset="354.99">721 332 96 0,'0'0'243'15,"0"0"-14"-15,0 0-18 0,0 0-17 0,-10-3-14 16,10 3-19-16,0 0-14 0,0 0-18 0,0 0-10 16,0 0-12-16,0 0-14 0,0 0-11 0,0 0-11 15,0 0-8-15,0 0-3 0,0 0-1 0,0 0-11 16,0 0-6-16,0 0 5 0,25 14-2 0,-15-7 9 15,4 3-3-15,-4-3 0 0,8 3 0 0,-3 0-1 16,3-2-3-16,3 5 1 0,3-3-7 0,-3 1 6 0,5 2-10 16,0 0-3-16,-2-6 1 0,1 4-1 15,0 0-4-15,1-4-1 0,-4 1-6 0,-4 1 0 16,-2-2 1-16,4 0-5 0,-4-1-2 0,-1 1 1 16,-2-1-3-16,-4-2-9 0,8 0-11 0,-10 0-20 0,2-2-20 15,-9-2-22-15,12 10-13 0,-6-6-24 0,-6-4-21 16,8 4-25-16,-8-4-12 0,10 4-16 0,-10-4-22 15,0 0-146-15,0 0-373 0,0 0 166 0</inkml:trace>
          <inkml:trace contextRef="#ctx0" brushRef="#br0" timeOffset="621.01">1198 253 5 0,'0'0'178'0,"0"0"-13"16,0 0-15-16,0 0-5 0,0 0-9 0,0 0 4 16,-27 16-7-16,21-11-2 0,0 4-2 0,-1 2-3 15,-5 3 7-15,-1 3-1 0,-1 4-10 0,1-4-5 16,-1 4-6-16,1-3-10 0,0 0-9 0,-1 2-9 16,2 0-6-16,-1 1-8 0,5-5-5 0,-4 2-5 15,2 2-7-15,-1-3-4 0,4-3-7 0,0 4-1 0,-1-2-5 16,-1-1-3-16,2-1-11 0,-1 2-27 0,1-3-23 15,-1 2-31-15,1-3-37 0,-4 3-35 16,5-1-35-16,-4-2-229 0,-3-1-429 0,1-3 189 16</inkml:trace>
          <inkml:trace contextRef="#ctx0" brushRef="#br0" timeOffset="1063.04">115 1107 137 0,'0'0'181'0,"0"0"-5"0,0 0-13 16,0 0-5-16,0 0-5 0,38 0-5 0,-20-1-6 0,0-3-6 16,10 1-5-16,3 0-6 0,9-2-6 0,1 0-7 15,1 3-3-15,4-3-5 0,1-2-8 16,3 4-10-16,-3 1-8 0,0 0-6 0,0 1-11 16,0-1 0-16,-3 4-11 0,-3-2-2 0,2 0-3 15,-12 0-7-15,9 1-5 0,-10 1-2 0,-1-2-3 0,-4 2-2 16,5-3-2-16,-6 2-3 0,1-1-2 0,-7 0-1 15,-2 0-2-15,4-1 0 0,-5 1-1 16,-3 0-2-16,2 0-1 0,-2-1-2 0,-12 1 0 0,21-3 0 16,-12 1-3-16,3 0-1 0,-12 2 0 0,24-3-2 15,-14 0-14-15,1 2-14 0,-11 1-24 0,16-6-21 16,-7 4-21-16,-9 2-26 0,15-1-19 0,-6-2-20 16,-9 3-46-16,17-4-167 0,-17 4-399 0,14-3 177 15</inkml:trace>
        </inkml:traceGroup>
        <inkml:traceGroup>
          <inkml:annotationXML>
            <emma:emma xmlns:emma="http://www.w3.org/2003/04/emma" version="1.0">
              <emma:interpretation id="{4609E291-721B-48A3-9CCE-4A691C237389}" emma:medium="tactile" emma:mode="ink">
                <msink:context xmlns:msink="http://schemas.microsoft.com/ink/2010/main" type="inkWord" rotatedBoundingBox="3101,829 9476,726 9504,2411 3128,2513"/>
              </emma:interpretation>
            </emma:emma>
          </inkml:annotationXML>
          <inkml:trace contextRef="#ctx0" brushRef="#br0" timeOffset="4090.22">5232 666 177 0,'0'0'190'16,"26"-6"-14"-16,-13 5-9 0,4-2-16 0,-1 0-10 0,-1-2-13 15,3-1-14-15,4-3-10 0,-2 4-9 0,-1-2-11 16,0 0-2-16,-5 0-11 0,4-4-4 0,-3 5-10 16,0-1-6-16,-2 0-2 0,-3-3-6 15,2 3-5-15,-4 0 0 0,1 0-6 0,-3 0-3 0,-5-3-3 16,-1 10-4-16,5-15-2 0,-5 15-4 15,0 0-9-15,-9-16 2 0,9 16-5 0,-15-7 1 0,7 6-1 16,8 1-2-16,-28 0 2 0,15 1 0 0,-4 2-3 16,4 3 2-16,-2 3-2 0,0-2-3 0,-1-1 4 15,4 3-4-15,-2 2-1 0,-1 0-1 0,8 0 4 16,-7 2-1-16,8-2 0 0,-4 3 0 0,4-1 0 0,3 4 0 16,3-6 2-16,0 3 0 0,0-2 2 15,4 2-3-15,4-5-1 0,4 1 8 0,3-2-2 16,4 2 5-16,7-5 1 0,3-3 3 0,1 2-1 15,12-2 1-15,0-2-2 0,1-3 3 0,5-2 3 0,-1-4-2 16,0 0 1-16,-1 0 0 0,2-5 2 16,-4-1-5-16,3-2-3 0,-1-2 1 0,-1-2 0 15,4-1-2-15,-2-4-6 0,-2 2-10 0,4 0-15 0,-7-6-18 16,-2 2-14-16,2-2-5 0,-6-4-9 0,-2 1-14 16,-1-2-1-16,-8 2 7 0,-1 0-4 15,-4 2 17-15,-8 6 0 0,-5 1 17 0,-1 1 8 0,-6 0 3 16,0 0 9-16,-6 2 5 0,0 4 6 0,-1-5 6 15,-7 1 5-15,-1 9 4 0,-1-4 10 0,0 3 5 16,-10 2-3-16,2 0 6 0,-6 4-4 0,2 3 13 16,-5 1 3-16,-5 3 2 0,6 1 7 0,2 2 2 15,1 7-4-15,0 1 1 0,1 0 3 0,-8 5 2 16,3 5-3-16,11-3 0 0,-5 4-3 0,0 5 3 16,2 4-4-16,6 2-6 0,4-1-1 0,1 3 0 15,4-1-1-15,1 3-5 0,4 0-1 0,2-1 2 16,3-6-7-16,2 6 2 0,4-8-2 0,3 7 0 15,1-8-6-15,2-2 0 0,2 3-8 0,2-8-12 16,3 2-7-16,1-4-4 0,2-1-4 0,2-4-4 0,4-4-5 16,-2-1-8-16,0-3-1 0,3-2 2 15,4-3-6-15,-1-4 6 0,-2 0-2 0,-1-1-1 16,2-3 2-16,-1-2 8 0,9-1 0 0,-13-2-1 0,6 4 5 16,1-9 1-16,-8 5-2 0,-1 0 8 15,1 1 15-15,-1-4 9 0,-2 6 11 0,-7 3 12 0,-1-1 8 16,-1 2 6-16,-1 2 2 0,-5 0 2 0,-7 4-6 15,14-6-4-15,-5 4-6 0,-9 2-4 0,0 0-2 16,0 0-1-16,16 2 6 0,-16-2 4 0,6 10 3 16,-1-3-2-16,-5-7-2 0,3 18 1 0,3-11-3 15,-3 4 3-15,0-3-4 0,0 4-1 0,1-1-2 16,-4-3-3-16,0-8 0 0,6 18 2 0,-3-11-3 16,3-1-2-16,-6-6-1 0,4 15-1 0,-4-15-6 15,3 10-18-15,-3-10-26 0,6 6-33 0,-6-6-39 16,0 0-43-16,0 0-235 0,0 0-415 0,0 0 184 15</inkml:trace>
          <inkml:trace contextRef="#ctx0" brushRef="#br0" timeOffset="4299.93">6713 257 169 0,'-6'-9'368'0,"-1"2"-27"15,1-2-19-15,6 9-31 0,-9-13-25 0,9 13-27 0,-7-7-29 16,7 7-20-16,0 0-19 0,-6-11-36 0,6 11-39 16,0 0-34-16,0 0-22 0,0 0-20 0,0 0-26 15,0 0-31-15,0 0-33 0,-3 27-32 16,3-27-39-16,3 22-39 0,0-6-218 0,-3-6-430 0,3 4 190 16</inkml:trace>
          <inkml:trace contextRef="#ctx0" brushRef="#br0" timeOffset="5128.98">6925 559 184 0,'9'6'198'0,"-3"1"-17"16,-6-7-13-16,13 11-13 0,-7-4-16 0,2-1-10 15,-2-1-6-15,0 1-6 0,4-2-5 0,-10-4-8 16,9 14-8-16,-4-12-4 0,-5-2-8 0,9 7-7 0,-9-7-10 15,6 8-6-15,-6-8-5 0,0 0-8 16,0 0 3-16,10 7-8 0,-10-7-4 0,0 0 0 16,9 3-3-16,-9-3-3 0,0 0-5 0,0 0-4 0,0 0 0 15,16-15-1-15,-11 10-3 0,7-6-8 16,-5 1-5-16,2 0-1 0,2-1-1 0,1-3-6 16,-2 2-4-16,2-3 0 0,-2 5 2 0,1-1-2 15,1 0 0-15,-5 1-2 0,-1 0 4 0,5 4 2 0,-5 1-3 16,-6 5 1-16,13-7-2 0,-13 7 2 15,9-8 0-15,-9 8-3 0,13-3-2 0,-13 3 0 16,0 0 3-16,0 0-1 0,0 0 1 0,12 7 1 0,-12-7 7 16,8 11-6-16,-8-11 3 0,9 14-1 0,-6-6-1 15,1 1 3-15,2 2 1 0,0-4-3 0,5 4 2 16,-5-3 1-16,1 3-1 0,-1-4 0 0,3-2 6 16,-2 2-2-16,5-1 3 0,2 1-2 0,2-1 0 15,-5-2-2-15,3-1 1 0,6 1-2 0,-7-4 2 16,7 1-3-16,-4-5 2 0,0 1-3 0,4-2 0 15,-4-1-1-15,1-1-7 0,-1 0-10 0,-1-3 2 16,1 2-8-16,-2-2-12 0,2 1 2 0,-2 2 0 16,1-2 5-16,-2 2 3 0,-4 1-1 0,1 2 3 15,-1 1 7-15,-9 3-3 0,11-6 1 0,-11 6 1 16,10-4 1-16,-10 4 4 0,0 0-3 0,17 3 6 16,-17-3 1-16,9 4-1 0,1 0 3 0,-10-4 8 15,12 12 4-15,-2-5 0 0,2 1 4 0,2 0 2 0,2-1-2 16,-2-1 3-16,2 1-2 0,3 3 0 0,1-7 1 15,2 2-1-15,-3 1 0 0,7-2-1 16,-2-1 1-16,-5 0-3 0,6 0 3 0,-5-3-4 0,-1 0 0 16,1 0 2-16,-1 0-1 0,-3-3 0 0,1-1 0 15,-4-2-5-15,-1 0-2 0,-1-1-3 0,-5 0-5 16,1 2 1-16,-7 5-26 0,3-17-8 0,-3 17 2 16,-10-20-1-16,-4 9-1 0,-1 2 1 0,-9 0 5 15,-4-1-2-15,-5 3 5 0,5 1-1 0,-12 1 6 16,1 3 1-16,8 2 10 0,4-3-1 0,-2 6 4 15,2 3 3-15,2 0 2 0,6-5 3 0,2 6 9 16,4 1 3-16,1-1 1 0,2 4-4 0,4 2 7 16,6-2 5-16,0 4 7 0,6 8 14 0,7 1 3 15,6 7 8-15,7 0-1 0,7 1 8 0,5 3 0 16,4-1-5-16,3 1-5 0,14 10-2 0,-3 1-4 16,2-3 0-16,-16-9-5 0,2 1-4 0,-3 0-3 15,6 17-3-15,-11-13-4 0,-3-3 0 0,-2 3-3 16,-7 2 2-16,-2 6-3 0,-5-5-3 0,-5 0-3 0,-8-3-19 15,-4 0-18-15,-10-13-23 0,-2-1-31 0,-18 3-42 16,-6-5-36-16,-8-3-59 0,-9-3-121 16,1-7-365-16,-3-6 162 0</inkml:trace>
          <inkml:trace contextRef="#ctx0" brushRef="#br0" timeOffset="1851.87">2068 241 60 0,'0'0'181'0,"0"0"-15"0,0 0-12 0,0 0-15 16,0 0-7-16,0 0-10 0,0 0-16 0,0 0-3 16,0 0-12-16,0 0-10 0,0 0-9 0,0 0-10 15,0 0-1-15,0 0-6 0,0 0 1 0,0 0 1 16,0 0 2-16,49-3 1 0,-21 3 1 0,1 0-4 16,2-1-4-16,15-5 6 0,-1 1 4 0,6 0-2 15,4-3-3-15,22-1-4 0,-21 4-4 0,20-5 1 16,-21 2-5-16,3 2-3 0,-3 3-7 0,2-1 2 15,-5-3-8-15,-1 3 0 0,-2 0-3 0,-1-3-3 16,-4 5-5-16,-14-3 2 0,-1 3-5 0,-4-2-2 16,-4 4 1-16,-3 0-1 0,-5-2-7 0,-1 1 2 15,-12 1-5-15,16-3 3 0,-16 3-3 0,12 0 3 16,-12 0-4-16,0 0 0 0,17 0 0 0,-17 0-2 16,0 0-12-16,0 0-13 0,0 0-10 0,0 0-16 15,0 0-17-15,0 0-16 0,0 0-11 0,-32 20-13 0,22-14-13 16,0-1-15-16,-4-1-23 0,-2 2-34 0,-1-2-97 15,-2 1-312-15,0-1 139 0</inkml:trace>
          <inkml:trace contextRef="#ctx0" brushRef="#br0" timeOffset="2070.96">2764 356 135 0,'2'24'180'0,"1"-13"-8"15,1 3-7-15,2 1-7 0,2 5-4 0,2 1-9 16,-4 2-10-16,4-3-13 0,-4-2-10 0,5 5-11 16,-2-2-13-16,1 3-3 0,-2-4-10 0,-1 2-8 15,2-1-2-15,-3-5-8 0,-1 3-6 0,-1-2-3 16,0-2-7-16,1 2-27 0,-1-3-30 0,-1 3-23 16,-1-3-32-16,4-3-23 0,-3 0-28 0,-3-11-30 15,4 14-128-15,-1-8-302 0,-3-6 133 0</inkml:trace>
          <inkml:trace contextRef="#ctx0" brushRef="#br0" timeOffset="3273.99">3185 671 69 0,'0'0'178'0,"0"0"-17"0,0 0-12 0,12 12-13 15,-12-12-3-15,6 12-12 0,-2-2-4 0,-1 0-10 16,3 1-10-16,-1 1-5 0,1 1-10 15,1-2-5-15,-4 6-8 0,3-7-10 0,0 1-6 16,-2-1-4-16,1 1-3 0,-1-3-8 0,2 1 3 16,0-2-5-16,-3 1-1 0,-3-8-7 0,9 12 0 0,-4-7-5 15,-5-5 2-15,6 7-5 0,-6-7 3 0,7 4-9 16,-7-4 5-16,0 0-3 0,0 0-2 0,24-6-7 16,-17 1 0-16,-7 5-3 0,15-18-2 0,-4 7-2 15,-4-1-8-15,2 0-3 0,2-3-6 0,1 0 3 16,-2 0 3-16,0 0-3 0,2 2 6 0,-3 0-2 15,0-2 3-15,2 4-2 0,-2 1 0 0,3 0 1 16,-5 3 3-16,0 2-1 0,5-3 6 0,-1 3-3 16,-2 1 0-16,1 0 3 0,-1 1 0 0,-9 3-1 15,23 0 2-15,-12 0-2 0,6 1 2 0,-2 2 2 16,0 1 1-16,-2 0-3 0,7 6 3 0,-7-3-1 16,14-1-1-16,-8 1-1 0,1 1 1 0,5-2 2 0,0 2 3 15,-1-1-4-15,-4-4 3 0,0-1-5 16,6 0 3-16,-7 1-6 0,6-2 2 0,-5-1-6 15,-1 0 6-15,1-1-1 0,-4-2-2 0,2-1-1 16,-2 1 2-16,1-3 1 0,-2 1-2 0,0-1 1 0,1 1-1 16,-6-5 0-16,2 3-3 0,2 0-5 15,-2-2-7-15,0 2-4 0,-2 1 2 0,-4-3-1 16,-1 2 3-16,0 0 0 0,-2-1-2 0,-3 8 0 0,5-14 0 16,-5 14 3-16,-5-13 1 0,5 13 0 0,-7-15-2 15,-2 9 4-15,2-1 1 0,7 7 5 0,-24-7-1 16,9 2 1-16,-5 4 6 0,1 0 0 0,0-2 8 15,-1 6 7-15,-7-3 3 0,7 1 4 0,0 1 1 16,-5 2 0-16,4 1 3 0,3 0-2 0,2-1 2 16,-2 3-4-16,4 3-1 0,1-4-4 0,-1 5 0 15,1 0 1-15,1-2-2 0,2 1-3 0,-1 3-1 16,5-2 0-16,0 1 1 0,6-2-3 0,0-10 1 16,6 24-2-16,2-15 2 0,-4 2-1 0,4 0-1 15,2-2-1-15,2 1-1 0,3-3 1 0,1 0 2 16,4-2-4-16,-1 1-4 0,2-6-2 0,-2 0-8 15,7 0-5-15,-7 0-7 0,8-3 0 0,-2 0-9 16,-5-1 0-16,-2 0-2 0,0 0 1 0,1-3 3 16,-7-3-1-16,1 3 5 0,1-2 5 0,-2 1 3 15,-3-2 5-15,0-1-1 0,-1-2 6 0,-3 5 11 16,-1-2 5-16,4 0 10 0,-4 1 3 0,-1 0 8 16,-3 9 16-16,6-16 7 0,-3 10 6 0,-3 6 7 0,0 0 4 15,5-14-2-15,-5 14-2 0,0 0-4 0,3-12-1 16,-3 12-8-16,0 0-5 0,0 0-9 15,0 0-3-15,9-5-7 0,-9 5-5 0,0 0-3 16,0 0 0-16,0 0-4 0,0 0 1 0,13 21-2 0,-7-13-2 16,-1-1-1-16,-1-1-1 0,0 4-2 0,2-2 1 15,0 0-2-15,2 3 2 0,-2-2-2 0,-3 1 2 16,3-3-3-16,0 0-4 0,0 4-14 0,1-9-10 16,-1 6-7-16,2-4-10 0,-8-4-2 0,13 7-9 15,-13-7-6-15,19 3-7 0,-8-3-5 0,1 0-1 16,-12 0-1-16,21-6 2 0,-6 0 6 0,-2-3-3 0,2 2 8 15,0-2 4-15,1-2 9 0,-1 0 5 16,-3 0 3-16,1 0 1 0,1-2 16 0,-1 2 14 16,-4 0 9-16,5-2 10 0,-5 2 14 0,-5 4 4 15,5 1 9-15,-3 1 10 0,-6 5 5 0,10-10 7 0,-10 10-9 16,6-6-2-16,-6 6-8 0,0 0-4 16,8-8-6-16,-8 8-1 0,0 0-12 0,0 0-2 15,0 0 0-15,0 0 0 0,16 15-5 0,-16-15 3 0,6 14-3 16,-3-3-2-16,2-5-2 0,-4 4 2 0,4 0-2 15,-2 5 0-15,1-6-3 0,-1 4 3 0,3 0-3 16,0-1 0-16,0 3-1 0,-3-8-1 0,2 3 2 16,3-2-1-16,-2-1 0 0,5 0-1 0,-5 0 3 15,1-5-2-15,2 3 2 0,2-1-1 0,-1-3-4 16,-10-1 1-16,22-1 2 0,-8-7-2 0,1 2 1 16,-3-1 0-16,3 0 0 0,-2-4-1 0,2 0 0 15,-5-2-4-15,2 2 4 0,2-9-4 0,-4 9-1 16,-1-5 4-16,0 1-2 0,2-1 1 0,-2 3-1 15,-2 2-2-15,-1-3-2 0,1 8 1 0,-1-4-15 16,0 3-18-16,-6 7-19 0,8-12-20 0,-8 12-34 16,6-7-24-16,-6 7-21 0,0 0-13 0,7-6-33 15,-7 6-127-15,0 0-349 0,0 0 156 0</inkml:trace>
        </inkml:traceGroup>
        <inkml:traceGroup>
          <inkml:annotationXML>
            <emma:emma xmlns:emma="http://www.w3.org/2003/04/emma" version="1.0">
              <emma:interpretation id="{B6197F7E-60FD-4877-9EE2-BD099D0C5BB9}" emma:medium="tactile" emma:mode="ink">
                <msink:context xmlns:msink="http://schemas.microsoft.com/ink/2010/main" type="inkWord" rotatedBoundingBox="10508,509 17060,403 17076,1410 10525,1516"/>
              </emma:interpretation>
            </emma:emma>
          </inkml:annotationXML>
          <inkml:trace contextRef="#ctx0" brushRef="#br0" timeOffset="7439.01">9821-15 89 0,'0'0'175'0,"-17"-7"-13"15,17 7-17-15,-20-2-7 0,2 2-14 0,2 1-8 16,-4-1-2-16,0 1-6 0,-7 1-7 0,3 3 1 15,4-2-9-15,0-1-6 0,2 2-8 0,1-1-8 16,2 3-2-16,-1-2-9 0,3-2-6 0,1 1-7 16,1 3-3-16,4 0-7 0,7-6-4 15,-17 8-3-15,11-1-2 0,6-7-3 0,-9 12-3 0,9-3-3 16,0-9 0-16,0 21-1 0,6-10 0 0,2 4-5 0,-2-2 1 16,7 0 1-16,1-2-5 0,1 7 0 15,5-5 2-15,0 4-2 0,4-5-1 0,-2 1-3 16,2 2 2-16,3-4-3 0,-2 1-1 0,-8-2 3 0,8 1-3 15,-3 1-2-15,1 0 2 0,-7-1-1 16,2-1-3-16,-6 0 5 0,4-2-1 0,7 9-1 16,-7-6 1-16,3 2-3 0,-2-1-1 0,5 1 2 0,-5 5 0 15,0-1-1-15,-3-4-1 0,-1 0 1 0,-2 0 0 16,1 1 0-16,-5 1 1 0,-1 0-1 0,0 0-2 16,-1-4 2-16,-4 4 0 0,-1-6-1 0,0-9 2 15,-6 27 0-15,0-16 3 0,0-1-2 0,-4 1-2 16,-4-1 3-16,-7 4-3 0,-2-7 2 0,-4 3 0 15,0-2-1-15,0-4 4 0,2 3 2 0,-5-1 9 16,2-4 5-16,1-2 3 0,-2 2 3 0,2-4 4 16,5 0 0-16,3-1 1 0,-1-1-2 0,1-2 3 15,3 2-6-15,-1-1 0 0,4 0-2 0,-1-1 0 16,2 1-2-16,6 1-4 0,6 4-8 0,-13-9-13 0,13 9-19 16,-3-11-14-16,3 11-11 0,0 0-8 15,10-15-12-15,-10 15-11 0,24-6-14 0,-9 2-11 16,5 4-5-16,-1-3-9 0,9 3 3 0,5 2 3 15,-3-2 3-15,-2 0 2 0,5 0 17 0,7 0 10 16,1-2 7-16,-10 2 11 0,-1 2 15 0,3-4 12 16,-2 4 11-16,2-4 15 0,5 2 12 0,-8-1 8 15,0-1 7-15,-2 2 1 0,-1 0 10 0,-1-2 0 0,1 2-1 16,-8-2 1-16,0 1 3 0,1-2 1 0,-2 2-3 16,4-1-2-16,2-2-1 0,-5 4-2 0,7-5 0 15,-1 3-11-15,-1-2 3 0,4 2 0 0,-8-2-4 16,6 3 0-16,-6-5-1 0,4 3-3 15,-6-1 0-15,7-2-3 0,-6 2 4 0,-2 0-5 0,1-2 1 16,-4 1-1-16,0-1 2 0,-4 2-3 0,-2-3 0 16,-2 3-4-16,-6 4 3 0,9-10 0 0,-5 4-3 15,-4 6 0-15,0-16-3 0,0 16 0 0,-10-16 3 16,2 6-2-16,-5 2 1 0,1 1-2 0,-3 1 5 16,-4 1 3-16,-4-4 4 0,-7 7 3 0,4-3 9 15,-1 3 2-15,-14-1 4 0,13 4 3 0,-2 1 2 16,0 2-4-16,4 0-2 0,-1 0-1 0,1 2-3 15,3 0-1-15,6-1-6 0,-1 4-2 0,5 0-2 0,4-1 1 16,-2 2-1-16,0 3-1 0,3 1-3 16,5-4 2-16,0-1-2 0,3 4 2 0,0-13-3 15,3 24 0-15,5-17-1 0,-1 4 2 0,5 0 0 0,3-3-5 16,1 1 0-16,7 0 1 0,-3-4 1 0,7 1-2 16,5-6-1-16,-4 2 1 0,3-2-4 0,-1-2-3 15,1-2 0-15,1 1-2 0,-7-1-8 0,2-2-8 16,-9-1-4-16,1 1-5 0,4-6-1 0,-8 2-6 15,1 2 1-15,-3-3 0 0,-1 2 3 0,0-2 6 16,-3-1 3-16,0 5 6 0,-4-1 5 0,4 1 5 16,-9 7 2-16,9-9 2 0,-5 4-4 15,-4 5 1-15,7-5 2 0,-7 5 0 0,0 0-2 0,0 0 1 16,0 0 0-16,0 0-3 0,0 0 2 0,0 0 1 16,17 16-1-16,-13-13 1 0,1 7 3 0,-5-10 2 15,10 14 1-15,-2 0 2 0,1-7 2 0,1 1 7 16,3 3 5-16,5-3 6 0,0-3 4 0,3 1-2 15,6-1 3-15,0-3 1 0,6-2 2 0,-5-2 2 16,15-6-3-16,-5 1 0 0,2 0-7 0,2 0 5 16,-5-6-6-16,-6 2 0 0,-2 0 1 0,8-5-6 15,-3-1 0-15,-9-1-3 0,4-5 3 0,-4 6-4 16,3-11-2-16,-2 0-2 0,-1-2 0 0,-2 1-9 0,-4-6-5 16,0 0-3-16,-7 0-10 0,-3 8-6 0,2-8-3 15,-5 0-1-15,-3 8 2 0,-3-9-5 0,0 8 4 16,-2 0 0-16,-2 1 6 0,1 2 5 15,-5-4 4-15,2 3-1 0,-4 0 6 0,-1-1 4 0,-5 5 6 16,3-2-1-16,-1 2 4 0,-1 2-2 0,-3 2 1 16,5 5-1-16,-1 0 1 0,0 1 1 0,-4 2 2 15,1 7-5-15,1-3 0 0,1 1 1 0,0 5-3 16,3 0-1-16,-3 3 3 0,2 1-1 0,-1 3-5 16,1 4 2-16,1 2 5 0,0 0-9 0,3 3 5 15,-1 7 0-15,1-2 2 0,-2 3-2 0,8 2 1 16,0 10-1-16,-4-2-3 0,5 4 5 0,-2 0-2 15,7 6 0-15,-2-8 0 0,1 10 2 0,4-1 2 16,-2 1 0-16,-1-2 1 0,5-1-1 0,1-5 2 16,-2 0-4-16,2-3 3 0,1-8 0 0,1-1 0 15,1-2-1-15,3-1 1 0,1-3 0 0,1-1-2 16,5-4 5-16,0-1-2 0,5-4-3 0,0 0 2 16,6-5 0-16,-5-1 2 0,14 2-1 0,-12-6-1 0,13 0-3 15,-13-4-1-15,10 2 3 0,-9-3 2 16,2-1-2-16,-4 1-2 0,-3-3-1 0,6-2 2 15,-5 2 1-15,-2-7-2 0,0 5 2 0,-2-4 0 16,-4-4-4-16,0 0 3 0,-2 4 1 0,-4-6-2 0,-1 3 2 16,-1 5 0-16,-2-4-1 0,-3 4-1 15,-1-1 4-15,-3-1 5 0,2-1-2 0,-4 7 6 16,0 8-5-16,0-19 0 0,0 19 0 0,-10-14-1 0,4 9-5 16,-3 0-3-16,9 5 5 0,-18-4-3 0,18 4-1 15,-19 1-2-15,8-1 2 0,1 6 0 0,-2-2-3 16,3 7 0-16,-3-5 0 0,2 4-2 0,-1 0 4 15,4 1-3-15,1 3 0 0,0 2-2 0,4-1 5 16,1 0 1-16,-2-2-2 0,6 5 1 0,0-4-1 16,4 0 0-16,2 1 3 0,2 0 1 0,2-2-3 15,1 0 4-15,3-6 1 0,6 7-1 0,2-4-2 16,1 1-3-16,0-6-14 0,0-3-27 0,-1 2-44 16,2-1-28-16,-3-4-48 0,1 1-210 0,2-6-401 15,0 3 178-15</inkml:trace>
          <inkml:trace contextRef="#ctx0" brushRef="#br0" timeOffset="7808.98">12630 247 180 0,'-6'-4'272'15,"6"4"-22"-15,-15-6-18 0,15 6-26 0,-17-5-18 16,17 5-20-16,-16-4-18 0,6 3-17 0,10 1-11 0,-18 1-14 15,6 3-9-15,0 1-12 0,3-1-8 0,9-4-8 16,-24 7-12-16,15-2-2 0,0 1-5 16,2 1-7-16,-1 0-5 0,5 1-6 0,-1 1-2 0,4-9-5 15,-5 18 0-15,5-5-2 0,0-3-4 0,5 5-2 16,-1-1-2-16,1-1-3 0,4 1 3 16,0-3-6-16,3 4 1 0,-1 1-6 0,3-5 2 15,-4 2-1-15,7-5-1 0,-2 4-1 0,0-3 0 0,-2 0 0 16,-1-1-1-16,3 1 6 0,-3-2-7 0,1 0-1 15,-5-1 0-15,-2-3 4 0,1 4-4 0,-7-7 0 16,10 4-2-16,-10-4 2 0,6 7 3 0,-6-7-3 16,0 0 7-16,0 0-7 0,0 0 4 0,-19 14-11 15,9-13-18-15,-1 0-20 0,-5 0-18 0,1 2-20 16,0-2-20-16,-3-1-12 0,3-1-29 0,-1-2-21 16,5 1-21-16,-5-3-156 0,5 1-368 0,2-2 163 15</inkml:trace>
          <inkml:trace contextRef="#ctx0" brushRef="#br0" timeOffset="9423.06">12882 336 224 0,'0'0'204'0,"19"-5"-17"0,-19 5-17 0,15 0-18 0,-7 5-18 15,-8-5-14-15,11 3-11 0,-3 1-13 0,-8-4-7 16,10 13-11-16,-4-6-6 0,-1 3-7 0,1-2-7 15,0-1-4-15,0 3-4 0,-2-3-3 0,4 3-1 16,-2-1-5-16,0 4-1 0,-2-5-3 0,0 2 1 16,4-3-3-16,-4 0-4 0,2 3-2 15,-6-10 0-15,9 14-2 0,-4-7-3 0,-1 0-2 0,-4-7-2 16,9 8-3-16,-3-2 3 0,-6-6 0 0,9 7 1 16,-9-7-6-16,9 0 2 0,-9 0-3 0,0 0-1 15,19-5-4-15,-8-1 2 0,-4 2-3 0,5-6-4 16,-3 4-4-16,-1-5-11 0,4-2-4 0,-5 0-1 15,4-3-6-15,-3 1 4 0,0 2-2 0,-1-1 0 16,4-1 4-16,-4 1-1 0,-1 3 0 0,3-1 7 16,-3 4 3-16,2-2 1 0,-2 3 7 0,0 0 4 15,0 0 1-15,-6 7 1 0,5-11-5 0,-5 11 0 16,6-8-2-16,-6 8-3 0,0 0 1 0,0 0 1 16,11 0-1-16,-11 0 4 0,0 0 2 0,12 9 1 15,-12-9 3-15,7 14-2 0,-2-4-2 0,1 1 6 16,-3-1-2-16,6 0 2 0,-5 3-1 0,1-2-1 15,2 1 4-15,1 0 0 0,-1-1-2 0,-1-2-2 16,3 0 0-16,-5-2 2 0,5 0-3 0,-4 1 3 16,1-3-2-16,1 0 6 0,4-1-7 0,-4 0 1 0,2-1 1 15,-9-3-3-15,18 6-1 0,-18-6 4 16,21-1-5-16,-9 1 0 0,-12 0-8 0,24-10-3 0,-14 5-4 16,3 0-2-16,4-1-8 0,-4-4-5 0,1 2-1 15,-1-5-1-15,1 2 7 0,-4 1-2 0,2-1 3 16,0 0 4-16,-5 7 8 0,7-6 5 0,-8 4 5 15,-6 6 10-15,9-11 6 0,-5 7 6 16,-4 4-2-16,8-8-1 0,-8 8-3 0,6-7-4 0,-6 7-5 16,0 0 0-16,0 0-3 0,0 0 1 0,0 0 2 15,0 0-2-15,17 15 0 0,-17-15-4 0,6 10 1 16,-3-4 1-16,-3-6 2 0,11 16 0 0,-8-9-1 16,4 0 1-16,-1 3 1 0,5-4 2 0,-4 1-1 15,5 1-4-15,-3-2 3 0,4 0-3 0,-1-1-1 16,-3-5 3-16,8 2-3 0,-4-2 4 15,2 0-5-15,1 0 3 0,2 0-3 0,2-2 0 0,-2-3-1 16,-2-1 0-16,2-3-2 0,4 0 1 0,-2 1-4 16,1-4 1-16,-4 2-1 0,-2 1 2 0,2-2-2 15,-4 0 1-15,2 3-1 0,-3 2-1 0,-4 1 1 0,0-1 3 16,1 2 1-16,-9 4-4 0,9-7-1 16,-9 7-2-16,0 0 1 0,12-2-1 0,-12 2 0 15,0 0 4-15,0 0 0 0,0 0-2 0,8 17-1 0,-5-10 1 16,-3-7 3-16,6 17 0 0,-2-9 0 0,2 3 1 15,0-3-2-15,3 3 4 0,-1 1 0 16,3 0 1-16,1-4-3 0,-3 3 4 0,3-5-1 16,-3-1 0-16,8 0 1 0,-2 2-2 0,2-4 0 0,0-1 2 15,-1-2-1-15,1 3 1 0,2-6-3 16,2 2 4-16,-3 1-5 0,1-1 1 0,1-6 1 16,-4-2 1-16,2 2-1 0,-3-1-1 0,-2-1-2 0,4 2 1 15,-7-2 2-15,2-2 0 0,-5 3-3 0,1 0-1 16,-2-7 2-16,-2 9 1 0,-1-3-4 0,-3 9 2 15,0-18 0-15,-1 4-2 0,1 14 2 0,-8-16-1 16,1 7 1-16,-1 3-4 0,8 6 1 0,-23-11 2 16,8 4 1-16,-5 4 0 0,1-2 0 15,0 5 0-15,-1-1 1 0,1 2-2 0,-2-1 4 0,1 5-2 16,1-2-1-16,0 1 2 0,2 2-3 0,1 1 1 16,0-2 4-16,2 4-2 0,1 1-2 0,2 2 0 15,2-2 3-15,2 3-3 0,-1-1 1 0,4 1 1 16,2-2 1-16,-1 2 0 0,3-13-3 0,3 18 3 15,-1-8 0-15,5 4-1 0,-1-7 0 0,2 3 3 16,-1-2 0-16,7 0 3 0,-1-3-3 0,3-1-1 16,-1 0 1-16,3 1 1 0,2-3-4 0,-2-2 2 15,4 0 0-15,-6 0-1 0,4-2 3 0,1 0-1 0,-2-4-1 16,5-1 2-16,-5 0-1 0,4-2-3 0,0-2 0 16,-8 3 2-16,3-3 0 0,0-1-3 15,-1-1 2-15,2 0-4 0,-4 1 2 0,-2 1 0 16,1-1-1-16,-2 1 0 0,-3 4 1 0,-2 4 2 0,4-3-3 15,-4-2 0-15,-7 8 0 0,12-7-1 0,-12 7 1 16,7-3-2-16,-7 3 0 0,0 0 2 0,12-5-3 16,-12 5-2-16,0 0 2 0,0 0 2 0,0 0 1 15,8 18 0-15,-8-18 1 0,6 12 4 0,-5-6 5 16,-1-6-1-16,6 18 2 0,-3-11 1 0,-3-7-1 16,9 13 3-16,-6-6-2 0,-3-7 1 0,14 10 2 15,-10-8 0-15,3 3-4 0,-7-5 4 0,14 10-4 16,-8-9 3-16,-6-1-2 0,21 2 1 0,-21-2-4 15,18-2 2-15,-3 1-6 0,-1-4 3 0,0 0-3 16,2 2 0-16,-1-4 2 0,3 0 0 0,-2-1-2 16,5-4-1-16,-4 4 0 0,4-7 0 0,-6 6-3 15,-2-1 3-15,0-1-1 0,-1 3 1 0,0 5-3 16,-3-4 1-16,-1 4 1 0,-8 3 0 0,12-7-1 16,-12 7 1-16,7-6-4 0,-7 6 1 0,0 0-2 0,0 0 4 15,0 0-4-15,0 0 5 0,0 0 0 0,0 0 2 16,0 25 0-16,0-25 5 0,-1 16 0 0,1-16 2 15,0 21 0-15,0-14 2 0,0 4 1 0,0-11-6 16,6 19 6-16,-3-7-4 0,2-4 2 0,0 1 0 16,1-3-1-16,-6-6 2 0,13 10 0 15,-5-9-1-15,-1 3-4 0,4 0 3 0,-11-4-1 16,24-3-1-16,-8 3 0 0,-1-4-1 0,3 0-3 0,0-4-1 16,1 2-1-16,6-4 3 0,13-5-6 0,-11 0-3 15,8 0-3-15,3-1-2 0,-4-1 2 0,2 3 0 16,-8 2 0-16,-4 1 3 0,1 4-1 0,-5 2-3 15,-5-3 3-15,2 3 1 0,-2 3 1 0,-4 0 0 16,-11 2 2-16,19-1-3 0,-19 1 1 0,17 3 3 16,-10 0-3-16,1 2 5 0,2 3-3 0,2 3 4 15,3 9-5-15,-3-5-2 0,7 5-40 0,8 10-40 16,0 0-50-16,7-4-70 0,-3-2-233 0,5 0-471 16,2 1 208-16</inkml:trace>
        </inkml:traceGroup>
        <inkml:traceGroup>
          <inkml:annotationXML>
            <emma:emma xmlns:emma="http://www.w3.org/2003/04/emma" version="1.0">
              <emma:interpretation id="{583472A0-F3EC-4041-9860-CA5136BB97F6}" emma:medium="tactile" emma:mode="ink">
                <msink:context xmlns:msink="http://schemas.microsoft.com/ink/2010/main" type="inkWord" rotatedBoundingBox="17582,587 23335,495 23350,1386 17596,1478"/>
              </emma:interpretation>
            </emma:emma>
          </inkml:annotationXML>
          <inkml:trace contextRef="#ctx0" brushRef="#br0" timeOffset="10435.59">16622-121 2 0,'-18'-11'259'15,"5"-3"-13"-15,1 3-15 0,1 0-21 0,4 5-18 0,1-1-20 16,6 7-20-16,-9-11-16 0,9 11-14 15,3-13-13-15,-3 13-12 0,15-7-10 0,4 3-8 0,8 0-11 16,13 2-5-16,8 2-4 0,4 2-13 0,7 2 0 16,15 0-6-16,2 4-5 0,-3 0-4 0,3 4-5 15,-3-2 3-15,3 1-6 0,-19 0-1 16,15 7-3-16,-19-5 1 0,1 0-2 0,19 5-4 0,-21-4-4 16,1 3 4-16,-4-4-5 0,-3-1-2 0,-1 5 1 15,-6 0-1-15,-13-5-2 0,-3 1-2 0,-5-4 1 16,-5 0 1-16,-1 1-5 0,-5-2 3 0,-2 2-5 15,-4-3 6-15,-1-7-3 0,-7 19 4 0,-9-9 1 16,-5-2-2-16,-6 3 3 0,-12 2-2 0,9-8-1 16,-10 2-1-16,-2 0-3 0,11-1 7 0,-8-2-8 15,9-3-1-15,2 7-17 0,1-4-18 0,8-3-22 16,1 2-28-16,4 0-21 0,4-2-23 0,0 5-18 16,2-2-24-16,8-4-162 0,0 0-362 0,-4 7 160 15</inkml:trace>
          <inkml:trace contextRef="#ctx0" brushRef="#br0" timeOffset="10046.02">17392-41 80 0,'0'0'269'16,"0"0"-30"-16,0 0-27 0,0 0-16 0,0 0-15 16,0 0-16-16,-5 37-8 0,8-21-11 0,-1 8-10 15,-1 1-10-15,7 2-7 0,2 8-10 0,1 3-8 16,0-3-10-16,6 3-4 0,-4-3-7 0,4 1-7 15,-2-5-8-15,1 5-8 0,-4-10-1 0,3 5-5 16,-8-3-6-16,1-4-4 0,-2-2-4 0,1-1-6 16,-1-4-25-16,-1 1-19 0,-5-4-18 0,-3 3-20 15,1-6-27-15,-4 2-34 0,-3-1-40 0,-1-4-24 16,1 0-53-16,-5-7-124 0,2-1-381 0,12 0 168 16</inkml:trace>
          <inkml:trace contextRef="#ctx0" brushRef="#br0" timeOffset="10995.08">18055 458 183 0,'3'11'177'0,"-3"-11"-18"0,5 12-11 16,1-7-14-16,-6-5-9 0,6 14-10 0,-3-6-7 0,1-1-3 15,1 1-13-15,-1-1-10 0,-4-7-5 16,9 11-2-16,-4-3-5 0,1-2-9 0,-2 3-5 16,-4-9-7-16,9 9-4 0,-9-9-5 0,4 10-4 15,-4-10-2-15,6 5 2 0,-6-5-4 0,0 0-2 0,8 7 6 16,-8-7 4-16,0 0-6 0,0 0 1 0,0 0-8 16,0 0 0-16,0 0-5 0,0 0-3 0,4-30-10 15,-4 19-10-15,3 3 2 0,-3 8-5 0,8-23-1 16,-1 11 0-16,-1 0-3 0,5 2 2 0,-1 0 3 15,5-1-7-15,0 4 2 0,-2-1 0 0,2 2-1 16,5 3 4-16,-2-1-4 0,5-1 6 16,-5 5 0-16,2-2-10 0,-1 3 9 0,2-1-1 15,3 1-1-15,4 4 7 0,-3 0-5 0,-1 0 4 0,3 3-2 16,-7-1 2-16,5 1-5 0,0 1 4 0,-5-2 1 16,7 1 2-16,-5-1-4 0,2 0 3 0,-5-3 2 15,1 2-1-15,-1-3-4 0,2 1 3 0,-5-1-1 16,2 0 1-16,0 1 2 0,-2-3-4 0,2-1 5 15,-3 2-2-15,-1-2 4 0,-2 0-4 0,-12 0-2 16,19-3 1-16,-12-1 1 0,2 0-6 0,-9 4 0 16,14-9-3-16,-8 1 5 0,-6 8-8 0,4-16 2 15,-4 5 1-15,0 11-9 0,-7-18 2 0,-1 8 2 16,-1 1-2-16,-1 0 0 0,-6 2 4 0,1-3-2 16,-5 5-2-16,-2-4 6 0,-4 4-4 0,1 3 4 0,3-2 3 15,-4 4 3-15,1 0-4 0,6 4-2 16,2-3-10-16,4 4-3 0,-4-2-9 0,5 1-11 15,-1 0-18-15,6 1-15 0,7-5-9 0,-11 5-22 0,11-5-13 16,-10 8-128-16,10-8-266 0,0 0 118 0</inkml:trace>
          <inkml:trace contextRef="#ctx0" brushRef="#br0" timeOffset="11466.76">19295 65 29 0,'0'0'179'0,"-24"30"-11"0,18-17-8 0,-2 5-21 0,5 0-5 16,-3-1-14-16,2 7-4 0,-2 2-13 0,5-3 3 15,-1 2-7-15,-1 0-12 0,3-1-9 0,-1 0-6 16,2 0-7-16,-1-7-6 0,5 1-3 0,-5-1-7 15,1 2-1-15,3-6-6 0,-2 0-5 0,-1 0-1 16,4-4-4-16,-1-2-1 0,-4-7-2 0,5 15-6 16,-2-8 0-16,-3-7 0 0,7 9-2 0,-7-9-3 15,14 4 1-15,-14-4-1 0,18-2-11 0,-18 2-8 16,18-7-8-16,-5-1-10 0,3 0-8 0,-1 2-6 0,-1-5-6 16,-1 2 2-16,2 0 7 0,0-1 5 15,0 0-1-15,1 2 3 0,2-1-5 0,-3 4 8 16,3-2 3-16,-5 2 6 0,2 0 2 0,2-2 2 15,-2 3 6-15,-6 1-2 0,1 0 1 0,-10 3 0 16,19-1 3-16,-19 1 1 0,15 1-16 0,-15-1 16 16,11 6 2-16,-11-6 7 0,13 8 8 0,-10-1 10 15,-3-7 12-15,2 9 3 0,-2-9 3 0,3 12 8 0,-3-12 6 16,0 0 0-16,-8 21 2 0,2-16-4 0,6-5-5 16,-19 12-6-16,2-5-1 0,3 0-7 0,-3 0-20 15,-1 0-26-15,-3-4-34 0,-4 4-37 16,6-2-43-16,-1-2-26 0,1 1-215 0,-1-2-390 0,6 0 173 15</inkml:trace>
          <inkml:trace contextRef="#ctx0" brushRef="#br0" timeOffset="12789.27">19679 559 223 0,'15'-4'227'0,"3"1"-21"16,-1-3-7-16,4 1-17 0,-4-2-20 0,12 1-14 16,-5-1-11-16,1-3-8 0,2-1-9 0,0 2-8 15,-2-1-9-15,-1-2-7 0,6 1-12 0,-3-3-6 16,7-7-12-16,-1 1-1 0,-3-5-12 0,-5 8-1 16,6-12-9-16,1 4-8 0,-4-6-17 0,-1 2-13 15,-2-1-11-15,-10 8-14 0,9-9-7 0,-9 7-3 16,-2-1 3-16,-1 2-10 0,-3-2-3 0,-1 1 2 15,-4 1-1-15,-1-1 11 0,-3-2-2 0,0 2 1 16,-3-1 2-16,-3 1 4 0,-4 1 4 0,1 0-3 16,-5 4 2-16,1-1 4 0,-2 3 0 0,-3 0 3 15,3 6-2-15,-3-3 9 0,3 4-2 0,-1 3 7 16,1 0 2-16,2 2 2 0,-1 3-4 0,-1 0 1 16,2 2-5-16,13 0 0 0,-24 5 5 0,13 5 0 15,-3-2 4-15,0 4 2 0,5 2 0 0,0 1-2 0,0 1 9 16,0 0 2-16,2 8 4 0,1 0-5 0,1-2 0 15,-1 6 2-15,3-4-1 0,3 4-1 16,0 0-4-16,0 0 5 0,0 1 0 0,3 12-3 0,3-11 1 16,-1-2 3-16,2 7-1 0,-1-7 1 0,3-4-4 15,0-2 6-15,2 2-2 0,-1 0 1 0,4-6-3 16,-1 3 2-16,2-5 2 0,-2-1-1 0,2-4 7 16,3 5 4-16,3-4-3 0,0 1-4 0,1-2-3 15,1-1 3-15,0 0-1 0,1-2-1 0,-4-3-7 16,5 1 2-16,0-3 0 0,1 1-5 0,-5 1 0 15,-2-3 2-15,2-2 1 0,-2 4-2 0,-2-8-2 16,1 4-2-16,1-1 0 0,-1 1 4 0,-3-1-2 16,0-4-2-16,-3 0-2 0,1-1 2 0,-4 0-1 15,1-1 1-15,-4 2-1 0,2-5 1 0,-2 3-6 16,-6 7 3-16,7-21-2 0,-7 15-4 0,0 6 4 16,2-15-3-16,-2 15 0 0,-6-13-1 0,6 13 0 0,-9-12-1 15,1 6-1-15,8 6 0 0,-16-11 0 16,7 8 2-16,-1-1-2 0,10 4 0 0,-18-3-1 15,18 3-1-15,-23 3-2 0,23-3 3 0,-19 4-3 0,12-1 5 16,7-3-9-16,-14 11 9 0,7-6 0 16,1 0-2-16,6-5-1 0,-8 16 4 0,5-6 0 15,0 0 0-15,2 0 0 0,1-10-2 0,1 22 4 16,4-7-3-16,1-4 4 0,3 0 1 0,1-1-1 0,1 2 4 16,2-1-4-16,3-3 0 0,5 3 3 0,0 1-1 15,4-5 1-15,1-1 2 0,-4 0-4 0,5-5-1 16,-2 2-3-16,1 0 2 0,-2-5-2 0,4 2-5 15,-10-1 3-15,6-3 2 0,3-2-4 0,-5 0 0 16,2-1 2-16,-5 0-3 0,2-4-2 0,1 0 0 16,-5 4 4-16,-1-3 1 0,1 1-1 0,-7-1 2 15,5-2 4-15,-2 4-2 0,-5 2 13 0,-1-2 8 16,1 1 1-16,-1 1 3 0,-1 1 1 0,-6 5 3 16,12-10-3-16,-12 10 0 0,8-6-2 0,-8 6-2 15,7-5-6-15,-7 5-2 0,0 0-2 0,0 0-4 16,0 0-3-16,12-3 4 0,-12 3 0 0,0 0-3 15,7 13-1-15,-7-13-1 0,8 11 0 0,-7 0 0 16,-1-11 2-16,11 15-1 0,-10-8 3 0,5 0-3 16,-6-7 1-16,11 15 0 0,-8-7 2 0,4-1 3 15,-1 1 1-15,0-2 4 0,2-2 0 0,-8-4-3 16,10 13 2-16,-3-8-1 0,-1-1-2 0,-6-4 2 16,11 7 1-16,-11-7-2 0,13 3 0 0,-13-3 1 0,17 3-3 15,-17-3-2-15,15-3 2 0,-15 3-3 16,19-4 0-16,-7-2 2 0,1-2-4 0,-2 1 0 15,1 0-3-15,1-2 3 0,1-2-1 0,-1 0-1 16,-1 0 2-16,-3 1-1 0,6-2-1 0,-6 3-2 0,3 0 0 16,-3-2 3-16,-2 5-2 0,0-1-1 0,-1 0 6 15,-6 7 5-15,12-11 4 0,-7 6 5 16,-5 5-3-16,0 0-3 0,10-8-7 0,-10 8 1 0,0 0-3 16,6-7 0-16,-6 7-1 0,0 0-3 0,0 0 3 15,0 0-3-15,0 0 4 0,0 0-3 0,5 22-2 16,-5-22 4-16,1 16-4 0,-1-16 0 0,2 13 3 15,1-3 0-15,-2-2-1 0,-1-8-1 0,6 13 4 16,-3-8-1-16,-3-5 1 0,6 9 1 0,-6-9 1 16,11 10-2-16,-5-7-1 0,-6-3 5 0,14 7-4 15,-5-4-2-15,3-3 0 0,-12 0 4 0,26 0 0 16,-11-1-3-16,2-1 0 0,3-5 2 0,-4 0-7 16,8-2 3-16,3 0 1 0,-2-4-4 0,4-2 0 15,2 5-1-15,5-5 0 0,-9 4 0 0,-2 2-3 16,2-1 4-16,-2-2-3 0,-8 6 0 0,-1 3 0 15,0-1-1-15,-2 1 1 0,-2 3-2 0,3-3 0 16,-15 3-2-16,22 4-1 0,-15-1 3 0,2 3 5 16,5 5-4-16,-2 0-16 0,-2 3-12 0,1-1-25 15,2 9-25-15,6 0-33 0,-1 2-48 0,9 6-66 0,-6-10-187 16,7 6-452-16,2 1 200 0</inkml:trace>
        </inkml:traceGroup>
        <inkml:traceGroup>
          <inkml:annotationXML>
            <emma:emma xmlns:emma="http://www.w3.org/2003/04/emma" version="1.0">
              <emma:interpretation id="{53B932B0-FA5F-4AAC-BD3A-FF3F13BEA6A1}" emma:medium="tactile" emma:mode="ink">
                <msink:context xmlns:msink="http://schemas.microsoft.com/ink/2010/main" type="inkWord" rotatedBoundingBox="24209,481 27807,423 27823,1469 24226,1526"/>
              </emma:interpretation>
            </emma:emma>
          </inkml:annotationXML>
          <inkml:trace contextRef="#ctx0" brushRef="#br0" timeOffset="15504.9">23529-307 1 0,'0'0'218'0,"0"0"-14"0,-2-12-15 16,2 12-13-16,0 0-9 0,0 0-9 0,0-15-9 16,0 15-3-16,0 0-7 0,0 0-2 0,0 0-3 15,0 0-4-15,0 0-8 0,0 0-7 0,0 0-9 16,0 0-11-16,0 0-9 0,0 0-13 0,0 0-10 15,0 0-6-15,0 0-7 0,0 0-5 0,-25 17-4 0,7 1-3 16,-4-1-3-16,2 4-1 0,-5 7-3 16,-3 3 3-16,1 3-5 0,-5 0 1 0,4 0-5 15,4 2 1-15,0 0 1 0,2 3-6 0,6 3-2 16,2-3-1-16,7 0 0 0,-1 2-1 0,2-2 1 16,9 2-1-16,2-3 0 0,2-5-1 0,7 4-2 15,5-5-3-15,2-1 3 0,-3-7 1 0,6 4-2 0,-2-10-4 16,0 4 4-16,-1-7-6 0,0 3-7 15,1-3-20-15,-7-6-21 0,3-1-24 0,-4 2-23 0,1-4-31 16,-6-1-37-16,1-3-36 0,-1 0-256 0,-9-2-485 16,19-4 215-16</inkml:trace>
          <inkml:trace contextRef="#ctx0" brushRef="#br0" timeOffset="15946.02">23812-66 220 0,'0'0'203'16,"0"0"-18"-16,0 0-9 0,0 0-8 0,0 0-8 15,0 0-11-15,0 0-3 0,55 2-6 0,-22 3-9 16,6-5-7-16,3 0-10 0,2 4-4 0,3-2-7 15,2-3-5-15,2 1-5 0,-2 0-8 0,0-1-9 16,-4 1-6-16,-4-4-8 0,0 4-6 0,-11 0-5 16,1 0-1-16,-6 0-10 0,-8 0-3 0,2 0-4 15,0 0-5-15,-2-3-14 0,-7 1-14 0,-10 2-14 16,17 0-15-16,-17 0-18 0,15 0-24 0,-15 0-19 16,0 0-30-16,0 0-12 0,0 0-27 0,0 0-23 15,0 0-165-15,0 0-375 0,0 0 166 0</inkml:trace>
          <inkml:trace contextRef="#ctx0" brushRef="#br0" timeOffset="16143.01">24276 32 14 0,'-3'14'215'0,"0"0"0"16,-2-1-7-16,4 3-5 0,1 3-8 0,0 4-15 16,0 1-8-16,1 0-11 0,1 0-12 15,-2 1-9-15,6 2-12 0,-6-5-5 0,4 1-18 0,-4 2-7 16,0 0-10-16,0-8-5 0,0 3-4 15,0-3-13-15,0 2-5 0,0-2-3 0,-1 1-6 16,1-3-26-16,0 1-26 0,0-2-30 0,-3-2-34 16,6-3-29-16,-2 5-25 0,2-6-55 0,3-1-218 0,-6-7-422 15,18 6 187-15</inkml:trace>
          <inkml:trace contextRef="#ctx0" brushRef="#br0" timeOffset="16715.95">25306-126 73 0,'-16'1'241'16,"-2"-2"-10"-16,-1 0-8 0,-5 3-14 0,-1 2-24 15,-1-1-10-15,2 1-12 0,-4 2-18 0,1 2-13 16,8-4-10-16,-7 2-13 0,7 0-15 0,3-1-6 16,-1 4-9-16,1-3-5 0,2-1-10 0,1 2-12 0,4 3 5 15,0-3-11-15,2 0-4 0,1 1-5 16,3 0-5-16,3-8-2 0,-3 20-4 0,6-8-2 15,0-3-7-15,0 2-3 0,7 3-5 0,-1-3-1 0,4 1 0 16,4-1-1-16,-1-2-5 0,7 3 5 0,-1 1-3 16,0-2 2-16,8 0-3 0,-4-4 2 0,0 4-3 15,3-1 0-15,-5-1 0 0,4-4 1 16,-6 4-3-16,4-4 1 0,-7 1-3 0,0 1 4 0,-1-1-2 16,-3 1 1-16,-1-2-3 0,2 2 2 0,-7-4-3 15,1 1 0-15,-1 1-4 0,-4 0 6 0,4 3 1 16,-5-2-2-16,-4-6 0 0,12 14 1 0,-12-7 0 15,0-7 1-15,0 11 3 0,0-11 0 0,-6 13 5 16,-1-6 3-16,-5-3 4 0,-2 2 1 0,-2 1-2 16,-6 1 3-16,-4-1-5 0,-4-4 1 0,1 3-1 15,0-5-4-15,-1-1-2 0,-11 4 3 0,11 1-2 16,2-3 0-16,-2 2 1 0,1-5-1 0,3 4-6 16,0-2-6-16,-1 2-12 0,11-2-20 0,-2 1-24 15,5-1-17-15,-4 3-26 0,5-3-26 0,12-1-24 16,-18 2-28-16,18-2-192 0,-12 0-405 0,12 0 180 15</inkml:trace>
          <inkml:trace contextRef="#ctx0" brushRef="#br0" timeOffset="17477">25627-53 163 0,'8'-11'184'0,"-5"3"-11"0,3 0-9 15,-1 2-11-15,6-4-8 0,-5 2-17 0,1-2-11 16,-1 3-7-16,0 1-5 0,2-1-11 0,2 0-9 16,-1 2-6-16,0-2-10 0,2 3-5 0,-11 4-5 15,25-6 0-15,-12 4-7 0,1 0-3 0,8 2-4 16,-6 2-3-16,1-2-2 0,5 0-3 0,4 2-2 15,-3 3 2-15,3 0-1 0,-1-1-1 16,-1 4-6-16,1 1-2 0,1-2 1 0,-4 4-1 0,2 2 3 16,-9-2-2-16,3 0 0 0,-3-1-5 0,-2 0-2 15,-2 3 1-15,-2 2-1 0,-4-7-4 0,3 3 3 16,-5 1 3-16,-3-4 3 0,0-8 6 0,-6 19 0 0,-4-11-1 16,-4 0-5-16,-5 0-1 0,-7 1-8 15,-3 2-21-15,-10-4-21 0,7 3-24 0,6-3-25 16,-3-6-32-16,5 0-34 0,5-1-25 0,3 0-61 15,-10-1-125-15,7 0-379 0,10-2 167 0</inkml:trace>
          <inkml:trace contextRef="#ctx0" brushRef="#br0" timeOffset="17076.5">25872 66 30 0,'0'0'276'0,"0"0"-36"16,0 0-23-16,0 0-25 0,0 0-20 0,0 0-18 15,0 0-5-15,0 0-8 0,0 0-15 0,0 0-7 16,-5 41 8-16,5-25 2 0,3 0-11 0,-1 7-6 15,-2 0-8-15,0-2-6 0,0 4-6 0,3 1-5 16,0-2-5-16,0 0-12 0,3 1 0 0,-3-1-9 16,-2-1-6-16,5-2-7 0,-3 5-4 0,3-5-1 15,-3 3-1-15,-2-7-9 0,5 1-1 0,-3 1-1 0,0-3-14 16,0 0-22-16,2-1-19 0,-2-1-31 0,0-2-26 16,-3-3-31-16,3 0-29 0,-3-9-36 15,6 13-36-15,-6-13-205 0,0 7-451 0,0-7 200 16</inkml:trace>
          <inkml:trace contextRef="#ctx0" brushRef="#br0" timeOffset="18029.05">26438-262 21 0,'0'0'192'0,"0"0"-11"15,0 0-10-15,0 0-8 0,0 0-19 0,0 0-9 0,0 0-14 16,9-13-15-16,-9 13-9 0,0 0 1 0,0 0-4 16,23 18-6-16,-13-7 3 0,10 5 8 0,-4 5-8 15,3-3 2-15,1 5 3 0,5 7 1 0,2-2-9 16,-2 9-9-16,2-3-1 0,-4 6-4 0,-1-1-9 15,-3-1 5-15,-2 3-17 0,-1 2 0 0,-4-1-10 16,-2-3 3-16,-7 6-6 0,-3-3-1 0,-6 1-7 16,-7-3-19-16,-3 0-43 0,-10 0-48 0,-1 1-54 15,-7-6-61-15,-6 3-227 0,1-9-455 0,0-2 201 16</inkml:trace>
        </inkml:traceGroup>
      </inkml:traceGroup>
    </inkml:traceGroup>
    <inkml:traceGroup>
      <inkml:annotationXML>
        <emma:emma xmlns:emma="http://www.w3.org/2003/04/emma" version="1.0">
          <emma:interpretation id="{F551A0BF-D3C0-4506-8237-A4AD8F9165AD}" emma:medium="tactile" emma:mode="ink">
            <msink:context xmlns:msink="http://schemas.microsoft.com/ink/2010/main" type="paragraph" rotatedBoundingBox="3827,2339 32179,2612 32042,16752 3690,164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4A84F1-EA4D-4B32-BD78-8C25A95A4B76}" emma:medium="tactile" emma:mode="ink">
              <msink:context xmlns:msink="http://schemas.microsoft.com/ink/2010/main" type="line" rotatedBoundingBox="3818,2677 31397,2428 31413,4262 3834,4511"/>
            </emma:interpretation>
          </emma:emma>
        </inkml:annotationXML>
        <inkml:traceGroup>
          <inkml:annotationXML>
            <emma:emma xmlns:emma="http://www.w3.org/2003/04/emma" version="1.0">
              <emma:interpretation id="{2694575D-A3FE-4F99-B3C7-3D904CF55A35}" emma:medium="tactile" emma:mode="ink">
                <msink:context xmlns:msink="http://schemas.microsoft.com/ink/2010/main" type="inkWord" rotatedBoundingBox="3819,2873 7290,2842 7297,3641 3827,3672"/>
              </emma:interpretation>
            </emma:emma>
          </inkml:annotationXML>
          <inkml:trace contextRef="#ctx0" brushRef="#br0" timeOffset="106101.26">2784 2192 24 0,'0'0'108'0,"0"0"-12"0,0 0-10 0,0 0-3 15,0 0-11-15,0 0-7 0,0 0-5 0,0 0-3 16,0 0-5-16,0 0-2 0,0 0-3 0,0 0 0 16,0 0 12-16,0 0-16 0,0 0 9 0,0 0 3 15,0 0 0-15,0 0-3 0,0 0-2 0,0 0 2 16,0 0-7-16,0 0 0 0,0 0-1 0,0 0-6 15,0 0-9-15,0 0 2 0,0 0-8 0,0 0 0 16,0 0 3-16,0 0-1 0,0 0-3 0,0 0-4 0,0 0 4 16,0 0 9-16,0 0 0 0,53 1 9 15,-38-1 2-15,3 0-7 0,9-1-3 0,0-1 7 0,6-2-1 16,5 0-2-16,4-4-3 0,-3 5-2 0,1-2-2 16,-7 3-1-16,7-1-6 0,-8 0 0 0,8-5 0 15,-10 6-2-15,-1-3-2 0,-2 1-2 0,0 0-2 16,2 1-4-16,-4 3 0 0,-4-4-2 0,-3 2 1 15,1 0 1-15,-3 0-3 0,-4 2 1 0,-12 0-5 16,21 0-1-16,-10-3 2 0,-11 3-1 0,19 3 0 16,-19-3 0-16,15-3-1 0,-15 3 3 0,18 0-7 15,-18 0 5-15,10-2 3 0,-10 2-4 0,14 0-1 16,-2 2 1-16,-12-2 0 0,13 3 0 0,-13-3-1 16,15 0 2-16,-15 0-7 0,12 0-8 0,-12 0-9 0,0 0-9 15,0 0-12-15,12 0-11 0,-12 0-19 16,0 0-5-16,0 0-13 0,0 0-17 0,0 0-21 15,0 0-157-15,-33 11-308 0,15-7 137 0</inkml:trace>
          <inkml:trace contextRef="#ctx0" brushRef="#br0" timeOffset="106375.31">3297 2210 12 0,'0'0'171'0,"6"13"4"0,-2-6-14 16,-1 4-8-16,3 2-3 0,-2 5-2 0,-1 7-7 16,6 3-12-16,-6 0-5 0,5 8-12 0,-1 1-12 15,-4-1-5-15,0 2-12 0,3-1-10 0,-1-2-2 16,-4-7-6-16,-1-3-10 0,2 4-6 0,-2-3-1 16,3-4-7-16,-3-5-1 0,0 1-6 0,0 0-1 15,0-4-8-15,1 1 1 0,-1-6-2 0,2 1-3 16,-1 0-10-16,-1-10-13 0,0 15-11 0,0-15-13 0,3 13-9 15,-3-13-12-15,3 11-13 0,-3-11-16 0,8 5-20 16,-8-5-36-16,0 0-183 0,22-18-339 16,-12 7 150-16</inkml:trace>
          <inkml:trace contextRef="#ctx0" brushRef="#br0" timeOffset="107856.98">3859 2091 152 0,'0'0'168'16,"1"-11"-8"-16,-1 11-11 0,0-14-4 0,0 14-13 0,0 0-8 16,3-12-11-16,-3 12-18 0,0 0-1 15,0 0-16-15,0 0-11 0,0 0-7 0,0 0-7 16,0 0 2-16,0 0-2 0,0 0 2 0,0 0 0 0,-6 33 3 15,3-18-1-15,3 7-3 0,-3 2-1 16,2 1-2-16,1 1-4 0,-2-1-2 0,2 2-5 16,0 0 1-16,2 13 2 0,2-13-3 0,1 1-2 0,-1 6-5 15,1-8 0-15,1 2-3 0,-6-3-4 0,7 2 0 16,2 1-1-16,-1-4-1 0,-2 0 1 0,0-2-6 16,-3-3 1-16,4-3-4 0,-1 0 3 0,1 0-4 15,-1-1-4-15,-3 1 2 0,2-1-1 0,-2-2-2 16,0 0 2-16,3-2-6 0,-2-1 3 0,-1 0-1 15,0-2 3-15,0 0-7 0,-3-8 6 0,6 14-5 16,-1-6 1-16,-5-8-1 0,3 12-3 0,-3-12 2 16,4 7-1-16,-4-7 0 0,0 0 2 0,8 7-3 15,-8-7 4-15,0 0-3 0,0 0-1 0,0 0-1 16,25-14-5-16,-18 6-4 0,5-2-3 0,-1 0-7 0,1-1-7 16,1 0 1-16,-4-4-3 0,6 2-2 15,-5-1 1-15,2 1 1 0,-4-2 1 0,4 2 1 16,0 0 6-16,-5 1 3 0,1 1 0 0,-2 0 0 0,-1 2 2 15,1-3 2-15,-1 5 1 0,-1 0 2 0,-4 7 2 16,8-12 0-16,-8 12 0 0,4-10 5 0,-4 10-3 16,3-10 1-16,-3 10-2 0,0 0-1 0,5-7-1 15,-5 7 3-15,0 0-1 0,7-5 0 0,-7 5 3 16,0 0-2-16,12-4-1 0,-12 4 1 0,0 0 2 16,0 0 0-16,26 6 0 0,-19-3 0 0,3 1 0 15,-10-4-1-15,20 9 2 0,-10-3 2 0,7 2-1 16,-1-1 4-16,-4 1-1 0,4-2 2 0,-4 0 0 15,2 1 0-15,-1 2 0 0,4-3-1 0,-5 1 0 16,-1-4-2-16,-2 4 3 0,3-3 0 0,-1 2-1 16,-2-2 0-16,4 0 3 0,-2-1-3 0,2-1 0 0,2 1 0 15,1-1 4-15,1-2-7 0,2 0 7 16,1 0-4-16,-1-5 3 0,5 5-6 0,-5-2 2 16,1-2 1-16,-1-1-2 0,0 1 0 0,-4-1 1 0,3 2-3 15,-3-5-6-15,-2 2-4 0,1 1-1 0,-5 0 0 16,3-3-3-16,0 0 1 0,-6-1-9 0,3 3 0 15,-5-4-4-15,1 2-1 0,-5 8 1 0,3-18 4 16,-3 8-2-16,0 10-3 0,-8-19 2 0,1 12-1 16,-1 1 1-16,2-4 4 0,-7 2-1 0,4 5 6 15,-5-3 1-15,-1-3-2 0,2 3 7 0,0 6 3 16,-1-2 3-16,14 2-2 0,-22 0 10 0,11 2 3 16,2 2-5-16,-2-2 1 0,11-2-1 0,-17 11-2 15,10-4 4-15,-2 1 2 0,1 6-1 0,5-5 1 16,-1 2-1-16,4-11-1 0,1 27-2 0,2-18 3 15,2 5 1-15,4 0 0 0,-2-3 4 0,2 6-1 16,5-3-6-16,6-3-1 0,3 2 7 0,-2-1 3 16,1-2-5-16,5-1 3 0,4-2-1 0,5-1-5 0,-5-2 8 15,10-1-10-15,0-3 8 0,-2 3-1 0,-9-3-3 16,-2-5 1-16,5 4-3 0,-6-3 5 16,-2-2-4-16,2 3-8 0,-7-5 12 0,-3 3 1 0,0-3-4 15,-5 1-3-15,3 0 5 0,-6 1-2 0,1 1-2 16,-1-2-3-16,-3 1 13 0,1 1 2 15,-7 5 7-15,11-8-5 0,-11 8-2 0,7-7-1 0,-7 7-3 16,8-4-5-16,-8 4 2 0,0 0-2 0,0 0-1 16,0 0 0-16,24 8-1 0,-24-8-1 0,15 9 1 15,-9-6-1-15,1 4-3 0,5 1 2 0,-2-1 5 16,4 1-3-16,-4 3-1 0,2-2 0 0,-1 0-1 16,1 2 1-16,-2-4-1 0,-1 0 1 0,-3 3 3 15,1-6-7-15,-1 3 2 0,-6-7-7 0,6 14-2 16,-1-8-7-16,-5-6 1 0,0 0-4 0,0 0-4 15,-9 18-6-15,9-18-3 0,-11 2 2 0,11-2-2 16,0 0-1-16,-22-2 2 0,22 2 4 0,-10-9 1 0,10 9 5 16,-9-11 0-16,9 11-1 0,-5-15 0 0,2 8 8 15,3 7-2-15,3-19 3 0,-3 19 3 0,8-19-3 16,-5 6 2-16,7 3-6 0,2 0 11 0,1 1 1 16,1-1-1-16,1 3 5 0,-2-4-1 0,6 4 4 15,-2-1 3-15,2-4 7 0,1 4-2 0,4-1 2 16,-1 1-2-16,4 1 6 0,-1-2-7 0,-3 0 11 15,6 2-7-15,-5 0-1 0,4-3 5 0,-3 3-2 16,5 0 1-16,0 1 0 0,9-5-4 0,-11 6 0 16,0-3 3-16,2 0-4 0,-3 4-1 0,-5-3-1 15,1 3-1-15,-7 1 0 0,4-2 0 0,-11-4-1 16,4 2 2-16,-3 5-2 0,-1-5-2 0,-3 2-2 16,2-1-1-16,-8 6-3 0,3-11 6 0,-3 11-5 0,0 0-5 15,0 0 4-15,-12-20-4 0,1 16-3 16,11 4-5-16,-22-2 7 0,9 0-1 0,-7 4 1 15,4-2-1-15,-1 2 2 0,4 2-3 0,-6 2 6 0,4-2-3 16,-5 6 0-16,7-5 0 0,-3 3 7 0,5 1 0 16,-1-2 2-16,5 6-2 0,1-3 3 15,0 0-3-15,4 5 4 0,-2-2-5 0,7 1 12 0,0 1 3 16,3-2 6-16,1-1 6 0,5 1 2 0,2-2-1 16,0 3-2-16,3-4 2 0,4 1-4 0,1 2-1 15,0-1-6-15,-2-6 3 0,2 5-3 0,-5-4-9 16,2 0-23-16,0-1-29 0,-5 0-31 0,-1 3-47 15,4-7-36-15,-8 1-193 0,3 1-376 0,-5-2 166 16</inkml:trace>
        </inkml:traceGroup>
        <inkml:traceGroup>
          <inkml:annotationXML>
            <emma:emma xmlns:emma="http://www.w3.org/2003/04/emma" version="1.0">
              <emma:interpretation id="{024C24DC-89CA-4CC2-A6DD-81DC82C613B2}" emma:medium="tactile" emma:mode="ink">
                <msink:context xmlns:msink="http://schemas.microsoft.com/ink/2010/main" type="inkWord" rotatedBoundingBox="8245,3205 10405,3185 10408,3502 8248,3521"/>
              </emma:interpretation>
            </emma:emma>
          </inkml:annotationXML>
          <inkml:trace contextRef="#ctx0" brushRef="#br0" timeOffset="109414.93">7307 2584 192 0,'0'0'199'0,"0"0"-19"0,0 0-19 0,0 0-9 16,3 12-18-16,-3-12-17 0,0 0-6 0,10 4-12 15,-10-4-8-15,15 4-18 0,-7-1 1 0,-8-3-6 16,12 5-7-16,-2-1-5 0,-10-4-5 0,19 3 0 15,-5-1-10-15,-2-2-7 0,1 0 0 0,7 0-4 16,-4 0-1-16,0 0-3 0,4-2 0 0,-7 2-4 16,7-3 0-16,-5 2-8 0,-2-3 3 0,0 1-1 15,4 0-1-15,-4-2-6 0,-4 2 2 0,5 0-6 16,-8-3 2-16,7-3-4 0,-7 3-4 0,0-1-3 16,-6 7-2-16,7-14-12 0,-7 14 5 0,0-15 1 15,0 15-3-15,-7-17 1 0,1 10-4 0,6 7 2 0,-16-18 5 16,2 11-2-16,-1 1 3 0,-6-5-1 0,2 8 4 15,-9-1 5-15,5-3 3 0,-1 1 7 0,-4 5 2 16,3-3 3-16,1 2 1 0,-2 5 5 0,10-3-3 16,-3 7 1-16,-1-4-3 0,7 1-2 15,-2 3 6-15,-1-4-3 0,5 6-4 0,-2-1 1 0,1-1-6 16,4 4 0-16,-1-6-3 0,3 4 3 0,-1 1-1 16,4-3 1-16,-3 3 1 0,6-10-1 0,0 19 1 15,0-8-4-15,3 0 2 0,0-2 3 0,3-2 0 16,4 4-2-16,-1-3-3 0,5-1-3 0,2-1 6 15,1 0-4-15,-1-1-1 0,3-1 4 0,7-2-10 16,1-1 2-16,-2-1-2 0,0 0-4 0,-1-3-2 0,1 1-6 16,1-1 0-16,-7-2-8 0,1 0 8 0,-4 0-3 15,9-5 3-15,-7 5 3 0,-3-4-2 16,-1 1 1-16,2-1 6 0,-3-2-1 0,2 4 4 0,-4 0-1 16,-1-1 7-16,-1 1 2 0,-3 4 6 0,2-2 2 15,-8 5 3-15,9-8 2 0,-9 8 1 16,10-7 0-16,-10 7-9 0,0 0 4 0,9-4-5 0,-9 4 3 15,0 0-3-15,0 0 1 0,0 0 1 0,16 12-2 16,-10-6-1-16,-6-6-5 0,8 14 5 0,-2-7-1 16,1 4-2-16,2 0 1 0,2-1-1 0,-2 1 2 15,-2-4 0-15,5 4 2 0,-2-3-3 0,-1-1 2 16,5 2 0-16,-5-3 1 0,-2-3-7 0,2 2 2 16,4-3-3-16,-13-2-3 0,20 4-3 0,-8-1-10 15,-12-3 10-15,18-3-1 0,-6 3-2 0,-12 0 1 16,19-5 3-16,-9-1-2 0,-1 4-1 0,2-5 3 0,-2 2-3 15,4-1 1-15,-4 0 4 0,2 1-1 0,-4-1 0 16,2 3-4-16,-9 3 2 0,16-9-5 16,-10 7 11-16,-6 2-7 0,17-4 4 0,-17 4 5 0,13-2-3 15,-13 2 0-15,12 0-1 0,-12 0-2 0,0 0 7 16,14 6-1-16,-8 0-2 0,-6-6 2 16,10 8 3-16,-4-4 2 0,-6-4-3 0,10 9-1 0,-1-3 6 15,-3 2 0-15,-6-8 0 0,11 10 2 0,-4-4-2 16,-1-1 0-16,-6-5-3 0,12 10 2 15,-4-7 1-15,-8-3-5 0,8 8 4 0,-8-8 0 0,11 4-2 16,-11-4 1-16,0 0-2 0,0 0 1 0,0 0-7 16,22-12 5-16,-16 6-7 0,-6 6-1 0,8-12-7 15,-2 6-2-15,1-7-2 0,-1 1-1 0,3 0-7 0,-1 1 3 16,0 0 0-16,0 2 5 0,4-2-6 16,-5-4 11-16,5 5 1 0,-4 4-1 0,-2-3 6 15,4-1-4-15,-1 3 6 0,0-1 3 0,-2 2 6 0,4 1-3 16,-5-1 4-16,6 3 1 0,-2-1 1 0,-1 1-8 15,2 0 3-15,-11 3-1 0,22 0 4 0,-12-2-3 16,4 2-2-16,-14 0 4 0,25-5 3 0,-10 5-2 16,3-4-1-16,-2 8-8 0,4-8 8 0,-1 4-1 15,1 0 6-15,5-2-6 0,2 2 1 0,-12 0 1 16,7-1-6-16,-4-3 6 0,0 1 1 0,-2-1-9 16,1 1 6-16,-4-4 3 0,-2 4-1 0,-3-1 1 15,-8 4-4-15,17-7 1 0,-11 1-4 0,-6 6 5 16,9-8-2-16,-9 8-11 0,4-10 0 0,-4 10 0 15,0 0-2-15,0 0 0 0,-19-14-2 0,8 10 5 16,1-2-2-16,-5 3-1 0,-1 3 1 0,-4-1 2 16,-2 1-1-16,-5 1-1 0,2 4 8 0,-1 0 0 0,3-1 2 15,-3 2 7-15,1 0 0 0,7 2-1 16,0 2 2-16,5-3-2 0,-4 4 0 0,8 2 4 0,-4-1-3 16,4 1-2-16,1 0 2 0,5 2 7 0,3-6 9 15,0 3 11-15,6 3 9 0,5-3 5 0,8 3 6 16,4 1 1-16,6-5 9 0,0 0 2 0,14 3-2 15,0-1-4-15,6 0-7 0,4-8-3 0,-4 6-4 16,3-6-4-16,0-3-5 0,-4 2-3 0,3 2-7 16,-5-6 4-16,-3 3-20 0,-11-2-23 0,0-1-24 15,-3 4-35-15,-2-3-31 0,-5-2-41 0,0-3-45 16,-8 1-215-16,1-2-435 0,-5 2 193 0</inkml:trace>
        </inkml:traceGroup>
        <inkml:traceGroup>
          <inkml:annotationXML>
            <emma:emma xmlns:emma="http://www.w3.org/2003/04/emma" version="1.0">
              <emma:interpretation id="{048E8276-3D6A-45B4-912F-01A1DC0AC1CE}" emma:medium="tactile" emma:mode="ink">
                <msink:context xmlns:msink="http://schemas.microsoft.com/ink/2010/main" type="inkWord" rotatedBoundingBox="11960,2816 12954,2807 12960,3469 11966,3478"/>
              </emma:interpretation>
            </emma:emma>
          </inkml:annotationXML>
          <inkml:trace contextRef="#ctx0" brushRef="#br0" timeOffset="111239.87">10925 2206 71 0,'0'0'90'0,"0"0"-3"15,0 0-16-15,0 0-8 0,0 0-12 0,0 0-9 0,0 0-2 16,0 0-12-16,0 0-7 0,0 0 2 16,0 0 2-16,0 0-6 0,0 0 0 0,0 0 3 15,0 0-1-15,0 0 3 0,0 0 0 0,0 0 3 0,0 0 7 16,0 0-3-16,0 0 13 0,0 0-4 0,0 0 3 16,0 0 4-16,0 0 1 0,0 0 3 0,0 0-3 15,0 0 0-15,0 0 0 0,0 0 5 0,0 0-7 16,0 0 0-16,0 0-1 0,0 0 1 0,0 0-2 15,0 0 0-15,0 0 0 0,0 0 0 0,0 0-8 16,0 0-3-16,0 0 5 0,0 0 1 0,0 0-2 16,0 0 1-16,0 0 2 0,0 0-3 0,0 0-5 15,0 0 0-15,0 0-4 0,0 0 0 0,0 0-5 16,0 0 0-16,0 0-1 0,0 0-2 0,0 0-6 0,0 0-1 16,0 0-3-16,0 0 0 0,0 0-3 0,0 0 2 15,0 0-5-15,0 0 3 0,0 0 0 16,13 24-1-16,-13-24 1 0,6 9 5 0,-6-9 3 0,6 12 10 15,-3-5 3-15,2 1 1 0,2 3-4 16,-2-1 1-16,-2 3 1 0,4 1 6 0,-1 3-1 0,0 1 2 16,-1 4 0-16,-2-6 2 0,3-1 1 0,0 9-1 15,-2-3-5-15,-2-4-4 0,-1 1-3 0,2-5 5 16,-2 4-3-16,1 1 3 0,-1-6-3 0,-1 1-1 16,3 1-1-16,-1-4 1 0,2 5-2 0,-2-8 3 15,-1 3-3-15,-1-10-3 0,2 14 0 0,-2-14 2 16,3 13-6-16,-3-13 0 0,1 11-2 0,-1-11-3 15,0 0 1-15,5 11-1 0,-5-11 2 0,0 0 1 0,0 0-3 16,1 7 3-16,-1-7 0 0,0 0-4 16,0 0 6-16,0 0 6 0,0 0-1 0,0 0 3 15,0 0-4-15,0 0-2 0,0 0-1 0,0 0-2 0,0 0-5 16,0 0 1-16,-24-24-4 0,17 17-12 0,1 1-2 16,-1-5-3-16,1-3-7 0,-2 1 0 0,1-2-5 15,-2-4 0-15,4 3-9 0,-1-7 3 0,3 5-1 16,-1 2 5-16,-1-8 0 0,4 1 2 0,2 7-2 15,-1-4 6-15,6 3 1 0,-1-5-2 0,-2 4 4 16,1 5 1-16,-2-1 2 0,1-3 3 0,0 5-3 16,-2-1 5-16,2 2 1 0,-1 0-1 0,-2 11 2 15,1-13 0-15,2 3 2 0,-3 10 1 0,2-14 5 16,-2 14 5-16,1-12-2 0,-1 12-1 0,0-10 0 0,0 10 1 16,0 0-4-16,0 0 1 0,0 0-1 15,2-11-2-15,-2 11-2 0,0 0-2 0,0 0 1 16,0 0-4-16,0 0 2 0,0 0 1 0,0 0-1 0,0 0 4 15,0 0-2-15,29 16 3 0,-20-6-3 16,2 0 0-16,2-2 1 0,1 5 2 0,5 0 2 16,2 5 1-16,1-5-6 0,2 3 7 0,2 1-2 0,-4-1 1 15,3 0 1-15,1 0 3 0,6 5-4 0,-8-6 1 16,2 2 3-16,-2-3-1 0,-1-3-1 0,4 3 3 16,-1-2-6-16,-3-2 3 0,0 3 2 0,-2 0 0 15,-3-6-5-15,-1 3 2 0,0-3-1 0,2 0 0 16,-4-1 1-16,3-1 2 0,-3 0 0 0,3 0-1 15,0-1-5-15,-3 2 3 0,1-1-1 0,-2-1-2 16,2-2 0-16,-4 3 4 0,-3-1-1 0,0-2 0 16,3 0 2-16,-12-2-6 0,19 2 5 0,-19-2-1 15,15 0-1-15,-15 0 2 0,16 0-2 0,-16 0 3 16,15-2-1-16,-15 2 0 0,14-9 0 0,-7 7-1 16,-7 2 0-16,14-8 3 0,-8 4-5 0,-6 4 4 15,12-14-3-15,-9 7-2 0,2 0 5 0,-5 7-2 0,11-22-4 16,-5 9 8-16,-5 2-7 0,2-2 3 0,0 0 0 15,0-1 0-15,0-1-1 0,-3-2 1 16,2 3-3-16,-2-4-1 0,1-6 3 0,-2 6-3 0,-1-7 1 16,-2 2 3-16,2-2-3 0,-2 1 1 0,-2 0 3 15,-2 2 0-15,1 0-3 0,0 2 1 0,-4-1 2 16,2 4 0-16,3 0-2 0,0 1 3 0,0 1-1 16,0 0-1-16,3 1-5 0,-1 7 11 0,1-4-2 15,3 11-3-15,-5-18-2 0,2 12-14 0,3 6-18 16,-4-9-26-16,4 9-34 0,0 0-16 0,0 0-16 15,0 0-29-15,0 0-37 0,0 0-55 0,0 0-134 16,0 0-409-16,0 0 182 0</inkml:trace>
        </inkml:traceGroup>
        <inkml:traceGroup>
          <inkml:annotationXML>
            <emma:emma xmlns:emma="http://www.w3.org/2003/04/emma" version="1.0">
              <emma:interpretation id="{C88F3B06-4F44-4541-8B8A-2369D8C532D2}" emma:medium="tactile" emma:mode="ink">
                <msink:context xmlns:msink="http://schemas.microsoft.com/ink/2010/main" type="inkWord" rotatedBoundingBox="14369,3060 19037,3018 19048,4168 14380,4210"/>
              </emma:interpretation>
            </emma:emma>
          </inkml:annotationXML>
          <inkml:trace contextRef="#ctx0" brushRef="#br0" timeOffset="112708.89">13601 2248 132 0,'0'0'200'16,"13"10"-14"-16,-3-5-17 0,-1 2-15 0,0 2-14 15,0 2-13-15,-4-1-12 0,-1 4-9 0,2-1-11 16,-3 0-7-16,0 2-8 0,-4 3-6 0,1-2-2 16,-2 0-10-16,-2-1-4 0,-4 5-2 0,-5 1-7 15,-1-11 1-15,1 4-7 0,-8 0-4 0,2 0-1 16,2-3-6-16,-5 0-1 0,3-4 2 0,1-1-3 15,-2 1-4-15,2-1-1 0,-1-2-4 0,3-3-2 16,2-1 3-16,-1 0-6 0,2-5 0 0,1-3 1 0,4 2-4 16,-3-4-2-16,3 3-4 0,5-7-1 0,-3-2-3 15,3 1-5-15,6-2-2 0,0-7 0 16,5 9-2-16,0-7-2 0,0 6 3 0,1 2 0 0,4 0-3 16,-1 1 6-16,9-2-5 0,-7 5 1 0,2-1 3 15,11 0-4-15,-12 4 2 0,4 0 1 0,-2 1-1 16,2 1 3-16,-1 4-2 0,1 0-2 0,1 2 1 15,6 0 5-15,-3 4-5 0,-5 2 1 0,-2 0 0 16,9 5 2-16,-5 3-2 0,1 1-3 0,1 2 8 16,-4 4-6-16,-2 0 1 0,7 9 3 0,-4 0-1 15,-4 4 5-15,3 0-1 0,-5-3 0 0,1 3 0 16,-1 2 2-16,1 2-4 0,-2-1 7 0,0 2-7 16,-4 1 2-16,6-2-1 0,-7 5 3 0,1-2 0 15,2-5 3-15,-2 3-7 0,2-4 3 0,-2 1-2 0,-5-6 1 16,1-4 3-16,-1-1-4 0,0 2 5 15,-3-3-2-15,-3 3-2 0,-1-7-4 0,-1-4 2 0,-2 1 4 16,1-1 2-16,-6-4 1 0,0 2-1 0,-2-5-2 16,-1 1 0-16,-4 3 1 0,0-4-4 0,-4-4 3 15,-2-3-4-15,0 1 5 0,5-3-5 0,-4-1 3 16,-1-1-3-16,-2-3 5 0,3-1-8 0,5 1 7 16,4-2 2-16,-3-5-3 0,2 0 7 0,4 4 0 15,3-7 1-15,-2 1-4 0,8-2-1 0,0-3-1 16,3 1-1-16,5-5 1 0,4-3 0 0,7 3-2 15,-1-4 0-15,5 3 1 0,5-5-5 0,-3-1 4 16,5 3 1-16,6-2-4 0,0 2 4 0,4-2 0 16,-3 1-5-16,1 1 1 0,-1-1 0 0,-1 3 0 15,-3 0-3-15,-1 0-1 0,1-1 3 0,-9 4 4 16,6-7 0-16,-8 6-1 0,-4 1-2 0,3 1 0 0,-3-5 2 16,0 1-2-16,-3 4-2 0,0-5-2 0,-5 4 3 15,1-1 1-15,-1-2-1 0,-2 3 1 16,-4 4 0-16,-1 0 2 0,-1-1-3 0,-1 4 2 0,-1-3-9 15,-3 3 6-15,2-3 2 0,-2 10 3 0,-3-6-2 16,4 7 3-16,-4-4-6 0,0 2-1 0,-4 1 2 16,0 1 2-16,1 3 2 0,12 3 0 0,-27-2-1 15,13 4 1-15,0 1-2 0,-3 2 2 0,4 0-2 16,-1 5-3-16,1 1 3 0,2-2 1 0,-1 8-2 16,5 4 3-16,1-4-3 0,5 0 0 0,-2 1 0 15,6 6 3-15,1 0 0 0,6 0 2 0,5-2 0 16,3 1 3-16,3-4-3 0,0 0 0 0,13 2-4 0,4-2-2 15,0-4-7-15,1-2 6 0,1-3-6 0,-2-3 1 16,5-4 0-16,-3-2 1 0,-1-1-4 16,-6-3-3-16,-3-2-6 0,-4-2 1 0,0-1-5 15,-2-3 0-15,-2-2 2 0,-3 1 0 0,1-5 4 0,-7 5-1 16,2 0 2-16,-4-2 4 0,-1 1-2 0,-1 2 3 16,-2-1 6-16,-1 0 5 0,-4 2 6 0,1 4 4 15,-3 6 3-15,10-11 0 0,-10 11-4 0,6-10-4 16,-6 10 1-16,0 0-8 0,6-4 2 0,-6 4 3 15,0 0-1-15,0 0-4 0,0 0 2 0,14 21 5 16,-13-15-4-16,4 4 0 0,-2-1 4 0,3 1-7 16,1 1 6-16,4 2-2 0,-1-4-2 0,6 1 5 15,-1-2-2-15,0-2 0 0,5-3 3 0,5 3-5 0,-4-2 1 16,6-3 0-16,2-1 2 0,-2-2 1 0,-3-1 0 16,2-3 3-16,-1 4-7 0,0-3 7 15,-5-1-2-15,-5 3 2 0,2-6 0 0,-2 1 1 0,-6-1 0 16,3-4 3-16,-1 2 3 0,-4-2-3 0,-5 3 3 15,2-3-1-15,-7 0-2 0,0-3 4 16,-7 3-3-16,-4 0 4 0,-7 0-5 0,2 1 5 0,-6 2 0 16,-2 1 0-16,-2 5 1 0,1-3-2 0,-2 3-2 15,2 4 1-15,0-1-4 0,-1 2-1 0,8 3-3 16,2-1 4-16,0 3-13 0,5 3-14 0,1 0-20 16,4 2-7-16,0 0-19 0,3-3-20 0,0 7-16 15,6-7-23-15,0-8-30 0,15 19-208 0,-3-11-389 16,3 2 173-16</inkml:trace>
          <inkml:trace contextRef="#ctx0" brushRef="#br0" timeOffset="113002.88">15583 2547 55 0,'12'-1'218'15,"-12"1"-21"-15,0 0-17 0,11-4-22 0,-11 4-16 0,0 0-14 16,20 1-10-16,-11 2-16 0,6-7-7 0,-15 4-7 15,22 0-15-15,-7-1-3 0,1 1-5 0,1 0-7 16,2-4-7-16,-2 2-4 0,2 1-3 0,-1-6-14 16,-2 4 8-16,1-1-4 0,-2 1-2 0,-2-3 0 15,-2 1-3-15,2-2 4 16,-6 0-3-16,-1 0-1 0,-1-3-3 0,-5 10-3 0,0-18-4 0,0 18-6 16,-11-24-1-16,-1 11-1 0,-1 1-4 0,-5 2 2 15,-4-1-2-15,-4 4-2 0,1 0 0 0,-3-1-3 16,1 3-2-16,-1 1-7 0,-2 3-7 0,3 2-8 15,2 3-12-15,1-1-15 0,4 1-8 0,2 3-15 16,3 3-17-16,4-5-18 0,-3 8-15 0,5-2-169 16,3-2-315-16,0 2 141 0</inkml:trace>
          <inkml:trace contextRef="#ctx0" brushRef="#br0" timeOffset="113320.13">15717 2612 196 0,'16'4'185'0,"-8"-1"-15"15,-8-3-13-15,12 4-14 0,-5 2-15 0,1 1-12 16,1-2-2-16,2 5-9 0,0 1-19 0,-2 4-3 16,4 0-4-16,1 6-9 0,-1 1-3 0,1 3-7 15,-3 1-7-15,3 8-3 0,-1-1-3 0,-1-5-8 16,0-1 0-16,-1 7-4 0,-1-8 1 0,3 8-8 16,2-2 3-16,-4-5-6 0,-2-2 3 0,0-1-2 15,0-1-1-15,-6-1-4 0,1-2 0 0,-2-3-3 16,-2-1 1-16,-2-1-2 0,-1-2 1 0,-1-6 0 15,-8 4-5-15,-3-1 0 0,-3-4 1 0,-1-2 0 0,-10 1-6 16,-1-5 0-16,1-1 4 0,-1-3-5 0,-8-1 5 16,1-4-5-16,-2-5 1 0,11 4 0 0,-2-3-4 15,6-2-10-15,5-2-11 0,-2-1-10 0,5 0-10 16,8 0-4-16,5-6-23 0,3-1-19 0,8-2-15 16,5-8-17-16,6-2-11 0,8-2-44 0,0 3-114 15,6-2-305-15,6 1 135 0</inkml:trace>
          <inkml:trace contextRef="#ctx0" brushRef="#br0" timeOffset="114260.99">16127 2596 81 0,'25'-12'200'0,"-4"1"-8"0,-3 3 9 0,-4-2 5 16,-1 3-1-16,-1 1-2 0,-5-1-8 0,1 2-14 15,-8 5-13-15,13-7-17 0,-13 7-20 0,8-6-13 16,-8 6-15-16,0 0-13 0,12-1-7 0,-12 1-9 16,0 0-7-16,0 0-7 0,7 11-7 0,-7-11-4 0,5 16-2 15,-4-6-8-15,1 2-4 0,2 0-3 16,-3 1-5-16,1-3 2 15,1 1-5-15,-2-1-3 0,1-1-5 0,-2-9-8 0,6 19-9 0,-5-12-7 0,4-1-5 16,-5-6-5-16,4 11-4 0,-4-11 6 0,0 0 2 16,0 0-6-16,5 7-14 0,-5-7 7 0,0 0-2 15,0 0 2-15,0 0-12 0,12-33-2 0,-8 17 8 16,-2 1 3-16,4 3 4 0,-3-4 2 0,3 0 0 16,0-1 4-16,1-1 1 0,-1 4 1 0,0-3 2 15,1 3 2-15,1-1 1 0,1 2 3 0,0 4 0 16,1 0-2-16,-1 3 4 0,-1-1 1 0,2 3 0 15,-1-2 1-15,3 3-3 0,-12 3 1 0,22-1 3 16,-5 2-1-16,-4 2 1 0,2 3-1 0,0-2-5 0,1 7 10 16,2-8-2-16,5 11 3 0,-1-5 0 15,3 3 3-15,-2-2-2 0,2-1 1 0,2 2-1 16,-8-4-2-16,7 0 3 0,-1-2-4 0,2-2 4 0,-8 0-2 16,5-3-1-16,-4 0 4 0,-1 0-1 0,-1 0-2 15,-2-2 0-15,1 1-1 0,-2-6 1 16,-6 3 1-16,1 0-4 0,-1-3-2 0,1 1-7 0,-2-5-4 15,-2-2-4-15,0 1-6 0,-6 3 1 0,1-5-3 16,-1 14 8-16,-4-24-1 0,4 16 5 0,-5 0-1 16,5 8 0-16,-12-18 2 0,5 11 2 0,-5-1 7 15,0 1-5-15,-1 0 5 0,-2 5 2 0,-3 2 3 16,-2-2-4-16,4 2 3 0,0 2-2 0,-1 0 4 16,-1 4 0-16,2-1 1 0,-1 1-3 0,3 1-1 15,0 1 1-15,1 2-1 0,1 0-1 0,0 1 4 16,3-1 3-16,3 4-3 0,1-4 0 0,2 3-3 15,3-3-1-15,0-10 1 0,6 15-9 0,0-7-4 16,2 2-6-16,4 0-8 0,1-2-1 0,1-2-4 0,1-2 2 16,5 1-7-16,0-3 5 0,4 0 8 15,4-4 4-15,-1 4-5 0,0-6 0 0,0 0 8 0,-1-1 3 16,1-1-4-16,-1-5 15 0,2 3 5 0,-3-3-1 16,-4-1 4-16,3-2 5 0,-2 3 6 15,-2 4 6-15,-5-3 7 0,-2 7 8 0,1-4 2 0,-4 1 0 16,-1 2-5-16,-9 4-2 0,12-7-4 0,-12 7-8 15,12-4 3-15,-12 4-3 0,0 0-3 16,0 0-4-16,13 10 4 0,-10-3-6 0,0 4-1 0,-3-11 5 16,3 20 0-16,0-9-3 0,-1 0-4 0,-2-2 2 15,1 6 1-15,-1-5-2 0,8 4-3 0,-4-6 2 16,1 2 3-16,-1 0-6 0,2-3 1 0,-6-7 2 16,10 8 0-16,-1-4 1 0,-1-1-3 0,-8-3 0 15,19 5-3-15,-7-5 3 0,-12 0-1 0,21-5-3 16,-6 2 2-16,1-1 1 0,-2-1-2 0,1-2 1 0,0-1-6 15,1-1 7-15,-1 2-4 0,0 0 0 0,3-1 1 16,0 1-1-16,-5 0 3 0,2 1-3 0,-3 6-2 16,-2-3-1-16,-10 3-3 0,20 0 5 0,-10 3 0 15,-10-3 0-15,17 7 1 0,-8 0 4 0,-1 4 10 16,3 4 6-16,-7 1-2 0,5 6 3 0,-1 2 2 16,-2 4-2-16,-2-1 6 0,5 8-4 0,-4 4 0 15,1-3-3-15,0 4 1 0,1-3-5 0,-1 0 4 16,4-1-3-16,-4-2 0 0,2 1-4 0,-2-9 0 15,1 1 2-15,1-3-3 0,1 0-2 0,-3 0-22 16,0-7-21-16,0-1-28 0,1-1-25 0,-2-4-40 16,-3-1-48-16,-2-2-151 0,0-8-353 0,0 0 156 15</inkml:trace>
          <inkml:trace contextRef="#ctx0" brushRef="#br0" timeOffset="114593.26">17705 2503 2410 0,'-2'-23'25'15,"1"0"5"-15,1 6 16 0,-3-1-16 0,6 1-4 16,-3 3-1-16,3-1 0 0,1-1-11 0,-1 6 4 16,3-1-2-16,5 1-1 0,-1 0-3 0,4 0-1 15,2 4-3-15,-1-1 1 0,3 4-4 0,-3-1-1 16,0 0-2-16,4 4 3 0,-1-2-4 0,-3 4 0 15,-2 2-3-15,2 3 2 0,2 0-2 0,-4 4 2 16,-1 0-4-16,-2-1 2 0,2 5 0 0,-4 0-2 16,-1 2 3-16,-1 1 2 0,-1-3-2 0,-4 3 2 15,-2-5-2-15,-4 5 0 0,-2 0 3 0,-2-5-1 16,-3 3 5-16,-8-1-4 0,0-4-5 0,-4 0-12 16,-3-2-9-16,5-1-10 0,-4-5-8 0,7-3-10 15,-2 1-12-15,3-2-14 0,2-1-17 0,-2 1-22 0,3-6-21 16,3-1-42-16,0-1-136 0,3-8-340 0,4 6 151 15</inkml:trace>
        </inkml:traceGroup>
        <inkml:traceGroup>
          <inkml:annotationXML>
            <emma:emma xmlns:emma="http://www.w3.org/2003/04/emma" version="1.0">
              <emma:interpretation id="{1A13E79E-EFC4-4934-BB65-5F385272F70C}" emma:medium="tactile" emma:mode="ink">
                <msink:context xmlns:msink="http://schemas.microsoft.com/ink/2010/main" type="inkWord" rotatedBoundingBox="19315,2537 23287,2501 23304,4335 19332,4371"/>
              </emma:interpretation>
            </emma:emma>
          </inkml:annotationXML>
          <inkml:trace contextRef="#ctx0" brushRef="#br0" timeOffset="115258.53">18309 1839 154 0,'0'0'165'0,"0"0"3"16,-15 43-15-16,13-24-11 0,-3 3-5 0,2 3-9 16,1 1-4-16,2 11-9 0,0 1-9 0,0-2-4 15,2 1-9-15,1-9-8 0,-1 7-6 0,3-5-2 0,1 6-6 16,0 0-11-16,-2-9-1 0,2 1-5 16,-1-3-8-16,1 3-3 0,0-7-3 0,-3-4-7 15,3 1 0-15,0-5-2 0,-2 5-1 0,-1-8-2 16,3-2-4-16,0 2-2 0,2-4 0 0,-3-2-5 0,3 2 1 15,-8-6-5-15,18 1-9 0,-18-1-3 0,22-4-11 16,-7-3-5-16,2 1-5 0,2-11-1 16,3 1-2-16,-2 1 3 0,4-3 5 0,-7-3 2 0,6 5-5 15,-2-6 4-15,-5 2 5 0,-4 6 16 0,1-2 11 16,-2 6 14-16,-2-4 7 0,-3 6 1 0,1 1 8 16,-2 1-5-16,-5 6-5 0,9-11-6 0,-5 8-3 15,-4 3-11-15,0 0 2 0,0 0-2 0,0 0-2 16,0 0-1-16,0 0-3 0,15 18-1 0,-10-9 1 0,-2 6-3 15,1-2 2-15,-1-2-2 0,3 5 2 16,0-1 2-16,0-3 2 0,1 3 0 0,4 0-2 16,-7-1 1-16,5-3-1 0,0 0 0 0,-1 0 1 15,-1-3-5-15,-1-1 3 0,0 1-5 0,1-5 4 0,-1 4 0 16,-6-7-1-16,14 5 3 0,-7-4-1 16,-7-1-5-16,14 2 2 0,-14-2 0 0,18-8 0 15,-9 2-4-15,5-1 0 0,-3-5-7 0,2 0-4 0,5-6-5 16,-3 4 0-16,2-4-9 0,0 1 2 0,1 2-4 15,-4-1 5-15,-1 5-3 0,1-3 7 16,-2 3 3-16,-1 1 2 0,-3 3 2 0,-2 0 5 0,1 1-2 16,-7 6 3-16,9-9-1 0,-9 9 0 0,8-6-3 15,-8 6-5-15,0 0 5 0,0 0-4 0,10-2 1 16,-10 2 5-16,0 0-2 0,0 0 1 0,3 23 0 16,-3-14 5-16,3 2 2 0,-1 3-4 0,-2 1 5 15,1-1-3-15,4 3 2 0,-4-2 0 0,-1-2 2 16,5-1-1-16,-2 5 1 0,1-7-3 0,-2 1 2 0,-1-1 2 15,3-3-16-15,1 3-15 0,-5-10-21 16,6 10-25-16,-6-10-24 0,4 11-37 0,-4-11-40 16,0 0-217-16,12 0-418 0,-12 0 185 0</inkml:trace>
          <inkml:trace contextRef="#ctx0" brushRef="#br0" timeOffset="115458.91">19347 2101 287 0,'0'0'290'0,"-3"-17"-21"0,3 17-17 0,3-15-27 0,-3 15-17 16,1-10-24-16,-1 10-21 0,0 0-25 0,0 0-31 15,0-12-29-15,0 12-5 0,0 0-19 0,0 0-14 16,0 0-18-16,0 0-26 0,15 30-25 0,-9-21-17 16,3 3-15-16,5 1-24 0,-4 0-11 0,2 2-22 15,3-6-22-15,-2 4-163 0,2-3-326 0,2-2 144 16</inkml:trace>
          <inkml:trace contextRef="#ctx0" brushRef="#br0" timeOffset="116144.98">19639 2247 245 0,'0'0'236'0,"0"0"-14"0,0 0-18 0,0 0-15 0,0 0-21 16,0 0-20-16,0 0-12 0,0 0-12 0,-25 12-20 16,25-12-4-16,-8 13-10 0,4-7-9 15,-2 3-8-15,6-9-3 0,-2 24-11 0,1-14-2 16,2 7-7-16,2-4-5 0,2 2-3 0,1 1-2 15,-2-2-5-15,4-1-6 0,1 1 1 0,4 0 0 0,-1-4-7 16,2 4 4-16,-1-5-3 0,0 1-4 0,5-4-2 16,-1 1-1-16,-1-5-3 0,0 2 3 0,-1-4-1 15,3 1-2-15,-3-6-6 0,2 3 6 0,-2-5-4 16,-1-2 2-16,3 1-4 0,-1 0-3 0,-2-3-3 16,2-1-1-16,-1 1-2 0,-3 0 0 0,-2 2 4 15,1 2-2-15,-4 2-7 0,-1-5 10 0,-6 10-4 16,14-8 0-16,-10 4-3 0,-4 4-3 0,0 0 1 15,15-7 1-15,-15 7 2 0,0 0-2 0,15 5 2 16,-15-5 0-16,13 6-3 0,-2-1 3 0,-4 0-1 16,5 3 2-16,2 2-3 0,-1-2 3 0,2 1-2 0,4-2 3 15,7 2 2-15,1-1 1 0,-4 1-3 16,4-2 4-16,3 0-6 0,-2-1 0 0,-1-1 3 16,0-3 1-16,0 1-1 0,-8 0 3 0,2-2-7 0,-1-4 5 15,-2-1-2-15,-4-1 5 0,0-1-3 0,-1-1 2 16,-1-3-2-16,-1-4-4 0,-7 1-5 0,1 2 0 15,-5-3-2-15,-2 3 0 0,-4-4 0 0,-1 4 4 16,-7-1-2-16,-5-3 0 0,-5 2 1 0,-3 2-1 16,0 0-4-16,0 5 4 0,-1 2-5 0,1-2 6 15,-3 8 2-15,4-2-3 0,0 0 1 0,8 1 1 16,-1 3 0-16,3 3 2 0,1 0-3 0,1 3 1 16,2-3-1-16,5 3-1 0,1 0 1 0,0 3-1 15,4-5-4-15,1 8-1 0,1-16 2 0,3 18 1 0,1-10-2 16,4-1 4-16,4 4-4 0,-5-4 2 15,7 0 2-15,1-3-5 0,2-2 3 0,1 2-1 16,0-3 1-16,5-2 7 0,-4-2-4 0,8 0 2 16,-6 3-2-16,4-7-3 0,-1-1 5 0,3-2-6 0,-2 0-10 15,2 3 0-15,0-4-6 0,-2 1 4 0,1 3 2 16,-7 0-2-16,-3 0 8 0,1 3-3 0,-4 1 1 16,-2 1 3-16,-11 2 0 0,19-1-1 0,-19 1 0 15,12 3 3-15,-12-3 1 0,10 10-1 0,-7-2 3 16,-3-8 1-16,5 11 0 0,-5-2 1 0,0-9 1 15,-3 24-1-15,1-12 4 0,2 5-7 0,-1-6 9 16,-1-2-14-16,2-9-11 0,2 18-11 0,-2-18-9 16,1 13-15-16,-1-13-22 0,5 11-33 0,-5-11-186 15,9 4-324-15,-9-4 144 0</inkml:trace>
          <inkml:trace contextRef="#ctx0" brushRef="#br0" timeOffset="116489.88">20893 1704 92 0,'0'0'164'0,"0"0"-8"0,0 36-10 16,3-20-6-16,5 6-8 0,1 2-5 0,-2 10 2 15,1 0-7-15,-1 1-7 0,1 0 3 0,-2-8-4 16,0 10-5-16,1-3-14 0,-2-5-7 0,3 6-13 16,-3-5-2-16,2-4-5 0,-1 0-3 15,2 0-8-15,-7 1-1 0,4-3-11 0,1 2-3 0,-3-2-4 16,0-4-4-16,0 2-1 0,1-2-3 0,-2-4 0 16,2 3-4-16,1-1 0 0,-2-4-5 0,0 1 1 15,1-6-5-15,-1-2-7 0,2 4-19 0,0-4-9 16,3-1-22-16,-1 2-11 0,4-1-22 0,-2-4-20 15,3 0-26-15,1-3-19 0,5 0-36 0,-3-3-143 16,-2 0-344-16,7-6 153 0</inkml:trace>
          <inkml:trace contextRef="#ctx0" brushRef="#br0" timeOffset="116844.92">21518 1740 115 0,'0'0'181'0,"0"0"-7"0,0 0-10 16,0 0-10-16,-21 23 4 0,11-12-9 0,1 4-7 15,-3 5-3-15,-1 2-1 0,1-1-5 0,1 5-4 16,-1 1-1-16,0 8-6 0,1-1-6 0,2 3-6 0,-2-5-9 15,8-2-8-15,-1 6-5 0,-2-1-4 16,4 3-8-16,4-10-8 0,-4 9-11 0,4-1-2 16,1-5-4-16,0-6-8 0,1 3-1 0,-1 1-5 0,6-3-2 15,-6-2-4-15,5 0-1 0,-2-6-5 16,-1-3-12-16,0 1-14 0,1-1-9 0,-3-7-14 16,3 0-4-16,-2 0-11 0,-4-8-17 0,11 10-28 15,-2-9-24-15,1-1-15 0,-10 0-16 0,26-8-25 0,-12 0-19 16,4-3-19-16,0-5-135 0,0 0-365 0,2-1 162 15</inkml:trace>
          <inkml:trace contextRef="#ctx0" brushRef="#br0" timeOffset="117205.85">21657 2438 479 0,'9'-5'50'0,"1"1"14"0,-10 4 1 16,14-9-6-16,-7 8-5 0,-7 1-12 0,9-4 7 15,-9 4-4-15,0 0 0 0,17 5 13 0,-17-5-5 16,10 11 7-16,-4-4-2 0,2-1 6 0,0 4 0 16,3-2 1-16,1 0-3 0,0-1 2 0,1 1 2 15,2-1-2-15,2-4-3 0,-1 2-1 0,2 1-9 16,1-6 2-16,2 0-4 0,-2 0-2 0,1-5-2 15,4 3-1-15,-5-4-1 0,5-2-2 0,1-2 1 16,-1-1-5-16,0-2-1 0,-3 2-6 0,0 0-4 16,3-3-1-16,-8 6-3 0,5-7-2 0,-6 5-2 15,-2 1-3-15,-5 3-3 0,1-1 2 0,-2 5-4 16,-7 2-6-16,12-5-1 0,-12 5-5 0,0 0 1 0,0 0 2 16,0 0-5-16,0 0 2 0,2 28 3 15,-8-13 4-15,3 11 4 0,-3 9 6 0,-2 3 4 16,-5 4-1-16,1 9-1 0,3-3-1 0,-9 20 1 0,5-3-3 15,-1 5 1-15,8-1-5 0,-1-3 2 0,1-15-3 16,1-1 2-16,4 3 0 0,-5-6-1 16,4 0 1-16,-2 1-5 0,1-7-1 0,-5 2-8 0,-5-2-12 15,-3-5-19-15,-1-11-33 0,-7 3-39 0,-8-4-48 16,-9-14-227-16,-6-2-412 0,-6-5 183 16</inkml:trace>
        </inkml:traceGroup>
        <inkml:traceGroup>
          <inkml:annotationXML>
            <emma:emma xmlns:emma="http://www.w3.org/2003/04/emma" version="1.0">
              <emma:interpretation id="{98C0EB5F-5945-4C84-ABC4-5D91602A49CB}" emma:medium="tactile" emma:mode="ink">
                <msink:context xmlns:msink="http://schemas.microsoft.com/ink/2010/main" type="inkWord" rotatedBoundingBox="24691,2630 31398,2569 31407,3538 24700,3599"/>
              </emma:interpretation>
            </emma:emma>
          </inkml:annotationXML>
          <inkml:trace contextRef="#ctx0" brushRef="#br0" timeOffset="118396.99">23767 1857 121 0,'0'0'250'0,"5"-13"-13"0,-2 8-22 0,-3 5-14 0,4-13-16 15,-4 13-22-15,8-7-16 0,-8 7-20 0,0 0-12 16,0 0-14-16,0 0-11 0,0 0-8 16,19 18-4-16,-11-4-5 0,1 6-7 0,2 3-6 0,0 6-1 15,-1-4-3-15,1 10-6 0,-2 0 2 16,1 3 0-16,2-1-4 0,-1-1-2 0,0 3-6 0,-3-2-1 16,4-1-2-16,-3-1-3 0,1-2-5 0,1 0 1 15,-2-8-7-15,-5 3 2 0,2-3-6 0,0-1 3 16,0-4-4-16,0-2 2 0,-2-1-4 0,-1-3-1 15,-1-3-1-15,2 0-6 0,-2-3 3 0,-2-8 1 16,3 14 0-16,0-6 0 0,-3-8-2 0,0 0 1 16,6 12 3-16,-6-12 2 0,0 0-2 0,0 0 0 15,0 0-4-15,0 0-10 0,0 0-7 0,0 0-9 16,-14-34-15-16,8 22 1 0,-3-3 1 0,-4-6-6 0,0 8 6 16,-1-5-5-16,-4-2 8 0,0-1 3 15,-1 3 3-15,3 4 1 0,-4-1 3 0,1-1-1 0,-2 6 5 16,3 2 2-16,3 1-1 0,2-1 4 0,-4 5 0 15,1-2 2-15,4 4-4 0,2 1 4 16,10 0-1-16,-24 2 3 0,15 2-4 0,-2 3 3 16,4 0-4-16,-1 0 5 0,2 6 1 0,0 2 2 0,5-3-3 15,1 3 4-15,0-2-2 0,6 5 3 0,4-3-1 16,2 3 4-16,6 3-1 0,5-7 0 0,-1 3-1 16,2-2 0-16,13 0-2 0,0-3 2 0,7-1-1 15,-6-7 1-15,3 4-1 0,0-1-1 0,-12-5-1 16,2 0-3-16,-3-4-2 0,2-4-3 0,-1 3-7 15,-3-4-11-15,-2 1 2 0,0-9-1 0,-1 3-8 16,-4-5 0-16,0-1 1 0,1 1 8 0,-4-3 1 16,-2 6 4-16,-1-4 1 0,-4 3 4 0,1 2 7 15,-1 4 6-15,-4 1 3 0,2 0 1 0,-7 8-6 0,8-10 1 16,-8 10 0-16,6-8 1 0,-6 8-5 16,0 0 3-16,0 0 2 0,0 0-2 0,0 0-1 0,18 21 2 15,-17-13 1-15,6 5-1 0,-1 1-1 0,0 2 2 16,2 1 1-16,-5-2 3 0,4 1-3 0,-2-1 0 15,2 1 1-15,-1-2-5 0,-1 2 5 16,1-5-8-16,0-1-17 0,-5-1-19 0,-1-9-19 0,0 17-15 16,0-17-33-16,0 10-23 0,0-10-47 0,0 0-125 15,0 0-329-15,-21-4 146 0</inkml:trace>
          <inkml:trace contextRef="#ctx0" brushRef="#br0" timeOffset="118578.96">24544 2104 193 0,'8'-9'184'0,"-2"1"-18"15,-6 8-17-15,13-10-13 0,-7 6-15 0,-6 4-24 0,20-4-17 16,-20 4-30-16,20 4-19 0,-3 0-21 0,-2-1-17 16,4 2-19-16,4 1-21 0,3 1-25 15,0-1-106-15,-1-1-193 0,5 1 87 0</inkml:trace>
          <inkml:trace contextRef="#ctx0" brushRef="#br0" timeOffset="118865.77">25044 2168 99 0,'0'0'191'0,"0"0"-6"0,-36-15-8 16,18 12-14-16,2 1-4 0,5 2-15 0,-2-1-12 16,13 1-12-16,-22 1-14 0,10-1-11 0,-2 2-10 15,7 1-10-15,7-3-7 0,-20 11-6 0,11-2-3 16,4-3-8-16,-6 7-8 0,8-5-4 0,-1 5 2 15,2 1-6-15,2 0-5 0,3 3 0 0,0-3-6 16,3 4-3-16,0 6-2 0,4-4 1 0,1 2-5 16,4 2 2-16,-2-6-2 0,1 3-1 0,1 0-4 0,1 3 1 15,-3-3-1-15,1-3-3 0,-1 2 0 16,-1-1-2-16,-3-6 1 0,-1 0-3 0,-5-4 1 16,1 4-3-16,1-4 6 0,-4-1 1 0,-1-8-4 15,0 16 1-15,0-16-1 0,-7 9 3 0,1-3-4 0,-8-2-1 16,5 0-16-16,-7-3-14 0,16-1-18 0,-23-1-18 15,13-2-23-15,-5-2-28 0,2-2-23 16,2-3-187-16,1-3-351 0,4 1 156 0</inkml:trace>
          <inkml:trace contextRef="#ctx0" brushRef="#br0" timeOffset="119690.89">25311 2349 196 0,'0'0'264'0,"-11"-11"-24"0,11 11-23 15,-7-9-20-15,7 9-24 0,0 0-19 0,0 0-13 0,13-15-14 16,-13 15-13-16,26-6-12 0,-10 6-12 0,8 0-8 16,-2-1-9-16,8 1-8 0,2 0-3 15,-3 1-7-15,3 2-7 0,8 4-4 0,-12-4-3 16,5 3-8-16,-2-2 5 0,-4-1-4 0,0 1-1 15,-4 0-4-15,-4 3-4 0,0-5 1 0,-4 3-6 0,2-1-1 16,-1 1-3-16,-9 1-2 0,2-1-2 0,2 0 0 16,-2-2-2-16,-2 5 0 0,2 0 0 0,-3-3 1 15,2 3-3-15,-2 2 0 0,0-2-2 16,-2 1-2-16,2 1 5 0,-3-2-3 0,3-2-4 0,-6-6 2 16,4 13-1-16,-4-13 4 0,9 11-2 0,-9-11-1 15,3 11-2-15,-3-11 6 0,0 0-2 0,8 7 3 16,-8-7 0-16,0 0 3 0,0 0-5 0,0 0 4 15,0 0-5-15,19-7-3 0,-19 7 5 0,17-10-2 16,-8 3-5-16,4-4-2 0,0 1-10 0,5 0-1 16,3-3-1-16,2-2 5 0,-1 4-4 0,-3-1 0 15,4 1 2-15,-1-2 3 0,-6 4-1 0,4 2 2 0,1-2-1 16,-2 3 2-16,-1-1 6 0,1 3 1 16,-2 1 2-16,-1-1 4 0,1 2-2 0,-4-2 6 15,3 4-2-15,1 0 5 0,-2 3-4 0,-2-2 0 0,1 3 0 16,-2-1 1-16,-5 3 0 0,6 1 2 0,2-1-3 15,-4 3 2-15,2 4 5 0,-1-4 2 0,2 1-2 16,-1 3-1-16,-4 1 2 0,1-4-2 0,2 1-1 16,-1-1-4-16,-2 2-1 0,-5-5 3 0,8 1-4 15,-7 0 1-15,1-4-8 0,0 2-20 0,-6-6-24 16,7 11-22-16,-7-11-20 0,6 7-25 0,-6-7-11 16,0 0-30-16,0 0-40 0,0 0-220 0,0 0-441 15,0 0 195-15</inkml:trace>
          <inkml:trace contextRef="#ctx0" brushRef="#br0" timeOffset="119135.8">25456 1843 53 0,'3'-12'234'16,"-3"12"-32"-16,0 0-21 0,0 0-15 0,0 0-17 15,0 0-14-15,0 0-14 0,7 36-5 0,-4-18-15 16,0 5 5-16,3 1-4 0,-3 0-7 0,1 2-10 16,5 3-11-16,2 7-3 0,-2-3-9 0,1-4 0 15,-4 5-4-15,5 2-3 0,1 0-2 0,1-4-5 0,0 4-2 16,-1-1-7-16,2-2-4 0,-7-4-3 0,-1-4-1 15,0-1-12-15,2 2-30 0,-2-6-16 0,0 0-14 16,-4 1-25-16,1-6-25 0,-1-3-19 0,4 2-35 16,-6-5-195-16,0-9-369 0,3 11 163 0</inkml:trace>
          <inkml:trace contextRef="#ctx0" brushRef="#br0" timeOffset="119859.86">26588 1947 143 0,'3'-15'200'0,"-3"15"-23"0,8-8-14 0,-8 8-19 15,8-5-16-15,-8 5-26 0,15-6-25 0,-15 6-23 0,16 4-30 16,-5-2-20-16,-11-2-24 0,22 1-16 0,-11 2-18 15,5-3-49-15,-16 0-65 0,22-4-181 0,-10 1 81 16</inkml:trace>
          <inkml:trace contextRef="#ctx0" brushRef="#br0" timeOffset="120311.33">26928 1885 17 0,'0'0'157'15,"3"13"-12"-15,-3-3 0 0,3 5-9 0,0 2-7 16,0 2 3-16,-3 5-11 0,4 4-4 0,-1-3-1 15,0 1-9-15,6 10-6 0,-5 3-5 0,-1-12-9 16,8 12-2-16,-8-14-11 0,0 2-2 0,0 1-6 16,3-3-4-16,0-1-9 0,-5 0-5 0,5 0-3 15,-6-8-5-15,6 0-4 0,-6-2-2 0,5 0 0 16,-2-7-5-16,-3-7-2 0,3 15-1 0,-3-15-1 16,3 8 3-16,-3-8 9 0,3 10 11 0,-3-10 1 15,0 0-11-15,0 0 0 0,0 0-6 0,0 0-4 0,19-18-4 16,-13 10-8-16,4-6-11 0,1 3-13 15,-2 1-9-15,4-2 0 0,1 0-5 0,-3-1 4 16,3 4 1-16,-1-4 3 0,4 8-2 0,-5-5 4 0,1 3 1 16,0 0 4-16,-7 1-2 0,5 1 1 0,-11 5 3 15,12-6 1-15,-2 3-3 0,-10 3-3 0,9-3 1 16,-9 3 2-16,0 0 0 0,14 0 2 0,-14 0-3 16,0 0 1-16,13 6 2 0,-13-6-2 0,9 11 2 15,-6-4-9-15,3 1 8 0,-5 2 4 0,-1-10 2 16,6 16 3-16,-6-5 2 0,6-3 3 0,-6 7-1 15,3-3-2-15,0-2 0 0,-1 1 0 0,-2-11 2 16,-2 21-1-16,2-21 1 0,-3 14 5 0,0-7 4 16,3-7 0-16,-12 11-1 0,2-4 0 0,1-5 2 0,-1 4-6 15,1-1-21-15,-2 0-8 0,11-5-21 16,-22 1-15-16,11-1-15 0,11 0-19 0,0 0-2 16,-16-6-18-16,16 6-41 0,0 0-177 0,0 0-354 0,0 0 157 15</inkml:trace>
          <inkml:trace contextRef="#ctx0" brushRef="#br0" timeOffset="120710.97">27635 2283 87 0,'8'-4'220'0,"-8"4"-29"0,0 0-18 0,0 0-18 16,0 0-10-16,0 0-11 0,0 0-10 0,-3 24-13 15,3-24-9-15,0 22-7 0,-3-12-5 0,3 4-3 16,3 0-1-16,-3 3-6 0,6-2-6 0,-1-2-6 15,-2 1-4-15,0-3-9 0,3-4 5 0,1 3 1 16,-1-2-10-16,0-2 4 0,2 0-8 0,-8-6 1 16,18 10-4-16,-11-8-5 0,6-2-3 0,2 0-5 15,2 0-6-15,-4-7 0 0,7 1-4 0,-4-2 2 0,6-3-5 16,2 1 0-16,-4-7-5 0,1 1-2 0,-1 1-3 16,3-1-3-16,-4-2-1 0,1 5-1 15,-4 0-1-15,-3 2-4 0,-1 1 4 0,-3 2-1 0,2 2 2 16,-7 2-3-16,5-2-1 0,-9 6-2 0,9-4-5 15,-9 4 4-15,10-5-3 0,-10 5 1 0,0 0 1 16,0 0-2-16,0 19 3 0,0-19 2 0,3 17-2 16,-3-2 7-16,0 1-6 0,0-1 0 0,6 2 5 15,-1 1 1-15,-2-4-1 0,3 4-2 0,3-1 2 16,1-3 1-16,-1 3-2 0,2-6 3 0,-1-2-9 16,5 2-10-16,-5-1-20 0,7-7-16 0,-1 1-21 15,1-4-22-15,-2-3-31 0,2-1-22 0,-5-6-44 16,11-3-147-16,-7-5-364 0,1-3 162 0</inkml:trace>
          <inkml:trace contextRef="#ctx0" brushRef="#br0" timeOffset="121814.96">28599 2446 41 0,'-3'-13'195'0,"3"13"-17"0,0 0-18 0,0 0-12 16,0 0-15-16,9-13-7 0,-9 13-18 0,14-1-6 16,-14 1-11-16,19-4-11 0,-19 4-6 15,27 0-5-15,-9-2-6 0,6-2-4 0,-2 4-8 16,7 0-3-16,3 3-3 0,7-2-10 0,-9-2 0 0,12 2 4 16,-1-1-10-16,0-4 2 0,-10 3 0 15,11-5-3-15,0 2-7 0,2 1 2 0,-2-1-5 0,1-2-2 16,-2 2-1-16,0-4-4 0,-11 0 3 0,-2 1-5 15,-1-1 2-15,-4-2-3 0,-7 2-1 0,-2 0 0 16,-1-2-1-16,-6-1 2 0,-1 2-9 0,-4 0 0 16,-2 9-2-16,-3-20 3 0,-9 9-7 0,-1 4 3 15,-11-6 0-15,-3 3-1 0,0 3 2 0,-3 3-1 16,-3 1-1-16,4-2 0 0,-1 6 3 0,-2 3-3 16,6-1 1-16,-1 1 0 0,3 6-2 0,7-3 2 15,3 0-3-15,2 3 7 0,0 2-2 0,3 1 1 16,3-2-1-16,1 5 0 0,10 0 4 0,-2-1 2 15,6 1-1-15,4 0 4 0,3 3-5 0,5 1 3 16,11 4-3-16,-7-9 4 0,14 5-1 0,-2-2-3 16,2-5 1-16,4 3-1 0,-3-7 1 0,4 1-2 15,-4-3 0-15,5-7 4 0,-1 5-3 0,-2-6-4 16,1-5-3-16,-1-2 1 0,3-7-4 0,-5 3 0 16,-3-2-9-16,5-4 4 0,-6-3-6 0,1 3 3 0,-1-6 3 15,-2 3-1-15,-1-3-3 0,-9 4 6 16,6-1 1-16,-11-2 3 0,2 4 1 0,-1-4 1 0,-3 4 4 15,3 1 8-15,-8 5 9 0,1-1 14 16,-4 3 4-16,-1 3 1 0,-2 3-3 0,1 0-7 16,-7 5-2-16,7-13-9 0,-7 13 0 0,6-5-3 15,-6 5-5-15,0 0 1 0,0 0 3 0,0 0-1 16,0 0-4-16,5 28-4 0,-5-28 4 0,-5 26-3 0,2-10 3 16,0 1 0-16,2 5-2 0,-1-2 1 0,-2 4 0 15,3 0 3-15,2 1-4 0,-1-7 3 0,0 8 3 16,0-3-4-16,3-4 0 0,-2-3 2 0,2 1 0 15,0 1 0-15,-1 0-3 0,2-2 3 0,-2-5 1 16,-1-1 0-16,1-1 1 0,-2-9-3 16,6 12 5-16,-6-12 12 0,4 11 8 0,-4-11 8 0,2 8 3 15,-2-8-1-15,0 0-3 0,0 0-6 0,0 0-2 16,0 0-8-16,0 0-2 0,0 0-3 0,0 0-2 16,-34-20 1-16,14 11-4 0,-2 3-3 0,-5-5 0 15,-1 3 0-15,1 1-5 0,0 2 1 0,0 0-3 16,3 5-3-16,2-3 3 0,5 6-1 0,0-3 3 15,2 5-6-15,-2-3 0 0,4 5 4 0,2 0-5 16,4 3 3-16,-2-1 0 0,6-2 1 0,0 5 1 16,3-12 3-16,0 18 2 0,6-5 2 0,4-1 4 0,5 5-5 15,6-1 1-15,6-4-1 0,9 5-2 0,4-3 0 16,0-2-15-16,-1 1-22 0,3-3-26 16,-2-2-34-16,-9-6-50 0,13-2-45 0,-19 0-209 15,8-3-425-15,-6-5 188 0</inkml:trace>
          <inkml:trace contextRef="#ctx0" brushRef="#br0" timeOffset="120970.9">28746 1927 104 0,'0'0'210'0,"0"0"-11"0,-23 35-6 0,23-21-4 15,-4 3-7-15,2 2-12 0,2 5-12 0,-1 2-7 16,1 2-10-16,0-6-7 0,1 6-6 0,1 0-8 16,5 8-13-16,-1-10-9 0,-1 2-5 0,1-3-10 15,3 16-7-15,-2-15-4 0,2 0-10 0,-2 0-4 16,2 1-5-16,2-1-5 0,-5-6-6 0,1 4-2 16,-4-10-9-16,3 3-21 0,-3-1-21 0,5-4-18 15,-5 2-34-15,1-5-19 0,-4 0-21 0,0-9-35 16,5 14-32-16,-5-14-30 0,3 8-160 0,-3-8-389 15,0 0 172-15</inkml:trace>
        </inkml:traceGroup>
      </inkml:traceGroup>
      <inkml:traceGroup>
        <inkml:annotationXML>
          <emma:emma xmlns:emma="http://www.w3.org/2003/04/emma" version="1.0">
            <emma:interpretation id="{B4B27165-324B-4179-919E-A800598C8690}" emma:medium="tactile" emma:mode="ink">
              <msink:context xmlns:msink="http://schemas.microsoft.com/ink/2010/main" type="line" rotatedBoundingBox="4391,4250 31428,4511 31409,6504 4372,6243"/>
            </emma:interpretation>
          </emma:emma>
        </inkml:annotationXML>
        <inkml:traceGroup>
          <inkml:annotationXML>
            <emma:emma xmlns:emma="http://www.w3.org/2003/04/emma" version="1.0">
              <emma:interpretation id="{ECC191A2-1328-4092-AACC-512B1F5775C6}" emma:medium="tactile" emma:mode="ink">
                <msink:context xmlns:msink="http://schemas.microsoft.com/ink/2010/main" type="inkWord" rotatedBoundingBox="4390,4336 7689,4368 7681,5186 4383,5154"/>
              </emma:interpretation>
            </emma:emma>
          </inkml:annotationXML>
          <inkml:trace contextRef="#ctx0" brushRef="#br0" timeOffset="123518.82">3556 3822 132 0,'0'0'205'0,"9"-7"-7"0,-9 7-8 0,8-7-9 15,-8 7-15-15,7-10 3 0,-7 10-3 0,6-7-5 16,-6 7-8-16,0 0-8 0,6-11-8 0,-6 11-12 16,0 0-14-16,1-11-10 0,-1 11-13 0,0 0-8 15,0 0-8-15,0 0-9 0,0 0-8 0,-34 22-7 16,16-12-3-16,3 0-4 0,-6 4-7 0,4 2-4 15,-4 0-1-15,3 1-6 0,-2 3 2 0,5-4-4 16,1 3 0-16,0-4-7 0,4 0-2 0,1 1-2 0,1 5-3 16,4-3 2-16,-2 3 1 0,7-3-4 15,2 0 5-15,5 1-2 0,1-3-2 0,1 0 1 16,10 1 2-16,-1-1-2 0,3-1 1 0,5-3-4 0,4-2-6 16,5 1-4-16,3-2-1 0,3-5-2 0,-9-3-1 15,7-1-1-15,-7-1-1 0,-4-2 3 0,4 2 1 16,-3-6 1-16,0 0-1 0,-2-3 1 0,-1 3 0 15,-3-6 1-15,-2 0 3 0,2-2-2 0,-7-1 1 16,2-2 1-16,-4 3 2 0,3-5-1 0,-6 8 2 16,-3-2-2-16,1 2-1 0,-1 3-1 0,-3-2 4 15,2 4 1-15,-4 1 2 0,-4 6 3 0,10-11 0 16,-10 11-6-16,9-6-1 0,-9 6-4 0,0 0-1 16,0 0 1-16,0 0 2 0,0 0-4 0,0 0 5 15,12 17-3-15,-12-17 0 0,0 18 0 0,2-4 2 16,-2 2 0-16,0-1 2 0,1 1-1 0,1 2 1 0,-2-2 0 15,1 0-1-15,2-2 0 0,-6-2 3 0,6 1-4 16,-3-3-13-16,0-10-33 0,-3 20-31 0,2-12-34 16,1-8-50-16,-3 13-62 0,3-13-171 15,-11 4-429-15,11-4 189 0</inkml:trace>
          <inkml:trace contextRef="#ctx0" brushRef="#br0" timeOffset="123722.87">4111 3640 178 0,'0'0'249'0,"0"-11"-21"16,0 11-22-16,0 0-26 0,0 0-16 0,0 0-18 16,6-17-22-16,-6 17-31 0,15-2-32 0,-15 2-28 15,25 0-31-15,-7 0-36 0,-2 0-28 0,4 0-45 16,-1-1-137-16,1-2-264 0,6-2 117 0</inkml:trace>
          <inkml:trace contextRef="#ctx0" brushRef="#br0" timeOffset="124287.78">4548 4090 185 0,'-6'-11'230'0,"6"11"-22"0,0 0-22 0,4-16-16 15,-4 16-21-15,15-12-15 0,-1 6-11 0,2-1-13 16,4 4-12-16,6-1-13 0,6 0-4 0,-7-2-16 0,5 5 0 16,0-2-6-16,3 3-6 0,-7 0-6 15,3 0-2-15,1 3-3 0,-7-2 1 0,-3 3-5 16,-1 0 2-16,1 0 2 0,-7 1 2 0,2 6 0 16,-3-4 1-16,0 1 5 0,1 3 3 0,-1-2 6 15,-1 1-1-15,-1 1-6 0,-1-1-1 0,-6-1-4 16,1 2-2-16,2-3-4 0,0 0-3 0,-3 2-2 0,0-3-3 15,3 2-1-15,-3 0-5 0,-3-9 0 16,5 17-3-16,1-14-2 0,-6-3-1 0,1 13-1 0,4-8-17 16,-5-5-32-16,1 11-18 0,-1-11-32 0,0 0-31 15,2 9-19-15,-2-9-33 0,0 0-31 0,0 0-211 16,0 0-437-16,0 0 194 0</inkml:trace>
          <inkml:trace contextRef="#ctx0" brushRef="#br0" timeOffset="123987.73">4602 3539 141 0,'4'14'197'16,"-7"1"-6"-16,6-2-12 0,-3 5-1 0,2 3-5 15,1 0-8-15,2 3-5 0,-5 6-10 0,8-1-5 16,1 4-12-16,1 4-8 0,-1-1-14 0,0 0-9 16,-1 0-12-16,-1-9-9 0,5 9-6 0,0-1-8 15,-5-10-3-15,-1 1-7 0,0 0-8 0,-3 1-1 16,5-2-4-16,-4-3-5 0,-2-5-3 0,1 7-4 16,-2-7-3-16,-1 1-3 0,0-1-25 0,0-2-12 0,-1 2-23 15,1-3-25-15,-5-2-25 0,4-2-32 16,-2 1-24-16,3-11-32 0,0 10-207 0,0-10-410 15,0 0 181-15</inkml:trace>
          <inkml:trace contextRef="#ctx0" brushRef="#br0" timeOffset="124481.3">5131 3718 163 0,'0'-13'232'0,"0"13"-25"0,0 0-21 0,0 0-23 16,0-16-24-16,0 16-24 0,0 0-21 0,0 0-15 0,0 0-30 16,19 21-21-16,-14-13-29 0,5 5-23 15,-1 1-19-15,5 1-16 0,-2 4-39 0,6 0-107 16,-7 2-223-16,6-1 99 0</inkml:trace>
          <inkml:trace contextRef="#ctx0" brushRef="#br0" timeOffset="124767.98">5531 4102 113 0,'16'0'205'0,"-1"-1"-13"0,1-3-13 16,5 1-15-16,8 0-17 0,-3-4-14 0,3 2-14 15,-1 0-10-15,2-5-12 0,0 5-12 0,0-3-6 16,-2-1-4-16,-6 2-11 0,2-1-4 0,-9 1-6 15,2 0-4-15,-1 1-2 0,-10 0-3 0,1-2-1 16,-1 1-6-16,0-3-3 0,-6 10-5 0,0-16-8 16,0 16 1-16,-18-13-9 0,3 7 1 0,-4-1-1 15,0 3-3-15,-10 3 0 0,-2 1 6 0,1 1-6 0,-10 3 0 16,12 2 2-16,-2 2-1 0,4 2 0 0,1 1 0 16,3-1-1-16,5 1-3 0,4 5-1 0,2-4 0 15,3 2 1-15,0 2 1 0,5-2-5 0,3 1 3 16,2 1-1-16,4-1 2 0,2 1 2 0,6 3-2 15,5-1-1-15,1-4-1 0,4-1 3 0,4 4-1 16,-3-5-10-16,2 0-13 0,4-2-22 0,8-2-32 16,-9-4-48-16,9-1-34 0,-9-3-199 0,1-3-378 15,-1 0 168-15</inkml:trace>
          <inkml:trace contextRef="#ctx0" brushRef="#br0" timeOffset="125089.82">6481 3768 165 0,'0'0'259'0,"-24"-1"-23"0,15 0-15 0,9 1-24 16,-22 2-28-16,8 3-14 0,2-1-13 0,2 2-15 15,-1 1-11-15,2 1-11 0,3 2-11 0,-4 1-8 16,4 0-13-16,3 0-3 0,3 3-6 15,0-1-7-15,3 4-6 0,3 0-8 0,4 4 0 16,2 1-4-16,2 2-4 0,2-4-2 0,-1 2-3 0,6 0-5 16,-2 1 0-16,7 5-4 0,-1 1-2 0,2-2-2 15,-8-4 0-15,1-1-4 0,-1-2 2 0,-3 2-6 16,-7-8 1-16,2 3-4 0,-5-4 2 0,0-1-1 16,-6 1 5-16,-2-2-1 0,2-11 3 0,-16 16-5 15,2-6-24-15,-8 1-32 0,-5-2-28 0,2 0-50 16,-8-5-42-16,2 3-237 0,4-7-437 0,-6 1 194 0</inkml:trace>
        </inkml:traceGroup>
        <inkml:traceGroup>
          <inkml:annotationXML>
            <emma:emma xmlns:emma="http://www.w3.org/2003/04/emma" version="1.0">
              <emma:interpretation id="{CD4FA9CF-8033-4383-A8E1-CFA3FDB6B884}" emma:medium="tactile" emma:mode="ink">
                <msink:context xmlns:msink="http://schemas.microsoft.com/ink/2010/main" type="inkWord" rotatedBoundingBox="9123,4295 12233,4325 12223,5354 9113,5324"/>
              </emma:interpretation>
            </emma:emma>
          </inkml:annotationXML>
          <inkml:trace contextRef="#ctx0" brushRef="#br0" timeOffset="127378.04">8351 3731 97 0,'0'0'159'0,"0"0"-13"0,0 0 1 0,0 0-4 0,3-7-11 16,-3 7-12-16,0 0-1 0,0 0-4 15,3-14-4-15,-3 14-6 0,0 0-5 0,0 0-6 16,0 0-7-16,0 0 1 0,0 0-4 0,0 0-6 0,0 0-6 16,0 0-10-16,0 0-10 0,0 0-4 0,0 0-12 15,0 0-6-15,0 0 3 0,0 0-5 0,0 0-1 16,0 0-5-16,0 0 4 0,3 38 14 0,0-26-7 15,-3 6 4-15,3-2-2 0,0 1 2 0,-3 2-4 16,1 4 1-16,5 1 1 0,-3 1 0 0,0 1 0 16,2 0-2-16,-2-2 0 0,3 1 0 0,-3 3-6 15,3-4 4-15,-6 1-7 0,4-3 1 0,-4 2-6 16,3-4 1-16,3 4-1 0,-1-6-3 0,-5 0 1 16,1 0 0-16,0-1-4 0,2 1 3 0,-3-1-2 15,0-1-4-15,3-1 0 0,-3-2-2 0,3 2-2 16,-3-1-16-16,0-7-10 0,3 4-20 0,-6 2-15 15,3-13-23-15,-3 24-18 0,3-17-26 0,0-7-24 16,0 17-24-16,0-17-67 0,-3 11-119 0,3-11-384 0,-3 8 170 16</inkml:trace>
          <inkml:trace contextRef="#ctx0" brushRef="#br0" timeOffset="128690.63">8078 4356 60 0,'0'0'224'0,"0"0"-23"0,6-17-19 0,-6 17-15 16,7-16-16-16,-1 6-14 0,5 0-9 0,-2 0-12 0,1-2-10 16,4 1-4-16,-2-1-12 0,1-2-7 15,2 5-6-15,3-3-10 0,0-2-6 0,3-2-2 16,-2 0-7-16,0 2-4 0,4-5-6 15,-1 1-4-15,8-2-4 0,-5 5-1 0,-2-2-2 0,3-4-3 0,3-1-3 16,-4 2-8-16,5-5 3 0,-11 6-2 16,14-7-2-16,-4 2-2 0,-7 5 0 0,2 2 1 15,-2-3-5-15,3-6-1 0,-5 6 1 0,7-7-4 0,-11 5-3 16,1-2 2-16,2 6 0 0,-4-6-6 0,-2 3-9 16,4 0 11-16,-8 0 3 0,1 1-6 0,0 5-1 15,-4 3-1-15,5-3 4 0,-5 1-2 0,3 2 4 16,-3 0-2-16,-5 4-2 0,-1 8 0 0,12-11-1 15,-10 4 1-15,-2 7 0 0,6-9-3 0,-6 9 1 16,3-8 3-16,-3 8-3 0,0 0 4 0,0 0-2 16,0 0-2-16,0 0-2 0,0 0 3 0,22 17-2 15,-19-10 2-15,3 7 1 0,-5 3 12 0,2 8 7 16,3 0 0-16,-3 3 0 0,3 8-6 0,-4 1 5 16,4-9 2-16,0 10-1 0,1-3 3 0,-1 3-6 15,-6 0-2-15,8 1 2 0,-2-1 1 0,-3-3-4 16,0-6 2-16,1 6-1 0,-4-8-2 0,2 1 1 0,-2 0-2 15,1-1 3-15,-4-2 1 0,3-1-2 0,-4-1 0 16,4-4-1-16,4-2 1 0,-4-2-1 0,0 1 1 16,2 0-4-16,-1-3 0 0,-1-5 2 0,3 2 0 15,0-3-3-15,-3-7 1 0,6 14 0 16,-3-7 2-16,-3-7 1 0,10 8-4 0,-4-6 2 0,-6-2-2 16,20 7-1-16,-11-5 1 0,-9-2 0 0,21-2-1 15,-8-5-2-15,-1 4-3 0,1-4-3 0,4-4 1 16,-2 0-7-16,0 1-5 0,-3-2 0 0,1 0 0 15,6-6-3-15,-5 5 6 0,2-6 2 0,-4 6-2 16,2-1 0-16,-1-1 3 0,-1 3 1 0,-3 0 2 16,1 2-1-16,-4 1 4 0,2 4 2 0,-2-2 5 15,-6 7 0-15,6-8-4 0,-6 8-1 0,7-9 0 0,-7 9-3 16,0 0 1-16,0 0-3 0,0 0 2 16,19 13 2-16,-13-5 0 0,-1 2 1 0,4 1 2 15,-2 3 3-15,-4 1 0 0,6-2-1 0,0 4 3 0,2-3-5 16,-1 3 5-16,-1-4-3 0,3-2-1 0,1 4 2 15,-2-1-2-15,2-3 1 0,1-1 2 0,-2 1 0 16,7-5 0-16,-3 1 1 0,1 0-1 0,1-3 2 16,0 4-3-16,1-5 1 0,0-1-4 0,-2-2-3 15,1 0 3-15,-3 0-3 0,2-3-3 0,-3 0 1 16,5-4 1-16,-5-1-4 0,-1-2-5 0,-1 4 4 16,1-5-2-16,-2 2-2 0,-2 0 5 0,1 2-1 15,-4 0 2-15,2-3 1 0,-2 2-3 0,-6 8 1 16,9-10 3-16,-9 10-5 0,10-6 3 0,-10 6-5 0,6-7-1 15,-6 7 5-15,0 0 1 0,0 0 1 16,0 0-5-16,0 0 6 0,22 12 1 0,-16-7-4 16,2-1 6-16,-8-4-1 0,16 12-2 0,-4-3 2 15,2-2 1-15,0 3-2 0,1-4 5 0,3 1 0 16,3-5-3-16,5 4 0 0,-4-1 2 0,5 0-4 16,3-5 4-16,-4 0 1 0,-2 0-1 0,6 0-1 15,-11-3 2-15,7 0-3 0,-10-1 3 0,2-3 0 0,-3 0-1 16,-4 0 1-16,-3 0-1 0,-2-2-3 0,0-3-6 15,-4 2-1-15,-4-4-4 0,-4-1-3 0,-1 3-1 16,-5-3 2-16,-7 0 2 0,2 2-1 0,-2-1 5 16,-4 4-3-16,0 0 1 0,-6 2 0 0,-1 1 2 15,2 4 2-15,-14-2-1 0,13 6 0 0,-3 2 1 16,4 0 1-16,1 6 0 0,0-2 1 0,8-1 0 16,-1 4-2-16,8 0 3 0,1 0 0 0,2 1 1 15,1 0-2-15,4 3-1 0,4-3 6 0,-2 5-3 16,5-1 2-16,2-2 0 0,7-1 0 0,1-2 1 0,0 1-4 15,10 0 4-15,1 0 0 0,1-2-4 16,2-2 0-16,-5-2 1 0,5-4-5 0,0-1 4 16,0 0-3-16,3-3 2 0,-2-1-1 0,-1-1 1 0,-2 0 0 15,0-1 3-15,4-5-2 0,-7-3 3 16,2 4-7-16,1-5 8 0,-2-2-2 0,-4 2-3 16,2-1 6-16,-2-2-3 0,-4 4 4 0,3-1 4 0,-4 3 3 15,-4 0 11-15,-1 4 7 0,-2-1 6 0,-2 3-8 16,-5 6-1-16,12-11-3 0,-12 11-4 0,0 0-2 15,0 0-3-15,0 0-1 0,0 0-1 0,0 0 0 16,0 0-2-16,0 0-1 0,-17 42-5 0,15-31 2 16,-3 5-1-16,4-2 1 0,-4 2 1 0,4-3-3 15,1 6 3-15,1-1 0 0,4-5-4 0,-4 3-3 16,5-6-10-16,-3 1-14 0,1-1-15 0,2-5-20 16,2 0-28-16,4-1-29 0,-12-4-45 0,21 2-217 15,-21-2-409-15,24-10 181 0</inkml:trace>
          <inkml:trace contextRef="#ctx0" brushRef="#br0" timeOffset="129157.92">10885 4297 43 0,'-6'-15'230'0,"6"15"-22"0,0 0-21 0,7-17-17 15,1 11-16-15,-8 6-19 0,19-8-11 0,-2 5-12 16,-3 2-14-16,4-2-12 0,0 6-18 16,0-6-31-16,0 7-20 0,1-2-23 0,-1-1-30 0,5 3-25 15,1 2-32-15,-7 2-40 0,1-1-91 0,9-2-241 16,0 3 106-16</inkml:trace>
          <inkml:trace contextRef="#ctx0" brushRef="#br0" timeOffset="128976.92">10946 3651 44 0,'0'0'189'16,"0"0"-14"-16,0 0-13 0,-15 32-8 0,11-15-3 15,1 8-11-15,-2-1-4 0,4 5-7 0,-4 4-10 16,5 6-9-16,0-1-3 0,5 2-3 0,-4 2-6 16,5-1-8-16,-1 3-5 0,-1-6-12 0,0 2-2 15,1-5-8-15,-8 2-7 0,9-1-6 0,-2-8-3 16,4-1-4-16,-7-3-4 0,4 0-3 0,-2-2-8 16,-3-1 3-16,3-2-5 0,-2 1-8 0,1-6-19 15,2 4-15-15,-2-5-13 0,-2 2-20 0,4-2-12 16,-2 0-9-16,-1-5-23 0,5-1-24 0,-1 0-32 0,-5-7-183 15,7 9-359-15,-7-9 159 0</inkml:trace>
        </inkml:traceGroup>
        <inkml:traceGroup>
          <inkml:annotationXML>
            <emma:emma xmlns:emma="http://www.w3.org/2003/04/emma" version="1.0">
              <emma:interpretation id="{8B8C3B99-9A6A-4BC8-86D3-EC48DC6203AE}" emma:medium="tactile" emma:mode="ink">
                <msink:context xmlns:msink="http://schemas.microsoft.com/ink/2010/main" type="inkWord" rotatedBoundingBox="13077,4979 15322,5001 15318,5359 13074,5337"/>
              </emma:interpretation>
            </emma:emma>
          </inkml:annotationXML>
          <inkml:trace contextRef="#ctx0" brushRef="#br0" timeOffset="130367.96">12048 4451 71 0,'0'0'159'0,"13"6"-7"0,-4-5-22 16,-9-1-9-16,17 5-9 0,-5 0-22 0,0-3 4 15,-2 2-10-15,4-3-9 0,-1 3-1 0,3-1-12 16,-1 0-1-16,-3-2-9 0,3 1-5 0,0-1-7 16,0-1 1-16,1 0-11 0,-2-3-2 0,1 3 3 15,0-4-6-15,-5 1 3 0,3-1-8 16,-2-1-2-16,-1-4 1 0,2 1-6 0,-4-2 5 0,2-1-4 16,-2 1-1-16,-8-1-6 0,0-3 4 0,1 1-2 15,-2-1-3-15,-4-2-2 0,1 4 3 0,-5-2-4 16,1 4 6-16,-4-1-3 0,-1 0 3 15,-2-2 2-15,0 6 6 0,-4 2-4 0,-1 3 8 0,1-2 1 16,0 0-5-16,2 2 6 0,-5 4 0 0,5 3-7 16,-1-1 4-16,2 2-6 0,-2 0 3 0,5 2 2 0,-1 3-7 15,2-1-3-15,3 3-1 0,-1-2 1 0,4 3 5 16,3-1-6-16,-3 0 2 0,6-1-7 16,0 5 6-16,0-17 2 0,5 24 0 0,-2-13 1 0,4-2-15 15,3 4 15-15,-1-3-4 0,5-2 1 0,-4-1-1 16,5-1-4-16,3 1-2 0,3-1 4 0,-5-5 1 15,4 3-3-15,1-4-3 0,4-4 3 0,0-1-1 16,2 3 4-16,-3-7-5 0,-8 5-4 0,2-3 2 16,-1-2 0-16,1 0 5 0,-3 1-3 0,2-5 1 15,-3 2 0-15,-2 1-5 0,3-1 4 0,-8 1 9 16,4-1 9-16,-4 4 6 0,-4 2 5 0,-3 5 2 16,11-12 5-16,-6 8-5 0,-5 4-3 0,8-6-5 15,-8 6-2-15,0 0-6 0,7-8-2 0,-7 8-1 16,0 0 1-16,0 0-4 0,0 0-1 0,0 0-3 15,0 25 0-15,0-25 3 0,0 15-4 0,0-4 0 16,0-11-2-16,5 19 4 0,-2-8 1 0,1 0-5 16,-1-1-3-16,5 2-4 0,-2-3-11 0,0-2-6 0,0 0-8 15,1 1-5-15,4-3-10 0,-3-1-4 0,4-1-8 16,3 1 3-16,2-4-2 0,-2 0 3 0,0-1 6 16,2-3 5-16,0-2 1 0,-1 3 8 0,-1-3 3 15,3-1 3-15,-3-4 4 0,3 2-3 0,-3 1 10 16,0-3 11-16,-3 3 10 0,3-2 4 0,-2 3 8 15,-6 0 4-15,2 4 9 0,-1-4 7 0,-8 7-4 16,12-7-2-16,-12 7-8 0,9-5-7 0,-9 5 2 16,0 0-1-16,12 0-4 0,-12 0 1 0,0 0-5 0,0 0 1 15,9 15-1-15,-5-8 3 0,-4-7-3 16,6 14 2-16,-3-7 0 0,2 1-2 0,-2 1-1 16,2-2 0-16,-2 4-2 0,2-4 0 0,1 3-1 0,0-2 2 15,-6-8-1-15,10 13-1 0,-5-5-1 16,1-2 1-16,-2-1 2 0,-4-5 1 0,9 10-4 0,-9-10 3 15,11 4-3-15,-11-4 2 0,13 2-4 16,-13-2 3-16,15-3-4 0,-15 3 5 0,13-10-1 16,-5 3-4-16,2 2-2 0,-4-5-5 0,3 0 3 15,2 0-1-15,-2-1 1 0,-2 3-1 0,3-2-2 0,-1 0-11 16,-1 3 12-16,-1-2 0 0,5-1 1 0,-1 4-1 16,-2 1 1-16,3-3-1 0,-1 4-1 0,-3-3 3 15,2 5 0-15,1-3-3 0,1 5 0 0,4 0-1 16,1 0 4-16,-3 0-3 0,6-3 2 0,-1 3 5 15,5-2-4-15,1 4-2 0,2-4 2 0,3 2-1 16,-6-1 1-16,1 1 4 0,2 0-1 0,0-1 0 16,-2 1-6-16,2 0 4 0,-1-3 2 0,-1-1 1 15,-6 1-5-15,-1-4 1 0,2 4 4 0,-1-1 0 16,-3-6-3-16,1 3 1 0,-7-2 0 0,4-1 2 16,-4 4-2-16,1-5 2 0,-4-3-1 0,0 3-1 0,-5 5-2 15,1-5 0-15,-3 11-2 0,0 0 1 16,-10-26-1-16,2 17 2 0,-4 2 2 0,-1-2-6 0,-7 1 6 15,-2 1-8-15,-5 5 4 0,8 2 3 0,-8-1-1 16,0 4-2-16,2 2 6 0,5 0-4 0,1 2 2 16,2 1 3-16,1 2-2 0,6 2 3 15,-2 0 0-15,7 2 9 0,-1 1 0 0,5-1-2 0,7-1 16 16,0 4 3-16,7 2 8 0,7-3-1 0,2 3 3 16,11-2-1-16,5 3 3 0,3-3-9 0,2-2 0 15,5 0-4-15,-1 1 1 0,1-4-8 0,1-3 3 16,-4 6-3-16,4-8-9 0,-1 0-20 0,-3 1-23 15,-5-3-32-15,-1 2-32 0,-11-3-34 0,-1-4-56 16,-2-1-233-16,-2-3-451 0,-4-4 200 0</inkml:trace>
        </inkml:traceGroup>
        <inkml:traceGroup>
          <inkml:annotationXML>
            <emma:emma xmlns:emma="http://www.w3.org/2003/04/emma" version="1.0">
              <emma:interpretation id="{89B05DF9-8DE8-4B81-9F7C-D3267CA0A7EA}" emma:medium="tactile" emma:mode="ink">
                <msink:context xmlns:msink="http://schemas.microsoft.com/ink/2010/main" type="inkWord" rotatedBoundingBox="16440,4485 22573,4544 22555,6418 16422,6359"/>
              </emma:interpretation>
            </emma:emma>
          </inkml:annotationXML>
          <inkml:trace contextRef="#ctx0" brushRef="#br0" timeOffset="132112">15398 4212 213 0,'0'0'227'0,"0"0"-23"0,0 0-20 16,0 0-19-16,16 0-15 0,-16 0-15 0,0 0-9 16,17 11-10-16,-10-6-9 0,-1 2-6 15,4 2-11-15,-4-2-14 0,5 3 0 0,-1 5-4 0,2-2-6 16,-4-1-7-16,1 0-11 0,-2 3-1 0,0-4-3 16,2 4-3-16,-1-3-9 0,-1 2 2 0,-1-8-3 15,0 9-3-15,-3-5-4 0,2 1-2 0,-2-4-2 16,1 3-3-16,1-3 0 0,-5-7-3 0,3 12 3 15,-3-12-3-15,1 10-2 0,-1-10-1 0,0 0 3 16,3 11 0-16,-3-11 1 0,0 0-2 0,0 0-1 16,0 0 0-16,0 0 0 0,0 0-3 0,0 0 0 15,0 0-4-15,17-32 2 0,-9 21-4 0,1-6-2 16,-1 6-2-16,5-11 1 0,2 3-6 0,0 1-1 16,0-3 0-16,1 4 3 0,2-2-2 0,0 3 2 15,2 1-2-15,-5 2 2 0,-2 2 0 0,8-3 1 16,-8 3 2-16,2 2-3 0,2 3 3 0,-4-3 2 0,-4 6 1 15,1 0-2-15,-10 3-3 0,20-4 3 0,-11 4-2 16,-9 0 1-16,18 8-3 0,-11-1 2 0,1-1 2 16,-1 1-2-16,-1 4 0 0,0 0 1 0,1 2 0 15,-2 1 3-15,-2 1-2 0,0-3 1 0,-2 3-1 16,2-1-3-16,0 0 1 0,-1 0 4 0,-2 1-4 16,4-3 6-16,-4-1-5 0,0-11 3 15,-3 21 0-15,6-13 1 0,-3-8-1 0,3 16 0 0,-3-9-2 16,0-7-2-16,5 10 2 0,-5-10-3 0,3 8 5 15,-3-8 4-15,0 0-5 0,0 0-7 16,0 0-5-16,0 0 2 0,24-15-4 0,-13 5-5 0,-2-1 0 16,3 1-1-16,-1-5-8 0,-1 3-1 0,5-7 1 15,3-1 5-15,1 3-1 0,-5-1 2 0,1-1 5 16,-2-1-3-16,-1 7 4 0,0 0 9 0,-2-3 9 16,1 2-2-16,-2 2 6 0,-3 4 12 0,0 0 7 15,0 1 6-15,-6 7 0 0,6-13-1 0,-6 13 0 16,7-7-9-16,-7 7-2 0,8-6-5 0,-8 6-5 0,0 0-2 15,0 0 4-15,19 9 0 0,-19-9 1 16,12 14 0-16,-6-6 3 0,-2 2 5 0,1 0 0 0,1 4 1 16,0 0-1-16,1 2-8 0,-1-1 2 0,0 0-3 15,-1-2 2-15,-1 2-1 0,2 0-1 0,-1-2 1 16,-2 1-2-16,1 0-1 0,-1-4-6 0,0 1-19 16,-1-1-20-16,0-3-9 0,-2-7-9 0,5 17-5 15,1-9-13-15,-3 2-6 0,-3-10-3 0,13 6-5 16,-4-5-7-16,2 2-10 0,1-2 4 0,-12-1-4 15,31-8 9-15,-15 1 0 0,2 1 0 0,2-2 25 16,-4-2 0-16,2-1 9 0,0 4 1 0,3-9 33 16,0 1 11-16,-6 4 16 0,1-2 26 0,-1 1 17 15,-2 2 13-15,-1 3 13 0,0-6 9 0,-4 9 7 16,-1-3 11-16,-1 4-1 0,-6 3-4 0,9-10-13 16,-9 10-7-16,10-5-9 0,-10 5-9 0,0 0-5 15,0 0-4-15,0 0-4 0,0 0-7 0,14 16-1 0,-14-16-7 16,3 13 1-16,0 0-4 0,-2-2-2 15,2 2-4-15,3 2 1 0,0-1 0 0,2 0-2 16,-2 0-3-16,4-4 0 0,-1 1 2 0,1 0-1 0,1-3-3 16,1 3 2-16,3-3-2 0,1-4 1 0,-1 2-2 15,3-4 0-15,-2-2 1 0,2 0-6 0,-3 0 3 16,3-2-2-16,-2-5 0 0,2 1 2 0,-3-1-6 16,2-4 4-16,-7 0-2 0,8-8-3 0,-9 7-2 15,10-7-2-15,-5 0 2 0,-5 4 1 0,1-5-3 16,-2 2 0-16,2 5 2 0,-7-5 0 0,3 6 0 15,0 0-5-15,-2 1 3 0,2 1 1 0,-6 10-5 16,5-14 8-16,1 8-7 0,-6 6-3 0,0 0 5 16,0 0-3-16,0 0 4 0,0 0-3 0,0 0-2 0,0 0 1 15,0 0 1-15,10 27 5 0,-8-12-6 16,-1-3 6-16,-1 3-2 0,6 1 0 0,-3 2 0 16,2 0 4-16,4-4-1 0,-2 3-1 0,1-2 2 0,1-2-1 15,1 1 1-15,2-4-15 0,-3-2-16 0,3 3-20 16,-3-5-20-16,3 1-15 0,-3-3-26 0,8-2-20 15,-5-2-20-15,3-1-56 0,-1-7-137 16,-1 0-371-16,1-2 163 0</inkml:trace>
          <inkml:trace contextRef="#ctx0" brushRef="#br0" timeOffset="132360.33">17691 3857 142 0,'0'0'184'0,"0"0"-12"16,0 0-16-16,0 30-11 0,5-18-4 0,-8 5-7 16,6 1 1-16,-2 6-15 0,4 0-7 0,-2 3-7 15,1 1-7-15,2-1-4 0,2 10-8 0,-1-3-10 0,-1-8-7 16,0 1-8-16,-1 1-6 0,4 0-1 16,-3-1-8-16,1 2-2 0,0-6-3 0,-1-1-4 15,2 3-7-15,-1-1-1 0,1-7-11 0,-2 0-5 0,-2-1-25 16,1-2-19-16,-2 2-16 0,0-4-28 0,1-3-24 15,2-2-31-15,0 1-69 0,-6-8-108 0,8 10-330 16,-8-10 147-16</inkml:trace>
          <inkml:trace contextRef="#ctx0" brushRef="#br0" timeOffset="132746.03">17605 4307 209 0,'7'-11'193'16,"1"5"-15"-16,-8 6-21 0,24-9-10 0,-5 4-10 0,5 0-18 16,4 3-9-16,-1-2-3 0,0 0-9 0,13 2-9 15,-10 1-3-15,1-2-3 16,1 3-3-16,-2 0 3 0,-1 4-8 0,-5-4-10 0,-4 2-5 0,-2 6-4 0,-1-6-3 16,0 3-6-16,-2 2-6 0,1 6-7 15,-2-2-1-15,-2 2-4 0,-2-1 1 0,2 0-2 0,0 3-3 16,-3 3-2-16,1-5-1 0,-1 3-2 0,-1 0 1 15,-2-2-6-15,1-2 5 0,3 1-3 0,-7-3 3 16,8 1 3-16,-5-4 9 0,1-1 9 0,2-2 12 16,2-2-4-16,-11-2 3 0,19 4 2 0,-4-4-1 15,-3-6-3-15,3-1 1 0,3 0-13 0,-5-4 8 16,8-2-7-16,0-4 2 0,-3 1-5 0,1-3-5 16,-2 1-3-16,-1 0-3 0,0-2-1 15,2-1-6-15,-1-4-5 0,1 8-11 0,-3-3-13 0,2 1-9 16,-3 7-11-16,-2-3-8 0,-3 4-20 0,-3 3-20 0,0 1-40 15,-6 7-32-15,12-6-17 0,-12 6-5 16,0 0-23-16,0 0-199 0,0 0-425 0,0 0 188 16</inkml:trace>
          <inkml:trace contextRef="#ctx0" brushRef="#br0" timeOffset="134232.99">18777 4377 211 0,'0'0'228'0,"0"0"-25"0,0 0-20 0,0 0-21 16,0 0-11-16,8 3-18 0,-8-3-15 0,9 4-8 15,1-2-9-15,-10-2-11 0,21 5-1 0,-6 0-11 16,4-4-4-16,1 3-13 0,5 1-4 0,0-2-3 16,-1-1-5-16,3 2-6 0,0-3-3 0,-2-1-1 15,1 1-6-15,0-1-6 0,-8-1 1 16,-1 0-3-16,-4-3-2 0,-1 4-2 0,0-5-3 0,-3 0-4 15,-2-2 4-15,-1-3-6 0,-6 10-5 0,0-20 0 16,-3 5-4-16,-4 4-4 0,-4-6 1 0,0 3 0 16,-9-1-1-16,-1-1-4 0,-1 6 2 0,-3-1 3 15,-2 4-3-15,-2-1-4 0,3 5 3 0,-6 0-3 0,5-1 3 16,2 4 4-16,4 5-2 0,2-1-2 16,-1 1-2-16,5 1 3 0,2 3-1 0,1 1-3 0,0 2 4 15,5-1 3-15,1 0 1 0,4-1-5 0,2 1 1 16,3 3 0-16,2-3-2 0,2 2 6 0,1-5 3 15,8 2-3-15,-3-3 1 0,7 2-1 0,-4-4-4 16,4 0 2-16,6 0 0 0,0-1-3 0,-1-3 5 16,2-1-2-16,-2-1-1 0,2-6 2 0,-3 4-6 15,3-5 7-15,-5-4-2 0,1 2 4 0,1-3-4 16,-2-4-1-16,2 3 5 0,0-4-1 0,-2 1-5 16,-4-3 4-16,4 2-1 0,-2 1-2 0,-5 5 4 15,-2 2-2-15,-4-3-1 0,1 6-1 0,-4 1 3 16,2 1-2-16,-8 5-5 0,9-7-1 0,-9 7 2 15,0 0-2-15,0 0 0 0,0 0 3 0,0 0 0 16,4 22-1-16,-4-22 4 0,0 21-3 0,0-6 3 16,0 0-3-16,2 1 7 0,2 0-3 0,-2 0 6 0,4 2-6 15,0-3 6-15,1 3-2 0,2-5 1 0,3 1 3 16,1 0 4-16,7 1 5 0,-5-2 3 0,7-3 4 16,-4-3 1-16,1 0 1 0,7-2 2 0,-1 1 0 15,-6-5-4-15,8-1 2 0,0-5-4 16,1 3-1-16,2-2 2 0,-6-3 0 0,1-4-5 0,2 1 2 15,0-1-3-15,3-3-2 0,3-6-1 0,-12 2-5 16,12-6-4-16,-11 3 4 0,3-7-5 0,-4 0-12 16,-1-4-10-16,-6-3 0 0,-2 0-5 0,-6 8-7 15,-4-9-10-15,-5 1 4 0,-2 7 3 0,-4-6 0 16,-7-1-1-16,0 2 7 0,-8 2 3 0,-2 1 1 16,0 1 2-16,3 9 2 0,-10-4-1 0,1 2 8 15,-3 8-4-15,8-3 2 0,-2 10 2 0,2 0-1 16,0 1 3-16,3 5 4 0,5 2-4 0,-1 5 4 0,1-2-2 15,2 4 4-15,4 3-1 0,-3 4-1 16,2 6 4-16,4 0 2 0,5 1 3 0,1 5 0 0,2 3 2 16,4 6 5-16,2 4 6 0,10 1-3 15,-1-3 1-15,-2 1 1 0,6-1 0 0,3 0-1 16,1-3 3-16,0 0-2 0,4-3-2 0,3-1 0 0,2 1 0 16,-3-8 1-16,1 1 1 0,4-1-3 0,2 0-1 15,0-7-7-15,1-1 8 0,-6-5-1 0,12 4-4 16,-3-7 2-16,3-1 1 0,-3-4-4 0,3 4 4 15,-4-7-3-15,-4-4 1 0,10 2 1 0,-13-2 0 16,13-3-3-16,-4-4-1 0,-2-1 0 0,-7 1-2 16,6-5 2-16,-3-5 1 0,-8 7-11 0,6-8-5 15,-4-4-6-15,-3-3-6 0,-2-5-14 0,-7 3 1 16,-3 4-7-16,-1-9 0 0,-2-1-5 0,-8 1 6 16,-1 7 2-16,-6-8 4 0,2 9 3 0,-4 1 6 0,-1-1 4 15,-7-6 6-15,5 12 5 0,-6 2 5 0,2 0 7 16,1 7 3-16,1 2 1 0,-5 0 5 15,0 2-5-15,0 4 4 0,-1 2 1 0,-1 3 1 0,1 3-1 16,1 5-1-16,-4 2-2 0,4 0-2 0,-2 8-3 16,4 3 4-16,3 1-3 0,2 4 6 0,4 3-1 15,-1 5-3-15,4 3 4 0,4 3-6 0,6-1 7 16,4-3-2-16,5 1 2 0,-3-2-1 0,4-4 1 16,8-3-2-16,-7-3-8 0,1-3 7 0,1-1 5 15,2 0-3-15,-2-5-2 0,2-1 1 0,-2-5-1 16,7 0-2-16,-4-4 3 0,-2-1 3 0,0-3-1 15,6-1-2-15,-5-1-4 0,-2-3 5 0,2-2 0 16,3-5 2-16,-2-1-4 0,-4 1 0 0,0 0 1 16,3-1-2-16,-5-6 2 0,1 3-1 0,-4 4-2 15,-1 2 0-15,-2-2-1 0,-2 7 1 0,1-8-5 16,-2 7 3-16,-7 4-8 0,11-7 3 0,-11 7-2 16,6-4 2-16,-6 4-3 0,0 0-2 0,0 0 5 0,0 0-1 15,12 15-1-15,-12-15-1 0,1 11 4 16,4-5 0-16,-1 3 0 0,1 0 1 0,1-2 5 15,4 6-1-15,0-8 7 0,2 5-4 0,5-2 7 0,-2 1-1 16,-2-5 2-16,6 2 5 0,-2-4-5 0,1 1 1 16,1-3 2-16,2 0 1 0,-3-1 0 15,-3-1 1-15,10-6-4 0,-5 4-1 0,2-6 0 0,-4 1 2 16,-2-2-6-16,7-4 3 0,-4 1-5 0,-4 2 4 16,-2-4-7-16,7 2-3 0,-10 3 6 0,2 0-1 15,-1 1-5-15,-4 0 4 0,-1 3-5 0,-6 7-2 16,10-10 0-16,-10 10-3 0,6-6-3 0,-6 6 1 15,0 0 1-15,0 0 2 0,0 0-4 0,0 0 1 16,0 0-1-16,0 38 1 0,0-21 1 0,5 11 1 0,-2 0 4 16,3 13-1-16,4 1-2 0,-2 4 5 15,-1 2-1-15,4 2 0 0,3 19 1 0,-8-18 0 16,2 21 0-16,-2-9 0 0,0 5-1 0,-3-1 1 0,0-18-6 16,-2 4 9-16,-2-1-2 0,-2 0 2 0,0-3-2 15,-8-3-3-15,-1 0-7 0,-2 2-26 16,-9-7-10-16,-2 0-20 0,-3-4-22 0,-11 0-24 15,-2-7-28-15,-2-4-40 0,-6-6-192 0,-2-7-397 0,-2-4 175 16</inkml:trace>
        </inkml:traceGroup>
        <inkml:traceGroup>
          <inkml:annotationXML>
            <emma:emma xmlns:emma="http://www.w3.org/2003/04/emma" version="1.0">
              <emma:interpretation id="{323A83B3-B1B0-4765-B9A3-303099754780}" emma:medium="tactile" emma:mode="ink">
                <msink:context xmlns:msink="http://schemas.microsoft.com/ink/2010/main" type="inkWord" rotatedBoundingBox="23688,4459 29429,4514 29421,5341 23680,5285"/>
              </emma:interpretation>
            </emma:emma>
          </inkml:annotationXML>
          <inkml:trace contextRef="#ctx0" brushRef="#br0" timeOffset="135306.69">22858 4074 129 0,'-12'-3'244'0,"-3"-1"-18"15,-5 6-20-15,2 0-14 0,-1 2-21 0,3 1-16 16,-1 2-13-16,-4 3-16 0,6 1-9 0,1 3-16 16,2 0-9-16,0 1-9 0,4 0-7 0,1 1-11 15,4 1-7-15,1 1-1 0,1 0-5 0,2-2-4 16,5 2-4-16,0-5-4 0,3 5-1 0,5-5-7 15,-1-1 0-15,6 2 0 0,5-4-4 0,-1 0-2 16,4-2 1-16,-1-2-4 0,3-5 0 0,-1 0-4 0,0 1 1 16,2-4-4-16,-1-6-1 0,-3 3 0 0,1-4 1 15,0-2-5-15,-2 1 0 0,4-4-2 0,-5 3 0 16,-2-4-1-16,-1 2 0 0,1 0-2 0,-7 6-3 16,-1-2 0-16,-1 0-1 0,-4 7-1 0,1-2 1 15,-2-2-2-15,-8 6-2 0,15-1-1 16,-15 1-4-16,0 0 5 0,22 6 0 0,-14-3-1 0,1 4 1 15,1-1-2-15,-1 3 1 0,0 2 2 0,1 0 2 16,4 0-4-16,-1 4 1 0,2-4 4 0,-2-1 0 16,7 1 0-16,1 4 5 0,1-5-5 0,-5-1 1 15,8-2 1-15,2-1-4 0,-2-1 1 0,3 0 3 16,-2-3-2-16,1-2-3 0,-1 0 6 0,-6-1-1 16,-1-2 1-16,-2-1 0 0,-1-1-3 0,-1 0 0 0,-3-1-1 15,0-4-12-15,-5 1-1 0,-4-1 3 16,2-2-10-16,-2-1-11 0,-6-4-1 0,-5 3 2 15,-4 1-3-15,-4-8 5 0,-6 5 1 0,-14-4 3 0,0 4-1 16,-1 1 5-16,-1 4-1 0,6 5 5 0,-10 1-1 16,3 0 5-16,-3 1-3 0,12 4 3 0,4 0-11 15,5 4-16-15,1-1-10 0,4 0-1 0,4 1-11 16,2 3-16-16,5 0-9 0,5-7-19 0,-3 13-31 16,3-13-180-16,11 14-339 0,2-7 150 0</inkml:trace>
          <inkml:trace contextRef="#ctx0" brushRef="#br0" timeOffset="135737.98">23931 4205 47 0,'0'0'200'0,"0"0"-14"15,0 0-17-15,0 0-25 0,0 0-10 0,15 8-12 16,-15-8-14-16,9 10-13 0,-6-3-7 0,-3-7-10 15,8 17-5-15,-2-9-11 0,0 2-4 16,-3-3-7-16,3 2-2 0,1 0-5 0,-2 1-1 0,-3-3-4 16,4-1-9-16,0 2 2 0,-6-8-4 15,11 12 1-15,-8-6-4 0,-3-6-1 0,10 5 1 16,-10-5-4-16,15 5-3 0,-15-5-8 0,14-4 10 0,-14 4-9 16,19-7 4-16,-10 1-10 0,-2-3 8 0,4 4-4 15,4-6-3-15,-5 0 3 0,4-2-4 0,-1 1 2 16,-3-1 0-16,5-1 0 0,-1 0-3 0,-2 3 0 15,0 1-2-15,1-2 8 0,1 3 10 0,-8 2 6 16,4 1 2-16,-3 1-3 0,1 1 2 0,-8 4-5 16,12-5-3-16,-12 5-1 0,12-4-3 0,-12 4 1 15,0 0-4-15,16 7 2 0,-10-3-2 0,2 3-1 16,0 0-1-16,-3-1-9 0,1 4 8 0,3 4 0 16,-6-7-2-16,4 4 4 0,-1 3-3 0,0-3 1 15,0 3-1-15,-1-4 0 0,1 4 2 0,-2-4-3 16,-1-1-24-16,2 2-22 0,-4-2-28 0,-1-9-19 0,6 13-37 15,-6-13-16-15,2 10-54 0,-2-10-118 0,6 7-337 16,-6-7 150-16</inkml:trace>
          <inkml:trace contextRef="#ctx0" brushRef="#br0" timeOffset="136408.96">24729 4237 238 0,'0'0'218'0,"0"0"-21"0,0 0-23 16,0 0-18-16,0 0-16 0,8 13-10 0,-8-13-13 16,6 11-9-16,-6-11-9 0,4 15-9 0,-1-2-8 0,3-1-10 15,-6-2-5-15,6 2-7 0,-3-3-4 16,-3-9-3-16,3 17-15 0,0-4 1 0,2-5 2 16,-2-1-4-16,-1 1-5 0,-2-8-2 0,6 12-5 0,-6-12 1 15,3 11 1-15,-3-11-1 0,8 7-2 0,-8-7-3 16,6 4-2-16,-6-4 1 0,0 0-2 15,18-3-1-15,-18 3-4 0,18-10-2 0,-5 5 0 0,0-5-4 16,1-1-7-16,1 4-2 0,-2-4-17 0,7-6 4 16,-1 4-2-16,-3 1-3 0,4-5 0 15,-7 6 1-15,5-5 5 0,-4 5 3 0,-1 0-1 0,0-2-5 16,-4 2 12-16,2 4 5 0,-2-3 3 0,-5 6 5 16,-4 4-3-16,15-10 1 0,-15 10-4 0,6-4-1 15,-6 4-1-15,0 0-4 0,0 0 1 0,0 0 1 16,0 0 3-16,14 10-5 0,-14-10 1 0,7 14 3 15,-7-4-2-15,6 0 3 0,-6-2 0 0,4 0 3 16,2 7 3-16,3-9 3 0,-3 8-5 0,-1-4 6 16,4-3-2-16,0 4 8 0,4-1 2 0,1-3 0 15,-1 0 2-15,2 0 4 0,0-1-7 0,0 1 4 16,7-3-4-16,-3 0-1 0,5-1-8 0,5-2 9 0,0-1-4 16,0 0 0-16,-2-1-2 0,1-2 1 0,-1-1 0 15,1 1-3-15,2-4 1 0,-5 0 0 0,-1 2-2 16,-1-4 1-16,2-2-4 0,-6-1 2 0,-2 3-3 15,-4-2 1-15,-1 0-2 0,2 0 4 0,-6-1-2 16,0 2 4-16,-5 1-4 0,3-2-2 0,-6 11-7 16,-6-19 6-16,6 19-5 0,-11-21 2 0,3 11 0 15,-3 2 1-15,-5 2-6 0,1-1 5 0,-2 5-4 16,1 0 1-16,-3 2 2 0,5 2-5 0,-2 0-1 16,-1 2 5-16,5 2-2 0,-1 2 0 0,4-1-2 15,-1 4 4-15,4 1-1 0,1 0 3 0,2 1-2 16,3 4 2-16,0-3 4 0,5 1-2 0,1 1 2 15,3-1-1-15,4 2 3 0,3 3 2 0,4-5-3 16,2 1-1-16,0-1 2 0,5 0 1 0,-1-5-3 16,-2 2-14-16,4-3-21 0,-3-1-22 0,2 1-24 15,-2-5-28-15,2-2-35 0,2-2-25 0,-4 0-207 16,-1-6-402-16,1 4 177 0</inkml:trace>
          <inkml:trace contextRef="#ctx0" brushRef="#br0" timeOffset="136675.57">26273 4223 6 0,'0'0'263'16,"3"-10"-6"-16,-3 10-15 0,0 0-21 0,0 0-21 0,0 0-24 15,0 0-18-15,0 0-19 0,0 0-14 0,-14-10-10 16,14 10-13-16,0 0-10 0,0 0-11 0,-25 20-6 16,15-13-10-16,4 4-6 0,-3-2-5 0,1 0-5 0,2 1-8 15,-1-3-2-15,4 7 0 0,-3-3-7 16,6-5-2-16,-6 5-3 0,6-11-4 0,0 21 3 15,0-11-3-15,0-10 1 0,6 17-4 16,0-6 0-16,1-3-2 0,2 1 0 0,8 1 3 0,-1-5-5 0,0 3-3 16,4-3 1-16,-4-5-14 0,7 5-15 15,-4-4-21-15,6-2-18 0,-5 1-17 0,7-5-22 16,-8 0-17-16,0-1-29 0,7-4-31 0,-4-5-203 0,2-1-404 16,7-9 180-16</inkml:trace>
          <inkml:trace contextRef="#ctx0" brushRef="#br0" timeOffset="136960.97">26859 3690 86 0,'0'0'192'0,"0"0"-16"0,-31 23 1 15,26-11-15-15,-4 1-14 0,2 9-7 0,1-2-7 16,3 4-1-16,-3 4-4 0,6 1-8 0,-5 7-3 15,10 1-5-15,-5-2-6 0,3-1-10 0,3 1-8 16,-3-6-3-16,7 8-6 0,-7-9-4 0,6 6-9 16,-4-8-7-16,4-1-1 0,-2-1-7 0,2 4-5 15,-3-7-6-15,1 1-1 0,2 1-2 0,-3-5-3 16,-1-1-4-16,1-2-3 0,0-2-4 0,-2 0-13 0,-1-2-18 16,0 0-21-16,0 2-19 0,0-6-25 15,-3-7-23-15,3 17-23 0,-3-17-29 0,2 11-19 16,-2-11-204-16,0 0-400 0,0 0 176 0</inkml:trace>
          <inkml:trace contextRef="#ctx0" brushRef="#br0" timeOffset="137475.12">26632 4289 76 0,'0'0'263'16,"0"0"-20"-16,-9-7-17 0,9 7-22 0,0 0-20 16,0 0-19-16,0 0-17 0,0 0-19 0,0 0-8 15,36-6-15-15,-21 6-14 0,4 3-5 0,8-1-9 16,2 0-10-16,0 4-3 0,13-3-5 0,-3 2-10 16,3 1-2-16,1-2-4 0,-9 2-8 15,13 1-4-15,-6-3-2 0,3 4-6 0,-3-5 0 0,-12 1 0 0,14-4-5 16,-1 6 2-16,-1-2-4 0,-2-4 2 0,0 0-8 15,-6 0 0-15,-2 0 2 0,-4-7 0 16,3 3-6-16,-5-6-4 0,2 3-7 0,-8-1-5 0,-4 2 0 16,-1-8-7-16,-2 2-3 0,-2 1 4 0,-7-1-6 15,2-2 5-15,-8 0-1 0,3 14 5 16,-11-18-4-16,-2 4 2 0,1 4-1 0,-5-1 2 0,-2 4-1 16,-5 0-1-16,5 1 4 0,-1 6-1 0,-5-2-1 15,3 4 4-15,8-2 1 0,-11 7 0 0,5-3 2 16,4 3-5-16,3 3 4 0,-1 0 4 0,5 0-3 15,2 2-1-15,4 0 1 0,-3 3 0 0,3-1 1 16,3 4 6-16,3-5-2 0,3 0 3 0,1 5-4 16,8 1 2-16,3-3 0 0,3 3 3 0,0-7-1 15,4 3-1-15,3-5 3 0,10 7 0 0,-10-8-1 16,11 1-2-16,0 0-1 0,-7-8 3 0,7 7-7 16,-7-9-11-16,5 0-9 0,-4 0-15 0,-5-7-7 0,3-1-16 15,-4-2-17-15,9-6-20 0,-11-2-23 16,2-7-28-16,-1 4-151 15,-1-9-324-15,2-2 144 0</inkml:trace>
          <inkml:trace contextRef="#ctx0" brushRef="#br0" timeOffset="137860.84">28191 3959 78 0,'0'0'133'16,"0"0"-4"-16,0 0-7 0,13 27 1 0,-8-13-10 15,-5 3-4-15,4-1-7 0,1 6-1 0,-2 3-13 16,3 1 5-16,0 1-3 0,1 1-2 0,0-3-5 15,2 1-8-15,0-1-4 0,-1-1-7 0,1 1-5 16,0 0 1-16,-2-8-7 0,-4-1 2 0,6-1-7 16,-1 0-2-16,-5-3 1 0,4 0 2 0,-4-2-8 15,3-2 0-15,-6-8 3 0,9 12-1 0,-5-8 0 16,-4-4-3-16,0 0 10 0,3 8 4 0,-3-8 8 16,0 0-6-16,0 0-3 0,0 0-6 0,0 0-4 15,0 0-10-15,0 0-2 0,0 0 0 0,0 0-6 16,-26-31-6-16,11 20 1 0,-5 3-6 0,-1-2 3 15,2 4-8-15,-6-4-1 0,-4 2 0 0,4 5-1 0,-2-1-2 16,3 4-3-16,5 0 0 0,1 0 1 0,0 0-4 16,3 5 2-16,2 0-1 0,1-1 1 0,1-1-4 15,4 6 2-15,1-4-2 0,0 2 5 16,6-7-2-16,-6 18-1 0,6-18 5 0,3 17-3 0,3-10 0 16,0 1 3-16,1 2 0 0,7 1 2 0,2-1-1 15,2-3 1-15,6 3-2 0,-2-2 0 0,5 1-1 16,-2-5-10-16,4 3-29 0,-2 1-28 0,-2-5-29 15,3 3-44-15,2-9-44 0,-1 6-228 16,-3-10-441-16,6 1 195 0</inkml:trace>
        </inkml:traceGroup>
        <inkml:traceGroup>
          <inkml:annotationXML>
            <emma:emma xmlns:emma="http://www.w3.org/2003/04/emma" version="1.0">
              <emma:interpretation id="{1BB1A1EB-08D3-4CD9-930D-6070FE40AF21}" emma:medium="tactile" emma:mode="ink">
                <msink:context xmlns:msink="http://schemas.microsoft.com/ink/2010/main" type="inkWord" rotatedBoundingBox="30358,4594 31427,4605 31419,5417 30350,5407"/>
              </emma:interpretation>
            </emma:emma>
          </inkml:annotationXML>
          <inkml:trace contextRef="#ctx0" brushRef="#br0" timeOffset="138398.39">29533 3787 227 0,'0'0'264'0,"0"0"-32"0,0 0-21 0,0 0-26 15,0 0-23-15,0 0-18 0,0 0-12 16,0 0-13-16,0 0-16 0,0 0-4 0,0 35-4 16,0-17-9-16,0 3 3 0,0 5-5 0,0 1-5 0,2 7-3 15,2 1-5-15,2 3 0 0,-5 0-5 0,2-4-6 16,3 5-1-16,3-4-8 0,-1 1-4 0,1-2-6 16,1-6 3-16,1-3-9 0,2 8-1 0,-4-7-5 15,-2-1-2-15,2-2 0 0,-1-1 0 0,1-1-6 16,-3 2 1-16,1-5-1 0,-4-4-5 0,2 1-10 15,-4-4-12-15,4 3-14 0,-2-2-11 0,-3-5-15 16,0-7-20-16,4 18-18 0,-4-11-13 0,0-7-21 16,0 14-14-16,0-14-22 0,3 8-18 0,-3-8-34 15,0 0-133-15,0 0-367 0,0 0 164 0</inkml:trace>
          <inkml:trace contextRef="#ctx0" brushRef="#br0" timeOffset="138774.02">29335 4250 64 0,'0'0'253'0,"-9"-6"-25"0,9 6-22 0,0 0-22 0,-9-7-19 16,9 7-18-16,0 0-12 0,0 0-13 0,0 0-11 15,0 0-13-15,0 0-8 0,39 22-8 0,-22-12-6 16,22 0-16-16,-15 3-1 0,6-2-3 0,10 4-5 15,0-2-8-15,7 1-1 0,-3-3-5 0,3 6-1 16,0-6-3-16,3 1-4 0,0 0-5 0,-2-3 2 16,-2 1-7-16,2-4-1 0,-2 4-8 0,-1-6 6 15,-3 0-2-15,-3-2 3 0,-7-2-4 0,-3 0 1 16,0 0 0-16,-2-5 4 0,-4 1 3 0,-4 0 6 16,0-4 1-16,-4-2 0 0,2-1-4 0,-5 1 3 15,-3-5 1-15,-5 4-3 0,-1-5-2 0,-1 6-4 16,-5-7-1-16,-3-2-4 0,-6 8-4 0,-3-8 5 0,-5 5-7 15,-2 0 0-15,-5 3-2 0,-1 2-2 16,0 3-15-16,-1 4-22 0,2-1-21 0,-2 6-24 16,2-2-16-16,3 1-25 0,4 3-31 0,3-1-44 15,-1 4-175-15,1-4-399 0,1 6 177 0</inkml:trace>
        </inkml:traceGroup>
      </inkml:traceGroup>
      <inkml:traceGroup>
        <inkml:annotationXML>
          <emma:emma xmlns:emma="http://www.w3.org/2003/04/emma" version="1.0">
            <emma:interpretation id="{283DE1D3-6879-499E-9250-F36EB73D8D59}" emma:medium="tactile" emma:mode="ink">
              <msink:context xmlns:msink="http://schemas.microsoft.com/ink/2010/main" type="line" rotatedBoundingBox="4374,5481 32154,5902 32132,7292 4353,6871"/>
            </emma:interpretation>
          </emma:emma>
        </inkml:annotationXML>
        <inkml:traceGroup>
          <inkml:annotationXML>
            <emma:emma xmlns:emma="http://www.w3.org/2003/04/emma" version="1.0">
              <emma:interpretation id="{2627EE5B-CF49-4199-9A16-63A25A1E92C2}" emma:medium="tactile" emma:mode="ink">
                <msink:context xmlns:msink="http://schemas.microsoft.com/ink/2010/main" type="inkWord" rotatedBoundingBox="4369,5829 7089,5870 7076,6745 4355,6704"/>
              </emma:interpretation>
            </emma:emma>
          </inkml:annotationXML>
          <inkml:trace contextRef="#ctx0" brushRef="#br0" timeOffset="142996">3468 5605 144 0,'-7'6'177'0,"7"-6"-18"0,0 0-3 15,0 0-14-15,0 0-11 0,0 0-11 0,0 0-6 16,0 0-11-16,0 0-14 0,0 0-7 0,0 0-5 16,0 0-9-16,0 0-6 0,0 0-6 0,0 0-6 15,0 0-3-15,0 0-5 0,0 0 0 0,0 0-4 16,0 0 2-16,0 0-7 0,0 0-1 0,35-10-2 15,-18 5-1-15,-4 0-5 0,4-5-2 0,1 3-4 16,1-2 0-16,-1 0-4 0,0 2 0 0,4-4 0 16,-7 0 5-16,3 2-5 0,-3-2-3 0,1 1-2 15,1-1 2-15,-8-2-2 0,-2 0-3 0,4 1-1 16,-8 3-1-16,2-1 3 0,-5-1-3 0,0 11 0 0,-5-18-2 16,-3 10-4-16,2 1 3 0,-7 4-4 0,-2-2 2 15,0 3 2-15,-11 2 0 0,6 1-1 0,-7 0-3 16,1 4 1-16,0 2 0 0,2 0 2 0,-3 4 2 15,3-1 7-15,-1 4 2 0,1 3 3 0,1 0-7 16,0 2 2-16,3 3-2 0,2-1 4 0,5 5-4 16,1-2-2-16,6 4 1 0,1-4-3 0,8 3 3 15,3 12 2-15,2-12-2 0,5-1 0 0,4-2 2 16,8 3-1-16,-4-5-5 0,4-8 2 0,8 8-2 16,3-7 1-16,-6-6-1 0,6 2 3 0,-5-7-8 15,9-1 5-15,2-3-1 0,-12-1 3 0,0-5-3 16,1 5-3-16,-4-3-2 0,-3-4-3 0,-7 1-2 15,0 0-2-15,-2 1 0 0,-2-5 6 0,-1 2-2 16,-3-5-4-16,1 6 6 0,-2-6 1 0,-1 2-1 0,-4 5 5 16,0-4-3-16,2 2-1 0,-5 9-3 15,3-15 10-15,-2 8-2 0,-1 7 3 0,0 0-2 16,6-13-1-16,-6 13-1 0,0 0-13 0,0 0 13 0,0 0-2 16,0 0 2-16,0 0 1 0,0 0-1 0,18 4-2 15,-18-4-1-15,14 11 0 0,-8-6 3 0,3 1 2 16,1-1-1-16,5-1 1 0,3 1 1 0,-2-2-6 15,4 0 3-15,6-1 2 0,4-4 0 0,-1 0 0 16,2-3 1-16,-1-1 1 0,3 3-4 0,-2-7 1 16,-6 2 1-16,-1 0 5 0,1 0-5 0,-10 0 0 15,2-3 3-15,-4 0-3 0,-2-2-1 0,-1 2 2 16,-1-3 0-16,-6 4-11 0,0-8 9 0,-3 5-7 16,-2-3 0-16,1 3-2 0,-6 0-1 0,-4 0-1 0,-1 2 4 15,-1 0 3-15,1 0-2 0,-6 5 1 0,0-1 4 16,0 3 1-16,-9-1 8 0,3 0-7 15,-1 5 10-15,-2 2 2 0,2 3 0 0,-1 1 0 0,0 1-2 16,0-1-2-16,4 6 0 0,-2-1-3 0,9 2-1 16,-4 1-1-16,2 4 1 0,5-4 3 0,5 2-4 15,-3-1-4-15,7 1 4 0,-2 1 1 0,4-1-1 16,1 2-4-16,0-1 4 0,6-6-5 0,-1 3 2 16,0-1-1-16,5-2-2 0,-2-1-4 0,5-3-6 15,-2-4-3-15,5 1-5 0,-1-4-7 0,1 2 1 16,-1-2-5-16,0-2-7 0,3 0 3 0,-3-3-1 15,-1-2-9-15,-1-4 10 0,0 0-3 0,2-1 6 16,-4 0-5-16,1-3 9 0,-3 0 0 0,3 3 9 16,-1-3 9-16,-5 3 15 0,2 1 12 0,-2 3 11 15,0-1 1-15,0 0 9 0,-2 3 5 0,-4 6 1 16,6-9-4-16,0 2-7 0,-6 7-5 0,0 0-3 0,0 0-3 16,14-2-3-16,-14 2-2 0,0 0-1 15,19 9-3-15,-9-2 0 0,-1 1-1 0,5 3-2 0,-2 0 0 16,3-2 0-16,-2 4 1 0,2-3-20 0,-3 3-22 15,7 3-22-15,1-1-41 0,-5-3-26 0,2-5-48 16,1 1-169-16,-1-3-363 0,4 0 162 0</inkml:trace>
          <inkml:trace contextRef="#ctx0" brushRef="#br0" timeOffset="143612.14">4848 5554 73 0,'0'0'239'16,"-15"0"-21"-16,15 0-15 0,-20 7-18 0,11-3-23 0,-3 5-12 16,2-2-12-16,-6 4-11 0,5 2-15 0,-1 0-11 15,3 0-7-15,-1 3-13 0,2 1-6 16,2-3-10-16,6 6-1 0,-3-4-5 16,-2 1-10-16,3 0-6 0,4-4-1 0,3 3-3 0,-5-2-5 15,6-2 0-15,3 0-3 0,2-2-3 0,-1-6 0 16,4 1-5-16,2-4-2 0,3 1 0 0,10-4-4 0,-4 0-3 15,5-9 3-15,-3 0-3 0,15-1-1 0,-7-7-1 16,0 0 0-16,-2-1-15 0,-1-3-12 0,-2 0-7 16,-2-4-8-16,-2-1-6 0,-2 0-7 0,-2-3 0 15,0-1-8-15,1-2 3 0,-4-4-4 0,-5 0 1 16,2-1 6-16,-4-1 3 0,-2-1-4 0,-4 3 10 16,0 3 3-16,-1 4 10 0,-2 6 14 0,-6 0 9 15,6-2 13-15,-9 4 8 0,6 8 11 0,-2 1 2 16,1 3 5-16,-2 0-3 0,3 11 0 0,-2-14-9 15,2 14-6-15,0 0 0 0,0 0-8 0,0 0 2 16,0 0 0-16,-22 18-3 0,16 0-1 0,-1 4-1 0,1 7 3 16,0 6-3-16,-5 3 0 0,11-3 4 15,-3 0 3-15,0 1-5 0,0-1 6 0,3 1-4 0,3-6 1 16,0-3-1-16,3 1-1 0,2-4-4 0,-5 1 2 16,7-3 1-16,-1 3 2 0,0-5-1 0,1-7-1 15,1 4-1-15,2-4 0 0,2-2-3 0,2-2 1 16,-1-3 3-16,3 1-1 0,4-3-2 0,1-1 2 15,-5-1-2-15,9-2-7 0,-2-2 7 0,-10-1 0 16,3-3-4-16,5-2 2 0,-4 1-4 0,1-7 5 16,-1 4-3-16,-5-1-1 0,2 0 0 0,-1 2 3 15,-2 2 11-15,-8-1 6 0,1 1 3 0,2 5-1 16,-9 2-2-16,10-5-3 0,-1 2-5 0,-9 3-6 16,11-6 3-16,-11 6-1 0,13 0 0 0,-13 0-3 15,17 10-1-15,-8-4 1 0,3 1 0 0,1 4-4 16,3 2 1-16,-2-2 3 0,11 4-11 0,-5 5-28 0,6 2-34 15,-3-3-51-15,-1-3-54 0,-3 4-268 0,1-3-473 16,2-3 210-16</inkml:trace>
        </inkml:traceGroup>
        <inkml:traceGroup>
          <inkml:annotationXML>
            <emma:emma xmlns:emma="http://www.w3.org/2003/04/emma" version="1.0">
              <emma:interpretation id="{273C20CE-B323-4DBD-9780-90485ED9DF31}" emma:medium="tactile" emma:mode="ink">
                <msink:context xmlns:msink="http://schemas.microsoft.com/ink/2010/main" type="inkWord" rotatedBoundingBox="8273,5719 11686,5771 11672,6706 8259,6655"/>
              </emma:interpretation>
            </emma:emma>
          </inkml:annotationXML>
          <inkml:trace contextRef="#ctx0" brushRef="#br0" timeOffset="144317.87">7229 5605 196 0,'0'0'186'0,"-3"11"-7"15,3-11-12-15,3 13-15 0,-3-13-14 0,6 14-16 16,0-4-9-16,-1-3-9 0,4 4-11 0,1 3-9 15,-1-3-5-15,5-1-9 0,-1 2 6 0,2-5-8 16,-2-2-7-16,4 2-7 0,5 0 4 16,0-3-15-16,2-3 6 0,5-2-4 0,-2-2-9 15,-2 2 1-15,0-5-1 0,2-1-5 0,-8 3-2 0,-2-1-5 16,-1-4-4-16,-1 2 0 0,-1-4 0 0,-1-1-4 16,-1 0-1-16,-8-1-1 0,2 2 1 0,-3-5-2 0,0 1-6 15,-9-3-1-15,-1 3-3 0,-2 0 2 16,-4-1-1-16,-2 1 2 0,-5 0 2 0,2 0 5 15,-7 3-1-15,0 1 0 0,1 3-1 0,-5 2-2 0,4 2-5 16,-2 4 3-16,5 0 2 0,-3 3-1 0,1-2-2 16,4 5-3-16,1 1 1 0,0-2-1 15,4 3 1-15,1-1-9 0,1 4-13 0,1-2-10 0,7 1-14 16,2 0-16-16,-3-3-5 0,6-7-28 0,0 18-12 16,9-9-29-16,2 1-32 0,-5-3-154 0,10-5-343 15,1 3 152-15</inkml:trace>
          <inkml:trace contextRef="#ctx0" brushRef="#br0" timeOffset="144588">8160 5241 159 0,'0'0'229'0,"0"0"-24"15,6-9-24-15,-6 9-17 0,0 0-13 0,0 0-15 0,0 0-4 0,0 35-5 16,0-22 4-16,0 5-12 0,0 3-11 0,0 1-4 16,3 2-3-16,0 2 0 0,-3-4-11 0,3 6-11 15,0-3-4-15,0 10-6 0,1-8-8 0,-4 1-4 16,6 10-7-16,-3-10 0 0,-3-1-5 0,0 9-7 16,0-8-16-16,3 0-24 0,-1-7-35 0,-2 4-17 15,1-8-29-15,-2 1-31 0,2-5-35 0,-1 2-73 16,-1-5-133-16,1-10-382 0,0 0 169 0</inkml:trace>
          <inkml:trace contextRef="#ctx0" brushRef="#br0" timeOffset="145705.99">7771 5583 146 0,'-5'-9'227'0,"-1"-1"-20"0,6 10-21 16,6-27-18-16,-1 13-18 0,4-1-13 0,4 2-16 0,4-6-13 16,2 2-12-16,0-3-15 0,4-1-1 0,-1 3-8 15,11-6-7-15,0-1-12 0,-5-1-10 0,5 0-10 16,0 1-3-16,-8-3-4 0,8 3-8 0,-5-2-6 16,-1 2 1-16,-5 2-1 0,1 3-7 0,-4-2 2 15,1 0 2-15,-4 4-2 0,0-2-2 16,-2 5 2-16,-5-1-6 0,1 3 2 0,2 0 5 0,-2 3 0 15,-4 2-1-15,2-3 0 0,-2 4 0 0,1 1-2 16,-7 6-2-16,9-9 3 0,-9 9-3 0,12-8-3 16,-12 8 0-16,11-1-2 0,-11 1 4 0,13 5-2 15,-4 2-4-15,-3 1 2 0,1 5 7 0,5 1 4 16,-4 10 2-16,5-2 4 0,-7 4 2 0,6 1 1 16,-4 10 1-16,5-3 3 0,-7 5 8 0,7-3 2 15,-7-1-3-15,3-1-4 0,-1 1 5 0,-1 2-2 16,-1-10 0-16,3 8-5 0,-1-8 2 0,-5 1-3 0,0-2 1 15,3 3-4-15,-2-9 0 0,2 2-1 0,4 0-3 16,-5-2-1-16,-1-9-1 0,2 9 0 0,3-9-2 16,-1 2 2-16,1-6 0 0,1 2-3 0,1 2 2 15,-2-7-3-15,7 4 4 0,-7-5-3 0,4-2-1 16,1 3-2-16,-2-5 0 0,-12 1 0 0,21-6 0 16,-10 1-6-16,0-2-6 0,-1-4-7 0,2 3-5 15,-4-4-5-15,-2 1-1 0,3-3-5 0,1-2 5 16,-4 1 2-16,2 1-2 0,-6-3-1 0,4 0-1 15,-3 2 7-15,0-1-1 0,2 1 5 0,-4 3 0 16,1 1-1-16,-2 2 2 0,0 9 5 0,3-13-6 16,-3 13 5-16,0 0-3 0,6-13-4 0,-6 13 5 15,0 0 1-15,0 0 0 0,9-1 2 0,-9 1 1 16,0 0 0-16,0 0-1 0,13 27 6 0,-7-12 2 0,2-4-10 16,-2 3 15-16,1-2 1 0,-1 2-2 0,4 2 1 15,4-4 2-15,-2 0-3 0,4 1 5 0,1 1-3 16,2 0-1-16,0 0 2 0,8-7 2 0,-1 1-6 15,-1-1 6-15,6-1-2 0,1-3-1 0,-1-3 0 16,-4 0 1-16,1 0-3 0,0 0-1 0,-1-3 0 16,-7-1 2-16,2-2-4 0,-3-1 0 0,-2 0-3 15,-4-4 2-15,5 0-5 0,-6-2-1 0,-3-2-2 16,-3 1 4-16,0-3-3 0,-3 7 1 0,-2-7-3 16,-1 1 1-16,-1 3 5 0,-5 0 3 0,3 3-3 15,-3 2-1-15,0-2 1 0,6 10-1 0,-13-9-5 16,5 4 7-16,8 5-4 0,-15-4 1 0,15 4 1 15,0 0 2-15,-24 9-1 0,15-3-2 0,3 4 2 0,1-2-1 16,0 1 0-16,2 5 4 0,3-2 2 16,-3 3-2-16,3 1-2 0,3 0 3 0,0 1-2 15,3-3 3-15,0 3 1 0,1-4-4 0,4 3 0 16,2-3 3-16,-1 2 1 0,5-5-3 0,1-4 5 0,-2 2-1 16,8-1-2-16,3-2 4 0,-2-2-6 15,0 0 7-15,7-3-5 0,-5-3 3 0,-2 2 3 16,-6-2 3-16,8-3-6 0,-2 1 2 15,2-5 1-15,-1 1-1 0,-4-2 1 0,2 0-4 0,-8 4 4 0,2-1-1 16,2 1-3-16,-7 2 0 0,3-1-4 0,-4 3 1 16,-4-1-4-16,-8 4 3 0,16-2-5 0,-16 2 4 15,14 0-1-15,-14 0-1 0,0 0 3 0,13 7-2 16,-10-1 1-16,-3-6-3 0,3 14 3 0,-3-3-1 16,3-3 6-16,-3-8-3 0,4 20 3 0,-2-11-2 15,2 0-3-15,-2 2 7 0,-2-11-4 0,1 16-2 16,4-12 4-16,-5-4 3 0,0 0 3 0,1 17 8 15,-1-17 20-15,0 0 6 0,0 0-4 0,0 0-1 16,0 0-2-16,0 0 3 0,0 0-9 0,0 0 2 16,0 0-7-16,11-46 0 0,-7 31-4 0,1-7-2 15,10 4-3-15,3-4 0 0,8-5-4 0,3-1-2 0,7 3-16 16,-2-5-7-16,5 5-18 0,4-1-21 0,5 1-13 16,1-1-11-16,3 9-4 0,-4-2 0 0,-5 2-23 15,-4 4-36-15,-9 6-25 0,-8-4-203 0,-3 4-396 16,-5-1 176-16</inkml:trace>
          <inkml:trace contextRef="#ctx0" brushRef="#br0" timeOffset="146318.9">10639 5682 256 0,'-20'3'245'0,"20"-3"-23"0,-13 4-23 0,7 3-18 0,6-7-18 16,-12 8-16-16,12-8-15 0,-7 10-12 0,7-10-9 15,-8 13-12-15,8-13-9 0,-4 8-8 0,4-8-2 16,-2 10-8-16,2-10-3 0,0 0 6 0,0 0 3 16,0 0 2-16,8 17 3 0,-8-17-4 0,0 0-3 15,16-1-3-15,-16 1-10 0,0 0-7 0,18-5 3 16,-18 5-11-16,12-8-1 0,-12 8-10 0,10-7-31 16,-10 7-38-16,0 0-54 0,3-10-59 0,-3 10-73 15,0 0-224-15,0 0-477 0,-25-11 211 0</inkml:trace>
        </inkml:traceGroup>
        <inkml:traceGroup>
          <inkml:annotationXML>
            <emma:emma xmlns:emma="http://www.w3.org/2003/04/emma" version="1.0">
              <emma:interpretation id="{4DE1AF97-7CB9-4AD8-B93F-CE633F3618DC}" emma:medium="tactile" emma:mode="ink">
                <msink:context xmlns:msink="http://schemas.microsoft.com/ink/2010/main" type="inkWord" rotatedBoundingBox="12675,5981 13614,5995 13602,6757 12664,6743"/>
              </emma:interpretation>
            </emma:emma>
          </inkml:annotationXML>
          <inkml:trace contextRef="#ctx0" brushRef="#br0" timeOffset="160590.32">11924 5365 24 0,'5'-7'139'0,"-5"7"-18"15,0 0 7-15,0 0-19 0,0 0 3 0,4-13-11 16,-4 13 1-16,0 0-11 0,5-9-1 0,-5 9-5 15,0 0-1-15,0 0-17 0,0 0 6 0,0-11-6 16,0 11-2-16,0 0 0 0,0 0-4 0,0 0-6 16,0 0-2-16,0 0-3 0,0 0-5 0,0 0-5 15,0 0-4-15,0 0-8 0,0 0 3 0,0 0 6 0,0 0 3 16,0 0-1-16,0 0 6 0,-24 33 5 16,16-16-4-16,-2 3-8 0,-1-2 0 0,-2 6 1 15,1-2-3-15,-1 2-1 0,-1-1-4 0,2-1 0 0,-1 4 2 16,1 0-7-16,-1-1-3 0,4-1 4 0,-5 3-5 15,2-3-2-15,0 0 2 0,5-6-2 16,-2 2-7-16,-1 0 2 0,2-3-2 0,1-3-2 0,-1 4-2 16,2-4 6-16,-1 0-7 0,2-4-3 0,-1 4 2 15,3-7 4-15,-1 2-2 0,1 0-3 0,-3-2 2 16,6-7-5-16,-6 11 1 0,6-11-1 0,-6 11-1 16,6-11 2-16,-5 10 0 0,5-10 0 0,0 0 2 15,0 0 1-15,-3 6-4 0,3-6 3 0,0 0 1 16,0 0-9-16,0 0 6 0,0 0-2 0,0 0 0 15,0 0 1-15,21-37-3 0,-13 22 2 0,4-2-3 16,0-6 0-16,3-1-6 0,-2-1-3 0,8-6-4 16,3 0-2-16,-3-3-3 0,-2 2 1 0,3 1-2 0,-2-1 1 15,1 1-1-15,-2 0 2 0,0 0-1 0,-5 7 0 16,-2 0 4-16,1 2 1 0,1-3 3 0,-5 3 2 16,1 2-4-16,-3 0 6 0,1-2-6 0,-2 5 4 15,0 1 2-15,0-3 3 0,-3 5-1 0,0 0-1 16,0 3 4-16,0-1-2 0,-3 12-1 0,3-15 7 15,-3 15 3-15,1-15 2 0,-1 15 1 0,5-12 1 16,-5 12-1-16,4-7-6 0,-4 7-4 0,0 0 5 16,0 0-3-16,0 0 0 0,0 0 5 0,0 0 10 15,21 22 5-15,-15-13 5 0,1 6 1 0,1 1 2 16,5 6 1-16,-1 0 3 0,-3 4-4 0,3-5-2 16,2 5 2-16,5 5 1 0,-6-5 6 0,7 7-4 15,1-3 3-15,-6-5-7 0,2-4 1 0,4 10-4 16,-6-4-1-16,2-2 0 15,-1-5-4-15,1 2 3 0,-3-1-4 0,1 0 1 0,2 1-2 0,-4-2 0 16,-4-3-2-16,2-3-2 0,-4 1-2 0,2-1-2 16,1-2 2-16,-1 2-2 0,2-5-1 0,-4 4 1 0,-1-4-4 15,-1 0 5-15,4-1-3 0,-2 1-1 0,-1-4-2 16,2 4 5-16,-1-5-4 0,0 3-1 0,1-1-8 16,-8-6-16-16,12 7-12 0,-12-7-19 0,15 9-19 15,-9-8-18-15,-6-1-21 0,10 5-21 0,-10-5-32 16,0 0-37-16,0 0-207 0,0 0-438 0,11-15 194 15</inkml:trace>
          <inkml:trace contextRef="#ctx0" brushRef="#br0" timeOffset="160872.95">11868 5707 28 0,'15'15'186'0,"-15"-15"-9"15,23-2-11-15,-8 0-9 0,5 1-20 0,7-3-8 0,2-2-12 16,3 3-12-16,-1-2-14 0,2 1-6 0,6-3-5 15,-11 4-17-15,-1-2-30 0,3 5-28 0,-4-2-36 16,1 2-39-16,-10 0-173 0,-1-7-264 0,3 4 117 16</inkml:trace>
        </inkml:traceGroup>
        <inkml:traceGroup>
          <inkml:annotationXML>
            <emma:emma xmlns:emma="http://www.w3.org/2003/04/emma" version="1.0">
              <emma:interpretation id="{05005D16-1AD9-4FA5-B5F5-7E1BFBD0E63E}" emma:medium="tactile" emma:mode="ink">
                <msink:context xmlns:msink="http://schemas.microsoft.com/ink/2010/main" type="inkWord" rotatedBoundingBox="14782,5770 21216,5867 21202,6814 14767,6717"/>
              </emma:interpretation>
            </emma:emma>
          </inkml:annotationXML>
          <inkml:trace contextRef="#ctx0" brushRef="#br0" timeOffset="161714.51">14322 5303 81 0,'0'0'228'0,"0"0"-20"0,-13-12-23 16,13 12-19-16,-16-4-14 0,-1 5-16 0,-2 2-11 0,-5 0-16 16,-6 1-9-16,2 2-3 0,-4 1-10 0,-9 5-4 15,0 0-2-15,3 0-8 0,6-1-2 0,4-3-6 16,-11 4-6-16,14 1-5 0,1-4-4 0,6 1-9 16,0-3-2-16,2 0-7 0,2 3 1 0,2 0-5 15,4 1-6-15,2-2 1 0,-2-1 1 0,5 1-8 16,0 0 2-16,3-9-4 0,2 17-1 15,2-9-1-15,1 0-1 0,4 1 4 0,-1-2-5 0,6 0-1 16,1 0 1-16,3 1-5 0,3-4 3 0,4-1-2 16,0 3-1-16,-1-4 0 0,1 2 0 0,1-3-3 0,1 3-2 15,-2-2 2-15,0 2 1 0,-5-1 0 0,-4-2-3 16,2 4 0-16,1 2 3 0,-2-2-6 0,-1 2 6 16,-2 0-3-16,-1 0 0 0,-2 2 0 0,-2-4-1 15,-1 2 0-15,-2 1 4 0,0-1-5 0,-6-7 2 16,3 16 3-16,0-10-1 0,-3-6-1 0,-6 16 0 15,-1-6 4-15,-9-2-2 0,-4 4-3 0,-1 2 5 16,-4-3 0-16,1-1-1 0,-7-2-1 0,2-2 0 16,-2 0-1-16,0 1 4 0,-5 0-1 0,5-3-1 15,4 0-2-15,0-1 2 0,2 2-2 0,5-5 0 16,2 1 0-16,0-1-2 0,4 2-1 0,-3-4-8 16,17 2-13-16,-19-1-15 0,10 2-20 0,9-1-21 15,0 0-12-15,-12-5-18 0,12 5-20 0,0 0-7 0,0 0-31 16,0 0-145-16,0 0-334 0,48-7 147 15</inkml:trace>
          <inkml:trace contextRef="#ctx0" brushRef="#br0" timeOffset="162880.98">14546 5775 178 0,'0'0'190'0,"0"0"-14"0,15 0-13 15,-15 0-20-15,12 0-8 0,-12 0-20 0,18-2-7 16,-18 2-10-16,21-1-13 0,-5-2-4 0,2 3-5 16,1 0-8-16,8-3-9 0,-7-1-5 0,5 2-3 15,-1-3-7-15,6-1-2 0,-3 1-2 0,-1-2-1 16,0 1-12-16,-4 2 2 0,-7-3-1 0,3 1-1 16,-5-1-2-16,-4 4 2 0,0-2 4 0,0 1 0 15,-1-3-8-15,-8 7-1 0,7-10-2 0,-7 10-6 16,0-18 0-16,0 18-2 0,-10-13-1 0,-2 2-2 0,0 2-2 15,-5 4-2-15,-2-1 2 0,-6-5-2 16,-2 4-1-16,0 3-2 0,-3-2 4 0,0 6 0 0,-8 0 2 16,6 3 0-16,-1-2 4 0,4 3 1 15,-1 5 2-15,3-2-4 0,5 3 1 0,2-5 1 0,5 6-4 16,-3-2-1-16,5 2-2 0,5 4 2 0,1-1-5 16,1-1 3-16,5 4-1 0,1-1-1 0,1 2 4 15,5-5-4-15,1 6-1 0,2-7-1 0,8-1 0 16,-2-2 4-16,3-1-3 0,8 1-1 0,-3-7 4 15,5 5-13-15,4-7 12 0,-6-2-3 0,15-2 4 16,-15 1-3-16,0-3-1 0,-1 1 2 16,1-2 2-16,-12-1-3 0,4 1 0 0,-4-2 2 0,-1-2-2 15,2-2-1-15,-3 2 0 0,-3-2-2 0,1 1 0 16,-1 0 3-16,-1 0-2 0,-2 2-1 0,0 1 2 16,-2 2 1-16,-4 7-6 0,3-12 4 0,-3 12-8 15,6-12 2-15,-6 12 1 0,8-3-4 0,-8 3 2 16,0 0 1-16,0 0 3 0,0 0-3 0,0 0 1 15,12 16 1-15,-12-16 1 0,1 16-2 0,4-5 0 0,0 3 6 16,0 0 1-16,1-1-6 0,1 1 3 0,2-3 3 16,2 2-2-16,2-2 1 0,4-4 1 15,-1 1-1-15,9-1 1 0,4-1-1 0,1-5 5 0,-1-1-2 16,13-5 2-16,-2-1 4 0,-7 1-1 0,4-4-7 16,4 2 4-16,2-8-2 0,-15 7 5 0,2-7-1 15,6 0 1-15,-9 3-6 0,-2-6 2 0,6-2-1 16,-7 2 0-16,6-6-2 0,-3-3 2 0,-6-3-3 15,-2 9-4-15,1-12-11 0,-5 9-14 0,2-10-8 16,-2 2 4-16,-1-3-8 0,-7 9-1 0,-1 1 3 0,-1-4 4 16,-2-8 6-16,-2 9-1 0,-1 2 3 15,-3-1 3-15,-1 6 2 0,-4-5-6 0,1 4 4 16,-1 0 12-16,1 5 1 0,-7-2 4 0,6 4 5 16,-3 0 3-16,-2 3 5 0,1 1 2 0,-2 2 2 0,-1-2 3 15,2 5-10-15,0 2 4 0,-4 1 4 16,2 1-4-16,0 2 2 0,-1 4-5 0,1 3 0 0,0 1 2 15,-1 3-2-15,-1 4 5 0,1 2-6 0,1 7 1 16,2 0 3-16,-5 8-4 0,3 2 2 16,1 0 2-16,5 2 0 0,-3 1 1 0,5 0 0 0,1-1 0 15,0 1 0-15,6 0-1 0,-4-1 0 0,2 0-2 16,7-8-5-16,-4 6 3 0,3-10-3 0,1 4 7 16,4-2-3-16,-2-1 1 0,4-3-1 0,4-2 3 15,-2-1 0-15,2-1-4 0,0-5 0 0,4 0 4 16,-1-2-5-16,5-4 4 0,6 0 0 0,-2 0 2 15,2-3-5-15,2-6 5 0,2 2-2 0,-5 2 1 16,3-4-1-16,11-3-2 0,-15-1-1 0,4-1 1 0,-4-1 2 16,3 1-2-16,-3-2-3 0,3 4 3 15,-8-6-4-15,-4 4 3 0,-2-3-2 0,1 1 2 16,-2-2-1-16,6-2 2 0,-5 4-4 0,-6-4 3 0,1 4 0 16,-2 0 4-16,-5-4-3 0,2 5 8 0,-3 0-5 15,3-1 3-15,-6 9-4 0,0-15 1 16,0 15-1-16,-1-14-2 0,1 14-1 0,-12-11-1 0,12 11-3 15,-15-6 6-15,4 3-5 0,11 3 1 0,-20 0-3 16,5 0 0-16,-2 3-4 0,1-2 3 0,2 4 0 16,-1 2 1-16,1 0-2 0,0 2-1 0,5-1 2 15,0 4-1-15,-1-1 2 0,4 2 0 0,3 2 2 16,-3-2 0-16,3 1-1 0,6-1 0 0,-3 6-2 16,3-2 4-16,3-3-7 0,4 4 9 0,1-5-4 15,5 1 6-15,-1-5 1 0,9 4 3 0,-8-4-5 16,8-1 4-16,0 1-5 0,0-2 2 0,-3-3-2 15,3 1 2-15,-3-2-10 0,-5 1-20 0,6-4-32 16,-4 0-36-16,0-3-34 0,1-1-43 0,-4 2-224 0,3-9-425 16,-1 3 189-16</inkml:trace>
          <inkml:trace contextRef="#ctx0" brushRef="#br0" timeOffset="163248.92">16783 5472 225 0,'-9'-6'241'0,"9"6"-20"0,-12-5-17 0,12 5-19 0,-15-2-21 16,15 2-17-16,-17 0-14 0,17 0-18 0,-23 2-13 16,10 2-5-16,1-3-11 0,-2 3-12 0,1 2-3 15,0 1-9-15,1-2-6 0,4 3-7 0,1-1-2 16,-2 1-13-16,4-1 4 0,1 2-5 0,-1 1-2 15,5-10-7-15,-1 17 1 0,1-6-5 0,0-11 2 16,4 20-6-16,-1-10 2 0,5 4 0 0,-2-5-5 16,3 2-1-16,0 2-4 0,0-1 0 0,2-1 3 15,1-1-4-15,2 3 0 0,-2-3-4 0,1-2 5 16,-4 4-2-16,3-5-2 0,-4 1-1 0,0 3 0 0,-2-4-2 16,0 1 2-16,0-3 1 0,-6-5 0 15,6 11 3-15,-6-11 0 0,-1 16-3 0,1-16 2 16,-12 15 2-16,0-10 0 0,-1 5-8 0,-4-5-20 0,1 3-20 15,-4-3-26-15,4 2-28 0,-2 0-24 0,3-3-30 16,-1 2-58-16,-1-5-130 0,2-1-363 0,15 0 162 16</inkml:trace>
          <inkml:trace contextRef="#ctx0" brushRef="#br0" timeOffset="165132.9">16968 5622 135 0,'0'0'230'0,"0"0"-12"0,0 0-10 16,-1-10-8-16,1 10-8 0,0 0-16 0,0 0-10 15,0 0-15-15,0 0-18 0,0 0-13 0,0 0-13 16,0 0-14-16,0 0-10 0,0 0-8 0,0 0-11 16,0 0-5-16,0 0-9 0,0 0-1 0,0 0-4 15,7 35-3-15,-4-25-4 0,0 6-4 0,0-1-2 16,3-1-5-16,0 4 1 0,-2-3-5 15,2 3 0-15,2 4-3 0,-5-6-2 16,4 1 0-16,-1-2-4 0,0 1-2 0,-1-1 4 0,1-1-6 0,-5-3 0 16,5 1 0-16,-3-4-1 0,0 3-2 0,0-2 4 15,-3-9-4-15,6 13-1 0,-6-13-8 0,2 11-3 16,-2-11 0-16,4 8 0 0,-4-8 1 0,0 0 5 16,0 0-2-16,0 0 3 0,7 7-6 0,-7-7 0 15,0 0-2-15,0 0-4 0,20-26 2 0,-13 17 2 16,1-2-4-16,5-9-4 0,-2 8 0 0,2-8 0 15,-1-1 2-15,-3 5-1 0,6-6 2 0,-2 4 0 16,4-3-3-16,-4 3 5 0,-5 4 3 0,5-5-2 0,-1 6 0 16,-3-2 5-16,-2 3-1 0,-1 3 2 15,2-2 3-15,-2 2-3 0,-2 0 3 0,-4 9 2 16,6-10 1-16,-6 10 3 0,6-11-3 0,-6 11 2 0,5-7 0 16,-5 7-2-16,0 0-2 0,0 0 2 0,4-10-6 15,-4 10 0-15,0 0-2 0,0 0 0 0,0 0-3 16,0 0 3-16,0 0-1 0,0 0 4 0,0 0-3 15,8 30 0-15,-8-30 0 0,0 18 2 0,0-7 2 16,4 4 0-16,-3 1-3 0,1-1 3 0,2-1 0 16,-1 2 3-16,0-2 0 0,3 1-4 0,-1-2 2 15,1 1 2-15,3-1-5 0,-5-1 5 0,5-2 2 16,-1-5 0-16,-1 4-3 0,5-1 2 0,-5-3 1 16,8 0-1-16,-1-4 3 0,-2 4 0 0,3-4-2 15,0-1-2-15,2 3 1 0,-2-6 2 0,-1 0-5 16,2-1 5-16,-2-1-6 0,-1-2 2 0,0-2-4 15,-4-2-7-15,5-2 1 0,-2 2-2 0,-2-2-3 16,-2-3 2-16,1 4 2 0,-3 0 1 0,0-1 0 0,0 2 8 16,0 1 8-16,-6 0 9 0,0 10 3 15,2-13 5-15,-2 13 6 0,5-14-3 0,-5 14 2 16,0 0-6-16,1-11-6 0,-1 11-1 0,0 0-8 0,0 0 2 16,0 0-6-16,0 0 2 0,0 0 1 0,0 0-3 15,0 0-1-15,0 0 1 0,0 0-1 0,0 38 2 16,0-21-5-16,-1-5 2 0,2 1 1 0,4 1-1 15,-2-1-5-15,3 4 6 0,-2-4-3 0,4 2 1 16,-1-3 2-16,2 1 1 0,3-2 0 0,0 2-3 16,0-6-1-16,1 0-8 0,1 1-6 0,2-2-6 15,2-5-7-15,0 5-9 0,3-6-6 0,-2 1-2 16,-2-4-3-16,2-1-3 0,0 2-4 0,1-3 2 16,5-6-3-16,-5 2 7 0,-4 3 5 0,8-8 0 15,-3 2 6-15,0-3 2 0,-6 7 5 0,1-5 3 0,-3 7 5 16,1-5 2-16,-2 4 6 0,-5 2 10 15,1-2 0-15,-1 2 0 0,-7 5 2 0,12-7-1 16,-12 7-3-16,12-5 2 0,-12 5 0 0,0 0 1 16,15 0 2-16,-15 0-3 0,12 5 3 0,-12-5 0 0,15 7 7 15,-8-3-3-15,2 2 6 0,3 1-1 16,-4 0 2-16,8 3 6 0,-3-3-1 0,4 2 3 0,-1-1-1 16,1 0-3-16,0-4-1 0,3 4 1 0,-1-1 0 15,5 1-1-15,1-4-2 0,-5 0 1 0,-2-1-2 16,3 1-5-16,-2-3 2 0,-3 2-2 0,2-3 4 15,0-1-3-15,-1 1 0 0,-1-4 3 0,-3-2-3 16,-2 2 2-16,2-1-6 0,1 0 2 0,-5-4 2 16,-2-2-3-16,1 6-1 0,-2-3 0 0,0-5-4 15,-1 3-2-15,-3 2 5 0,-1-3-2 0,-1 11 2 16,0-17-3-16,0 17-4 0,-5-18 8 0,-1 10-3 16,0 0 2-16,-3-2-2 0,1 3 3 0,-5-2-4 15,-1 3 2-15,-4-1-3 0,4 2 2 0,-7 1-2 0,3-1 4 16,-8 3-5-16,10 0 5 0,-3-1-1 15,-1 4 3-15,1-1-2 0,-8 4 3 0,9-1-4 16,-6 5 0-16,6-3-4 0,3 2 4 0,-1-3 1 0,3 5-4 16,-2-1 0-16,3 0 3 0,0 3-2 15,3-1 0-15,3-1-1 0,0 6 4 0,0-8-6 0,3 6 8 16,1-2-3-16,-1-2 2 0,3-9-6 0,5 22 4 16,-2-14-2-16,3 0 2 0,4 3 3 0,1-5-1 15,4 3 0-15,0-5-4 0,4 1 2 0,6 2 0 16,2-6 1-16,-3 0 0 0,6-2 3 0,3 1-4 15,-6-5-5-15,2 0-5 0,3 0-2 0,-5-1 0 16,-2-5-4-16,3 0 2 0,-2 3 1 0,-1-3-1 16,-3-3-3-16,-1 1 0 0,2-1 2 0,-3-1 5 15,-6 6-3-15,-1 0 3 0,1 0 4 0,-5 4 13 16,-2-1 8-16,-1-1 8 0,2 3 0 0,-8 4 2 16,10-9-2-16,-10 9-4 0,7-6 1 0,-7 6-4 15,0 0-5-15,11-3-2 0,-11 3-3 0,0 0 2 16,0 0-3-16,0 0 0 0,0 0-3 0,7 16 0 0,-7-16 3 15,0 14-2-15,0-14 1 0,3 17-3 16,2-3 1-16,-4-2 3 0,1-1-2 0,2 1-1 0,1-4 2 16,2 4 0-16,-1-2-1 0,-1-2 3 0,5-2 0 15,-2 2 0-15,-1-3-2 0,3 0 1 0,4 2-3 16,-1-2 6-16,4-5-4 0,-1 2 1 0,0-4-1 16,1 1 1-16,-1-3-5 0,2-2-3 0,2 0 5 15,-6 1 3-15,6-4-5 0,2-2 1 0,1-1 2 16,-8 4-1-16,5-5 1 0,-2 3-3 0,-4-1 2 15,-1 3 2-15,1 2-5 0,-5-1 0 0,-2 1 2 16,2 2 7-16,-9 4-2 0,10-7 0 0,-10 7-2 0,11-4-1 16,-11 4-7-16,0 0 1 0,7-3 4 15,-7 3 1-15,0 0-2 0,0 0-2 0,0 0 0 16,6 17 3-16,-6-17-2 0,0 14 4 0,0-14-1 16,-1 14-2-16,1-14 0 0,0 17 1 0,0-17-2 15,-3 13 0-15,3-13 3 0,3 15 2 0,-3-15-2 0,1 8 1 16,-1-8 0-16,3 10 4 0,-3-10-2 0,9 3 2 15,-9-3-2-15,14 0 2 0,-14 0-5 16,19-2 3-16,-3-5-1 0,-2 2 3 0,4-1-4 16,3-6 1-16,1 1-2 0,3 2 6 0,2-8-3 15,-2 4-3-15,13-7-4 0,-4 4 5 0,5-2-5 0,-3 6 4 16,1-4-3-16,-10 3 2 0,-3 6-4 0,1 3 2 16,0-7 0-16,-5 6-2 0,-5 1 0 0,1 3-6 15,-6 1 5-15,7 0-1 0,-7 1-5 0,4 5 6 16,-4-1-3-16,-1 6 4 0,5-2-3 0,-4 4 5 15,5 7-4-15,-3 2 8 0,3 0-21 0,-3 4-22 16,3 6-38-16,-5-3-27 0,5 8-35 0,0-5-61 0,-8-6-199 16,11 8-430-16,-4-11 190 0</inkml:trace>
        </inkml:traceGroup>
        <inkml:traceGroup>
          <inkml:annotationXML>
            <emma:emma xmlns:emma="http://www.w3.org/2003/04/emma" version="1.0">
              <emma:interpretation id="{9829DFF5-C3D6-49E2-ABE1-89D86B2EA97D}" emma:medium="tactile" emma:mode="ink">
                <msink:context xmlns:msink="http://schemas.microsoft.com/ink/2010/main" type="inkWord" rotatedBoundingBox="22609,6119 26101,6172 26089,6938 22598,6885"/>
              </emma:interpretation>
            </emma:emma>
          </inkml:annotationXML>
          <inkml:trace contextRef="#ctx0" brushRef="#br0" timeOffset="168290.93">21988 5538 120 0,'0'0'113'0,"0"0"-1"0,0 0-9 16,8-5-3-16,-8 5-12 0,0 0-4 0,0 0-6 15,0 0 2-15,12-6-6 0,-12 6-3 0,0 0 2 16,0 0-1-16,0 0-7 0,0 0-5 0,0 0 3 16,0 0-5-16,0 0-8 0,0 0-7 0,0 0-11 15,0 0 8-15,0 0-4 0,0 0-7 16,0 0 4-16,0 0-4 0,-39 10-6 0,21-9 5 0,-2 4-4 16,-2-2-2-16,-3 3-1 0,-4-2-2 0,4 3-3 15,-2-2-8-15,0 1 11 0,1-3 0 0,0 3 0 0,7-1 1 16,-2-1-1-16,1-1 1 0,6 0-6 15,-4 0 0-15,4 3-4 0,2-2-2 0,3-3 0 16,9-1 1-16,-15 4-3 0,15-4 0 0,-10 9-1 16,10-9 1-16,-4 6-1 0,4-6 1 0,0 0-4 15,17 16 0-15,-5-12 4 0,5-1 0 0,1 0-1 0,7 4-11 16,0-3 14-16,2-4-5 0,0 1-1 0,1 1 1 16,4 2 1-16,-4-1 1 0,-1-1-3 0,-8-2 1 15,1 2-3-15,-1-1 5 0,0 3-4 0,-2-4 2 16,-1 2-6-16,-2 5 2 0,-5-5 2 0,1 0-7 15,-1 4 3-15,-2-2 4 0,1 3-5 0,-2 0 2 16,0 2-4-16,-5 0 4 0,-1-9 4 0,3 24 3 16,-3-11-1-16,0 0 1 0,-3-2 4 0,2 0-6 15,-2 0 2-15,-2 3 2 0,4 0-1 0,-5 0 4 16,-1-4-5-16,1 1 8 0,0 0 8 0,-2-4 3 16,2 1 6-16,-1-1 6 0,-1-1 1 0,-2-3 4 0,-4 3 1 15,1-1 1-15,0-3-3 0,-2-2-2 16,-5 0-6-16,4 4 2 0,-1-8-7 0,0 4-1 0,-3-3 0 15,4 1-6-15,-2-3-3 0,3 4 0 0,-3-4-2 16,3 1-2-16,2 2 0 0,-2-5-9 0,4 3-16 16,2 0-10-16,9 4-18 0,-18-5-16 0,18 5-15 15,-13-5-21-15,13 5-28 0,-9-5-33 0,9 5-48 16,0 0-135-16,-4-10-363 0,4 10 161 0</inkml:trace>
          <inkml:trace contextRef="#ctx0" brushRef="#br0" timeOffset="168616.94">22400 5353 157 0,'6'-13'246'0,"-6"13"-19"0,1-10-23 0,-1 10-19 0,0 0-25 16,0 0-16-16,5-8-17 0,-5 8-14 0,0 0-10 15,0 0-12-15,0 0-7 0,1 31-5 0,-1-16-4 16,0 2-3-16,0 4-2 0,2 0 4 0,-2 7-6 16,1-2-4-16,2 8-6 0,0-6 4 15,-3 12-7-15,6-12-3 0,0 10-4 0,2 0-2 0,-3 0-6 16,1-2-4-16,-3-6 1 0,6 4-6 0,-3-6-3 16,2-1-2-16,-2-2-3 0,-2-1 0 0,5 0-2 15,-6-2 0-15,3-3-4 0,0-7-8 0,-3 3-20 16,3-1-9-16,-1-1-21 0,-1-4-20 0,-1 1-21 15,1 0-24-15,-4-10-17 0,11 11-29 0,-5-8-52 16,-6-3-159-16,0 0-393 0,16-3 174 0</inkml:trace>
          <inkml:trace contextRef="#ctx0" brushRef="#br0" timeOffset="169554.93">22188 5875 73 0,'0'0'152'0,"0"0"-11"15,40-5-19-15,-14 5 6 0,0 2-13 0,3 0-13 0,10-2-2 16,2 0-4-16,3 3-6 0,-1-3-8 0,2 2-5 16,-1-1-4-16,3 0-6 0,-1 5-2 0,-3-5-12 15,2-2-4-15,-14 4-2 0,9-2-2 0,-10 0-9 16,1 2 2-16,1-2-7 0,-2-1 0 0,-4 0-5 15,4 0-4-15,-6-1-2 0,2-2-1 0,-1 1 1 16,-7 2-6-16,1-2-3 0,-2 1 4 0,-4-1-2 16,2-2-2-16,-5 3-14 0,5-2 14 0,-4 0-2 15,-11 3 0-15,15-6-1 0,-8 5 0 0,-7 1-3 16,12-10 5-16,-8 1-11 0,-4 9 6 0,2-16-3 0,-2 5-3 16,0 11-4-16,-7-20 0 0,-4 9-5 15,2-4 2-15,-4 6-1 0,-1-1 7 0,-4 2-4 16,-7-5 3-16,3 7 5 0,-4-3 1 0,-1 2 9 15,1 1 2-15,-1 3 4 0,-2-1-2 0,4 3 1 0,0 2-3 16,4 3 3-16,1-2-3 0,1 2-2 0,1 0-3 16,3 4 1-16,3 3-1 0,3 0 4 0,-1 0-1 15,5 2-3-15,-1-1-4 0,4 3-2 0,2 1 3 16,4-1 3-16,2 0 0 0,1 1 1 0,2-5-5 16,5 1-4-16,4 0 4 0,-3-3-2 0,10 2 4 15,0-2-5-15,4-1 1 0,-3-4 0 0,4 1-3 16,-1-2 3-16,-3-1-2 0,3-2-4 0,-4-2-2 15,-5 1-4-15,-3-6 3 0,3 3 0 0,-1-2-2 16,-4-1-2-16,0-3 2 0,0 0 0 0,-3-1 6 0,1-4 1 16,-2 2-3-16,2-1-1 0,-4 0 0 15,2 0 4-15,-4 2 7 0,0 4 10 0,1 0 4 0,-4 1-2 16,-4 7 8-16,8-11-1 0,-8 11-1 0,1-8-2 16,-1 8-10-16,6-8 0 0,-6 8-2 15,0 0 2-15,0 0-4 0,0 0 0 0,0 0-2 0,0 0 3 16,12 19-3-16,-12-19-2 0,8 18 0 0,-4-7 1 15,1-1-2-15,1 0 0 0,1 2 3 0,5-2 0 16,0 0-2-16,0 2 1 0,1-5 1 0,1 0-2 16,-5-5 2-16,6 7 2 0,0-7-5 0,-2 2 0 15,2-2 0-15,1-1-4 0,-2-1 4 0,2 0-1 16,-1-3 5-16,0-1-2 0,-3 3-3 0,0-2-2 16,1-4 0-16,-4 3 4 0,3-5-7 0,3 4 2 15,-6-1-1-15,1 2 2 0,4-1-2 0,-1 0 2 16,4-1-3-16,-8 3 4 0,7-2-3 0,-6 2-8 0,-10 3 7 15,21 0-2-15,-10 6 1 0,-2-4 0 0,3 3 0 16,0 1 0-16,-4-1-2 0,6 4 5 16,-4 2 0-16,2-1-4 0,-1 2-1 0,1 1 5 0,-2 1 0 15,1-3 0-15,0 2-1 0,-2-3-1 0,-1-2 6 16,-2 2-1-16,0-2-4 0,1-3 2 0,-7-5 2 16,5 11 5-16,-5-11 19 0,6 7 17 0,-6-7 6 15,0 0 1-15,0 0 0 0,0 0-3 0,0 0 3 16,0 0 6-16,0 0-3 0,0 0-4 0,-14-38 1 15,10 26 0-15,4 12-6 0,0-25-4 0,0 10-3 16,4-1-4-16,-1 0-5 0,3 1-3 0,2-1-6 16,2 0 1-16,5 1-13 0,4-4-12 0,-2 6-17 15,5-5-25-15,-1 3-19 0,3 3-17 0,0 0-17 0,1-3-22 16,-4 3-19-16,4-2-32 0,1 4-50 0,-4-8-163 16,-2 5-417-16,0-7 185 0</inkml:trace>
          <inkml:trace contextRef="#ctx0" brushRef="#br0" timeOffset="169979.87">24325 5826 118 0,'0'0'200'0,"20"-15"-18"0,-12 14-21 0,9 1-14 15,-4-2-12-15,4 2-16 0,1 0-13 0,-1-2-16 0,6 4-32 16,-4-2-30-16,1 2-38 0,2-4-34 0,-3 0-52 15,-5 0-103-15,11-1-217 0,8 1 96 0</inkml:trace>
          <inkml:trace contextRef="#ctx0" brushRef="#br0" timeOffset="169796.29">24455 5385 60 0,'0'0'181'16,"0"0"-14"-16,0 0-9 0,0 0-3 0,-11 34-1 0,11-19 0 15,-6 3-13-15,6-1-10 0,0 6-4 0,0 3-10 16,0-1-1-16,3 1-9 0,0 1-5 0,2 3-8 15,4 2-9-15,-3-3-8 0,0 8-7 0,1-10-7 16,1-1-5-16,-1 0-6 0,1-3-5 0,-4 1-3 16,2 1-5-16,0-5-7 0,-3-3 0 0,0 0-21 15,-2-3-23-15,1 1-25 0,-2-1-22 0,0-4-27 16,0-10-32-16,-2 18-44 0,2-18-188 0,-4 13-380 16,4-13 169-16</inkml:trace>
          <inkml:trace contextRef="#ctx0" brushRef="#br0" timeOffset="170292.81">24969 5647 30 0,'0'0'212'15,"0"0"-17"-15,-15-7-19 0,15 7-18 0,-13 0-14 16,13 0-18-16,0 0-10 0,-19 3-15 0,19-3-8 16,-14 10-7-16,8-6-14 0,0 3-3 0,2 2-12 15,-2 0-1-15,1 4-5 0,4-1-8 0,1-12-4 16,0 26-5-16,1-10-2 0,7-1 0 0,-5 4-4 16,6-5 5-16,1 3-3 0,1 4-2 15,4 1 2-15,1-2 3 0,0-1 2 0,-2 2-1 0,-2-8-1 16,3 5-4-16,-3-2 1 0,-2-5-6 0,-4 3-2 0,0-1 0 15,-2-5-3-15,-2-1 1 0,2 2 2 16,-4-9 1-16,0 0-1 0,-13 22-3 0,1-14-2 16,-3-5-6-16,-3 0-22 0,-1 2-23 0,1-3-18 0,-4 4-25 15,2-4-25-15,2 0-21 0,-9-6-40 0,8 2-158 16,3-3-348-16,-1 1 154 0</inkml:trace>
        </inkml:traceGroup>
        <inkml:traceGroup>
          <inkml:annotationXML>
            <emma:emma xmlns:emma="http://www.w3.org/2003/04/emma" version="1.0">
              <emma:interpretation id="{6A417B25-6974-4598-9D63-DCA1D4722293}" emma:medium="tactile" emma:mode="ink">
                <msink:context xmlns:msink="http://schemas.microsoft.com/ink/2010/main" type="inkWord" rotatedBoundingBox="27008,5824 29868,5868 29847,7258 26987,7214"/>
              </emma:interpretation>
            </emma:emma>
          </inkml:annotationXML>
          <inkml:trace contextRef="#ctx0" brushRef="#br0" timeOffset="171670.98">25958 5921 140 0,'0'0'205'16,"0"0"-18"-16,0 0-21 0,0 0-15 0,23-20-20 0,-7 17-10 16,6 0-9-16,8 0-12 0,-1 2-6 0,11 1-6 15,2-1-7-15,2 1-6 0,3 0-5 0,3 5-8 16,2-5-2-16,-2 4-5 0,0-2 3 15,-6 2-7-15,3-4 0 0,-3 0 3 0,-6 4-6 16,4-1-4-16,-12-1-2 0,-5 1-5 0,1-3-1 0,-10 5-4 16,3-4-5-16,-2 3-2 0,-1-2-5 0,-5-1-4 15,4 2-3-15,-5 2-2 0,2-2-1 0,-5-1 2 16,2 7-9-16,2-3 5 0,-5 1-2 0,1 3 3 16,-1-2 0-16,0 3-3 0,2 1-1 0,-2-1-2 15,-3 3 1-15,3-1-2 0,-5-2-1 0,2 0-4 16,0 0 6-16,-3-1-1 0,0-10 0 0,0 17 2 0,3-11-4 15,-3-6-13-15,-3 15-20 0,3-15 5 16,-3 12-9-16,3-12-9 0,-4 6-7 0,4-6-8 0,0 0-7 16,0 0-12-16,0 0-1 0,0 0-3 0,0 0 1 15,-15-21 4-15,15 21 10 0,3-16 4 16,-3 16 2-16,3-23-6 0,0 7 6 0,3 4 6 0,-2-6-4 16,2 6 11-16,4-4 3 0,2 1 9 0,-1 0 22 15,4 1 21-15,-8 2 10 0,4 2 7 0,-2 0 3 16,4 4 0-16,-4-2 5 0,1 3 0 0,5 1-2 15,-7 3-2-15,4-7 4 0,1 8-6 0,3-2 3 16,-5 1 5-16,-11 1-6 0,31 3-2 0,-23 1 0 16,5-3 3-16,2 7-5 0,-2-3-1 0,-5-1 0 15,4 2 3-15,1-2-1 0,-7 4-5 0,5-1-5 16,4-1 12-16,-5 4 3 0,0-2-4 0,5-2 4 16,-1 0-3-16,-4-1-3 0,2 1-10 0,5-1 15 0,-4 1-6 15,6-2-1-15,-5-1-2 0,4-1 3 16,-5 3-7-16,1-4 0 0,5-1 1 0,-3 0-2 15,1 0 2-15,-7 0-5 0,2 0 3 0,2 0-5 0,0-4-1 16,0 1 0-16,-4-1-2 0,2 0 1 0,-4-2 4 16,4 1-3-16,-5-1 2 0,-1-1-1 0,2-6-6 15,-3 5 2-15,-2 0-2 0,-3 8 1 0,3-21-3 16,-3 12 3-16,0 9-5 0,-3-18 1 0,-5 5 4 16,3 6-6-16,-7-10 0 0,2 6 3 0,-2 0 1 15,-2 2-2-15,1-2 4 0,-1 3-6 0,-2 4 3 16,1-4 0-16,-1 5-2 0,2-1 2 0,-2 2-4 15,1 2-1-15,0-2 2 0,-3 6 2 0,2-2-1 16,5 1 2-16,-2 3-5 0,-2-1 5 0,5 1-7 16,-2-1-3-16,1 3-7 0,5-1-8 0,-1 0-8 15,-2-1-16-15,6 5-14 0,3-11-9 0,-2 15-15 16,2-15-32-16,5 16-46 0,-2-11-92 0,7 3-277 16,2-1 122-16</inkml:trace>
          <inkml:trace contextRef="#ctx0" brushRef="#br0" timeOffset="170844.68">26732 5364 64 0,'3'-17'242'16,"2"3"-24"-16,1-3-13 0,0 0-10 0,-6-1-21 0,1 0-16 16,-1 1-11-16,3-1-17 0,-6-6-5 0,2 3-15 15,-5 3-13-15,0 1-9 0,-2-5-10 0,2 6-3 16,-4 2-5-16,1 0-9 0,-5 0-6 0,3 3-4 15,-3 0-12-15,1 1-6 0,-4 7 0 0,1-1-6 16,1 1-4-16,-4 1-3 0,5 7-2 0,-5 1-3 16,5 4-1-16,-5 3-1 0,0 4-2 0,5 3-2 15,2 2-2-15,5 2 1 0,-2 3-2 0,3 9 2 16,1-1-5-16,2-6 3 0,0 6-1 0,6 6 1 16,3-3-1-16,-4-2-1 0,4 5-1 0,0-3 1 15,1 2-4-15,-1-1 4 0,3 1-2 0,-1 0 4 0,-2 3 1 16,1 0 2-16,-1-2 0 0,-3-1-6 15,0 1 5-15,0-6 2 0,0 2-1 0,-3-2 2 16,0-10-5-16,0 4-1 0,1-2 5 0,2 0 0 0,-3-2 0 16,3 0 2-16,0-4-6 0,0 3 4 0,0 0-4 15,0-6 2-15,-1-2 0 0,1 0-2 0,-3 1-1 16,6-3 4-16,-3 3-1 0,1-3-5 0,2 0 4 16,-3-1 0-16,3-1-18 0,2-1-12 0,-2 0-21 15,-3-3-23-15,2-1-18 0,0 1-23 0,1 2-16 16,-6-10-28-16,6 11-33 0,-6-11-162 0,0 0-375 15,0 0 166-15</inkml:trace>
          <inkml:trace contextRef="#ctx0" brushRef="#br0" timeOffset="172343.59">27919 5841 183 0,'11'-7'226'0,"-11"7"-15"0,9-2-25 16,-9 2-13-16,0 0-23 0,0 0-15 0,10-6-17 15,-10 6-11-15,0 0-11 0,0 0-9 0,12 13-14 16,-12-13-3-16,0 14-9 0,3-7-5 0,2 1-7 15,-5-8-2-15,1 22-9 0,2-13 2 0,-1 1-5 16,-2 3-5-16,3-2-4 0,-3-1-1 0,3 1 2 16,-1 0-7-16,-2-1 2 0,3 0-5 0,-3-10 2 15,3 21 0-15,2-13-3 0,1-1-3 0,-6-7 0 16,0 10 2-16,7-4-3 0,-7-6-2 0,9 11 0 16,-9-11 1-16,11 3-2 0,-11-3 2 0,0 0-2 15,21-6-1-15,-21 6-2 0,19-8 2 0,-12 2-3 16,4-1 2-16,2-7-10 0,-4 6 8 0,5-5-5 0,-2 2 3 15,-3-2 1-15,1 1-1 0,-3 2 2 0,-1-3-6 16,2 5 4-16,-2 0 5 0,0 0 7 0,-6 8 7 16,9-14 1-16,-5 12 2 0,-4 2-6 0,6-11-1 15,-6 11-4-15,0 0-2 0,0 0-14 0,8-4 10 16,-8 4-7-16,0 0 3 0,0 0 1 0,0 0-4 16,0 0 1-16,0 0-2 0,0 0 2 0,-5 31 1 15,5-31-3-15,0 16 4 0,0-16-3 0,-3 18-1 16,3-10-1-16,0-8 3 0,3 21 0 0,2-15 3 15,-4 3 0-15,4 0 1 0,-5-9 0 0,6 10-5 16,1-4 7-16,-1 0 2 0,4 0-4 0,-1-1 1 16,3 0-2-16,2-5 1 0,-1 0-4 0,4 0 4 15,2 0-2-15,-4-4 1 0,0 1-2 0,3-4 2 16,0 3-1-16,-3-3-3 0,4-3 1 0,-3 3 0 16,1-4 0-16,-1 2-4 0,-2-2 2 0,-3 5 4 0,3-3-1 15,-4 4 9-15,-1-3 6 0,-3 5 8 0,2-5 3 16,-8 8-1-16,12-5-4 0,-12 5-5 15,9-4-5-15,-9 4 2 0,0 0-3 0,0 0-2 16,0 0-2-16,19 7-3 0,-15-2 1 0,5 2 2 16,-4 2-3-16,5 4 0 0,2-3 1 0,-1 3-3 15,-2 2-3-15,3-2-5 0,1 2-22 0,5 1-12 0,-6-1-27 16,3-4-29-16,-2-1-22 0,1 3-35 0,2-7-39 16,-3 1-211-16,5-1-434 0,2-3 192 0</inkml:trace>
        </inkml:traceGroup>
        <inkml:traceGroup>
          <inkml:annotationXML>
            <emma:emma xmlns:emma="http://www.w3.org/2003/04/emma" version="1.0">
              <emma:interpretation id="{A6F7DEBE-6291-4AAD-9595-A2DEF1A28CDF}" emma:medium="tactile" emma:mode="ink">
                <msink:context xmlns:msink="http://schemas.microsoft.com/ink/2010/main" type="inkWord" rotatedBoundingBox="30525,6585 32143,6610 32133,7269 30515,7245"/>
              </emma:interpretation>
            </emma:emma>
          </inkml:annotationXML>
          <inkml:trace contextRef="#ctx0" brushRef="#br0" timeOffset="173304.84">29605 5941 61 0,'0'0'174'0,"13"7"-21"15,-13-7-9-15,9 6-12 0,-2-1-11 16,-7-5-5-16,17 7-9 0,-10-1-9 0,2-6-9 0,2 2-10 16,-1 2-5-16,0 1-6 0,5-5-7 0,2 0-10 15,-2 2-5-15,0-1-1 0,-4-1-6 16,4 0-5-16,3-1-1 0,-1 1-1 0,-1-2-4 0,-4-2-3 16,-2 1 0-16,1-1-5 0,-2-2-9 15,1-1-4-15,-1-1-8 0,-1-3 3 0,-2 1-12 16,-5 1 3-16,-1 9-2 0,-1-20 3 0,-5 11-1 0,-2-6 2 15,-1 4-1-15,-4-4 0 0,-1 3 5 0,-8-1 2 16,-2 2 9-16,0-1-10 0,3 2 11 0,-5 7 1 16,2-3 1-16,0 1-3 0,-1 5 2 0,4 1 2 15,-3 2-2-15,8-2-4 0,-2 6 1 0,0-3-7 16,3 4 4-16,1 0 3 0,1 3-3 0,1 0-1 16,2-1-1-16,1 4 0 0,1-3 4 0,5 2-4 0,0-2 0 15,2 2 0-15,1-1 1 0,1 1-7 16,5 0 8-16,2-2-1 0,-1 1 3 0,4-4-2 15,-2 1-2-15,4-2-7 0,5 0 9 0,0-1-2 0,1-2 0 16,-1-1-1-16,0 1-1 0,1-4 3 0,2 0-2 16,4-5 0-16,1 3 1 0,-2-2 0 15,-5-3-1-15,0 1-6 0,1-1 8 0,5-4-3 0,-3 0 5 16,2 1 0-16,-7 0 9 0,1-1 0 0,-1 4 2 16,-2-2 7-16,2 1-2 0,-2 0-1 0,-5 0-2 15,1 3 4-15,-4-1-5 0,-7 6-3 0,13-7-2 16,-13 7-1-16,11-2-5 0,-11 2-1 0,0 0-1 15,0 0-4-15,13 7 6 0,-13-7-4 0,5 11-4 16,-5-11 1-16,3 11 1 0,-2-1 1 16,-1-10-1-16,5 15 1 0,-4-9 2 0,2 5 0 0,-3-11-3 15,5 18 2-15,-1-8 0 0,-4-10-1 0,5 14 1 16,-1-8 0-16,-4-6 2 0,10 11 1 0,-5-7-4 0,-5-4 4 16,13 6-3-16,-4-2 3 0,-9-4 1 15,18 1-2-15,-6 0 0 0,4-2 2 0,-1 1-5 16,2-5 2-16,1 2-1 0,-3 0 4 0,2-4-4 0,1 3-1 15,-1-4 0-15,-1 1-3 0,-1-1 4 0,-2 0 2 16,2 1 4-16,-4 0 7 0,-4 3 3 0,2 0 4 16,-9 4 1-16,12-10-1 0,-12 10-4 0,12-3-5 15,-12 3-5-15,7-4 4 0,-7 4-7 0,0 0-10 16,0 0 10-16,0 0-6 0,0 0 2 0,0 0-1 16,0 0 3-16,14 13 1 0,-14-13-2 0,0 0-4 15,-5 19 2-15,5-19 1 0,0 17-1 0,0-17 0 16,-1 13 0-16,1-13 1 0,4 16 0 0,-4-16 2 15,3 13-6-15,-3-13 2 0,6 11 6 0,-6-11 1 0,8 6-5 16,-8-6 5-16,13 3-1 0,-13-3-2 16,17 0 4-16,-17 0-1 0,16-2-1 0,-4-2 1 15,1-3-3-15,2 2 2 0,2-2-2 0,-2-1 0 16,7-7-4-16,2 5-3 0,-2-4 1 0,3 4-5 0,2-2-8 16,8-5 0-16,-10 4 0 0,5 2-2 0,-6 0 2 15,2 0-1-15,1 4 6 0,-9 3-1 0,1 1-2 16,1-3 6-16,-4 2-3 0,4 4 8 15,-2 0 3-15,-5 7 4 0,2 0 5 0,-2 0-1 0,1 7 5 16,-2-4-9-16,0 6 8 0,1 4 12 0,-1 1 4 16,-3 3-2-16,1 12-3 0,-2-9-2 0,-1 11 3 15,1-2-1-15,-2 5 1 0,-3-2-9 0,1 3-29 16,-3 0-48-16,-3 0-57 0,-1-3-74 0,-8-1-238 16,-1-6-464-16,0-4 205 0</inkml:trace>
        </inkml:traceGroup>
      </inkml:traceGroup>
      <inkml:traceGroup>
        <inkml:annotationXML>
          <emma:emma xmlns:emma="http://www.w3.org/2003/04/emma" version="1.0">
            <emma:interpretation id="{D283993D-0852-4CC6-A265-A2E9158E0E93}" emma:medium="tactile" emma:mode="ink">
              <msink:context xmlns:msink="http://schemas.microsoft.com/ink/2010/main" type="line" rotatedBoundingBox="4407,7161 30685,7403 30668,9221 4391,8978"/>
            </emma:interpretation>
          </emma:emma>
        </inkml:annotationXML>
        <inkml:traceGroup>
          <inkml:annotationXML>
            <emma:emma xmlns:emma="http://www.w3.org/2003/04/emma" version="1.0">
              <emma:interpretation id="{2ECD2291-E1AA-4A63-8611-B294A1290A31}" emma:medium="tactile" emma:mode="ink">
                <msink:context xmlns:msink="http://schemas.microsoft.com/ink/2010/main" type="inkWord" rotatedBoundingBox="4405,7392 7991,7425 7983,8269 4398,8236"/>
              </emma:interpretation>
            </emma:emma>
          </inkml:annotationXML>
          <inkml:trace contextRef="#ctx0" brushRef="#br0" timeOffset="174572.93">3495 6921 210 0,'0'0'230'16,"0"0"-17"-16,0 0-22 0,0 0-22 0,0 0-14 16,0 0-20-16,0 0-8 0,0 0-12 0,-16 13-9 15,16-13-4-15,0 18-5 0,-3-4-7 0,1 1 1 16,2 0-2-16,2 0-2 0,2 3-8 0,-2 0-4 15,-1-1-4-15,4 3-6 0,0-3-6 0,3 3-6 16,-1 2-7-16,1 0-1 0,-2-9-6 0,0 3 1 16,0 2-6-16,1-5-2 0,-1 1-3 0,0-1-3 15,0 2 0-15,-3-5-3 0,2 0-2 0,-4 1-3 16,-1-11-2-16,5 18-13 0,-5-18-25 0,-5 17-16 16,2-10-26-16,-1 3-24 0,-2-3-20 0,0 0-38 15,6-7-30-15,-15 9-219 0,7-7-427 0,8-2 190 0</inkml:trace>
          <inkml:trace contextRef="#ctx0" brushRef="#br0" timeOffset="175422.65">3784 7071 34 0,'6'10'202'0,"-1"-3"-11"0,-5-7-14 16,12 9-26-16,-5 0-8 0,1-6-10 0,2 8-15 15,-3-1-13-15,4-3-9 0,-1 2-11 0,2 2-8 16,-6-3-6-16,3 3-7 0,-1-2-9 0,2 0-2 15,-4 0-8-15,2-2-7 0,-3 2 1 16,-5-9-2-16,8 9-9 0,-2-2 3 0,-6-7-5 0,4 8 0 16,-4-8 1-16,5 7-15 0,-5-7 13 0,0 0-6 0,0 0-4 15,0 0-4-15,0 0-1 0,0 0-8 16,0 0-5-16,18-22-6 0,-12 14-7 0,1-8-7 16,2 5 2-16,2-4 8 0,-2 2-8 0,4-5-5 0,0 5 8 15,-1-2 2-15,2 2 7 0,-1-3 2 16,1 4 7-16,-1 0 8 0,0-1 7 0,-1 3 14 15,0 0 2-15,-4 4 10 0,1-1-3 0,0 2-2 0,-9 5-2 16,10-6-6-16,-10 6-3 0,13-4-2 0,-13 4 2 16,12 10 8-16,-4-3 3 0,-2-1 5 0,0 6 3 15,0 2 2-15,0 2-2 0,-3-1-3 0,1 6 0 16,1-6-4-16,-1 3-3 0,2 0 0 0,-1 3-6 16,-1-3-3-16,-1 0 0 0,3-1-3 0,-3 1-2 15,4-5 1-15,-1 2-4 0,0 0-4 0,2-6 1 0,1 3 0 16,0-3-3-16,-2-2 0 0,5-3-7 15,3-2-7-15,-2 1-3 0,4-3-6 0,-1-2-3 16,2-3-3-16,-1-1-1 0,0-1-4 0,1-3-3 16,3-4-3-16,-1 1-2 0,-1-6 7 0,-3 2 2 15,2-3 0-15,-1-2 2 0,-4 0 0 0,2 3 4 16,-2-4 6-16,-4 7 11 0,0-5 18 0,0 8 7 0,0 1 5 16,-7 5 7-16,4-3 6 0,0 4 1 0,-6 6-2 15,6-14-5-15,-6 14-7 0,4-7-3 0,-4 7-7 16,0 0 1-16,0 0-4 0,0 0-3 0,0 0-1 15,0 0-2-15,21 17 2 0,-18-9-5 0,1 0 2 16,4 4-3-16,-4 0-1 0,-1 4 2 0,5-2 0 16,-4 3-5-16,5-6 4 0,-3 6-1 0,-1-1-15 15,1-1-22-15,0-1-23 0,-2 1-23 0,1-2-35 16,-1-1-37-16,-1-4-50 0,0 1-227 0,-3-9-459 16,3 7 204-16</inkml:trace>
          <inkml:trace contextRef="#ctx0" brushRef="#br0" timeOffset="175602.95">4734 6722 193 0,'5'-14'215'0,"-1"0"-19"0,-1 0-21 15,3 1-17-15,2 2-24 0,2-1-23 0,2 2-36 16,1 4-36-16,1-2-32 0,1 2-41 0,1 2-36 15,-2 1-131-15,1-3-216 0,2 2 97 0</inkml:trace>
          <inkml:trace contextRef="#ctx0" brushRef="#br0" timeOffset="176172.74">4886 7204 139 0,'0'0'220'16,"0"0"-20"-16,15-11-18 0,-1 6-9 0,5 0-15 16,5 0-7-16,7 0-11 0,8 2-8 0,0-2-12 0,0 2-6 15,-7 3-6-15,-3-1-5 0,14-3-8 16,-13 5-10-16,1 2-5 0,-4-3-8 0,1 1-1 16,-11 2-7-16,2 2-6 0,-2-2-9 0,-2 2-2 0,1 3 3 15,-3-1 4-15,1 1-8 0,-7-1 4 0,2-1-4 16,-3 1 0-16,-1 3-6 0,1 1-2 0,-3-2-2 15,3-1-4-15,-6 3-3 0,0 1-2 16,0-12-2-16,0 18-2 0,1-7-6 0,-1-11 0 0,0 18 0 16,0-18-2-16,-4 14 2 0,1-4-15 0,3-10-17 15,-6 9-23-15,6-9-24 0,-2 9-22 0,2-9-21 16,0 0-35-16,0 0-37 0,0 0-252 0,0 0-463 16,0 0 206-16</inkml:trace>
          <inkml:trace contextRef="#ctx0" brushRef="#br0" timeOffset="175858.99">5138 6618 81 0,'0'13'213'0,"0"-13"-1"15,3 13 0-15,-3-5-2 0,3 9-16 0,-1 0-14 16,2 1-7-16,-2 4-11 0,1 5-6 0,0 1-13 16,0 8-12-16,0 1-13 0,-2 2-11 0,2 0-12 0,-3 2-6 15,3-6-9-15,-6 0-5 0,2 0-12 16,1 3-4-16,0-11-9 0,0 0 1 0,-2-1-9 16,4 3 1-16,-1-3-7 0,-2 0-2 0,1-2-3 0,1-2-8 15,-1-6-22-15,3 2-12 0,-3-2-20 16,3-1-22-16,0-1-25 0,0-4-23 0,-3 1-30 0,0-11-25 15,5 14-54-15,-5-14-173 0,1 6-414 0,-1-6 184 16</inkml:trace>
          <inkml:trace contextRef="#ctx0" brushRef="#br0" timeOffset="174790.02">3377 6716 179 0,'-3'-8'254'16,"-1"0"-17"-16,4 8-28 0,-2-16-21 0,2 16-19 16,0 0-20-16,0-15-26 0,0 15-29 0,8-6-32 15,-8 6-40-15,0 0-33 0,24 4-40 0,-24-4-53 0,22 6-150 16,-9-3-274-16,1 5 121 0</inkml:trace>
          <inkml:trace contextRef="#ctx0" brushRef="#br0" timeOffset="176381.97">5391 6802 33 0,'0'0'276'0,"-9"-10"-25"0,9 10-27 16,-9-10-24-16,9 10-27 0,0 0-9 0,0 0-21 0,0 0-19 15,0 0-25-15,0 0-21 0,-2 28-23 0,2-28-18 16,8 26-16-16,-2-8-18 0,3 2-17 0,4 3-20 15,0-2-13-15,1 1-11 0,-2 0-11 0,1 0-8 16,4-1-11-16,-7 2 3 0,6-4-21 0,-1 4-112 16,-1-4-235-16,-1 1 105 0</inkml:trace>
          <inkml:trace contextRef="#ctx0" brushRef="#br0" timeOffset="177118.94">5605 7189 446 0,'8'12'40'16,"1"-1"17"-16,0-3 17 0,-5-1 2 0,5 1 17 16,-3-1 10-16,0-3 13 0,-6-4 1 0,15 10 2 15,-6-10 1-15,-9 0-5 0,16 3-14 0,-7 1 0 0,5 0-9 16,-4-2-7-16,5-2-10 0,3 1-11 15,-3-1-2-15,-2 3-4 0,7-2-10 0,-4-1-8 16,3 0 2-16,-2-4-6 0,1 3-2 0,-2-1-4 0,-1-2-1 16,3 0-3-16,-5 1-6 0,1-2-1 0,-2 3-5 15,-5-2-4-15,2-2-12 0,2-1 2 16,-11 7-5-16,3-13-10 0,-1 2-4 0,-2 11-5 0,-2-18 0 16,2 18-3-16,-14-17 3 0,5 6 4 0,-1 3-1 15,-5-2 1-15,-2 3 5 0,-1 4 1 0,1-1 4 16,-1 0 2-16,-2 4 1 0,-5 4 4 0,7-2-4 15,0 3 9-15,2 1-2 0,-2-1 4 0,1 8 0 16,4-6-1-16,0 6 0 0,2-1 2 0,2 2-4 16,3-2 0-16,0 1 0 0,5 4-1 0,-1-7 3 15,4 5-3-15,5 2 4 0,-1-8-4 0,3 3 3 16,5-1 1-16,-1-3-1 0,0-1 1 0,7 1 0 16,-4-7-1-16,2 1 0 0,3-1-3 0,4-4 1 15,1-4 3-15,-2 2 2 0,-5-1 0 0,-3-5-8 0,1 1 3 16,1-5 3-16,-2 3-6 0,-5 0 4 15,0-5 3-15,0 3-4 0,-2-4 1 0,-2 2-6 0,1 0 3 16,-2 0-3-16,6 1-2 0,-8 1 0 0,-1 1 2 16,-3 3 0-16,0 10-1 0,6-14-1 0,-6 14-4 15,6-11 3-15,-6 11 3 0,0 0-3 16,0 0 1-16,0 0 4 0,0 0-7 0,0 0 10 0,0 0-5 16,0 0 2-16,0 0-2 0,-18 36 5 0,18-26-3 15,0 3 2-15,0-13-2 0,9 22 1 0,-3-9 1 16,4-2 2-16,1 1 3 0,4-4 0 0,-2 3 7 15,4-4-1-15,2 1 4 0,6-2 4 0,5-2 2 16,2-2-15-16,-3-1 13 0,13-2-2 0,-9-1-3 16,9-5-2-16,-4 0 1 0,6-4-2 0,-3 0-1 15,-2-1 0-15,3-2 0 0,-3-2-2 0,0-1-3 16,-4-3 0-16,1-5-5 0,-6-1-9 0,1 0-14 16,2-3-3-16,-11-4-14 0,2 1-15 0,-4-4-4 0,-4 2-7 15,2 1-2-15,-13 7 9 0,-2-3 7 0,-1 3 14 16,-4 2 6-16,-6-1 19 0,-1 1 13 15,-1 5 7-15,-10 0 14 0,1 3 14 0,-3 6 0 0,-4-5-1 16,-1 6 4-16,-4 2 0 0,-2 3 1 0,3 8 2 16,-1-2 4-16,-5 6-2 0,6 2-2 0,2 1-1 15,4 4 1-15,-4 10-6 0,6-3 4 0,5 0-4 16,1 13-1-16,2 1 2 0,5 3 0 0,2-1-4 16,7-1-1-16,4 0-2 0,-1-1-6 0,9 0-1 15,2-4 0-15,5-1-1 0,0 0 0 0,1 2-3 16,5-4 1-16,2-4-6 0,-5-5-6 0,8 3-29 15,2 0-35-15,-6-6-35 0,0-4-38 0,4-5-56 16,-8-1-207-16,11-3-426 0,-5-3 189 0</inkml:trace>
        </inkml:traceGroup>
        <inkml:traceGroup>
          <inkml:annotationXML>
            <emma:emma xmlns:emma="http://www.w3.org/2003/04/emma" version="1.0">
              <emma:interpretation id="{7268E072-90AF-42FA-92E7-A332707C77A7}" emma:medium="tactile" emma:mode="ink">
                <msink:context xmlns:msink="http://schemas.microsoft.com/ink/2010/main" type="inkWord" rotatedBoundingBox="8785,7457 10536,7473 10522,9035 8771,9019"/>
              </emma:interpretation>
            </emma:emma>
          </inkml:annotationXML>
          <inkml:trace contextRef="#ctx0" brushRef="#br0" timeOffset="177613.98">7965 7009 156 0,'-3'-15'292'0,"3"15"-17"0,0 0-19 0,-17-8-26 16,17 8-19-16,-19-1-20 0,19 1-15 0,-27 6-18 15,9 0-14-15,2-1-10 0,2 2-19 0,-5 2-7 16,5 1-13-16,1 1-8 0,-2 3-8 0,5-3-7 16,-1 3-10-16,2 3-4 0,0-3-5 0,6 0-1 15,2 2-10-15,-2 0-2 16,6-1-5-16,0 1 1 0,1-2-9 0,2 0 3 0,5-3-4 0,1 0-9 0,4-1-9 16,-2 0-7-16,5-7-4 0,-3 5-1 0,4-6-13 15,5-1-5-15,2-2-1 0,-8 1-5 16,7-6-4-16,-4-1 6 0,-3 1-2 0,1-5 4 0,4-1 3 15,-2-1 1-15,-7 0 1 0,1 0 4 16,-2 1-1-16,-4 1 10 0,2 3 13 0,-7-1 8 0,4 4 3 16,-3-4 4-16,-6 9-5 0,7-10 2 0,-7 10-9 15,6-5 3-15,-6 5-6 0,0 0 0 0,0 0-2 16,0 0 3-16,0 0-4 0,0 0-1 0,7 27 1 16,-7-16 0-16,0 2 0 0,0-13 2 0,2 23-1 15,2-9-3-15,-4-1 1 0,6 2 2 0,3-4-5 16,2 2-14-16,-4 1-20 0,-1-3-25 0,3-1-26 15,2 0-44-15,-5-3-31 0,1-5-69 0,-7-2-178 16,9 3-441-16,-9-3 196 0</inkml:trace>
          <inkml:trace contextRef="#ctx0" brushRef="#br0" timeOffset="177793.82">8244 6733 57 0,'0'0'216'0,"3"-15"-21"0,2 8-16 16,3 2-35-16,1 0-12 0,4 1-27 0,4-3-32 15,-4 6-26-15,-1-1-38 0,1 1-34 0,4-1-49 16,-1 2-103-16,-1-2-191 0,3 2 85 0</inkml:trace>
          <inkml:trace contextRef="#ctx0" brushRef="#br0" timeOffset="178711.94">8484 7097 47 0,'-6'-2'238'15,"6"2"-23"-15,0 0-21 0,0 0-18 0,0 0-22 16,0 0-16-16,0 0-14 0,31 17-12 0,-18-10-7 16,7-3-8-16,-1 3-13 0,4 0-7 0,3 2-8 15,0-1-10-15,-1-1-3 0,2-3-5 0,-5 3-6 16,8-3-2-16,-12-2-6 0,1 3 0 0,1-3-5 16,-1-2-4-16,-1 1-1 0,-1-1-6 0,-6-1-1 15,6-1 2-15,-5 2-3 0,-2-5-2 0,-10 5-3 16,20-6-1-16,-13 2 1 0,2-1 4 0,-9 5 9 0,13-6 6 15,-7 0 0-15,-6 6 2 0,14-7-1 0,-14 7-9 16,12-7 3-16,-12 7-3 0,10-3-5 16,-10 3-4-16,11-2-1 0,-11 2-1 0,16 0 1 0,-16 0-4 15,0 0 3-15,18 0-5 0,-18 0-1 0,19 2-3 16,-8-2 4-16,-11 0-1 0,25 3 0 0,-8-3-3 16,-1 0-1-16,0 0-3 0,4 0 4 0,-1-3-11 15,1 0 1-15,-1-2-7 0,-3 0 1 0,1-1-1 16,2 0 1-16,-1 3 0 0,0-8 3 15,-3 4-3-15,-2-3 6 0,1 2-5 0,-1 2 3 0,-1-4 2 16,-2 6 0-16,-2 0-2 0,-8 4 2 0,12-7-5 16,-12 7 4-16,0 0-1 0,15 0-3 0,-15 0 2 0,0 0 4 15,13 15-4-15,-7-3 9 0,2 3 0 16,-2 1 6-16,0 7 0 0,1 1 9 0,2 13-1 16,-5 1 3-16,4 5-2 0,-7 3 1 0,4 3-3 0,-4 3 0 15,-4 13-3-15,-3 2 2 0,-4-3-1 0,4-12 1 16,-7 15-4-16,5-22 3 0,-5 19-5 15,-1-13 5-15,5-5-4 0,-4 2 3 0,-5-6-5 0,3-3 0 16,-1-5 0-16,2-6 2 0,-1-3 0 0,0-4 1 16,-8-4-4-16,-1-2 4 0,-2-2-3 0,1-7 0 15,-5-3 3-15,2-2-3 0,-2-1-1 0,5-6 0 16,-2-3 3-16,0-2-1 0,6-1-2 0,-6-7 1 16,8-1-2-16,2-4 1 0,1 0-3 0,3-12-24 15,7 9-42-15,0-12-26 0,6-3-39 0,13-6-54 0,-1 2-235 16,16-17-451-16,-8 16 200 0</inkml:trace>
          <inkml:trace contextRef="#ctx0" brushRef="#br0" timeOffset="178042.79">8576 6655 203 0,'-4'12'210'0,"-1"-5"-10"0,2 5-13 0,0 0-3 16,3 3-9-16,0 3-15 0,3 6-10 0,-6 3-9 15,3 1-9-15,3 3-12 0,3-5-9 0,2 10-10 16,-2 0-8-16,1-2-11 0,-4-9-3 0,3 10-8 15,1-8-8-15,-2 2-8 0,-1-3-3 16,2 0-7-16,-6-1-1 0,6-2-10 0,-4 0 3 0,1 0-4 16,3-2-3-16,-3-3-13 0,-3-1-25 0,0-1-23 15,3-1-24-15,-3-2-25 0,0 1-27 0,0-5-30 16,4-2-22-16,-1 3-213 0,-3-10-403 0,3 7 178 0</inkml:trace>
        </inkml:traceGroup>
        <inkml:traceGroup>
          <inkml:annotationXML>
            <emma:emma xmlns:emma="http://www.w3.org/2003/04/emma" version="1.0">
              <emma:interpretation id="{670993C6-0533-4BDB-B6DA-0C70C2876116}" emma:medium="tactile" emma:mode="ink">
                <msink:context xmlns:msink="http://schemas.microsoft.com/ink/2010/main" type="inkWord" rotatedBoundingBox="11388,7449 13014,7464 13006,8326 11380,8311"/>
              </emma:interpretation>
            </emma:emma>
          </inkml:annotationXML>
          <inkml:trace contextRef="#ctx0" brushRef="#br0" timeOffset="180792.98">10755 6682 50 0,'0'0'156'0,"-7"-7"-12"15,7 7-10-15,0 0-11 0,0 0-9 0,0 0-11 16,0 0-6-16,-6-11-12 0,6 11-6 0,0 0-4 16,0 0-15-16,0 0-2 0,0 0-5 0,-9-6-5 15,9 6-8-15,0 0 0 0,0 0-4 0,-14-7-5 16,14 7-12-16,-12-2 11 0,12 2-3 0,-13 0-4 16,13 0 5-16,-15-4 4 0,15 4-3 0,-15-1 2 15,15 1-3-15,-18 0-3 0,18 0 2 0,-13 0 3 16,13 0-2-16,-15-1 2 0,15 1 0 0,0 0-8 15,-18-1 1-15,18 1-7 0,0 0 4 0,-13 1-6 16,13-1-1-16,0 0-3 0,-14 0 1 0,14 0-4 16,0 0 2-16,-13 1-5 0,13-1 4 0,-12 5 1 0,12-5-2 15,-14 3-1-15,14-3-1 0,-12 4 1 0,5 2 0 16,7-6 2-16,-14 7-2 0,9-3-2 16,5-4 0-16,-15 7-3 0,7-3 2 0,8-4-7 0,-12 13 11 15,6-10-5-15,-1 2 2 0,7-5 1 0,-14 11 1 16,8-5-4-16,6-6 2 0,-13 10-2 0,10-5 4 15,-3 2 0-15,0 2-2 0,6-9 3 0,-10 11-1 16,7-5-4-16,-3 3 6 0,0-2-2 0,6-7-4 16,-6 13 4-16,0-2-2 0,6-11 1 0,-3 14-2 0,-2-3-1 15,4-2-1-15,1-9-1 0,-2 21-2 16,-1-14 3-16,3-7 3 0,0 18 1 0,0-18-4 16,3 17 3-16,-3-8-8 0,3 2 4 0,-3 0 1 15,2-2 1-15,1-1-2 0,-3-8 4 0,3 19 0 16,0-8-4-16,-3 0-1 0,0-11 3 0,3 19 1 0,-3-12-2 15,0-7-1-15,4 14-2 0,-2-4 0 16,-2-10-3-16,4 14 4 0,-2-6 3 0,-2-8 0 0,3 14-2 16,1-6 3-16,-4-8-3 0,6 12 0 0,0-2 3 15,-3-3 0-15,-3-7 1 0,9 13-3 0,-6-8 2 16,4 1 6-16,-7-6-7 0,11 11 1 0,-5-7 0 16,1 1-3-16,-7-5 4 0,14 10-2 0,-8-6 3 15,-6-4-5-15,15 8 2 0,-6-5-1 0,1 2 3 16,-3-2-2-16,-7-3-5 0,14 7 3 0,-7-6 4 15,-7-1-2-15,12 4-2 0,-12-4 5 0,9 2-2 16,-9-2-2-16,14 4 0 0,-14-4 1 0,15 1 1 0,-15-1-3 16,13 0 1-16,-13 0 4 0,15-1 1 15,-15 1-6-15,15-6 0 0,-15 6 1 0,18-4-1 16,-9 0 2-16,-2 0 0 0,4 1-1 0,-11 3 6 0,19-7-4 16,-13 4 7-16,-6 3 3 0,10-7 3 0,-1 3 0 15,-9 4 7-15,9-6-4 0,-9 6 0 16,0 0-1-16,12-5-3 0,-12 5-4 0,0 0 0 0,6-6 2 15,-6 6-2-15,0 0-1 0,8-7-1 0,-8 7-5 16,0 0 2-16,7-4-1 0,-7 4-5 0,0 0-8 16,0 0-9-16,15-3-10 0,-15 3-12 0,0 0-12 15,12-2-22-15,-12 2-17 0,0 0-32 0,0 0-22 16,12-2-49-16,-12 2-115 0,0 0-333 0,10-5 148 16</inkml:trace>
          <inkml:trace contextRef="#ctx0" brushRef="#br0" timeOffset="181242.99">11056 7193 151 0,'0'0'161'0,"2"11"-8"0,-2-11-15 16,0 0-9-16,0 16-9 0,0-16-13 0,1 11-8 16,-1-11-5-16,3 12-8 0,-3-12-3 0,2 13-5 15,-2-13-2-15,3 11-8 0,-3-11-6 0,9 9-3 16,-9-9-3-16,4 8-3 0,-4-8 1 0,12 8 1 16,-12-8-4-16,11 6 1 0,-11-6-7 0,14 2-4 15,-5-2-4-15,-9 0-1 0,23-2-2 0,-13 2-7 16,7 0-2-16,-4 0 1 0,0-4-5 0,1 2 2 15,1 1-7-15,-2-3-1 0,-1 1-5 0,2-1 5 0,-1 0-1 16,0-3-7-16,-4 0 4 0,3-3-3 16,-1 7 1-16,-1-4-1 0,-1 0 0 0,-1-1 0 15,-2 0 1-15,1 1-1 0,-1-2 0 0,1-4-1 0,-4 6 9 16,0-4 2-16,-3 11-2 0,2-21 3 0,-1 11-1 16,-1 0-1-16,0 10-3 0,-6-19-1 0,3 7-4 15,-4 2 0-15,1 2-4 0,-4 1 4 0,1 2-5 16,-5 1-14-16,2 2-8 0,-6-2-15 0,2 4-15 15,-3 4-19-15,-1 0-29 0,-5 3-25 0,5-4-45 16,-2 7-180-16,-2-3-373 0,2 4 166 0</inkml:trace>
          <inkml:trace contextRef="#ctx0" brushRef="#br0" timeOffset="182122.96">11968 7112 23 0,'0'0'247'0,"0"0"-17"16,0 0-16-16,0 0-16 0,0 0-20 0,0 0-19 0,0 0-17 16,5 7-14-16,-5-7-10 0,0 0-8 15,-4 15-5-15,4-15-3 0,-9 23-8 0,2-10-5 16,-4 3-9-16,1 5-8 0,-4-1-5 0,-2 3-4 15,1 1-13-15,-10 7-30 0,-1 0-34 0,2-2-42 16,-5 5-36-16,0-5-42 0,2 2-232 0,-4-5-396 0,3 3 176 16</inkml:trace>
        </inkml:traceGroup>
        <inkml:traceGroup>
          <inkml:annotationXML>
            <emma:emma xmlns:emma="http://www.w3.org/2003/04/emma" version="1.0">
              <emma:interpretation id="{B1350AF6-C739-4A96-912A-B7EE4B3E901B}" emma:medium="tactile" emma:mode="ink">
                <msink:context xmlns:msink="http://schemas.microsoft.com/ink/2010/main" type="inkWord" rotatedBoundingBox="13486,7244 16528,7272 16520,8139 13478,8110"/>
              </emma:interpretation>
            </emma:emma>
          </inkml:annotationXML>
          <inkml:trace contextRef="#ctx0" brushRef="#br0" timeOffset="183181.02">13035 6627 70 0,'0'0'220'16,"0"0"-14"-16,-1-13-8 0,1 13-13 0,0 0-22 16,0 0-17-16,0 0-9 0,0 0-20 0,0 0-10 15,0 0-4-15,0 0-3 0,0 0-4 0,0 0 11 16,22 31-5-16,-13-18 2 0,-4 3-3 0,1-1-10 0,0 4 0 16,0-3-6-16,0 10-5 0,-1 2 0 15,1-1-12-15,-3 2-2 0,2-2-10 0,1 1-1 16,-6-1-7-16,1 2-2 0,-1-4-2 0,-1 1-7 0,-2-4-7 15,1 2 1-15,-2 0-4 0,2-1-3 16,1-4 1-16,-5 4-1 0,1-7-4 0,3 3 0 16,-3-2-5-16,4-3-1 0,-4 1-10 0,5-2-17 0,-1 0-18 15,1-1-22-15,1-3-23 0,-1-9-23 0,-1 18-13 16,5-8-30-16,-4-10-12 0,2 11-32 0,-2-11-60 16,0 0-127-16,7 9-402 0,-7-9 178 0</inkml:trace>
          <inkml:trace contextRef="#ctx0" brushRef="#br0" timeOffset="184504.7">12451 6955 21 0,'-2'-8'187'0,"-2"-7"-12"0,4 15-17 15,4-22-14-15,-2 9-16 0,4 1-14 0,0-1-13 16,-3 2-9-16,4-3-11 0,4 2-3 0,-3 0-8 16,3-5-7-16,1 4-4 0,1-1-5 0,4-2-3 15,2-1-6-15,-1 2-5 0,3-1-8 0,0 1-5 16,4 1 5-16,0 1-8 0,8-8-1 0,-9 7 0 16,3 1-2-16,9-5-8 0,1 5 7 0,-7 1-2 15,10-2-1-15,-1 1-3 0,-11 2-2 0,10-1 2 16,-9 3-3-16,1-1 2 0,0 0-1 0,0 4-7 15,-3-3 2-15,0 3-7 0,-8-2 10 0,-1 4-2 16,0 0-1-16,-3-2-1 0,1 3 5 0,-6-2 0 16,2 1 3-16,-12 4 4 0,20-2-1 0,-10 2 1 15,-10 0-2-15,11-3-3 0,-11 3 1 0,0 0-3 16,18 3 2-16,-11 2 0 0,-7-5 2 0,9 9 4 16,-3-2 2-16,0 3 11 0,0 3 2 0,0 0 6 15,-2 3 3-15,-1 4-1 0,2 2-1 0,1 0-7 0,-3 4-2 16,3-2-3-16,-2 2-1 0,1 2 1 0,-1 0-1 15,1 10-3-15,-1-2-1 0,1-8 0 0,-4 6 0 16,2-4-3-16,-2-3 2 0,5 10 2 0,-6-12-5 16,3 1 1-16,-3 0 0 0,3-1 4 0,-3-1-4 15,2 0 3-15,-1-7-4 0,4 1-3 0,-2-4 0 16,-3 3-3-16,4-5-2 0,-2 0 3 0,4-1 0 16,-5 0-2-16,4-3 0 0,1 2 1 0,6-3-1 15,-5 0-3-15,1 0-1 0,3-1 3 0,3 0-6 16,-4-5 6-16,1 3-6 0,4 0-2 0,1-8-9 0,-2 4-3 15,0-5-9-15,1-1-8 0,2 3-8 16,-4-4-5-16,2-7-4 0,-1 5-12 0,-1-6-1 16,0 1 1-16,-1 1 3 0,5-3 3 0,-5-1 2 15,0 4 6-15,0-3 2 0,-5 2 7 0,0 2 5 0,1 4 12 16,-2 2 10-16,-2-5 11 0,-4 11 5 16,3-13 5-16,2 5 2 0,-5 8-2 0,7-4-6 0,-7 4-1 15,0 0-1-15,0 0-1 0,8-6-3 0,-8 6 2 16,0 0-2-16,0 0 3 0,13 21 0 0,-7-11 5 15,0 1 1-15,0-1 4 0,1 2-1 0,-1-3 2 16,2 4-3-16,1-1 2 0,-2 0-4 0,2 0 0 16,-1-1-2-16,2 1 4 0,1-2-1 0,-4-1-1 15,3-2-1-15,5 1-2 0,0 0 4 0,2-1-4 16,-1-2-2-16,9 1 0 0,-2-1 0 0,4-2 0 16,0 0-4-16,2-2 5 0,0-2-4 0,-2-2-3 15,4 2-7-15,-4-5-8 0,1-1-2 0,-1 0-6 16,3-1-5-16,-8-5-5 0,-1 5 2 0,-3 0-2 15,-3-4 1-15,1 1 6 0,-5 1 2 0,-2-1 2 16,0 1 1-16,-5 0-1 0,0-1 7 0,-4 4 6 0,0 7-8 16,-1-18 8-16,1 18 2 0,-9-13 7 0,3 2-2 15,-6 4 3-15,-1 0 3 0,-1-1 4 0,1 6 3 16,-5 1 0-16,3-2-1 0,0 3 0 0,-3 3-4 16,2 0-1-16,-2 2 2 0,3 1-3 0,2 0 1 15,-4 3-2-15,7 0 0 0,4-1-3 0,0 2-1 16,0 3 1-16,0-2 1 0,4 1-1 0,-1 0 0 15,3 0 4-15,5-1-5 0,-1 4 2 0,1-3-1 16,4-1 3-16,0 0-4 0,4-1 5 0,2 0-5 16,3-3 5-16,1 0-6 0,8 0 4 0,-1-5-5 15,-4 2 6-15,3-3-3 0,-4-1 0 0,5-1 2 16,0 1-1-16,-6-3 0 0,-2 0 1 0,0-1-4 0,1-2 2 16,6-1-3-16,-7 0 0 0,-1 0 1 0,-1-3 1 15,6-1 1-15,-7 3 0 0,2 0-3 0,-4-2 0 16,1 4 2-16,-7-1 1 0,2 3-1 0,0 0-2 15,-9 4 1-15,10-9 1 0,-10 9-1 16,11-2-4-16,-11 2 1 0,0 0-2 0,12-2 4 0,-12 2-2 16,0 0 2-16,0 0 1 0,9 10-3 0,-9-10 0 15,1 11 4-15,-1-11-1 0,5 13 2 0,-5-13-2 16,3 15 0-16,-3-8-1 0,0-7 3 0,4 12 0 16,-2-4-3-16,-2-8 5 0,4 11-2 0,-4-11 0 15,3 12 0-15,-3-12 3 0,6 7-2 0,-6-7 0 16,9 6 2-16,-9-6 1 0,0 0-4 0,18-4 6 15,-18 4-6-15,19-3 0 0,-8-3 0 0,2 1 2 0,0-5-5 16,4 2 4-16,-5-2-2 0,9-4 0 0,-3 4-1 16,2-3 0-16,-5 3 0 0,5 1 0 15,2-4-2-15,-7 4-1 0,0 1 1 0,1 5 2 0,-1-3-3 16,-1 0 7-16,-1 3 2 0,2 3 7 0,-2 0-4 16,4-4 4-16,-17 4 1 0,27 4 1 0,-14-2-5 15,2 2 0-15,0 3 0 0,3-3-1 0,0 4 1 16,-2 0 0-16,2 0-4 0,3 6 3 0,-6-7 1 15,4 8-3-15,-2-4-21 0,-4 2-27 0,2-1-29 16,-3 1-42-16,-2 0-43 0,4-2-63 0,-8-4-213 16,0 3-467-16,-5-2 207 0</inkml:trace>
        </inkml:traceGroup>
        <inkml:traceGroup>
          <inkml:annotationXML>
            <emma:emma xmlns:emma="http://www.w3.org/2003/04/emma" version="1.0">
              <emma:interpretation id="{F72FB577-150A-4317-A39D-27D64FACCA13}" emma:medium="tactile" emma:mode="ink">
                <msink:context xmlns:msink="http://schemas.microsoft.com/ink/2010/main" type="inkWord" rotatedBoundingBox="17231,7437 19649,7459 19642,8237 17224,8215"/>
              </emma:interpretation>
            </emma:emma>
          </inkml:annotationXML>
          <inkml:trace contextRef="#ctx0" brushRef="#br0" timeOffset="188970.85">16190 7109 88 0,'0'0'206'16,"3"-14"-8"-16,-3 14-3 0,4-10-2 0,-4 10-9 16,3-10-7-16,-3 10-5 0,0 0-10 0,3-15-9 15,-3 15-11-15,0 0-13 0,3-6-12 0,-3 6-16 16,0 0-10-16,0 0-13 0,0 0-10 0,0 0-8 15,0 0-7-15,0 0-4 0,0 0-3 0,0 0-5 16,0 0-4-16,10 31-4 0,-8-21 1 0,1 4-8 16,1 0 0-16,2 6-5 0,0-2 0 0,0-2-3 15,3 4-2-15,-1 3-2 0,-2-5 5 0,0-5-6 0,1 3 0 16,1-2 0-16,-1-1-1 0,2-2-2 16,-2 2-1-16,-1-6 1 0,5 3 0 0,-2-5 0 0,-2 4 0 15,2-5-1-15,2-3 0 0,-1 0-3 0,6-2 4 16,-16 1-2-16,21-4 2 0,-7 0-7 0,1-6 3 15,-2 3 0-15,1-3-4 0,-1-4 1 0,0-4 1 16,1 5 1-16,-2-10-1 0,1 3-1 0,-5-4-1 16,4 2 1-16,-5-1-1 0,0 2 2 0,-2 1-2 15,-1 5 1-15,1-2 4 0,-2 3-4 0,-2-1 1 16,1 6-3-16,1 0 1 0,-3 9-6 0,1-14-18 16,-1 14-23-16,0 0-26 0,3-12-25 0,-3 12-1 15,0 0-8-15,0 0-8 0,0 0-15 0,0 0-4 16,0 0-5-16,17 24-12 0,-11-17-31 0,0 0-140 15,-2 3-347-15,5-6 153 0</inkml:trace>
          <inkml:trace contextRef="#ctx0" brushRef="#br0" timeOffset="189192.02">16758 7130 233 0,'13'0'245'0,"-13"0"-8"0,0 0-4 0,0 0-15 16,0 0-16-16,0 0-17 0,0 0-19 0,0 0-15 15,11 4-16-15,-11-4-17 0,0 0-10 0,0 0-12 16,1 9-5-16,-1-9-12 0,6 11-8 0,-6-11-6 15,2 14-4-15,2-5-6 0,-4-9-8 0,6 20-1 0,-4-9-2 16,-1 0-8-16,4 2-4 0,-4 1 1 16,2-2-2-16,-1 3-8 0,-2-7 2 0,1 3-4 15,1-2 2-15,-2-9-5 0,2 22-20 0,-4-14-23 0,2-8-19 16,0 15-20-16,0-15-20 0,0 11-12 0,0-11-18 16,0 0-11-16,0 0-25 0,0 0-73 0,0 0-145 15,0 0-396-15,0 0 175 0</inkml:trace>
          <inkml:trace contextRef="#ctx0" brushRef="#br0" timeOffset="189330.53">16843 6896 1 0,'0'0'130'0,"0"0"-13"0,0 0-28 0,0 0-18 15,0 0-29-15,0 0-25 0,0 0-96 16,0 0-83-16,30 11 37 0</inkml:trace>
          <inkml:trace contextRef="#ctx0" brushRef="#br0" timeOffset="189686">17222 7016 55 0,'0'0'197'0,"0"0"-10"0,0 0-13 0,0 0-7 16,-41-7-15-16,41 7-13 0,-20 3-14 0,8 1-9 15,3 0-9-15,-5 2-12 0,4-3-10 0,-1 3-9 16,2-1-4-16,2 2-15 0,-1-1-2 0,8-6-4 16,-8 13-4-16,3-4-7 0,2 0-2 0,3-9-4 15,0 17 0-15,0-17-11 0,3 19 3 0,3-7-6 16,0 0 0-16,-3-1 1 0,3 0-7 0,4 4 3 0,-2-6 0 16,1 4-6-16,0-1 0 0,-2-2 0 0,2 3 0 15,2-2-5-15,-7-4 6 0,6 4-7 0,-2-1 3 16,-4 0 1-16,-1-4-1 0,2 2 3 0,-5-8 4 15,9 15 9-15,-9-8 5 0,0-7 11 0,0 15 4 16,0-15 1-16,-12 12-2 0,7-5-4 0,-5 0-1 16,1-1-4-16,-4-1-4 0,1 1-4 0,-3 1-4 15,-2-2-14-15,8-1-22 0,-3 1-20 0,4-1-19 16,8-4-26-16,-17 5-22 0,17-5-18 0,-7 2-40 16,7-2-56-16,0 0-124 0,0 0-365 0,0 0 162 15</inkml:trace>
          <inkml:trace contextRef="#ctx0" brushRef="#br0" timeOffset="189903.88">17371 7170 127 0,'9'-7'329'0,"-9"7"-16"16,0 0-26-16,10-8-29 0,-10 8-28 0,0 0-27 0,0 0-21 16,9-1-20-16,-9 1-14 0,0 0-15 0,0 0-15 15,14 16-12-15,-10-8-8 0,-1 2-15 0,1-1-1 16,-1 4-13-16,2-2-3 0,-2 4-6 0,1-5-6 15,1 6-9-15,-4-2-3 0,1-3 1 0,1 3-21 16,-3-3-11-16,0-11-18 0,0 19-18 0,0-19-29 16,-3 18-23-16,1-10-30 0,2-8-29 0,-1 14-26 15,1-14-43-15,0 0-212 0,0 0-451 0,0 0 200 16</inkml:trace>
          <inkml:trace contextRef="#ctx0" brushRef="#br0" timeOffset="190078.93">17551 6794 191 0,'0'0'242'0,"-4"-13"-27"16,4 13-20-16,0-13-25 0,0 13-29 0,0 0-36 16,6-10-25-16,-6 10-30 0,0 0-32 0,16-3-35 15,-16 3-39-15,18-2-46 0,-8-1-104 0,-1 1-222 16,5-2 98-16</inkml:trace>
          <inkml:trace contextRef="#ctx0" brushRef="#br0" timeOffset="190535.9">17717 7120 166 0,'0'0'268'0,"-5"-11"-30"0,5 11-24 0,0 0-21 16,20-9-17-16,-7 4-22 0,7 5-13 0,5-3-16 15,2 0-15-15,1 3-29 0,5 0-33 0,6 0-25 16,1 1-26-16,-12 1-40 0,5 1-27 0,6-3-47 16,-8 2-167-16,-3-2-308 0,4 3 136 0</inkml:trace>
          <inkml:trace contextRef="#ctx0" brushRef="#br0" timeOffset="190324.63">17805 6642 22 0,'0'0'206'0,"0"0"-3"0,7 17-1 15,-7-6-10-15,3 1-12 0,0 6-1 0,2 0-5 16,-2 6-9-16,6 4-15 0,-5 1-10 0,7 6-5 15,-3-1-14-15,3 3-10 0,-5-10-10 0,1 1-6 16,-1-1-9-16,0 2-9 0,2-2-9 0,-2-2-6 16,-5-1-3-16,2-7-8 0,2 11-2 0,-4-7-3 15,2-3-9-15,-3 0-1 0,2-2-4 0,-2-1-21 16,-2-1-11-16,-1-2-20 0,2 0-25 0,-1-1-23 16,2-11-28-16,-6 19-19 0,5-11-32 0,1-8-17 15,-3 11-53-15,3-11-136 0,0 0-383 0,0 0 169 16</inkml:trace>
          <inkml:trace contextRef="#ctx0" brushRef="#br0" timeOffset="190815.94">18522 6991 127 0,'-6'-6'241'0,"6"6"-12"0,-13-5-21 16,5-1-21-16,8 6-19 0,-13-3-22 0,13 3-13 15,0 0-10-15,0 0-13 0,-22 7-12 0,22-7-13 16,-11 8-8-16,11-8-6 0,-6 10-5 0,6-10-9 16,-3 15-3-16,3-15-12 0,3 17-1 0,0-6-3 15,0 0-3-15,2 3-7 0,2-1 1 0,0 2-3 16,4 1 0-16,2-3-5 0,4 7-1 0,-5-4 4 15,6 0 5-15,-4 1-1 0,0 3-2 0,-5-5-1 16,0-2-4-16,-2-1-5 0,1 1 5 0,-4 0-7 0,-1-5-2 16,-3 1 8-16,0-9 3 0,-3 19-3 15,-6-12 2-15,-6 3-5 0,-7 0-3 0,-3-2-5 16,-2 2-21-16,-3-5-27 0,6 3-30 0,-1-5-25 0,5-1-21 16,2-2-38-16,4-2-78 0,-1-1-122 0,4-2-381 15,11 5 168-15</inkml:trace>
        </inkml:traceGroup>
        <inkml:traceGroup>
          <inkml:annotationXML>
            <emma:emma xmlns:emma="http://www.w3.org/2003/04/emma" version="1.0">
              <emma:interpretation id="{75CE89EF-9405-42D5-93F0-27639CB8E154}" emma:medium="tactile" emma:mode="ink">
                <msink:context xmlns:msink="http://schemas.microsoft.com/ink/2010/main" type="inkWord" rotatedBoundingBox="20429,7373 22437,7391 22430,8258 20421,8239"/>
              </emma:interpretation>
            </emma:emma>
          </inkml:annotationXML>
          <inkml:trace contextRef="#ctx0" brushRef="#br0" timeOffset="192066.84">19496 7201 60 0,'0'0'241'0,"0"0"-23"0,0 0-25 0,0 0-22 16,0 0-18-16,0 0-10 0,0 0-16 0,0 0-16 15,0 0-10-15,0 0-11 0,0 0 7 0,21 19-6 16,-14-14 1-16,4-2-11 0,-2 1-6 0,7 0-7 16,-5-1-1-16,5 1-8 0,3-2-5 0,-2-1-6 15,2 2-6-15,-1-3-3 0,3 0 0 0,-2-3-5 16,2 0 0-16,-6-2-6 0,3-1-2 0,-5 1-1 15,1-2 0-15,-1 1-5 0,-1-4-3 0,-6 3-3 16,0-2-11-16,-4-2-10 0,-2 11-6 0,-5-22-4 0,-1 8 6 16,-4-1-3-16,-13 1 5 0,3-3 0 15,-7 6-1-15,1-2 1 0,-2 6-2 0,1-3 3 16,-1 7 3-16,-2-1 1 0,6 3 8 0,-3 2-2 0,2 2 0 16,6 0 1-16,-1 2 3 0,2 1-2 15,3 1-5-15,2 0 3 0,1 4 3 0,0-3-5 16,5 4-7-16,1 0 11 0,3-1 3 0,3 3-3 0,-2 1 3 15,5-3-2-15,2 4 0 0,4-4 1 16,1 2-1-16,0-2 1 0,4-3-2 0,-1 0 4 0,5-2-5 16,0 0 0-16,-2 1 3 0,10-5-3 0,-7 1 2 15,1-5-3-15,8 2 3 0,-10-5-1 0,9 1-1 16,-2-5 0-16,2 5 3 0,-5-7 0 0,2 2-6 16,-2-3 4-16,-1-1 0 0,-3 1-2 0,2 0 2 15,-4 1-7-15,3-8 1 0,-5 10-1 0,-2-3 2 16,0 2-2-16,-3 3 2 0,-2-2 0 0,2 4 1 0,-3-3-1 15,-6 7-2-15,9-6 1 0,-9 6-3 0,0 0 0 16,6-9-6-16,-6 9 5 0,0 0 2 0,0 0 1 16,0 0 0-16,0 0 1 0,0 0-2 0,0 26 2 15,0-26 2-15,-5 16-3 0,5-16 5 16,-1 19-2-16,0-9 2 0,1-10-1 0,1 22-1 0,-1-11 3 16,4 0 1-16,-1-3 4 0,3 3 5 0,0-3 4 15,3 3 1-15,3-3 1 0,2 1 3 0,4-3-1 16,-2-2-1-16,3 1-4 0,7 0 2 0,1-5-1 15,-1 4-7-15,3-8 1 0,2 4-1 0,-3-3 1 16,2-1 2-16,0 0-2 0,-3-2-3 0,3-1-1 16,-3-4-5-16,-2-2-7 0,-3 1-5 0,-1-3-14 0,3-3-10 15,-5-3-12-15,-2 2-3 0,-4-4-8 16,-1 0 1-16,-1-4 0 0,-4 3-2 0,-5-4 10 16,-1 1 2-16,-2-2 2 0,-5 1 7 0,-2-9 4 0,1 12 6 15,-4 0 8-15,1 1 13 0,-4 0 3 0,1 2 11 16,1 2 0-16,-1 7 9 0,2 0 2 0,1 3 1 15,-2 2 0-15,0-1-3 0,3 5 0 0,1-1-5 16,8 5-1-16,-19-2-3 0,19 2-1 0,-19 2 0 16,7 3 1-16,3 4-1 0,-3 2-2 0,0 0 6 15,3 4-2-15,-1 7-5 0,2-6 11 0,2 12 5 16,0-3 6-16,0 3 0 0,0-1-3 0,5-1 4 16,1 4-6-16,1-4 5 0,-1 0-5 0,5 2-1 15,1-1 1-15,-2-1-2 0,5-2-1 0,3 3 1 16,-3-7-5-16,6 3 4 0,0-5-1 0,1-1-1 0,4 0 3 15,5-4 2-15,-4-1-3 0,4 1 0 0,2-5-1 16,1 0-3-16,2 0 0 0,2-4-1 0,-1-3-1 16,0 2 0-16,9 1 0 0,-7-8 0 15,8 4-2-15,-13-1-2 0,5-2-1 0,5-7 1 0,1 0-4 16,0 0 3-16,-3-6-3 0,1 1-5 0,-6-7-8 16,5 1 1-16,-6-2-9 0,-3-6-16 0,0 2 6 15,-3-4-6-15,-2 5-2 0,0-9-3 0,-5 4-3 16,-1-5 5-16,-8 8 5 0,-1 1-2 0,-4-1 4 15,1-1 0-15,1 2 1 0,-5-2 4 0,-3 3 4 16,0 2 2-16,-3 0 2 0,0 2 4 0,-3-1 1 0,3 7 3 16,-1 1 1-16,-2 2 2 0,1 0 2 15,2 2 2-15,-1 5-2 0,-1-1 8 0,-4-2-4 16,4 6 4-16,8 3 1 0,-21-3 0 0,21 3 2 0,-30 11 0 16,10-1 3-16,0 8 3 0,-3-3 3 0,5 7 7 15,-1-1 1-15,2 11 3 0,-2 2 0 16,7-8 1-16,-1 16 2 0,5-8 2 0,1 5-4 0,-2-1-5 15,7-3-1-15,7 5 0 0,-2-3-4 0,7-2 1 16,5-1-3-16,5 1 2 0,5-4 0 0,2 1-3 16,1-1-2-16,5-3 0 0,0 0-18 0,0-2-27 15,1-1-35-15,3-3-35 0,-1 3-41 0,4-8-61 16,-3 0-212-16,2-2-449 0,-3-1 199 0</inkml:trace>
        </inkml:traceGroup>
        <inkml:traceGroup>
          <inkml:annotationXML>
            <emma:emma xmlns:emma="http://www.w3.org/2003/04/emma" version="1.0">
              <emma:interpretation id="{2BE75E21-0C3C-4321-9900-EF0971F97250}" emma:medium="tactile" emma:mode="ink">
                <msink:context xmlns:msink="http://schemas.microsoft.com/ink/2010/main" type="inkWord" rotatedBoundingBox="23464,7669 27078,7702 27072,8346 23458,8313"/>
              </emma:interpretation>
            </emma:emma>
          </inkml:annotationXML>
          <inkml:trace contextRef="#ctx0" brushRef="#br0" timeOffset="193249.92">22425 7116 33 0,'2'-10'240'15,"-2"10"-12"-15,3-11-17 0,-3 11-15 0,0 0-10 16,4-11-14-16,-4 11-20 0,0 0-16 0,0 0-15 16,0 0-12-16,0 0-14 0,0 0-8 0,0 0-8 15,0 0 0-15,0 0-8 0,15 32 0 0,-12-16-5 16,-2 0-3-16,1 2 0 0,4 6-5 0,-5 0-4 16,4 1-7-16,1 3-1 0,-3-4-5 0,3-2-4 0,-2 1-5 15,-2-6 1-15,2 5-4 0,-2-5-1 16,2-2-3-16,-1 1-4 0,2-1-2 0,-4-2 2 0,1-3-3 15,1-2-5-15,-3-8 1 0,3 16-3 0,-3-16 2 16,1 11 5-16,-1-11-4 0,5 8 4 0,-5-8 0 16,0 0-2-16,0 0 0 0,0 0-1 0,0 0 0 15,0 0-3-15,0 0 0 0,0 0 2 0,11-31-6 16,-9 17-2-16,2-1 1 0,-1-1-3 0,0-6 0 16,0-3 2-16,3-1-3 0,0 2 2 0,0-3-5 15,0 3 6-15,2-4-3 0,-2 4 3 0,1 0-7 16,-1 8 0-16,2-6 3 0,-1 10 1 0,-1-5-3 15,3 4-2-15,1 2 0 0,1 0 3 0,5 4-1 0,1 2 0 16,2 3-4-16,8-4 3 0,3 6-3 16,0-1-5-16,1 2 0 0,11 1 0 0,-4-2-3 15,-6 1-6-15,0 3 5 0,-3-1-4 0,2 0 5 0,-3 2 3 16,1-4 0-16,-4 0-2 0,2 3 1 0,-8-4 5 16,2 0-3-16,-4 2 5 0,1-2-2 15,-6-2 0-15,4 2 2 0,-16 0 1 0,19 0-1 0,-4 0 3 16,-6-5 0-16,-9 5-2 0,18-6 1 0,-12 3 1 15,3 0 0-15,-9 3-3 0,12-7 4 0,-6 2-1 16,-6 5-1-16,7-7 1 0,-7 7-2 0,9-12 6 16,-9 12-5-16,6-12 5 0,-1 5-3 0,-5 7-2 15,0-13-1-15,0 13 0 0,-5-17 1 0,5 17-2 16,-7-12-3-16,-1 6 4 0,-1 1-1 0,-1 0 3 0,-3 2-1 16,-2-1-3-16,-2 1 0 0,1 2 2 15,-2 2-1-15,2 1-3 0,1 1 1 0,-3 1-2 0,1 1 4 16,2-3-1-16,2 7-2 0,1-3 3 0,2 0 1 15,1 2-6-15,-6 3 2 0,6-2 4 16,0 2-4-16,6 2 3 0,-5 2-1 0,4-1 0 0,1 3 3 16,-2-2 1-16,5 3 0 0,2-2 3 0,1 2-1 15,0-1 3-15,4 7-2 0,4-3 1 0,-1 0-1 16,1-7 4-16,2 8 1 0,-1-13 2 0,-2 3-3 16,7 0 6-16,-2 1-2 0,-3-4-5 0,0 1 4 15,3-2-1-15,1 0 1 0,-4-1 1 0,4-1-4 16,-2-3-4-16,1 5-7 0,0-3-18 0,1-3-18 0,-7 0-21 15,3-1-22-15,-2 1-29 0,7-2-11 16,-4 0-32-16,4-5-38 0,-1 3-190 0,0-5-416 16,1 1 185-16</inkml:trace>
          <inkml:trace contextRef="#ctx0" brushRef="#br0" timeOffset="194822.91">23669 7188 161 0,'0'0'243'0,"4"-10"-11"0,-4 10-7 0,8-6-10 16,-8 6-13-16,0 0-9 0,6-10-17 0,-6 10-13 16,0 0-18-16,0 0-17 0,0 0-14 0,0 0-11 15,0 0-16-15,0 0-7 0,0 0-8 0,0 0-8 16,0 0-6-16,0 0-5 0,16 21-7 0,-11-15-5 16,-4 2-1-16,4 2-7 0,1 3-2 0,0-1-1 15,-3 1-3-15,3 0-4 0,1 2-1 0,-1-1-3 16,-2-7 0-16,2 6-3 0,-3-4 0 0,3 0 0 0,0 4-1 15,0-4-1-15,2-2-3 0,-5 1-2 16,3 1 2-16,1 0 2 0,-7-9-6 0,9 12 2 0,-3-7 2 16,-1 0 0-16,-5-5 0 0,13 5-2 0,-13-5 2 15,13 0-3-15,-13 0 2 0,15 0-1 0,-15 0-4 16,11-8 0-16,-2 2-6 0,-2-1-7 0,2-2-9 16,-1-4-1-16,3 3 1 0,-5-5-4 0,2 1-8 15,-1 0 3-15,1-3 2 0,-1 3 4 0,-1-3 3 16,0 4 3-16,2-1 0 0,-4 3-3 0,-1-4 8 15,3 2 4-15,0 2 8 0,-3 1 5 0,0 0-1 16,-3 10 3-16,4-12 1 0,-4 12 1 0,2-13-1 16,-2 13-1-16,4-9 0 0,-4 9-2 0,0 0-5 15,0 0 0-15,3-13-2 0,-3 13-5 0,0 0 3 16,0 0 1-16,0 0-1 0,0 0 0 0,0 0 0 16,0 0 2-16,0 0-3 0,0 0 1 0,8 32 1 0,-5-21-2 15,-2-1-1-15,1 1 2 0,1 2-1 0,0-1 1 16,-2 1-1-16,5 4 3 0,0-5 1 15,-3 5-1-15,2-7 1 0,1 0 0 0,0 3 0 0,-2-5 1 16,-1 2-2-16,9 1 5 0,-9-5-1 0,6 2 0 16,-2-1-1-16,-7-7 2 0,14 10-1 0,-5-6 3 15,-2-1-2-15,-7-3 0 0,18 3 0 0,-6-3-2 16,-12 0 1-16,19-6 1 0,-4 2 0 0,-3-2 1 16,2-1-4-16,-1-2-1 0,1 0-4 0,-3-1 4 15,4-2 2-15,0-1 1 0,-3 1 0 0,0-1-3 16,3 0-1-16,-6 3 2 0,1-1 0 0,-4 3 3 15,2 0 3-15,-1 1 7 0,-1 2 1 0,-6 5 3 16,9-13 3-16,-3 9-6 0,-6 4-2 0,0 0-6 0,8-7-3 16,-8 7 2-16,0 0-8 0,0 0 1 15,0 0 0-15,0 0 2 0,16 13-4 0,-16-13 6 0,6 14-4 16,-1-4-1-16,-1 2 3 0,3 2-2 0,-1-2 2 16,-1 3-3-16,1-4 2 0,3 3 2 15,-2 0-3-15,2-1 4 0,-3-2-3 0,-1 0 1 0,7-1 3 16,-5-3-3-16,2 2 0 0,4-1 2 0,-4-3-3 15,2 1 4-15,1 1-4 0,3-2 3 0,-3-3-1 16,1-1-4-16,2 1-1 0,3-4 2 0,-3-1-12 16,4 1-11-16,-5-5-1 0,-1-2 4 0,-1 3-2 15,1-3 5-15,1 0-6 0,-4 0 4 0,2-5 2 16,-1 6 0-16,0-1 1 0,-3-5 4 0,1 4 0 0,-3 3 2 16,-2 0-2-16,2 0 3 0,-6 7 1 15,12-10 2-15,-12 10-3 0,5-9 5 0,-5 9-6 16,0 0 0-16,10-6 0 0,-10 6 2 0,0 0-1 15,0 0 1-15,0 0-3 0,0 0 3 0,0 0-3 16,20 17 4-16,-19-12 3 0,-1-5-3 0,10 17 4 16,-7-10-3-16,3 2 2 0,-1-3 4 0,4 4-3 15,-5-2 5-15,5 0-3 0,0 0 2 0,5 0-1 0,-4 1 2 16,-1-2-3-16,4 0 4 0,-1-3-1 0,6 0-1 16,-3-1 1-16,2 0-2 0,-1 0 1 0,0-1 2 15,1 0 0-15,2-2-2 0,-5-2 2 0,1-2-1 16,1-1 0-16,-3-1 1 0,1 1-4 0,-2-2 3 15,-2-5-4-15,2 3-3 0,-1-2-1 0,-6-2-3 16,6 4 0-16,-8-3-1 0,0-1-1 0,-3-2 4 16,0 6-1-16,0 9 1 0,-6-28-3 0,-2 14 2 15,2 4-1-15,-5-2 3 0,0 3 0 0,-1 1-1 16,2 0-1-16,-7 2 2 0,4 2 0 0,-3 1 2 16,2 0-1-16,-1 2-2 0,2 1 1 0,-4 1 2 15,8 0-2-15,9-1 0 0,-22 5 2 0,12 3 1 16,-4 1-3-16,5-4 1 0,0 2 1 0,5 3-3 0,1 0 1 15,-5 1 5-15,5 0-2 0,0 2 4 0,3 2-4 16,0-2 1-16,0 0 1 0,3 1 0 16,0-3 3-16,2 0 2 0,4 0-2 0,-2 2 3 0,5-4-3 15,2-1-1-15,-2-1 4 0,2-2-2 0,1-1 0 16,5-1 0-16,-1 1-2 0,-2-4 1 0,-1-1 0 16,3-3 0-16,1 2-1 0,-1-3 4 0,6-3-2 15,-1-3-2-15,-4 3-1 0,-1-3 4 0,0 3-5 16,1-5 2-16,-1-4-2 0,-2-1 2 0,-5 7-1 15,1-2 1-15,0 1 1 0,-4 3 3 0,2-2 3 16,-5 1 4-16,1 4 7 0,-1-1 2 0,-6 7-1 16,8-8-4-16,-8 8-6 0,9-10 0 0,-9 10-5 15,0 0 1-15,0 0 0 0,0 0-2 0,0 0-2 16,0 0 0-16,0 0 2 0,10 22-2 0,-7-14-5 0,-3 7 6 16,3 0-1-16,0-2-1 0,0 1 2 15,3 1-1-15,-3-2 0 0,4 4 0 0,2-4 0 0,-1-1 0 16,1 1 2-16,1 0 1 0,4-4-3 0,1 2 3 15,-2 0-1-15,0-3 2 0,-1-3-1 0,2 1-1 16,-1-1 1-16,-1-3 0 0,4-1 1 0,-2-2-4 16,5-1 5-16,-5-3-2 0,5-1-4 0,-8-4 4 15,3 0-2-15,6-5 2 0,-7 4-5 0,1-2 5 16,-2 1-7-16,-2-3 3 0,3 3 1 0,-1 1-2 16,-1 1 2-16,-2-4 9 0,-2 6 0 0,-1 2 3 15,2-1 0-15,-8 7-1 0,6-7-6 0,-6 7-2 16,9-6-6-16,-9 6 1 0,0 0-1 0,0 0 4 15,0 0-6-15,0 0 3 0,16 12-3 0,-16-12 4 16,0 14-2-16,0-14 2 0,3 17 0 0,0-3 0 16,-3-3-2-16,1 4 1 0,-2-1 1 0,5-1 2 15,-4-2-1-15,6 0-6 0,-3 4-17 0,-3-6-13 0,3-2-11 16,-3-7-11-16,0 18-24 0,0-18-11 16,0 12-17-16,0-12-23 0,5 11-12 0,-5-11-23 15,0 0-46-15,0 0-180 0,0 0-421 0,0 0 187 0</inkml:trace>
          <inkml:trace contextRef="#ctx0" brushRef="#br0" timeOffset="195041.75">25972 6921 236 0,'0'0'247'0,"0"-16"-21"16,0 16-23-16,0-13-22 0,0 13-24 0,0 0-29 15,0 0-21-15,0 0-18 0,0 0-27 0,0 0-22 16,0 0-30-16,0 0-20 0,19 26-19 0,-13-15-21 16,1 5-7-16,2-2-33 0,0 3-152 0,-1-2-262 15,2-1 116-15</inkml:trace>
        </inkml:traceGroup>
        <inkml:traceGroup>
          <inkml:annotationXML>
            <emma:emma xmlns:emma="http://www.w3.org/2003/04/emma" version="1.0">
              <emma:interpretation id="{A2F0102A-27AC-4FBC-A8F7-2A1E92FD287C}" emma:medium="tactile" emma:mode="ink">
                <msink:context xmlns:msink="http://schemas.microsoft.com/ink/2010/main" type="inkWord" rotatedBoundingBox="27248,7582 30683,7614 30672,8758 27237,8727"/>
              </emma:interpretation>
            </emma:emma>
          </inkml:annotationXML>
          <inkml:trace contextRef="#ctx0" brushRef="#br0" timeOffset="195634.98">26207 7221 132 0,'0'0'195'0,"0"0"-8"0,0 0-18 0,8 11-8 16,-8-11-11-16,3 11-5 0,0-3-12 16,0-1-6-16,-3-7-9 0,4 16-6 0,2-6-8 0,-6 0-6 15,6 3-6-15,-3-2-4 0,2 0-9 0,-2 0-6 16,2 2-8-16,-2-6-6 0,0 4-5 0,2-2-8 16,-2-3 2-16,3 3-6 0,-6-9-5 0,6 16-3 15,-2-10 1-15,-4-6-5 0,9 10-1 0,-9-10 0 16,8 7-5-16,-8-7 1 0,12 1-6 0,-12-1-2 15,19-4 2-15,-12 0-2 0,5-3-5 0,-4 4 2 16,7-8-5-16,-5 2 3 0,1-3-3 0,4 2-2 16,1-8-1-16,-3 7-1 0,1-10-1 0,1 7 2 15,1-3 1-15,-2 3-9 0,-1 1 7 0,-4 2 5 16,-2 4-1-16,2-3 8 0,-3 3 1 0,-1 0 6 16,1 1-3-16,-6 6-2 0,6-9-8 0,-6 9-1 15,0 0-6-15,7-6 2 0,-7 6-2 0,0 0-2 16,0 0 1-16,9 17 2 0,-9-17-3 0,3 15-1 0,0-6 1 15,-1 2 1-15,1 0-3 0,3 2 3 16,-3-1-1-16,2 1-1 0,3 0 2 0,-2-2-1 16,1 0 2-16,-1-1 3 0,0-2-2 0,5 1 3 0,-2 1-1 15,1-5-1-15,4 2 1 0,-6-1 0 0,3-2-4 16,4-1 6-16,-2-1-3 0,7-2 2 0,-7 2-4 16,6-4 3-16,-5 0-1 0,1-5 2 15,4-2-3-15,1 3-3 0,0-7 2 0,3 1 1 0,-7 3-2 16,10-8 1-16,-13 6-2 0,3-2 4 0,2 1-3 15,-7 3 2-15,-1 1 3 0,2-1 5 0,-4 1 8 16,-2 5 2-16,-6 3-3 0,13-7 0 0,-13 7-3 16,6-6-6-16,-6 6-3 0,0 0-3 0,0 0 1 15,0 0-3-15,0 0 0 0,0 0 2 0,10 15-1 16,-10-15 4-16,0 16-6 0,0-6 2 0,0-10-4 16,3 24 5-16,-3-9-2 0,0-2 2 0,3 0-4 15,0 0 2-15,0 2-1 0,5-3-2 0,-2 1 2 16,-3-4 2-16,0-1-3 0,3 1-6 0,-5-2-13 0,-1-7-11 15,12 13-17-15,-7-7-12 0,-5-6-21 0,11 7-20 16,-11-7-22-16,11 1-22 0,-11-1-26 16,0 0-34-16,16-9-205 0,-10 0-442 0,-6 9 196 0</inkml:trace>
          <inkml:trace contextRef="#ctx0" brushRef="#br0" timeOffset="195846.96">27129 6843 183 0,'-2'-17'284'0,"1"8"-21"16,-1-2-25-16,2 11-26 0,-3-13-21 0,3 13-21 15,-3-12-20-15,3 12-14 0,0 0-24 0,0 0-19 16,0 0-22-16,0 0-21 0,0 0-19 0,0 0-20 0,0 0-16 16,23 24-12-16,-19-9-14 0,-1 8-14 15,3-1-12-15,0-1-12 0,-1 1-16 0,1 1 0 16,0 0-12-16,1-1-13 0,2-2-40 0,-3-4-91 15,1 0-261-15,-1-1 116 0</inkml:trace>
          <inkml:trace contextRef="#ctx0" brushRef="#br0" timeOffset="196830.74">27297 7188 162 0,'0'0'182'0,"0"0"-11"16,6 9-11-16,-6-9-13 0,6 7-11 0,-6-7-10 16,6 13-5-16,-1-5-1 0,-5-8-5 0,9 14-10 15,-6-4-6-15,1-3-9 0,2 4-5 0,-3-1-7 16,3 4-5-16,-1-5-10 0,1-1-4 0,-3 2-9 15,1 1-2-15,-1-4-8 0,0 0-3 16,-3-7-2-16,6 15-1 0,-3-8-6 0,-3-7 1 0,7 12-1 16,-7-12-5-16,6 8 2 0,-6-8-3 0,6 4-5 15,-6-4 4-15,0 0-3 0,0 0 0 0,17-3-4 16,-17 3 0-16,13-6-5 0,-4 1-2 0,5-5-8 16,-6 2-7-16,3-2-10 0,2-4 1 0,1 3-6 15,5-7 0-15,-7 5-3 0,2-2 8 0,-1 1 0 16,2 3 5-16,-5-2 0 0,4 0 4 0,-5 5 9 15,1-1 1-15,-1 4-5 0,-4-2 4 0,-5 7-2 16,11-8-2-16,-11 8-4 0,11-3 3 0,-11 3 0 16,0 0 0-16,15 1 0 0,-15-1 2 0,7 8 0 15,4-2-3-15,-7 1 3 0,1 0 2 0,1-1 0 0,1 1 3 16,-1 1-2-16,6 0 2 0,-5-1-1 0,-1-1-2 16,2 1 5-16,1-1-1 0,1 1 2 0,-1-2-5 15,5 1 5-15,-1 0-5 0,-1-1 5 0,-5-3-1 16,8 3 0-16,2-2-4 0,-4 0 0 0,1-2-1 15,2 0-1-15,0-1 2 0,1-1-1 0,1 0-3 16,-2-3-1-16,1 4 3 0,2-6-1 0,0 3 3 16,-5-2-3-16,5-1 2 0,-3 3 1 15,1 0 1-15,-2 2-4 0,-5-2 4 0,1 2 2 0,-11 1-1 16,19-2-9-16,-7 2 10 0,-12 0-3 0,16 2 2 16,-8 2 0-16,1-3 0 0,4 2 2 0,-4 4 2 15,2-5-1-15,4 5 9 0,5 1 7 0,0 0-2 16,-1 0 1-16,4 1 3 0,2-3-2 0,0 4 0 0,2-5-5 15,0 1 1-15,-2-1-3 0,2 0 1 0,0-2-2 16,0 1 0-16,0-3-3 0,1-1-2 16,-1-1 1-16,-2-1 1 0,-5-6-1 0,-5 3-2 15,1 0 1-15,-1-3-4 0,-3-3 1 0,0-2 0 0,-5 1-3 16,-1 0 1-16,-4 2-4 0,-2-4-2 16,-8 0 3-16,2 2-1 0,-7 0-2 0,1 1 1 0,-9 0 1 15,2 4-4-15,-4-3 3 0,4 6 2 0,-7-3-3 16,6 7-1-16,0 0-2 0,1 1 3 0,-1 3-2 15,3 2 1-15,2 2-1 0,0 1 1 0,-2 2 0 16,1 3-4-16,10 0 3 0,0 4 0 0,4 0 3 16,-1 6 1-16,8-1 2 0,1 5 1 0,9 7 5 15,1-3 4-15,-2-7 0 0,2 9 5 0,9 0 1 16,-2-5-4-16,4 3 2 0,1-5-1 0,-1 3-2 0,0-4-1 16,-6-5-3-16,-1 0 2 0,9 4-5 15,-10-6 1-15,4-1 4 0,-9 3-4 0,1-2 0 16,-1-4 0-16,4 4-3 0,-9-4-2 0,1-3-7 0,-2 0-2 15,-1 0-3-15,-6-2 0 0,-1-1 4 0,0-9 0 16,0 0-2-16,-11 14 6 0,0-7-3 0,-5-6-3 16,-1-1 4-16,-7-5-2 0,-2-1-3 0,-3-2 1 15,-8-7-5-15,1 3-2 0,-3-6 4 0,5 2 3 16,9 1 13-16,4 4 13 0,6-2 12 0,2 2 5 16,-1-4 4-16,10 2 6 0,2-1-7 0,2 0 0 15,6-2-4-15,5-3-6 0,5-1 0 0,3 2-7 16,16-4 3-16,3 2-7 0,4 0 1 0,4-1-2 15,7 2-5-15,0 2-4 0,22-8-7 0,-4-2-1 16,1 2-5-16,-6 0 3 0,2-1-8 0,-1 0 1 16,-14 5 0-16,-7 3 0 0,2-2 0 15,-2-1 4-15,-4 3-3 0,1-6 0 0,-10 6 1 0,-10 5-1 16,1 0-6-16,0-2-1 0,-9 7-1 0,-3-4-10 0,-3 5-14 16,-2 0-15-16,-4 1-32 0,-3 6-13 15,0 0-14-15,0 0-22 0,-12-15-33 0,12 15-194 16,-29 0-395-16,12 0 175 0</inkml:trace>
        </inkml:traceGroup>
      </inkml:traceGroup>
      <inkml:traceGroup>
        <inkml:annotationXML>
          <emma:emma xmlns:emma="http://www.w3.org/2003/04/emma" version="1.0">
            <emma:interpretation id="{7F21980F-21B5-44EF-BC63-10A6BBCFE9B8}" emma:medium="tactile" emma:mode="ink">
              <msink:context xmlns:msink="http://schemas.microsoft.com/ink/2010/main" type="line" rotatedBoundingBox="4659,8868 30745,8884 30744,10715 4658,10699"/>
            </emma:interpretation>
          </emma:emma>
        </inkml:annotationXML>
        <inkml:traceGroup>
          <inkml:annotationXML>
            <emma:emma xmlns:emma="http://www.w3.org/2003/04/emma" version="1.0">
              <emma:interpretation id="{5A4BC23A-DE13-4766-9BA5-0686792B0F01}" emma:medium="tactile" emma:mode="ink">
                <msink:context xmlns:msink="http://schemas.microsoft.com/ink/2010/main" type="inkWord" rotatedBoundingBox="4659,9031 7287,9033 7286,9808 4658,9806"/>
              </emma:interpretation>
            </emma:emma>
          </inkml:annotationXML>
          <inkml:trace contextRef="#ctx0" brushRef="#br0" timeOffset="198364.74">3963 8591 75 0,'0'0'238'16,"6"-13"-12"-16,-6 13-16 0,2-13-13 0,-2 13-8 15,-2-17-11-15,2 17-11 0,-4-14-9 0,4 14-4 16,-12-11-8-16,4 5-14 0,8 6-7 0,-15-9-9 16,5 6-7-16,10 3-7 0,-25-4-8 0,14 4-9 15,11 0-5-15,-30 7-11 0,14-2-8 0,-2-1-2 16,3 2-7-16,-3 1-8 0,2 4-2 0,2-2-5 16,-2 6-3-16,-3-1-6 0,5-1 0 0,-1 2-4 15,2 7 0-15,4-6-4 0,-1-1-3 0,1 1 2 16,0-2 0-16,1 4-10 0,2-1 3 0,2-2-2 0,1 2 4 15,3-2 1-15,3 3-5 0,-3-3 0 0,1-1 0 16,2 0-1-16,6 0 5 0,-1-3-4 16,1 2 0-16,2-2-2 0,7-3 1 0,-1 2-7 0,4-7-1 15,4 1-6-15,0 2-2 0,2-6-6 0,0-1-1 16,0-4-12-16,-2 5 0 0,1-5-5 0,-4-3 1 16,2 0-4-16,0-6 3 0,1 3-2 0,-4-2 1 15,-5 2-1-15,4-3 5 0,-7 3-1 0,2-3 6 16,-3 0 1-16,-3 2 3 0,1 3 1 0,-1-2 6 15,-3 1 6-15,2 4 15 0,-2 2 1 0,-6 4 3 16,6-10-4-16,-6 10-1 0,7-7-5 0,-7 7-1 16,0 0-3-16,0 0 4 0,0 0-3 0,0 0-2 15,0 0 3-15,9 21 0 0,-9-21-2 0,0 21 4 0,0-8-2 16,0 1 1-16,3 0-2 0,-1 2 2 0,-1 0-2 16,2-2 1-16,-1 0 1 0,-1 0 1 0,1 1 1 15,0-6 1-15,1 5-4 0,-3-6-12 0,0-8-16 16,3 16-25-16,-3-16-29 0,2 11-11 0,1-4-20 15,-3-7-18-15,0 0-16 0,0 0-37 0,0 0-198 16,0 0-413-16,0 0 183 0</inkml:trace>
          <inkml:trace contextRef="#ctx0" brushRef="#br0" timeOffset="198544.74">4302 8410 109 0,'0'-13'221'0,"0"13"-20"0,0 0-22 0,0-18-18 16,0 18-22-16,3-10-9 0,-3 10-24 0,7-7-23 15,-7 7-32-15,11-4-26 0,-11 4-37 0,16-2-31 16,-4-2-38-16,-2 1-131 0,2-1-229 0,0-1 102 16</inkml:trace>
          <inkml:trace contextRef="#ctx0" brushRef="#br0" timeOffset="198803.97">4591 8222 56 0,'6'21'219'0,"-6"-21"-8"0,0 22-16 0,0-5-13 16,-3 1-6-16,6 7-4 0,-3 2-9 0,0 8-8 15,0 2-14-15,0-1-15 0,3 2-11 0,-1 0-4 0,2-3-10 16,-2-6-12-16,1 0-10 0,0-2-5 0,-1 0-4 15,1 0-6-15,-1-4-10 0,1 1-4 16,0 0-8-16,-2-7-2 0,4 4-3 0,-2-7-1 0,-3 3-5 16,1 1-1-16,-1-1-7 0,5-5-13 0,-5-2-18 15,4 4-25-15,-2-3-22 0,-2 0-18 0,0-11-25 16,4 19-32-16,-1-14-19 0,-1 3-57 0,-2-8-144 16,0 0-380-16,3 11 169 0</inkml:trace>
          <inkml:trace contextRef="#ctx0" brushRef="#br0" timeOffset="199133.74">4451 8839 169 0,'10'-7'211'0,"-1"1"-22"15,5-1-15-15,2 2-11 0,1 0-15 0,8-2-11 16,2 2-5-16,1-2-13 0,-1 1-12 15,-2 3-5-15,1-1-6 0,1-2-8 0,-7 6-5 0,1-1-5 16,-4 1-9-16,2 1-4 0,-4-1-6 0,0 1-3 16,1 2-7-16,-7-1-2 0,3 4-2 0,-4-1-3 15,-1-3-7-15,-7-2 10 0,15 12 0 0,-9-6 0 16,0 0-3-16,1 1-2 0,-2 1-6 0,1 0 0 16,0-1-3-16,-3 1 1 0,1 1-3 0,-1 0-4 15,-3-9-1-15,6 15-2 0,0-8-2 0,-6-7-4 16,6 10-1-16,-6-10 1 0,5 12-1 0,-5-12-4 15,6 13-19-15,-6-13-21 0,3 7-25 0,-3-7-19 16,0 0-25-16,0 0-18 0,0 11-24 0,0-11-63 16,0 0-178-16,0 0-412 0,0 0 182 0</inkml:trace>
          <inkml:trace contextRef="#ctx0" brushRef="#br0" timeOffset="199289.81">4846 8380 228 0,'0'0'209'0,"-4"-8"-29"16,4 8-22-16,0 0-23 0,0 0-24 0,0 0-38 15,0 0-34-15,0 0-46 0,0 0-55 0,27 25-116 16,-16-16-192-16,-2 3 86 0</inkml:trace>
          <inkml:trace contextRef="#ctx0" brushRef="#br0" timeOffset="199692.98">5232 8819 137 0,'0'0'243'0,"0"0"-22"16,14 4-20-16,-14-4-14 0,13 1-16 0,-13-1-16 16,29-5-15-16,-13 5-13 0,-1-5-13 0,4 3-11 15,8-5-10-15,2-1-9 0,0 1-10 0,10 0-6 16,-9 1-7-16,0-1-4 0,1-3-7 0,-6 3-7 15,2 0-4-15,-4-3-3 0,-7 6-2 0,3-3-3 16,-5-1-6-16,-4 2 0 0,-1 3-2 0,-3-3-4 16,0-1-2-16,-6 7-2 0,8-12-4 0,-8 12-2 15,0 0-7-15,-11-17 3 0,11 17 0 0,-25-8 2 0,8 5-4 16,-2 1 1-16,-6 2-2 0,-2 0 7 16,2 2 5-16,-4 1 7 0,2 2 2 0,8 0 6 15,-8 1-1-15,5 0-3 0,2 4-3 0,2-2 2 0,2 2-2 16,3-1-2-16,2 2-2 0,-1 0 0 0,5 2-2 15,1 1-1-15,4-3 0 0,2 2-2 0,0-1-2 16,5 0 2-16,2 0-6 0,2 2 3 0,3 0 2 16,3-3-1-16,3-1 1 0,4 2 2 0,2-2-4 15,-1 0 0-15,3 0-2 0,-2-6-3 0,3 2-21 16,-5-2-21-16,-2-2-19 0,-1-1-28 0,1 3-32 16,-4-8-34-16,0 3-18 0,1-1-78 0,-1-4-125 15,-4-2-401-15,2 3 178 0</inkml:trace>
          <inkml:trace contextRef="#ctx0" brushRef="#br0" timeOffset="200011.84">6075 8561 157 0,'-13'-14'254'15,"13"14"-21"-15,-12-3-20 0,12 3-19 0,-21-1-9 16,21 1-19-16,-20 5-16 0,11-3-18 0,-1 2-11 15,4 3-15-15,-7 3-9 0,4-1-10 0,0 2-9 16,1 1-8-16,5-1-5 0,-3 2-8 0,5-3-2 16,1 5-9-16,1-1-4 0,8-1 0 15,2 2-2-15,4 1-9 0,1 2-2 0,3-4-3 0,4 4-1 16,4-1-2-16,-5 0-2 0,11 3-1 0,-8-4-1 16,8 4-4-16,-14-3-4 0,1-8 0 0,-7 2 2 15,-2-2 1-15,-2-3-2 0,-3-1 15 0,-3 2 5 0,-3-7-4 16,0 0 1-16,-17 17-3 0,-1-10-3 15,2-1-4-15,-10-1-9 0,3 1-19 16,-6 2-29-16,2-1-20 0,-5-2-29 0,6 2-30 0,-1 0-40 0,2-3-39 16,0-3-203-16,5 2-432 0,4-2 191 15</inkml:trace>
        </inkml:traceGroup>
        <inkml:traceGroup>
          <inkml:annotationXML>
            <emma:emma xmlns:emma="http://www.w3.org/2003/04/emma" version="1.0">
              <emma:interpretation id="{7465C07B-0234-4C6B-8F4F-D0DA7BF4AF81}" emma:medium="tactile" emma:mode="ink">
                <msink:context xmlns:msink="http://schemas.microsoft.com/ink/2010/main" type="inkWord" rotatedBoundingBox="8571,9471 11303,9473 11302,9851 8570,9849"/>
              </emma:interpretation>
            </emma:emma>
          </inkml:annotationXML>
          <inkml:trace contextRef="#ctx0" brushRef="#br0" timeOffset="200882.91">7589 8829 219 0,'-14'1'217'0,"14"-1"-17"0,-9 3-17 15,9-3-14-15,-10 10-15 0,4-5-16 0,6-5-13 16,-10 17-10-16,7-7-9 0,0 0-11 0,3-1-10 0,0-9-9 15,0 26-5-15,3-14-6 0,3 1-3 16,1 0-8-16,2-1-5 0,1 0-4 0,4 0-5 16,5-1-2-16,1-1-3 0,5 0-1 0,2-3-5 0,-2-3-2 15,4-1 0-15,-3-2-5 0,0-1 0 0,1-3-1 16,-2 1-4-16,3-4-1 0,-4 2-1 0,-4-3 1 16,-1 0 4-16,3-6-2 0,-2-2-3 0,-7 6-3 15,6-7-6-15,-2 1 2 0,-2-1 0 0,-2-4-2 16,-2 5 3-16,-5-1-3 0,3 1 1 0,-5-2-3 0,2 2-4 15,0-1 8-15,-3 1-4 0,-2 0-1 16,-1 2-2-16,0 2 0 0,0 11 1 0,-3-20-2 16,-1 10 2-16,1-1-1 0,-3 3 0 0,-1 0 1 0,-2 1 0 15,-2-4-2-15,-1 5-2 0,-4 2 1 16,-1 1-1-16,4 0 3 0,-6-2 1 0,-7 5 1 16,4-1-1-16,1 2 2 0,-7 2 1 0,2-1-2 0,2 3 2 15,5-2-5-15,-6 1 2 0,5 2-1 0,1-1-1 16,3 1 2-16,-4 1 1 0,7 0-5 0,-2 3 6 15,-2 1-17-15,7-3-18 0,-3 3-23 0,1-2-21 16,1 1-26-16,5-3-18 0,3 4-22 0,0-4-53 16,3-7-146-16,0 13-367 0,0-13 163 0</inkml:trace>
          <inkml:trace contextRef="#ctx0" brushRef="#br0" timeOffset="201496.94">8337 8777 184 0,'0'0'198'16,"0"0"-11"-16,9 7-6 0,-4-1-16 0,-5-6-8 15,12 15-9-15,-6-7-9 0,-5-2-9 0,11 7-12 16,-7-1-7-16,4 0-5 0,0-3-10 0,-2 2-9 16,-1 2-8-16,0-5-2 0,-2 2-8 0,2 0-4 15,-1-2-9-15,-1 0-4 0,1 2-5 0,-5-10-2 16,6 13-7-16,-2-6-3 0,1 0-2 0,-4 3-7 16,-1-10 1-16,6 9-3 0,-6-9 1 0,6 9-4 15,-6-9-1-15,2 8-2 0,-2-8-3 0,0 0 4 16,0 0-5-16,0 0 5 0,0 0-3 0,0 0-1 0,0 0-2 15,0 0-5-15,0 0 4 0,0 0-4 0,15-20 0 16,-15 20-2-16,7-16-3 0,-1 2-7 0,3 2-7 16,-5-1-6-16,5-1-5 0,0-2 3 0,-1 2-7 15,-2-2 0-15,4 1-1 0,1-1 3 0,-2 0 0 16,0 4 1-16,-2-2 1 0,-1 0 6 0,1 2 2 16,-1 0 1-16,0 4 1 0,0 2-3 0,-1-1 8 15,-5 7 4-15,9-14 8 0,-6 7 3 0,-3 7 1 16,6-8 2-16,-6 8-3 0,7-6 4 0,-7 6-3 15,8-7-8-15,-8 7 4 0,0 0 1 0,0 0-8 0,16-2 5 16,-16 2-2-16,0 0 2 0,0 0 3 16,15 9-3-16,-9-4 8 0,-6-5 0 0,10 12 10 15,-1-4 8-15,-1 3 6 0,-2 1 2 0,3-1-2 0,-2 3 2 16,4-3-7-16,-5 2-1 0,5 0 0 0,-3-1-1 16,4 1-1-16,-5-2-3 0,4 2-2 0,-2 0-5 15,1-2 0-15,-1 3-1 0,0-3 0 0,-2-2 3 16,1 2-4-16,-2-2-12 0,0-1-23 0,0-2-23 15,-3 2-22-15,-3-8-28 0,10 13-28 0,-4-6-28 16,0 1-34-16,-6-8-237 0,11 7-454 0,-2-5 200 16</inkml:trace>
          <inkml:trace contextRef="#ctx0" brushRef="#br0" timeOffset="202091.25">9332 8741 148 0,'-3'-15'218'0,"3"15"-10"16,0 0-14-16,0 0-10 0,-3-11-13 0,3 11-10 16,-6-7-11-16,6 7-11 0,0 0-8 0,-15-3-8 15,15 3-8-15,-15 0-5 0,15 0-11 0,-19 6-6 16,9 0-9-16,-4-1-5 0,-1 5-8 0,2-3-4 15,-1 0-7-15,3 4-5 0,0-2-5 0,1 2-4 16,1 2-8-16,0-1 0 0,3 2-5 0,-2-1-2 16,5 1-6-16,-1-3 2 0,2 3-2 0,2-4 0 0,2 4-8 15,-1 1 3-15,2-4-2 0,6 2 0 16,2-6-5-16,-1 6 3 0,8-5-1 0,-2 2 1 0,8-3-2 16,2 3-1-16,-1-7-3 0,3-1-5 0,13 0-2 15,-3-1-1-15,4-1-1 0,-2-3-4 0,5-2-2 16,-5-1 0-16,7-4-5 0,-3 3-4 0,-3-4 0 15,5 3-1-15,-4-3-1 0,2-1 1 0,-5 3-5 16,3-7-1-16,-14 6 1 0,2-4 0 0,-3 5 0 16,-5-4 3-16,-2 3-6 0,-1-4 7 0,-5 4 1 15,-1-1 5-15,-4-2-3 0,0-2 3 0,-2 5 0 16,-4 0 2-16,0-1-5 0,-3 0 10 0,0 11 1 16,-9-20 4-16,5 13 1 0,-8-3 2 0,-1 2-2 15,-1 2 8-15,-4 1 1 0,-1 2 5 0,-10 1-4 0,4 2-1 16,-3 4 0-16,2-2 2 0,4 5-6 15,-5 4 3-15,5 1 0 0,1-1-2 0,3 1-1 0,5-3 1 16,2 6-3-16,-1-2 2 0,6 0-5 0,-1-1 4 16,1 2-2-16,6 0 1 0,6-1 1 0,0-1 0 15,1 3 0-15,7-3 2 0,1-2 0 0,8-1 3 16,3-1-3-16,4 2 1 0,13-5-3 0,-3 2-1 16,6-4 2-16,-8 2 0 0,3-3-3 0,-12 2-9 15,2-4-30-15,-4 3-27 0,-3-1-34 0,-2-2-40 16,-4-2-45-16,0 2-259 0,-5-3-475 0,-2 3 210 15</inkml:trace>
        </inkml:traceGroup>
        <inkml:traceGroup>
          <inkml:annotationXML>
            <emma:emma xmlns:emma="http://www.w3.org/2003/04/emma" version="1.0">
              <emma:interpretation id="{7C7D71E9-48EC-4A04-856C-40A71C8CF4B3}" emma:medium="tactile" emma:mode="ink">
                <msink:context xmlns:msink="http://schemas.microsoft.com/ink/2010/main" type="inkWord" rotatedBoundingBox="12360,9027 14429,9029 14428,9783 12359,9782"/>
              </emma:interpretation>
            </emma:emma>
          </inkml:annotationXML>
          <inkml:trace contextRef="#ctx0" brushRef="#br0" timeOffset="202844.48">11381 8660 16 0,'0'0'257'16,"0"0"-23"-16,0 0-24 0,0 0-22 0,0 0-21 15,-17 3-19-15,17-3-14 0,0 0-9 0,-6 11-14 0,6-11-9 16,-2 12-15-16,2-12-5 0,2 16-7 0,-2-16-5 16,3 19-4-16,1-11-11 0,2 2 0 15,0-3-10-15,1 0 0 0,4 4-4 0,1-3-4 0,3 2-3 16,1-4-1-16,3 1-3 0,5 0-5 0,2 0 0 15,-4-2-4-15,5 0 0 0,-2-5-1 16,-5 0-12-16,1 0 9 0,-4 0-3 0,-2-3-2 0,3 0-8 16,-4-1-7-16,-1 0-4 0,0-4-5 0,-2 1-10 15,-2-1 1-15,1-3 0 0,-2 0-5 0,-2 3-4 16,0-4 7-16,-2 0 2 0,-2 1 1 0,-2 11 2 16,1-19-2-16,-2 8 4 0,1 11-5 0,-6-18 7 15,3 9 6-15,-6-3-4 0,0 1 2 0,0 3-4 0,-3 0 7 16,0 0 0-16,-3 1-1 0,-3 1 4 15,3 2 0-15,-4-1 1 0,1 3 8 0,-1-2 3 16,-1 1 5-16,-1 1 3 0,2 1 2 0,0 1 0 0,-2 1 3 16,4 1-6-16,-2 1 6 0,1 2-3 0,3 1-2 15,0-2 2-15,2 1-4 0,-4 3-2 0,8-5 2 16,-4 8-4-16,3-1 0 0,2 1-2 0,2-3 1 16,0 4-4-16,3-1 4 0,0 4-3 0,0 0-1 15,-1-3-17-15,2 2-24 0,2 1-25 0,2-1-23 16,1-1-42-16,1 0-72 0,-1-5-138 0,0 2-364 15,-3-10 161-15</inkml:trace>
          <inkml:trace contextRef="#ctx0" brushRef="#br0" timeOffset="203531.74">11874 8533 55 0,'-8'-7'125'0,"8"7"-10"16,0 0-12-16,0 0-8 0,0 0-9 0,0 0-3 0,0 0-1 16,0 0 6-16,0 0-2 0,0 0 4 0,0 0-6 15,0 0-3-15,0 0 1 0,0 0 3 0,-4-9 2 16,4 9-5-16,0 0-5 0,0 0 1 0,0 0 0 16,-3-15-5-16,3 15-6 0,0 0-4 0,0 0-5 15,0 0-6-15,-5-8-4 0,5 8-7 0,0 0 2 16,0 0-5-16,0 0-5 0,0 0 3 0,-9-7 1 15,9 7-4-15,0 0-2 0,0 0-5 0,0 0 2 16,0 0-1-16,-25 14 5 0,20-9-6 0,-1 2 2 16,2 3 3-16,-5 1 0 0,2 4-1 0,1 1-4 15,-2-1 2-15,2 3-5 0,3 5 1 0,-1-2 0 16,1 0-5-16,4 3 0 0,-2-1-8 0,2 0 6 0,2 1-2 16,2-4 0-16,-1 0-3 0,-1-3 1 0,3 6-18 15,0-2-19-15,0-4-17 0,0-3-18 0,-3 4-18 16,4-5-14-16,-1 0-28 0,-1-2-13 0,1-3-29 15,-3 2-205-15,-3-10-395 0,7 11 175 0</inkml:trace>
          <inkml:trace contextRef="#ctx0" brushRef="#br0" timeOffset="204062.66">12197 8655 225 0,'0'0'219'0,"0"0"-24"0,0 0-21 16,0 0-14-16,0 0-21 0,0 0-13 0,0 0-11 0,0 0-14 16,0 0-8-16,0 0-10 0,0 0 0 0,0 0-3 15,-16 24-3-15,13-16-2 0,1 3-6 16,-2 1-5-16,4 0-3 0,0-12-4 0,-2 24-8 0,2-13 0 15,-3 2-6-15,6-1-4 0,-3 0-5 16,0 2 1-16,2-3-5 0,-2-11-6 0,1 17-1 0,4-9 2 16,-5-8-3-16,3 12-2 0,-3-12-2 0,9 9 0 15,-9-9 0-15,4 7-1 0,-4-7-3 0,0 0 2 16,14 3-4-16,-14-3 1 0,0 0-3 0,16-3-4 16,-16 3-6-16,13-9-7 0,-5 0-10 0,1-1 1 15,1-2-15-15,-2-1-8 0,-1 0 2 0,5-1-4 16,3-6 6-16,-4 7 1 0,5-6 2 0,-4-3 4 15,0 9 4-15,-5-2 3 0,5 1 0 0,-3-2 5 16,2 3 6-16,-7 2 5 0,5 2 2 0,-5-2 9 16,5 2 6-16,-3 4 5 0,2-1 7 0,-8 6 2 0,10-11 2 15,-4 6-2-15,-6 5-2 0,11-6-1 0,-11 6-7 16,13-2 2-16,-13 2 0 0,0 0 9 0,16 6-8 16,-10 1 5-16,0-2 6 0,0 3 4 0,-1 0-1 15,-4 2 4-15,2 3-5 0,2 3 2 0,-1-3-4 16,-1 3-2-16,-1-3 0 0,1 4-5 0,-2-4 2 15,1 3-7-15,1-3 3 0,0 1-1 0,1 1-3 16,-1-2 2-16,2 0-9 0,-1-5-8 0,-1 2-14 16,3 0-13-16,0-3-13 0,1 0-19 0,7-3-19 0,-2 1-17 15,3-1-10-15,0 0-28 0,3-3-10 0,2-1-26 16,0-1-203-16,1-3-402 0,4-5 178 0</inkml:trace>
          <inkml:trace contextRef="#ctx0" brushRef="#br0" timeOffset="204536.82">13253 8219 45 0,'0'0'202'0,"0"0"-13"0,0 0-12 16,0 0-5-16,19 19-7 0,-17-7-3 0,4 2-4 0,-5 5-9 15,4-2-7-15,2 9-14 0,-2 0-5 16,-1 1-10-16,2-2-8 0,3 10-5 0,-4-8-6 16,1 1-12-16,0 1-6 0,-2-3-6 0,-1-1-8 0,3-3-3 15,-1 2-5-15,-2-7-10 0,1 1-3 0,-1 0-2 16,3-4-4-16,-3 1-3 0,-2-2-3 0,1-2-2 16,1-2-2-16,0 2-4 0,-3-11-2 0,4 11-2 15,-4-11 2-15,3 13-2 0,-3-13-4 0,5 7 2 16,-5-7 1-16,0 0-1 0,0 0 2 0,0 0-5 15,0 0-3-15,0 0 1 0,0 0-4 0,0 0 0 16,0 0-8-16,0 0-2 0,0 0-1 0,0 0-1 16,-32-20-2-16,18 9-1 0,2 5 2 0,-5 1-2 15,-1-2 1-15,-1 1-1 0,-3 1 3 16,-4 3 2-16,1-4-1 0,4 5 1 0,2 2 1 0,-1 0 1 16,1 0 4-16,-1 3-3 0,4 2-2 0,0 1 0 0,2 1 2 15,1-2-2-15,1 4 4 0,4-3-1 0,2 1 4 16,3 2-4-16,3-10 3 0,-6 15-4 0,6-5 4 15,0-10-2-15,5 17 0 0,-1-10 4 0,5 3 1 16,5-3-5-16,1-2 3 0,4 3 3 16,6-4-2-16,-1 3-1 0,3-3-6 0,-1 0-20 0,0-1-30 15,0-3-41-15,-1 1-34 0,0-2-50 0,-1 1-254 16,-4-3-466-16,7-2 206 0</inkml:trace>
        </inkml:traceGroup>
        <inkml:traceGroup>
          <inkml:annotationXML>
            <emma:emma xmlns:emma="http://www.w3.org/2003/04/emma" version="1.0">
              <emma:interpretation id="{009EB3E3-2C35-4AA3-8CAD-49004F043567}" emma:medium="tactile" emma:mode="ink">
                <msink:context xmlns:msink="http://schemas.microsoft.com/ink/2010/main" type="inkWord" rotatedBoundingBox="15585,8925 18441,8927 18440,10443 15584,10441"/>
              </emma:interpretation>
            </emma:emma>
          </inkml:annotationXML>
          <inkml:trace contextRef="#ctx0" brushRef="#br0" timeOffset="205146.51">14571 8620 166 0,'0'0'228'0,"-11"9"-21"0,5-4-19 0,6-5-19 16,-5 17-12-16,4-10-9 0,1-7-14 0,6 20-8 16,-2-12-12-16,5 3 0 0,3 1-11 0,0-3-4 15,9 2-7-15,3-1-3 0,-1 1-12 0,4-4-3 16,2 0-8-16,11-4-2 0,2 2-9 0,-12-2-5 15,1-1-3-15,9-2-5 0,-15-2-5 0,-1-1-3 16,-6 2-6-16,0 0 4 0,-3-2-9 0,-2-1 0 0,1-2-2 16,-4 0-3-16,-1-3-3 0,-3 2 2 0,-3-2-2 15,0-2-3-15,-3 11-2 0,3-18 1 0,-4 7-3 16,-7-1 1-16,2-2-4 0,-7 5-1 0,1-5-1 16,-2 4-1-16,-6-3 1 0,-3 1-2 0,-2 0 4 15,-5 1 2-15,2 3 3 0,1 2 1 0,0-5-2 16,-1 6 0-16,-2 4-1 0,3 1-3 0,8 1 0 15,-1 4 1-15,1-5-6 0,2 6-16 0,3 1-19 16,-1 0-15-16,4 1-16 0,-1 2-15 0,6 1-14 16,-3 0-29-16,6-3-22 0,3-8-29 0,0 20-197 15,0-20-402-15,9 13 179 0</inkml:trace>
          <inkml:trace contextRef="#ctx0" brushRef="#br0" timeOffset="206256.97">15211 8655 22 0,'14'-4'242'0,"2"0"-18"0,-1 1-22 15,-2-1-21-15,-1 1-17 0,-12 3-18 0,27-1-15 0,-13 2-10 16,-4 4-21-16,1-2 0 0,2 3-13 0,-4-1-7 16,1 1-10-16,2 3-3 0,-4-2-6 0,-1-1-3 15,1 1-6-15,-2 2 2 0,-2-1-6 0,1-1 2 16,-1 3-8-16,-4-10-2 0,4 14-3 0,-4-14-5 15,2 12 1-15,-2-12-4 0,0 12-5 0,0-12 1 0,0 0-2 16,1 12-2-16,-1-12-2 0,0 0-4 16,2 9 2-16,-2-9 3 0,0 0-5 0,0 0-1 15,0 0-6-15,0 0-4 0,0 0-5 0,0 0-7 0,22-17-12 16,-22 17-2-16,17-16-1 0,-5 4-2 0,0-2-3 16,1-1-3-16,0 2 4 0,4-5 1 15,-1-1 1-15,-1 3 3 0,3-1 3 0,-7 4 0 0,2 1 10 16,-3 2 7-16,-1 0 9 0,2 0 6 0,-5 5 3 15,1-1-2-15,-7 6 1 0,8-7-3 0,-8 7-4 16,7-6-1-16,-7 6 0 0,0 0-5 0,0 0 3 16,0 0 1-16,15 8-1 0,-9 1-1 0,0-2 0 15,-2 1-3-15,4 3 8 0,1 0-2 0,1 1 4 16,2 1 4-16,5 4-1 0,0-8-2 0,4 6 2 16,5-5 3-16,-2-1-6 0,5 2 6 0,10-1-8 15,1-3 3-15,2-5 1 0,-2-1 1 0,4 2 0 16,-14-3-1-16,8-4-1 0,-6 2-3 0,-3-3 1 0,3-1 2 15,-4-4-2-15,11-5 5 0,-12 4-5 0,0-4-1 16,-1-2 1-16,0 2-3 0,5-10-3 0,-3 1-3 16,-1-1 5-16,-9 1-6 0,6-7-2 0,-2 2-8 15,-7 5 0-15,-3-1-3 0,-1-1 1 0,-1 0-3 16,-4 1 2-16,-4 1 1 0,-2 0-1 0,-2 3 4 16,-2-2 0-16,-2 5-2 0,-3-2 3 0,1 7 0 15,-8-7 4-15,2 9 2 0,0 0 3 0,-1 0 2 16,-5 4-1-16,-4-4 4 0,5 6-1 0,-5 4 2 0,3 2 0 15,-4 2 4-15,0 4-1 0,-2 4 2 16,6-1-1-16,0 6-1 0,-1 3-5 0,5 2-1 16,4 0 6-16,-4 3-7 0,7 2 6 0,-1 0-2 0,5 10-3 15,4-8 5-15,3 10-1 0,-2-2 3 16,6-8-5-16,4 9 5 0,2-9-1 0,2 6-5 16,2-10 1-16,-1 1 3 0,2-4-1 0,3 2 3 0,4-5-4 15,-1-1-2-15,4-3 6 0,0-5-4 0,-6-1-2 16,2-1 1-16,-2-1-2 0,0-4 2 0,3-1-2 15,-5-1 4-15,1-1-5 0,-3 0 4 0,4-3-3 16,-4 1-3-16,2-2 3 0,-1-1-3 0,-1 2-2 16,-1 1 1-16,-3-2-4 0,-5 4 2 0,-7 1 0 15,15-5 1-15,-15 5 0 0,12-4-2 0,-12 4-1 16,12-2 0-16,-12 2-1 0,0 0 2 0,16 6-2 16,-16-6 1-16,9 5-2 0,-9-5 3 0,9 9 0 15,-4-2 4-15,-5-7-4 0,10 11 4 0,-2-6 1 0,1 0 0 16,0 1-4-16,4-1 6 15,2 1-2-15,1-3 5 0,-1 1-6 0,5-3 3 0,1 0-1 16,-2-1 4-16,2 0-2 0,-2-1 1 0,1 0-9 0,-3-5 8 16,0-1 0-16,2 1-1 0,-1-3-1 15,-3 0 4-15,-2-2-6 0,2 0 2 0,-1 2-3 16,2-2 3-16,-1 0-3 0,-4 2 3 0,-1 0-2 0,-3 3-1 16,4-2-2-16,-4 5-1 0,-7 3 0 0,12-9-4 15,-9 4 2-15,-3 5-1 0,0 0-2 0,0 0 5 16,0 0 1-16,0 0-2 0,20 9 0 0,-20-9 0 15,6 13-2-15,-5-4 1 0,5 5-2 0,0 1 5 16,-1 3-3-16,-2-1 3 0,2 9-6 0,3 3 8 16,11 2-1-16,-5 2 3 0,2 1 0 0,-2 4 3 0,-4-3-3 15,6 6 8-15,-2 1 1 0,-2-3 0 16,-3 3-2-16,-2-4 2 0,-1 0 1 0,-1 1-4 16,-5 0 4-16,-6-4-3 0,-2 3-1 0,-1-11 5 0,-7 9-2 15,-10-5-1-15,0-5 3 0,-9 3-3 0,-2-9 3 16,-3-1-4-16,-2 0 2 0,-1-2-4 0,-3-3-1 15,-1-1-14-15,-2-3-29 0,-5 1-19 16,1-3-31-16,-4-6-37 0,-16 4-38 0,21-4-64 0,-2-10-177 16,2 1-436-16,6 0 192 0</inkml:trace>
        </inkml:traceGroup>
        <inkml:traceGroup>
          <inkml:annotationXML>
            <emma:emma xmlns:emma="http://www.w3.org/2003/04/emma" version="1.0">
              <emma:interpretation id="{E0F3A137-F33E-419C-978D-B24BCC0E90F6}" emma:medium="tactile" emma:mode="ink">
                <msink:context xmlns:msink="http://schemas.microsoft.com/ink/2010/main" type="inkWord" rotatedBoundingBox="19237,9356 21780,9358 21779,9738 19236,9736"/>
              </emma:interpretation>
            </emma:emma>
          </inkml:annotationXML>
          <inkml:trace contextRef="#ctx0" brushRef="#br0" timeOffset="207056.72">18228 8666 12 0,'0'0'272'0,"0"0"-16"15,0 0-20-15,-12 2-23 0,12-2-27 0,0 0-18 16,0 0-16-16,0 0-18 0,0 0-15 0,-9 8-6 15,9-8-9-15,0 0-4 0,-4 11-5 0,4-11 0 16,-3 17-6-16,3-17-5 0,0 18-9 16,0-8-6-16,2 4-6 0,-1-3-4 0,3 3-6 0,-1-1-4 15,3 4-3-15,0-2-4 0,2-1-6 0,2 0-2 16,-1 0 1-16,5-2-6 0,-2-3-1 0,2 1 0 16,0-2-4-16,2 2-3 0,4-3-2 0,-4-1-1 15,4-2 1-15,-1-3-4 0,0 1-3 0,7-2-1 16,-4-3-12-16,3-3-12 0,-5 1-10 0,-5-1 2 15,3-5-18-15,-4 0-10 0,4-6 0 0,-4-1-5 16,-4 4 8-16,1-8-1 0,-8 5 8 0,3-3-3 16,-2 2 5-16,-4-2 4 0,-1-1 4 0,-4 5 6 0,-2-2 0 15,-1 2 2-15,-5-4 9 0,-5 3 11 0,0 2 5 16,3 4 5-16,-7-3 3 0,-2 2 4 16,-3 4 1-16,0-3 0 0,0 5-1 0,0 1-1 15,2 3-4-15,6 2-3 0,-1 1 0 0,4 1-1 0,0 4 0 16,-1 3-6-16,1-3-12 0,2 3-17 0,7 3-4 15,-1 1-22-15,2 2-27 0,3-3-13 0,3 4-31 16,3-2-39-16,2 0-198 0,4-3-392 0,3 2 173 16</inkml:trace>
          <inkml:trace contextRef="#ctx0" brushRef="#br0" timeOffset="207483.93">18888 8674 247 0,'0'0'250'0,"8"-6"-28"0,-8 6-18 16,0 0-24-16,0 0-18 0,14-6-22 0,-14 6-11 15,0 0-17-15,16 11-9 0,-10-6-11 0,-1 1-9 16,1 4-10-16,-3 1-8 0,3-1-5 0,0 3-5 16,-3 0-6-16,3 3-3 0,-2-6-10 0,1 0-2 15,-2 3-2-15,1-1 0 0,-3-1-5 0,4-3-6 16,-4 3 0-16,-1-11 2 0,3 15-3 0,0-8-4 0,-3-7 1 15,3 13 1-15,-3-13-5 0,5 11-2 16,-5-11-3-16,0 0 4 0,6 11 2 0,-6-11 3 16,0 0-4-16,0 0-5 0,0 0-7 0,0 0-9 15,0 0-1-15,19-19-6 0,-13 10-14 0,2-4-15 16,-1 2 3-16,1-2-2 0,1-2 4 0,-4 1-6 16,6-4 5-16,-4 4 4 0,2 1 5 0,2-4 1 0,-2 1 12 15,-2 3 5-15,-1 0 6 0,5 1 13 0,-4 1 11 16,-1 3 1-16,0 1 15 0,0-1 9 0,-6 8 5 15,9-13-3-15,-9 13-6 0,7-5-2 0,-7 5-4 16,8-5 0-16,-8 5-5 0,0 0 4 0,0 0 8 16,25 10 8-16,-17-5-1 0,-2 5 8 0,4-4-9 15,-1 4-3-15,-2 1-1 0,4 5-4 0,-2-2-6 16,-2-1-3-16,-1 2-2 0,5-1-1 0,-4 0-2 16,1 3 3-16,-1-4-6 0,0 2 4 0,-1-1-9 15,-1-4-15-15,1-2-14 0,-2 5-23 0,1-2-22 16,-4-4-27-16,4 1-14 0,-2 3-25 0,-3-11-20 15,12 13-33-15,-2-11-38 0,-10-2-156 0,21 1-403 0,-9-2 178 16</inkml:trace>
          <inkml:trace contextRef="#ctx0" brushRef="#br0" timeOffset="208056.69">19736 8579 78 0,'0'0'208'15,"-13"-7"-8"-15,4 6-14 0,9 1-11 0,-20 1-13 16,20-1-11-16,-20 6-14 0,8-2-10 0,-2 4-8 16,2 2-10-16,-1 0-1 0,-1 2-7 0,2 0-8 15,3 1-11-15,2 0-12 0,-3 1-3 0,5 2-5 16,1-2-4-16,-2 0-5 0,4 3-10 16,1-1 4-16,1-3-6 0,3 4-5 0,3-4 2 0,3 1-2 0,1-3-4 15,3 2 3-15,8 0-7 0,5 0-2 16,2-4 1-16,11 0 0 0,3 1-5 0,-4-7 1 0,6 2-6 15,-1-7 2-15,3 0-4 0,0 1 4 0,1-1-6 16,0-7 1-16,-2 2-4 0,-3-1 0 0,1-5-2 16,-4 2 0-16,-12 1-1 0,-5-3-1 15,2 2 0-15,-5-4-2 0,-8 2 0 0,1 3 0 0,-5-4-6 16,-5 3 1-16,1 4-1 0,-6-7 3 0,3 14-4 16,-14-23 3-16,5 12-3 0,-6 3-1 0,-3 2-1 15,0 1 3-15,1 0-4 0,-6 2 5 0,4 1-1 16,2 4-3-16,0-2 1 0,3 3 3 0,-1 2-3 15,3-2-2-15,3 4-1 0,2-2 4 0,-2 2 0 16,9-7 3-16,-3 19-2 0,4-10 5 0,7 5-1 16,4 0 6-16,7 0 3 0,1 1 7 0,6-2-1 15,10 1 5-15,3 0 0 0,4-4-2 0,1 0 3 0,2-6 1 16,0 4-6-16,-7-2 2 0,1 1-4 0,-12-5-3 16,4 2-1-16,-5-1-9 0,-2-2-22 0,-6 0-26 15,-2 3-41-15,1-4-35 0,-7 3-51 0,0 0-63 16,-11-3-179-16,18-3-448 0,-18 3 199 15</inkml:trace>
        </inkml:traceGroup>
        <inkml:traceGroup>
          <inkml:annotationXML>
            <emma:emma xmlns:emma="http://www.w3.org/2003/04/emma" version="1.0">
              <emma:interpretation id="{B3CB4B48-BCEC-4166-B00C-E1A54C13249D}" emma:medium="tactile" emma:mode="ink">
                <msink:context xmlns:msink="http://schemas.microsoft.com/ink/2010/main" type="inkWord" rotatedBoundingBox="22728,9016 24953,9018 24952,9697 22727,9695"/>
              </emma:interpretation>
            </emma:emma>
          </inkml:annotationXML>
          <inkml:trace contextRef="#ctx0" brushRef="#br0" timeOffset="-214659.62">21988 8673 183 0,'0'0'184'0,"-10"-7"-12"15,10 7-16-15,-14-8-8 0,7 3-16 0,7 5-9 16,-15-5-5-16,4 2-7 0,11 3-11 0,-19-5-3 15,10 1-9-15,9 4-8 0,-18-2-7 0,18 2-11 16,-16-2-6-16,16 2-3 0,-17 4-8 0,17-4-5 16,-13 4 0-16,6 0-6 0,7-4-11 0,-9 8 6 15,4-2-6-15,5-6-6 0,-7 16 4 0,2-7-2 16,5-9 0-16,0 17-2 0,0-17-1 0,3 17-2 16,0-8 5-16,3 0-1 0,0-2 3 0,0 3-1 15,2-3 5-15,3 1 2 0,-2-3 0 0,5 0 0 16,2 1-3-16,-1-1 1 0,0-3-3 0,3 0-3 0,0 0-1 15,0-2 1-15,0 0-2 0,0-2-3 16,-2 0 3-16,2 0-4 0,1-3-4 0,-5-1 1 0,5 6 0 16,-3-6-4-16,1-1 2 0,2 0 2 15,-2-4-2-15,1 4 1 0,-4-3-2 0,0-1-1 16,-1 2-1-16,1-3 0 0,-2-1-2 0,-5 2 0 0,-1-2-1 16,-4 0-3-16,-1 2 3 0,-1 11-2 0,0-20-2 15,0 20-1-15,-10-18-1 0,-7 9 1 0,4 0 3 16,-5 4-5-16,-2 1 5 0,-6-2-8 0,0 2 5 15,-4 3-2-15,1 0 5 0,-3-2-2 0,5 1 1 16,-1 4-2-16,-2 1-2 0,3-2 0 0,4 4 2 0,-3-3 2 16,5 2-3-16,2-3 2 0,0 5-1 15,1-4-12-15,3 7 11 0,0-2 1 0,-2-1 0 16,6 2 1-16,-3-2-2 0,4 5 0 0,-1-1 6 16,5 0-3-16,2-2 1 0,-2 3-2 0,3-3 2 15,1 2-3-15,2-10 5 0,5 20 0 0,1-9 1 0,3 0-4 16,0-1 6-16,7 0-4 0,0-4 0 0,8 1 0 15,2 0-1-15,2-1 0 0,0-3 1 0,4-3-5 16,6 0-7-16,-8 0 1 0,2 0 0 0,-4-3-9 16,2-2-4-16,-6 2-3 0,-5-2 5 0,3 3 3 15,1-5 0-15,-2-1 3 0,3 1 0 0,-10 0-10 16,1-3 14-16,-1 1-1 0,-2 0 2 0,0 3 1 16,-6-4-1-16,3-1 3 0,-2 1 4 0,-1 3-4 15,0 2 6-15,-5-6-1 0,-1 11 4 0,9-13 1 16,-4 6 2-16,-5 7-2 0,4-15 5 0,-4 15 0 15,2-9 2-15,-2 9 1 0,0 0-5 0,4-11 1 16,-4 11-5-16,0 0 5 0,0 0-5 0,0 0-1 16,0 0-15-16,0 0 14 0,0 0-2 0,0 0 1 15,0 0 3-15,0 0 0 0,6 35 0 0,-6-26 3 0,2 2-2 16,-1 0 6-16,4-4-4 0,-2 8-8 0,1-2 12 16,-2-1 3-16,2-1-1 0,2-3-2 15,0 3 0-15,-3-4 0 0,2 0 0 0,0 2-3 16,1-1 2-16,-6-8 0 0,14 11 3 0,-7-6-5 0,-1 1 3 15,-6-6-4-15,15 3 4 0,-7 1-1 0,-8-4-2 16,18 2-2-16,-9 0 3 0,-9-2-3 0,19-4 0 16,-19 4-1-16,19-5 3 0,-11-1-2 0,4 1-2 15,-3-1 0-15,3-1 1 0,-1-1 0 0,-2-2 4 16,3 4-4-16,-4-3-6 0,2 4 6 0,-10 5 0 16,14-12-1-16,-8 7 0 0,-6 5-2 0,9-7 0 15,-9 7 2-15,7-6 2 0,-7 6-2 0,8-5-7 16,-8 5 1-16,0 0 1 0,0 0 1 0,0 0-2 0,0 0-5 15,0 0 8-15,19 11-3 0,-15-6 5 16,-4-5-3-16,6 9-5 0,-6-9 8 0,8 11-7 16,-5-5 10-16,-3-6-3 0,9 11 0 0,-6-4 3 15,-3-7-1-15,10 6 1 0,-10-6-1 0,9 5 1 0,-9-5 0 16,12 6-1-16,-6-3 3 0,-6-3 3 0,15 1-3 16,-6 2 0-16,-9-3-3 0,18-3 1 0,-18 3-2 15,19-4-5-15,-10-2 7 0,7 1-1 0,-5-1 2 16,5-1-1-16,-2-3-2 0,-1 3 2 0,-1-4-1 15,2 5 2-15,-4-4-3 0,0 2 1 0,-1-1-3 16,0 2 0-16,0 2-2 0,-1-3 4 0,-8 8 1 16,9-10-1-16,-9 10-6 0,10-4 3 0,-10 4-2 15,8-7 0-15,-8 7-2 0,0 0 1 0,0 0-5 16,0 0 6-16,0 0-3 0,17 11 0 0,-14-4 3 16,-3-7 0-16,6 18 2 0,-1-11 0 0,-2 3 0 15,3-2 1-15,0 4-1 0,-2-1 1 0,5 1 1 0,-3 1-1 16,0-7 1-16,2 6 4 0,-1-5-3 0,1 3 1 15,-1-3 3-15,3-1-1 0,4 1-2 16,-7 0 1-16,5-6-5 0,0 2-1 0,-12-3-4 0,24 0 0 16,-11-3-5-16,4-1-3 0,-1-3-3 0,1-3 3 15,-2 3-1-15,4-11-10 0,0 1-4 0,2-3 5 16,8-6-1-16,-4-3-2 0,2 2-1 0,0-7 0 16,1 2 1-16,0-2 3 0,-1 2 1 0,1 1 8 15,-1 0-3-15,2-4-4 0,-5 7 12 0,-8 3 11 16,3 1 7-16,-1 4 13 0,-1-2 4 15,-1 4 2-15,-4 4 9 0,-2 2 9 0,-4 0 0 0,5 5 1 16,-5-3-3-16,-3 6-8 0,-3 4-5 0,10-7-5 16,-10 7-2-16,9-4 0 0,-9 4-5 0,0 0 1 15,12 19-4-15,-6-6-4 0,3 1 2 0,-3 10-2 0,0 1 2 16,-3 3-1-16,4 5 0 0,-1-4 0 0,5 6-2 16,-5 0 3-16,4 0-3 0,-4-8 1 15,5 9 0-15,-4-8-3 0,0-3-1 0,4-2 3 0,-2 0 0 16,-2-3-2-16,1-2-1 0,-2-1 0 0,3-3 3 15,-5-1-3-15,2 2-2 0,-3-8 5 16,0 0-6-16,2 3 3 0,-5-10-2 0,4 9 2 0,-4-9 1 16,7 8 3-16,-7-8-4 0,0 0 4 0,0 0-4 15,0 0 2-15,0 0-2 0,0 0 2 0,0 0-6 16,0 0 0-16,0 0 1 0,-14-38 0 0,5 24-5 16,0 3 4-16,-2-3-1 0,-1 2-3 0,-3 0-2 15,0 1 0-15,-7-1 2 0,0 1-1 0,-2 1-3 16,-4 4 2-16,2 1-1 0,-2-1-3 0,1 4 3 15,0 4 1-15,3 2-5 0,-3 3 3 0,4-1-3 16,-6 3 2-16,5 0 3 0,1 3 0 0,8-1 0 16,0-1 0-16,3 3-1 0,1-1-3 0,2 0 3 15,5 4 6-15,-2-3-3 0,9 0 5 0,-2 1-1 0,5-3 0 16,2 2 2-16,7-2 3 0,1-3-6 16,7 2 4-16,5 1 0 0,-3-4-2 0,8-3-24 0,-3 0-25 15,-2 2-24-15,5-2-35 0,-6-3-28 0,4-1-43 16,-2-1-249-16,-3-3-459 0,6-3 203 0</inkml:trace>
        </inkml:traceGroup>
        <inkml:traceGroup>
          <inkml:annotationXML>
            <emma:emma xmlns:emma="http://www.w3.org/2003/04/emma" version="1.0">
              <emma:interpretation id="{8C8BA5FE-8E6D-4DAF-9202-D62537B1DFDC}" emma:medium="tactile" emma:mode="ink">
                <msink:context xmlns:msink="http://schemas.microsoft.com/ink/2010/main" type="inkWord" rotatedBoundingBox="25880,8881 30745,8884 30744,10715 25879,10712"/>
              </emma:interpretation>
            </emma:emma>
          </inkml:annotationXML>
          <inkml:trace contextRef="#ctx0" brushRef="#br0" timeOffset="-213328">24853 8729 213 0,'0'0'233'0,"-10"-4"-23"0,10 4-25 0,0 0-20 15,0 0-11-15,0 0-15 0,0 0-17 0,0 0-14 16,34 0-8-16,-15 3-9 0,10-2-12 0,2 2-6 15,12 1-8-15,2-1-7 0,4-2-3 0,0 1-8 16,7-2-2-16,-6 4-5 0,0-8-7 0,-3 3 1 16,-1 0-7-16,-7 1 0 0,-10 0-5 0,-3 0-3 15,-6-1-1-15,-4 1-1 0,-4-3-6 0,2 6 5 16,-14-3-8-16,16-3 0 0,-16 3 2 0,16 3-4 16,-16-3-1-16,9 2 1 0,-9-2-2 0,8 9 1 15,-8-9-1-15,9 10 6 0,-5-3-5 0,-1 1 4 0,3 0 1 16,-6-8 0-16,6 19-2 0,-3-8-2 0,0-3 5 15,2 4-1-15,-2 2 0 0,3-5-1 0,-4 2-3 16,-2-3 5-16,0-8-4 0,8 17 2 0,-5-8-2 16,-3-9 2-16,3 16-12 0,-3-16-22 0,0 11-20 15,0-11-14-15,-6 10-18 0,6-10-27 0,-8 7-28 16,8-7-43-16,-11 4-157 0,11-4-359 0,0 0 159 16</inkml:trace>
          <inkml:trace contextRef="#ctx0" brushRef="#br0" timeOffset="-213714.84">25372 8258 34 0,'6'-13'211'0,"-6"13"-18"0,6-15-10 0,-6 15-21 0,7-11-6 16,-4 4-11-16,-3 7-15 0,6-16-14 0,-6 8-12 16,3-3-6-16,-3 11-9 0,2-14-8 0,-2 3-6 15,0 11-8-15,-5-18-7 0,2 7-10 0,3 11-1 16,-10-13-5-16,4 5-7 0,-3 3-4 0,-1-2-5 16,-5 1-2-16,1 1-4 0,-2 2 0 0,-1-1-5 15,-2 4-3-15,3 0-3 0,-1 5 0 0,-2-2 1 16,2 1-4-16,-2 3-4 0,3 5 3 0,-1-1 0 0,2 3-2 15,-1 3 3-15,3 2-2 0,-1 5-4 16,5 0 6-16,-1 1 2 0,1 2 3 0,3 1 3 16,1 1 0-16,2-1 7 0,3 10 3 0,3-1 1 0,-3-4 0 15,5-4 5-15,1-3 3 0,-3 2 0 0,0-1-3 16,0-3-4-16,3 1-3 0,-2 3 0 16,2-3-2-16,0 0-1 0,-4-1 0 0,1 4-3 0,0-3 0 15,0 1-2-15,3-2-2 0,-6 0 1 0,1 3-4 16,2 1 1-16,0-1-2 0,0-3 1 0,0 0-3 15,-3 1 1-15,0-8-1 0,0 1-2 0,0 0-5 16,3-4-9-16,-2 1-19 0,-1-2-18 0,-1-2-14 16,1-11-13-16,1 17-23 0,-1-7-29 0,0-10-21 15,-1 11-14-15,1-11-53 0,0 0-124 0,0 0-362 16,-9 4 160-16</inkml:trace>
          <inkml:trace contextRef="#ctx0" brushRef="#br0" timeOffset="-211148.77">25627 8429 212 0,'3'-8'187'0,"-3"8"-15"0,0 0-19 0,0 0-12 15,0 0-27-15,0 0-11 0,11 25-22 0,-8-10-20 0,-1-1-17 16,1 3-23-16,2 1-15 0,1 2-5 0,0 0-11 15,1 4 0-15,-1-2-2 0,2-4-2 0,-2-1 1 16,6 4 0-16,-5 0 11 0,4-7 0 0,-2 1-5 16,-1 0 10-16,3 0 3 0,-4-1 22 0,5-1 17 15,-6 0 3-15,8 3 5 0,-5-6 6 0,-2 4 6 16,6-7 7-16,-1 4 6 0,-4-4 5 0,1 3 2 16,-2-5 0-16,2 1 2 0,-1-1-2 0,1 0-4 15,0-2-5-15,-2 2-6 0,-7-5-8 0,12 9-1 16,-5-7-7-16,-7-2 0 0,0 0-10 0,9 5-3 0,-9-5-2 15,11 4-5-15,-11-4-5 0,0 0 2 16,0 0-6-16,0 0 2 0,0 0-3 0,16 0-2 16,-16 0-1-16,0 0-3 0,9-9-5 0,-9 9-9 15,11-11-9-15,-8 3-12 0,6-4-8 0,-2 0-10 16,-1-2-8-16,1 0 8 0,2 3 1 0,0-6 5 16,-1 4 2-16,2 1 4 0,-4-1 5 0,3 2 1 15,-6 0 1-15,8 4 3 0,-8-3 11 0,-3 10 9 0,6-11 3 16,-2 6-1-16,-4 5 0 0,9-8-3 0,-9 8-2 15,0 0 0-15,0 0 3 0,16 3-2 16,-16-3 4-16,9 10-1 0,-1-2 10 0,-2-1 3 0,1 0-6 16,2 6 6-16,2-2 0 0,-3 3 1 0,3-3-2 15,1 2 0-15,1 1-1 0,1 0-1 0,-2-3-2 16,4 2 0-16,-3-2 0 0,1 2-1 0,2-2-4 16,1 0 3-16,5-1 1 0,-6-2-4 0,4-1-5 15,-1-2 6-15,-4 0-2 0,5-1-1 0,-1 0-2 0,-3-2-2 16,1-2-4-16,-1-2-6 0,1-2-6 15,-1 0-4-15,0-1-10 0,1-4-6 0,-5 2 0 16,1-3 3-16,1-1-3 0,-3 1 9 0,3-1-1 0,-5 1 3 16,1 2 2-16,-4 1 3 0,2 1-1 15,-2-1 5-15,-6 7-4 0,10-10 7 0,-10 10-1 16,6-8 3-16,-6 8-1 0,11-6 0 0,-11 6-2 0,0 0 2 16,8-4 2-16,-8 4 2 0,0 0 1 0,0 0 3 15,20 9 0-15,-14-4 3 0,1-1 4 0,5 2 1 16,2-2-1-16,-1-1 4 0,3 4-2 0,1-1-1 15,-2 1 0-15,4-3 2 0,1-2 0 0,-4 1-1 16,6 1 0-16,-4-2-2 0,11 0-4 0,-7 2 3 16,-3-4-1-16,1-2-1 0,-1 0 1 0,-2 0 3 15,-1-4-1-15,-3 2-2 0,4-1 3 0,-5-2-2 16,1-2-4-16,-7 2 0 0,-1-3-2 0,-2 1-2 16,-3 9 3-16,-3-20-3 0,-5 7 0 0,2 2 2 0,-4 0-3 15,-5 2 1-15,-2 1-2 0,1-2 3 16,-3 4-3-16,-1 1 3 0,-2-1 0 0,-5 5-2 15,2 1 1-15,1 0 0 0,-5 1 3 0,4 5 1 0,1 0-1 16,2 1 4-16,5 2-3 0,1 1-6 0,1 0 6 16,2 1-2-16,5 2 0 0,-1-1 2 0,3 1 1 15,2-3 2-15,1-1-2 0,0 6 2 0,9-5-2 16,-2-2 1-16,5 5 0 0,-3-3 2 0,8-4-2 16,-7 3 4-16,12-5-2 0,1-1-2 0,-5-1-1 15,6-4 1-15,7 0 1 0,-6-2 0 0,1 0-3 16,-4-2 5-16,8-5-4 0,-2 0 1 0,1 0-3 15,-5-6 4-15,-2 4-4 0,3-2-2 0,-2 1 1 16,-1 0 4-16,-5 3-4 0,-1-2 4 0,-1 3-3 16,-5 3-1-16,-1 3-1 0,3-3 0 0,-9 7-8 15,11-9 4-15,-11 9-3 0,0 0 4 0,12-4-4 16,-12 4 2-16,0 0-1 0,0 0 2 0,7 13-2 16,-7-13 3-16,0 17 1 0,3-10 0 0,0 4-4 0,2-1 7 15,-3-1-2-15,4 2 0 0,-3 1 2 0,3 1 0 16,-1-5 2-16,4 5 4 0,1-5 0 15,-1 0 1-15,5 1 6 0,-1-3 3 0,5-1 0 0,-2-2 3 16,1-1 2-16,2-2-3 0,8 0-1 0,-2-2-1 16,4-3-4-16,-2 0-1 0,-1-3-1 15,0 1 2-15,4-3-2 0,-2-2-1 0,8-7-2 0,-3-1 1 16,1-2-2-16,-1 1 0 0,-1-3-10 0,-2-1-8 16,-1-2-15-16,-1 0-3 0,-4-4 4 0,-2 0 0 15,-8 5-5-15,2-6-7 0,-3-3 2 0,-4 10 0 16,-6-2 4-16,0 2 3 0,-6-3 2 0,0 3 0 15,-3-1 1-15,-4 1 3 0,0 3-5 0,-7-2 9 16,-2 7 6-16,-1-2 3 0,-2 0 2 0,-6 4 9 16,4 1 2-16,-5 3 4 0,3 0-3 0,-3 4 2 15,4 5-3-15,1 2 4 0,-1 0-3 0,2 3 5 16,4 3-2-16,0 5 0 0,-1 4-3 0,4 5 0 0,2-2 0 16,-2 6 2-16,7-2 3 0,3 5 0 0,-4 12 3 15,7-1 0-15,1 4 0 0,4-6 4 16,-4 5-1-16,4 1 0 0,4-4-4 0,2 4 2 0,3-8 1 15,-1 2-1-15,2-1 1 0,2-10 1 0,-1 1-1 16,7-3 6-16,-1 0-3 0,3-4 8 16,1 0-3-16,9-1 0 0,-3-1-3 0,7-6 2 0,1 2-4 15,3-1 3-15,-1-2-6 0,-9-6 2 0,12 1-3 16,-2 0-2-16,2-5 0 0,2-4 0 0,-2 2 0 16,4 1 0-16,-4-5-4 0,3-2 0 0,-3 1 0 15,1-2 1-15,-4-5-1 0,-11 5-1 0,-1-2 0 16,1-4 1-16,5-5-5 0,-9 4 3 0,-3-5-2 15,-2 3 0-15,-4-6-7 0,-2 3-1 0,-1-3-3 0,-3 0-1 16,-1-2-10-16,-5-3 4 0,0 2-1 0,-6-3 0 16,0 2-2-16,-5 1 2 0,2-2 1 15,-6-3 0-15,-4 0 0 0,5 6 2 0,-5 1 3 16,1 1-4-16,-4 6 3 0,-2 0-1 0,-9-6 1 16,2 11 2-16,-1 1-3 0,0 0 1 0,-7 1 4 0,4 7-1 15,6 3-2-15,-3 2 0 0,2 2 2 0,1 5-1 16,0 5-2-16,1 1 5 0,4 5-2 0,2 1 2 15,4 4-1-15,-2 0 4 0,1 13-2 0,7 1 1 16,-1-1 3-16,10 1 1 0,0-1 1 0,5 3 0 16,3-2-2-16,4-3 6 0,1 1-2 0,7-2 0 15,2-3 1-15,-3-11-1 0,2 3 0 0,2-6 3 16,2-1-4-16,0-1 3 0,2-2-2 0,5-4 3 16,6 4-1-16,-11-8 4 0,3 1-6 0,-5-5 3 0,-5-1 0 15,8-1-1-15,-4-5 1 0,-5 1-3 16,1-5 1-16,-4 2-1 0,2 2-3 0,-3-5 2 15,1 4-3-15,-4-1 1 0,2 2-1 0,-4 2 0 0,-1-1-3 16,2 0 0-16,-11 5 0 0,11-5-3 16,-2 3-2-16,-9 2 2 0,0 0 1 0,15 1 2 15,-15-1-2-15,12 6 0 0,-6-2 2 0,-6-4 2 16,11 13-4-16,-5-9 4 0,1 3 1 0,-1 0 2 0,4 0-1 16,-2 0 2-16,2 0-2 0,-2-3 5 0,5 3-2 15,-1-3-4-15,5-4 3 0,-1 4 1 0,3-4 2 16,-2 0 1-16,2-4-2 0,1 1 3 0,5-5-4 15,-3-1 8-15,4 0-5 0,-2-4 1 0,-1 2-1 16,3-5 0-16,-4 1 0 0,3 1-2 0,1-1 2 16,-2-2-5-16,-2 3-1 0,0-3-1 0,2 3-1 15,-6 4 1-15,-3 2 1 0,-3-2-3 0,-2 2 0 16,-1 5 0-16,-1 0-8 0,-8 3-1 0,9-4-2 16,-9 4 7-16,0 0-3 0,18 11-2 0,-17-1 3 15,5 2 0-15,-3 3 3 0,0 3-4 0,0 7 4 16,-3 3 3-16,3 0-3 0,-3 10 2 0,-3-2-3 15,3 6 6-15,0 1-6 0,-1 4 6 0,1 1 1 16,0 1-1-16,0-1-3 0,0-1 0 0,0 1 4 16,-2-3 1-16,4 6-5 0,2-7 5 0,-2 4-3 0,4-4 0 15,-3 0 1-15,1-1 1 0,2-2-1 16,1-6-1-16,-2 3 1 0,-1-10 4 0,-1 0-5 0,0-2 4 16,2-4-1-16,-4 3-1 0,-1-7 0 0,-1-2 3 15,-1-2-4-15,-4 1 2 0,0-6-2 0,-4-5 3 16,-5 1-4-16,-3-5 0 0,0 0-3 0,-9-4 5 15,-1-3 0-15,1-7 0 0,-6-4 0 0,-1-6-1 16,0 0 0-16,5-6 0 0,3 0 0 0,2-2 0 16,4-5 0-16,5-2 0 0,4-2 0 15,9 3-1-15,4-4-2 0,8 3-1 0,5-3-21 0,10 4-13 16,8-2-9-16,13-11-24 0,-4 19-8 0,18-6-2 16,-14 14 2-16,2 6 0 0,2 0 5 0,0 5 6 15,-1 7-2-15,-4 2-3 0,-1 1-2 0,1 5-10 16,-15-1-27-16,12 3-15 0,-14 2-36 0,-9-3-131 15,7 4-317-15,-2 0 142 0</inkml:trace>
        </inkml:traceGroup>
      </inkml:traceGroup>
      <inkml:traceGroup>
        <inkml:annotationXML>
          <emma:emma xmlns:emma="http://www.w3.org/2003/04/emma" version="1.0">
            <emma:interpretation id="{442AD80A-64DB-4F37-9ED4-1C1D031E3194}" emma:medium="tactile" emma:mode="ink">
              <msink:context xmlns:msink="http://schemas.microsoft.com/ink/2010/main" type="line" rotatedBoundingBox="4410,10627 30436,11050 30405,12976 4379,12553"/>
            </emma:interpretation>
          </emma:emma>
        </inkml:annotationXML>
        <inkml:traceGroup>
          <inkml:annotationXML>
            <emma:emma xmlns:emma="http://www.w3.org/2003/04/emma" version="1.0">
              <emma:interpretation id="{6D8B0231-1A9A-4E37-B7E8-E64211BAF967}" emma:medium="tactile" emma:mode="ink">
                <msink:context xmlns:msink="http://schemas.microsoft.com/ink/2010/main" type="inkWord" rotatedBoundingBox="4410,10628 8189,10689 8173,11635 4395,11574"/>
              </emma:interpretation>
            </emma:emma>
          </inkml:annotationXML>
          <inkml:trace contextRef="#ctx0" brushRef="#br0" timeOffset="-209418.83">3368 10195 41 0,'2'-14'253'0,"-2"14"-19"0,0 0-21 16,-2-15-20-16,2 15-23 0,0 0-16 0,0 0-19 15,8-7-12-15,-8 7-9 0,0 0-13 0,0 0-7 16,19 26-7-16,-13-13-4 0,0 5-6 0,0-3-4 16,1 8-6-16,-1 1-5 0,2 0 1 0,-2 1-4 15,1 1 0-15,-1-3-10 0,0 1-4 0,0 0-4 16,2-2-2-16,-7-4-6 0,1-1-2 0,2-2-5 0,-2 1-3 15,-1-2 0-15,-1-4-1 0,3-1-6 16,-3-9 5-16,2 15-3 0,-2-15 1 0,0 11 0 16,0-11-1-16,0 0-2 0,0 0-1 0,0 0-1 0,0 0 0 15,0 0-1-15,0 0-3 0,0 0 0 0,0 0 4 16,-6-39-6-16,7 23-2 0,4-6-2 0,0-2 2 16,3-1-5-16,1-3 1 0,3-5-1 0,-2 10-1 15,1-3-3-15,2 2 0 0,4 1-2 0,-3 0 7 16,1 5-6-16,-1-3 0 0,-1 7 1 0,4 2 3 15,-2 0-3-15,-4 1 1 0,4 8 2 0,5-5-5 16,-1 1 1-16,-4 2 0 0,4 4 0 0,1-3 4 16,-1 5-5-16,1 2 4 0,2-2-1 0,-3 3 1 15,-1 1-1-15,3-2-1 0,4 5 3 0,-5-1-3 16,5-3 3-16,-1-1 3 0,1-1-3 0,1 3 0 16,-5-2-2-16,6-3 7 0,-8 1-4 0,0-5 0 15,1 3 0-15,5-3 1 0,-4 4-4 0,-2-3 4 0,1 0-2 16,-4-1 4-16,-1-2-4 0,1 1 2 0,-2 2-2 15,-7-2-5-15,1 2-2 0,-8 3-13 0,12-12 1 16,-12 12-5-16,1-9-2 0,-1 9 0 0,-3-15-2 16,3 15 4-16,-16-8-3 0,2 8 2 0,-1-2 3 15,-4 0-1-15,0 2 7 0,-7 2-3 0,-1 3 2 16,1 0 3-16,-1 5 4 0,-3-3-1 0,5 4-2 16,1 3 5-16,-3 2-3 0,-1 4 6 0,2-1 6 15,1 9-1-15,5-4 6 0,6 0 4 0,0-3-7 16,2 3 9-16,6 2-2 0,3 0-1 0,2-1 3 0,4-1 2 15,4-1-6-15,4 1 8 0,1-4-2 16,2-1 1-16,6 1-2 0,2-4 1 0,4-1-5 16,2-2 3-16,11-5 0 0,4-1-2 0,-3-2 2 0,6-3-3 15,-4-2-5-15,0-2 2 0,-2-2-3 0,2-1-9 16,-14 2-16-16,1-5-15 0,-2 0-24 0,-4-3-14 16,0 2-13-16,1-7-26 0,-5 1-17 0,0-5-17 15,-1-2-11-15,-4-2-172 0,5-8-358 0,0-5 158 16</inkml:trace>
          <inkml:trace contextRef="#ctx0" brushRef="#br0" timeOffset="-209159.38">4840 9888 152 0,'0'-10'202'0,"2"2"-5"16,-2 8-13-16,0-18-14 0,0 18-17 0,1-10-15 16,-1 10-15-16,0 0-15 0,0 0-3 0,0 0-4 15,0 0 2-15,0 0-2 0,-13 35-1 0,10-18-2 16,-3 1-2-16,3 6-4 0,-2 0-6 0,1 4-2 15,1 2-2-15,3-4-7 0,0 16-7 0,-2-6-1 16,2 3-4-16,-3 0-5 0,6-3-10 0,-6 1-2 0,3-1-1 16,0-1-7-16,0 0-3 0,0 1-1 15,3 1-3-15,-3-1-3 0,-3-6-5 0,8 4 3 0,-2-4-4 16,-3-6 0-16,3 1-7 0,-2 0-10 0,1-5-17 16,-2 1-19-16,3-7-22 0,-3 3-16 0,3-4-23 15,-3 1-26-15,0-5-32 0,4 1-18 0,-4-10-48 16,0 14-171-16,0-14-417 0,0 0 185 0</inkml:trace>
          <inkml:trace contextRef="#ctx0" brushRef="#br0" timeOffset="-208865.57">4691 10521 111 0,'0'0'185'0,"6"-14"-15"0,0 8-17 0,4 0-16 0,-2 1-15 16,5-2-12-16,7 1-10 0,5-1-10 0,-6 3-11 15,8-2-6-15,5 5-8 0,-3-2-5 16,12-3-5-16,-13 4-6 0,-1 2-6 0,0 0 0 0,0 2-2 16,-10 4 1-16,3-3 1 0,-5 2 4 0,3 1 1 15,-5-2 8-15,1-1 1 0,-6 4-4 16,6 0 12-16,-8 0 3 0,1 2-1 0,2 0-5 0,-6 0-4 16,3-2-3-16,2 4-1 0,-4 0-9 0,2 2-3 15,0-2-6-15,-3 2-2 0,2-4-9 0,-4 2 7 16,3-2-3-16,-1 2-5 0,-3-11-18 0,6 14-19 15,-1-4-26-15,-4-3-28 0,-1-7-20 0,6 11-28 16,2-5-24-16,-8-6-52 0,0 0-157 0,0 0-376 0,19-6 167 16</inkml:trace>
          <inkml:trace contextRef="#ctx0" brushRef="#br0" timeOffset="-208591.74">5459 10345 35 0,'0'0'197'0,"0"0"-17"16,0 0-15-16,0 0-16 0,17 13-9 0,-10-9-10 16,2 6-4-16,-3 0-12 0,7 3-5 15,-5-1-10-15,4 2-9 0,-6-2-4 0,1 3-14 0,2 1 4 16,-4 0-6-16,-1-2-2 0,1 0-3 0,-5 0-5 16,0 1 3-16,-5-2-5 0,-1 4 0 0,-6-5-1 15,2 1-4-15,-7 2-4 0,-5 2-5 0,0-4-5 16,-5-1-4-16,1-4-2 0,-3 3 0 0,3-3-5 15,-1-1-4-15,-1 3-4 0,6-6 2 0,-5-1 0 16,3 1-8-16,5-4-1 0,-1 0-12 0,5 0-24 16,0 2-14-16,5-2-22 0,10 0-21 0,-17-2-34 15,17 2-44-15,0 0-213 0,-10-7-403 0,10 7 179 16</inkml:trace>
          <inkml:trace contextRef="#ctx0" brushRef="#br0" timeOffset="-208296.53">5711 10552 172 0,'17'0'233'0,"-17"0"-14"15,13 5-16-15,-6-1-6 0,2 2-22 0,-1-1-12 16,4 2-16-16,-2 3-15 0,-1 0-8 0,0 0-13 16,2 1-12-16,-5 0-11 0,1 3-6 0,-1-2-7 15,0-1-9-15,1 1-1 0,-4-4-15 0,-3 2 2 16,0-10-7-16,6 13-7 0,-3-6-1 0,-3-7-1 15,5 11-4-15,-5-11 1 0,0 0-4 0,0 0-1 16,0 0 1-16,0 0-1 0,0 0-4 0,0 0 2 16,0 0-2-16,-27-19 0 0,25 7-4 0,1-4 0 15,1-2-6-15,0 3 4 0,0-3-5 0,3-6-2 16,4 4-9-16,2-3-22 0,-3 2-17 0,5 4-18 0,-5 2-16 16,7 0-25-16,-2 2-13 0,2 4-23 0,2 0-17 15,1 3-25-15,-2 3-184 0,-5-1-386 0,1 0 171 16</inkml:trace>
          <inkml:trace contextRef="#ctx0" brushRef="#br0" timeOffset="-207911.73">6114 10578 114 0,'0'0'203'16,"7"9"-14"-16,-1-2-11 0,0-1-15 0,-6-6-14 15,6 16-12-15,-1-8-16 0,-2-1-12 0,3 0-6 16,-3 3-12-16,4-2-7 0,-1-2-6 0,-6-6-10 15,6 14-8-15,-5-8-2 0,-1-6-8 0,12 11-3 0,-6-7-5 16,-6-4-3-16,11 3-1 0,-11-3-3 0,7 4-1 16,-7-4-4-16,0 0-7 0,21-6 3 15,-21 6-3-15,14-12-2 0,-7 2-1 0,2 3-4 16,-3-6-3-16,7-1-2 0,-2-1 2 0,1 2-3 0,-2-2 1 16,10-1-3-16,-10 1-8 0,2 0 7 0,1 2 7 15,-2-1 9-15,4 2 14 0,-5-1 15 0,2 3 7 16,-1 2 5-16,2-1-1 0,-1 5-2 0,-2-3 2 15,-1 1-11-15,2 5-3 0,-2-3-2 0,-9 4-4 16,19 1-8-16,-6 2 3 0,-2 0-6 0,-2 2-5 16,7 1 1-16,-5 5-4 0,1-2 1 0,-2 2-3 15,-4 2 0-15,1 0-5 0,2 0 0 0,-1-1 3 16,-5 3-8-16,3-4 2 0,0 3-6 0,-3-3-25 16,-2 0-14-16,-1-11-25 0,2 17-28 0,-1-7-27 15,-1-10-24-15,3 15-25 0,-3-15-17 0,6 11-43 16,-6-11-181-16,11 2-432 0,-11-2 192 0</inkml:trace>
          <inkml:trace contextRef="#ctx0" brushRef="#br0" timeOffset="-207645.75">7064 10428 219 0,'0'0'269'0,"-3"-18"-25"15,3 18-18-15,-11-7-24 0,11 7-19 0,-13-1-19 16,13 1-16-16,-19 2-15 0,7 2-10 0,-2 5-11 15,5-4-13-15,2 6-12 0,1-3-7 0,-2 7-11 16,2-5-3-16,3 5-7 0,1-1-6 0,4-1-4 16,1 1-3-16,0 1-8 0,8-2 1 0,-2 4-6 15,1-5-6-15,7 8 1 0,2-5-5 0,0 4-1 16,-2-3-1-16,5-1-5 0,-8 0 0 0,-2-1-2 16,-2-3-2-16,-1-2-8 0,-2 2-3 0,-4 0-9 15,-3-4-14-15,0-7-15 0,-13 18-15 0,4-10-23 16,-10 1-25-16,-1 0-24 0,-7-1-32 0,-1 1-65 0,-2-6-134 15,0 4-386-15,-8-2 171 0</inkml:trace>
        </inkml:traceGroup>
        <inkml:traceGroup>
          <inkml:annotationXML>
            <emma:emma xmlns:emma="http://www.w3.org/2003/04/emma" version="1.0">
              <emma:interpretation id="{805FDC73-5C48-4B35-9210-7D25C0017ECA}" emma:medium="tactile" emma:mode="ink">
                <msink:context xmlns:msink="http://schemas.microsoft.com/ink/2010/main" type="inkWord" rotatedBoundingBox="9170,10954 12100,11002 12087,11787 9157,11739"/>
              </emma:interpretation>
            </emma:emma>
          </inkml:annotationXML>
          <inkml:trace contextRef="#ctx0" brushRef="#br0" timeOffset="-206301.87">8133 10176 71 0,'8'-12'216'0,"-8"12"-11"0,3-10-9 0,-3 10-22 16,0 0-17-16,3-9-19 0,-3 9-12 0,0 0-8 0,0 0-5 15,0 0 0-15,13 31 3 0,-13-13-1 16,0 4-5-16,3 5-4 0,-3 8-4 0,0-4-5 16,0 4-6-16,3 5-10 0,0-2-4 0,0 4-6 0,-3 0-8 15,3-3-4-15,0 1-7 0,-3 0-4 0,1-3-6 16,1 1 1-16,-1-9-7 0,-1-3 0 0,3 0-7 16,0-4-4-16,0-2 0 0,-3-6-3 0,3 3-2 15,-3-4 5-15,5-2-8 0,-4 0 1 0,4-4-4 16,1 0 1-16,-6-7-10 0,10 7-9 0,-1-7-9 15,-9 0-7-15,24-7-6 0,-9 0-10 0,7-6-10 16,-2-3-1-16,-1-2 2 0,2-1 0 0,1-1 3 16,10-6 9-16,-6 2-4 0,3-4 6 0,1 3 3 15,-1 1 8-15,-3 5 8 0,-4 3 7 0,2-1 5 16,-2 2 3-16,-5 5 0 0,-2 0 2 0,4 3-8 0,-2 0 9 16,-10 3-3-16,6 0-2 0,-1 1 4 0,-12 3-3 15,20 3-1-15,-10 1-2 0,-4 1-1 0,6 3 5 16,-4-3-4-16,-3 8 1 0,-2 3 3 0,2-3-3 15,-5 4 3-15,0 0-3 0,-2-1 5 0,-2 3-2 16,-3 4-1-16,-5-1 2 0,-2-3-1 0,-5 1 2 16,-4-1 0-16,0-1 2 0,0-5-1 0,-2 0 2 15,-11 5-3-15,9-7 2 0,2-2-2 0,1-2 0 16,-1 0-2-16,5 1 2 0,1-2 0 0,2-3-4 16,4 3 5-16,-2-4 0 0,5 0-1 0,10-2 0 15,-12 1-15-15,12-1-22 0,0 0-17 0,0 0-13 0,0 0-15 16,0 0-10-16,0 0-12 0,36-7 1 0,-20 2-13 15,5 3 3-15,3-2-6 0,7-2 7 16,-4 5 9-16,9-3 5 0,-4-2 18 0,13 3 25 0,-6-3 8 16,-3 1 17-16,5-2 9 0,-8 1 14 0,9-1 14 15,-3 1 19-15,3-4 3 0,-5 1 6 16,-6 2 3-16,-1 2 3 0,12-6-4 0,-12 4-7 0,1 0-7 16,-3-4 6-16,4 3-6 0,-7 1 3 0,6 0-3 15,-4 0-1-15,-5 0-5 0,-2 0 2 0,-4 0-1 16,1 2-3-16,-2-3-5 0,-2 3 1 0,-6-2-2 15,4 0-3-15,-11 7-1 0,9-12-2 0,-6 4-5 16,-3 8-4-16,0-11-4 0,0 11-1 0,-11-12 3 16,2 3-6-16,-4 6 7 0,-3-3-2 0,-1 2 1 15,-2 1 8-15,-7-1 11 0,1 0 9 0,-2 7 9 16,-3-3 4-16,-1 4 2 0,6 0 3 0,-5 2 2 16,6 0 0-16,-1 5 0 0,-1 0-6 0,10-3-5 0,1 3 0 15,2 1-4-15,-1-1-3 0,2 3-1 16,5-1-2-16,1 0-4 0,1 0-1 0,2 0 1 15,6 2-2-15,-1-2-2 0,4 0-2 0,6-1 3 0,-2-3-2 16,4 2 0-16,1-4-1 0,4-2-4 0,0 2 1 16,8-3-5-16,0-2-1 0,-2-2-5 15,5 0-7-15,2-6-3 0,-6 1-13 0,0-1-8 0,-1-3-5 16,0-1-4-16,-2-3 2 0,-8 2-4 0,4-2 3 16,-4 0-1-16,-5 0 8 0,4-2 4 15,-5 5 5-15,1 1 12 0,-7-1 11 0,3 5 9 0,2-2 10 16,-8 7 5-16,6-8-6 0,-6 8-1 0,0 0-5 15,7-9 2-15,-7 9-8 0,0 0 3 0,0 0 1 16,0 0-2-16,8 19 2 0,-8-19-1 0,4 20 1 16,2-12-5-16,-3 2 4 0,3 3-2 0,1-2 3 15,4 1-5-15,1 0 1 0,-2 0 2 0,7-1-5 16,-7-2-21-16,5 1-19 0,1-3-17 0,1-2-26 0,2 1-18 16,-1-2-18-16,9-4-13 0,-2 0-27 0,-1 0-172 15,3-4-353-15,-3-3 157 0</inkml:trace>
          <inkml:trace contextRef="#ctx0" brushRef="#br0" timeOffset="-205708">9956 10741 41 0,'0'0'153'0,"0"0"4"16,-8-19 2-16,8 19 3 0,-13-8-1 0,2 5 2 15,11 3-8-15,-19-1-13 0,19 1-11 0,-19 4-12 16,10 0-8-16,-2 2-8 0,4 0-8 0,-2 5-7 16,-2 1-7-16,4-2-7 0,-2 1-2 0,4-1-7 15,2 0-7-15,0 1-6 0,3-11-1 0,-1 20-5 16,1-9-2-16,1 0-7 0,2-1-3 0,5-2-2 15,4 2 0-15,-2-2-5 0,8-2 2 0,0-3-4 0,0 1-2 16,7-2-3-16,2-2 0 0,3-2-3 0,-8-2 1 16,10 1-4-16,-8-4-2 0,4-4-3 15,-1 0-2-15,-5-2-11 0,2-4-10 0,-2-1-13 16,2-3-10-16,3-6-4 0,-3-2-19 0,0-2-1 0,-3-4-15 16,-2 0-11-16,0 0-13 0,-2-1-2 0,-1-2-3 15,-2 1 4-15,-1-1 5 0,1 2 18 16,-7 8 21-16,2-7 26 0,-5 8 14 15,2 2 34-15,0 0 10 0,-3 8 5 0,-1 3 24 0,1 2 4 0,-2 3 7 16,-1 9-4-16,5-17-5 0,-5 17-13 0,0-7-5 16,0 7-4-16,0 0 0 0,0 0 0 0,0 0 2 15,0 0 2-15,-12 44 3 0,7-19 1 0,2 0 6 16,-3 3-1-16,2 8-4 0,-1 3-5 0,1-2 1 16,-2-3-2-16,5 1-2 0,-1 2-3 0,-1-3 1 15,6-4-3-15,-3-5-1 0,2 3-7 0,-2-4 3 16,1 1-6-16,5-7 2 0,-2-3 0 0,1 1-3 0,-1-3 0 15,2 0 2-15,0-4-7 0,2-2 1 0,-1 1-2 16,2-3 1-16,3-1-1 0,2-3-2 16,2-1 0-16,-1-1-2 0,0-1-2 0,3-3-5 15,-3-1-9-15,2-2-8 0,-3 0 3 0,-1-1 1 0,-1-2-2 16,-4 3 0-16,-1-1 1 0,-1 4 2 0,-6 5 0 16,9-13 2-16,-4 7 1 0,-5 6 3 0,7-8-8 15,-7 8 3-15,0 0 1 0,0 0 0 0,0 0-1 16,0 0 1-16,0 0-1 0,0 0 2 0,0 0 3 15,12 21 1-15,-6-12 5 0,-2 3-1 0,8-2 1 16,0 3 2-16,9 0 1 0,-1 1 2 0,5-1-2 16,-3 2 0-16,4-5 0 0,-1 0-12 0,-3 0-25 15,2 0-26-15,2-2-34 0,2-1-37 0,-3-4-58 0,-8 1-245 16,8-2-467-16,2-2 207 0</inkml:trace>
        </inkml:traceGroup>
        <inkml:traceGroup>
          <inkml:annotationXML>
            <emma:emma xmlns:emma="http://www.w3.org/2003/04/emma" version="1.0">
              <emma:interpretation id="{EF7FE723-C1AC-4EC2-B4F6-000EBD658589}" emma:medium="tactile" emma:mode="ink">
                <msink:context xmlns:msink="http://schemas.microsoft.com/ink/2010/main" type="inkWord" rotatedBoundingBox="12809,11018 13768,11034 13755,11841 12795,11825"/>
              </emma:interpretation>
            </emma:emma>
          </inkml:annotationXML>
          <inkml:trace contextRef="#ctx0" brushRef="#br0" timeOffset="-204988.1">11763 10764 208 0,'0'0'195'0,"0"0"-20"0,0 0-21 16,0 0-10-16,0 0-16 0,42 4-10 0,-26-1-13 15,10 5-6-15,-1-3-15 0,3 2-6 0,1 0-17 0,2 0 6 16,8 3-11-16,0-2-2 0,-10 2-3 0,10-3-8 15,-10 1-3-15,0-2 0 0,10 1-6 0,1 0-6 16,2 0-2-16,-10-3 2 0,8 0-9 16,-10-4 2-16,11 2 0 0,-12-2-5 0,2-2-2 0,-3 1-1 15,-1-2 2-15,2-1-3 0,2 0-3 0,-4-2 2 16,-5-2 4-16,-4-1 10 0,0 1 11 0,-8-4-2 16,2-1-7-16,-4 1-1 0,-4-3-4 0,-4 1-3 15,-4-4-3-15,-2 1-2 0,-8-4 0 0,-1 2-8 16,-4 3-10-16,-2 1-9 15,-1 2-8-15,-2 2-9 0,-3 4-6 0,0 1-9 0,0 1-9 0,-1 3-11 16,-2 2-4-16,-9 1-14 0,11 1-24 0,0 2-22 16,2 3-166-16,0 0-318 0,-1-1 141 0</inkml:trace>
          <inkml:trace contextRef="#ctx0" brushRef="#br0" timeOffset="-205317.88">11994 10212 3 0,'0'0'244'0,"0"0"-15"0,0 0-7 0,0 0-16 15,0 0-7-15,0 0-16 0,-10 44-6 0,10-27-12 0,0 8-8 16,-3 1-14-16,1 1-5 0,4-1-7 0,-2 4-10 16,0 5-8-16,3 7-11 0,0-5-10 15,1 2-9-15,-2-4-7 0,-1 3-6 0,2-2-7 0,-1-1-6 16,1-7-6-16,0 0-2 0,-2-2-3 0,1 1-6 15,-2 0-2-15,3-3-6 0,-3-3 0 0,0-1-6 16,0-4-20-16,0 1-13 0,0-2-14 0,1-3-20 16,1 1-22-16,-1-4-20 0,-1-9-33 0,3 17-26 15,-3-17-33-15,6 13-47 0,-6-13-182 0,5 3-438 16,-5-3 193-16</inkml:trace>
        </inkml:traceGroup>
        <inkml:traceGroup>
          <inkml:annotationXML>
            <emma:emma xmlns:emma="http://www.w3.org/2003/04/emma" version="1.0">
              <emma:interpretation id="{B627797B-49DC-48BB-B98E-84B137421654}" emma:medium="tactile" emma:mode="ink">
                <msink:context xmlns:msink="http://schemas.microsoft.com/ink/2010/main" type="inkWord" rotatedBoundingBox="14575,11027 16977,11066 16964,11901 14561,11862"/>
              </emma:interpretation>
            </emma:emma>
          </inkml:annotationXML>
          <inkml:trace contextRef="#ctx0" brushRef="#br0" timeOffset="-203700.15">13547 10879 15 0,'-8'-7'226'0,"5"-1"-21"0,3 8-18 0,-6-16-14 0,6 16-22 0,-2-15-10 16,2 15-15-16,5-16-9 0,-5 16-17 0,11-14-8 16,-5 9-7-16,3-1-9 0,1 0-8 0,8 3-8 15,0-3-3-15,1 3-7 0,8-1-4 0,-1 2-5 16,2 0-4-16,-3-1-2 0,1 3-4 0,-2-2-7 15,5 1 2-15,-2 0-4 0,0-5 0 0,1 5-7 0,2-5 4 16,-6 1-3-16,3-1-3 0,0 1 1 0,-3-4-4 16,2-2-3-16,0-1 6 0,-4 0-8 15,4-2 3-15,-6-3 1 0,1-1-1 0,2-1-2 0,-2 0-2 16,-2-2 1-16,0-3-4 0,-2 6 2 0,4-4-2 16,-2 2 2-16,-1-4 0 0,-3 2-2 0,1 0 2 15,-1-1-1-15,0 4-4 0,-2-4 6 0,-1 10-1 16,6-6-2-16,-7 6-1 0,1 0-1 0,0-1 2 15,-3-1 3-15,-2 8-6 0,-1 1 2 0,0-2-4 16,-6 8 4-16,7-12-5 0,-7 12 1 0,5-5 0 16,-5 5-1-16,0 0 4 0,0 0-1 0,0 0-3 15,0 0-15-15,-27 13-16 0,14-5-17 0,1 6-22 16,0-1-33-16,-3 2-18 0,-5 1-198 0,7-2-351 16,1-3 155-16</inkml:trace>
          <inkml:trace contextRef="#ctx0" brushRef="#br0" timeOffset="-204101.87">13839 10243 81 0,'-1'-12'253'0,"1"12"-10"0,1-9-18 0,-1 9-19 15,0 0-22-15,0 0-22 0,0 0-20 0,0 0-16 0,0 0-9 0,0 0-6 16,0 0-8-16,0 0-1 0,6 32-1 0,-1-19 6 16,1 11-8-16,0 0-1 0,-2 1-5 0,1 4-2 15,0-1-3-15,4 9-7 0,-3 1-6 0,5 1-3 16,-2-3-6-16,-3 2-6 0,0-3-6 0,1 1-5 16,-2-6-5-16,-4-3-3 0,2 1-2 0,0-1-4 15,0-1 2-15,0-1-7 0,-3 3-5 0,2-4-1 16,-2-3-3-16,-2 0-1 0,-1-5-3 0,2 0 5 15,1-3-6-15,0 2-19 0,0-4-15 0,0 2-17 16,0-13-20-16,-5 20-23 0,4-11-27 0,1-9-21 0,-2 15-22 16,2-5-30-16,0-10-28 0,-6 8-229 0,6-8-471 15,0 0 208-15</inkml:trace>
          <inkml:trace contextRef="#ctx0" brushRef="#br0" timeOffset="-202302.87">14486 10331 83 0,'0'0'187'0,"0"-12"-4"0,0 12-15 0,0 0-10 0,3-10-8 16,-3 10-9-16,0 0-5 0,6-7-10 0,-6 7-13 16,0 0-8-16,0 0-11 0,0 0-12 0,0 0-8 15,0 0-10-15,0 0-4 0,0 0-5 0,0 0-2 16,14 20 4-16,-11-11-3 0,-2 5 4 0,1-1-3 16,1 5 0-16,-3 3 0 0,1-1-5 0,-1 2 0 15,0 3 0-15,2 1-5 0,2 0 4 0,-2 1-5 16,-1-2-3-16,4 1 0 0,-2 0-3 0,0 2-1 15,3-4-3-15,-3 2-5 0,3-2-3 0,0-2 2 16,1 2-3-16,2-4-2 0,-3-2 0 0,4 4-1 0,-4-7-5 16,0 1 4-16,3-4-5 0,-3 2-4 15,2-3 1-15,-4-2-1 0,1 2-1 0,-1-4-1 16,2 1-1-16,-6-8 2 0,6 13-3 0,-6-13 1 0,6 8-1 16,-6-8 4-16,0 0 2 0,6 6 4 0,-6-6 0 15,0 0 2-15,0 0-1 0,0 0-4 0,0 0 1 16,0 0 0-16,0 0-6 0,18-20-1 0,-14 11-1 15,2 1 1-15,3-7-11 0,-3 5-10 0,2-7-7 16,-2 2-12-16,4 0-3 0,-1 0-5 0,3 0 5 16,0 4 4-16,1-3 2 0,1 3 4 0,-1-2 1 15,1 3-1-15,-1-1 4 0,0 1 3 0,2 6 0 16,0-3 4-16,2 1 0 0,-4 1-2 0,2-1 4 16,-2 5-1-16,-2-2-3 0,-11 3 7 0,22 3 5 15,-11-2-2-15,2 6 1 0,-4-1 3 0,4 2 0 16,-4-1 2-16,3 3 2 0,-1 4 3 0,-1-1-2 15,1-1 3-15,-4 2 4 0,5-1 1 0,-5 1 1 16,2 0-1-16,0 0 2 0,0-3-1 0,0 3-6 0,2-4 4 16,-2 3-1-16,3-4 0 0,-5-2 2 15,6-1-2-15,-1 1 1 0,3 0-1 0,2-1-2 0,-2-1 1 16,4-2 0-16,6 0 3 0,-1-3-6 0,3 0 4 16,1 0-5-16,-1-5-1 0,-3 0 3 0,6 2-2 15,-3-4-4-15,-2-2-14 0,-1 1-3 0,-2-4-4 16,-7 1-7-16,5-4-8 0,-5 3-1 0,-5-5 4 15,-1 3-3-15,-2-3 2 0,-1 0 1 16,-1 3 6-16,-2-1 3 0,-3 1 3 0,0 0-1 0,0 14 4 16,-3-19 2-16,-3 11 2 0,0-1 6 0,-2 3-1 15,1-1 4-15,-5 5 2 0,12 2-1 0,-21-1 4 16,8 2-1-16,-4 1 3 0,8 2 1 0,-4 5 2 16,3 0 2-16,4 1 2 0,1 0 2 0,-4 4 5 15,6 0-1-15,2 2 7 0,4-3-4 0,3 5 7 16,1-5-1-16,5 1 4 0,3 3-2 0,4-3 1 0,5 1 0 15,0-3-5-15,6 0-4 0,7 1 3 0,-7-6-1 16,0 0-3-16,1 0-4 0,-2 0-5 16,-1-2-25-16,-4 3-28 0,-5-5-31 0,-1 1-37 0,-2-3-49 15,1 1-70-15,-4-2-185 0,-13 0-450 0,17-5 200 16</inkml:trace>
        </inkml:traceGroup>
        <inkml:traceGroup>
          <inkml:annotationXML>
            <emma:emma xmlns:emma="http://www.w3.org/2003/04/emma" version="1.0">
              <emma:interpretation id="{69A031DD-C01D-4331-B194-BCADF261A347}" emma:medium="tactile" emma:mode="ink">
                <msink:context xmlns:msink="http://schemas.microsoft.com/ink/2010/main" type="inkWord" rotatedBoundingBox="17716,10903 21428,10963 21413,11879 17701,11819"/>
              </emma:interpretation>
            </emma:emma>
          </inkml:annotationXML>
          <inkml:trace contextRef="#ctx0" brushRef="#br0" timeOffset="-201801.91">16674 10638 213 0,'-3'-12'285'16,"3"12"-11"-16,0 0-19 0,0 0-21 0,0-13-22 15,0 13-30-15,0 0-17 0,0 0-20 0,0 0-13 16,0 0-12-16,0 0-9 0,0 0-8 0,9 31-9 15,-6-18-6-15,3 3-9 0,0 1-4 0,0 4-9 16,2 3-5-16,-2-3-6 0,0-3-4 0,-2 3-3 16,2-3-5-16,-2 2-6 0,-1-4-3 0,2 2-1 15,-4-2-5-15,2-1 1 0,-1 1-1 0,-2-3-21 16,0 4-17-16,-2-8-20 0,2-9-24 0,-4 25-32 0,-1-17-27 16,2 1-35-16,3-9-36 0,-7 14-77 0,7-14-140 15,-10 1-433-15,10-1 192 0</inkml:trace>
          <inkml:trace contextRef="#ctx0" brushRef="#br0" timeOffset="-201598.67">16722 10410 229 0,'0'0'220'0,"0"-10"-21"0,0 10-32 0,0 0-9 15,0 0-14-15,0 0-23 0,6-9-25 0,-6 9-28 16,0 0-23-16,0 0-20 0,19 23-27 0,-10-13-13 16,-3-1-30-16,3 3-25 0,3 0-23 0,-1 1-116 15,-2-2-224-15,10 4 100 0</inkml:trace>
          <inkml:trace contextRef="#ctx0" brushRef="#br0" timeOffset="-201033.63">17034 10717 39 0,'9'7'203'0,"-3"-1"-9"0,0 1-11 0,-2 2-11 15,2-2-8-15,3 3-5 0,-3-2-8 0,0 2-11 16,0-3-16-16,-2 3-5 0,2-2-8 0,-1 1-12 16,2-1-8-16,-2-1-9 0,1 3-6 0,-6-10-10 15,7 14-1-15,-4-8-9 0,-3-6-5 0,6 11-6 16,-6-11-5-16,6 8-1 0,-6-8 0 0,6 6-5 16,-6-6-1-16,0 0-5 0,0 0-3 0,0 0 1 15,13 4-6-15,-13-4-2 0,0 0-7 0,14-17-6 16,-7 10-8-16,4-4-8 0,-7 0-3 0,5-2-6 15,-1-2 1-15,-1 2 0 0,1-2 4 0,4-1-5 16,-4 1 8-16,4 0-1 0,-3 2 1 0,3-1 7 16,-1 0 9-16,-4 7 3 0,1-6 7 0,1 5 3 15,0 0 3-15,-5 2-2 0,5 0-1 0,-9 6-4 0,15-4-1 16,-15 4 0-16,15 1-1 0,-15-1 3 0,16 9-1 16,-8 1-1-16,1 1 8 0,3-2-2 0,-5 7 4 15,2-3 4-15,0 2 1 0,-2 2-4 0,5-2-2 16,-7 0 0-16,4-2-1 0,-2 1-3 0,1-2-2 15,-1 0 1-15,5-1 2 0,-5-2-2 0,5 1-1 16,-3-3-1-16,3 1 0 0,-3-1-2 0,2-4 4 16,1 1-3-16,1-3-1 0,-3 0-3 0,-10-1 3 15,21-1-2-15,-3-4-1 0,-4-1-2 0,1-1 0 16,1-1-2-16,-1-2 2 0,0-4-6 0,4-3-5 16,-1-1 0-16,1-1 0 0,-2-1-1 0,-1 3-1 0,1 0-1 15,-5 3 7-15,1 0-3 0,-3 3 0 16,-1-2-1-16,-3 5 7 0,0 0 3 0,2 2-2 0,-8 6-3 15,9-7 1-15,-9 7-1 0,9-6-1 16,-9 6-2-16,0 0 3 0,0 0-4 0,18 12 0 16,-12-5 3-16,-2 2 2 0,2 5 0 0,1-1-3 0,-1 4-2 15,2-2 3-15,-2 2 0 0,-3-2 3 0,3 2-3 16,-2 0 3-16,-1-3-1 0,2 2-1 0,-4-3-6 16,2-4-16-16,-6 6-18 0,3-5-26 0,0-10-23 15,-6 21-33-15,3-11-24 0,3-10-38 0,-7 15-231 16,2-9-449-16,5-6 198 15</inkml:trace>
          <inkml:trace contextRef="#ctx0" brushRef="#br0" timeOffset="-200857.74">17963 10322 86 0,'4'-9'219'15,"-4"9"-24"-15,5-11-24 0,-5 11-28 0,6-10-23 16,-6 10-28-16,0 0-31 0,16 0-34 0,-16 0-43 16,17 7-32-16,-7-3-127 0,-1-1-191 0,4 0 85 15</inkml:trace>
          <inkml:trace contextRef="#ctx0" brushRef="#br0" timeOffset="-200283.92">18354 10755 219 0,'7'-6'254'0,"2"-1"-15"0,7 0-14 0,-1 1-8 16,5 1-11-16,-1-1-16 0,8 1-12 0,-2 2-14 0,2 3-13 16,0-3-13-16,-2 6-13 0,2 1-8 15,-3 4-8-15,0-1-9 0,-2 1-5 0,1 3-7 16,-7 0-2-16,5-2 0 0,-2 7-4 0,-2-5-9 0,-2 2-8 15,-3-2-3-15,1 3-9 0,-4-3-2 16,1 4-3-16,-5-6-7 0,4 5-12 0,-2-4 2 16,-4 1-1-16,2-1-6 0,-1-2 6 0,-1 0-5 0,-3-8-4 15,5 15-1-15,-5-7 2 0,0-8-5 0,0 13-20 16,0-13-14-16,-5 13-16 0,5-13-23 0,-7 15-27 16,2-11-24-16,5-4-30 0,-10 8-23 0,4-4-19 15,6-4-34-15,0 0-242 0,0 0-490 0,-20-12 216 16</inkml:trace>
          <inkml:trace contextRef="#ctx0" brushRef="#br0" timeOffset="-200610.89">18388 10335 172 0,'0'0'220'16,"10"5"-17"-16,-10-5-4 0,3 15-11 0,-1-4-11 15,1 3-11-15,-2 9-10 0,4 2-16 0,-1-1-7 16,2 4-12-16,-1-1-6 0,1 9-13 0,0 0-9 16,-2-1-7-16,5 0-6 0,-6-8-8 0,0 1-5 15,1-2-10-15,1 0-3 0,-1 1-7 0,-1-2-4 16,3 0-3-16,-4-9-3 0,2 7-5 0,-2-5 0 0,-1-2-6 15,2 0-7-15,0-1-17 0,-3-1-24 0,0 0-22 16,0-1-22-16,0 2-31 0,0-6-35 16,0-9-32-16,0 18-229 0,0-18-425 0,-3 11 188 0</inkml:trace>
          <inkml:trace contextRef="#ctx0" brushRef="#br0" timeOffset="-200137.32">18832 10384 140 0,'0'0'220'15,"-1"-13"-23"-15,1 13-22 0,0 0-26 0,-5-10-18 16,5 10-26-16,0 0-28 0,0 0-33 0,0 0-30 0,0 0-42 15,-13 30-76-15,10-21-83 0,-1 5-202 0,4 0 89 16</inkml:trace>
          <inkml:trace contextRef="#ctx0" brushRef="#br0" timeOffset="-198907.79">19099 10861 76 0,'0'0'243'0,"0"0"-18"0,0 0-23 16,0 0-19-16,0 0-21 0,0 0-17 0,0 0-11 0,0 0-9 16,0 0-7-16,0 0-8 0,0 0-1 15,23 14-11-15,-16-7-4 0,2-4-1 0,5 8-5 16,-3-5-10-16,3 1 3 0,1 0-6 0,-2-1-6 0,5-1-4 16,0 1-9-16,0-2-4 0,1-1-7 15,1-2 2-15,-1-1-8 0,6 3 0 0,-5-3-6 16,1-3-2-16,-3 2-4 0,-4-1 1 0,4-2-5 0,-4 1-5 15,2-1 0-15,-4-2 0 0,-3 1-6 0,0-1 0 16,0-1-9-16,-3 0-6 0,-3 0-10 0,1-3-10 16,-4 10-7-16,0-19-5 0,-4 6-4 0,1 2 5 15,-4-2 1-15,-4 3 4 0,1 0-2 0,-5 1 7 16,-2 1 2-16,-1 3 3 0,-1-5 1 0,0 5 6 16,-4 2 5-16,4 0 3 0,-2 2 1 0,2 2 4 15,-2 0-2-15,1 4 1 0,1-1 5 0,4 5 0 16,-1-2-5-16,1 1 8 0,1 1-7 0,1 3-4 15,4 1 7-15,0-1 1 0,2-2-3 0,4 5 1 0,-2 2 2 16,4-3 2-16,2-1-2 0,1-1 2 16,4 1-1-16,1 0 1 0,3-2-1 0,-1-4 0 15,5 4 1-15,2-3 2 0,1-2-1 0,3-1-5 0,0-1 3 16,5-3-1-16,-5-2 1 0,6-3-1 0,0-1-1 16,-1-2 4-16,-1-3-1 0,0 1-3 0,-2-4-1 15,-2-1 2-15,-2-3-4 0,-2-4 1 0,0 5-10 16,-2-3 2-16,-1-1 5 0,2 1-5 0,-7 6-1 15,-2 0 1-15,-1 2 1 0,0 4 1 0,-1 0-3 16,-4 7-2-16,6-13 1 0,-6 13-1 0,0 0 2 16,0 0-1-16,0 0 0 0,0 0 2 0,0 0-1 15,0 0 1-15,0 0 1 0,0 0 2 0,-10 41-2 16,7-28 2-16,3 2-3 0,0 2 5 0,0 0-3 16,4-3 3-16,2 4 0 0,0-1 3 0,3-3 3 15,-1 0-2-15,5 0 1 0,4-4-3 0,5 3 3 16,5-4 1-16,3-1-1 0,-2-3 3 0,2-1-2 15,0 1-2-15,10-5 3 0,-9-2-2 0,7-3-1 16,-6 0-1-16,6-5 3 0,2-1 0 0,-4-1-4 16,1-4 3-16,-3-3-3 0,-2-4 0 0,-3 2 0 15,3-7 0-15,-5-4-15 0,-4-2-1 0,0-2-9 0,-4-2-6 16,-1-4-4-16,-4 0 1 0,-4-2 0 0,-1 2 5 16,-6 2 3-16,-2-1 3 0,-4-1-1 15,-1 0 4-15,-4 8 9 0,0-3 5 0,-4 10 3 0,-2 3 8 16,-1 0 1-16,-3 4 3 0,-1 3 6 0,-2-1 0 15,2 6 1-15,1 2 0 0,-2 5-5 0,4 4 1 16,-3-2-3-16,1 7 0 0,-2 5-2 0,-1 4 1 16,5 5 1-16,0 4 1 0,-1 11 2 0,5 2 1 15,5 1 1-15,1 5 3 0,6 1-3 0,1 5 2 16,7-1-4-16,2 5 2 0,2-3 0 0,2-1 1 16,-1 1-5-16,6-1-1 0,-2 0-1 0,1-3 3 15,1-7-23-15,1 0-33 0,-7-1-29 0,0-3-41 16,-2-7-52-16,-5-3-239 0,6-3-438 0,-5-3 193 0</inkml:trace>
        </inkml:traceGroup>
        <inkml:traceGroup>
          <inkml:annotationXML>
            <emma:emma xmlns:emma="http://www.w3.org/2003/04/emma" version="1.0">
              <emma:interpretation id="{FBABDDE4-F323-42E0-8FF1-2C72172630CD}" emma:medium="tactile" emma:mode="ink">
                <msink:context xmlns:msink="http://schemas.microsoft.com/ink/2010/main" type="inkWord" rotatedBoundingBox="22672,11066 24738,11099 24709,12884 22643,12850"/>
              </emma:interpretation>
            </emma:emma>
          </inkml:annotationXML>
          <inkml:trace contextRef="#ctx0" brushRef="#br0" timeOffset="-198156.95">21879 10699 50 0,'0'0'251'0,"-7"-12"-9"0,1 7-6 0,6 5-13 16,-8-13-11-16,1 8-14 0,7 5-18 0,-15-8-16 0,5 4-14 16,10 4-19-16,-23-3-8 0,5 3-14 15,3 2-8-15,-3 3-14 0,4 1-6 0,-1 1-6 16,-3 3-8-16,4 1-8 0,1 3-3 0,-2 3-5 15,5-3-6-15,1 3-4 0,1-1-4 0,4 2-4 16,-1-1 1-16,4-1-9 0,2 8 5 0,4-7-7 16,2 5-1-16,4-6 1 0,-1 0-1 0,3-3-2 0,7 1 0 15,-1 0-1-15,5-4-5 0,-3 1-5 0,4-4 4 16,-2-3 0-16,-4 2-4 0,2-5-10 0,-2-2-2 16,2-2-2-16,-1-3-1 0,3 0-8 0,-3-3-6 15,1 0-5-15,-5 0 4 0,4-5-3 0,-3 4 6 16,-5-3-3-16,3 2 6 0,-3 4 1 0,-1-4 0 15,-1 4 5-15,-2 1 2 0,-8 6 2 0,11-8-1 16,-5 4-2-16,-6 4-2 0,0 0-3 0,11-6 9 16,-11 6-9-16,0 0 5 0,0 0 1 0,16 17 3 15,-13-10-1-15,2 0 2 0,1 4-1 0,1-1 3 16,-1 5 0-16,2-3-1 0,1 2 2 0,-1-1 2 16,0 0-4-16,-1-2 2 0,1 2-21 0,-4-5-25 15,-1 2-23-15,2-3-19 0,-2 0-23 0,-3-7-32 0,4 11-27 16,-4-11-221-16,0 0-421 0,0 0 187 0</inkml:trace>
          <inkml:trace contextRef="#ctx0" brushRef="#br0" timeOffset="-197963.46">22315 10450 4 0,'1'-11'269'0,"4"-4"-30"15,-2 2-18-15,0 5-20 0,-3 8-20 0,3-13-20 0,-3 13-16 0,9-10-18 16,-9 10-17-16,7-4-20 0,-7 4-27 0,0 0-20 16,16 1-25-16,-16-1-14 0,12 7-29 0,-4-1-27 15,-8-6-33-15,13 7-26 0,-7-2-157 0,-6-5-289 0,12 1 128 16</inkml:trace>
          <inkml:trace contextRef="#ctx0" brushRef="#br0" timeOffset="-197050.81">22474 10802 150 0,'0'0'196'0,"0"0"-16"0,21-4-19 0,-21 4-15 15,27 4-8-15,-9-3-20 0,1 4-7 0,8 2-13 16,0 1-14-16,1-2-5 0,2 2-9 0,-1-1-12 15,2 3 2-15,-4-3-5 0,0 3-2 0,2-3-7 16,-3 0-3-16,-2 0-1 0,-5 0-1 0,-4 0-3 16,0 1-5-16,1-1-3 0,-2 1-2 0,-5-3 5 15,2 2-3-15,3 0 0 0,1 3 3 0,-8-4-1 16,4-1-4-16,2 2 0 0,-4-4-2 0,2 2 0 0,3 1-2 16,-5-1-1-16,3-1 0 0,-1-1-3 15,4-1 1-15,0 1-4 0,1-1 0 0,0-4-2 0,4 0 3 16,-2-1 0-16,0 0-1 0,-2-1 5 15,6-7 0-15,-2 5-5 0,2-8-5 0,-1 1 6 16,1-5-2-16,4 1-2 0,-7 0-3 0,1 1 0 0,-4-3-5 16,3-1 3-16,-8 6-7 0,-1 1 6 0,2-2-2 15,-1 1 3-15,-3 5-4 0,0 0-2 0,-4 3-3 16,-4 6 1-16,14-11-5 0,-14 11 4 0,7-7-4 16,-7 7-1-16,0 0 3 0,0 0-2 0,0 0 2 15,9 15-4-15,-9-15 3 0,5 25 1 0,-5-8 1 16,4 5-3-16,-4 3 1 0,-3 4 0 0,6-2 4 15,0 11 3-15,5-2-5 0,-2 2 1 0,0 3 3 16,1 1-1-16,0 0-2 0,2 1 2 0,-6-1 1 16,5 5-6-16,1 0 7 0,-2-2 0 0,2 1 2 0,2 2-1 15,-7-2-4-15,5-1 2 0,-1 0 2 0,-1 1-2 16,-1-4 2-16,0 3-6 0,1-3 0 16,-4 0 4-16,-3-5-4 0,-3-1 0 0,-1-7 4 0,-2-3 1 15,-3-1-3-15,-10-1 4 0,2-3 1 0,-7-3-1 16,-2-4 1-16,-12 0-2 0,-2-8 2 0,12-2-2 15,-11-2 1-15,8-4 4 0,-5-8 4 0,3 3-2 16,-1-7 4-16,-5-3-1 0,5-6 4 0,2-1 5 16,13 5 4-16,5-6 7 0,1 1-1 0,1-12-4 15,3 2-1-15,8 5-3 0,4-9-4 0,3 2-3 16,7-1-5-16,6-2-21 0,1 3-29 0,2-2-26 16,5 1-31-16,4 0-33 0,4 1-41 0,0-6-50 15,0 7-182-15,3-3-433 0,3 5 192 0</inkml:trace>
          <inkml:trace contextRef="#ctx0" brushRef="#br0" timeOffset="-197704.16">22606 10272 75 0,'0'0'200'0,"0"0"-9"15,11 19 1-15,-8-8-3 0,2 3-6 0,-2 1-11 16,1 10-12-16,-1 1-5 0,3 2-6 0,-1 8-10 16,1 1-11-16,-3-1-12 0,1 2-9 0,2 0-10 15,-4-2-9-15,4 1-8 0,-2-1-4 0,-2-10-9 16,1 3-7-16,1-4-7 0,-2 1-2 0,1-3-8 15,0 1-2-15,-2-7 2 0,2 0-8 0,-3-2-3 16,2 2-7-16,-2-2 4 0,1-1-10 0,-1-1-13 16,0 1-20-16,-1 1-19 0,1-5-17 0,-2 1-21 15,2-11-18-15,-4 16-20 0,2-7-27 0,2-9-25 16,-1 12-59-16,1-12-133 0,0 0-383 0,-5 8 169 16</inkml:trace>
        </inkml:traceGroup>
        <inkml:traceGroup>
          <inkml:annotationXML>
            <emma:emma xmlns:emma="http://www.w3.org/2003/04/emma" version="1.0">
              <emma:interpretation id="{11A5B9D8-197A-488B-934E-66D31DAFC83A}" emma:medium="tactile" emma:mode="ink">
                <msink:context xmlns:msink="http://schemas.microsoft.com/ink/2010/main" type="inkWord" rotatedBoundingBox="25738,11226 26976,11246 26965,11911 25727,11891"/>
              </emma:interpretation>
            </emma:emma>
          </inkml:annotationXML>
          <inkml:trace contextRef="#ctx0" brushRef="#br0" timeOffset="-196010.06">24969 10583 68 0,'8'-7'197'0,"-2"0"-10"16,1 1-14-16,-1-4-7 0,0 4-8 0,0-9-11 15,0 8-9-15,-1-2-2 0,-2-1-10 0,3 0-13 16,-2 2-8-16,-4 8-7 0,3-14-3 0,-3 14-7 16,6-14-9-16,-6 14-3 0,3-10-9 0,-3 10-9 15,0 0-6-15,-3-15-4 0,3 15-10 0,-13-7-1 16,13 7-2-16,-20-4-5 0,14 2-3 0,-10 1-2 15,16 1-2-15,-23 1-2 0,13 1-1 0,-2 0-3 16,-1 0 1-16,13-2-3 0,-27 7 0 0,15-3 0 16,-2 3-1-16,0 0-1 0,0 3-1 0,4-3 2 0,-4 4-4 15,5 2-1-15,-3-2 4 0,0 2-1 16,3-2-3-16,-2 3 7 0,0 0-3 0,2 1 4 16,2 4-2-16,1-3-2 0,-3 2 1 0,4 2-3 15,-4 4 2-15,2-3-1 0,1 3 0 0,1-1-3 0,7-5 3 16,1 1 0-16,0-2 0 0,0 5-9 0,0-5 9 15,3 2-3-15,1-3 0 0,1 2-1 0,1-2 0 16,0 1 1-16,4-2 1 0,-4-1-3 0,7-1 3 16,-2 2-3-16,2-4 0 0,-2 2 2 0,2-3-2 15,-1 1-5-15,3-3-7 0,-2-1-7 0,2 0-9 16,-1-1-7-16,2-1 0 0,-3-3-4 0,1 2-4 16,2-8-2-16,1 4-2 0,-1-2-1 0,0-3 8 15,-5-1-1-15,5-1 3 0,-4 0 6 0,3-1 0 16,-3-1 5-16,3 2-2 0,-3-1 3 0,-2 0 4 15,-1 1-2-15,-1 3 3 0,-6 0 4 0,6-2-1 16,-11 6 1-16,12-2-4 0,-12 2 5 0,13-3 1 0,-13 3 0 16,0 0 5-16,14 4-3 0,-14-4 3 0,9 5 0 15,-9-5 3-15,13 10 3 0,-8-5 6 0,1 4-3 16,-1-2 4-16,1 2 0 0,2-3-3 0,1 1 1 16,-2 2 4-16,5 1 0 0,-4-5 1 0,4 6-1 15,-2-5-3-15,-1-2 5 0,4 4-6 0,1-2 4 16,-1-4-5-16,2 3 1 0,-1-3 1 15,-1 2 2-15,-1-4 0 0,-12 0-2 0,21 0 0 0,-9-3-1 16,-2 0 3-16,-10 3-6 0,15-6 2 0,-7-1-5 16,1 2 3-16,-8-5-6 0,5 2 0 0,0 0 1 15,-6 8 1-15,0-22-1 0,0 22-2 0,-9-22-2 16,2 8 3-16,-2 3-4 0,-5 0-1 0,1 0 4 16,-7 3-1-16,4 1 2 0,-12-4-4 0,5 5-2 15,-4 1-5-15,2 2-11 0,9 3-10 0,-4 0-15 0,4 1-4 16,-1 1-8-16,3-2-17 0,0 6-16 15,4-1-18-15,4 1-7 0,-3-1-35 0,9-5-168 16,-5 13-348-16,5-13 154 0</inkml:trace>
          <inkml:trace contextRef="#ctx0" brushRef="#br0" timeOffset="-195681.9">25925 11010 60 0,'0'0'269'0,"0"0"-27"16,0 0-23-16,0 0-20 0,0 0-22 0,-25-13-14 15,25 13-14-15,0 0-13 0,0 0-11 0,0 0-10 16,-10 20-10-16,10-20-4 0,0 0-10 0,-6 11-10 15,6-11-1-15,0 0-8 0,3 13-2 0,-3-13-1 16,0 0 3-16,0 0 5 0,0 0-1 0,4 11-4 16,-4-11 2-16,0 0-4 0,0 0-6 0,18 0-5 0,-18 0-6 15,0 0-9-15,0 0-1 0,0 0-10 16,16-12-24-16,-16 12-19 0,5-9-26 0,-5 9-39 0,0 0-43 16,0 0-43-16,0-14-48 0,0 14-235 15,0 0-480-15,0 0 213 0</inkml:trace>
        </inkml:traceGroup>
        <inkml:traceGroup>
          <inkml:annotationXML>
            <emma:emma xmlns:emma="http://www.w3.org/2003/04/emma" version="1.0">
              <emma:interpretation id="{3D4F48D7-76C6-458D-A600-00D1A5E044D2}" emma:medium="tactile" emma:mode="ink">
                <msink:context xmlns:msink="http://schemas.microsoft.com/ink/2010/main" type="inkWord" rotatedBoundingBox="27793,11007 30436,11050 30422,11939 27778,11896"/>
              </emma:interpretation>
            </emma:emma>
          </inkml:annotationXML>
          <inkml:trace contextRef="#ctx0" brushRef="#br0" timeOffset="-194644.83">26759 10421 169 0,'-6'-11'208'0,"6"11"-14"16,0 0-11-16,0 0-14 0,0 0-11 0,0 0-9 16,0-13-12-16,0 13-11 0,0 0-17 0,0 0-8 15,0 0-14-15,15-2-7 0,-15 2-9 0,19-3-5 16,-19 3-1-16,30 3-8 0,-10-3 0 0,-1 2-4 15,11-2-1-15,1 0-5 0,-1 3-3 0,15 1-6 16,1-1 0-16,-1 0-2 0,-1-2-5 0,0 3-5 16,-6-4-2-16,4 3-3 0,-12-3-2 0,-2 4 0 15,2-2-2-15,-4 0-4 0,0 0-2 0,0 2-11 0,-7-3 3 16,-2-2-4-16,-1 2-7 0,-1-1-8 0,-5 1-2 16,-10-1-11-16,17 0-7 0,-17 0-12 15,12 0-8-15,-12 0-17 0,0 0-20 0,0 0 1 0,0 0-9 16,0 0-18-16,0 0-14 0,0 0-41 15,0 0-107-15,0 0-303 0,-39 8 135 0</inkml:trace>
          <inkml:trace contextRef="#ctx0" brushRef="#br0" timeOffset="-194422.79">27242 10496 7 0,'-4'9'199'15,"-2"2"-12"-15,0 2 2 0,3 1-6 0,0 3-12 16,1-1-4-16,2 10-14 0,-3-2-10 0,8 1-5 15,-5-1-9-15,3 5-12 0,3-3-11 0,-6 0-12 16,0 1-8-16,3-4-7 0,-3 1-9 0,6 0-7 16,-6-7-1-16,1 2-9 0,2-4-5 0,-3 1-1 15,3 0-6-15,0-2-8 0,0-5-8 0,-3 0-17 0,3 1-9 16,2-2-17-16,-2 2-13 0,3-3-18 16,3-2-19-16,-2 1-17 0,2-3-25 0,1-1-26 15,4-1-64-15,1-5-117 0,-2-4-344 0,7-2 153 0</inkml:trace>
          <inkml:trace contextRef="#ctx0" brushRef="#br0" timeOffset="-193732.91">27881 10216 191 0,'0'0'199'0,"0"0"-18"0,0 0-23 0,0 0-11 16,0 0-5-16,0 0 0 0,0 0-2 0,-17 37-7 16,13-18-7-16,-2 5-4 0,0 4-7 0,0-1 0 15,0 12-10-15,1-1-10 0,-1-1-5 0,3 3-7 16,0-2-4-16,3-2-10 0,0 5-7 0,2-5-1 0,-1-2-9 16,2-7-1-16,0 0-8 0,3-1 0 15,0-2-6-15,-1-1-2 0,4-6-3 0,-2-2-7 16,2 1 2-16,2-2 1 0,2-1-6 0,-4 0 4 0,4-4-4 15,1-1 1-15,-2-1-8 0,4 1 4 0,1-5-3 16,-3-2 0-16,3 2-3 0,-4-3-6 0,7-4-12 16,-7 1-15-16,2-5-7 0,0 1-9 0,1-2-9 15,-1-1-1-15,5-4-2 0,-7-4-2 0,3-4-1 16,1 7 3-16,-1-4 6 0,-7 6-1 0,5-3 6 16,-8 1 8-16,3 8 11 0,-2-4 8 0,3 2 6 15,-7 2 8-15,-3 7 0 0,9-13 7 0,-3 11-4 16,-6 2-5-16,0 0-1 0,0 0-3 0,11-9 3 15,-11 9 0-15,0 0 1 0,0 0 5 0,6 22 5 16,-6-22 5-16,1 18 1 0,1-5 4 0,-2 4-2 16,3-2 1-16,1 4-3 0,2-3-1 0,-1-1 3 15,1 1-2-15,0-2-3 0,1-1 1 0,-1 1-1 0,3-3 0 16,1 0-1-16,-1 0 0 0,-1-1-3 16,5 0 3-16,-1 0-3 0,2-3 0 0,-3-2-1 15,3 1 0-15,-1-5-4 0,2 2-6 0,3-6-7 16,-3 0-7-16,3-1-1 0,-3 0-3 0,1-3-4 0,8-4-6 15,-3-2 2-15,0-1-8 0,-5 4 6 16,4-8 3-16,-4 4 2 0,-4-1 1 0,3 1 2 16,-3 3 20-16,-3-1 13 0,0 5 8 0,-2 0 3 0,2-1-1 15,-3 3-1-15,-6 5-1 0,8-7-8 0,-8 7-1 16,10-5-5-16,-10 5 1 0,0 0-6 16,0 0 7-16,0 0-6 0,16 17 3 0,-11-9 2 0,-1 2 0 15,4 1 1-15,-5 4 1 0,3-2-4 0,0 0 6 16,1 0-5-16,-2 2 0 0,2-1-2 0,-1-3 3 15,0-1-3-15,-4 0-4 0,4-3-23 0,-3 3-19 16,-1-2-30-16,-2-8-28 0,2 16-22 0,-2-16-40 16,-2 11-64-16,2-11-139 0,0 0-393 0,0 0 174 15</inkml:trace>
          <inkml:trace contextRef="#ctx0" brushRef="#br0" timeOffset="-193557.86">28950 10548 6 0,'0'0'178'0,"10"-5"-11"0,-10 5-22 0,18 0-18 0,-18 0-27 16,27 9-27-16,-9-4-36 0,1 2-29 0,2 1-23 16,5-1-49-16,-1 3-63 0,-3-4-139 0,5 2 62 15</inkml:trace>
          <inkml:trace contextRef="#ctx0" brushRef="#br0" timeOffset="-193200.8">29393 10644 182 0,'0'0'201'0,"0"0"-7"15,0 0-6-15,-18-19-7 0,10 14-12 0,8 5-15 16,-17-7-10-16,8 3-14 0,-3 1-9 0,12 3-23 16,-23 1-2-16,23-1-9 0,-19 4-8 0,7 3-9 15,0 1-4-15,5 4-9 0,-2 1-3 0,3 3-9 16,0-1-2-16,3 2-5 0,0 6-3 0,3-3-2 15,0 6-5-15,7-2-4 0,-2-1 0 0,2 2-7 16,-4-4 5-16,8 3-4 0,-5 0-2 0,6-4 1 16,-2 3 4-16,2-2-1 0,-2-7-1 0,-2 1-2 15,-2 0 0-15,1-4 0 0,1 0-3 0,-4-4 0 16,-4 4-2-16,0-11-1 0,0 13 2 0,0-13-1 0,-6 18 1 16,-1-12-14-16,-8-1-25 0,-2 1-29 0,-1-2-30 15,-1 2-33-15,0-2-41 0,-4 0-68 0,-2-2-133 16,0-1-390-16,-4-1 172 0</inkml:trace>
        </inkml:traceGroup>
      </inkml:traceGroup>
      <inkml:traceGroup>
        <inkml:annotationXML>
          <emma:emma xmlns:emma="http://www.w3.org/2003/04/emma" version="1.0">
            <emma:interpretation id="{E733D7D2-7120-46AD-AB1B-B591B0AEA6ED}" emma:medium="tactile" emma:mode="ink">
              <msink:context xmlns:msink="http://schemas.microsoft.com/ink/2010/main" type="line" rotatedBoundingBox="4616,12204 29678,12693 29649,14210 4586,13721"/>
            </emma:interpretation>
          </emma:emma>
        </inkml:annotationXML>
        <inkml:traceGroup>
          <inkml:annotationXML>
            <emma:emma xmlns:emma="http://www.w3.org/2003/04/emma" version="1.0">
              <emma:interpretation id="{36CFFE84-E4AD-4E51-8ADB-1A4C7085C6BD}" emma:medium="tactile" emma:mode="ink">
                <msink:context xmlns:msink="http://schemas.microsoft.com/ink/2010/main" type="inkWord" rotatedBoundingBox="4613,12356 5236,12369 5223,13043 4599,13031"/>
              </emma:interpretation>
            </emma:emma>
          </inkml:annotationXML>
          <inkml:trace contextRef="#ctx0" brushRef="#br0" timeOffset="-191850.26">3576 11555 2 0,'0'0'190'0,"0"0"-22"0,0 0-17 16,0 0-19-16,0 0-31 0,7-8-38 16,-7 8-32-16,0 0-39 0,22 18-71 0,-16-12-47 0,8 3-135 15,2 0 60-15</inkml:trace>
          <inkml:trace contextRef="#ctx0" brushRef="#br0" timeOffset="-192025.79">3573 11943 272 0,'0'0'254'0,"0"0"-21"0,0 0-21 0,0 0-13 0,0 0-12 15,0 0-9-15,0 0-10 0,-5 17-13 0,5-17-9 16,0 0-8-16,8 25-14 0,-6-15-5 0,-2-10-13 16,3 17-9-16,-1-2-11 0,1-2-5 0,-2 1-9 15,4 0-8-15,-5-3-2 0,0 0-7 16,0 3-4-16,0-14-4 0,-3 19-5 0,1-8-6 0,2-11-3 16,0 22-15-16,-4-15-18 0,4-7-17 0,-2 18-19 15,-1-11-24-15,3-7-24 0,0 15-26 0,0-15-25 16,0 0-34-16,-2 11-31 0,2-11-204 15,0 0-438-15,0 0 193 0</inkml:trace>
          <inkml:trace contextRef="#ctx0" brushRef="#br0" timeOffset="-191526.78">4072 11779 235 0,'-15'-22'240'0,"15"22"-17"0,-13-6-13 15,13 6-18-15,-18 0-24 0,18 0-16 0,-19 0-10 16,10 4-18-16,-6 3-10 0,1-1-15 0,-1 1-10 0,5 4-5 16,-1-1-8-16,1-1-10 0,1 2-3 15,0 1-8-15,5 1-4 0,1 2-7 0,0-2-1 16,3-2-7-16,3 1-8 0,3 0-8 0,1 0-7 0,5 1-5 15,-3 1-1-15,9 3-2 0,1 1-2 16,-1-1-2-16,4-4 2 0,-1 1-1 0,2 1 0 0,-4-1-3 16,1-1 1-16,-1 0-3 0,-3-4 4 0,-4 4-3 15,0-6 5-15,-1 2 2 0,-4-3 5 0,1 0 3 16,-3-1 4-16,-5-5 9 0,6 10 9 0,-6-10 0 16,0 0-1-16,-10 17-6 0,3-11 3 0,-5-1-7 15,0 2-11-15,-5-1-25 0,-1 1-34 0,2 1-29 16,-8 1-40-16,5-2-41 0,-1-1-255 0,4-1-444 15,-2 0 196-15</inkml:trace>
        </inkml:traceGroup>
        <inkml:traceGroup>
          <inkml:annotationXML>
            <emma:emma xmlns:emma="http://www.w3.org/2003/04/emma" version="1.0">
              <emma:interpretation id="{9726BE7A-D17B-48F2-825F-E64A92B75E8F}" emma:medium="tactile" emma:mode="ink">
                <msink:context xmlns:msink="http://schemas.microsoft.com/ink/2010/main" type="inkWord" rotatedBoundingBox="6475,12325 10081,12396 10064,13258 6458,13187"/>
              </emma:interpretation>
            </emma:emma>
          </inkml:annotationXML>
          <inkml:trace contextRef="#ctx0" brushRef="#br0" timeOffset="-189170.83">5663 11970 142 0,'-19'1'260'0,"0"2"-14"16,-1 1-19-16,-2 3-9 0,-3 3-16 0,7-3-16 15,1 2-20-15,-1 2-10 0,-1 0-16 0,6 4-12 16,-1 1-12-16,1-1-11 0,7 2-13 0,-3 3-5 16,7-2-8-16,-1 0-10 0,6 2-5 0,2-2-4 0,1 0-6 15,7 3-6-15,4-1-7 0,-1-2 1 16,6-3-4-16,1-1-3 0,-1-1-5 0,3-2-14 16,2-1-11-16,0-2-4 0,4-2-9 0,-2-6-8 0,1 0-7 15,-1-4-5-15,10-3-2 0,-7 4-1 0,-3-8-9 16,0 0 3-16,-5-1 3 0,1-2 4 0,-6 1 3 15,-5 2 3-15,2 2 0 0,-5-2 6 0,3 3-3 16,-8 3 7-16,2-1 4 0,-2-1-1 0,-6 7 2 16,13-7-5-16,-13 7 4 0,8-4 1 0,-8 4 0 15,0 0 0-15,0 0 1 0,22 7 4 0,-22-7-2 16,15 11 5-16,-8-5-1 0,2 1 1 0,2 3 1 16,1-2 3-16,4 0-4 0,4 3 2 0,-3-4 2 15,3-1 2-15,5 4-1 0,4-6 1 0,-4 3-3 0,5-2 2 16,-3 0-1-16,1-5 2 0,-4-4-5 0,-3 3 5 15,-2-4-7-15,2 2 5 0,-6-2 0 16,-5-3-7-16,4-1-1 0,-8 2-4 0,0-2-2 0,-6-2-4 16,0-2-1-16,0 0-1 0,-9 0-3 0,-2 1 0 15,-1 0 6-15,-1 1-1 0,-9-1 0 16,-2 3 2-16,3-2 2 0,-6 4 7 0,-3 1 8 0,2 0 11 16,-2 1 0-16,-1 5 12 0,4 0 6 0,-6 0 0 15,5 5-3-15,1-3-1 0,4 4-3 0,4-1-1 16,0 3-3-16,2 2-3 0,4-2-1 0,1 4-1 15,4-1 0-15,5-1-4 0,0 3-3 0,0 1 5 16,3 1-5-16,3-4 2 0,3 4-1 0,5-4 0 16,-4-1-1-16,8-1 1 0,-1 1-4 0,5-3 0 15,3 0 2-15,2-3-1 0,5-4 1 0,-4 3-6 16,5-3 1-16,-2-1-2 0,2-5-3 0,-5 4 4 16,2-8-6-16,-1 2-1 0,-6 0 1 0,3-3-8 0,-7-1-1 15,-1 1-3-15,-1-1-5 0,-1 1 4 0,-1-2-2 16,-5 2 4-16,5-2 3 0,-4 4-1 15,-5 1 1-15,3 0 0 0,-2 1-2 0,-4 7 3 16,9-9-2-16,-9 9 1 0,6-5 0 0,-6 5 1 0,0 0 1 16,0 0 1-16,0 0-1 0,0 0 4 15,0 0-1-15,3 24 2 0,-3-24 2 0,5 18 0 0,-3-1 5 16,1-3 2-16,0-3 2 0,2 3 1 0,4 0-1 16,0-1 5-16,1 2 2 0,-1-5 2 0,5 1-1 15,-1-4 5-15,6 3-4 0,1-3 0 0,8-2-1 16,2 1 0-16,-2-6-1 0,5 1 1 0,-3-2-5 15,0-7-2-15,12 2-2 0,-11-1 3 0,5-4-3 16,-9 1 3-16,1-3-2 0,-1 1-1 0,1-3 0 0,-6-2 2 16,2-2-11-16,2-8-15 0,-7 7-11 15,-3-4-15-15,1 0-12 0,-4-1-9 0,5-11-9 16,-7 0-9-16,-5 0-2 0,-2 0 4 0,-1-1 8 0,-6 1 9 16,-1 10 2-16,-2 0 10 0,-3-1 17 0,-2 1 18 15,-2 0 15-15,-1 3 11 0,-4 3 12 16,-2 1 4-16,2 1 1 0,-3 5 1 0,1 3 0 0,1 5 3 15,3 0 4-15,-7 3-4 0,4 4-3 0,-1 2 1 16,1 2 1-16,-3 5-1 0,2 7 2 0,4 0 1 16,0 2 1-16,-1 11 1 0,5 5 1 0,5-1 1 15,1 3-4-15,3 0-3 0,3 0 0 0,0 0-3 16,3-2 1-16,0 1-2 0,3 0-2 0,1-1-1 16,2-3-1-16,2-4 0 0,0-3-6 0,6 5 0 15,-4-7-3-15,4 2 3 0,-1-6-1 0,6-4-2 16,-2-3 0-16,5 1 0 0,-1-4 0 0,-2-3-1 15,7-3-1-15,-5-3 2 0,4 1-5 0,2-5 6 16,-2-1-4-16,5 1 0 0,9-7-2 0,-3-1-3 16,-1 0 2-16,3-2 1 0,-3-1-3 0,4-4 1 15,-3-1-7-15,-3-3-9 0,-5 0-16 0,2-5-10 16,-6 2-18-16,1-7-5 0,2 1-12 0,-8 0-5 0,-2-4-13 16,-1 0-2-16,-6-3 0 0,2 0 1 15,-4-1 18-15,-4 4-14 0,-7 7 26 0,0-7 20 0,-4 6 13 16,1 2 13-16,-6 0 8 0,-2 0 17 0,1 4 7 15,-2 2 5-15,2 0 2 0,-5 2 0 0,1 4 5 16,1 7 1-16,1-2 4 0,-5-1 5 0,1 9-2 16,3-2-5-16,-7 3 4 0,7 5 0 0,-7 3 5 15,4 0 5-15,-3 6-3 0,-1 2 2 0,1 5-1 16,-7 7-2-16,7 6 3 0,0-1 0 0,2 3-6 16,4 3 1-16,1-2-2 0,4 1 2 0,5 2-7 15,3 0 1-15,3-2-4 0,0-1-1 0,5 2-6 16,1-4 3-16,1 2-5 0,2-5-1 0,2-6 0 15,-1 1 0-15,6-4-2 0,-5-1-2 0,5 0 1 16,1 0-3-16,-1-3-1 0,3-4 4 0,-2-1-3 0,8-2 0 16,-4 0-5-16,4-5 4 0,2-2-2 15,-1 0-2-15,0-1-4 0,1-3 3 0,15-3-7 0,-9-1-2 16,2-4-6-16,-5 6 0 0,-4-4 2 0,0-3-4 16,0 0 0-16,-7 1 3 0,2-2 1 0,-8 0 2 15,-1 0-3-15,-1 1 3 0,-1 1-2 16,-4-2 0-16,-4-3 3 0,-2 3-2 0,0-1 0 0,-6-1 2 15,3 12-2-15,-6-22 1 0,-5 12-3 0,1-2 3 16,-4 2-7-16,-1 6 7 0,-4-1-4 0,0 0 5 16,-1 5-4-16,1-4 1 0,2 4 2 15,-2 4-2-15,0 0-1 0,2 2 6 0,1 2-4 0,-1 3 1 16,4-3-1-16,1 3 3 0,2 0-2 0,1 0 2 16,6 3-2-16,-2 0 1 0,5 0-1 0,0 0 5 15,3 4-2-15,2-6 1 0,1 4 2 0,3 0-2 16,1-1 2-16,1-1 2 0,3-3-5 0,6 1 2 15,1 0 3-15,4-4 0 0,0-3-3 0,2 1 1 16,6-2-2-16,-2-1 2 0,8-3-1 0,3-2-6 16,-12-2-5-16,0-1 2 0,11-3 2 0,-2 0-1 15,-8-2-2-15,7-8-4 0,3 4-2 0,-5-7 0 0,3 0-6 16,-3 0 0-16,1-3-8 0,-3 0-12 0,1-4-11 16,-2 0-2-16,-4-7 0 0,0 7-3 15,-2-4 7-15,-8-3-7 0,-1 13 15 0,-8-4 5 0,7 1 5 16,-7 4-9-16,-1 0 14 0,1 1 5 0,-4 5 1 15,0 2 8-15,0 4 3 0,-4 0 2 0,4 2-1 16,-6 7-7-16,6-7 10 0,-6 7-1 0,0 0 9 16,0 0 4-16,0 0 4 0,0 0 8 0,1 32 7 15,-2-15 5-15,-2 0 9 0,0 1-7 0,0 7 10 16,3-2 0-16,-3 2-3 0,6-3 4 0,-6 4-6 16,6-4-1-16,-3-4-1 0,3 6-2 0,-3-6-2 15,0-4 0-15,6 4-7 0,-6-5 0 0,1 0-2 16,4 0 2-16,-4 2-3 0,2-6-1 0,0 1-5 0,-3-10 3 15,8 15-6-15,-4-9 2 0,-4-6 0 16,8 10 0-16,-5-6-2 0,-3-4 1 0,0 0-2 16,10 7 1-16,-10-7-2 0,0 0 0 0,0 0-1 15,0 0 0-15,0 0-4 0,0 0 2 0,0 0-3 0,0 0-2 16,0 0-4-16,0 0 7 0,0 0-3 0,-21-34-1 16,3 27-1-16,-1 1-3 0,-2 1 0 0,-4 0 4 15,5 1-1-15,-2 2 2 0,3 0 7 0,-7 4-1 16,4 0 3-16,-2-1 6 0,9 5-4 0,-3-4 0 15,2 3 0-15,1 3 1 0,4-1-1 0,2 4 2 16,5-1 4-16,2-2 0 0,2 7 4 0,0-15-1 16,9 16-1-16,-3-3 2 0,11-6-4 0,-1 4 0 15,7 2-1-15,0-2 2 0,1-4-3 0,6 0-4 16,-3-1 5-16,-2-2-3 0,5 0-21 0,-5-1-19 16,2 2-28-16,-1-3-29 0,-7 2-42 0,0-2-39 15,1-2-59-15,-4 0-249 0,4-3-510 0,-1-5 227 16</inkml:trace>
        </inkml:traceGroup>
        <inkml:traceGroup>
          <inkml:annotationXML>
            <emma:emma xmlns:emma="http://www.w3.org/2003/04/emma" version="1.0">
              <emma:interpretation id="{98D831C1-6290-4792-B624-9E984CF8BF13}" emma:medium="tactile" emma:mode="ink">
                <msink:context xmlns:msink="http://schemas.microsoft.com/ink/2010/main" type="inkWord" rotatedBoundingBox="11136,12856 11921,12871 11915,13190 11130,13175"/>
              </emma:interpretation>
            </emma:emma>
          </inkml:annotationXML>
          <inkml:trace contextRef="#ctx0" brushRef="#br0" timeOffset="-188421.71">10208 12131 41 0,'0'0'251'0,"0"0"-14"0,0 0-14 0,0 0-21 16,0 0-17-16,-24 11-19 0,24-11-16 0,-8 14-12 16,8-14-11-16,-1 14-12 0,1-4-7 0,0-10-10 0,7 14-5 15,-2-3-9-15,-1-4-9 0,8 3-1 16,-1-2-10-16,2 2-4 0,0-5-6 0,2 1-6 15,3 1-3-15,-3-1-4 0,3-4-3 0,2-1-5 0,0-1-5 16,0-1 0-16,-2-1-7 0,4-1 0 0,-6-2-3 16,4 0 2-16,-2-1-4 0,-3-3-4 15,-2-2-9-15,0 0-3 0,-2-2-1 0,-5 0-6 0,-2-2 3 16,-1 5-1-16,-3-1-1 0,-3-3 3 0,-1 3-2 16,-2-1 1-16,-5 0-1 0,-2 1 1 0,0 3-3 15,-4 1 2-15,-2 2 1 0,-5-3 6 0,2 2 2 16,-5 1 4-16,1 3 0 0,1 2 5 0,-5 2 3 15,6-1 0-15,5 4-4 0,-6 2 2 0,4 2-2 16,1 0-1-16,5 0 0 0,1 4-1 0,0-2 0 0,4 4 0 16,1-1-1-16,0-1 0 0,4 0-1 0,2-2-1 15,3 2 0-15,0 2 2 0,5-6-1 16,1 3 2-16,0-4-1 0,7 2-1 0,4-2 0 0,0-2-2 16,0-3-1-16,8 4 0 0,2-5-3 0,0-2-1 15,1-2-3-15,2-1-2 0,-2-2-5 16,2-3 4-16,0 1-5 0,9-6 1 0,-2 0 2 0,-1 0 1 15,-6 2-1-15,-2 0 2 0,0 4-1 0,-4 0-3 16,-4 1 3-16,-4-1-1 0,2 3 1 0,-3 2 2 16,-2-3-3-16,5 5 1 0,-6 4 2 0,2-1 0 15,0 3 1-15,1-1 0 0,-1 6 2 0,-1-2 0 16,4 4 0-16,-7 2 4 0,1-4-1 0,3 9-5 0,-6-5-31 16,-4-1-34-16,-1 4-38 0,0 1-51 15,-1-1-72-15,-4-2-172 0,-4-1-433 0,-4 1 192 16</inkml:trace>
        </inkml:traceGroup>
        <inkml:traceGroup>
          <inkml:annotationXML>
            <emma:emma xmlns:emma="http://www.w3.org/2003/04/emma" version="1.0">
              <emma:interpretation id="{379FF3F1-C5BC-4B32-9893-BECD5967F4D4}" emma:medium="tactile" emma:mode="ink">
                <msink:context xmlns:msink="http://schemas.microsoft.com/ink/2010/main" type="inkWord" rotatedBoundingBox="12987,12368 15524,12417 15507,13337 12969,13287"/>
              </emma:interpretation>
            </emma:emma>
          </inkml:annotationXML>
          <inkml:trace contextRef="#ctx0" brushRef="#br0" timeOffset="-187273.77">11948 12198 195 0,'-10'-4'207'0,"10"4"-21"0,0 0-18 0,0 0-17 15,0 0-14-15,0 0-13 0,0 0-10 0,53 11-15 16,-30-4-10-16,8 0-11 0,-1 1-2 0,13 3-9 16,0 0-10-16,2-6-6 0,3 3-1 0,1-1-5 15,-3 0-8-15,2-2 0 0,-3-2-4 0,-3 0-13 16,-1 2 9-16,3 1-2 0,-4-4-6 0,0-2-2 15,-1 3 0-15,-9 0-4 0,13-3 0 0,-6 2-5 16,-4-1 3-16,-2 3-2 0,10-2 1 0,-12-2-4 16,0-2 1-16,-1 4-3 0,-1-2 3 0,0 1-5 15,-2-2 0-15,-7-1 2 0,1 2-3 0,1-4-1 16,-4 3 4-16,-1 0-2 0,3 0 0 0,-6-2 0 16,-12 3 1-16,19-3-4 0,-11 1 4 0,-8 2-3 15,13-6 1-15,-13 6 0 0,8-10-1 0,-8 10-1 0,0-11 4 16,0 11-6-16,-8-17 3 0,1 6 0 0,-5 0-3 15,-2 1 0-15,-6-4 1 0,-4 2-1 16,-3-1 1-16,0-1 1 0,-1 3-3 0,-11-2-2 0,8 3 10 16,-5 2 0-16,4 2 1 0,3 1 1 0,-10 4 2 15,8 0-2-15,4 1 0 0,-2 1 1 0,5 1 1 16,-1 4-3-16,3 2 0 0,4-1-2 0,4 1 1 16,0 3-1-16,2-3 0 0,3 4-2 0,1-1 0 15,2 4-4-15,2 0-15 0,2-3-20 0,4 4-21 16,2-1-24-16,-1-2-35 0,6 0-55 0,0-2-152 0,5-3-351 15,0 1 156-15</inkml:trace>
          <inkml:trace contextRef="#ctx0" brushRef="#br0" timeOffset="-187757.41">12211 11576 185 0,'0'0'223'0,"0"0"-12"16,0 0-19-16,-5-13-18 0,5 13-25 0,0 0-11 0,0 0-4 16,0 0-3-16,0 0-4 0,0 0-4 15,0 0-4-15,5 46 4 0,-8-23-7 0,3-1-9 16,0 5 2-16,0 0-6 0,3 2-3 0,0 6-5 15,4-1 1-15,-1 3-5 0,-2-10-8 0,2 8-8 16,2 2-2-16,-1-1-13 0,-1-10 0 0,-4 3-5 16,4-3-2-16,-5 1-11 0,4 2 0 0,-4-2-10 0,4 1 4 15,-2-4 0-15,0 2-8 0,0-1-4 0,-3-8-2 16,3 5 0-16,-2-3-1 0,-1-3-5 0,2 2 4 16,-2 0-8-16,4-5 1 0,-2 0 1 0,-1-2-19 15,2 0-15-15,0 3-19 0,0-4-12 0,0-2-18 16,-3-8-10-16,2 18-24 0,1-10-23 0,-3-8-21 15,1 15-26-15,-1-15-30 0,0 9-43 0,0-9-158 16,0 0-438-16,0 0 193 0</inkml:trace>
          <inkml:trace contextRef="#ctx0" brushRef="#br0" timeOffset="-186742.77">13683 12072 129 0,'0'0'175'0,"13"10"-12"0,-13-10-19 15,0 14-1-15,0-14-10 0,3 15-1 0,0-5-8 16,-3-10-12-16,0 21 2 0,1-11-6 0,1 3-6 16,-2-13-8-16,0 18-8 0,1-7-3 0,-1-11-5 15,-1 20 0-15,-2-12 1 0,0 2-2 0,-3-2 0 16,0 1-3-16,-4-2-2 0,-4 3-4 0,-5-5-8 16,-5 2-6-16,3 2-2 0,-6-4-8 0,2 3 0 15,-2-2-7-15,0-3-2 0,0 3-5 0,2-2-1 16,1 1-4-16,2-2-1 0,4 3-9 0,0-2-18 15,-1-1-19-15,4 1-25 0,1 1-22 0,2-3-28 16,2 2-20-16,10-4-26 0,-14 3-29 0,14-3-199 16,0 0-402-16,0 0 179 0</inkml:trace>
          <inkml:trace contextRef="#ctx0" brushRef="#br0" timeOffset="-187039.98">13295 12123 129 0,'0'0'206'16,"0"0"-18"-16,0 0-9 0,0 0-14 0,0 0-11 16,0 0-15-16,0 0-11 0,-2 40-9 0,4-30-7 15,-2 5-21-15,4-5 0 0,-4 0-7 0,3 4-12 16,2-6-2-16,-1 7-12 0,-2-7-2 0,-1 5-15 16,4-5-30-16,-5-8-19 0,3 17-29 0,1-12-29 15,-4-5-33-15,6 13-47 0,-6-13-144 0,6 9-314 16,-6-9 139-16</inkml:trace>
          <inkml:trace contextRef="#ctx0" brushRef="#br0" timeOffset="-186382.57">13844 12200 121 0,'13'0'194'0,"-13"0"-16"0,0 0-12 0,9 11-8 15,-9-11-10-15,6 11-14 0,-2-4-12 0,-1 4-2 16,-3-11-6-16,6 16-8 0,-3-6-9 0,0-2-10 16,0 2-3-16,0 1-7 0,2-3-6 0,-2 2-7 15,-3-10-4-15,7 13-4 0,-2-5-4 0,-5-8-7 16,6 10-11-16,-6-10 2 0,6 11-5 0,-6-11 1 0,0 0-2 15,3 9-1-15,-3-9 6 0,0 0-2 16,0 0 0-16,0 0-7 0,0 0-1 0,0 0-3 16,0 0 1-16,13-30-3 0,-10 16-3 0,0 1-2 15,3-2-2-15,4-8-1 0,-1 0-2 0,5-1 1 0,-1-2-3 16,8-5 1-16,3 1-3 0,3 3-3 0,0-2 0 16,-5 9 3-16,9-2 0 0,-8 5-6 15,2 3 2-15,0-1 2 0,2 5-4 0,-1 2 0 0,1 1-3 16,-5 1-15-16,3 2-21 0,-7 4-15 0,2 0-25 15,-1 4-23-15,-4 1-27 0,1 0-37 0,-1-2-201 16,-6 1-397-16,3-1 176 0</inkml:trace>
          <inkml:trace contextRef="#ctx0" brushRef="#br0" timeOffset="-185862.77">14421 12262 210 0,'0'0'281'0,"0"0"-21"16,0 0-27-16,0 0-29 0,0 0-18 0,0 0-21 0,0 0-17 16,0 0-14-16,0 0-7 0,0 0-9 0,0 0-8 15,0 0-8-15,-23 22-7 0,18-14-6 0,5-8-4 16,-6 14-11-16,3-5-4 0,3-9-2 0,-3 16-6 16,3-16-4-16,0 13-6 0,0-13-3 0,6 13-3 15,-6-13-3-15,7 11 6 0,-1-6-3 16,-6-5 2-16,13 2-10 0,-13-2 5 0,17 5-5 0,-7-5-2 15,-10 0-5-15,15-1 0 0,-15 1-10 0,0 0-25 16,18-4-44-16,-18 4-67 0,0 0-77 0,0 0-111 0,0 0-162 16,0 0-504-16,0 0 223 0</inkml:trace>
        </inkml:traceGroup>
        <inkml:traceGroup>
          <inkml:annotationXML>
            <emma:emma xmlns:emma="http://www.w3.org/2003/04/emma" version="1.0">
              <emma:interpretation id="{1C06763C-19BB-4B8C-B950-835FA9281EFC}" emma:medium="tactile" emma:mode="ink">
                <msink:context xmlns:msink="http://schemas.microsoft.com/ink/2010/main" type="inkWord" rotatedBoundingBox="16232,12459 19016,12514 18998,13448 16214,13393"/>
              </emma:interpretation>
            </emma:emma>
          </inkml:annotationXML>
          <inkml:trace contextRef="#ctx0" brushRef="#br0" timeOffset="-181989.91">15210 11876 97 0,'0'0'203'0,"-2"-10"-12"16,2 10-13-16,0 0-14 0,0 0-12 0,-6-12-11 16,6 12-9-16,0 0-10 0,-4-9-6 0,4 9-8 15,0 0-3-15,0 0-10 0,0 0-7 0,-6-10-7 0,6 10-6 16,0 0-7-16,0 0-5 0,0 0-7 0,0 0-8 16,0 0-4-16,0 0-6 0,0 0-6 15,0 0-2-15,0 0-5 0,0 0 0 0,0 0-1 0,0 0-3 16,27 3-1-16,-8 0 0 0,20 2-3 0,7 0 4 15,8 0-6-15,23-3-1 0,-1-4 0 0,2 5-2 16,3-6-2-16,2 5 5 0,-5-6-4 0,7 0 1 16,-6 4-4-16,-2-4 1 0,-4 3 2 0,-19-1-6 15,-5 2 0-15,0-2 1 0,-8-1 0 0,-13 1-4 16,-1 1 3-16,-8 0 0 0,-4 1 0 0,-1-3-1 16,-2 3 1-16,-12 0-1 0,17 0-3 0,-17 0 0 15,12-1 1-15,-12 1-2 0,0 0 0 0,0 0-2 16,5 6 2-16,-5-6-6 0,0 0-19 0,0 0-18 15,-17 20-10-15,17-20-13 0,-12 10-9 0,5-3-23 16,1 0-13-16,-1 0-19 0,1-1-13 0,6-6-40 0,-14 11-126 16,7-8-335-16,7-3 148 0</inkml:trace>
          <inkml:trace contextRef="#ctx0" brushRef="#br0" timeOffset="-181729.7">16057 11866 213 0,'-24'3'203'0,"17"1"-14"0,-1 0-4 0,1 6-7 16,-4 3-4-16,4 3-10 0,-1 7-5 0,1 2-5 15,1 0-5-15,3-1-13 0,3 14-10 0,-2-12-13 16,4 11-5-16,1-10-11 0,-2 1-10 0,4-1-11 16,1 7-4-16,-3-3-9 0,3-5-4 0,-2 2-9 0,1-1 0 15,-1-4-8-15,1 1-2 0,-5-3-2 0,3-4 1 16,-2-2-6-16,-1-1-5 0,5-1-9 0,-5-2-16 15,4-3-16-15,-4-8-15 0,2 20-15 0,-2-20-9 16,3 11-15-16,-3-11-9 0,0 11-8 0,0-11-21 16,0 0-36-16,0 0-37 0,22-7-199 15,-9-6-409-15,4-7 182 0</inkml:trace>
          <inkml:trace contextRef="#ctx0" brushRef="#br0" timeOffset="-180993.93">16636 11690 32 0,'1'-12'253'0,"-1"12"-27"0,0 0-28 16,0 0-15-16,0 0-21 0,0 0-6 0,0 0-4 0,8 28-2 16,-6-11-6-16,0 8-8 0,-1 2-3 0,-1 10-13 15,2-1-4-15,1 3-7 0,-3-2-4 16,0 4-3-16,0-2-9 0,1-3-6 0,-1 3-5 0,2-3-5 15,1 1-5-15,-2-9-10 0,1-3-1 0,-1 0 0 16,2 1-8-16,-1-1-2 0,-1-6-4 0,8 1-5 16,-6-2-10-16,-1-1 2 0,4 0-4 0,-2-3-3 15,-1-3 0-15,3 3-1 0,-1-6-3 0,1 3-1 16,-3-4 0-16,3 1-2 0,0-1-5 0,-6-7-1 16,17 6 2-16,-9-5-2 0,-8-1 1 0,22 0-11 15,-8-5-1-15,-1-3-13 0,3 3-7 0,-2-5-14 16,2-2-2-16,2-3-10 0,-3-1 4 0,5-3 0 15,-6-1-1-15,1 1 2 0,0-2 2 0,-1 4 0 0,-7 2 8 16,1 0 3-16,-1 3 1 0,-1 4 2 0,1-4 7 16,-2 7 3-16,-5 5 2 0,7-11-1 0,-7 11 3 15,5-11-1-15,-5 11-2 0,0 0 1 0,0 0 4 16,0 0-4-16,0 0 2 0,0 0 1 0,0 0 2 16,0 0-3-16,1 33 8 0,-1-19-4 0,5 2 3 15,-5-1 5-15,1 2 3 0,2 1-5 0,8-1 7 16,-4-1 0-16,2-1 3 0,2 1 0 0,4-3-1 15,2 4 1-15,-3-5-3 0,8 0-1 16,1-3 3-16,0 1-2 0,3-4-1 0,2 0 0 0,0-6 1 16,1 4-5-16,-1-4 3 0,2 0 1 0,-2-3 0 15,1-4-3-15,-3 2 1 0,-6 3-2 0,-1-8-1 16,5-1-2-16,-9 2 3 0,-3-3 1 0,-2-1-1 0,-1 2-1 16,-4-3 1-16,-5 4-5 0,0 10 3 15,-2-14-4-15,2 14 2 0,-15-17-2 0,3 10 2 16,-2 2-4-16,-3-1 1 0,-1 6 1 0,-1-4-4 15,-1 4 5-15,3 0-2 0,0 6 1 0,-1-2 0 16,3 4-3-16,2-1 1 0,4 3 0 0,6 1 2 0,2 2-1 16,2 0 5-16,5 3-1 0,4 4-1 0,10-6 2 15,5 3-1-15,6 5 2 0,4 0 3 16,5-6-3-16,2-1 0 0,7-2 1 0,-3 0-1 0,1-1-2 16,-4 0 0-16,6-1-5 0,-7 0-33 0,-6 0-36 15,-7-3-42-15,-6 0-42 0,-4-1-54 0,-4-3-224 16,-3-2-471-16,-2 1 208 0</inkml:trace>
        </inkml:traceGroup>
        <inkml:traceGroup>
          <inkml:annotationXML>
            <emma:emma xmlns:emma="http://www.w3.org/2003/04/emma" version="1.0">
              <emma:interpretation id="{797B6FC8-257E-4627-9B19-06E56A34098B}" emma:medium="tactile" emma:mode="ink">
                <msink:context xmlns:msink="http://schemas.microsoft.com/ink/2010/main" type="inkWord" rotatedBoundingBox="19594,12634 24365,12727 24338,14107 19567,14014"/>
              </emma:interpretation>
            </emma:emma>
          </inkml:annotationXML>
          <inkml:trace contextRef="#ctx0" brushRef="#br0" timeOffset="-180419.41">18573 12403 137 0,'0'0'279'0,"12"-3"-25"15,-12 3-26-15,0 0-23 0,0 0-20 0,0 0-20 16,0 0-14-16,0 0-14 0,0 0-10 0,0 0-10 16,7 17-8-16,-1-10-8 0,-3 3-10 0,3-2-5 15,2 3-6-15,-1-3-8 0,2 4-7 0,1-2-3 16,2-1-7-16,2-1-2 0,4 0-7 0,-2-1-1 16,2 0-7-16,1-6-1 0,1 5 0 0,-1-5-8 15,-2-1 1-15,0 0 1 0,-2-4-6 0,-3 1-2 16,-3-2-3-16,5-1-3 0,-4-3-6 0,-2-4 4 0,-4 0-2 15,-2-1-2-15,-2-3-4 0,-5 2 0 16,-1 3-6-16,2-1-1 0,-10-1-3 0,2 3 0 16,-1-1-4-16,-5 1-1 0,2 4-2 0,-2 0-2 0,-9 1-2 15,7 5-6-15,0-3-6 0,-1 8-7 16,1-1-13-16,1-1-19 0,1 0-5 0,2 5-8 0,-8 3-23 16,9-2 6-16,-2 3-24 0,10-2-4 15,1 1-34-15,3 1-44 0,3-11-135 0,3 14-363 0,6-7 162 16</inkml:trace>
          <inkml:trace contextRef="#ctx0" brushRef="#br0" timeOffset="-179910.15">19168 11981 10 0,'0'0'257'0,"1"-14"-20"16,-1 14-21-16,3-7-24 0,-3 7-23 0,0 0-20 0,0 0-14 15,0 0-13-15,0 0-13 0,0 0-10 0,-15 38-3 16,11-16-4-16,0 2-3 0,-1 0-9 0,4 7 2 16,-4 2-9-16,4-3-2 0,1 6-4 0,0-9-2 15,1 1-7-15,-1 0-5 0,2-2-1 0,2 0-2 16,-2-2-8-16,2 1-2 0,-1-3-5 0,1-4-2 16,1-5-4-16,1-2 2 0,-2 4-7 0,1-7 2 15,1-1-5-15,-6-7 1 0,9 12-3 0,-3-8-2 16,-6-4 1-16,13 3-3 0,-2-3-1 0,-11 0-2 15,19-7-6-15,-4 2-7 0,0-5-14 0,3 0-2 16,1-5-6-16,-2 5 0 0,5-4-3 0,-1 2 8 0,0 0-3 16,0 0 3-16,-4 3 0 0,-2 2 2 15,0-4 0-15,2 0 4 0,-4 5-1 0,2 0 4 16,-2 1 1-16,-4 3-1 0,2 1-2 0,-11 1 4 0,21 1-3 16,-11 1 1-16,-10-2-6 0,15 5 5 15,-12 1-1-15,6 0 6 0,-6 1 0 0,3 4 4 16,-5-4 5-16,2 7 5 0,-1 1 7 0,-2-2 7 0,-2 1 4 15,-1 0 6-15,-3-3 4 0,-1-1 6 0,-3 1-2 16,-4-3 5-16,-4 2-7 0,-1-5-5 0,-8 5-1 16,0-5-4-16,0 2-6 0,0-4 0 0,2 1 1 15,0 1-3-15,4-3-1 0,3-2-9 0,0 3-11 16,2-1-9-16,5-1-12 0,11-1-7 0,-19 1-14 16,19-1-13-16,-14-1-20 0,14 1-22 0,0 0-22 15,0 0-13-15,0 0-16 0,0 0-8 0,38-20-21 16,-14 9-183-16,1 0-389 0,2-1 172 0</inkml:trace>
          <inkml:trace contextRef="#ctx0" brushRef="#br0" timeOffset="-179611.91">19642 12417 164 0,'27'-6'176'0,"-8"1"4"0,1 3 0 0,-2-3 1 15,-3 3-3-15,-3 2-6 0,-12 0-16 0,19-4-10 0,-10 4-13 16,-9 0-15-16,15 10-5 0,-5-3-5 0,-1 0-2 16,-1 0-4-16,4 6 2 0,-5 2-8 0,6 3-2 15,-2 4-9-15,1 2-3 0,-3-4-8 0,0 8-3 16,1-3 3-16,2 9-4 0,-1 3-5 0,-1 2-5 15,-3-5-9-15,2-1-2 0,0 6-4 0,-4-1 1 16,-2-5-13-16,0 6 0 0,1-5-5 0,-4-7 1 16,2 1-7-16,-2-1 3 0,3-3-5 0,-2 0 1 15,-1 0-4-15,2-5 1 0,-4-4-3 0,2 2-2 16,0-4-4-16,-1 1 4 0,1-14-3 0,0 17 0 16,0-8 1-16,0-9 1 0,-5 9-6 0,5-9 2 15,-7 11-5-15,7-11 4 0,-12 5-3 0,12-5-5 16,-18-5-1-16,18 5-1 0,-18-6-6 0,8 1-13 15,-4-4-3-15,-1 0-12 0,5-4-9 0,-1 2-6 0,-4-3-24 16,5-2-28-16,-8-2-27 0,-1-5-51 0,5 1-61 16,-2-11-210-16,4 7-489 0,0-9 216 0</inkml:trace>
          <inkml:trace contextRef="#ctx0" brushRef="#br0" timeOffset="-179416.77">19833 12117 2234 0,'-1'-21'128'0,"4"-3"-20"0,1 6-5 0,-2 1-30 15,-1 2-21-15,4-1-14 0,-4 6-9 0,0-1-10 16,-1 11-2-16,6-14-3 0,-3 8-11 16,-3 6-14-16,8-9-22 0,-8 9-23 0,0 0-24 0,0 0-19 15,21 15-25-15,-15-8-42 0,0 4-210 0,0-3-405 16,1 4 180-16</inkml:trace>
          <inkml:trace contextRef="#ctx0" brushRef="#br0" timeOffset="-179030.82">20131 12375 121 0,'0'0'233'0,"17"4"-17"0,-5-4-15 15,1-4-17-15,4 4-16 0,-3 0-15 0,6 0-18 0,-1-2-12 16,1 1-15-16,6 1-7 0,-2-3-11 16,2-1-9-16,-1 3-8 0,-6 1-9 0,1-2-3 0,1-2-6 15,-3 1-8-15,-2-3-2 0,-3 1-2 0,2 1-8 16,-4 1-2-16,-4-4 1 0,1 0-9 16,-1 2 3-16,-4-6-7 0,-3 11 3 0,2-15-5 0,-2 15 2 15,-2-16 1-15,-4 6 1 0,6 10-3 0,-13-15 6 16,1 6 5-16,-2 2 10 0,1-1 0 0,0 1 0 15,-5 1 0-15,3 3-5 0,3 0-3 0,-5 0-4 16,1 1-2-16,1 4-7 0,0 1-3 0,2 3 1 16,-1 0-4-16,1 4 3 0,1 2-4 0,1-1 1 15,3 2-6-15,-1-1 6 0,3 5-4 0,-2 6 3 16,5-7-2-16,3 5 1 0,3-1-6 0,-1 5-6 16,7-2-21-16,1-1-13 0,-2-6-24 0,0 0-19 15,6-3-16-15,-1 0-19 0,4-1-15 0,4-2-26 16,4-1-15-16,-3-2-216 0,4-5-414 0,2-2 184 15</inkml:trace>
          <inkml:trace contextRef="#ctx0" brushRef="#br0" timeOffset="-178771.22">20823 12340 5 0,'8'-13'259'0,"-4"5"-4"0,1-5-3 0,-2 5-11 16,-3 8-9-16,1-16-19 0,-1 16-18 0,0-11-21 15,0 11-16-15,0 0-22 0,0 0-15 0,-7-10-9 16,7 10-10-16,0 0-15 0,0 0-5 0,-27 16-14 15,19-2-4-15,1-3-5 0,-3 3-8 0,2 1-3 16,1 2 0-16,1 4-9 0,0-4 1 0,3 0-7 16,1-1 5-16,-1 2-7 0,6-1 0 0,0-2-4 15,3 1-1-15,0-2 2 0,2 2-6 0,4-6-2 16,1 1-1-16,0 0 1 0,4-1-3 0,8-3-3 16,2 0 1-16,4-4-9 0,-2 1-16 0,11-4-13 0,-9-4-17 15,-2 1-18-15,2-3-16 0,8-6-26 16,-11 1-30-16,6-8-13 0,2-5-40 0,-5-2-59 15,-1-4-156-15,0-7-431 0,-2 4 191 0</inkml:trace>
          <inkml:trace contextRef="#ctx0" brushRef="#br0" timeOffset="-178223.95">21301 12461 66 0,'-2'-8'281'0,"2"8"-17"0,2-22-27 15,2 13-20-15,-1-1-22 0,7 4-17 0,2-3-17 16,3 1-18-16,5 5-15 0,2-2-11 0,3-1-9 15,4 4-7-15,-2 1-11 0,2-2-2 0,0 2-7 16,-1 1 0-16,0 1-2 0,-4 2-3 0,2-2-7 0,-1 1-2 16,-6 3 0-16,-2-3 0 0,1 4 4 0,-3-5-4 15,3 3-10-15,-4 2-4 0,0-1-5 16,-2 2-1-16,-3-1 2 0,0 0-15 0,0 5 5 0,-2-2 0 16,4 1-3-16,-4-2-2 0,-1-1 1 0,0 2 1 15,-3-1-5-15,1 1-4 0,2 0-1 0,-6-9-4 16,8 15 0-16,-7-8 1 0,4 2-2 0,-4-1-1 15,-1-8-2-15,3 15-19 0,-3-15-24 0,3 10-21 16,-3-10-16-16,0 13-19 0,0-13-34 0,2 11-21 16,-2-11-23-16,0 0-28 0,0 0-20 0,0 0-260 15,0 0-505-15,0 0 224 0</inkml:trace>
          <inkml:trace contextRef="#ctx0" brushRef="#br0" timeOffset="-178500.52">21418 11893 100 0,'0'0'167'0,"-6"-13"-14"15,6 13-8-15,0 0-15 0,0 0-2 0,0 0-3 16,0 0-4-16,-19 29-11 0,13-15-7 0,3 9 5 15,-1 1-3-15,2 2-1 0,-2 0-6 0,2 11-4 16,1 0-5-16,-4-1-6 0,4 2-4 0,1 0-4 0,0 4-12 16,1-4-2-16,1 1-4 0,1-2-4 15,-2-1-5-15,1-8-3 0,2-2-6 0,-1 3-3 16,2-5-2-16,1 3 0 0,0-4-6 0,-3 0-1 0,2 0-2 16,0-6-23-16,-2 1-35 0,3-3-18 15,0 1-33-15,-2 1-33 0,1-4-43 0,-1-4-211 16,-2-2-402-16,-2-7 179 0</inkml:trace>
          <inkml:trace contextRef="#ctx0" brushRef="#br0" timeOffset="-178017.47">21852 12055 137 0,'-1'-7'309'16,"-1"-4"-24"-16,2 11-20 0,-4-18-21 0,4 18-23 15,0-15-25-15,0 15-24 0,0 0-19 0,-2-13-18 16,2 13-13-16,0 0-21 0,0 0-25 0,0 0-20 0,0 0-20 16,0 0-24-16,0 0-22 0,14 39-16 0,-10-23-23 15,-2-1-13-15,1 3-13 0,0 2-16 0,3 2-10 16,-3-5-5-16,1 2-11 0,2 1-6 0,0-3-18 15,-1 0-130-15,1-3-291 0,0 3 129 0</inkml:trace>
          <inkml:trace contextRef="#ctx0" brushRef="#br0" timeOffset="-177409.13">21939 12307 742 0,'6'11'42'16,"0"-2"13"-16,0 1 21 0,0-3 12 15,1 0 14-15,-1 3 2 0,0-6 4 0,2 6 6 0,-1-4 5 16,1 6 1-16,2-2-1 0,-3-2 3 0,5 0-6 16,-3 3-1-16,3 0-5 0,-3-4-2 0,5 4-8 15,-2-1-7-15,1 0-5 0,2-1-9 0,-2 1-9 16,4-1-7-16,-4-4-4 0,1 2-4 0,-5 0-7 15,4 1-3-15,-1-3-5 0,0-2-5 0,1 2-3 0,-4-2 2 16,3 1-4-16,-12-4-6 0,19 3-2 0,-10-3 1 16,-9 0-9-16,18-7 3 0,-9 4-1 0,2-1-2 15,2-3-3-15,-4-3-9 0,2-4-4 16,-3 2 0-16,3 0-2 0,-2-3-1 0,-2 0 2 0,2-2-2 16,2-7-5-16,-4 10 3 0,2-3-1 0,-4 4 5 15,4 1-1-15,-9 1 1 0,4 1-5 16,0 3 6-16,-4 7-4 0,8-13 2 0,-8 13 0 0,6-11-3 15,-6 11-3-15,0 0 3 0,0 0-1 0,0 0 0 16,0 0-3-16,0 0 5 0,0 0-2 0,0 0 3 16,7 24-3-16,-4-13 4 0,-3 0 1 0,2 6 6 15,1-3 0-15,1-1 9 0,2 0 2 0,2 2 0 16,-1 0 1-16,1 1 5 0,2-1-2 0,-1-3 0 16,4-2-2-16,-1 3 5 0,3-3-1 0,2-2 1 15,-2 0-3-15,0 0 0 0,2-1-3 0,0-3 2 16,2 0-5-16,1-1 1 0,-1-3 0 0,0 1-4 15,1-1 3-15,7-1-4 0,-8-2 2 0,6-4-4 16,-2 0 2-16,1-4-7 0,-8 2-5 0,5-3-4 16,-5 1-4-16,-2-1 0 0,-2 1-2 0,-2-1 6 15,-2 0-4-15,0-4 3 0,-2 3 2 0,-4 3-1 0,-2 0 2 16,0 10-4-16,-6-16 0 0,-2 9 2 0,-5 1-2 16,0 3 1-16,-4-4 2 0,5 4 1 15,-6 3-8-15,18 0 9 0,-23 3-4 0,14 1 3 0,-2 2 0 16,7-1 3-16,-5 1-2 0,6 4 7 0,-2 0 3 15,7 6 9-15,1-3-1 0,4 4 6 0,2-4-6 16,3 1 5-16,6 2-4 0,3 4-2 0,4-5-1 16,-1 2 0-16,12 0 0 0,0-3-5 0,-2 6-14 15,-7-5-21-15,10-2-33 0,-10-1-35 0,10 1-39 16,-11-2-50-16,2-1-66 0,-1-6-205 0,0 2-493 0,-2-6 219 16</inkml:trace>
        </inkml:traceGroup>
        <inkml:traceGroup>
          <inkml:annotationXML>
            <emma:emma xmlns:emma="http://www.w3.org/2003/04/emma" version="1.0">
              <emma:interpretation id="{177E8A19-AC31-4C38-B208-9A2401043CD8}" emma:medium="tactile" emma:mode="ink">
                <msink:context xmlns:msink="http://schemas.microsoft.com/ink/2010/main" type="inkWord" rotatedBoundingBox="25232,12655 26341,12677 26320,13774 25210,13752"/>
              </emma:interpretation>
            </emma:emma>
          </inkml:annotationXML>
          <inkml:trace contextRef="#ctx0" brushRef="#br0" timeOffset="-176582.08">24265 12518 162 0,'0'0'303'0,"0"0"-26"0,0 0-28 0,0 0-25 16,0 0-20-16,0 0-22 0,0 0-17 0,0 0-18 15,0 0-13-15,-11 0-12 0,11 0-8 0,0 0-7 16,0 0-4-16,0 0-3 0,0 0-2 0,19 24-4 16,-13-19-10-16,-6-5-3 0,19 6-7 0,-8-2-4 15,4-3-5-15,0 1-6 0,2-1 0 0,-2-2-8 16,5-1 2-16,-2-2-7 0,-2-3-2 0,-3 2-15 0,1-5 7 15,-2-3-5-15,-3 4-7 0,1-6-5 0,-4 0-1 16,-3-2-12-16,-3-1-5 0,-1-4-5 0,-5-1-2 16,-2 9-8-16,-8-7-5 0,1 11-6 0,2-5-4 15,-10 2-6-15,-1 2-2 0,-3 3-7 0,4 0-4 16,-1 3-1-16,-3 3-7 0,6 2-5 0,3 2-11 16,3-2 5-16,2 1 3 0,-1 5 3 0,8-2 5 15,6-4 5-15,-12 7 5 0,12-7 3 0,0 11 9 16,0-11 0-16,18 14 6 0,-1-4 2 0,2-7 4 15,8 8 4-15,3-5-1 0,12-1 3 0,2-3 1 16,-2 3 11-16,3-10 8 0,4 3 11 0,0-9 7 0,5 0 2 16,-2 2 11-16,-3-7-3 0,4-2 4 15,-1-2-4-15,-3-4 1 0,2-2-4 0,-5 2 0 16,-1-3-4-16,-4-4 1 0,-5 2-3 0,-9 1 4 0,-2-1 0 16,-5 7 1-16,-8-4-8 0,-5 5-2 0,-4 4-3 15,-3-1-1-15,-3 1-4 0,-6 0 0 0,-1 3-4 16,-4 1 0-16,-5-2 2 0,-3 2-2 0,-2 5-1 15,4 2-1-15,-8 5-2 0,3 1-3 0,-2 7-2 16,1 1 3-16,3 7-4 0,-1 4 3 0,3-1 0 16,1 3 1-16,1 9 0 0,4-4 2 0,-4 8-3 15,5 1 4-15,4 1-3 0,2 0 7 0,1 5 0 16,5-4 4-16,-3 5 4 0,0-2 3 0,5 1 2 16,5-3 7-16,0 3-2 0,-5-3 3 0,3-3-1 15,3 1 2-15,2-1-7 0,-8-10 0 0,6-1 1 16,-2 1 0-16,-1-2-1 0,0-2-2 0,0 1-5 15,-3-5 2-15,3 4-1 0,-1-5 2 0,-1 0-3 16,2-1-7-16,-1 3 3 0,1-2-12 0,0-3-19 0,0 4-18 16,0-3-15-16,0-3-23 0,1 3-22 15,-4 0-25-15,3-4-18 0,0 3-43 0,0-5-25 16,-3-8-225-16,6 12-469 0,-6-12 207 0</inkml:trace>
          <inkml:trace contextRef="#ctx0" brushRef="#br0" timeOffset="-176410.54">24811 12567 81 0,'3'-17'319'0,"0"1"-24"0,3 0-28 0,2 3-22 15,-2-2-21-15,7 5-24 0,3 0-20 0,1 6-18 16,2-3-18-16,7 4-15 0,-7 1-10 0,6 2-12 16,2-1-13-16,2 2-33 0,-3 3-32 0,0-1-36 15,-1 2-37-15,-1 2-50 0,1 3-26 0,2-5-51 16,2 2-199-16,12 1-402 0,0 0 178 0</inkml:trace>
        </inkml:traceGroup>
        <inkml:traceGroup>
          <inkml:annotationXML>
            <emma:emma xmlns:emma="http://www.w3.org/2003/04/emma" version="1.0">
              <emma:interpretation id="{EC470828-624A-40FA-9DA4-4BF6E4173A3F}" emma:medium="tactile" emma:mode="ink">
                <msink:context xmlns:msink="http://schemas.microsoft.com/ink/2010/main" type="inkWord" rotatedBoundingBox="27319,12756 29676,12802 29659,13676 27302,13630"/>
              </emma:interpretation>
            </emma:emma>
          </inkml:annotationXML>
          <inkml:trace contextRef="#ctx0" brushRef="#br0" timeOffset="-175149.8">26273 12417 162 0,'3'-13'218'0,"-3"13"-20"0,10-11-16 0,-1 4-13 15,-3 1-14-15,8-2-15 0,2-2-10 0,3 3-13 16,7-4-6-16,1 1-13 0,1 0-11 0,8-1-9 16,0-4-4-16,2 1-5 0,-11 1-8 0,12-4-6 15,-3 1-4-15,0-2-3 0,-2-1-6 0,-4 1-3 16,-8-2-8-16,5 3-3 0,-5-2-1 0,4 2-2 16,-7-3-2-16,0 0-4 0,-2 3-1 0,-4 2 0 15,-1 3-5-15,-1-2-3 0,-2 3 5 0,-5 1 0 16,2 3-4-16,0 0 1 0,-6 7-5 0,10-11 0 15,-10 11-3-15,6-6-4 0,-6 6 2 0,0 0-1 16,0 0-1-16,0 0-3 0,6 35 5 0,-6-21-1 16,0 5-2-16,-6 8 3 0,6 2 6 0,0 4 0 15,0 7 5-15,-6-7 9 0,6 6 1 0,-6 3 3 0,9-4-2 16,-6 1 3-16,-4-5-3 0,7 1 0 0,-3-6 2 16,0 1-3-16,0-3 1 0,3 0-3 15,0-3-3-15,0 0 0 0,0-10-1 0,0 3 2 16,0 0-3-16,3-5 1 0,-3 1-4 0,3-4 1 0,0 2 0 15,3 0-1-15,1-6 0 0,-1 3-1 16,0-1-1-16,2-1-4 0,4 0 4 0,-2-5-1 0,1 3 0 16,0-4 1-16,9 0-3 0,-4-4-5 0,4-1-8 15,-1-3-8-15,3-2-2 0,-1-3-11 0,2-1-8 16,2-1 2-16,-6-1-4 0,4-2 4 0,-4-3 0 16,1 0 2-16,-4 4 3 0,0 3 5 0,-2 3 0 15,-4 1 7-15,-1-2 7 0,2 1 9 0,-2 4 1 16,0-1 6-16,-9 8-2 0,7-7 0 0,-7 7-2 15,10-7-2-15,-10 7-3 0,0 0 1 0,0 0-5 16,0 0 0-16,0 0 1 0,0 0 4 0,3 18 4 16,-3-18 5-16,3 22 5 0,-3-13 4 0,0 4-1 0,0 2 4 15,0 2 0-15,3-3 0 0,-3 3-1 16,3-3 1-16,0 0 2 0,5 3 1 0,-2-4 3 16,0 2-1-16,1-1 2 0,5-3 0 0,2 0-4 0,-1 0-1 15,3-2 2-15,2 1-8 0,2-5-1 0,-4 1 3 16,8-1-6-16,1 0 7 0,5-1-4 0,-11-4-1 15,7-2-1-15,1-2 2 0,-5 0-6 0,6-4 4 16,-1-2-6-16,-4 0-3 0,2-4-4 0,0 0 0 16,-4-2-5-16,-1 0 1 0,-5 5 0 0,2-6-2 15,-8 4 8-15,2 2-9 0,-5 0 0 0,-6 1-2 16,3-4 1-16,-3 14-1 0,-6-14-1 0,-2 3 3 16,-5 4-1-16,-6 1 4 0,-2 2-3 0,-6-2-2 15,1 6 1-15,0 4 0 0,6 0-1 0,1-2 2 16,2 4 0-16,-2 2-2 0,7 2 2 0,-1 1-1 15,4-2 1-15,-2 6 2 0,8-1 3 0,3 0 3 16,3 3 7-16,11 1 9 0,5 1 11 0,18 4 3 16,4-2 5-16,0-1 4 0,6 2 4 0,0-9-3 0,6-1 0 15,2 1 2-15,0 0-5 0,19 2-4 16,-18-6 0-16,-3-2-4 0,0 0-1 0,-1 1-1 16,-5-5-6-16,-3-3 1 0,-6 1-4 0,-8-2 0 15,-4-1-8-15,-4 1-27 0,-6-3-29 0,-2 2-31 0,-5-3-58 16,-9 5-60-16,4-10-52 0,-4 10-280 15,0 0-567-15,-24-18 251 0</inkml:trace>
          <inkml:trace contextRef="#ctx0" brushRef="#br0" timeOffset="-176033.85">26623 12196 135 0,'0'0'232'0,"0"0"-9"0,9 24-5 15,-9-15-14-15,6 4-17 0,-1 1 0 0,-2 4-8 16,0 0-12-16,7 8-12 0,-1 0-11 0,-3-2-13 16,2 1-7-16,-3 1-15 0,1 0-7 0,2-1-12 15,-2 3-11-15,0-3-3 0,-3-1-8 0,1-4-9 16,-4 1-3-16,0-5-4 0,-3 7-15 0,-1-5-21 16,1-3-15-16,-3 1-33 0,-5 0-18 0,2-1-25 15,-1-3-26-15,-2 2-32 0,-1-2-31 0,-1-4-48 16,1 2-166-16,4-8-409 0,-5 3 181 0</inkml:trace>
        </inkml:traceGroup>
      </inkml:traceGroup>
      <inkml:traceGroup>
        <inkml:annotationXML>
          <emma:emma xmlns:emma="http://www.w3.org/2003/04/emma" version="1.0">
            <emma:interpretation id="{7F76918D-55C9-4AB5-99C2-2AA26D15562C}" emma:medium="tactile" emma:mode="ink">
              <msink:context xmlns:msink="http://schemas.microsoft.com/ink/2010/main" type="line" rotatedBoundingBox="4507,13815 31529,14403 31497,15848 4476,15260"/>
            </emma:interpretation>
          </emma:emma>
        </inkml:annotationXML>
        <inkml:traceGroup>
          <inkml:annotationXML>
            <emma:emma xmlns:emma="http://www.w3.org/2003/04/emma" version="1.0">
              <emma:interpretation id="{0665957A-B565-4D18-9F56-70F54854B4BF}" emma:medium="tactile" emma:mode="ink">
                <msink:context xmlns:msink="http://schemas.microsoft.com/ink/2010/main" type="inkWord" rotatedBoundingBox="4542,13730 10048,14145 9975,15110 4469,14694"/>
              </emma:interpretation>
            </emma:emma>
          </inkml:annotationXML>
          <inkml:trace contextRef="#ctx0" brushRef="#br0" timeOffset="-172716.81">3646 13520 157 0,'-6'-3'216'0,"6"3"-5"0,-14-8-16 0,7 2-12 0,7 6-12 16,-18-5-12-16,9-1-8 0,9 6-11 0,-19 0-5 15,7-4-5-15,12 4-11 0,-21 0-12 0,21 0-8 16,-18 4-11-16,9-4-7 0,9 0-7 0,-17 4-10 16,17-4-4-16,-13 5-8 0,13-5-3 15,-9 9-9-15,3-6 1 0,6-3-7 0,-6 12-6 0,6-12 0 16,-3 11-1-16,3-11-3 15,0 13-5-15,0-13-1 0,6 15 1 0,-1-7-4 0,-1 0 1 0,2 2-4 16,2-3 2-16,-1 7-4 0,3-8 1 0,-2 5-3 16,1-1 2-16,3 4-4 0,0-2-1 0,-2 1 1 15,2-2 2-15,0 3-5 0,0-1 3 0,-2 0-3 16,4 0 2-16,-2 0-3 0,1 0-2 0,-2-1 4 16,-1 1-4-16,0-2 2 0,-1 0-1 0,2-2 0 15,-4 0 1-15,1 0-4 0,-1-3 1 0,-1-1 3 0,-6-5-4 16,11 11 4-16,-7-5 1 0,-4-6-2 0,0 0 5 15,0 0-3-15,-16 14 3 0,8-10-3 16,-2-1-1-16,-5-3 1 0,0 4 2 0,-3-4-4 0,0 0 5 16,2 0-2-16,-2 0 0 0,-2 0-3 0,7-1 2 15,-3-3-1-15,2 1 0 0,2 0 0 0,12 3 3 16,-24-5-2-16,15 3 3 0,9 2-8 0,-13-4-13 16,13 4-25-16,-13-2-18 0,13 2-21 0,0 0-11 15,0 0-7-15,0 0-19 0,0 0 8 0,0 0-8 16,0 0 4-16,0 0 1 0,47 13-1 0,-29-10-7 15,6 1 10-15,1 2 11 0,5-6 10 0,-3 4 9 16,3-3 3-16,1-1 31 0,-2 0 15 0,2-1 22 16,0-3 15-16,-2 4 19 0,-3-3 7 0,1-3 20 15,-9 2 7-15,2 3 7 0,-6-3 7 0,-2 2 5 0,-3-2 0 16,3 4-6-16,-3-3-7 0,-9 3-8 16,20-6-5-16,-13 2-3 0,5 1-10 0,-12 3 0 15,25-5-7-15,-13 2-4 0,2 2-2 0,2 1-1 0,-2-2 1 16,3-2-6-16,-2 4 0 0,6-1-2 0,-1-1-3 15,-1-2-2-15,0 4-2 0,1-2 5 16,-2 0-5-16,0-1-2 0,-2-1 2 0,-1 2-3 0,-3-2 0 16,-3 1-2-16,1-1-3 0,-10 4 3 0,11-7-4 15,-11 7 2-15,10-11-3 0,-10 11 2 0,0-13-1 16,0 13-4-16,-6-18 5 0,-1 11-3 0,-1-6-3 16,-4 5 3-16,-3-4-2 0,3 1 3 0,-7 3 5 15,3 1 5-15,-2 0 3 0,1 3 9 0,-4-3-1 16,2 3 7-16,-8 1-2 0,3 3 0 0,1 3 3 15,3-3-3-15,1 5 1 0,-1 1-4 0,4 1-2 16,0 3-1-16,2 1-6 0,5 3-4 0,-3 0 7 16,5 0-4-16,2 0 0 0,4 3-4 0,1 1 2 0,4-5-1 15,-1 5-1-15,3-5 0 0,6 3-3 16,-3-3 1-16,5 0-3 0,8-1 1 0,-9-1-6 16,4-5-1-16,-1 0-5 0,2-3-7 0,1 1 1 0,2-4-2 15,-1 0 1-15,-1-3 0 0,0-1 0 0,-2-2 0 16,-1-1-2-16,-2-3 0 0,-1-1-2 0,2 3-3 15,-5-9-4-15,2 8 2 0,2-6-9 0,-7 1-5 16,5 1 6-16,-4 2 4 0,-1-2 2 0,-1 5 2 16,-3 1 0-16,-3 7 3 0,9-14-4 0,-6 10 4 15,-3 4 0-15,0 0 1 0,10-5 6 0,-10 5-3 16,0 0 3-16,0 0 0 0,0 0 2 0,15 16 3 16,-10-6 0-16,-5-10 7 0,9 14-2 0,-5-7 2 15,5 4 4-15,2-1 3 0,1-2 1 0,3 2 3 0,-1-3 1 16,3-1 1-16,5-2 5 0,7 0-3 15,-1 0 3-15,3-5-1 0,1-5-1 0,-3 2-2 16,16-3 2-16,-3-6-2 0,-15 2 2 0,11 0-3 16,-8-1 0-16,8-4-5 0,-1-2 5 0,-3-3 1 0,-1 0-6 15,-6-3 2-15,-3 5-1 0,6-8-3 16,-7-1-4-16,0-2 3 0,-2-2-3 0,2-1-8 16,-6 2-13-16,-1-3-7 0,-4-1-5 0,2 0-3 15,-10 7 1-15,5-9-1 0,-6 10 5 0,0-3 4 0,-3 3-1 16,-3-2 1-16,0 4 3 0,-3 1 4 0,0 0 0 15,2 3 6-15,-4 4 5 0,-1 3 3 0,-1-1 0 16,1 2 5-16,-3 3 2 0,-3 3 0 0,3 3 3 16,-1 3 7-16,-2 1-2 0,-5 0 3 0,4 4-2 15,0 3 5-15,-8 4-2 0,4 5 3 0,4 2 0 16,-1 2-1-16,9 4-1 0,-6 0 5 0,5 3 0 16,0 2 4-16,2 5-3 0,7 5 3 0,0-4-3 15,3 4 1-15,0 1-2 0,3 0 6 0,1-2-3 0,10-1-3 16,-7 0-4-16,3-4 1 0,-1 2-1 0,0-11-2 15,3 2 0-15,-6-2-1 0,3 2-5 16,2-4 3-16,-4-4-4 0,3 4 2 0,-4-9-8 0,3 1 7 16,-1-1-2-16,-1-2 1 0,5-4 1 0,1 3-2 15,1-5 0-15,-1-3-1 0,5 3 1 0,4-5 0 16,4 0-6-16,-4 0 3 0,2-5 1 0,1 3-4 16,-1-5 3-16,0-1-2 0,0 1-7 0,3-2-4 15,-3-2-4-15,-2-1 2 0,-3-4-4 0,-2 1 0 16,-4 1 1-16,0-4 0 0,-7 8 0 0,-1-5 5 15,-2-1-5-15,-3 1 3 0,-3 2 2 0,-3-2-1 16,0 2 2-16,-3 0 0 0,-8 2 6 0,3 0 6 16,-3 3 2-16,-2 3 6 0,-1 4-1 0,-2-2 2 15,6 6 4-15,-7-6-2 0,1 6 0 0,2 2-1 16,1 1 2-16,1 1-3 0,2 3-1 0,-1 4 7 16,2-4-1-16,5 5-1 0,-2-2 2 0,4 4-4 0,4-4 0 15,-4 2-3-15,5-3 0 0,3 3 6 16,0 0-7-16,3 1 0 0,2-1-2 0,2-3 0 15,4 2 2-15,1 2-5 0,1-5-7 0,0-3-14 0,4 2-14 16,-4-3-8-16,10-1-19 0,0-1-20 0,0 1-18 16,1-3-14-16,1-3-17 0,-3 0-18 0,1 0-29 15,3-6-18-15,-5 2-217 0,5-6-439 0,6-3 193 16</inkml:trace>
          <inkml:trace contextRef="#ctx0" brushRef="#br0" timeOffset="-172429.77">6017 13656 216 0,'-3'-14'228'0,"3"14"-5"0,-8-13-12 16,5 6-4-16,3 7-14 0,-13-11-17 0,7 6-18 16,6 5-8-16,-16-5-18 0,16 5-11 0,-15 0-11 0,15 0-11 15,-20 4-8-15,10-2-9 0,2 5-10 16,0-3-5-16,2 6-10 0,-2-2-1 0,-1-2-5 16,5 1-4-16,-1 6-10 0,4 2-1 0,-2-4-7 0,3 6 4 15,4-3-6-15,2-1-2 0,0 1-3 0,2-3-1 16,1 6-3-16,1-3-7 0,2 1 7 15,-2-2-2-15,7-1-4 0,-2 1 2 0,-5-2 3 0,2 2 0 16,1-2-1-16,-2-1-2 0,-2-3-1 0,-5 0 3 16,5 0-2-16,-6-2-2 0,-3-5 3 15,8 10 3-15,-8-10-1 0,0 0-3 0,-14 21-1 0,4-13-1 16,-5 0-3-16,2 0-21 0,-4 3-32 0,-7 1-33 16,5 0-41-16,-5 2-48 0,8-4-49 0,-8-3-228 15,9 4-477-15,1 0 211 0</inkml:trace>
          <inkml:trace contextRef="#ctx0" brushRef="#br0" timeOffset="-170499.87">6341 13848 209 0,'4'-14'202'0,"-4"14"-11"0,0 0-7 0,0-13-9 0,0 13-11 15,0 0-11-15,6-11-4 0,-6 11-11 0,0 0-11 16,0 0-11-16,3-9-11 0,-3 9-6 0,0 0-7 16,7-3-2-16,-7 3-2 0,0 0-6 0,0 0-5 15,23 8-8-15,-17-4 2 0,3 6-9 0,-6-3-4 16,7 4-3-16,-4-1-2 0,2 5-4 0,-2-2-4 16,-1 1-5-16,0 1-4 0,1 0-6 0,0 3 2 15,-3-5-5-15,1 2-7 0,-1-1 5 0,0 1-5 16,0-1-1-16,0 1-1 0,-3-6-1 0,2 8-3 15,-2-10-3-15,3 4 1 0,-3-11-3 0,3 17 2 16,-3-10 0-16,0-7-2 0,0 0 0 0,0 13 4 16,0-13 1-16,0 0-3 0,6 10-3 0,-6-10-2 15,0 0 0-15,0 0-1 0,0 0-8 0,16-26-3 0,-7 15-6 16,-2-5-9-16,10-2-7 0,-8-2-5 0,1-4-4 16,5 2-1-16,-4-2-1 0,5 1 6 15,-7-1 2-15,4 0 5 0,-2 3 3 0,-2 0 2 0,4 0 2 16,-7 4 3-16,2 6 8 0,-2-3 11 0,0 0 5 15,1 2 12-15,-4 3 7 0,0 2 7 0,-3 7-2 16,9-10-7-16,-5 4-2 0,-4 6-6 0,0 0 1 16,0 0-8-16,6-10 0 0,-6 10-2 0,0 0-1 15,0 0 2-15,0 0-3 0,3 26 4 0,-3-11-3 16,0-2 5-16,0 2 1 0,0 2 3 0,3 0 1 0,-1 0 3 16,7 5-2-16,-3 2-4 0,-3-7-1 0,4 4 2 15,2 1 1-15,-1-7-4 0,1 1 1 16,1-1 4-16,-1-2 1 0,1 0-1 0,2-2-2 0,2-4-2 15,-4 4 6-15,5-5-8 0,-1 1-2 0,2-5-1 16,0 1 0-16,1-3-2 0,-4-1-6 0,5-2-6 16,-5-4-6-16,1 3-4 0,-1-5 2 15,2-2-2-15,-7 0-8 0,4-3-1 0,-2-3 0 0,0 3 1 16,-1-2 5-16,0 0 0 0,-7 1 0 0,7-1 7 16,-3 4-3-16,-2-1 5 0,-4 0 8 0,3 5 12 15,0-2 12-15,-3 10-4 0,0 0 1 0,6-13 3 16,-6 13-4-16,0 0-1 0,3-11-8 0,-3 11-2 15,0 0-2-15,0 0 1 0,0 0-2 0,0 0 4 16,0 0-2-16,11 24 0 0,-5-13 3 0,-3 2 5 16,4 0-3-16,-1-1-1 0,4 1 0 0,-1 2 2 15,2 1 0-15,-2-3-3 0,4 2 10 0,1-3-9 16,-2 0 0-16,1-1-1 0,0-1-1 0,-1-1-1 16,2-3 1-16,-4 1 1 0,2 0-5 0,-1-3-8 15,-2 3-9-15,-2-4-5 0,-7-3-9 0,19 1-6 16,-7 1-10-16,-12-2-5 0,17-3-3 0,-7-1-5 0,-1-3 5 15,2-3-9-15,-3 3 1 0,3-3-3 0,2 2 4 16,-4-5 5-16,2 2 6 0,-2 4 4 16,-3-1 5-16,-2 3 5 0,-4 5 0 0,12-11 7 0,-12 11 1 15,5-6 4-15,-5 6 3 0,0 0 10 0,11-5 6 16,-11 5 6-16,0 0 1 0,0 0 4 0,17 11 7 16,-8-6 6-16,-5 3-1 0,5-1 4 0,-4 0-1 15,7 3 1-15,-2-2 1 0,5 3-4 0,-2-1 3 16,1-3-3-16,2 4-3 0,1-5 0 0,-1 3 0 15,2-4-3-15,-2 1-1 0,1-1-1 0,2 0-1 16,-2 0 6-16,-1-2-7 0,3-2 0 0,-2 0-1 16,-1-1-3-16,-2 0-4 0,-3-2-2 0,6-1-6 15,-7 0-14-15,2 0-4 0,2-5-8 0,-4 1-9 16,-4 2-6-16,0-4-2 0,2-1-1 0,-8 10 4 16,3-20 5-16,-6 9 3 0,3 11 3 0,-8-22 1 15,2 15 3-15,-4-7 4 0,-2 4 1 0,-2-1 3 16,-2 4-1-16,-1-4 3 0,-2 3 2 0,0 1 5 0,-4-2 7 15,4 6 6-15,3-3 5 0,-10 2 2 16,7 3 3-16,-1-3 7 0,1 4 2 0,3 4 0 0,-1-3 2 16,1 5-1-16,2-2 1 0,1 3-2 0,-2 0 0 15,8 0 2-15,-5 4-3 0,4-1-1 0,2-2-1 16,3 3-1-16,0 1 1 0,2 0-2 0,-2 3-2 16,3-3-2-16,3 3 2 0,-3-5-3 0,4 2 3 15,2 0-3-15,5-3 4 0,1 3-7 0,1-1 0 16,3-3-6-16,-2 1-6 0,2-6-6 0,4 1-5 15,-1-1 0-15,0-3-4 0,7-3 0 0,-1-1-3 16,-5 2-1-16,6-8 3 0,0 4 5 0,-1-4 3 16,-1-4-2-16,-2 2-1 0,1-3 0 0,-4-2 6 15,6-1 3-15,-4 4-5 0,-1 0 2 0,-5 2 1 16,-2-1 7-16,-3 6 7 0,-1-4 8 0,2 2 5 16,-2 4 2-16,-3 0 3 0,-6 5-1 0,10-8-2 15,-10 8-4-15,8-8-4 0,-8 8 0 0,0 0 6 16,0 0-1-16,0 0 4 0,0 0 9 0,9 18 4 0,-9-18 0 15,3 17 0-15,-3-10 0 0,0-7-3 0,0 21-1 16,0-11-2-16,3-1-2 0,-2 3-3 16,1-2-2-16,-2-10 2 0,1 20-3 0,2-10 0 0,0-3-2 15,0 0-1-15,-3-7-4 0,7 13 4 0,-1-6-3 16,0 2 5-16,-6-9-5 0,14 9-4 0,-5-6 0 16,1-2 0-16,4 1-3 0,1-2-1 0,-15 0-8 15,26-3-5-15,-12-1-7 0,1-3-1 0,1 1-1 16,4-1-1-16,-4-2-5 0,-3-1 2 0,7-1 4 15,-7 2 2-15,2-1 1 0,-2-1 3 0,-2 3 1 16,1 5 0-16,-5-3 3 0,-1 0 6 0,-6 6 6 16,14-5-2-16,-14 5-4 0,9-6 5 0,-9 6-5 15,0 0-5-15,7-5 2 0,-7 5 3 0,0 0 8 16,0 0-2-16,0 0 0 0,3 18 2 0,-3-18 3 16,0 0 2-16,0 21 0 0,0-21 1 0,-3 15-1 15,3-15-2-15,-1 15-1 0,1-15 0 0,0 13-1 16,0-13 1-16,4 17 0 0,-4-10-3 0,0-7 3 0,9 13 0 15,-3-11-1-15,1 3 0 0,4-1-2 16,-11-4 2-16,21 1-3 0,-6-1 3 0,4-1-5 0,-1-3 2 16,4-1-2-16,5-3 0 0,-1 1-3 0,0-4-1 15,6 4 0-15,-5-4 0 0,-1 2-1 16,-2-1 1-16,0 2-1 0,-4 1-1 0,-1 2 2 0,0 0-3 16,1 0 4-16,-7 3-4 0,3 2-2 0,-4 0 0 15,-12 0 6-15,21 2-5 0,-12 1 1 0,2 4-2 16,-5 1 1-16,6 3 1 0,-5-4 1 0,2 10-15 15,-6-3-27-15,0 4-34 0,-2 6-37 0,-1 2-48 16,0-3-60-16,-3-1-243 0,2 2-503 0,-2 0 223 16</inkml:trace>
        </inkml:traceGroup>
        <inkml:traceGroup>
          <inkml:annotationXML>
            <emma:emma xmlns:emma="http://www.w3.org/2003/04/emma" version="1.0">
              <emma:interpretation id="{103B38D5-027C-47C9-8E59-BC6F0C540DBC}" emma:medium="tactile" emma:mode="ink">
                <msink:context xmlns:msink="http://schemas.microsoft.com/ink/2010/main" type="inkWord" rotatedBoundingBox="11011,14537 11676,14551 11663,15154 10997,15139"/>
              </emma:interpretation>
            </emma:emma>
          </inkml:annotationXML>
          <inkml:trace contextRef="#ctx0" brushRef="#br0" timeOffset="-169863.8">9968 14005 224 0,'0'0'316'0,"0"0"-15"16,3-10-23-16,-3 10-26 0,0 0-22 0,0 0-30 16,0 0-11-16,0 0-6 0,0 0-13 0,0 0-13 15,0 0-19-15,17 25 3 0,-14-15-6 0,2 3-7 16,-2 1-13-16,1 1-17 0,1-1-3 0,-4 3-7 16,5-1-5-16,-3 0-12 0,2 0-7 0,-5 0-3 15,0 0-9-15,6-2-5 0,-3 0-8 0,-3-2-9 16,3-1-19-16,-2-2-23 0,1 2-15 0,-2-11-18 15,0 17-20-15,0-17-19 0,0 14-22 0,0-14-19 0,0 12-21 16,0-12-23-16,0 0-26 0,0 0-48 0,0 0-204 16,0 0-483-16,0 0 213 0</inkml:trace>
          <inkml:trace contextRef="#ctx0" brushRef="#br0" timeOffset="-169674.3">10011 13792 206 0,'-2'-17'246'0,"2"17"-15"0,2-16-20 16,-2 16-20-16,0-13-20 0,0 13-18 0,4-10-13 15,-4 10-14-15,0 0-16 0,5-8-15 0,-5 8-27 16,0 0-25-16,0 0-26 0,19 12-18 0,-13-6-29 16,0 4-20-16,6-2-19 0,0 2-24 0,0 1-29 15,-2 0-153-15,7-1-295 0,-2 0 130 0</inkml:trace>
          <inkml:trace contextRef="#ctx0" brushRef="#br0" timeOffset="-169376.1">10434 13922 18 0,'0'0'226'0,"0"0"-17"0,8-10-5 0,-8 10-10 16,0 0-14-16,0 0-9 0,0 0-13 0,-21-16-21 0,21 16-11 16,-18 0-12-16,18 0-12 0,-24 4-7 0,14 1-13 15,1-3-12-15,-2 8-2 0,1-2-4 0,1 2-8 16,0 1-2-16,8 1-8 0,-4 3-3 0,5 0-7 15,0-1-3-15,5 4-4 0,2 1-3 0,2-1 0 16,4 7-5-16,4-4-2 0,-1-1-3 0,4 2-1 16,-1-2 2-16,2-2-3 0,-2 3-3 0,5-3 1 15,-2-1-1-15,-2-2-5 0,-5-3 9 0,4 3 1 16,-5-5 9-16,-1-3-1 0,-3 0 2 0,-2 1 5 16,-2-5 0-16,-6-3 3 0,9 8 3 0,-9-8-4 0,6 4-2 15,-6-4 0-15,0 0-3 0,0 0-4 16,-26 5-4-16,26-5-13 0,-28 2-15 0,9 0-23 15,-1 0-29-15,-5-2-30 0,1 0-32 0,-1 1-31 0,5-1-47 16,-8-3-210-16,3 1-444 0,5 0 196 0</inkml:trace>
        </inkml:traceGroup>
        <inkml:traceGroup>
          <inkml:annotationXML>
            <emma:emma xmlns:emma="http://www.w3.org/2003/04/emma" version="1.0">
              <emma:interpretation id="{CF05450D-6EDB-452C-89A2-1CDD25200BC0}" emma:medium="tactile" emma:mode="ink">
                <msink:context xmlns:msink="http://schemas.microsoft.com/ink/2010/main" type="inkWord" rotatedBoundingBox="12582,14373 13625,14395 13607,15222 12564,15200"/>
              </emma:interpretation>
            </emma:emma>
          </inkml:annotationXML>
          <inkml:trace contextRef="#ctx0" brushRef="#br0" timeOffset="-168807.77">11814 13604 214 0,'1'-11'243'0,"-1"11"-10"0,3-13-9 0,-3 13-12 15,0 0-17-15,0 0-27 0,3-11-16 0,-3 11-16 0,0 0-12 16,0 0-10-16,0 0-4 0,0 0-8 16,8 45 3-16,-5-30-5 0,0 8-1 0,3 3-4 15,0 1-3-15,-2 1-6 0,1 11-7 0,1-5-2 16,1 1-3-16,-1 2-7 0,-1-8-6 0,-2 6-5 0,1-8-7 15,-3-1-2-15,4 3-4 0,-4-2-4 16,1 0-3-16,1-2-3 0,-2-3-6 0,-1 0 4 0,0 1-4 16,0 0-3-16,-1-5-6 0,1 0 2 0,0-1-3 15,-3-1-23-15,1-1-17 0,1 1-13 0,-1-4-16 16,-2 3-25-16,-2-2-32 0,3 0-24 0,-3-1-24 16,0 0-41-16,2-3-62 0,-4-2-170 0,8-7-465 15,-7 11 205-15</inkml:trace>
          <inkml:trace contextRef="#ctx0" brushRef="#br0" timeOffset="-168377.66">11535 14110 72 0,'0'0'248'0,"-1"-16"-21"0,1 16-16 0,10-12-16 16,-1 4-21-16,6 2-12 0,0 2-15 0,4 2-9 15,9 1-13-15,2 1-11 0,0 1-7 0,12 5-8 16,-2 1-4-16,2 3-8 0,-11-2-6 16,9 3-10-16,-4 1-3 0,-4 0-4 0,-4-4-5 0,9 7-1 15,-8-5-5-15,-1 1-3 0,2 0-2 0,-3-1-6 16,1-2-3-16,-1 2-4 0,0-1-7 0,-4-4 0 16,4 2-2-16,0-3-1 0,-4 2-2 0,3 1-4 15,-6-5 1-15,7 0-3 0,-2 0 1 0,0-2-6 16,-5 0 3-16,-1-1-3 0,-3 0-4 0,1-2-3 15,-1-4-2-15,-2 3-4 0,-2-6-7 0,-2-1 0 16,-5 1-3-16,4-5-6 0,-8 0-3 0,-1 2-4 16,-4-4-3-16,-2-1 1 0,-5-2 3 0,-2 2 2 15,-1-1 4-15,-5 0-2 0,1 4 1 0,-3 0 2 0,0 2-7 16,-3 2-6-16,-5 2-12 0,-1 2-7 0,1 1-8 16,1 6-14-16,-3 0-23 0,4 2-16 15,2 3-17-15,-1 3-23 0,4-1-206 0,-2-2-384 0,8 3 169 16</inkml:trace>
        </inkml:traceGroup>
        <inkml:traceGroup>
          <inkml:annotationXML>
            <emma:emma xmlns:emma="http://www.w3.org/2003/04/emma" version="1.0">
              <emma:interpretation id="{5821CE47-4D0E-4762-B948-56B82664D394}" emma:medium="tactile" emma:mode="ink">
                <msink:context xmlns:msink="http://schemas.microsoft.com/ink/2010/main" type="inkWord" rotatedBoundingBox="14588,14106 18023,14181 17994,15488 14559,15413"/>
              </emma:interpretation>
            </emma:emma>
          </inkml:annotationXML>
          <inkml:trace contextRef="#ctx0" brushRef="#br0" timeOffset="-164499.88">13793 13841 121 0,'0'0'205'0,"13"-11"-11"0,-8 5-13 0,-5 6-11 0,13-11-9 16,-5 4-17-16,-1 0-9 0,2 0-8 15,-1-2-3-15,-2 4-5 0,1-6-13 0,0 5-6 16,1-1-12-16,-1-1-10 0,4-2-3 0,-4-1-7 0,5-2-5 16,-3 3-6-16,-1-4-5 0,-1 5-7 15,4-3-6-15,-4 0 0 0,-1-1-5 0,0 2-3 16,1-2-5-16,-1 0 2 0,-4-1-8 0,4-1 0 0,-5 6-2 15,-1 9-3-15,-1-22-4 0,-1 13 2 0,2 9-6 16,-4-16-1-16,-1 9 2 0,5 7 0 0,-9-10-5 16,2 5 1-16,7 5-4 0,0 0 3 0,-18-4-1 15,18 4-1-15,-16 5-1 0,7 2-3 0,0 0 5 16,0 1-4-16,-3 5 0 0,1-2 2 0,2 4 1 16,4 1-4-16,-4 8 2 0,-2-2 1 0,4 2 2 15,1 3 0-15,-2-3 1 0,4 1 8 0,2 4-3 16,2 6 4-16,0-7 2 0,-1 3 3 0,2 6 2 15,-1-5 0-15,2 5 5 0,-2 0 1 0,3-3 0 16,-2 1 2-16,4-4 3 0,-4 4 3 0,1-7-3 0,2-1 0 16,-1 2-6-16,0-2 3 0,0 1-8 15,-1-2 5-15,2-2-3 0,2 1-1 0,-3-3-1 0,3 1 2 16,0-5-2-16,1-3 2 0,2 2-6 0,-1-1 1 16,-2-1-4-16,1-1 0 0,2 3 3 0,2-4-2 15,-1-2-1-15,1-2-4 0,-3 2-3 0,3 0-5 16,-1 0-17-16,-1-2-12 0,0-2-23 0,-3-2-20 15,0 1-20-15,-6-6-22 0,9 15-30 0,-4-14-24 16,-5-1-23-16,6 12-229 0,-6-12-454 0,0 0 201 16</inkml:trace>
          <inkml:trace contextRef="#ctx0" brushRef="#br0" timeOffset="-163894.48">13551 14296 73 0,'-7'-5'252'0,"1"-2"-21"0,6 7-16 0,-8-10-24 0,8 10-20 16,0 0-20-16,0 0-14 0,15-12-8 0,-15 12-15 15,29 0-13-15,-10 1-11 0,5 2-6 0,-3 1-12 16,7 0-3-16,11 6-13 0,-8-1-2 0,10-1-9 15,-1 0-2-15,-1 2-3 0,-1-1-4 0,-8-4-3 16,10 5-6-16,-1-3-2 0,-7-2-2 0,-3-2-8 16,1-2 5-16,0 4-6 0,0 0 6 0,-2-3-6 15,-1-2-2-15,0 0-2 0,-2 3 2 0,2-6-4 16,-2 2 1-16,1 0 2 0,-8 0-3 0,1-5-2 16,0 5 2-16,-1-3 0 0,-1 1-4 0,-1-4 4 15,1 4 4-15,-4-4 2 0,3 0-1 0,-7-1-1 16,5 1 4-16,-7 0-4 0,5-3 1 0,-6 3-2 15,-1-3 2-15,-2-1-3 0,1-3-3 0,-4 7 2 16,-3-8-1-16,0 1-5 0,-3-2 6 0,-1 1-6 16,-5 3 4-16,0-3-2 0,-2 1 1 0,-6 1 2 0,-3-2 0 15,5 8 0-15,-7-3-4 0,0 1 3 0,1 4-2 16,-2 1 0-16,-2 1-3 0,-2 3 1 0,3 1-2 16,8 1 7-16,-5 2-3 0,5 1-4 15,-1 4 1-15,2-3-4 0,4 5-18 0,0 3-14 0,1-1-21 16,1 1-20-16,3 1-28 0,0 1-20 0,6-1-34 15,3-4-40-15,-2 5-159 0,7-4-385 0,-1-3 171 16</inkml:trace>
          <inkml:trace contextRef="#ctx0" brushRef="#br0" timeOffset="-163626.06">14947 13429 39 0,'0'0'232'0,"-7"-10"-22"0,7 10-14 0,0 0-10 15,0 0-7-15,0 0-9 0,-23 25-6 0,19-9-6 16,1 3-12-16,-1 5-3 0,1 3-4 0,-2 8-7 15,5 1-6-15,2 1-11 0,-2 2-7 0,3-1-4 16,-2 3-7-16,2 1-5 0,0 1-7 0,-3-1-8 16,3 0-4-16,-3 0-6 0,4-1-4 0,-1-2-9 15,3-4-3-15,-1 0-7 0,-2-11-2 0,1 2-3 16,1 0-6-16,-4-1-4 0,1-3 0 0,-1-6-3 16,-1 2-6-16,3-1 0 0,0-3-11 0,0 1-15 15,-1-2-11-15,-1-2-8 0,2-1-12 0,0-5-11 16,-3-5-12-16,8 16-12 0,-4-10-21 0,2 1-13 15,-6-7-24-15,11 9-20 0,-3-7-21 0,-8-2-27 16,17-2-200-16,-17 2-430 0,24-11 190 0</inkml:trace>
          <inkml:trace contextRef="#ctx0" brushRef="#br0" timeOffset="-163294.86">15301 13371 123 0,'1'-8'237'0,"-1"8"-12"15,0-17-10-15,0 17-14 0,0-11-21 0,0 11-21 16,0 0-19-16,0 0-16 0,0 0-9 16,0 0 0-16,0 0 0 0,0 0 0 0,-15 31-5 0,6-9-1 15,2 5 1-15,-5 12-3 0,5-1 0 0,-7 4 0 16,5 0-3-16,5 6-9 0,-8 1-4 0,3-2-1 15,1 0-6-15,1 0-8 0,2 2-6 16,2-5-7-16,-1 3-1 0,2-3-12 0,2 0-1 0,2-4-4 16,-1-2-12-16,-2 1 6 0,5-5-5 0,-2-5-5 15,-1-2-17-15,7-6-22 0,-4 0-15 0,-1-7-17 16,3 8-16-16,0-3-16 0,2-4-16 0,1 3-20 16,0-7-19-16,-2 2-21 0,5-3-14 0,0 0-26 15,1-5-31-15,1-1-193 0,1-2-447 0,0-4 199 16</inkml:trace>
          <inkml:trace contextRef="#ctx0" brushRef="#br0" timeOffset="-162897.24">15687 14246 126 0,'0'0'170'16,"0"0"-13"-16,15 8-8 0,-15-8-5 0,4 11-12 0,-4-11-3 15,3 12-1-15,2-5-2 0,-5-7-5 16,7 13-10-16,-2-2-8 0,1-6-7 0,-2 2-6 0,2 1-5 15,2-3-6-15,4 5-5 0,-5-6-6 0,1 3-9 16,0-4-3-16,3-1-8 0,-1 0-2 16,2-1-6-16,2 5-4 0,-14-6-1 0,27 1-3 0,-17-1-6 15,0 0-2-15,-10 0 0 0,21-1-4 0,-9-3 0 16,-12 4-2-16,15-6-2 0,-7 3 1 0,-1-5-1 16,-7 8-2-16,6-17 3 0,-7 7-2 15,-1-5 0-15,-2 3-2 0,-2-3 0 0,-2 0 7 0,-1 2 4 16,-3-8 3-16,-6 3 0 0,-1 0 2 0,-2 5-3 15,0-2 2-15,0 2-6 0,3 2-1 0,-4 5-3 16,3-1-1-16,1 4-5 0,1 3 0 0,-1 0-2 16,4 2 4-16,-3 1-8 0,4 1-6 0,-1 2-17 15,1 5-22-15,2-1-36 0,1 1-28 0,3 6-39 16,-1-5-48-16,5 5-220 0,3-6-443 0,3 2 197 16</inkml:trace>
          <inkml:trace contextRef="#ctx0" brushRef="#br0" timeOffset="-162443.8">16084 14243 84 0,'1'-8'346'0,"-1"8"-34"15,0 0-32-15,0 0-32 0,0 0-25 0,0 0-22 0,0 0-21 16,0 0-17-16,0 0-15 0,0 0-18 15,0 0-10-15,0 0-10 0,26 15-14 0,-20-12-6 0,1 4-6 16,0-1-9-16,2-1-7 0,3 2-5 0,0 0-8 16,3-1-3-16,-1 0-5 0,-1-2-7 0,-1-3-1 15,3 2-4-15,3 1-2 0,-2-4-6 0,2-1-6 16,0-2-10-16,1 0-8 0,-2-2-2 0,1-1-4 16,4-4 1-16,-4 0-9 0,-5 2 1 0,2-4-3 15,2 0 3-15,-2 2 1 0,-3-1-2 0,-4-3 3 16,3 3 1-16,-4 5 0 0,-1-3 4 0,-1 1-3 15,-5 8 1-15,9-11 1 0,-9 11 2 0,4-4-3 16,-4 4 0-16,0 0-2 0,0 0 5 0,0 0-2 16,0 0-1-16,0 0 3 0,0 0 1 0,-21 22-3 15,15-12 0-15,6-10 3 0,-7 14-1 0,4-3 1 16,-2 1 1-16,5 0 2 0,0 3 0 0,5 0 0 16,-2 0 3-16,4-3-2 0,-1-1 5 0,6 1-4 15,0 0-2-15,3-1 0 0,0 0-6 0,9-3-1 0,1 2-8 16,-5-8 0-16,8 2 1 0,-1-4 0 15,1-3 1-15,2 1 2 0,-6-3 4 16,3-1-2-16,-2-5 4 0,-1 1 4 0,-2-7 6 0,-1-1 7 0,2 1 0 16,-7-2-5-16,0-1 3 0,-5-4-2 0,1 0-1 15,-3 2-8-15,-5-6-19 0,-2 5-38 16,-2 4-31-16,-2-4-42 0,-2 4-47 0,2 5-51 16,-5-5-199-16,-1 4-460 0,-2 0 203 0</inkml:trace>
        </inkml:traceGroup>
        <inkml:traceGroup>
          <inkml:annotationXML>
            <emma:emma xmlns:emma="http://www.w3.org/2003/04/emma" version="1.0">
              <emma:interpretation id="{826DF036-8DE0-4AD2-8DD8-DEFB135A3044}" emma:medium="tactile" emma:mode="ink">
                <msink:context xmlns:msink="http://schemas.microsoft.com/ink/2010/main" type="inkWord" rotatedBoundingBox="18718,14254 20972,14303 20951,15245 18697,15196"/>
              </emma:interpretation>
            </emma:emma>
          </inkml:annotationXML>
          <inkml:trace contextRef="#ctx0" brushRef="#br0" timeOffset="-160769.87">17705 14019 159 0,'-8'-17'218'0,"1"3"-24"0,1 3-19 15,0-4-12-15,2 1-21 0,1-2-9 0,3 4-9 16,0-1-15-16,1-1-9 0,-1-1-13 0,2 2-7 15,4-1-8-15,-1 1-7 0,1-2-6 0,2 1-8 16,2-3-3-16,4 0-16 0,-4 1 6 0,7-3-5 16,2 0-3-16,2 3-5 0,0-1 1 0,3-1-7 15,10-3 2-15,-1 0-9 0,0 4 1 0,2-3 2 16,6 4-3-16,-7 3-1 0,5-4-5 0,-2 8 5 0,2-6-5 16,-3 6 0-16,-8 0-1 0,3 2 0 15,-4-2 0-15,-2 3 5 0,-5 3-4 0,-1-1 5 16,-2-2-2-16,-4 5 1 0,-3-2-1 0,5 2-2 0,-15 1 2 15,18-2-1-15,-18 2-6 0,15 2 3 0,-15-2-3 16,9 8 8-16,-3 0 10 0,0 5 2 16,1 1 15-16,-2 5 4 0,1 1 5 0,-3 7 0 0,1 1 8 15,1-3 1-15,-2 5-2 0,4 9 0 0,-1-3 12 16,-1 2-6-16,2 3-2 0,-1-9-3 0,-3 5-5 16,6-1 0-16,-4 1-2 0,1 0-5 0,0-3 0 15,-6-5-3-15,5-2-6 0,-3-1 0 0,2 0 1 16,-1-1-6-16,2-10 1 0,-1 4-2 0,1-1 1 15,1-3-8-15,0-3 3 0,-2 3-7 0,-1-8 2 16,2 2 0-16,1-1 1 0,-3 0-2 0,3 2-3 16,-6-10-1-16,10 7 1 0,-4-1 1 0,1-2-7 15,-7-4 4-15,15 4-16 0,-15-4-11 0,26-4-9 16,-13 1-11-16,2-1-9 0,3-2-16 0,3-5-11 16,0-3-10-16,0 0-1 0,2 0-6 0,-2-4 0 15,3 3 6-15,-3-2 6 0,-2 2 8 0,-5 3 5 0,-1-1 8 16,1 1 4-16,-1 2 10 0,-2 0 15 15,-1 0 8-15,-2 5 8 0,-1-1 9 0,-7 6 4 16,13-7 3-16,-13 7 0 0,8-6-1 0,-8 6-3 16,0 0 1-16,10-3 1 0,-10 3 6 0,0 0 8 0,9 14-1 15,-9-14 3-15,5 16 12 0,-1-6 2 0,-1-3 0 16,3 9-2-16,-1-4 2 0,-2-1-1 0,3 7 1 16,0-7 1-16,1 5 0 0,0-5 3 0,1 4-4 15,1-2-3-15,1-1-2 0,2-4 0 0,2 3-1 16,1-2-4-16,-2 0-1 0,3 1 1 15,7-2-6-15,1 0-3 0,-1-3 4 0,3 1-4 0,1-5 1 16,0 5-4-16,-1-2 0 0,1-4-3 0,0-3-10 16,4 2-3-16,-4-2-9 0,-1-1 0 0,0-2-5 15,1 0-7-15,-3-2-2 0,-9-2 3 0,0 2 0 16,-2-2 1-16,-2-3 5 0,-2 2 0 0,-2 0-1 16,-2 4 1-16,-4-3 4 0,1-4-2 0,-2 14 2 15,-2-18 4-15,-4 3 4 0,-1 6 0 0,-2 2 8 16,-3-4 3-16,-2 2 0 0,1 1 3 0,-2 5-2 15,-1-1 0-15,1 4 3 0,-3 0-2 0,3 4 5 16,0-3-1-16,-1 5 0 0,5 1-2 0,-1 1 3 16,2 2 1-16,1 0 3 0,4 0 1 0,2 4 5 15,3-1 10-15,3 3-4 0,6-2 8 0,0 2-4 0,6 2-4 16,9-5-2-16,-2 2 1 0,8-1-4 0,6 0-1 16,-5-3 2-16,8 2-3 0,1-2-4 0,-2-1-14 15,1 0-27-15,-13-3-33 0,1 0-34 0,-9 1-33 16,0-2-38-16,-2-3-50 0,1 1-82 0,-2-4-150 15,-3 1-481-15,-2-2 213 0</inkml:trace>
          <inkml:trace contextRef="#ctx0" brushRef="#br0" timeOffset="-161699.9">18173 13673 248 0,'0'0'253'16,"2"-11"-14"-16,-2 11-12 0,0 0-24 0,0 0-22 15,6-9-19-15,-6 9-17 0,0 0-15 0,0 0-10 16,0 0-8-16,16 17-7 0,-11-8-6 0,-1 6 0 16,0-1-9-16,1 3-2 0,-1 4-5 0,-2 7-6 15,-1-4 3-15,1 2-9 0,1 12-3 0,-3-11-6 16,1 11-6-16,-1-3-3 0,0-6-4 0,0 0-4 15,0-2-6-15,2 0-7 0,2 2-1 0,-2-4-4 16,-1 2 4-16,-1-2-5 0,5 2-7 0,-4-5 6 16,-1 0-4-16,3-6-13 0,-1 1-22 0,-4-3-17 15,4 4-26-15,-2-1-27 0,1-4-20 0,-2 0-28 0,-4 2-32 16,4-7-33-16,1-8-241 0,-6 15-473 16,6-15 211-16</inkml:trace>
        </inkml:traceGroup>
        <inkml:traceGroup>
          <inkml:annotationXML>
            <emma:emma xmlns:emma="http://www.w3.org/2003/04/emma" version="1.0">
              <emma:interpretation id="{54260163-8604-413E-8AB0-8885B446F614}" emma:medium="tactile" emma:mode="ink">
                <msink:context xmlns:msink="http://schemas.microsoft.com/ink/2010/main" type="inkWord" rotatedBoundingBox="21739,14456 27558,14583 27543,15311 21723,15184"/>
              </emma:interpretation>
            </emma:emma>
          </inkml:annotationXML>
          <inkml:trace contextRef="#ctx0" brushRef="#br0" timeOffset="-157390.1">23509 14072 254 0,'11'-8'265'0,"-11"8"-19"0,7-3-20 0,-7 3-25 16,0 0-21-16,9-4-20 0,-9 4-17 0,0 0-16 15,0 0-11-15,8 16-13 0,-4-8-7 0,-4-8-8 0,0 22-9 16,2-9 0-16,1 1-3 0,0 3-2 0,-3-2-8 16,1 3-7-16,-1-1-5 0,3 0-5 15,-6-2-6-15,2 5-5 0,-1-6-1 0,2 1-5 16,2 0-1-16,-2-3-2 0,-2 3-1 0,4-2-5 0,-2-13 1 15,0 17-4-15,0-9 1 0,0-8-6 0,-2 13-1 16,2-13-5-16,0 15-1 0,0-15-1 16,0 0-1-16,6 11-9 0,-6-11-1 0,9 3-4 0,-9-3-4 15,0 0-13-15,19-8 1 0,-19 8 0 0,20-15-14 16,-7 6-3-16,1-4-2 0,-1 1-1 0,5-5-1 16,-2-4 3-16,2 7 0 0,-3-6 8 0,2 0 5 15,-1 3 2-15,-6 1 11 0,2 5 15 0,-6-3 8 16,5 3 9-16,-2-1 9 0,-2 4 13 0,-1 2-1 15,0-2-2-15,2 1 4 0,-8 7-5 0,5-7-3 16,-5 7-9-16,0 0-3 0,14-6-1 0,-14 6-1 16,0 0-6-16,0 0 2 0,10 13-1 0,-10-13 2 15,3 17-5-15,0-6 0 0,-3 0 0 0,0-1 1 16,0-10-2-16,0 24 2 0,0-9-1 0,0-4 1 0,0 0 0 16,0 0-1-16,0 0 1 0,0-11 1 15,3 20-1-15,-3-12-1 0,0-8 1 0,0 18 2 16,3-10-3-16,-3-8-2 0,3 16 3 0,-3-16-4 15,5 11 2-15,-5-11 0 0,6 7 1 0,-6-7-2 16,9 8 1-16,-9-8-4 0,13 1-7 0,-13-1-6 0,14-1-13 16,-14 1-10-16,19-10-3 0,-10 5-3 15,4-5-5-15,-1-1-6 0,2 0-1 0,-1-3-5 0,6-3 4 16,-5-3 1-16,5 2 7 0,1-6 2 0,-7 7 8 16,2-2 10-16,-2 6-7 0,1-1 9 15,-1 0 16-15,-1 0 7 0,2 4 6 0,-8 2 4 16,7-2 8-16,-7 4 3 0,1 1 5 0,-1-2-2 0,-6 7-1 15,8-7-4-15,-8 7-3 0,0 0-4 0,0 0 4 16,0 0-4-16,21 8 3 0,-21-8 7 0,4 16-1 16,-4-6 3-16,0 1 9 0,3 5-1 0,-3-1 0 15,3 1-3-15,-3-1-1 0,0 1-3 0,0-2-2 16,0 3 0-16,0-3-3 0,0 0 6 16,0 0-11-16,3 1 1 0,-3-2-2 0,0 2 0 0,0-6-3 15,0 2-7-15,0-11-23 0,0 18-19 0,0-9-30 16,0-9-24-16,0 19-28 0,0-19-36 0,5 16-36 15,-4-12-32-15,-1-4-181 0,0 0-435 0,11 11 193 16</inkml:trace>
          <inkml:trace contextRef="#ctx0" brushRef="#br0" timeOffset="-157162.2">24538 14130 42 0,'0'0'307'0,"3"-5"-34"0,-3 5-31 0,0 0-23 0,0 0-24 15,0 0-19-15,0 0-14 0,0 0-16 16,0 0-13-16,0 0-9 0,5 27-14 0,-5-27-12 0,0 24-8 16,-2-13-11-16,2 0-2 0,0 3-9 0,0-1-8 15,0 2-4-15,0-2-4 0,0 1-11 0,0-3-12 16,0-11-29-16,-1 19-19 0,1-19-16 0,0 16-22 16,-2-7-16-16,2-9-18 0,3 11-6 0,-3-11-24 15,5 7-17-15,-5-7-21 0,12 6-31 0,-12-6-111 16,16-3-324-16,-2-3 144 0</inkml:trace>
          <inkml:trace contextRef="#ctx0" brushRef="#br0" timeOffset="-156801.22">24883 14169 6 0,'9'-4'220'16,"-9"4"-17"-16,7-6-21 0,-7 6-19 0,9-3-21 16,-9 3-11-16,0 0-16 0,0 0-8 0,0 0-12 15,0 0-7-15,0 0 8 0,3 22-1 0,-3-22-7 16,-3 15-8-16,-3-7-2 0,5 3-8 0,-1 0-7 15,-2 1-1-15,-2 3-6 0,0-3 0 0,0 0-6 16,4-1-3-16,-4 1-6 0,-4-4 0 0,4 6-3 16,-3-7-5-16,-1 4 1 0,-2-1-3 0,-3 2-2 15,-2-3-4-15,3-3-3 0,-6 1-1 0,-2 1-2 16,-2 0-3-16,8-4 0 0,-4 0-3 0,2-1-8 0,3-3-13 16,0 2-10-16,5 1-13 0,-5-6-13 15,15 3-12-15,-19 0-20 0,19 0-10 0,-17-2-29 16,17 2-19-16,-4-8-32 0,4 8-159 0,0 0-350 0,-3-15 155 15</inkml:trace>
          <inkml:trace contextRef="#ctx0" brushRef="#br0" timeOffset="-156192.52">25116 14187 92 0,'0'0'246'0,"13"-5"-21"0,-13 5-17 16,0 0-15-16,13 5-9 0,-13-5-10 0,6 10-17 16,-6-10-9-16,6 12-13 0,-3-3-5 0,-3 2-9 15,0-11-6-15,2 13-10 0,-2-2-7 0,0-11-10 16,0 18-4-16,0-8-11 0,0-10-3 0,-2 20-8 16,-1-12-8-16,3-8-5 0,-3 17-5 0,0-10-3 15,3-7-3-15,-3 11-4 0,3-11 4 0,-4 11-10 16,4-11-2-16,0 0-2 0,-2 13 0 0,2-13-3 15,0 0 3-15,0 0-1 0,0 0-2 0,0 0-3 16,0 0-3-16,0 0-5 0,0 0-12 0,0 0-9 16,29-28-9-16,-20 18-9 0,4 0-10 0,-2-1-6 15,3-1-5-15,3-3-9 0,-1 3 2 0,-2-2 4 16,5 7 5-16,-7-7 6 0,4 3 5 0,-2 1 2 16,-1 0 6-16,-2 0 12 0,1 6 11 0,-5-3 5 15,2 2 7-15,-9 5 5 0,12-8-6 0,-12 8-1 0,13-4-3 16,-13 4 2-16,0 0-2 0,0 0 0 15,0 0 3-15,0 0 1 0,6 16 0 0,-6-16 5 16,-1 12 4-16,1-12-1 0,-5 18 5 0,-1-8 0 16,3-3 2-16,-4 6-3 0,4-1 2 0,-3-1-2 15,3-2-3-15,-3 1-2 0,5 1 1 0,1-11-1 16,-6 17-1-16,0-7-1 0,6-10 4 0,0 15-4 16,0-15 6-16,-5 13-7 0,5-13-1 0,5 12-1 0,-5-12 0 15,9 8-1-15,-9-8-3 0,10 5-6 0,-10-5-4 16,12 2-4-16,-12-2-9 0,19-3-11 0,-8-2-7 15,2-5-1-15,-1 2-2 0,5 0 1 0,-4-2-1 16,-1-4-1-16,6-3-3 0,0 0 8 0,-2 5-1 16,-2-6 6-16,2-1 7 0,-6 6 2 0,5 1 12 15,-4-2 20-15,1 4 11 0,-2-5 13 0,-1 5 9 16,-1 3 11-16,-2-1 4 0,-1 2 10 0,-5 6-13 16,11-11-4-16,-11 11-12 0,6-5-6 0,-6 5-4 15,0 0-4-15,0 0-2 0,0 0-1 0,0 0 0 16,7 21 1-16,-7-21 3 0,0 16-1 0,0-1 0 15,0-2 0-15,0 1 0 0,0 0 0 0,0 2 3 16,3-4-6-16,0 5-2 0,-3-3-1 0,0 2-1 16,0-1-2-16,0-1-1 0,0-1-1 0,5 2 1 15,-4-3-20-15,-1 0-19 0,2 2-29 0,1-2-28 0,0-2-33 16,-3-10-34-16,0 18-35 0,3-12-46 16,-3-6-193-16,3 12-456 0,-3-12 202 0</inkml:trace>
          <inkml:trace contextRef="#ctx0" brushRef="#br0" timeOffset="-155994.05">26069 14385 214 0,'16'-6'230'0,"0"4"-16"16,-1 2-11-16,3-3-15 0,2 3-16 0,8-4-17 15,-3 4-14-15,2 0-13 0,1 0-14 0,-1-1-14 16,-1 1-7-16,-1 0-5 0,2 0-16 0,-5 0-7 15,1 0-9-15,-1 2-25 0,-6-2-29 0,1 3-37 16,-7-3-44-16,-10 0-61 0,23-4-196 0,-14 2-363 16,-9 2 161-16</inkml:trace>
          <inkml:trace contextRef="#ctx0" brushRef="#br0" timeOffset="-159410.91">20694 14051 245 0,'0'0'242'0,"7"-8"-9"16,-7 8-15-16,9-4-11 0,-9 4-14 0,10-6-17 0,-10 6-15 16,14-2-11-16,-14 2-20 0,0 0-8 0,16 8-12 15,-16-8-10-15,14 8-11 0,-8-1-7 16,1 1-6-16,1 4-6 0,-2-1-9 0,0 1-2 0,1 4-7 16,-3-2-2-16,4 0-6 0,-2 3-3 0,1-5-3 15,-2 5-4-15,-2-4-4 0,1 1 2 16,-2 1-7-16,-1-4-1 0,2 0-4 0,-1 0-2 0,2-3-5 15,-4-8 4-15,2 15 2 0,-2-5-6 0,0-10 0 16,1 13-2-16,-1-13 0 0,2 11 1 0,-2-11-3 16,4 8 4-16,-4-8 0 0,0 0-1 0,0 0-3 15,0 0 4-15,8 6-3 0,-8-6 0 0,0 0-5 16,16-14-4-16,-12 4-6 0,7-1-8 0,-2 1-9 16,1-5 1-16,1 2-8 0,1-4 4 0,4-2-9 15,-5 2 4-15,2-3-1 0,-1 3 7 0,0 3-4 16,-3-2 9-16,3 3 2 0,0-1 1 0,-3-2 4 0,-2 4-3 15,3 1 1-15,-2 1 6 0,-2 3 3 16,1 1 4-16,1-1 1 0,-8 7-1 0,7-12 1 0,-7 12 0 16,11-6 1-16,-11 6-3 0,6-6 0 0,-6 6 1 15,0 0-2-15,0 0 1 0,0 0-2 0,0 0 4 16,16 11 0-16,-11-3-2 0,-5-8 7 0,5 16-4 16,-3-7 6-16,2 5-2 0,-2 0 0 0,1-3 1 15,0 2 2-15,0-1-3 0,0 1 0 0,0 2 1 16,-3-6 1-16,1 2-1 0,2 0-1 0,3-1 1 15,-4 0-1-15,-2-10 0 0,6 16 1 0,-3-7 1 16,1-2-3-16,2 0 3 0,-6-7 0 0,8 9-1 16,-2-2-1-16,-6-7 1 0,12 5-1 0,-8-1-1 15,-4-4 2-15,16 2-2 0,-16-2-4 0,17-3-2 16,-17 3-6-16,19-8-3 0,-5 1-10 0,-1 1-6 16,0-7 1-16,4 6 0 0,-4-4-1 0,2-3 0 15,-1 0-3-15,-4 0 4 0,5-4 2 0,-8 5 3 0,5-2-1 16,-1 4 4-16,4-9 3 0,-11 9 11 0,2 4 7 15,-1-2 9-15,1 0 8 0,-6 9 6 16,7-9-2-16,-7 9 1 0,6-7-5 0,-6 7-5 16,0 0 1-16,6-7-7 0,-6 7 0 0,0 0-2 0,0 0 2 15,0 0 1-15,7 17-1 0,-7-17 2 16,3 21 4-16,0-10 1 0,-1 4 4 0,-1-3-4 16,2 2-1-16,-1 3 2 0,-1-2-4 0,4 0-1 0,-2 0 1 15,3 0-1-15,-2-2-2 0,4 2 3 16,-5-1-3-16,6-3 3 0,-2 0-4 0,1 2 3 0,1-4-2 15,-1-1-2-15,0-1 1 0,-1 0-1 16,1-2-4-16,1 1-7 0,1-2-3 0,-2-1-2 0,-8-3-7 16,21 2-5-16,-11-2-4 0,-10 0-5 0,21-2-6 15,-8-3 0-15,2-1-5 0,-1-3-2 0,2-2-3 16,-1 2-5-16,3-2 8 0,-3 0-2 0,-2 0 8 16,2 0 2-16,-1-2 8 0,-1 2 10 0,-3 4 6 15,-1-3 7-15,2 2 5 0,-4 1 7 0,-1 3 10 16,-6 4-2-16,14-11 0 0,-14 11-1 0,9-2-3 15,-9 2 3-15,10-4-4 0,-10 4 8 0,0 0-7 16,15 10 1-16,-15-10 3 0,12 8 1 0,-6-1 0 16,-3 0 2-16,1 1-4 0,2 3 4 0,-1 0-5 15,1 1-1-15,0-3 0 0,1 3 1 0,-2 2-6 16,-2-4 0-16,0-3 1 0,-2 4 0 0,-1-11-5 16,5 19-13-16,-4-10-18 0,-1-9-23 0,0 18-22 15,0-18-21-15,-4 15-31 0,2-6-33 0,2-9-33 16,-6 13-204-16,6-13-424 0,-6 7 189 0</inkml:trace>
          <inkml:trace contextRef="#ctx0" brushRef="#br0" timeOffset="-159174.84">21982 13803 264 0,'2'-11'255'0,"-1"1"-17"0,-1 10-24 0,0-21-19 16,0 21-17-16,3-11-23 0,-3 11-19 0,0 0-15 15,6-10-19-15,-6 10-31 0,0 0-24 0,0 0-24 16,0 0-26-16,16 21-30 0,-11-10-15 0,-2 0-18 16,3 4-15-16,-3-3-18 0,1 1-8 15,1 5-10-15,1-1-125 0,-3 1-260 0,1-4 116 0</inkml:trace>
          <inkml:trace contextRef="#ctx0" brushRef="#br0" timeOffset="-158540.85">22137 14037 34 0,'9'6'155'0,"0"1"-1"0,5-2 6 16,-5-3-8-16,1 3-2 0,2-3-8 0,-3 6-8 15,1-5-5-15,-1 3-10 0,6-2-5 0,-4 0-7 16,-1 4-7-16,0-2-5 0,2 0-5 0,-1 2-7 16,-2 2-4-16,0-1-4 0,-2 1 1 0,1 0-6 15,1 0-1-15,-5 0-7 0,2 1-9 0,-1-5-2 0,-4 5-4 16,3-3-6-16,-1 2-3 0,-3-10-5 15,6 17-4-15,-6-10 1 0,0-7-4 0,5 10-2 16,-5-10 0-16,1 11-5 0,-1-11 0 0,5 10 2 0,-5-10-7 16,0 0 1-16,1 11 2 0,-1-11-2 0,0 0-1 15,0 0 0-15,0 0-2 0,0 0-5 0,0 0-11 16,0 0-7-16,18-23-11 0,-13 13-7 0,4-2-11 16,-2 1-7-16,2-1-3 0,2-1 2 15,-3-4-3-15,4 3 1 0,-3-3 5 0,2 4 7 0,-2-3 5 16,-2 5 3-16,4 1 9 0,-4 0 4 0,1 0 10 15,-1 4 8-15,0 1 11 0,-7 5 13 0,12-10-6 16,-6 4 1-16,-6 6 2 0,9-5-6 0,-9 5-2 16,0 0 5-16,0 0-1 0,18 11 6 0,-13-4 4 15,-5-7 2-15,3 18 2 0,1-7-4 0,-2 2-2 16,-1 0 0-16,4 3-3 0,-1-4 1 0,1 2-4 16,-1 1-1-16,0-2 1 0,-1-1-3 0,2-1 2 15,1 0-3-15,-3-2-2 0,3 1-1 0,0-1 1 16,1 0-3-16,-1-2-1 0,3 0 1 0,3 3-9 15,0-7-8-15,1 4 1 0,-1-4-11 0,3 1-5 16,-1-4-5-16,4-4-5 0,-2-2 2 0,0 1-2 16,2-1-5-16,5-7 4 0,-7 5 0 0,8-7 4 15,-3 0 2-15,-2-1 1 0,2 3 5 0,-7-1-2 16,0 4 11-16,0-1 9 0,-1 0 16 0,-1 1 13 16,-1 1 7-16,-4 1 8 0,-1 0 7 0,3 3 1 15,-9 5-8-15,8-6-5 0,-8 6-6 0,7-4-4 16,-7 4-4-16,0 0-4 0,0 0 1 0,0 0-1 0,16 15-2 15,-14-7 1-15,4 2 1 0,-3 3-1 16,0-4 2-16,0 4-3 0,3 1 1 0,-2 0-2 16,-1 0 0-16,3 1-3 0,-1 0 2 0,-2 0-4 0,6-3 1 15,-8 2-1-15,2 2-1 0,3-4-1 0,-6-3-1 16,4 2-1-16,-2 0-21 0,-1-4-13 0,-1-7-24 16,3 19-21-16,-3-11-24 0,0-8-23 0,0 17-32 15,0-17-40-15,-3 13-58 0,3-13-132 0,-7 9-412 16,7-9 183-16</inkml:trace>
          <inkml:trace contextRef="#ctx0" brushRef="#br0" timeOffset="-158371.3">23226 13752 152 0,'0'-12'234'0,"1"4"-23"0,-1 8-23 15,-1-17-29-15,1 17-40 0,0 0-36 0,-7-13-47 16,7 13-44-16,-15-1-49 0,15 1-130 0,-27 4-201 16,13 1 89-16</inkml:trace>
        </inkml:traceGroup>
        <inkml:traceGroup>
          <inkml:annotationXML>
            <emma:emma xmlns:emma="http://www.w3.org/2003/04/emma" version="1.0">
              <emma:interpretation id="{E90C7342-C72B-4F83-9801-4B3161E0C972}" emma:medium="tactile" emma:mode="ink">
                <msink:context xmlns:msink="http://schemas.microsoft.com/ink/2010/main" type="inkWord" rotatedBoundingBox="27910,14554 31524,14633 31497,15848 27884,15769"/>
              </emma:interpretation>
            </emma:emma>
          </inkml:annotationXML>
          <inkml:trace contextRef="#ctx0" brushRef="#br0" timeOffset="-155361.12">26931 13767 216 0,'-3'-11'265'0,"3"11"-7"0,0 0-12 0,-3-10-15 15,3 10-16-15,0 0-22 0,0 0-23 16,0 0-18-16,0 0-19 0,0 0-14 0,0 0-8 16,0 0-9-16,0 0-7 0,-11 29-3 0,11-14 2 15,0 5 1-15,0 4-4 0,0 4 13 0,3-3-12 16,-3 2-6-16,3 2-6 0,-1 6-4 0,-2 0-6 16,3-6-4-16,0-3-9 0,0 11-3 0,-3-12-6 0,0 1-5 15,0 0 2-15,-3-1-7 0,3-3-5 0,-3-1-6 16,0-5 4-16,-2 2-24 0,-1-1-16 0,0-2-23 15,3-1-19-15,-1 0-18 0,-5 0-30 0,4 2-27 16,-1-4-27-16,0 1-26 0,0-4-33 0,5 0-43 16,-5 1-187-16,6-10-478 0,0 11 211 0</inkml:trace>
          <inkml:trace contextRef="#ctx0" brushRef="#br0" timeOffset="-154084.02">27242 14361 104 0,'15'-4'210'0,"-1"1"-16"16,2-1-11-16,0-2-14 0,1 1-9 0,-1-1-16 15,4 1-12-15,-5 1-13 0,4-1-8 0,-6-1-10 0,4 1-11 16,-1-2-7-16,1 1-8 0,-4 2-5 16,-4-5-10-16,1 4-4 0,-1-1-9 0,0 0-1 15,-1-3-7-15,-1 6-2 0,-2-7-6 0,-4 2-6 0,-1 8 0 16,6-17-6-16,-6 17-1 0,-7-20-1 0,1 9-6 15,-3 1 2-15,-2-2-2 0,-2 2-4 0,-2 1 0 16,-1-1-5-16,-4 4 3 0,-2-4-2 0,-5 3-1 16,5 0 0-16,-4 4 3 0,-1-1 4 0,8 2 4 15,3 2 5-15,-4 2 3 0,1-2-1 0,-1 5 0 16,1-3 1-16,6 7-2 0,-2 1-3 0,-2-5 0 16,4 6 1-16,4 0-2 0,1 2 1 0,3 0-1 15,2 1-2-15,3-2-2 0,0 4 5 0,5-1-3 16,1 0 1-16,2 1-1 0,5-1 0 0,-1-1 6 15,8 3-11-15,-1-2 10 0,8-3-9 0,-5 3-1 16,4-5-2-16,-1 0 1 0,2 1 0 0,3-4 1 16,-2 0-4-16,2-6 3 0,3 2-3 0,-5-1 1 15,2-1-3-15,-2-4-4 0,0 0-3 0,2-1-1 16,-4-4 0-16,0-1 2 0,-3 1 2 0,2-1 0 16,-4 1-2-16,-3 0 2 0,-2 1-3 0,-2-4 3 15,-1 5-1-15,-2 0 4 0,-2 2 6 0,-3 0 1 16,-6 4 11-16,16-10 1 0,-16 10 3 0,10-3 0 15,-10 3-3-15,9-4-3 0,-9 4-3 0,0 0-2 0,0 0-3 16,11 0-3-16,-11 0-1 0,0 0 2 0,0 0-2 16,6 11 0-16,-6-11 0 0,0 14 0 15,0-14 0-15,0 17 2 0,0-17-4 0,0 14 3 16,0-4 7-16,0-10-9 0,0 14 2 0,3-4-4 0,-3-10 3 16,0 15 2-16,0-15-1 0,0 12 0 0,0-12 1 15,4 11-2-15,-4-11-1 0,5 9 3 0,-5-9-2 16,0 0 0-16,1 7-4 0,-1-7-5 0,0 0 1 15,0 0-10-15,18 0-8 0,-18 0-9 0,17-7-5 16,-4 0-7-16,0-1-8 0,-1 0-8 0,2-5 0 16,5 0-5-16,-5 2-1 0,-1-2 5 0,6-3 8 15,-4 4 5-15,-1 1 8 0,2-1 10 0,-6 1 8 16,4-1 12-16,-2 2 7 0,1 4 7 0,-2-3 4 16,-7 6 10-16,4-1-2 0,-8 4-1 0,10-9 0 15,-10 9-6-15,9-5 0 0,-9 5-2 0,0 0-2 16,0 0-2-16,0 0 0 0,0 0 3 0,16 15-4 15,-13-10 2-15,2 5-3 0,-4-2 3 0,-1-8 0 16,5 18-2-16,1-12 0 0,1 2 0 0,-4 3 2 16,0-3-4-16,-3-8 5 0,14 11-1 0,-8-3-1 15,3-4-1-15,0 3 3 0,1-4-2 0,0 1 0 16,5-3 4-16,0 1-4 0,3-2-1 0,3 4 1 16,-2-8 0-16,-2 2-1 0,2-1-3 0,1 1 6 15,-1-1-7-15,6-4 3 0,1 3-5 0,-2-6-3 16,1 4-2-16,0-2-1 0,1-2 2 0,-10 3-2 0,2 2 0 15,-3 3 0-15,-5-2 1 0,1 4 1 16,-11 0 3-16,18-6-4 0,-18 6-2 0,10-3 1 0,-10 3 1 16,0 0-3-16,16 2 3 0,-16-2-4 0,6 7 6 15,-6-7 1-15,9 10 0 0,-4-2 1 0,1-1 1 16,1 1 1-16,2 1 3 0,0-2 1 0,2 0-2 16,2 3 2-16,0 2 0 0,5-6 4 0,0-2-4 15,2 3 1-15,2-1 0 0,3 1-3 0,-5-5 2 16,7 3 1-16,-8-1-2 0,6-4 0 0,-5 0 0 15,-1-2 7-15,0 0-9 0,-2 1 2 0,-1-3-1 16,-5 0-5-16,1-3-2 0,-2-1-8 0,-4 1-2 16,0 1-4-16,-6 6-2 0,0-19-3 0,0 19 0 15,-7-20 0-15,-5 10-1 0,0 2-5 0,-5-2-1 16,-2 5 1-16,-8-1 4 0,8 3 4 0,-5-1 1 16,0 2 1-16,2 4 2 0,4-1 2 0,-2 5 3 15,2-2 0-15,1-1-1 0,0 7 2 0,4-2 2 16,1 2 3-16,-2-3-1 0,5 4 1 0,-1 2-1 15,1 0 4-15,3 2-1 0,0-1 0 0,-1-3 3 16,4 7-4-16,1-5 9 0,2 9-2 0,2-4 2 16,-2 1 1-16,3 4 3 0,0 0 4 0,1 2 4 15,1 0 2-15,-1-2-2 0,-1 2 0 0,3-3-1 0,-3 4 5 16,1-1 1-16,2-4 4 0,-3 2 3 0,5-5 4 16,-2 4 1-16,-3-7 3 0,0 3-7 15,4-2-1-15,-5 3-2 0,2-3-1 0,-4-1-3 16,3 0-2-16,0-3-5 0,-3 3 1 0,0-7-2 0,0-8 3 15,0 18-1-15,0-18 0 0,-6 12 0 0,6-12-2 16,-9 11-1-16,9-11 2 0,-10 5-5 0,10-5 1 16,-8 6-9-16,8-6-17 0,0 0-26 0,-13-2-20 15,13 2-25-15,0 0-36 0,0 0-27 0,-8-20-213 16,8 20-392-16,2-23 174 0</inkml:trace>
          <inkml:trace contextRef="#ctx0" brushRef="#br0" timeOffset="-153185.8">29314 14424 126 0,'0'0'206'0,"7"-14"-15"0,-2 5-16 0,5 4-14 0,4-3-15 16,-2-1-14-16,7 1-11 0,-1-1-12 0,3 1-7 16,-2-2-10-16,3-1-13 0,4 2-2 0,-2-6-9 15,4 3-8-15,6-4-4 0,-8 1-8 16,-1 0-4-16,-1-2-6 0,12-3 2 0,-4-4-9 0,-2 1-6 15,0 1-4-15,1-4-3 0,-7 10-6 0,-3-4 3 16,3 0-4-16,-6 1-1 0,1 1 3 0,1 3-8 16,-2-3 3-16,-8 5-2 0,2 2-2 0,1 0 1 15,-7 2-4-15,5 3 4 0,-5 1 9 0,-6 5 4 16,7-10-6-16,-7 10-3 0,8-8 0 0,-8 8-4 16,0 0 1-16,0 0-3 0,0 0 2 15,0 0 2-15,0 0 4 0,-18 39 7 0,10-20 5 0,-1 1 5 16,-3 2 8-16,4 5 3 0,-4-1 6 0,0 0-1 15,3 2 3-15,-3 4-5 0,1-4-4 0,1-6 3 16,4 3-7-16,-5 1-5 0,6-2-3 0,0-6 1 16,1 6-1-16,2 1-3 0,-2-5-1 0,4-2-3 15,1-2 3-15,2 0-5 0,0-3 1 0,3 3-1 16,1-4 0-16,1-2-1 0,2 1 1 0,-1 0-3 16,5-2-1-16,-1-1-3 0,5-5 2 0,1 4-1 0,2-3-3 15,5-4 2-15,2 0-1 0,3-4-3 0,1 2 1 16,-2-5-4-16,2 3 3 0,-3 3-3 15,0-6-2-15,-2 4 1 0,-1 2 1 0,-2-1-2 16,-7 2 4-16,1 0-7 0,-3 2 0 0,3-2 0 0,-4 1-2 16,-1 5-1-16,-3-2 5 0,4 3-3 15,-5 2 8-15,1 3-10 0,-4 3 3 0,0 1 6 16,-1-5-18-16,-4 8-26 0,1 4-32 0,-5 2-39 16,-3 0-46-16,0-2-65 0,-6 2-209 0,0-4-466 0,1 0 206 15</inkml:trace>
          <inkml:trace contextRef="#ctx0" brushRef="#br0" timeOffset="-153735.31">29633 13907 142 0,'6'-6'228'0,"-6"6"-18"16,0 0-25-16,0 0-16 0,0 0-3 0,0 0-4 16,0 0 0-16,0 31-7 0,-2-15-8 0,-1 3-10 15,2 5-3-15,-1 1-4 0,-1-1-8 0,2 4-2 16,-2-2-5-16,3 3-1 0,0 0-4 0,-6 6-6 16,2-10-16-16,2 2-8 0,-2 0 0 0,1 0-13 15,-2 0-4-15,4-3-10 0,-5 1-2 0,-2 2-5 16,7-4-4-16,-5 0-6 0,0 0 1 0,-2 0-10 15,4 0-29-15,-2 0-16 0,0-7-22 0,4 0-14 16,-2 2-23-16,-3-4-32 0,1 3-33 0,1-3-35 16,1-4-33-16,-2 5-233 0,3-8-479 0,0 2 213 15</inkml:trace>
        </inkml:traceGroup>
      </inkml:traceGroup>
      <inkml:traceGroup>
        <inkml:annotationXML>
          <emma:emma xmlns:emma="http://www.w3.org/2003/04/emma" version="1.0">
            <emma:interpretation id="{18BDE3FE-CFAD-47E2-9979-BEE9FD0A6AA3}" emma:medium="tactile" emma:mode="ink">
              <msink:context xmlns:msink="http://schemas.microsoft.com/ink/2010/main" type="line" rotatedBoundingBox="4501,15589 7355,15579 7358,16481 4504,16491"/>
            </emma:interpretation>
          </emma:emma>
        </inkml:annotationXML>
        <inkml:traceGroup>
          <inkml:annotationXML>
            <emma:emma xmlns:emma="http://www.w3.org/2003/04/emma" version="1.0">
              <emma:interpretation id="{91217DFB-77AE-4E2F-9CEF-65E1F564D321}" emma:medium="tactile" emma:mode="ink">
                <msink:context xmlns:msink="http://schemas.microsoft.com/ink/2010/main" type="inkWord" rotatedBoundingBox="4501,15589 7355,15579 7358,16481 4504,16491"/>
              </emma:interpretation>
            </emma:emma>
          </inkml:annotationXML>
          <inkml:trace contextRef="#ctx0" brushRef="#br0" timeOffset="-151149.34">3492 15558 226 0,'-13'-6'246'0,"13"6"-23"0,-12-3-26 16,12 3-20-16,0 0-20 0,0 0-15 0,0 0-15 16,0 0-11-16,0 0-13 0,52 5-8 0,-19-5-7 0,4 4-15 15,6-2-4-15,6 0-7 0,2 0-8 0,-2 1-2 16,2-2-6-16,-3 0-2 0,-4 2-7 16,1 0-5-16,-15-2-3 0,10 2 0 0,-10 1-6 0,-3-1-1 15,-6-3-3-15,-2 3-3 0,1-1-1 16,-5-2-2-16,2 2-2 0,-3 1-1 0,-4-3-1 15,4 2-1-15,1-2 3 0,-5 2-6 0,5-2-1 0,-2 4 1 16,4-4-2-16,-2 2 1 0,3 2 0 0,-2 0-1 16,6-4 1-16,1 4 2 0,4-2 0 0,1 2 0 15,-3-8 1-15,2 9 5 0,0-6 1 0,-2-3-2 16,1 4-1-16,-7-3 1 0,3 0 1 0,-5-1-1 16,-2 0 1-16,0 2-4 0,-2-4 1 0,4-1 0 15,-7 2-2-15,6-3-1 0,-5 2 0 16,-2 3 3-16,1-1-2 0,-4-1-2 0,6-6 0 0,-9 2 1 15,3 3-3-15,-3-5 1 0,-3 11 0 0,0-18-4 16,0 18 6-16,-9-18-3 0,2 9-3 0,-2-4 2 16,-5 4-2-16,-2-4-1 0,2 4 0 0,-5 1 1 15,0 0 0-15,-5 0 2 0,-2 0-4 0,-2 5 4 16,1 1-1-16,2-4-1 0,-3 6 3 0,1 3-1 16,1 0 0-16,1 1 2 0,4-2-5 0,3 3 1 15,-1 5-2-15,4 1 2 0,3-2 0 0,-1 3 2 0,1 2-4 16,4 0 2-16,2 2-16 0,-1-1-22 0,5 1-19 15,1-1-24-15,2-1-16 0,1 1-25 16,5-2-28-16,-1-1-35 0,0-2-164 0,8-3-378 0,-1 2 168 16</inkml:trace>
          <inkml:trace contextRef="#ctx0" brushRef="#br0" timeOffset="-151799.64">3719 14857 67 0,'-2'-19'200'15,"2"19"-14"-15,2-15-11 0,-2 15-9 0,0-15-9 0,0 15-8 16,0 0-10-16,-2-16-7 0,2 16-8 0,0 0 0 15,0 0-9-15,-3-13-8 0,3 13-11 0,0 0-7 16,0 0-10-16,0 0-9 0,0 0-12 0,0 0-3 16,0 0-3-16,0 0 7 0,0 0-6 0,0 0 12 15,-1 37-5-15,5-17 2 0,-4 4 6 0,0 11-1 16,3-7-6-16,3 10-5 0,-4-3-3 16,2 4-6-16,-1-2-3 0,2 1 1 0,2 0-6 0,3-1-2 15,-1-2 0-15,3-2-3 0,-4-3 1 0,-2 4-4 16,0-6-4-16,0-2-2 0,-3 0-4 0,3-2 0 15,0-2 2-15,0 2-5 0,-2 0-5 0,-2-6-1 0,-1-2 0 16,2-1 0-16,-3 1-1 0,3-3 7 0,-3 1-8 16,1-1 4-16,-1-3-5 0,2 1 2 15,-2-11-10-15,-2 18-15 0,4-11-21 0,-2-7-15 16,0 13-26-16,0-13-16 0,3 12-15 0,-3-12-18 0,0 0-12 16,0 0-20-16,0 13-15 0,0-13-20 15,0 0-35-15,0 0-135 0,0 0-391 0,0 0 174 0</inkml:trace>
          <inkml:trace contextRef="#ctx0" brushRef="#br0" timeOffset="-151004.72">4976 15345 45 0,'0'0'223'0,"0"0"-4"15,0 0-9-15,0 0-13 0,0 0-15 0,3 32-13 16,-3-32-16-16,0 22-16 0,3-11-11 0,1 4-15 16,-4-4-10-16,3 2-10 0,-3-1-10 0,0 2-4 15,3-1-9-15,-1 2-6 0,2-2-4 0,4-4-23 16,-8 0-18-16,6-2-26 0,-5 3-24 0,5-1-26 15,-3-2-19-15,-3-7-25 0,14 5-25 0,-5-1-31 16,-9-4-141-16,16 0-323 0,-16 0 144 0</inkml:trace>
          <inkml:trace contextRef="#ctx0" brushRef="#br0" timeOffset="-150693.55">5340 15300 23 0,'0'0'166'0,"10"14"-13"0,-7-7-4 0,-3-7-16 16,9 20-6-16,-6-11-11 0,0 0-7 0,-1 0-10 15,-2-9 0-15,6 22-8 0,-3-13-8 16,-3-1-7-16,3 0 3 0,0 3 4 0,-3 1 0 0,0-12 2 16,-6 19-4-16,0-11 2 0,-2 3 3 0,2-2-7 15,0 0 0-15,-1 0-5 0,-8-2-1 16,1 3-6-16,-3-3-2 0,2 2-6 0,-2-4-2 0,1 3-1 15,-4-1-6-15,-5 1-2 0,6-4-6 0,2-1 0 16,-2 2-5-16,0-3-2 0,1-1-5 16,3 2-2-16,1-2-1 0,2-1-6 0,12 0 0 0,-16 4-5 15,16-4-22-15,-16 0-28 0,16 0-31 0,-14 2-36 16,14-2-40-16,0 0-42 0,0 0-231 0,0 0-448 16,0 0 199-16</inkml:trace>
          <inkml:trace contextRef="#ctx0" brushRef="#br0" timeOffset="-150349.7">5619 15418 91 0,'0'0'190'16,"12"12"-18"-16,-8-4-9 0,2-1-11 0,0 2-8 0,-3 0-6 15,3-2-6-15,1 3-16 0,-4-2-7 0,2 2-2 0,4 1-6 16,-3-6-5-16,-2 4-5 0,-4-9-10 15,12 11-4-15,-9-4-8 0,3-1-6 0,-6-6-3 16,8 7-8-16,-8-7-1 0,9 8-5 0,-9-8 0 0,7 3 1 16,-7-3 8-16,0 0-1 0,0 0-4 0,16-1-7 15,-16 1-5-15,0 0-3 0,12-19-4 16,-4 10-3-16,1-4-3 0,-2-1 1 0,2-3-5 16,5-7 0-16,-7 1-2 0,11-10-5 0,-5 8 3 0,-1-2 2 15,8-5 10-15,4-3 5 0,-8 4 15 0,3-4 1 16,1 6 1-16,-4 5-1 0,4 6 1 15,-1-1-10-15,-10 7-9 0,4-2 0 0,1 4-4 0,-5 3-9 16,4 0-16-16,-4 3-27 0,-9 4-26 0,16 1-35 16,-16-1-35-16,11 10-44 0,-5 0-53 0,-6 3-234 15,0 0-486-15,0 3 215 0</inkml:trace>
          <inkml:trace contextRef="#ctx0" brushRef="#br0" timeOffset="-150130.29">6208 15516 122 0,'16'-2'327'0,"-16"2"-22"0,14-5-25 15,-14 5-22-15,12-3-21 0,-2 0-21 0,-10 3-15 16,16-5-11-16,-16 5-6 0,11-6-15 0,-11 6 0 0,9-4-11 16,-9 4-10-16,10-5-10 0,-10 5-2 15,0 0-18-15,9-7-11 0,-9 7-10 0,6-8-7 16,-6 8-13-16,0 0-17 0,0 0-45 0,0 0-45 0,0 0-57 15,0 0-53-15,0 0-48 0,0 0-59 0,0 0-272 16,-36 8-562-16,20 1 250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34.7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1109 171 44 0,'0'0'115'16,"0"0"1"-16,0 0-11 0,0 0-1 0,0 0-7 0,0 0 5 16,0 0-13-16,0 0-2 0,0 0 0 0,0 0-7 15,0 0-2-15,0 0-4 0,0 0 1 0,0 0-4 16,0 0-4-16,0 0-2 0,0 0 2 0,0 0-4 15,0 0-2-15,0 0 1 0,0 0 1 0,0 0-2 0,0 0-4 16,0 0-2-16,0 0 1 0,0 0-5 16,0 0-7-16,0 0 0 0,0 0-6 0,0 0 2 15,0 0 4-15,0 0-5 0,0 0 4 0,0 0-5 16,0 0-1-16,0 0-6 0,0 0-1 0,0 0-4 16,0 0 0-16,0 0-4 0,0 0 3 0,0 0-6 15,0-17 2-15,0 17 2 0,0 0-2 0,0 0-4 16,0 0 0-16,-3-10 0 0,3 10-1 0,0 0-4 0,0 0 0 15,-4-9 2-15,4 9-1 0,0 0 2 0,0 0-1 16,-9-8 0-16,9 8-6 0,0 0 2 0,-8-7 0 16,8 7-3-16,0 0 0 0,-12-8 0 0,12 8 0 15,-7-7-4-15,7 7 2 0,-9-7-2 0,9 7 6 16,-11-7-5-16,11 7 7 0,-13-7 1 0,13 7 0 16,-12-6-1-16,12 6-1 0,-13-5-4 0,13 5 1 15,-9-7-1-15,9 7 0 0,-17-10-3 0,10 8 2 16,-2-2-1-16,9 4 2 0,-17-7-2 0,9 4 0 15,8 3-3-15,-20-5 0 0,20 5-2 0,-13-7 1 16,13 7-2-16,-20-3 3 0,11 2 1 0,9 1 0 16,-16-3-1-16,16 3 0 0,-13-5-1 0,2 3-2 0,11 2 4 15,-13 0-1-15,13 0-1 0,-15-4 0 0,15 4-1 16,-17-1 1-16,17 1 1 0,-19-4-1 16,19 4 0-16,-13-2 1 0,13 2-1 0,-23-2 1 0,13 2-4 15,10 0 2-15,-20 0-1 0,8 2 1 0,12-2 0 16,-13-3 3-16,13 3-4 0,-19 1 3 0,19-1-1 15,-20 0 1-15,10 2 0 0,10-2 2 0,0 0-3 0,-23-2-3 0,23 2 5 0,-16 2-4 0,16-2 2 32,-13 0-1-32,13 0-1 0,-18 4 3 0,7-2-2 15,1-1 2-15,10-1-1 0,-17 0 1 0,17 0-3 0,-19 4 2 16,7-4 0-16,12 0-1 0,-19 0-3 0,19 0 7 16,-20 2-3-16,7-2 0 0,13 0 0 15,-19 4 2-15,5-3-1 0,2 1-3 0,-1 0 3 0,2 1-1 16,11-3 1-16,-22 4 0 0,13-4-1 0,0 6-1 15,9-6-1-15,-22 2 0 0,13 0 4 16,9-2 2-16,-20 3-1 0,13-1 0 0,7-2-3 0,-18 7 3 16,12-5-1-16,6-2-2 0,-16 9 3 0,5-7 5 15,11-2-5-15,-12 4 2 0,3-1-3 16,9-3 0-16,-10 10-1 0,1-7 4 0,9-3-6 0,-11 11 2 16,2-5 2-16,2-1-1 0,7-5 4 0,-13 13-3 15,10-8 4-15,-3 1-2 0,6-6-2 0,-11 14 2 16,5-7 0-16,3 3-2 0,-3-3 0 0,2 3 2 15,-4-1-2-15,5 2 6 0,-6 1-1 0,6-2 1 16,-1 1 0-16,1 1-3 0,-3 0 0 0,3 0-1 16,0 1 0-16,-4 0 5 0,5-2-7 0,-2 1 8 0,1 0-5 15,0-1 1-15,0 3 0 0,-2-3 2 0,5-11-1 16,-6 20 2-16,3-9-6 0,0-1 1 0,2 4 1 16,-1-2-1-16,-2-2-1 0,2 3 1 0,-2 1 0 15,4-3 2-15,0 0-5 0,-6 3 8 0,6-1-2 16,-2-2-2-16,2 6 1 0,-1-4 2 0,1 0 3 15,0-13-1-15,-3 25 0 0,3-9 4 0,0-5-5 16,0 4-1-16,0-6 2 0,3 6-4 0,-3-2 5 16,0-13 0-16,0 20-1 0,1-13 3 0,1 4 0 15,-2-11 1-15,3 24-4 0,0-17 3 0,-3 3-5 16,0-10 4-16,4 18-1 0,-2-11-1 0,-2-7-3 0,4 17-2 16,-4-9 6-16,3 5-4 0,0-6-2 0,0 5 7 15,-1-2-8-15,2-2 4 0,1 0-6 16,-2 6 3-16,0-5-5 0,0-1 7 0,-2 3-2 0,4-3 0 15,-2 2-3-15,4 2 3 0,-5-4-3 0,2-1-1 16,1 5 3-16,0-2-3 0,-2-3 4 0,3-1 4 16,0 2-5-16,2 2 1 0,-2-3-2 0,1 3-1 15,-1-3 5-15,2 0 6 0,2 4 0 0,-1-5 4 16,2-1-7-16,-4 4 2 0,5-3 5 0,3 1 2 16,-3 0 3-16,-5-1-8 0,10-3 4 0,-1 1 2 15,-1 0-4-15,0 1 4 0,3 0 1 0,0 0-9 16,-2-4 7-16,3 1-2 0,-1 1-9 0,-1 1 6 15,2-3 2-15,-5 0-3 0,2 3-2 0,-1-4 1 0,-2 0-7 16,1 0 3-16,-2 0-1 0,-12 0 5 16,21 2-11-16,-8-2 3 0,-1 0 1 0,-12 0 6 15,22-2-2-15,-22 2-6 0,18 0 4 0,-9 0-7 0,3 0 3 16,-12 0 2-16,19 0-4 0,-8-4 6 0,-11 4-7 16,19-1-3-16,-8 0 17 0,-11 1-17 15,19-2 4-15,-7 0 2 0,-2 1-3 0,-10 1 0 0,23-4-1 16,-14 4-3-16,-9 0 7 0,19-3-6 0,-8 0 5 15,-11 3-3-15,19-1 1 0,-9-3-2 0,-1 2 2 16,-9 2 6-16,23-4-8 0,-16 1 6 0,-7 3-4 16,17-2 1-16,-8-1-6 0,-9 3 11 0,16-4-6 15,-9 0 1-15,-7 4-4 0,18-4 4 0,-18 4 7 0,14-3-9 16,-14 3 2-16,16-7 8 0,-10 5-11 0,-6 2 1 16,16-6 3-16,-10-1 7 0,-6 7-9 15,17-7 2-15,-7 5-2 0,-1 0-1 0,-9 2 1 0,17-7 0 16,-10 0-3-16,2 4 7 0,-9 3-4 0,19-7-2 15,-13 3 0-15,5 1 4 0,-11 3-5 0,16-6 4 16,-10 1 13-16,-6 5-15 0,14-7-1 0,-8 3 5 16,-6 4-7-16,10-6 4 0,-10 6 3 0,0 0-4 0,12-7 0 0,-12 7 0 15,10-7 22-15,-10 7-32 16,8-6 10-16,-8 6 0 0,6-8-1 0,-6 8-4 16,9-14 8-16,-9 14-4 0,6-3 9 0,-6 3-10 15,7-8 1-15,-7 8 16 0,6-14-15 0,-1 8 2 16,-5 6 3-16,4-11-9 0,-4 11 2 0,8-13 3 15,-5 6 3-15,-3 7-5 0,6-14-1 0,-2 8 4 16,-1-3-4-16,-3 9-4 0,6-16 10 0,-3 10-6 16,-3 6 0-16,10-9 0 0,-7 0 1 0,-3 9 6 0,3-12-6 0,0 5-3 0,-3 7 4 0,5-12-3 15,-2 5 4 1,-3 7-4-16,3-12 1 0,-3 12 4 16,6-14-5-16,-5 8 2 0,-1 6 6 0,2-15-7 0,-2 15 3 15,0-11-6-15,0 11 7 0,4-14-1 16,-4 14 1-16,-1-13-3 0,1 13 3 0,1-11-5 0,-1 11 5 15,3-14 0-15,-3 14-1 0,0-13-3 0,0 13 1 16,3-12-2-16,-3 12 1 0,3-14-2 0,-3 14 4 16,0-13-1-16,0 13-2 0,0 0 7 0,3-16-5 15,-3 16 5-15,0-13 5 0,0 13-12 0,0 0 0 16,0-12 0-16,0 12 4 0,0 0 4 0,0-15-1 16,0 15-2-16,-3-11-5 0,3 11 3 0,0 0 1 0,0-18 1 15,0 18-2-15,0-13 0 0,0 13-8 16,0 0 4-16,-6-15 7 0,6 15-1 0,0-10-3 15,0 10-8-15,-4-12 8 0,4 12-2 0,-5-12 15 0,5 12-13 16,-4-14-3-16,4 14 5 0,-3-10-7 0,3 10 7 16,0 0 1-16,-3-15-2 0,3 15-1 0,-3-11-2 15,3 11 2-15,0 0 2 0,-5-11 2 0,5 11-6 16,0 0 3-16,-1-14 6 0,1 14-9 0,0 0 3 16,-5-12 1-16,5 12-2 0,0 0 1 0,0-14 4 15,0 14-3-15,0 0-5 0,-3-11 3 0,3 11 1 16,-3-10-3-16,3 10 3 0,0 0-4 0,-3-15 3 15,3 15-3-15,-6-10-3 0,6 10 6 0,-4-9 1 16,4 9-1-16,-6-12-1 0,6 12-3 0,-9-11-5 16,5 5 3-16,4 6-5 0,-11-7 6 0,11 7 2 15,-12-10-5-15,12 10 4 0,-10-8 2 0,4 4 1 0,6 4 0 16,0 0-3-16,-14-12-1 0,14 12 1 0,-9-5 2 16,9 5-1-16,0 0 0 0,-9-5-4 0,9 5 3 15,0 0-1-15,-10-9 4 0,10 9 2 0,0 0-3 16,-7-7 4-16,7 7-10 0,-6-4-2 0,6 4-1 15,0 0-7-15,0 0 2 0,-14-10 0 0,14 10 0 16,-9-7-2-16,9 7-2 0,-13-3 5 0,13 3-5 16,-15-4 0-16,15 4 4 0,-16 0-2 0,16 0 1 15,-14-3 1-15,14 3-2 0,-13-1 1 0,13 1-7 0,0 0-1 16,-17-2-11-16,17 2-6 0,-10-1-17 16,10 1-11-16,0 0-15 0,0 0-15 0,0 0-14 15,-15 8-12-15,15-8-11 0,-6 6-12 0,6-6-14 0,-8 11-36 16,3-5-221-16,5-6-454 0,-11 9 201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38.2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340 229 123 0,'0'0'148'16,"0"0"-6"-16,-11 3-7 0,11-3-7 0,-11 4-10 15,11-4-8-15,-10 2-5 0,10-2-8 0,-9 8 1 16,9-8-2-16,-14 7-6 0,14-7-5 0,-12 6-5 16,5-3 0-16,7-3-6 0,-19 9 3 0,11-7-5 15,-4 4-13-15,6 1 0 0,-4-2-1 0,-2 5 0 0,-2-3-1 16,1 0-4-16,1 3-4 0,-1-2-1 15,5-1-7-15,-2-1 2 0,1 4-1 0,-2-3 2 16,2-2-4-16,3 5-1 0,2-3-2 0,-1 1-2 16,-2-2-5-16,0 8 3 0,1-6-3 0,0 0 2 0,1 2-4 15,1-4-5-15,4-6 2 0,-8 18-1 0,5-9-3 16,0 1 2-16,3-10-2 0,-10 18-2 0,7-11 0 16,0 7-3-16,0-3-1 0,0 0 2 0,3 1-1 15,-3 2 0-15,-2-5-1 0,5-9-2 0,0 24 0 16,-3-10 2-16,3-4-6 0,-3 3 5 0,3-13-4 15,0 24 6-15,0-13-7 0,3-3 3 0,-3 5-1 16,0-13 3-16,-3 18-3 0,6-7-3 0,0 1 6 0,-3-1-5 16,5-3-1-16,-1 3 3 0,1-3-5 15,-5 3-1-15,0-11 2 0,6 22-1 0,-3-13-1 16,1-1 0-16,-2 3 1 0,2-4 2 0,-1 1 0 0,3 2-2 16,-1-4-1-16,-2 2-1 0,3-1 1 0,-6-7-2 15,9 16 6-15,-5-8-5 0,2 2 3 0,1-3-1 16,-1 0 5-16,0 3 1 0,3-6-1 0,2 6-2 15,2-2 1-15,-7 0-1 0,8 0 2 0,-1 0 3 16,-7-1-6-16,7 1 5 0,2 0-4 0,-1-1-3 16,-5-1 1-16,3 0 1 0,-3-1-3 0,5-2 1 15,-3 3-1-15,2-1-1 0,1-3 0 0,-5 5-1 16,4-4 3-16,1 1 0 0,-6-1 0 0,6 1-4 0,-1-3 4 16,2 2-3-16,2 0 0 0,-4-2 1 15,-1 3 1-15,1-7-1 0,4 8 0 0,-1-5-2 16,-2 0 1-16,1 0 2 0,-2 0-1 0,3 0 4 0,1-2-2 15,-1 4 2-15,2-2-3 0,0-2 0 16,-2-1 2-16,1 3 2 0,-2-2-7 0,-2-1 3 16,7 3 4-16,-7-3 0 0,3 2-3 0,1-2-1 0,-2 0-3 15,-2-1 8-15,3 3-5 0,-1-5 2 0,0 2 0 16,0 2-3-16,2-3 4 0,-4-1-3 0,2 2 1 16,-2-3-6-16,1 4 3 0,-1-1 8 0,1 0-7 0,-2-3-6 0,1 1 9 15,-4-1 1-15,1 2-3 16,5-6 1-16,-4 5-1 0,-4-1 1 0,5-4-2 15,-1 1 1-15,-1 0 0 0,-1-1-3 0,1 5 4 16,-4-1 3-16,3 0-4 0,-3-4 0 0,2 0-1 16,4-2 2-16,-5 1-6 0,-1 4 0 0,2-3 3 0,-2-1-2 15,2 4 2-15,-3-5-5 0,1 2 4 0,0 2 1 0,-2-2-3 0,-1 4 2 0,3-8-1 32,-1 2-3-32,-1 6 1 0,1-4 1 0,1-3 4 0,-2 2 1 15,2-2-7-15,-3 3 2 0,5 1 3 0,-5-4-3 16,3 2-3-16,-4 0 2 0,1 0 1 0,2 2 6 15,-2-1-4-15,3-1-1 0,-6 1 2 0,6 2-6 16,-6-2 3-16,7-1 0 0,-2 1-2 0,-4-3 4 0,2 8 1 16,-3 6-4-16,3-19 5 0,-3 19 9 0,2-13 5 15,-2 13 4-15,1-14-2 0,-1 14-4 16,3-10 5-16,-3 10-2 0,2-15 1 0,-2 15-10 16,0-13 4-16,0 13-4 0,0-14 3 0,0 14-9 15,0-17 3-15,0 17-9 0,-2-15 5 0,2 15-5 16,-4-15 6-16,2 5-1 0,2 10-1 0,-7-17-6 15,2 7 7-15,1 1 1 0,4 9-10 0,-9-16 6 0,7 8 2 16,-4 1-2-16,6 7-1 0,-6-16-1 16,1 9 2-16,5 7 1 0,-14-14-7 0,11 7 8 15,3 7-2-15,-10-13 0 0,4 5 3 0,6 8-5 0,-9-10-4 16,4 4 6-16,5 6-2 0,-9-11-4 0,5 4 9 16,4 7-7-16,-9-10 6 0,9 10-1 0,-5-14-2 15,-1 9-4-15,6 5 6 0,-8-11-2 0,8 11 0 16,-8-12-3-16,8 12 4 0,-9-11 1 0,3 6 1 15,6 5-2-15,-9-10 8 0,9 10-16 0,-10-10 7 16,5 4 1-16,5 6-1 0,-12-10-8 0,12 10 7 16,-9-8-2-16,9 8 1 0,-10-7 0 0,10 7-4 15,-9-6 3-15,9 6 3 0,-12-9 0 0,12 9 0 0,-9-6 10 16,9 6-13-16,-10-7-1 0,10 7 5 0,-12-3-1 16,12 3-2-16,-11-5 0 0,11 5 2 0,-12-6 1 15,12 6-6-15,-16-4 7 0,16 4 1 0,-16-3-5 16,16 3-2-16,-20-3 4 0,20 3 0 0,-19-3-2 15,10 1-1-15,9 2 4 0,-25-2 0 16,10 2 0-16,-3 0-3 0,0 0 3 0,1-1 0 0,0 1-3 16,-3 0 2-16,1 1 1 0,2 1-2 0,-2 0 6 15,3 0-6-15,-1-1 4 0,-2-1-6 0,-1 3-7 0,4-1 5 16,-3 3-2-16,2-5-6 0,1 3-6 16,-4 1-3-16,7 0-2 0,-3 3-9 0,1-1-9 15,-2-3-12-15,5 6-13 0,-1-3-16 0,-4 0-14 0,1 3-19 16,0 1-16-16,-1 0-19 0,4 3-14 0,-7 1-10 15,6-1-46-15,-6 2-196 0,-4-1-452 0,5 0 199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38.8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55-10 170 0,'6'-7'221'0,"-6"7"-15"0,0 0-10 15,0 0-10-15,0 0-5 0,0 0-13 0,0 0-3 16,0 0-14-16,0 0-11 0,0 0-15 0,0 0-11 15,0 0-11-15,0 0-11 0,0 0-9 0,0 0-6 16,0 0-9-16,0 0-6 0,0 0-6 0,0 0-2 16,-19 29-3-16,16-22-3 0,-3 4-3 0,0 2-3 0,1-4-2 15,2 0 2-15,0 5-6 0,0-1 4 0,1 1-5 16,-1 0 1-16,1-3-4 0,-4 3-5 16,6-3-2-16,-3 4-2 0,3-15-1 0,3 22-1 0,-6-13 0 15,6 0-1-15,-3 6-3 0,3-5-1 0,-3-10-2 16,5 17 3-16,-2-10-8 0,-3-7 8 0,2 17-7 15,4-10-1-15,-3 1 0 0,2-2-2 0,1 2-1 16,-6-8 3-16,9 13-2 0,-3-6 1 0,1-3-3 16,-7-4 0-16,11 9 1 0,-5-7 0 0,-6-2 0 0,13 7 3 15,-7-3-3-15,-6-4-3 0,19 3 4 16,-19-3-5-16,17 3 1 0,-17-3 6 0,18 0-11 16,-6-3 6-16,-12 3 0 0,15 3-2 0,-15-3-2 0,19-4-7 15,-9 2-4-15,-10 2-7 0,20-4-6 0,-11 3-10 0,-9 1-4 0,13-2-8 16,-13 2-8-1,14-4-6-15,-14 4-13 0,9-2-13 0,-9 2-6 0,0 0-16 16,10-5-18-16,-10 5-19 0,0 0-15 0,3-11-50 16,-3 11-151-16,0 0-390 0,-3-15 173 0</inkml:trace>
  <inkml:trace contextRef="#ctx0" brushRef="#br0" timeOffset="648.05">-52 175 166 0,'0'0'212'0,"16"-1"-16"0,-2-1-21 15,2 2-6-15,2-3-16 0,0 3-14 16,-2-2-13-16,4-2-11 0,-1 3-15 0,0-2-8 0,1 3-15 16,-4-3-13-16,1 3-24 0,-2 2-27 0,-2-1-36 15,-1-1-35-15,-2 3-51 0,-10-3-166 0,17 0-297 16,-5 1 132-16</inkml:trace>
  <inkml:trace contextRef="#ctx0" brushRef="#br0" timeOffset="424.15">81-43 49 0,'0'0'215'15,"0"0"-15"-15,-9-4-14 0,9 4-13 0,0 0-14 16,0 0-7-16,0 0-10 0,0 0-8 0,0 0-3 16,0 0-1-16,0 0-6 0,0 0-8 0,0 0-1 15,0 0-4-15,0 0-10 0,32 0 0 0,-32 0-2 16,17 0-7-16,-17 0-3 0,22 0-7 0,-13 3-5 0,5-3-8 16,-1 1-4-16,2 1-5 0,-5-2-11 15,-10 0 4-15,29 1-9 0,-19-4-3 0,-10 3-7 16,20 0-1-16,-20 0-4 0,16 2-3 0,-16-2-2 0,16 0-1 15,-16 0-4-15,14 1-8 0,-14-1 4 16,12 3-1-16,-12-3 1 0,0 0-8 0,13 0 1 16,-13 0-6-16,0 0-13 0,12 1-13 0,-12-1-13 0,0 0-13 15,0 0-10-15,0 0-18 0,11 3-14 0,-11-3-11 16,0 0-17-16,0 0-19 0,0 0-30 0,0 0-42 16,0 0-177-16,0 0-420 0,0 0 186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4:18.86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876 175 19 0,'0'0'151'0,"0"0"-9"0,0 0-12 0,-8-8-11 0,8 8-2 16,0 0-10-16,-6-7-10 0,6 7 3 0,0 0-14 15,0 0-7 1,-4-13-7-16,4 13-5 0,0 0-4 0,-9-9-7 0,9 9-1 0,-9-5-8 0,9 5 2 16,-8-4-3-16,8 4-1 0,-9-6-3 0,9 6-2 15,-13-8-4-15,13 8 2 0,-12-5 1 0,12 5 2 16,-13-3-22-16,2 1-3 15,11 2-2-15,-15-4-2 0,15 4-1 0,-15-4 7 0,6 1-1 16,9 3-1-16,-19-3-1 0,19 3-1 16,-19-3 1-16,8 2 0 0,11 1 1 0,-16 0-1 0,16 0-1 15,-18-4 3-15,18 4-2 0,-17-2-1 0,17 2 0 16,-19 0 3-16,19 0-3 0,-16 0 1 0,16 0-1 16,-20 0 0-16,10 0 0 0,10 0-2 0,-20-2-2 15,20 2-1-15,-19 2 0 0,10 0 3 0,9-2-2 0,-24 5 0 0,12-5 2 16,2 2 1-16,10-2 5 0,-22 1-6 0,11 2 1 15,-1 0 0-15,-1 1 4 0,-1-3-1 0,2 2 0 16,2-2-4-16,1 1-2 0,9-2 2 0,-19 4-3 16,5 2-1-16,7-3-1 0,7-3 1 0,-15 4 0 0,7 0-4 15,8-4 3-15,-16 8 2 0,7-4-5 16,3 0 1-16,-1 3-1 16,-2-2 1-16,9-5 2 0,-17 10-4 0,11-6 2 15,-1 4-1-15,7-8 0 0,-12 10-1 0,4-4 6 16,-1 2-3-16,-1 2-1 0,4-2 1 0,-1-2-2 15,-2 4 3-15,0-2-1 0,-2 5-1 0,4-4 3 0,-5 2 0 16,4 0 0-16,-1 4-3 0,1-4 1 0,0-1-1 16,-1 4-1-16,5-1 1 0,-5-2 0 15,0 3 0-15,1-4 1 0,2 1-4 0,0 1 3 0,2-1 0 0,-2 1 0 16,0-1-2-16,3 1 0 0,1 3-1 0,-3-3 1 16,2 1 0-16,0 0-1 0,0-2 2 0,3 0 1 0,-5-2-2 15,2 2 3-15,3-11-6 0,0 24-3 0,0-10 5 16,-3-3-1-16,3 0-1 0,0-11 4 0,-3 25 0 15,3-15 0-15,0 0 1 0,0 5-3 0,0-15 1 16,0 23 0-16,3-9 1 16,-3-3 0-16,3 0-1 0,-3-2 0 0,3 6 0 15,0-8-1-15,-1 10 0 0,1-3 3 16,0-3-3-16,2-1 1 0,-2 4-2 0,2-7 1 0,1 4-1 16,0 4 1-16,-2-6-3 0,5 4 4 0,-6-2-2 15,8 0 2-15,-8-1-1 0,9 0 0 0,-11-3 1 16,11 4 1-16,-1 0-1 0,-3-8-1 0,0 5 3 15,1-2-1-15,1 1-1 0,-1 0 0 0,5-1-2 0,-1 1 1 0,-1 0 3 16,-2-3-1-16,4-2-3 0,1 3 2 0,1-1-1 16,1-1 1-16,-1 1-1 0,0 0 0 0,-1 1 0 15,3-3 2-15,-1 1-2 0,-2 0 1 0,1-2-3 16,3 1 3-16,-5-1-3 0,5 2 3 0,1-2-3 16,-4-1 2-16,0 1-2 0,4-1 1 0,-5 0 3 15,1 2-4-15,0 1-1 0,1-3 1 0,-1-3-1 0,4 3 3 16,-4-3-1-16,0 2 2 0,-1 1-6 0,-1 1 4 0,2-2-2 15,-2-2 4-15,-1 0-3 0,5 3 1 0,-3-1-1 16,0-2 4-16,-2 0-5 0,4 1 2 0,-4-1 1 16,3 1 1-16,-1 0-2 0,2 0 2 0,-4-3-4 15,4 0 2-15,-1 2 5 0,2-1-4 0,-8 0-2 16,7 0 2-16,-4 0-3 16,2-2 3-16,1 3-2 0,-2-5 1 0,2 6-1 15,-2-3 3-15,2-2-3 0,-4 5 2 0,1-6-2 16,2 5-1-16,-1-3 0 0,-4 1 6 0,5-2-5 15,-7 1 2-15,1 1 4 0,1 3 1 0,-1-4 0 16,-2 1 1-16,-7 5-5 0,17-11 6 0,-10 4 1 16,1 0 0-16,-4 1-3 0,5 0 3 0,-3-3-2 15,-1 3-2-15,2-1 1 0,-1-2 0 0,0 0-3 0,0 2 2 0,1-3-1 16,-4 2 1-16,-3 8-2 0,14-17 1 0,-8 7-3 16,0 2 1-16,0-2 4 0,-3 2-2 0,1-4-2 15,5 1 3-15,-7 3-5 0,4-4 4 0,0 4-2 16,-2-2 6-16,-2-1-2 0,2-2 1 0,2 5-2 15,-6 8 2-15,9-19-2 0,-8 8 3 0,2-2-1 16,0 0 1-16,5 0-1 16,-4 5 0-16,-2-3-2 0,-1 0 3 0,1-2-1 15,1 0-4-15,0 3 3 0,-3-4 0 0,3-1-2 16,-2 2 0-16,1 1 3 0,1-1 3 0,-3 13-2 0,3-22 0 0,-2 8-3 0,2 3 0 16,-3 0 2-16,0 11-4 0,3-20 3 0,-3 4-1 15,3 1-1-15,-1 9 2 0,-2-10 0 0,0 16 2 0,1-20-3 16,-1 10 2-16,0 10 0 15,-1-24-4-15,1 15 1 0,0 9-2 0,0-15 3 16,0 15-1-16,0-16-2 0,0 5 2 0,0 11 0 16,-2-16 1-16,2 16-5 0,-3-20 0 0,0 11 2 0,3 9-2 15,-3-17 0-15,3 17 0 0,-3-18-1 16,-1 10 2-16,4 8-3 0,-9-16 1 0,4 7 0 16,2 2 0-16,-3-3 0 0,6 10 3 0,-9-14-6 0,5 6 0 15,4 8 1-15,-12-14 2 0,6 8-1 0,6 6 2 0,-10-11-4 16,1 4 3-16,9 7-2 0,-11-7-1 0,4 3 0 0,7 4 4 15,-15-5-5-15,15 5 3 0,-17-8 1 0,17 8 3 16,-16-3-5-16,9-1 1 0,7 4-1 16,-17-2 3-16,17 2-3 0,-18 0 1 0,5-2 2 0,13 2-3 15,-17 0-2-15,17 0 2 0,-22 0-2 0,9 2 2 16,2-2 4-16,-4 1-1 16,2 0-2-16,-4 1 0 0,0 3 1 15,2-2 0-15,0 0-2 0,-2-1 3 0,1 3-4 0,-6-1 4 16,2 1-2-16,1-4 2 0,2 7-9 0,-2-5-8 15,3 2-17-15,-4 1-21 0,1 1-22 0,2 0-21 16,1-1-25-16,0 2-53 0,4 2-22 0,-6 2-240 16,3-6-471-16,1 5 209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4:00.40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12396 3094 106 0,'0'0'206'0,"0"0"-17"15,0 0 5-15,0 0-14 0,0 0-11 0,0 0-8 16,0 0-12-16,0 0-7 0,0 0-12 0,0 0-11 16,0 0-9-16,0 0-12 0,0 0-11 0,-26-7-10 15,26 7-3-15,-13-1-4 16,13 1-7-16,-18 0-3 0,18 0-6 0,-22 0-6 16,5 1-3-16,2-1-2 0,-3 3-2 0,4-2-9 15,-1 1 4-15,-5-1-8 0,7-1 0 0,-2 3-2 16,-2 0-2-16,7-2-2 0,-6 2-1 0,4 0-4 15,12-3 0-15,-17 4-6 0,17-4 3 0,-18 4-2 16,11-3 1-16,-2 1-5 0,9-2-1 0,-12 4 2 16,12-4-2-16,-12 5-1 0,12-5-1 0,-9 5-1 0,9-5 1 0,0 0 0 15,-13 4-1-15,13-4-1 0,-6 6 2 0,6-6-3 16,0 0 2-16,-6 7 1 0,6-7-1 0,0 0-5 16,0 0 3-16,-6 14-2 0,6-14 4 0,0 0-4 15,-5 8 0-15,5-8 1 0,0 0 3 0,0 0-3 16,5 17 2-16,-5-17-2 0,0 0 3 0,4 13-4 15,-4-13 1-15,8 7-3 0,-8-7 1 0,7 7 2 0,-1-2 5 0,-6-5-5 16,9 10 1-16,-9-10-1 0,12 6 3 0,-6-2-2 16,-6-4 2-16,15 10-4 0,-11-8 1 0,4 1-5 0,-8-3 6 15,13 10 0-15,-7-7 3 0,-6-3-3 16,12 10 0-16,-4-9-1 0,-8-1 0 0,15 11 0 16,-8-9 2-16,-1 2-2 0,-6-4 0 0,18 7-1 0,-11-3 0 15,1-1 1 1,-8-3 0-16,18 11-1 0,-11-7 3 0,-7-4 0 15,15 3-1-15,-7 1-3 0,-8-4 1 0,13 6 2 0,-6-3-3 16,2 1 0-16,-9-4 3 0,9 7-2 0,-9-7-4 16,12 3 3-16,-12-3 2 0,8 4-5 0,-8-4 4 15,0 0-1-15,12 6 2 0,-12-6-2 0,7 4 1 16,-7-4 1-16,8 7-4 0,-8-7 2 0,6 5 0 16,-6-5 1-16,0 0 0 0,8 8 1 0,-8-8 0 0,11 4-1 15,-11-4 1-15,0 0-2 0,7 7-2 0,-7-7 3 0,0 0 0 16,5 7-3-16,-5-7 3 0,4 8-3 0,-4-8-2 15,0 0 6-15,3 13 0 0,-3-13 0 0,0 0-3 16,2 8-2-16,-2-8 6 0,4 10-1 0,-4-10-1 16,0 0 0-16,0 12 0 0,0-12 1 0,0 0 1 15,0 11-1-15,0-11-4 16,0 0 2-16,-6 16 2 0,6-16-4 0,-3 8 2 16,3-8 0-16,-3 9 4 0,3-9-2 0,-6 10 1 15,6-10-3-15,-9 9 3 0,9-9 0 0,-4 9 3 16,4-9-1-16,-7 7-3 0,1-1 6 0,6-6-2 15,-8 9 3-15,8-9 4 0,-12 9-3 0,6-4 0 16,6-5 4-16,-13 6 4 0,13-6-2 0,-14 7 4 16,7-4 2-16,-4 0-4 0,11-3 1 0,-16 7 0 0,6-5 1 0,1 0 2 15,9-2-2-15,-20 1 4 0,8 1-2 0,12-2-1 16,-19 4-1-16,19-4-1 0,-21-4-3 0,12 8 4 16,9-4 1-16,-21 0 1 15,9-4-5-15,12 4 2 0,-18-3-3 0,18 3 1 16,-14-3-3-16,6-1 1 0,8 4-1 0,-13-5-1 15,13 5 2-15,0 0-4 0,-12-5-3 0,12 5 5 0,0 0-5 0,-9-5-7 0,9 5-11 0,0 0-5 16,-6-8-12-16,6 8-21 0,0 0-25 0,0 0-20 16,0 0-27-16,0 0-27 0,0 0-28 0,0 0-53 15,0 0-221-15,0 0-488 0,0 0 216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4:50.4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-1249-530 155 0,'0'0'150'0,"0"0"-18"16,0 0-6-16,0 0-20 0,0 0-1 0,0 0-12 0,0 0-5 15,0 0-11-15,0 0 0 0,0 0-7 16,0 0 4-16,0 0-5 0,0 15-1 0,0-15 2 16,0 0-6-16,0 0-2 0,0 0-5 0,0 0 0 0,0 0-6 15,0 0-1-15,0 0-6 0,0 0-2 0,0 0-5 16,0 0-5-16,0 0-2 0,-6 5-4 0,6-5-3 16,0 0-3-16,-13 4-1 0,13-4-3 0,-9 6-1 15,9-6 0-15,-13 7-2 0,7-2-1 0,-5-1 0 16,2 3-3-16,2-1 3 0,-2 1-5 0,-2-1 1 15,2 1 2-15,-1 1 0 0,-3 0-1 0,1-1-2 16,-2 1-1-16,1-1 5 0,1 2 1 0,1-1-3 16,-2-1-1-16,4 0 1 0,2-1 1 0,-5 0 0 15,1 1 0-15,2 0 1 0,-1 2-4 0,1-4 1 0,-2 3 3 16,2 1-1-16,-1-2-4 0,1 3-1 16,2-5 2-16,-2 2 1 0,-2 6 1 0,-1-2-3 15,-4 0 6-15,5-2-9 0,0 0 5 0,-3 0 0 0,4 1 0 16,-2-3 1-16,1 4 0 0,2-2-2 0,-1 2 1 15,1 0-2-15,-1-6 0 0,1 5 0 0,1 0 0 16,-5-2-2-16,1 5 0 0,4-5-2 0,-1 2 4 16,-1-4 0-16,-2 5 1 0,2-3 0 0,-2 4 1 15,4-1-4-15,-4-3 3 0,5 3-1 0,-2-3 0 16,-2 3 2-16,2 0-3 0,-1 1 1 0,4-4 0 16,-1 3-10-16,-5 0 11 0,4-2-3 0,-4 0 1 15,5 4-1-15,-2-4 2 0,1-1-2 0,-1 3 0 16,2-4 2-16,-5 4-2 0,5-4 4 0,-2 0 2 15,-2 3 2-15,-1 1 2 0,2-3 1 0,-2 1-4 16,4 1 1-16,-5-2 4 0,1 2-5 0,-1 1 4 0,4-2-1 16,-2 2 0-16,-2-4 0 0,-2 4-6 0,2-1-1 15,-1-1 5-15,1 3-5 0,1-1 1 16,1-1 0-16,-4 1 1 0,2-1-2 0,3-2 1 0,-2 2-1 16,1 0-1-16,1 1-1 0,1 0 3 0,-5-5-10 15,5 3 11-15,-4 2-2 0,7-4-4 16,-7 4 1-16,4-3-1 0,-2-2 2 0,5 2-1 0,-4 1-2 15,-1 2 3-15,5-4-3 0,-7 4 3 0,4-4-3 16,-1 1 4-16,1 1-1 0,-2-2-1 0,-1 2-2 16,-1-1 2-16,-1 1 0 0,2 0 5 0,2-3-4 15,-3 4 1-15,1-2 2 0,-2 0-1 0,1 2-5 16,4-3 7-16,0 0-2 0,-2-1 1 0,1 5-1 16,1-5-2-16,2 1 0 0,-5 4 3 0,-2 0-1 15,8-4 2-15,-1-1-3 0,-5 3 4 0,4-4-5 16,0 1 5-16,-6 4-1 0,2-4-2 0,-1-1 0 15,5 5 3-15,-4-5-4 0,-1 3 0 0,3 3-2 0,-2-3 0 16,-5 1 1-16,7-1 1 0,-2 1-2 0,-5 0 2 16,4 0-3-16,0-1 1 0,-2 1-1 0,1-2 2 15,5 2-2-15,-4 0 0 0,2 1 0 0,-2-3-1 16,7 0 2-16,-4 0 1 0,1 3-1 0,-2-2-5 16,5-1 3-16,-6 0-1 0,2 2-1 0,-1 2 3 15,5-4-3-15,-2-2 3 0,0 1 1 0,-1 4-3 16,2-3 3-16,-5 2 1 0,1-4-3 0,-1 3 4 15,5-1 1-15,-4-1 3 0,5 1-2 0,-2 0 1 16,0-1-2-16,-1 4-2 0,0-4 0 0,2 1 1 16,1 0 1-16,6-7 0 0,-14 13-2 0,7-9 1 15,1 3-1-15,0 0 1 0,-3-1-3 0,9-6 3 0,-13 13-3 16,7-5 2-16,-2-1-1 0,5 0 2 0,-6-3-3 16,9-4 4-16,-10 10-5 0,2-4 5 0,8-6-2 15,-9 8-2-15,9-8 0 0,-12 7 2 0,11 0-1 16,1-7-4-16,-9 7 2 0,9-7 2 0,-9 7-8 15,9-7 11-15,0 0-6 0,-7 4 3 0,7-4-1 16,0 0 4-16,0 0-1 0,0 0 2 0,-8 9-1 16,8-9-3-16,0 0-1 0,0 0 2 0,0 0-3 15,0 0 2-15,0 0-4 0,0 0-12 0,0 0-11 16,0 0-11-16,0 0-26 0,0 0-26 0,0 0-32 16,0 0-35-16,0 0-43 0,0 0-78 0,27-33-145 15,-18 24-454-15,4-4 202 0</inkml:trace>
  <inkml:trace contextRef="#ctx0" brushRef="#br0" timeOffset="-10294.53">-2697-332 56 0,'0'0'149'0,"0"0"-6"0,-6 9-10 16,6-9-4-16,0 0-7 0,0 0-6 0,0 0-2 15,0 0-9-15,0 0 4 0,0 0 1 0,0 0-7 16,0 0-5-16,0 0-2 0,0 0-2 0,0 0-11 15,0 0-8-15,0 0-7 0,0 0-6 0,0 0-7 16,0 0-6-16,0 0-5 0,0 0-1 0,0 0-4 16,0 0-2-16,0 0-3 0,0 0-2 0,12-29-4 15,-12 29-4-15,9-13-3 0,-9 13-5 0,8-11 3 16,-3 3-6-16,3 1 1 0,-2 1-1 0,4-1-1 16,-1-4-1-16,5 4 1 0,-8 1 3 0,4-1-4 0,-1-2 2 15,4 0 1-15,-2 4 2 0,-2-1-1 16,0 0-3-16,-2 1-4 0,-7 5-5 0,15-6 8 0,-7 5-4 0,-8 1 0 0,13-7-2 0,-13 7-2 31,9-4 0-31,-9 4 0 0,0 0 1 0,16-2-4 0,-16 2 1 16,0 0-4-16,0 0 0 0,14 6 0 0,-14-6 3 15,0 0 1-15,9 11-1 0,-9-11 0 0,0 10-3 16,0 0 0-16,0-10 3 0,-3 15 1 0,3-15 2 16,-3 21-3-16,0-10 4 0,0 3-1 0,-2-1-7 15,-1 2 6-15,0 2 4 0,2 1 1 0,-5-4-1 0,-1 8 3 16,1-1-1-16,-2 1 2 0,2-1 1 0,-1-4-3 15,1 3 0-15,-5 2 2 0,6-4-1 0,-3-7-5 16,-1 6 1-16,2-5 1 0,-1 1-2 16,2-2 2-16,3 0-3 0,-1-4-1 0,-2 1 2 0,4-1 1 15,-3 1 1-15,8-8 1 0,-3 9-2 0,3-9 3 16,-8 9 5-16,8-9 4 0,0 0 4 0,-6 7 4 16,6-7 3-16,0 0 1 0,0 0-6 0,0 0 0 15,0 0-5-15,0 0 1 0,0 0-1 0,0 0-4 16,0 0 0-16,0 0 1 0,0 0-4 0,0 0 0 15,0-32-3-15,0 32-2 0,0 0 0 0,6-16-1 16,-6 16 1-16,8-12-2 0,-8 12 3 0,6-10-4 16,-6 10-1-16,5-9-1 0,-5 9 1 0,5-12-4 15,-5 12 4-15,9-8-3 0,-9 8 0 0,6-6-1 16,-6 6-2-16,0 0 0 0,10-5 5 0,-10 5-2 16,0 0 3-16,0 0-6 0,20 1 3 0,-20-1-2 15,13 5 2-15,-13-5-2 0,12 9 0 0,-5-4 0 16,-7-5 4-16,14 9-4 0,-2-2 2 0,-6-3 0 0,1 3 2 15,2-3 1-15,-1 3-4 0,-2-2 2 0,4 0 3 16,-1-2-1-16,-3 3-1 0,-6-6 1 16,18 5 1-16,-18-5-3 0,19 3 5 0,-7-3-2 0,-1 1-3 15,-11-1 2-15,19-5 1 0,-10 2-1 16,-9 3-1-16,30-3-1 0,-21-1 4 0,1 1-3 0,2-2 3 16,-4 3 0-16,4-4-2 0,-12 6 1 0,13-5-2 15,-3 1-1-15,-10 4 0 0,9-6-1 0,-9 6 3 16,11-7-1-16,-11 7-2 0,6-2-2 0,-6 2 5 15,0 0-4-15,0 0-5 0,0 0-15 0,13-5-17 16,-13 5-16-16,0 0-11 0,0 0-11 0,0 0-16 16,0 0-10-16,0 0-22 0,0 0-17 0,0 0-26 15,3 20-208-15,-3-20-405 0,3 9 180 0</inkml:trace>
  <inkml:trace contextRef="#ctx0" brushRef="#br0" timeOffset="5327.3">-688-309 109 0,'0'0'141'0,"0"0"-8"15,0 0-12-15,0 0-5 0,0 0-7 0,0 0 2 16,0 0-9-16,0 0-11 0,0 0-1 0,0 0-6 16,0 0-2-16,-6-19-4 0,6 19-1 0,0 0-4 15,0 0-2-15,0 0-5 0,0 0-2 0,0 0-4 16,0 0 0-16,0 0-1 0,0 0-8 0,0 0 0 0,0 0-4 15,0 0-1-15,0 0-4 0,0 0-2 16,0 0-4-16,0 0-2 0,0 0-4 0,0 0-2 0,0 0-5 16,0 0-3-16,0 0-1 0,0 0-2 0,0 0-2 15,0 0-1-15,0 0-3 0,0 0-4 0,0 0 0 16,0 0-3-16,0 0 1 0,0 0 1 0,0 0 0 16,0 0-2-16,0 0-1 0,0 0 0 0,0 0-1 15,0 0-1-15,0 0 1 0,0 0-1 0,0 0 1 16,-6 36-1-16,6-36-1 0,0 0-1 0,2 14 2 15,-2-14-1-15,0 12 4 0,0-12 0 0,0 12-1 16,0-12-3-16,1 17 3 0,2-10 1 0,-3-7 1 16,3 13-2-16,0-5 0 0,-3-8 1 0,8 14 1 0,-6-7 1 15,-2-7 0-15,3 15 4 0,0-5-3 0,0-4 1 16,-3-6 0-16,8 14-1 0,-7-7 1 0,1 1-2 16,-2-8-1-16,6 13-1 0,0-4 0 0,-3-3 5 0,-3-6-6 0,4 14-2 0,2-7 1 15,-3-1 1 1,2 4 4-16,-5-10-6 0,6 14 5 0,-3-8-5 0,0 1 4 15,3 2-1-15,-6-9 2 0,4 14 0 16,-1-8-3-16,-3-6 2 0,3 14-1 0,-3-14-3 16,6 14 0-16,-3-5-1 0,-3-9 3 0,4 14-1 15,-1-5 1-15,3-2-2 0,-6-7-2 0,3 15 4 0,2-6 2 16,-2-1 2-16,3-1 0 0,-6-7 1 16,6 16 5-16,-2-8-1 0,-4-8-7 0,6 17 4 0,-3-9 0 15,3-2-1-15,-6-6-1 0,8 14 0 0,-2-7-3 16,-3 0 3-16,1 2-2 0,-4-9 2 0,6 15-5 15,-6-7 6-15,0-8-5 0,12 15 5 0,-9-8-6 16,1 2 2-16,-1-2 3 0,0 1-4 0,3 3 2 16,-4-3-2-16,-2-8 1 0,3 16-3 0,0-6 0 15,3 0-3-15,0-3 5 0,-2 3 0 0,-1-2 3 16,3 1-1-16,-6-1 0 0,5 2-2 0,-5-10 4 16,3 17-3-16,-3-7 3 0,0-10-7 0,3 15 8 0,0-5-2 15,0-3 1-15,-3-7 0 0,10 14-5 16,-7-4 3-16,0-3 2 0,-3-7 0 0,3 13-3 0,3-5-1 15,-2 0 4-15,-4-8-2 0,6 15 1 0,-3-7-2 16,-3-8 5-16,6 16-4 0,-1-9 0 0,-5-7-2 16,6 13 1-16,-6-13 2 0,7 14-2 0,-4-6-1 15,0 0-1-15,0-1 3 0,-3-7 0 0,9 16 1 16,-6-9-2-16,-3-7 0 0,5 13 3 0,-2-6 1 16,-3-7-3-16,5 17 0 0,-3-12 2 0,2 3-2 15,-4-8 1-15,8 13 3 0,-8-13 4 0,6 13-2 16,-3-6 4-16,-3-7-9 0,4 11 7 0,-4-11-1 15,6 11-1-15,-6-11 3 0,8 9-1 0,-8-9 2 0,6 12 2 16,-3-6-5-16,-3-6 1 0,3 13-1 16,-3-13 2-16,4 12 0 0,-4-12-2 0,6 10-2 15,-6-10 4-15,3 13-2 0,-3-13-1 0,9 8 2 0,-7-2-2 16,-2-6 1-16,4 11 1 0,-4-11-4 0,1 14 0 0,2-7-2 0,-3-7 3 16,6 14-4-16,-3-8 0 15,2 2 1-15,-5-8 2 0,3 14-1 0,-3-14-2 16,3 13 2-16,0-5 1 0,-3-8-3 0,6 11-2 15,-5-4 4-15,-1-7 0 0,5 15 1 0,-5-15-3 0,4 12 5 16,-1-5 2-16,-3-7-2 0,6 12 2 16,-6-12-6-16,3 12 2 0,2-7-1 0,-5-5 1 15,6 13-4-15,-6-13 2 0,6 12 0 0,-5-6 2 0,-1-6-2 16,5 13-1-16,-5-13 0 0,4 12 6 16,-1-6-5-16,-3-6 3 0,7 13 2 0,-5-6-1 15,-2-7-2-15,7 15 12 0,-4-8-10 0,-3-7 3 0,3 14-2 16,2-8 3-16,-5-6 1 0,6 17-2 0,-6-9 2 15,3-1-2-15,3 1 0 0,-6-8 1 16,7 17 4-16,-4-11-2 0,0 2 0 0,-3-8 0 0,6 13 5 16,-1-3-4-16,-2-3-1 0,-3-7 2 0,6 16-2 15,-6-9 0-15,0-7-2 0,7 13 6 0,-4-6-7 0,-3-7 1 0,3 12-4 16,3-5-5-16,-3 1 3 16,-3-8-1-16,6 14 2 0,-2-7 2 0,-4-7-12 0,3 11 8 0,0-4 1 0,-3-7-3 15,6 10-1-15,-6-10 4 16,5 14-7-16,-2-7 2 0,-3-7 4 0,7 13-3 15,-5-7 4-15,-2-6 12 0,6 14-19 16,-2-8 9-16,-1 1-3 0,-3-7 4 0,6 11 1 0,-6-11 1 16,6 11 2-16,-6-11 5 0,5 8 5 0,-5-8-13 15,9 8 6-15,-9-8-5 0,7 8 3 16,-7-8 11-16,6 6 7 0,-6-6 4 0,7 7 6 0,-7-7-2 16,0 0 2-16,6 7-6 0,-6-7 1 0,11 5-1 15,-11-5 0-15,0 0-7 0,0 0 1 0,0 0-1 16,9 2-3-16,-9-2-4 0,0 0-6 0,0 0 4 15,0 0 0-15,0 0 4 0,0 0-5 0,0 0-22 16,0 0-44-16,0 0-45 0,0 0-57 0,0 0-37 16,0 0-53-16,0 0-60 0,-17-32-111 0,11 21-211 15,2-2-669-15,-2 2 296 0</inkml:trace>
  <inkml:trace contextRef="#ctx0" brushRef="#br1" timeOffset="-129191.01">-915-80 46 0,'0'0'107'0,"0"0"-1"0,0 0-14 0,0 0 1 0,0 0-8 15,-3-13-5-15,3 13 3 0,0 0-7 16,0 0 7-16,0 0-14 0,0 0-4 0,0 0-2 0,0 0 3 15,0 0-15-15,0 0 0 0,0 0-4 16,0 0 1-16,0 0-4 0,0 0 0 0,0 0 1 16,0 0-1-16,0 0-4 0,6-15-3 0,-6 15 0 15,0 0-5-15,0 0-4 0,0 0 5 0,0 0-5 16,0 0 5-16,0 0-5 0,0 0 2 0,0 0-1 16,3-9 0-16,-3 9 0 0,0 0 0 0,0 0 2 15,0 0 1-15,0 0-4 0,0 0 6 0,0 0-1 16,0 0-1-16,0 0-1 15,0 0 2-15,0 0-4 0,0 0 0 0,0 0-1 16,0 0-2-16,0 0 1 0,0 0 3 0,0 0-4 16,0 0-1-16,0 0 0 0,0 0 0 0,0 0-1 0,0 0-2 15,0 0 2-15,0 0-3 0,0 0-1 16,0 0-2-16,0 0-2 0,0 0-3 0,0 0 2 16,0 0-4-16,0 0-1 0,0 0-1 0,0 0-3 0,0 0 2 15,0 0-1-15,0 0-2 0,0 0-1 0,0 0 1 0,0 0 3 16,0 0 0-16,0 0 0 0,0 0 1 0,0 0 3 0,0 0 1 15,0 0 2-15,0 0-3 0,0 0 0 0,0 0 0 16,17 19-3-16,-17-19-1 0,0 0 0 16,3 8 2-16,-3-8 0 0,0 0 1 0,0 0-1 0,3 14 0 15,-3-14 1-15,1 7 1 0,-1-7-2 0,0 0-1 16,0 0 1-16,0 13 0 16,0-13-1-16,0 0 4 0,0 0 2 15,2 11-1-15,-2-11 1 0,0 0-3 0,1 9-2 0,-1-9 0 16,0 0-1-16,0 0 1 0,6 11-1 0,-6-11-2 15,0 0 1-15,3 11-2 0,-3-11 7 0,0 7-4 16,0-7 0-16,0 0 0 0,0 13-3 0,0-13 3 16,0 0 1-16,3 13-1 0,-3-13-2 0,3 13 0 15,-3-13 3-15,0 0-5 0,2 12 7 0,-2-12-2 0,0 0 0 0,-2 15-2 16,2-15 1-16,2 7 1 0,-2-7-1 0,0 13-3 16,0-13 0-16,0 0-1 0,0 12 1 0,0-12 0 15,0 0 2-15,3 14-7 0,-3-14 6 0,3 8-1 16,-3-8-1-16,0 0-2 0,3 10 3 0,-3-10 1 15,3 11-2-15,-3-11 0 0,0 0 1 0,2 10-4 16,-2-10 4-16,0 0-4 0,2 10 2 0,-2-10 1 0,3 7-1 0,-3-7 1 16,0 0-1-16,3 13 1 0,-3-13 0 0,0 0-2 15,3 11 2-15,-3-11 0 0,0 0-1 0,0 11 1 16,0-11 1-16,0 0-1 0,3 10-1 0,-3-10-2 16,0 0 4-16,0 11-3 0,0-11 0 0,0 0-1 15,0 0 0-15,0 12 3 0,0-12-3 0,0 0 0 0,0 12 1 16,0-12 0-1,7 7 0-15,-7-7 0 0,0 0 0 0,3 12-3 16,-3-12 2-16,0 0-2 0,3 13 5 0,-3-13-4 16,0 10 3-16,0-10-4 0,0 0 2 0,3 10 1 0,-3-10-2 15,0 0-1-15,3 12 4 0,-3-12-4 16,0 0 1-16,5 10 3 0,-5-10 1 0,0 0-6 16,1 11 6-16,-1-11 0 0,0 0 2 0,2 10-2 0,-2-10 2 15,0 0 1-15,6 10-6 0,-6-10 2 0,0 0 3 0,0 11-4 16,0-11 2-16,0 0-3 0,0 13-3 0,0-13 6 0,0 0 0 15,0 12-4-15,0-12 1 0,0 0-1 0,0 0 1 16,6 12-2-16,-6-12 2 0,0 0 0 0,0 0-3 16,4 11 4-16,-4-11 3 0,0 0-1 0,0 0 2 15,2 9-1-15,-2-9 1 0,0 0-4 0,1 9-1 16,-1-9 5 0,0 0-2-16,0 0-1 0,0 0 4 0,0 10-6 0,0-10 2 15,0 0-3-15,0 0 1 0,3 12 1 0,-3-12 5 16,0 0-6-16,3 11 0 0,-3-11 2 0,0 0-4 0,0 0 1 15,3 9 4-15,-3-9-3 0,0 0 2 0,3 10-2 0,-3-10 1 16,0 0 4-16,0 12-3 0,0-12 0 16,3 9 1-16,-3-9-1 0,0 0-1 0,0 0 1 15,3 13 4-15,-3-13-2 0,0 0 2 0,0 0-3 0,2 11 1 16,-2-11 0-16,0 0 2 16,0 0-2-16,0 13-1 0,0-13 1 15,0 0 1-15,3 10-8 0,-3-10 5 0,0 0 1 0,0 0-3 16,0 12 6-16,0-12-6 0,0 0 2 0,0 0 0 15,2 12 0-15,-2-12-5 0,0 0 5 0,0 9-3 16,0-9 4-16,0 0-2 0,9 10-1 0,-9-10 1 0,0 0-4 0,3 11 3 0,-3-11-2 0,0 0 3 16,0 0-3-16,2 9 2 0,-2-9-2 0,0 0 3 15,6 9-3-15,-6-9 0 0,0 0-2 0,3 9 4 16,-3-9-5-16,0 0 3 0,0 0 1 0,6 7 0 16,-6-7-3-16,0 0 2 0,0 0 0 0,4 8 6 15,-4-8-9-15,0 0 6 0,0 0-3 0,0 0 2 16,6 9 1-16,-6-9-7 15,0 0 6-15,3 11 0 0,-3-11 0 0,0 0 0 16,0 0-6-16,0 0 5 0,6 7 2 0,-6-7-3 16,0 0 2-16,5 11-6 0,-5-11 0 0,0 0 3 15,6 7 2-15,-6-7-1 0,0 0 0 0,0 0 3 16,3 5 0-16,-3-5-6 0,0 0 3 0,0 0 0 0,6 10 1 16,-6-10-2-16,0 0-1 0,0 0 1 0,4 9-2 15,-4-9 7-15,0 0 0 0,0 0-1 0,6 7 0 0,-6-7-1 0,0 0-10 16,0 0 9-16,3 10-1 0,-3-10 1 0,0 0 2 15,6 8-2-15,-6-8-1 0,0 0 3 16,0 0-3-16,4 8 2 0,-4-8-1 0,0 0-1 0,0 0 0 16,3 9 0-16,-3-9-5 0,0 0 5 0,0 0-2 15,8 9 2-15,-8-9-1 0,0 0 1 16,0 0-2-16,4 8 0 16,-4-8 1-16,0 0 5 0,0 0-6 0,5 11 4 0,-5-11 0 15,0 0 1-15,6 8-4 0,-6-8 2 16,0 0-2-16,6 10 3 0,-6-10-2 0,0 0 3 15,4 3-5-15,-4-3 4 0,6 9-1 0,-6-9-1 0,0 0-1 16,0 0 1-16,6 9 0 0,-6-9-2 0,3 7 1 16,-3-7 0-16,0 0 1 0,5 10 4 0,-5-10-6 15,0 0 4-15,6 7 1 0,-6-7 0 0,0 0-2 0,9 11 3 0,-9-11-7 16,0 0 6-16,4 8-3 0,-4-8-2 16,0 0 3-16,3 10 5 0,-3-10 0 0,3 6-5 0,-3-6 1 15,0 0 1-15,0 0 4 0,0 0 0 0,10 5-7 16,-10-5 3-16,0 0 0 0,0 0-2 0,6 8 2 15,-6-8-2-15,0 0 8 0,6 8-3 0,-6-8-3 16,0 0 2-16,6 7-5 16,-6-7 5-16,0 0 2 0,8 5-3 0,-8-5 1 15,0 0-4-15,6 8 1 0,-6-8 3 0,0 0-4 16,0 0-4-16,6 10 7 0,-6-10 5 0,0 0-13 16,4 8 5-16,-4-8 1 0,0 0 0 0,0 0-1 15,3 8-10-15,-3-8 11 0,0 0-1 0,0 0 2 16,6 11-2-16,-6-11-5 0,0 0 7 0,5 6 0 15,-5-6 2-15,0 0-2 0,3 11 6 0,-3-11-7 0,0 0-2 0,3 7 0 16,-3-7 4-16,0 0 1 0,6 7-2 0,-6-7-3 16,0 0 0-16,0 0 1 0,4 10 2 0,-4-10-2 15,6 6 2-15,-6-6-6 0,0 0 7 0,0 0-1 16,3 8 2-16,-3-8-4 0,0 0-2 0,0 0 1 16,9 7 3-16,-9-7-2 0,0 0 3 0,0 0-1 15,3 10 8-15,-3-10-10 0,0 0-1 0,0 0 3 0,0 0 2 0,4 7-15 16,-4-7 11-16,0 0 2 0,0 0 4 0,6 11 0 15,-6-11 7-15,6 7-7 0,-6-7 0 0,0 0-1 16,3 10-6-16,-3-10 8 0,0 0 1 0,0 0-4 16,5 7 0-16,-5-7 0 0,0 0-9 0,6 7 10 15,-6-7 2-15,0 0-5 0,7 7 3 0,-7-7 0 0,0 0-4 16,6 7 6 0,-6-7-2-16,9 4-3 0,-9-4-2 0,0 0 1 15,8 8 4-15,-8-8-4 0,9 4 10 0,-9-4-10 16,0 0-3-16,4 7 6 0,-4-7-3 0,0 0 0 0,0 0-3 15,3 9 3-15,-3-9 2 0,0 0 3 0,6 7-1 16,-6-7-3-16,0 0 3 0,0 0-6 0,3 11 2 16,-3-11 3-16,0 0 4 0,4 9-4 0,-4-9-4 15,0 0 2-15,3 8 3 0,-3-8-3 0,0 0-1 0,6 6 6 16,-6-6-3-16,0 0-4 0,3 8 4 0,-3-8 4 0,0 0-7 16,0 0 7-1,3 11-3-15,-3-11 1 0,0 0 4 0,0 0 5 16,0 0-11-16,0 12 10 0,0-12-9 0,0 0 2 15,0 0 5-15,5 8 11 0,-5-8-12 0,0 0 1 16,0 0 4-16,3 10-7 0,-3-10 9 0,0 0-7 16,0 0 7-16,0 0-1 0,0 0 4 0,0 0 0 15,1 11-4-15,-1-11 7 0,0 0-4 0,0 0 4 0,0 0-3 16,0 0 0-16,0 0 1 0,0 0 2 0,0 0 1 16,0 0-3-16,0 0 1 0,8 3 4 0,-8-3-1 15,0 0-6-15,0 0 2 0,0 0-1 0,0 0-2 16,0 0-3-16,0 0 4 0,0 0-17 0,0 0-6 15,0 0-30-15,0 0-24 0,0 0-26 0,0 0-24 0,0 0-28 0,0 0-35 16,-6-38-41-16,6 38-48 0,6-17-58 0,-6 10-295 16,0 7-661-16,3-12 293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4:57.8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7821-2147 80 0,'0'0'131'0,"0"0"-16"0,0 0-2 16,0 0-10-16,0 0-4 0,0 0-6 0,0 0-11 15,0 0-3-15,0 0-7 0,0 0-10 0,0 0 0 0,0 0-5 16,0 0-3-16,0 0-2 0,0 0-9 16,0 0-13-16,0 0 3 0,0 0-5 0,0 0 0 15,0 0 3-15,0 0 3 0,0 0 0 0,-26 7 0 0,26-7 5 16,0 0-2-16,-10 8-6 0,10-8 0 16,-5 9-2-16,5-9-4 0,-6 8-4 0,6-8 2 0,-7 7-2 15,7-7 1-15,-9 11 0 0,9-11 1 0,-9 8-3 16,5-3 0-16,4-5 4 0,-9 11-3 0,3-5 0 15,6-6 8-15,-12 11-5 0,4-3 1 0,1 0 0 16,-1-1-4-16,2 2-1 0,-1-2-6 0,-1-1 2 16,-2 5-4-16,1-1 1 0,-1 0 1 0,1 3-1 15,-2-1-4-15,2-2-2 0,-1 1 3 0,5-4 0 0,-4 7-2 16,1-4-1-16,2-3 3 0,0 3 0 16,-2-2-2-16,2 2 3 0,-1-3-3 0,-1 0 3 15,2 0-8-15,0 3 8 0,0-2-4 0,-1-2 1 0,7-6 0 16,-12 15-1-16,7-6-9 0,-3-4 11 0,0 3-1 15,1 1-2-15,1-3-1 0,-2 2 0 0,2-2 5 16,0 5-8-16,-4-2 4 0,1-3-2 0,0 5-1 16,-1-1 0-16,1 0 1 0,-3 1-1 0,4-4 3 15,-4 4-5-15,2-3-2 0,-1 3 6 0,4-4-2 16,-5 4-1-16,2-2 0 0,-2 0 1 0,1 0-2 16,1 2-2-16,-1-4 5 0,4-1-2 0,-1 1 0 15,-2 4 0-15,1-5 1 0,-1 3 0 0,2-3-1 0,-1 5 5 16,2-4 2-16,-1 4-2 0,-1-3 1 15,0 2 1-15,-1 0 2 0,2-2-2 0,-1 1-4 16,2 1 2-16,-5 1 5 0,5-2-1 0,-4 2-2 0,2 0-1 16,2-4 3-16,-4 0 2 0,2 6-2 15,-1-5 0-15,2 2 0 0,3-4-1 0,-6 4-2 16,2-2 1-16,5-1-3 0,-7 2 2 0,4-3 1 0,1 3 0 16,0-2-1-16,-2-2 3 0,8-5-6 0,-13 14 2 15,7-6 2-15,-1-2-4 0,-1 1-1 16,1 1 1-16,-1-2 0 0,-2 3-2 0,4 1 4 0,-2-4-1 15,-1 4-2-15,0-2 2 0,0 1-3 0,3 1 2 0,1-6-6 0,-1 4 5 16,-2 0 3-16,2-1-2 0,-1 1 3 16,-1-4-3-16,8-4 2 0,-12 12-2 15,6-7-1-15,6-5 3 0,-10 13-2 0,4-6 1 16,0-1 2-16,-3 3 1 0,9-9-1 0,-12 11-2 0,6-5 1 16,-1 2 3-16,1-1-5 0,-5 0 2 0,7 0 0 0,-5 0-1 0,-2 4 1 15,-1-2 0 1,2-2-1-16,3 1 1 0,-7-1 0 0,4 4 4 15,-1-2-1-15,2-3 5 0,3 1-1 0,-1 1-3 0,1-4 1 16,6-4 5-16,-12 12-3 0,5-3 1 0,1-6-3 16,6-3 0-16,-9 10-3 0,3-5 1 0,6-5 0 15,-12 10 1-15,12-10 1 0,-11 7 0 0,11-7-4 16,-9 10 3-16,3-6 0 0,6-4 2 0,-9 10-5 16,3-5 4-16,6-5-2 0,-11 9 3 0,11-9-2 15,-9 9 1-15,3-1-4 0,-2-3 1 0,8-5 0 16,-12 14 1-16,6-7 1 0,6-7-4 0,-12 10 2 15,5-4 1-15,1-1 1 0,0 4 2 0,6-9 0 16,-10 11-2-16,5-5 0 0,5-6 2 0,-9 8-5 16,5-1 2-16,4-7-3 0,-9 10 5 0,9-10-6 15,-9 11 0-15,9-11 2 0,-5 7-3 0,5-7 4 0,0 0 0 16,-4 7-1-16,4-7 4 0,0 0-3 0,0 0 3 16,0 0 2-16,-8 6 3 0,8-6 2 0,0 0-3 15,0 0-1-15,0 0 0 0,0 0-5 0,0 0-1 16,0 0 1-16,0 0 4 0,0 0-2 0,0 0-9 15,0 0 10-15,0 0-6 0,0 0-11 0,0 0-19 16,0 0-28-16,0 0-28 0,0 0-37 0,0 0-40 16,0 0-36-16,2-36-68 0,-2 24-212 0,4-2-510 15,-1 4 225-15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26.9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150-348 67 0,'0'0'122'0,"0"0"-10"0,0 0-1 0,0 0-7 15,0 0-3-15,0 0-9 0,0 0-13 0,0 0-1 16,0 0-9-16,0 0-2 0,0 0-5 0,0 0-12 16,0 0 0-16,-13-6-6 0,13 6-2 0,0 0-9 15,0 0 1-15,0 0 0 0,0 0-11 0,-12-7 11 16,12 7-1-16,0 0 1 0,-11-2-4 0,11 2 0 15,0 0 3-15,-13-3 0 0,13 3-4 0,0 0 5 0,-22-2-4 16,22 2-13-16,-14 0 9 0,14 0-1 16,-15 0 3-16,15 0-1 0,-18 2-3 0,8-1-4 15,10-1 0-15,-16 2 0 0,16-2 1 0,-20 2-4 0,11 1 4 16,9-3-2-16,-21 3 2 0,11-2-3 0,-5 2-3 16,6 0 4-16,-1 2-3 0,10-5 2 0,-23 4-5 15,13-1 3-15,2 1 1 0,-4 2-5 0,12-6 1 16,-19 3-1-16,9 1 1 0,-1 3 0 0,11-7 2 15,-15 6-2-15,5-2-1 0,10-4-1 0,-15 7-4 16,9-4 5-16,-3 3 3 0,9-6-1 0,-15 11-6 16,6-6 0-16,2 1 0 0,1 1 1 0,-3-2 2 15,1 1-1-15,-2 1 0 0,2 3-1 0,2-2 0 0,-1 0-1 16,-2 4 3-16,3-4-1 0,0 1 0 16,0 1 0-16,0 2-3 0,3 2 2 0,-3-6 0 15,2 3 1-15,-2 0 1 0,0 1 1 0,4-2 2 0,-2 0-2 16,1 5 1-16,-2-5-1 0,2 0 0 15,0 1 1-15,0-1 1 0,3-10 1 0,-6 22-2 16,6-12-1-16,-1 5 2 0,-4-6 1 0,5 4 0 16,-1 2 0-16,0-2-1 0,1-13-2 0,0 24-2 15,1-13 4-15,-1-1 0 0,1 5 0 0,1-8 2 0,2 8-2 16,1-4 3-16,-5 2-1 0,3 0-2 0,-2-2 2 16,2-1-2-16,0 5-3 0,2-1-2 0,-4-1 0 15,1-2 0-15,1-1 2 0,-2 4 0 0,1-4-3 16,2 2 0-16,-2-3 1 0,1 2 6 0,0-1-7 15,1 4 3-15,-1-3-3 0,2-1 3 0,-4 1 3 16,5 1-2-16,-1 3 1 0,-4-4-3 0,2 3 1 16,3 1-3-16,-1-2 2 0,-3-1 0 0,3 3 4 15,-1 0-8-15,-1-8 0 0,2 4-1 0,-2 3 0 0,3-1-3 16,-3-3 1-16,0 2 3 0,1 1 0 16,2-2-3-16,-4 3-1 0,1-4 2 0,1-3 1 15,2 4-2-15,-3-1 0 0,2 4-3 0,-1-7 3 0,4 4 1 16,-2 3-3-16,-1-4-2 0,0 1 3 15,5-1 1-15,-2 1 7 0,-1-5-10 0,4 5 3 16,-4-4-3-16,5 3 2 0,-3 1-1 0,3-4 0 16,-3 3 1-16,4-2-1 0,1 3 0 0,-2-3-9 0,0-1-1 15,1-2 4-15,-2 2-1 0,-1 1-2 0,3-2 4 16,-1 1 0-16,2 0-2 0,-1 0 2 0,1 0 0 16,-5-3 9-16,4 2-5 0,0 0-3 0,1 1 0 15,-2-3 2-15,3 0 3 0,-2 0-5 0,1 0 0 16,3 3 2-16,-2-6 1 0,3 4 1 0,0-5-1 15,1 6 3-15,-2-2-3 0,1-1 3 0,-2 1 2 16,2-3-1-16,1 1 1 0,-2-1-1 0,1 2 0 16,0-2 3-16,6 0 3 0,-2 1 1 0,2-2 1 15,-5 1 2-15,7-1-3 0,-7 0 2 0,0 0 3 16,-2 0 0-16,1 0-2 0,-1-1 0 0,0 2-3 0,2-1 1 16,1-1 1-16,-2 1 6 0,-4-2-12 0,1 1 1 15,5 1-1-15,-2-4 3 0,-6 4 1 16,1-1 2-16,2-1 3 0,0-3-2 0,-3 5 0 0,-12 0 1 15,25-6-5-15,-16 5-2 0,3-5 4 16,0 4-2-16,-12 2-2 0,19-3 0 0,-10 1 0 16,3-4-2-16,-3 2 2 0,2 0-1 0,-2 0-5 0,1-2 5 15,-1 1-3-15,3-5 0 0,-3 7 0 0,-2-3-4 16,4-2 4-16,-2 1-5 0,-2 0 5 0,4 1 0 16,1-1-2-16,-2-4 2 0,-1 3-1 0,0-2 2 15,3 1-5-15,-3 0 0 0,4 3 2 0,-5-1-1 16,4-4-1-16,-5 2-4 0,3 0 5 0,-1 3 0 15,-1-1 1-15,1 0-3 0,-2-3 3 0,2-1-3 16,-3 4 2-16,2 0 4 0,-1-3-5 0,-1 2-1 16,0 1 4-16,4-4-3 0,-5 5 0 0,1-4 1 15,1-1-3-15,-2 2 1 0,1-1 0 0,-3 1 0 16,3-3-1-16,0-4 4 0,-2 6-3 0,-1-4 2 16,2 7 1-16,-4-9-5 0,2 6 3 0,-1-1-3 15,1-1 0-15,0-1 3 0,-2 2 0 0,-1 11-1 16,0-21 3-16,2 11-1 0,-4-5-2 0,1 4 0 15,2-2 1-15,-1 13 9 0,0-20-9 0,0 20-2 16,-1-19 4-16,-2 9-4 0,3 10 0 0,-2-18 3 0,2 7-4 0,0 11 2 16,0-20-2-16,0 20 1 15,0-17 3-15,0 17 2 0,-1-20-1 0,2 13-3 0,-1 7-1 16,-1-16 4-16,1 16 4 0,0-16-11 0,0 16 2 16,0-18 4-16,0 18-2 0,-2-16-1 0,2 16-1 0,-3-18-3 0,3 18 5 15,-3-15-4-15,0 8 3 16,3 7-4-16,-6-17 4 0,5 10-2 0,1 7 0 15,-6-20 5-15,3 11-6 0,-2 1 7 0,5 8-4 16,-7-16 2-16,1 7-4 0,-2 1 2 0,2 1 0 16,0 0 2-16,6 7-1 0,-13-17 1 0,7 9-3 15,3 2 10-15,-3-3-10 0,-1 3 3 0,7 6 0 16,-11-14-2-16,5 8 1 0,6 6 1 0,-9-11 0 16,5 4 8-16,4 7-13 0,-11-11 2 0,11 11 1 15,-10-14 2-15,7 9-3 0,3 5 2 0,-10-12 5 16,4 5-4-16,6 7-4 0,-14-12 3 0,8 7 0 15,6 5 0-15,-10-11-3 0,1 5 6 0,9 6-3 0,-11-11 5 16,5 8-5-16,6 3 1 0,-12-11-3 16,5 6 3-16,7 5 0 0,-9-10-4 0,0 4 5 15,9 6 1-15,-7-8-6 0,7 8 3 0,-14-9 1 16,8 5 1-16,6 4 0 0,-10-10-2 0,1 7-2 0,9 3 4 16,-11-9 8-16,2 5-11 0,9 4 3 0,-13-9-3 15,4 7 1-15,9 2 1 0,-18-7-1 16,11 3-1-16,7 4 2 0,-20-7-3 0,13 3 1 0,7 4 8 15,-15-5-7-15,15 5 1 0,-15-3 0 0,5 0 0 16,10 3-3-16,-14-3 0 0,14 3-3 0,-12-4 4 16,12 4 2-16,-13-3 3 0,13 3-4 0,-14-8 2 15,14 8-1-15,-14-3-1 0,14 3-1 0,-14-4 1 16,14 4 2-16,-18-3 1 0,9 0-4 0,9 3 1 16,-18-3 1-16,18 3 2 0,-16-4-3 0,6 0 1 15,10 4-2-15,-17-2 14 0,17 2-14 0,-16-3-2 16,16 3 4-16,-15 0-1 0,15 0-2 0,-14-4 5 15,14 4-4-15,-13-4 3 0,13 4-4 0,-15-1 1 16,15 1 3-16,-13-3-4 0,13 3 3 0,-17 0-2 16,17 0 1-16,-15-3 2 0,15 3 0 0,0 0-2 15,-19-1-1-15,19 1 0 0,-15-3 5 0,15 3-1 16,-12-3 2-16,12 3-4 0,-18-4 2 0,18 4-4 16,-13 0 0-16,13 0 3 0,-15-1-1 0,15 1 1 0,-14-2-1 15,14 2 0-15,-13-4 0 0,13 4 0 16,-15-4 0-16,15 4-6 0,-12-2 8 0,12 2-5 15,0 0 4-15,-18 0-2 0,18 0 1 0,-15-1-2 16,15 1 5-16,0 0-3 0,-24 1-4 0,14-1-6 16,10 0-3-16,-18 2-3 0,6-2-6 0,2 2-5 15,-7 0-7-15,4 2-10 0,-2-1-11 0,0 1-17 0,-1-1-23 16,1 1-24-16,0 0-23 0,-2-1-28 0,7 1-61 16,-3-2-177-16,13-2-442 0,-18 5 195 0</inkml:trace>
  <inkml:trace contextRef="#ctx0" brushRef="#br0" timeOffset="1704.75">402 39 73 0,'0'0'204'0,"0"0"-14"0,0 0-13 16,0 0-10-16,0 0-11 0,0 0-13 0,0 0-6 15,0 0-9-15,0 0-11 0,0 0-11 0,0 0-8 16,0 0-7-16,-15-16-6 0,15 16-9 0,-12-5-1 15,12 5-6-15,0 0-2 0,-11-6-8 0,11 6 0 16,0 0-8-16,-14-4 1 0,14 4-4 0,-15 0-1 16,15 0 0-16,-13-5-1 0,13 5 1 0,-15-1-6 15,15 1-3-15,-18-1-6 0,9-2 1 0,9 3-2 0,-18 0-1 16,18 0-3-16,-21 0 2 0,21 0 0 0,-19 3-3 16,19-3 1-16,-15 0-2 0,4 1 0 15,11-1-4-15,-17 1 0 0,17-1-2 0,-11 5 0 0,11-5-3 16,-13 5-6-16,13-5 3 0,-12 5 1 0,6 0-2 15,6-5-1-15,-12 6-1 0,4 1 2 0,8-7 3 16,-11 8-4-16,6-3-1 0,5-5 2 0,-13 10-3 16,7-4 3-16,0 0 0 0,6-6 1 0,-12 11-4 15,6-3 4-15,0-2-1 0,0 0-2 0,1 1-1 16,5-7 0-16,-10 15 1 0,7-7-5 0,-2-2 3 16,5-6 0-16,-5 15-1 0,2-8-2 0,3-7 4 15,-9 15-3-15,7-8 2 0,2-7 0 0,-1 18-1 16,1-18 0-16,-2 15 3 0,-1-4-1 0,3-11 2 0,3 16 0 15,-3-16-1-15,2 18 1 0,-1-10 1 16,-1-8 3-16,5 18-3 0,-2-9 3 0,0 2-4 16,0-4 0-16,-3-7 1 0,5 17-5 0,-3-8 3 15,2-1-1-15,-4-8-2 0,6 16 2 0,-3-8-2 0,2 2-1 16,-2-2 5-16,0 0-5 0,0 2 6 0,1-3-1 16,-4-7 5-16,8 17-7 0,-2-10 1 0,0 0-2 15,-3 2 1-15,1 0-3 0,2-2 1 0,0 3-2 16,2-4 2-16,-5 2-2 0,-3-8 5 0,11 12-4 15,-5-3 1-15,5 1-3 0,-7 0-1 0,5-3-1 16,-4-1 2-16,4-1 0 0,-2 2-5 0,1 1 8 16,-1 1-6-16,-1-5 1 0,3 3 9 0,0-4-10 15,0 6 4-15,-2-1-2 0,-1-4 6 0,2 1-8 16,-1-1 1-16,-7-4 1 0,14 10-1 0,-8-5 4 16,-6-5-1-16,10 7-4 0,-10-7 0 0,13 8 0 15,-10-5-2-15,-3-3 0 0,12 5 3 0,-12-5-1 16,14 6 1-16,-14-6-5 0,10 3 7 0,-2 1-6 15,-8-4 6-15,9 6-4 0,-9-6 5 0,15 5-5 16,-15-5 1-16,13 2-1 0,-13-2 3 0,12 4-4 16,-12-4 1-16,12 1 0 0,-12-1 4 0,15 0-3 15,-15 0 2-15,13-4-5 0,-13 4 13 0,12-7-11 16,-12 7 2-16,12-1-1 0,-5-5-1 0,-7 6 4 0,9-9-5 16,-9 9 1-16,14-6 0 0,-5-1-3 15,-5 1 4-15,-4 6-2 0,12-11 4 0,-6 9-3 0,0-6 0 16,-6 8 2-16,12-13-2 0,-6 5 3 0,-1 1 0 15,-5 7-1-15,10-11-1 0,-4 5 1 16,0-2-1-16,-6 8 5 0,4-17-5 0,1 12-3 0,-5 5 2 16,7-13 0-16,-2 6 0 0,-5 7 0 0,3-12-3 15,-3 12 3-15,6-12 1 0,-6 12-2 0,0-18 1 16,0 18-3-16,3-12 2 0,-3 12 2 0,1-15 0 16,1 7-2-16,-2 8 2 0,4-13 0 0,-4 13 0 15,0-17-4-15,0 17 1 0,2-12 1 0,-2 12 1 0,-5-13 1 0,5 13-3 16,0-15 0-16,0 15 0 15,0 0 0-15,-1-13 1 0,1 13 4 0,0 0-5 16,-6-14 0-16,6 14 3 0,0 0-3 0,-3-10-2 16,3 10 3-16,0 0-1 0,0 0-1 0,-6-7-1 15,6 7 3-15,0 0-2 0,-12-4 1 0,12 4-1 0,0 0-2 16,-18 0 3-16,18 0-1 0,0 0 2 0,-16-1-2 16,16 1 4-16,0 0-5 0,-20 1 3 15,20-1 2-15,-15 3-1 0,15-3 0 0,-16 1 3 0,16-1-5 16,-20 2 2-16,20-2-3 0,-19 1 5 0,10-1-2 15,9 0-3-15,-19 3 5 0,19-3 0 0,-20 0-1 16,11 0-3-16,9 0 0 0,-16 1 1 0,16-1-2 16,-15 0 1-16,15 0 4 0,-13 4-4 0,13-4 1 0,0 0 2 15,-15 0 2-15,15 0-3 0,0 0 5 16,0 0-2-16,-12 2-3 0,12-2 0 0,0 0 0 16,0 0 0-16,0 0 5 0,0 0-2 0,0 0-5 15,-14 2 3-15,14-2-2 0,0 0 4 0,0 0-3 16,0 0-2-16,0 0-1 0,0 0 2 0,0 0 2 15,0 0-12-15,-18-4-12 0,18 4-19 0,0 0-24 16,0 0-32-16,0 0-49 0,-13 2-65 0,13-2-97 16,0 0-184-16,0 0-532 0,0 0 235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4:08.1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1667-1584 54 0,'0'0'98'15,"0"0"-11"-15,0 0-3 0,0 0-5 0,0 0-8 16,0 0 3-16,0 0-16 0,0 0 4 0,0 0-3 16,0 0-8-16,0 0 5 0,0 0 2 0,0 0 0 0,0 0-4 15,0 0 4-15,0 0-8 0,0 0 1 0,0 0-3 16,0 0 9 0,0 0-8-16,0 0 0 0,0 0-1 0,0 0 0 0,0 0 0 15,0 0-3-15,0 0-3 0,0 0-1 16,0 0-3-16,0 0-4 0,0 0-3 0,0 0-3 0,0 0 0 15,0 0-3-15,0 0-1 0,0 0-1 0,0 0-5 16,0 0 5-16,0 0-5 0,0 0-3 0,0 0 0 16,0 0-1-16,28 17-5 0,-28-17-2 15,8 5-1-15,-8-5 5 0,12 2-5 0,-6 5 1 0,-6-7-2 0,13 7 1 0,-7-3-3 16,2 0 1-16,-2 3-2 0,3-4 2 0,-4 5 0 16,-5-8 1-16,18 6-2 0,-10 0 2 0,-1-3-2 15,7 6 0-15,-5-3 1 0,1 1 1 0,4 0-2 16,-3 2-2-16,4-1-1 0,-1-1 2 0,1-3-1 15,1-1 2-15,-1 2-4 0,1 1 2 0,1 0-2 16,2-3 5-16,-2-1-2 0,1 5-3 0,-1-1 5 0,1-1-1 0,2 1 5 16,-1-3-2-16,-2 0 1 0,-1 5-5 0,-1-5 2 15,0 5 0-15,-2-4 4 0,-4 2-12 0,6-1 8 16,-5 0-2-16,-1-1-9 0,2 3 12 0,-2-3-1 16,-2 3-3-16,4-3 0 0,-2 2 2 0,-2 0-3 15,4 1 2-15,-4 0 2 0,0-2-4 0,1 2 3 16,-1-1 0-16,4 0-1 15,1 3-7-15,-3-3 6 0,3 4 2 0,-3-4-4 16,3 3 3-16,-4-3 1 0,3 2-6 0,-2-2 3 16,1-2 0-16,-1 3 2 0,5-2-4 0,-2 3-6 15,0 0 8-15,-4-4 0 0,3 3 3 0,-2-1-4 16,-2 1-2-16,4-3 1 0,-2 2-1 0,1-1-2 0,-2 1 2 16,-1 1 1-16,2-2 0 0,0 1-1 15,0 0 4-15,3 2-1 0,-2 2-2 0,-1-3-5 0,2 0 6 0,1 0-2 16,-2 1 0-16,3 1 0 0,-4-4 2 0,6 3 1 15,-3 1-2-15,2-2 2 0,1 1 0 0,-2-3-1 16,5 5 1-16,-3-5 1 0,3 4-7 0,0-4 9 0,4 5-3 16,2-3-1-16,-8 0-4 0,4-1 5 15,-1 2 0-15,-1-2-3 0,6 4 9 0,-6-5-6 16,0 4 0-16,-2-5-3 0,2 3 3 16,-2 2 0-16,1-1 3 0,-2-3-11 0,0 1 9 15,-2-2-3-15,3 4-3 0,-1-2 7 16,-1 0 1-16,-2 1-2 0,1 0 1 0,-1-3-2 0,-5-1 0 15,7 5 1-15,-2 0 1 0,-3-3-2 0,3-1 0 16,1 2 3-16,0 2 0 0,-1-5-4 0,2 6-1 16,-4-7 5-16,4 5-4 0,-1-3 0 0,1 3 3 15,-1 0-1-15,3-2-2 0,-1 0 3 0,0 1-2 0,-1 2-2 16,-1-4-1-16,3 3 4 0,-1-1 3 0,0-2-3 16,2 3 0-16,-1-2-3 0,0 3 3 0,-1-4 1 0,0 3-1 15,-1-3-1-15,-1 3 2 0,1-4-1 0,2 4-10 16,-3 0 14-16,2 0-2 0,0-4-5 0,-1 2 1 15,-1 1 0-15,1 0 4 0,3-1-1 0,-3 1-1 16,1 1 1-16,-2-2-1 16,1 2 1-16,2-1-1 0,-1 0 1 0,-2-1 0 15,2 2-2-15,0 0 1 0,0-3-2 0,0 4 0 16,0-3 3-16,3 2-4 0,-3-3 5 0,1 2 1 0,1 2-5 16,0-4 4-16,1 2-3 0,0 3 3 0,-4-5 0 15,2 4-1-15,0-1 0 0,1 0 1 0,-2-2-4 16,0 3 1-16,-2-3 2 0,1 4-4 0,2-4 2 0,-1 1-1 15,-2 1-4-15,2 0 8 0,2 3-5 0,-4-3 1 16,2-2 0-16,-2 1 5 0,2 0 1 0,2 1-5 16,-2 1-3-16,-2-1 3 0,0-4-3 0,2 1 5 15,0 3 0-15,-1 0-2 0,1 0 2 0,-6-2-2 16,4 4 0-16,0-4 1 0,4 3 0 0,-4-1 2 16,2 0-4-16,0-2 0 0,-2-1 6 0,4 3-7 15,-2-1 2-15,-2 1-1 0,1 0 2 0,-1-3 0 0,2 5-4 0,-2-5 3 16,2 5 2-16,0-4-5 0,0 1 4 0,-1 0 1 15,0-1-3-15,3 2 0 0,-2-3-3 0,3 3 4 16,-2 0 0-16,2-1-6 0,0-1 7 0,0 1 1 16,1 3-2-16,5-1 1 0,-5-3 0 0,-4 4 1 15,3-1 0-15,-1-1 6 0,2 0 3 0,2 3 1 16,-3-2 1-16,0-2-3 16,-2-1 3-16,0 3-3 0,1-3 4 0,-2 3 0 15,3-1 0-15,-3-2 0 0,1 3 0 0,-1-5-4 16,3 7 5-16,1-2 4 0,-4-2-2 0,2-1 0 15,0 1 0-15,-2 0-3 0,3 2-1 0,-3-2-1 16,2 0 0-16,-3 1-5 0,1-3 5 0,-1 5-7 0,2-6 3 16,-2 3-1-16,-4-1-1 0,4 1-1 15,2-2 0-15,-7 1-1 0,3-1 1 0,1 3 3 0,-4-3 1 0,3 1-3 16,2 1 1-16,-1-3-1 0,-3 1 3 0,4 3 0 16,-5-3-2-16,1-1-1 0,-1 1-1 0,2-1-2 0,-2 1 3 15,-2 0-1-15,3 2-1 0,-10-6-1 0,14 3-2 16,-14-3 1-16,15 6 1 0,-8-2 1 15,-7-4-2-15,14 7-1 0,-7-6 1 0,-7-1-2 0,12 6 2 16,-5-2-6-16,-7-4 7 16,12 4-2-16,-12-4 5 0,14 5 2 15,-7-2 1-15,-7-3 2 0,12 4 5 0,-12-4-4 16,9 5 1-16,-9-5 0 0,11 4 5 0,-11-4-2 0,9 6-1 16,-9-6 2-16,0 0 7 0,10 1-4 0,-10-1 6 15,0 0 1-15,0 0 1 0,0 0 6 0,0 0 1 16,0 0-3-16,0 0 2 0,10 0-1 0,-10 0 3 15,0 0-5-15,0 0 2 0,0 0 0 0,0 0-8 0,0 0 2 0,0 0-5 16,0 0-6-16,0 0-1 0,0 0-1 0,0 0 0 16,0 0-4-16,0 0-3 0,0 0-9 0,0 0-6 15,0 0-13-15,0 0-8 0,0 0-10 0,0 0-12 16,0 0-13-16,0 0-8 0,0 0-5 0,0 0-5 16,0 0-2-16,0 0-6 0,0 0 2 0,-29 6 0 15,29-6 1-15,0 0 2 0,-18 0 1 0,18 0-7 0,0 0 0 16,-14 0 4-16,14 0-12 0,0 0-9 0,0 0-31 0,-16-3-142 15,16 3-302-15,-11-3 134 0</inkml:trace>
  <inkml:trace contextRef="#ctx0" brushRef="#br1" timeOffset="-64378.18">1676-1163 124 0,'0'0'131'0,"0"0"-17"0,0 0-8 0,0 0-9 15,0 0-2-15,0 0-11 0,0 0-8 0,0 0-8 16,0 0-6 0,0 0 3-16,0 0-4 0,0 0-7 0,0 0 4 0,0 0-6 15,0 0 1-15,0 0-3 0,0 0 0 0,-18 1 0 16,18-1-1-16,0 0-6 0,0 0-3 15,0 0-6-15,0 0-3 0,0 0-3 0,0 0-3 0,0 0-3 16,0 0 2-16,0 0-2 0,0 0-6 0,0 0-2 16,0 0-2-16,0 0 0 0,0 0 1 0,0 0-4 15,9 22 4-15,-9-22-2 0,0 0 2 0,3 12-2 0,-3-12-1 0,6 11 2 16,-6-11-3-16,6 11-4 0,-3-6 8 16,-3-5-1-16,10 11 4 0,-7-7-4 0,6 1 6 0,-9-5 1 15,9 10-2-15,-1-7 1 0,-2 4-2 0,-6-7-3 16,13 7 2-16,-5-3-3 0,-1 2-3 0,-1-1 3 15,4-2-6-15,-10-3 1 0,17 8-2 0,-8-4 6 16,-2 1-5-16,1-1-3 16,1-1 3-16,-9-3-1 0,16 6-2 0,-8-2 2 15,-1 0-1-15,5 0 1 0,-3-3 0 0,6 4-2 16,-5 0 0-16,-1-2 1 0,3 0-2 0,0 1-3 16,0-4 4-16,-3 6 0 0,1-3-1 0,5-2-2 0,-3 2 2 15,-1 1 0-15,-1-1 1 0,-10-3-2 16,19 2-1-16,-10 0 1 0,2-1-2 0,-11-1 2 0,18 4 0 15,-8-2-1-15,-10-2 1 0,18 4-2 0,-18-4 2 0,11 3 0 16,-4 1-1-16,-7-4 4 0,18 3-5 0,-12 1-1 16,-6-4 1-16,13 3 0 0,-13-3 2 0,12 3-3 15,-12-3 6-15,9 5-6 0,-9-5 2 0,11 7-2 16,-11-7 2-16,10 4 0 0,-10-4-1 0,12 2-1 16,-12-2 6-16,9 7-5 0,-9-7-2 0,12 4 6 15,-12-4-3-15,12 6-2 0,-12-6 6 0,13 7-2 0,-5-6-3 0,-8-1-1 16,15 4 1-16,-15-4-2 0,11 2 3 0,-3 3-4 15,-8-5 4-15,13 5 0 0,-4-4 1 0,-9-1 3 0,14 4-2 16,-14-4-2-16,15 6 0 0,-9-3 0 0,-6-3 1 16,12 5-2-16,-12-5 1 0,10 6-3 15,-10-6 1-15,10 4 1 0,-10-4-2 0,8 2 2 0,-8-2-1 16,0 0-3-16,7 8 5 16,-7-8-3-16,6 4-2 0,-6-4 7 15,0 0-6-15,8 7 8 0,-8-7-2 0,6 10-5 0,-6-10 7 16,6 7-1-16,-6-7-3 0,9 5 5 0,-9-5-4 15,10 6-1-15,-4-1 1 0,-6-5-1 16,13 8-3-16,-8-4 5 0,4 0-1 0,-9-4-2 0,9 6 2 16,-3-2-1-16,-6-4 2 0,13 11 0 0,-7-8 2 15,-6-3-5-15,14 7 3 0,-7-3 1 0,-7-4 0 0,14 7 0 16,-7-2 1-16,-7-5 2 0,16 9-5 0,-11-7 5 0,4 5-3 16,-2-3-3-16,1 3 3 0,1-5 1 0,0 3-3 15,0 0 2 1,-1 0 0-16,3 1 0 0,-4-1 1 0,5-1 0 15,-4 0 0-15,1 3-3 0,3-1 3 0,1-2-4 16,-1 2 2-16,-3-1-3 0,1-2 5 0,-1 3 2 16,-1-1-4-16,2 1-3 0,-1-2 3 0,3-1-2 0,-1 3 3 15,-4-1-1-15,0 1 2 0,2-1-5 0,2 1 2 16,-11-6 1-16,15 9-2 0,-8-4 0 0,1-1 1 16,1 2-3-16,-9-6 3 0,15 8-1 0,-6-1-5 15,1-3 6-15,-3 2 1 0,1 0-3 0,2-2 4 16,-1 3 1-16,-1-2-4 0,2 1 1 0,-1-1-1 15,-1 0 1-15,-1-1-1 0,3 3-1 0,2-4 4 0,-4 4-1 0,5-4-1 16,-4 5 1-16,5-3-2 0,-2 0-4 0,-1 1 5 16,3-1 1-16,-4 5-3 0,2-3 2 0,2-2 0 15,-4 1-2-15,-2 0-1 0,4-2 4 0,-4 0-3 16,4 2 3-16,-3 0-4 0,2-5 0 0,-2 4 4 16,-2 3-2-16,4-3 3 0,-2-1-3 0,1 2 0 0,-1-2 1 15,-2 3 0-15,4-5 0 0,-2 3-6 0,1-2 3 0,-1 3 3 16,6 2-1-16,-3-5 3 0,-2 2 3 0,1-3-3 15,-1 2 2-15,-1 1-3 0,3-1-1 0,0-2 2 16,-3 4-3-16,2-2 2 0,-2 0-2 0,-1-1 6 16,3 0-2-16,-4 1-3 0,4-1 1 0,-4 1-1 0,2 1 3 15,-9-5-2-15,15 5 0 0,-4-4-1 0,-4 5-5 16,-7-6 5 0,13 4-2-16,-13-4-1 0,14 5 2 0,-7-2 0 15,-7-3 1-15,17 6-4 0,-17-6 0 0,9 6 3 16,-3-1 0-16,-6-5 3 0,13 3 0 0,-13-3-10 15,13 8 8-15,-13-8 2 0,14 3-3 0,-7-1-1 16,-1 6 4-16,-6-8-3 0,14 8-4 0,-7-6 6 0,-7-2 0 16,18 8 1-16,-10-6-4 0,1 2 2 0,-1 0-3 15,3 0 4-15,-1 2 1 0,-1-1-3 0,2 1 1 0,-2-4 1 0,1 2-1 16,-1 3 3-16,-1-4-4 0,-1 2 0 0,-7-5 3 16,18 10-4-16,-9-8 3 0,1 1-3 0,-2 3-1 15,-8-6 4-15,13 6-2 0,-5-1-3 0,2-1 3 16,-10-4 0-16,15 7 2 0,-8-3-1 0,4 1-1 15,-4-1 1-15,-7-4 4 0,17 7-2 0,-8-3 2 16,0-1 0 0,4 4 1-16,2-1-5 0,-5-4 2 0,-2 2-1 0,5 1-1 15,-1 1 0-15,-3-1-1 0,2 1 2 0,-1-3 0 16,0 2-1-16,-1 1 0 0,8-2 0 0,-8-1 0 16,1 5 0-16,-1-5-4 0,-1 1 4 0,2-1-3 15,-10-3 3-15,15 8 0 0,-6-2-2 0,-3-3 0 16,-6-3 2-16,13 6 0 0,-13-6 1 0,12 9-1 15,-6-6-4-15,-6-3 1 0,14 10 1 0,-14-10 2 0,9 3 1 0,-3 1-6 16,-6-4 6-16,13 7 0 0,-13-7 0 0,12 10-3 16,-8-7 0-16,4 1 3 0,-8-4 1 0,15 8 3 15,-8-5-3-15,-7-3-1 0,17 9 3 0,-10-5-2 16,2 0 2-16,1 0-6 0,-2 2 4 0,1-2 2 16,1 1-2-16,-2 1 0 0,-8-6 1 0,13 6-1 15,-4-2 1-15,-1 0-1 16,-8-4-1-16,13 7-1 0,-3-4 0 0,-10-3 1 15,12 5 2-15,-4-2 0 0,-8-3 3 0,13 6 1 16,-13-6 1-16,12 4 2 0,-12-4 1 0,11 5 2 16,-11-5-3-16,12 5 2 0,-12-5-3 0,13 4 0 15,-13-4-1-15,7 4 1 0,1-1-2 0,-8-3-1 0,12 4-3 16,-12-4 4-16,15 10-2 0,-6-8-1 0,-9-2 0 16,15 5-4-16,-8-3 1 0,-7-2 3 15,12 8-2-15,-5-5 0 0,-7-3-1 0,12 5 2 0,-12-5 0 0,14 6-3 0,-7-4 1 16,-7-2-2-16,14 5 2 0,-14-5-1 0,12 6-6 15,-12-6 5-15,9 5 2 0,-9-5-2 0,11 2 2 16,-11-2 1-16,8 5-5 0,-8-5-1 0,10 3 5 16,-10-3-2-16,11 5-1 0,-11-5 2 0,10 5-1 15,-10-5 2-15,9 5-2 0,-9-5 1 0,14 6 4 0,-8-6 3 0,-6 0-3 16,13 7 2-16,-13-7-3 0,13 7 0 0,-7-3-1 16,-6-4 0-16,12 6-2 0,-12-6 1 15,9 4 3-15,-9-4-3 0,11 3-1 0,-11-3 3 0,10 5-1 31,-10-5 0-31,9 6-4 0,-9-6 3 0,0 0-2 16,14 7 3-16,-14-7-1 0,7 3-1 0,-7-3-2 0,0 0-1 16,10 7 4-16,-10-7 0 0,9 3-1 0,-9-3 0 15,9 8 3-15,-9-8-1 0,12 3 0 0,-12-3 4 16,9 5 1-16,-9-5-1 0,11 5-1 0,-4-1 2 0,-7-4-2 16,9 3 1-16,-9-3 0 0,10 5-1 0,-10-5 1 15,0 0 0-15,12 7-2 0,-12-7 2 0,9 2-2 16,-9-2 2-16,8 5 0 0,-8-5-6 0,10 5 1 15,-10-5 3-15,9 5-2 0,-9-5-1 0,9 5 1 0,-9-5 1 0,11 5-2 16,-11-5 4-16,13 4-3 0,-13-4 5 16,9 6-2-16,-9-6 1 0,10 5-1 0,-10-5-8 0,9 2 9 15,-9-2-5-15,8 5 2 0,-8-5 0 0,0 0 1 16,9 5 1-16,-9-5-2 0,0 0 1 0,0 0-2 16,0 0 5-16,9 5-3 0,-9-5 2 0,0 0-5 15,0 0 2-15,0 0-3 16,0 0 2-16,0 0-1 0,0 0 2 0,0 0-3 15,7 3 1-15,-7-3-1 0,0 0-2 0,0 0 1 16,6 7 1-16,-6-7-1 0,0 0 5 0,0 0-5 16,0 0-1-16,0 0 2 0,0 0 0 0,0 0 1 15,0 0 5-15,0 0 0 0,0 0 1 0,0 0 0 16,0 0 8-16,0 0-1 0,0 0 5 0,0 0-1 16,0 0-1-16,0 0 3 0,0 0 1 0,0 0-6 0,0 0 1 0,0 0-3 15,0 0 3-15,0 0-6 0,0 0-4 0,0 0-18 16,0 0-15-16,0 0-21 0,0 0-29 0,0 0-22 15,0 0-31-15,0 0-29 0,0 0-42 0,-45-8-222 16,45 8-455-16,-15-6 202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42.38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-7197 2472 180 0,'0'0'224'0,"21"-8"-12"15,-21 8-10-15,0 0-12 0,13-5-13 0,-13 5-5 16,12 0-9-16,-12 0-10 0,15-4-6 0,-15 4-8 15,21 0-7-15,-11-1-10 0,-10 1-10 0,21 1-10 16,-12-2-9-16,-9 1-8 0,20 0-8 0,-8 0-6 16,-12 0-10-16,16 3-2 0,-6-1-8 0,-10-2-3 15,20 0-7-15,-13 2-1 0,-7-2-5 0,15 3-6 0,-15-3 0 0,17 2-2 16,-8-2-3-16,-9 0-3 0,17 1 1 16,-17-1-5-16,17 1-1 0,-17-1-3 0,18-1 1 15,-18 1-2-15,15 0-2 0,-15 0 0 0,16-1-3 16,-16 1 1-16,11 1 1 0,-11-1-4 0,13 1-9 15,-13-1-11-15,0 0-7 0,0 0-15 0,12-2-19 16,-12 2-22-16,0 0-31 0,0 0-17 0,0 0-20 16,0 0-24-16,0 0-53 0,0 0-174 0,0 0-428 15,0 0 190-15</inkml:trace>
  <inkml:trace contextRef="#ctx0" brushRef="#br0" timeOffset="596.75">-7175 2797 188 0,'-6'-9'220'15,"6"9"-20"-15,0 0-21 0,0 0-9 0,0 0-9 16,21-9-15-16,-21 9 0 0,18-4-8 0,-6 3-8 16,2-1-10-16,2-2-9 0,2 4-11 0,0 0-9 15,-2-4-10-15,1 4-7 0,-1 4-8 0,2-4-16 16,-2 4-19-16,1-3-21 0,-2 1-32 0,-4 2-29 15,3-1-23-15,-2 0-37 0,3-2-58 0,-3 1-163 16,-2-1-357-16,1 3 158 0</inkml:trace>
  <inkml:trace contextRef="#ctx0" brushRef="#br0" timeOffset="379.69">-7140 2558 30 0,'12'14'241'0,"-12"-14"-23"0,0 0-14 16,6 9-15-16,-6-9-16 0,0 0-9 0,6 8-12 16,-6-8-4-16,5 8-9 0,-5-8-11 0,3 14-5 15,-3-14-5-15,3 13-2 0,-3-13-3 0,-3 15-4 16,3-15-10-16,-1 15-2 0,1-3-9 0,0-12-4 0,0 19-7 15,-2-8-4-15,2-11-9 0,0 21-4 16,0-8-1-16,0-1-3 0,-2 0-3 0,2-12-6 16,0 21-4-16,0-8-3 0,-2 2-5 0,2-6 0 0,2 3-6 15,0-1-1-15,-2-11-3 0,0 21-4 0,2-11-1 16,-1 1-4-16,-1-11 3 0,3 16-2 0,-1-8-5 16,-2-8 1-16,6 18-4 0,-6-12 5 0,0-6-5 15,3 18 1-15,-3-18-1 0,0 12 2 0,0-12-8 16,3 12-9-16,-3-12-12 0,1 11-5 0,-1-11-11 15,0 0-6-15,-1 13-10 0,1-13-13 0,0 0-14 16,-6 7-14-16,6-7-16 0,0 0-11 0,-12 8-12 16,12-8-16-16,0 0-23 0,0 0-31 0,0 0-195 15,0 0-428-15,-15-18 190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5:45:35.5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4BEF5ED-A4CD-4B82-A484-25323DD556B8}" emma:medium="tactile" emma:mode="ink">
          <msink:context xmlns:msink="http://schemas.microsoft.com/ink/2010/main" type="writingRegion" rotatedBoundingBox="2514,1616 31369,1237 31514,12326 2660,12704"/>
        </emma:interpretation>
      </emma:emma>
    </inkml:annotationXML>
    <inkml:traceGroup>
      <inkml:annotationXML>
        <emma:emma xmlns:emma="http://www.w3.org/2003/04/emma" version="1.0">
          <emma:interpretation id="{6EF5DCB4-55DD-4C04-B727-9F71B350B849}" emma:medium="tactile" emma:mode="ink">
            <msink:context xmlns:msink="http://schemas.microsoft.com/ink/2010/main" type="paragraph" rotatedBoundingBox="2514,1615 17825,1427 17835,2240 2524,2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2E6545-C13D-4115-B527-FF35434E300A}" emma:medium="tactile" emma:mode="ink">
              <msink:context xmlns:msink="http://schemas.microsoft.com/ink/2010/main" type="line" rotatedBoundingBox="2514,1615 17825,1427 17835,2240 2524,2429"/>
            </emma:interpretation>
          </emma:emma>
        </inkml:annotationXML>
        <inkml:traceGroup>
          <inkml:annotationXML>
            <emma:emma xmlns:emma="http://www.w3.org/2003/04/emma" version="1.0">
              <emma:interpretation id="{5FC2D7AD-65C8-4E82-9E74-69C6E42207B7}" emma:medium="tactile" emma:mode="ink">
                <msink:context xmlns:msink="http://schemas.microsoft.com/ink/2010/main" type="inkWord" rotatedBoundingBox="2514,1615 5124,1583 5134,2350 2524,2382"/>
              </emma:interpretation>
            </emma:emma>
          </inkml:annotationXML>
          <inkml:trace contextRef="#ctx0" brushRef="#br0">0 101 234 0,'0'0'226'0,"0"0"-23"0,0 0-23 15,0 0-19-15,0 0-14 0,0 0-17 0,0 0-12 16,0 0-11-16,0 0-9 0,0 0-10 16,12 24-9-16,-10-17-7 0,-2-7-9 0,4 12-4 15,-4-12-3-15,8 12-5 0,-2-7-4 0,-6-5-6 0,15 9-3 16,-5-5-3-16,1 0 1 0,5-3-5 0,0 1-3 15,2-4 0-15,2 1-4 0,5-2-3 16,2 0-1-16,-11 3-4 0,7-5 1 0,-7-1-4 0,-1 1 0 16,1-1-2-16,-5-1-5 0,4-3-5 0,-6 1 1 15,0-2-1-15,-3 4-2 0,-3-1-6 0,-3 8 1 16,0-17 1-16,0 17 2 0,-5-18-1 0,-1 8 0 16,-1 1-2-16,-7 0 1 0,1 0 3 0,1 4-4 15,-3 1 4-15,0-2 1 0,-3 2 1 0,0 1 6 16,3 1 0-16,0 0-3 0,3 2 0 0,-2 0 1 15,14 0-1-15,-24 0 1 0,24 0-5 0,-21 2-19 16,9 0-22-16,4 1-17 0,1 3-34 0,7-6-14 16,0 0-26-16,-10 18-43 0,10-10-133 0,0-8-333 15,0 0 149-15</inkml:trace>
          <inkml:trace contextRef="#ctx0" brushRef="#br0" timeOffset="446.83">598 18 27 0,'0'0'277'0,"0"0"-24"0,0 0-23 16,0 0-26-16,0 0-25 0,0 0-17 0,0 0-15 16,0 0-14-16,0 0-6 0,-7 26-6 0,7-26-10 15,-3 20-12-15,0-7-7 0,3 1-8 0,0 1-8 16,3-2-7-16,0-2-6 0,0-1-6 15,-2 0-5-15,2 1-4 0,3-4-4 0,0 0-5 0,2 4 2 16,1-5-8-16,-2 1-2 0,4-3-1 0,-1 0-4 16,5 1-1-16,-3-5-4 0,3 0 1 0,-2-3 0 15,4 1 0-15,-4-3-6 0,2-1-2 0,-2-1 1 16,1-1-4-16,-2 1 1 0,1-6 2 0,-5 2-4 16,5-9-2-16,-7 7 2 0,0-3-6 0,-3-1 1 15,2 3-1-15,-4-4 0 0,0 5 0 0,4-4 0 16,-4 5-3-16,2 2 3 0,-1 0 11 0,-2 10 8 15,0-15 6-15,0 15-1 0,1-11 2 0,-1 11 1 0,0 0-7 16,3-12-3-16,-3 12-6 0,0 0-2 16,0 0-3-16,0 0 0 0,0 0-3 0,0 0 0 0,0 0 4 15,0 0-2-15,11 27-4 0,-7-17-1 0,-2 1 1 16,2 4-2-16,-1-4-15 0,2 4-21 0,-2-3-18 16,1 3-22-16,2-2-23 0,0-1-25 0,-3-4-18 15,3 5-26-15,0-3-12 0,2-5-18 0,-1 2-38 16,2-4-119-16,-9-3-382 0,16 0 169 0</inkml:trace>
          <inkml:trace contextRef="#ctx0" brushRef="#br0" timeOffset="762.92">1135 15 119 0,'5'-8'239'16,"-5"8"-3"-16,9-13-13 0,-9 13-6 0,6-12-13 16,-6 12-11-16,7-9-18 0,-7 9-18 0,0 0-17 15,11-5-16-15,-11 5-15 0,9-3-9 0,-9 3-11 16,0 0-10-16,17 6-3 0,-17-6-8 0,9 15-8 15,-4-7-5-15,-5-8-7 0,9 16-6 0,-3-6-3 16,-2-1-4-16,2 3-2 0,-4 0-5 0,-1-2 1 16,4 0-1-16,-4-1-5 0,4 0-2 0,-5-9-3 15,3 15 1-15,0-8-2 0,-3-7-2 0,0 0-1 16,6 13 1-16,-2-7-1 0,-4-6 0 0,0 0 3 0,0 0-4 16,0 0 0-16,0 0-4 0,0 0 0 15,19-19-3-15,-11 7 2 0,2-1-2 0,-1 0 0 0,3-3-2 16,2-4 0-16,1-1 1 0,2 3-3 0,-3-4 1 15,4 7-2-15,-3-4 4 0,3 2 1 0,-5 4-4 16,2 2 2-16,3-3 2 0,-2 4-3 0,1-2-10 16,-2 5-28-16,-2 1-35 0,0-1-47 0,1 3-53 15,1 1-58-15,-2-3-209 0,4 1-474 0,-8 4 211 16</inkml:trace>
          <inkml:trace contextRef="#ctx0" brushRef="#br0" timeOffset="-595.02">-988-389 126 0,'0'0'229'0,"0"0"-13"0,0 0-19 0,0 0-18 16,0 0-17-16,0 0-13 0,0 0-22 0,0 0-11 15,0 0-10-15,0 0-13 0,0 0-10 0,0 0-7 16,0 0-4-16,0 0-9 0,38-5-4 0,-24 4-5 16,1 1-8-16,7 0 1 0,2-3-3 0,6 0-4 15,10-1-2-15,2 1 1 0,1-2-4 0,2 0-2 16,4-5-4-16,0 2 2 0,-3 4-2 0,1-2-2 0,-1-3-6 15,-3 2 0-15,-3 1-5 0,1 3 1 0,-17 0 2 16,5 0-4-16,-6-1-4 0,2 3-6 16,-5-2-6-16,-6 3-11 0,-2 0-13 0,-12 0-16 0,24 0-17 15,-15 3-22-15,-9-3-16 0,12 1-24 0,-12-1-20 16,8 10-28-16,-8-10-154 0,0 0-349 0,0 0 156 16</inkml:trace>
          <inkml:trace contextRef="#ctx0" brushRef="#br0" timeOffset="-354.47">-447-223 221 0,'3'17'215'16,"3"-5"-4"-16,0 7-8 0,1-3-10 0,1 4-9 15,-2-2-18-15,0 9-14 0,0-11-13 0,1 7-12 16,-1 0-7-16,-1-5-10 0,-2 3-12 0,1 1-7 15,-1 1-8-15,2-5-12 0,-4 7-6 0,3-1-3 16,-2-7-8-16,2 1-11 0,-2-4-22 0,-1 4-20 16,4-5-24-16,1 4-25 0,-5-4-21 0,5-1-19 15,0 1-21-15,2-2-25 0,-1-3-35 0,1-5-163 16,-1 4-360-16,-7-7 160 0</inkml:trace>
        </inkml:traceGroup>
        <inkml:traceGroup>
          <inkml:annotationXML>
            <emma:emma xmlns:emma="http://www.w3.org/2003/04/emma" version="1.0">
              <emma:interpretation id="{C290BC8C-8373-429B-87AD-BD4BD334E23D}" emma:medium="tactile" emma:mode="ink">
                <msink:context xmlns:msink="http://schemas.microsoft.com/ink/2010/main" type="inkWord" rotatedBoundingBox="5864,1769 6443,1761 6449,2249 5870,2256"/>
              </emma:interpretation>
            </emma:emma>
          </inkml:annotationXML>
          <inkml:trace contextRef="#ctx0" brushRef="#br0" timeOffset="1625.03">2363-124 198 0,'24'-11'257'0,"-24"11"-12"0,13-8-10 0,-7 3-13 16,-6 5-14-16,12-11-16 0,-8 6-10 0,2-3-11 15,2 3-15-15,-2-5-8 0,0 2-5 0,1 1-8 16,-1 0-12-16,5-5-6 0,-8 4-8 0,3-2-16 16,0 2-5-16,0-5-13 0,-4 3-1 0,3 2-5 0,-5 8 1 15,7-12-8-15,-5 6-2 0,-2 6-10 16,4-11-3-16,-4 11-3 0,0 0-9 0,6-10-3 15,-6 10-6-15,0 0-7 0,0 0-1 0,0 0-7 0,6-7-2 16,-6 7-2-16,0 0-1 0,0 0 0 0,0 0-1 16,0 0 2-16,0 0 2 0,-6 39-5 15,6-30 0-15,0 4 0 0,3 2-1 0,0 3 0 0,-3-4-1 16,3 0 0-16,0 3 2 0,0-3-1 0,2 1 6 16,-2 1-6-16,6 2 0 0,-6-5-1 0,4 5 3 15,-1-4 1-15,-4 1-5 0,4 3 2 0,0-5 2 16,-6 1-3-16,4 0 2 0,-1-1-1 0,0-1 0 15,-3 3-16-15,0-1-14 0,3-2-19 0,-3 0-21 0,-3 1-27 16,0 1-26-16,1-2-32 0,-1 4-28 16,1-7-43-16,2-9-65 0,-3 16-151 0,3-16-475 15,7 8 210-15</inkml:trace>
          <inkml:trace contextRef="#ctx0" brushRef="#br0" timeOffset="2034.71">2833-237 42 0,'0'0'308'0,"-2"-15"-22"0,2 15-30 0,-1-16-25 16,1 16-21-16,1-11-24 0,-1 11-17 0,6-14-18 15,-6 14-19-15,3-7-31 0,-3 7-40 0,0 0-40 16,0 0-41-16,0 0-42 0,10-7-50 0,-10 7-215 0,0 0-354 16,0 0 157-16</inkml:trace>
          <inkml:trace contextRef="#ctx0" brushRef="#br0" timeOffset="1886.86">2918 31 237 0,'6'-6'328'0,"-6"6"-12"16,0 0-22-16,0 0-21 0,7-10-21 0,-7 10-28 15,0 0-24-15,0 0-16 0,0 0-24 0,0 0-18 16,0 0-11-16,0 0-12 0,0 0-16 0,0 0-7 16,0 0-14-16,0 0-10 0,0 0-4 0,7 16-6 15,-7-16-1-15,2 13-14 0,-2-13-1 0,4 13-3 16,-4-13-4-16,0 13-4 0,0-13 0 0,0 13-5 15,0-13-3-15,-1 12-3 0,1-12 10 0,-3 17-17 0,3-17-20 16,-3 13-22-16,3-13-18 0,-6 11-24 0,2-7-22 16,4-4-33-16,-8 8-38 0,8-8-39 15,0 0-49-15,-16-1-224 0,16 1-509 0,-11-15 226 0</inkml:trace>
        </inkml:traceGroup>
        <inkml:traceGroup>
          <inkml:annotationXML>
            <emma:emma xmlns:emma="http://www.w3.org/2003/04/emma" version="1.0">
              <emma:interpretation id="{4B0441F2-153B-4503-808D-D2151C4BA8FE}" emma:medium="tactile" emma:mode="ink">
                <msink:context xmlns:msink="http://schemas.microsoft.com/ink/2010/main" type="inkWord" rotatedBoundingBox="8188,1653 10494,1624 10501,2214 8195,2242"/>
              </emma:interpretation>
            </emma:emma>
          </inkml:annotationXML>
          <inkml:trace contextRef="#ctx0" brushRef="#br0" timeOffset="4983.95">6539-314 21 0,'0'0'189'0,"-17"5"-14"16,10-3-20-16,7-2-11 0,-9 7-17 0,9-7-7 15,-11 7-12-15,5 0-8 0,6-7-15 0,-9 10-6 16,9-10-10-16,-7 8-3 0,7-8-6 0,0 0-4 16,-6 14-8-16,6-14-4 0,0 9-2 0,0-9-5 15,0 0-3-15,6 11-4 0,-6-11-1 0,13 7-4 16,-7-3-2-16,3 2 0 0,-1-3-3 0,5-1-1 15,-1 5-4-15,2-1-1 0,5-2-1 0,-3 1-2 16,1 0 2-16,-1-2 0 0,2 4-3 0,-3-2-2 16,3-2 2-16,0 1-1 0,-3 2-3 0,1-2 2 15,1 1-4-15,-4-3 6 0,0 3-8 0,-1 1 5 16,2 0-4-16,1-2 0 0,-2 0-2 0,-4 2 2 16,7-1-2-16,-8 1 3 0,5 0-3 0,-1 1 0 0,-4-2 1 15,4 2 1-15,-5 3-4 0,5-4-1 0,-5 1 2 16,1 1 3-16,-2-2-6 0,0 1 3 0,-3 3 1 15,3-2 1-15,-2 2-2 0,-4-10-1 16,6 17 2-16,-6-7-1 0,0-10 3 0,3 13-1 0,-3-4 1 16,0-9-2-16,-6 15 2 0,3-9 2 0,-7 1-2 15,4-2-1-15,-8 3 3 0,1 0-1 0,0-4-1 16,-2 3 4-16,-5-3 0 0,4 2-2 0,-1-4 6 16,-2 3 2-16,3-5 1 0,-4 0-2 0,1 4-2 15,0-3 3-15,-1 0-3 0,4-3 0 0,1-2 2 16,0 4-4-16,15 0-1 0,-19 0-8 0,19 0-15 0,-14-2-14 15,14 2-20-15,-12-4-29 0,12 4-30 16,0 0-30-16,0 0-170 0,3-18-335 0,-3 18 148 16</inkml:trace>
          <inkml:trace contextRef="#ctx0" brushRef="#br0" timeOffset="4470.98">6642-380 33 0,'0'0'234'16,"0"0"-18"-16,0 0-10 0,0 0-11 0,19-2-10 0,-3 0-12 16,1-1-13-16,2 0-10 0,8-5-13 15,-2 1-10-15,1 3-11 0,1-2-10 0,-5 1-8 16,-3 3-9-16,1-4-11 0,-4 5-10 0,0-2-5 16,-4 2-7-16,-3-2-5 0,-9 3-5 0,18 0-12 15,-18 0-10-15,14-1-22 0,-14 1-17 0,0 0-16 16,12 0-14-16,-12 0-16 0,0 0-16 0,9 5-21 15,-9-5-16-15,0 0-31 0,0 0-30 0,6 6-140 16,-6-6-341-16,0 0 152 0</inkml:trace>
          <inkml:trace contextRef="#ctx0" brushRef="#br0" timeOffset="3009.91">4688-146 126 0,'0'0'242'0,"0"0"-16"0,0 0-14 0,0 0-10 16,9-17-17-16,-9 17-10 0,4-4-17 0,-4 4-12 0,9-8-14 15,-9 8-8-15,6-12-5 0,-6 12-4 16,8-8-1-16,-8 8-7 0,9-10-9 0,-6 2-12 0,-3 8-8 16,3-15-4-16,1 7-11 0,-4 8-3 0,3-15-5 15,0 7-7-15,-3-3-6 0,0 11-1 0,6-16-6 16,-3 6-6-16,-3 10-5 0,4-21 2 16,-4 13-1-16,3-2-2 0,-3 10-1 0,3-17-1 0,0 6-5 15,0 1-1-15,-3 10-1 0,5-16 0 16,-5 10-4-16,0 6 0 0,3-14 0 0,-3 14-1 0,3-9-7 15,-3 9 3-15,3-11 1 0,-3 11-2 0,0 0-3 16,0 0 0-16,0 0-3 0,0-10-1 0,0 10-3 16,0 0-2-16,0 0-1 0,0 0 6 0,0 0-6 15,0 0 2-15,0 0 2 0,0 0 1 0,0 48-1 16,-3-33 1-16,3-1 5 0,0 3-4 0,3 4 1 16,-3-4 1-16,0 4 3 0,0-3-1 0,0 5 5 15,0 1 0-15,3-1-1 0,-3-7 4 0,0 9-4 16,0-3 4-16,0 2-3 0,0-6-1 0,3-2 1 0,-3 2-1 15,0-1 3-15,4 1 0 0,-1 0 1 0,0-1-3 16,0 0 1-16,0 1-17 0,-3-5-28 0,0 3-31 16,5-3-35-16,-2 4-35 0,0-3-51 0,-3-4-80 15,3 0-158-15,-3-10-463 0,0 11 206 0</inkml:trace>
          <inkml:trace contextRef="#ctx0" brushRef="#br0" timeOffset="3696.8">5235-60 74 0,'0'0'194'15,"17"-2"-15"-15,-17 2-8 0,16-5-18 0,-16 5-17 16,31-1-7-16,-14 0-12 0,5-3-13 0,-1 0-1 16,7 3-16-16,2 1-7 0,1 0-6 0,2-1-8 15,-3 2-5-15,3-2-7 0,4 1-1 16,-7 0-13-16,0 0 2 0,-5 1-3 0,-2 0-4 0,-1-1-8 15,2 4-3-15,-6-4-3 0,0 4 2 0,1-3-5 16,-7 1-2-16,-2 1 1 0,2-2-1 0,-4 2-4 0,-8-3-1 16,19 4 0-16,-19-4-2 0,14 2-1 15,-14-2-2-15,11 0 2 0,-11 0 0 0,0 0-5 16,14 1 3-16,-14-1-2 0,0 0-6 0,16 3-12 0,-16-3-16 16,17-3-12-16,-17 3-25 0,19-3-12 0,-10 2-17 15,4-3-12-15,1 1-41 0,-2-1-127 16,-12 4-298-16,16-10 132 0</inkml:trace>
        </inkml:traceGroup>
        <inkml:traceGroup>
          <inkml:annotationXML>
            <emma:emma xmlns:emma="http://www.w3.org/2003/04/emma" version="1.0">
              <emma:interpretation id="{93391D51-3BDD-4654-9C88-24E5DD663532}" emma:medium="tactile" emma:mode="ink">
                <msink:context xmlns:msink="http://schemas.microsoft.com/ink/2010/main" type="inkWord" rotatedBoundingBox="10914,1703 13650,1670 13656,2127 10920,2161"/>
              </emma:interpretation>
            </emma:emma>
          </inkml:annotationXML>
          <inkml:trace contextRef="#ctx0" brushRef="#br0" timeOffset="6577.03">7414-94 84 0,'0'0'125'0,"0"0"-10"16,0 0-6-16,0 0-2 0,0 0-9 0,0 0 1 15,0 0-7-15,0 0-6 0,0 0 1 0,0 0-4 0,0 0-1 16,0 0-6-16,0 0-2 0,0 0-4 16,0 0-5-16,0 0 0 0,0 0-5 0,0 0-3 15,0 0-5-15,0 0-5 0,0 0-4 0,0 0-4 0,0 0-5 16,0 0 0-16,0 0-6 0,0 0 3 0,0 0 1 16,0 0 9-16,34 3 2 0,-13-3-1 0,2 0-3 15,2 0-2-15,6-2-1 0,2 2-2 0,7-1-5 16,1 1 1-16,-1 1-4 0,-1-1-2 0,-6 2-6 15,-4-2 2-15,-2 0-6 0,2 0 0 0,-3 0-1 16,-2 1-6-16,-6 2 0 0,0-2-6 0,-9 1-5 16,3-2-3-16,-12 0 3 0,16 1-1 0,-16-1 0 15,14 3-1-15,-14-3 1 0,0 0 2 0,12 0-3 16,-12 0-2-16,0 0 4 0,0 0-4 0,0 0-2 16,0 0-2-16,0 0-8 0,0 0-1 0,0 0-13 15,0 0-11-15,0 0-9 0,0 0-17 0,0 0-20 0,0 0-24 16,0 0-34-16,0 0-145 0,0 0-318 15,0 0 141-15</inkml:trace>
          <inkml:trace contextRef="#ctx0" brushRef="#br0" timeOffset="7955.7">8346-300 150 0,'0'0'208'0,"0"0"-15"0,-1-10-9 0,1 10-20 16,0 0-14-16,0-15-16 0,0 15-13 0,0 0-12 15,6-13-16-15,-6 13-4 0,7-13-6 0,-5 8-15 16,-2 5-1-16,12-10-11 0,-5 3-4 0,0 1-5 15,4 1-7-15,-11 5-4 0,15-6-6 0,-8 5-4 16,-7 1 0-16,15-7-4 0,-3 5-5 0,-12 2 1 16,17 5 1-16,-17-5-6 0,14 5-2 0,-6-1-2 15,-2 2 0-15,-2 1-2 0,5 7-1 0,-1-3-2 16,-4 5 2-16,-1-2-5 0,2 2 6 0,-5 1-5 16,1 0 1-16,4 0 0 0,-5 6 0 0,0-4 0 15,1 0-7-15,-2-3 5 0,1 1 5 0,0-1-1 16,0 0-2-16,0 0-2 0,-5-1 2 15,4-1 1-15,-7 0 1 0,4-1-6 0,-2-2 5 0,-2 2-5 0,1-5 6 16,-4 3-1-16,1-1-4 0,0-5 1 0,1 5-3 16,-3-4 6-16,-2 2 0 0,7-2-2 15,-4 0 2-15,2-1-4 0,9-5 2 0,-19 3-2 0,19-3 0 16,-13 3 4-16,5 2-1 0,8-5-7 0,-12 2 7 16,12-2 5-16,0 0 4 0,-15 0 5 0,15 0-3 15,0 0 0-15,0 0-5 0,0 0 4 0,0 0-6 16,0 0 3-16,0 0-2 0,0 0-2 0,0 0 2 15,0 0-5-15,26-18 3 0,-11 12-3 0,-2-1 3 16,5 4-4-16,-2-4 5 0,10 0 1 0,0 3 2 16,1-1 2-16,2 0 5 0,-1-2-2 0,-10 4 2 15,1 2-4-15,1 1 1 0,-2-3-5 0,-4-1-4 16,1 8 5-16,-3-5-2 0,-12 1-1 0,20 1-1 0,-13 2-9 16,-7-3 0-16,17 3-13 0,-10-2-12 15,-7-1-16-15,7 5-11 0,-7-5-19 0,9 7-18 16,-9-7-28-16,11 5-18 0,-11-5-48 0,12 4-129 15,-12-4-342-15,16 2 151 0</inkml:trace>
          <inkml:trace contextRef="#ctx0" brushRef="#br0" timeOffset="8342.7">9044-104 105 0,'0'0'196'0,"0"0"-13"15,0 0-19-15,0 0-17 0,0 0-16 0,0 0-10 16,0 0-13-16,0 0-9 0,0 0-18 0,9 21-2 0,-9-21-4 16,5 15-7-16,-1-7-6 0,1-1-2 0,0 2-6 15,-5-9-2-15,8 13-4 0,-2-4-5 16,-2-1-1-16,5-4-4 0,-1 3 1 0,-1-2-5 16,2 3-2-16,2-5-3 0,2 2-2 0,2-1-2 15,-3-1-4-15,6-2-1 0,-3 1 1 0,1-2-1 16,2 0-5-16,1-3 1 0,-4-1-4 0,5 1-2 0,-1 0 1 15,-1-5-6-15,-2 1 4 0,4 0 3 0,-4-3-6 16,5-4 1-16,-10 3-5 0,0 1 3 0,0 0 3 16,-2-1-5-16,-2 0 6 0,-2 1 10 0,-2-5-3 15,-3 7 0-15,-2-7-1 0,-4 1 2 0,-3 3 1 16,-3-3-7-16,-5 2 0 0,-4-2-1 0,-5 6-1 16,-1-3 3-16,1 4-1 0,-1 1-5 0,-2-1 4 15,1 4-5-15,1 2 0 0,-1 1-2 0,1 3-17 16,3-2-20-16,5 5-28 0,-7 0-24 0,9 1-31 15,2-2-40-15,1 4-190 0,1-3-375 0,4-1 166 16</inkml:trace>
          <inkml:trace contextRef="#ctx0" brushRef="#br0" timeOffset="9801.05">9852-60 122 0,'0'0'111'0,"0"0"-6"0,0 0-16 16,0 0-8-16,0 0-9 0,0 0 1 0,0 0-8 15,0 0-11-15,0 0-3 0,0 0-2 0,0 0-7 16,0 0-8-16,0 0 3 0,0 0-1 0,0 0-2 16,0 0-5-16,0 0-10 0,0 0 10 0,0 0 13 15,0 0 4-15,-8-9-1 0,8 9 4 0,0 0 2 16,0 0 8-16,0 0 2 0,0 0-1 0,0 0-3 15,0 0 2-15,0 0-11 0,0 0 2 0,0 0-7 16,0 0 1-16,0 0-10 0,0 0 2 0,0 0 5 16,0 0 6-16,0 0 8 0,0 0 4 0,0 0 4 15,0 0-3-15,43 3 0 0,-28-4-2 0,1 0-2 0,3 0-3 16,1-3-8-16,1 4-5 0,-3 0-3 0,-2 0-4 16,0-4-3-16,-1 3-4 0,-3 0-2 0,2 0-2 15,-14 1 1-15,19-3-7 0,-19 3 1 0,15-3 1 16,-15 3-4-16,13 0 0 0,-13 0 0 0,0 0-9 15,14-1 6-15,-14 1-2 0,0 0-5 0,0 0 0 16,0 0 1-16,13 0-11 0,-13 0 2 0,0 0-3 16,0 0-6-16,0 0-8 0,0 0 3 0,0 0 1 15,0 0 4-15,0 0-5 0,8 7-10 0,-8-7-13 16,0 0-10-16,0 0-13 0,-3 14-14 0,3-14-12 0,0 0-9 16,0 0-19-16,0 0-23 0,1 11-201 15,-1-11-371-15,0 0 164 0</inkml:trace>
        </inkml:traceGroup>
        <inkml:traceGroup>
          <inkml:annotationXML>
            <emma:emma xmlns:emma="http://www.w3.org/2003/04/emma" version="1.0">
              <emma:interpretation id="{5D419A98-F9E8-41BF-A376-A6D1CE773C79}" emma:medium="tactile" emma:mode="ink">
                <msink:context xmlns:msink="http://schemas.microsoft.com/ink/2010/main" type="inkWord" rotatedBoundingBox="14218,2024 15364,2010 15365,2027 14219,2042"/>
              </emma:interpretation>
            </emma:emma>
          </inkml:annotationXML>
          <inkml:trace contextRef="#ctx0" brushRef="#br0" timeOffset="10147.62">10715-49 177 0,'0'0'189'16,"0"0"-13"-16,0 0-12 0,0 0-20 0,0 0-9 0,0 0-12 15,0 0-14-15,34-11-12 0,-34 11-7 16,13-2-10-16,-13 2-8 0,0 0-4 0,14-4-9 0,-14 4-14 16,0 0-23-16,0 0-13 0,18 3-26 0,-18-3-16 15,0 0-35-15,11 1-15 0,-11-1-51 0,0 0-104 16,8 6-257-16,-8-6 114 0</inkml:trace>
          <inkml:trace contextRef="#ctx0" brushRef="#br0" timeOffset="10378.82">11126-60 161 0,'0'0'180'0,"0"0"-13"0,12-3-19 16,-12 3-12-16,0 0-12 0,0 0-17 0,13-4-11 0,-13 4-10 15,0 0-2-15,0 0-16 0,14 0-12 0,-14 0-12 16,0 0-23-16,0 0-22 0,0 0-15 16,0 0-23-16,0 0-33 0,13 5-33 0,-13-5-103 0,0 0-225 15,0 0 100-15</inkml:trace>
          <inkml:trace contextRef="#ctx0" brushRef="#br0" timeOffset="10556.36">11532-73 89 0,'0'0'158'0,"0"0"-13"0,0 0-20 16,0 0-8-16,0 0-17 0,0 0-21 0,0 0-21 16,0 0-28-16,0 0-28 0,0 0-20 0,0 0-27 15,12-4-95-15,-12 4-152 0,0 0 67 0</inkml:trace>
          <inkml:trace contextRef="#ctx0" brushRef="#br0" timeOffset="10721.68">11842-69 151 0,'0'0'224'0,"0"0"-12"0,12-4-22 15,-12 4-19-15,0 0-17 0,0 0-22 0,0 0-27 16,7-6-34-16,-7 6-32 0,0 0-29 0,0 0-19 15,0 0-39-15,0 0-45 0,0 0-126 0,0 0-236 16,0 0 105-16</inkml:trace>
        </inkml:traceGroup>
        <inkml:traceGroup>
          <inkml:annotationXML>
            <emma:emma xmlns:emma="http://www.w3.org/2003/04/emma" version="1.0">
              <emma:interpretation id="{E07391A7-A9A5-45B7-9452-1B28BDD6EF4A}" emma:medium="tactile" emma:mode="ink">
                <msink:context xmlns:msink="http://schemas.microsoft.com/ink/2010/main" type="inkWord" rotatedBoundingBox="16687,1526 17826,1512 17835,2240 16696,2254"/>
              </emma:interpretation>
            </emma:emma>
          </inkml:annotationXML>
          <inkml:trace contextRef="#ctx0" brushRef="#br0" timeOffset="11636.17">13190-68 106 0,'0'0'190'0,"0"0"-8"16,0 0-10-16,0 0-14 0,33-11-6 0,-33 11-8 16,12-4-7-16,-12 4-8 0,13-3-12 0,-13 3-9 15,12-4-8-15,-12 4-9 0,0 0-8 0,14-1-9 16,-14 1-2-16,12-2-9 0,-12 2-9 0,0 0-4 0,0 0-4 16,16 2-5-16,-16-2-3 0,13 0-5 0,-13 0-3 15,0 0-2-15,23 1-2 0,-16 2-4 16,-7-3-1-16,21 1-1 0,-12-1-5 0,8 2-1 0,-7-2 1 15,8 1-1-15,0 2-1 0,1-2-1 0,-2-1-12 16,2 2 11-16,-1 2-1 0,1-4-5 0,-4 0 4 16,2 0-4-16,0 0 1 0,-2 0 1 0,2 4-5 15,-2-8 2-15,-6 8 3 0,-9-4-2 0,22-4 5 16,-22 4-1-16,15 0 6 0,-15 0 4 0,13 0 0 16,-13 0 3-16,0 0 5 0,15 0 2 0,-15 0 1 15,0 0 1-15,12 0 3 0,-12 0-4 0,0 0-7 16,0 0 1-16,0 0-4 0,0 0-5 0,0 0-1 15,0 0 0-15,0 0-2 0,0 0-6 0,0 0-10 16,0 0-12-16,0 0-9 0,0 0-16 0,0 0-20 16,0 0-21-16,0 0-21 0,0 0-21 0,0 0-25 15,0 0-42-15,0 0-184 0,-25 14-406 0,25-14 180 0</inkml:trace>
          <inkml:trace contextRef="#ctx0" brushRef="#br0" timeOffset="13135.17">14164-268 137 0,'0'0'183'0,"0"0"-9"16,0 0-9-16,0 0-14 0,0 0-17 0,0 0-11 15,0 0-6-15,0 0-9 0,0 0-10 16,3-14-7-16,-3 14-8 0,0 0-1 0,3-11-2 0,-3 11-11 16,0 0-5-16,8-10 0 0,-8 10-9 0,5-14-3 15,0 10-4-15,-5 4-4 0,3-12-4 0,-3 12-1 16,6-12-4-16,-2 5-5 0,-4 7-2 0,8-15-4 15,-4 8-2-15,-4 7 1 0,5-13-5 0,1 6 0 16,-2-3-2-16,2 5 0 0,-6 5 2 0,8-17-1 16,-2 10 0-16,-3 0 1 0,-3 7-1 0,6-17 4 15,-2 10 2-15,-4 7 6 0,6-15-5 0,-3 8 2 16,1-1-1-16,-4 8 1 0,8-15-1 0,-8 15-2 16,4-10-3-16,-4 10-1 0,5-11-3 0,-5 11-1 15,3-11 2-15,-3 11-3 0,0 0-1 0,3-10-2 0,-3 10 0 16,0 0 4-16,6-10-2 0,-6 10 2 0,0 0 0 15,0 0 1-15,4-7 7 0,-4 7-9 16,0 0 0-16,0 0-1 0,0 0 2 0,0 0-2 16,0 0-2-16,3-10-1 0,-3 10 0 0,0 0-2 0,0 0 0 15,0 0-2-15,0 0-1 0,0 0 1 16,0 0-1-16,0 0-2 0,0 0 0 0,0 0 2 16,0 0-5-16,0 0 2 0,0 0-2 0,0 0 4 0,0 0-7 15,0 0 4-15,0 0-2 0,0 0 0 0,0 0 0 16,0 0 0-16,0 0-1 0,0 0-1 0,0 0 1 15,0 0 2-15,0 0-2 0,0 0-3 0,0 0 2 16,0 0 2-16,0 0-4 0,0 0 4 0,0 0-2 16,0 0-1-16,0 0 1 0,0 0 1 0,0 0-1 15,0 0 1-15,0 0 3 0,0 0-2 0,0 0-2 16,0 0 5-16,0 0-6 0,0 0 3 0,6 30-3 16,-6-30 3-16,0 0 0 0,2 13 3 0,-2-13-2 15,3 10-1-15,-3-10 2 0,0 0 0 0,0 13 1 16,0-13 3-16,0 13-7 0,0-13 4 0,0 0-1 15,-5 14 2-15,5-14-5 0,-1 11 4 0,1-11-3 16,0 0 2-16,-5 17 1 0,5-17-1 0,3 13 1 16,-3-13 4-16,-3 12-6 0,3-12 1 0,0 0-2 15,0 16 0-15,0-16 0 0,3 11 6 0,-3-11-5 0,-3 14-2 16,3-14 2-16,0 11-1 0,0-11 3 16,0 13-1-16,0-13 1 0,0 12 2 0,0-12-2 0,-1 15-2 15,1-15 0-15,-5 15 6 0,5-4-4 0,0-11 2 16,0 18 1-16,0-8 1 0,0-10-2 0,-1 18 0 15,2-8 1-15,-1 1 2 0,0-11-1 0,0 20 2 16,3-9 0-16,-1-1 1 0,-2-10 2 16,1 18-3-16,2-9 2 0,-3-9-1 0,5 19 0 0,-2-10 0 15,-2-1-1-15,-1-8 1 0,2 18-1 0,2-10 0 16,-4-8-4-16,0 16 4 0,0-6-3 0,0-10 2 16,0 14-2-16,0-14 4 0,-4 15-2 0,4-15 2 15,-2 15-5-15,2-15 3 0,-4 16-2 0,2-9 2 16,2-7 4-16,-3 14-3 0,3-4 1 0,0-10-1 15,-6 15 4-15,6-15-4 0,-3 10 0 0,3-10 4 16,-1 10-2-16,1-10-2 0,-3 16 2 0,3-16-2 16,-3 12 0-16,3-12-1 0,0 14 3 0,0-14 1 15,0 0-2-15,0 16-1 0,0-16 1 0,-2 9-3 16,2-9 2-16,0 0 0 0,0 12 0 0,0-12 2 0,0 0-9 16,0 12 3-16,0-12 0 0,0 0-1 15,2 11 3-15,-2-11-2 0,0 0 2 0,0 0-1 16,0 13-1-16,0-13 4 0,0 0-4 0,0 0 2 15,0 0-2-15,0 0 3 0,0 0 0 0,0 0-1 0,0 0 2 16,0 0-2-16,0 0-1 0,0 0 4 0,0 0-16 16,0 0-23-16,0 0-41 0,0 0-62 15,0 0-74-15,0 0-330 0,0 0-581 0,0 0 257 16</inkml:trace>
        </inkml:traceGroup>
      </inkml:traceGroup>
    </inkml:traceGroup>
    <inkml:traceGroup>
      <inkml:annotationXML>
        <emma:emma xmlns:emma="http://www.w3.org/2003/04/emma" version="1.0">
          <emma:interpretation id="{E5F2E41E-0F81-4CCF-8A2F-B3A085F7F16D}" emma:medium="tactile" emma:mode="ink">
            <msink:context xmlns:msink="http://schemas.microsoft.com/ink/2010/main" type="paragraph" rotatedBoundingBox="2845,3885 18769,3457 18791,4249 2867,46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B6700A-D259-4FFD-A1B5-2AD7A9DDC603}" emma:medium="tactile" emma:mode="ink">
              <msink:context xmlns:msink="http://schemas.microsoft.com/ink/2010/main" type="line" rotatedBoundingBox="2845,3885 18769,3457 18791,4249 2867,4678"/>
            </emma:interpretation>
          </emma:emma>
        </inkml:annotationXML>
        <inkml:traceGroup>
          <inkml:annotationXML>
            <emma:emma xmlns:emma="http://www.w3.org/2003/04/emma" version="1.0">
              <emma:interpretation id="{C6939EB1-3D34-476B-B924-57BD9B36CA97}" emma:medium="tactile" emma:mode="ink">
                <msink:context xmlns:msink="http://schemas.microsoft.com/ink/2010/main" type="inkWord" rotatedBoundingBox="2845,3885 5355,3818 5376,4589 2866,4657"/>
              </emma:interpretation>
            </emma:emma>
          </inkml:annotationXML>
          <inkml:trace contextRef="#ctx0" brushRef="#br0" timeOffset="18383.06">-656 1871 126 0,'26'-17'169'0,"-26"17"-16"0,0 0-9 0,0 0-13 15,10-2-12-15,-10 2-14 0,0 0-7 0,0 0-12 16,0 0-5-16,9-5-11 0,-9 5-4 0,0 0-4 16,0 0-2-16,0 0-7 0,0 0-1 0,13-4-8 0,-13 4-1 15,0 0 3-15,0 0-5 0,21 5 3 16,-10-4-5-16,-11-1 0 0,27 4-5 0,-13-4 6 15,12 1-1-15,-1-1-3 0,-1-1 0 0,7 1 3 0,1 0-3 16,8-5 1-16,2 0 5 0,2 1-3 0,-2 1 1 16,3-3-2-16,-3 1 2 0,7-5-2 15,-4 5-2-15,-2 0-5 0,2-3-5 0,-4 3 1 0,-9 1-4 16,-4 0-4-16,0 1 0 0,-2 1-1 0,1-2 0 16,-4 2-3-16,-6-1-6 0,-2 3 5 0,0 0-5 15,-15 0-2-15,16 0 0 0,-16 0-2 0,13 0-3 16,-13 0 3-16,12-2-6 0,-12 2 0 0,0 0-1 15,14 2 2-15,-14-2-3 0,0 0 2 0,0 0-9 16,0 0-8-16,0 0-7 0,0 0-14 0,-6 17-15 16,6-17-18-16,0 0-24 0,-14 14-36 0,7-10-30 15,-5 1-185-15,3-3-375 0,9-2 166 0</inkml:trace>
          <inkml:trace contextRef="#ctx0" brushRef="#br0" timeOffset="18675.82">-1 1884 30 0,'-5'10'198'0,"5"-10"-18"0,0 0-11 16,-1 15-10-16,1-15-12 0,-2 18-13 0,2-4-2 15,-1 2-4-15,-4 2 6 0,5 5-10 0,-4 3-8 16,3-5-8-16,-1 7-2 0,-2 0-5 0,-4-3-7 15,7 5-4-15,-2-5-1 0,3 0-10 0,-3 2-1 16,1-2-9-16,-1-1-6 0,0 1-9 0,5-3-5 16,-7-5-3-16,5 0-4 0,-1 4-5 0,-1-2-1 15,2-3-4-15,-1 2-1 0,1 0-20 0,0-5-12 16,1 0-21-16,-1 2-17 0,2-8-27 0,2 3-17 0,-1 0-27 16,3-4-28-16,2 3-22 0,2-6-215 0,3 1-405 15,-4 0 179-15</inkml:trace>
          <inkml:trace contextRef="#ctx0" brushRef="#br0" timeOffset="19066.73">346 2403 16 0,'0'0'260'16,"0"0"-24"-16,6-5-25 0,-6 5-20 0,0 0-22 15,0 0-16-15,0 0-16 0,0 0-16 0,0 0-9 16,0 0-13-16,3 27-8 0,-1-19-8 0,-2-8-8 15,6 14-9-15,-3-6-4 0,-3-8-5 0,9 12-6 16,-2-4-1-16,-1-2-6 0,3-1 2 0,0 1-7 0,2-2 0 16,0-2-5-16,4 2-3 0,3-3-1 0,-1-1 0 15,4-1-9-15,4-2 4 0,0 2-3 16,-5-1-2-16,5-6-5 0,-6 6-3 0,-2-3 3 0,-2 0-2 16,1-3 1-16,-5 1-1 0,0 2-2 0,0-1-3 15,-5 1 1-15,1-4 1 0,1-1-4 16,-8 10 4-16,6-14-4 0,-6 14-1 0,-3-17 3 0,3 17-4 15,-8-15 0-15,1 6 0 0,-5 1 0 0,-3 1-6 16,2 2 5-16,-5-2 5 0,3 2 1 0,-5 1-1 16,4-2 3-16,-2 6-3 0,0-1 1 0,-1 1 0 15,4-3-3-15,1 6-1 0,3-2-2 0,11-1 0 16,-21 2-1-16,7 6-7 0,7-5-18 0,-1 3-14 0,8-6-16 16,-12 12-18-16,6-5-13 0,0-3-28 15,6-4-18-15,-1 12-17 0,1-12-63 0,0 0-124 16,13 11-361-16,-13-11 159 0</inkml:trace>
          <inkml:trace contextRef="#ctx0" brushRef="#br0" timeOffset="19312.79">892 2230 200 0,'5'-7'233'0,"-5"7"-14"0,0 0-21 16,10-7-24-16,-10 7-19 0,0 0-15 0,0 0-16 15,0 0-4-15,8 22-6 0,-8-9-5 0,-2 3-6 16,-1-1-8-16,2 3-11 0,-5-5-7 0,3 5-9 16,-3 0-5-16,1-4-3 0,2 3-7 0,-1-3-6 15,1 0-2-15,0 0-4 0,1-2-5 0,1-1-7 16,-2-1-17-16,3-10-18 0,0 19-23 0,0-19-24 16,-2 13-17-16,2-13-22 0,-1 11-19 0,1-11-14 15,0 0-27-15,0 0-37 0,0 0-107 0,0 0-319 16,0 0 141-16</inkml:trace>
          <inkml:trace contextRef="#ctx0" brushRef="#br0" timeOffset="19622.73">1152 2233 47 0,'13'-3'164'0,"-13"3"-18"0,0 0-3 15,0 0-12-15,9 10-5 0,-9-10-11 0,5 11-10 16,1-6-7-16,-6-5-4 0,9 11-5 0,-9-11-11 15,1 8-4-15,-1-8-6 0,6 12-3 0,-2-5-4 16,-4-7-1-16,3 13-2 0,2-7-7 0,-5-6 0 16,6 11-5-16,-6-11-5 0,0 0-7 0,1 16 6 15,-1-16 1-15,0 12 5 0,0-12-2 0,-6 18-1 16,5-13 0-16,-7 3-2 0,1 3-4 0,0-2 3 16,-8 0-5-16,1 1-1 0,-2-3-4 0,1 3 0 15,-3-1-5-15,0-1-3 0,2 2 1 0,-10-1-2 16,8-3-9-16,2 1 5 0,-2 2-4 0,0-4 2 0,3 0-4 15,0-2-4-15,5 0-10 0,1 1-12 16,9-4-14-16,-12 6-15 0,12-6-26 0,0 0-25 16,0 0-37-16,0 0-46 0,0 0-164 0,0 0-370 0,27-24 164 15</inkml:trace>
          <inkml:trace contextRef="#ctx0" brushRef="#br0" timeOffset="19956.6">1463 2362 42 0,'-6'11'184'0,"6"-11"-14"15,-4 9-13-15,4-9-8 0,-6 12-14 0,6-12-12 0,-1 12-8 16,1-12-8-16,0 0-8 0,0 16-10 0,0-16-2 16,0 0-9-16,1 15 2 0,4-8-7 15,-5-7-4-15,0 0-3 0,7 11-4 0,-7-11-3 0,4 6-4 16,-4-6-5-16,6 6-6 0,-6-6-1 0,0 0-5 15,0 0-2-15,0 0 0 0,11 4 3 16,-11-4 6-16,0 0 3 0,0 0 1 0,0 0-5 16,18-15 5-16,-14 9-6 0,1-1-3 0,1-4-3 15,1-2-2-15,-1 0-5 0,5 0 4 0,-3-3-6 0,4 1-2 16,-3-3 1-16,5-2-7 0,-1 6-3 0,5-3 0 16,1 3-3-16,-1-3 1 0,0 0-7 0,6 5 0 15,-3-1-1-15,-3 3-14 0,7 2-21 0,-8-2-25 16,2 3-37-16,-4 3-41 0,4-1-33 0,-5 1-246 15,-1-3-442-15,-1 6 196 0</inkml:trace>
        </inkml:traceGroup>
        <inkml:traceGroup>
          <inkml:annotationXML>
            <emma:emma xmlns:emma="http://www.w3.org/2003/04/emma" version="1.0">
              <emma:interpretation id="{1AE87CE0-7200-4151-B12D-B6D8947EFD99}" emma:medium="tactile" emma:mode="ink">
                <msink:context xmlns:msink="http://schemas.microsoft.com/ink/2010/main" type="inkWord" rotatedBoundingBox="6208,4177 7025,4155 7037,4566 6219,4588"/>
              </emma:interpretation>
            </emma:emma>
          </inkml:annotationXML>
          <inkml:trace contextRef="#ctx0" brushRef="#br0" timeOffset="20877.03">2707 2164 48 0,'0'0'240'0,"0"0"-13"16,0 0-16-16,0 0-18 0,0 0-16 0,0 0-13 15,0 0-15-15,0 0-14 0,0 0-13 0,0-19-12 16,0 19-6-16,0 0-11 0,0 0-8 0,9-9-12 0,-9 9-8 16,11-7-8-16,-4 4-4 0,2-2-5 0,2-2-6 15,3 1-2-15,3 3-7 0,2-1-2 0,-2 0-3 16,2 1-3-16,0-1-2 0,-2 1-3 0,-1 0-3 16,1 0-2-16,-4 3 2 0,-13 0-7 0,21 0-2 15,-11 2-2-15,-10-2-4 0,14 4 1 0,-8 3-2 16,-6-7 3-16,6 11-2 0,-3-2 0 0,-3-9-1 15,-5 25-3-15,1-12 3 0,1 0 0 0,-5 1 0 16,2 3 1-16,-4 3 0 0,1 2-3 0,3-5 3 16,-7 0 0-16,1 0 0 0,1 4-1 0,-5-2 2 15,2 0-2-15,2-4 2 0,2-1-2 0,-2-1 4 16,2-1-1-16,-1-2 3 0,-1 0-3 0,5 1 3 16,1-1-3-16,-3-5 0 0,-2 2 2 0,11-7-2 15,-9 12 0-15,4-8 1 0,5-4 3 0,-11 8-3 16,11-8-5-16,-7 6 10 0,7-6-5 0,-6 7 2 15,6-7 3-15,0 0 4 0,0 0-1 0,0 0 4 0,0 0-3 16,-9 5 3-16,9-5 3 0,0 0-2 0,0 0-2 16,0 0-3-16,0 0 0 0,0 0-2 0,0 0-3 15,0 0 0-15,0 0-2 0,0 0 2 0,0 0-5 16,0 0 2-16,31-16-1 0,-22 13-2 0,1 0 1 16,4-1 0-16,1-1-3 0,0 3 2 0,3-5-5 15,1 5 4-15,-3-3-1 0,2 3 0 0,2-1 2 16,1 3-3-16,-5-1 1 0,2 0 1 0,-3 1-1 15,4-4 4-15,-5 4-2 0,-3 0-11 0,-11 0-11 16,24 0-18-16,-15 4-17 0,-9-4-32 0,17 2-29 0,-17-2-32 16,13-1-42-16,-13 1-205 0,0 0-425 15,9 1 188-15</inkml:trace>
          <inkml:trace contextRef="#ctx0" brushRef="#br0" timeOffset="21121.27">3334 2395 162 0,'0'0'292'0,"15"-1"-20"0,-15 1-21 0,0 0-21 0,0 0-16 16,0 0-18-16,0 0-17 0,13 0-16 0,-13 0-14 16,0 0-22-16,0 0-6 0,9 4-12 0,-9-4-8 15,0 0-14-15,0 0-2 0,10 5-13 0,-10-5-5 16,0 0-6-16,6 6-8 0,-6-6-4 0,0 0-6 15,6 10-9-15,-6-10-18 0,0 0-27 0,0 14-20 16,0-14-25-16,0 0-30 0,0 0-36 0,-9 12-27 16,9-12-35-16,0 0-232 0,-10 2-451 0,10-2 200 15</inkml:trace>
          <inkml:trace contextRef="#ctx0" brushRef="#br0" timeOffset="21281.99">3459 2149 59 0,'7'-13'273'0,"2"3"-16"0,-3 2-7 0,2-5-27 16,-2 5-14-16,-6 8-22 0,9-13-18 0,-5 8-20 16,-4 5-16-16,9-8-32 0,-9 8-36 0,0 0-47 15,0 0-31-15,5-5-39 0,-5 5-46 0,0 0-224 16,0 0-348-16,0 0 153 0</inkml:trace>
        </inkml:traceGroup>
        <inkml:traceGroup>
          <inkml:annotationXML>
            <emma:emma xmlns:emma="http://www.w3.org/2003/04/emma" version="1.0">
              <emma:interpretation id="{8076FA9E-C25D-4908-83F3-C81C22AA9C31}" emma:medium="tactile" emma:mode="ink">
                <msink:context xmlns:msink="http://schemas.microsoft.com/ink/2010/main" type="inkWord" rotatedBoundingBox="8233,3822 12884,3696 12903,4387 8252,4513"/>
              </emma:interpretation>
            </emma:emma>
          </inkml:annotationXML>
          <inkml:trace contextRef="#ctx0" brushRef="#br0" timeOffset="25367.6">8125 2035 64 0,'0'0'243'0,"17"-4"-11"0,-5 4-12 16,3 4-10-16,1-9-11 0,-1 6-16 0,3-2-9 15,1 2-19-15,-2-2-11 0,2 2-15 0,1-1-13 16,-6 0-12-16,4 4-8 0,-3 0-12 0,3-3-9 15,-6 0-7-15,-2 3-14 0,2-3-27 0,-1 1-24 16,-2 2-35-16,-9-4-33 0,15 4-41 0,-5 0-41 16,-10-4-225-16,15 0-403 0,-15 0 178 0</inkml:trace>
          <inkml:trace contextRef="#ctx0" brushRef="#br0" timeOffset="26087.21">9041 1615 25 0,'0'0'211'0,"0"0"-20"0,0 0-16 16,0 0-14-16,0 0-18 0,0 0-6 0,0 0-3 15,0 0-5-15,0 0-11 0,0 0 3 0,-7 32-6 0,-1-17-9 16,2-1-8-16,-1 2-5 0,-2 0-3 15,1 4-10-15,-1 2-5 0,5-2-2 0,-2-3-9 16,-1 6-5-16,4-1-7 0,-6 0-6 0,9-5-5 0,-3 1 1 16,3-2-6-16,0 0-2 0,0 0 0 0,3 2-6 15,0-6-5-15,3 3 2 0,1-4-3 0,-1 0 3 16,3 0-5-16,1-5-1 0,1 2-6 0,5-2 4 16,-2 0-2-16,1-2-2 0,0-1-1 0,1 1 1 15,-1 0-19-15,0-1-15 0,3-2-17 0,-5-1-15 16,-1 0-26-16,-12 0-25 0,22-4-31 0,-8 0-40 15,-1-2-212-15,-7-1-418 0,3-2 186 0</inkml:trace>
          <inkml:trace contextRef="#ctx0" brushRef="#br0" timeOffset="26307.16">9387 1829 222 0,'0'23'237'0,"0"-23"-2"16,0 0-15-16,-7 26-11 0,2-15-14 0,4 5-13 0,-4-1-13 16,2 1-14-16,-1 0-14 0,-2 7-9 0,1-1-13 15,-1-1-13-15,-1 3-9 0,-2 0-14 16,2 0-6-16,1 1-4 0,-2 4-25 0,5-9-25 0,-1 1-34 16,-4 4-41-16,4-8-37 0,2 7-56 0,2-7-71 15,-1-3-153-15,1-7-399 0,1 4 177 0</inkml:trace>
          <inkml:trace contextRef="#ctx0" brushRef="#br0" timeOffset="23007.04">4736 1975 55 0,'0'0'204'0,"0"0"-16"0,0 0-13 15,0 0-14-15,0 0-13 0,0 0-15 0,0 0-12 16,0 0-8-16,0 0-12 0,0 0-10 0,0 0-8 0,0 0-7 16,0 0-5-16,0 0-12 0,26-13-3 0,-26 13-8 15,12-10-4-15,-12 10-2 0,11-8-6 16,-5 4-5-16,-6 4-1 0,13-11-6 0,-2 3 1 16,-5 3-9-16,3-1 4 0,1-1-7 0,-1 0 2 15,-2 3-2-15,5-1-3 0,2 2 0 0,-7-2-2 0,8 0 0 16,1-1 0-16,-5 1-4 0,1 2 2 0,1-1-2 15,-2 2 3-15,4 0-5 0,-15 2-1 0,21-3 6 16,-13 2-2-16,-8 1-2 0,20-1 2 16,-20 1-4-16,13 5 1 0,-13-5-2 0,9 5 3 0,-1 1-2 15,-8-6 0-15,3 17 5 0,-3-8 4 0,0 5 0 16,3 3 1-16,-9-4 4 0,3 5-2 0,-2-2 8 16,-1 1-5-16,0-1 6 0,2 2 1 0,-2-1 2 0,-5 4-1 15,-1 0 0-15,7-3-4 0,-3 1 4 0,-1-1-1 16,5-3-2-16,-2-1-2 0,0 3-2 15,-2-3 0-15,2 3 0 0,3-10-3 0,-3 10-6 0,2-9 1 16,1 2 2-16,3-10-1 0,-6 17 0 0,6-17-2 16,0 12-2-16,0-12 2 0,-3 14 0 0,3-14-2 15,-3 6-1-15,3-6 5 0,0 0-5 0,0 0 8 16,0 0 3-16,9 10 3 0,-9-10 1 0,0 0-6 16,19-6-3-16,-19 6 4 0,26-10-1 0,-13 5-3 15,0 2 0-15,7-3-2 0,-1 1-1 0,4-3-1 16,2-1 1-16,-4 6-3 0,4-5 3 0,-5 5-4 15,-1-1-3-15,0-2 2 0,1-1 1 0,-4 5-1 16,4-2 1-16,-7 3-1 0,3-3-5 0,-4 2 4 16,5 1-1-16,-10-2-2 0,-7 3 4 0,20-1-6 15,-20 1 3-15,11 4-2 0,-11-4-1 0,14 1 0 16,-14-1 2-16,0 0-4 0,13 2 5 0,-13-2 0 0,12 0-3 16,-12 0 3-16,0 0 3 0,11 9-6 0,-11-9 2 15,6 5-1-15,-6-5 3 0,7 4-1 0,-7-4-2 16,12 10 1-16,-12-10 2 0,8 3-1 0,-8-3-2 15,8 11 0-15,-8-11 6 0,11 7-2 0,-5-3 2 16,-6-4-5-16,9 6 4 0,-5-1-3 0,5 1 4 16,-1-3-1-16,1 5 2 0,0-5-3 0,-9-3-2 15,20 4 5-15,-3-6 1 0,-2 7-1 0,1-3-1 16,1-4-1-16,9 4 4 0,-6-4-5 0,-1 2 0 16,4-3 0-16,-4 3 3 0,0-2-4 0,1 0 0 15,-4 0 0-15,1 1 5 0,-5-7-2 0,1 5 0 16,0 0 1-16,-4-4 1 0,2 2-3 0,-5 1 3 15,3-5-2-15,-9 9 1 0,7-13-2 0,-4 5-1 0,0 1 3 16,-3 7-1-16,6-21-1 0,-9 14 2 16,3 7-4-16,-9-23 1 0,6 16-2 0,0-4 4 15,-4 2-3-15,1-4-1 0,-2 3-2 0,-1 3 4 0,0-3-4 16,-4 5-1-16,3-1-1 0,-2-1 2 0,-5 0-1 16,4 3 1-16,-4-2-1 0,-2 5 2 15,0 1-1-15,-1-3 0 0,4 3 1 0,-10 0-1 0,1 4-1 16,-2 0 4-16,2-1-4 0,4 4-1 0,-1-1-10 15,-1 0-4-15,1 1-12 0,2-2-10 0,1 5-7 16,3-3-7-16,2-3-16 0,2 5-14 0,-1-2-20 16,4 2-24-16,2-5-28 0,-2 3-58 0,9-7-139 15,-8 7-383-15,8-7 169 0</inkml:trace>
          <inkml:trace contextRef="#ctx0" brushRef="#br0" timeOffset="23332.04">6328 2132 137 0,'0'0'253'0,"0"0"-19"16,0 0-14-16,6 4-12 0,-6-4-11 0,20-2-6 15,-20 2-14-15,25-2-8 0,-6-1-13 0,10-1-6 16,-2-2-18-16,-1 1-8 0,7 3-17 0,6-5-9 16,-11 3-13-16,4 0-7 0,-5 1-7 0,1-1-11 15,-9 1-19-15,2 3-29 0,-3 0-35 0,-2 0-33 16,-2 3-38-16,-4-3-50 0,-10 0-35 0,15 4-222 0,-15-4-435 15,0 0 193-15</inkml:trace>
          <inkml:trace contextRef="#ctx0" brushRef="#br0" timeOffset="25093.14">7202 1784 242 0,'3'-9'225'0,"-3"9"-16"0,0 0-13 16,5-15-18-16,-5 15-19 0,6-8-16 0,-6 8-12 16,10-10-13-16,-4 2-9 0,0 2-12 0,6-3-10 0,0 3-8 15,3-1-6-15,-2 0-11 0,5 0-5 16,0 2-5-16,-2 0-5 0,4-1-5 0,2 2-3 16,4 1-4-16,-10 3-2 0,3 0-6 0,-2 0-1 0,-2 3-7 15,0 1-1-15,-6 2-3 0,1 0-2 0,0 3 0 16,-4 0-4-16,-1 3 2 0,-2 1-4 15,-2 1 4-15,-5 0-1 0,1 2-1 0,-5-1 0 0,2 1-1 16,-8 4 1-16,2 1-4 0,-2-7 4 0,-2 3-1 16,-1-4-1-16,4 1 1 0,1-3-4 0,-1 2 1 15,5-2-2-15,-4 0-1 0,5-5 3 0,1-1-2 16,-2 1 0-16,8-6-2 0,-9 8 2 0,9-8-3 16,-9 7 1-16,9-7 2 0,0 0-5 0,-5 10 5 15,5-10-3-15,0 0 2 0,0 0-1 0,0 0 1 16,0 0-2-16,0 0 3 0,0 0-2 0,0 0 3 15,28 0-4-15,-28 0 3 0,16-4-3 0,-16 4-1 16,20-5 2-16,-10 4 3 0,-1 0-5 0,9-5 2 16,-9 5-2-16,3-1 2 0,3 1-2 0,-5-2-1 15,-10 3 2-15,21 0 1 0,-12 0-5 0,-9 0 3 16,19 3 0-16,-8-2 0 0,-11-1-3 0,16 3 3 0,-4 3 0 16,-6-2-2-16,2 3 1 0,-2-2 4 0,-3 3-2 15,2 3 2-15,1-4 2 0,-1 4 1 16,-2 3-2-16,3 0 0 0,-2-4 2 0,2 4 0 0,-4 0-1 15,-1-3 3-15,1-2-1 0,-2 4 0 0,0 2-2 16,-3-3 3-16,1-1-1 0,-4 2 6 0,2-6-4 16,-4 3 1-16,1-3-4 0,-3 4 4 0,-5-1-1 15,-5 5 1-15,5-4-3 0,-3-4 0 0,-8 5-2 16,6-7 4-16,1 1-2 0,-5 1 0 0,5-3 0 16,-1-1-3-16,-4-3 0 0,11 4-1 0,-4-1-9 15,4-6-9-15,13 3-7 0,-22-4-7 0,22 4-7 16,-15-3-14-16,15 3-19 0,-9-8-21 0,9 8-26 15,0 0-26-15,-5-13-35 0,5 13-175 0,0 0-381 16,18-20 168-16</inkml:trace>
        </inkml:traceGroup>
        <inkml:traceGroup>
          <inkml:annotationXML>
            <emma:emma xmlns:emma="http://www.w3.org/2003/04/emma" version="1.0">
              <emma:interpretation id="{42255450-D13E-44B1-B224-F7F2AF491D3F}" emma:medium="tactile" emma:mode="ink">
                <msink:context xmlns:msink="http://schemas.microsoft.com/ink/2010/main" type="inkWord" rotatedBoundingBox="13798,4039 15238,4000 15240,4042 13799,4081"/>
              </emma:interpretation>
            </emma:emma>
          </inkml:annotationXML>
          <inkml:trace contextRef="#ctx0" brushRef="#br0" timeOffset="27198.73">10295 1979 154 0,'0'0'159'0,"0"0"-11"0,0 0-19 16,0 0-9-16,0 0-13 0,0 0-11 0,12-4-12 0,-12 4-13 16,0 0-3-16,0 0-11 0,0 0-15 0,14 4-13 15,-14-4-29-15,0 0-9 0,0 0-27 16,9 4-28-16,-9-4-129 0,0 0-209 0,0 0 94 0</inkml:trace>
          <inkml:trace contextRef="#ctx0" brushRef="#br0" timeOffset="27421.59">10715 1962 27 0,'0'0'185'0,"0"0"-16"0,0 0-7 16,11 0-17-16,-11 0-14 0,0 0-18 0,9-4-6 15,-9 4-15-15,0 0-5 0,14-1-7 0,-14 1-10 16,0 0-19-16,0 0-23 0,18 1-26 0,-18-1-24 0,12 4-40 16,-12-4-55-16,13 0-91 0,-13 0-226 0,21 0 100 15</inkml:trace>
          <inkml:trace contextRef="#ctx0" brushRef="#br0" timeOffset="27618.57">11107 1944 46 0,'0'0'224'0,"9"-3"-21"15,-9 3-19-15,7-5-19 0,-7 5-18 0,0 0-12 16,9-5-15-16,-9 5-7 0,0 0-17 0,12-4-9 15,-12 4-12-15,0 0-16 0,12-2-21 0,-12 2-27 16,0 0-33-16,0 0-21 0,16 6-34 0,-16-6-32 16,0 0-133-16,12 3-263 0,-12-3 117 0</inkml:trace>
          <inkml:trace contextRef="#ctx0" brushRef="#br0" timeOffset="27768.61">11587 1955 163 0,'19'-3'174'0,"-1"2"-12"0,0 1-16 16,2 0-12-16,-7 0-18 0,2 0-20 0,-3 0-37 0,-12 0-31 15,19 1-42-15,-19-1-41 0,15 0-114 0,-15 0-181 16,0 0 80-16</inkml:trace>
        </inkml:traceGroup>
        <inkml:traceGroup>
          <inkml:annotationXML>
            <emma:emma xmlns:emma="http://www.w3.org/2003/04/emma" version="1.0">
              <emma:interpretation id="{9C7B2767-1EEA-4E17-9864-1946ABF8E55C}" emma:medium="tactile" emma:mode="ink">
                <msink:context xmlns:msink="http://schemas.microsoft.com/ink/2010/main" type="inkWord" rotatedBoundingBox="16712,3697 18774,3642 18788,4163 16726,4219"/>
              </emma:interpretation>
            </emma:emma>
          </inkml:annotationXML>
          <inkml:trace contextRef="#ctx0" brushRef="#br0" timeOffset="29300.83">13216 1902 25 0,'7'3'172'0,"-7"-3"-11"16,0 0-7-16,0 0-11 0,0 0-11 0,0 0-6 16,0 0-12-16,0 0-3 0,0 0-11 0,0 0-9 15,0 0-4-15,0 0-8 0,0 0-9 0,0 0-5 16,0 0-3-16,0 0-6 0,0 0-5 0,0 0-3 15,0 0-1-15,0 0 1 0,0 0-3 0,10 5-5 0,-10-5-3 16,0 0-3-16,17 0 0 0,-17 0-2 0,18 1-2 16,-6 1-1-16,7-2-6 0,-3 2 3 0,4-2-4 15,7 1-2-15,0 3 1 0,2-4 1 0,0 1 1 16,4-1-2-16,-2 0 1 0,-1 0 1 0,2 0-2 16,7-1 0-16,-10 1-1 0,-3 0-6 15,6 0-1-15,-13 0 0 0,2 0-4 0,-2-4 1 0,1 4 0 16,-5-3-3-16,-3 3-1 0,0-2 6 0,-12 2-4 15,16 0 2-15,-16 0-1 0,13 0 3 0,-13 0 1 16,0 0 1-16,14-1-2 0,-14 1 3 0,0 0-5 16,0 0 2-16,0 0-4 0,0 0 0 0,0 0-2 15,0 0-4-15,0 0-11 0,0 0-11 0,0 0-12 16,0 0-10-16,0 0-14 0,0 0-18 0,0 0-19 0,-42 3-21 16,42-3-22-16,0 0-43 0,-18-2-152 0,18 2-360 15,0 0 160-15</inkml:trace>
          <inkml:trace contextRef="#ctx0" brushRef="#br0" timeOffset="30252.94">14194 1682 61 0,'0'0'217'0,"0"0"-10"0,0 0-13 0,0 0-13 15,0 0-8-15,0 0-16 0,0 0-13 0,0 0-14 16,0 0-13-16,0 0-8 0,0 0-13 0,0 0-10 15,9-31-10-15,-9 31-4 0,0 0-8 0,6-9-9 16,-6 9-3-16,7-9-7 0,-7 9-3 0,12-10-7 16,-4 7 0-16,-8 3-7 0,13-7-9 0,-5 3 3 15,-1-2 1-15,3 3-4 0,-10 3-2 0,15-9-1 16,-3 7-5-16,-3-2-1 0,-9 4 2 0,18-4-3 16,-10 3-1-16,-8 1 0 0,17-4 0 0,-17 4-4 15,17 0 1-15,-17 0-3 0,16 0-1 0,-16 0 1 16,11 2 0-16,-2 1 0 0,-9-3 0 0,10 4-4 15,-10-4 2-15,11 11 0 0,-8-5-2 0,-3-6 1 16,7 14 2-16,-3-3-3 0,1-1 0 16,-4 0 0-16,1 7 2 0,-1-2 2 0,4 1-1 0,-5 0-1 15,0-3 3-15,0 4-1 0,-2-3-2 0,-1 4-2 0,0-4 3 16,-1 4-2-16,2-5 0 0,-2 1 0 0,0-3 4 16,-2 3-2-16,-5 0 2 0,5-1-3 0,-3-2 0 15,2 3 3-15,-1-3-6 0,-2 0 7 0,-4-1 1 16,5 1-6-16,-2-1 1 0,0 1 2 0,1-1-1 15,-1 0 0-15,-2-3 0 0,2 3 2 0,1-3-1 16,-3 0-1-16,4-3 3 0,0 3-1 0,-2-1 0 16,1-1-4-16,-1 1 4 0,-4 1-3 0,5 0 5 15,0-7-2-15,1 6-3 0,-3-2 2 0,3-1-3 16,0 2 4-16,9-5-1 0,-15 6 1 0,15-6-3 16,-9 5 0-16,9-5 0 0,-11 2 4 0,11-2 0 15,0 0 0-15,0 0 0 0,0 0-1 0,0 0-1 0,0 0 1 16,0 0-3-16,0 0-1 0,0 0 1 0,0 0-1 15,0 0 3-15,33-10-1 0,-21 7 2 16,2 0 1-16,1 1-4 0,1 0 0 0,3 2 4 0,-2-4-7 16,1 4 3-16,-3-1-1 0,4 0 0 0,-4 0 1 15,1-3 1-15,1 4-2 0,-4 0 0 0,3 0 1 16,-2 0-2-16,1 0 0 0,0 0 1 0,-3 0 4 16,-12 0-5-16,26 0 2 0,-12 4 6 0,-2-4-3 15,3 1 1-15,-2 0 2 0,-1 0-1 0,2 2-1 16,-3-2 1-16,0 1-2 0,-11-2-2 0,18 2 1 15,-9 0 3-15,-9-2-7 0,18 1 2 0,-18-1-9 16,12 6-20-16,-12-6-21 0,0 0-29 0,11 1-20 0,-11-1-22 16,0 0-31-16,0 0-61 0,0 0-112 15,0 0-350-15,0 0 155 0</inkml:trace>
          <inkml:trace contextRef="#ctx0" brushRef="#br0" timeOffset="30791.15">14813 1799 53 0,'0'0'188'0,"0"0"-18"0,0 0-21 0,0 0-3 16,0 0-8-16,0 0-8 0,0 0-13 0,-12 19-12 0,12-19-9 15,-3 14-4-15,3-14-4 0,-3 20-1 16,3-11-5-16,0 1-4 0,0-10-10 0,0 20-4 0,-2-8-9 16,2-12-1-16,5 18-6 0,-2-5-5 0,1-3-5 15,2-3 0-15,-3 4-3 0,2-4 0 0,-2 3-4 16,7-3-2-16,-2 0-9 0,-1-1 10 0,4 1-3 15,-2-2 0-15,5 1-2 0,0 1-3 0,5-3 0 16,1-3 0-16,1 1-7 0,-2 2 1 0,3-4-3 16,2 0-1-16,-1 4 0 0,-6-8 0 0,10 4-2 15,-7 0 1-15,-2-5-3 0,1 3-2 0,-3-2-3 16,1 1 3-16,-2-4 0 0,0 2 2 0,-5 0-1 16,-1-2 1-16,3-1-7 0,-2-2 3 0,-5 3 1 0,1-3 1 15,0 3 0-15,1-6 0 0,-4 4 2 0,-1-3-4 16,-2 12 0-16,3-19 7 0,-3 9-6 15,0 10 4-15,-3-24 1 0,-2 16 0 0,2-5-1 16,-1 3-1-16,-4 3-3 0,2-1 1 0,-1-2-3 0,-2 5 3 16,-6-5-6-16,0 5 5 0,0 1-5 0,-3-1-5 15,2 3-15-15,-2 1-11 0,-9 0-15 0,6 3-18 16,2 0-19-16,-8 2-24 0,2 1-25 0,5-2-62 16,-7 1-149-16,5 2-371 0,-3 1 165 0</inkml:trace>
        </inkml:traceGroup>
      </inkml:traceGroup>
    </inkml:traceGroup>
    <inkml:traceGroup>
      <inkml:annotationXML>
        <emma:emma xmlns:emma="http://www.w3.org/2003/04/emma" version="1.0">
          <emma:interpretation id="{4DCC58EF-474A-4001-BD79-71087690ADD4}" emma:medium="tactile" emma:mode="ink">
            <msink:context xmlns:msink="http://schemas.microsoft.com/ink/2010/main" type="paragraph" rotatedBoundingBox="4253,5745 4404,6686 4276,6707 4125,57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386DC2-1403-4EC0-AED0-BEDB6F68FBCB}" emma:medium="tactile" emma:mode="ink">
              <msink:context xmlns:msink="http://schemas.microsoft.com/ink/2010/main" type="line" rotatedBoundingBox="4253,5745 4404,6686 4276,6707 4125,5765"/>
            </emma:interpretation>
          </emma:emma>
        </inkml:annotationXML>
        <inkml:traceGroup>
          <inkml:annotationXML>
            <emma:emma xmlns:emma="http://www.w3.org/2003/04/emma" version="1.0">
              <emma:interpretation id="{741EBAFE-17BE-473C-8DB8-E40C20329007}" emma:medium="tactile" emma:mode="ink">
                <msink:context xmlns:msink="http://schemas.microsoft.com/ink/2010/main" type="inkWord" rotatedBoundingBox="4253,5745 4404,6686 4276,6707 4125,5765"/>
              </emma:interpretation>
            </emma:emma>
          </inkml:annotationXML>
          <inkml:trace contextRef="#ctx0" brushRef="#br0" timeOffset="34874.52">636 3765 173 0,'0'0'168'0,"0"0"-17"0,25-10-7 16,-17 7-18-16,-8 3 0 0,14-9-15 0,-6 4-4 15,-2-1-6-15,-6 6-1 0,10-9-8 0,-10 9-1 16,9-10 1-16,-9 10-8 0,6-10-6 0,-6 10 1 16,5-12-1-16,-5 12-8 0,0 0-5 0,0-11-3 0,0 11-4 15,0 0-2-15,0 0-6 0,0 0-2 0,0 0-7 16,-6-15-2-16,6 15-4 0,0 0-2 16,0 0-4-16,0 0-5 0,0 0-1 0,-14-4-4 0,14 4 1 15,0 0-3-15,0 0-1 0,0 0-4 0,0 0-1 16,0 0-3-16,0 0-2 0,0 0 0 0,0 0 4 15,0 0-4-15,0 0-7 0,0 0-11 16,0 0-11-16,0 0-17 0,-10 25-27 0,10-25-29 16,0 10-47-16,0-10-82 0,-6 14-118 0,3-7-373 0,3-7 165 15</inkml:trace>
          <inkml:trace contextRef="#ctx0" brushRef="#br0" timeOffset="35473.03">815 4063 22 0,'0'0'180'0,"0"0"-13"16,0 0-15-16,0 0-15 0,0 0-4 0,-5 7-14 0,5-7-7 15,0 0-4-15,0 0-11 0,-1 10-14 0,1-10-3 16,0 0-9-16,0 0-4 0,-2 11-9 16,2-11-2-16,0 0-6 0,0 0-7 0,0 0-2 0,-4 10-1 15,4-10-9-15,0 0 0 0,0 0 2 0,0 0-6 16,0 0 0-16,0 0 4 0,0 0 0 0,0 0 4 15,0 0 0-15,0 0-4 0,0 0 3 0,0 0-3 16,0 0 0-16,0 0 6 0,0 0-1 0,0 0 3 16,0 0-7-16,0 0 4 0,0 0-1 0,0 0 1 15,0 0-5-15,0 0 5 0,0 0-5 0,0 0 3 16,0 0-6-16,0 0-4 0,-14-28-2 0,14 28 0 16,0 0-4-16,-13 0-5 0,13 0 1 0,0 0-1 15,-16 7-4-15,16-7-2 0,-12 5-3 0,12-5-13 16,-12 9-13-16,12-9-12 0,-12 7-22 0,10 0-18 15,2-7-21-15,-6 13-31 0,6-13-28 0,-3 8-215 16,3-8-399-16,-9 8 176 0</inkml:trace>
          <inkml:trace contextRef="#ctx0" brushRef="#br0" timeOffset="36054.97">856 4562 59 0,'0'0'208'0,"0"0"-28"0,0 0-10 0,0 0-15 16,-6 6-12-16,6-6-11 0,0 0-11 0,0 0-3 15,-7 11-9-15,7-11-9 0,0 0-7 0,-7 8-6 16,7-8-18-16,0 0 0 0,-2 11-6 0,2-11-7 16,0 0-10-16,0 0-2 0,-4 9-2 0,4-9-4 15,0 0-4-15,0 0-5 0,0 0 0 0,0 0-1 16,0 0-2-16,0 0 1 0,0 0 2 0,0 0 4 15,0 0 2-15,0 0 9 0,0 0 4 0,0 0 5 16,0 0-7-16,0 0 2 0,0 0 1 0,0 0-4 16,0 0-3-16,0 0-4 0,0 0-5 0,0 0-4 15,0 0-2-15,0 0-1 0,3-38-8 0,-3 38 0 16,0 0-12-16,0 0-23 0,-6-9-31 0,6 9-26 16,0 0-28-16,0 0-25 0,0 0-20 0,0 0-48 15,0 0-177-15,0 0-403 0,0 0 178 0</inkml:trace>
        </inkml:traceGroup>
      </inkml:traceGroup>
    </inkml:traceGroup>
    <inkml:traceGroup>
      <inkml:annotationXML>
        <emma:emma xmlns:emma="http://www.w3.org/2003/04/emma" version="1.0">
          <emma:interpretation id="{28946362-8AFA-44C7-A1EC-2F7B23B1AAE3}" emma:medium="tactile" emma:mode="ink">
            <msink:context xmlns:msink="http://schemas.microsoft.com/ink/2010/main" type="paragraph" rotatedBoundingBox="2899,7912 31451,7538 31514,12326 2962,12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691067-91E7-453C-985F-9EB86D82B2F8}" emma:medium="tactile" emma:mode="ink">
              <msink:context xmlns:msink="http://schemas.microsoft.com/ink/2010/main" type="line" rotatedBoundingBox="2899,8086 29748,7557 29776,8985 2927,9514"/>
            </emma:interpretation>
          </emma:emma>
        </inkml:annotationXML>
        <inkml:traceGroup>
          <inkml:annotationXML>
            <emma:emma xmlns:emma="http://www.w3.org/2003/04/emma" version="1.0">
              <emma:interpretation id="{10B1755E-4BC8-4B91-9ADA-5160222B9A72}" emma:medium="tactile" emma:mode="ink">
                <msink:context xmlns:msink="http://schemas.microsoft.com/ink/2010/main" type="inkWord" rotatedBoundingBox="2901,8164 4648,8129 4671,9279 2923,9314"/>
              </emma:interpretation>
            </emma:emma>
          </inkml:annotationXML>
          <inkml:trace contextRef="#ctx0" brushRef="#br0" timeOffset="38627.02">-271 6913 61 0,'0'0'164'0,"0"0"-4"0,0 0-8 16,-7 5-8-16,7-5-12 0,0 0-5 0,0 0-9 0,-6 9-10 15,6-9-10-15,0 0-8 0,0 0-3 0,0 0-7 16,0 0 6-16,13 13-1 0,-13-13-2 0,16 2-3 16,-5-2 2-16,5 3-6 0,1-6-3 0,2 1-6 15,8-5-3-15,3 1-4 0,0-3 0 0,8 1-6 16,3-6-2-16,-10 9-10 0,-4 0-1 0,-8 2-8 16,8-1 1-16,-11 1-6 0,4 2 0 0,-4-3-4 15,-5 4-3-15,1-3-1 0,-12 3-3 0,20-1 0 16,-20 1-6-16,23 0-3 0,-16-2-7 0,-7 2-8 15,15 0-9-15,-15 0-14 0,14 0-7 0,-14 0-11 16,12 3-10-16,-12-3-17 0,11 3-12 0,-11-3-12 16,0 0-15-16,0 0-17 0,0 0-30 0,14-6-157 15,-14 6-344-15,0 0 153 0</inkml:trace>
          <inkml:trace contextRef="#ctx0" brushRef="#br0" timeOffset="38298.59">-143 6209 27 0,'0'0'183'16,"0"0"-13"-16,-3-11-8 0,3 11-12 0,0 0-14 15,-3-13-2-15,3 13-4 0,0 0-9 0,-3-12-7 0,3 12-9 16,0 0-6-16,0 0-6 0,0 0-6 0,3-13 1 16,-3 13-12-16,0 0 5 0,0 0-13 15,0 0 0-15,0 0-7 0,0 0-9 0,-3-13-6 16,3 13-6-16,0 0-6 0,0 0-1 0,0 0-7 0,0 0 1 16,0 0-2-16,0 0-2 0,0 0 4 15,17 34 3-15,-14-17 6 0,1-4 2 0,-2 3-2 16,-1-1 2-16,4 4-2 0,-1-3-3 0,-1 6-2 0,-1-4 0 15,2 0-5-15,-2 2 0 0,1-2-2 0,-2 0-6 16,2-1 1-16,1 1-1 0,-2-1-1 0,2-3-4 16,-4 3 4-16,2-3-4 0,1 3 3 0,-2-6 0 15,1 3-6-15,-1 1-13 0,-1-2-15 0,3 1-21 16,0-3-26-16,0-1-23 0,-1 3-23 0,-1-1-17 0,-1 1-24 16,0-2-23-16,-1 2-201 0,-5 1-405 15,1 1 180-15</inkml:trace>
          <inkml:trace contextRef="#ctx0" brushRef="#br0" timeOffset="38967">-586 6348 136 0,'0'0'202'0,"-6"-13"-11"0,6 13-19 0,-4-13-10 0,2 4-17 16,2 9-11-16,5-16-15 0,1 8-9 0,-2-3-9 15,7 1-4-15,2-1-4 0,4-6-3 16,2 0-6-16,5-1-6 0,3 4-5 0,5-10-7 16,-5 11-6-16,2 1-5 0,-3 0-8 0,1 3 1 15,3 0-8-15,-3 2-4 0,-2 2-5 0,2 4-11 0,0 1-21 16,0 1-20-16,-8 3-22 0,1 0-23 0,2 6-34 15,-3-3-23-15,-4 4-217 0,3-1-367 0,-6 0 162 16</inkml:trace>
          <inkml:trace contextRef="#ctx0" brushRef="#br0" timeOffset="39506.84">998 6341 36 0,'18'-17'197'0,"-2"6"-14"0,1-5-14 0,5 1-12 15,-11-1-11-15,7-1-18 0,-5-2-9 0,-6 5-16 16,5 1 2-16,-4-2-12 0,-4 0-6 15,-2-1-7-15,-1 2-2 0,-2 1-8 0,-4-1-6 16,2 2-4-16,-4-2-12 0,-4 3-3 0,-2 1-5 0,-2 3-6 16,-3 2-1-16,-1-2-3 0,-1 5-4 0,-3-4-3 15,3 6-1-15,-2 1 1 0,4 0 0 0,-1 5-3 16,-1-2 2-16,1 0-3 0,4 6-4 0,1-4-2 16,-1 1 0-16,5 4-4 0,0-4-2 0,4 1 4 0,1 6-1 15,1-3-2-15,-1 4 2 0,4 1 6 16,1 1-5-16,0-3-2 0,1 7 5 0,5-3 6 15,2 2-2-15,1 4 9 0,1-2 2 16,-3-1 5-16,4 3 1 0,1-2 0 0,-2 2-5 16,1 0 1-16,-2 0-2 0,-3 3 4 0,0-1 1 0,0 3 0 15,-3 0-1-15,1 9 0 0,-5-5 2 0,-2 7 1 16,1-13-2-16,-1 11 1 0,-1-9-2 0,2 5 1 0,-2-6-6 16,-2 1 3-16,3-2-5 0,-3 0-3 0,1-2-4 15,2 0 1-15,-1-2-6 0,2-4 3 0,2 3-3 16,2-6-2-16,-2 0-2 0,0 2 1 0,1-6 1 15,2 4-2-15,0-6-2 0,3-2 4 0,0 1-17 16,-1 2-17-16,-1-3-20 0,2 2-20 16,2-3-25-16,-2 0-35 0,0 1-33 0,-1-2-46 0,1 1-243 15,-6-7-481-15,2 11 213 0</inkml:trace>
          <inkml:trace contextRef="#ctx0" brushRef="#br0" timeOffset="39773.81">658 6882 43 0,'0'0'221'0,"-4"-14"-21"0,4 14-24 15,1-14-12-15,-1 14-18 0,6-7-15 0,0 0-10 16,3 1-17-16,-2 1-8 0,5 3-12 0,2-4-8 15,-5 1-8-15,7-1-6 0,-1 1-8 0,0 3-6 16,1-2-4-16,-1 3-4 0,3 1-5 0,-1-2-3 16,1 2-12-16,-1 2-32 0,1-1-16 0,2 3-19 15,4 2-25-15,-4-5-25 0,7 0-55 16,0-1-108-16,1 1-281 0,4-2 125 0</inkml:trace>
        </inkml:traceGroup>
        <inkml:traceGroup>
          <inkml:annotationXML>
            <emma:emma xmlns:emma="http://www.w3.org/2003/04/emma" version="1.0">
              <emma:interpretation id="{BB99A8EF-A272-4A80-98E8-224F13DD1092}" emma:medium="tactile" emma:mode="ink">
                <msink:context xmlns:msink="http://schemas.microsoft.com/ink/2010/main" type="inkWord" rotatedBoundingBox="5846,8691 7935,8649 7941,8956 5852,8997"/>
              </emma:interpretation>
            </emma:emma>
          </inkml:annotationXML>
          <inkml:trace contextRef="#ctx0" brushRef="#br0" timeOffset="40814.12">2399 6599 84 0,'0'0'245'0,"0"0"-16"0,0 0-22 0,0 0-12 15,0 0-17-15,0 0-10 0,-33 14-10 16,30-7-11-16,0 3-13 0,0-2-8 0,3-8-11 15,-9 23-9-15,7-9-8 0,1 2-7 0,1-1-12 16,1 0-4-16,1 0-10 0,1-2 0 0,3-1-12 16,-2 5 2-16,8-7-11 0,-3 4-2 0,3-7-3 15,3 0-4-15,-2 0 0 0,5-3-2 0,2 2-6 0,-1-5-1 16,8 1-2-16,-11-5-4 0,4 0-6 0,-1 2-5 16,1-1-4-16,-7-3 0 0,0-1-7 15,1-1-3-15,1-3-4 0,-5 2-4 0,1-3 4 0,-2 3 3 16,-1-4-6-16,1-3 6 0,-4 2 0 0,1-1 3 15,-2 2-1-15,-1 3 2 0,3 2-4 0,-6-4 11 16,0 11 4-16,6-13 2 0,-6 13 1 0,0 0 0 16,0-14-4-16,0 14 0 0,0 0-3 0,0 0-2 15,0 0 0-15,0 0-4 0,0 0 5 0,0 0 1 16,0 0-2-16,-6 35-1 0,3-21 1 0,3-1 2 0,3 3-4 16,-3 2 5-16,0-2-6 0,6-1 3 15,0 1 0-15,2-2 0 0,-1 0 0 0,5 0-1 16,-2 0 1-16,2-5 0 0,2 2 2 0,-2-3 1 0,4-1-3 15,-1-2 5-15,0-1-7 0,4-3 4 0,-2-1-4 16,-1 0 3-16,1-3-3 0,-1-1 3 0,-1-1-6 16,1-1-1-16,1-1-2 0,-1-4-5 0,1 2-1 15,-4-5 3-15,6 0-5 0,-1-3-7 0,-1-2-6 16,1-1 2-16,-4 1-2 0,6-3-1 0,-4 3-3 16,1 3 5-16,-1 4 2 0,-3-5 4 0,-4 7 2 15,-1 3 0-15,4 0 1 0,-6 4 4 0,-6 3 2 16,10-15 6-16,-4 12-2 0,-6 3 1 0,6-6-4 15,-6 6 3-15,0 0 1 0,0 0 9 0,0 0 5 16,0 0 11-16,21 13-4 0,-18-7 5 0,0 5 1 16,0-3 4-16,0 3-3 0,4-3-3 0,-4 4 1 0,0 2 1 15,3-6-1-15,2 5 1 0,1-2-4 16,-2 1-1-16,2-5-4 0,-3 1 6 0,8-4-7 0,-1 4 2 16,0-5-2-16,5 3 1 0,3-6 0 0,5-2 0 15,3 0-2-15,3 0-2 0,-2-1-2 0,8-6 4 16,1 1-3-16,3 1-1 0,-12 4-1 0,-5-5-2 15,5 3-1-15,-5-3-1 0,-2 1-2 0,-7 1 2 16,0 1-3-16,-5 3 5 0,-2-4-5 0,1 2 0 16,-4-3-2-16,-6 7 3 0,11-11 0 0,-5 4 0 15,-6 7 0-15,0-12-1 0,0 12 0 0,0 0-1 16,-14-15 2-16,2 9-1 0,2 3-3 0,-2 1 2 16,-2-3 1-16,4 4-1 0,-6 1 1 0,-4 0 2 0,7 1-3 15,-5 0-2-15,4 5 4 0,-2-1 0 16,0 1-4-16,2 1 1 0,2-1 0 0,5 3 0 15,-2-2 0-15,-2 2 4 0,2-3-3 0,4 4-1 0,5-10 3 16,-2 16-1-16,-1-6 2 0,3-10-1 0,5 15 1 16,3-6 3-16,4 0 8 0,5 1 12 0,10-2 8 15,8 4 3-15,4-4 3 0,3-1 2 0,1 0-6 16,5 0-2-16,-2-5-8 0,5-1 1 0,-2 3-2 16,-1 1-12-16,4-3-28 0,-3-2-30 0,-1 4-46 15,1-2-48-15,-4-2-55 0,-6 0-303 0,4-7-540 16,-12 6 239-16</inkml:trace>
        </inkml:traceGroup>
        <inkml:traceGroup>
          <inkml:annotationXML>
            <emma:emma xmlns:emma="http://www.w3.org/2003/04/emma" version="1.0">
              <emma:interpretation id="{BC586548-80EB-4781-BE85-E2A2445AD2BB}" emma:medium="tactile" emma:mode="ink">
                <msink:context xmlns:msink="http://schemas.microsoft.com/ink/2010/main" type="inkWord" rotatedBoundingBox="9099,8066 12544,7998 12561,8848 9115,8916"/>
              </emma:interpretation>
            </emma:emma>
          </inkml:annotationXML>
          <inkml:trace contextRef="#ctx0" brushRef="#br0" timeOffset="43038.99">5608 6003 143 0,'0'0'212'0,"-3"-8"-18"16,3 8-15-16,-6-9-13 0,6 9-13 0,0 0-15 15,0 0-9-15,-4-11-7 0,4 11-15 0,0 0-5 16,0 0-13-16,0 0-8 0,0 0-11 0,0 0-2 15,0 0-5-15,0 0-3 0,0 0-1 0,0 0 0 0,0 0 8 16,23 37 0-16,-17-22 4 0,0 2-1 16,2 8-5-16,-2 0 0 0,0-1-4 0,-3 4-3 15,1-1 0-15,2 9-2 0,-6-10-5 0,3 10 0 16,3-8-11-16,-4 1 1 0,1-3 1 0,0 3-6 0,-3 7-1 16,6-9-3-16,-6 1-5 0,3-4 2 0,1 1-5 15,-1 3-3-15,0-1 0 0,0-5-3 0,0 2-2 16,0-6 1-16,1 6-5 0,-2-9 2 0,-1 3-3 15,2-2-1-15,0-1 3 0,0-4-2 0,0 2-2 16,0-3-6-16,-1-2 4 0,-2-8 3 0,3 16-3 16,-3-16 1-16,3 14-2 0,3-7 0 0,-6-7 0 15,3 10-1-15,-3-10 0 0,0 0 2 0,7 4-3 16,-7-4 0-16,0 0-10 0,0 0-1 0,20-13-6 16,-11 6 1-16,-5-1 1 0,5-7-5 0,1 3 0 15,-4-2 0-15,6-1 0 0,-4-1-1 0,4 0 2 16,-5 1 4-16,2 2 0 0,-1 0 5 0,-3-1-4 0,4 6 0 15,-7-1 2-15,4 0-1 0,-6 9 2 16,12-13 3-16,-12 13-2 0,4-9-1 0,-4 9 4 16,11-8 0-16,-11 8-1 0,6-3 0 0,-6 3 2 0,15-4-5 15,-15 4 2-15,0 0 1 0,20 10-3 0,-14-5 4 16,2 1-2-16,-2-2 4 0,3 1-1 16,1 5 0-16,-4-4 1 0,3 0 4 0,2 5-5 0,-2-3 4 15,1 0-2-15,3 3 3 0,-2 0 1 0,1-4-1 16,-2 0 1-16,-1-1 1 0,5 1-3 0,-1-2 0 15,3-1 0-15,-1 0 0 0,-4-4 2 0,-11 0-2 16,25 0-5-16,-8-2-5 0,-4 2-7 0,2 0-4 16,-8-3-6-16,10-4 0 0,-1 4-1 0,-2-5 0 15,-2 0 1-15,4 0 2 0,-4-2 3 0,1 4 1 0,-2 0 1 16,-2 3 2-16,1-3 0 0,-1 1 0 0,-2 0 4 16,-7 5 1-16,12-5-1 0,-12 5 2 15,14-4-2-15,-14 4 2 0,9-4 1 0,-9 4 4 0,0 0 2 16,18 4 4-16,-18-4 2 0,12 4-2 0,0 0 2 15,-12-4 8-15,17 6-2 0,0-6 2 16,-2 7 0-16,-2-3-1 0,7-1 0 0,-1 1 3 0,9-2-4 16,2-2 3-16,-3 1-2 0,-2 3-4 0,1-4 1 15,-1-4 0-15,-1 3-2 0,-5-1-1 0,1-2 1 16,-4 1 1-16,0-1-2 0,1 2 3 0,1-3-4 16,-3-1 3-16,-9-1-1 0,7 0 3 0,-4 1-6 15,0-3 1-15,-2 2-4 0,-1-2 4 0,-6 9-4 16,8-15 2-16,-7 8-2 0,-1 7 0 0,0-17-1 15,0 17 2-15,-1-14-1 0,1 14 2 0,-8-17-1 16,2 12-1-16,6 5-1 0,-13-13 0 0,3 7 0 16,1 3-1-16,-5-2 2 0,1 3 0 0,-5-4 1 15,1 6 1-15,1-3-4 0,-3 3 3 0,-1 0-1 16,1 0 0-16,-2 3 0 0,3-3-2 0,-6 5 6 16,5-4 3-16,0 4-2 0,-1 0 5 0,4-1-1 15,-1 2 2-15,-1-3-4 0,2 5 4 0,0-1-4 0,4 1 0 16,-2 0-2-16,1 2 3 0,2 1-1 0,-1 0-2 15,5-2 0-15,-2 0-1 0,5 4 0 16,-2-1 5-16,3-3-3 0,0 2-1 0,0 1-1 0,3 0 1 16,0-12-3-16,6 24 3 0,1-14-2 0,2 1 6 15,-3-3-3-15,4 2-1 0,5-3 0 16,-1-2 1-16,-1 0-3 0,7-1 0 0,-1-1 2 0,9-3-7 16,-4-3-3-16,3 2-4 0,-2-7 0 0,1 3-12 15,-1-5-5-15,-1 2 1 0,-8 4-4 0,2-3-1 16,2 0-4-16,-5-3 4 0,1 3 0 0,-4-3 6 15,3 2-3-15,-8-4 6 0,7 0 4 0,-5 1 3 16,1 0-3-16,-2-1 8 0,-3 4 4 0,1-2 12 16,0 7 8-16,-6 3 7 0,9-13 4 0,-9 13 1 0,8-9-4 15,-8 9 2-15,6-7-6 0,-6 7 1 0,6-7-6 16,-6 7 1-16,0 0-2 0,12-3-1 0,-12 3-6 16,0 0 5-16,16 3 0 0,-16-3 2 0,12 8 0 15,-3-2 5-15,-2 1-3 0,4 1 3 0,-2 1-4 16,1 2-2-16,2-4 2 0,-1 4-4 0,-2 0 0 15,1-2 3-15,2 6-4 0,-2-6-1 0,1-1 4 16,1 0-5-16,-3 0 3 0,1-3 1 16,2-1-4-16,-1 2 0 0,0 2-1 0,1-5 0 0,-3 0-7 15,-9-3-1-15,24 1-4 0,-15-1-7 0,-9 0 2 16,25-7 0-16,-16 3-8 0,5-8-4 0,-4 4-1 16,4-3 1-16,-5 0 5 0,4 1 1 0,-4-4-3 15,0 0 3-15,1 0 1 0,-1 1-1 0,-1-2 5 16,2 2-3-16,-1 1 3 0,-1 0 2 0,-7 4 0 0,4 2 5 15,-5 6-1-15,10-9 1 0,-10 9-2 16,2-9 2-16,-2 9 1 0,0 0 1 0,0 0 1 0,0 0 4 16,0 0 4-16,0 0 2 0,0 0-2 0,0 0 6 15,10 21-3-15,-7-11 0 0,-2 0-1 16,1 1 1-16,-2 4 1 0,3-6 0 0,-2 5-4 0,5-4 0 16,-3 5 3-16,6-2-2 0,-1-1 0 0,-2-4 2 15,1 3 0-15,-1-3-2 0,3-1 2 0,-1-4 1 16,-1 2-9-16,-7-5 8 0,19 8 0 0,-7-7-1 15,0-1 0-15,-12 0 0 0,23-4-7 0,-7 4 0 16,-3-3-9-16,1-4-8 0,-1 1-7 0,4-5-5 16,1 0-10-16,-3 2-2 0,5-6-5 0,0 1-3 15,-2 0 4-15,1-3 1 0,-4 0 4 0,0 5 9 16,0-1 2-16,-2 1-1 0,-2 0 4 0,-4 7 10 16,4-4 7-16,-4 1 7 0,-1 1 4 0,1 1 7 15,-7 6 1-15,12-8-3 0,-12 8 1 0,8-4-1 16,-8 4 3-16,0 0 8 0,12-3 0 0,-12 3 4 15,0 0 5-15,15 10 3 0,-15-10 1 0,9 11 2 0,-3-6-4 16,4 5 2-16,-2-5 3 0,-1 1 2 0,6 4-2 16,-7-2-3-16,9 0-3 0,-1-3 1 0,-1 4-6 15,1-2 1-15,2 1-4 0,0-5 0 0,1 3-1 16,-1-2 0-16,4-4-7 0,-1 4 5 0,2-3-6 16,3-1-2-16,4 0-1 0,-1-4 4 0,-2 4-7 15,1-4-8-15,-1 1-13 0,2-7-6 0,-3 3-9 16,5-4-1-16,-5 2-10 0,0-3-7 0,-3-1-2 15,3-2 2-15,-9 6 0 0,-2-4 6 0,2 2 3 16,-4-2 6-16,-4 3 7 0,-1-1-2 0,-3 1 6 16,2 3 4-16,-5 7 7 0,-6-18 10 0,6 18 7 15,-9-17 4-15,0 14 7 0,-5-3 1 0,-2 2 3 16,-2 4 2-16,-1 0 1 0,-7 2 3 0,4 3 1 0,-4 0-2 16,7 2 1-16,-3 1 0 0,4 6-5 0,-2-3-3 15,7-1-3-15,0 2 4 0,2-1-3 0,2 1 1 16,5 1 0-16,-1 2 0 0,5-2-6 0,2-1 11 15,5 0 3-15,4 3 3 0,8 0 8 0,3-4 5 16,8 1-6-16,13 6 1 0,2-9-5 16,4 0 0-16,4-2-1 0,3-4 0 0,-2 2-1 0,-5 0-6 15,2-1-2-15,-5-4-9 0,-1 1-23 0,-5-2-33 16,-10-3-38-16,1 4-48 0,-2-3-43 0,2-1-64 16,-13-3-230-16,6 1-505 0,-6-3 224 0</inkml:trace>
        </inkml:traceGroup>
        <inkml:traceGroup>
          <inkml:annotationXML>
            <emma:emma xmlns:emma="http://www.w3.org/2003/04/emma" version="1.0">
              <emma:interpretation id="{4BA2E79E-0FF9-49A8-8193-CCE75D095B8A}" emma:medium="tactile" emma:mode="ink">
                <msink:context xmlns:msink="http://schemas.microsoft.com/ink/2010/main" type="inkWord" rotatedBoundingBox="13798,8073 14483,8059 14500,8878 13814,8892"/>
              </emma:interpretation>
            </emma:emma>
          </inkml:annotationXML>
          <inkml:trace contextRef="#ctx0" brushRef="#br0" timeOffset="43630.77">10473 6101 205 0,'0'0'289'0,"0"0"-23"0,0 0-32 0,0 0-28 0,0 0-19 16,0 0-15-16,0 0-17 0,0 0-3 0,1 35-9 15,-2-17-10-15,-2 6-4 0,0 2-8 0,-3 10-11 16,0-1-12-16,-6 0-7 0,5-7-9 0,-7 6-8 0,2-2-5 16,8-4-9-16,-7 0-4 0,5 0-7 15,-6-4-2-15,8 0-5 0,-5 1-3 0,5-10-3 0,-2 5-5 16,-2-2 1-16,2-1-1 0,3-3-4 0,2 2-12 15,-1-4-18-15,-1 2-13 0,0-4-21 0,3-10-14 16,-4 17-19-16,2-10-17 0,2-7-4 0,0 0-16 16,-4 9-27-16,4-9-39 0,0 0-55 0,0 0-170 15,0 0-430-15,-9-28 190 0</inkml:trace>
          <inkml:trace contextRef="#ctx0" brushRef="#br0" timeOffset="43911.98">10349 6271 30 0,'6'-7'226'0,"-6"7"-23"0,0 0-17 15,8-6-15-15,-8 6-9 0,0 0-6 0,20 7-6 0,-12-1-10 16,7 1-5-16,3 8-5 0,-5-1-3 0,6 2-10 16,4 3-4-16,-2 1-10 0,-5-3-6 15,8 1-10-15,-3 4-7 0,10 2-7 0,-10-4-5 0,0-2-6 16,12 3-5-16,-14-1-5 0,1-6-5 0,0 1-6 15,0-1-2-15,-1 1-5 0,-4-6 0 16,0 5-7-16,1-6 0 0,-1 0 0 0,0 3-4 0,2-6-2 16,-2 2-7-16,-2 0-9 0,-1-4-11 0,-3 4-16 15,1-6-16-15,-10-1-18 0,15 2-17 0,-15-2-31 16,15-1-22-16,-15 1-51 0,12-6-38 0,-6-4-160 16,2 2-405-16,-4-5 179 0</inkml:trace>
          <inkml:trace contextRef="#ctx0" brushRef="#br0" timeOffset="44219.99">10980 5975 168 0,'-7'-6'203'0,"7"6"-17"16,0 0-23-16,0 0-7 0,0 0-15 0,0 0 1 15,-23 17-9-15,19-7 0 0,-1 6 0 0,2 7-2 16,3 0-5-16,0 3 1 0,2 4-5 0,-2-2-10 16,1 2-2-16,2 3-3 0,0-3-9 0,2 6-5 15,1-8-7-15,-3-3-7 0,1 5-10 0,-2-4-4 16,2 1-9-16,-1-2 0 0,1 1-10 0,1 3-3 16,-5-6-2-16,0 3-2 0,1-1-6 0,-2 0-4 15,1-5-15-15,-5 3-14 0,4-2-15 0,-2-3-20 16,0 5-22-16,-1-7-21 0,4 2-24 0,-2 0-22 15,2-7-39-15,3-1-38 0,2-2-211 0,5 1-444 16,3-2 197-16</inkml:trace>
        </inkml:traceGroup>
        <inkml:traceGroup>
          <inkml:annotationXML>
            <emma:emma xmlns:emma="http://www.w3.org/2003/04/emma" version="1.0">
              <emma:interpretation id="{C1D142AA-0282-49BD-8351-3035425EF524}" emma:medium="tactile" emma:mode="ink">
                <msink:context xmlns:msink="http://schemas.microsoft.com/ink/2010/main" type="inkWord" rotatedBoundingBox="15897,7999 18871,7940 18896,9199 15922,9258"/>
              </emma:interpretation>
            </emma:emma>
          </inkml:annotationXML>
          <inkml:trace contextRef="#ctx0" brushRef="#br0" timeOffset="45066.74">12527 6291 134 0,'-9'2'248'0,"-3"4"-15"0,3 1-18 0,-2-3-15 16,1 4-19-16,-2 2-13 0,-2 1-10 0,3 2-12 16,-1-1-12-16,1 0-14 0,5 2-12 15,2-1-10-15,2 2-11 0,2-1-8 0,0 0-5 0,2 3-6 16,4-4-5-16,0 2-7 0,1-1-2 0,5-3-9 15,3 4-2-15,0-2-2 0,3-3-4 16,6 0-5-16,-2 1-3 0,5-3-3 0,-2-4 2 0,4-3-6 16,-4 0-1-16,0 3-10 0,1-8-8 0,-8 3-10 15,8-4-1-15,-8 0-9 0,2-1 3 0,-2-1 1 16,-2-1-2-16,-3-4 4 0,4 0 3 0,-7 1-4 16,2-2 1-16,-3-2 3 0,2-1-2 0,-3 3 8 15,1 0 1-15,-1 0 3 0,-2 6 15 0,-3-3 8 0,1 2 6 16,-4 8 1-16,6-13-2 0,-3 7-5 0,-3 6-6 15,0 0-4-15,0 0 0 0,11-5-1 16,-11 5-4-16,0 0-1 0,0 0-1 0,0 0-2 0,7 28-1 16,-5-19 2-16,-1 7-1 0,4-3 1 0,-1 0-3 15,1 2 3-15,-1 1 0 0,0-1-2 0,-2 1 3 16,1-2-2-16,0 2-2 0,-2-2 1 0,-1-1-3 16,0 2-21-16,0-5-24 0,0 1-35 0,-6 0-24 15,3-4-36-15,3-7-41 0,-10 10-74 0,3-7-138 16,7-3-423-16,-14 5 186 0</inkml:trace>
          <inkml:trace contextRef="#ctx0" brushRef="#br0" timeOffset="45250.79">13044 6211 2370 0,'0'-18'47'0,"0"3"17"0,-1-2-6 0,1 2-12 16,-2-1-14-16,1 2-12 0,-2 3-2 15,3 11-5-15,0-16-2 0,0 16-6 0,6-15-15 0,-2 10-15 16,-4 5-20-16,10-11-20 0,-1 8-32 0,-9 3-18 16,20-7-22-16,-7 1-39 0,-4 2-160 0,5-3-364 15,-1 2 161-15</inkml:trace>
          <inkml:trace contextRef="#ctx0" brushRef="#br0" timeOffset="45856.57">13253 6483 68 0,'0'0'288'0,"-3"-7"-19"0,3 7-28 0,0 0-21 16,9-16-26-16,-9 16-17 0,16-8-11 0,1 5-13 15,-2-3-19-15,4 1-11 0,-3 1-12 0,4 2-11 16,7-4-8-16,-1 2-9 0,0 1-8 0,-1 2-6 15,3-2-8-15,-2-1-6 0,1 7-1 16,-8-2-6-16,6-1-5 0,-8 3-4 0,2-3-5 0,-2 3-3 16,-4 2-3-16,0-3-3 0,-4 4-2 0,2-1 5 15,-2 2-1-15,1 4 2 0,1-3 3 0,-5 5-3 16,0-4 0-16,1 4 5 0,-5-3-6 0,2 3-1 16,-3-5 1-16,-1 6-4 0,0-14-1 0,3 19-1 15,-6-8-5-15,3-11 4 0,3 18-4 0,-3-18 0 16,0 13-4-16,0-13 3 0,-4 14-18 0,4-14-18 0,-1 11-22 15,1-11-28-15,-6 11-32 0,6-11-28 0,-11 7-34 16,11-7-37-16,-9 1-255 0,9-1-494 16,0 0 219-16</inkml:trace>
          <inkml:trace contextRef="#ctx0" brushRef="#br0" timeOffset="45535.11">13287 5891 168 0,'0'0'205'0,"0"0"1"0,0 0-3 15,20 24-9-15,-15-12-5 0,4 5-11 0,-1 3-12 16,1 2-4-16,0 2-12 0,0 3-8 0,3 5-5 0,-6-4-12 16,7 5-8-16,-2-6-7 0,-1 8-12 0,-4-8-7 15,4 1-8-15,-2-4-10 0,-1 2-5 0,1-1-9 16,-1-1-4-16,1 0-8 0,-5 1-2 0,3-5-4 15,-3-1-4-15,-2-3-6 0,2 3 2 0,-1-1-4 16,2 2-11-16,-2-4-17 0,0-1-12 0,-2-1-18 16,-1-1-18-16,1 2-20 0,-1-6-21 0,1-9-14 15,0 18-20-15,0-18-25 0,0 13-31 0,0-13-51 16,-2 10-145-16,2-10-405 0,0 0 180 0</inkml:trace>
          <inkml:trace contextRef="#ctx0" brushRef="#br0" timeOffset="46034.3">13732 6253 40 0,'0'0'297'0,"1"-11"-27"16,-1 11-30-16,5-8-26 0,-5 8-21 0,0 0-26 16,0 0-26-16,0 0-23 0,0 0-32 0,11-4-28 15,-11 4-33-15,0 0-33 0,0 0-38 0,21 16-45 16,-13-11-77-16,-4 2-88 0,4-1-278 0,1 1 123 16</inkml:trace>
          <inkml:trace contextRef="#ctx0" brushRef="#br0" timeOffset="46402.9">14031 6502 171 0,'0'0'220'0,"21"-4"-15"0,-10 0-20 0,2 1-16 0,2-1-18 16,4-2-13-16,7 3-16 0,1-5-12 0,-5 3-10 15,3-2-7-15,1 1-15 0,-1 0-11 0,0-1-2 16,-8 2-3-16,-2-1-10 0,1 3-2 0,-2-4-5 15,-3-1-3-15,-3 2-5 0,-1 3-1 0,-1-7-4 16,-6 10-6-16,6-14-7 0,-6 14 5 0,0-12-4 16,0 12-2-16,-13-10-2 0,13 10-7 0,-25-2 2 15,5 1 6-15,2 2 3 0,-3-1 8 0,-4 1 6 0,-2 0 3 16,3 6 1-16,5-4 1 0,-5 2 2 0,8 2-5 16,-2-1 4-16,3 1-9 0,-2 0 5 0,4 4-8 15,1 0-1-15,-1-3-3 0,5 3 0 16,2 0-4-16,2-2 3 0,1 1-5 0,1 2 2 0,1 2-4 15,4-3 1-15,1-2-1 0,4 6 1 0,1-4 0 16,3 1 3-16,4-2-3 0,-1 0 2 0,4 0-3 16,4 3-2-16,2-2-2 0,0-3-14 0,-2-3-21 15,2 0-27-15,0-3-34 0,-2 2-30 0,2-4-26 16,2-6-41-16,-2 6-243 0,-5-6-459 0,5-1 203 16</inkml:trace>
          <inkml:trace contextRef="#ctx0" brushRef="#br0" timeOffset="46779.01">14850 6275 141 0,'-15'-7'261'0,"8"4"-13"0,7 3-17 16,-17-7-17-16,17 7-13 0,-16-4-19 0,7 3-16 15,9 1-18-15,-15-2-17 0,15 2-13 0,-16 0-11 16,16 0-14-16,-11 3-6 0,11-3-11 0,-12 7-8 15,12-7-7-15,-7 10-1 0,7-10-10 0,-3 11-4 16,3-11-4-16,-2 10-8 0,2-10 0 0,5 18-4 16,-5-18-5-16,3 18 2 0,3-11-3 0,4 4-4 15,-1 2-1-15,0-2-2 0,5 2-1 0,-8-5-1 16,5 4 1-16,3-1-3 0,-4 1-4 0,4-4 0 16,-1 1 0-16,-4 1 0 0,-3 0-1 0,6-3 0 15,-5 1 1-15,1-3-1 0,-2 1-3 0,-6-6 0 0,6 16 0 16,-3-11 5-16,-3-5 3 0,3 15 11 0,-3-15 11 15,-5 13 2-15,5-13-1 0,-9 14 3 0,-1-8-7 16,-2 4-2-16,2-6 0 0,-4 6-4 0,1 1-5 16,-1-5 0-16,1 1-21 0,1 0-24 15,2-1-35-15,1-1-33 0,1 2-45 0,1 0-20 0,7-7-41 16,-11 7-73-16,11-7-150 0,0 0-454 0,0 0 201 16</inkml:trace>
          <inkml:trace contextRef="#ctx0" brushRef="#br0" timeOffset="46940.9">15311 6629 2281 0,'18'2'156'0,"-3"-2"-102"0,-6 6-34 0,1-2-6 15,-10-4 3-15,14 7-6 0,-10 0 6 16,-2 4 3-16,-1-1 0 0,-1-10 2 0,-7 28-1 16,-1-7-2-16,-4 4-2 0,-9 10 2 0,-6 2-19 15,-2 1-50-15,-16 15-54 0,-1-2-52 0,-10-1-244 16,1 3-433-16,-6-4 192 0</inkml:trace>
        </inkml:traceGroup>
        <inkml:traceGroup>
          <inkml:annotationXML>
            <emma:emma xmlns:emma="http://www.w3.org/2003/04/emma" version="1.0">
              <emma:interpretation id="{CC0E6E34-5937-4D58-9535-A317677F91B6}" emma:medium="tactile" emma:mode="ink">
                <msink:context xmlns:msink="http://schemas.microsoft.com/ink/2010/main" type="inkWord" rotatedBoundingBox="19760,7804 22013,7759 22031,8628 19777,8673"/>
              </emma:interpretation>
            </emma:emma>
          </inkml:annotationXML>
          <inkml:trace contextRef="#ctx0" brushRef="#br0" timeOffset="48975.55">16553 5933 18 0,'0'0'176'0,"-1"-11"-8"16,1 11-24-16,0 0 2 0,0 0-4 0,-2-14-10 15,2 14-7-15,0 0-7 0,0 0-4 0,0 0-4 16,0 0-11-16,2-13 0 0,-2 13-3 0,0 0-5 16,0 0-5-16,0 0-8 0,0 0-9 0,0 0-5 15,0 0-10-15,0 0-2 0,0 0-12 0,0 0 2 16,0 0-2-16,0 0-5 0,0 0-4 0,0 0 1 15,1 44 1-15,2-29 3 0,-1 0-3 0,-2 4 2 16,0-4-3-16,1 9-2 0,2 1-1 0,-1 0 0 16,-1 2-4-16,4-1 0 0,-4 1-2 0,1 0-3 15,4-2-2-15,-3 1 0 0,0-4-3 0,4 3 0 16,-1-5-3-16,0 2 2 0,1 0-2 0,1-4-4 16,-2-3 3-16,0 2 1 0,1-2-4 0,-1 1-2 0,-1-4 2 15,1 2 1-15,-3 1-14 0,1-7-16 0,-1 0-21 16,2 2-14-16,-2-4-17 0,-3-6-26 0,3 14-12 15,-3-14-18-15,1 11-21 0,-1-11-20 0,0 0-174 16,0 0-372-16,0 0 165 0</inkml:trace>
          <inkml:trace contextRef="#ctx0" brushRef="#br0" timeOffset="50169.16">16283 6582 84 0,'0'0'232'0,"0"0"-19"0,0 0-18 0,-6-11-4 16,6 11-14-16,0 0-14 0,-4-14-10 0,4 14-13 15,0-11-10-15,0 11-11 0,0 0-9 0,6-20-16 16,-5 10-6-16,-1 10-9 0,8-14-9 0,-2 6-6 16,0-5-6-16,4 0-8 0,-2 2-4 0,4-3-3 0,-2 3-4 15,3-2-7-15,7-5-1 0,-2 1-5 0,1-1-2 16,3 1 0-16,-1 1-5 0,9-9-8 0,-4 6 3 15,3-6-5-15,4-3-1 0,1 4-4 0,4 0-2 16,-5-3 1-16,2-3-7 0,-2 4-4 0,0-2 1 16,-6 5-2-16,0-4-1 0,-6 6 1 0,-2 1-5 15,0-1-2-15,-2 0-1 0,-1 0 0 0,-1 3 5 16,1-2-1-16,-4 1 1 0,2-2-1 0,-5 7 1 16,0-3 2-16,1 6 2 0,-1-3 1 0,0 3 2 15,-1-1-2-15,-1 5 0 0,-1 0 1 0,-3-3 2 16,3 2 0-16,-6 8 1 0,7-11 0 0,-7 11 1 15,6-10-1-15,-6 10-2 0,6-8 2 0,-6 8-1 16,0 0 0-16,6-8-1 0,-6 8-3 0,0 0 0 0,0 0 2 16,0 0 2-16,0 0 0 0,18 16 2 15,-15-8 4-15,-1 6 4 0,2 3 7 0,-2-3-1 16,1 5 2-16,1 4 9 0,0 1 3 0,1 2 2 0,-1 0-5 16,1 3 1-16,1-2 1 0,-2 2-2 0,1-2-1 15,1 1-5-15,0 0 2 0,1 1-2 0,-1-3 1 16,0-1-1-16,0-1-3 0,0-2 0 15,2-2-1-15,-2-2-2 0,-1 1-1 0,1-1 2 0,2-3-3 16,-1-1 1-16,1 0-2 0,-1 3 2 0,4-6-2 16,2 6 0-16,-4-5 0 0,3 1-4 0,-3 0 2 15,1-1-3-15,-1-2 3 0,2 3 0 0,-4-2-3 16,1 0 1-16,-2-2 0 0,0-1 1 0,0 2-2 16,1 1-3-16,-1-2 3 0,1-3 1 0,-1 7-3 15,0-6 2-15,-1-1 1 0,-1 2 0 0,-4-8 0 16,12 10 2-16,-6-5-3 0,-1 1 2 0,4-1-3 15,-9-5 2-15,13 3 0 0,-13-3 4 0,15 4-3 16,-6-3-3-16,-9-1 4 0,19-5-3 0,-8 2 1 16,2-5 2-16,-1 1-6 0,-1-1-4 0,2-2-8 15,-1-1-4-15,3 0 1 0,-5-2-7 0,4 0 1 16,-2 1 3-16,-2-1 3 0,-2-3-2 0,3 4 4 0,-5-2 1 16,5 3 0-16,-7-2 2 0,2 0 0 0,-1 3-1 15,-2 0 2-15,1 1 3 0,-4 9 2 0,5-17-3 16,-4 12 3-16,-1 5-1 0,3-14-1 0,-3 14 2 15,3-10-1-15,-3 10 1 0,0 0 0 0,0 0-1 16,3-12-3-16,-3 12 2 0,0 0-3 0,0 0 0 16,0 0 3-16,0 0-4 0,0 0 2 0,0 0 0 15,0 0 1-15,0 0 1 0,0 0-2 0,0 0 1 16,0 0-4-16,0 0 6 0,17 25-1 0,-17-25-2 0,1 16 7 16,1-6 2-16,2 0 0 0,-2 0 3 15,3-3 2-15,0 4-5 0,-1-1 8 0,2-2 7 16,0 2 1-16,2-3 0 0,-2 2-1 0,4 2-3 0,-2-5 3 15,4 3-1-15,-5-2 0 0,3-1-2 16,1-2-3-16,2 3 4 0,2-2-7 0,-1-1 0 16,2-3 2-16,-1 5 1 0,0-4-2 0,1 0-1 0,-2-1-1 15,1-1-1-15,0 2 0 0,4-4-1 0,-4 2 2 16,3-1-2-16,0-3 0 0,-2 2-2 0,2-3 0 16,0-1-6-16,-2 1 0 0,2-1 0 0,-3-1 1 15,3-2-2-15,-8 0-3 0,4 0-5 0,-2-2-3 16,0 0-4-16,-3 1 3 0,0-3 0 0,-2 2 1 15,-1-2 1-15,-4 2 2 0,-1 1 1 16,1-1-1-16,-2 0 2 0,0 11-1 0,-2-22 3 0,1 13 3 16,1 9-1-16,-11-18 0 0,4 7-1 0,1 5-1 15,0-4 3-15,-2 3-2 0,-1 2 5 0,-3-1-1 16,12 6-3-16,-21-3-2 0,10 3 4 0,11 0-4 0,-21 0 4 16,6 3-1-16,1 3 0 0,2 2-7 15,-1 0 10-15,6-2 1 0,-4 5-2 0,4-2 3 16,4-1-3-16,-2 6 5 0,4-4 8 0,1 4-1 0,1 0 3 15,4 0-1-15,2 0 8 0,4-3-2 16,2 2 3-16,9 3-2 0,-1-3 3 0,2 0-3 16,3-5 1-16,4 2-2 0,0 1 0 0,0-5-2 0,0-2-1 15,0 3-1-15,-1-2 0 0,-5 0-5 0,2 1-20 16,0-4-26-16,-6 0-28 0,-2 1-38 0,1-2-39 16,-2-1-83-16,-4-1-145 0,0-1-403 0,-13 2 178 15</inkml:trace>
        </inkml:traceGroup>
        <inkml:traceGroup>
          <inkml:annotationXML>
            <emma:emma xmlns:emma="http://www.w3.org/2003/04/emma" version="1.0">
              <emma:interpretation id="{F60C7F88-3B32-4E48-875E-871DD19D79CF}" emma:medium="tactile" emma:mode="ink">
                <msink:context xmlns:msink="http://schemas.microsoft.com/ink/2010/main" type="inkWord" rotatedBoundingBox="23070,7995 27410,7909 27422,8511 23081,8597"/>
              </emma:interpretation>
            </emma:emma>
          </inkml:annotationXML>
          <inkml:trace contextRef="#ctx0" brushRef="#br0" timeOffset="50900.59">19573 6258 157 0,'0'0'246'0,"0"0"-15"16,0 0-25-16,0 0-22 0,0 0-21 0,0 0-16 15,0 0-15-15,0 0-16 0,14 10-12 0,-14-10-8 16,7 14-9-16,-4-5-8 0,3-1-6 0,2 6-10 15,-4-5-5-15,1 2-1 0,-1-3-11 0,2 4 1 16,0 1-10-16,0 0 0 0,-2-2-2 0,-1-4-7 16,-1 3 1-16,2-2-1 0,1 3-6 0,-5-11 0 15,4 13-4-15,-1-3 1 0,-3-10-4 0,6 9 1 16,-6-9 1-16,2 10-5 0,-2-10 2 0,0 0-1 0,6 6 3 16,-6-6 0-16,0 0-2 0,0 0-3 0,0 0-2 15,0 0-4-15,0 0-5 0,12-25-8 0,-5 14-9 16,-4-2-3-16,3-4-10 0,0 3-5 0,1-3-1 15,7-1 6-15,-4 3 3 0,4-5 3 0,-5 9 3 16,-3-3 0-16,3 1 0 0,1-2 6 0,-4 4 4 16,3 0 2-16,-2-2 10 0,2 6 4 0,-1 0 3 15,-2 0 3-15,1 1-1 0,-1-1 4 0,-6 7-2 16,14-11-1-16,-5 7-1 0,-9 4 0 0,13-6-1 16,-13 6 1-16,18 3-4 0,-18-3 1 0,16 7 4 15,-7-4-2-15,-4 6 0 0,7-1 4 0,-5 0 3 16,-1 2 3-16,5 1 1 0,-7 2-2 0,6-1 2 0,-2 5-4 15,-1-7 1-15,1 4 0 0,1-2-3 0,-5 0 1 16,1 0-5-16,-1 0 2 0,-1-1-5 16,-1 1 4-16,2-3-3 0,-4-9-21 0,8 17-22 0,-4-9-24 15,-1 0-26-15,2-1-20 0,-5-7-29 0,5 6-30 16,-5-6-202-16,9 4-395 0,-9-4 175 0</inkml:trace>
          <inkml:trace contextRef="#ctx0" brushRef="#br0" timeOffset="51106.6">20250 6211 207 0,'0'0'218'0,"0"0"-24"0,0 0-17 16,0 0-13-16,0 0-9 0,0 0-20 0,20 12-3 16,-20-12-11-16,9 17-10 0,-3-8-8 0,0 2-11 15,0-3-7-15,1 6-13 0,-4-4-3 0,3 0-4 0,0 3-7 16,-2-4-9-16,-1 1-7 0,3-2-17 0,-6-8-30 15,5 17-33-15,-4-11-27 0,-1-6-28 0,6 14-30 16,-6-14-69-16,0 0-101 0,0 0-318 0,0 0 140 16</inkml:trace>
          <inkml:trace contextRef="#ctx0" brushRef="#br0" timeOffset="51407.55">20629 6192 119 0,'12'2'187'0,"-12"-2"-10"0,9 8-19 15,-9-8-14-15,9 7-9 0,0-4-12 0,-5 4-15 16,5 0-12-16,-4 1-9 0,1-2-6 0,-2 3-12 0,1 0-4 16,-1-1-6-16,-4-8-3 0,3 22-6 0,-3-14-2 15,0-8 0-15,-4 19-2 0,1-10 5 0,-8 2 1 16,-1-2-1-16,-1 0-3 0,-3 2-3 0,-1-3-1 15,-2-1-5-15,-4 0-5 0,1 2-3 0,-6-3-4 16,5 1 3-16,-2-4-1 0,0 4-9 0,1-4 2 16,4-3-2-16,3 4-7 0,2-3-10 0,1-1-8 15,2 0-14-15,12 0-14 0,-18 0-19 0,18 0-24 16,0 0-39-16,-7-8-40 0,7 8-172 0,0 0-354 16,19-17 157-16</inkml:trace>
          <inkml:trace contextRef="#ctx0" brushRef="#br0" timeOffset="52034.53">20896 6185 202 0,'0'0'220'0,"0"0"-23"0,12-1-17 0,-12 1-21 0,0 0-15 16,0 0-16-16,8 8-10 0,-8-8-18 0,9 12-7 15,-4-7-5-15,0 2-10 0,1 3-7 0,3-2-2 16,-2 0-5-16,4 3-10 0,-5-3 0 0,0 2-12 15,-2-3 4-15,2 1-8 0,0-2-2 0,2 1-2 16,-2 1-3-16,-1-2-10 0,1 1 6 0,-1 1-4 16,-5-8 0-16,9 7-7 0,-3 0 3 0,-6-7-3 15,7 7-2-15,-7-7-6 0,9 4 0 0,-9-4-7 16,12 0-8-16,-12 0-11 0,0 0-9 0,18-12 0 16,-6 6-10-16,-3-1 3 0,3-4 1 0,-3 0-5 15,-2-2 10-15,4 2 0 0,-2 0 2 0,1 1 5 16,-2 2 11-16,-1-1 14 0,-1 0 8 0,0 4 3 15,-6 5 5-15,9-12 3 0,-5 6 1 0,-4 6-3 0,8-8-11 16,-8 8 8-16,0 0-6 0,0 0-4 0,12-2 1 16,-12 2 2-16,0 0-2 0,0 0 4 0,19 10-3 15,-16-3 3-15,-3-7 2 0,14 14 0 0,-8-7 3 16,0 0-1-16,1 3-1 0,3-3-5 0,-1 4 5 16,-3-4-2-16,8 3-1 0,-7-2-2 0,2 0 2 15,0-1 0-15,-3 0-1 0,-1-1-5 0,-5-6 4 16,11 7-1-16,-3-1-1 0,-8-6 1 0,10 5 1 15,-10-5-3-15,12 3 0 0,-12-3-2 0,17-3 1 16,-17 3-1-16,13-8 1 0,-5 3-3 0,-1 0 1 16,5-6-10-16,3 1-4 0,-3-1 1 0,1 1-1 0,4-3-7 15,2 0-2-15,-3 0 1 0,-2 6 3 0,-1-4 3 16,4 0-2-16,-5 5 3 0,-3-1 2 0,-2 4 0 16,0-5 1-16,-7 8 1 0,15-3-2 15,-15 3 3-15,11-4 0 0,-11 4-2 0,0 0 4 0,13 6-2 16,-13-6-3-16,6 9 10 0,-6-9 0 0,9 13-3 15,-7-5 1-15,4 2 2 0,0 1-2 0,-2-2 3 16,-1 2 0-16,3-2-1 0,3 4 6 0,-5-6-5 16,5 7 1-16,0-4 1 0,-1-3-2 0,-2 2-2 15,1-1-13-15,2-1-22 0,0-2-23 0,-1 1-18 0,-8-6-18 16,13 3-36-16,-13-3-52 0,13-3-131 16,-13 3-337-16,15-11 149 0</inkml:trace>
          <inkml:trace contextRef="#ctx0" brushRef="#br0" timeOffset="53057.98">22018 5856 75 0,'0'0'200'16,"0"0"-24"-16,0 0-14 0,0 0-12 0,0 0-7 0,0 0-13 15,12 21-6-15,-12-11-2 0,3 5-8 0,0-1-4 16,-2 3-2-16,1 5-8 0,-4 0-7 0,4 1-8 15,1 1-4-15,1 2-6 0,-1-3-5 0,0 3-8 16,-3-4-3-16,4 3-7 0,-4-4-6 0,0-1-3 16,0-3-6-16,2 1 2 0,1-4-6 0,-2 3-4 0,2-2-1 15,-3-1-1-15,3 0-3 0,-3-4-2 16,3-1-3-16,-3-9-1 0,5 15-5 0,-5-15-1 16,1 12 0-16,4-6-2 0,-5-6-6 0,9 5 1 0,-9-5-13 15,0 0-3-15,21-4-7 0,-21 4-7 0,22-10-7 16,-6 1-6-16,8 1-2 0,0-4 8 0,-1-1 1 15,-7 4 1-15,0-2-4 0,7-1 12 0,-7 1 4 16,1 1 1-16,-6 1-2 0,3 0 15 0,-1 1 4 16,-4 2 6-16,5-2 3 0,-4 6-2 0,4-7 3 15,-6 7-4-15,3-2 1 0,-11 4 0 0,16-6-2 16,-16 6-5-16,18-1 3 0,-18 1-1 0,17 5-1 16,-11-3-5-16,4 2 5 0,-10-4 0 0,13 12 1 15,-7-6-2-15,-3 1-1 0,2 3 4 0,-5-10-2 0,6 14 0 16,-6-5 0-16,0-9 3 0,-3 17 3 15,-2-6 2-15,-4 1 1 0,-4-4-1 0,-2 5 3 0,-3-5-2 16,2 2-1-16,-10-3 2 0,7 2-3 0,3-1-3 16,-1-5 0-16,-8 6 3 0,8-3 1 0,4-4-7 15,1 2 1-15,-1-1 0 0,1 1-2 0,12-4-1 16,-15 3 1-16,7-1-3 0,8-2 4 0,0 0 2 16,0 0-3-16,0 0-2 0,0 0 2 0,0 0-1 15,35 8-2-15,-16-7 1 0,-2-1-3 0,-1 0 4 16,6-1 0-16,2 1-2 0,2-1 2 0,2 0-1 15,-1-2 2-15,1 2 0 0,5-3-1 0,-8 2-1 16,8-3 2-16,-5-1-1 0,5 3-1 0,-6-3 3 16,1-4-5-16,-2 4 6 0,1-1-4 0,-5 0 0 0,-6 1 3 15,1-2-2-15,-1-2 0 0,-7-1 1 16,-1 1-7-16,-3-1-9 0,1-1-1 0,-4 4-5 0,-1-3-1 16,-1 11-7-16,-6-20 5 0,0 11 2 15,-2 0 3-15,0 3 0 0,-5-4 0 0,-1 4-1 16,-1 0 5-16,2 3-1 0,-3-1 5 0,1 4-3 15,15 0 3-15,-24 0 2 0,15 4-2 0,-2-1 3 0,11-3-2 16,-15 10 3-16,8-7-1 0,4 7 0 0,-4-2 4 16,7-8-3-16,0 18 7 0,0-8-4 0,0-10 0 15,1 20 7-15,8-7 5 0,-2-2 2 0,5-2 2 16,2 0-2-16,2 2 10 0,2-2 4 0,9 2-1 16,-2-5-3-16,2-1 3 0,1 0-3 0,-1 0 2 15,2-4 1-15,3 3-1 0,-2-4-1 0,-1 0 1 16,-1-4 2-16,-1 2-1 0,-2 1-1 0,2-3-2 0,-2-2-8 15,2 2 3-15,-7 0 1 0,-1 0-7 16,6 2 4-16,-8-2-2 0,2 2-3 0,-5 0 0 0,-3 0-5 16,-11 2-1-16,17 2-3 0,-17-2 3 0,13 2-1 15,-13-2 0-15,9 6 0 0,-1-1-3 0,-8-5 3 16,6 11 1-16,-6-2-2 0,0-9 1 0,6 17 1 16,-5-11-2-16,-1-6 0 0,2 15 0 0,-2-15 0 15,4 13 3-15,-4-13 1 0,0 11 0 0,0-11-1 16,9 11 3-16,-9-11 6 0,0 0 1 0,5 6 0 15,-5-6 10-15,0 0-3 0,0 0 4 0,22-11 3 16,-10 5-1-16,-5-5 3 0,10 3-4 0,-2-4-1 16,5-2 4-16,0-2-2 0,2 0-1 0,1-4-2 0,-1 2-3 15,3 4-1-15,8-7-3 0,-3 0-4 0,3 3-4 16,-5 4-13-16,-1 4-14 0,1-4-19 0,-2 4-26 16,-2 2-32-16,1 1-29 0,0 1-43 0,-1 5-78 15,-8-1-137-15,4 1-415 0,-1 1 184 0</inkml:trace>
        </inkml:traceGroup>
        <inkml:traceGroup>
          <inkml:annotationXML>
            <emma:emma xmlns:emma="http://www.w3.org/2003/04/emma" version="1.0">
              <emma:interpretation id="{4DA6DB6C-9D53-41D6-A7F5-CF0B7EFE31EE}" emma:medium="tactile" emma:mode="ink">
                <msink:context xmlns:msink="http://schemas.microsoft.com/ink/2010/main" type="inkWord" rotatedBoundingBox="28046,7590 29748,7557 29771,8709 28069,8743"/>
              </emma:interpretation>
            </emma:emma>
          </inkml:annotationXML>
          <inkml:trace contextRef="#ctx0" brushRef="#br0" timeOffset="53816.97">24563 6289 73 0,'0'0'174'0,"-5"8"-7"0,5-8-10 0,0 0-11 16,0 0-12-16,10 16-8 0,-10-16-10 0,12 7-10 16,-5-5-5-16,-7-2-8 0,23 6-12 15,-8-6-6-15,3 2-3 0,1-2-5 0,9-2-13 0,-1 2 4 16,-2-5-9-16,1 0 0 0,-7 0-7 15,5 0-4-15,1-6-6 0,-2 3 3 0,2-6-5 16,-11 4-6-16,2-2-3 0,0-7-7 0,-4 3-20 0,-7 0-8 16,-2-2 0-16,-3 1-11 0,-3-1 7 0,-8-5 0 15,-2 2 6-15,-5 0-5 0,-1 6 2 0,-5 0 3 16,-2-1-10-16,-9 1 13 0,-4 4 2 0,9 2-1 16,2 6 4-16,1-1-4 0,1 4 3 0,7 0-2 15,6 3 0-15,-2-2 1 0,1 5 1 0,7 0 4 16,-2-1 2-16,9-5-4 0,-3 15 1 0,3-15 0 15,12 16 0-15,1-7 3 0,1 2-2 0,14 0 2 16,-1-1 7-16,1-2-14 0,13 0 20 0,-3-5 7 0,1 5 4 16,6-6 1-16,3 1 9 0,-5-3 4 0,2-5 4 15,7 1 0-15,0-3-7 0,2-2 3 0,-1-6-7 16,19 0-2-16,-18-3-4 0,17-6-1 0,-4-1-3 16,-18 3-6-16,20-8-7 0,-21 6-3 0,11-14-6 15,-14 11-3-15,-9-4-11 0,3-2-6 0,0 0 5 16,-16-1-3-16,0 0 6 0,-8 10-1 0,-8-2 2 15,4 5 0-15,-8-4 1 0,-5 2-2 0,-4 3-2 16,0 4 2-16,-7 2 5 0,-2 2-1 0,-6-2 1 16,-4 3-3-16,1 6 3 0,-2 2-1 0,1 0 1 15,6 3-2-15,-1 5 0 0,-4 3 1 0,8 1 8 16,-6 5-1-16,5 3 10 0,1 3 10 0,4 1 9 16,1 4 10-16,2 2 3 0,-1 8 9 0,4-2-6 15,3 4 6-15,3-2 2 0,0 4 8 0,-3 2-4 0,6-1 0 16,0 0-4-16,2 2-1 0,-2-3-3 0,3 2-3 15,-1 1 0-15,1-3-6 0,-1-1-7 0,-2 2 3 16,-3-3-6-16,6-11-4 0,-6 0 3 0,4 0-7 16,-2-2 3-16,1 0-4 0,-2 0-4 0,2 0 1 15,0-6 1-15,0 0-3 0,-3 0-1 0,8-2-1 16,-7 0 2-16,4-1-10 0,-5 1-22 0,6-2-18 16,-5-1-20-16,1 1-20 0,2-3-25 0,-2-1-22 15,2 0-27-15,-4-10-24 0,3 15-49 0,3-9-160 16,-6-6-415-16,10 6 184 0</inkml:trace>
          <inkml:trace contextRef="#ctx0" brushRef="#br0" timeOffset="53995.92">25506 6354 132 0,'0'0'249'15,"18"-15"-26"-15,0 11-14 0,12 3-10 0,10-5-14 0,3 6-14 16,8-4-18-16,-3 8-13 0,4-4-13 15,2 0-11-15,-2 0-10 0,-6 5-14 0,2-3-12 16,-5 2-27-16,-1 1-43 0,-8-3-44 0,-3 1-57 0,-2 1-53 16,-3-4-186-16,0 1-357 0,-1-1 158 0</inkml:trace>
        </inkml:traceGroup>
      </inkml:traceGroup>
      <inkml:traceGroup>
        <inkml:annotationXML>
          <emma:emma xmlns:emma="http://www.w3.org/2003/04/emma" version="1.0">
            <emma:interpretation id="{0FE658F2-FF06-47BC-B992-371D73155664}" emma:medium="tactile" emma:mode="ink">
              <msink:context xmlns:msink="http://schemas.microsoft.com/ink/2010/main" type="line" rotatedBoundingBox="3233,9902 31485,9710 31497,11397 3244,11589"/>
            </emma:interpretation>
          </emma:emma>
        </inkml:annotationXML>
        <inkml:traceGroup>
          <inkml:annotationXML>
            <emma:emma xmlns:emma="http://www.w3.org/2003/04/emma" version="1.0">
              <emma:interpretation id="{9D4ED546-43B4-468F-9E84-645FE7C07908}" emma:medium="tactile" emma:mode="ink">
                <msink:context xmlns:msink="http://schemas.microsoft.com/ink/2010/main" type="inkWord" rotatedBoundingBox="3234,10135 8038,10103 8046,11372 3243,11404"/>
              </emma:interpretation>
            </emma:emma>
          </inkml:annotationXML>
          <inkml:trace contextRef="#ctx0" brushRef="#br0" timeOffset="61219.06">65 8110 158 0,'0'0'152'0,"6"-7"-13"0,-6 7-5 15,0 0-5-15,0 0-8 0,0 0-6 0,2-10-9 16,-2 10-9-16,0 0-5 0,0 0-15 0,0 0-11 15,0 0-6-15,0 0-3 0,0 0-10 0,0 0-1 16,0 0-4-16,0 0 1 0,6 27 0 0,-6-27 0 16,2 23-6-16,1-8 3 0,-2 3-1 0,1 0 1 15,1 6-7-15,-3 2 3 0,3-2 2 0,-3 1 3 0,1 1 3 16,2-2 2-16,-1 2 0 0,-1 2 1 0,2 0 0 16,0-3-5-16,0 3-1 0,-1-4 0 0,-1 1-3 15,4-2-3-15,-2-2 0 0,1-1-3 0,-1-3 0 16,2-1-4-16,-4 2 0 0,4 2-5 0,-2-6 2 15,1 1-5-15,1-2-2 0,-2 1 0 0,-3-5-5 16,4 1 1-16,-3-1 3 0,-1-9-6 0,5 13 1 16,-5-13-1-16,1 11 2 0,-1-11-4 0,0 0 4 15,6 10-3-15,-6-10 3 0,0 0-1 0,0 0 1 16,0 0-3-16,0 0 1 0,0 0 0 0,0 0-2 16,0 0-4-16,0 0 3 0,0 0-4 0,2-37-1 15,-2 26 0-15,0-2 0 0,-2-3 0 0,1 3-4 0,-2-5-5 16,-3 3-5-16,3-1 0 0,-4-1 3 15,-2 3-4-15,1 1 4 0,-1 1-6 0,2 2 4 16,-7-4 0-16,-2 6 2 0,0 1-1 0,-2 1 3 0,0 1-2 16,-6 0 2-16,6 5-4 0,-7 0 2 0,1 3 2 15,1-1 2-15,4-1-2 0,1 5 2 0,0-1 0 16,-1 2 1-16,4 0-1 0,-2 3-1 0,3 1 1 16,0-1 2-16,2 4 0 0,2-3 2 0,-1 5 0 15,4-5 0-15,2 6 0 0,2-5 0 0,-1 5 1 16,7-6 1-16,-2 6-2 0,2-7 2 0,3 4 2 15,5-3-4-15,-2 3 3 0,4-5-1 0,1-1 1 16,3-1 0-16,3-4 0 0,-1 3 3 0,5-1-4 16,3-3 5-16,-2-4-5 0,2 2 1 0,3-5-5 15,0 3 0-15,-3-4-1 0,0-2 1 0,2-2-10 0,-2 4 7 16,-4-6-2-16,2-1-8 0,-1 2 0 16,-3-6 0-16,-2 3 0 0,2-4-3 0,-5-1-4 0,2 1 5 15,-3 2 4-15,-1-1 1 0,-3 3-2 0,0 3 1 16,-2-6 4-16,-3 6 1 0,1 1 4 0,-2 0 4 15,1 4 2-15,-6 6 2 0,9-12 2 0,-5 6 1 16,-4 6-2-16,5-7-6 0,-5 7 1 0,0 0 3 16,0 0 5-16,0 0 6 0,13 18 3 0,-10-9 6 15,-1 2 2-15,2 3-1 0,-1 2 2 0,0-2 0 16,0 2-1-16,1 1-1 0,2 0-2 0,-3-1 0 16,3 0-3-16,0 1 1 0,0-6-3 0,0 3 0 15,-1-1-2-15,-1-3 0 0,2 4 0 0,0-7-19 0,-3 4-28 16,0-1-35-16,-3-10-27 0,6 14-33 0,-6-14-40 15,2 11-59-15,-2-11-158 0,0 0-415 16,0 0 183-16</inkml:trace>
          <inkml:trace contextRef="#ctx0" brushRef="#br0" timeOffset="61731.02">484 8342 21 0,'7'-5'174'0,"1"2"-20"0,5-1-15 16,3 0-10-16,-1 2-20 0,5-2-8 0,-2 1-2 15,-1 3-12-15,3-4-4 0,5 1-11 0,1-1-8 16,-6 4 1-16,4-6 0 0,-6 2-1 0,8-3-3 16,-7 3-1-16,-1-1-1 0,1 0-7 0,-2-1-5 15,1-1 0-15,-4 0-1 0,3-1-3 0,-4 0 0 16,1-2-2-16,-4 1-4 0,2-3-4 0,-4 1-4 0,-3-4-3 15,1 3-2-15,-1-2-4 0,-4 3 0 16,1 0-5-16,-4-3-1 0,1 1-1 0,1 13-1 0,-5-24-3 16,1 14 2-16,1 2-7 0,3 8 1 0,-12-13-2 15,5 7-1-15,7 6 4 0,-15-7-3 16,4 5-4-16,11 2 5 0,-16 2-3 0,16-2-1 0,-17 9-3 16,11-2 4-16,0 3-2 0,-1 1 0 0,1 3 0 15,2 3 4-15,-2 4-1 0,1 3 6 16,4 4 5-16,1 5 2 0,-2 1 3 0,2 4 10 0,0 0 3 15,2 0 6-15,-1-2 1 0,4 2 2 0,-5-3 0 16,3 0 2-16,1 3 6 0,-2-6-8 0,4 1 2 16,0 3 0-16,-5-8 0 0,5 7 1 0,-5-8-1 15,4-3 0-15,-4 2 2 0,5 2-4 0,-4 0 2 16,1 1-6-16,0-5 0 0,3 3-3 0,-2-3-4 16,-1-2 0-16,2-4 0 0,-2 1-4 0,3 1-1 0,1 2-3 15,-2-8-1-15,2 1-3 0,-1 1-4 16,0-5-17-16,-2 4-17 0,4-5-16 0,-2 1-22 0,-3-1-38 15,3 1-19-15,-2 0-32 0,-2-4-27 0,-2-7-51 16,1 13-178-16,-1-13-437 0,0 0 194 0</inkml:trace>
          <inkml:trace contextRef="#ctx0" brushRef="#br0" timeOffset="62292.85">770 8780 166 0,'4'-10'207'0,"4"-1"-7"0,-1 5-17 0,4-1-16 15,-1-1-16-15,2 2-15 0,2-1-15 16,-2 3-12-16,1 1-13 0,0-1-11 0,5 2-3 16,-3-3-9-16,0 2-7 0,1 2-5 0,2-1-4 15,8 2-12-15,-5-4-7 0,5 4-1 0,3-4-2 16,-2 1-5-16,-3-3-2 0,5-2 0 0,1 2-5 15,9-5 0-15,0-2-3 0,-8 4-2 0,6-6-6 0,-1 0 3 16,0-4-2-16,-3-1 1 0,-8 3-8 0,-3-1 10 16,8-10-7-16,-1 4-2 0,-1-3-1 0,-6-2-2 15,-7 7 0-15,0-5 1 0,-3 5-4 0,0-5 1 16,-5 6 4-16,1-4-4 0,-4 2 6 0,-4 9 19 16,2-4 8-16,-2 4-4 0,-2-1 0 0,-2-1-2 15,-2 4-6-15,3-1 0 0,-6 2-8 0,0 4 1 16,-3-4-6-16,0 4 1 0,5 1-2 0,-8 0-2 15,3 5 0-15,-2 1-5 0,14 0-1 0,-26 2 2 16,12 7-2-16,-1-6 1 0,3 8-1 0,-1 2 0 0,1 0-2 16,-3 10 5-16,2 0-4 0,2 1 5 15,-5 6-2-15,8 5-3 0,-1 2 6 0,6-1 5 16,-3 3 0-16,2 1 4 0,7-4 7 0,-2 5-5 0,1-5 5 16,-2 3-3-16,3 2 2 0,1-2-2 0,-1 3-4 15,-1-4 4-15,-1 3-2 0,2-3 2 0,-3-5 0 16,2 4-3-16,-2-8 0 0,1 4-2 0,2-4-1 15,0-1 3-15,2-4-4 0,-2 1 3 0,1-3-6 16,-1-4 4-16,2 4-6 0,-1-6 2 0,1 1-1 16,-1-3 0-16,1-1 1 0,1 1-1 0,-3 1-2 15,4-3-4-15,-1-1-21 0,0-2-26 0,-2 1-28 16,2-4-20-16,-6-6-26 0,5 15-27 0,-1-10-20 16,-4-5-45-16,9 9-168 0,-9-9-410 0,0 0 181 15</inkml:trace>
          <inkml:trace contextRef="#ctx0" brushRef="#br0" timeOffset="63729.96">1253 8900 168 0,'0'0'198'0,"0"0"-17"0,0 0-15 0,0 0-15 16,0 0-15-16,0 0-10 0,0 0-8 0,0 0-5 16,0 0-12-16,27 0-6 0,-27 0-9 0,24 4-4 15,-8-4-4-15,1 5-8 0,-2-3-5 0,4 1-4 16,0 0-9-16,5-1-7 0,0-1 0 0,3-1-9 16,-2 4-3-16,2-4-1 0,-2 0-4 0,4-4-6 15,-2 4 1-15,1-2-2 0,-1-3 0 0,0 3-4 16,3-3-1-16,-5-2-5 0,-1 1-5 0,-5 0 4 15,2-4-5-15,-3 1-2 0,-3-2-3 0,3 1-5 16,-5-1-1-16,-1-2-2 0,-3 1-5 0,-2-1 0 16,-1-1-4-16,-6 0 1 0,3 1-2 0,-3 13 4 15,-9-25 0-15,6 18-2 0,-4-4 1 0,-3 1 3 0,1 2 4 16,-5 3 3-16,-2 0 8 0,2 3 3 0,-2-2-1 16,0 3 8-16,1 1 1 0,1 1 0 0,-1 2 1 15,5 2 0-15,-1 3-1 0,0 0 2 0,0 2-4 16,7-3 4-16,-2 6 1 0,3-4 1 0,1 5-1 15,2 3-3-15,2-7 0 0,2 5-2 0,5 0 3 16,-3 0-6-16,4-4 2 0,4 2 3 0,-1-5-3 16,2 0 2-16,3 0-3 0,2-3 0 0,3 0-9 15,4 1 10-15,0-4-5 0,1-1 3 0,-1-2 0 16,0 2-1-16,1-2-4 0,-2-5 0 0,2 2 0 16,-2-3 0-16,-1 2 0 0,-9 0-1 0,4-2-2 0,-2 2 2 15,1-2-1-15,-4 4-1 0,0-3 0 16,1 4-3-16,-5 0 0 0,-1-1 2 0,-10 3-1 0,19-2 1 15,-19 2-4-15,17 5 4 0,-11 0-2 16,1 3 0-16,2-3 2 0,-1 5 2 0,-5-1-3 16,3 0-1-16,0 4 0 0,1-2 0 0,-2 1 0 0,0 0 5 15,-2-4-7-15,0 2 6 0,5 3-1 0,-5-5 2 16,0 2 0-16,0-3 0 0,-3-7-2 0,6 11 2 16,-6-11-2-16,3 10 5 0,-3-10 0 0,0 0-3 15,0 0 1-15,0 0 1 0,0 0-3 0,0 0 4 16,0 0-2-16,0 0 0 0,0 0-2 0,0 0-3 15,-32-24-3-15,28 14-1 0,1-3-6 0,0 3 2 16,3 10-3-16,-3-15-2 0,0 4 1 0,3 11-2 16,6-20 4-16,-6 20-1 0,5-19 1 0,-3 12 3 0,4 1-3 15,-6 6 5-15,14-11-6 0,-8 6 2 16,-6 5 4-16,13-5 1 0,-1 3-3 0,-12 2 5 16,20-6-3-16,-11 6 0 0,1-3 3 0,9 1-2 0,-2 0 5 15,10 2-3-15,-2 0 0 0,-6-3 0 0,1 0 3 16,7 2-2-16,1-2 3 0,-3 2-4 0,-5-2 2 15,5 0 0-15,2-2 1 0,-2-2-2 0,2 5 2 16,-2-3-1-16,1-1 1 0,1 0 0 0,-8 2 1 16,3-6-3-16,-2 4 1 0,-4-4 6 0,1 4-5 15,-7-3-1-15,-1 0-1 0,-5 0-7 0,2-2 0 16,0 4-3-16,-6 7-5 0,-4-17 1 0,4 17 1 16,-9-17 4-16,3 13-2 0,-7-4 1 0,-2 4 0 15,1 2 2-15,-4-2 1 0,0 6-1 0,2-2 3 0,-3 4 0 16,2 0 1-16,1 1 2 0,-1 2-2 0,1 3 4 15,1-2-6-15,-1 4 3 0,2-1 3 16,4 1-2-16,-4 0 5 0,5 2 0 0,6 2 3 0,-2-1 3 16,3 0 2-16,2-1 1 0,2 3-1 0,3-3 2 15,-2 0 0-15,3 1 3 0,5 0 0 0,-1-3-1 16,5 0-2-16,2-3 3 0,2 6-4 0,-1-9-1 16,1 1 1-16,-1-5 0 0,2 3-4 0,5-5 2 15,2 4-3-15,3-3 1 0,-2-6 2 0,-6 3-2 16,5-3-1-16,-1-2 0 0,0 1-4 0,0-2 2 15,-4-1-6-15,0-2 7 0,1-1-4 0,-5 6 2 16,-2 0 1-16,1 0-1 0,-3-2 1 0,-5 4-4 16,2 1 0-16,-4-2 0 0,-7 5 0 0,15-1 1 15,-15 1 1-15,14 0-4 0,-14 0 1 0,0 0-1 16,16 5 0-16,-13-1 0 0,-3-4 3 0,13 12-3 16,-10-6 5-16,3-1-4 0,-1 3 1 0,1 0 6 0,0-1-3 15,0 1 1-15,1 2 0 0,-1-2 0 16,-1-1-1-16,-1-1 3 0,4-1 1 0,-8-5-3 0,9 11-4 15,-9-11 8-15,13 0-4 0,-13 0 5 0,13 0 3 16,-13 0-8-16,17-4 3 0,-17 4-6 0,19-12 5 16,-5 4 0-16,-1 1-3 0,5-4-1 0,-8 0 1 15,4 2-7-15,1-2-12 0,1 0 1 0,-2-2-4 16,5-2-6-16,-7 2-1 0,3 3 5 0,-3-2 3 16,1 4-2-16,-7-2 3 0,5 7 2 0,-3-3 0 15,-8 6 1-15,14-8 0 0,-14 8 7 0,9-3 0 16,-9 3 3-16,0 0 8 0,0 0 7 0,16 6 5 15,-16-6 6-15,11 11 7 0,-8-8 0 0,-3-3 3 16,9 17-2-16,-5-9-5 0,-1 2 10 0,6 1-2 0,1-1-1 16,-1 5-3-16,2-4 3 0,1 1-5 15,1-3-2-15,-5 1-2 0,4 0 1 0,1 1-3 16,-6-5-2-16,5 2-1 0,-3-2-2 0,5-1-3 0,-4 1-10 16,4-4-14-16,-2-2-22 0,-2 0-19 0,-10 0-20 15,25-2-23-15,-14-4-24 0,4-1-23 0,-2-2-30 16,-4 0-176-16,4-8-378 0,-5 2 168 0</inkml:trace>
          <inkml:trace contextRef="#ctx0" brushRef="#br0" timeOffset="64182">4111 8711 135 0,'0'0'274'0,"-14"-4"-17"16,14 4-21-16,0 0-21 0,-12-4-21 0,12 4-19 16,0 0-17-16,0 0-9 0,0 0-19 15,42 1-10-15,-20-1-15 0,4 0-12 0,4 3-4 16,-2-3-10-16,-1 4-9 0,6-4-6 0,-5 1-22 0,2-1-35 16,-2 2-24-16,2-1-36 0,-2 2-33 15,-1 0-56-15,1-2-241 0,-4-1-414 0,-1-1 183 0</inkml:trace>
          <inkml:trace contextRef="#ctx0" brushRef="#br0" timeOffset="63986.04">4273 8208 160 0,'0'0'214'0,"0"0"4"0,0 0-8 15,0 0-10-15,6 36-10 0,-6-20-11 0,3 9-10 0,0 0-9 16,-3 2-6-16,5 2-12 0,-2 5-7 0,0 1-5 16,0-7-9-16,0 0-9 0,3 8-8 15,-2-9-11-15,-1 1-12 0,0 0-6 0,0 0-5 0,0-2-11 16,0-2-3-16,1 2-8 0,-4-1 3 0,3 3-9 16,0-8-3-16,-3 5-4 0,0-4 0 0,-3 2-8 15,3-4 4-15,0-5-10 0,0 4-18 0,0-1-15 16,0-6-15-16,-3-2-11 0,3-9-25 0,0 18-19 15,0-18-13-15,0 14-30 0,0-14-10 0,0 14-15 16,0-14-21-16,0 0-48 0,0 0-156 0,0 0-405 16,0 0 179-16</inkml:trace>
        </inkml:traceGroup>
        <inkml:traceGroup>
          <inkml:annotationXML>
            <emma:emma xmlns:emma="http://www.w3.org/2003/04/emma" version="1.0">
              <emma:interpretation id="{55DC1C5A-DD88-435B-AD0E-9FCF24E38CA2}" emma:medium="tactile" emma:mode="ink">
                <msink:context xmlns:msink="http://schemas.microsoft.com/ink/2010/main" type="inkWord" rotatedBoundingBox="9213,10159 12049,10140 12056,11131 9219,11150"/>
              </emma:interpretation>
            </emma:emma>
          </inkml:annotationXML>
          <inkml:trace contextRef="#ctx0" brushRef="#br0" timeOffset="65331.01">5718 8783 120 0,'-4'-9'206'0,"4"9"-20"16,0 0-16-16,18-11-15 0,-6 5-21 0,7 5-12 16,8 1-10-16,1-3-8 0,-1 2-9 0,18 2-8 15,1 2-10-15,-4-2-8 0,10 0-9 0,-1 4-3 16,1-5-8-16,-1 5-6 0,-5-3-3 0,0 2-1 15,2-2-8-15,-2 3-2 0,-4-2-1 0,0 4-4 0,-1-4-6 16,-8 1 4-16,-4-2-4 0,0 3-2 0,0-3-1 16,-2 2-2-16,-8-1 0 0,6 5 2 0,-5-4-1 15,-1-1-5-15,0 1 11 0,-2 1-1 16,2-3 1-16,1 1-6 0,-2 0 6 0,-2-2-4 0,3 3-1 16,-4-4 3-16,2 0 0 0,-1 0-1 15,0-2-3-15,1 2 3 0,-4-2-1 0,-1 1-1 0,-12 1 0 16,17-5-2-16,-17 5-5 0,15-5 0 0,-11-1 2 15,-4 6-2-15,3-15 0 0,-3 15-4 0,-6-14 0 16,6 14 1-16,-16-20-2 0,-1 8-3 0,-2 0 5 16,-4-2-1-16,-3 3-5 0,-10-7-2 0,7 7 2 15,1 1-1-15,-11-3 3 0,13 5-2 0,-1 1 0 0,1 3 0 16,4 0 2-16,-2 4-3 0,5 0 0 16,-1 2 1-16,5 0 2 0,-4 2-2 0,6 1 3 15,1 2-9-15,-2 2-17 0,5 0-17 0,2-1-18 0,1 3-27 16,3 0-31-16,3-11-35 0,4 18-187 0,1-11-365 15,2 0 162-15</inkml:trace>
          <inkml:trace contextRef="#ctx0" brushRef="#br0" timeOffset="64886.69">6042 8097 177 0,'3'-14'234'0,"1"9"-16"0,-4 5-14 16,0 0-15-16,3-12-20 0,-3 12-19 15,0 0-13-15,0 0-15 0,0 0-13 0,0 0-5 16,0 0-5-16,12 27-5 0,-7-13 0 0,1 4 5 0,0 2-3 16,1 9-7-16,-1-1-7 0,-3 10-2 0,3 2-2 15,0-1-8-15,-4-3-2 0,4 6-3 0,0-4-9 16,-2 1-4-16,-1 2-2 0,0-5-6 0,-3 2-5 16,3-3-3-16,1-6-1 0,-1 1-2 0,-1 6-5 15,2-10 1-15,-4 3-5 0,6-3-1 0,-6 4-3 16,3-6 0-16,3 0-2 0,-6-2-3 0,2-4 3 15,1 1-3-15,3-3 0 0,0-3-14 0,-3 4-17 16,-3-8-10-16,1 0-24 0,2 5-26 0,0-1-14 0,0-6-21 16,-3 3-18-16,0-10-29 0,5 11-23 15,-5-11-38-15,0 0-172 0,0 0-423 0,0 0 188 16</inkml:trace>
          <inkml:trace contextRef="#ctx0" brushRef="#br0" timeOffset="65557.05">7132 8599 50 0,'0'0'242'0,"0"0"-25"0,0 0-22 0,0 0-14 16,0 0-11-16,0 0-13 0,12 20-12 0,-9-12-17 16,0 2-7-16,-3-10-13 0,3 22-6 0,0-9-11 0,-3 1-13 15,3 1-6-15,2-2-3 0,-5 0-10 0,3 2-1 16,-3-5-8-16,2 5-15 0,0-6-29 16,-2-9-26-16,1 18-30 0,-1-7-36 0,0-11-26 15,3 13-33-15,-3-13-176 0,0 0-346 0,8 8 153 0</inkml:trace>
          <inkml:trace contextRef="#ctx0" brushRef="#br0" timeOffset="65841.8">7489 8589 154 0,'0'0'194'0,"15"2"-11"0,-15-2-14 0,7 6-11 0,-7-6-19 16,6 13 0-16,0-4-6 0,-2-1-6 0,1 4-10 15,-1 0-6-15,1-1-5 0,-2 0-6 16,3 4-9-16,-3-2-2 0,0 0-9 0,-3 0-4 16,0 2-4-16,0-4-4 0,-3-1-4 0,3-10-3 0,-6 24-3 15,0-17-1-15,-3 4-4 0,-6-1-3 16,-1 0-8-16,-8-2 1 0,-2 0-2 0,1 0-8 16,6-1-3-16,-1-2-2 0,1-1-2 0,-4 0-1 0,4 0-6 15,1 1-6-15,0-1-15 0,2-3-21 0,-1 1-24 16,9 1-18-16,-6-2-24 0,14-1-22 0,-16 0-25 15,16 0-34-15,0 0-215 0,-12-7-416 0,12 7 185 16</inkml:trace>
          <inkml:trace contextRef="#ctx0" brushRef="#br0" timeOffset="66140.98">7690 8734 183 0,'18'3'226'15,"-18"-3"-13"-15,9 5-12 0,-2-2-13 0,2 2-17 0,-9-5-14 16,15 13-9-16,-7-6-5 0,4 0-12 0,-4 7-9 16,0-5-9-16,2-2-9 0,-2 4-11 0,-2-3-9 15,1-1-10-15,-1 1-7 0,2 0-8 0,-2-1-2 16,-2 1-5-16,-4-8-7 0,9 9-3 0,-9-9-1 16,6 9-3-16,-6-9 1 0,6 6 8 0,-6-6-3 15,0 0-5-15,0 0-1 0,0 0-2 0,0 0-7 16,12-24-4-16,-11 14 2 0,2-4-4 0,2 3-3 15,1-6-4-15,0 3 0 0,3-8-5 0,1 2-12 0,4 1-17 16,-5 4-17-16,4-4-19 0,0 6-24 0,1 0-14 16,-1 1-22-16,1 4-26 0,2-1-24 0,0 0-40 15,1 4-173-15,-2 1-409 16,10-4 180-16</inkml:trace>
          <inkml:trace contextRef="#ctx0" brushRef="#br0" timeOffset="66434.92">8454 8565 8 0,'-5'-5'267'0,"5"5"-15"0,-16-7-25 16,16 7-20-16,-14-2-21 0,14 2-24 0,-12-1-19 16,12 1-9-16,0 0-11 0,-15 4-17 0,15-4-9 15,-6 10-8-15,6-10-13 0,-6 13-4 0,6-13-8 16,0 18-3-16,0-18-9 0,9 22-4 0,-6-8-1 15,5-1 3-15,-1 4-4 0,4-2 1 0,2-1-2 16,2 4-2-16,2 0-4 0,-4 2 4 0,0-7-9 16,-2 2-4-16,1-1-1 0,-2-1 0 0,-1 0-5 15,-3-1 0-15,-3-2-1 0,3 0-5 0,-1 0 0 0,-5-10-2 16,-5 17 2-16,-1-7 0 0,-3 0-3 0,-4 0-8 16,-5-2-23-16,-5 0-33 0,0 2-35 0,-4-4-42 15,3-3-46-15,-3 3-260 0,-3-5-468 0,2-1 207 16</inkml:trace>
        </inkml:traceGroup>
        <inkml:traceGroup>
          <inkml:annotationXML>
            <emma:emma xmlns:emma="http://www.w3.org/2003/04/emma" version="1.0">
              <emma:interpretation id="{9A909CC5-FD4F-40BC-B03E-5A61961F971F}" emma:medium="tactile" emma:mode="ink">
                <msink:context xmlns:msink="http://schemas.microsoft.com/ink/2010/main" type="inkWord" rotatedBoundingBox="13188,10044 15203,10030 15210,11030 13194,11044"/>
              </emma:interpretation>
            </emma:emma>
          </inkml:annotationXML>
          <inkml:trace contextRef="#ctx0" brushRef="#br0" timeOffset="66900.99">10210 8320 194 0,'0'0'220'0,"0"0"-26"0,0 0-14 16,0 0-11-16,0 0-9 0,0 0-1 15,6 28-5-15,-7-11-10 0,2-1-7 0,-1 8-10 16,2 1-14-16,-2 1-1 0,3 2-7 0,-3 0-13 0,1 0-5 15,1 9-10-15,2-1-10 0,-4-1-5 16,2 0-2-16,-4 1-8 0,1-10-3 0,-2-2-6 16,1 6-4-16,-2-6-16 0,2-1-27 0,-1-1-24 0,0-3-27 15,0-2-28-15,-3-3-27 0,1-1-31 0,3-6-26 16,-4 0-206-16,6-7-402 0,-7 5 178 0</inkml:trace>
          <inkml:trace contextRef="#ctx0" brushRef="#br0" timeOffset="67721.05">9753 8484 235 0,'-14'-12'241'0,"-1"-8"-10"0,8 9-13 0,-4-4-18 0,4 3-18 16,1-3-14-16,3-1-18 0,0 1-13 15,3-1-14-15,0-1-13 0,0-1-13 0,6 0-10 16,0-3-5-16,6-2-11 0,-3-1-6 0,3 0-9 15,3 1-6-15,-2 1-2 0,6 0-6 0,-2 2-2 16,-1 1-4-16,2 1-5 0,3 3-4 0,1-1-4 0,1 0 3 16,-2 1-5-16,1 2-3 0,2 0 0 0,1 0-4 15,-2 4-1-15,0 0 1 0,1 3-2 0,2 1-1 16,-7 5-3-16,2 0-1 0,4-3-2 0,1 6-2 16,-5 1-1-16,-2-1 2 0,3 5-3 15,2 6 0-15,-2 3 2 0,2 0 0 0,-4 4-3 0,2 8 0 16,2 5 2-16,-6-2-1 0,4 2 0 0,-2 5 6 15,-2 2-2-15,-1 1 5 0,-2 0-4 0,2 1 4 16,-2-1-4-16,-3-1 6 0,0-3-3 0,-2-2 3 16,3 0-6-16,-2 0 1 0,-4-14-1 0,-1 2 2 15,2-2-4-15,-2-4 5 0,0-2-4 0,1 1 3 16,-1-6 1-16,0 3-1 0,-3-3-1 0,3-5 3 0,-2 1-3 16,1 3 1-16,-5-10 1 0,12 11-2 15,-6-8 3-15,-6-3-2 0,13 5-2 0,-13-5 3 0,15-1-2 16,-15 1-12-16,23-7-10 0,-10-3-8 0,2 3-9 15,-3-4-11-15,1 0-9 0,-2-2-10 0,4 1 4 16,-6 0 3-16,2-2 4 0,0 4 2 0,-1-1 7 16,-4 3 5-16,-3 0 9 0,3 1 10 0,2 1 0 15,-8 6 3-15,6-9 3 0,-6 9-1 0,0 0 2 16,10-4 2-16,-10 4 2 0,0 0 1 0,0 0 10 16,0 0 0-16,19 15 10 0,-14-6 5 0,4-1 2 15,-2 5 8-15,5-3 1 0,2 1 3 0,4 4 4 16,4-2 3-16,-6-3-4 0,10 1 3 0,-1 3-2 0,0-7-9 15,4 0 3-15,-2 0-3 0,1-3-2 16,3 2-3-16,-2-5-3 0,2-1 1 0,-3 0-4 16,-1-1 3-16,3-5-6 0,-5 1 2 0,2-1-6 0,-3-1 0 15,0 0-3-15,-8-3 1 0,7-4 3 0,-8 3 0 16,-3-2-8-16,-5 1 3 0,2 0-3 0,-3 0 4 16,-5-2-6-16,-2 4 1 0,1 10-4 15,-6-21 0-15,-2 13-2 0,-3-2 3 0,-4 3-5 16,-3 1 3-16,1 1-1 0,-2 5 1 0,1 0-4 0,2 4 5 15,-2 0-1-15,4 1-2 0,1 2 0 0,-1 2-4 16,7-1 6-16,1 2 1 0,2 2 2 0,2-3 4 16,4 7-2-16,1-1 1 0,5-2 4 0,7 5 5 15,2-5 0-15,2 1 0 0,4 1-3 0,3-1-1 16,4-3-1-16,-1-1 4 0,11 3-4 0,-9-5-2 16,-3-2-3-16,1 1-21 0,-4 1-32 0,-7-2-31 15,-3-1-34-15,-3-3-39 0,0-2-80 0,-12 0-192 0,13-6-462 16,-13 6 204-16</inkml:trace>
        </inkml:traceGroup>
        <inkml:traceGroup>
          <inkml:annotationXML>
            <emma:emma xmlns:emma="http://www.w3.org/2003/04/emma" version="1.0">
              <emma:interpretation id="{4369FF3F-ED22-4632-95A4-188869D3FD1F}" emma:medium="tactile" emma:mode="ink">
                <msink:context xmlns:msink="http://schemas.microsoft.com/ink/2010/main" type="inkWord" rotatedBoundingBox="16349,10097 23379,10049 23389,11452 16359,11500"/>
              </emma:interpretation>
            </emma:emma>
          </inkml:annotationXML>
          <inkml:trace contextRef="#ctx0" brushRef="#br0" timeOffset="68372.99">13213 8331 157 0,'-12'-4'229'0,"-3"3"-15"0,-5 5-11 0,-1-3-15 16,-4 3-14-16,0 2-13 0,-4-3-20 0,0 7-7 15,2-2-8-15,0 2-15 0,5-1-10 0,2 0-13 16,2 0-4-16,3-1-11 0,0 3-5 0,3-1-9 16,1 3-5-16,3-4-4 0,1 3-4 0,2 3-5 15,4-5-4-15,1 1-1 0,3 3-3 0,3 0-6 16,4 0 0-16,2-4-4 0,-2 4-3 0,7-3 0 0,1 3-2 15,1-1 1-15,-1-2-5 0,3-1 0 16,-2 0 0-16,-1-2-3 0,2-1 1 0,2 4-7 16,-4-5 2-16,-3 2-2 0,0 2 0 0,1 0-3 0,-5 0 2 15,0-1-2-15,-3 0-1 0,-1-3-1 0,-2 4 5 16,-1-4-2-16,-4-6 2 0,0 14-1 0,0-14 0 16,-13 17 1-16,-1-14-1 0,1 7 4 0,-6-5-3 15,-7 3 0-15,1-3 0 0,-2-1-1 0,0-1 1 16,3 4-5-16,6-4 8 0,1 0-5 15,-1-2-6-15,3 2-17 0,1-3-14 0,14 0-17 0,-18 2-11 16,18-2-18-16,-10 0-24 0,10 0-38 0,0 0-30 16,0 0-206-16,0 0-408 0,24-20 180 0</inkml:trace>
          <inkml:trace contextRef="#ctx0" brushRef="#br0" timeOffset="69420.15">13560 8707 16 0,'16'-3'223'0,"-7"2"-17"0,-9 1-16 0,21 1-22 16,-9-2-14-16,-12 1-17 0,20 0-12 16,-20 0-13-16,16 1-10 0,-4-1-9 0,0 3-11 0,0-2-6 15,-12-1-9-15,21 3-2 0,-9-2-10 16,-12-1-8-16,22-1-1 0,-10 1-4 0,0-3-6 16,-12 3 0-16,21-1-6 0,-21 1-2 0,13-6-2 0,-5 0-10 15,-8 6-8-15,7-11-5 0,-7 11-8 0,-1-12-6 16,1 12-7-16,-12-15-3 0,3 6 1 0,-5 0 6 15,-5 3-2-15,-3-4-1 0,-2 4 0 16,-8 2 9-16,1-2 10 0,1 1 0 0,3 2 1 0,1 3 3 16,-1 3 3-16,7-3-1 0,1 0 1 0,1 5 4 15,3 1-3-15,5-4-2 0,-1 6 1 0,1 0-2 16,7 2-5-16,-2-2 7 0,5-8-4 0,0 21 5 16,2-7-5-16,4-2 2 0,1 3 0 0,7-4 0 15,-1 1-2-15,5-3 2 0,3 4-4 0,6-2 1 16,0-4-3-16,-1-1 6 0,1-2-3 15,-1 0-1-15,0-1 1 0,1-6-1 0,-1-1 0 0,0 0 3 16,-2-7-3-16,-1 0 0 0,1 2 2 0,-4-3-1 0,1-3-1 16,-1 0-1-16,1-1-3 0,-7-2-5 0,0 7 11 15,-2-3-4-15,1 3-4 0,-1-3 2 16,-4 4 0-16,-2 4 2 0,1-2-2 0,-7 8 1 0,8-10-2 16,-8 10-7-16,5-5 2 0,-5 5 2 0,0 0 0 15,0 0 4-15,0 0 1 0,0 0 2 0,6 23 1 16,-4-15 1-16,-2-8 0 0,3 23 12 0,-2-10 3 15,5 0 0-15,-3 0 2 0,6 1 4 0,-1 2 3 16,2-5 2-16,2 3 2 0,2-4 4 0,3 0 7 16,0-3 1-16,10 3-3 0,-2-5 1 0,5-2-3 15,0-3-5-15,3 3 0 0,-2-6-4 0,-3 0-3 16,4-1-4-16,-3-3 1 0,10-3-4 0,-2-4 1 16,-10 2-6-16,9-4 0 0,-9 0-7 0,6-7-7 15,-2 0-17-15,-3-2-12 0,-5 7-14 0,5-12-18 16,-9-4-20-16,1 1-11 0,-7 8-4 0,2-10-11 15,-7 1 3-15,-1-2 1 0,-4 0 13 0,-6 10 10 0,0-3 5 16,-4 1 6-16,-4-6 17 0,4 8 13 0,-2 2 15 16,-6-2 5-16,4 3 14 0,0 0 16 0,-4 2 9 15,-2 1 2-15,4 5 4 0,-1 3 3 0,-1 0 3 16,2 4 0-16,0 0 2 0,-2-1-3 0,1 5-5 16,2 4-3-16,12 0 3 0,-21 0-5 0,10 5 3 15,-3 3-6-15,2 0 4 0,3 4-2 0,-3 7 0 16,3 4 5-16,3-3 4 0,2 9 8 0,-1 8-2 15,5 1-1-15,3 2 3 0,-1 1 2 0,2 1-6 16,2 0 1-16,-1-1-5 0,5 0-2 0,-1-2 0 0,3-1-2 16,0-2-7-16,-3 1 5 0,7-5-4 0,-2-4 1 15,-4-3-6-15,7-4-1 0,-1 1 0 16,2-3 2-16,-3-4-1 0,4 2-1 0,2-3-1 16,3 0-1-16,0-5 2 0,6 2-3 0,-2-6-1 15,2 1 0-15,0-5 1 0,3-1-4 0,-2-1 0 16,8-3-1-16,-10-2-2 0,3 1 0 0,-2 0-7 0,7-6-2 15,-10 0-7-15,1-2-3 0,-3-3-5 0,1 3-7 16,-5 0 2-16,0-4 5 0,-4 3-1 0,1-4 4 16,-7 5 3-16,-1-2 2 0,-4 2 0 0,-1 1 4 15,-1-1 6-15,-4-2 7 0,0 5 1 0,0 10 5 16,-7-21 3-16,1 11-1 0,-3 6-4 0,0-3 3 16,-6-1-4-16,0 2-4 0,2 6 4 0,-5 0-3 15,3 4-2-15,-2-1 3 0,4 4-3 0,-1-3-1 16,4 6 1-16,0-3-6 0,2 3 6 0,1 0 0 15,1 5 4-15,1-2-4 0,5 1 8 0,0-1-1 0,6 3-2 16,0-1 6-16,2 3 1 0,2-5-1 0,5 5-1 16,-2-5-1-16,8 4-2 0,2-3 2 15,1 0-2-15,-8-4 3 0,6 1-5 0,-2-4-16 0,-1 0-23 16,0 0-28-16,-2-2-26 0,1 0-39 0,1-5-32 16,-1 0-71-16,-2-6-153 0,4 1-412 0,5-5 182 15</inkml:trace>
          <inkml:trace contextRef="#ctx0" brushRef="#br0" timeOffset="69735.79">15800 8487 90 0,'0'0'229'0,"-16"-2"-14"15,16 2-17-15,-18 2-17 0,18-2-16 16,-24 4-18-16,15-1-13 0,-1 1-12 0,-2 1-14 15,1 1-12-15,1 1-10 0,-1 3-7 0,2-2-7 16,2 0-6-16,1 1-10 0,3 1-1 0,3 4-6 16,-3 0-8-16,6 3 1 0,0-3 1 0,4 0-5 15,4 1 2-15,4 5-2 0,-2 1 3 0,5-3 5 16,3 1 6-16,0-1-2 0,-2 0-2 0,2-1-2 0,-4-5 3 16,2 3-6-16,-4-3-1 0,-3-1-5 15,1-3 0-15,-5-3-7 0,-1 1 2 0,1-1-4 0,-8-5-1 16,7 7-3-16,-7-7-3 0,0 0-9 0,0 0-27 15,0 0-41-15,-30 8-59 0,8-8-57 0,4 3-76 16,-9-7-161-16,-1-2-441 0,-2 1 195 0</inkml:trace>
          <inkml:trace contextRef="#ctx0" brushRef="#br0" timeOffset="70658.77">16194 8655 239 0,'-8'-14'232'0,"1"3"-16"16,2 3-9-16,4-1-18 0,1 9-17 0,-5-18-22 0,5 18-12 16,5-14-15-16,-5 14-13 0,12-16-12 0,0 9-10 15,1-1-8-15,1 4-8 0,2-2-7 0,3 0-4 16,1 1-8-16,-1 2-7 0,7 0-3 0,0 2-9 16,3-1 0-16,-10 2-4 0,1 0-6 0,-3 0-1 15,-2 2-2-15,0-1-4 0,-4-1 2 0,-1 3-6 16,-2 1-2-16,-8-4-1 0,12 10-2 0,-9-4 0 15,-3-6 6-15,1 14 1 0,-1-14 5 0,-12 17 2 16,6-9-4-16,-3 2 0 0,-3 1 1 0,-1-2-4 16,1 0-3-16,-2 1 3 0,1 0-2 0,1 1-2 15,3-1-8-15,0 2-25 0,-1-1-29 0,2 2-22 16,2-6-28-16,6-7-37 0,0 17-44 0,0-17-195 16,5 14-409-16,2-8 180 0</inkml:trace>
          <inkml:trace contextRef="#ctx0" brushRef="#br0" timeOffset="70315.01">16231 8560 198 0,'-16'0'231'0,"16"0"-25"15,-9 5-17-15,9-5-11 0,-9 11-11 0,4-3-10 16,5-8-10-16,-4 23-1 0,7-8-8 0,-2 1-9 0,4 1-8 15,-1 4-4-15,7 0-6 0,-4 4-8 16,5-1-6-16,-1 4-12 0,3 3-7 0,0 4-5 16,-1-2-9-16,-2 1-6 0,-1 3-6 0,2-2-5 0,-4-7-3 15,-1 6-7-15,-4-5-2 0,3 6-2 0,-6-6-3 16,-3-2-2-16,-1 1-10 0,-2-3-19 16,-2-1-20-16,1 2-25 0,-4-3-24 0,2 0-24 15,-3-3-26-15,5-4-35 0,-1-1-39 0,1-5-209 0,0-4-436 16,2 3 192-16</inkml:trace>
          <inkml:trace contextRef="#ctx0" brushRef="#br0" timeOffset="71252.01">17013 8662 73 0,'7'-5'227'0,"1"-1"-26"0,-8 6-25 16,19-10-12-16,-6 6-14 0,-4-3-17 0,5 0-13 15,2 1-13-15,-5-1-14 0,5-1-13 0,-7 3-1 16,1-1-8-16,-2 0-12 0,-1-2-2 0,-1 2-19 15,2-1 3-15,-8 7-8 0,6-17-4 0,-5 10-6 16,-1 7-3-16,-4-17 0 0,4 17-4 0,-11-14-5 16,-2 7-3-16,-1 1 7 0,1 1 2 0,-6-1 0 15,-1 2 5-15,-7 3 4 0,2 2 3 0,-2 2 0 16,2-2 2-16,-1 5 0 0,6-1-8 0,5 2-3 16,-5-1 1-16,7 7-2 0,1-1 0 0,0 0-3 0,5 2 1 15,-1 2 0-15,7-3-2 0,-1 4 2 16,4-1-3-16,1 1-2 0,5-1 3 0,3 5-3 0,5-2 2 15,-1-3 0-15,5 0-4 0,1-4 2 0,4 1-3 16,-3-2 0-16,2-4-2 0,4-1 0 0,2-1 4 16,0-3-8-16,-3-2 1 0,13-3 4 0,-7-1-3 15,-6-2-3-15,3 3-1 0,-3-7-3 0,-11 3 0 16,11-4 3-16,-3-2-2 0,-8 5-4 0,0-2 2 16,1-1 1-16,1 5 1 0,-3-1-3 0,-5 3 2 15,-1 0-1-15,2 0-1 0,-11 4-2 0,14-3 0 16,-14 3 1-16,0 0 0 0,18 3 3 0,-18-3-3 15,11 12 5-15,-5-5 0 0,1 3 2 0,-1 1 2 16,2 2 5-16,2 0 4 0,-2-1 2 0,-1 1 1 0,3 1-4 16,1 0 9-16,-1-4 2 0,2 3-1 15,-3-1 4-15,0-2-3 0,2 0 2 0,-3-3 6 16,-2-3 8-16,0 1 8 0,-6-5 11 0,11 6 6 0,-11-6-4 16,10 0-9-16,-10 0-3 0,0 0-1 0,14-17-5 15,-10 6-2-15,2 0-10 0,-3-6 2 16,3-1-4-16,-1 1-3 0,-2-1-2 0,3 2-6 0,4-6-1 15,-3-3-12-15,5 6-13 0,-1-1-27 0,2 0-13 16,1 0-29-16,-1 5-23 0,5-2-20 0,-5 7-27 16,5-1-28-16,-1 1-41 0,2 2-203 0,6-2-455 15,-2 4 201-15</inkml:trace>
          <inkml:trace contextRef="#ctx0" brushRef="#br0" timeOffset="71586.54">18221 8457 68 0,'-12'-3'255'0,"1"-1"-20"15,1 0-23-15,10 4-22 0,-21-4-21 0,21 4-17 16,-16 0-19-16,16 0-7 0,-15 3-13 0,15-3-12 0,-14 4-10 16,14-4-12-16,-7 11-6 0,7-11-9 0,-8 13-2 15,5-5-8-15,3-8-6 0,3 21-4 16,0-12-3-16,2 6-3 0,1-1-5 0,3 3-2 0,0-3-8 15,3 0 1-15,1 7-2 0,-1-7-6 16,1 5 3-16,1 1 1 0,1-2-4 0,-5-4 2 0,-1 2-3 16,1-2 1-16,-2-3 1 0,-2 3 0 0,0-1-2 15,-3 2-2-15,-2-5 2 0,-1 4 9 0,0-14 4 16,-9 20 4-16,2-9-7 0,-5 0 0 0,-1-2 0 16,-2-1-2-16,-6 3-3 0,1-2 0 0,3-4-5 15,2 1-20-15,-3 1-23 0,4 1-25 0,2-5-25 16,3 2-22-16,2 1-15 0,7-6-18 0,-10 2-44 15,10-2-194-15,0 0-403 0,0 0 179 0</inkml:trace>
          <inkml:trace contextRef="#ctx0" brushRef="#br0" timeOffset="71909.03">18520 8732 120 0,'0'0'225'0,"9"2"-19"15,0 3-12-15,-9-5-15 0,15 11-8 0,-7-3-18 0,4 1-4 0,-2 1-15 0,5 1-8 16,0 0-15-16,0-1-6 0,0-1-9 0,3 2-10 16,-1-4-7-16,0-2-6 0,1 0-8 0,1 0-3 15,-2 0-7-15,2-3-5 0,0 1 0 0,-2-3-7 16,-2 0 1-16,1-4-2 0,-1 0-4 0,-5 0 1 16,2-7-1-16,-4 3-5 0,-4 0-2 0,2-7-5 0,-4 2-6 15,-2-1-2-15,-2 1-2 0,-7-4 1 16,-1-5-6-16,-7 6 0 0,4 5-3 0,-6-7 2 15,-5 1-5-15,-2 6-2 0,1 2 1 0,0 1-4 16,-2 0 4-16,3 1 0 0,-1 6-4 0,-1 1-5 0,5 1 6 16,-2 3-5-16,3 2-21 0,5 0-9 15,2 3-15-15,1 0-17 0,4 0-14 0,1 1-11 0,3 4-25 16,4-3-33-16,4 2-56 0,-2-2-151 0,8 1-385 16,5-3 171-16</inkml:trace>
          <inkml:trace contextRef="#ctx0" brushRef="#br0" timeOffset="72267.94">19087 8734 142 0,'0'0'232'0,"11"-2"-26"0,-11 2-27 16,0 0-13-16,0 0-21 0,0 0-6 0,9 13-12 15,-9-13-11-15,3 11-14 0,-3-11-5 0,0 12-7 16,0-12-7-16,2 16-11 0,1-6-3 0,-3-10-4 15,2 15-5-15,-1-6-8 0,-1-9 1 0,5 11-7 16,-4-4-2-16,-1-7-9 0,6 11 0 0,-6-11-4 16,6 9 0-16,-6-9-1 0,8 5-2 0,-8-5-4 15,15-3-5-15,-15 3-1 0,24-7 1 0,-10 2-6 0,4-5-3 16,3 0-1-16,6-2-6 0,-2-3-7 0,-1 0-9 16,14-1-2-16,-3 0-1 0,3-2-6 15,-11 9-3-15,-1-2 6 0,1 1 1 0,2 3 3 0,-4 1-1 16,0 1 5-16,2 2 3 0,-7 0 0 0,0 2 4 15,7 5 1-15,-1-3 0 0,-7 5 0 0,-1-1 5 16,-2 1-1-16,2 4 2 0,-3 0-4 0,0 3 2 16,3 3-2-16,-6 1 2 0,-2-3-13 0,4 5-35 15,-5 3-38-15,-2-6-60 0,-4 2-206 0,2-5-380 16,-4 1 168-16</inkml:trace>
        </inkml:traceGroup>
        <inkml:traceGroup>
          <inkml:annotationXML>
            <emma:emma xmlns:emma="http://www.w3.org/2003/04/emma" version="1.0">
              <emma:interpretation id="{365823B9-FCE4-4A27-B41B-3792AD3FF868}" emma:medium="tactile" emma:mode="ink">
                <msink:context xmlns:msink="http://schemas.microsoft.com/ink/2010/main" type="inkWord" rotatedBoundingBox="24164,10561 26401,10546 26405,10990 24167,11006"/>
              </emma:interpretation>
            </emma:emma>
          </inkml:annotationXML>
          <inkml:trace contextRef="#ctx0" brushRef="#br0" timeOffset="73630.83">20816 8472 253 0,'0'0'279'0,"-18"-2"-21"0,1 4-21 0,4 3-26 16,-3-2-22-16,4 2-15 0,-3 4-18 0,4 1-18 15,1 2-11-15,-4 1-14 0,5 1-12 0,0 3-8 16,5-2-6-16,1-1-9 0,0 3-8 0,3-1-5 16,3-1-4-16,1 1-6 0,4 0-2 0,-1-5-10 15,5 4 3-15,2-6-5 0,5 2-7 0,-2-1 1 16,8-3-1-16,-6-1-8 0,11-2 3 0,-6-3-7 0,6-1 1 16,-3-4-3-16,0 2-1 0,-2-3-7 15,-1-5-3-15,-5 3 2 0,-1-1-4 0,-2 2-1 16,1-4 1-16,-4 5-1 0,1-2-3 0,-1 1-1 0,-4 3-3 15,1-1-2-15,-10 4 2 0,15-2-4 16,-15 2 6-16,15 1-4 0,-4 3 3 0,-11-4-3 16,16 8 2-16,-4 1-1 0,3 1 0 0,1-2 2 0,-2 2-1 15,2 1 1-15,7-2 0 0,-1 3 0 0,0-1 1 16,1 1-1-16,-4-5 2 0,5 0-1 0,-5 1 1 16,1-5-4-16,5 3 1 0,-6-1-2 0,1-3 0 15,-7-4-5-15,4 2-4 0,-1 0-6 0,-2-5-9 16,-3 3-2-16,-2-5-1 0,-1-1-14 0,-1 2-4 15,1-3 0-15,-4-2-1 0,2 0-4 0,-6-3-3 16,0 0 4-16,0-1 3 0,-6 3 8 0,0-2-3 16,-1 2 8-16,-2 0 1 0,-2 1 5 0,-3 0 1 0,0 2 5 15,-4 2 9-15,6-1 4 0,-7 3 9 16,-1-2 0-16,1 1 6 0,0 5 5 0,-4 1 7 0,7 0-5 16,-3 1 4-16,2 1-7 0,1 2 9 0,-1 0-3 15,1 3-6-15,1 0-3 0,5-3 7 16,-5 3 0-16,7 2 0 0,2-1-2 0,2 0 4 15,4-8-2-15,-8 16 1 0,7-8-7 0,1-8 6 0,3 17-4 16,3-10-3-16,7 3 0 0,-1-2-7 0,-4-1-10 16,8-2-4-16,0 0-8 0,4 1-7 0,2-2-3 15,2-4-3-15,3 0-3 0,-8-3-4 0,8 1 3 16,-3-3-4-16,-6-1 3 0,1-1-5 0,-1 0 6 16,4-4-3-16,-8 1 5 0,4 2 2 0,-9-2 7 15,6 1 4-15,-6 0 14 0,-2 2 13 0,5 0 8 16,-9 0 5-16,3 3 5 0,-6 4 2 0,13-8 0 0,-13 8-9 15,0 0 1-15,9-7-1 0,-9 7-1 16,0 0 1-16,0 0-2 0,0 0 0 0,15 8 5 0,-15-8 0 16,3 10 4-16,-3-10 2 0,9 11 1 0,-6-4-1 15,2 3 0-15,-2-2 0 0,3-1-5 0,0 0 3 16,1 0-2-16,-1-1 0 0,1-1 0 0,-7-5 0 16,15 11 0-16,-6-8-1 0,2 3-1 0,-1-5-5 15,2 2 0-15,-1-2 1 0,-11-1 0 0,22 1 0 16,-12-2-5-16,7-4-1 0,-2-1 1 0,-2 3-6 15,3-2-1-15,1-1-5 0,-2-2-1 0,3 1-4 16,-3-2-5-16,0 2 1 0,2 2 2 0,0-1 3 16,-8 2-3-16,4 0 3 0,-5 1-2 0,-8 3 2 15,15-6 1-15,-15 6-7 0,13-1 7 0,-13 1 3 16,0 0-1-16,16 1-1 0,-16-1 6 0,9 9 2 16,-9-9 1-16,8 10 5 0,-5-5 2 0,-3-5 2 15,10 14 4-15,-4-6-4 0,0 0 5 0,0 0-1 16,-1 2 0-16,1-2-3 0,-6-8 1 0,10 12 1 15,-4-7 0-15,0 2 0 0,0-1-3 0,-6-6-1 16,13 6 2-16,-2-5-1 0,-2 3-3 0,-9-4 3 0,19-4-3 16,-19 4 2-16,24-2-4 0,-12-3 0 15,4-2-4-15,1-1-2 0,-4-2-4 0,1 1-2 16,3-1 0-16,-2-2 1 0,6 0-2 0,-3 4 1 0,2-2 0 16,-4 5 0-16,2-3 1 0,7-1 2 0,-5 4-1 15,-4 3 9-15,2-1 6 0,1 3 4 16,-2 3 4-16,5-1 3 0,-4 1 1 0,6 4 2 0,4 5 2 15,-7-3-3-15,7 4-4 0,-5 0 2 0,1 5-3 16,-2 0-3-16,0 2-3 0,-2-2-4 0,2 4-30 16,-6-2-37-16,4 1-42 0,-4 0-61 0,-7-6-245 15,5 4-441-15,-5-7 196 0</inkml:trace>
        </inkml:traceGroup>
        <inkml:traceGroup>
          <inkml:annotationXML>
            <emma:emma xmlns:emma="http://www.w3.org/2003/04/emma" version="1.0">
              <emma:interpretation id="{43333DFF-2527-42A6-953E-4709FEC5E496}" emma:medium="tactile" emma:mode="ink">
                <msink:context xmlns:msink="http://schemas.microsoft.com/ink/2010/main" type="inkWord" rotatedBoundingBox="27358,9738 31485,9710 31495,11064 27367,11092"/>
              </emma:interpretation>
            </emma:emma>
          </inkml:annotationXML>
          <inkml:trace contextRef="#ctx0" brushRef="#br0" timeOffset="74576.97">23861 8596 183 0,'0'-12'227'0,"0"12"-23"0,12-9-19 15,-12 9-18-15,16-7-16 0,4 5-18 0,4 2-18 0,4 0-5 16,-1 2-14-16,7 1-15 0,5 3-5 16,1 1-3-16,5 0-10 0,-3 1-6 0,-4 1-4 15,1 0-5-15,-12-4-4 0,6 3-4 0,-5 0-4 0,5 0-5 16,-8 1 0-16,2-2-5 0,-1 0-7 0,3 1 2 16,-9-2-4-16,5-1 1 0,0 0-4 0,-4-2 1 15,-1 2 2-15,-5-3-6 0,4 2 5 0,-3 0-7 16,1-1 3-16,-1-3-4 0,1 0-2 0,2 0 0 15,-6-3 2-15,2 0-4 0,-4-2 4 0,-1 3-1 16,-10 2-1-16,15-11-3 0,-7 4 3 0,-5 0-1 16,-3 7-2-16,6-23-10 0,-6 9 7 0,-6 2 0 15,1-2 1-15,-4 0-3 0,-3 0 1 0,-4 0-1 16,-4-3 3-16,1 3 0 0,-11 1-9 0,5 2 2 16,-5 0-5-16,2 4-4 0,-2 1-8 0,3 1-15 15,-1 2-12-15,1 4-12 0,-1-1-9 0,8 3-19 16,4 3-25-16,-1-2-45 0,1 3-143 0,7 0-326 15,3 1 144-15</inkml:trace>
          <inkml:trace contextRef="#ctx0" brushRef="#br0" timeOffset="74210.81">24356 8020 59 0,'17'-23'194'16,"-4"0"-17"-16,-1 2-8 0,-5-4-12 0,-1-1-15 0,-6 2-14 15,3-2-5-15,-6 3-13 0,-9 2-11 0,5 0-5 16,-5 2-13-16,-7 2-9 0,-2 3-6 0,-2 4-6 16,1 0 0-16,-5 1-2 0,-1 3 3 0,0 3-5 15,-2 3-1-15,3 0-7 0,2 7-3 0,-1 3-3 16,4 4-2-16,-2 3-1 0,5 3 2 0,2 2-7 16,-2 10-3-16,4 1 1 0,-2-1 1 0,7 9-1 15,4-4 2-15,-1 9 0 0,4-2 3 0,3 3-1 16,0 2 0-16,3 1-2 0,4 0 3 0,2-4-1 0,-2 2 1 15,5 1-1-15,5-6-1 0,-4 1-2 0,4-2-3 16,-1-3-4-16,-1-1-3 0,-2-3-3 16,-5-7 0-16,4 0 3 0,-5 0-5 0,2-1-3 15,-1-2-1-15,1 3 1 0,-4-4-1 0,3 0-1 0,-2-5 0 16,0-1-3-16,-3 2-6 0,1-4-20 0,-1 0-22 16,0-2-31-16,0-1-32 0,3 1-23 0,-4-4-42 15,-2-10-57-15,-2 13-175 0,2-13-430 0,0 0 190 16</inkml:trace>
          <inkml:trace contextRef="#ctx0" brushRef="#br0" timeOffset="75592.86">25027 8781 28 0,'14'-7'269'0,"2"0"-12"0,1-4-15 0,-1 0-20 15,2 0-23-15,1-2-14 0,1-1-18 0,1-2-13 16,-2-2-12-16,3 2-17 0,1 0-11 16,-1-3-14-16,5-7-9 0,-8 6-11 0,1-3-7 0,-4 0-7 15,3-2-7-15,1-7-18 0,-1-2-16 0,-1-5-15 16,-4 0-19-16,-1-2-14 0,0 1-15 0,-4-4-7 16,-1 2-6-16,-2-1-13 0,0-1-1 0,-5-1-2 15,-1 0-3-15,-4 2-5 0,-2 2 14 0,0-1 10 16,-5 3 3-16,-2 1 5 0,4 11 7 0,-4 1 11 15,-4 5 8-15,2 1 8 0,0 1 12 0,-3 4-4 0,5 4 6 16,0 0 3-16,-1 7 3 0,-1 1-3 16,-1 3 6-16,-1 0-6 0,4 7 1 0,-3 0 3 15,1 7 11-15,-2 6 1 0,1 5 1 0,2 10 4 16,3 3 3-16,0 4 4 0,4 0 4 0,1 6-1 0,0 1 1 16,6 1-2-16,0-1-1 0,0 18-1 0,6-15-5 15,-3-1-1-15,7-4 1 0,1 3-5 16,0-7-5-16,3 3 7 0,-1-7-3 0,7-1 0 0,1 0 3 15,5-4 0-15,0-7 1 0,-5-5 0 0,4-4 3 16,8 3-2-16,1-2-4 0,0-6 0 0,-5-2-4 16,2-3 0-16,8-1-1 0,0-2-1 0,-8-2-2 15,9 0 1-15,3-3-4 0,-1-6-1 0,-12 1-3 16,12-4-1-16,0-4-2 0,1-3-6 0,-3-1-12 16,0-5-17-16,-1-2-18 0,-3-2-10 0,3-4-13 15,-4-1-11-15,0-3-3 0,-5 0-12 0,1-3-1 16,-4-5-6-16,0 1 6 0,-8 0-2 0,-1-1-3 15,-6 1 1-15,-5-1 15 0,-5 0 11 0,1-4 2 0,-8 1 2 16,-2 2 29-16,-4 0-1 0,-5 3 21 0,4-6-1 16,-6 11 7-16,-1-3 6 0,-4 6 14 0,-2 0-7 15,-2 5 18-15,5 6 5 0,-1 5 12 16,-3 0 11-16,0 3-6 0,1 2-16 0,-5 2 15 16,11 8 3-16,-8-2-3 0,-1 7-4 0,2 3 4 0,-1 6 3 15,-1 1 0-15,4 4-1 0,-4 12-2 0,5 1 2 16,0 8-4-16,-1 7 8 0,6-1 5 0,-2 2 0 15,3 1-2-15,3 18-1 0,4-17-6 0,7 4 1 16,-2-4-7-16,4 3 1 0,4 15-4 0,0-19-2 16,6-2-3-16,1-2-3 0,3-1-4 0,4-2 1 15,2-6-1-15,1-1-3 0,-2-12 1 0,1 2 1 16,2-6 0-16,4 0-2 0,2-1-3 0,-2-4-2 16,4-2 1-16,-2-4 3 0,4 0-7 0,-4-3-2 15,3-4-8-15,1 0-9 0,-3-5-12 0,2-5-13 16,-3 3-11-16,12-6-16 0,-11 2 0 0,-1 2 2 15,6-2 8-15,-8 3 4 0,3 1 6 0,-5-2 4 0,-4 4 6 16,-1-1 4-16,-3 3 3 0,-5 2 4 0,5 0-1 16,-15 1 6-16,20 0 1 0,-11 2 3 15,1 1 3-15,-3 3 2 0,-7-6 5 0,14 13-4 0,-8-8 14 16,1 2-1-16,-1 3 0 0,0-2 7 0,2 5-1 16,-2-5 5-16,3 2 1 0,1 0 0 0,2 1-2 15,-2-2 3-15,2-3 0 0,3 3-1 0,3-2-3 16,2-4 2-16,3 4-3 0,-3-3 0 0,5-4-2 15,-5 3 1-15,3-3-4 0,-3-4-1 0,2-3 4 16,-2 1-3-16,-3 0 2 0,-3-5-1 0,-1 0-3 16,-2-3 4-16,-1 0-6 0,-4-3 4 0,0-4-8 15,-6 5 3-15,-3-7 5 0,-7 2 0 0,-2 3-4 16,-5-2 1-16,-1 3-1 0,-7 3-5 0,-3 3 2 0,-1 0 2 16,3 2-3-16,-1 5 5 0,1 3-8 15,0-2-3-15,8 3 0 0,-2 3-7 0,1 2-19 16,2 1-14-16,4 2-10 0,4 1-15 0,2 1-16 15,4 1-30-15,0 0-64 0,3-11-132 0,12 22-338 16,-5-9 149-16</inkml:trace>
          <inkml:trace contextRef="#ctx0" brushRef="#br0" timeOffset="76066.66">27041 8607 14 0,'6'-8'289'15,"-6"8"-24"-15,7-4-25 0,-7 4-26 0,0 0-22 16,0 0-24-16,0 0-17 0,0 0-12 0,0 0-15 16,0 0-16-16,0 0-9 0,0 0-10 0,12 18-8 15,-7-9-7-15,-3-1-5 0,3 1-8 0,-1 0-8 16,5 2 0-16,0-1-6 0,3 0-4 0,-6-3-1 16,8 2-5-16,-5-3-2 0,1 0-6 0,3-1-2 15,-4-2 1-15,3 0-4 0,-12-3-4 0,21 1-2 16,-10-1 1-16,-11 0 0 0,21-7-8 0,-8 2 4 15,-1-5-4-15,1 3 2 0,1-6-5 0,-4 1-1 16,4-2 1-16,-2 1-5 0,-1-2 3 0,-3 2-2 0,5 0-3 16,-2 0 3-16,-4 0-3 0,1 6 0 0,-2-3 0 15,0 6 3-15,-6 4-7 0,7-10 1 0,-7 10-2 16,6-10-3-16,-6 10 0 0,0 0 1 0,0 0 1 16,0 0 1-16,0 0 1 0,0 0 1 15,0 0-2-15,8 30 7 0,-3-22-4 0,-2 6 2 16,3 0 4-16,2 3 1 0,4-3 0 0,3 5 3 0,4-1 1 15,5-2 3-15,-3-1 1 0,4-3 2 0,10 6 1 16,0-6-1-16,-3-6-1 0,8 1 1 0,-9-4 7 16,-1 0 8-16,1-6 3 0,-4-4 1 0,2-2-3 15,-4-2-3-15,-1-3 1 0,-5-1-8 0,-1-3-3 16,-3 0 3-16,-5-4-4 0,2 0-16 0,-4-3-20 16,-1-1-16-16,-2-4-29 0,-5 5-24 0,-2-2-33 15,-2 0-32-15,-2 0-26 0,-3 2-39 0,-5 5-199 16,-2-3-451-16,-3 4 199 0</inkml:trace>
        </inkml:traceGroup>
      </inkml:traceGroup>
      <inkml:traceGroup>
        <inkml:annotationXML>
          <emma:emma xmlns:emma="http://www.w3.org/2003/04/emma" version="1.0">
            <emma:interpretation id="{54DB5DBD-04E9-4766-BE2A-CFFCD0438BB7}" emma:medium="tactile" emma:mode="ink">
              <msink:context xmlns:msink="http://schemas.microsoft.com/ink/2010/main" type="line" rotatedBoundingBox="3356,11735 6738,11691 6750,12651 3369,12695"/>
            </emma:interpretation>
          </emma:emma>
        </inkml:annotationXML>
        <inkml:traceGroup>
          <inkml:annotationXML>
            <emma:emma xmlns:emma="http://www.w3.org/2003/04/emma" version="1.0">
              <emma:interpretation id="{359E3DCE-A6BA-496A-9A05-60DD70907C8C}" emma:medium="tactile" emma:mode="ink">
                <msink:context xmlns:msink="http://schemas.microsoft.com/ink/2010/main" type="inkWord" rotatedBoundingBox="3357,11790 4216,11778 4226,12582 3368,12593"/>
              </emma:interpretation>
            </emma:emma>
          </inkml:annotationXML>
          <inkml:trace contextRef="#ctx0" brushRef="#br0" timeOffset="77479.29">-38 10166 323 0,'4'-11'308'16,"-4"11"-18"-16,0 0-26 0,0 0-25 0,0 0-21 15,0 0-16-15,0 0-8 0,0 0-2 0,0 0-15 16,-25 26-4-16,16-16-5 0,-2 3-8 0,1-2-2 16,-1 1-14-16,4 1-9 0,0 0-19 0,1-2-4 15,0 3-12-15,3 0-10 0,-2 2-10 0,1-3-4 16,4 3-5-16,0-5 1 0,0-11-8 0,6 24-11 16,-2-10-3-16,-1-3-5 0,9 4-4 0,-4-6-10 0,-1 4 1 15,3-2-2-15,2 0-18 0,-4-5-24 0,-1 1-26 16,2 0-24-16,0-2-26 0,-1 1-31 0,-2 0-26 15,-6-6-30-15,7 8-28 0,-7-8-27 0,0 0-69 16,0 0-210-16,0 0-550 0,0 0 244 0</inkml:trace>
          <inkml:trace contextRef="#ctx0" brushRef="#br0" timeOffset="77707.03">157 9772 51 0,'0'-13'327'0,"3"-1"-19"0,0 5-25 0,-3 9-25 15,0-17-28-15,3 10-18 0,-3 7-21 0,0 0-24 0,-2-17-21 16,2 17-12-16,0 0-16 0,0 0-21 0,0 0-32 16,0 0-31-16,0 0-34 0,-19 26-32 15,15-11-26-15,-5-4-41 0,4 5-30 0,-2 0-71 0,1 1-151 16,3-4-379-16,1 3 167 0</inkml:trace>
          <inkml:trace contextRef="#ctx0" brushRef="#br0" timeOffset="78120.6">630 10017 171 0,'0'0'209'0,"0"0"-7"16,0 0-24-16,0 0-8 0,0 0-11 0,0 0-8 15,-52 8-14-15,38 2-8 0,-1-4-10 0,0 3-10 16,2-1-8-16,-4 1-7 0,3-2-10 0,0 4-12 16,1-4-6-16,1 4-7 0,3-2-8 0,1-1-4 15,2-1-4-15,6-7-4 0,-10 12-2 0,9-2-3 16,1-10-2-16,-2 13-4 0,2-13-1 0,3 12-4 15,-3-12-4-15,10 12-1 0,-1-7-2 0,-1 1 1 16,-1-1-4-16,5 1-1 0,2 1-1 0,2-4-1 16,0 6-2-16,4-4 1 0,-5-1-2 0,3 2 2 0,-3 2-6 15,2 0 1-15,3-2 0 0,-5 3 4 16,0-1 0-16,-2 1 4 0,1 0-1 0,-3 1 6 16,1 1 3-16,-4-5 1 0,-1 4 5 0,-2 0 10 0,-2-2 3 15,0 1 3-15,-3-9 0 0,-6 16 3 0,-2-2-3 16,-2-4 1-16,-4 1-8 0,0-4 1 0,-6 3-1 15,-1 1-7-15,2-4-3 0,-5 0-25 0,6 3-31 16,0-3-50-16,0 1-46 0,-1-2-56 0,6-2-82 16,-1-4-172-16,4 2-471 0,10-2 209 0</inkml:trace>
        </inkml:traceGroup>
        <inkml:traceGroup>
          <inkml:annotationXML>
            <emma:emma xmlns:emma="http://www.w3.org/2003/04/emma" version="1.0">
              <emma:interpretation id="{A8D2E232-23FE-4DCF-BCB6-5AE97FE80969}" emma:medium="tactile" emma:mode="ink">
                <msink:context xmlns:msink="http://schemas.microsoft.com/ink/2010/main" type="inkWord" rotatedBoundingBox="5537,11706 6738,11691 6750,12651 5550,12666"/>
              </emma:interpretation>
            </emma:emma>
          </inkml:annotationXML>
          <inkml:trace contextRef="#ctx0" brushRef="#br0" timeOffset="101831.47">2130 9866 97 0,'-7'-7'94'15,"7"7"-10"-15,0 0 4 0,0 0-5 0,0 0 0 16,0 0 1-16,-6-11-4 0,6 11-5 0,0 0-1 0,0 0 2 16,0 0-8-16,0 0-3 0,-6-10 4 15,6 10-2-15,0 0-4 0,0 0-4 0,0 0-4 16,3-14 4-16,-3 14-3 0,0 0 5 0,0 0 4 0,0 0 3 15,7-11-5-15,-7 11-6 0,0 0-4 16,0 0-10-16,0 0-4 0,0 0-9 0,0 0 2 16,0 0-5-16,0 0 2 0,0 0-3 0,0 0 1 0,0 0 6 15,-10 35-1-15,7-24-1 0,-3 5 5 0,1 0 5 16,2 1 0-16,-7 4-1 0,2 3 2 0,4 0 0 16,-4-2-3-16,4 2-1 0,0-4-1 0,1 3-2 15,-2 0-3-15,1-7-2 0,1 2-3 0,3-2-2 16,0 1-3-16,1 7 0 0,1-6-1 0,2 0-5 15,-2-1 1-15,4 1 0 0,0 4-4 0,-4-6 0 16,9 1-2-16,-10-2 1 0,7 0 0 0,-4-3-3 16,2 2 0-16,0-3-1 0,-4 1 1 0,-1-4-5 15,4 0 3-15,-5-8-3 0,6 16 2 0,-5-12-2 16,-1-4-1-16,2 14-1 0,-2-14 7 0,-2 14-6 16,2-14-3-16,-4 9-12 0,4-9-12 0,-8 11-19 15,8-11-12-15,-7 7-15 0,7-7-14 0,-9 7-19 0,9-7-10 16,-8 4-28-16,8-4-33 0,0 0-182 0,0 0-386 15,-19-14 172-15</inkml:trace>
          <inkml:trace contextRef="#ctx0" brushRef="#br0" timeOffset="102390.76">2160 9886 84 0,'0'0'178'0,"0"0"-7"0,0 0-6 0,0 0-15 16,3-11-7-16,-3 11-13 0,0 0-13 0,0 0-11 15,0 0-16-15,0 0-8 0,0 0-3 0,0 0-3 16,0 0-11-16,0 0 6 0,0 0 8 0,18 25-2 16,-11-17-4-16,-1 2 2 0,2 4-3 0,-1 1 0 15,1 0 3-15,4 4-9 0,2-1 3 0,3 2-6 16,-4-3-3-16,1 3-8 0,1 0 0 0,-2-4-5 0,-1-3-5 15,3 6-1-15,-6-5 2 0,3 4-4 16,-2-1-3-16,-1-3-4 0,3 0 0 0,-1 0-2 16,-4-1-1-16,2 1-4 0,1 1 1 0,-2-5-2 0,4 4 0 15,-3-5-2-15,3 3-2 0,3 1-2 16,-7-5-2-16,6 1-4 0,2 0 6 0,-2-3-1 16,-2 2-3-16,-2-1-4 0,-2-3-1 0,4 2 0 0,-5-3-1 15,5 0 2-15,-2 2-1 0,-10-5-1 0,15 3 1 16,-4-1-4-16,-11-2 1 0,10 5-3 0,-10-5 4 15,12 1-5-15,-12-1-5 0,13 2-1 0,-13-2-12 16,14-2-9-16,-14 2-10 0,15-4-14 0,-15 4-17 16,18-2-10-16,-9 0-15 0,-9 2-19 0,10-7-24 15,-1 5-29-15,-9 2-56 0,10-7-166 0,-4 0-415 16,-6 7 184-16</inkml:trace>
          <inkml:trace contextRef="#ctx0" brushRef="#br0" timeOffset="103011">2600 9765 75 0,'0'0'166'15,"0"0"-13"-15,0 0-3 0,0 0-9 0,0 0-11 0,-3-11 0 16,3 11-11-16,0 0-8 0,0 0-8 0,0 0-7 15,0 0-10-15,0 0-9 0,0 0-8 16,0 0-14-16,0 0-2 0,0 0-4 0,0 0-2 0,0 0-6 16,0 0 2-16,0 0-5 0,0 0-1 0,0 38 4 15,0-29 2-15,0 4 3 0,0 4-5 0,0-4 1 16,-3 2-3-16,3 2-3 0,0 2 5 0,-3 4 1 16,-2-1 0-16,2 1-3 0,1 2-8 0,2-3 1 15,-6-6 1-15,6 2-2 0,-3 3-2 0,3-4-3 16,-3 1-2-16,6 2-1 0,-3-6 1 0,6 4-5 15,-3 0 2-15,1-2-3 0,-1-1 3 0,3 0-5 16,0-2-1-16,0 4-1 0,1-5-1 0,-4 0 1 16,5 2-4-16,-4-3 1 0,1 0-2 0,2-1-1 0,-2-2 1 15,-2 2 0-15,1-1-2 0,1-4 1 16,-4 8-2-16,-1-13-3 0,3 14 0 0,0-3 2 0,1-4-1 16,-4-7 1-16,3 14-2 0,-3-14 2 0,3 10-1 15,-3-10 1-15,3 10-2 0,-3-10 0 16,2 8-3-16,-2-8 4 0,0 0-3 0,0 0 2 0,0 0 1 15,0 0-3-15,0 14 2 0,0-14-7 0,0 0-6 16,0 0-10-16,0 0-13 0,6 7-12 0,-6-7-22 16,0 0-21-16,0 0-33 0,0 0-37 0,0 0-53 15,0 0-157-15,19-18-397 0,-19 18 175 0</inkml:trace>
          <inkml:trace contextRef="#ctx0" brushRef="#br0" timeOffset="103736.94">3100 9639 99 0,'0'0'170'0,"-3"-11"-17"0,3 11-5 0,0 0-11 16,0 0-5-16,0 0-9 0,0-13-2 0,0 13-13 0,0 0-6 16,0 0-3-16,0 0-5 0,0 0-1 0,-2-13-9 15,2 13-4-15,0 0-10 0,0 0-3 16,0 0-6-16,0 0-8 0,0 0-6 0,0 0-3 0,0 0-7 15,0 0 0-15,0 0-7 0,0 0 5 0,0 0 2 16,0 0-2-16,0 0 4 0,0 0 7 0,7 33-1 16,-4-22-1-16,-3-1 1 0,5 0-1 0,-4 1 2 15,4 0-3-15,-2 4-1 0,-3 0 0 0,3-3-5 16,0 3-5-16,-3-1 4 0,3-1-3 0,-3-2-2 16,0 2 3-16,1 5-2 0,-1-5 1 0,2 0-4 15,-2-2 3-15,0 2-5 0,1-2-1 0,-1-11-4 16,3 19 4-16,-3-8-4 0,3-1 1 0,-3-10-7 15,3 20 0-15,0-11 0 0,-3 0-1 0,2 0-1 16,-2-9-1-16,4 15-2 0,-2-8 0 0,1 3-5 16,-3-10 2-16,6 12-6 0,-3-6 6 0,-3-6-5 15,1 13 5-15,-1-13-4 0,5 12-1 0,-5-12 3 0,0 0-3 16,1 10 0-16,-1-10 3 0,0 0-2 0,6 8 0 16,-6-8-3-16,0 0 2 0,0 0-4 0,0 0 6 15,5 6 1-15,-5-6-5 0,0 0 2 0,0 0-1 16,7 7-2-16,-7-7-12 0,7 6-19 0,-7-6-17 15,9 5-26-15,-9-5-27 0,11 6-28 0,-5-1-26 16,-6-5-30-16,13 8-53 0,-10-1-168 0,-3-7-439 16,3 12 193-16</inkml:trace>
          <inkml:trace contextRef="#ctx0" brushRef="#br0" timeOffset="104453.74">3180 10489 26 0,'0'0'204'0,"0"0"-12"0,0 0-18 0,0 0-13 0,0 0-10 16,0 0-9-16,-19-2-10 0,19 2-8 0,0 0-6 16,0 0-8-16,-11 4-6 0,11-4-7 15,0 0-3-15,-12 6-9 0,5-2-3 0,7-4-12 0,-6 7 1 16,6-7-12-16,-14 10 0 0,14-10-6 0,-6 10-7 16,6-10-1-16,-3 7-5 0,3-7-4 15,-7 8-1-15,7-8-9 0,0 0 0 0,-6 10-1 16,6-10-2-16,0 0-1 0,0 0-2 0,0 0-3 0,0 0 1 15,0 0-4-15,13 9 2 0,-13-9-4 0,0 0 4 16,0 0-6-16,29-13 2 0,-22 7-1 0,1 1-2 16,1 0 2-16,0 0 0 0,-9 5-3 0,13-15 0 15,-8 7-2-15,0 0 0 0,1 0 1 0,-6 8-2 16,6-16-1-16,-4 10 2 0,-2 6 5 0,3-15 6 16,-3 15-1-16,1-7 2 0,-1 7-4 0,0 0 0 15,0 0-3-15,0 0 1 0,0 0 0 0,-9-17 1 16,9 17-5-16,0 0 2 0,0 0 0 0,-14 3 3 0,14-3 0 15,0 0-1-15,0 0 0 0,-18 12 1 0,18-12-1 16,-9 8 3-16,9-8-7 0,-9 11 3 0,9-11-4 16,-5 11-1-16,5-11 1 0,-3 8 0 0,3-8 0 15,0 0-1-15,-6 10 1 0,6-10 0 0,0 0-2 16,0 0 2-16,0 0 0 0,9 14 3 0,-9-14-2 16,0 0 0-16,14 2 1 0,-14-2 1 0,0 0-5 15,15 0-5-15,-15 0-26 0,0 0-30 0,13-7-48 16,-13 7-56-16,7-7-86 0,-7 7-199 0,0 0-480 15,0-13 212-15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41.9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6455-643 21 0,'-12'1'177'0,"12"-1"-8"16,0 0-12-16,0 0-10 0,0 0-8 0,0 0-8 15,0 0-15-15,-18-1-6 0,18 1-6 0,0 0-11 16,0 0-7-16,-15-3-6 0,15 3-6 0,-12-4-4 15,12 4-4-15,-14-3-2 0,14 3-13 0,-14 0 2 16,14 0 1-16,-20-1-4 0,8-1-2 0,12 2 0 16,-24-1 0-16,12 1 0 0,-4 0-3 0,3 0-1 0,-2 0-3 15,15 0 1-15,-27 1-5 0,13-1 2 0,2 0-1 16,2 2-1-16,10-2-2 0,-24 1-2 0,12-1-4 16,12 0 4-16,-21 0-3 0,9 0 3 0,2 3-5 15,-2 1 4-15,0-3-8 0,0 2 0 0,2-1 0 16,-1 3-3-16,1-1 0 0,-1 2-2 0,2-3-4 15,1 5 5-15,-3-1-4 0,1 1-1 0,1 1-3 16,-2-6 1-16,2 8-5 0,2 2 4 0,-4-2 2 16,4-1-3-16,-5 1 2 0,5 3 4 0,-1-1-8 15,2-4 4-15,3 4-2 0,-3-1 1 0,0-4-3 16,2 4 1-16,-2 1-3 0,1 1-1 0,-1 0 3 16,2-2-4-16,2 1 1 0,-2-3 5 0,4 4-5 15,-2-1 5-15,-2 2-7 0,2-1 8 0,2 3-4 16,0-3 0-16,-3 1-2 0,3-1 2 0,0 5-3 0,-2-4 2 15,2-1-2-15,0 0 1 0,4 7 0 0,-3-7-2 16,-1 4 0-16,2-1 0 0,1-2 2 0,0 1-2 16,0-2-3-16,0 0 2 0,-2 2 1 0,4-3 1 15,-4 3-3-15,4-1 4 0,-4-2-8 0,4 0 8 16,-2 3-3-16,3-3 3 0,0 0-4 0,-2-1 5 16,2 1-3-16,-3-2 1 0,5 2-2 0,-2 0 2 15,0 2-1-15,-1-4 0 0,1-1 0 0,2 5-1 16,-2-4-3-16,1-1 2 0,-1 4 1 0,0-4 3 15,2 1-4-15,1 0-2 0,1 0 3 0,-2 1 0 16,-1-4 3-16,2 4 0 0,3 0-2 0,-5-2 6 0,5-2-1 0,0 2 0 0,0-1 6 0,2-1 0 16,-4-1-7-1,3 2 9-15,1 0-1 0,-1-2-4 0,2 3-1 16,-1-5 3-16,-1 0-3 0,0 3-2 0,2-1-1 16,-1-2 2-16,-1-3-1 0,-1 2-5 0,2-1 1 15,-1 3 0-15,0-1 2 0,2 1 2 0,0-6-3 16,-1 5-6-16,2-3 7 0,-1 2-2 0,0-1-1 15,-2 0 4-15,2-3-7 0,0 0-2 0,-1 1 3 16,2 1 4-16,0 0 0 0,-1-2-3 0,0 0-1 16,-3 0 2-16,3 0-1 0,0 0-1 0,-15 0 0 15,27-4-6-15,-11 4 6 0,2-4 2 0,-1 1 1 16,0 3 0-16,3-5-3 0,-5 4 0 0,3-4-1 16,-3 1 4-16,2 1 1 0,0-1-3 0,-1 1-2 0,1-3 1 15,-1 1-1-15,-1 1 4 0,-2-4-1 16,2 3 4-16,-3-1-8 0,-1 2 1 0,2-3 1 0,1-1 1 15,-6 3-6-15,1 0 8 0,2-1-7 0,-4 1 6 16,1-2-6-16,2 1 5 0,-2-2-1 0,-1 0-3 16,1 0 1-16,-2 0 3 0,2-3-9 0,1 5 8 15,-1-5 0-15,-1 4-1 0,2-4 8 0,0-2-11 16,0 2 2-16,0-2-2 0,0 1 4 0,-1-1-2 16,0 0-1-16,0 0 6 0,1-2-4 0,0 1-1 15,-2-1-1-15,4 2 4 0,-4-3-7 0,1 1 5 16,-1-1-2-16,1 3 0 0,-2 0 3 0,1-5-4 15,-1 5-1-15,0-2 3 0,-2 4 0 0,-1-5-2 0,2 3 3 16,-2-2-2-16,0 3 0 0,-2-1 1 16,-1-2 0-16,2 2 0 0,-4-5-4 0,2 5 4 15,-1-1-2-15,1-1 2 0,-3 2-3 0,1-1 4 0,1 1-2 16,-2-2 3-16,0 3-5 0,1-1 4 0,-2-1 2 16,2 2-8-16,-1 3 5 0,3 9-3 0,-4-22 3 15,1 12 0-15,2 0 0 0,1 10-5 0,-5-20 3 16,4 11 3-16,1 9-2 0,-3-13 0 0,3 13 0 15,-5-14 4-15,-1 8-3 0,6 6-4 0,-6-15 2 16,6 15 0-16,-6-13-4 0,3 6 8 0,3 7-3 16,-6-11 2-16,6 11 2 0,-10-11-10 0,10 11 8 15,-11-7-3-15,5 0 2 0,6 7-3 0,-15-10 5 16,5 5-4-16,-2 0 2 0,3-1-2 0,-3 1 0 16,-1-3-1-16,4 2 2 0,-5-3-1 0,4 6-1 15,-5-5 1-15,2 3 3 0,-1-2-1 0,1 1-2 0,-4 1 3 16,8-1-4-16,-4 4 3 0,1-3-2 0,3 3 0 15,9 2 2-15,-25-8 2 0,16 7-4 0,-2-2 0 16,11 3 5-16,-16-3-4 0,6 0-2 0,10 3-1 16,-23 0 2-16,11-4 2 0,12 4 0 0,-21-1 3 15,9 1-4-15,12 0 4 0,-23-1-5 0,9 2 2 16,1-2 3-16,13 1-2 0,-29-5-2 0,16 5 4 16,1 0-7-16,-3-4 5 0,-3 3-3 0,5 0 3 15,-4 0 0-15,0 1-1 0,3-4-3 0,-1 2 0 16,-1 2 0-16,1-4 0 0,0 1-6 0,-1-1 6 15,1 0 0-15,3 1 1 0,12 3-9 0,-23-4-2 16,11 2-9-16,0 1-7 0,12 1-13 0,-20 0-8 0,20 0-12 16,-20 0-15-16,7 2-14 0,4-1-14 0,-3 3-12 15,0-1-13-15,3 1-21 0,-4 2-20 0,2-1-67 16,-4 2-154-16,3-1-425 0,-1 1 189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9:26.1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-11515 4247 77 0,'0'0'166'0,"0"0"-7"0,0 0-5 16,0 0-9-16,0 0-8 0,0 0-6 0,0 0-11 16,0 0-5-16,0 0-5 0,0 0-3 15,0 0-3-15,0 0-6 0,0 0-3 0,0 0-4 0,0 0-1 16,0 0-3-16,0 0-4 0,0 0-4 0,0 0-4 16,0 0-2-1,0 0-3-15,0 0-6 0,0 0 1 0,0 0-7 0,0 0-1 16,0 0-9-16,0 0-3 0,0 0-4 15,0 0-3-15,0 0-5 0,0 0-3 0,0 0-5 0,20-27-1 16,-13 23 0-16,5 1-8 0,-4-3 3 0,4 1-2 16,1 1-3-16,0-2-1 0,4 0-1 0,-1 1-3 15,-1 2 0-15,2-3 0 0,-1 2 1 0,-3 1-4 16,1-1 2-16,-2 3-3 0,1-2 1 0,-4 2-1 0,-9 1 0 0,20-2 2 16,-20 2-1-16,13-4-2 0,-13 4 0 0,13 0 2 15,-13 0-5-15,0 0 1 0,14 4-3 0,-14-4 4 16,0 0-2-16,3 10 7 0,-3-10 1 0,0 14 2 15,0-14-1-15,-3 14 5 0,-2-3-1 0,2 3-1 16,-3-1 0-16,3 1 0 0,-1 0-2 0,-5-1-1 16,3 3-4-16,-4-1 4 15,-4 4 0-15,8-2 1 0,-7 1-1 0,-2 3-7 16,1-3 4-16,1 0 4 0,0 1-2 0,1-3 0 16,-2-3-2-16,-2 5 4 0,2-5-5 0,2 0 3 15,-1-2-4-15,0 2 1 0,-4 1-1 0,2-3 3 16,2-5-5-16,-7 3 3 0,10-3 1 0,-2 1 1 15,2-4-7-15,1 1 4 0,9-4-3 0,-14 4 4 16,14-4-1-16,-13 5 2 0,13-5-1 0,-17 0 0 0,17 0-5 0,0 0 6 16,-11-7-4-16,11 7 1 0,-5-8-5 0,5 8 4 15,-3-14-2-15,3 14 1 0,0-15-2 0,0 15 4 16,5-14-4-16,-5 14 0 0,8-13-1 0,-5 6 3 0,5-1-5 16,1 2 5-16,-3-1-4 0,4 0 2 0,-1 1-2 15,-1 1 6-15,4-1-5 0,-5 2 4 16,2-3-4-16,-2 4 1 0,2-2-2 15,-9 5-3-15,20-2 7 0,-20 2 0 0,19 0 0 16,-19 0 6-16,23 1-2 0,-16 1 0 16,-7-2 6-16,19 6-2 0,-10-5 4 0,2 7 6 0,-1 1 1 15,-4-4-3-15,3 1 1 0,-1 4 3 0,1-6 1 16,-2 3 2-16,-1-2-7 0,3 4-2 0,-9-9 4 16,10 13-2-16,-4-9 9 0,0 1-5 0,-1 4-5 15,-5-9 0-15,9 7 3 0,-9-7-6 0,13 4 0 0,-7 1 0 0,-6-5-4 16,11 8-3-16,-5-5-2 0,-6-3-9 0,13 1-12 15,-13-1-8-15,13 3-13 0,-13-3-12 0,18 0-13 16,-18 0-19-16,17 1-17 0,-17-1-15 0,16-1-18 16,-8-3-23-16,-8 4-15 0,19-5-2 0,-10 0-10 15,4 2-24-15,-4-2-12 0,-1 0-3 0,1 1-111 16,-9 4-357-16,16-10 158 0</inkml:trace>
  <inkml:trace contextRef="#ctx0" brushRef="#br0" timeOffset="479.71">-11070 4520 567 0,'3'-4'-8'0,"-3"4"45"0,0 0 41 15,10-10 1-15,-10 10 5 0,9-7 1 0,-6 0 1 16,-3 7 4-16,8-7 2 0,-8 7 4 0,6-7 1 0,-6 7 3 15,0 0 4-15,9-7 1 0,-9 7 2 0,0 0 0 16,0 0-3-16,0 0-7 0,10-4-7 16,-10 4-2-16,0 0 0 0,0 0-1 15,0 0 3-15,0 0 0 16,0 0-9-16,0 0 0 0,0 0-3 0,-9 29-4 0,9-29-2 0,-4 17-15 0,4-17 2 0,-3 17-6 0,0-7-1 16,3-10-5-16,0 18-8 0,0-9-2 15,0 4-3-15,0-13 1 0,3 18-7 0,-3-10 1 16,0-8-4-16,10 12-2 0,-4-6 3 0,1 1-6 0,-1 0-6 31,3 1 5-31,2-7-2 0,-11-1-3 0,22 2-5 0,-8-2 3 0,2-1-2 0,0 0 1 16,2-4-1-16,-4 3-3 0,2-3-1 0,-2-1-5 0,2 1 1 15,-4-2-6-15,1 1 0 16,-2 1 3-16,-5-3-1 16,6 3 1-16,-8 1 0 0,2-5 6 0,-6 9-5 15,11-13 1-15,-11 6-5 0,0 7 6 0,6-16-2 16,-6 16-2-16,0-14 1 0,0 14 4 0,-6-14-4 15,4 4 1-15,2 10-4 0,-12-10 7 0,6 6-1 0,6 4-4 16,-13-11 7-16,2 5 1 0,2 2-1 16,-4 0-3-16,13 4 3 0,-19-4 3 0,19 4-4 0,-23 0 3 0,10 0-1 0,-1 4 1 0,-2 0-3 15,1-3 0-15,5 1-2 0,-7 2 0 0,4 0-1 16,1 0-1-16,3 2 1 0,-5 0-2 0,4 1-1 16,4 0 0-16,-1-1-3 15,-2-1-12-15,3 2-7 0,-2 1-10 0,8-8-12 0,-6 14-13 16,6-6-12-16,0-8-13 0,6 15-10 0,-1-5-17 15,-2-2-17-15,6-3-27 0,-2 1-11 0,5 1-19 16,-2-7-38-16,4 3-173 0,-5-1-428 0,4-1 189 16</inkml:trace>
  <inkml:trace contextRef="#ctx0" brushRef="#br0" timeOffset="917.47">-10691 4583 127 0,'0'0'217'15,"10"-7"-10"-15,-10 7-12 0,0 0-11 0,17-4-9 16,-17 4-11-16,0 0-13 0,8-2-13 0,-8 2-10 15,0 0-4-15,0 0-6 0,0 0-11 0,17 4 0 0,-17-4-3 16,0 0 1-16,0 0-3 0,0 12-10 0,0-12 2 16,0 0 1-1,0 15-12-15,0-15-7 0,0 16-2 0,0-16-1 16,0 14-7-16,0-14-7 0,3 18-4 0,-3-8-6 16,3-2-10-16,0 2 3 0,-3-10 0 0,4 13-8 15,-1-6 3-15,-3-7-8 0,9 12-5 0,-4-6 7 16,4-1-5-16,0 1 0 0,-2-4-1 0,6 0-5 0,1 0-1 15,1-4 0-15,1 0-1 0,4 0-2 16,-7 2 0-16,6-5-6 0,-2-1 3 0,-1 1-6 0,1 3 3 0,2-5 5 0,-1 0-5 16,-5 2-1-16,-4 0-3 0,5-5-1 15,-4 6-6-15,-4-2 11 0,2 1-5 0,-2-5 0 16,0 3-3-16,-6 7 3 0,4-7-1 0,-4 7 2 0,0 0-2 16,-2-18-1-16,2 18 3 0,-8-10 2 0,8 10-1 15,-14-13 3-15,5 9-3 0,-1-1 8 0,10 5-2 16,-26-9 2-16,13 5 2 15,1 2-5-15,-1 2 2 0,-4-1 3 0,4 1-2 16,-7 0 3-16,8 0-4 0,-4 1-6 16,0 1-1-16,5 1 4 0,-2 2-3 0,4-2-7 0,0 3 4 15,-5-2-2-15,14-4-9 0,-16 3-8 0,7 1-19 16,2 2-15-16,7-6-20 0,-12 10-21 0,4-8-16 16,8-2-27-16,-6 15-23 0,5-8-27 0,1-7-34 15,0 0-86-15,0 0-156 0,10 15-494 0,-2-11 219 0</inkml:trace>
  <inkml:trace contextRef="#ctx0" brushRef="#br0" timeOffset="1302.68">-10219 4666 233 0,'11'-3'273'16,"-11"3"-13"-16,0 0-22 0,0 0-20 0,0 0-24 15,0 0-19-15,16 0-15 0,-16 0-6 0,9 4-13 0,-9-4-3 16,3 10-11-16,-3-10-11 0,5 7-2 0,-5-7 2 16,6 14-13-16,-3-7-12 0,-3 3-2 15,0-10-8-15,4 18-11 0,-2-8 0 0,-1 1-2 0,5-3-1 16,-3 1-8-16,2 1-1 0,0-1-9 0,1 0 3 0,0-2-7 0,2 0-3 0,-2 0 2 16,3-2-9-16,-2 0-2 0,5-1-5 0,2 0 1 0,-4-4-1 15,9 0-6-15,-4 0-2 0,3-3-3 16,-1-2 4-16,1 0-2 0,1-3-2 0,-6 4 2 15,4-6 0-15,-1 5 7 0,-2-7 2 0,-1 4 3 16,-7 1 5-16,3-2 3 0,-5 1-1 0,2 0-1 16,-6-3 0-16,0-2-1 0,0 13-6 0,0-21-1 0,-10 9 2 15,4 0-5-15,-3 1 7 0,-4 1-13 0,-1 1-6 16,-2-2 1-16,-1 6-1 0,1-2-5 0,0 5-5 16,-2-3-15-16,1 5-20 0,-1 0-26 0,3 1-34 15,-4 6-37 1,0-1-51-16,-1 3-55 0,7-2-88 0,-1 1-250 0,0 3-620 15,-3 0 274-15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3:31.3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372 7 135 0,'0'0'155'0,"0"0"-15"0,0 0-7 15,0 0-9-15,0 0-10 16,0 0-9-16,0 0-9 0,0 0-6 0,14-1-4 16,-14 1-4-16,0 0-10 0,0 0 1 0,0 0-6 15,0 0-1-15,0 0-7 0,9-5 2 0,-9 5-3 16,0 0-3-16,0 0-4 0,0 0-1 0,0 0 2 16,0 0-1-16,0 0-9 0,0 0 4 0,0 0 4 0,0 0-1 15,0 0-4-15,0 0 2 0,0 0 0 16,0 0-3-16,0 0-2 0,0 0-8 0,0 0 3 0,0 0-4 0,0 0-2 15,0 0 2-15,0 0-7 0,0 0-2 0,0 0-1 16,0 0 0-16,0 0-1 0,-38 0-3 0,38 0 2 16,0 0-4-16,-21 0-1 0,21 0 1 0,-15 0 0 15,15 0-3-15,-16 4-3 0,16-4 1 0,-15 2 2 0,3 0-7 16,3 1 4-16,-3-1 2 0,0 0-2 0,2 4-1 16,0-5 0-16,10-1 0 0,-23 10 0 0,11-5-4 0,0 0 0 15,-1 2 2-15,4-3 0 0,-3 5 0 0,2-4 2 16,1 1-2-16,1-2-1 0,1 2 0 0,-1-1 0 15,8-5-5-15,-13 6 5 0,4-1-1 0,9-5 0 16,-9 7 0-16,9-7-3 0,-6 10-3 0,6-10 1 16,0 0 1-16,-8 8 3 0,8-8-4 0,0 0 4 0,-4 11-3 15,4-11 2-15,0 0-4 16,0 0 1-16,0 0 1 0,4 15-1 0,-4-15 3 16,0 0 1-16,9 11-2 0,-9-11 0 0,8 7-3 15,-8-7 3-15,12 7 0 0,-5-3 3 0,2 2-2 16,0-2-3-16,0-1 5 0,0 3 0 0,2-5 1 15,0 3-1-15,1-4-1 0,0 6-1 0,2-2 0 16,1-4 3-16,-3 3-1 0,-3-2-1 0,5 2-2 16,-2-2 1-16,-12-1 1 0,20 6-2 0,-8-5-1 0,-3 0-1 0,-9-1 0 15,18 2-2-15,-11 1 3 0,-7-3 2 0,15 4-5 16,-15-4-1-16,10 1 6 0,-10-1-5 0,0 0-3 16,12 5 7-16,-12-5-6 0,0 0 6 15,0 0-3-15,0 0 0 16,8 3 0-16,-8-3 5 0,0 0-4 0,0 0 2 0,0 0-2 0,0 0 3 15,0 0 1-15,-26 18-1 0,16-14 0 16,1-2 3-16,-4 3 3 0,-1-1 2 0,1 1 0 16,-2 1 6-16,1-1-2 0,-2 1 0 15,3 1 1-15,-2 1 3 0,0-3-3 0,1 2 0 0,-2 0-3 16,2 1-1-16,1-1-3 0,0 1 2 0,-1-3-1 16,2 2 1-16,2-1-4 0,-1 2 4 0,2-2-3 15,2 3 0-15,-2-3-1 0,5 1-2 0,-5 0 4 16,9-7-3-16,-11 13-4 0,7-3 2 0,-1-3 1 0,5-7-1 0,-4 15 0 15,-1-7 1-15,5-8-3 0,-4 15 3 0,4-15 3 16,0 11-3-16,0-11-2 0,0 15 2 0,0-15-3 16,3 13 3-16,-3-13-3 0,6 12 3 0,-3-6 2 15,-3-6 3-15,7 11 0 0,-1-5-2 0,0 1 4 16,2-2-1-16,-1 1 3 0,2-3-2 0,1 5-1 16,1-6 7-1,1 2-4-15,-3-1-4 0,6-2 5 0,1 2 12 0,-2-2-11 16,2 1 0-16,2-4 9 0,-3 2-3 0,3-1 0 15,1-2 4-15,-3-1-5 0,4 1-3 0,1 0 3 16,-3-1-6-16,1-1 6 0,-4 4-5 0,1-4 0 16,-7 2-1-16,3-1 0 0,-3 1 2 0,-9 3-7 15,15-5 1-15,-15 5-8 0,12-5 2 0,-12 5 1 16,0 0-8-16,12-5-9 0,-12 5-13 0,0 0-11 0,9-1-13 0,-9 1-16 16,0 0-12-16,0 0-26 0,0 0-22 0,0 0-24 15,0 0-28-15,0 0-26 0,0 0-37 0,0 0-242 16,0 0-520-16,4-11 230 0</inkml:trace>
  <inkml:trace contextRef="#ctx0" brushRef="#br0" timeOffset="454.37">669 180 111 0,'-6'-7'238'0,"6"7"-10"0,0 0-6 0,-1-11-16 16,1 11-12-16,0 0-7 0,0 0-13 0,0 0-11 16,0 0-16-16,0 0-12 0,0 0-8 0,0 0-14 15,0 0-10-15,0 0-14 0,0 0 0 0,0 0-5 0,0 0 1 16,13-10-4-16,-13 10 0 0,0 0-12 0,21 8 2 0,-21-8-2 15,19 7 1-15,-4 1 3 0,-1 1-2 0,-1 0 2 0,3 2-8 16,1-1 2-16,-1 1-10 0,4 6-4 16,-3-2 1-16,7-1 12 0,-9-3-11 0,3 4-5 15,2-2-4-15,-6 0 3 0,1-2-2 0,3 0-2 0,-3-2-4 16,3 2-9-16,-3 0 7 0,-2-1-5 0,4 0-4 16,-4-3-5-1,1 4-7-15,-1-4 12 0,2 3-13 0,-3-4 7 16,1 1-9-16,-1 1-4 0,-3-2 4 0,0-2-1 15,2-2 1-15,-4 3-15 0,1-1-20 0,-8-4-12 16,13 6-4-16,-13-6-23 0,10 5-14 0,-10-5-14 16,8 3-16-16,-8-3-22 0,0 0-28 0,0 0-31 0,0 0-29 15,0 0-14-15,0 0-51 0,0 0-186 0,0 0-500 16,0 0 221-16</inkml:trace>
  <inkml:trace contextRef="#ctx0" brushRef="#br0" timeOffset="832.95">1251 118 137 0,'0'0'188'0,"-5"-13"-10"0,5 13-4 0,0 0-7 16,0 0-13-16,-1-11-1 0,1 11-12 0,0 0-6 16,-5-10-7-16,5 10-11 0,0 0-10 15,0 0-4-15,0 0-8 0,0 0-9 16,0 0-7-16,-19 3 3 15,19-3-9-15,0 0 3 0,-17 15-3 0,10-10 0 0,-5 6-3 16,2 0 2-16,1-2-3 0,-2 4-1 0,1-2-2 16,-1 3-2-16,1 3 2 0,-2-1-2 0,0-1-3 15,0 1-5-15,-1 0 0 0,2 0-2 0,-1-1-7 16,0 0-1-16,0 1-2 0,-1 0 2 0,4 0-7 16,-1-5-1-16,2 3-5 0,-1 0-3 0,2-2 4 0,-5 0-7 15,4 0-1-15,1 0-1 0,-2-2-5 0,4-1 9 16,-4-1-13-16,2 2 3 0,0 0-5 0,2-4 0 0,5-6-5 15,-13 16-13-15,8-7-10 0,-4-2-19 0,2 0-12 0,-1 3-12 16,-1 1-21-16,-3-1-24 0,2 0-25 16,0-2-25-16,-2 2-29 0,-2 0-32 0,8-2-59 15,-7 2-156-15,-2-2-463 0,-3 0 206 0</inkml:trace>
  <inkml:trace contextRef="#ctx0" brushRef="#br0" timeOffset="1556.74">177 930 152 0,'0'0'203'0,"0"0"-9"0,0 0-12 15,0 0-3-15,0 0-8 0,0 0-2 0,0 0-5 0,34 3-3 16,-34-3-10-16,15 0-11 0,-5 2-5 0,-10-2-8 15,21 1-9-15,-9-2-1 0,5 2-2 16,-5-1-6-16,3 0-9 0,2 0-6 0,1 0-1 0,-1-1-3 0,1 1-5 0,2-2-7 16,0 2-4-16,2-2-6 0,7 2-1 15,-12 0-10-15,10 0-5 0,-1-1-6 0,-1 2 0 0,3-1 3 16,-1 2-4-16,3-2-3 0,0 0-2 0,0-3 0 16,0 3-3-16,-1-2-1 0,0 2 3 0,-1-2 0 15,3 2-1-15,-2 0 2 0,-4 0-10 0,-4 0-7 16,3 2-3-16,-5-2-1 0,1 3 2 0,-1-3-9 0,-3-1 3 0,2 2-1 15,-3-1 1-15,0 0-4 0,-3 2-1 16,1-2 0-16,-1 2-5 0,0-1 4 0,-12-1-2 0,17 3-7 16,-17-3 9-16,18-3-6 0,-18 3-1 0,13 5 2 15,-13-5 1-15,12 0-4 16,-12 0 14-16,0 0-17 16,15 0-1-16,-15 0-3 0,9 2 2 0,-9-2 9 0,0 0-3 0,12 1-4 15,-12-1 2-15,0 0 2 0,0 0 13 16,10 3-10-16,-10-3-3 0,0 0 2 0,0 0-5 15,11 4 7-15,-11-4-8 0,0 0 0 0,0 0-8 0,12 1 13 16,-12-1-6-16,0 0 8 0,0 0-4 0,0 0-10 16,0 0 9-16,0 0 6 0,13 0-6 0,-13 0-5 15,0 0 4-15,0 0-1 0,0 0 0 0,0 0 2 16,0 0 4-16,13 0-1 0,-13 0-3 0,0 0 0 0,0 0 3 0,0 0-2 16,11 3 7-16,-11-3-13 0,0 0 7 15,9 4-6-15,-9-4 4 0,0 0-4 0,0 0-2 0,0 0-9 16,0 0-1-16,0 0-4 0,0 0-8 0,0 0-5 15,0 0-8-15,0 0-17 0,0 0-14 0,0 0-21 16,0 0-24-16,0 0-30 0,0 0-28 0,0 0-35 16,0 0-50-16,0 0-234 15,-39-11-535-15,39 11 237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4:19.80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577 414 67 0,'0'0'195'0,"0"0"-4"0,0 0-15 16,0 0-9-16,0 0-6 0,-7 36-9 0,-2-29-5 16,-2 3-6-16,0 1-10 0,3 0-2 0,-4 3-3 0,2-1-7 15,-1 2-12-15,-1-2-11 0,-1 5-5 0,-1-5-7 0,3 2-7 16,0-1-7-16,-1 0-8 0,2-1-1 0,1 2-12 15,-2-5 2-15,4 1-8 0,-2 0-5 0,3-1-7 16,0-3 0-16,2 0-4 0,4-7-1 0,-9 12-6 16,9-12 1-16,-3 11 2 0,3-11-3 0,0 0-5 15,-3 8 5-15,3-8-4 0,0 0 3 0,0 0-4 0,0 0-1 0,0 0 0 16,0 0 1-16,0 0-3 0,0 0-2 0,0 0 0 16,0 0-3-16,0 0 1 0,19-31-1 15,-13 23-2 1,6-3 1-16,-2-2-4 0,1-4-2 0,4-3-6 0,1 1-4 15,-2-1 3-15,5-2-2 0,-6 5-5 0,4-4 8 16,-1 3-1-16,-4 0-1 0,2-1 0 0,-3 4 3 16,0 1-1-16,1 0 1 0,-5 1-1 0,7 0 2 0,-8 1 0 15,7 1 2-15,-10 3-1 0,8 0 1 0,-6-2 1 16,1 1-3-16,2 3 1 16,-8 6 2-16,9-15-1 0,-3 12-2 0,-6 3 2 0,10-11 2 0,-7 5 2 0,-3 6 1 0,8-7-3 0,-8 7 2 15,6-7-2-15,-6 7 2 0,9-8 0 16,-9 8 1-16,0 0-5 0,10-5 4 0,-10 5-5 15,0 0 4-15,15 0 0 0,-15 0-2 0,0 0 3 16,13 5 3-16,-7 3 4 0,-6-8 1 0,11 10 5 16,-7 0 2-16,1-3 0 0,-4 4 3 0,2 0-2 15,3 2 4-15,-3 1-1 0,2 3-3 0,-2-4 3 16,-3 7 1-16,6-4-9 0,-3 0 7 0,4 5 2 16,-4-5 0-16,0 1-4 0,0 1 0 0,4-4-3 15,-4 3 3-15,0-4 0 16,3 3-3-16,0-3-2 0,-4 1-3 0,1-3 0 15,0 0 1-15,0-1 0 0,-3-10-3 0,6 17 0 16,-2-9 4-16,-1-1-5 0,-3-7 3 0,3 13-3 16,-3-13 1-16,6 10-2 0,-6-10 4 0,5 7-6 15,-5-7 0-15,3 6-14 0,-3-6-12 0,0 0-13 16,6 10-12-16,-6-10-14 0,0 0-10 0,0 0-13 16,6 6-15-16,-6-6-40 0,0 0-33 0,0 0-55 0,0 0-203 0,0 0-465 15,0 0 206-15</inkml:trace>
  <inkml:trace contextRef="#ctx0" brushRef="#br0" timeOffset="278.59">558 509 102 0,'0'0'204'0,"0"0"-9"15,13-20-15-15,-13 20-17 0,0 0-8 0,12-6-10 0,-12 6-13 16,11-2-8 0,-11 2-13-16,12-3-13 0,-12 3-12 0,13-2-7 15,-13 2-7-15,16 0-6 0,-16 0-10 0,14 2-3 0,-14-2-7 16,16 3-1-16,-7-3-4 0,-9 0-6 16,17 4-5-16,-5 0-10 0,-2-4-14 0,6 3-20 15,-1 1-17-15,3-2-28 0,3-2-33 0,3 0-23 0,1 1-208 16,1-2-349-16,-2-1 155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35.8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-64 14 5 0,'-6'-7'223'0,"6"7"-10"0,0 0-19 0,0 0-12 16,0 0-16-16,-3-13-12 0,3 13-11 0,0 0-12 15,0 0-11-15,0 0-14 0,0 0-3 0,0 0-12 0,0 0-3 0,0 0-9 0,0 0-6 0,0 0-7 32,0 0-3-32,0 0-10 0,0 0-2 0,0 0-4 15,12-10-5-15,-12 10 0 0,0 0-4 0,19 0 3 16,-19 0 3-16,19 3-3 0,-11 1-2 15,4-1 0-15,0 0 4 0,4 0-4 0,0 1-2 0,1 1-2 16,-4 0 1-16,7-1-9 0,-7 4 0 0,2-3-4 16,1 0-1-16,-2 5-3 0,-1-4 0 0,1-1-5 15,-1 2 0-15,-1-4-1 0,1 2 1 0,-1 5-4 0,-1-4 1 16,-1-3-2-16,5 4-1 0,-7 1 0 0,4-2 1 16,1 1 0-16,-6 2-3 0,5-4 0 0,2 2 1 15,-2 3 1-15,-5-6 0 0,5 3-4 0,-1-1 1 16,-1 1 1-16,2-3-6 0,-3 1 4 0,-2 1-3 15,1-3 2-15,1 3 1 0,0-3-4 0,-9-3 0 16,10 6 1-16,-4-3 0 0,-6-3-1 0,11 10 3 16,-11-10 0-16,9 7-1 0,-9-7-2 0,1 6 0 15,-1-6 2-15,0 0-1 0,6 10 0 0,-6-10 3 16,0 0 2-16,0 0 6 0,-2 12 3 0,2-12 4 16,0 0 2-16,-11 14-1 0,5-9 2 0,6-5 2 15,-14 9-4-15,7-5 3 0,-2 2-1 0,-3-1 3 16,0 2-5-16,-3-1-1 0,2 0 1 0,-2-3-6 0,-2 5 0 15,2-4 5-15,0 1-8 0,-1 0 5 0,1 2-3 16,-3-3-2-16,3-1 0 0,0 3 0 0,-3-2-7 16,2 0 7-16,0-3-2 0,2 5-4 0,-1-4 1 15,2-1-6-15,2 3-14 0,11-4-9 0,-19 4-11 16,7-4-19-16,12 0-12 0,-16 2-13 0,16-2-17 16,-14 0-17-16,14 0-18 0,-13 0-24 0,13 0-17 15,-15-4-49-15,15 4-197 0,0 0-450 0,-7-7 199 16</inkml:trace>
  <inkml:trace contextRef="#ctx0" brushRef="#br0" timeOffset="-614.97">141 0 50 0,'0'0'235'16,"0"0"-23"-16,0 0-8 0,0 0-15 0,0 0-17 15,0 0-9-15,0 0-9 0,0 0-10 0,0 0-1 16,-17 14-2-16,17-14-7 0,-2 11-8 0,2-11-3 16,-6 11-5-16,6-11-1 0,-3 17-7 0,0-6 0 15,3 2-6-15,-6 0-4 0,3-2-6 0,0 1-1 0,2-2-6 16,1 0-9-16,-3 1-1 0,-5 0-4 15,7 1-8-15,1-12-7 0,-2 20-9 0,2-9 0 16,-1-2-3-16,1-9-4 0,-3 20-3 0,1-13-5 0,2-7-2 16,-6 15-2-16,6-15-1 0,0 14-2 15,0-14-4-15,-3 13-3 0,3-13 0 0,-4 11-1 0,4-11-19 16,0 0-8-16,-5 13-15 0,5-13-8 0,0 0-20 16,-7 11-19-16,7-11-20 0,-8 3-20 0,8-3-26 15,-8 6-20-15,8-6-22 0,0 0-20 0,0 0-46 16,-24-3-196-16,24 3-477 0,-12-11 212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6:27.52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0 126 0,'0'0'137'0,"0"0"-3"0,0 0-18 15,0 0-7-15,0 0-15 0,0 0-6 0,0 0-11 0,0 0-11 16,0 0-3-16,0 0-8 0,0 0-3 0,0 0-12 16,0 0-1-16,0 0-2 0,0 0-6 0,0 0 0 15,0 0-5-15,0 0-6 0,0 0 2 0,0 0-6 16,0 0-1-16,0 0 5 0,0 0-5 0,0 0-2 15,0 0-3-15,0 0-1 0,0 0 4 0,0 0-6 16,0 0 1-16,0 0 5 0,0 0-6 0,0 0-3 16,0 0 6-16,0 0 0 0,0 0 0 0,0 0 1 15,0 0 2-15,0 0-1 0,0 0 0 0,0 0 1 16,0 0 3-16,0 0 2 0,0 0-3 0,0 0 4 16,0 0-4-16,0 0-4 0,0 0 5 0,0 0-2 0,0 0 3 15,0 0-3-15,0 0 1 0,0 0 1 16,0 0-7-16,0 0 5 0,0 0-3 0,0 0-4 15,0 0-1-15,0 0 4 0,0 0-5 0,0 0 3 0,6 26 0 0,-6-26-2 0,0 0-5 16,0 0 4-16,0 0-3 16,0 0 0-16,0 0 2 0,7 8-3 0,-7-8-1 15,0 0 3-15,0 0 2 0,0 0-1 0,0 0-2 16,0 0-1-16,9 4 1 0,-9-4-1 0,0 0-6 16,5 7 3-16,-5-7 4 0,0 0-1 0,0 0 1 15,6 10 2-15,-6-10-4 0,0 0 1 0,0 0 0 0,3 7 2 16,-3-7 0-16,0 0-5 0,0 0 0 15,6 7 1-15,-6-7 0 0,0 0 3 0,0 0-3 0,10 7 0 16,-10-7-1-16,0 0 5 0,0 0-2 16,6 5 0-16,-6-5-3 0,0 0 4 0,0 0-3 0,6 9 1 0,-6-9 1 15,0 0 0-15,0 0-3 0,4 7 6 16,-4-7-1-16,0 0 0 0,0 0-6 0,6 9 3 16,-6-9 2-16,0 0-4 0,0 0 5 0,6 8-3 15,-6-8 0-15,0 0 1 0,0 0 0 0,5 7-1 16,-5-7 0-16,0 0 0 0,6 7 0 0,-6-7-2 15,0 0 2-15,0 0 1 0,7 5-1 0,-7-5 1 16,0 0-4-16,9 5 3 0,-9-5 1 0,0 0-1 16,0 0-2-16,9 5 0 0,-9-5 4 0,0 0 0 0,0 0-3 15,6 5 1-15,-6-5 0 0,0 0 3 16,11 4-2-16,-11-4 1 0,0 0-5 0,6 4 6 16,-6-4-5-16,0 0 3 0,0 0-3 0,13 5 4 0,-13-5-2 15,7 6-3-15,-7-6 4 0,0 0-1 0,9 2-5 16,-9-2 5-16,11 3-3 0,-11-3 6 0,0 0-6 15,0 0 2-15,12 2 3 0,-12-2 5 0,0 0-7 16,0 0-1-16,10 3-2 0,-10-3 4 0,0 0 0 16,0 0 0-16,12 2-1 0,-12-2-1 0,0 0 3 15,0 0-2-15,11 2 0 0,-11-2 4 0,0 0-8 16,0 0 6-16,10 6-6 0,-10-6 6 0,0 0-3 16,9 7 4-16,-9-7-5 0,0 0 0 0,10 4 3 15,-10-4-2-15,0 0 3 0,12 3 5 0,-12-3-8 16,11 5 1-16,-11-5 0 0,10 6 1 0,-10-6-3 15,12 7 1-15,-9-4 2 0,-3-3-2 0,16 8-2 0,-7-4 7 16,-1 2-9-16,2-1 5 0,-1-3 3 0,2 4-5 0,-2-1 4 0,1 1-5 0,-10-6 1 16,15 8 2-1,-5-4 0-15,-1 3-2 0,-1-5 3 0,1 2-3 16,-9-4 0-16,16 11 6 0,-13-8-3 0,8 3-1 16,-11-6-1-16,9 8-2 0,-2-5 3 0,-1 3-2 0,1-1-1 15,2 1 6-15,-1-2-6 0,-2 1 3 16,-6-5 0-16,13 10 1 0,-10-4 1 0,-3-6 2 15,15 7-3-15,-12-3-1 0,-3-4 1 0,17 10 3 0,-13-6-3 16,5-1-3-16,-3 2 2 0,4 1 3 16,-10-6 1-16,9 10-5 0,-1-7 0 0,1 2 1 0,-2 1 0 15,2-3 0-15,-1 2 0 0,1 1-1 0,-1-1 1 16,0 1-2-16,2-4 2 0,-1 3-3 0,-1 1 3 16,4-1 3-16,-3 2-4 0,1-1-1 0,-1-3 2 15,2 4-1-15,-1-4 0 0,-1 2 3 0,1 2-4 16,2-1 4-16,-4-2-3 0,4 2 4 0,-5-2-5 15,5 0 4-15,1 3-2 0,-5-1 2 0,4-1-2 16,1 1-1-16,-4 1-2 0,5-3 6 0,-1 6-2 16,-1-3-2-16,-2-2 1 0,4 2 6 0,-1-1-3 0,2-1 1 15,-1-3-3-15,-1 4 3 0,2 1 5 16,-2-2-3-16,4 1 1 0,-1-1 1 0,-2 1 1 16,-2-3 0-16,1 4-4 0,3-3 3 0,1 0 0 0,-5 3-3 15,1-1 3-15,1-1 0 0,2 0 0 0,-4-1 0 16,4 0-5-16,-5 3 2 0,2-1-4 0,2-1 1 15,-2 1 1-15,1 0 1 0,2-2-1 0,-4 4-2 16,2-6-1-16,-1 5-1 0,2-1 2 0,1-1 1 16,-5 1-2-16,2-1 1 0,-1 2-1 0,2-1 3 0,-1-1-1 15,3 5-1-15,-4-5 1 0,2 3-1 16,2-3-1-16,-4 3 1 0,2-3-1 0,-1 0 4 16,0 1-3-16,2 1 3 0,-1 0-2 0,-1 0 0 0,4-1-3 15,-5 1 0-15,4 1 0 0,-3-1-2 0,4 0 4 16,-4-1 1-16,5 5 2 0,-2-8-6 0,8 8 2 15,-9-5 4-15,2 0-2 0,-1 3-1 0,-3-3-3 16,7 1 2-16,-7 1 2 0,7-2 0 16,-4 1 0-16,2-1 2 0,-2 1-4 0,1-1 0 0,2 3 3 15,-2-5-5-15,-1 3-1 0,3 0 4 0,-2 2 0 16,-1-3-3-16,1 1 1 0,-1 0 4 0,2-1-2 16,0 0-1-16,0-1-1 0,-5 2-2 0,6 0 2 15,-2 3 0-15,-1-8 0 0,-2 3 5 0,2 1-5 16,-1-1 1-16,1 2 0 0,1-1 0 0,-1-3 3 15,-2 3-3-15,1 2 0 0,-2-1-3 0,-3-4 8 16,5 1-10-16,-1 3 5 0,-1-2 0 0,1 1 0 16,-5-2 3-16,4 2 0 0,-3-1 0 0,-1 0 1 0,3-1 3 15,-1-3-1-15,-1 5 1 0,2-4-3 0,-4 1 2 16,8 2 0-16,-4 3 1 0,-2-2-5 0,2-2 2 16,-1 1 2-16,1-2-3 0,-2 3 0 0,1 0 1 15,-2-3-3-15,4-1 2 0,-7 4 0 0,4-2 5 16,2 1-6-16,-4-2 2 0,4 1-1 0,-5 2-2 0,5-3 3 0,-5 1-1 0,5-1 1 15,-1 4-1 1,-2-4-1-16,-2 1 1 0,4-1-3 0,1 1 6 16,-2-1-5-16,-1 1 0 0,1 1 2 0,-1-3 2 0,5 5-3 15,-5-3 1-15,1 2-2 0,-1-4 2 16,2 0-2-16,-1 6 1 0,2-6-2 0,-2 4 1 16,-1-5-1-16,-1 5 4 0,4-1-6 0,-2 1 4 0,-4-2-2 15,5-2 3-15,-11-2-3 0,16 9 2 0,-7-6-4 16,4 3 3-16,-4-2-1 0,8-1 2 0,-4 2-1 15,-2-1-4-15,4 2 3 0,-2 1-1 0,0-1 2 16,-4-3-2-16,5 2 4 0,-2-2-6 0,-5 2 5 16,7-1-2-16,-14-4 1 0,19 9 2 0,-4-6-1 15,-2 5-4-15,-2-6 2 0,5 6-3 0,-10-5 6 16,6 2-2-16,-5 1-1 0,5-4 0 0,-1 3 1 16,-1-2-3-16,2 1 6 0,-4 2-3 0,7-2-4 0,-5-1 3 15,0 2-1-15,7 1 2 0,-8 0 1 16,3-1 2-16,1 1 2 0,1-2-3 0,-5 0 2 0,1 2-5 15,3-1 4-15,1-3 2 0,-1 6-5 0,-1-1 3 16,2 0-2-16,1-1 1 0,-5-2-3 16,3 1 2-16,2 3-10 0,-1-3 8 0,-1 1 3 0,-4-2 1 15,7-1-6-15,-2 1 3 0,-1 1 1 0,1 0-1 16,-2 0-1-16,-2 0 0 0,7 3 2 0,-9-5-4 16,4 1 2-16,0-1 0 0,-3 2 4 0,3 1-8 15,-1-1 2-15,-1 0 4 0,2-2-1 0,-2 2 2 16,1-2-8-16,1 4 3 0,-2-3 4 0,2 0-4 15,-1 2 0-15,-2-4 6 0,3 3-2 0,-4-2-1 0,1 4-5 16,2-4 8-16,-2 1-4 0,3-1-2 0,1 8 3 16,-2-9 0-16,-2 3 0 0,1 1 1 15,3 1 4-15,-4-3-4 0,3 0-2 0,-4-1 1 0,4 3-1 16,-2-2 0-16,1 1 3 0,0 0-3 0,3 1 0 16,-4-1 0-16,2 3-1 0,-1 0 0 0,-1-4 1 15,-1 2 2-15,6 3-1 0,-8-5-1 0,7 3 1 16,1-1 2-16,-3-1-5 0,0 0 3 0,3 1-1 15,-2 1 0-15,-3-1 1 0,5 1 2 0,0 0 0 16,3 3-2-16,-3-2-3 0,3 2-2 0,-2-3 3 16,1 0 1-16,-1 0 0 0,2 3 2 0,0-3-4 15,-2 0 4-15,1-1 0 0,-2 1-5 0,-2 1 0 16,7 0 3-16,-4 0-1 0,0-1 1 0,7 4 3 0,-7-5-5 16,1 3 3-16,0 2-3 0,-2-5 0 15,5 1-1-15,-2 4 3 0,-3-4-1 0,1 0 4 0,-1 3-7 16,1-5 6-16,4 4-1 0,-2-2 0 0,-2 2-1 15,5 0 1-15,-3 1-1 0,1-3 0 16,-1-1-2-16,0 1 1 0,-2 1-1 0,4 0 1 0,-4 0 4 16,3-3 0-16,-1 2-3 0,2 3-3 0,-5-3 2 15,0 0-4-15,3 1 8 0,-1 1-3 0,0-4 2 16,1 2-3-16,-3 1-2 0,3 1 2 0,-4-2 3 16,4 3-2-16,-4-2 0 0,1-1 1 0,3 1-1 15,-4 1 0-15,1-2-1 0,2 3 0 0,-1-3 0 16,-2 4 2-16,4-5-4 0,-4-1 2 0,1 2 4 15,3 0 0-15,-4-1-1 0,-1 4-4 0,2-3 3 16,1 0-3-16,-2 4 1 0,1-5-1 0,-3 1 1 16,3-2-2-16,1 4 2 0,-6-1 2 0,7-1 4 0,-4-1-8 15,4 2 4-15,-1-1-2 0,0 0 1 16,2 0-1-16,-3 0 2 0,-1-1-2 0,-1 2 2 16,-1 0-3-16,1-1 1 0,-4-1 1 0,3-3 1 0,-1 3 0 15,-2-1-8-15,4 1 9 0,1 2-2 0,-1-2 1 16,-3 2-1-16,1-2-3 0,-1-2 7 0,-2 2-4 15,4-1-1-15,1 1-1 0,-4-1 2 0,-1 0 2 16,2 0-1-16,3 1-3 0,-4 2 3 0,2-6-1 16,2 6 0-16,-4-3-2 0,3 2 0 0,0-1 5 15,-2 1-5-15,1-1 2 0,2-1 0 0,1 1 2 16,1 1-2-16,-2-1 1 0,-1 1-7 0,1 1 7 16,-4-4 0-16,5 3-1 0,-1-2-1 0,4 2 3 0,-2-2-2 15,-2 2-3-15,2-1 1 0,0 0 4 16,-2-1 0-16,2 2-6 0,0-1 4 0,-2 1 3 0,1-2-5 0,-1 1 3 0,1 0-1 15,-4-1 2-15,1-3-2 16,-1 2 2-16,2-1 1 0,-3 1-4 0,6 3 3 16,-5-3-1-16,-1 0-1 0,0 1 1 0,0-2-1 15,3 3 1-15,-12-6-5 0,15 6 6 0,-8-3-3 16,-7-3 1-16,12 5 0 0,-12-5 0 0,12 4-1 16,-12-4-1-16,11 7 3 0,-11-7 0 0,12 6-2 15,-12-6 1-15,7 4 1 0,-7-4-4 0,0 0 3 16,0 0-3-16,14 3 5 0,-14-3-1 0,0 0 1 15,10 7-2-15,-10-7 2 0,7 6-1 0,-7-6-2 16,9 5-7-16,-9-5 11 0,11 4-3 0,-11-4 3 0,12 6 2 16,-8-2-2-16,-4-4-3 0,11 2 0 15,-11-2 0-15,12 5 2 0,-12-5 2 0,13 3-5 0,-13-3 5 16,9 3-4-16,-9-3 0 0,10 4-1 0,-10-4-1 16,11 4-1-16,-11-4 1 0,12 4 3 0,-12-4-3 15,12 6 2-15,-12-6 3 0,9 3-1 0,-9-3 0 16,12 8-2-16,-12-8-1 0,12 1-2 0,-12-1 1 15,13 6 4-15,-6-3 4 0,1 1-1 0,-8-4 1 16,15 3 0-16,-6 1-1 0,-9-4-1 0,16 4 3 16,-10-2-1-16,-6-2-1 0,18 4 2 0,-11-3-2 15,-7-1 6-15,15 2-4 0,-15-2-3 0,12 4 6 16,-12-4-4-16,12 3 4 0,-4 1 0 0,-8-4-3 0,13 3-4 16,-13-3 1-16,14 1 3 0,-14-1 1 15,13 3-5-15,-13-3 3 0,9 3 2 0,1 0-5 16,-10-3-2-16,17 6 4 0,-7-4-3 0,-10-2-2 0,14 5 1 15,-14-5 2-15,13 4-1 0,-13-4 4 16,9 0-2-16,-9 0 2 0,10 4 0 0,-10-4 7 0,9 3-8 16,-9-3 7-16,0 0-2 0,14 1-3 0,-14-1 3 15,0 0 1-15,10 3-4 0,-10-3 0 0,0 0 2 16,0 0 1-16,0 0 1 0,11 4-2 0,-11-4 3 16,0 0-1-16,0 0 1 0,0 0 1 0,0 0 2 15,9 4-1-15,-9-4 2 0,0 0 0 0,0 0 2 16,0 0 2-16,0 0 1 0,0 0 1 0,10 1-3 15,-10-1 3-15,0 0 0 0,0 0 0 0,0 0-3 16,11 9 0-16,-11-9-4 0,8 2 1 0,-8-2-2 16,12 4 3-16,-12-4-3 0,0 0 1 0,15 1-3 15,-15-1 0-15,11 2-1 0,-11-2-2 0,0 0 0 16,13 0-1-16,-13 0 0 0,9 4 1 0,-9-4 0 16,0 0-1-16,0 0 0 0,12 4-1 0,-12-4 0 0,0 0 8 15,0 0-3-15,12 0 4 0,-12 0-4 0,0 0 5 16,0 0-1-16,0 0 1 0,0 0 0 0,0 0 0 15,0 0-4-15,0 0 2 0,0 0-2 0,0 0-3 16,0 0 2-16,0 0-16 0,0 0-13 0,0 0-21 16,0 0-31-16,0 0-30 0,0 0-36 0,0 0-37 15,0 0-62-15,-33-17-202 0,33 17-471 0,-13-6 208 16</inkml:trace>
  <inkml:trace contextRef="#ctx0" brushRef="#br0" timeOffset="3692.62">3889 72 78 0,'0'0'103'0,"0"0"-4"0,0 0-10 15,0 0-2-15,0 0-3 0,0 0-6 0,0 0 3 16,0 0-9-16,0 0-3 0,0 0-5 0,0 0 1 0,0 0-1 16,0 0 0-16,0 0-8 0,0 0 1 0,0 0-6 15,0 0-2-15,0 0-5 0,0 0-2 0,0 0-5 16,0 0-6-16,0 0 2 0,0 0-3 0,0 0-4 15,0 0-3-15,0 0-1 0,0 0-1 0,0 0-4 16,0 0 4-16,0 0 2 0,0 0 1 0,0 0 2 0,0 0 2 16,0 0-4-16,0 0 2 0,0 0-3 0,0 0 2 15,29 8-5-15,-29-8-3 0,0 0 1 16,0 0-2-16,10 6 0 0,-10-6-2 0,8 6 2 0,-8-6 1 16,0 0-11-16,9 5 4 0,-9-5-3 0,8 6 3 15,-8-6-3-15,0 0-3 0,8 7 3 0,-8-7-1 0,3 7-2 16,-3-7 1-16,9 6 0 0,-9-6-4 15,4 9 5-15,-4-9-2 0,3 7-1 0,-3-7 0 16,6 10-3-16,-3-3 2 0,-3-7-1 0,6 8 1 16,-6-8-2-16,8 8 3 0,-8-8-6 0,7 8 4 0,-7-8 0 0,9 8 0 0,-6-1 1 15,-3-7-2-15,11 10 1 0,-11-10 0 0,4 11 2 16,0-6-4-16,-4-5 0 0,9 9 3 0,-4-3-1 16,-5-6-3-1,9 11 2-15,-3-6 3 0,-6-5-4 0,10 9 7 0,-4-3-6 0,-6-6 0 16,8 9-1-16,-1-3 5 0,-7-6-7 0,6 7 3 0,-3 0-3 15,-3-7 6-15,9 10-1 0,-9-10-3 16,7 7-2-16,-7-7 2 0,9 7 0 0,-9-7 0 0,6 10 0 16,-6-10 0-16,6 10 2 0,-6-10 2 15,8 8-3-15,-4-1 3 0,-4-7-5 16,6 7 1-16,-6-7 3 0,9 11 0 0,-4-4 0 16,-5-7-5-16,3 8 3 0,-3-8 3 0,6 9-3 0,-6-9-2 0,12 11 0 0,-6-6 5 0,1 0-5 0,0-1-1 0,-1 3 4 31,3-1 1-31,-9-6-2 0,14 11-1 0,-7-4 0 0,2-3 2 0,0 2 0 0,-1 1 1 0,2-2-1 31,-1 1 1-31,1 1-1 0,-1 3 0 0,5-2-1 0,-4-2 0 0,-1 0 1 31,0-1-3-31,0 1 2 0,4-2-1 0,-4 3 2 0,2 0 3 16,-4-3-3-16,7 1-3 0,-8 0 2 0,4 2 0 0,-1 0-1 0,0 0 1 16,-1 0 3-16,-1-2-6 15,3 3 3-15,-1-3 0 0,-1 1 0 0,2-1-1 16,-2 2 2-16,1-1-1 0,0 0 3 0,-2-1-4 15,1 1 3-15,0-1 0 0,0 2 0 0,1-1-2 0,-3-3-2 0,3 3-4 0,-2 2 4 16,1-4 2-16,-1 3-1 16,2-2 2-16,0 0 0 0,-3 1 3 0,3 1-2 0,0-2 0 15,0 2-4-15,0-3 3 0,0 2-4 0,-2 1 3 16,2-3-2-16,-1 1 5 0,2 4 1 16,-1-3-3-16,1-2-3 0,4 3 5 0,-7 0-4 0,4-1 2 15,4-1-2-15,-8 2 3 16,5 3-1-16,-1-2-1 0,2-2 1 0,-1 4-2 0,-2-5 1 15,4 0 1-15,-5 4-2 0,0-3 1 0,0 1 0 16,-2-1 3-16,5-1-1 0,-5 1-4 0,-1-1 2 0,3 2-2 16,-1-1 2-16,-1-3 4 0,1 3-8 0,-2-1 3 0,3 1-2 0,-9-6 4 15,10 7-2-15,-4 1 5 16,4-2-6-16,-5-2 3 0,1 3-2 0,1 0 3 0,-7-7-3 16,15 10 2-16,-12-2-1 0,8-5 2 15,-7 1-4-15,-4-4 2 0,12 9 4 0,-6-4-4 0,-6-5-2 16,14 8 0-16,-9-3 5 0,-5-5 7 15,14 8-2-15,-8-3 0 0,0 0-2 0,-6-5 1 0,10 8-1 16,-4-2-2-16,-6-6-2 16,12 7 3-16,-12-7-2 0,12 10 3 0,-12-10-2 0,9 4 2 0,-4 2-2 15,-5-6 0-15,11 9-4 0,-8-3 4 0,-3-6-2 0,12 7 3 16,-12-7-1-16,9 7-3 16,-3-3-3-16,-6-4 6 0,12 10-2 0,-6-4-3 15,2-2 2-15,-8-4 1 0,12 10-1 0,-6-6-1 16,-6-4 2-16,13 11 1 0,-6-8 0 0,-1 4 0 0,2-4-3 0,-2 5 6 15,-6-8-5-15,10 6 0 16,-5 1 3-16,2 0-2 0,-7-7-2 0,12 9 2 0,-4-6-1 16,-2 2-1-16,-1 3-1 0,-5-8 2 0,12 10-1 0,-9-5 1 15,-3-5 1-15,11 9-2 0,-7-3 3 16,2-1-3-16,-6-5 0 0,11 10 2 0,-11-10-1 0,10 7 2 16,-5-2-1-16,-5-5-2 0,12 8-1 15,-9-3 4-15,-3-5-3 0,8 10-2 0,-8-10 4 0,11 8-1 16,-4-2 1-16,2-4-4 0,-9-2 4 15,9 10-2-15,-1-5 0 0,-8-5 0 0,12 8 0 0,-6-5 0 16,-6-3-3-16,7 10 5 0,-1-5-4 0,-6-5 3 0,8 6 0 16,-8-6 0-16,8 9-1 0,-8-9 0 15,6 8 0-15,-6-8 3 0,9 7-3 0,-9-7 0 0,8 7 4 16,-8-7-3-16,9 6 2 0,-9-6-4 16,6 7 1-16,-6-7 2 0,6 8-2 0,-6-8 2 0,9 5 1 15,-9-5 2-15,6 7-4 0,-6-7 4 16,10 9-1-16,-10-9 0 0,5 7 1 0,-5-7-1 15,8 8 0-15,-2-2 0 0,-6-6 0 0,9 7 1 16,-3-2-1-16,-6-5 1 0,12 8-2 0,-7-3 1 0,-5-5 0 16,10 7-3-16,-4-1 4 0,-6-6-2 0,9 8-1 0,-3-3 1 15,-6-5 0-15,12 10-1 0,-6-5-1 16,-6-5 4-16,10 8-2 0,-4-5 0 0,2 4 1 0,-8-7-2 16,10 8 0-16,-2-6-1 0,-8-2 1 15,12 11 4-15,-6-5-2 0,-6-6-2 0,9 7 0 0,-3-1 1 16,-6-6-1-16,11 7-1 15,-5-2-1-15,-6-5-1 0,9 11 0 0,-9-11 0 0,11 7 4 0,-8-1-1 16,-3-6-4-16,7 6 4 0,-7-6 0 0,12 7 3 0,-12-7-2 16,8 9-1-16,-2-5 2 15,-6-4-2-15,7 10 2 0,-1-5-2 0,-6-5 1 0,12 6 0 0,-12-6 1 16,12 12 1-16,-8-9-6 16,2 2 1-16,-6-5 0 0,12 10 1 0,-4-6 0 0,-2 1 0 0,1 2 0 15,-7-7-3-15,14 8 5 16,-7-1-2-16,2-3 4 0,-5 1-2 0,5 2-2 15,-1-1 1-15,-1 0 0 0,1 1-1 0,-2 0 0 16,-6-7-1-16,15 11 0 0,-8-4 5 0,5 0-4 0,-4-1 2 16,-1-1-3-16,2 5 0 0,4-4-1 0,-5 2 1 15,-1-4 2-15,-1 5-2 0,3-3-1 0,-1 1 3 16,4 2 3-16,-5-2-4 0,2 0 3 0,-2-1-3 0,2 2 0 16,2 2 1-16,-4-2-1 0,2-2 2 15,2 4 1-15,-2 0-3 0,-3-2 0 0,1 0-3 0,0-1 9 16,4 1-6-16,-4 2 2 0,-1-2 0 15,3 0-2-15,-1 2 0 0,1-4 2 0,-5 3-3 16,2 0 5-16,2-2-2 0,1 4 0 0,-2-7 0 0,0 9 4 0,1-6-3 16,-2 0-2-16,3 4-1 0,-3-2-1 15,4-3 2-15,-2 5-1 0,-1-2 1 0,-1-4 1 0,2 3 0 16,-1 1-3-16,-1 0 2 0,1-3 0 16,1 4-2-16,-2-4 4 0,1 1-4 0,-1 3 4 0,5-1-2 15,-4-2 1-15,-1 0-3 16,0 1-1-16,2-1-2 0,-2 0 5 0,1-1-2 0,-1 2 1 15,0-1 3-15,-2 0-4 0,2 1 2 16,3 0-2-16,-4-1 2 0,1-1-1 0,0 3 1 0,0-4 2 0,1 2-1 16,-1-2 0-16,3 3 5 0,0-1-4 0,-3 0-1 0,1-3-1 15,-1 6 2-15,-1-4-3 16,1-1 1-16,0 2-1 0,0 3 2 0,-6-10-1 0,7 10-1 0,4-3 2 16,-8 1 1-16,4-2-2 15,-1 1-1-15,0 0 2 0,1-3-2 0,-7-4-1 0,14 16 2 16,-7-11-1-16,2 1 0 0,-1 1-1 15,-1 1 1-15,2-2-1 0,0 2 0 0,2-1 1 0,-4-1 4 16,2 1-4-16,-2 1-1 0,1-2 2 0,-2-1-1 0,1 2-1 16,1 1-1-16,2-3 4 0,-5 2-3 15,4-1 0-15,0-1 0 0,-3 2 2 0,2-1 3 0,1 1-4 16,0-1-2-16,-3-1 2 0,2 2-1 16,-1 0-2-16,-7-7 5 0,14 10-1 0,-8-3-1 0,1-1-2 15,-1-1 1-15,-6-5 0 0,13 11 2 16,-8-9-1-16,2 4-2 0,-7-6-1 0,8 9 3 0,-2-4 3 15,-6-5-3-15,12 9-4 0,-9-3 0 16,-3-6 0-16,10 7 1 0,-10-7 2 0,8 5 0 16,-8-5 2-16,6 10-2 0,-6-10-1 0,9 6 3 0,-9-6-5 15,6 7 4-15,-6-7 1 0,7 7-2 0,-7-7 2 16,4 7-2-16,-4-7 1 0,0 0-1 0,8 7 1 16,-8-7-3-16,6 4 4 0,-6-4-1 0,0 0-3 15,7 10 3-15,-7-10-1 0,6 5-1 0,-6-5 3 0,0 0-2 16,0 0 1-16,9 7 0 15,-9-7 2-15,0 0 2 0,11 3-1 0,-11-3 0 0,0 0 1 0,0 0-2 16,6 6 2-16,-6-6 1 0,0 0 0 0,0 0-1 0,9 6 0 16,-9-6 3-16,0 0-3 15,0 0 1-15,0 0-4 0,0 0 2 0,6 8 4 0,-6-8-3 0,0 0 2 16,0 0 1-16,0 0 1 16,6 7 2-16,-6-7 1 0,0 0 2 0,0 0 2 0,6 7-4 0,-6-7 1 15,0 0-1-15,7 7 2 16,-7-7-2-16,0 0-1 0,6 6-1 0,-6-6-3 15,0 0 0-15,9 7 2 0,-9-7-3 0,4 7 6 0,-4-7-4 0,0 0 1 0,9 8 2 16,-9-8-5-16,8 3 1 16,-8-3 1-16,6 6-2 0,-6-6 3 0,0 0-5 0,0 0 2 15,0 0 1-15,10 5 7 0,-10-5-2 16,0 0 1-16,0 0 0 0,0 0 4 0,6 6-4 0,-6-6 4 16,0 0 0-16,0 0 2 0,0 0-4 15,0 0 5-15,0 0-4 0,0 0-2 0,8 7-1 0,-8-7-1 16,0 0 0-16,0 0 0 0,0 0-5 15,0 0 2-15,0 0-1 0,0 0-1 0,0 0 0 0,0 0-2 16,10 1 1-16,-10-1-2 0,0 0 3 0,12 6-5 0,-12-6 2 16,0 0-1-16,12 4 3 0,-12-4-4 15,7 2-1-15,-7-2 5 0,0 0-4 0,0 0 0 0,0 0 0 16,12 5 2-16,-12-5-2 0,0 0-2 16,0 0 1-16,12 2 3 0,-12-2-4 0,0 0-1 0,0 0 4 15,0 0 0-15,8 5 0 0,-8-5 0 16,0 0 5-16,0 0-2 0,0 0 0 0,0 0-2 0,6 8 3 15,-6-8 1-15,0 0-3 16,0 0 1-16,0 0 1 0,0 0 0 0,0 0 4 0,0 0-4 0,0 0 2 16,0 0 3-16,0 0 0 0,10 2 8 15,-10-2-1-15,0 0 4 0,0 0 3 0,0 0-3 16,0 0 2-16,0 0 0 0,0 0-1 0,0 0-3 0,0 0 1 0,0 0-6 16,0 0-10-16,0 0-16 15,0 0-19-15,0 0-24 0,0 0-30 0,0 0-37 0,0 0-38 16,0 0-58-16,-27-17-58 0,27 17-201 15,-10-7-512-15,1 1 227 0</inkml:trace>
  <inkml:trace contextRef="#ctx0" brushRef="#br0" timeOffset="136778.65">6954 450 47 0,'0'0'127'0,"0"0"-8"16,0 0-7-16,0 0-9 0,0 0-7 0,0 0-12 16,0 0-1-16,0 0-9 15,0 0-2-15,0 0-8 0,0 0-4 0,0 0 1 16,0 0-6-16,0 0 1 0,0 0-4 0,0 0-2 15,0 0-4-15,0 0-2 0,0 0 5 0,0 0-10 16,0 0 5-16,0 0 3 0,0 0 0 0,0 0 0 16,0 0 1-16,0 0-2 0,0 0 0 0,0 0 5 15,0 0-5-15,0 0-1 0,0 0 2 0,0 0-3 16,0 0-1-16,0 0 0 0,0 0 1 0,0 0-1 0,0 0-4 0,0 0-2 16,0 0-2-16,0 0-1 0,0 0-4 0,0 0-2 15,0 0-2-15,0 0-2 0,0 0-3 0,0 0-2 0,0 0 0 16,0 0-5-16,0 0-1 0,0 0 0 15,0 0-3-15,0 0 1 0,0 0-1 16,0 0 1-16,0 0 4 0,0 0 0 0,0 0-2 0,0 0 3 0,0 0-3 0,0 0 0 16,0 0-2-16,0 0 1 0,0 0-2 0,0 0 1 0,0 0-5 15,0 0 4-15,33 0 0 0,-33 0-1 0,0 0 2 16,7 7-3-16,-7-7 1 0,0 0 2 0,0 0-4 16,11 7 1-16,-11-7 3 0,0 0-3 0,6 10 5 15,-6-10 2-15,0 0-3 0,3 7 1 0,-3-7-1 16,4 10 3-16,-4-10-5 0,0 0 5 0,6 11-4 0,-6-11-3 15,3 10 1 1,-3-10 2-16,6 11-2 0,-6-11 1 0,2 9-1 16,-2-9-1-16,4 11-2 0,-4-11 1 0,3 11-1 15,2-4 3-15,-5-7 2 0,4 14-2 0,-4-14-2 16,6 14 0-16,-4-7 3 0,-2-7-5 0,6 11 4 16,-5-4-2-16,-1-7-2 0,4 13 7 0,-1-6-9 0,-3-7 1 15,2 14 3-15,-2-14 0 0,4 8-5 0,-4-8 0 16,2 11 1-16,-2-11-2 0,4 8 2 0,-4-8-1 0,0 0 4 15,2 15 6-15,-2-15-4 0,1 8 5 0,-1-8-3 16,0 0 0-16,0 13 1 0,0-13-1 0,0 0-3 16,-1 17 3-16,1-17-1 0,1 11-2 0,-1-11 1 0,0 0-1 15,3 14 2-15,-3-14-1 0,0 13 0 0,0-13 0 16,0 11 1-16,0-11 2 0,2 13-5 0,-2-13 3 16,4 9-3-16,-4-9 2 15,2 15-2-15,-2-5 2 0,0-10-4 16,1 16 0-16,-1-16 3 0,2 14-2 0,-2-14 1 0,4 16-3 15,-2-8-1-15,-2-8 1 0,0 13 0 0,0-13-1 16,4 12 1-16,-4-12-2 0,2 13 2 0,-1-5 1 16,-1-8-1-16,3 14-2 0,-3-14-1 0,0 17 4 15,0-17 0-15,0 14-3 0,2-7 7 0,-2-7-2 16,1 18 5-16,-1-7-8 0,3-3 7 0,-3-8-1 0,2 19 0 0,-2-11-2 16,0-8 1-16,1 17-3 0,2-6-1 0,-1-2 1 15,-1 2 0-15,-1-11 1 0,5 17 2 0,-4-6-1 16,4-3-4-16,-5-8 3 0,3 17 0 0,1-3-3 15,-2-4 3-15,2-1-1 0,-3-1 1 0,1 2 0 16,4 1 1-16,-2-1 0 0,-1 0-5 0,2-1 1 16,-2 1 4-16,1-1 3 15,1-1-1-15,-2-1-1 0,-3-7-3 0,7 18 3 16,-4-11-1-16,0 0-1 0,2 3 4 0,-2-2-5 16,0 0 2-16,-3-8 6 0,7 15 4 0,-5-8-2 15,-2-7-2-15,4 14 2 0,-2-7-1 0,-2-7 1 16,3 15 1-16,-3-15-3 0,4 15-1 0,-3-6 3 15,-1-9-1-15,0 17-2 0,3-9-1 0,-3-8 0 0,0 17 1 16,0-17-2-16,0 18 6 0,2-9-1 0,-2-9-1 0,0 15-3 16,0-15-2-16,-2 17 2 0,2-17-2 0,0 14 4 0,0-14-3 15,2 14-5-15,-2-14-1 0,0 16 0 0,0-16 0 16,0 14 6-16,1-6-6 0,-1-8 0 0,3 14-2 16,0-7 4-16,-3-7-2 0,2 14-1 0,-2-14-7 15,6 12 14-15,-3-3-8 0,-3-9-1 0,4 14 4 16,-4-14-4-16,5 12 1 0,-5-12-5 0,1 10 6 0,-1-10 0 0,5 12-4 15,-5-12-1-15,1 8 5 0,-1-8-3 0,5 8 4 16,-5-8-3-16,0 0-6 0,1 13 5 0,-1-13 2 16,2 11-2-16,-2-11 0 0,0 0-1 0,3 10 0 15,-3-10 5-15,1 10 3 0,-1-10-4 0,0 0 1 16,2 13 11-16,-2-13-8 0,4 9 8 0,-4-9-13 16,0 0 2-16,2 14 9 15,-2-14 0-15,1 10 1 0,-1-10-5 0,3 13 8 16,-3-13-3-16,2 11 9 0,-2-11-16 0,4 10 2 15,-4-10-7-15,0 13 1 0,0-13 11 0,3 11-7 16,-3-11-4-16,2 15 0 0,-2-15 1 0,4 13 2 16,-4-13 0-16,2 12-3 0,-2-12 11 0,4 12-9 15,-2-4-5-15,-2-8 3 0,4 11-7 0,-4-11 2 16,1 13 5-16,-1-13 3 0,5 9-6 0,-5-9 2 0,1 17-3 0,-1-17 0 0,3 13 5 16,0-6 3-16,-3-7-4 0,2 11 2 15,-1-2-7-15,-1-9 5 0,5 15-4 0,-4-8 7 16,-1-7-1-16,2 17-4 0,-2-17 4 0,3 11-7 0,-2-3 2 15,-1-8 4-15,5 16-3 0,-4-9 4 16,-1-7 1-16,3 16 0 16,2-9 1-16,-5-7-1 0,4 12 0 0,-2-4 0 0,-2-8-3 15,4 13 3-15,-4-13 1 0,5 15 4 0,-5-15-4 16,3 15 5-16,-2-6-11 0,-1-9 6 16,6 9-2-16,-6-9-1 0,2 16 4 0,-2-16-2 0,4 13 1 15,-2-6 1-15,-2-7-8 0,4 13 4 0,-4-13-3 16,2 15-1-16,1-8 3 0,-3-7-3 0,2 14 6 15,-2-14-2-15,2 14-8 0,-1-7 10 0,-1-7-5 16,5 13 6-16,-5-13-3 0,0 14-1 0,0-14 6 0,6 15-4 0,-6-15 5 16,1 13-6-16,4-6 5 0,-5-7-6 0,3 14 8 15,-3-14-1-15,6 14-1 0,-2-7 8 0,-4-7-8 16,6 12-5-16,-6-12 5 0,3 9 10 0,2-1-9 16,-5-8-4-16,3 9 2 0,1 2 0 0,-4-11 1 15,2 10 0-15,-2-10-4 0,4 11 6 0,-4-11-5 0,2 14 8 16,-2-14-9-16,1 11 2 0,-1-11-2 0,3 7-2 0,-3-7 2 15,2 14-4-15,-2-14 4 0,3 13-1 0,-3-13-2 0,0 13 6 16,0-13-4-16,0 12 0 0,0-12 2 0,0 0 0 16,-2 17 4-16,2-17-8 0,-1 10-1 15,1-10 3-15,-2 12-3 0,2-12 10 0,-4 12-1 0,4-12 6 16,-2 11-3-16,2-11 3 0,-3 11-7 0,3-11 7 16,-1 10 2-1,1-10-3-15,-2 14 3 0,2-14-4 0,-4 11-1 0,4-11-7 16,0 14 3-16,0-14 4 0,-3 11-6 0,3-11-2 15,-3 14 2-15,3-14 1 0,-2 10-7 0,2-10 5 16,-1 12 4-16,1-12-2 0,0 0-1 0,0 16 0 16,0-16-1-16,0 0-1 0,-2 16 2 0,2-16-2 15,0 0 0-15,2 11 1 0,-2-11-5 0,0 0 4 16,0 14-5-16,0-14 4 0,0 0-2 0,1 11 3 0,-1-11 1 0,0 0-2 16,2 11-1-16,-2-11 2 0,0 0 0 0,3 10-5 15,-3-10 4-15,0 0 0 0,3 8-5 0,-3-8 6 16,0 0 0-16,0 0-3 0,0 0 0 0,4 8-3 15,-4-8 1-15,0 0 2 0,0 0-1 0,0 0 5 16,0 0-5-16,0 0 1 0,0 0-3 0,0 0-12 16,0 0-3-16,0 0-22 15,0 0-24-15,0 0-23 0,0 0-25 0,0 0-22 16,0 0-33-16,0 0-37 0,0 0-61 0,-25-21-64 16,19 12-314-16,3 0-693 0,3 9 307 0</inkml:trace>
  <inkml:trace contextRef="#ctx0" brushRef="#br1" timeOffset="208108.82">4194 86 2 0,'0'0'135'16,"0"0"-6"-16,0 0-14 0,0 0-7 0,0 0-13 15,0 0 0-15,0 0-1 0,0 0-6 0,0 0-9 0,0 0 0 16,0 0 1-16,0 0-4 0,0 0-4 0,0 0 1 15,0 0-7-15,0 0 0 0,0 0-1 0,0 0-6 0,0 0 2 16,0 0-2-16,0 0-2 0,0 0 0 0,0 0-3 16,0 0-7-16,0 0 1 0,0 0 0 0,0 0-2 15,0 0-7-15,0 0 0 0,0 0-5 0,0 0-3 0,0 0-3 16,0 0-3-16,0 0-2 0,0 0-3 0,0 0-4 16,0 0 1-16,0 0 0 0,0 0 0 0,0 0-4 15,0 0 1-15,0 0-5 16,0 0 9-16,0 0-1 0,0 0 4 0,0 0-2 15,0 0 0-15,0 0-2 0,0 0 6 0,0 0 1 16,0 0 0-16,19 24-1 0,-19-24 6 0,7 4-4 16,-7-4 1-16,0 0-1 0,9 4 0 0,-9-4-5 15,0 0 0-15,0 0 1 0,6 10 2 0,-6-10-15 16,6 5 5-16,-6-5-5 0,12 6 4 0,-12-6-2 16,8 7 2-16,-8-7-2 0,7 8 0 0,-7-8-3 0,8 7 1 0,-8-7-1 15,6 8 1-15,-6-8-1 0,10 5-1 0,-10-5 0 16,9 6 1-16,-9-6 2 0,7 8-2 0,-1-2-3 0,-6-6 2 15,6 7 0-15,-6-7-1 0,11 5 0 0,-11-5 2 16,6 10-1-16,-6-10 0 0,9 7-1 16,-9-7 4-16,6 11-1 0,-2-5-2 0,-4-6 1 0,6 7 2 15,-6-7-1 1,9 6-1-16,-9-6-2 0,5 7 3 0,-5-7-2 16,6 8 1-16,-6-8-1 0,8 8 0 0,-3-2-2 0,-5-6 1 15,10 7 0-15,-10-7 1 0,6 10-1 0,-6-10 1 16,8 8-5-16,-8-8 5 0,6 7-2 15,-6-7-1-15,3 6 2 0,-3-6-3 0,0 0 1 0,6 11 1 16,-6-11-1-16,10 3 0 0,-10-3-1 0,6 6 2 16,-6-6 4-16,0 0-1 0,8 8 3 0,-8-8 3 0,6 7-1 0,-6-7-1 15,6 4 1-15,-6-4-1 0,0 0-3 0,10 7 1 16,-10-7-1-16,6 5-4 16,-6-5 1-16,0 0 2 0,7 5 0 0,-7-5-3 0,0 0 1 0,11 7 0 0,-11-7-2 15,0 0-1-15,9 5 1 0,-9-5 0 0,7 3 0 16,-7-3 2-16,8 6-5 0,-8-6 1 0,6 6 1 15,-6-6 1-15,0 0-1 0,10 7 0 0,-10-7 1 0,8 3-4 16,-8-3 3-16,7 6-1 0,-7-6 1 0,0 0 2 16,9 3-2-16,-9-3-1 0,0 0-2 0,10 6 5 15,-10-6-7-15,0 0 7 0,12 4-2 0,-12-4-1 16,8 3 1-16,-8-3 1 0,0 0-5 0,9 4 5 0,-9-4-2 16,10 5 1-16,-10-5-2 0,0 0 0 15,11 6 1-15,-11-6 3 16,10 0-3-16,-10 0 1 0,0 0 1 0,9 7-1 15,-9-7 2-15,10 2 1 0,-10-2 2 0,12 5 3 0,-12-5-4 16,11 3 2-16,-11-3 1 0,13 3 2 16,-13-3-3-16,12 1 1 0,-12-1-2 0,14 4 3 15,-14-4-4-15,13 1-1 0,-13-1-1 0,12 1 5 0,-12-1-1 16,12 4-3-16,-12-4-3 0,12 3-1 16,-12-3 4-16,15 3 0 0,-15-3 1 0,10 4-1 0,-10-4-2 0,12 3 0 15,-12-3-1-15,13 4-6 0,-13-4 8 0,14 3 0 16,-14-3-1-16,12 1 1 0,-12-1-2 0,13 4 0 15,-13-4-2-15,12 1 5 0,-12-1-3 0,9 5 0 0,-9-5 1 16,12 4-5-16,-12-4 4 0,0 0 2 0,14 3-3 16,-14-3 2-16,7 6-2 0,-7-6 1 0,7 5-2 15,-7-5 5-15,0 0-2 16,14 7 0-16,-14-7-5 0,7 3 4 0,-7-3 1 16,11 8-3-16,-11-8 0 0,6 6 0 0,-6-6 0 15,12 4-3-15,-12-4 6 0,0 0-2 0,13 6 3 16,-13-6-1-16,9 7-3 0,-9-7 4 0,7 4-5 15,-7-4 1-15,11 4 2 0,-11-4 2 0,0 0-3 16,10 6 0-16,-10-6-1 0,9 2 2 0,-9-2-1 16,9 3-1-16,-9-3 1 0,0 0 4 0,9 8-6 0,-9-8 6 0,0 0-4 15,9 5-3-15,-9-5 2 0,0 0 0 0,9 4 0 16,-9-4-1-16,6 4-1 0,-6-4 0 0,0 0 2 16,9 6 6-16,-9-6-7 0,10 3 3 0,-10-3-3 15,8 5 4-15,-8-5-3 0,0 0-1 0,9 6 0 16,-9-6 2-16,0 0-4 0,10 6 3 0,-10-6 1 15,8 7-2-15,-8-7 2 0,7 5-4 0,-7-5 6 0,6 6 1 0,-6-6-2 16,8 8-3-16,-8-8-2 0,0 0 5 0,10 6-5 16,-10-6-3-16,6 4 7 0,-6-4 3 0,4 10-5 15,-4-10 0-15,0 0 0 0,6 10 1 0,-6-10-4 0,0 0 6 16,6 6-1-16,-6-6 1 0,6 9-4 16,-6-9-4-16,0 0 12 0,6 7-6 0,-6-7 1 15,0 0 4-15,8 10-5 16,-8-10 3-16,4 7-1 0,-4-7-7 0,5 7 5 15,-5-7 3-15,9 7 1 0,-9-7 1 0,0 0-3 16,7 7-1-16,-7-7 0 0,6 11 1 0,0-8 2 0,-6-3 0 16,9 10-2-16,-9-10-2 0,8 4 1 0,-8-4 1 15,5 7 0-15,-5-7 1 0,8 7 0 16,-8-7 0-16,7 4 2 0,-7-4-2 0,9 7-2 0,-9-7 0 16,5 8 2-16,-5-8-1 0,0 0 6 0,13 5-7 0,-13-5 0 15,6 7 2 1,-6-7-9-16,0 0 9 0,11 4 1 0,-11-4-4 0,7 7 7 15,-7-7-4-15,0 0 9 0,14 7 2 0,-14-7-3 16,7 4 0-16,-7-4 0 0,12 6 1 0,-12-6-7 16,9 5 7-16,-9-5-5 0,13 6 1 0,-7-6 0 0,-6 0-3 15,15 6 0-15,-15-6-2 0,11 7-2 0,-11-7 3 16,9 5 0-16,-3-2 1 0,-6-3-2 16,7 8-3-16,-7-8 2 0,10 2-1 0,-10-2-3 0,9 5 4 15,-9-5 1-15,8 6-3 0,-8-6 1 0,10 7-1 16,-10-7-3-16,8 6 6 0,-8-6-5 0,7 4 2 15,-7-4 1-15,8 3-4 0,-8-3 7 0,6 7-2 16,-6-7 0-16,6 10-5 0,-6-10 8 16,6 7-6-16,-6-7 4 0,7 7-2 0,-7-7 3 0,7 5-5 0,-7-5 5 0,9 8-13 15,-9-8 9-15,8 8-1 0,-2-3 4 0,-6-5-4 16,9 11 3-16,-3-6-3 0,-6-5 1 0,7 11-2 16,1-7 2-16,-8-4-4 0,10 7 3 0,-5 0-2 15,-5-7 5-15,6 10-4 0,-6-10 2 0,5 7 0 16,-5-7 3-16,6 9-2 0,-6-9-5 0,8 8 4 0,-8-8 2 15,7 7-4 1,-7-7-5-16,6 8 8 0,-6-8 1 0,5 8-4 16,-5-8 4-16,3 8 3 0,-3-8-4 0,0 0-2 15,6 11 3-15,-6-11-1 0,3 8 3 0,-3-8-4 16,4 10 0-16,-4-10 2 0,5 9 0 0,1-4 2 16,-6-5-3-16,6 7-1 0,-6-7 7 0,7 10-7 0,-7-10 5 15,9 7 5-15,-3-1-4 0,-6-6 7 0,12 11-8 16,-6-7-4-16,-6-4 1 0,13 10 6 0,-7-6-8 0,-6-4 5 15,12 7-2-15,-9-3 2 0,-3-4-3 0,11 7 2 0,-7-1 5 16,-4-6-9-16,11 7 4 0,-11-7-1 0,8 5-2 16,-8-5-3-16,9 6 1 0,-4-1 5 0,-5-5-3 15,6 8 3-15,-6-8 1 0,6 5-10 0,-6-5 4 16,6 7 2-16,-6-7-7 0,6 10 6 0,-6-10-1 16,3 11-2-16,-3-11 2 0,6 7 4 0,-6-7-3 0,6 10 4 0,-6-10-14 15,4 8 8-15,-4-8 3 0,6 13 3 0,-3-8 0 16,-3-5-3-16,8 12 3 0,-8-12-3 0,8 9 0 15,-5-4-1-15,-3-5 4 0,6 11-3 0,-6-11-1 16,8 9 2-16,-2-4 1 0,-6-5-6 0,6 10 3 16,-6-10-2-16,6 7 0 0,-6-7 2 0,7 7-4 15,-7-7 8-15,8 10-3 16,-8-10-3-16,6 7 4 0,-6-7-2 0,6 7 1 16,-6-7-1-16,6 8-1 0,-6-8 2 0,7 5-1 15,-7-5 3-15,8 8-5 0,-8-8 6 0,4 7-3 16,-4-7-2-16,4 8 3 0,-4-8 0 0,9 6-1 15,-9-6 5-15,8 5 0 0,-8-5 3 0,9 5-5 16,-9-5 2-16,6 7 6 0,-6-7-4 0,12 5-4 16,-12-5 1-16,9 10-4 0,-9-10 7 0,6 4-5 0,-6-4 2 0,7 5-4 15,-7-5 4-15,6 8-7 0,-6-8 7 0,10 7-2 16,-10-7-1-16,11 7 4 0,-7-3-1 0,-4-4-2 16,8 10-2-16,-8-10 5 0,10 5-1 0,-5 1-2 15,-5-6 1-15,10 6-2 0,-10-6-2 0,9 3-1 16,-9-3 2-16,8 9 1 0,-8-9 1 0,9 6 2 15,-9-6 3-15,9 7 1 16,-9-7-4-16,10 4 10 0,-10-4-10 0,9 6-1 16,-9-6-2-16,7 3 1 0,-7-3-2 0,12 7 6 15,-12-7-2-15,8 4-1 0,-8-4-6 0,12 4 1 16,-12-4 4-16,7 5-9 0,-7-5 9 0,9 8-1 0,-9-8 3 16,11 7-1-16,-11-7-7 0,8 4 7 0,-8-4 0 15,8 5-2-15,-8-5-3 0,6 6 1 16,-6-6 4-16,7 5-2 0,-7-5 0 0,0 0-1 0,9 9-1 0,-9-9 2 15,6 5 4-15,-6-5-5 0,5 8 1 0,-5-8-2 16,0 0 0-16,9 8 5 0,-9-8-6 0,7 6 5 0,-7-6-6 16,6 8 7-16,-6-8-4 0,8 7-2 0,-8-7-1 15,6 6 4-15,-6-6-1 0,8 5 0 0,-8-5-2 16,6 9 4-16,-6-9-5 0,8 5 0 0,-8-5 1 16,7 6 2-16,-7-6-1 0,6 7 3 0,-6-7-7 0,8 6 0 0,-8-6 3 15,0 0 1-15,6 8 1 0,-6-8 4 0,7 4-7 16,-7-4 16-16,0 0-20 0,6 7 5 0,-6-7 3 15,0 0-3-15,0 0 4 0,8 6-5 0,-8-6 0 16,0 0 3-16,9 8-5 0,-9-8 2 0,0 0 16 16,7 9-11-16,-7-9-6 0,6 5 7 0,-6-5-7 15,7 6 5-15,-7-6 1 16,8 7-1-16,-8-7 0 0,7 5 2 0,-7-5 6 16,9 5-1-16,-9-5-4 0,9 5 11 0,-9-5-9 15,9 5 0-15,-9-5 4 0,12 6-1 16,-6-1-8-16,-6-5 5 0,9 5-1 0,-9-5-4 0,11 6 6 0,-11-6-3 0,8 2-5 15,-8-2 5-15,9 3-2 0,-9-3 3 0,0 0 2 16,12 6-2 0,-12-6 2-16,11 6-4 0,-4-3 1 0,-7-3 4 15,0 0-8-15,12 4 3 0,-12-4 0 0,0 0 0 0,9 4 2 16,-9-4-4-16,0 0 0 0,8 3-3 0,-8-3 14 0,0 0-18 16,7 5 8-16,-7-5-3 0,0 0 5 0,9 6-4 15,-9-6 1-15,0 0 1 0,0 0-5 16,0 0 1-16,7 9-2 0,-7-9 3 0,0 0-5 0,0 0 10 15,3 6-5-15,-3-6-4 0,0 0 3 16,8 7 1-16,-8-7 2 0,0 0-2 0,6 9 2 16,-6-9-1-16,10 8-2 0,-10-8 6 0,8 2 0 15,-2 3-4-15,-6-5-4 0,7 7 10 0,-7-7-4 0,8 7-6 16,-8-7 0-16,4 11 5 0,-4-11-4 16,0 0 0-16,8 6 4 0,-8-6 0 0,0 0 0 0,0 0 0 15,6 7 4-15,-6-7-9 0,0 0 2 0,7 6 8 16,-7-6-11-16,0 0 2 0,0 0-4 0,3 8 11 0,-3-8 10 0,0 0-22 15,0 0 8-15,10 5 2 0,-10-5-3 0,0 0 2 16,0 0-4-16,3 10 6 0,-3-10-3 16,0 0 0-16,0 0 13 0,0 13-14 0,0-13 1 0,0 0-2 15,0 0 1-15,0 0-3 0,3 11 3 0,-3-11 4 16,0 0-6-16,3 7 17 0,-3-7-22 0,0 0-3 16,6 11 14-16,-6-11-5 15,8 8 4-15,-8-8 1 0,10 7-4 0,-10-7 0 16,8 6-1-16,-4-1-5 0,-4-5 11 0,0 0 4 15,11 11-7-15,-11-11-1 0,6 7-10 0,-6-7 15 16,5 7-4-16,-5-7 0 0,6 10 4 0,-6-10-5 16,6 4 0-16,-6-4 2 0,0 0-5 0,8 11 4 15,-8-11 1-15,0 0-1 0,6 7 3 0,-6-7-1 16,6 5-3-16,-6-5-2 0,3 8 3 0,-3-8 1 0,0 0-6 0,7 7 9 16,-7-7-9-16,0 0 9 0,9 5-7 0,-9-5-1 15,5 6 6-15,-5-6-11 0,9 6 13 0,-9-6-7 16,7 5 1-16,-7-5 1 0,0 0-2 0,12 7 2 15,-12-7-2-15,4 6 7 0,-4-6-6 0,0 0-1 16,9 7 2-16,-9-7 3 0,8 6-8 0,-8-6 5 16,9 5 3-16,-9-5-4 0,10 6-8 0,-10-6 11 0,9 7-3 0,-9-7-4 15,12 4-6-15,-12-4 10 0,9 7 0 0,-3-5 4 16,-6-2 1-16,11 5-3 0,-11-5-3 0,8 7 9 16,-8-7-6-16,8 4 0 0,-8-4-4 0,0 0 4 0,10 9 0 15,-10-9 8-15,0 0-19 0,5 6 9 0,-5-6-5 16,0 0 6-16,10 5 4 0,-10-5 3 15,5 8-8-15,-5-8-1 16,0 0-1-16,0 0 1 0,3 9 0 0,-3-9 6 16,0 0-14-16,0 0 8 0,4 11 2 0,-4-11 1 15,0 0-8-15,0 0 3 0,6 7 2 0,-6-7 3 0,0 0 1 16,0 0-5-16,3 7 14 0,-3-7-13 0,0 0-2 16,6 9 2-16,-6-9-4 0,0 0 7 0,0 0 0 15,8 11-4-15,-8-11 0 0,0 0 3 0,4 8 3 16,-4-8-3-16,0 0-7 0,3 8 0 0,-3-8 1 0,0 0 8 15,5 8-8-15,-5-8 10 0,0 0-5 0,0 0 1 0,5 9 4 16,-5-9-3-16,0 0 6 0,0 0-10 16,6 10-1-16,-6-10 2 15,0 0 1-15,6 7 2 0,-6-7 4 0,0 0-3 0,0 0-3 0,5 7-1 0,-5-7 6 16,0 0 1-16,4 11-8 0,-4-11 1 0,0 0-1 16,0 0 4-16,8 3 4 15,-8-3-3-15,0 0-11 0,6 8 9 0,-6-8 1 16,0 0 11-16,0 0-20 0,0 0 14 0,6 7-6 0,-6-7 1 15,0 0 3-15,0 0-5 0,0 0 9 0,0 0-3 16,3 8-4-16,-3-8-7 0,0 0 11 0,0 0 1 0,0 0-3 16,10 5 10-16,-10-5-2 0,0 0 3 15,0 0-13-15,6 7 5 0,-6-7 2 0,0 0 1 0,0 0 4 16,8 6-11-16,-8-6 2 0,0 0 2 0,0 0 2 16,0 0 0-16,12 4-3 0,-12-4 4 0,0 0-7 15,0 0 3-15,0 0 1 0,0 0 0 0,0 0-6 0,0 0 1 16,0 0 3-16,0 0 0 0,0 0-4 15,0 0-16-15,0 0-21 0,0 0-24 0,0 0-29 0,0 0-27 16,0 0-41-16,0 0-48 16,0 0-53-16,0 0-79 0,0 0-258 0,-11-35-646 15,11 35 286-15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4:10.63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809 536 49 0,'0'0'112'0,"0"0"-2"15,0 0-7-15,0 0-3 0,0 0 1 0,0 0-3 16,0 0 1-16,0 0-1 0,0 0-3 0,0 0 0 16,0 0-7-16,0 0 5 0,0 0-8 0,0 0-4 15,0 0-3-15,0 0-4 0,0 0 0 0,0 0-4 16,0 0-2-16,0 0 0 0,0 0-3 0,-22-21-4 16,22 21-1-16,0 0-2 0,0 0 4 0,0 0-5 0,0 0 2 0,0 0 0 15,0 0-2-15,0 0 1 0,0 0-2 0,0 0-5 16,0 0 3-16,0 0-7 0,0 0-2 0,0 0 0 15,0 0-4-15,0 0 1 0,0 0-3 0,0 0 0 16,0 0-4-16,0 0 8 0,0 0-6 0,0 0-2 16,0 0-2-16,0 0-3 0,0 0-1 0,0 0-1 15,0 0 3-15,0 0-4 0,0 0 0 0,0 0-2 0,0 0 1 0,0 0-5 16,0 0 3-16,0 0-5 0,0 0-2 0,0 0 0 16,0 0-3-16,0 0-3 0,0 0 2 0,0 0-4 15,0 0 2-15,0 0-1 0,0 0-3 0,0 0 0 16,0 0 1-16,0 0-2 0,0 0-3 0,0 0 4 0,0 0-2 15,0 0 1-15,0 0-3 0,0 0 2 16,0 0-1 0,0 0 2-16,0 0-2 0,0 0 4 0,0 0-1 0,0 0 0 15,0 0 2-15,0 0-2 0,0 0 2 0,0 0-2 16,0 0 2-16,0 0 0 0,0 0 4 0,0 0-3 16,0 0 4-16,0 0 0 0,0 0 3 0,0 0-4 0,0 0 3 15,0 0 0-15,0 0 2 0,0 0 1 0,0 0-1 16,0 0 1-16,0 0 0 0,0 0-2 0,0 0 3 15,0 0 5-15,0 0 5 0,0 0-7 0,0 0 0 0,0 0-3 16,0 0-4-16,0 0-2 0,0 0 4 0,0 0-5 16,13-24-1-16,-7 18 1 0,-6 6-1 0,9-8-3 0,-4-2-1 15,2 5-5-15,-1-2 8 0,0 1-3 0,-6 6-6 16,11-17-4-16,-5 9 3 0,1-2-9 0,-1 3 7 16,0-3 4-16,6-4-2 0,-6 3 9 0,1-2-13 15,-1 0 2-15,2 1-1 16,-2-2 1-16,1-1 0 0,-1 4 1 0,3-2-3 15,-1 0-3-15,-2-4 3 0,-1 2 1 0,3 5 3 16,-2-5 3-16,0 1-7 0,-2 2 3 0,-1 1 7 16,0 0-10-16,0 3 4 0,2-9 1 0,-2 11-12 15,0-2 6-15,-3 8 5 0,3-17-3 0,3 10 2 16,-6 7 2-16,4-11-4 0,-4 11 2 0,0 0 3 16,3-13-4-16,-3 13-8 0,0 0 8 0,3-10-1 0,-3 10 1 0,0 0 7 15,0 0-6-15,5-8 2 0,-5 8-6 0,0 0 11 16,0 0-10-16,0 0 0 0,0 0-2 0,0 0 4 15,0 0 1-15,0 0-5 0,0 0 2 0,0 0 0 16,0 0-2-16,0 0 2 0,0 0 0 0,0 0-4 16,0 0 5-16,0 0 0 0,0 0 0 0,0 0-1 15,0 0-2-15,0 0-1 16,0 0-2-16,0 0 9 0,0 0-3 0,0 0-2 16,0 0-3-16,0 0 4 0,0 0 2 0,0 0 2 15,0 0-2-15,0 0-4 0,-11 36 0 0,8-29 2 16,3-7-1-16,-7 23 2 0,4-15-3 0,0 7 1 15,0-3-2-15,-2-1 7 0,4 4-3 0,-7 1 1 16,5 2 0-16,-1-5 2 0,-1 2-3 0,1 1 8 16,-1 2-8-16,-1-4-4 0,1 4 6 0,-1 0-11 0,0-2 12 0,-2 3-2 15,4-3 7-15,-2 0-8 0,3 0 3 16,-3-1-2-16,-2 1-2 0,2 1-5 0,0-1 11 16,2-3-1-16,1 4-4 0,-5-3-3 0,4 0 4 0,2-6 0 15,1 3-2-15,-5 2 7 0,3 3-2 0,3-16 0 16,-4 19 2-16,1-9-2 0,3-10-1 0,0 14 4 15,0-14-10-15,-6 12 6 0,6-12 2 0,0 9 1 0,0-9-2 0,0 0-1 16,-2 17 3-16,2-17-2 0,0 0 2 0,2 11-3 0,-2-11-1 16,0 0 3-16,0 0-8 0,0 0 7 0,0 0-1 15,0 0 1-15,0 0 0 0,0 0-1 16,0 0 1-16,0 0 3 0,0 0-3 0,0 13 0 0,0-13 5 16,0 0-6-16,0 0 1 0,0 0 5 0,0 0-4 15,0 0 0 1,0 0 2-16,0 0 4 0,0 0-4 0,0 0-6 0,0 0 8 15,0 0-3-15,0 0 1 0,0 0-19 0,0 0-22 16,0 0-21-16,0 0-30 0,0 0-37 0,0 0-42 16,0 0-53-16,0 0-43 0,0 0-252 0,0 0-558 15,-8 12 247-15</inkml:trace>
  <inkml:trace contextRef="#ctx0" brushRef="#br0" timeOffset="1789.21">2999 1294 25 0,'0'0'177'0,"0"0"-3"0,0 0-13 0,0 0-6 16,0 0-6-16,0 0-11 0,0 0-8 0,0 0-4 15,0 0-11-15,0 0-11 0,0 0-4 16,0 0-8-16,0 0-6 0,0 0-10 16,0 0-1-16,0 0-4 0,33-10-4 0,-33 10-5 15,0 0 0-15,7-5-2 0,-7 5-5 0,9-10-4 16,-9 10-3-16,7-7-6 0,-1 2-1 0,-6 5-2 16,9-11-2-16,-9 11-6 0,12-12 1 0,-9 5-2 15,3 0-1-15,-1-2-3 0,1 1 2 0,0-3-2 0,3 1-4 16,-4 3 3-16,3-4-6 0,-2 4-5 0,1-6 4 0,1 2-4 15,-4 5 0-15,2-3-2 0,0 0-2 0,-6 9 2 16,9-13-1-16,-9 13-2 0,6-12 5 0,-4 6-3 0,-2 6 3 16,6-10-4-16,-6 10 0 0,4-10-2 0,-4 10-2 15,0 0 2-15,0 0 0 0,0 0-3 16,6-9-1-16,-6 9 0 0,0 0-3 0,0 0 2 0,0 0-2 16,0 0 2-16,0 0 1 0,0 0-7 0,0 0 0 0,0 0 0 15,0 0-5-15,0 0 4 0,0 0-1 0,0 0 1 0,0 0 0 16,0 0 3-16,0 0 2 0,0 0 6 0,0 0 3 15,-6 38 4-15,6-27 1 0,0-11 4 0,-3 24-1 16,2-12 5-16,-2 3 3 0,0 0-2 0,1 1 6 16,1-1-3-16,1-3-4 0,-3 3 9 0,3 1 0 15,0-1-2 1,-2 1-2-16,2-1-5 0,0-3 3 0,0 3 5 0,-1-1-3 16,1-14 0-16,1 20 3 0,-1-12 0 0,2 3-2 15,-2-11-1-15,0 20-3 0,3-10 0 0,-3-10-1 16,1 11-3-16,-1-11 4 0,0 18-7 0,0-18-5 15,2 11 4-15,-2-11-5 0,3 13 0 0,-3-13-2 16,0 0 2-16,0 0 1 0,0 17-7 0,0-17-8 16,0 0-10-16,-5 12-11 0,5-12-17 0,0 0-10 0,-1 11-27 0,1-11-20 15,0 0-28-15,0 0-26 0,-11 8-29 0,11-8-27 16,0 0-55-16,0 0-172 0,0 0-469 0,0 0 207 16</inkml:trace>
  <inkml:trace contextRef="#ctx0" brushRef="#br0" timeOffset="2259.01">3403 1308 162 0,'0'0'193'15,"0"0"-11"-15,0 0-16 0,0 0-6 0,4-7-13 16,-4 7-9-16,0 0-13 0,0 0-8 0,0 0-13 0,0 0-11 0,0 0 7 15,0 0-5-15,0 0 3 0,0 0-2 0,0 0-4 16,-19 25-3-16,14-18 3 0,1 3-6 0,4-10-6 16,-10 13-6-16,4-5-3 0,6-8-9 0,-6 15 1 15,3-6-9-15,0 1-4 16,3-10-4-16,-3 16-3 0,3-16-6 0,0 15 5 16,0-15-6-16,0 15 0 0,0-15-5 0,3 12 10 15,-3-12-3-15,9 12 4 0,-6-7-5 0,4 0 3 16,2-1-1-16,1-2-7 0,7 1 0 0,-1-2-1 15,1 4-5-15,-2-5-3 0,1-4-3 0,6 3 1 16,-5 0-2-16,1-3-3 0,-2 3 3 0,0-3-4 16,1 2-1-16,-4-2-1 0,-2-3-1 0,2-1 0 15,1-2 2-15,-7 3-5 0,3-3 2 0,-2-1-8 0,1-3 6 16,-5 4-3-16,-1-1-2 0,2 1 1 0,-4-6-5 0,-1 4 5 16,0-2 1-16,0 14 0 0,-1-26-1 0,-7 15-5 15,2-1 2-15,2 1-3 0,-4 1 3 0,1 3-6 0,1 0 5 16,-3 0 1-16,0 3-7 0,0-3 0 15,9 7-12-15,-15-7-7 0,8 4-6 0,7 3-12 16,-23-2-9-16,23 2-15 0,-20 4-17 0,11-3-12 0,-2 3-26 16,-2 2-17-16,1-1-25 0,3-1-21 0,1 2-79 0,-2-1-137 0,10-5-434 15,-15 11 192-15</inkml:trace>
  <inkml:trace contextRef="#ctx0" brushRef="#br0" timeOffset="12961.26">4284 2438 131 0,'0'0'243'0,"0"-14"-20"0,0 14-20 0,5-14-16 16,-2 6-18-16,-3 8-19 0,6-13-13 0,-2 6-12 15,-4 7-5 1,8-11-17-16,-2 6-7 0,-6 5-9 0,13-11-7 16,-4 7-11-16,1-2-5 0,1 1-5 0,1 4-4 0,6-2-8 15,1-3-6-15,-3 5-1 0,1-1-2 0,7 2-5 16,-5-3 3-16,6 2-2 0,-5 2 5 0,5-1-2 16,-4 3 2-16,-3-3-6 0,-2 1-3 0,-1 5-5 15,2-3-3-15,-5-1-4 0,-3 3 1 16,0-2-3-16,-3 4-3 0,-1-2 0 0,-5-5 1 0,6 17-5 0,-6-8 3 0,0-9 1 15,-4 17 0-15,1-9-2 0,-3 3 1 0,-3 0-3 16,-3 0 3-16,2-2-11 0,-4 1 10 0,5-5-3 16,-3 3 0-16,0 1-1 0,2-3 0 0,1 2-2 15,2-5 2-15,-1 2-4 0,1 0 1 0,7-5-1 16,-15 5 0-16,15-5-3 0,-8 5 5 0,8-5-1 16,-9 5-2-16,9-5-2 0,0 0 3 0,0 0-3 0,0 0 0 0,0 0 0 15,0 0 0-15,0 0 0 0,0 0 2 0,0 0-2 16,0 0 3-16,0 0-2 0,0 0 0 0,33 0-3 15,-33 0 4-15,20-5-3 0,-8 5 2 0,-12 0-2 16,20-1 2-16,-6-3-2 0,1 4 0 0,0-1-1 16,0 2 1-16,-1-1 2 0,0 2-1 0,-4 0-3 15,1-1 0-15,-11-1 1 16,19 3-1-16,-8-1-1 0,-11-2 1 0,15 7 1 16,-10-1 2-16,3-2-5 0,-8-4 2 0,12 10 1 15,-9-5 3-15,3 5-4 0,-6-10 1 0,6 14 2 16,-5-3 0-16,2-3 2 0,-3-8-1 0,0 19-2 0,-3-9 4 0,3-10-4 15,-1 20 8-15,-1-11-4 0,-4-1 9 0,2 1 2 16,-5 1 3-16,-3 1-3 0,0-3 3 0,-3 1-2 16,-1 0-1-16,-2-3-3 0,-2-3 2 0,-5 7-2 15,3-2 1-15,2-6-6 0,2 2 3 0,-1 0 1 16,3-2-6-16,-2-4-9 0,1 4-10 0,4-2-15 16,-5 0-17-16,18 0-12 0,-21 0-14 0,21 0-19 15,-19-6-25-15,8 4-24 0,1-3-33 0,10 5-67 16,-14-9-131-16,14 9-402 0,-10-12 178 0</inkml:trace>
  <inkml:trace contextRef="#ctx0" brushRef="#br0" timeOffset="12329.62">4326 2378 16 0,'5'-7'246'0,"-5"7"-19"0,0 0-13 15,0 0-17-15,0 0-15 0,0 0-17 0,0 0-19 16,0 0-14-16,0 0-7 0,0 0-4 0,0 0-1 0,0 0-11 16,0 0-2-16,0 0-4 0,-5 30-3 0,5-30-3 0,-1 20-4 15,1-8-11-15,-2 0-3 0,1 2-6 0,1 1 0 16,-3-2-6-16,0 1-8 0,0 0-2 0,3 2-3 15,0-1-7-15,-2-1-9 0,1 0-1 0,1 0-2 16,-2-1-3-16,2-1-2 0,0-12-5 0,0 22-1 0,0-14-3 16,0-8-9-16,-3 18-19 0,3-18-15 0,-1 13-28 15,1-13-23 1,-2 16-26-16,2-16-25 0,-3 13-28 0,3-13-26 16,0 0-47-16,-3 7-178 0,3-7-436 0,0 0 193 15</inkml:trace>
  <inkml:trace contextRef="#ctx0" brushRef="#br0" timeOffset="11847.19">4117 2162 63 0,'0'0'161'0,"0"0"-6"0,0 0-11 15,0 0-14-15,0 0-11 0,0 0-2 0,0 0-10 16,0 0-12-16,0 0-8 0,0 0-12 0,0 0-2 16,0 0-8-16,0 0 1 0,0 0-6 0,0 0 2 15,-34-13 2-15,34 13-1 16,-18 3-3-16,18-3 1 0,-18 1-2 0,8 1-3 15,-1 2-3-15,11-4-1 0,-21 3-9 0,12-3 1 16,9 0 0-16,-19 7-1 0,7-2-4 0,3-2-1 16,-1 4-4-16,1 0-1 0,-5-1-2 0,2 1-3 15,1-3-4-15,2 3 0 0,-2-1 1 0,2 1 1 16,-1 0-2-16,2-2-5 0,-1 1 3 0,2 1 0 16,-4 0-9-16,2 3 5 0,-1-1 1 0,3 0-1 0,-1-3-3 0,2-1 6 15,-3 5-3-15,3-3 0 0,-1 1 0 0,1 2-2 16,0-4-2-16,-2 2-3 0,2 2 4 0,0-2-5 15,2 2 1-15,-3-1-1 0,1 2 1 0,3 0-2 16,-5 0-1-16,4-1 0 0,2 0-2 0,-2 1-3 16,-1 2 5-16,1 0-5 0,1-4 3 0,0 5 0 15,0-3-1-15,-2 1-2 16,2-1 2-16,2 0 1 0,1-11-4 0,-2 21 0 16,-1-8 5-16,3-4-7 0,0-9 6 0,-1 20-3 15,1-10 3-15,0-10 0 0,1 20 1 0,2-12 0 16,-3 7 0-16,2-2-2 0,2-3 0 0,-2 0 0 0,-1 1 3 15,1-2-5-15,4 4 5 0,-2 0-4 0,2 1 1 16,-4-6 1-16,4 5-3 0,0-5 5 0,0 5-1 16,0-5-3-16,1 5 0 0,0-2 0 0,1-4 2 0,1 3-3 15,1 5 0-15,-2-9 1 0,2 7 4 0,1-5-2 16,-1 2 1-16,-1 1-1 0,1-2 1 0,1-3 0 16,1 5 0-16,0-1 0 0,1-4 4 0,-1 4-8 15,-3-3 7-15,5-2-5 16,-1 3 5-16,2 2-2 0,-2-4 1 0,5 1-1 15,-3 2 4-15,3-4 0 0,0 1 0 0,1 0-2 0,4-1 5 0,-4-2-7 0,-1 4 5 0,0-3-2 16,7 1 2-16,-1 2-6 0,-2-2 3 0,-2-1-3 16,-2-1 4-16,1 1-5 0,-4-1 3 0,4 0-2 15,-2-1-2-15,2 3-2 0,-1-5 4 0,0 2 0 16,-3 1 1-16,4-2 0 0,-2 4 0 0,2-9-2 16,2 8 1-16,-2-4-4 0,1 0 4 0,1 0-3 0,-2 0 2 15,3-4-3 1,2 4 5-16,-4-2-4 0,5-1 3 0,-6 1 0 15,7-1-4-15,1 0-3 0,-8 3 5 0,5-11-1 0,1 8 1 16,0-1-2-16,1-1 2 0,-2-1-8 0,-5 3 6 16,5-3-3-16,-5 1 7 0,1-1-5 15,1-6-2-15,-5 6 2 0,0-1 5 0,-2 1-2 16,1-2 2-16,-2-2-5 0,1 4 4 0,-1-6 4 0,-1 1-4 16,1 1 12-16,1 0-9 0,-2-1 0 0,-3 1-2 0,3-1 5 15,0-1-3-15,-4 0-3 0,4 2 3 0,-4-1-3 0,4-3 3 16,-5 4-2-16,2 0 0 0,0-2-7 0,0 3 9 15,-1-6-7-15,-1 6-1 0,5-6-1 16,-6 1 1-16,1 1 4 0,1 0-5 0,-1-3 0 0,2 2 3 16,-4-1-3-16,4 2 0 0,-2-4 0 0,-1 4 4 15,-1-2-1 1,1 0-3-16,-1-1-1 0,0 1-1 0,1 1-2 0,-5 1 6 16,4-1 0-16,-4 1 0 0,2-1-2 0,-3-1 5 15,3 4-7-15,-1-5 0 0,-2 4 1 0,0-2 1 16,1 1 1-16,-2-2 1 0,1 2-4 0,-2-2 0 15,2 1 0-15,-3 1 4 0,2-1-5 0,-1 1 1 16,-2 1 0-16,2 1 4 0,-2 1 0 0,4 10 2 16,-3-24-6-16,1 16 1 0,-3-4-4 0,5 12 4 0,-6-18 0 0,1 7-1 15,2 0-3-15,-1 1 2 0,-1 0 0 0,1-1 5 16,4 11 1-16,-11-17-10 0,5 10 5 0,0-4 2 16,2 4 4-16,-2 0-4 0,0-2-1 0,6 9-3 15,-19-16-4-15,7 6 10 0,-3-1-2 0,3 4 0 16,-2 0-1-16,1-6 1 0,1 4 1 0,-3 4-3 15,0-2 4-15,2-1 1 16,-1 4-4-16,2-2 0 0,2 3-1 0,-1-1-2 16,1-2 1-16,-2-2 4 0,3 5-5 0,9 3 7 15,-18-3-5-15,9-2 0 0,9 5 0 0,-18-2 2 16,18 2 0-16,-16-4 0 0,9 0-1 0,7 4-4 16,-20 0 3-16,10-2-2 0,10 2 4 0,-17-1 1 15,17 1-2-15,-22-4 1 0,13 4-1 0,9 0 2 16,-25-4-2-16,11 4 3 0,1-2-2 0,13 2 0 0,-29-3 0 0,18 3 0 15,11 0-1-15,-23 0 2 0,7-5 3 0,5 5-8 16,-4-3 5-16,15 3 0 0,-22-1-2 0,10 1 2 16,12 0-3-16,-21-2 0 0,8 2 1 0,-2-4 0 15,15 4-3-15,-21 4 6 0,21-4 1 0,-25-4-2 16,17 4-4-16,8 0 3 0,-19 4 0 0,19-4-3 16,-20 0 4-16,10 2 2 0,10-2-5 0,-19 1 5 0,10 2-3 0,9-3-2 15,-20 1 0-15,20-1 2 0,-19 0 1 0,10 0 2 16,-3 4-6-16,12-4 3 15,-18 0-3-15,18 0 0 0,-22 5 3 16,11-4 0-16,1 2-1 0,-2-2 2 0,0 2-1 16,-3-1-2-16,2 3-4 0,-2 0 4 0,1 1 2 0,1 0-1 15,-4 1 2-15,4-3-2 0,-2 4 1 16,0-2 1-16,0 3 1 0,2-1-8 0,-1 1 3 0,0 0 3 0,0 2 0 0,-1-1-1 16,-1 0-1-16,2 1-6 0,1-1-16 0,-2 2-14 15,3 1-17-15,-4 4-16 0,2-3-19 0,-4 4-24 16,3-8-26-16,-1 7-33 0,3-6-40 0,-1 2-234 15,4-2-483-15,-1 0 215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17.5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7190 3240 190 0,'0'0'178'0,"-6"-8"-10"0,6 8-8 0,0 0-9 15,0 0-11-15,0 0-13 0,0 0 0 0,0 0-7 16,0 0-10-16,0 0-7 0,0 0-11 0,0 0-7 16,0 0-9-16,0 0-10 0,0 0-3 0,0 0-6 0,0 0 0 15,0 0-2-15,0 0 3 0,0 0-5 16,27 0 5-16,-27 0 1 0,16 1 1 0,-16-1-4 15,25 0 0-15,-10 1-3 0,3-1 3 0,0 4-6 16,-1-4 2-16,3 0-3 0,0 0-3 0,-1 0-4 16,2 0 0-16,-2 0-2 0,7 0-2 0,-5-4-5 0,4 4 2 15,-6 0-6-15,1 0-1 0,-4 0-5 0,2 0 0 16,2 4-3-16,-3-4 1 0,0 0-5 0,-1 0-5 16,-1 0 1-16,0 0 2 0,-2 2-3 0,4-2-3 15,-8 1 1-15,-9-1 5 0,21 0-12 0,-11 0 6 16,-10 0 1-16,18 0-1 0,-8 3-4 0,-10-3 0 15,15 1-3-15,-15-1 0 0,14 0 4 0,-14 0-2 16,0 0 2-16,16-1-1 0,-16 1 1 0,0 0-3 16,14 0 3-16,-14 0-1 0,0 0-4 0,13-4 3 15,-13 4-2-15,0 0 2 0,11-2-2 0,-11 2 2 0,0 0 0 16,10-5 2-16,-10 5-5 16,0 0 1-16,13-2-2 0,-13 2 3 0,0 0-1 0,0 0 2 15,0 0 0-15,0 0 0 0,9-4-3 0,-9 4 0 0,0 0-3 16,0 0 1-16,0 0 1 0,0 0-6 0,0 0-8 15,0 0-9-15,0 0-9 0,0 0-12 0,0 0-17 16,0 0-16-16,0 0-13 0,0 0-17 0,0 0-17 16,0 0-19-16,0 0-23 0,-41 0-38 0,41 0-178 15,-20 4-412-15,20-4 182 0</inkml:trace>
  <inkml:trace contextRef="#ctx0" brushRef="#br0" timeOffset="589.99">7570 3245 53 0,'0'0'166'15,"0"0"-8"-15,0 0-12 0,0 0-3 0,0 0-11 16,0 0-8-16,0 0-2 0,0 0-4 0,0 0-5 0,0 0-11 0,0 0-4 16,0 0-5-16,0 0-6 15,0 0-8-15,0 0 9 0,0 0-3 0,-13 6 0 16,13-6-8-16,0 0-4 0,0 0-8 0,0 0 3 16,0 0-3-16,7 22-1 0,-7-22 1 0,0 0-3 15,8 13-8-15,-8-13 3 0,4 9-7 0,-1 0 0 16,-3-9-3-16,5 13-1 0,-5-13-2 0,1 15-1 0,2-5-4 15,-3-10-3-15,1 20-1 0,1-12 3 16,-2 3-7-16,0-11 4 0,0 25 1 0,0-16-3 16,0 6-4-16,-2-2-2 0,1 0 2 0,1 2-3 15,0-4 0-15,-3 4 3 0,3-15-3 0,0 20 2 16,3-6-3-16,-3-4 1 0,0 1-3 0,1 0 0 16,-1-11-2-16,0 22 0 0,3-14-4 0,-3 1 6 0,0-9-4 15,5 16-6-15,-4-5 1 0,2-4-1 0,-3-7-1 16,3 17 4-16,-3-17-3 0,5 13-1 0,-5-13-1 15,1 12-2-15,-1-12-7 0,2 12 8 0,-2-12-4 16,3 11 1-16,-3-11 1 0,1 8-4 0,-1-8-1 16,3 10 2-16,-3-10-2 0,0 0-3 0,3 12 6 15,-3-12-2-15,0 0 0 0,0 0 2 0,0 12-5 16,0-12-1-16,0 0 7 0,0 0-10 0,2 9 4 16,-2-9 4-16,0 0-3 0,0 0-5 0,0 0 5 15,0 0 0-15,0 0 1 0,0 0 3 0,0 0-7 16,0 13-13-16,0-13-14 0,0 0-12 0,0 0-27 15,0 0-37-15,0 0-47 0,0 0-63 0,0 0-321 16,0 0-579-16,0 0 255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9:35.26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0 283 82 0,'0'0'194'0,"0"0"-8"16,0 0-13-16,0 0-9 0,0 0-12 0,0 0-12 15,0 0-12-15,0 0-8 0,0 0-6 0,0 0-4 16,0 0-7-16,0 0-2 0,0 0-6 0,0 0-2 0,0 0 1 16,0 0-7-16,0 0-5 0,0 0-1 0,0 0-7 15,0 0-3 1,0 0-5-16,0 0-2 0,0 0-4 0,0 0-3 16,0 0-8-16,0 0-2 0,0 0-6 0,0 0 0 0,0 0-7 15,0 0-5-15,0 0-1 0,0 0-1 16,0 0-2-16,0 0 0 0,0 0-6 0,0 0-1 0,0 0-1 15,0 0-4-15,0 0-1 0,0 0-3 0,0 0 4 16,0 0-1-16,12-31-6 0,-12 31 5 16,3-12-4-16,-3 12 0 0,5-12-4 15,-5 12 6-15,7-12-9 0,-1 2 4 0,-1 1-1 0,-2 0-3 0,1 0 0 16,2 1 3-16,-2-2-3 0,1 0 4 0,2-1-2 16,-2-1 2-16,-2 1-4 0,3 3 2 0,-6 8-2 15,6-16 3-15,-5 9-3 0,-1 7 2 0,11-13-1 16,-10 6 2-16,-1 7-1 0,5-13 1 0,-5 13 1 15,7-11 3-15,-7 11-1 0,2-11 1 16,-2 11 2-16,4-7 1 0,-4 7 3 0,0 0-4 16,0 0 1-16,6-10 1 0,-6 10 1 0,0 0-1 15,0 0-1-15,3-7 4 0,-3 7 1 0,0 0-2 0,0 0-1 16,0 0 1-16,6-7 0 0,-6 7-3 0,0 0 1 16,0 0 0-16,0 0-3 0,0 0 6 0,0 0-4 15,0 0 0-15,0 0 3 0,0 0 0 0,0 0-5 16,0 0 8-16,0 0-4 0,0 0 7 0,0 0-4 0,0 0-4 15,0 0 4-15,0 0-4 0,0 0 2 0,0 0 1 16,0 0-4-16,0 0-2 0,0 0 1 0,0 0 1 0,0 0-2 16,0 0-2-16,0 0 3 0,0 0-3 0,0 0 3 15,0 0 0-15,0 0 5 0,0 0 4 0,0 0 0 16,0 0 1-16,0 0 1 0,0 0-4 0,0 0-8 16,0 0 12-16,0 0-4 15,-6 36-3-15,6-36 8 0,-1 12 5 0,1-12-11 16,-2 11 3-16,2-11 1 0,-4 11-2 0,4-11 3 15,-2 13-1-15,2-13 5 0,-4 14-6 0,4-14 3 16,-3 12-1-16,0-4 1 0,3-8 4 0,-3 15-2 16,3-15 4-16,-3 12-4 0,3-12 3 0,-2 15-1 15,1-8-1-15,1-7 0 0,-2 16-10 0,2-16 11 16,-3 14 1-16,2-5 0 0,1-9-4 0,0 15-2 0,0-15-3 0,-2 14 4 16,-1-4 1-16,3-10 0 0,0 14-3 0,0-14-1 15,0 17 1-15,0-17-1 0,0 16 6 0,0-16-4 16,3 13 9-16,-3-13-13 0,-3 14-5 0,3-14 4 15,0 13-2-15,0-13 9 0,3 12-16 0,-3-12 6 16,2 12 3-16,-2-12 6 0,4 9 0 0,-4-9-1 16,2 11-4-16,-2-11 5 0,0 11-10 0,0-11 1 0,1 9-1 0,-1-9-3 15,0 0 4-15,0 13 1 0,0-13 3 0,5 11 1 16,-5-11 6-16,0 0-12 0,0 12 0 0,0-12 6 0,0 0 0 16,1 12 4-16,-1-12-2 0,0 0 5 0,-4 14 1 15,4-14 0-15,0 0-2 0,0 0 7 16,3 13 1-16,-3-13-2 0,0 0-5 0,0 0 3 0,0 12-11 15,0-12 10-15,0 0 1 16,-3 12 1-16,3-12-4 0,0 0 0 16,-2 12 0-16,2-12-2 0,0 0-2 0,0 0-2 0,0 14-2 15,0-14 3-15,0 0-1 0,-3 8 7 0,3-8 0 16,0 0 5-16,0 0 2 0,0 0-4 0,3 17 1 16,-3-17-3-16,0 0 1 0,0 0-6 0,0 0 6 15,-1 13-2-15,1-13 0 0,0 0 1 0,0 14 3 16,0-14-1-16,0 0 2 0,0 0-5 0,0 17 1 0,0-17 1 15,0 0-9-15,0 0 2 0,1 8 0 0,-1-8-4 0,0 0 6 16,0 0-5-16,0 0 3 0,0 0 0 0,0 0 0 16,0 0 0-16,0 11 0 0,0-11 9 0,0 0-8 15,0 0 4-15,0 0-1 0,0 0 6 0,0 0 0 16,0 0-3-16,0 0 3 0,0 0-5 0,0 0 3 16,0 0-4-16,0 0-1 15,0 0-1-15,0 0-4 0,0 0-4 0,0 0 3 16,0 0-6-16,0 0 2 0,0 0-3 0,0 0-7 15,0 0-4-15,0 0-20 0,0 0-21 0,0 0-30 16,0 0-33-16,0 0-34 0,0 0-50 0,0 0-28 16,0 0-25-16,0 0-36 0,0 0-46 0,-13-27-48 15,13 27-73-15,0 0-285 0,0 0-789 0,0 0 349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24.15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7683 4141 86 0,'0'0'140'0,"0"0"-10"15,0 0 1-15,0 0-17 0,0 0 3 0,0 0-8 0,0 0-4 16,0 0-8-16,0 0-3 0,0 0-7 16,0 0-1-16,0 0-2 0,0 0-9 0,0 0-1 15,2-13-3-15,-2 13-7 0,0 0 3 0,0 0-6 0,0 0-6 16,0 0-3-16,0 0-3 0,0 0-2 0,0 0-4 15,0 0-6-15,0 0 4 0,0 0-6 16,0 0-3-16,-6-8-3 0,6 8-6 0,0 0 0 0,0 0-1 16,0 0-2-16,0 0-7 0,0 0-2 0,0 0-4 15,0 0 3-15,0 0-4 0,0 0 4 0,0 0-3 16,0 0 3-16,0 0-5 0,0 0 1 0,0 0-1 16,0 0 3-16,0 0-3 0,0 0 2 0,-7 27 4 15,7-27-2-15,0 0 1 0,0 0 1 0,-6 16-4 16,6-16 7-16,-2 9-6 0,2-9-1 0,0 0 1 15,-1 15 6-15,1-15-5 0,0 13-3 0,0-13 4 16,0 15 1-16,0-15 0 0,1 14 0 0,-1-14-2 0,0 14 2 16,0-14-4-16,-1 14 0 0,1-14 2 15,1 14 3-15,-1-14-3 0,-1 13 3 0,2-2-5 16,-1-11 6-16,0 14-4 0,0-4 2 0,0-10-3 0,-1 14 1 16,1-14 2-16,0 18 2 0,0-18 0 0,-2 17-1 15,2-17-5-15,0 17-1 0,2-9 2 0,-1 0-1 16,-1-8 1-16,0 15 4 0,0-15-6 0,2 16 1 15,-2-6 0-15,0-10 0 0,0 14-2 0,0-14 5 16,-2 14-3-16,1-4-2 0,1-10-2 0,0 14 2 16,0-14 0-16,-2 18 3 0,2-18-1 0,-4 17-3 15,2-10 2-15,2-7-2 0,0 17 1 0,0-17 1 16,-3 18-2-16,3-18 1 0,-1 16-1 0,1-16 1 16,0 16-2-16,0-8 3 0,0-8-1 0,-2 16 4 15,1-6-3-15,1-10-4 0,1 14 7 0,-1-14-4 16,0 17-2-16,0-6 4 0,0-11-3 0,-1 13-1 15,1-13 4-15,0 15-1 0,-3-7-1 0,3-8 1 16,-2 17-3-16,2-17 1 0,0 14-4 0,0-14 6 16,0 13-5-16,0-13 6 0,0 14-4 0,0-14-4 15,0 14 1-15,0-14 4 0,0 11 0 0,0-11 1 16,0 14 0-16,0-14-1 0,0 13-2 0,0-13 3 0,-1 13-2 16,1-13 1-16,0 0-1 0,0 16 1 0,0-16 0 15,-5 14 1-15,5-14-1 0,-1 10-1 16,1-10 1-16,-5 11-2 0,5-11 2 0,-1 11-2 0,1-11 1 15,-2 11 2-15,2-11-2 0,-3 12 1 0,3-12-2 16,-1 14 4-16,1-14-2 0,-6 14 0 0,4-9-1 16,2-5 4-16,0 0-3 0,-4 19 1 0,2-12-4 15,2-7 2-15,-1 11-1 0,1-11 2 0,-5 13-4 16,5-13 8-16,-1 11-8 0,1-11 6 0,-2 12-4 16,2-12 1-16,-3 16 2 0,3-16-1 0,-1 12-1 0,1-12 1 15,0 9-1-15,0-9 0 0,-2 13-2 16,2-13-1-16,0 0 3 0,-3 16 2 0,3-16 1 15,-1 15 1-15,1-15-4 0,-2 12 4 0,2-12-4 0,2 10 5 16,-2-10-2-16,0 0 0 0,0 15-1 0,0-15 5 16,0 13-6-16,0-13 5 0,1 11-6 0,-1-11 3 15,5 12-1-15,-5-12 0 0,0 0-2 0,0 13 0 16,0-13 0-16,0 10 1 0,0-10 0 0,1 15 2 16,-1-15-4-16,0 0 1 0,0 13 1 0,0-13 0 15,-1 13-1-15,1-13 0 0,0 11-2 0,0-11 4 0,1 10-2 16,-1-10-1-16,3 12-2 0,-3-12 3 15,-3 14 0-15,3-14-3 0,0 16 3 0,0-16-1 16,0 14-1-16,0-14 2 0,0 11 0 0,0-11 0 16,0 14-2-16,0-14 3 0,3 14 0 0,-3-14 1 15,0 10-3-15,0-10 4 0,0 14-1 0,0-14 1 16,0 14-4-16,0-14 3 0,0 0 2 0,-3 13-1 0,3-13 0 16,3 11-1-16,-3-11-1 0,0 0 6 0,0 0-4 15,2 14 3-15,-2-14-4 0,0 0 1 16,0 0 6-16,0 0 1 0,0 0 1 0,1 8 5 0,-1-8-1 15,0 0 1-15,0 0 1 0,0 0-6 0,0 0 0 16,0 0 1-16,0 0-1 0,0 0 0 0,0 0-12 16,0 0-19-16,0 0-23 0,0 0-41 0,0 0-54 15,0 0-51-15,0 0-109 0,0 0-192 0,-15-28-526 16,15 28 233-16</inkml:trace>
  <inkml:trace contextRef="#ctx0" brushRef="#br1" timeOffset="-155141.19">7964 4421 12 0,'0'0'163'0,"0"0"-9"0,0 0-2 0,0 0-7 15,0 0-10-15,0 0-6 0,0 0-3 0,0 0-17 16,0 0-4-16,0 0-6 0,-3-11-4 0,3 11-7 0,0 0-5 0,0 0-3 16,0 0-9-16,0 0-4 0,0 0-5 0,0 0-3 15,0 0-4-15,0 0-3 0,0 0-4 0,0 0 0 16,0 0-3-16,0 0-4 0,0 0-4 0,0 0 0 15,0 0-5-15,0 0 3 0,0 0-5 0,0 0 0 0,0 0-1 16,0 0 1-16,0 0 0 0,0 0 2 16,0 0-3-16,0 0 0 0,0 0 0 15,0 0 2-15,0 0 0 0,0 0-1 0,0 0 0 16,0 0 0-16,0 0 1 0,0 0-2 16,-8 24 1-16,8-24-1 0,0 0-1 0,-4 9 0 0,4-9-2 15,-6 7-2-15,6-7-1 0,0 0 0 0,-8 9-1 16,8-9 0-16,-4 10-4 0,4-10 3 0,0 0-3 15,-4 8 0-15,4-8-1 0,0 0-1 0,0 0 6 16,1 15-5-16,-1-15-2 0,0 0 2 0,3 9-1 0,-3-9 4 0,0 0-3 16,4 14-3-16,-4-14 2 0,5 8-2 0,-5-8-3 15,0 0-2-15,0 13 3 0,0-13 0 0,3 7-3 16,-3-7 2-16,0 0-5 0,0 13 3 0,0-13 0 16,0 0 0-16,0 11-4 0,0-11 5 0,0 0 3 15,0 0 0-15,-3 15-1 0,3-15-1 0,0 0 1 16,0 13-2-16,0-13 2 0,0 0-4 0,-6 13 1 0,6-13 2 0,0 0-2 15,-3 10 4-15,3-10-4 0,0 0 1 0,-1 11-3 16,1-11 1-16,-6 8-2 0,6-8 0 0,-3 8-1 16,3-8 2-16,-5 10-2 0,5-10-2 0,-1 10 1 15,1-10 1-15,0 0-3 0,-5 15 4 0,5-15-6 16,0 0 2-16,-3 11 0 0,3-11 1 0,0 0 1 0,-4 13-2 16,4-13 5-1,0 0-5-15,-2 11 3 0,2-11 0 0,0 0 1 16,0 0 0-16,-4 13-3 0,4-13 4 0,0 0 2 0,0 0 1 0,-2 10-3 15,2-10 1-15,0 0-12 0,0 0 11 0,0 0-3 16,-4 10 2-16,4-10-1 0,0 0 0 0,0 0 2 16,0 0 1-16,-2 11-3 0,2-11-4 0,0 0 5 15,-3 7-4-15,3-7 1 0,0 0 5 0,-6 10-6 16,6-10 1-16,0 0-1 0,0 0 0 0,0 14 0 0,0-14-2 16,0 0 4-16,0 0-7 0,-3 11 4 15,3-11-3-15,0 0 0 0,-1 11 2 0,1-11 2 16,-5 9-1-16,5-9 3 0,0 0 0 0,0 0-4 0,-1 15 0 15,1-15 3-15,-3 7-5 0,3-7 4 0,0 0 1 16,0 15-6-16,0-15 4 0,0 0 1 0,-3 11 0 16,3-11 1-16,0 0-3 15,0 0 1-15,-2 15 3 0,2-15 0 16,0 0-6-16,2 11 7 0,-2-11-7 0,0 0 3 0,0 0 0 16,0 0 2-16,4 14-4 0,-4-14-3 0,0 0 8 0,6 7-4 15,-6-7-1-15,0 0 2 0,2 10 8 0,-2-10-9 16,0 0-1-16,0 0 3 0,4 11 2 0,-4-11-8 15,0 0 6-15,0 0-1 0,2 11 0 0,-2-11 2 16,0 0-3-16,0 0 8 0,-2 13-13 0,2-13 8 0,0 0-2 16,3 8-2-16,-3-8-2 0,0 0 1 0,0 0 1 15,0 0-1-15,-1 17 4 0,1-17 1 0,0 0-3 16,1 7 2-16,-1-7-11 0,0 0 8 0,3 11 1 16,-3-11 2-16,0 0-3 0,0 0 0 0,0 0-4 15,-6 13 8-15,6-13-1 0,0 0 1 0,0 0-4 16,-3 13 4-16,3-13-6 15,0 0 8-15,-3 7-4 0,3-7 2 0,0 0-1 16,0 0-4-16,0 0 14 0,-6 13-15 0,6-13 2 16,0 0-1-16,-1 10 2 0,1-10-1 0,0 0 1 15,0 0 1-15,-6 8-2 0,6-8-2 0,0 0 5 16,0 0 3-16,0 0-5 0,-3 13-3 0,3-13-1 16,0 0 5-16,0 0 1 0,-2 10 5 0,2-10-9 15,0 0 6-15,0 0-1 0,-1 10 3 0,1-10 3 0,0 0-5 0,0 0 8 16,-2 11-9-16,2-11 1 0,0 0 1 0,0 0 3 15,0 0-5-15,3 13 8 0,-3-13-4 0,0 0-1 0,2 8-1 16,-2-8-2-16,0 0 4 0,0 0-2 16,3 10 7-16,-3-10 1 0,0 0-10 0,0 0 1 15,0 0 5-15,0 0-3 0,0 0 7 0,0 14-6 0,0-14-1 16,0 0-5-16,0 0 5 0,0 0 2 0,0 0-1 0,-3 15 5 16,3-15-2-16,0 0-7 0,0 0 7 0,0 0-7 0,-5 11-3 15,5-11 7-15,0 0-6 0,0 0 3 0,0 0-2 16,0 0 1-16,-3 12-3 0,3-12 4 0,0 0 3 15,0 0-5-15,0 0-2 0,0 0 3 0,0 0-2 16,5 15 7-16,-5-15-7 0,0 0-3 0,0 0 3 16,0 0 4-16,0 0-9 15,-2 13-1-15,2-13 10 0,0 0 0 0,0 0-3 16,0 0 2-16,0 0 1 0,0 13 0 0,0-13 0 16,0 0-6-16,0 0 3 0,0 0 4 0,2 11-1 15,-2-11 10-15,0 0-9 0,0 0-1 0,1 10 0 16,-1-10-7-16,0 0 5 0,6 8-2 0,-6-8 3 15,0 0 2-15,0 0-4 0,0 0 2 0,5 13-6 16,-5-13 9-16,0 0-5 0,3 10 4 0,-3-10 9 0,0 0-10 0,0 0-5 16,7 6-1-16,-7-6 12 0,0 0-10 0,0 0-5 15,11 6 3-15,-11-6 0 0,0 0 0 0,6 7 3 16,-6-7 0-16,0 0 1 0,0 0-6 0,6 4 1 16,-6-4 2-16,0 0 3 0,0 0-9 0,0 0 5 15,4 10-4-15,-4-10 3 0,0 0 1 0,6 9-8 16,-6-9 10-16,0 0-1 15,6 5-1-15,-6-5 2 0,0 0 0 0,0 0 1 16,0 0-1-16,5 7 0 0,-5-7 3 0,0 0 10 0,0 0 1 16,7 9 0-16,-7-9 14 0,0 0-14 0,2 9-7 15,-2-9 8-15,0 0 9 0,0 0-16 16,4 10 0-16,-4-10 7 0,0 0-7 0,0 0 9 0,0 0-4 16,0 0-4-16,0 0 3 0,0 0-1 0,0 0-4 15,0 0 0-15,0 0-1 0,0 0 3 0,0 0 0 0,0 0-5 0,0 0 1 16,0 0-1-16,0 0 4 0,-12 12-1 15,12-12-10-15,0 0 7 0,0 0-12 0,0 0-15 16,0 0-18-16,0 0-11 0,0 0-35 0,0 0-29 0,0 0-34 16,0 0-40-16,-13-26-47 0,13 26-55 0,-6-15-287 15,6 15-627-15,1-16 278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5:48:47.42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8657018-FD58-4A21-AD5B-DE1F2A24683C}" emma:medium="tactile" emma:mode="ink">
          <msink:context xmlns:msink="http://schemas.microsoft.com/ink/2010/main" type="writingRegion" rotatedBoundingBox="1006,953 33290,131 33627,13378 1343,14199"/>
        </emma:interpretation>
      </emma:emma>
    </inkml:annotationXML>
    <inkml:traceGroup>
      <inkml:annotationXML>
        <emma:emma xmlns:emma="http://www.w3.org/2003/04/emma" version="1.0">
          <emma:interpretation id="{C62580A4-E5CD-405A-8EFE-6601B293B4AB}" emma:medium="tactile" emma:mode="ink">
            <msink:context xmlns:msink="http://schemas.microsoft.com/ink/2010/main" type="paragraph" rotatedBoundingBox="4248,942 17557,531 17575,1119 4266,152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9EA5E00-4833-4CE6-8B6F-6F0849FC43C7}" emma:medium="tactile" emma:mode="ink">
              <msink:context xmlns:msink="http://schemas.microsoft.com/ink/2010/main" type="line" rotatedBoundingBox="4248,942 17557,531 17575,1119 4266,1529"/>
            </emma:interpretation>
          </emma:emma>
        </inkml:annotationXML>
        <inkml:traceGroup>
          <inkml:annotationXML>
            <emma:emma xmlns:emma="http://www.w3.org/2003/04/emma" version="1.0">
              <emma:interpretation id="{9FD23229-DBB0-43F2-A26D-6B5089AAF7E3}" emma:medium="tactile" emma:mode="ink">
                <msink:context xmlns:msink="http://schemas.microsoft.com/ink/2010/main" type="inkWord" rotatedBoundingBox="4250,1013 4409,1008 4423,1467 4264,1472"/>
              </emma:interpretation>
            </emma:emma>
          </inkml:annotationXML>
          <inkml:trace contextRef="#ctx0" brushRef="#br0">1 243 130 0,'6'5'197'0,"-6"-5"-17"15,0 0-9-15,0 0-14 0,0 0-12 0,0 0-4 16,0 0-6-16,0 0-6 0,0 0-9 0,0 0-5 16,0 0-12-16,0 0-10 0,0 0-4 0,8-13-15 15,-3 6-2-15,-5 7-6 0,9-16-4 0,-5 8-6 16,1-2-7-16,1 2-3 0,0 0-5 0,0-2-2 16,4-1-6-16,-5 1-2 0,5-4-5 0,-4 3-1 15,0 2-8-15,-4-2 4 0,5 0-3 0,-3 1-2 16,2-1 0-16,-3 1-2 0,2 3 0 0,-5 7-3 15,3-14 0-15,3 7 3 0,-6 7-2 0,1-10 4 0,-1 10 1 16,3-13-1-16,-3 13 5 0,0 0-1 0,0 0-1 16,0 0-2-16,2-9-7 0,-2 9 0 0,0 0 1 15,0 0-2-15,0 0-3 0,0 0-2 0,0 0 1 16,0 0 7-16,0 0 17 0,-5 43 3 0,4-28-2 16,1-2-5-16,0 5 1 0,-2-1 5 0,2 7 0 15,0-7 6-15,3 4-3 0,-3 4-4 0,0-8 1 16,3 1-1-16,-1 0-3 0,-1-2-5 0,2-1 3 15,-1 1-2-15,-1 0-7 0,1-2 4 0,1-5-2 16,-2 5-6-16,1-5 1 0,-2-9 1 0,3 16-1 16,-2-7-3-16,2 0-3 0,-3-9 2 0,3 12-11 15,-3-12-19-15,2 14-25 0,-2-7-24 0,0-7-28 16,1 15-32-16,-1-15-30 0,3 11-40 0,-3-11-54 16,0 0-162-16,-9 11-451 0,9-11 199 0</inkml:trace>
        </inkml:traceGroup>
        <inkml:traceGroup>
          <inkml:annotationXML>
            <emma:emma xmlns:emma="http://www.w3.org/2003/04/emma" version="1.0">
              <emma:interpretation id="{70CEAB6D-BA4C-449C-9275-9FCB5DE17842}" emma:medium="tactile" emma:mode="ink">
                <msink:context xmlns:msink="http://schemas.microsoft.com/ink/2010/main" type="inkWord" rotatedBoundingBox="6680,1007 7118,994 7131,1441 6694,1455"/>
              </emma:interpretation>
            </emma:emma>
          </inkml:annotationXML>
          <inkml:trace contextRef="#ctx0" brushRef="#br0" timeOffset="1080.01">2490 154 119 0,'0'0'199'15,"0"0"-10"-15,0 0-18 0,0 0-13 0,0 0-12 16,0 0-13-16,0 0-12 0,-14-22-11 0,14 22-7 15,0 0-13-15,0 0-6 0,0 0-10 0,0 0-4 16,0-16-10-16,0 16-6 0,0 0-4 0,3-10-6 16,-3 10-4-16,6-11-3 0,-1 4-6 0,1 0-4 15,0-3-3-15,-6 10-4 0,10-13-2 0,-1 6 1 16,-2-1-6-16,2-3 4 0,-1 4-3 0,1 2 0 16,-2-2-5-16,2 1 2 0,2 3-3 0,-11 3-2 15,15-7-3-15,-8 4-5 0,-7 3 6 0,13-1-4 0,-13 1-1 16,15 1 3-16,-15-1-2 0,14 8 0 0,-11 2-8 15,3 3 7-15,-3 1 3 0,0 1-1 16,-2 2 3-16,-2 5 3 0,-2 1-4 0,0 1 3 0,0 4-1 16,-3-7 1-16,-2 4-1 0,2-9 0 0,3 2 2 15,-4 0 1-15,1-1 1 0,0-2-2 0,-1-1-1 16,-2-2-2-16,0 3 1 0,1-4 1 0,2-1 2 16,-4 0 0-16,1 0-1 0,0-4-4 0,1 3 3 15,1-6 2-15,-5 7 0 0,5-6-5 0,-2 3 1 16,1-4 2-16,8-3 1 0,-15 8-1 0,9-5 5 15,6-3-6-15,0 0 1 0,-10 7 1 0,10-7 0 16,0 0-1-16,-12 3-1 0,12-3 1 0,0 0-1 16,0 0 4-16,0 0-1 0,-11 3 0 0,11-3-2 15,0 0-2-15,0 0-4 0,0 0-1 0,0 0 4 16,0 0-1-16,0 0 0 0,0 0-2 0,39-13 1 16,-19 10 0-16,-5 0-4 0,5-2 4 0,6 3 2 15,-1 1-6-15,2-6-1 0,-2 4 4 0,5-2 0 0,-4 3 3 16,-1 1-6-16,2-4 1 0,-5 4 3 15,-3 1-3-15,1 0-12 0,-7-4-13 0,1 4-14 16,-14 0-16-16,19 4-19 0,-19-4-21 0,12 1-18 0,-12-1-38 16,13 5-174-16,-13-5-355 0,0 0 157 0</inkml:trace>
        </inkml:traceGroup>
        <inkml:traceGroup>
          <inkml:annotationXML>
            <emma:emma xmlns:emma="http://www.w3.org/2003/04/emma" version="1.0">
              <emma:interpretation id="{7F15E1E6-8F8C-4B4B-8ADA-DB08D59CE383}" emma:medium="tactile" emma:mode="ink">
                <msink:context xmlns:msink="http://schemas.microsoft.com/ink/2010/main" type="inkWord" rotatedBoundingBox="9672,851 10156,836 10171,1321 9687,1336"/>
              </emma:interpretation>
            </emma:emma>
          </inkml:annotationXML>
          <inkml:trace contextRef="#ctx0" brushRef="#br0" timeOffset="2245.87">5481-52 103 0,'0'0'159'0,"0"0"-10"0,0 0-11 0,0 0-15 15,15-25-5-15,-15 25-10 0,9-9-10 16,-9 9-8-16,11-11-8 0,-2 6-3 0,-2 0-6 15,4 1-7-15,2-2-6 0,-1 1-3 0,4-1-8 0,1 0 1 16,-2-1-8-16,3 3-3 0,-2 0-13 0,-1-3 6 16,1 3-2-16,1 1-3 0,-5 2-7 0,-2 0 0 15,3-1-8-15,-13 2 4 0,20 0-7 0,-11 2 0 16,-9-2-4-16,13 2 0 0,-5 2 2 0,-8-4-1 16,6 11-2-16,-6-11 5 0,3 14-7 0,-3-14 5 15,-5 19 0-15,-1-8 2 0,0-4-5 0,0 3 3 16,-3 1-6-16,2-3 4 0,-4 5 2 0,-1-4-3 15,2 2 2-15,0-3-2 0,1-3-2 0,1 6 2 16,-4-4 0-16,6-2 0 0,6-5-1 0,-10 4 1 16,10-4-1-16,-9 9 1 0,9-9 1 0,-6 6 2 15,6-6-2-15,0 0 3 0,0 0-5 0,-5 8-2 16,5-8 0-16,0 0 2 0,0 0 0 0,0 0 2 16,0 0-2-16,0 0 2 0,0 0-2 0,0 0 3 0,29-1-4 15,-29 1-2-15,16-3 1 0,1 3 6 0,-4-2-6 16,0 0-2-16,4 0 2 0,-1 1 2 15,-2-2-3-15,-5 6-1 0,-9-3 0 0,22 0 1 16,-12 1-3-16,-10-1 3 0,18 4-3 0,-10-2 0 0,1 2-1 16,1 0 2-16,-2 2-1 0,-2 0 1 0,-6-6 0 15,9 14 1-15,-3-5 1 0,-5-1 5 0,2 1-6 16,3 2 0-16,-6-4 1 0,3 4 4 0,-3-11-1 16,0 24 3-16,-3-14 0 0,3 0 8 0,-6 1 0 15,2 2 7-15,-2-2-1 0,0 0 0 0,-3 0 1 16,-5-1 2-16,-2 2-8 0,-1-2-1 0,1 2 1 15,-6-3 0-15,-4 1-1 0,2 3-1 0,-2-5-4 16,0-2 0-16,-5-1-6 0,6 0-9 0,-5-1-9 16,10 0-1-16,1-3-4 0,-6-1-8 0,4 0-8 15,1-1-17-15,8-3-10 0,-4 2-4 0,6-2-19 16,1 1-11-16,9 3-16 0,-14-11-30 0,10 5-121 16,4 6-284-16,-2-16 127 0</inkml:trace>
        </inkml:traceGroup>
        <inkml:traceGroup>
          <inkml:annotationXML>
            <emma:emma xmlns:emma="http://www.w3.org/2003/04/emma" version="1.0">
              <emma:interpretation id="{E12DDD8E-AC94-4607-B664-D034DCC3AE39}" emma:medium="tactile" emma:mode="ink">
                <msink:context xmlns:msink="http://schemas.microsoft.com/ink/2010/main" type="inkWord" rotatedBoundingBox="12480,1186 14195,1133 14196,1168 12481,1221"/>
              </emma:interpretation>
            </emma:emma>
          </inkml:annotationXML>
          <inkml:trace contextRef="#ctx0" brushRef="#br0" timeOffset="3910.97">8852 168 95 0,'0'0'198'0,"0"0"-16"0,0 0-10 0,0 0-12 16,12-5-18-16,-12 5-10 0,0 0-10 0,0 0-15 15,0 0-10-15,0 0-9 0,9-6-9 0,-9 6-9 0,0 0-5 16,0 0-6-16,12 0-14 0,-12 0 0 0,0 0-8 16,0 0-16-16,19 4-19 0,-19-4-23 15,11 1-14-15,-11-1-19 0,13 6-14 0,-3-4-17 16,-10-2-4-16,20 0-33 0,-8 3-119 0,-3-1-261 0,-9-2 116 15</inkml:trace>
          <inkml:trace contextRef="#ctx0" brushRef="#br0" timeOffset="4093.62">9349 161 64 0,'0'0'105'15,"0"0"-10"-15,0 0-10 0,0 0-7 0,0 0-10 16,0 0-7-16,0 0-8 0,0 0-5 0,0 0-27 16,0 0-4-16,0 0-12 0,6 7-20 0,-6-7-43 15,0 0-47-15,0 0-113 0,0 0 50 0</inkml:trace>
          <inkml:trace contextRef="#ctx0" brushRef="#br0" timeOffset="4270.25">9820 163 161 0,'0'0'153'16,"19"-6"-15"-16,-10 6-15 0,-9 0-11 0,20-6-14 16,-9 5-22-16,-11 1-32 0,21-2-25 0,-12 1-34 15,-9 1-44-15,17-3-83 0,-17 3-153 0,13-1 67 16</inkml:trace>
          <inkml:trace contextRef="#ctx0" brushRef="#br0" timeOffset="3643.08">8224 209 174 0,'0'0'184'0,"0"0"-14"16,10-5-17-16,-10 5-8 0,0 0-17 0,0 0-13 16,6-8-6-16,-6 8-12 0,0 0-14 0,0 0-7 15,0 0-7-15,9-8-7 0,-9 8-9 0,0 0-3 0,0 0-10 16,0 0-3-16,14-2-10 0,-14 2-14 16,0 0-16-16,0 0-21 0,15 6-22 0,-15-6-28 15,0 0-19-15,12 4-165 0,-12-4-279 0,12 3 124 16</inkml:trace>
        </inkml:traceGroup>
        <inkml:traceGroup>
          <inkml:annotationXML>
            <emma:emma xmlns:emma="http://www.w3.org/2003/04/emma" version="1.0">
              <emma:interpretation id="{D5C9E42F-1B27-4E2F-87A8-23B2929631C0}" emma:medium="tactile" emma:mode="ink">
                <msink:context xmlns:msink="http://schemas.microsoft.com/ink/2010/main" type="inkWord" rotatedBoundingBox="16950,550 17557,531 17573,1056 16966,1075"/>
              </emma:interpretation>
            </emma:emma>
          </inkml:annotationXML>
          <inkml:trace contextRef="#ctx0" brushRef="#br0" timeOffset="5276.88">12807-380 68 0,'5'-7'177'0,"-5"7"-1"16,0 0-16-16,3-8-4 0,-3 8-15 0,0 0-11 15,0 0-18-15,0 0-13 0,0 0-14 0,0 0-10 16,0 0-6-16,0 0-11 0,0 0-5 0,0 0-3 0,0 0-3 16,0 0 0-16,0 0 4 0,-9 40 3 15,4-27-4-15,5 3-2 0,-6-3-6 0,2 1 1 16,-2 2-6-16,1-1 0 0,-1 1-5 0,5-1-4 0,-4 0-2 15,4 0-1-15,-5 0-2 0,4 0-1 0,1-2-5 16,-4 2 0-16,4-4-3 0,-4 4-1 16,2-2 2-16,-1 0-1 0,-1 0-3 0,4-1-3 0,1-12 1 15,-3 17 2-15,0-8 1 0,2 2-3 0,1-11-1 16,-2 17-8-16,-1-6-13 0,3-11-10 0,-3 16-10 16,2-7-13-16,1-9-17 0,-3 15-15 0,3-15-23 15,0 0-15-15,-2 13-22 0,2-13-28 0,-4 8-101 16,4-8-290-16,0 0 128 0</inkml:trace>
          <inkml:trace contextRef="#ctx0" brushRef="#br0" timeOffset="5686.47">12809-293 42 0,'0'0'146'0,"16"-1"-8"16,-16 1-3-16,16-1-16 0,-16 1-12 0,18 1-9 16,-18-1-5-16,18 1-2 0,-9 3-4 0,2 0-6 15,-4-1-10-15,0 4-2 0,1 0-6 0,-1 0-1 16,1 3-3-16,2 3-6 0,-1-2-5 0,2 0-3 15,-4 3-5-15,2-2-4 0,-1 1-5 0,3 0 3 16,-3 2-3-16,4-2-7 0,-2 1 0 0,4 4 0 16,-5-5-6-16,3-1 2 0,-2 1 0 0,5 1-4 15,-5-3-1-15,4-1-3 0,-1 1 1 0,1-1-3 16,2 0 1-16,-1-5-2 0,-3 4 0 0,1-1-1 16,2-5-10-16,-3 4-7 0,0-6-8 0,-1 4-10 15,-1-1-9-15,-1-2-2 0,-9-2-7 0,18 4 2 16,-18-4-6-16,13 0-13 0,-13 0-7 0,0 0-3 15,14-9-3-15,-14 9-8 0,0 0-6 0,6-10-19 16,-6 10-90-16,-3-11-215 0,3 11 95 0</inkml:trace>
          <inkml:trace contextRef="#ctx0" brushRef="#br0" timeOffset="6358.96">13232-468 78 0,'0'0'136'15,"0"0"10"-15,0 0-27 0,0 0-6 0,-7-7-8 16,7 7-8-16,0 0-10 0,0 0-8 0,0 0-1 15,0 0-13-15,0 0-8 0,0 0-12 0,0 0 0 16,0 0-12-16,0 0 0 0,0 0-6 0,0 0 3 16,0 0-4-16,0 0-1 0,0 0-6 0,0 0-5 15,0 0 10-15,0 0-7 0,0 0-1 0,0 0 0 0,0 36-6 16,0-36 10-16,-2 15 8 0,1-6 5 16,1-9-7-16,0 16-1 0,-3-7 1 0,3-9-1 15,-2 15-2-15,1-4-1 0,1-11-3 0,-3 16 1 0,6-5 3 16,-6 1-2-16,3-12 3 0,0 22-7 0,0-12 3 15,0 1-5-15,0-11 0 0,3 19-7 16,-3-4 2-16,1-5 3 0,4-1 1 0,-5 1-8 16,1 0 0-16,-1-10 8 0,3 19-8 0,0-8 3 0,-1-4-3 15,-2-7 2-15,4 16 2 0,-2-6-2 0,-2-10 0 16,3 14 2-16,-3-14-1 0,3 15 1 0,-3-15-4 16,1 13 8-16,1-6-3 0,-2-7 1 0,4 13 2 15,-4-13 1-15,3 12 1 0,-3-12 0 0,3 12-1 16,-3-12 1-16,1 11-4 0,-1-11 2 0,5 11-6 15,-5-11 5-15,6 8-5 0,-6-8 2 0,0 0-2 16,3 8 1-16,-3-8-5 0,0 0 3 0,4 11 2 16,-4-11-4-16,6 7-2 0,-6-7 3 0,5 8-6 15,-5-8-31-15,9 5-42 0,-9-5-48 0,0 0-60 16,1 13-143-16,-1-13-351 0,0 0 155 0</inkml:trace>
        </inkml:traceGroup>
      </inkml:traceGroup>
    </inkml:traceGroup>
    <inkml:traceGroup>
      <inkml:annotationXML>
        <emma:emma xmlns:emma="http://www.w3.org/2003/04/emma" version="1.0">
          <emma:interpretation id="{546C06C6-43C3-4C6E-B31D-F17F40FF0A98}" emma:medium="tactile" emma:mode="ink">
            <msink:context xmlns:msink="http://schemas.microsoft.com/ink/2010/main" type="paragraph" rotatedBoundingBox="1042,2635 33320,1566 33362,2846 1084,3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AFC622-5B59-4108-993A-6A175C2DC231}" emma:medium="tactile" emma:mode="ink">
              <msink:context xmlns:msink="http://schemas.microsoft.com/ink/2010/main" type="inkBullet" rotatedBoundingBox="1071,3538 1824,3513 1826,3567 1073,3592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9593.96">-3178 2583 36 0,'0'0'108'0,"2"-16"-15"0,-2 16 2 0,0 0-14 15,0 0 5-15,0 0-5 0,0 0-3 0,0 0-2 16,0 0-1-16,0 0-6 0,0 0 1 0,0 0-8 16,0 0 4-16,0 0 0 0,0 0-7 0,0 0 3 15,0 0-5-15,0 0 2 0,0 0-2 0,0 0-4 16,0 0 1-16,0 0-2 0,0 0 2 0,-8-6-6 16,8 6-1-16,0 0-2 0,0 0-4 0,0 0-1 15,0 0-10-15,0 0 2 0,0 0-5 0,0 0-15 0,0 0 12 16,0 0 2-16,0 0-3 0,0 0-4 15,0 0-4-15,0 0-4 0,0 0 3 0,0 0-1 16,0 0-4-16,0 0 0 0,0 0-2 0,0 0 4 0,0 0-5 16,0 0 1-16,29 1-2 0,-29-1-5 0,0 0 4 15,15 0-4-15,-15 0 2 0,0 0 1 16,18-1 0-16,-18 1 1 0,13 0 3 0,-13 0-1 0,0 0-2 16,18 0 0-16,-18 0 2 0,13-3-4 0,-13 3 4 15,14-4-3-15,-14 4 3 0,15-2 2 0,-15 2 5 16,19-4-1-16,-10 3 2 0,3 0 1 0,-12 1-1 15,15-6 0-15,-5 4-3 0,-10 2 3 0,17-3-3 16,-7-2-2-16,-10 5 2 0,14-2 0 0,-14 2-3 16,13-3-3-16,-13 3-2 0,13-2 2 0,-13 2 1 0,15-3-2 15,-15 3 2-15,12 0-6 0,-12 0 3 16,0 0-1-16,21 0-2 0,-21 0 6 0,14 3-3 16,-14-3 0-16,13 0 1 0,-13 0-2 0,18 0 1 15,-18 0-2-15,18-3 0 0,-18 3 4 0,16 0-4 16,-4 0 6-16,-12 0-6 0,19-1 6 0,-7-1-2 15,-12 2-1-15,17 0-1 0,-17 0-3 0,15-1-2 0,-5 2 5 16,-10-1 0-16,0 0-1 0,20 0-2 0,-20 0 3 16,13 0-2-16,-13 0 5 0,13 3-7 0,-13-3-2 15,9 0 4-15,-9 0 3 0,0 0-4 0,17 3 4 16,-17-3 1-16,10 4-2 0,-10-4 3 0,0 0-4 16,17 0 1-16,-17 0 0 0,0 0-3 0,15 1 3 15,-15-1 2-15,0 0-3 0,14 2 4 0,-14-2 0 16,11 0 1-16,-11 0 2 0,0 0-2 0,19 0 1 15,-19 0-1-15,15 0 2 0,-15 0-3 0,18 0 2 16,-18 0-1-16,15-2 4 0,-15 2-8 0,15-3 5 16,-15 3-3-16,13 2 2 0,-13-2-5 0,0 0 2 15,14 0 1-15,-14 0 0 0,0 0-4 0,0 0 3 16,13 0-4-16,-13 0 5 0,0 0-1 0,0 0 0 16,0 0 1-16,0 0-2 0,0 0-3 0,0 0 7 0,12-4 1 15,-12 4 0-15,0 0 0 0,0 0 3 16,0 0 1-16,0 0-1 0,0 0-1 0,0 0 1 0,0 0-3 15,0 0 0-15,0 0-3 0,0 0-2 0,0 0 3 16,0 0-15-16,0 0-24 0,0 0-18 0,0 0-28 16,0 0-22-16,0 0-23 0,0 0-28 0,0 0-31 15,-33 17-164-15,33-17-375 0,0 0 166 0</inkml:trace>
      </inkml:traceGroup>
      <inkml:traceGroup>
        <inkml:annotationXML>
          <emma:emma xmlns:emma="http://www.w3.org/2003/04/emma" version="1.0">
            <emma:interpretation id="{1D827D64-6D74-4F41-B509-E1D25EA9E48C}" emma:medium="tactile" emma:mode="ink">
              <msink:context xmlns:msink="http://schemas.microsoft.com/ink/2010/main" type="line" rotatedBoundingBox="2369,2591 33320,1566 33362,2846 2412,3871"/>
            </emma:interpretation>
          </emma:emma>
        </inkml:annotationXML>
        <inkml:traceGroup>
          <inkml:annotationXML>
            <emma:emma xmlns:emma="http://www.w3.org/2003/04/emma" version="1.0">
              <emma:interpretation id="{158352FE-E6AD-41A1-802B-3D18E4A7BB18}" emma:medium="tactile" emma:mode="ink">
                <msink:context xmlns:msink="http://schemas.microsoft.com/ink/2010/main" type="inkWord" rotatedBoundingBox="2375,2768 4534,2697 4562,3516 2402,3587"/>
              </emma:interpretation>
            </emma:emma>
          </inkml:annotationXML>
          <inkml:trace contextRef="#ctx0" brushRef="#br0" timeOffset="21900.3">-1638 2141 64 0,'0'0'157'15,"0"0"-10"-15,0 0-9 0,7-9-5 0,-7 9-5 0,6-7-11 16,-6 7-2-16,4-6-11 0,-4 6 1 0,0 0-5 16,6-15-3-16,-6 15-3 0,6-6-7 0,-6 6-2 15,0 0-8-15,5-12-4 0,-5 12-7 0,0 0 1 16,0 0-7-16,1-13-2 0,-1 13-9 0,0 0-1 16,0 0-4-16,0 0-5 0,0 0-5 0,-9-11-6 15,9 11-4-15,0 0 0 0,-12-3-2 0,12 3-5 16,0 0-5-16,-20 1 4 0,20-1-4 0,-20 7-4 15,7-3 1-15,-1 3-1 0,1-1-4 0,-3 4 4 16,5-2-3-16,-7 0 0 0,5 3-2 0,-1 0 3 16,2-2-6-16,0 2 5 0,2 1-4 0,0 2 2 15,2 4-3-15,-4-5 3 0,8 2-1 0,-2 2 0 16,0 0-4-16,4 1 4 0,-1-1-2 0,3-3 2 0,-1 4 0 16,1-1-1-16,7 3-1 0,-2-2 4 0,1-1-9 15,1-1 8-15,1 1 0 0,1-4 1 0,1 1-4 16,9 4 2-16,-5-5 2 0,2 3-2 0,1-4 2 15,-1-1-3-15,8-2 4 0,-5-2 0 0,4 1 0 16,2 0-6-16,-3-2 0 0,1-5 3 0,-1 0-2 16,5-1 1-16,-8 0-2 0,2 0-1 0,-3-1 1 15,2 0-2-15,-4-3-3 0,3 1 0 0,-2 1-3 16,1-2 6-16,-2 0-4 0,-1-3-5 0,3 4 9 16,-3-1-4-16,-2-2 2 0,5 1 2 0,-3-1 0 0,0 1 1 15,1-1-1-15,-1 4-1 0,-3-3 0 16,-1 3 0-16,-1-1-1 0,-10 3 0 0,21-2 2 15,-9 2-1-15,-2 1 0 0,-10-1 3 0,23 1-4 16,-14-1 5-16,3 3-3 0,-1-1 5 0,3-2-3 16,1 4 0-16,-3-4-1 0,-12 0 1 0,21 1 1 15,-6 0 3-15,-2-2-2 0,3 1 5 0,-2 0-6 16,-1 0 0-16,-2-1 0 0,5-3 2 0,-1 4 0 0,-3-5 1 16,-12 5-3-16,25-5 1 0,-16 1 0 15,5-2 0-15,-2 0-1 0,1 1-2 0,0-2 1 0,-1-2 4 16,-1 1-3-16,-1 3 3 0,1-3-1 0,-5 3-2 15,0-4 5-15,0 1-1 0,-6 8-6 0,7-16 1 16,-3 7-2-16,-2 0 0 0,-2 9 1 0,4-19 3 16,-4 19-5-16,-3-14-2 0,3 14-2 0,-4-18-1 15,-1 7 0-15,0 2 1 0,-3 1 2 0,2 2-3 16,-1-1 0-16,7 7 1 0,-21-11 1 0,9 10 3 16,-3-1-3-16,-1 2-2 0,-1-4 1 0,-2 4 4 15,1 0 2-15,1 5 2 0,-2-4-1 0,1 0-3 16,0 3 4-16,0 1 0 0,0 1 3 0,1-3-1 15,2 3 3-15,-3 0-3 0,4 3 1 0,1-6 0 16,2 4-3-16,0 0 0 0,0 1 2 0,2-1 4 16,2-1 1-16,1 3 1 0,0 0-2 0,0-2 1 15,0 1-5-15,3 1 0 0,3-9 3 0,-6 15-3 0,4-5 3 16,2-10-2-16,0 17-1 0,0-17 1 0,3 17 6 16,-1-10-6-16,-2-7-1 0,10 17 0 15,-4-12 2-15,2 2-1 0,-1-1-1 0,1-1 0 16,2 1 3-16,1-4-3 0,5-1 2 0,-1 3 2 0,3-4-5 15,-2 0 2-15,1-1-5 0,-1-2 4 0,5 0-5 16,-2-1 0-16,7-6-3 0,-1 4-1 0,-3-4-2 16,2-1-2-16,3 1 0 0,-9 1-2 0,-2-2 2 15,11-1-1-15,-2 1-1 0,-4 0 0 0,-6 2 4 16,2-2-3-16,-2 2 2 0,-2-1 1 0,-1 2 1 16,-3 0 4-16,-2 0-1 0,-1 0 3 0,-6 8 2 15,11-13-2-15,-8 10 8 0,-3 3 4 0,9-9 6 16,-9 9-3-16,0 0 0 0,0 0 4 0,4-8-1 15,-4 8-3-15,0 0-5 0,0 0-2 0,0 0-2 16,0 0 3-16,0 0-3 0,0 0 0 0,0 0-3 16,0 0-1-16,0 0 3 0,9 23-9 0,-9-23 6 15,0 15 4-15,2-4-1 0,-2-11 3 0,1 15-7 0,1-4 3 16,1-2-2-16,-2 2 2 0,-1-11-1 0,5 12-1 16,-1-5 2-16,-4-7-2 0,9 14 0 15,-6-10 3-15,-3-4 1 0,12 7-3 0,-5-3 6 0,-7-4-9 16,18 0 4-16,-9 2 1 0,-9-2 0 0,21-2 1 15,-5-4 2-15,-2 5-4 0,1-3-1 0,-2-2 1 16,-2-1-1-16,2 0 2 0,1 2 1 0,-6-1-3 16,4-4 0-16,-3 3 2 0,-1 2-8 0,1-1 7 15,-5-2-1-15,-4 8-2 0,14-8 3 0,-8 5-2 16,-6 3-3-16,12-10 3 0,-12 10 0 0,7-3-9 0,-7 3 10 16,10-7-3-16,-10 7 3 0,0 0-3 15,14-1-4-15,-14 1 3 0,0 0 1 0,15-2-2 16,-15 2 3-16,0 0 1 0,15 7-3 0,-9-1 2 15,-6-6-2-15,10 10 3 0,-7-5 2 0,-3-5-2 16,11 9-1-16,-9-4 5 0,-2-5-5 0,8 8 2 16,-2-3 0-16,-6-5-1 0,7 9 0 0,-7-9 2 15,9 4-3-15,-9-4 4 0,9 4-1 0,-9-4-3 0,0 0 1 16,20-4-1-16,-20 4-8 0,18-9 6 0,-11 5-17 16,2-1 14-16,4-3-3 0,1-1 1 0,-1 0-3 15,4-2 2-15,-4 4-1 0,0-6 1 0,1 2-1 16,1 0 0-16,0 1 2 0,-3-4-2 0,1 5 5 15,1-3 0-15,-3 2 3 0,-2 3-2 0,3 1-1 16,-1-1 1-16,-2 3 3 0,0 1 4 0,3-1 1 16,-2 2 2-16,-10 2 0 0,21 0 2 0,-12-2 0 15,-9 2 3-15,25 7-3 0,-13-3-2 0,-1 3 3 16,1 3-3-16,-1 1-2 0,1 2 0 0,-1-1 1 0,1-1 0 16,-2 4-9-16,-1-4-24 0,2 3-25 15,-4 1-24-15,-1-2-35 0,1 0-43 0,-4-2-174 16,0-4-356-16,-3-7 158 0</inkml:trace>
          <inkml:trace contextRef="#ctx0" brushRef="#br0" timeOffset="11169.06">263 1689 81 0,'0'0'90'0,"0"0"-22"15,0 0-7-15,0 0-12 0,0 0-7 0,0 0-13 16,0 0-13-16,0 0-25 0,0 0-25 0,0 0-32 15,0 0-71-15,0 0 32 0</inkml:trace>
        </inkml:traceGroup>
        <inkml:traceGroup>
          <inkml:annotationXML>
            <emma:emma xmlns:emma="http://www.w3.org/2003/04/emma" version="1.0">
              <emma:interpretation id="{9225BBFF-29E1-429F-917C-6D82825E7FD5}" emma:medium="tactile" emma:mode="ink">
                <msink:context xmlns:msink="http://schemas.microsoft.com/ink/2010/main" type="inkWord" rotatedBoundingBox="5196,2975 7190,2909 7201,3244 5207,3310"/>
              </emma:interpretation>
            </emma:emma>
          </inkml:annotationXML>
          <inkml:trace contextRef="#ctx0" brushRef="#br0" timeOffset="22906.97">946 2126 132 0,'0'0'220'16,"0"0"-14"-16,0 0-21 0,0 0-19 0,0 0-17 15,0 0-19-15,0 0-9 0,0 0-14 0,0 0-9 16,0 0-13-16,0 0-7 0,0 0-8 0,0 31-12 15,0-31 1-15,6 15-6 0,-1-9-6 0,-2 4-5 16,2-1-4-16,1 3 1 0,0 0-6 0,3-1-1 16,0-4-4-16,-1-1-5 0,4 5 0 0,1-2 0 15,-1-4 0-15,0 1-2 0,0 1-7 0,3-3 3 0,-2 2-1 16,1-5-2-16,-1 1-2 0,-1-4-2 0,-12 2 2 16,22-1-3-16,-5-3-9 0,-5 1 5 0,1-5-4 15,1 0 1-15,-5 0-2 0,2-2 0 16,1-1-1-16,-1 0-6 0,1-2 2 0,-5 2 0 0,5-3 3 15,-4 4 1-15,4-4-4 0,-8 2-2 0,3 2 0 16,1 0 2-16,-7 4 5 0,-1 6-3 0,8-15 3 16,-8 15 3-16,7-7 4 0,-7 7 3 0,0 0-7 15,6-10 0-15,-6 10-8 0,0 0 7 0,0 0-1 16,6-4 1-16,-6 4-2 0,0 0-3 0,0 0 0 0,0 0-1 16,18 16 3-16,-12-6 1 0,-3-4 2 15,3 1 1-15,2 1-3 0,-3 2 0 0,7-2 1 16,-4 0-5-16,4 3 8 0,-3 1 3 0,3-1-6 15,-5-3 1-15,8 3 1 0,-9-4 0 0,7 0-1 16,-1-2 2-16,-4-3 1 0,5-2-2 0,-2 4 2 16,1-4-4-16,-12 0 1 0,21 2 1 0,-10-4-3 15,-11 2 2-15,23-4-4 0,-16 1 0 0,5-5-4 0,-3-1 1 16,5-2 0-16,-4 4-4 0,-1-6-5 0,1 1-4 16,-1-2 3-16,-1 2 0 0,2 0-4 15,-1-2 4-15,2 3 1 0,-5-2-1 0,3 2 3 0,-5 4 2 16,0-4-1-16,-4 11 7 0,8-7 2 0,-8 7 0 15,4-11-1-15,-4 11 0 0,0 0-3 0,0 0-2 16,2-8 3-16,-2 8 1 0,0 0 1 0,0 0 0 16,0 0 5-16,0 0-2 0,10 23 2 0,-10-23 0 15,6 10 1-15,-3 0 6 0,0-3 1 0,0 0 0 16,5 1-3-16,-4 0 7 0,8 0 1 0,2-1 1 16,-1-1 1-16,3-1-2 0,4 1 2 0,2-1-1 15,3-5-2-15,4 2 3 0,-2-2-1 0,1 0-4 16,5 0-1-16,0-5 0 0,2 1-1 0,-2-5 1 0,-1 4-4 15,6-3 4-15,-8 1-14 0,-4-2-2 16,12-6-10-16,-8 2-11 0,-5 2 0 0,-2-3 1 0,-1 2-2 16,-2-3 5-16,-5 7-4 0,-1-5 10 0,-3 3-2 15,-5 2 7-15,0-2 0 0,1 1 2 0,-7 0 2 16,0 9 7-16,0-16 1 0,0 16-2 0,-10-15 1 16,1 11 0-16,-2-1 6 0,-6 3-3 0,-1-1 6 15,0 1 2-15,-3 4-3 0,-2-2 0 0,4 3 0 16,0-1 0-16,-1 3 3 0,4 1-4 0,0 1 1 15,2 1-4-15,2 1 2 0,-1 0-2 0,7-2 1 16,-2 3-1-16,5-2 0 0,3-8-2 0,2 17 2 16,-2-17 0-16,12 20 5 0,-5-9-1 0,11-5 0 15,4 2 5-15,8-2 4 0,0-1 4 0,12 1 5 0,9-2 2 16,-5-3 0-16,3 1-4 0,2 2 0 0,1-4-4 16,-7 0-2-16,1 0-2 0,-4 2-5 15,-4-4-25-15,-8 2-36 0,-3 2-32 0,1-2-40 0,-2-2-61 16,-13 2-178-16,4-4-389 0,-5 1 173 0</inkml:trace>
        </inkml:traceGroup>
        <inkml:traceGroup>
          <inkml:annotationXML>
            <emma:emma xmlns:emma="http://www.w3.org/2003/04/emma" version="1.0">
              <emma:interpretation id="{286D36A5-3042-40CE-91BA-0532B647095A}" emma:medium="tactile" emma:mode="ink">
                <msink:context xmlns:msink="http://schemas.microsoft.com/ink/2010/main" type="inkWord" rotatedBoundingBox="8370,2699 10292,2636 10307,3071 8384,3135"/>
              </emma:interpretation>
            </emma:emma>
          </inkml:annotationXML>
          <inkml:trace contextRef="#ctx0" brushRef="#br0" timeOffset="23798.06">4145 1856 157 0,'0'0'175'0,"0"0"-12"0,0 0 1 15,9-8-4-15,-9 8-7 0,0 0-8 16,0 0-12-16,0 0-7 0,0 0-16 0,0 0-10 16,0 0-7-16,0 0-7 0,0 0 2 0,0 0-2 0,-12 34-9 15,9-22-7-15,-1 4-5 0,-2 0-6 0,6 1-9 16,-3-1-2-16,0 1-3 0,3-1-8 0,3 0 0 15,0 2-3-15,3-3-4 0,-2-1-1 0,2 3-3 16,-3-10-4-16,5 6 3 0,0-5-2 16,3-2-3-16,4-1-1 0,-2 1-1 0,7-2-4 15,-7-3 1-15,6-1-3 0,1-5 4 0,-1 4-2 0,4-4-2 16,-4-2 0-16,0 2 1 0,-5-5-3 0,2 3-2 16,-2-3-1-16,1-1 0 0,-2-6-2 0,-3 5 0 15,2-8-3-15,-4 5-5 0,1-1 1 0,-6 1-1 16,4 1 2-16,-4-1 3 0,3 1-5 0,-3 1 3 15,-3 2 0-15,0 11 0 0,5-17-1 0,-5 10 3 16,0 7-1-16,6-11-3 0,-6 11-6 0,0 0 4 0,0 0-1 16,0 0-1-16,0 0 3 0,0 0-1 15,0 0-1-15,0 0 2 0,0 0-1 0,0 0 1 16,0 42-3-16,3-28 1 0,0 3 2 0,0-4 1 0,1 3 1 16,-4-2 4-16,3 1-9 0,3-2 9 0,0 2-6 15,-2-2-2-15,-1-1-12 0,3-3-16 0,0 0-17 16,-3-1-25-16,2-1-22 0,-5-7-38 0,9 11-19 15,-9-11-210-15,10 1-395 0,-10-1 175 0</inkml:trace>
          <inkml:trace contextRef="#ctx0" brushRef="#br0" timeOffset="24579.47">5164 1676 150 0,'-11'-8'201'0,"11"8"-15"16,-13-6-18-16,13 6-18 0,-17-4-17 0,17 4-11 0,-16 0-9 15,16 0-10-15,-22 5-14 0,10-3-4 16,-2 5-8-16,4 0-7 0,-2 3-5 0,2-2-6 0,-1 4-13 16,-1-1 1-16,6 0-6 0,-1 2 0 0,4 0-4 15,-5 0-8-15,7 0 2 0,-1-1-7 0,2 5 0 16,2-5-4-16,1 1 3 0,0-2-8 0,3 1 0 15,-3-1 3-15,7 3-4 0,-1-3-2 0,2 2-2 16,-1-4 0-16,-1 2-2 0,7 0 0 0,-4-2 0 16,2 0-2-16,-4-2 0 0,-1 2 2 0,-1-3-2 15,0 0-2-15,1 1 0 0,-4 1-1 0,1-2 3 16,0 3-2-16,-6-9-2 0,4 9 3 0,-1-2 1 0,-3-7 0 16,0 0 1-16,3 14 0 0,-3-14 2 15,0 0-5-15,-7 10 2 0,7-10-1 0,0 0 0 16,-12 8 1-16,6-5-3 0,6-3 3 0,0 0 0 0,-11 6-1 15,11-6 1-15,0 0-6 0,0 0 5 0,0 0-4 16,-8 5 3-16,8-5 0 0,0 0-3 16,0 0-2-16,0 0 1 0,0 0-3 0,0 0 3 0,0 0 1 15,31-14-2-15,-21 10 2 0,4-1 0 0,2-1-4 16,-1-1 2-16,9 1 3 0,-2-1-3 0,4-4-1 16,0 4 3-16,3-4-2 0,1 4 2 0,-2-1-2 15,0-1 2-15,2 2-1 0,-6-2-4 0,1-2 5 16,1 3-4-16,1 0 6 0,-5-2-3 0,-6 3-2 15,7-4 2-15,-7 2-4 0,0-1-2 0,-2-1-1 16,-2 0 3-16,0 2-2 0,-5-2 4 0,5-1-1 16,-7 5 2-16,-2-3-5 0,3 1 1 0,-6 9 3 15,3-16-2-15,-3 8-1 0,0 8 2 0,-2-14-2 0,2 14 1 16,-7-15 2-16,7 15 1 0,-14-5-4 16,5 1 0-16,9 4 3 0,-22-6-2 0,8 6 1 15,-2 3-1-15,1-2 1 0,0-1 2 0,0 4-1 0,-4 1 4 16,6 0 2-16,-7-1-2 0,7 4 3 0,-7 1-1 15,11-2 0-15,-4 4-4 0,1 2 3 0,-1-2-3 16,5 2 3-16,-2-1-3 0,4 1 3 0,0 4 0 16,3-4-1-16,3 3-4 0,0-3 5 0,0 1-3 15,3 0 3-15,6 0-2 0,-2-3 3 0,7 0-2 16,2-1 5-16,6-2 0 0,4-1 5 0,4-1 5 16,8-3 3-16,4 1 0 0,0-1-2 0,0-2 0 15,-1-1 0-15,-8 0 1 0,6-1-3 0,-12-2-2 16,3 2-5-16,1 1 5 0,-4-3-8 0,-2 0 2 15,-5 3-7-15,-1-5-12 0,-6 3-16 0,-1-1-17 16,-4 2-21-16,-8 1-19 0,16 0-21 0,-16 0-36 16,0 0-42-16,0 0-135 0,0 0-345 0,0 0 152 0</inkml:trace>
        </inkml:traceGroup>
        <inkml:traceGroup>
          <inkml:annotationXML>
            <emma:emma xmlns:emma="http://www.w3.org/2003/04/emma" version="1.0">
              <emma:interpretation id="{FA36A64D-E5F1-4CAA-A0FB-7EE92F7E55AA}" emma:medium="tactile" emma:mode="ink">
                <msink:context xmlns:msink="http://schemas.microsoft.com/ink/2010/main" type="inkWord" rotatedBoundingBox="11653,2283 18623,2053 18648,2831 11679,3062"/>
              </emma:interpretation>
            </emma:emma>
          </inkml:annotationXML>
          <inkml:trace contextRef="#ctx0" brushRef="#br0" timeOffset="26379.55">7756 1263 42 0,'0'0'166'0,"0"0"-10"16,0 0-13-16,0 0-9 0,0 0-5 0,-3 37-9 0,0-22-8 15,-2 1-8-15,2 4-6 0,3 4-4 16,-4 0-8-16,4 1-9 0,0 3-6 0,0-1 0 0,4 6-5 16,1-2-8-16,-1-6-3 15,4 3-9-15,-1-3-1 0,-1 1-1 0,5-1-2 0,-4 0-1 0,1-1-2 16,-1-1-6-16,-1-7 0 0,-2 1-1 0,1 1-7 16,-1-1-1-16,1-3 1 0,-1 3-4 0,-1-4-3 15,0 1 1-15,-4-3-5 0,2-1 2 0,-1-10-3 16,0 15-1-16,0-15 1 0,-1 17 1 0,1-17-4 15,1 11 5-15,-1-11-7 0,0 0 1 0,0 0 4 16,-3 14 4-16,3-14-2 0,0 0-2 0,-7 6 2 16,7-6-1-16,0 0-3 0,0 0 4 0,0 0-7 15,-20-5 2-15,20 5 2 0,-11-11-6 0,11 11-1 16,-14-15 0-16,7 8-1 0,-5-3 0 0,3 0-2 16,-5 1-4-16,-1 0 1 0,2-1 5 0,-2 3-8 15,0 1-4-15,-1 5 8 0,-2-5-3 0,0 2 3 0,-1 3 1 16,-2 2-2-16,1 0-1 0,1 2-2 15,1-1 3-15,0 3-1 0,0 0-3 0,5-1 1 0,-1 3 1 16,1 3 0-16,1-4 0 0,3 3-1 0,2-2 1 16,2 2 1-16,1-1 5 0,4-8-4 15,-3 21 3-15,6-10-4 0,-3-11 3 0,9 20 1 0,-2-12-4 16,7 3 2-16,0-4 2 0,1 1 1 0,8-3-2 16,1 2-1-16,5-3 4 0,0-2-2 0,-1-2 1 15,12 1-3-15,-8-4 1 0,-1 2-1 0,-1-3 1 16,1-2-5-16,0 1-9 0,-2 0-2 0,2-3-8 15,-7-2-5-15,3-1 1 0,-2 1-5 0,-1-4-2 16,-5 6 4-16,-4-3 1 0,-1-1 2 0,-2 0 1 0,-2 1 7 16,-1-2 4-16,0 0-2 0,1 1 6 15,-7 0 8-15,3 1 8 0,0 3 6 16,-3 2 7-16,-3 6 1 0,6-14 6 0,-6 14-2 0,5-10 2 16,-5 10-7-16,0 0 0 0,6-11-4 0,-6 11-4 0,0 0-1 15,0 0-6-15,0 0 5 0,0 0-3 0,0 0 0 16,0 0-1-16,10 24 1 0,-7-13 1 15,-3-11 2-15,6 21 1 0,0-7 4 0,-1-4 2 0,1 5-5 16,0-2 1-16,1 1-1 0,-3-2 2 0,4 3-3 16,-4-4-1-16,-1-1 2 0,2 0-2 0,-2 0-1 15,0-1-1-15,0-1 4 0,-3-8-18 0,4 13-19 16,-4-13-19-16,2 12-24 0,-2-12-21 16,0 0-27-16,-2 12-43 0,2-12-179 0,0 0-367 0,0 0 163 15</inkml:trace>
          <inkml:trace contextRef="#ctx0" brushRef="#br0" timeOffset="26571.54">8163 1512 29 0,'0'0'204'0,"-6"-10"-16"0,6 10-25 0,-3-11-23 16,3 11-29-16,0 0-1 0,-5-8-23 0,5 8-13 15,0 0-21-15,0 0-19 0,0 0-31 0,0 0-9 0,26 20-17 16,-19-13-29-16,7 0-58 0,-5 5-58 0,1-4-181 16,5 3 80-16</inkml:trace>
          <inkml:trace contextRef="#ctx0" brushRef="#br0" timeOffset="27046.76">8503 1775 87 0,'6'5'179'15,"-6"-5"-11"-15,0 0-11 0,6 10-12 0,-6-10-11 16,6 11-11-16,-2-6-14 0,-4-5-4 0,8 13-4 16,-5-8-15-16,3 3-5 0,0-1-8 0,0-1-3 15,0 3-7-15,-6-9-2 0,12 10-6 0,-8-3-5 16,2 0-5-16,-6-7-6 0,12 9 0 0,-6-4-2 16,-6-5 0-16,13 10-6 0,-5-7-1 0,-8-3-7 15,13 7 1-15,-13-7-1 0,12 1-2 0,-12-1-1 16,15 0-1-16,-15 0-2 0,15-8 1 0,-5 2 1 15,-1-2 7-15,2-2 3 0,-2-4-3 0,1 2 0 16,-1-3 0-16,3-6-2 0,-3 1-4 0,1-2 0 16,-2 5-4-16,1 3-1 0,0-3-1 0,-2 1 3 0,1 0-5 15,-1 5 0-15,-1 0-5 0,2-1-1 16,-4 4-3-16,2 0 2 0,-2 1-2 0,-4 7 0 0,12-8-1 16,-12 8 1-16,14-5-3 0,-14 5 0 0,18 0 0 15,-18 0-3-15,15 6 0 0,-5-2 0 0,-2 0 0 16,0 2 3-16,0 0-2 0,-1 3-2 0,4-2 3 15,-5 0 0-15,6 3-3 0,-3-1 3 0,-2 0 4 16,4 1-6-16,-7-3-3 0,5 1 6 0,-2-1-4 16,-1 3 0-16,2-3 3 0,-2 0 1 0,0 3-1 15,1-3 1-15,-4 0 0 0,2 3-1 0,1-3-3 16,-6-7 7-16,7 13-3 0,-2-8 0 0,-5-5 0 16,9 11 2-16,-9-11 0 0,4 10-1 0,-4-10 1 15,8 10 2-15,-8-10-11 0,0 0-26 0,5 7-10 0,-5-7-29 16,0 0-29-16,2 7-30 0,-2-7-36 15,0 0-170-15,0 0-364 0,0 0 162 0</inkml:trace>
          <inkml:trace contextRef="#ctx0" brushRef="#br0" timeOffset="27222.99">9025 1365 136 0,'6'-16'183'0,"-3"9"-18"0,-3 7-17 16,12-9-16-16,-6 3-21 0,-6 6-22 0,12-1-33 16,-12 1-22-16,0 0-34 0,22 1-27 0,-11 3-43 15,-11-4-90-15,19 2-173 0,-6-2 77 0</inkml:trace>
          <inkml:trace contextRef="#ctx0" brushRef="#br0" timeOffset="27915.41">9541 1305 198 0,'7'5'192'15,"-7"-5"-15"-15,12 6-18 0,-7 1-6 0,1 1-9 16,4 5-10-16,-2 1-5 0,-1 4-8 0,4 5-13 16,-4 0-9-16,2 0-11 0,-3 3-8 0,0 0-8 15,1-4-5-15,-1 6-5 0,2-4-8 0,-2-3-2 16,0 1-8-16,0-4-6 0,0-3-3 0,-3 2-3 0,3-3-1 15,1-3-3-15,-2 2-2 0,0-1-6 16,1-1 2-16,-1-5-3 0,1 5 2 0,0-4 1 0,0 1-14 16,-6-8 9-16,12 13-1 0,-9-8-3 0,-3-5-3 15,10 8 4-15,-10-8-5 0,8 5-3 0,-8-5-6 16,0 0-9-16,0 0-8 0,0 0-16 0,0 0-8 16,6-24 2-16,-6 24-5 0,-11-16 4 0,2 9-3 15,-1-1 7-15,-5 0 0 0,0 0 4 0,-4-2 5 16,1 3 9-16,-6-4 3 0,-2 8 8 0,1-4 4 15,1 3 3-15,3 0 2 0,2 4 1 0,3 0 2 16,-1 0 3-16,1 1-4 0,1 3 1 0,4 2 0 16,-1-1 1-16,4 1-3 0,0 0-6 0,1 1 7 15,7-7 4-15,-9 15-5 0,6-5 1 0,1-3-1 16,2-7-1-16,2 21 3 0,4-13 3 0,0 0-1 16,4 1-1-16,2 1-1 0,3-2 0 0,3-2-1 15,7 1 7-15,2 0-3 0,3-4 0 0,12 1 0 16,-1-4 2-16,0 0-5 0,0-4 7 0,1 3-4 15,-2-4-3-15,2-1 1 0,0 1 0 0,-11 2 2 16,8-7-2-16,-11 5-1 0,4-1 1 0,-6-1-3 0,0 0 0 16,-2-3-4-16,0 1 2 0,-8 2-1 0,2-2-1 15,-5 2 2-15,1-1 3 0,-8 1-4 0,0 0 2 16,0-2-1-16,-6 9-2 0,3-11 1 16,-3 11-1-16,0-17 4 0,0 17-2 0,-8-14 6 15,-1 11-4-15,-1-2-2 0,-4 2 6 0,-1-3-1 0,0 5 3 16,-2-2-6-16,-1 6 3 0,1-2 1 0,-2 2 4 15,1 3-5-15,2 0 1 0,-1 3 0 16,4-2-1-16,-1 0-3 0,4 3 1 0,-1-1-6 0,4 0 3 16,1 0 6-16,5 2-5 0,-4-4 0 0,5-7 0 15,2 20-1-15,4-12 5 0,4 3-3 0,3-4-1 16,4 4 3-16,8-4 5 0,5 3-3 0,7-2 3 16,4-2-5-16,3 0 4 0,3-2-1 0,0-1 2 15,-1 2 0-15,-2-2-8 0,-3 2-18 0,-8 0-24 16,-4-5-27-16,0 4-37 0,-2-4-46 0,-7-4-205 0,-4 4-383 15,1-6 170-15</inkml:trace>
          <inkml:trace contextRef="#ctx0" brushRef="#br0" timeOffset="33374.86">10679 1704 146 0,'0'0'129'0,"-17"-2"0"16,17 2-13-16,0 0-12 0,0 0-13 0,0 0-7 15,0 0-8-15,0 0-8 0,0 0-3 0,0 0-6 16,0 0 0-16,0 0-3 0,-13 4-8 0,13-4 3 16,0 0 0-16,0 0-5 0,0 0-1 0,0 0-1 15,0 0-8-15,0 0 1 0,0 0 5 0,0 0 0 16,0 0 4-16,0 0 2 0,0 0 2 0,0 0-4 16,42 3 1-16,-30-2-2 0,4-2 0 0,4 1 0 15,-1-2-5-15,6 2-3 0,-5 2-2 0,-1-2-3 0,-3 0-4 16,2-2 0-16,2 2-5 0,-5 0-1 15,1-1-1-15,-6 1-8 0,-10 0 7 0,23-2-7 16,-13 2 3-16,-10 0-6 0,24-2 4 0,-9 2-4 0,-15 0 0 16,19-3-5-16,-10 3 6 0,-9 0-2 0,12-4-2 15,-12 4-2-15,0 0 0 0,14-1-16 16,-14 1-20-16,0 0-23 0,0 0-28 0,0 0-36 16,0 0-28-16,0 0-182 0,0 0-356 0,0 0 158 0</inkml:trace>
          <inkml:trace contextRef="#ctx0" brushRef="#br0" timeOffset="29402.91">11405 1749 30 0,'0'0'189'0,"0"0"-22"16,0 0-10-16,0 0-16 0,0 0-12 0,-24 14-17 15,24-14-10-15,0 0-10 0,0 0-6 0,0 12-8 16,0-12-8-16,0 0-3 0,14 7-5 0,-14-7-5 15,16 6-1-15,-5-6-4 0,6 2-6 0,-2-2 2 16,5-2-6-16,-1 2-5 0,7-5-4 0,-7 4 6 0,6-4-9 16,-1 0 1-16,-4-3-8 0,-1 3-2 15,0-2 4-15,-10 3-6 0,15-6 1 0,-10 0-4 0,-1 0-3 16,-4-1 3-16,0 3-1 0,-6-2-5 0,-2-3-2 16,-1 13-4-16,-1-18 1 0,1 18 0 15,-9-24-2-15,-5 13 0 0,3 4 0 0,-7-2 2 16,-2 1-4-16,-4 1 1 0,1 0 0 0,2 3-1 0,-5 2-3 15,-1 1 3-15,5 1-3 0,-3 0 8 0,-1 5-2 16,7-3 1-16,-6 4-3 0,10 1 4 0,-2 1-6 16,1 0 3-16,2 1-3 0,1 2 0 0,1 0 3 15,2 2-3-15,2-2 0 0,-1 2 4 0,5 0-6 16,1 1 5-16,1-3-2 0,1-2 2 0,1-9-3 16,3 22 5-16,3-14-1 0,4 3 0 0,-1-1 1 15,5-2-3-15,0-2 2 0,6-1-4 0,-1 1 2 16,5-3 2-16,0 1-3 0,3-3 1 0,-8 0 2 15,8-1-3-15,3-1 2 0,-11 0-4 0,5-3-6 0,-6 1-7 16,1-3 0-16,1-3 4 0,-5 2-3 0,0-1 2 16,0 0-6-16,-1-2 8 0,-2 1-3 15,-4 2 3-15,1-1 3 0,-3-1 4 0,0 2 12 0,0-1 9 16,0 1 0-16,-6 7 4 0,3-9 3 0,-3 9-6 16,7-10 5-16,-7 10-5 0,0 0-3 0,3-8 0 15,-3 8-10-15,0 0 3 0,0 0-4 0,0 0-1 16,0 0 3-16,0 0-2 0,0 0 0 0,0 0-1 15,11 22-4-15,-11-22 2 0,3 13 2 0,-3-13-2 16,7 14 2-16,-4-9-2 0,3 4 3 0,1-1-3 16,2-2 1-16,-3-1 0 0,5 2 3 0,1 1-1 15,3-3 0-15,1 0-5 0,-3-4 7 0,2 4-2 16,-1-5-1-16,1 0-3 0,-2 0 1 0,-13 0 1 16,27-5 1-16,-11-1-5 0,-7 4 6 0,5-3-4 15,-1-2 1-15,-1-3-2 0,-3 5 2 0,0-2-2 16,-2-1 2-16,5-1 2 0,-4 2-3 0,-2-1-6 0,-6 8 10 15,9-12 3-15,-5 4 8 0,-4 8-2 16,8-6 0-16,-8 6-2 0,0 0 1 0,7-7-4 16,-7 7-4-16,0 0-3 0,6-7-3 0,-6 7 3 0,0 0 2 15,0 0-2-15,0 0 1 0,0 0-1 0,3 26 1 16,-3-26-2-16,5 14-1 0,-4-6 4 16,-1-8-5-16,4 16 1 0,-2-8 3 0,2 0-4 0,-4-8 5 15,6 14-4-15,-1-7 3 0,1-2-3 0,-6-5 2 16,12 8 2-16,-5-3 0 0,1-3 1 0,-8-2-1 15,18 5-1-15,-6-5 3 0,-12 0-6 0,20 0-2 16,-5-4-5-16,-1 1 1 0,2-3-3 0,-2-1 2 16,0 0-1-16,1-2 0 0,3 1-2 0,-4-1 1 15,-1 0-2-15,1 0 2 0,-1-2 1 0,0 2 0 0,-4-1 3 16,2 5 2-16,-2-2-4 0,-3 1 3 0,-6 6-3 16,7-5 2-16,-7 5-2 0,11-6-1 15,-11 6-2-15,0 0 6 0,0 0-4 0,0 0 3 0,15 13-3 16,-15-13 3-16,5 15 3 0,-3-8 0 0,2 2 0 15,-1 2 5-15,2 0-4 0,1 2 2 16,0 0-2-16,0 0 4 0,3-1 0 0,1 0-3 0,-1-1 1 16,3-2 2-16,1 1 0 0,1-2 2 0,1-1-4 15,3-2 2-15,-2-1-9 0,2-2-12 0,0-2-9 16,3 0-14-16,4-2 1 0,-7-2-9 0,7-4 3 16,1-4-3-16,2 0 5 0,-6-6 0 0,2 1 3 15,6-11-8-15,-3 3 1 0,0-5 4 0,-2-1 3 16,-1-3-2-16,0 4 8 0,-2-4 5 0,-2 1 2 0,1 3 10 15,-8 5 12-15,0 1 15 0,-1 2 16 16,0 1 6-16,0 2 3 0,-3 3 9 0,-3 3 11 16,2 2 0-16,-4 1 2 0,2 2-8 0,-6 8-3 0,7-13-3 15,-4 9-12-15,-3 4 1 0,0 0-3 16,12-3-7-16,-12 3 0 0,0 0 0 0,14 13-4 16,-8-6 1-16,-2 7-4 0,1 1-5 0,4 2 0 0,-2 3-2 15,-1-2 0-15,2 6 1 0,-1-2-1 0,0 1 2 16,1 1-4-16,2-1 4 0,1-2-5 0,-5-4 3 15,6 3-5-15,-5-4 1 0,5-2-1 16,-4-1 4-16,2 0 0 0,-1 2-1 0,-2-5-1 16,4 1 0-16,-2 0 4 0,3-5-2 0,-3 1-10 0,-2-1 9 15,2-2-3-15,0-1 0 0,-9-3 4 0,18 1 0 16,-9 2-1-16,-9-3 2 0,13 1-2 0,-13-1 5 16,0 0-6-16,12-7 2 0,-12 7-2 0,0 0-3 15,2-12-1-15,-2 12 3 0,0 0-4 0,-29-17 1 16,13 15-4-16,-8-3 3 0,-1-1-6 0,-7 2 6 0,-8 0 1 15,1 1-2-15,-1 6 0 0,1 1 0 16,10 2-2-16,-1-2 2 0,1 3 1 0,2-2-1 16,2 1-2-16,10 1-3 0,0-1 6 0,3 2-2 0,5-1 1 15,1 0 4-15,1 0-5 0,5-7 6 16,11 14-1-16,-2-10 3 0,7 6-2 0,8-3-3 16,6-1 1-16,12 2 0 0,-2 0-6 0,5-5-15 0,2 3-14 15,0-1-31-15,-1-3-46 0,0 2-58 0,-15-4-217 16,13-4-417-16,-4 2 185 0</inkml:trace>
          <inkml:trace contextRef="#ctx0" brushRef="#br0" timeOffset="34114.94">13753 1741 185 0,'0'0'206'0,"0"0"-20"0,0 0-17 0,0 0-14 16,15-3-12-16,-15 3-9 0,8-2-13 0,-8 2-7 15,17-1-7-15,-8-1-6 0,3 0-3 16,3-1-10-16,1 1-1 0,2 2-7 0,7-1-2 0,2 0-8 16,0 1-4-16,6 0-5 0,-3 0-6 15,-2 0-3-15,5 1-4 0,-5 0-8 0,3-1-1 16,-4 0-4-16,2 2-1 0,-3-2-5 0,4 1-3 0,-6 1-3 15,0-2 0-15,-5 2-7 0,-2 1 2 0,-1-3-8 16,-2 0-4-16,-2 0-8 0,-12 0-2 0,14 0-4 16,-14 0-4-16,12 0-20 0,-12 0-13 0,0 0-21 15,0 0-19-15,0 0-19 0,0 0-20 0,0 0-22 16,0 0-30-16,0 0-141 0,0 0-343 0,0 0 152 16</inkml:trace>
        </inkml:traceGroup>
        <inkml:traceGroup>
          <inkml:annotationXML>
            <emma:emma xmlns:emma="http://www.w3.org/2003/04/emma" version="1.0">
              <emma:interpretation id="{F697FDC8-E5B6-4E75-80A9-26BE4D36E38B}" emma:medium="tactile" emma:mode="ink">
                <msink:context xmlns:msink="http://schemas.microsoft.com/ink/2010/main" type="inkWord" rotatedBoundingBox="19048,2351 24406,2174 24433,3009 19075,3186"/>
              </emma:interpretation>
            </emma:emma>
          </inkml:annotationXML>
          <inkml:trace contextRef="#ctx0" brushRef="#br0" timeOffset="30322">14856 1398 198 0,'0'0'224'0,"-6"-9"-13"16,6 9-28-16,-7-6-8 0,7 6-23 0,0 0-17 15,0 0-10-15,-14-1-16 0,14 1-10 0,0 0-13 16,-15 15-4-16,11-8-9 0,1 4-8 0,-1 3-3 16,-1 2-11-16,2-1 2 0,5 2-8 0,-1 0-4 15,2 1-6-15,5 4 1 0,-3 1-5 0,3-8-2 16,1 5-2-16,4 2 1 0,-1-9-6 0,3 4-1 16,5-3 1-16,-3-4-1 0,6 1-8 0,-1-1 2 0,2-4 2 15,1 1 0-15,1-3-5 0,-1-1 0 16,-6-3-2-16,8-2 2 0,-7 2-2 0,-2-3-1 15,1-1-1-15,6-1-2 0,-5-1 0 0,-5 0 1 16,3 1 0-16,-4-1-1 0,4-2-1 0,-1 2-1 0,-4 1-3 16,4-1 5-16,-2 4-3 0,-5-2-2 0,0 3-2 15,2-1 1-15,-12 2 0 0,21 0-3 16,-21 0 1-16,21 3 1 0,-5 0 1 0,-2 0 3 0,1 2-5 16,0 1 3-16,1-1-2 0,4 0 3 0,-4-1-5 15,3 2 5-15,1-2-2 0,1 0 4 0,2-1-4 16,-3-3 1-16,-1 5-2 0,-1-5 4 0,0 0-1 15,-3-1 1-15,1 1 0 0,-5-4-2 0,-1 1 1 16,-10 3 1-16,20-10 1 0,-13 5 1 0,-1-2-4 16,-3-2 1-16,1 1-3 0,-4 8 3 0,0-20 2 15,-5 9-7-15,-1-2 3 0,-3 0 0 0,-5 2-4 16,1 0 0-16,-8-1 3 0,-3-1 1 0,-1 3-3 16,-2-1-2-16,1 4 3 0,0-1-2 0,-1 3 4 0,7 4-2 15,0-3-1-15,-6 4 1 0,10 0 2 16,-4 4-7-16,5-3-14 0,2 2-11 0,-3 2-10 15,5-3-12-15,1 5-8 0,2 2-9 0,2-3-19 0,2 3-17 16,4-9-10-16,0 14-26 0,0-14-171 0,10 10-340 16,-1-5 150-16</inkml:trace>
          <inkml:trace contextRef="#ctx0" brushRef="#br0" timeOffset="31327.95">15945 1567 168 0,'6'-2'213'0,"-6"2"-13"0,12-4-23 0,-12 4-18 16,12-4-14-16,-12 4-14 0,13-1-15 0,-13 1-11 0,0 0-13 15,17 0-8-15,-17 0-7 0,13 4-13 16,-7 0-4-16,-6-4-6 0,10 8-7 0,-5-2 1 16,-5-6-7-16,12 7-3 0,-8-1-4 0,-4-6-4 0,9 11-1 15,-9-11-10-15,6 7 1 0,-6-7 2 0,5 7-3 16,-5-7-3-16,0 0-7 15,0 0 4-15,0 0-2 0,6 6 0 0,-6-6-3 0,0 0 3 16,0 0-2-16,0 0-9 0,0 0-1 0,0 0-1 0,0 0-4 16,0 0-2-16,13-24-3 0,-10 17-6 15,3-1 0-15,0-1 0 0,1-4 2 0,4 4-2 0,-1-2 5 16,2-1 5-16,0 0-9 0,-1 0 7 0,1 1 0 16,-1 0 1-16,1 0 1 0,-1 2 4 0,1 1 2 15,-5 2 1-15,4 3 0 0,-4-2 4 0,2-1-1 16,-9 6-1-16,9-5 4 0,-9 5-1 0,10-1 4 15,-10 1-1-15,0 0 6 0,0 0-6 0,20 6 4 16,-14 0 1-16,-6-6-2 0,12 11 0 0,-6-4-1 16,3 2-1-16,-2 2 3 0,-2-3-8 0,2 2 7 15,1 1-3-15,-1 0 1 0,3 2 0 0,-1-4-2 16,2 2-3-16,-1-3 3 0,2 0-2 0,0 2-3 0,-3-5-6 16,2-3-17-16,5 5 4 0,-6-3-6 0,4-2 1 15,4-2-4-15,-3 1-3 0,1-2 6 16,2-1-3-16,1-3 2 0,-4-1 2 0,3 0 3 0,-2-2 3 15,2 1 1-15,0-1 3 0,2 0-1 0,-4-1 4 16,0 2 3-16,-1-3-5 0,-1 3 16 0,-1 0 4 16,-4 4 5-16,0 0 1 0,-9 3 0 0,14-8-3 15,-7 4-4-15,-7 4 4 0,9-4-5 0,-9 4 3 16,0 0-7-16,15 1 8 0,-15-1-3 0,15 4-2 16,-15-4 2-16,18 6-2 0,-6-1-5 0,-2 0-4 15,5 0 8-15,0 0 1 0,3 0-3 0,1-1 3 16,7 2-3-16,-9-5 2 0,9 0 0 0,-5 1-4 15,8-4-2-15,-6 2 6 0,2-2-1 0,1-2-1 16,-7-2 0-16,-3-1 1 0,1 0 0 0,-4 0-5 16,1-4 1-16,-1-2 1 0,-4 2-9 0,-3-2-3 0,-2-3-6 15,-2 1-8-15,-4-1-1 0,-4 3 3 16,-4-4 3-16,0 3-1 0,-7 1 3 0,-4 0-10 0,-4 0 12 16,0 6 3-16,1 1 4 0,-3 1-2 15,-3 2-1-15,3 1 2 0,2 4 6 0,-2 5-6 16,9-5 7-16,-1 5 3 0,1 1-4 0,4 3 5 0,1-1-2 15,3 1-1-15,5 4-13 0,-4-1 13 0,8 2 3 16,-2-1-1-16,4-2 2 0,-1 4 2 0,6-2-5 16,0-1 3-16,2-1-1 0,-1 0 5 0,6 1-6 15,-1-3 0-15,2-2 4 0,1 1-5 0,0-3 7 16,1-1 1-16,0-1-2 0,2-2 1 0,0 1 5 16,-1-1-1-16,-3 0 1 0,4-3 9 0,-4 0-4 15,1 0-4-15,1 0 5 0,-1-4-3 0,0 2 0 16,-15 2-3-16,19-4 1 0,-8 3-6 0,-11 1 4 15,16-2-7-15,-16 2 2 0,17-1 2 0,-17 1-1 0,0 0-4 16,15 1 1-16,-15-1-3 0,11 9-1 16,-8-2 1-16,2 0 1 0,-5-7-2 0,3 22 4 15,0-5 6-15,-2 1 5 0,1 5 7 0,-2-2 0 0,0 7 1 16,3-4-3-16,-2-1-3 0,-1 4 5 0,0 1-5 16,3-4 1-16,2 0-1 0,-5-3-1 15,1 0-1-15,-1-5 2 0,3 7 1 0,0-2-4 0,0-3-1 16,0-1-3-16,2-4-1 0,-4-2 5 0,1 1-5 15,2 0 2-15,-1-4-4 0,2 2-18 0,-5-10-18 16,6 10-21-16,-6-10-28 0,3 11-20 0,-3-11-28 16,6 4-211-16,-6-4-366 0,0 0 162 0</inkml:trace>
          <inkml:trace contextRef="#ctx0" brushRef="#br0" timeOffset="32323.96">17569 1393 53 0,'5'-11'243'0,"-5"11"-25"0,0 0-23 16,0 0-18-16,0 0-24 0,3-9-15 0,-3 9-17 15,0 0-11-15,0 0-9 0,0 0-10 0,0 0-10 16,1 33-8-16,-1-33-4 0,-1 23-1 0,1-10-11 15,1 0 1-15,-1 3-8 0,6-3-3 0,-6 0-6 16,6 0-4-16,-3 2-2 0,1-6-2 16,-1 0-7-16,5 0 3 0,-5-1-5 0,3-1-1 15,4 0-1-15,-2-3-2 0,1-1 0 0,1 1-4 0,5-4-2 16,-2 0 2-16,2-4-3 0,-1 1-5 0,2-4-2 16,-1-4-7-16,0 1-11 0,1-3-11 0,4-2 0 15,-10 0-11-15,2-1-4 0,3-4-2 0,-3-2 2 16,0 2 4-16,-3 4 6 0,1 1 0 0,-2 0 9 15,-2 0 5-15,0 3 2 0,0 3 9 0,-2 3 2 16,1-2 1-16,-5 8-1 0,6-10-8 0,-6 10 9 16,6-8-5-16,-6 8 4 0,0 0-5 0,0 0 1 15,0 0-1-15,0 0 4 0,0 0 2 0,13 21-4 0,-12-13-1 16,-1-8 5-16,5 18-5 0,-2-4 3 0,3-1 2 16,0 1 2-16,1 1 0 0,-1-3 1 15,2 0-1-15,2 1-1 0,4 0-1 0,-4-2 2 0,-1-3 3 16,6 2-3-16,-2 0 6 0,5-2-6 0,-1-1 8 15,0-1-2-15,4-2-5 0,-1-2 0 0,7 1 5 16,-1-1-5-16,3-2-3 0,-4 0 4 0,2-3 2 16,0 0 1-16,0-2-7 0,3-1 0 0,-4-4 4 15,1 3 1-15,0-4-2 0,-2 0-2 0,-1-1 2 16,-1 0 2-16,-2-2-5 0,-7 4-3 0,1-8 1 16,-3 5-3-16,0-2 5 0,0 2-3 0,-4-1-1 15,-1-1-10-15,-2 1 14 0,-4 4-4 0,1 0-2 16,-2 10 5-16,0-15-5 0,0 15-1 0,-6-18 0 0,6 18 0 15,-9-12 1-15,1 7 0 0,8 5 6 16,-24 0-5-16,24 0-1 0,-25 4-2 0,16 0 4 16,-3 1-2-16,-1 0-5 0,1 5 8 0,1-2 1 0,1 2-3 15,2 1 2-15,1 0 3 0,2 3-4 0,4-3 1 16,-1 1 0-16,2-12 5 0,8 25-10 0,-1-12 9 16,4-1 1-16,2 0 0 0,4-1 0 0,3 1-3 15,0-5 5-15,5 4 1 0,1-6 2 0,0 2-7 16,3-4 4-16,-2-3 1 0,4 1-1 0,-4 2-7 15,4-7 10-15,-4-2 1 0,1-1 2 0,-1 0 5 16,1 2-5-16,2-3 0 0,-1 0-2 0,-4-2 1 16,3-1-5-16,-1 0 2 0,-1 1 0 0,-6 0-2 15,-3 4 0-15,-2-1 9 0,0 2-19 0,-5 2 12 0,-1-1 0 16,-9 4-3-16,15-3-4 0,-15 3 1 0,16 0 3 16,-16 0-4-16,12 4-1 0,-12-4-2 15,11 13 3-15,-5-6 2 0,-2 2-3 0,2 3 0 16,-3-4 4-16,3 5-7 0,0-2 9 0,0 2-1 0,1-2 1 15,-1 2-3-15,0-2 3 0,-3 1-1 16,3-4-6-16,0-1 6 0,-6-7 8 0,8 15-4 16,-1-11 9-16,-7-4 3 0,6 11 15 0,-6-11 8 0,0 0 0 15,11 1-4-15,-11-1-2 0,0 0-8 0,10-15-2 16,-4 7-7-16,1-5 6 0,4-2-6 0,-2-2-2 16,4-2-11-16,4 0-18 0,2-2-19 0,9-3-6 15,1-5-9-15,4 3-18 0,5 2-20 0,4 1-10 16,4-1-5-16,5 5 1 0,1 3 10 0,0 1 2 15,2 2 12-15,1 4 4 0,-3-2 10 0,-1 4 10 16,-8 2-11-16,-2 2-10 0,-10 3-28 0,-4-3-128 16,-5-1-247-16,-4 3 110 0</inkml:trace>
        </inkml:traceGroup>
        <inkml:traceGroup>
          <inkml:annotationXML>
            <emma:emma xmlns:emma="http://www.w3.org/2003/04/emma" version="1.0">
              <emma:interpretation id="{12CD5EEA-2379-4605-81C8-F1F06A9B7491}" emma:medium="tactile" emma:mode="ink">
                <msink:context xmlns:msink="http://schemas.microsoft.com/ink/2010/main" type="inkWord" rotatedBoundingBox="25084,2096 31036,1899 31069,2922 25118,3119"/>
              </emma:interpretation>
            </emma:emma>
          </inkml:annotationXML>
          <inkml:trace contextRef="#ctx0" brushRef="#br0" timeOffset="35346.95">20963 1543 46 0,'15'0'162'0,"-15"0"-5"0,17-6-10 16,-8 5-12-16,-9 1-11 0,21-4-6 0,-12 0-6 16,2 1-10-16,4-3-6 0,2 2-6 0,-2-1-5 15,1-2-9-15,1 1-6 0,-3 1-5 0,3-1-6 16,-2-1-6-16,3 1-5 0,-2-1-3 0,3 1-2 15,-2-1-7-15,-1 2-1 0,-4-6-5 0,5 5-2 0,-1-1 0 16,-6 0-5-16,1 0-4 0,-2 1 2 0,0 0-9 16,-5-1 3-16,2-2 4 0,-6 9-5 15,6-14-7-15,-6 14 4 0,0-16-3 0,0 16 0 0,-6-16-2 16,-3 5 0-16,-1 2-5 0,-4 3-2 0,-1-1 2 16,-2 2-4-16,-4-1 2 0,-3 1-1 0,-2-1 2 15,0 1-2-15,-4 3 0 0,3 2 2 0,-1-3 1 16,-4 6-3-16,5-1 0 0,2 2 0 0,3 0-1 15,-4 1 3-15,7 0 1 0,6 0 1 0,-7-1-2 16,4 4-3-16,2-3-1 0,1 4 0 0,4-3 2 16,0 3 1-16,0 2-2 0,5-4 3 0,-2 7 0 15,4-4 0-15,2 1 0 0,0-11-5 0,8 17 7 16,-4-5 1-16,7 1-1 0,0-2-3 0,7-2-3 16,3 4 0-16,2-4-3 0,2 0-3 0,3-1 0 15,5-1-4-15,-3-5 7 0,9 2-5 0,-8-3-1 16,-1-1 0-16,0-3-1 0,0 1-3 0,-2 2 5 15,-3-6-7-15,-5 3-3 0,-4-1-4 0,0-3 4 0,1 0 3 16,-4-1 2-16,1 0-1 0,-2-4 5 16,-5 5 0-16,-1-4 4 0,0 3 2 0,0-7 6 0,-3 7-8 15,-3 8 22-15,7-16 7 0,-4 9 0 0,-3 7 5 16,3-14 3-16,-3 14 1 0,0 0 1 0,3-10-4 16,-3 10-5-16,0 0-6 0,0 0 1 0,2-10-1 15,-2 10-7-15,0 0 1 0,0 0 1 0,0 0-3 16,0 0-2-16,0 0 1 0,4 38 2 0,1-27-2 15,-2 1 3-15,0 2 0 0,1-1-4 0,2 2 1 16,0-1-4-16,2-1 4 0,-2 1-12 0,1 1-22 16,0-6-20-16,1 3-17 0,-1-2-22 0,2-5-26 15,-1 1-46-15,-8-6-116 0,19 5-297 0,-10-3 132 16</inkml:trace>
          <inkml:trace contextRef="#ctx0" brushRef="#br0" timeOffset="35589.98">21776 1349 183 0,'0'0'173'0,"0"0"-18"0,0 0-19 0,0 0-15 15,17 3-3-15,-17-3-13 0,9 10-18 0,-3 0-2 16,-2-2-9-16,5 5-1 0,-2 1-5 0,2 3-8 16,2 5 4-16,-2-2-9 0,1 4-6 0,2-2 0 15,2 2-13-15,-5 1 3 0,4-1-1 0,0 4-2 16,-2-4-5-16,4 1 0 0,-6-4-4 0,4 3-1 15,-2-2-3-15,0 1 0 0,3-2-2 0,-1 0-5 16,-5-3-13-16,1-4-16 0,-3 4-21 0,4-2-18 16,-1-2-35-16,-3-3-19 0,1-4-45 0,-4 3-121 15,-3-10-292-15,9 8 130 0</inkml:trace>
          <inkml:trace contextRef="#ctx0" brushRef="#br0" timeOffset="35923.94">21863 1276 69 0,'-3'-15'212'0,"3"-1"-20"16,3 0-16-16,0 1-17 0,-2 6-13 0,5-2-5 15,-3 1-20-15,-3 10-10 0,9-14-14 0,-6 7-10 16,-3 7-9-16,11-11-10 0,-1 5-4 0,-4 2-10 15,4 1-4-15,-10 3-9 0,23 0-1 16,-14 0-4-16,-9 0-7 0,21 2-1 0,-7 2-3 0,0 4-2 16,-2-2-5-16,-2 5-3 0,-1-4 1 0,2 4-1 15,-4 6-4-15,5-7-5 0,-4 5 4 0,-3-2-3 16,4 0 5-16,-4 2-5 0,1-1 4 0,-6 0-1 0,6 0-3 16,-6-2-9-16,1 3 8 0,-1-6-1 0,0-9 2 15,-4 23 0-15,-2-13-4 0,1-1-17 16,-1-1-18-16,0 0-25 0,-1 2-15 0,-2-3-34 0,0-1-34 15,2-1-160-15,7-5-324 0,-17 4 143 16</inkml:trace>
          <inkml:trace contextRef="#ctx0" brushRef="#br0" timeOffset="36198.92">22401 1391 92 0,'6'6'192'0,"-6"-6"-33"0,11 9 1 16,-5-4-11-16,-1 5-9 0,3 0-8 0,1 4-10 16,-2 1-15-16,5 4-1 0,2-1-6 0,-1 3-8 15,-1 2-7-15,1 1-10 0,1 1-1 0,-5-1-8 16,4 2-4-16,4 6-7 0,-4-7-5 0,1-1 1 16,3 8-8-16,-3-3-4 0,-1-6-5 0,-2 1-5 15,4-3-1-15,1 3 2 0,-6-2-4 0,2-1 1 16,-1 0-2-16,-5-5-7 0,0-1 0 0,-2 2-14 0,2-3-16 15,-6-7-19-15,6 3-19 0,-6-10-14 16,0 18-17-16,0-18-10 0,-6 11-22 0,6-11-9 16,-10 3-183-16,10-3-329 0,0 0 145 0</inkml:trace>
          <inkml:trace contextRef="#ctx0" brushRef="#br0" timeOffset="36546.9">22559 1336 26 0,'11'-13'184'0,"-5"0"1"0,1 2-13 0,-1-3-15 16,0 3-8-16,-2 4-8 0,2 0-13 0,-6 7-3 16,3-13-11-16,-3 13-13 0,6-11-6 0,-6 11-17 15,0 0-8-15,0-14-8 0,0 14-7 0,0 0-8 16,0 0-2-16,0 0-6 0,0 0-1 0,0 0-8 0,0 0-2 15,21 15-4-15,-15-9-2 0,0 1-3 16,-3 3-2-16,11-2 0 0,-7 2-4 0,5 4 2 16,-2-3-3-16,-1 2-5 0,5 2 6 0,-8-4-3 15,1 3-2-15,2-2-3 0,2 0 0 0,-8 1-2 0,0-6 0 16,0 4 1-16,0-4-1 0,-3-7 5 0,0 17-4 16,0-17 1-16,-17 11 0 0,1-2 3 0,-4-4-16 15,-5 1-14-15,3-4-14 0,-1 2-14 0,-1-3-19 16,-1 3-17-16,6-4-14 0,2-1-12 0,1 1-51 15,1-4-113-15,7 0-298 0,8 4 131 0</inkml:trace>
          <inkml:trace contextRef="#ctx0" brushRef="#br0" timeOffset="36939.9">23124 1383 66 0,'9'4'205'16,"-9"-4"-26"-16,0 0-16 0,11 6-13 0,-11-6-20 0,6 7-10 16,-6-7-14-16,10 11-6 0,-4-1-13 0,0-7-12 15,-1 4-1-15,1 1-10 0,0 1-7 0,0-2 1 16,1 1-10-16,-1 0-7 0,1-2-1 0,-1 1 0 16,-3 0-4-16,-3-7-9 0,11 12 1 15,-5-8-1-15,-6-4-8 0,0 0 6 0,9 10-3 0,-9-10 1 16,7 2 5-16,-7-2 15 0,0 0-5 0,0 0 0 15,0 0-2-15,0 0-2 0,0 0-6 0,17-16-1 16,-17 5-1-16,6-2-3 0,-3 0-1 0,0 0 1 16,1-3-4-16,-1 0-3 0,6-6-2 0,1-1 3 15,-7 9-7-15,6-3 3 0,2-3-6 0,2 0 2 16,-7 6-1-16,5 1-2 0,3 2 1 0,-3-2-3 16,2 4-8-16,-1 2 2 0,5 1 0 0,-4 3 1 15,4 0-15-15,-1 2-16 0,2 2-16 0,1 3-15 16,-1 3-19-16,-3-1-6 0,4 1-12 0,1 6-8 0,1 0-3 15,1 2-1-15,-6-6-8 0,4 2-14 0,-5-2-10 16,1 2-80-16,-2 0-242 0,2-2 108 16</inkml:trace>
          <inkml:trace contextRef="#ctx0" brushRef="#br0" timeOffset="37239.84">23782 1398 585 0,'9'6'24'0,"-4"1"17"0,1-1 14 0,-6-6 5 0,11 11 10 16,-11-11 4-16,8 7 6 0,-8-7-2 0,6 6-4 16,-6-6-4-16,7 8 0 0,2-4-6 0,-9-4 5 15,9 7 3-15,-1-4-13 0,-8-3 7 0,13 8-2 16,4-6-8-16,-6 1 3 0,6-2-5 0,2 2-6 15,1 1-6-15,4-2-5 0,-2-1-5 0,0-1 5 16,-2 0-11-16,-1 0 4 0,6 0-4 16,-2 0-3-16,1-3 1 0,-8 2-6 0,2-5-1 0,-2 2-4 15,1-1 0-15,-4-2 2 0,-1 1-1 0,-4 3-7 16,0-4 3-16,-3-3-6 0,1-1-1 0,-6-2-3 16,0 1-3-16,0 12-3 0,-11-24 2 0,3 11 1 15,-6 3-1-15,2-2-2 0,-7 3-4 0,-2-4 7 16,-4 4 1-16,2-1-2 0,-2 5 3 0,5 2 2 0,1-3 1 15,-2 2-1-15,2 1 0 0,4 1 1 16,-5 4-3-16,4 0-4 0,0 3 2 0,-1 1 2 0,1 1-2 16,2-2 2-16,0 5-5 0,0-3-19 0,4 4-12 15,1-5-17-15,-2 6-13 0,8-4-22 0,-3 3-17 16,6-11-27-16,0 14-153 0,0-14-310 0,9 11 138 16</inkml:trace>
          <inkml:trace contextRef="#ctx0" brushRef="#br0" timeOffset="37886.98">24534 1441 23 0,'0'0'203'0,"0"0"-21"0,0 0-19 15,0 0-14-15,13 1-16 0,-13-1-14 0,14 3-21 16,-14-3 2-16,19 0-12 0,-10 1-8 0,3 1-14 0,3-2 0 15,-3 1-5-15,7 2-9 0,-5-3-1 0,2 1-8 16,2 1-3-16,-3-2-7 0,3 0-2 16,-2 0-2-16,1 0 0 0,2-2-7 0,-6 1-1 0,4-2-2 15,-4 2 0-15,4-2-3 0,-9-1 3 0,6-2-1 16,-8 2 9-16,6-3-7 0,-8 4 0 0,2-5-7 16,-6 8 5-16,3-15-3 0,-3 15-2 0,0-18-1 15,0 18-6-15,-9-22-3 0,-1 13-1 0,1 1 3 16,-5-2-4-16,-5-1 1 0,3 6 2 0,-7-1 0 15,-4-3 0-15,2 8-1 0,-2-4-1 0,-1 2-4 16,9 4 6-16,-7 2-4 0,1 1 4 0,4 0-2 16,-4 3 0-16,8-1-2 0,1 1 1 0,1 1 3 15,1 1-1-15,1-2-3 0,6 1 1 0,-2-1 1 16,1 6 0-16,5-2-1 0,2-4-8 0,1-7 8 16,0 20 3-16,0-20 0 0,9 22 1 0,3-15-1 0,-2 4-2 15,3-3-5-15,2-1 4 0,3 1-6 16,0-4-4-16,2 2-9 0,0-2 3 0,3-3 3 0,-4-1 0 15,-2 0-3-15,5-4 1 0,-3 1 6 16,1 2 0-16,-1-3 1 0,1-3-2 0,2-4 0 16,-6 5 4-16,1-1-1 0,-1-2 1 0,0 0 4 0,-2 0-3 15,-2-1 3-15,1-1 8 0,-7 4 8 0,5 1 13 16,-2 1 10-16,-9 5 10 0,9-10 4 0,-5 5-1 16,-4 5-4-16,9-9-4 0,-9 9-8 0,0 0-4 15,0 0-7-15,0 0-2 0,0 0-1 0,0 0-2 16,0 0-6-16,0 0-1 15,0 0-3-15,0 0 2 0,-9 33 0 0,9-33 0 0,-7 19-4 0,4-8 3 16,0 3 0-16,-3-3-4 0,6 3-1 0,0-2 3 16,0 2-3-16,0 1-8 0,6-4-8 0,0 2-12 15,1-2-19-15,6-3-18 0,2 2-5 0,3-3-4 16,8 3-12-16,2-2-13 0,-1-2-1 0,7-1-4 16,-1-3-11-16,7-2-10 0,-1-1-11 0,1-5-23 15,-8 0-90-15,-7 1-264 0,5-5 117 0</inkml:trace>
          <inkml:trace contextRef="#ctx0" brushRef="#br0" timeOffset="41517.95">25558 1344 174 0,'0'0'189'0,"0"0"-17"16,0 0-13-16,0 0-14 0,-13-17-13 0,13 17-8 15,0 0-6-15,-15 0-9 0,15 0-12 0,-13-1-7 16,13 1 1-16,-15 0-12 0,15 0-3 0,-18 5-12 0,10 1-6 16,-1-1-6-16,9-5-8 0,-19 9-4 15,13-4 1-15,-4 1-8 0,2 4 0 0,-1-3-4 16,3 1-2-16,-3 2-5 0,8-1-5 0,-5-2 5 0,3 8-4 15,0-8-1-15,3-7-1 0,-3 20-4 16,3-9 0-16,3-1 1 0,3-2 1 0,4 2-1 16,-1 3-2-16,8-5 0 0,-2-1-1 0,1 0-2 0,2 0-1 15,1 0-2-15,7-2 4 0,-1-1-4 0,2 0 1 16,-5-3-1-16,9 1 0 0,-7-2-1 0,2-2 2 16,1-3-2-16,-2 1 1 0,-9-1 0 15,2-4 1-15,3-3-2 0,-3 2-2 0,0 0 2 0,-2-6-3 16,2-2-4-16,-4-1-7 0,-1 5-4 0,-1-8-13 15,-2 2-1-15,-1 3-10 0,-1-1 0 0,4-4-13 16,-3-3-7-16,-2 1 1 0,1 0 7 0,-4 6 0 16,2-8-2-16,-3 2-1 0,6 2 7 0,-6-2 4 15,1 1 2-15,-1 4 1 0,0 1 11 0,0 4 3 16,-1-3 8-16,2 3 5 0,-2-1 4 0,-2 5 5 16,3-5 8-16,-2 6 5 0,-1 9 11 0,2-21 3 15,-2 12 5-15,0 9 0 0,0-15 3 0,0 15-2 16,0-11 1-16,0 11 0 0,3-13 5 0,-3 13-2 15,0 0 1-15,3-10-5 0,-3 10-7 0,0 0-2 16,0 0-4-16,0 0-4 0,0 0-4 0,0 0 1 16,0 0-2-16,0 0-2 0,0 0 1 0,0 0-2 0,0 0 0 15,0 0 0-15,-6 42-1 0,6-28 1 0,-2 3 1 16,1 3-2-16,1-6 2 0,0 10 0 0,0 5 3 16,3-5-5-16,-3 4 4 0,0 1 8 0,6 1 1 15,0 4-5-15,-3-6 2 0,4-1-5 0,-2 0 1 16,1 1 1-16,0-2 0 0,3-1-1 0,-1-1 1 15,0-1 0-15,-1-3 0 0,-1-3-1 0,5 0-3 16,-2-3 2-16,-2-1-1 0,2 2 1 0,-1-4-1 16,4 0-1-16,-2-2 0 0,-6-4 0 0,5 5 3 15,0-6-4-15,2 4 2 0,-11-8 2 0,15 5-2 16,-9-2 1-16,-6-3 0 0,16 0-3 0,-16 0 1 16,13-6 0-16,-13 6 2 0,17-10-5 0,-10 3-2 15,-1-1 5-15,2-4-2 0,-1 1-2 0,2 2-1 16,0-2-2-16,-6-1 2 0,2 1 1 0,2 3-1 15,-1-1-1-15,-3 3-2 0,-3 6 2 0,7-16 1 0,-2 13-4 16,-5 3-2-16,10-7 0 0,-10 7 1 16,0 0 0-16,14-4-3 0,-14 4 0 0,15 1 1 0,-15-1 2 15,21 10 1-15,-14-7-2 0,0 5 3 16,5 1 0-16,0 2 3 0,2 0-5 0,-5 2 3 0,4-1 0 16,-2 3-16-16,1-1-48 0,-5 3-59 0,2-1-74 15,-2-6-159-15,-4-2-386 0,5 2 170 16</inkml:trace>
          <inkml:trace contextRef="#ctx0" brushRef="#br0" timeOffset="42822.64">26777 1565 40 0,'0'0'199'0,"0"0"-13"0,0 0-12 15,0 0-7-15,0 0-10 0,0 0-11 0,0 0-5 0,0 0-11 16,0 0-11-16,0 0-10 0,0 0-12 0,0 0-10 15,0 0-8-15,0 0-9 0,0 0-7 16,0 0-7-16,0 0-5 0,0 0-9 0,0 0-4 0,0 0-4 16,0 0-3-16,0 0-2 0,0 0-3 0,0 0-5 15,0 0 1-15,-11 3-3 0,11-3-1 0,0 0-4 16,0 0 1-16,0 0 0 0,0 0-1 0,0 0-2 16,0 0 3-16,0 0 9 0,0 0 5 0,0 0 7 15,0 0 5-15,0 0 1 0,0 0 2 0,0 0-2 16,0 0-8-16,0 0-1 0,0 0-5 0,0 0-3 15,0 0-4-15,0 0-18 0,0 0-26 0,0 0-34 16,0 0-35-16,0 0-39 0,0 0-54 0,27 11-207 16,-18-7-425-16,-9-4 189 0</inkml:trace>
        </inkml:traceGroup>
        <inkml:traceGroup>
          <inkml:annotationXML>
            <emma:emma xmlns:emma="http://www.w3.org/2003/04/emma" version="1.0">
              <emma:interpretation id="{8B9EB5BA-72D9-4D7B-B5DA-E912FD62F062}" emma:medium="tactile" emma:mode="ink">
                <msink:context xmlns:msink="http://schemas.microsoft.com/ink/2010/main" type="inkWord" rotatedBoundingBox="31823,1990 33332,1940 33357,2687 31848,2737"/>
              </emma:interpretation>
            </emma:emma>
          </inkml:annotationXML>
          <inkml:trace contextRef="#ctx0" brushRef="#br0" timeOffset="44885.94">27567 999 67 0,'0'0'139'0,"0"0"-11"0,12-8-4 0,-12 8 2 16,0 0-6-16,8-6 4 0,-8 6-5 0,0 0-2 0,0 0-3 15,12-4-4-15,-12 4-4 0,0 0-8 16,0 0-5-16,0 0-10 0,0 0-9 0,0 0-10 15,0 0-6-15,0 0-6 0,0 0-10 0,0 0-2 16,0 0-6-16,0 0-5 0,0 0-2 0,6 21-4 16,-6-21-1-16,-3 17 2 0,3-3-2 0,3-1 0 15,-3 5-2-15,4 0-2 0,-4-1 0 0,5 1 3 16,-1-1-2-16,-1 6-1 0,4 1-1 0,2 0 1 0,-7-7-4 16,1 0 1-16,0 4-1 0,3 0-2 15,-5 1 2-15,2-5-1 0,2 3 0 0,-4-5-2 0,-2 3-1 16,2 0 4-16,2-2-3 0,-3 1-4 0,2 0 3 15,-1-3-1-15,-2 3 0 0,1-2 1 0,3 3-4 16,-3-4-3-16,0 3 3 0,0-3-1 16,3-3 1-16,-3 3 1 0,1-4-1 0,-1-10 0 0,5 18-4 15,-2-11 5-15,-2 3-2 0,-1-10-5 0,5 12-9 16,-1-6-15-16,-4-6-14 0,3 9-20 0,-3-9-12 16,0 0-26-16,6 11-34 0,-6-11-39 0,0 0-165 15,0 0-362-15,0 0 161 0</inkml:trace>
          <inkml:trace contextRef="#ctx0" brushRef="#br0" timeOffset="45324.94">27752 1009 132 0,'0'0'146'16,"0"0"-4"-16,0 0-13 0,0 0-8 0,0 0-8 0,0 0-11 16,0 0-9-16,-13 24-7 0,13-24 7 0,-5 17-3 15,8-3-8-15,-3-14-1 0,0 23 0 16,2-7-7-16,-2 0 0 0,3 0 1 0,6 2-2 15,0 5-3-15,-3-5-4 0,6 3-4 0,2 0 0 0,-2-1-1 16,3 2-3-16,3 0-4 0,6 9 1 0,-5-10-8 16,8 6 2-16,-3-8-11 0,-3 0-1 0,0-1-3 15,0 2-6-15,1-2-1 0,-1-1-5 0,-2-2-12 16,1-1 4-16,-1 1 1 0,-4-5-4 0,0 2 2 16,1-3-2-16,-2 1 1 0,-5-2-3 0,3 0-1 15,-2-1 1-15,2 2-4 0,-1-3 1 0,-2 1 0 16,1 0-4-16,3 0-4 0,-5-1-8 0,1-2-12 15,-2-1-14-15,4 2-12 0,-11-5-19 0,15 6-9 16,-5-6-20-16,-10 0-18 0,15 0-28 0,-15 0-33 16,13-5-142-16,-13 5-344 0,9-12 153 0</inkml:trace>
          <inkml:trace contextRef="#ctx0" brushRef="#br0" timeOffset="45732.83">28270 958 58 0,'0'0'148'0,"-8"7"-11"16,8-7-6-16,-10 9-13 0,4-2-1 0,3 4-18 16,-3-1-9-16,4 3 0 0,-4 2-2 0,2 2-3 15,3 1 0-15,-1 4 0 0,-1 1 3 16,3 0-7-16,0 3-5 0,5-9-6 0,-4 8 4 0,3 0-9 16,-1 1-3-16,2 0-6 0,-1-1-3 0,1-1-8 15,-1 1-1-15,2 2-3 0,-3-3-1 0,3 1-7 16,0-4-3-16,-1 2-1 0,-4-5-2 0,4 2-7 15,-2-2 2-15,0 1-1 0,0-6-1 0,-2 5-5 16,4-5 1-16,-4-1 1 0,2 1-4 0,-1-2-1 16,1-1-12-16,0 0-14 0,-1 1-23 0,3-4-13 15,2 3-26-15,1-3-24 0,-1 0-30 0,4-2-39 16,-2-2-136-16,3 0-329 0,3-1 146 0</inkml:trace>
          <inkml:trace contextRef="#ctx0" brushRef="#br0" timeOffset="46114.3">28634 1435 143 0,'0'0'144'0,"0"0"-13"0,0 0-11 0,0 0-10 0,0 0-7 16,0 0 2-16,6 36-7 0,-3-27-12 0,1 3-6 15,-2 4-7-15,4-2-3 0,-1 0-4 0,-3-2-9 16,4 4-1-16,1-5-3 0,4 2 3 0,-4-2 0 16,4 0 1-16,-1-1-2 0,2-1-4 0,2-1 0 15,-1-1-3-15,0 0-2 0,4 0-3 0,1-3-4 16,1-2-4-16,2-1-3 0,-3-1 1 0,3-1-2 16,-2-1 2-16,-2-7 7 0,0 3-5 0,-2-1-2 15,8-6-5-15,-2-5 1 0,-2 0 1 0,-3-2-6 16,1-4-2-16,-2 2-2 0,-2-2-3 0,-4-1-2 15,-3 1 0-15,-2-4-1 0,-4 2-6 0,-4 1-2 16,3 1-2-16,-10 2-2 0,1 4-11 0,-2 1-5 16,-8 1-9-16,-2 1-11 0,-2 4-11 0,2 4-10 15,-10 3-8-15,-6 2-18 0,-3 3-5 0,10-2-24 16,-9 9-15-16,10 1-35 0,-1 0-123 0,2 2-308 16,-1 0 137-16</inkml:trace>
        </inkml:traceGroup>
      </inkml:traceGroup>
    </inkml:traceGroup>
    <inkml:traceGroup>
      <inkml:annotationXML>
        <emma:emma xmlns:emma="http://www.w3.org/2003/04/emma" version="1.0">
          <emma:interpretation id="{7543BF48-4EB8-48AF-A0D7-87E38A4FB260}" emma:medium="tactile" emma:mode="ink">
            <msink:context xmlns:msink="http://schemas.microsoft.com/ink/2010/main" type="paragraph" rotatedBoundingBox="2191,3880 33190,3554 33269,11026 2269,113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685AC8-57D3-409A-A4CC-2E6082C0574C}" emma:medium="tactile" emma:mode="ink">
              <msink:context xmlns:msink="http://schemas.microsoft.com/ink/2010/main" type="line" rotatedBoundingBox="2929,4217 30847,3521 30892,5313 2974,6009"/>
            </emma:interpretation>
          </emma:emma>
        </inkml:annotationXML>
        <inkml:traceGroup>
          <inkml:annotationXML>
            <emma:emma xmlns:emma="http://www.w3.org/2003/04/emma" version="1.0">
              <emma:interpretation id="{839BEA1B-8944-4CB4-BAA0-6D8FA6321D57}" emma:medium="tactile" emma:mode="ink">
                <msink:context xmlns:msink="http://schemas.microsoft.com/ink/2010/main" type="inkWord" rotatedBoundingBox="2944,4789 6464,4701 6488,5665 2968,5753"/>
              </emma:interpretation>
            </emma:emma>
          </inkml:annotationXML>
          <inkml:trace contextRef="#ctx0" brushRef="#br0" timeOffset="51710.8">-1227 3920 16 0,'0'0'105'0,"0"0"-9"16,-3-15-4-16,3 15 6 0,-1-13-1 0,1 13 2 15,0 0 1-15,1-17 2 0,-1 17 1 0,3-12-4 16,-3 12 9-16,0-14 1 0,0 14-7 0,0 0 3 15,0 0-9-15,-3-15-7 0,3 15-11 0,0 0-12 16,0 0-10-16,0 0-3 0,0 0-8 0,0 0-3 16,0 0-4-16,0 0 0 0,-1 36-5 0,-1-15 2 15,-1-5 2-15,2 11-2 0,-2-3 1 0,-2 4-2 16,-1-1-4-16,5 0 1 0,-1-1-5 0,-4 1-2 16,3-1-2-16,2-2 1 0,-1 0-4 0,-2 0-1 15,1-3-9-15,-2-3 7 0,5-1 0 0,-3-2-1 16,0 3 0-16,0-4-2 0,3 3 0 0,-2-6-3 0,0 0-4 15,1 1-13-15,-4-4-15 0,5-8-18 0,0 17-14 16,0-17-5-16,-1 10-14 0,1-10-6 16,0 0-15-16,0 0-25 0,0 0-47 0,0 0-141 0,0 0-330 15,0 0 146-15</inkml:trace>
          <inkml:trace contextRef="#ctx0" brushRef="#br0" timeOffset="52019.85">-1178 3898 12 0,'0'0'206'0,"0"0"-22"15,5-13-25-15,-5 13-14 0,0 0-22 0,0 0-3 16,0 0-18-16,0 0 1 0,0 0-9 0,7 31-8 0,-5-14-1 16,4-6-3-16,0 3-5 0,1 0 0 15,1 3-6-15,5 7 2 0,0-8-3 0,4 3-2 16,-1 0-4-16,4-4-2 0,1 5 2 0,2-3-4 0,0-2-4 15,4 1-5-15,-2-1-1 0,9 1-3 16,-4 0-3-16,-2-6-4 0,-1 0-1 0,2 1-5 0,-4-2 2 16,2-5-7-16,-8 2-2 0,7-4-3 0,-12 3 1 15,3 0-4-15,-7-4-5 0,1 3-8 0,-11-4-8 16,16 5-8-16,-16-5-15 0,9 0-27 0,-9 0-24 16,0 0-13-16,0 0-18 0,0 0-19 0,0 0-14 15,-27-21-47-15,12 14-139 0,2-5-350 0,3-1 155 16</inkml:trace>
          <inkml:trace contextRef="#ctx0" brushRef="#br0" timeOffset="52273.96">-736 3777 22 0,'-6'-11'203'0,"6"11"-20"15,0 0-20-15,0 0-15 0,0 0-12 0,0 0-8 16,0 0-10-16,-21 31-3 0,15-16-5 0,0 5-15 0,2 0 4 15,2 4-6-15,-2 2-8 0,8-1-3 0,-4 0-4 16,0-1 1-16,2 4-8 0,5-4-2 16,-4-1-4-16,6 3-5 0,-2-2-7 0,5-3-3 0,2 2-10 15,-5-3 2-15,3 1-8 0,1 0-3 0,0-1 2 16,-2-3-5-16,-2-7-3 0,-2 5 0 0,-1-2-15 16,2-2-27-16,-2 3-29 0,-2-3-23 0,-1-4-24 15,2 3-44-15,-5-10-40 0,0 0-162 0,0 10-368 16,0-10 163-16</inkml:trace>
          <inkml:trace contextRef="#ctx0" brushRef="#br0" timeOffset="52531.96">-277 4052 67 0,'15'-3'197'0,"4"-4"-13"15,7 5-10-15,-4-2-16 0,5-2-12 0,-3 1-5 16,1 0-18-16,-4 3-8 0,0 1-10 0,3-3-9 16,-6 1-10-16,4-1-6 0,-2 2-9 15,-4 2-5-15,2 0-11 0,-3 0-2 0,3 0-5 0,-8-4-9 16,-10 4 1-16,24 4-8 0,-9-4 2 0,-5 0-5 16,-10 0-9-16,17 3-20 0,-10 0-17 0,-7-3-22 15,17 3-22-15,-17-3-23 0,7 4-22 0,-7-4-49 16,0 0-129-16,0 0-305 0,0 0 135 0</inkml:trace>
          <inkml:trace contextRef="#ctx0" brushRef="#br0" timeOffset="52726.95">-246 4234 134 0,'17'13'202'16,"-17"-13"-6"-16,25-2-13 0,-7-2-18 0,5 3-6 0,3-2-10 15,1-4-15-15,2 0-12 0,0 2-16 0,0 3-9 16,1-5-7-16,-7 4-10 0,1-4-7 16,-7 6-13-16,1-2-15 0,-1-1-30 0,-2 4-31 0,-3-3-27 15,-12 3-38-15,21-3-24 0,-13 3-190 0,-8 0-318 16,15-7 141-16</inkml:trace>
          <inkml:trace contextRef="#ctx0" brushRef="#br0" timeOffset="52989.94">584 3860 43 0,'3'-8'252'0,"-3"8"-27"0,0 0-25 0,0 0-25 0,0 0-15 16,0 0-13-16,0 0-4 0,0 0-1 15,7 24-2-15,-2-9-10 0,-5-1-5 0,1 3-4 16,4 1-7-16,-4 4-9 0,2-1-11 0,0 3-9 15,-1 0-8-15,-2 1-9 0,1-4-3 0,2 10-6 16,-6-7-4-16,0 0-4 0,3 1-3 0,-1 0-5 16,-4-2-14-16,1-7-29 0,1 3-19 0,1-3-29 0,-2 0-28 15,4 1-22-15,-3-6-15 0,0 3-19 0,3-14-18 16,3 15-31-16,-3-15-166 0,0 0-375 0,10 3 166 16</inkml:trace>
          <inkml:trace contextRef="#ctx0" brushRef="#br0" timeOffset="53307.48">885 4134 230 0,'0'0'206'0,"7"-2"-20"15,-7 2-23-15,0 0-14 0,0 0-12 0,0 0-13 16,24 8-12-16,-16-3 0 0,1 0-5 0,4 2-6 0,-1 3-7 16,1-2-8-16,2 2-6 0,3-3-6 15,0-1-3-15,6 5-6 0,1-4-6 0,-1 0-3 16,3-1-2-16,4-5-6 0,7 3 0 0,2-5-3 0,0-2-7 15,-1-4 3-15,1 2-5 0,1-1-5 16,-3 1-3-16,-8-3-2 0,-2 0-5 0,-5-2 3 0,1-3-4 16,-8 5-1-16,-1-6 1 0,-5 2-5 0,-4-3 1 15,0-1-6-15,-7 0-3 0,-4-5-1 0,-7 0-9 16,-7 1-5-16,-2 2 4 0,-15-2-5 0,-1 4 2 16,-6 1 0-16,-3 3 2 0,-5 4 0 0,2 2-1 15,-3 1 1-15,2 5-4 0,3 2 0 0,0 7-9 16,4-5-14-16,13 3-16 0,2 4-17 0,0-1-20 15,5 1-23-15,4 6-16 0,5-6-29 0,4 2-190 16,1 2-371-16,6-5 164 0</inkml:trace>
          <inkml:trace contextRef="#ctx0" brushRef="#br0" timeOffset="54397.63">2214 4174 153 0,'0'0'215'0,"0"0"-23"0,0 0-20 16,0 0-21-16,0 0-11 0,0 0-11 0,6 11-6 15,-6-11-7-15,-3 21-4 0,-3-9-9 0,0 3-9 16,1 1-7-16,-10 10-9 0,1-5-8 0,-7 16-9 16,-3-4-5-16,-3 2-28 0,2 1-31 0,-5 2-30 15,-2 3-42-15,0-5-48 0,-18 8-185 0,19-7-334 16,-5-4 149-16</inkml:trace>
        </inkml:traceGroup>
        <inkml:traceGroup>
          <inkml:annotationXML>
            <emma:emma xmlns:emma="http://www.w3.org/2003/04/emma" version="1.0">
              <emma:interpretation id="{6EF95EB2-5202-4CF3-B6DA-16047A13A8C5}" emma:medium="tactile" emma:mode="ink">
                <msink:context xmlns:msink="http://schemas.microsoft.com/ink/2010/main" type="inkWord" rotatedBoundingBox="8893,4073 10310,4038 10350,5660 8933,5696"/>
              </emma:interpretation>
            </emma:emma>
          </inkml:annotationXML>
          <inkml:trace contextRef="#ctx0" brushRef="#br0" timeOffset="57056.99">5231 3804 33 0,'0'0'146'0,"0"0"-12"16,0 0-5-16,0 0-2 0,0 0-9 0,0 0-1 15,0 0-7-15,19-25-5 0,-19 25-4 0,8-8-6 16,-8 8-7-16,4-9-3 0,-4 9-3 0,0 0-5 16,8-7-6-16,-8 7-9 0,0 0-5 0,0 0-7 15,6-10-7-15,-6 10-10 0,0 0-1 0,0 0-10 16,0 0-17-16,0 0-11 0,0 0-13 0,0 0-13 15,0 0-24-15,0 0-25 0,0 0-26 0,0 0-164 16,0 0-292-16,-23 25 129 0</inkml:trace>
          <inkml:trace contextRef="#ctx0" brushRef="#br0" timeOffset="56874.72">5270 3773 65 0,'0'0'119'16,"0"0"-10"-16,0 0-8 0,0 0-6 0,0 0-16 15,0 0 5-15,0 0-8 0,0 0-2 0,0 0-1 16,0 0-8-16,0 0 1 0,0 0-1 0,0 0-12 16,0 0-2-16,0 0-2 0,0 0-3 0,0 0-6 15,0 0-3-15,0 0-4 0,0 0 0 0,0 0-8 0,0 0-1 16,0 0 2-16,0 0-4 0,0 0-3 0,0 0-5 16,0 0 0-16,0 0-1 0,0 0 2 0,0 0-2 15,0 0-5-15,0 0-1 0,0 0 10 0,0 0 2 16,0 0-2-16,0 0 12 0,0 0-7 0,0 0 9 15,0 0-6-15,0 0 4 0,0 0 3 0,0 0-2 16,0 0-7-16,0 0 2 0,0 0-1 0,0 0-1 16,0 0-2-16,0 0-1 0,0 0-4 0,0 0-1 15,0 0-4-15,0 0 6 0,0 0-7 0,0 0-1 16,0 0-3-16,0 0 0 0,0 0-4 0,0 0 2 16,0 0-4-16,0 0 1 0,0 0 4 0,0 0-7 15,0 0 2-15,0 0 5 0,0 0-4 0,0 0-1 16,0 0 2-16,0 0 4 0,0 0-14 0,0 0 10 0,0 0-2 15,0 0 1-15,0 0 1 0,0 0-3 16,0 0 0-16,0 0 3 0,0 0 1 0,0 0-5 16,0 0 5-16,0 0-10 0,0 0 10 0,0 0 3 0,0 0-3 15,0 0-1-15,0 0 5 0,0 0 0 0,0 0 2 16,0 0 1-16,0 0 0 0,0 0 0 0,0 0 1 16,0 0 3-16,0 0 0 0,0 0 2 0,0 0 0 15,0 0-1-15,0 0 4 0,0 0 0 0,0 0 1 16,0 0-2-16,0 0-1 0,0 0-5 0,0 0 1 15,0 0-3-15,0 0-3 0,0 0 0 0,0 0-6 16,0 0 2-16,0 0 3 0,0 0-6 0,0 0-12 16,0 0-1-16,0 0-19 0,0 0-3 0,0 0-5 0,0 0-9 15,0 0-14-15,0 0-3 0,0 0-19 0,-6 7-9 16,6-7-8-16,-5 10-6 0,5-10-17 16,0 0-12-16,-9 7-105 0,9-7-263 0,-7 5 117 0</inkml:trace>
          <inkml:trace contextRef="#ctx0" brushRef="#br0" timeOffset="59847.17">5541 3623 76 0,'0'0'120'0,"0"0"-4"0,0 0-9 15,8-3 0-15,-8 3-8 0,0 0-4 16,0 0-7-16,0 0 2 0,5-11-1 0,-5 11-9 0,0 0-3 16,0 0-5-16,0 0-2 0,6-7-2 0,-6 7-4 15,0 0 0-15,0 0-9 0,0 0-3 0,0 0-1 16,0 0-12-16,2-8 7 0,-2 8-4 0,0 0-2 16,0 0-5-16,0 0 0 0,0 0-1 0,0 0-3 15,0 0 0-15,0 0 0 0,0 0-4 0,0 0-3 16,0 0-3-16,0 0-2 0,0 0-3 0,0 0-4 15,-13-10 1-15,13 10-5 0,0 0 2 0,0 0-1 16,-20-3-2-16,20 3 1 0,0 0-2 0,-13 0-4 0,13 0 4 16,-15 0-3-16,15 0 3 0,-17 0 0 0,17 0 1 15,-13 4 0-15,13-4-1 0,-13 0-3 0,13 0 2 16,-12 4-2-16,12-4 0 0,-14 0 1 0,14 0 0 16,-13 3 0-16,13-3 2 0,-14 3-2 0,14-3 2 15,-9 4 0-15,9-4-1 0,0 0-9 0,-13 1 12 16,13-1-1-16,0 0-6 0,-12 5 5 0,12-5-4 15,0 0 0-15,-10 5 2 0,10-5-3 0,0 0 0 16,-14 6 5-16,14-6-7 0,-6 6 1 0,6-6 2 16,0 0-1-16,-9 4-2 0,9-4 4 0,0 0-1 15,-10 7 0-15,10-7-1 0,0 0 1 0,-11 4 2 16,11-4-2-16,0 0 0 0,-9 7 1 0,9-7-11 16,0 0 10-16,-4 7-2 0,4-7 1 0,0 0 0 15,0 0-2-15,-9 5 4 0,9-5-1 0,0 0 1 16,0 0-3-16,0 0 0 0,-9 9 3 0,9-9-3 15,0 0 1-15,0 0-1 0,0 0 2 0,-1 8-2 16,1-8 2-16,0 0-4 0,0 0 2 0,-6 10 3 0,6-10 1 16,0 0-6-16,-3 10 0 0,3-10 2 0,0 0 3 15,-3 10-2-15,3-10 2 0,0 0-2 0,-3 14 0 16,3-14 3-16,0 0-2 0,-5 13 0 0,5-13 3 16,-1 12-4-16,1-12 6 0,-2 13-3 0,2-13-2 15,-3 7 4-15,3-7-2 0,-3 15-4 0,3-15 4 16,-3 13 1-16,3-13-8 0,-3 12 7 0,3-12 2 15,-1 12-3-15,1-12 2 0,0 12-2 0,0-12 4 16,-5 10-3-16,5-10 0 0,0 13-1 0,0-13 3 16,0 0-3-16,2 15-2 0,-2-15 5 0,0 0-2 15,0 14-3-15,0-14-1 0,0 10 3 0,0-10 3 16,4 10-1-16,-4-10-1 0,0 9 2 0,0-9 1 0,0 0 2 16,6 13-1-16,-6-13-3 0,0 7 2 0,0-7-1 15,6 13 0-15,-6-13-4 0,3 7 2 0,-3-7 0 16,5 11-1-16,-5-11 2 0,3 10-4 0,-3-10 2 15,3 10-1-15,-3-10 1 0,6 9 1 0,-6-9-1 16,3 9-2-16,-3-9-2 0,4 8 4 0,-4-8-1 16,3 10 3-16,-3-10-2 0,0 0 2 0,10 10-3 15,-10-10 0-15,6 6 0 0,-6-6 1 0,6 10-2 16,-6-10 6-16,5 5-7 0,-5-5 3 0,9 4 1 16,-9-4 2-16,0 0 1 0,9 3-1 0,-9-3 1 15,7 7-2-15,-7-7 4 0,0 0 0 0,17 3-3 16,-17-3 1-16,12 5 2 0,-2-5-2 0,-10 0 2 15,19 0-1-15,-5 3 0 0,1-3-1 0,1 0-3 16,-2-3 2-16,5 3 0 0,-6 3 0 0,-13-3-1 16,23-3-3-16,-8 3 1 0,-5-1 4 0,-10 1-2 15,14-4-6-15,-14 4 5 0,13 0-3 0,-13 0 3 16,13-2-1-16,-13 2-2 0,0 0 6 0,0 0 6 0,12-1 5 16,-12 1 6-16,0 0 6 0,0 0 1 0,0 0 3 15,0 0 3-15,0 0 1 0,0 0-6 0,14-4-2 16,-14 4-3-16,0 0-1 0,0 0-5 0,0 0-1 15,0 0-4-15,0 0 1 0,0 0-8 0,0-13 5 16,0 13-14-16,0 0-17 0,0 0-17 16,0 0-19-16,0 0-25 0,3-12-42 0,-3 12-26 0,0 0-36 15,10-2-58-15,-10 2-152 0,9-8-423 0,3 6 187 16</inkml:trace>
          <inkml:trace contextRef="#ctx0" brushRef="#br0" timeOffset="63031.18">5980 4006 143 0,'-3'-8'157'0,"3"8"-10"0,0 0-5 15,0 0-11-15,-3-11-2 0,3 11-13 0,0 0-11 16,0 0 0-16,-5-15-5 0,5 15-11 0,0 0 1 16,0 0-1-16,-1-10-5 0,1 10-2 0,0 0-3 15,0 0 2-15,-8-11-1 0,8 11 2 0,0 0-7 16,0 0-1-16,0 0-8 0,-3-10-8 0,3 10-5 0,0 0-8 16,0 0-9-16,0 0-1 0,0 0-6 15,0 0-7-15,0 0 0 0,0 0 0 0,0 0-3 16,18 30 1-16,-13-22-3 0,0 2-5 0,1 5 7 0,-1-6-2 15,4 2-3-15,-2 0-4 0,2-1-1 0,-1 1 3 16,-2 3-2-16,0-7-5 0,0 3 2 0,-2 0 4 16,5 1-8-16,-3-5 8 0,-3 4-4 0,1-2 3 15,-4-8-3-15,8 14 2 0,-8-14-2 0,0 14 2 16,0-14-7-16,-2 15-2 0,2-15-13 0,-9 11-22 16,7-5-11-16,2-6-15 0,-14 13-17 0,8-9-17 15,-1-1-18-15,7-3-15 0,-15 8-21 0,15-8-39 16,-14 3-131-16,14-3-344 0,0 0 152 0</inkml:trace>
          <inkml:trace contextRef="#ctx0" brushRef="#br0" timeOffset="80327.87">4977 3110 59 0,'0'0'108'0,"0"0"-5"0,8-4-10 0,-8 4 1 16,6-9-11-16,-6 9-7 0,0 0 9 0,0 0-6 16,7-9-4-16,-7 9-2 0,0 0-8 0,6-8-3 15,-6 8-8-15,0 0-7 0,0 0-9 0,6-9 10 16,-6 9-8-16,0 0-1 0,0 0 4 0,0 0-8 16,8-6 3-16,-8 6-6 0,0 0 10 0,0 0-6 15,0 0-3-15,0 0-3 0,0 0-4 0,0 0-4 16,0 0 4-16,3-10-3 0,-3 10-7 0,0 0 3 15,0 0-3-15,0 0 2 0,0 0-3 0,0 0-2 16,0 0-1-16,0 0 3 0,0 0-1 0,0 0-2 0,0 0 2 16,0 0-1-16,0 0 0 0,0 0 0 0,0 0-2 15,0 0-4-15,0 0 3 0,0 0-2 0,0 0 2 16,0 0-2-16,0 0-1 0,0 0-2 0,0 0 1 16,0 0-5-16,0 0 5 0,0 0 0 0,0 0-2 15,0 0 1-15,0 0-7 0,0 0 4 0,0 0 3 16,0 0 5-16,0 0-3 0,0 0-2 0,0 0 1 15,0 0-3-15,0 0 6 0,0 0-3 0,0 0 0 16,0 0-1-16,0 0 2 0,0 0 0 0,0 0 5 16,0 0-1-16,0 0 3 0,0 0 1 0,0 0-2 15,0 0 0-15,0 0 2 0,0 0-9 0,0 0 7 16,0 0-1-16,0 0-3 0,0 0 2 0,0 0 1 16,0 0-2-16,0 0-3 0,0 0-4 0,0 0 7 15,0 0-4-15,0 0 2 0,0 0-4 0,0 0 1 16,0 0 0-16,0 0-3 0,0 0 0 0,0 0 0 15,0 0 3-15,0 0 1 0,0 0 2 0,0 0-2 0,0 0 3 16,0 0-1-16,0 0-1 0,0 0 1 0,0 0 3 16,0 0 0-16,0 0-1 0,0 0 0 15,0 0-1-15,0 0-3 0,0 0-4 0,0 0 8 0,0 0-4 16,0 0-2-16,0 0-2 0,0 0-1 0,0 0 3 16,0 0-3-16,0 0-1 0,0 0-7 0,0 0 9 15,0 0 1-15,0 0-1 0,0 0 2 0,0 0-4 16,0 0 1-16,0 0 1 0,0 0-3 0,0 0 1 15,0 0 4-15,0 0-7 0,0 0 1 0,0 0 2 16,0 0 0-16,0 0 1 0,0 0-4 0,0 0 0 16,0 0 4-16,0 0-1 0,0 0-5 0,0 0 4 15,0 0 2-15,0 0-1 0,0 0 1 0,0 0-2 16,0 0-6-16,0 0 8 0,0 0-3 0,0 0 3 0,0 0 0 16,0 0-3-16,0 0 2 0,0 0-1 15,0 0 0-15,0 0 3 0,0 0-2 0,0 0 1 16,0 0-1-16,0 0 1 0,0 0-3 0,0 0 2 15,0 0 1-15,0 0-4 0,0 0 1 0,0 0 0 0,0 0 3 16,0 0-4-16,0 0 1 0,0 0-3 0,0 0 6 16,0 0-1-16,0 0-1 0,0 0 2 0,0 0-6 15,0 0 3-15,0 0-3 0,0 0 5 0,0 0 1 16,0 0-1-16,0 0 0 0,0 0 0 0,-20 20 1 16,20-20-3-16,0 0 4 0,0 0 0 0,-7 11 1 15,7-11-1-15,-9 6 1 0,9-6-4 0,0 0 2 16,-6 7-6-16,6-7 5 0,-8 7-3 0,8-7 3 15,-9 5-3-15,9-5 6 0,0 0-4 0,-10 6 2 16,10-6 2-16,0 0-5 0,-6 7 3 0,6-7 0 0,0 0-1 16,-7 7 0-16,7-7 0 0,0 0 0 0,-9 10 0 15,9-10-2-15,0 0 1 0,-6 11 1 16,6-11 0-16,-5 3 0 0,5-3-2 0,0 0-1 16,-6 11 6-16,6-11-1 0,0 0-2 0,-3 10-2 0,3-10 1 15,-6 7 0-15,6-7 1 0,0 0 1 0,-10 9-9 16,10-9 11-16,-6 5-3 0,6-5 2 0,-8 11 0 15,8-11-9-15,-9 8 10 0,9-8-4 0,-7 11 2 16,1-6 1-16,6-5-2 0,-6 11-1 0,6-11 2 16,-7 13 2-16,7-13 3 0,-6 9-6 0,6-9 2 15,-6 9-5-15,6-9 4 0,-8 11 0 0,8-11 3 16,-6 7-6-16,6-7 3 0,0 0 0 0,-3 13-6 16,3-13 7-16,0 0 0 0,-4 10-4 0,4-10 3 15,0 0-2-15,-3 12 3 0,3-12-1 0,0 0 1 16,-3 11-4-16,3-11-2 0,0 11 3 0,0-11 1 15,-6 12 3-15,6-12 1 0,-6 14 0 0,6-7 2 16,0-7-6-16,-3 13 14 0,-2-5-4 0,5-8 5 16,-6 15-2-16,6-15 1 0,-3 15-2 0,-1-10 2 0,4-5-2 15,-6 15 3-15,6-9-3 0,0-6-3 16,-3 14-2-16,3-14 3 0,-6 15-5 0,6-15 4 0,0 13-1 16,-3-3 2-16,3-10 0 0,-4 16 0 15,1-7 0-15,3-9-2 0,0 14 1 0,-3-4 1 16,3-10-1-16,-3 19-5 0,3-10 3 0,-3 1 2 0,3-10-2 15,-5 18 3-15,2-8 0 0,0 0 0 16,3-10-4-16,-3 17 0 0,-3-6 0 0,6-2 1 0,0-9-1 16,-7 20 2-16,7-14 4 0,-6 2-4 0,6-8 1 15,-6 17 1-15,4-10 2 0,-4 3-2 0,6 1 0 16,0-11-1-16,-8 16-1 0,5-8 0 0,1 3-1 16,2-11 1-16,-6 17-3 0,6-7 1 0,-3 1 0 15,0 2 0-15,3 1-2 0,-3-2-2 0,3-12 2 16,-3 21-1-16,3-11 0 0,0-10 0 0,0 21-2 15,0-10 3-15,0-11-1 0,-1 18 0 0,2-7-3 16,-1-11-3-16,0 16 4 0,0-6-2 0,0-10 3 16,0 18 2-16,0-5-5 0,3-6 2 0,-3-7 1 15,3 18 1-15,-3-8-1 0,0-10 0 0,-3 18 0 0,3-7-3 16,0-11 1-16,0 16 3 0,0-16-2 0,0 15 1 16,3-2-2-16,-3-13 2 0,-3 19-2 0,6-9 3 15,-3-10-2-15,-3 18 2 0,6-5-4 0,-3-13 6 16,0 16-1-16,0-6-2 0,0 0 1 0,0-10 0 15,3 23 0-15,-3-14 2 0,0-9 0 0,0 20-3 16,3-13 1-16,-3 7-3 0,3-2 8 16,0 4-5-16,-1-9 0 0,-2 10-2 0,5-7-3 0,-5 2 6 15,0-3-2-15,3 2 4 0,0-1-1 0,0 0-1 16,2 5 0-16,-2-5-2 0,-3 1 3 0,3 4-2 16,0-6-1-16,0 5 3 0,0-7-1 0,0 1 1 15,-2 2-1-15,-1-10 4 0,6 20-3 0,-6-14 1 16,6 5 0-16,-6-11 2 0,0 15 0 0,5-5-2 15,-5-10 5-15,3 17 1 0,3-10 0 0,-6-7 2 16,3 14-2-16,0-6-1 0,-3-8 0 0,7 13 4 16,-4-5-5-16,-3-8-2 0,6 10 4 0,-6-10 2 0,6 7-3 15,-6-7 5-15,4 7 0 0,-4-7-1 0,6 8 7 16,-6-8-1-16,8 5-2 0,-8-5-4 0,0 0 4 16,3 9-1-16,-3-9-1 0,0 0 0 0,0 0-5 15,6 6 1-15,-6-6 0 0,0 0 2 0,0 0-2 16,0 0-1-16,0 0-1 0,0 0 3 0,0 0-3 15,0 0-5-15,0 0-12 0,0 0-20 0,0 0-33 16,0 0-40-16,0 0-46 0,0 0-44 0,0 0-50 16,0 0-233-16,0 0-510 0,0 0 226 0</inkml:trace>
        </inkml:traceGroup>
        <inkml:traceGroup>
          <inkml:annotationXML>
            <emma:emma xmlns:emma="http://www.w3.org/2003/04/emma" version="1.0">
              <emma:interpretation id="{1264D630-0423-477B-857F-6DE825D2C70C}" emma:medium="tactile" emma:mode="ink">
                <msink:context xmlns:msink="http://schemas.microsoft.com/ink/2010/main" type="inkWord" rotatedBoundingBox="11296,4524 12294,4499 12310,5145 11312,5170"/>
              </emma:interpretation>
            </emma:emma>
          </inkml:annotationXML>
          <inkml:trace contextRef="#ctx0" brushRef="#br0" timeOffset="63729.56">7371 3605 17 0,'4'-14'181'15,"2"8"-5"-15,-6 6-13 0,8-15-11 0,-2 12-8 16,-6 3-9-16,4-14-8 0,-4 14-10 0,3-15 0 0,0 9-7 15,-3 6-7-15,0 0-10 0,0 0-11 16,-6-18-9-16,6 18-4 0,-13-7-4 0,13 7-10 16,-24 0-4-16,6 1-1 0,-1 5-6 0,1-2 1 0,-8 4-3 15,1-2-1-15,0 8-1 0,4-2-11 16,0-2 0-16,5 2 0 0,-7 6-7 0,5-1 1 16,0 1 2-16,1 2-3 0,6-5-2 0,-1 6-6 0,0 1-3 15,9-4 2-15,-6 2 2 0,8 3-3 0,-2-4 1 16,6 4-2-16,1-5-3 0,2-1 2 0,3-2-1 15,-1 2 0-15,4 0 1 0,1-1-1 0,5-3 0 16,0 1 2-16,0-3-5 0,0 2 2 0,4-6-2 16,-7 0-12-16,4 1-19 0,-1-1-23 0,2-1-19 15,-1 0-25-15,0-2-34 0,1-4-31 0,-2 3-202 16,0-3-390-16,2-6 173 0</inkml:trace>
          <inkml:trace contextRef="#ctx0" brushRef="#br0" timeOffset="64256.93">7730 3881 164 0,'0'0'169'15,"8"-11"-10"-15,-8 11-13 0,7-10-10 0,-2 4-9 0,-5 6-15 16,9-16-8-16,-5 8-14 0,2 0-5 0,-1 0-8 15,-5 8-10-15,12-15-7 0,-5 7-5 0,-2 1-7 16,-5 7-7-16,7-11-4 0,-7 11-3 0,7-5-2 16,-7 5-6-16,11-8-1 0,-11 8-3 0,9-3 0 15,-9 3-2-15,0 0-6 0,0 0-3 0,18 11-3 16,-18-11 4-16,7 11 4 0,-4-2-10 0,0 0 5 16,3 2 4-16,-4 3-18 0,-1 0 24 0,2 0 1 15,-3 3 3-15,0 1-1 0,-4 0 5 0,-1-1-3 16,-1 0 3-16,2 0-5 0,-2-2 1 0,0 3-2 15,-5-1-1-15,2-3-3 0,2-1-2 0,-4 4 0 16,3-5-3-16,-3 0 0 0,2-1 1 0,0 0-2 16,-1-1-1-16,1 0 1 0,1-3-1 0,2-3-4 15,6-4-1-15,-13 11 1 0,13-11 1 0,-10 4 2 0,10-4-1 16,-9 5-3-16,9-5 0 0,0 0 1 0,0 0-8 16,0 0-1-16,0 0-2 0,0 0-4 15,0 0 0-15,0 0-2 0,0 0 2 0,0 0 2 0,0 0 2 16,0 0-5-16,20-31 2 0,-12 30 3 0,-1-4-5 15,-7 5 3-15,20-5 0 0,-5 4-1 16,-5 0 2-16,5-2 0 0,1 2 2 0,-1 1 0 0,0 1 0 16,3-2-1-16,-1 1 3 0,0 0-1 0,1 0 2 15,-1 0-6-15,-1 1 3 0,1-1 2 0,-4 0-8 16,0 3-19-16,-1-3-20 0,-3 2-23 0,-9-2-24 16,17 5-21-16,-8-5-29 0,-9 0-161 0,15 0-330 15,-15 0 146-15</inkml:trace>
        </inkml:traceGroup>
        <inkml:traceGroup>
          <inkml:annotationXML>
            <emma:emma xmlns:emma="http://www.w3.org/2003/04/emma" version="1.0">
              <emma:interpretation id="{1F420B59-2ACA-4AB2-B7D6-B9BF0A5D3991}" emma:medium="tactile" emma:mode="ink">
                <msink:context xmlns:msink="http://schemas.microsoft.com/ink/2010/main" type="inkWord" rotatedBoundingBox="13433,4398 14321,4376 14340,5116 13451,5138"/>
              </emma:interpretation>
            </emma:emma>
          </inkml:annotationXML>
          <inkml:trace contextRef="#ctx0" brushRef="#br0" timeOffset="64926.6">9477 3413 67 0,'4'-11'211'0,"-4"11"-5"15,0 0-9-15,2-9-14 0,-2 9-3 16,0 0-18-16,0 0-15 0,0 0-13 0,-14-11-14 0,14 11-9 16,0 0-5-16,-26 9-7 0,8-5-4 15,1 3-11-15,4-2-4 0,-4 5-8 0,1-1-4 16,-2 0-5-16,-1 5-3 0,2 1-7 15,-2 4-5-15,2-3-1 0,4-1-5 0,0-2-5 0,-2 3-1 0,0 4-5 16,7-4-3-16,-1 5-5 0,6-1-1 0,-1-4-1 16,-2-1 3-16,6 2-4 0,-2 8 0 0,7-11-6 15,-2 3 2-15,3 0-4 0,1-1 2 0,1-1-2 16,4 0 0-16,-2-1-1 0,1-5-2 0,2 3 1 16,3-2-2-16,-1-3 2 0,0 0 1 0,3 3-5 15,-3-3-5-15,3-3-11 0,-3-1-11 0,3-1-21 16,-5 4-17-16,1-4-21 0,1-1-18 0,-2-2-26 15,3-1-33-15,-1 0-24 0,-1-2-198 0,-5-1-410 0,7-1 181 16</inkml:trace>
          <inkml:trace contextRef="#ctx0" brushRef="#br0" timeOffset="65528.74">9748 3752 30 0,'0'0'178'0,"6"-7"-23"0,-6 7-3 0,6-10-13 15,-6 10-9-15,6-11-5 0,0 5-10 0,-6 6-16 16,11-8-9-16,-11 8-3 0,11-11-16 0,-3 8-9 16,-8 3 0-16,18-8-9 0,-11 6-6 0,-7 2-3 15,15-3-1-15,-15 3-2 0,17-1-7 0,-17 1-6 16,15 0-3-16,-15 0-3 0,13 6-2 0,-7-1-8 15,0 1 7-15,0-1-2 0,-6-5 3 0,9 20-6 16,-5-14-2-16,-1 4 2 0,-1-1-4 0,1 2 2 16,0 0 2-16,-3-11 1 0,0 19 0 0,0-10 2 15,0-9 2-15,-3 19 3 0,0-9 0 0,0-2-5 16,-2 0 2-16,5-8-2 0,-9 17 0 0,3-11-2 0,0 3 0 16,0-4-2-16,6-5 1 0,-9 11-3 0,5-5-2 15,4-6-2-15,-7 7 0 0,7-7-1 16,-6 5-2-16,6-5 3 0,0 0 1 0,0 0-3 0,0 0 1 15,0 0-1-15,0 0-2 0,0 0 6 0,0 0-3 16,0 0-1-16,0 0 1 0,0 0-6 0,0 0 3 16,0 0-3-16,26 2 2 0,-26-2 0 0,0 0-2 15,21-5 1-15,-21 5 3 0,17-1 1 0,-17 1-8 16,13-1 2-16,-13 1-1 0,15 0 3 0,-15 0 2 16,13 0-4-16,-13 0 2 0,14 1-2 0,-4 0-2 15,-10-1 6-15,15 5-3 0,-7-1 2 0,-8-4-5 16,13 9 4-16,-2-4-4 0,-7 1 2 0,2-1-1 15,0 1 3-15,0 3 0 0,0 0 3 0,-3-2-2 16,-3-7 1-16,9 17 0 0,-8-8-2 0,-1-9 3 0,2 16 0 16,-2-16 6-16,-6 15 2 0,6-15 2 15,-11 13-1-15,2-6-3 0,-1 0 1 0,-6 3-6 0,-7-3 6 16,-1 2-9-16,1-4-11 0,-1 1-19 0,4-1-16 16,-5 0-14-16,9 0-13 0,-10-5-19 0,8 5-24 15,3-4-12-15,0-1-48 0,1 0-117 0,14 0-315 16,-20-2 141-16</inkml:trace>
        </inkml:traceGroup>
        <inkml:traceGroup>
          <inkml:annotationXML>
            <emma:emma xmlns:emma="http://www.w3.org/2003/04/emma" version="1.0">
              <emma:interpretation id="{B2919E99-B042-4B27-A1B0-0A1F66E48F59}" emma:medium="tactile" emma:mode="ink">
                <msink:context xmlns:msink="http://schemas.microsoft.com/ink/2010/main" type="inkWord" rotatedBoundingBox="15615,4296 16706,4269 16728,5132 15637,5159"/>
              </emma:interpretation>
            </emma:emma>
          </inkml:annotationXML>
          <inkml:trace contextRef="#ctx0" brushRef="#br0" timeOffset="66654.93">11717 3333 33 0,'3'-13'161'16,"-3"13"-9"-16,0 0-9 0,0-11 1 0,0 11-11 15,0 0-8-15,0 0-7 0,-9-14-6 0,9 14-9 0,-11-6-12 16,11 6-7-16,-14-5-5 0,0 5-10 15,2-3 2-15,12 3-11 0,-27 0 3 0,11 3-5 16,0-2-3-16,-4 2-5 0,2 1-2 0,-1 2-6 0,1 1-1 16,0 3-3-16,3-2-6 0,0 2-6 0,-1-3 3 15,2 4-4-15,1 3-4 0,0 1 0 0,4 0-1 16,-2 0-1-16,2-2 0 0,3 5-1 0,0-4-3 16,0 8-2-16,2-3 0 0,1-1-4 0,1 0 0 15,2 3 4-15,0 0-4 0,5-3 0 0,-2 1-5 16,3-4 6-16,1 3-4 0,1 0 2 0,2-7-5 0,1 4 8 15,4-3-3-15,-2 2 0 0,2-4-1 16,1-4 1-16,8 4 3 0,-4-5-3 0,6-2 9 16,3-2 2-16,1-1-2 0,-2 0-2 0,-3 0-1 0,2-3 1 15,-11 2-3-15,7-3-2 0,-8 0-2 0,0 2 5 16,1-3-5-16,-3 1 5 0,-5 2-6 16,2-4-10-16,-10 6-12 0,17-3-27 0,-10-1-18 0,-7 4-22 15,9-4-24-15,-9 4-30 0,11-4-33 0,-11 4-171 16,0 0-369-16,9-10 163 0</inkml:trace>
          <inkml:trace contextRef="#ctx0" brushRef="#br0" timeOffset="66953.97">12124 3591 132 0,'0'0'217'0,"0"0"-19"0,4-10-16 15,-4 10-25-15,0 0-13 0,0 0-17 0,0 0-15 16,0 0-10-16,0 0-6 0,0 0-9 0,0 0 3 0,0 0 0 16,-11 31-4-16,9-20-3 0,-1 2-6 0,-1 2-5 15,1-4-7-15,1 0-7 0,1 4-5 16,1-5-3-16,0-10-3 0,0 26-3 0,0-13-5 16,1-2-3-16,4 1-2 0,-5-1-4 0,1-2 1 0,2 2-8 15,2-1 0-15,-5-10-3 0,6 17 0 0,-1-9 0 16,-2-1-2-16,2-1-7 0,-5-6-9 0,12 15-12 15,-6-9-18-15,1-2-12 0,-7-4-22 0,11 4-18 16,-11-4-22-16,16-1-14 0,-16 1-28 0,23-6-46 16,-12-3-128-16,1-4-344 0,3 4 153 0</inkml:trace>
          <inkml:trace contextRef="#ctx0" brushRef="#br0" timeOffset="67145.96">12460 3673 161 0,'0'0'193'0,"0"0"-15"0,0 0-9 0,0 0 1 15,0 0-4-15,0 23-10 0,0-23-2 16,-8 22-9-16,4-5-11 0,-4-4-9 0,4 1-18 0,-4 11-5 16,1-5-10-16,1 3-7 0,0-1-7 0,-2 1-9 15,4 0-5-15,1 1-5 0,1-2-6 16,-1 1-7-16,3-1-4 0,-1-4-10 0,-1 3-25 16,0-7-24-16,2 4-25 0,0-5-30 0,2 1-30 0,0 1-30 15,-1-9-43-15,4 5-167 0,1-5-369 0,-6-6 163 16</inkml:trace>
        </inkml:traceGroup>
        <inkml:traceGroup>
          <inkml:annotationXML>
            <emma:emma xmlns:emma="http://www.w3.org/2003/04/emma" version="1.0">
              <emma:interpretation id="{F2524233-8389-4DBB-8EC8-3D5BB33B1FB5}" emma:medium="tactile" emma:mode="ink">
                <msink:context xmlns:msink="http://schemas.microsoft.com/ink/2010/main" type="inkWord" rotatedBoundingBox="18059,3840 21090,3765 21132,5455 18101,5531"/>
              </emma:interpretation>
            </emma:emma>
          </inkml:annotationXML>
          <inkml:trace contextRef="#ctx0" brushRef="#br0" timeOffset="67869.96">14215 3196 15 0,'-15'-4'218'16,"15"4"-16"-16,-15 0-10 0,15 0-15 0,-19-2-15 0,19 2-5 15,-26 2-10-15,11 0-7 0,-4 1-9 0,4 0-9 16,-3 1-16-16,0 3-3 0,3-3-7 16,-2 0-7-16,3 6-9 0,-2-1-10 0,1-4-1 0,0 9-8 15,0-4-9-15,2 1-3 0,-1 0-5 0,2 5 0 16,2-2-6-16,-4 4-3 0,-2-2-2 0,7 6-2 16,-1-2-8-16,2-4-1 0,2 6 1 0,-1 0-5 15,1-5 1-15,3 5 1 0,3-5-5 0,0 4 0 16,0-4-3-16,1 1 1 0,4-1-1 15,-4-3 0-15,2 3 0 0,6-5-1 0,-1 3-3 0,1-3-1 16,2 1 5-16,3-2-4 0,1-3 1 0,3 1-1 16,-3-1 1-16,2-1-3 0,6-2 3 0,2 0-13 15,-7-1-18-15,1-2-16 0,-2-2-18 0,1 0-18 0,1 0-20 16,-2 0-37-16,-1-6-35 0,-1 3-232 16,0-7-429-16,-3 3 191 0</inkml:trace>
          <inkml:trace contextRef="#ctx0" brushRef="#br0" timeOffset="68472.93">14747 3550 36 0,'0'0'182'16,"-13"7"-14"-16,2-4-6 0,11-3-6 0,-17 7-12 16,8-4-8-16,0 1-8 0,-2 2-12 0,2-2-9 15,-1 1-9-15,2 1-13 0,1-1-7 0,7-5-8 16,-12 11-6-16,6-6-6 0,6-5-5 0,-9 10-7 15,9-10-8-15,-6 10-1 0,6-10 0 0,-4 8-8 16,4-8-1-16,0 0 0 0,3 18-4 0,-3-18-1 16,6 10 3-16,-2-6-4 0,-4-4-4 0,12 12-4 0,-2-5 2 15,-1-2-1-15,5 1-2 0,-1 2 1 0,1 2-4 16,1-5 2-16,1 1 0 0,-1 4-2 16,3 0-3-16,-5-5 1 0,1 5 1 0,1-3-4 15,-2 3 4-15,0-3-4 0,-1 1 4 0,-3 2 4 0,-1-1-3 16,2-2 3-16,-2 1 1 0,-2-1-1 0,0 2 3 15,-6-9 1-15,9 12-2 0,-9-6 2 0,0-6-4 16,3 15 1-16,-3-15-6 0,-9 17 7 0,0-10-2 16,-3 0-25-16,-2 2-39 0,-1 0-29 0,-4-2-40 15,1-1-44-15,-4 1-192 0,2-3-383 0,1 2 169 16</inkml:trace>
          <inkml:trace contextRef="#ctx0" brushRef="#br0" timeOffset="68153.51">14615 3546 163 0,'9'-7'226'0,"-9"7"-21"16,12-1-15-16,-12 1-15 0,14-1-14 0,-14 1-17 16,20-1-12-16,-2-3-11 0,-5 4-11 0,2 0-11 15,0-2-10-15,1 1-11 0,-1-1-9 0,-1 1-5 16,1 1-6-16,1-1-5 0,-1 1-5 0,-3 1-12 16,-12-1-19-16,22 0-28 0,-16 1-24 0,-6-1-30 15,15 2-24-15,-15-2-15 0,0 0-21 0,0 0-34 16,0 0-116-16,0 0-299 0,0 0 133 0</inkml:trace>
          <inkml:trace contextRef="#ctx0" brushRef="#br0" timeOffset="83208.96">14809 2914 71 0,'0'0'100'15,"0"0"-7"-15,0 0-10 0,0 0-4 0,0 0-1 16,0 0-10-16,0 0-4 0,0 0-2 0,0 0-14 0,0 0 0 16,0 0-4-16,0 0-6 0,0 0-2 15,0 0-2-15,0 0 0 0,0 0 0 0,0 0-9 16,0 0 0-16,0 0-3 0,0 0-2 0,20 20 3 15,-20-20-7-15,0 0 4 0,0 0-4 0,9 5 2 16,-9-5-2-16,5 6 3 0,-5-6-3 0,6 8 3 16,-6-8-3-16,6 9-7 0,-6-9 9 0,6 7-2 0,-6-7 1 15,6 7-5-15,-6-7 2 0,4 8 0 0,-4-8-2 16,6 8-1-16,-6-8 2 0,8 6 7 0,-8-6-14 16,6 11 9-16,-6-11-5 0,7 9 6 0,-7-9 2 15,9 5-2-15,-9-5-4 0,4 6 2 0,-4-6-5 16,5 10 2-16,-5-10 3 0,4 10-8 0,-4-10 6 15,3 8-2-15,-3-8 4 0,3 11-4 0,-3-11-6 16,5 11 13-16,-5-11-9 0,4 9-2 0,-4-9 1 16,2 11 0-16,-2-11 2 0,4 7-3 0,-4-7-1 15,6 15 0-15,-6-15 3 0,6 9 2 0,-3-1-10 0,-3-8 7 16,8 10-3-16,-4-4 2 0,-4-6 4 16,12 11-4-16,-9-7 2 0,-3-4 1 0,10 10 2 15,-2-5 4-15,-2 0-6 0,-6-5 6 0,10 8-9 0,-1-2 2 16,-4 2 2-16,-5-8 0 0,10 7-4 0,-10-7-3 15,8 9 3-15,-4-4 3 0,-4-5-7 16,6 10 4-16,-3-5-4 0,-3-5 2 0,5 10 1 0,-5-10 0 16,5 8-7-16,-5-8 7 0,3 13-3 0,2-6 2 15,-5-7-1-15,6 7-3 0,-6-7 3 0,3 15 2 16,-2-7 0-16,-1-8-5 0,6 8 1 0,-1-1 1 16,1 3 1-16,-6-10-1 0,3 13 2 0,1-5-6 15,-4-8 4-15,5 14-1 0,-2-9 7 0,-3-5 0 16,7 13-3-16,-2-7 4 0,-2 2-5 0,-3-8-2 0,9 14 1 15,-5-9 3-15,-4-5 2 0,6 9-3 16,-2 0-6-16,-4-9 3 0,8 11 0 0,-7-4 3 16,-1-7-4-16,6 13-3 0,-6-13 4 0,6 12 3 15,-1-5-2-15,-2 0-3 0,-3-7 4 0,4 14-1 16,-4-14-1-16,3 12 0 0,0-7-2 0,-3-5 3 16,3 16-4-16,2-7 5 0,-5-9-1 0,3 13 0 15,0-4 2-15,-3-9-5 0,3 15 5 0,1-9 1 0,-4-6-1 16,2 15-1-16,-1-7-3 0,-1-8 2 15,3 14 2-15,-3-14 1 0,2 14 0 0,-2-14-4 0,1 14 6 16,4-7-4-16,-5-7-2 0,4 12-1 0,-4-12 2 16,2 9 3-16,-2-9-1 0,1 10-3 0,-1-10-1 15,4 8 3-15,-4-8 3 0,3 9-4 0,-3-9 1 16,0 0-3-16,-1 15 1 0,1-15 2 0,0 11-7 16,0-11 10-16,1 11 0 0,-1-11 1 0,0 13 0 15,0-13-2-15,0 0 2 0,0 17-2 0,0-17-3 16,-6 14 1-16,6-14 3 0,3 14-2 0,-3-14 0 15,-4 17 0-15,3-10 2 0,1-7 0 0,-2 17 1 16,2-17-5-16,0 16 2 0,0-16 0 0,0 19 0 16,-3-12 1-16,3-7 2 0,5 18-2 0,-5-18-2 0,-5 17 5 15,5-17-7-15,0 14 6 0,-1-5 0 16,1-9-2-16,-2 15 2 0,2-15-2 0,-4 16 0 0,4-16-1 16,-5 17-2-16,4-11 4 0,1-6-5 0,-3 18 8 15,-2-11-4-15,5-7-4 0,-4 14 3 0,1-7 4 16,3-7 1-16,-2 15 5 0,-2-9 10 0,4-6 1 15,-6 17 1-15,3-9-3 0,3-8-2 0,-9 17-3 16,7-12-2-16,-1 4-3 0,3-9-1 0,-6 13-1 16,2-5 0-16,-1 1-1 0,5-9 2 0,-7 15-1 15,1-8-4-15,3-1 1 0,-4 2 0 0,7-8-2 16,-8 13 2-16,4-2-3 0,-2-5 2 0,0 3-5 16,6-9 0-16,-8 16 3 0,4-8-4 0,4-8 4 15,-9 14-5-15,4-4 3 0,5-10 2 0,-7 14 0 16,4-7 0-16,-2 3-2 0,5-10 1 0,-7 15-3 15,3-9 3-15,4-6-2 0,-8 15-2 0,7-8 1 16,-4 3 3-16,5-10-4 0,-6 14 5 0,3-7-4 0,3-7 1 16,-6 13-2-16,5-4 2 0,1-9-1 15,-6 13-5-15,6-13 4 0,-2 13-4 0,2-13 8 0,-3 11-7 16,3-11-1-16,-3 9 6 0,3-9-2 0,-3 11 2 16,3-11-2-16,0 0 3 0,0 0-3 0,-1 16 0 15,1-16 1-15,0 0 2 0,0 0-2 0,0 0 2 16,0 0 0-16,0 0-1 0,-3 7 1 0,3-7 0 15,0 0 2-15,0 0-3 0,0 0 0 0,0 0 3 16,0 0-10-16,0 0-14 0,0 0-37 0,0 0-37 16,0 0-58-16,0 0-26 0,0 0-219 0,-26-15-427 15,25 4 189-15</inkml:trace>
          <inkml:trace contextRef="#ctx0" brushRef="#br0" timeOffset="84665.91">15791 2782 33 0,'-6'3'127'0,"6"-3"-6"0,-13 10-11 0,7-4-3 0,0-1-20 16,6-5 1-16,-15 10-10 0,9-3-6 0,6-7-4 16,-12 11-4-16,8-6-6 0,-7 6 3 0,5-3-2 15,-1-1 1-15,1 0-7 0,3 2-2 0,-5-2-11 16,2 1 3-16,1 0 0 0,-1 0-2 0,-2 0 1 15,4 2-8-15,-2-2-5 0,6-8 6 0,-8 18-6 16,1-12 1-16,2 3-3 0,1 1 1 0,-2 2-1 16,0-3-1-16,1 0-9 0,-1 2 2 0,0-4-6 15,-1 8 5-15,4-9-3 0,-1 5-2 0,1-2-2 16,-3 1 3-16,0 1 3 0,-2 4 1 0,2-8-1 16,-1 7 0-16,1-3-6 0,1-1 3 0,-1 0-3 15,3 1-1-15,-1-3 5 0,1 2-3 0,3-10-4 16,-11 21-5-16,6-11 5 0,2 1-1 0,3-1-10 15,0-10 8-15,-5 19 3 0,1-10-2 0,2 2-3 16,-1-1 2-16,0 0-2 0,2 7 3 0,1-9-1 0,0-8-4 16,0 21 3-16,0-21 0 0,0 18-3 0,0-9 3 15,0-9 3-15,0 20 0 0,-2-9-1 0,2-2-1 16,0-9-2-16,0 17-3 0,0-7 3 0,0 4 5 16,-3-7 1-16,3-7-6 0,0 21 2 0,0-21 0 15,0 19-1-15,0-11 2 0,3 3-1 0,-3-11-3 16,0 19 5-16,2-8 2 0,-1-1 2 0,-1-10-2 15,3 22 1-15,-3-11 3 0,2-2 1 0,-2-9-1 16,3 20 2-16,1-9-2 0,-2-1 3 0,2 0-4 16,-2 1-2-16,0 0 2 0,1 0 0 0,3 1-1 15,0-1 2-15,-3-1-3 0,3 3 0 0,-1-3 3 16,2 5-2-16,1-2 1 0,-2-2 5 0,4 1-2 16,-7-1-3-16,5 1-1 0,-1 2 0 0,2-3-2 15,-2 2 0-15,2-1 1 0,-3 0-2 0,0-3-1 16,-1 1-1-16,-1 1-3 0,1-3 6 0,2 5-2 0,-2-4 4 15,-2-1 0-15,1 0 1 0,-2 4-4 16,-2-12 3-16,7 15-1 0,-4-5-4 0,-1-1 1 16,1 0-4-16,1 1 7 0,-2 1-2 0,3-4 2 0,-2 3-4 15,-3-10-1-15,8 17 4 0,-5-8-3 0,4-3 0 16,-1 7 0-16,0-2 1 0,2-4 0 0,2 4-2 16,-1-1 0-16,-3-3 4 0,6 3 4 0,-3 0 2 15,3 1-3-15,0-2 3 0,-3 1 0 0,3-1 5 16,0 2-4-16,-2-5 0 0,2 2-1 0,-5 0-4 15,4-3-2-15,-2 0 5 0,-3 2-3 0,1-3 2 16,1 5-3-16,-8-9 6 0,13 6-5 0,-4-1 4 16,-9-5 1-16,8 7-1 0,-8-7 4 0,6 7 6 15,-6-7-4-15,0 0 6 0,0 0-4 0,8 6 3 16,-8-6 0-16,0 0-3 0,0 0-1 0,0 0 1 16,0 0-3-16,11 1-4 0,-11-1-1 0,0 0-3 15,0 0-9-15,0 0-21 0,0 0-20 0,0 0-25 0,0 0-32 16,0 0-51-16,0 0-80 0,0 0-233 15,15-14-497-15,-9 7 221 0</inkml:trace>
          <inkml:trace contextRef="#ctx0" brushRef="#br0" timeOffset="70654.62">16291 3185 115 0,'0'0'185'0,"4"-12"-10"0,-4 12-11 0,5-10-14 15,-5 10-5-15,1-11-7 0,-1 11-1 0,0 0-5 0,2-14-8 16,-2 14-18-16,0 0-8 0,0-11-5 16,0 11-8-16,0 0-9 0,0 0-12 0,-12-10-4 15,12 10-6-15,0 0-7 0,-13-4-5 0,13 4-5 16,-17 4-3-16,17-4-3 0,-25 4-1 0,10-1-4 16,-3 1-2-16,3 3 0 0,-3 0-2 0,5-1-2 15,-4 0 0-15,4 3 2 0,-5 0-2 0,3 2-3 0,2-2 0 16,-1 0-1-16,-2 1-3 0,4 2 0 0,-2-1-10 15,4-2 10-15,-2 5-7 0,2 0 3 0,5 0-1 16,-4-1 1-16,2 4-4 0,1-3 1 0,1 1-3 16,1 2 2-16,-1-3 1 0,5 3 3 0,0-2-4 15,-1 2-2-15,2 1 1 0,4-3-1 0,-4 0 2 16,5-2 1-16,-1 1 0 0,4 1-4 0,-2-2 1 16,4-2 3-16,1 1-2 0,-3-1 2 0,5-3-3 15,-2 1 1-15,3-6 0 0,-4 4 1 0,4-4 0 16,0-2 1-16,2 2 0 0,3-3 2 0,-1-1-5 15,-2-1 1-15,1-1 1 0,8-2-4 0,-6 0 5 16,-1 0-4-16,-1-2 1 0,0 0 0 0,-2 0 0 16,-1 0-1-16,0 0 3 0,-3 0-1 0,-1 4-1 15,-7-5-1-15,5 3 1 0,-9 5-2 0,10-5-2 0,-10 5 0 16,9-5-9-16,-9 5-16 0,0 0-20 16,0 0-8-16,0 0-8 0,0 0-15 0,0 0-11 15,0 0-12-15,9 19-11 0,-9-19-21 0,-1 11-38 0,1-11-151 16,-3 13-348-16,3-13 154 0</inkml:trace>
          <inkml:trace contextRef="#ctx0" brushRef="#br0" timeOffset="71664.86">16788 3527 19 0,'0'0'161'0,"0"0"-3"0,10-11-16 16,-10 11 3-16,0 0-16 0,6-8-9 0,-6 8-6 16,0 0-7-16,0 0-12 0,0 0-13 0,0 0-5 15,0 0-6-15,0 0-8 0,0 0-5 0,0 0-7 16,-27 21 0-16,15-11 0 0,-4 7-1 0,-1 1 5 15,-1 0-3-15,-4 10-5 0,-3 3-1 0,-1-4-3 16,6 5-6-16,0-2 0 0,1 3-1 0,2-2-8 16,5-2-2-16,-1-2-3 0,6-2 1 0,2-1-3 15,-2 3 0-15,2-5-3 0,5-5-1 0,3-3 0 16,0 4-2-16,2-5 0 0,1 3 0 0,2-3-2 16,4-2-4-16,0-4 3 0,5 3 0 0,1-7 0 15,1 0 0-15,8 1-4 0,-6-1 1 0,-2-3-1 0,7-6-3 16,-3 4 2-16,-5-3-3 0,2 0 3 0,-2 0-4 15,-5-3-6-15,2-2 3 0,-2 2-2 16,-4-3-2-16,0-1 2 0,-4 4-1 0,-1-3-3 0,-2 1 6 16,1 0 0-16,-3 10-3 0,-5-15-4 0,5 15 0 15,-7-19-4-15,1 14-3 0,6 5-12 0,-15-13-6 16,4 11-10-16,2 0-13 0,9 2-1 0,-19 0-16 16,19 0-9-16,-19 2-9 0,10 0-15 0,9-2-9 15,-15 7-41-15,15-7-107 0,-9 3-283 0,9-3 126 16</inkml:trace>
        </inkml:traceGroup>
        <inkml:traceGroup>
          <inkml:annotationXML>
            <emma:emma xmlns:emma="http://www.w3.org/2003/04/emma" version="1.0">
              <emma:interpretation id="{D7FAF901-727A-4D64-9D0F-2027D3C2834A}" emma:medium="tactile" emma:mode="ink">
                <msink:context xmlns:msink="http://schemas.microsoft.com/ink/2010/main" type="inkWord" rotatedBoundingBox="22397,4047 23546,4019 23568,4897 22419,4925"/>
              </emma:interpretation>
            </emma:emma>
          </inkml:annotationXML>
          <inkml:trace contextRef="#ctx0" brushRef="#br0" timeOffset="72364.97">18570 3068 93 0,'0'0'171'16,"0"0"-13"-16,1-13-9 0,-1 13-5 0,0 0-8 15,0-11-10-15,0 11-12 0,0 0-3 0,0 0-10 16,-9-11-10-16,9 11-7 0,-13-4-10 0,13 4-4 15,-17 0-6-15,17 0-4 0,-26 4-7 0,11 0-5 16,-3-1-3-16,-2 4-3 0,4 0-3 0,-5 4-2 16,-3-1-3-16,3 1-6 0,1 6 0 0,0-3 3 0,-4 4-8 15,8 0 5-15,-4 2-9 0,0 1 4 0,-1 0-3 16,4 3-1-16,4-2-2 0,1 2 0 0,2 0 0 16,-1 1-3-16,4-2 0 0,1 0-1 0,4 0 0 15,1 0-5-15,1-7 1 0,3 1 2 0,-2-3 3 16,4 0-3-16,5 0-5 0,-1 0 8 0,4 0 0 15,2-5 1-15,2 1 5 0,-1-2-3 0,4-3 1 16,3 3-5-16,-3-3 0 0,-4-1-3 0,-1-3 3 16,3 0-1-16,0 3-5 0,-3-4 3 0,0 0-21 15,3 0-15-15,-6 0-22 0,1-3-28 0,-3 2-21 16,7 0-23-16,-1-4-31 0,1 0-195 0,-7-1-374 16,8 4 165-16</inkml:trace>
          <inkml:trace contextRef="#ctx0" brushRef="#br0" timeOffset="72772.3">18762 3371 51 0,'0'0'189'0,"-1"-7"-25"0,1 7-14 0,0 0-11 15,0 0-15-15,4-15-14 0,-4 15-13 0,11-9-13 16,-11 9-4-16,14-6-8 0,-2 5-3 0,2-3-4 16,1 2-2-16,4 1-1 0,-1-2-2 0,-2 2-5 15,7 1-3-15,-4 4 2 0,4-1-4 0,-6-2-2 16,7 7-1-16,-6-2-2 0,3 1 4 0,-6 0-6 16,1 3-4-16,-2-3 0 0,-1 0-5 0,-1 3 1 15,-3 0-3-15,3 1 0 0,-6 2 3 0,2 2 0 16,-6-3 1-16,3 1-2 0,-1 1 0 0,-2 0 0 0,-2-1-2 15,1 1-3-15,-1-3-5 0,2 6 3 0,-4-5-7 16,2 5 2-16,0-3-4 0,2 4 2 16,1-2-6-16,-6 2 5 0,1 0-5 0,1-4 0 0,-4 5 1 15,4-3-1-15,-4 2-3 0,1-1-1 0,1-1-10 16,0 1-15-16,0 1-18 0,-1-5-18 0,-5 2-18 16,0-1-24-16,3 1-3 0,-2-4-25 0,-2-1-18 15,1-4-25-15,-3 1-164 0,-1-1-354 0,4-5 157 16</inkml:trace>
          <inkml:trace contextRef="#ctx0" brushRef="#br0" timeOffset="72936.6">19089 3654 132 0,'19'-3'153'0,"1"-1"-17"16,-1 1-19-16,0 1-6 0,2 2-16 0,-3-1-15 0,-3 1-32 15,0 0-38-15,1-1-28 0,-2 1-58 0,-14 0-56 16,22 0-142-16,-4 0 63 0</inkml:trace>
        </inkml:traceGroup>
        <inkml:traceGroup>
          <inkml:annotationXML>
            <emma:emma xmlns:emma="http://www.w3.org/2003/04/emma" version="1.0">
              <emma:interpretation id="{ED464122-F987-43D0-95F9-73C2FAEF84DD}" emma:medium="tactile" emma:mode="ink">
                <msink:context xmlns:msink="http://schemas.microsoft.com/ink/2010/main" type="inkWord" rotatedBoundingBox="24698,4067 25740,4041 25759,4791 24717,4817"/>
              </emma:interpretation>
            </emma:emma>
          </inkml:annotationXML>
          <inkml:trace contextRef="#ctx0" brushRef="#br0" timeOffset="73579.46">20829 3061 158 0,'0'0'214'0,"0"0"-11"16,0 0-18-16,0 0-20 0,0 0-17 0,0 0-11 15,-22-12-10-15,22 12-12 0,-26 2-5 0,7 2-10 16,1 2-5-16,-6 4-6 0,0 0-7 0,-1 2-9 16,-2 1-5-16,2 4-6 0,0 1-6 0,1 0-3 15,1 2-5-15,4-2-8 0,0 3-1 0,4 3-5 16,1-3-4-16,4 1 2 0,-1 2-6 0,5-6-1 16,6 4-1-16,-4-6-3 0,11 10 2 0,-2-10-6 0,4 5 2 15,4-1-3-15,1-3 1 0,1-5 1 16,1 5-2-16,-1-7-1 0,9 2-3 0,-11-1-1 15,7-2 1-15,-6-3-13 0,0 1-17 0,-1 0-26 0,-2-5-18 16,1 1-26-16,-3-1-36 0,3 2-38 0,-12-4-61 16,16-4-113-16,-4-2-363 0,-3-1 160 0</inkml:trace>
          <inkml:trace contextRef="#ctx0" brushRef="#br0" timeOffset="74150.28">21257 3353 40 0,'6'-8'211'0,"-6"8"-6"0,0 0-20 15,0 0-14-15,0 0-15 0,0 0-17 0,-13-18-10 16,13 18-12-16,-15-7-9 0,4 6-10 0,11 1-5 15,-22-3-11-15,6 6-9 0,1 0-8 0,0 2-5 16,-2-3-7-16,5 3-6 0,1-1-3 0,-1 3-6 0,3 2-4 16,-2 1-6-16,4-3 1 0,2 2-5 0,-2 0 0 15,2-2 0-15,4 8-8 0,-1-4 1 16,4 1 0-16,2 3-3 0,-1-2-1 0,6 0 1 0,-1 0-3 16,4 0-4-16,1 2 8 0,-1-2-6 0,1-3-3 15,7 8 4-15,-4-7-2 0,1 0-1 0,2 1-2 16,5-1 1-16,-9-1-3 0,4 4-1 0,-2-3 4 15,-1-1-3-15,-3 1-1 0,-1-1 0 0,-1-2 0 16,1 4 2-16,1-4 0 0,-7 0-4 0,2-2 4 16,-2 1-2-16,0 0-2 0,-6-7 5 0,7 11-2 15,-7-11 3-15,-3 14-1 0,3-14 4 0,-9 12 4 16,2-5 2-16,-7-3 0 0,1 1-2 0,-2-3-4 16,-2 2 2-16,-2-3-1 0,3 3 2 0,-4-4-3 15,7 0-2-15,-5-1-3 0,3-3 4 0,2 1-2 0,1 0 3 16,1-1-3-16,11 4 4 0,-18-7-4 15,11 1-5-15,1 1 4 0,6 5-2 0,0-20-5 16,0 9-8-16,6-3-4 0,-3 0-2 0,7 0-11 0,4-6-3 16,2 0-6-16,4 1-3 0,-1 1-7 0,14-3 1 15,-9 4-5-15,-1 0 1 0,3 3-18 0,-2-1 1 16,-2 0-9-16,0 3-11 0,4 2-18 0,-10 1-20 16,1-1-176-16,-4 4-325 0,3 0 143 0</inkml:trace>
        </inkml:traceGroup>
        <inkml:traceGroup>
          <inkml:annotationXML>
            <emma:emma xmlns:emma="http://www.w3.org/2003/04/emma" version="1.0">
              <emma:interpretation id="{7692A21B-0D84-4309-A864-509FC445EE1F}" emma:medium="tactile" emma:mode="ink">
                <msink:context xmlns:msink="http://schemas.microsoft.com/ink/2010/main" type="inkWord" rotatedBoundingBox="26712,4033 27892,4003 27923,5242 26743,5271"/>
              </emma:interpretation>
            </emma:emma>
          </inkml:annotationXML>
          <inkml:trace contextRef="#ctx0" brushRef="#br0" timeOffset="74838.94">22923 3034 117 0,'0'0'192'0,"6"-10"-10"0,-6 10-7 0,0 0-12 16,0 0-5-16,0 0-11 0,0 0-10 0,0-11-9 15,0 11-14-15,0 0-12 0,0 0-14 0,0 0-8 0,-19 0-7 16,19 0-2-16,-29 9-2 0,6-5 4 16,0 7-4-16,-8-1 0 0,-8 4-8 0,3 0 1 0,3 3-8 15,4-3-3-15,-6 4-5 0,5 6-8 0,4-9 1 16,3 6-3-16,4-2-3 0,-1 1-5 0,4 0 0 16,4 8-2-16,5-7-7 0,-5 7-1 15,10-4 1-15,1 0 2 0,4-1-3 0,3-3 0 0,4 4-2 16,2-2 0-16,5-3-1 0,-4 1 1 0,12-1 0 15,-2-2-3-15,-4-1-1 0,5-4 1 0,4 2-4 16,-2-7-15-16,0 4-22 0,-3-4-27 0,-7-1-31 16,4 0-27-16,-7-5-37 0,2-2-77 0,-15 1-154 15,21-11-412-15,-6 6 182 0</inkml:trace>
          <inkml:trace contextRef="#ctx0" brushRef="#br0" timeOffset="75440.43">23329 3418 59 0,'0'0'208'0,"12"0"-19"0,-12 0-15 0,13-1-20 16,-13 1-16-16,0 0-12 0,20 1-15 0,-12 3-9 15,-8-4-13-15,11 6-12 0,-5-1-7 0,-6-5-5 16,13 11-8-16,-10-3-4 0,0-1-4 0,-3-7-3 15,8 14 0-15,-8-7-7 0,0-7-5 0,3 17-3 16,-3-8 0-16,0-9-6 0,-3 20 4 0,-5-14 3 16,2 1 1-16,3 3 0 0,-7 1-4 0,-5-3 0 15,-1 2-6-15,-1-4 0 0,1 1-2 0,-7-3-1 16,1 3-1-16,1-4-4 0,-1 2 0 0,2-4 1 0,1 0-4 16,0-2 1-16,2 1-4 0,1-1 3 15,1-4-3-15,1 2 2 0,1-1-2 0,1-2 0 16,5 2 1-16,7 4 1 0,-14-14-7 0,11 9 3 0,3 5-11 15,0-13-2-15,0 13-9 0,11-24-9 0,-5 17-6 16,7-7 0-16,0 2 5 0,7 1-4 0,2-1 6 16,1 1 6-16,-1 5-2 0,5-5 8 0,-2 1-3 15,-2-4 0-15,3 8-2 0,0-1 8 0,-7 3 2 16,1-1 4-16,-4 2 8 0,0-1-2 0,-1 2 2 16,-4 1 1-16,-1-2-2 0,-10 3-4 0,20 0-3 15,-20 0 4-15,19 2 2 0,-7 2-2 0,-5 1-3 16,5 1 2-16,-4-1 0 0,4 8 3 0,-5 1-4 15,6 1 1-15,-4 2 1 0,2 1 1 0,1 8-3 16,-2-3 0-16,2 3 2 0,-4 3 0 0,-2-1-2 16,4 8 2-16,-1 3 0 0,-3 1 1 0,-2-3 2 15,-1 3-1-15,0-3 1 0,0-1-2 0,-3 1 3 0,0-3-4 16,0-4 0-16,0-3-1 0,-6-2 4 0,-1-1-1 16,-5-2 1-16,-1 2 4 0,-7-3-4 15,-13 0 1-15,-1 0 0 0,-6-4 0 0,-5 0-2 16,3-10-7-16,1 8-9 0,-3-9-10 0,3-1-13 15,2 1-11-15,0-6-13 0,9 0-20 0,-1-3-13 0,4 0-18 16,2-1-51-16,-2-2-115 0,7-5-297 16,1 4 133-16</inkml:trace>
        </inkml:traceGroup>
        <inkml:traceGroup>
          <inkml:annotationXML>
            <emma:emma xmlns:emma="http://www.w3.org/2003/04/emma" version="1.0">
              <emma:interpretation id="{487B3B3F-630C-455A-8044-E03FFBE753C4}" emma:medium="tactile" emma:mode="ink">
                <msink:context xmlns:msink="http://schemas.microsoft.com/ink/2010/main" type="inkWord" rotatedBoundingBox="28952,3618 30848,3570 30892,5313 28995,5361"/>
              </emma:interpretation>
            </emma:emma>
          </inkml:annotationXML>
          <inkml:trace contextRef="#ctx0" brushRef="#br0" timeOffset="76204.7">25098 2969 100 0,'-17'-3'189'0,"1"-1"-10"15,-4 3-6-15,2 1-16 0,2-1-9 0,-6 2-10 0,-2 0-14 16,4 3-5-16,-5 1-11 0,3 1-9 0,-2 4-9 15,4-2-8-15,4 0-6 0,-3 5-6 16,-7 4-6-16,10-3-7 0,2 3-5 0,-2 0-2 0,4 2-9 16,5-2-2-16,-2 4-1 0,3 0-4 15,3-3-3-15,3 6-1 0,3-6-7 0,3 6 4 16,-3 0-2-16,9-3-3 0,1 0-3 0,1 0 1 0,-4-4 5 16,9 0-1-16,1 1 4 0,2-5 7 0,0-2 0 15,4-4 2-15,-2 3-4 0,4-5 1 0,-4-2-3 16,-6-1-4-16,0-2-4 0,1 0 1 0,0 0-5 15,-1 0-2-15,0-3-9 0,-3 1-17 0,2-2-24 16,-8 2-24-16,1-3-19 0,-1-1-32 0,-9 6-36 16,15-11-40-16,-9 6-186 0,-6 5-399 0,12-11 177 0</inkml:trace>
          <inkml:trace contextRef="#ctx0" brushRef="#br0" timeOffset="76478.91">25365 3340 177 0,'0'0'234'0,"0"0"-15"0,0 0-18 15,0 0-20-15,0 0-17 0,0 0-24 0,0 0-9 16,0 0-18-16,0 0-10 0,0 0-12 0,0 0-12 16,4 13-1-16,-4-13-6 0,0 15 0 0,0-4-4 15,1-1 0-15,-1 1-5 0,2 0-6 0,-2 4 0 16,1 0-6-16,2-3-1 0,-3 1-9 0,0 1-1 15,3 2-5-15,0-5-2 0,-1 3-2 0,-1 1-2 16,1-2-6-16,-2 1 1 0,3 1 0 0,-3-5 1 16,3 1-18-16,-3-11-29 0,3 21-23 0,-3-10-31 15,0-11-36-15,-3 16-31 0,3-16-38 0,-6 15-186 16,6-15-399-16,0 0 177 0</inkml:trace>
          <inkml:trace contextRef="#ctx0" brushRef="#br0" timeOffset="76778.97">25628 3490 150 0,'0'0'174'0,"8"14"-15"0,-2-7-9 16,-6-7-8-16,6 15-9 0,-2-9-11 0,-1 5-13 0,6 4-7 15,-4-5-6-15,1 2-4 0,3 0-5 0,-2 1-3 16,4 2 2-16,1-2-6 0,1-4-3 0,0 3-5 15,2-2-4-15,2-1 3 0,2 1-8 0,6-4-1 16,2 1-3-16,0-3-7 0,0 0-3 0,-2-2-2 16,1-2-3-16,-1-3-5 0,-1-4-2 0,-6 0-4 15,4-4 1-15,-8 2-4 0,0-2-4 0,-3-1-5 16,-1-3-15-16,-7-1-11 0,0-1-17 0,-3 0-11 16,-6-1-7-16,-7 5-17 0,-3-5-29 0,-5 5 7 15,-6 1-18-15,0 4-11 0,-4 0-22 0,1 5-53 0,-12 2-120 16,12-1-328-16,-9 7 145 0</inkml:trace>
          <inkml:trace contextRef="#ctx0" brushRef="#br0" timeOffset="87120.77">26022 2576 54 0,'0'0'106'0,"0"0"-2"0,0 0 4 0,0 0-15 16,-13 3-9-16,13-3-10 0,0 0-6 0,0 0-8 16,0 0-5-16,0 0 5 0,0 0-19 0,-8 6 0 15,8-6-6-15,0 0-2 0,0 0 3 0,0 0-6 0,0 0 0 16,0 0-2-16,0 0-1 0,0 0-3 15,0 0 8-15,0 0-4 0,0 0-1 0,0 0 2 16,15 24 0-16,-15-24-1 0,8 7-3 0,-8-7 1 0,4 7-8 16,-4-7 6-16,9 9-3 0,-9-9-10 15,9 8 0-15,-9-8 4 0,5 9 1 0,-5-9-3 0,9 11-1 16,-7-6 1-16,-2-5-4 0,5 9 1 0,-5-9-1 16,6 11 6-16,-6-11-9 0,6 11 6 0,-6-11-1 15,1 12 6-15,-1-12-4 0,6 14 2 0,-6-8 0 16,8 1-2-16,-8-7 0 0,7 16 1 0,1-9-1 15,-4 3 4-15,2-4-4 0,0 2-7 0,5 3 12 16,-5-4 1-16,4-1 3 0,-1 3 0 0,-3-1-4 16,1-1 2-16,-1-2 0 0,3 1-2 0,-9-6-4 15,11 11 1-15,-4-5 2 0,-1-2-2 0,-6-4-4 16,9 8-4-16,-9-8 1 0,8 9 0 0,-8-9-3 16,5 4 6-16,-5-4-6 0,9 6 7 0,-9-6-6 15,0 0-3-15,5 8 5 0,-5-8-9 0,6 10 7 0,-6-10-2 16,10 5 1-16,-10-5 1 0,9 8 1 15,-3-3 2-15,-6-5 4 0,6 11 4 0,-1-5-1 16,-5-6-5-16,10 8 3 0,-2-5 2 0,-8-3-2 0,10 9-1 16,-4-4 3-16,-6-5-3 0,10 11-6 0,-1-4 5 15,-1 0-1-15,1-2-4 0,-2 1 2 16,-1 4 1-16,2-5 2 0,1 1-6 0,-2-1 1 0,-1 3 0 16,1-1-4-16,-7-7 3 0,12 11-5 0,-4-5 3 15,-2-1 0-15,-6-5-2 0,9 9 0 0,-3-3-3 16,-6-6 3-16,6 10-1 0,-6-10 0 0,7 8-1 15,-7-8 3-15,6 13 2 0,-4-4-7 0,-2-9 5 16,4 9-2-16,-4-9-1 0,8 11-1 0,-5-4 2 16,-3-7 1-16,3 13 1 0,-1-5 1 0,-2-8-3 15,5 10-3-15,-5-10 3 0,3 13 1 0,1-5-3 16,-4-8 1-16,5 14-2 0,-5-14 2 0,3 13 0 16,-3-4 3-16,0-9 1 0,4 18-3 0,-1-12 4 15,2 1-5-15,-5-7 0 0,3 17-3 0,0-12 5 0,-3-5 2 16,3 13-3-16,-3-13-1 0,3 13 0 15,-3-13 2-15,4 12 0 0,1-5 1 0,-5-7 0 16,4 16 0-16,-1-12 2 0,0 6-5 0,-3-10 2 0,2 15-5 16,1-8 2-16,-3-7 4 0,4 16 1 0,-4-16-2 15,5 15-2-15,-4-9-3 0,-1-6 4 16,6 11 3-16,-3-1-4 0,-3-10 0 0,6 13 1 0,-5-6 0 16,-1-7-4-16,5 16 4 0,-1-8-1 0,-2 1 4 15,-2-9-5-15,3 14 4 0,-3-14-4 0,6 16 3 16,-6-11 0-16,0-5-1 0,4 14 1 0,-4-14-7 15,2 11 4-15,-2-11 5 0,4 12-1 0,-4-12-1 16,-1 15-2-16,1-15 2 0,1 10-4 0,-1-10 3 16,0 15-2-16,0-15 1 0,0 0 2 0,-1 16-2 15,1-16 2-15,-3 12 2 0,3-12-3 0,-3 17-2 16,3-7 4-16,0-10-2 0,-3 18 3 0,1-7-5 16,2-11 5-16,-1 13-2 0,1-13 1 0,-5 18 1 15,4-11-4-15,1-7 1 0,0 21-1 0,-2-12 0 16,2-9 1-16,0 22 1 0,0-14-1 0,0-8 2 15,-4 23-3-15,4-12-3 0,0-3 7 0,0-8-2 16,-2 19 0-16,-1-8 1 0,3-11-2 0,-3 18 3 0,2-8 3 16,-2-3-4-16,2 4 3 0,1-11-2 0,-6 16 5 15,6-7-1-15,0-9-2 0,-6 17 3 16,4-10-3-16,2-7-1 0,-6 17 2 0,5-9 3 0,1-8 2 16,-5 16 4-16,2-9 1 0,3-7 1 0,-4 18-5 15,-1-12-2-15,5-6 2 0,-9 18 1 0,3-10-1 16,5 2 9-16,-7-3-7 0,5 2 1 0,0 0-3 15,-3 2-1-15,-1-5 1 0,2 5 0 0,0-5-1 16,-1 3-1-16,6-9-2 0,-9 16 1 0,1-2-3 16,1-3 1-16,1-5-2 0,0 4 1 0,0-2 2 0,0 2-3 15,4-2-1-15,-4-2 1 0,6-6-1 16,-3 18 2-16,-3-11-4 0,6-7 1 0,-6 14-1 16,6-14 1-16,-7 10-1 0,7-10-1 0,-6 11 5 15,6-11-4-15,-4 8 0 0,4-8 3 0,0 0 0 16,-6 11 3-16,6-11 1 0,0 0 5 0,0 0 3 15,-3 9 1-15,3-9 4 0,0 0 4 0,0 0 1 16,0 0 3-16,0 0-3 0,0 0 1 0,0 0-1 16,0 0-6-16,0 0 0 0,0 0 1 0,0 0-7 15,0 0 3-15,0 0-11 0,0 0-14 0,0 0-24 16,0 0-36-16,0 0-47 0,0 0-45 0,0 0-61 0,0 0-241 16,32-5-497-16,-32 5 219 0</inkml:trace>
        </inkml:traceGroup>
      </inkml:traceGroup>
      <inkml:traceGroup>
        <inkml:annotationXML>
          <emma:emma xmlns:emma="http://www.w3.org/2003/04/emma" version="1.0">
            <emma:interpretation id="{AADC4B58-0B77-46A6-90C3-3DA5CB39B294}" emma:medium="tactile" emma:mode="ink">
              <msink:context xmlns:msink="http://schemas.microsoft.com/ink/2010/main" type="line" rotatedBoundingBox="2698,6411 31648,5641 31686,7071 2736,7841"/>
            </emma:interpretation>
          </emma:emma>
        </inkml:annotationXML>
        <inkml:traceGroup>
          <inkml:annotationXML>
            <emma:emma xmlns:emma="http://www.w3.org/2003/04/emma" version="1.0">
              <emma:interpretation id="{0E3E37CC-56C7-422E-B25D-B72BD0DB4769}" emma:medium="tactile" emma:mode="ink">
                <msink:context xmlns:msink="http://schemas.microsoft.com/ink/2010/main" type="inkWord" rotatedBoundingBox="2703,6608 4394,6563 4416,7374 2725,7419"/>
              </emma:interpretation>
            </emma:emma>
          </inkml:annotationXML>
          <inkml:trace contextRef="#ctx0" brushRef="#br0" timeOffset="104454.83">-1519 5654 76 0,'0'0'92'0,"0"0"-17"0,0 0-7 16,0 0-8-16,0 0-6 0,0 0-3 0,0 0-7 16,0 0-2-16,0 0-7 0,0 0-6 0,0 0-6 15,0 0-2-15,0 0-10 0,0 0 1 16,0 0 6-16,0 0-5 0,0 0 3 0,0 0 10 0,0 0-9 16,0 0 19-16,0 0 3 0,0 0 6 0,0 0 11 15,-20-3 3-15,20 3 1 0,0 0 13 0,0 0 4 16,0 0 4-16,0 0 1 0,0 0 5 0,-13-2 2 15,13 2-2-15,0 0-6 0,0 0-7 0,0 0-5 16,0 0-8-16,0 0-6 0,0 0-7 0,0 0-5 0,0 0-5 16,27-15-2-16,-8 14-2 0,8-5-3 15,3 3-2-15,10 2-2 0,6-6 2 0,-2 2-5 16,-1 1-3-16,3 1 0 0,-1-1 0 0,0 0-5 0,-2 0-4 16,-3 0 2-16,3 1-1 0,-2 6-4 0,0-4 2 15,-9 1-2-15,7 1-3 0,-10-2-6 0,-2 1-10 16,-7 0-6-16,-3 0-9 0,3 0-6 0,-4 1 0 15,1 2-12-15,-4-7-3 0,-13 4-11 0,17-2-4 16,-17 2-19-16,13 2-10 0,-13-2-13 0,0 0-19 16,9 5-42-16,-9-5-105 0,0 0-289 0,0 0 129 0</inkml:trace>
          <inkml:trace contextRef="#ctx0" brushRef="#br0" timeOffset="105208.65">-1340 6205 179 0,'0'0'184'0,"0"0"-13"15,0 0-21-15,0 0-8 0,42-7-14 0,-23 7-18 16,2 0-5-16,6-4-10 0,1 4-11 0,2 0-8 16,-2-2-10-16,5 2-2 0,-5 2-9 0,5-2-8 15,-2 1-3-15,-2-1-4 0,1 0-4 0,-10 0 0 16,6 3-7-16,1 1 1 0,-8-4-7 0,9 1-3 0,-10-1-2 16,-1 0-1-16,1 0 0 0,-2 0 0 15,0 0-4-15,-1-1-2 0,3-2-1 0,-4 2 1 0,2-2-1 16,0 2 1-16,-2-2-3 0,2-1-2 0,1 2 3 15,-1-3-6-15,-1 0 5 0,1-1-5 0,-1 1 3 16,-1 1-1-16,-4 0-4 0,-1-2 6 16,-9 6 3-16,14-11 3 0,-8 5-3 0,-6 6 0 0,7-11-2 15,-7 11 3-15,1-16 0 0,-1 16-1 0,-7-18 1 16,0 10-3-16,-1 1-2 0,-5-4-1 0,1 1 0 16,-5 3-4-16,-1 0-1 0,-7 0 3 0,6 3 0 15,-7 1-1-15,3 3-1 0,-4-4 7 0,1 4-4 16,7 4 0-16,-6 2 1 0,2 1-6 0,2-2 0 15,5 2 1-15,-3 1 3 0,2 3-8 0,4 0-10 0,1 1-17 16,1 0-15-16,7 2-20 0,-2-1-18 16,6-4-24-16,0-9-30 0,7 21-154 0,1-12-318 15,5-1 142-15</inkml:trace>
          <inkml:trace contextRef="#ctx0" brushRef="#br0" timeOffset="104751.25">-1170 5636 108 0,'-9'8'181'16,"-3"-1"-19"-16,0 7-11 0,3-1-7 0,0 8-10 16,-6 2-9-16,8-1-15 0,-1 0-6 0,1 6-14 15,5-4-9-15,-1 3-5 0,2 2-6 0,5-4-4 16,-2 6-7-16,2-7-3 0,4 5-6 0,-2-2-5 15,1 0-2-15,-1-4-2 0,2 1-6 0,-1 0 2 16,1 0-8-16,-4-7-2 0,2 3-6 0,1 3 3 0,-4-5-6 16,0-1-4-16,0 3 2 0,-1-6-5 15,-2 1-3-15,0 4-15 0,0-4-13 0,-2 0-11 16,-1 0-18-16,-1 0-32 0,-1-3-5 0,-2 0-25 0,1-3-40 16,-1 0-116-16,-1-4-289 0,8-5 128 0</inkml:trace>
          <inkml:trace contextRef="#ctx0" brushRef="#br0" timeOffset="105538.68">-342 6117 21 0,'0'0'203'0,"0"0"-19"0,0 0-20 15,0 0-16-15,0 0-18 0,0 0-13 0,0 0-9 16,11 15-11-16,-8-8-10 0,0 7-11 0,5-4-4 16,-7 1-5-16,7 0-9 0,2 3-3 0,-4-1-5 15,3-2-9-15,0 3-1 0,-3-4-4 0,5 1-7 16,-4-1 1-16,-1-2-2 0,0-1-4 0,0-1 0 15,-2 0-2-15,-4-6 1 0,6 5 19 0,-6-5 20 16,0 0 5-16,0 0-3 0,0 0-2 0,0 0-6 0,0 0-6 16,0 0-5-16,0 0 1 0,0-28-6 0,0 28 2 15,-3-25-7-15,-1 11-2 0,4-3-5 0,1 3-3 16,5-9-5-16,0 5-2 0,6-4-2 0,0 4-3 16,5 0-11-16,0 1-7 0,4 0-13 0,3 3-18 15,-1 3-9-15,2 0-19 0,5 4-22 0,1-2-18 16,0 5-32-16,2 1-48 0,-4-1-153 0,2 4-366 15,-1 0 162-15</inkml:trace>
        </inkml:traceGroup>
        <inkml:traceGroup>
          <inkml:annotationXML>
            <emma:emma xmlns:emma="http://www.w3.org/2003/04/emma" version="1.0">
              <emma:interpretation id="{E8188E4E-2976-4876-8984-DF6CC13FE70D}" emma:medium="tactile" emma:mode="ink">
                <msink:context xmlns:msink="http://schemas.microsoft.com/ink/2010/main" type="inkWord" rotatedBoundingBox="5256,6969 5963,6950 5970,7231 5264,7249"/>
              </emma:interpretation>
            </emma:emma>
          </inkml:annotationXML>
          <inkml:trace contextRef="#ctx0" brushRef="#br0" timeOffset="106093.88">1045 6108 156 0,'0'0'193'16,"0"0"-23"-16,0 0-21 0,0 0-13 0,0 0-13 0,0 0-9 15,14 14-13-15,-14-14-5 0,9 10-10 0,-6-5-12 16,-3-5-4-16,11 11-10 0,-5-6-2 0,-6-5-6 16,10 10-5-16,-2-6-2 0,2-2-4 15,2 3-5-15,3-4-2 0,0 1 0 0,3-2-6 0,1 0-6 16,2-2-5-16,-2-1 6 0,10-5-3 0,-8 4 0 15,-3-2-4-15,1 0-3 0,-6-4-2 0,1-2-6 16,1 3 3-16,-5-5-7 0,-1 2 3 0,-3-3-5 16,-1 1-3-16,-5 1 7 0,0-2-5 0,-3 1 2 15,0 4-4-15,-5-4 4 0,-4 4 0 0,-1 1 8 16,-1 1 2-16,-5 1 1 0,-6 3 5 0,-1 0 2 0,2 4 1 16,-5 4 3-16,0 0-2 0,2 3-1 15,1 1-1-15,0 1-5 0,8 1-2 0,-3 0 4 16,6 1-7-16,-1 2 2 0,4 1 0 0,2-1-1 0,2 2 0 15,2-4-4-15,6 3 1 0,0 0-1 16,2-3-2-16,2-1-1 0,2-4 6 0,3 4-2 16,3-4-4-16,1 1 2 0,5-7-1 0,-1 2-9 0,8-1 9 15,1-4-3-15,0-2 0 0,1-2 0 0,0 3 4 16,1-5-5-16,-2-2-1 0,-2-3 0 0,-2 0 6 16,3-3-2-16,-8 3-2 0,2-3 3 0,-7 9-4 15,0-2 4-15,-5 3 6 0,2 2 0 0,-3-1 0 16,-6 6-6-16,12-7-1 0,-12 7-4 0,14-4 7 15,-14 4-4-15,0 0 0 0,19 9-4 0,-11-3 3 16,6 3 0-16,-3 3 4 0,8 5-1 0,1 0 0 16,-1 2-12-16,15 7-40 0,-13-6-31 0,5-1-46 15,-7 4-230-15,14 1-384 0,-11-5 170 0</inkml:trace>
        </inkml:traceGroup>
        <inkml:traceGroup>
          <inkml:annotationXML>
            <emma:emma xmlns:emma="http://www.w3.org/2003/04/emma" version="1.0">
              <emma:interpretation id="{D307A134-784B-4D1B-BD1D-8DCD2B366E08}" emma:medium="tactile" emma:mode="ink">
                <msink:context xmlns:msink="http://schemas.microsoft.com/ink/2010/main" type="inkWord" rotatedBoundingBox="6485,6613 10736,6500 10766,7627 6515,7740"/>
              </emma:interpretation>
            </emma:emma>
          </inkml:annotationXML>
          <inkml:trace contextRef="#ctx0" brushRef="#br0" timeOffset="107010.62">2239 5995 109 0,'0'-18'189'0,"0"-1"-21"0,0 2-9 15,3-1-17-15,0 4-17 0,5-3-8 0,-1 3-11 0,5-1-9 16,7-3-9-16,-2 0-11 0,2 1-10 0,3 2-2 16,1 0-5-16,-2 5-2 0,4-1-5 15,0 0-2-15,1 2-4 0,-4 1-1 0,5 7-3 16,-8-1-4-16,1 2-12 0,-1 2 1 0,-2 1-3 0,-1 6 0 15,-3 1-3-15,1 0-1 0,1 3-3 16,-6 6 2-16,-5-6-1 0,-1 12 1 0,-3-1-2 0,-3 0 3 16,-7 3-4-16,-2-3 1 0,-2 2-2 0,1-5 0 15,-6 3-1-15,-4-2-1 0,4-2-1 0,-1-2-6 16,4-1-21-16,-6-2-23 0,2-1-28 0,4-1-12 16,2-4-22-16,0-1-25 0,6 0-44 0,-4-5-116 15,12-3-308-15,-7 5 137 0</inkml:trace>
          <inkml:trace contextRef="#ctx0" brushRef="#br0" timeOffset="106678.05">2467 5909 219 0,'0'0'206'0,"0"0"-21"16,0 0-20-16,0 0-14 0,0 0-10 0,0 0-6 16,-4 42-5-16,1-21-1 0,0 7-8 0,-2 9-8 15,1-1-12-15,2 2-3 0,-1 1-8 0,-3-1-16 0,5 3-1 16,-3-2-7-16,1 3-5 0,-2-3-8 16,5 2-3-16,-3-3-7 0,3-1-1 0,-3 3-5 15,2-13-6-15,-1-3-5 0,2 3-18 0,-4-3-15 0,4 0-24 16,-3-3-19-16,0 0-23 0,3-7-19 0,0 0-22 15,-6 0-29-15,6-14-197 0,-3 13-368 16,3-13 163-16</inkml:trace>
          <inkml:trace contextRef="#ctx0" brushRef="#br0" timeOffset="107624.88">2962 6027 35 0,'0'0'136'0,"20"-1"-9"0,-8-1-2 16,4-2-18-16,1 1-8 0,2 0-5 0,-3-5-14 15,4 4-2-15,4-5-7 0,-5 2-11 0,3-4 1 16,-2 4-8-16,-5-3-4 0,1 3-6 0,-2-4-6 16,-4 2-1-16,2 0-7 0,-5-1 2 0,-1 3-6 15,-6-2-2-15,0 9-7 0,0-16-4 0,0 16 2 16,-13-13-3-16,-2 6-2 0,-4 4 6 0,-2-2 9 16,-5 2 0-16,-1 3 3 0,-1 0 5 0,-3 4 1 15,4 1 7-15,0 2 6 0,2 2-1 0,-1-3-2 16,7 6-1-16,3-2-8 0,-1-1 0 0,4 9-3 0,4-6-7 15,-5 1 2-15,8 4-5 0,4 0-4 16,-1 1 0-16,1 0 3 0,9 3-5 0,-1-6 2 16,3 5-2-16,5-3-3 0,2-6 1 0,4 3 1 0,2-3-1 15,5-1-2-15,3-5 2 0,1-3-2 16,-1 1-2-16,1-3 0 0,-4-3 1 0,1 2-7 16,-8 0 5-16,7-4-2 0,-2 0-2 0,-9 0 5 0,4 0-5 15,-4-1-1-15,0-5 3 0,-4 4 2 0,5 0-5 16,-4-4-2-16,1 5 0 0,-5 1 1 0,1-2-2 15,-1-1 0-15,-2 5-1 0,-7 3 4 0,15-5-4 16,-15 5 1-16,17-4-2 0,-17 4 2 0,16 1-2 16,-8 5 1-16,4-4 2 0,-2 3 0 0,2 1-3 15,1 2 5-15,1 2-3 0,-1 1 2 0,-1-1 0 16,-1 1 2-16,-2 1-1 0,1-4 2 0,-1 0-7 16,-2-1 2-16,-1-3 2 0,0 3 1 0,-6-7 6 15,11 10 10-15,-11-10 17 0,0 0 7 0,3 6-1 0,-3-6-5 16,0 0-3-16,0 0 0 0,0 0 0 0,-30-20 5 15,24 9-3-15,0-1 1 0,-1-3-6 16,4-1-2-16,3-2-4 0,0-4-3 0,0 0-3 0,7-3-4 16,5-1-9-16,1 2-11 0,7 1-14 15,2-8-11-15,-3 12-4 0,8-7-13 0,-1 13-17 16,-4 1-16-16,0 1-19 0,-5 3-19 0,7-2-24 0,-9 5-48 16,-2 5-146-16,0 0-363 0,-13 0 160 0</inkml:trace>
          <inkml:trace contextRef="#ctx0" brushRef="#br0" timeOffset="108266.73">4038 5922 40 0,'0'0'201'15,"16"-2"-19"-15,-16 2-21 0,0 0-16 0,14 6-13 16,-8-1-14-16,-6-5-5 0,10 13-5 0,-4-6-8 0,0 0-7 15,-3 3-3-15,1-3-5 0,2 4-8 16,-6-11-7-16,6 17-3 0,-1-7-8 0,-2 1-5 16,-3-11-4-16,0 14-8 0,3-4 1 0,-3-10-7 0,3 12-3 15,0-3-4-15,-3-9-2 0,3 11-2 0,-3-11-4 16,1 11-5-16,-1-11 5 0,0 0-1 16,3 8-5-16,-3-8 1 0,0 0-2 0,0 0-1 0,0 0 2 15,25-19-4-15,-19 12-5 0,2-4-9 0,1-2 7 16,4-3-5-16,1 0-13 0,-2-1 14 0,1 0 0 15,-2 3 0-15,-3-2-2 0,1 4-2 0,-1 1 1 16,4 0 0-16,-5-1 0 0,-1 4 7 0,-1 1 2 16,-5 7-1-16,9-12 1 0,-3 6 2 0,-6 6-5 15,4-9-1-15,-4 9-2 0,0 0 1 0,12-2 0 16,-12 2 4-16,0 0-6 0,0 0 2 0,0 0 1 16,19 11-3-16,-13-5 3 0,-6-6 1 0,8 11 3 15,2-4-1-15,-7 2 2 0,6-1-2 0,-3-1-1 0,-1 1 0 16,4-2-2-16,1 2 7 0,2-1-3 15,-5 3-2-15,5-3-1 0,-1-4 0 0,-1 1 5 16,-1-1-4-16,-9-3-1 0,20 8 7 0,-10-8-5 0,-1 0 1 16,-9 0-2-16,22 0 0 0,-11-4 2 15,2-3-5-15,-1 0 1 0,-1 1 4 0,-3-2-3 16,3-2-1-16,-5 2 1 0,1 2-1 0,2-4-1 0,-3 0 3 16,2 2-1-16,-5-2-1 0,3 2 6 0,-6 8 8 15,7-15 8-15,-7 15 3 0,6-9-4 0,-6 9 5 16,3-7-2-16,-3 7-8 0,0 0 0 0,0 0-4 15,6-8 0-15,-6 8-2 0,0 0-4 0,0 0 1 16,0 0-2-16,0 0-2 0,0 0 3 0,8 25-4 16,-8-12 1-16,2-4-1 0,-2-9-1 0,9 20 5 0,-4-3-3 15,4-6 2-15,-3 2-7 0,-2-1-12 16,5 1-23-16,-3-3-19 0,2-2-17 0,-2 2-13 16,4-2-23-16,-1-3-18 0,1 0-5 0,-1-3-30 0,-9-2-39 15,26 0-106-15,-13-2-330 0,1-3 146 16</inkml:trace>
          <inkml:trace contextRef="#ctx0" brushRef="#br0" timeOffset="108540.28">5037 5868 163 0,'0'0'225'0,"9"-5"-22"0,-9 5-21 0,0 0-22 16,0 0-18-16,0 0-10 0,0 0-13 0,0 0-13 16,0 0-9-16,19 6-10 0,-19-6-7 0,6 11-8 15,-1-4-5-15,-5-7-3 0,9 11-4 0,-3-4-7 16,-2-2 1-16,5 1-6 0,-1 0 0 0,0 2-2 15,3-5-3-15,7 2-1 0,-5-3 2 0,4-1-5 16,2-2-1-16,0-1 0 0,1-2-6 0,5 0-5 0,-8-3 7 16,6-4 1-16,-3 6 1 0,-5-8-3 0,-2 6 1 15,1-2 0-15,-1-1 2 0,-3 2-2 16,-1-3 0-16,-3 3-7 0,0-5 2 0,-1 6-9 0,-5 7 4 16,6-14-6-16,-3 10-7 0,-3 4-24 0,0 0-27 15,6-9-32-15,-6 9-11 0,0 0-19 16,0 0-32-16,0 0-24 0,0 0-48 0,0 0-151 0,0 0-387 15,0 0 171-15</inkml:trace>
          <inkml:trace contextRef="#ctx0" brushRef="#br0" timeOffset="109395.5">5626 6006 111 0,'0'0'170'0,"0"0"-12"0,30-7-15 16,-12 4-11-16,1 2-16 0,-2 1-6 0,2 0-10 15,8 0-7-15,3 0-9 0,-5-2-6 16,5 2-2-16,3 0-11 0,7 0-1 0,-10 0-8 16,3-4-4-16,8 3-7 0,-2-1-3 0,1 2-3 0,-8-3 2 15,-3 2-5-15,0-4-6 0,2 3 0 16,-7-1-1-16,-5 2-4 0,4-1-2 0,-4-3 2 0,-1 3-10 15,-3-2 1-15,-2-1-7 0,2 3 7 0,-7-5-2 16,1 1-4-16,-3-1-1 0,-6 7 3 0,4-16-3 16,-4 16-6-16,-3-17-9 0,0 6 15 0,-3-2-3 15,-6 2-5-15,3-3 0 0,-4 3 1 0,-2 5-2 16,-3-4 2-16,-1 3-3 0,-7 2 1 0,-2-1 3 0,6 5-2 16,-8-1 3-16,4 2 2 0,3 2-3 15,-3 2 0-15,7 3 0 0,-1-3 3 0,4 4-1 16,1 0-4-16,2 0 2 0,2 6 0 0,1-5 1 0,4 6 2 15,3-6-3-15,-3 0 0 0,6 4 1 16,0-13 2-16,6 25-3 0,1-14-2 0,2 3 1 16,3-6 4-16,3 0-3 0,0-2 0 0,6-1 3 0,3 0-3 15,-5-2 3-15,5-3-5 0,4 3 5 0,-2-7-2 16,-2 2-3-16,1-5-2 0,-7-1 5 0,9 1 1 16,-8-2-1-16,-4 0-4 0,7-6 3 0,-7 6 0 15,0-5-1-15,-3 4 1 0,3-4 3 0,-3 1 15 16,-3 2 8-16,3 2 5 0,-8 3 6 0,5-1-1 15,-9 7-1-15,8-13-3 0,-8 13-8 0,9-6-6 16,-9 6 0-16,0 0-4 0,0 0-4 0,0 0 1 16,0 0 0-16,0 0 1 0,10 16-4 0,-7-6-3 15,-3-10-1-15,0 17 0 0,0-3 0 0,0 1 0 16,0-3 1-16,0 4 1 0,0-2-3 0,0-1-6 16,3 2-18-16,-3-5-25 0,5 1-25 0,-5-11-17 15,1 17-37-15,-1-17-28 0,2 8-218 0,-2-8-398 0,0 0 177 16</inkml:trace>
          <inkml:trace contextRef="#ctx0" brushRef="#br0" timeOffset="108813.81">5750 5511 69 0,'0'0'173'0,"0"0"-12"0,0 0-10 0,0 0-18 16,6 38-4-16,-6-24-6 0,0 10-9 0,0-2-7 15,4 4-2-15,-2-1-5 0,-1 3-10 16,2-3-5-16,0 1-4 0,3 1-9 0,0 1-8 0,2-4 0 16,-2 3-5-16,-2-5-10 0,1 0-1 15,-1 1-4-15,8 1-6 0,-8-7-1 0,5 5-2 16,-6-4-5-16,3-5-1 0,2 1-5 0,-4 0-14 0,2 1-26 15,-4-7-30-15,2 3-19 0,-1 0-29 0,3-7-27 16,-6-4-193-16,5 14-340 0,-5-14 150 0</inkml:trace>
        </inkml:traceGroup>
        <inkml:traceGroup>
          <inkml:annotationXML>
            <emma:emma xmlns:emma="http://www.w3.org/2003/04/emma" version="1.0">
              <emma:interpretation id="{1E14BC2B-CB52-482E-B679-4D69C062C67B}" emma:medium="tactile" emma:mode="ink">
                <msink:context xmlns:msink="http://schemas.microsoft.com/ink/2010/main" type="inkWord" rotatedBoundingBox="11065,6405 13394,6344 13415,7108 11085,7169"/>
              </emma:interpretation>
            </emma:emma>
          </inkml:annotationXML>
          <inkml:trace contextRef="#ctx0" brushRef="#br0" timeOffset="109943.29">6830 5919 72 0,'-8'-9'192'0,"8"9"-16"0,0-12-15 0,0 12-19 15,0 0-13-15,23-11-14 0,-10 7-9 0,3 1-14 16,1-3-5-16,2 1-19 0,4 3-1 0,2 0-4 0,0 0-2 15,-1 2 1-15,6-5 4 0,-5 3 1 0,2-1 3 16,-2 3 3-16,1-1 2 0,-7 1-3 16,1 0 3-16,-4 1-2 0,3-2-2 0,-2 5 0 0,2-3-4 15,-2-1-2-15,-3 3 0 0,0 0-7 0,-2 2-4 16,1 1-4-16,-1 0-1 0,-3-3-9 16,2 2 2-16,-2-1-6 0,-2 2 1 0,3 1-9 0,-2-2 3 15,-1 1-3-15,1 0-4 0,-2 1-2 0,-6-7-1 16,12 9-5-16,-9-3-6 0,-3-6-24 0,10 7-26 15,-10-7-25-15,0 0-30 0,0 0-31 0,0 0-39 16,0 0-65-16,0 0-156 0,0 0-418 0,-34-4 185 16</inkml:trace>
          <inkml:trace contextRef="#ctx0" brushRef="#br0" timeOffset="109646.08">6883 5395 127 0,'0'0'185'0,"0"0"-8"0,0 0-14 0,14 22-30 15,-14-12 7-15,4 6-5 0,-1 0-8 0,3 9-6 16,0 2-8-16,0 0-13 0,0 8-2 0,-1-8-7 16,5 8-7-16,-1-1-9 0,1-7-5 0,-4 0-6 15,6 2-6-15,-4-6-1 0,1 3-9 0,1-1-6 16,-1-2-3-16,1-4-7 0,-1 4-2 0,-3-5-19 0,-1 2-24 16,-1-5-18-16,1 2-24 0,-1-3-29 15,-2-1-39-15,-1-2-33 0,-1-4-154 0,0-7-335 0,0 13 147 16</inkml:trace>
          <inkml:trace contextRef="#ctx0" brushRef="#br0" timeOffset="110097.92">7246 5523 67 0,'1'-15'190'0,"-1"15"-18"16,9-1-14-16,-9 1-24 0,0 0-9 0,31 12-34 16,-17-6-19-16,-2 3-31 0,7 9-24 0,-4-7-29 0,5 10-34 15,-1-3-123-15,3-2-181 0,-2 1 80 16</inkml:trace>
          <inkml:trace contextRef="#ctx0" brushRef="#br0" timeOffset="110362.79">7777 5838 92 0,'7'4'217'0,"-7"-4"-11"16,27 0-12-16,-15 3-12 0,-12-3-12 0,24 0-11 16,-8-3-13-16,1 3-15 0,0-1-8 0,1 1-12 15,2-3-10-15,-4 1-9 0,2 0-9 0,-3 0-10 16,-2-2-2-16,-13 4-7 0,21-2-4 0,-10-2-7 16,-2-2-3-16,-2 4-9 0,-7 2 0 0,8-10-4 15,-8 10-6-15,3-14-4 0,-3 14-3 0,-17-17-2 16,4 9-4-16,-10-5-3 0,-1 2 2 0,1-2-6 15,-4 2 1-15,-3 1-1 0,2 3-2 0,-1 3-2 16,2-1-1-16,2 3-1 0,6 2 2 0,-1 3-4 0,2-2 0 16,3 3-16-16,1 1-19 0,0 3-17 0,4-1-14 15,2-1-14-15,2 2-24 0,3 2-11 16,3-10-27-16,8 18-67 0,-2-11-117 0,9 0-349 16,3 0 155-16</inkml:trace>
          <inkml:trace contextRef="#ctx0" brushRef="#br0" timeOffset="110688.92">8263 5744 108 0,'0'0'260'15,"10"-3"-26"-15,-10 3-23 0,0 0-22 0,0 0-19 16,0 0-21-16,0 0-10 0,0 0-17 0,0 0-9 16,0 0-18-16,5 20-2 0,-5-20-13 0,0 12-4 0,0-12-13 15,0 17-1-15,0-17-11 0,3 11-3 0,-3-11-3 16,6 13-2-16,-6-13-7 0,3 11 4 15,3-8-9-15,-6-3 0 0,9 4-6 0,-9-4 2 0,16 4-2 16,-16-4 0-16,25-4-3 0,-11 0-6 0,2 1-2 16,4-6 2-16,5 4 1 0,2-3-5 0,1-1-2 15,2-2-1-15,0 0 0 0,10-2 1 0,-10 6-5 16,0-4 0-16,-1 1-1 0,0 3 1 0,2 5-2 16,-4-2-1-16,0 3 1 0,-2 4 0 0,-2 0-1 15,-4 2-1-15,3-2-1 0,2 10 3 0,-3 2 0 16,-2 1-3-16,2 5 2 0,11 1 1 0,-10 6 0 15,5 4-12-15,-5 0-33 0,-2 2-31 0,1 4-62 16,-5-6-78-16,3 2-171 0,-7-9-415 0,2 1 183 0</inkml:trace>
        </inkml:traceGroup>
        <inkml:traceGroup>
          <inkml:annotationXML>
            <emma:emma xmlns:emma="http://www.w3.org/2003/04/emma" version="1.0">
              <emma:interpretation id="{6049066B-42BC-438A-82EF-512E862BED2D}" emma:medium="tactile" emma:mode="ink">
                <msink:context xmlns:msink="http://schemas.microsoft.com/ink/2010/main" type="inkWord" rotatedBoundingBox="14049,6166 19064,6032 19098,7320 14084,7454"/>
              </emma:interpretation>
            </emma:emma>
          </inkml:annotationXML>
          <inkml:trace contextRef="#ctx0" brushRef="#br0" timeOffset="111256.92">10191 5661 44 0,'0'0'228'16,"-6"46"2"-16,9-23-13 0,2 2-5 0,-1 5-12 0,4 3-15 15,-2 7-12-15,4 0-12 0,2-2-13 0,0 3-16 16,1-1-8-16,-4 0-15 0,3 0-8 0,0-1-9 16,0-1-11-16,-3-1-7 0,4-1-7 0,-8-11-5 15,-1 1-13-15,1-4-22 0,-5-2-19 0,0-4-17 16,-5 1-22-16,1 0-23 0,-5-5-28 0,0 0-37 16,0-4-11-16,-1-2-27 0,-4-1-200 0,-1-5-387 15,-4-1 171-15</inkml:trace>
          <inkml:trace contextRef="#ctx0" brushRef="#br0" timeOffset="111552.95">9806 5649 44 0,'14'-14'173'0,"-1"2"-11"0,8-2-17 16,4 1-2-16,2 5-13 0,12-4-9 0,-2 3-9 15,7 2-4-15,-1-1-5 0,-1 6-7 16,-13 2-3-16,12 2-14 0,-14 2 2 0,2 1-11 0,-2 1-9 16,0 5-6-16,-5 3-3 0,-2-1-5 0,-7 0-10 15,-1 2 1-15,-6-2-4 0,0 5-1 0,-3-2-2 16,-4 0-1-16,-13 5 0 0,2 1-1 0,-4-2-7 16,-8-3-1-16,3 4 3 0,-3-3-5 0,2-5-1 15,-2 4-2-15,3-4-7 0,5-4-14 0,-1 0-16 0,2-1-21 16,4-3-11-16,2 2-11 0,3-4-10 0,6-3-19 15,0 0-25-15,0 0-182 0,0 0-324 0,0 0 144 16</inkml:trace>
          <inkml:trace contextRef="#ctx0" brushRef="#br0" timeOffset="112052.74">10665 5780 22 0,'11'-1'213'15,"-11"1"-19"-15,13 0-26 0,-13 0-24 0,0 0-7 16,17 5-12-16,-17-5-8 0,10 10-17 0,-8-3-8 15,-2-7-5-15,6 14-8 0,-5-3-10 0,-1-1-9 16,0 3-4-16,3-2-8 0,-3-1 0 0,0 7-4 16,0-17-6-16,-4 23-3 0,2-13-1 0,-1 0-6 15,3-10 1-15,-3 16-11 0,2-9-12 0,1-7-7 16,-3 11-4-16,3-11-5 0,0 0-12 0,-6 8-9 16,6-8-16-16,0 0-5 0,0 0-7 0,0 0-19 0,0 0-4 15,0 0 2-15,4-43-8 0,2 29-11 16,-3-2-4-16,6 5 11 0,-1-8 20 0,-1 7 45 0,2-3 19 15,3 5 26-15,0-4 3 0,-3 3 11 0,3 0-1 16,0 5 6-16,-3 0 9 0,2-3 8 0,-2 4 0 16,6-3 6-16,-6 7-11 0,3-1 4 0,-12 2-6 15,24 2-5-15,-12-1-2 0,-2 2-4 0,5 4-11 16,-1-3 4-16,-2 4 2 0,3 2-3 0,0-3-2 16,2 3-2-16,1 0-5 0,-1-3 2 0,7 3-3 15,-1 1 0-15,3-4 1 0,-1 0-2 0,2-3-5 16,-2-2 4-16,2-1 0 0,-1-1-3 0,0-1 4 15,1 1-1-15,-10-2-4 0,1-2 0 0,-1-1 3 0,0 3-2 16,-4-5 1-16,-1-1-3 0,0-1-2 0,-6-1-6 16,-4 2 5-16,-2 8 2 0,0-18-9 0,-8 6 1 15,1 4 2-15,-10-3 0 0,1 1 0 0,-8 4-2 16,-4-1 6-16,-2 2 0 0,2 2-8 0,-1 3 1 16,-2 0 0-16,0 0 4 0,2 5-1 0,2-2-3 15,7-1 0-15,0 6 0 0,2-1-2 0,3-4-8 16,3 5-13-16,2 1-11 0,4-2-20 0,1 2-2 15,5-9-30-15,2 12-23 0,-2-12-194 0,18 9-326 16,-5-9 144-16</inkml:trace>
          <inkml:trace contextRef="#ctx0" brushRef="#br0" timeOffset="112507.96">11657 5419 164 0,'-6'16'181'15,"5"3"-8"-15,-2 3-17 0,6 2-10 0,-2 2-14 0,-1 2-12 16,8 5-6-16,-2-5-9 0,1-1 0 0,5-1-9 16,0-2-3-16,-5 1-5 0,4-5-10 15,1 2-8-15,0-8-5 0,-5-1-5 0,4 2-7 0,-8-9-2 16,1 2-5-16,-1-1 2 0,-3-7 2 0,11 10 11 15,-11-10-7-15,8 2-6 0,-8-2-2 0,0 0-6 16,0 0-6-16,18-8 1 0,-18 8-7 0,12-16-3 16,-7 7-3-16,4 2-1 0,0-4-1 0,0-2-3 15,3-2-2-15,-1 2-5 0,1 2 0 0,2 0-3 0,1 1 2 16,0 0-2-16,1 6-2 0,-3-1 4 0,2 0-4 16,0 0-3-16,-1 5-2 0,2 0 4 15,-5 1-5-15,5 5 0 0,-6-2-1 0,7 3 3 0,-5 4-1 16,-2-4 0-16,4 0-1 0,-7 6 2 15,2-2-5-15,-2 0 5 0,-1 0 2 0,-3-5 7 16,0 3 6-16,-3-9 6 0,-6 19 4 0,0-9 0 0,-5-2 2 16,-4 2-7-16,-3-4 2 0,-9 2-1 0,-1-2-6 15,2-1-1-15,-5-2-3 0,-6 0-18 0,7-3-19 16,1 0-22-16,3 0-25 0,0-3-24 0,7 1-28 16,1-3-33-16,2 1-50 0,-2-3-165 0,10 3-402 15,-1-2 178-15</inkml:trace>
          <inkml:trace contextRef="#ctx0" brushRef="#br0" timeOffset="113691.95">12264 5801 47 0,'20'-6'238'0,"3"-3"-21"0,3 3-16 15,2-4-17-15,-1 1-16 0,0 0-13 0,0-2-14 16,1 0-17-16,-3-1-9 0,2 0-12 15,-3-3-10-15,1-3-13 0,4-6-1 0,-7 5-11 16,9-9-6-16,-10 7-6 0,6-6-5 0,-1-2-12 0,-1 1-21 16,0-4-11-16,-4-1-18 0,-6 0-13 0,-3 9-5 15,-3-4 6-15,-2-6-8 0,-2 6 2 0,-7 4-4 16,-4-2-1-16,-1 2 9 0,-1 1 3 0,-2 4 2 16,1 4 0-16,-3 2 0 0,-3-2 5 0,-9 1 0 15,3 2 0-15,4 5 7 0,-3 2 7 0,1-1-2 16,1 5 8-16,-4 2 2 0,-1 1 1 0,2 3 1 15,3 3 3-15,-1 5-4 0,3-3 0 0,2 4-2 16,-4 4 5-16,6 2-1 0,3-2 0 0,-3 6 5 0,7-3 3 16,2 4 3-16,0 0-2 0,6 2 7 0,-3 0-2 15,1 3 0-15,5-3-1 0,0 12 3 16,3-2-3-16,0-1-3 0,3-10 4 0,1 9-3 0,4-12 1 16,-4 3-2-16,3-2 4 0,8 3 1 0,-4-5 1 15,-4-2 4-15,8-3-5 0,-2-1 3 0,4-1 1 16,-4-1-1-16,5-3-4 0,12 2 0 0,-9-3-1 15,-1-6-3-15,3 3 1 0,-1 0-5 0,-1-6 2 16,0 1-1-16,-4-2 0 0,3-1-5 0,-4 1-2 0,2-1 2 16,-2 0-2-16,-1-6 4 0,-4 4-6 0,-1-2 1 15,-1-2 0-15,-3 0-2 0,0-3 0 16,-2 4 0-16,-2-4 1 0,-4-5-3 0,1 4-1 0,-3 0 3 16,-3-2-2-16,1 3-4 0,-3 10 4 15,-6-22 0-15,2 9-4 0,-4-2-1 0,-1 4-1 16,-1-2 0-16,-4 4 0 0,1 1-1 0,-1 1 0 0,1 4-2 15,4 1 1-15,9 2 0 0,-25 0-3 0,14 0 3 16,11 0-8-16,-19 8 9 0,8-4-4 0,1 4 3 16,2 5-1-16,1-3 3 0,1 5-5 15,5-5 5-15,1 4-1 0,0-1 0 0,0 2 2 0,6-1-3 16,-3-1 1-16,4 2 4 0,2-2-1 0,1 0 2 16,2-2-2-16,0 0 5 0,3-4-6 0,3 0 2 15,-2-2 2-15,4 1-3 0,-1-4 0 0,1 0 3 16,-1 0-2-16,2-2 3 0,-2 0-1 0,1-6-4 15,-1 2 3-15,0 1-3 0,-2-6-1 0,7 0 4 16,-8-1-3-16,1-1 3 0,-4 1-3 0,2-1 6 16,-3 0-6-16,0-1 1 0,-2 1 3 0,2 4-6 15,-6 1 4-15,2 1-3 0,-8 5-2 0,8-11 2 0,-2 8-4 16,-6 3 0-16,0 0 0 0,12-6-3 0,-12 6 3 16,0 0 2-16,0 0 0 0,0 0 0 0,11 17 0 15,-11-17 0-15,3 18 1 0,-2-12-2 16,2 4 2-16,0 1-1 0,2 4 2 0,-2-2 2 0,3-1 0 15,1 0-2-15,2-3 2 0,-3 1-1 0,1-4 1 16,1 0 2-16,-1 2 0 0,2-2 0 0,2-2 3 16,-2-2 0-16,1 3-4 0,-10-5 5 0,23 0-2 15,-12-5-2-15,3 3 1 0,-1-5-3 0,1 3 3 16,-2-5 1-16,3 1-4 0,-3-2 1 0,1 2-1 16,-4-5 0-16,1 2 1 0,2 4 0 0,-1-6-1 15,-1 2 0-15,-2 4 1 0,-2 0-3 0,-6 7 0 16,9-13 4-16,-4 9-7 0,-5 4 0 0,0 0 3 0,6-11-3 15,-6 11-2-15,0 0 0 0,0 0-1 16,0 0 2-16,0 0-2 0,0 0 3 0,0 0 0 16,0 0 0-16,0 0-2 0,2 29 6 0,-2-29-4 0,0 17-1 15,0-6 4-15,0-11 3 0,0 15 0 0,0-15-2 16,3 16 3-16,-2-10 2 0,-1-6-2 0,6 11 4 16,-6-11 0-16,8 9 9 0,-8-9 0 0,13 5-1 15,-5-1 0-15,-8-4-1 0,24 2-2 0,-14-2 3 16,2 0-3-16,-12 0 1 0,28-4-4 0,-11-4 4 15,7 0-3-15,-7 1-1 0,7-3-3 0,-1-1 1 16,-5 1-1-16,-4 2 1 0,4-3 1 0,-3 3 0 16,0 3 3-16,-1-4 7 0,-1 3-1 0,-3 1 4 0,-1 0-4 15,-1 0-4-15,1 0 0 0,-9 5-1 0,13-6-4 16,-5 1 3-16,-8 5-2 0,19 0-2 16,-19 0-1-16,20 5 1 0,-10-1-4 0,6 0 3 15,-1 1-1-15,3 3 0 0,5 3 1 0,-1-1-6 0,2 0 3 16,1 3 2-16,2 0-2 0,7 6 5 0,4-5-10 15,-1 4-23-15,2-1-34 0,-2-1-41 0,-1 3-54 16,2-8-67-16,-6-1-221 0,8-3-477 0,-10-1 212 16</inkml:trace>
        </inkml:traceGroup>
        <inkml:traceGroup>
          <inkml:annotationXML>
            <emma:emma xmlns:emma="http://www.w3.org/2003/04/emma" version="1.0">
              <emma:interpretation id="{C3EECE2B-638E-4004-B1EA-B677B39B29A1}" emma:medium="tactile" emma:mode="ink">
                <msink:context xmlns:msink="http://schemas.microsoft.com/ink/2010/main" type="inkWord" rotatedBoundingBox="20122,6035 22684,5967 22708,6869 20147,6938"/>
              </emma:interpretation>
            </emma:emma>
          </inkml:annotationXML>
          <inkml:trace contextRef="#ctx0" brushRef="#br0" timeOffset="114677.1">15890 5929 126 0,'0'0'211'0,"0"0"-11"0,47-14-11 15,-27 9-10-15,5-3-11 0,2-2-11 0,3 2-3 0,7-7-12 16,3 4-6-16,-1-2-9 0,-4-5-6 16,-7 5-12-16,8-5-5 0,-14 2-17 0,11-3-1 0,-2-5-12 15,-10 4-5-15,6-9-11 0,-6 7-1 0,3-8-7 16,-3-1-5-16,1-1-6 0,3-2-2 0,-4-2-6 16,-2 3-2-16,-1 0-5 0,-3-2-4 15,-4 8-9-15,-4 2-1 0,1-10-3 0,-5 7 2 0,1 3-3 16,-4 1-3-16,-4 0 2 0,2 0-3 0,-5 1-1 15,-2 3 2-15,0-1-3 0,-2 0 1 0,-1 8-1 16,5-4 0-16,-5 6 0 0,0 0-3 0,2 1-2 16,-2 0 3-16,0 3-1 0,-2 0 1 0,1 3-1 15,1 1 2-15,-1 2-3 0,13 1 0 0,-27 1-2 16,12 2 2-16,-3 4 0 0,-1 0-2 0,-2 6 1 0,0 0 3 16,-3 1-1-16,3 3 1 0,0 3-2 15,0 0 2-15,0 2-2 0,2 2 4 0,-5 3-1 16,3 4 0-16,5 4 2 0,4-9 0 0,2 7 2 0,4-4 1 15,4 7-5-15,1-6 8 0,7 9 2 0,1-1-4 16,6-2 4-16,5 2 0 0,3-4 0 0,3-3-1 16,6-1 2-16,3-4-3 0,0-2 4 0,7-2 0 15,0-5 1-15,5-1 0 0,3-6-2 0,-5 0-1 16,1 1-1-16,1-9 1 0,-6 2 0 0,-2-10 0 16,-10 1-1-16,1 3-2 0,-4-7 1 0,-1-1 3 15,-1-3-4-15,-3 0 2 0,-2-3-2 0,1-2 0 16,-5-1 0-16,-1 3 1 0,0 4 7 0,-4-1 7 15,-1 2 7-15,-1 2-4 0,0 1 3 0,0 3-1 16,-6 5-1-16,4-15-6 0,1 10-7 0,-5 5-4 16,0 0 3-16,9-6-5 0,-9 6-2 0,0 0 5 15,0 0-2-15,12 19-2 0,-6-12-4 0,-6-7 2 16,10 16 0-16,-2-3 4 0,-1 0-4 0,0 1 3 16,2 1-3-16,2-1 3 0,-4 2-5 0,1-2 4 15,-2-2-2-15,1-2 2 0,1 3-2 0,-2-5-20 0,-2-2-26 16,-4-6-24-16,6 15-28 0,-6-15-33 0,0 0-38 15,0 0-40-15,0 0-234 0,0 0-477 16,0 0 210-16</inkml:trace>
          <inkml:trace contextRef="#ctx0" brushRef="#br0" timeOffset="115041.95">17074 5242 118 0,'6'-7'190'0,"0"-3"-20"0,1 3-26 0,2 0-3 16,0-1-17-16,-1-2-12 0,-1 3-9 0,1 0-16 0,-2 4-12 15,2-7-8-15,0 1-11 0,-2 0-5 0,1 2-3 16,-1-3-6-16,-1 3-2 0,1-4-6 16,-2 3-2-16,-4 8-5 0,8-12 3 0,-8 12-5 15,6-7-8-15,-6 7 1 0,6-8-3 0,-6 8-7 0,0 0 3 16,0 0 0-16,0 0 9 0,0 0 8 0,9 22-2 15,-6-12 10-15,-2 4 6 0,-1 4 15 0,3 6 8 16,0 0 4-16,0 0-3 0,1 4 0 0,4 0 1 16,-1 6 2-16,5 1 1 0,-3-8-5 0,5 8-2 15,-1-1-8-15,4 1-4 0,-7-6-3 0,2-2-6 16,0 7-3-16,-5-9-7 0,1 1-1 0,-2-1-2 16,0-3-1-16,0 0-12 0,-5-5-28 0,4-1-26 15,-4-1-21-15,-1-6-18 0,2-2-20 0,-2-7-13 16,3 17-16-16,-3-17-10 0,3 9-38 0,-3-9-185 0,0 0-386 15,0 0 170-15</inkml:trace>
          <inkml:trace contextRef="#ctx0" brushRef="#br0" timeOffset="115478.86">17575 5651 71 0,'0'0'219'16,"7"-7"-11"-16,-7 7-12 0,0 0-13 0,5-8-6 0,-5 8-19 15,0 0-16-15,0 0-13 0,0 0-11 0,0 0-13 16,0 0-4-16,0 0-9 0,0 0-8 0,-36 4-6 15,36-4-5-15,-22 10-8 0,10-2-9 0,-2 0 2 16,1 1-8-16,1-3-6 0,5 2 0 0,1 0-5 16,-2-3-5-16,2 3-5 0,0 0-2 0,-1-2-2 15,7-6-1-15,-6 13 2 0,6-13-6 0,-3 12 3 16,3-12 1-16,0 0-4 0,12 16 2 0,-2-11-7 16,7-2 2-16,-1-1-1 0,11-2-6 0,-2 1 2 15,7-2 0-15,8-2-2 0,5-4 2 0,4 1-4 16,-3-4-1-16,5-2-1 0,-2-1 0 0,-1 2-1 15,-2-9 0-15,-6 5 3 0,-1-2-7 0,-12 5 2 0,-2-1 3 16,-4-1-3-16,-5 3 3 0,-5-4-6 0,-4 6 2 16,-1-4-2-16,-3 2-3 0,-3 11 3 0,-6-18 1 15,-6 11-2-15,-3 0-3 0,-2 1 2 16,-9-1 0-16,5 7-2 0,-4 0 7 0,-2 1-5 0,-1 5 0 16,2-1-1-16,1 1 2 0,9 3-3 0,-1-2 0 15,7 4 1-15,-4 0-2 0,4 0 1 0,4 0 2 16,3 4 1-16,3-2 0 0,2 3 1 0,-1-2 1 15,9 1-4-15,2-2 4 0,11 2-2 0,2 1 7 16,14 2-3-16,-2-1 0 0,6-3 0 0,4-1 0 16,-1-2-1-16,2 0 1 0,-2-1-16 0,0-3-28 0,-7 0-35 15,-9-3-41-15,13-7-53 0,-16 6-246 16,1-10-451-16,-3 4 200 0</inkml:trace>
        </inkml:traceGroup>
        <inkml:traceGroup>
          <inkml:annotationXML>
            <emma:emma xmlns:emma="http://www.w3.org/2003/04/emma" version="1.0">
              <emma:interpretation id="{CCFEADD3-0371-4863-B3BE-9436C5A91DFD}" emma:medium="tactile" emma:mode="ink">
                <msink:context xmlns:msink="http://schemas.microsoft.com/ink/2010/main" type="inkWord" rotatedBoundingBox="23870,5848 30555,5670 30585,6804 23900,6982"/>
              </emma:interpretation>
            </emma:emma>
          </inkml:annotationXML>
          <inkml:trace contextRef="#ctx0" brushRef="#br0" timeOffset="116260.78">19624 5245 72 0,'0'0'254'16,"0"0"-28"-16,0 0-25 0,0 0-15 0,0 0-14 0,33-7-10 15,-14 7-12-15,11 1-8 0,10-2-10 0,4 1-11 16,3 1-7-16,-5-1-11 0,7 0-9 0,-1 3-10 16,-2-3-9-16,-1 5-5 0,-2-3-7 0,-11-1-7 15,-4 5-10-15,-3-6-2 0,-5 0-23 0,-4 0-23 16,2 5-29-16,-6-5-27 0,-5 1-8 0,-7-1-12 15,0 0-12-15,0 0-11 0,0 0-10 0,0 0-3 16,0 0-5-16,-47 8 1 0,27-5-8 0,-6-5 9 16,6 1 15-16,-10 1 17 0,8-3 45 0,1 3 16 15,2 0 20-15,1 0 16 0,1 0 10 0,1 0 15 16,16 0 1-16,-22 0 4 0,10 0 1 0,12 0 0 16,-17 7 1-16,8-3 1 0,9-4 6 0,-10 13 3 15,5-2 3-15,1-4 4 0,2 7 0 0,2 1 6 16,0 1 8-16,2 1 5 0,1 1 3 0,0 3-4 15,1-3-7-15,1 8-4 0,2-1 0 0,1-1-6 16,-2 1-6-16,0-4-6 0,-3 3-5 0,6-3-6 0,-6-4 0 16,-2-1-3-16,1-1-4 0,2-2-2 0,-2 0-4 15,-2-1 0-15,3 0-5 0,-2-4-17 0,-1-8-20 16,6 17-23-16,-6-17-17 0,3 11-20 0,-3-11-13 16,6 9-26-16,-6-9-29 0,0 0-59 0,18-4-153 15,-5-6-384-15,5 2 170 0</inkml:trace>
          <inkml:trace contextRef="#ctx0" brushRef="#br0" timeOffset="116706.94">20865 5173 76 0,'0'0'166'0,"0"0"-6"16,-10-14-12-16,10 14-9 0,-5-7-9 0,5 7-6 0,-10-6-10 15,10 6-10-15,-11-4 1 0,11 4-6 16,0 0-12-16,-15-6-6 0,15 6-4 0,0 0-7 16,-19 0-10-16,19 0-1 0,-16 5-3 0,5-4-2 0,11-1-7 15,-22 10-2-15,8-5-1 0,1 4-9 0,-2 1-2 16,-1-3-4-16,8 2-3 0,-7 0-7 0,5 1-2 16,1 2 5-16,4 0-2 0,-4-2-6 0,5 1 2 15,-2 0-3-15,6 3-2 0,0-14 3 0,-3 21-1 16,6-10-2-16,1 0 1 0,2 0-2 0,3 1 3 15,-1 2 1-15,4-4 1 0,1 1 5 0,1 2 5 16,-1-2-1-16,5 0 1 0,-2-1-1 0,-2 0-2 16,4 1-2-16,-4-2-1 0,0 0-2 0,4 4-1 15,-5-4-3-15,-5 0-2 0,7 1-2 0,-6 1 2 0,-2-3 0 16,-1-2-3-16,-3 1 0 0,3 0 1 16,-6-7 0-16,7 11 2 0,-7-11 9 0,0 12 10 15,0-12 2-15,-10 9-1 0,-2 0 2 0,-4-5-2 0,-4-1-4 16,-4 3-5-16,-2-4 1 0,2 0-4 15,-5 3-11-15,4-2-19 0,1 1-15 0,5-2-21 16,-4-1-13-16,4-1-21 0,6 0-18 0,-4 0-25 0,17 0-22 16,-16-3-40-16,16 3-183 0,-9-12-399 0,9 12 177 15</inkml:trace>
          <inkml:trace contextRef="#ctx0" brushRef="#br0" timeOffset="117227.95">21230 5196 63 0,'11'-20'240'15,"-1"-2"-22"-15,5 3-19 0,3 1-16 0,-3 6-13 16,4-1-13-16,7-1-10 0,1 5-11 16,-1 1-16-16,6 0-5 0,1 5-14 0,-5 0-11 0,5 3-7 15,-6 0-7-15,-2 0-12 0,0 6-5 0,-8-1-8 16,-1 3-1-16,0 0-10 0,-5 2-2 15,-2 1-5-15,-3-1 0 0,-2 2-7 0,-4 2 2 0,-3 2-1 16,-4-2-4-16,-5 1-1 0,-3 1 0 0,-6 3-2 16,-3-5-5-16,2 4-29 0,-17 4-32 0,3-5-30 15,10-6-27-15,0 0-38 0,7 0-57 0,-1-4-148 16,5-2-373-16,4-3 165 0</inkml:trace>
          <inkml:trace contextRef="#ctx0" brushRef="#br0" timeOffset="116962.9">21251 5315 78 0,'12'-2'256'0,"-12"2"-30"16,9-4-25-16,-9 4-23 0,0 0-19 0,0 0-19 0,0 0-10 15,12 13-12-15,-12-13-8 0,5 17-6 0,-4-5-10 16,5 2 0-16,-3 3-6 0,1 0-8 0,1 7-3 16,-1 1-6-16,2 3-1 0,-1-3-10 15,1 4-5-15,-3-2-6 0,7 8-1 0,-8-11-7 0,2 4 0 16,-1-4-3-16,3 1-9 0,-1 0 1 0,-2-6-1 15,0-2-3-15,0 5-4 0,0-3-14 0,0-4-26 16,-3 0-17-16,-3-2-20 0,3-13-23 0,-3 18-28 16,3-11-27-16,0-7-20 0,-3 11-55 0,3-11-120 15,0 0-354-15,0 0 156 0</inkml:trace>
          <inkml:trace contextRef="#ctx0" brushRef="#br0" timeOffset="117394.69">22015 5576 140 0,'-6'16'204'0,"-3"1"-19"0,-4 7-13 0,-7-3-22 0,-7 7-14 16,-4 5-11-16,1-4-27 0,-6 3-45 0,1-1-59 15,-7 0-55-15,-3-2-139 0,6-2-215 0,-1-1 95 16</inkml:trace>
          <inkml:trace contextRef="#ctx0" brushRef="#br0" timeOffset="119377.9">22227 5219 104 0,'0'-10'198'16,"0"10"-22"-16,6-23-18 0,1 10-16 0,5 1-15 15,1-2-10-15,7-2-15 0,2-2-10 0,4 4-8 16,0-3-10-16,6-1-4 0,-5 4-8 0,-2-4-8 16,11 1-4-16,-1-1-5 0,1-1-8 0,3 4 0 15,-3-3-6-15,3 4-1 0,2-3-5 0,-2 4-3 16,0-1-1-16,1 1-4 0,2-3-1 0,0 4-6 0,7 0 0 16,-1 2 2-16,4-1 6 0,3 3 0 0,-3-5-1 15,3 4 6-15,1 1-2 0,-1 1 5 0,-2 1-3 16,0-3 5-16,-7 4-4 0,-4-1 2 15,-13 4-3-15,-3 1-1 0,-4-5-2 0,-2 10-1 16,-1-2-6-16,-6-2-5 0,1 4-3 0,-2 4 6 0,-2 0-7 16,2 3 1-16,-4 2 2 0,-2 3 3 0,0 6 7 15,1 3 2-15,-4 3 3 0,3-1-1 0,-2 11 3 16,-1-3 4-16,0 3 2 0,0 0 6 0,5 0-7 16,-5 4 2-16,0-5 1 0,0 3-2 0,0-4-6 15,3 3 3-15,-2 1-3 0,-1-5-1 0,0 3-2 16,6-5-2-16,-4 4 0 0,1-1-2 0,-3-9 0 15,4 7-3-15,-1-9-2 0,0-3 2 0,4 2-2 16,-4-10 1-16,3 0-2 0,-1 0-3 0,2 0-1 0,-7-6 7 16,6-3-2-16,-1 3 0 0,6-3 0 0,-3-3-2 15,5-2 1-15,-1-4-1 0,2-2 1 16,-4 1-3-16,11-8-11 0,-2 0-14 0,-2-5-4 0,2 0-2 16,3-10-10-16,-2 8-2 0,-4 1-7 0,1 0 7 15,-1-1-1-15,-6 1 5 0,7 3 2 16,-10 1 2-16,-1 3 3 0,2 3 5 0,-2 3 1 0,-5-1-5 15,-4 7 11-15,9-7-4 0,-9 7 1 0,7-8-1 16,-7 8 1-16,0 0 4 0,0 0 1 0,0 0 2 16,0 0-4-16,0 0 5 0,20 17 1 0,-17-8 0 15,0 0 5-15,0 0 8 0,4 4 1 0,-1-4 8 16,0 5 3-16,5-3 2 0,0 1 6 0,0 0 1 16,4-1 3-16,1-2 3 0,7 5-4 0,0-6-1 15,4-2-1-15,2 1-4 0,2 0-3 0,2-3-1 16,3 2-1-16,5-4-4 0,-11 1 0 0,3-4-2 15,-3-1 0-15,-2-3 1 0,3-3-1 0,-4-5 1 0,-1 3-6 16,-2-4-2-16,-5 0-10 0,-3-4-9 16,1 1-4-16,-11 0-9 0,0 1 5 0,-3 3-3 15,-6-5 1-15,-5 1-1 0,-1 3 3 0,-4 1 2 0,-7-2-1 16,0 5 4-16,-7-1 1 0,-6 1 0 0,3 8 1 16,2-2 3-16,2 4-7 0,-3 1 9 0,6 4-6 15,4-1 2-15,2 3 4 0,4 3-3 0,1-1 0 16,-1 7 8-16,10-6 1 0,0 6-1 15,3-2 0-15,3 1 2 0,0-1 2 0,10 8 1 0,3 0 0 16,1-2-1-16,2 0 1 0,5-3 1 0,0 0 1 16,12 1 2-16,0-5 3 0,-11-4 1 0,5-3 4 15,0-1 5-15,-2 1-1 0,-3-2 3 0,-4-3-4 16,-1 1 2-16,-3-4-2 0,3-3 0 0,-7 2-2 16,1-1 1-16,2-4-3 0,0-2-1 0,-4 1 3 15,-1 4-3-15,1-2-1 0,1-1-3 0,-4 3 0 16,2-1-1-16,-4 2-2 0,-7 4-4 0,12-4 0 0,-12 4 0 15,0 0-4-15,24 5 6 0,-18 0-6 16,4 1 4-16,-1 1 2 0,3 1-4 0,-4-1 2 16,0 2 3-16,1 0-3 0,-1-2 0 0,1 7 0 0,-5-3-3 15,4-1 1-15,-1-4 0 0,-2 1 4 0,-5-7-2 16,6 12 0-16,-6-12 7 0,4 9-3 16,-4-9 10-16,0 0 10 0,0 0-2 0,0 0 2 15,0 0-4-15,0 0 1 0,0 0-4 0,0 0-4 0,0 0-1 16,0 0 1-16,-10-38-2 0,10 25 0 0,0-2-2 15,0 1-3-15,0-3-1 0,6-1-6 0,-3 4 0 16,4-3-2-16,-1 5 0 0,5 0-2 0,-3 0 0 16,3 2-3-16,-1 5 0 0,2-6 2 0,0 4 1 15,2 3 0-15,-1 2-4 0,0 0 5 0,1 2-2 16,2 0-1-16,2 2 5 0,-1-2-2 0,3 4 2 16,0 0-3-16,4 3 5 0,3-3-1 0,2 3 4 15,4-1-5-15,-4-1 3 0,9 2-1 0,-3-5 1 16,3 3-1-16,-5-3 4 0,-3 2 3 0,10-3 2 0,-8-1-1 15,0 0 3-15,-3 0-2 0,-2 0 1 16,-2-3 2-16,-6-1 1 0,1 0-1 0,-1 1-1 0,-2-6-5 16,-1 5 7-16,0-7-8 0,-2 0 3 0,-5 0-4 15,1-2-1-15,-4 1 1 0,-3-1 1 0,0 4-4 16,-3-4 0-16,0 13-4 0,-7-18 1 0,-5 7-4 16,-2 2 2-16,-2 2-2 0,-3 1 2 0,-7 1-2 15,-1-1-1-15,0 6 1 0,1 0-2 0,6 2 2 16,2 2-1-16,0 3-1 0,2 0 3 0,3 0-2 15,-1 4 0-15,7 2-1 0,-1 0 5 0,8 0-2 16,0 0 3-16,3 5 0 0,11 2 0 0,-2 2 2 16,1-2 4-16,9-2-5 0,8 7 4 0,3-2-3 15,1-1 3-15,2-5 1 0,-6-3-7 0,-3-3-23 0,12 2-25 16,-11-4-31-16,-1 0-24 0,0-2-41 0,2-3-64 16,-5-4-185-16,6-2-428 0,-2-2 190 15</inkml:trace>
          <inkml:trace contextRef="#ctx0" brushRef="#br0" timeOffset="118031.97">23318 5043 134 0,'0'0'208'0,"-3"32"-7"0,3-18-4 15,6 3-11-15,-6 8-7 0,6-1-11 0,-4 4-8 16,1-3-15-16,3 10-15 0,-3-7-12 0,4 9-13 0,-1-1-6 16,0 1-9-16,-1-1-8 0,-2-9-9 0,3 10-6 15,-6-3-6-15,0-6-3 0,0-2-6 16,-6 1-4-16,-2-1-9 0,2-2 2 0,-4-4-5 0,-5 3-6 16,1-5-15-16,-5-1-25 0,-3 0-28 15,-2-3-23-15,-2 1-27 0,1-9-22 0,-5 3-15 16,2-4-42-16,1-5-188 0,-6-7-382 0,5-3 169 0</inkml:trace>
        </inkml:traceGroup>
        <inkml:traceGroup>
          <inkml:annotationXML>
            <emma:emma xmlns:emma="http://www.w3.org/2003/04/emma" version="1.0">
              <emma:interpretation id="{9A47EEE3-ACA8-4FB3-B6C2-911FA5EC5CDB}" emma:medium="tactile" emma:mode="ink">
                <msink:context xmlns:msink="http://schemas.microsoft.com/ink/2010/main" type="inkWord" rotatedBoundingBox="31028,6159 31661,6143 31677,6740 31044,6757"/>
              </emma:interpretation>
            </emma:emma>
          </inkml:annotationXML>
          <inkml:trace contextRef="#ctx0" brushRef="#br0" timeOffset="119630.98">26780 5466 223 0,'0'0'215'0,"0"0"-16"15,0 0-9-15,9 13-12 0,-9-13-11 0,4 9-5 16,-4-9-9-16,5 13-11 0,-1-3-13 0,-1-1-9 15,3 1-13-15,-4-2-9 0,4 3-12 0,-2 1-7 0,-1 1-5 16,2 0-5-16,-1 0-8 0,-2-2-4 16,-1 0-7-16,0-3-4 0,2 4-6 15,-3-12 0-15,3 16-4 0,0-9-6 0,-3-7-13 0,2 11-15 0,-2-11-27 16,0 15-24-16,0-15-24 0,0 0-30 16,-5 9-27-16,5-9-28 0,0 0-214 0,0 0-403 15,0 0 178-15</inkml:trace>
          <inkml:trace contextRef="#ctx0" brushRef="#br0" timeOffset="119796.91">26905 5152 163 0,'0'0'157'0,"0"0"-24"15,12-5-18-15,-12 5-11 0,0 0-29 0,24 8-27 16,-15-4-32-16,0-1-22 0,4 4-17 0,1 2-15 15,2-1-86-15,0 2-135 0,2-3 60 0</inkml:trace>
          <inkml:trace contextRef="#ctx0" brushRef="#br0" timeOffset="120075.92">27409 5289 12 0,'0'0'203'0,"0"0"-13"0,-16-24-12 16,16 24-16-16,-18-9-11 0,6 6-12 0,-3-1-12 15,3 2-13-15,-1 0-11 0,13 2-13 0,-21 4-12 16,9-3-6-16,-3 5-6 0,8-1-7 0,-1 0-2 0,1 3-10 16,1 3-1-16,0-3-5 0,3 3-3 0,0 4-7 15,3-6-3-15,3 7-1 0,1-3-1 16,4 5-5-16,2 4-2 0,3 1 0 0,-2-2 8 0,2-4 9 16,1 4 6-16,1 1 1 0,-5-3-3 15,-2-1-3-15,2-6-4 0,-1 8-3 0,-2-3-3 16,-2-4-3-16,-4 2-1 0,2-6-3 0,-3 3 2 0,-3 2 0 15,-3 0-2-15,-3-5-1 0,-5 4-29 0,-4-6-44 16,-5 2-43-16,-4 4-45 0,1-8-49 0,-13 5-162 16,9-6-382-16,3 1 169 0</inkml:trace>
        </inkml:traceGroup>
      </inkml:traceGroup>
      <inkml:traceGroup>
        <inkml:annotationXML>
          <emma:emma xmlns:emma="http://www.w3.org/2003/04/emma" version="1.0">
            <emma:interpretation id="{B29F8AF5-728E-4233-82D8-3E90BFB8B2B0}" emma:medium="tactile" emma:mode="ink">
              <msink:context xmlns:msink="http://schemas.microsoft.com/ink/2010/main" type="line" rotatedBoundingBox="2939,7810 33232,7492 33252,9366 2959,9685"/>
            </emma:interpretation>
          </emma:emma>
        </inkml:annotationXML>
        <inkml:traceGroup>
          <inkml:annotationXML>
            <emma:emma xmlns:emma="http://www.w3.org/2003/04/emma" version="1.0">
              <emma:interpretation id="{E88CBDC2-0B43-4CA0-82E8-118EEE443D91}" emma:medium="tactile" emma:mode="ink">
                <msink:context xmlns:msink="http://schemas.microsoft.com/ink/2010/main" type="inkWord" rotatedBoundingBox="2947,8513 4481,8497 4486,8937 2951,8953"/>
              </emma:interpretation>
            </emma:emma>
          </inkml:annotationXML>
          <inkml:trace contextRef="#ctx0" brushRef="#br0" timeOffset="121942.86">-1309 7587 136 0,'0'-14'238'0,"0"14"-9"16,0-15-13-16,0 15-11 0,3-13-9 0,-3 13-11 15,3-7-11-15,-3 7-17 0,0 0-13 0,3-13-14 16,-3 13-15-16,0 0-15 0,0 0-11 0,0 0-9 16,0 0-5-16,0 0-9 0,0 0-10 0,0 0-5 15,0 0-4-15,8 38-4 0,-7-21-4 0,-1-1-5 16,4 3 2-16,-1 5-6 0,2-1-3 0,1 1 0 0,0 1-3 16,-2-4-3-16,5 4-4 0,-1-3 0 15,-2-8 0-15,1 3-3 0,-1 0 2 0,0-1-4 16,2 1 1-16,-1-3-3 0,-1-1-9 0,-3-2-11 0,1 0-11 15,2-2 3-15,-3-3-2 0,-3-6-3 0,6 12 9 16,-6-12-1-16,6 7 0 0,-6-7 0 16,0 0-1-16,0 0-3 0,0 0-2 0,9-20-7 0,-4 6 3 15,-1-4-4-15,4-6 4 0,-1 0-3 0,2-1 6 16,5-10-1-16,-6 9 1 0,3-11 5 0,-1 12-1 16,-2-1 2-16,1 1 2 0,0 3 2 0,-2 5 4 15,-1-1 2-15,2 1 7 0,-1 3-2 0,-1 0 2 16,1 3 2-16,-1 5 2 0,2-5-8 0,-2 5 5 15,-6 6 0-15,13-5-4 0,-4 3 3 0,-9 2-1 16,20 3-6-16,-10 3 7 0,0 5-5 0,2 2 4 16,2-2 0-16,2 7 3 0,-2 3-2 0,-4 2-1 15,2-2 2-15,1 4-3 0,-1-1 2 0,3 0 2 16,0 1 2-16,-1-3-5 0,-2-9 2 0,5 5 0 0,3-1-1 16,-10-6 6-16,4 0-4 0,1-2 5 0,-2-4-3 15,3 2-3-15,-2-3 2 0,2-1-1 16,-1-3 1-16,2-3 2 0,0-1-2 0,-3 0 2 15,4-4-5-15,-2-1 2 0,7-5-1 0,-1-2 1 0,0 0-1 16,1-2 0-16,-1-2-1 0,2 3 3 0,-5 0-4 16,2-1 3-16,0 1-2 0,-6 5-2 0,-2 2 2 15,-1 0-1-15,-4 3-2 0,-1 1 3 0,1 1-6 16,-8 5-1-16,10-8-4 0,-10 8 7 0,0 0-5 16,0 0 4-16,0 0-1 0,20 13 5 0,-17-6 0 15,0 6 1-15,-2 0 0 0,0-2 2 0,5 2-3 16,-1 3 3-16,2-3 3 0,-1 0 0 0,5 0 2 15,1 3 0-15,0-6 4 0,6 1 1 0,2 3-1 16,1-4-4-16,5-3 4 0,2-2-4 0,0 0 0 0,4-1-1 16,0-6 1-16,7 0 0 0,-10-3 0 0,0-1 1 15,-2-1-3-15,-3-4 1 0,-7 3 2 0,-3-4 0 16,0-1-4-16,-5-3-1 0,-3 3-2 0,-2 0 0 16,-5-1 2-16,-5-1-4 0,-6 6 0 0,-3-5 0 15,-9 4 0-15,-3 0 0 0,-12-1-8 0,7 6-6 16,-10 2-15-16,0 4-11 0,-1 3-9 0,3 3-13 15,-1 2-10-15,6 1-24 0,3 1-19 0,5 0-25 16,-1-2-29-16,-2 6-172 0,-4 1-368 0,9-1 163 16</inkml:trace>
        </inkml:traceGroup>
        <inkml:traceGroup>
          <inkml:annotationXML>
            <emma:emma xmlns:emma="http://www.w3.org/2003/04/emma" version="1.0">
              <emma:interpretation id="{D9087C93-897C-4DCE-A4CF-0E6ECD000900}" emma:medium="tactile" emma:mode="ink">
                <msink:context xmlns:msink="http://schemas.microsoft.com/ink/2010/main" type="inkWord" rotatedBoundingBox="5556,8451 8207,8423 8220,9629 5569,9657"/>
              </emma:interpretation>
            </emma:emma>
          </inkml:annotationXML>
          <inkml:trace contextRef="#ctx0" brushRef="#br0" timeOffset="123754.77">1334 7476 24 0,'-6'-8'273'0,"-3"2"-14"0,9 6-13 16,-12-8-18-16,12 8-21 0,-7-7-23 0,7 7-24 16,0 0-18-16,0 0-12 0,0 0-17 0,0 0-10 15,0 0-11-15,0 0-7 0,7 36-8 0,0-23-7 16,5 0-5-16,3 6-8 0,-3-5-5 0,5 2-4 15,-1-3-3-15,0 3-6 0,4-1-6 0,-2-1 2 16,-2-4-4-16,1 0-5 0,-3-2 2 0,6-1 0 16,-7-1-5-16,1 1-1 0,-2-3-2 0,-3-2-2 15,1-1-4-15,-10-1 1 0,16-1-3 0,-16 1 0 0,20-6-2 16,-14-1 5-16,1 0-8 0,-1 0 5 0,2-5-4 16,-2-1-3-16,1 0 4 0,-2-1-4 0,-2-1 1 15,1 1-2-15,-1-3-3 0,1 4 0 0,1-1 3 16,-2 4 1-16,-3 2-6 0,0 8 2 0,1-17 1 15,-1 17-3-15,3-15 0 0,-3 15-2 0,0-9-2 16,0 9 2-16,0 0-2 0,0 0-4 0,0 0 6 16,0 0-2-16,0 0-3 0,9 27 6 0,-7-16 0 15,1 2-2-15,0 4 3 0,3 1 3 0,-2 3-5 16,4-3 0-16,-1-4 0 0,1 8 5 0,8-3 0 16,0 0 2-16,2-2-2 0,-1 0 2 0,5-8-3 15,-1 7-4-15,-5-10 6 0,4 1 0 0,-1-3 2 0,7-1-3 16,-4-3 2-16,-3 0 2 0,1-3-4 15,-1 1 4-15,-3-3-1 0,-2-3 1 0,1 0-3 16,-2-3 3-16,-4-3-4 0,-1-1 0 0,1-2-1 0,-2 1 1 16,-4-2 2-16,-3 2-3 0,3-8 1 0,-6 7 1 15,3-1-3-15,0 1 2 0,-3 3-2 0,3-3 0 16,-4 9 0-16,4 8-16 0,0-17-23 0,0 17-16 16,0 0-8-16,0-13 4 0,0 13 1 0,0 0-5 15,0 0-3-15,23 6 1 0,-23-6-8 0,26 11 3 16,-10-4 7-16,1 2 5 0,5 3 2 0,-3 2 9 0,4 2-1 15,1-3 5-15,-2 2 7 0,3-1-2 16,-4-1 9-16,0 2 2 0,3-3 0 0,-2 3 2 16,-2-3 3-16,-4-4 0 0,-1-1 4 0,0 3 16 0,0-3 10 15,-2-4 2-15,4 1 7 0,-8-1 10 16,1-2-3-16,3-1 0 0,-13 0-3 0,29-4 0 0,-10 3-1 16,-5-5-4-16,5 1-1 0,6-1-1 0,-5-1-2 15,-1 0 0-15,-2-3-8 0,6 3 6 0,-6-3 2 16,1 2 0-16,-5 0-3 0,1-3-1 0,-9-1 1 15,3 1-1-15,-2 1-3 0,-6-1-2 0,0 11-3 16,-5-18 4-16,2 5-5 0,-5 1 2 0,-6 3-2 16,1-1 0-16,-2 3 2 0,-2 1-6 0,1 1 4 15,-12 1-2-15,1-2-7 0,-5 5 9 0,6-1 1 16,-7 4 7-16,0 3 0 0,5-1-1 0,1 3 4 16,1 1-3-16,4 0-1 0,3 0 3 0,2 1-2 15,4 2-4-15,4 2 4 0,-5-2-2 0,9 2 0 16,0 0 1-16,8 3 1 0,-3-1-3 0,2-2 4 15,3 0 0-15,3-1-1 0,1 1-3 0,3-1-1 16,6-2 2-16,-2-4 2 0,2 1-7 0,9 0 0 16,1-3 5-16,-1-2 2 0,3-2-1 0,-2-1 0 0,-2-3-2 15,-1 0 1-15,-1-6 1 0,-5 3-3 16,-2 1 2-16,-1-5-4 0,-3-1 4 0,2 0-2 0,-4 0-3 16,1 1 1-16,-5-4 1 0,-1 3 0 0,0-2 2 15,2 2-4-15,-5 1 4 0,2 3 6 0,-5 8-1 16,3-14 7-16,-3 14 2 0,2-11-3 0,-2 11-3 15,0 0-4-15,6-13 1 0,-6 13-2 0,0 0-3 16,0 0-1-16,0 0 0 0,0 0-1 0,0 0 1 16,0 0 0-16,13 26-1 0,-10-18 2 0,3 2-2 15,0 1-2-15,2-4 5 0,-2 3-8 0,1-1 5 16,2 0 0-16,-3-3 4 0,2 2-1 0,0-2-1 16,6-1 0-16,-5-1 3 0,1-1-2 0,-1 1 2 15,5-3-4-15,2 2 6 0,0-6-3 0,-16 3-2 16,23-6-1-16,-13 2 0 0,2 1-3 0,2-4 3 15,-5 1 1-15,4-5-6 0,-3 2 5 0,2-2 2 0,-1 0-4 16,-1 1 1-16,-1-2-1 0,0 2 1 0,2-2 0 16,-2 5-1-16,-2 1-2 0,-1 0-5 0,-6 6 2 15,13-11 2-15,-13 11-3 0,9-3 6 0,-9 3-4 16,14-4 1-16,-14 4-2 0,0 0-1 0,9 11 2 16,-9-11-2-16,13 11 5 0,-8-4-2 0,1 1 0 15,2 1 3-15,0-2-1 0,-2 6 5 0,4-2 0 16,-1-1 2-16,5 0 2 0,-5 1-1 0,1-6 0 15,-4 0 3-15,7 3-1 0,1-1 2 0,1-6 0 16,-5 1 0-16,7 1 0 0,-1-3-1 0,-1 0 2 16,3-2-2-16,3-1-1 0,-3 1-2 0,0-4 0 15,1-3 1-15,5 0-1 0,-2-7-3 0,-2 5 0 16,2-4-1-16,-3 2-2 0,-2 1 4 0,-1-5 0 0,1 4-1 16,-6 1-2-16,0 0-4 0,2 1 2 0,-4 4-4 15,-1 0 6-15,1 0-3 0,-3 1-3 0,-6 6 0 16,10-7 1-16,-10 7-1 0,9-4-3 0,-9 4 1 15,0 0 2-15,8 17 1 0,-8-17 1 0,2 20 3 16,-2-2-4-16,3 3 0 0,-3 6-1 0,6 9 2 16,-4 2-5-16,4 4 3 0,0 7 0 0,1-2 2 15,-1 21 0-15,0 2-2 0,2 0 6 0,-2-1-2 16,7 2-5-16,-4-2 7 0,4-19-5 0,1-2 4 16,-2 1 1-16,1-3-1 0,4-5-1 0,-1-1-1 15,-1-6 5-15,1 0-2 0,-2-9-4 0,-4-4 0 16,-4-4 0-16,0-3 5 0,-6 1 10 0,0-5 23 15,-6-1 2-15,-7-2-2 0,-10-2-1 0,-2 1-4 16,-14-4-3-16,-4-2-1 0,-2-2-5 0,-4-3 3 0,1 0-4 16,-1-3-3-16,-3-5-4 0,7 0 3 15,3-2-5-15,4 1 1 0,11-3-1 0,4 3-8 16,4-4-15-16,3 0-30 0,10-3-31 0,1-1-40 0,7-1-30 16,7-5-54-16,10-7-252 0,11-2-485 0,6-1 214 15</inkml:trace>
        </inkml:traceGroup>
        <inkml:traceGroup>
          <inkml:annotationXML>
            <emma:emma xmlns:emma="http://www.w3.org/2003/04/emma" version="1.0">
              <emma:interpretation id="{F21D82F5-6EA7-4BAA-AC47-D605E4710664}" emma:medium="tactile" emma:mode="ink">
                <msink:context xmlns:msink="http://schemas.microsoft.com/ink/2010/main" type="inkWord" rotatedBoundingBox="8895,7853 10087,7840 10100,9023 8908,9035"/>
              </emma:interpretation>
            </emma:emma>
          </inkml:annotationXML>
          <inkml:trace contextRef="#ctx0" brushRef="#br0" timeOffset="124474.77">4800 7504 174 0,'0'0'164'0,"3"10"-9"0,-3-10-9 0,0 0-3 16,3 7-4-16,-3-7-6 0,0 0-4 0,7 6 5 16,-7-6-8-16,0 0-14 0,20-2-6 0,-20 2-10 15,19-11-7-15,-10 5-9 0,-2 1-6 0,2-5-4 16,0 0-6-16,-4 0-8 0,1-2-5 0,-6-2-5 15,3 2-4-15,-6-2-4 0,3 14-7 0,-11-17-5 16,2 8-2-16,-4 2-2 0,-3-2-6 0,-4 5-2 16,1 3-3-16,-4 1-5 0,1 4-6 0,3-1-2 15,-7 4-9-15,7 0-5 0,5-3-9 0,1 2 0 0,1 4-14 16,5-4 16-16,1 4-5 0,3 0-1 16,3-10-1-16,9 14 4 0,4-4 1 0,6-3 4 15,7 0 0-15,4 0 0 0,14-1 3 0,3-2-1 0,5-3 4 16,-4 2 3-16,4-7 0 0,3 0-2 15,-3-2 9-15,0-1-5 0,-4-4-4 0,3-3 16 0,-5-4-2 16,6-1-1-16,-4-1 2 0,-2-4 4 0,-7-3 4 16,3-7 5-16,-4 2-8 0,-2-4 1 0,-3 2 1 15,-8-2 2-15,1-2 4 0,-10 1 3 0,1-2 5 16,-10 12 1-16,-1-1 3 0,0 5 4 0,-6-4-3 16,-6 3-6-16,3 6 0 0,-4 1-3 0,-2 0-3 15,-5 3-1-15,-2 4-3 0,-1-1 1 0,-1 4-3 16,-1 6-5-16,-3-1 2 0,4 5 2 0,1 4-5 0,0 3 0 15,-3 3 2-15,1 3-3 0,2 4-2 16,4 1 1-16,1 4-5 0,2 0 6 0,-1 10 5 16,5 0 8-16,3 3 9 0,3 3 0 0,6-3 4 0,5 4 5 15,2-2-3-15,-1 2 2 0,1 2-1 0,-4 0 1 16,5 0-3-16,-1 1-2 0,-1 2-4 16,-4-4 1-16,-2 7-3 0,2-2-1 0,-3-2 0 0,-5-5 0 15,3 1-4-15,0-6-1 0,3-8 0 0,-6-4-2 16,0 0 0-16,1-3-2 0,-1-4 1 0,0-4 1 15,0 2-1-15,0-4-15 0,2-1-18 0,-2-10-22 16,0 19-24-16,0-19-22 0,-2 12-26 0,2-12-34 16,0 0-37-16,-13 8-200 0,13-8-418 0,0 0 185 15</inkml:trace>
          <inkml:trace contextRef="#ctx0" brushRef="#br0" timeOffset="124594.9">5428 7633 148 0,'16'-6'206'0,"8"-1"-13"16,4 2-18-16,1-2-19 0,2 3-17 0,9 2-11 0,0-3-12 16,-1 5-15-16,-10-1-33 0,0 2-44 0,-2-1-76 15,0 1-182-15,-3-2-253 0,4 0 112 0</inkml:trace>
        </inkml:traceGroup>
        <inkml:traceGroup>
          <inkml:annotationXML>
            <emma:emma xmlns:emma="http://www.w3.org/2003/04/emma" version="1.0">
              <emma:interpretation id="{0CE20E80-21A7-4A5F-8BD2-8DBB0FDB2CEC}" emma:medium="tactile" emma:mode="ink">
                <msink:context xmlns:msink="http://schemas.microsoft.com/ink/2010/main" type="inkWord" rotatedBoundingBox="11127,7866 15638,7819 15654,9332 11143,9380"/>
              </emma:interpretation>
            </emma:emma>
          </inkml:annotationXML>
          <inkml:trace contextRef="#ctx0" brushRef="#br0" timeOffset="125581.95">7195 6883 50 0,'0'-18'181'0,"0"18"-9"15,0 0-12-15,0-11-4 0,0 11-14 0,0 0-15 16,0 0-12-16,0 0-16 0,0 0-11 0,0 0-7 0,0 0-8 16,0 0-6-16,0 0 0 0,0 0 3 0,-13 29-4 15,7-14 2-15,3 9 7 0,-2 1-1 16,-1 1-2-16,0 2-3 0,3 10-2 0,3-2 0 16,-3 3-7-16,6 2-1 0,-1-2-5 0,2 2-4 0,-2-2-1 15,5-2-4-15,-1-1-3 0,3-2-4 16,3-5-6-16,-5-3-1 0,5 0 3 0,-3 1-6 0,3-7-5 15,0 3-2-15,-3-10 3 0,0 4-7 0,0-3-1 16,-2-3 1-16,-1-4 0 0,0 1 0 0,-1-2 0 16,-5-6 0-16,3 8 1 0,-3-8-6 0,0 0-1 15,0 0-2-15,0 0-1 0,0 0-5 0,-31-24-3 16,17 16-4-16,-4-6 0 0,-6 0-1 0,2-3 0 16,-3 3 1-16,-2-1-1 0,1 2-3 0,1-1 3 0,-2 1-6 15,5 4 8-15,-2 0-1 0,9 1-2 0,-3 5 5 16,3-2-1-16,2 4-3 0,-1 0 2 0,0 2-2 15,14-1 1-15,-23 6 1 0,13 0-4 16,4 2 5-16,1-1-2 0,2 4 2 0,0 2 3 0,3 2-1 16,3-2-1-16,0 4 2 0,5-1 1 0,-2-1-3 15,7-1 6-15,-2 1-4 0,1-2 0 0,2-5 5 16,1 2-1-16,5-1-1 0,5-1 2 0,-1-4-5 16,6 0 1-16,0-4 0 0,-1-1 5 0,4-1-4 15,6-3 2-15,-11 0 0 0,2-2-1 0,-1-2-2 16,-3-2-2-16,-3-4 1 0,2 3-5 0,-4-5-5 15,-2 1-4-15,1-3-3 0,-2 0 1 0,-3 2-1 16,-7 3 3-16,4 1 3 0,-4 2-2 0,-2 3 3 16,0-2 0-16,-6 10-1 0,7-10-1 0,-7 10-1 15,6-6 0-15,-6 6-2 0,0 0 6 0,0 0-1 16,0 0 1-16,0 0 4 0,8 24-1 0,-7-13 0 0,2 4 2 16,-1 0 3-16,2 3-1 0,-1-1-3 0,3 1 7 15,0 0 2-15,2 2 2 0,-1-4-3 0,5 5 3 16,-3-6-4-16,4 4 4 0,-1-4 0 0,-1-2-3 15,-8-6 4-15,9 6 0 0,-5-7-14 0,-1 1-20 16,-2 2-23-16,-4-9-17 0,8 7-19 0,-8-7-42 16,0 0-48-16,0 0-197 0,0 0-403 0,0 0 178 15</inkml:trace>
          <inkml:trace contextRef="#ctx0" brushRef="#br0" timeOffset="125763.08">7480 7113 100 0,'1'-12'192'0,"-1"12"-20"15,11-2-14-15,-11 2-17 0,15 0-16 0,-15 0-17 0,25 6-18 16,-10 1-33-16,4 0-23 0,2 4-26 0,3 0-29 16,-2 6-25-16,2-1-52 0,-4-3-72 15,1 3-185-15,-1-6 82 0</inkml:trace>
          <inkml:trace contextRef="#ctx0" brushRef="#br0" timeOffset="126229.87">7856 7410 37 0,'0'0'191'15,"0"0"-12"-15,0 13-14 0,0-13-14 0,0 0-2 16,3 13-5-16,-2-5-4 0,-1-8-4 0,6 14-2 16,0-6-9-16,2 2-3 0,2-1-7 0,5 3-7 15,-2 0-4-15,8 4-10 0,-4-7-5 0,2 4-9 16,3 2-1-16,-1-1-13 0,0-3-5 0,3-2-1 0,-6-1-3 15,0-1-6-15,1-3-4 0,-1 3-5 0,1-6 1 16,-2 2-6-16,1-2 2 0,0-5 4 0,-3 1 0 16,-1-2-5-16,0-3 0 0,-1-2-6 0,1-3-1 15,-2-1-1-15,-2 0-4 0,-2-4 0 0,1-6-6 16,-4 3 0-16,1-2-3 0,2 0-11 0,-4 6-14 16,-2-1-18-16,2 1-7 0,-1 3-16 0,2 3-21 15,-4 1-11-15,4 3-18 0,-5 7-13 0,7-11-7 16,-7 11-2-16,9-7-3 0,-9 7 3 0,18 0-3 15,-18 0 23-15,19 5-2 0,-10 1 7 0,2-4 8 16,-2 5 6-16,4 2 16 0,1-2-2 0,-4 1 19 16,-1 1 10-16,0-2 28 0,1-3 19 0,-2 2 19 15,2 1 13-15,-2-2 8 0,-1 1 5 0,-7-6 3 0,8 11 7 16,-1-4 8-16,-1-2 9 0,-6-5 9 0,11 12 4 16,-7-5 2-16,2-2-2 0,-6-5 2 15,12 13-1-15,-6-6-4 0,1 0-1 0,1 3-8 0,-1-3-5 16,4 4-7-16,-2-2-7 0,1 2-5 0,-1 0-8 15,-2-4-5-15,1 1-1 0,2 2-3 16,-4-2-4-16,0 0-5 0,-3 0-3 0,3 2-7 0,-1-2-25 16,-5-8-17-16,3 16-28 0,-3-16-29 0,0 12-38 15,0-12-18-15,-6 11-31 0,6-11-39 0,0 0-209 16,-15 2-447-16,15-2 198 0</inkml:trace>
          <inkml:trace contextRef="#ctx0" brushRef="#br0" timeOffset="126469.66">8628 6871 81 0,'8'-6'182'16,"-8"6"-18"-16,19-4-23 0,-7 3-11 0,3 2-15 16,1 3-14-16,4 2-26 0,-5-1-32 0,4 2-22 15,3 1-27-15,-1 4-19 0,-3-2-22 0,7-1-47 16,-5 1-54-16,-4-4-158 0,8 1 70 15</inkml:trace>
          <inkml:trace contextRef="#ctx0" brushRef="#br0" timeOffset="126992.84">9123 7005 57 0,'3'10'174'0,"-3"-10"-6"0,6 11-10 0,-4 0-9 15,2 3-8-15,2 3-14 0,2-2-5 16,-1 10-5-16,-1 1-9 0,5 1-7 0,-7 1-7 0,8 7 7 15,1-3-6-15,-2-4-9 0,-1-3-4 0,2 2-4 16,0-3-9-16,2 4-7 0,-3-6-3 0,0 4-8 16,1-3-6-16,0 1-1 0,-3 0-4 0,3-6-5 0,-5-3-2 15,4 1-2-15,-4-3-3 0,-1-1-5 0,3-2 0 16,-3 3-1-16,0-9-3 0,0 3 0 16,-6-7-1-16,6 5-1 0,-6-5-4 0,0 0-15 0,0 0-10 15,0 0-5-15,0 0-10 0,0 0-2 0,-24-33-4 16,10 19-1-16,-2-1 2 0,-6 2 3 15,-1-4 2-15,-1 3 5 0,-2 1-1 0,-12-5-2 0,9 7 13 16,0 1 5-16,2 3 4 0,1 0 3 0,6 0 8 16,2 3-2-16,2 3-2 0,-1 1 0 0,1 0-2 15,3 1-1-15,-4 6 2 0,8-4 0 0,2 4-2 16,-4 0 3-16,5 2-1 0,3 4 0 0,-1-6 0 16,4 7-1-16,0 0 3 0,6-1-1 0,-2 1-1 15,2-1 1-15,2 0 3 0,5 3 1 0,1-6-4 16,1 4 0-16,5-3 0 0,6 0 1 0,-1-5-1 15,0-1-1-15,2-2 4 0,-3 0-4 0,6-6 0 16,-2 0 2-16,-1 2-1 0,0-6 1 0,0-2-5 0,-2-3 1 16,2 1 3-16,0-4-3 0,-2-1 0 15,8-6 0-15,-2-1 2 0,-8 5-2 0,-1 1 1 16,1 1 0-16,-1-2-1 0,-4 5-1 0,-3 1 0 0,-3 1 8 16,-3 3 7-16,-2-1-1 0,3 5-5 0,-4-1-4 15,-6 5 0-15,11-5-4 0,-11 5 1 0,0 0 1 16,0 0 1-16,12 10 0 0,-12-10-4 0,3 14 3 15,-2-4-3-15,2 1 2 0,0 4 2 0,-1-1-2 16,4-1 0-16,-5 1 0 0,7 1 2 0,-2-2-3 16,1 4 3-16,-1-4 1 0,0-1-2 0,1 1 3 15,-1-2-5-15,-1-4-18 0,-2 1-30 0,-3-8-26 16,7 13-15-16,-7-13-41 0,9 3-75 0,-9-3-125 0,0 0-357 16,0 0 159-16</inkml:trace>
          <inkml:trace contextRef="#ctx0" brushRef="#br0" timeOffset="127203.89">9484 6989 212 0,'-6'-7'213'0,"6"7"-17"15,0 0-22-15,0 0-20 0,0 0-13 0,0 0-11 16,0 0-17-16,33 2-12 0,-33-2-24 0,22 10-28 15,-8 0-19-15,-1 2-24 0,4 5-20 0,-1 1-16 16,1-1-20-16,2 3-12 0,-1 0-23 0,-2-2-142 16,-4-3-243-16,0 0 107 0</inkml:trace>
          <inkml:trace contextRef="#ctx0" brushRef="#br0" timeOffset="127999.68">9888 7417 152 0,'6'14'188'0,"-1"-8"-10"0,-2 3-15 0,3-1-14 0,0 0-11 16,0 2-8-16,-3-3-12 0,7 4-8 0,-4-1-12 16,0-3-5-16,-1 0-12 0,4-1-4 0,-4 1-12 15,0 0-1-15,-5-7-11 0,12 11-3 0,-6-9-1 16,-6-2-4-16,13 9-4 0,-13-9-4 0,14 0-5 16,-14 0 0-16,18-6-7 0,-18 6-6 0,13-12 5 15,-4 5-4-15,1-4-4 0,1 0 3 0,-1-1-4 16,2-2-6-16,-3 1 2 0,0-3-1 0,2-1 2 15,-4 1-5-15,8-3-3 0,-9 5-1 0,4-1-1 0,-2 2 1 16,-1 1 1-16,-1 4 5 0,-4 1 1 0,4 0 1 16,-6 7-5-16,6-10-3 0,-6 10 1 15,0 0 0-15,7-5-4 0,-7 5 0 0,0 0 2 0,0 0-3 16,9 18 0-16,-3-7 5 0,0 2-4 0,0-2 0 16,-2 0 1-16,5 6 0 0,-1-4 4 0,2 3-2 15,-1-1-1-15,2 1 2 0,-2-6-6 0,3 4 8 16,2-4-2-16,1 4-3 0,2-6 7 0,-1-2-6 15,1 1 4-15,-1-1 0 0,0-2 0 0,4-3-2 16,-4 1 0-16,2-4-1 0,1 1-4 0,-4-5-4 16,3 1 0-16,-1-1-7 0,2-4 1 0,-1-1-4 15,-2 1-6-15,1 0-1 0,-2-2-1 0,4-2 0 16,-4 2 3-16,1 0 0 0,-2-1 3 0,-1 3 4 16,1 2 1-16,-4 4-2 0,1-3 1 0,-4 1 8 15,-7 6-8-15,15-4 7 0,-15 4-5 0,13-1 5 16,-13 1 4-16,14 4-2 0,-4 1 5 0,-1 0 3 0,3 6 2 15,1-6 3-15,2 5-2 0,3 0 1 0,3 1 0 16,6 2 5-16,0-3-3 0,12 2-1 16,-1-1 1-16,1 1 4 0,-10-4-5 0,2-1 3 0,-1-2-1 15,1 0-6-15,-4-1 6 0,0-2-3 0,0-1-2 16,-2-1 0-16,0 0 2 0,-5-3-1 16,-4-1-3-16,-1-1 2 0,-5-1 3 0,2-1-5 0,-6-3 0 15,-1 2-3-15,-5 8 2 0,-2-19-1 0,2 19-1 16,-19-18-2-16,4 8 2 0,-12-1-3 0,-4 1 0 15,-9 0 4-15,-10 5-13 0,0-1 6 0,-3 1 2 16,1 3-3-16,2 8-3 0,0-4-1 0,3 5 7 16,2 1-6-16,5 7 3 0,5-4 1 0,8 2 1 15,5 4-1-15,0 1-2 0,2 7-1 0,5-2 5 16,6 2 0-16,3 4 2 0,3 8-2 0,14-1 2 0,7 5-1 16,3-2 0-16,7 3 2 0,6-3 2 15,4 0-2-15,14 10 0 0,-1-2 3 0,-8-12 0 0,2 0 2 16,-5 0-11-16,0 0 7 0,-1 0 4 0,-8-3-7 15,2-2 7-15,-11-10-4 0,-5 2 2 0,-4-4 2 16,-2-3-2-16,-5 1 4 0,-6-1 9 0,-5-6 6 16,-8 0 0-16,-11-2-3 0,-5-1-1 0,-12-4-7 15,-6-1-25-15,0-2-17 0,-2 1-31 0,-1-6-30 16,-2-1-59-16,-18-11-194 0,21 5-374 0,1-5 166 16</inkml:trace>
        </inkml:traceGroup>
        <inkml:traceGroup>
          <inkml:annotationXML>
            <emma:emma xmlns:emma="http://www.w3.org/2003/04/emma" version="1.0">
              <emma:interpretation id="{C3DC48E0-0B8F-4937-884C-C1091B69F987}" emma:medium="tactile" emma:mode="ink">
                <msink:context xmlns:msink="http://schemas.microsoft.com/ink/2010/main" type="inkWord" rotatedBoundingBox="16510,8341 17293,8332 17297,8632 16513,8640"/>
              </emma:interpretation>
            </emma:emma>
          </inkml:annotationXML>
          <inkml:trace contextRef="#ctx0" brushRef="#br0" timeOffset="128615.91">12401 7516 181 0,'0'0'187'0,"20"-2"-21"0,-20 2-13 15,19 0-15-15,-5-4-14 0,-1 4-12 0,3-1-5 16,2-1-11-16,0 2-9 0,2-3-5 0,-2 2-12 16,-1-2-7-16,1-1-3 0,-3 0-3 0,-3 1 0 15,2-1-3-15,-2-2-3 0,-4 4 3 0,1-3-7 16,-9 5-7-16,12-13-6 0,-7 6-6 16,-5 7-1-16,-6-17 0 0,-2 5-8 0,-4-1-3 0,-2 3 1 15,-10 0-6-15,3-2 0 0,-6 2-2 0,0-1 0 16,-4 2 5-16,2 3-1 0,3 0 1 0,-1 3 6 0,7 1-3 15,-1 2 0-15,-1 0-4 0,4 2-1 16,0 4 2-16,3-3-3 0,-1 3-4 0,6 1 2 16,-2 2-3-16,1 1 6 0,7-2-5 0,-1 5 2 0,4-2 3 15,1-11-8-15,6 24 5 0,1-13-3 0,2 2-1 16,5-1 2-16,0-2-2 0,9 0 1 0,-7-3 3 16,10 1-1-16,2-1-1 0,-1-5 1 0,3 2-3 15,-2-4 0-15,-1 0-2 0,3 0 1 0,-2-6-1 16,-1 1-1-16,4-1 4 0,-3-1-3 0,-1 0 0 15,0 0 0-15,-2 1 0 0,4 1-1 0,-5-1-2 16,-5 1 2-16,0 3-1 0,-2-2 1 0,1 8-7 16,-3-2 2-16,0 2 6 0,1 0-6 0,0 6 7 15,1 1-19-15,-7-1-17 0,7 11-20 0,-1-3-30 0,-3 1-44 16,1 3-87-16,-2-3-120 0,-2-3-361 16,1-1 159-16</inkml:trace>
        </inkml:traceGroup>
        <inkml:traceGroup>
          <inkml:annotationXML>
            <emma:emma xmlns:emma="http://www.w3.org/2003/04/emma" version="1.0">
              <emma:interpretation id="{03E0D0A0-C343-4152-BC30-200E3491D67F}" emma:medium="tactile" emma:mode="ink">
                <msink:context xmlns:msink="http://schemas.microsoft.com/ink/2010/main" type="inkWord" rotatedBoundingBox="18089,7651 23114,7598 23128,8958 18104,9010"/>
              </emma:interpretation>
            </emma:emma>
          </inkml:annotationXML>
          <inkml:trace contextRef="#ctx0" brushRef="#br0" timeOffset="130217.99">13848 7242 59 0,'0'0'228'0,"0"0"-16"0,-9-10-18 15,9 10-21-15,0 0-17 0,0 0-20 0,0 0-7 0,21-18-13 16,-5 14-15-16,2-1-3 0,14 0-5 15,-6 3-15-15,21-3 1 0,-1 1-9 0,2 2-7 16,-1 2-9-16,4-1-1 0,-2 2-6 0,-2-1-8 16,-4 3-3-16,-3 1-5 0,-13 2-2 0,0-1 0 0,0 0-10 15,-8 3 4-15,-4-2-5 0,0 1-5 16,-3 0-1-16,0-1-4 0,-5 4 1 0,1-4 4 0,-4 3-7 16,-1-3-3-16,-3-6 1 0,-1 18 8 0,1-18-4 15,-8 19 3-15,1-9-3 0,-4 1 5 0,1 2 3 16,-2-4-3-16,-2 0 1 0,1 0 0 0,0-3-1 15,-4 4-3-15,1-4 0 0,-1 3-1 0,1-1 0 16,1 1-8-16,-1-2-20 0,2 0-24 0,-1-1-21 16,0 0-26-16,5 1-19 0,1-2-30 0,2-2-47 15,7-3-138-15,-12 8-351 0,12-8 155 0</inkml:trace>
          <inkml:trace contextRef="#ctx0" brushRef="#br0" timeOffset="129720.69">14067 7275 47 0,'12'-1'77'0,"-12"1"-4"15,0 0-4-15,8-5-3 0,-8 5 1 0,0 0 0 16,0 0-9-16,0 0 1 0,0 0 4 0,0 0-6 16,10-6 1-16,-10 6-3 0,0 0 1 0,0 0-1 15,0 0 6-15,0 0-2 0,0 0 2 0,0 0 0 16,-3-18 6-16,3 18 0 0,0 0-7 0,0 0-3 15,5-14 2-15,-5 14-3 0,0-11 9 0,0 11-1 16,0 0 0-16,0 0-2 0,6-12-5 0,-6 12-7 16,0 0-6-16,7-5-3 0,-7 5-5 0,0 0-2 15,0 0-6-15,0 0-3 0,13 21 1 0,-11-9-1 0,-1 6-3 16,4-2 5-16,4 8 0 0,0 0 2 0,-2 4-1 16,2 7 0-16,-3 1-3 0,-1 1 1 15,1 1-5-15,-5 1-3 0,2-5 5 0,2 5-4 0,-7-12 1 16,4 7-3-16,-4 2 0 0,-4 0-1 0,5-7 0 15,-5-2-3-15,0 0-1 0,1-1 1 0,-2-3-3 16,1 0-3-16,-2 0-15 0,1-9-17 0,-1 0-20 16,2 0-20-16,5-3-20 0,-4-2-28 0,5-9-19 15,-1 14-39-15,1-14-154 0,0 0-351 0,9 8 156 0</inkml:trace>
          <inkml:trace contextRef="#ctx0" brushRef="#br0" timeOffset="130742.86">14698 7368 154 0,'0'0'228'0,"14"-2"-25"0,-14 2-33 0,0 0-8 15,0 0-18-15,0 0-18 0,13 7-8 0,-13-7-13 16,4 8-9-16,-4-8-13 0,5 16-6 0,-2-9-7 16,-3-7-7-16,6 16-12 0,-5-8 2 0,4 0-8 15,-2 2-2-15,-3-10-5 0,6 16-4 0,-2-8-5 16,-1 0 1-16,0 0-8 0,-3-8 1 0,6 11-2 15,-6-11-2-15,3 10 0 0,-3-10-1 0,5 7-1 16,-5-7-1-16,0 0 1 0,0 0-10 0,0 0-7 0,0 0-8 16,0 0-8-16,16-24-8 0,-10 17-16 0,4-8-16 15,-1 1-5-15,2 1-2 0,-1-2-6 0,8-1 4 16,-3 3 10-16,-1-2 9 0,-1 6-14 0,0-4 29 16,-1 1-2-16,2 3 5 0,-1 1 15 0,1 1 8 15,-1 5 1-15,-3-3 8 0,1 3 0 0,2-1 4 16,1 3-1-16,2 3 3 0,-2-1 7 0,0 5-8 15,0-2 5-15,1 5 2 0,1-2-2 0,-2 2 0 16,-1 3 2-16,8-2-5 0,-6 3 2 16,1-5 5-16,1-1 1 0,5 4 0 0,0-1 2 15,-4-2-2-15,-1-1 4 0,2-5-8 0,-1 3 4 0,-3-2-3 16,0 1 3-16,1-3 5 0,-1-2 2 0,0 0-2 16,-2 0 2-16,-13 0-3 0,24-6-4 0,-15 2 1 15,3-3-3-15,2 0-1 0,-7 0-1 16,1 0-4-16,2-6-4 0,-7 4 3 0,1-1 1 0,-2 0-6 15,-2 10-1-15,0-19-1 0,-6 10-6 0,1-5 3 0,-9 4-3 16,0-1-3-16,-2 4 4 0,-8 0-3 0,-6 0-1 16,-9 3-4-16,6 0-12 0,-7 2-7 0,9 2-1 15,1 0-9-15,3 3-11 0,3 4-16 16,5-3-15-16,3 1-12 0,-1 0-23 0,8-1-163 0,2-1-301 16,7-3 134-16</inkml:trace>
          <inkml:trace contextRef="#ctx0" brushRef="#br0" timeOffset="131201.85">15685 6998 56 0,'0'0'192'15,"0"0"-19"-15,0 0-16 0,0 0-15 0,0 0-15 16,2 28-12-16,-4-11-8 0,1 0-14 0,-1 6-2 15,2 6-7-15,0-1-11 0,-3 0-2 0,3 9-4 16,3-10-6-16,-1 1-6 0,1-3-2 0,1 1-5 16,-2-2-6-16,2-4-5 0,2-1-3 0,-3-3-2 15,2-4-5-15,-4 2-2 0,4-4-2 0,-4-1-1 16,-1-9 0-16,6 12 3 0,-6-12 1 0,3 11 8 0,-3-11 1 16,6 3-1-16,-6-3-10 0,0 0 4 15,0 0-2-15,26-9-1 0,-19 1-8 0,6-2 2 16,1 0-4-16,2 1-4 0,-1-4 2 0,6-1-6 0,0-1-2 15,1 2 5-15,-4 0-2 0,0 5-2 0,0-2-2 16,-2 3-1-16,2 0 1 0,-1 0 3 0,-1 0-9 16,-4 4 2-16,1 3 2 0,-2-1-10 0,-11 1 9 15,27 0 0-15,-17 3-1 0,2-2 0 0,-3 6-1 16,0-3 0-16,1 1 0 0,-4 4 1 0,2-2 1 16,-2 2 1-16,-3 2-1 0,1-4 1 0,1 3 4 15,-5 2 5-15,0-12 3 0,-9 20 1 0,0-6 1 16,-5-4 2-16,-3-1-3 0,-10 3-3 0,-2-4 1 15,1 2-5-15,-14 1-13 0,12-4-20 0,1-4-25 16,-1 4-31-16,3-3-18 0,0 2-30 0,8-8-26 16,-1 2-178-16,5-1-361 0,3-3 160 0</inkml:trace>
          <inkml:trace contextRef="#ctx0" brushRef="#br0" timeOffset="132486.46">16170 7410 39 0,'14'-8'248'0,"-1"1"-19"0,5 1-19 16,-2-5-21-16,7 1-7 0,-1-3-18 0,2 0-16 15,0-1-14-15,1 1-13 0,-1-2-11 0,-2-1-12 16,11-8-11-16,-5 0-6 0,4 1-10 16,-7 6-5-16,2-8-11 0,0-2-4 0,-6 7-14 0,6-9-15 15,-4 2-11-15,-2-5-16 0,-1-2-9 0,-5 10-7 16,-3-2-17-16,-4-2 0 0,6-6-9 0,-7 5 6 0,-2 2 1 15,-4 3-8-15,-1-1 11 0,-1 0-4 0,-4 8 12 16,2-5 1-16,-1 5 7 0,1 3-2 16,-8 1 10-16,4 2-1 0,-5-3 4 0,2 4 2 0,-4 0 4 15,1 4 5-15,-4 0 0 0,3 3 3 0,-4 0 1 16,-2 3-2-16,1 0 8 0,1 4 3 0,-1 3 0 16,1 0 1-16,0 3 1 0,4 0-2 0,1 5-1 15,-1-2-1-15,4 8 1 0,0 0-5 0,1 3 7 16,3-3-5-16,4 4 9 0,-2 2 4 0,4-2-3 15,0 7-8-15,4 1 6 0,-1 2 5 0,3-8-2 16,0 10 6-16,3-5-4 0,4 3 2 0,-4-8 0 16,6 7 2-16,-1-9-3 0,7 4 1 0,-8-5 3 15,6 1 3-15,-4-4 0 0,3-1 0 0,5-3-1 16,-1-2 2-16,-1 1-1 0,1-2-2 0,2-3 1 16,-2 0-2-16,5-4 0 0,-1 1 1 0,-1 1-5 15,2-7-2-15,-2 3-4 0,2-1 1 0,0-3-5 16,0-1 2-16,-5-1-4 0,4-1 3 0,-7 0-4 0,6 2-1 15,-5-5 0-15,-1 3 0 0,-3-5-3 16,-2 1 2-16,2 1-1 0,-1-1 0 0,-3-5-2 0,-3 1 1 16,1 0-2-16,-5 1 0 0,1-4-4 0,-3 3 3 15,-2-4-9-15,1 1 7 0,-4-1-3 0,-2-1-1 16,1 2 1-16,-5 1 0 0,0 2 0 0,0-4 2 16,-4 5-1-16,3 3-4 0,2-1 0 0,-4 1 4 15,2 1-4-15,-1 0 2 0,10 5-4 0,-21-3 2 16,11 3 2-16,10 0-1 0,-23 3 1 15,14 0-3-15,-1 1 3 0,1 5-4 0,0-1 0 0,3 0 1 16,-4 5 3-16,2-2-1 0,2 4 1 0,0 0 2 16,5 1 0-16,-4-1-2 0,5 1-1 0,0 1 1 0,3-1 0 15,-1-1 3-15,2-1 1 0,-1 3-1 16,8-6 2-16,-4 3 1 0,5-4 1 0,1 2 0 16,4-1-2-16,4-2 5 0,-2 1-5 0,5-3 0 0,1 0 2 15,2-2-2-15,-6-1 3 0,-2-1-2 0,8 0 2 16,-7-3 0-16,-1-3-3 0,5 0-3 15,-5-2 3-15,1-1-3 0,-1-1 4 0,-1-1-4 0,4-5-1 16,-7 3 2-16,5-5-4 0,-7 4 4 0,0-3-1 16,-1 1-2-16,0 0-3 0,-4 0 4 0,1 2-2 15,-3 2 2-15,3 2 0 0,-6-3 0 0,3 5 0 16,-6 5 0-16,7-9-1 0,-7 9-1 0,6-6-2 16,-6 6-2-16,0 0-1 0,0 0 2 0,13 0-2 15,-13 0 3-15,0 0 1 0,8 15 1 0,-4-7 0 16,-1 0 1-16,3 0-1 0,-1 1 2 0,1 0 0 15,-3 2 2-15,3 0 0 0,4-1 0 0,-2 0 0 16,-2 1 4-16,-2-6-5 0,5 1 1 0,-3 3-2 0,-2-3 8 16,-4-6-4-16,14 7-1 0,-8-1 3 0,1-4-1 15,-7-2-1-15,14 1 3 0,-14-1-1 0,16 0-2 16,-16 0-1-16,15-2-2 0,-5-2 4 0,1 1 1 16,1-4-2-16,3 1 1 0,-2-4-3 0,1 2 1 15,2 0-1-15,-3-2 2 0,-4 1-3 0,3-1 1 16,0 3 1-16,-4 0 3 0,-1 1 1 0,1 1 6 15,-8 5 2-15,11-9 5 0,-11 9-4 0,8-8 0 16,-8 8-5-16,10-3-1 0,-10 3-3 0,0 0 1 16,0 0-3-16,0 0-3 0,14 0-1 0,-14 0 3 15,0 0-2-15,9 11 1 0,-9-11-3 0,6 13 5 16,-3-5-4-16,3-2 5 0,-2 1-3 0,-1 3 2 16,3-5-2-16,0 4 2 0,2-1 0 0,-3-1 3 0,3-1-2 15,1-1 2-15,-9-5 1 0,13 11 1 16,-5-6-4-16,-8-5 1 0,16 4 0 0,-5-3 0 0,-11-1-1 15,19 3 1-15,-19-3-4 0,21-6 4 0,-6 1-2 16,-2-1-2-16,1-1 1 0,2 1 0 0,0-3-3 16,8-4 5-16,-1 2-2 0,-2 0-4 0,2-1 1 15,0 3 1-15,1-2-1 0,1-1 0 0,-9 4 0 16,4 0 4-16,-2 1-5 0,-3 1 0 0,0 3-2 16,1-1 2-16,-3-1 0 0,2 4 5 0,0 1 2 15,-15 0 2-15,27 2 2 0,-14 6-1 0,4-6-4 16,-1 6 7-16,4-1 1 0,1 7 0 0,4-1 0 15,-1 2 2-15,0-1-5 0,4 2 4 0,-1 0-6 16,6 5-24-16,-7-7-38 0,7 9-53 0,-9-8-70 0,7 6-99 16,-10-11-169-16,5 0-481 0,-8-5 213 15</inkml:trace>
        </inkml:traceGroup>
        <inkml:traceGroup>
          <inkml:annotationXML>
            <emma:emma xmlns:emma="http://www.w3.org/2003/04/emma" version="1.0">
              <emma:interpretation id="{618FADF5-FA21-49C5-AB32-0FDD37C9B399}" emma:medium="tactile" emma:mode="ink">
                <msink:context xmlns:msink="http://schemas.microsoft.com/ink/2010/main" type="inkWord" rotatedBoundingBox="23867,7868 25819,7847 25827,8533 23875,8554"/>
              </emma:interpretation>
            </emma:emma>
          </inkml:annotationXML>
          <inkml:trace contextRef="#ctx0" brushRef="#br0" timeOffset="133060.17">19714 7254 166 0,'0'0'267'0,"0"0"-24"0,10 6-25 0,-10-6-26 16,0 0-12-16,6 6-22 0,-6-6-10 0,3 10-19 16,-3-10-12-16,3 17-4 0,-3-9-7 0,2 6-4 15,-2-1-8-15,0 1-10 0,0-1-8 0,0 2-4 16,-2-3-8-16,-1 3-6 16,2-2-3-16,1 0-7 0,-5-2-4 0,5 1-2 0,0-12-6 0,-4 22-2 15,-1-12 0-15,5-10-6 0,-7 15-7 0,2-5-17 16,-1-3-21-16,-1 1-26 0,-1-1-21 0,1 0-29 0,-2-1-22 15,-2-4-34-15,11-2-28 0,-17 5-203 16,17-5-411-16,-17-6 183 0</inkml:trace>
          <inkml:trace contextRef="#ctx0" brushRef="#br0" timeOffset="133248.09">19611 6869 194 0,'0'0'242'0,"0"0"-27"0,0-10-30 0,0 10-14 16,0 0-18-16,0 0-21 0,0 0-17 0,0 0-24 15,0 0-27-15,0 0-24 0,9 48-30 0,-3-31-33 16,1 3-38-16,1-1-59 0,-2-3-115 0,10 3-254 16,-6 4 112-16</inkml:trace>
          <inkml:trace contextRef="#ctx0" brushRef="#br0" timeOffset="133644.92">19897 7333 157 0,'0'0'189'0,"0"0"-8"16,2 14-6-16,-2-14-13 0,6 12-12 0,-5-5-6 16,-1-7-10-16,6 13-9 0,-2-3-14 0,2-2-8 15,0-1-11-15,-6-7-11 0,9 13-6 0,-3-4-10 16,2-1-3-16,-2-1-10 0,1-2-2 0,-1 1-1 15,-6-6-7-15,12 7-8 0,-12-7 7 0,14 3-7 16,-14-3 2-16,13 0-4 0,-13 0-4 16,13-7-4-16,-4 4-3 0,2-5-1 0,-4 0-5 0,2-2 0 15,3-6-1-15,0 3-1 0,1-6-2 0,-1 0-6 16,3-1 4-16,-1-2-4 0,-1 3 3 0,1 1-5 16,-5 5 2-16,2 0-4 0,3 2 7 0,-4-1 4 15,-1 5 4-15,-1 1 2 0,2 1 0 0,-2 0-5 0,1 2 1 16,-9 3 0-16,17-2-2 0,-17 2-5 0,21 5 4 15,-9 1-5-15,-3 1 3 0,5 4-1 16,-4 0 4-16,-1 6-3 0,3-3-4 0,-5 3 6 0,5 1-3 16,-4-5 1-16,-2 4-1 0,1-3 1 15,1 1-4-15,-2-2 2 0,0 1 0 0,-3-5 0 16,0 2-1-16,3-3-5 0,-3 0-12 0,-3-8-15 0,7 10-17 16,-7-10-3-16,3 7-17 0,-3-7-33 0,0 0-35 15,0 0-29-15,21-7-219 0,-21 7-408 16,15-20 181-16</inkml:trace>
          <inkml:trace contextRef="#ctx0" brushRef="#br0" timeOffset="134228.96">20641 7400 134 0,'20'-1'172'0,"5"-1"0"0,5 0-14 0,0 4-2 16,11-4-13-16,1 4-10 0,-3 0-6 0,4-1-8 15,-2 1-6-15,-1 1-11 0,2 2-2 0,1 0-7 16,-1 1-7-16,2-3-2 0,-15 1-5 16,11-2-3-16,-1 2-8 0,-1-2-1 0,4 3-5 15,-16-2-4-15,3-1-9 0,-3 0-1 0,-7-2-6 0,6 0-7 16,-5-1 5-16,-2-2-3 0,-6 3 2 0,-2-3 4 16,-10 3 0-16,20-4-1 0,-15 1-2 0,-5 3-5 15,8-13-6-15,-8 2 0 0,0 11-5 0,-6-20-7 16,-1 8-8-16,-7-2-8 0,-2-3-11 0,-7-2-6 15,4 2-7-15,-14-7-2 0,11 10-11 0,-14-7-8 16,8 8-6-16,-11-1-7 0,12 3 1 0,-6 4-6 16,5 0 0-16,0 1-6 0,1 5-18 0,1-2 1 15,-1 6-20-15,1-2-7 0,5 1-26 0,1 2-174 16,1-1-337-16,-5 4 149 0</inkml:trace>
          <inkml:trace contextRef="#ctx0" brushRef="#br0" timeOffset="133884.91">20790 6917 118 0,'0'0'176'15,"0"0"-11"-15,0 0-7 0,-11 39-13 0,11-22-5 16,0 5-9-16,1 3-7 0,-1 1 1 15,1-1-10-15,4 5-5 0,-1-1-7 0,4 6-7 0,-1-7-7 16,5 7-5-16,-3-9-4 0,-3 0-7 0,2-5-5 16,4 4-7-16,-3-1-7 0,4-3-3 0,-3-2-4 15,-2-3-5-15,1 2-4 0,-3-5-2 0,4 2-2 16,-1-1-11-16,-4-2-18 0,1 0-27 0,0 1-31 16,-5-7-35-16,5 1-34 0,-6-7-37 0,3 12-183 15,-3-12-369-15,0 0 163 0</inkml:trace>
        </inkml:traceGroup>
        <inkml:traceGroup>
          <inkml:annotationXML>
            <emma:emma xmlns:emma="http://www.w3.org/2003/04/emma" version="1.0">
              <emma:interpretation id="{DBB21855-4393-400F-87DD-F657C1544AA5}" emma:medium="tactile" emma:mode="ink">
                <msink:context xmlns:msink="http://schemas.microsoft.com/ink/2010/main" type="inkWord" rotatedBoundingBox="27009,7943 33236,7878 33250,9205 27023,9270"/>
              </emma:interpretation>
            </emma:emma>
          </inkml:annotationXML>
          <inkml:trace contextRef="#ctx0" brushRef="#br0" timeOffset="134878.95">22992 7085 160 0,'-21'0'206'0,"3"0"-9"0,-6 3-17 15,-4-3-14-15,8 0-18 0,1 5-14 0,3-3-11 0,-1 2-10 16,-2 3-24-16,5-1-1 0,1 1-6 0,1 4-12 15,5-2-6-15,1 0-7 0,3 2-1 16,3 4-5-16,3-2-5 0,-3 3-5 0,7-1-5 0,5 2-5 16,-5-3 2-16,11 6-6 0,3-4 2 0,-1 3-3 15,5-1-5-15,-3 0-2 0,1-1-1 0,1 0-3 16,-2-1 1-16,0-2-2 0,-2-1-5 0,-4-2 2 16,-2 2-2-16,-3-2-1 0,0 2 4 0,-2-2-4 15,-2-4-1-15,-1 0 2 0,-6 3 8 0,0-10 10 16,0 14 14-16,0-14 7 0,-13 13 0 0,4-8-3 15,-5 3 0-15,-2-3-8 0,-3 0-2 0,2-4-4 16,-2 4 0-16,-6-3-5 0,-1 0-2 0,2 1 0 0,8-1-11 16,1-1-13-16,2-1-16 0,13 0-18 0,-20 4-9 15,20-4-9-15,-13 0-8 0,13 0-24 0,0 0-18 16,0 0-12-16,0 0-13 0,0 0-16 0,0 0-4 16,33-19-26-16,-17 13-132 0,0-4-329 0,7 0 145 15</inkml:trace>
          <inkml:trace contextRef="#ctx0" brushRef="#br0" timeOffset="135099.93">23218 7395 132 0,'20'-5'186'16,"-4"-1"-5"-16,-4 3-11 0,-4 0-17 0,1 0-26 16,-9 3-7-16,0 0-15 0,19-1-8 0,-19 1-12 0,10 8-9 15,-10-8-1-15,6 15-5 0,-3-7-7 16,-3 3-5-16,6-1-7 0,-1 0-7 0,4 6 1 16,-2-6 1-16,-1 5 1 0,5-6 9 0,1 2 8 0,-2 0 8 15,2-5 10-15,-2 0 7 0,-1-1 7 0,2-3 0 16,-1-1-3-16,-10-1-9 0,23-1-4 15,-12-1-7-15,0-5-6 0,-2 3-4 0,4-6-9 0,1-1-8 16,-1 1-1-16,-1-1-11 0,1-2-23 0,-4 0-25 16,2-2-30-16,2 1-39 0,-4-1-42 0,5-5-43 15,-1-3-89-15,5-1-151 0,-2-11-441 16,1 4 195-16</inkml:trace>
          <inkml:trace contextRef="#ctx0" brushRef="#br0" timeOffset="135520.76">23860 7005 109 0,'0'0'192'0,"6"27"-15"0,-2-12-17 16,-4 2-11-16,3 11-14 0,-3-3-14 0,6 5-13 16,-6 4-8-16,0-1-5 0,3-4-10 0,0-2-1 0,-3 1-11 15,5-4-8-15,-2 1-7 0,-3-8 0 16,5 0-9-16,-2-1-3 0,-3-3-4 0,6-3-8 15,-1-2-3-15,1 0 2 0,-6-8-1 0,7 12 6 16,-7-12 13-16,6 10-2 0,-6-10 2 0,6 3-7 0,-6-3-5 16,0 0-2-16,20-9-4 0,-13 3-7 0,5-3 2 15,4 0-8-15,-5-2 0 0,1 0 0 16,1 0-1-16,4 0-3 0,-4-2-1 0,-1 6-4 0,-2-4-2 16,-1 5-1-16,2-2-1 0,-2 2 0 0,1-1-2 15,-4 3-1-15,5-1-4 0,-11 5 3 16,19-5-1-16,-19 5-3 0,16 3 0 0,-4-2 1 0,-1 1-3 15,-2 4 5-15,-2-1-4 0,5 2 4 0,-4 5 0 16,1-1-1-16,1 1-1 0,-4-4-1 0,-6 3 1 16,3-2 1-16,-3-9 4 0,0 18 3 0,-3-9 6 15,-8-1 5-15,-3-1 0 0,0 0-3 0,-5-1-1 16,-1-1-2-16,-5 1-1 0,-2-3-23 0,11 1-20 0,-4-3-22 16,-2-1-21-16,3 3-21 0,2-6-28 0,1 3-22 15,-4-3-55-15,8-2-132 0,2-1-359 16,10 6 160-16</inkml:trace>
          <inkml:trace contextRef="#ctx0" brushRef="#br0" timeOffset="135805.87">24482 7329 171 0,'0'0'222'0,"13"-3"-21"15,-13 3-19-15,13-2-15 0,-13 2-19 0,0 0-15 16,15 4-11-16,-15-4-22 0,11 7-6 0,-4-2-7 15,-1 2-6-15,0 3-6 0,3 4-3 0,-1 3-4 16,-2-3 2-16,4 8-7 0,-4 1-5 0,1 0-2 16,-1 3 1-16,3 10 0 0,-1-2-5 0,-5 2-5 15,0 1-1-15,0 5-3 0,1 1-5 0,1-1 0 16,-4-1-2-16,2-1-8 0,6 1-1 0,-1-2-3 0,1-2 1 16,1-2-8-16,-4 4 5 0,1-12-1 0,-1-2-2 15,5 2-2-15,-2-3-4 0,-3-2-18 16,1-4-22-16,-5-1-26 0,-1-4-18 0,2-5-22 15,-3 2-17-15,0-10-28 0,-3 11-39 0,3-11-178 0,-13 1-382 16,13-1 169-16</inkml:trace>
          <inkml:trace contextRef="#ctx0" brushRef="#br0" timeOffset="136101.9">24482 7263 106 0,'19'-18'200'0,"0"8"-11"0,4-4-14 15,1 5-12-15,-5 0-12 0,0 4-15 0,1 1-9 16,5 0-14-16,-5 3-12 0,-4 1-9 0,0 0-10 16,-2 1-11-16,-2 3-6 0,-2 2-6 0,-1-1-12 0,-1 3-5 15,-2-1-3-15,-1 2-3 0,-2 5-6 0,-1-1 3 16,-5 0-3-16,-2 2 1 0,0-5 3 15,0 5-4-15,-7-2-2 0,3 0 3 0,-4 0-9 0,-1-1 0 16,-1 1-1-16,2-2 0 0,-3 0-3 0,2-2-8 16,1 2-30-16,1-3-18 0,1-1-32 0,2-2-23 15,9-5-30-15,-7 11-62 0,7-11-120 0,0 0-329 16,0 0 145-16</inkml:trace>
          <inkml:trace contextRef="#ctx0" brushRef="#br0" timeOffset="136651.66">25053 7336 26 0,'0'0'205'0,"13"6"-28"0,-13-6-14 0,9 8-11 16,-3-3-14-16,0 4-14 0,-1-3-14 0,1 2-3 0,3 4-14 16,1 0-4-16,-3 1-11 0,2-2-4 0,5-1-6 15,-8 1-11-15,6 1-2 0,-5-1-5 16,1-4-5-16,-2 1-4 0,0-1-7 0,-6-7-5 0,8 12 1 15,-3-7-3-15,-5-5 5 0,6 7-2 0,-6-7-1 16,0 0-6-16,0 0-1 0,0 0-2 0,0 0-2 16,0 0-4-16,0 0-1 0,10-24-3 0,-7 15-6 15,-3 9-12-15,0-25-3 0,0 8-1 0,3 2-14 16,3-1-3-16,-1 1-10 0,1-2 15 0,3 3-1 16,-3 0 2-16,1-1 4 0,5 2 2 0,0 2 3 15,-3 1-4-15,1 3 4 0,-1-1 3 0,3 6 0 16,-1-2 8-16,1 0-3 0,-12 4 1 0,26 0-4 15,-12 4 12-15,-1 0-2 0,4-1 3 0,-2 3-1 0,2 2 6 16,-2 2 2-16,2-3 1 0,5 6 0 0,-1-1 1 16,0 0 0-16,-3-1 6 0,6 1 1 15,0 0 1-15,-2-3 4 0,2 2-2 0,-5-5 8 0,7 1-3 16,-7 0 6-16,-1-2-3 0,1-3 5 0,1 2-5 16,-4-4 1-16,2 0-2 0,-2 0-5 0,-1 0 0 15,-1 0 2-15,5-4-2 0,-7 2-2 0,-2-2 2 16,4-1-8-16,-4-4 1 0,2 2-2 0,-4-6 0 15,-2 0 0-15,0 2-4 0,-6 2-4 0,0-5-3 16,-9 3-3-16,0-4 0 0,-5 3 0 0,-7-2-1 16,1 2 2-16,-7 1-3 0,1 3 5 0,-1 1-8 15,2 2-1-15,0 2-3 0,-2 0-12 0,8 3-9 16,-1 3-3-16,1 0-9 0,2-2-14 0,4 5-4 16,-1-1-1-16,3 1-3 0,5 1-14 0,0-1-5 0,1 2-13 15,5-8-13-15,5 17-32 0,-5-17-147 16,10 6-311-16,3-1 138 0</inkml:trace>
          <inkml:trace contextRef="#ctx0" brushRef="#br0" timeOffset="137108.57">26189 6987 89 0,'0'0'172'0,"0"0"-17"15,-9 31-7-15,5-16-12 0,1 3 0 0,1 1-10 16,-2 5-8-16,-2 5-7 0,4-2-13 0,-1 1-2 16,3 7-6-16,3-5-10 0,-1-4-2 0,2 2-2 15,2-1-6-15,-3-1-9 0,-1-2-4 0,2-6 0 16,2 0-6-16,3-2-2 0,-4-1-8 0,1-4-1 16,-3-2-5-16,1 0-1 0,-4-9-6 0,3 13 9 15,-3-13-1-15,6 7-8 0,-6-7 1 0,0 0-6 16,18-1 3-16,-18 1-2 0,0 0-5 0,19-17-1 15,-11 10-10-15,4-4 2 0,-3 1-8 16,3-3-3-16,6 3-6 0,-1-5 6 0,0 8-5 0,2-2 0 16,-5 0 3-16,2 2 1 0,0 1-3 0,-2 2 1 15,-4 0-2-15,4 3 0 0,-2-1 0 0,-12 2 3 16,19 2-4-16,-19-2 1 0,15 5-4 0,-6-1 2 0,-5 2 4 16,-4-6 2-16,6 14-5 0,-3-7 7 0,-3-7 2 15,2 15 5-15,-2-15 7 0,-11 21 5 16,7-11 6-16,-1-3 2 0,-2 3 4 0,1-3-1 0,-4 1 3 15,1-3 0-15,-5 2-5 0,-2-2-3 0,1 2-2 16,4-4 0-16,-2 1 0 0,3-1-4 0,10-3-11 16,-23 1-17-16,23-1-18 0,-18-4-23 0,18 4-23 15,-13-8-32-15,13 8-16 0,-5-13-29 0,5 13-55 16,5-24-132-16,7 9-366 0,1-6 162 0</inkml:trace>
          <inkml:trace contextRef="#ctx0" brushRef="#br0" timeOffset="137346.95">26705 6893 168 0,'0'0'195'0,"0"0"-19"16,0 0-20-16,0 0-13 0,0 0 0 0,0 0-5 0,-1 38-2 16,1-22 7-16,0 1-7 0,1 8-15 0,1 1-5 15,1 2-12-15,0 7-6 0,3 1-6 16,0 1-3-16,-2-9-12 0,-1-2-8 0,3 8-5 15,0-6-5-15,-1-2-7 0,-1-2-1 0,2 1-5 0,-2-3-3 16,-2-7-8-16,-1 3-5 0,-1-3-33 0,0-1-39 16,0 1-11-16,0-1-33 0,-3-4-25 0,3-10-24 15,-6 13-34-15,6-13-179 0,0 0-375 0,-4 8 167 16</inkml:trace>
          <inkml:trace contextRef="#ctx0" brushRef="#br0" timeOffset="137714.59">26917 7437 57 0,'15'0'204'16,"-15"0"-21"-16,18 0-7 0,-18 0-14 0,21-1-14 15,-6 1-9-15,1 0-6 0,0-1-14 0,2 1-10 16,-3 0-11-16,8 0-5 0,-7-1-11 0,2-2-8 16,7 3-7-16,-8-1-6 0,2-1-7 0,2 0-6 0,-2-1-4 15,-1-3-2-15,-3 1-2 0,3-2-8 16,-3 1-4-16,-2-3 0 0,-1 0-3 0,-3-2-10 15,2-2-10-15,-5-1-8 0,-5 2-8 0,-1-3 0 0,-4 0 1 16,-2 1 1-16,-3 1-3 0,-3-1-2 0,-2 3 3 16,-8-6 2-16,-2 5 2 0,2 0 3 0,-2 4-1 15,2 2 1-15,1 2 4 0,1 3-6 0,1 1 10 16,0 0-4-16,1 4-3 0,3 1 6 0,0 2-3 16,1 1 3-16,2 0-1 0,1 6-1 0,3-4 1 15,1 5-3-15,2-1 5 0,-2 3-1 0,5 0-8 16,2-3 11-16,2 3 2 0,-1-1-3 0,5 2 3 15,0-1-2-15,6-2 0 0,0 0-1 0,-2-1-5 16,4-2-3-16,-1 0-16 0,4-2-18 0,-1 0-13 0,0-3-31 16,2 0-21-16,5-3-28 0,-7 0-168 15,10-3-323-15,0-2 144 0</inkml:trace>
          <inkml:trace contextRef="#ctx0" brushRef="#br0" timeOffset="138312.52">27512 7335 121 0,'6'-11'249'0,"-6"11"-6"0,5-8-9 0,-5 8-21 16,0 0-26-16,0 0-16 0,3-11-22 0,-3 11-18 16,0 0-11-16,0 0-15 0,0 0-11 0,0 0-7 15,0 0-8-15,0 0-10 0,3 28-8 0,0-19-6 16,-3-9-2-16,2 18-5 0,0-7-5 0,1-1-2 16,0-1-6-16,1 0-2 0,4 2-3 0,-4 0-1 15,-1-4-4-15,3 0 1 0,-1 2-1 0,-5-9-5 16,13 10-1-16,1-5-6 0,-7 1 4 0,2-3-3 15,3-1-1-15,-12-2 1 0,24 2-8 16,-15-2-12-16,-9 0-5 0,19-10-3 0,-1 3-6 0,-3-1-3 0,-3-2-5 16,1 1 2-16,1-3-4 0,-4 0-1 15,2-3 3-15,0-1 5 0,-3 3-2 0,1 0 6 16,-2 2 0-16,-1-1 11 0,-1 0 8 0,-1 4 6 16,-5 8 1-16,7-13 0 0,-7 13-4 0,6-7 3 0,-6 7-6 15,0 0-2-15,0 0 0 0,0 0 0 0,0 0-3 16,0 0 3-16,0 0 3 0,0 0-3 0,0 0 2 15,-16 38 0-15,14-29 4 0,1 3 0 0,1-2 2 16,1 5-3-16,-5-4 2 0,4-11 1 0,4 23 0 16,1-13 2-16,-4 1 1 0,2-3 2 0,6 2 1 15,-4-4 1-15,4 1-3 0,0 0 0 0,0-2-2 16,1 1 1-16,2-2-1 0,1-2 2 0,2 3-1 16,-1-5 0-16,-2 0-3 0,1 0 1 0,3-5-1 15,1-1-4-15,-1 0-9 0,-2-1-4 0,8-6 0 16,-1 1-3-16,0-1-11 0,0-4 15 0,3 2-14 15,-4 1 4-15,1-1 5 0,-6 8-1 0,2-4 8 16,-4 2 11-16,0 2 11 0,-5 3 1 0,-1-1 5 16,-7 5-4-16,12-6-5 0,-12 6-3 0,9-6-3 15,-9 6 0-15,0 0 1 0,0 0 0 0,18 7-3 16,-18-7 2-16,8 12 2 0,-2-1 1 0,-3 0-4 16,5-2 2-16,-3 6 1 0,4-3-2 0,-2 1 2 15,1 2 1-15,1-2-3 0,1-1 2 0,-1 1 3 16,3 0-4-16,0-2 2 0,-3 0 1 0,1-4-26 15,-1 0-25-15,-1 0-29 0,2-2-40 0,1-4-50 16,1 3-51-16,-12-4-154 0,25-4-397 0,-10 3 175 0</inkml:trace>
          <inkml:trace contextRef="#ctx0" brushRef="#br0" timeOffset="138596.7">28826 7243 197 0,'-12'-1'230'0,"-1"-3"-21"16,-2 2-20-16,1 2-22 0,14 0-15 0,-22 3-13 15,13 1-20-15,0 2-9 0,-1 0-11 0,2 1-9 0,1 1-11 16,1 2-7-16,0 3-1 0,1 2-11 0,4-1-6 16,2 3-6-16,2-1-5 0,5 2-3 0,1 8-6 15,7-1 1-15,-2-2-3 0,6 7 1 16,7 1 6-16,-1-5-2 15,-1 5 2-15,-1 0-5 0,-6-12 0 0,9 12-5 0,-5-2-4 0,-6-8 1 16,-2 0-3-16,-2 3-1 0,-5-10-8 0,1-1 3 0,-5 0-3 16,-3-5-11-16,0-8-32 0,-14 21-44 0,-5-10-58 15,2-4-56-15,-26-3-186 0,0 2-405 0,-8-5 179 16</inkml:trace>
        </inkml:traceGroup>
      </inkml:traceGroup>
      <inkml:traceGroup>
        <inkml:annotationXML>
          <emma:emma xmlns:emma="http://www.w3.org/2003/04/emma" version="1.0">
            <emma:interpretation id="{44F1BA67-605B-4273-8E26-9FD3FD4BA6C1}" emma:medium="tactile" emma:mode="ink">
              <msink:context xmlns:msink="http://schemas.microsoft.com/ink/2010/main" type="line" rotatedBoundingBox="2254,9819 33006,9561 33019,11057 2266,11315"/>
            </emma:interpretation>
          </emma:emma>
        </inkml:annotationXML>
        <inkml:traceGroup>
          <inkml:annotationXML>
            <emma:emma xmlns:emma="http://www.w3.org/2003/04/emma" version="1.0">
              <emma:interpretation id="{ADF6D9AB-9FB0-4661-A4E6-E2D70645A1B2}" emma:medium="tactile" emma:mode="ink">
                <msink:context xmlns:msink="http://schemas.microsoft.com/ink/2010/main" type="inkWord" rotatedBoundingBox="2254,9834 5883,9804 5891,10805 2262,10835"/>
              </emma:interpretation>
            </emma:emma>
          </inkml:annotationXML>
          <inkml:trace contextRef="#ctx0" brushRef="#br0" timeOffset="140969.88">-1967 9328 29 0,'-10'-12'201'15,"1"-2"-19"-15,3 1-10 0,3-2-16 0,2-1-15 0,-2 2-15 16,6-3-12-16,0 4-9 0,3-5-8 15,5 5-7-15,4-5-11 0,5 0-9 0,1 0-5 16,8-6-7-16,-5 7-6 0,14-4-5 0,-3 0-7 16,4 0-1-16,4 2 1 0,1 3-1 0,2-6-5 0,0-1 6 15,6 5-9-15,1 1-2 0,-1 1-2 16,-2 0 1-16,6 2-4 0,-7 4-1 0,-3-3 1 0,-1 5-3 16,-15 4-12-16,1-3 6 0,0 4-4 0,-7 2 3 15,5 1-6-15,-12 0 0 0,3 5-4 16,-2 1 4-16,0 3 0 0,-4 2-4 0,6 5-4 0,-4 4 6 15,2 2-2-15,0 5 1 0,-3 6 7 0,0-1-1 16,-2 8 4-16,1-2 7 0,-1 3 5 0,-1 1 0 16,0 5 0-16,0-6-1 0,-3 6 0 0,3-2-2 15,4-3 3-15,2 0-4 0,-4-5-2 0,-1-1-3 16,0-2-2-16,-5-9 1 0,5-1 0 0,-1 0 0 16,2-4 0-16,-1-1 0 0,-4-3-3 0,3-2-6 0,-2 1 5 15,-1-6-1-15,3-1 0 0,2-1 2 0,-5-3-2 16,1 0-1-16,2-4 1 0,-12 0-3 15,21 0 3-15,-8-4-3 0,-4 0 0 0,5-4-2 16,-1 1 2-16,-1-2-5 0,-3-5-2 0,3 3-3 0,0-4-7 16,-3 3-4-16,3-2 2 0,-2 3-2 0,-2-3 1 15,-1 3 2-15,-1 3-1 0,0-1 2 0,-6 9-1 16,9-10 0-16,-9 10 0 0,6-8 1 0,-6 8-4 16,7-6 4-16,-7 6 0 0,0 0 2 0,0 0 1 15,15 18-1-15,-10-8-2 0,1 1 4 0,0-2 0 16,3 6 0-16,1-1-1 0,1-4 2 0,2 4 3 15,5-1 2-15,3-1 1 0,0 1-2 0,2-2 1 16,3-4 0-16,-2 0-3 0,3-1-1 0,1-1 0 16,2-2 5-16,-5-3 0 0,-6 0 0 0,7-2 3 0,-7 1-5 15,-2-4 1-15,0 2 3 0,-2-7-5 16,0 3-1-16,-1-4 6 0,-1-2-3 0,-1 2 0 0,-1-1-1 16,-3-1-1-16,3 2-3 0,-7 3 0 0,2 0 0 15,0 0 0-15,0 1-2 0,-6 7 3 16,6-9-4-16,-6 9 0 0,6-6 1 0,-6 6 0 0,0 0-1 15,0 0 2-15,0 0 0 0,17 19 2 0,-13-11-9 16,1 2 11-16,2-1-4 0,2 3 3 0,-2 2-2 16,5-1 4-16,3 1-2 0,5-1 5 0,-4-4-3 15,6 4 4-15,4-5-3 0,1 0 1 0,1-1-1 16,5-1 0-16,-3-3 1 0,-2-3-3 0,0 0 2 16,4 0 0-16,-6-5 1 0,0-1 3 0,-2 1-2 15,-6 0 2-15,-1-3-5 0,-2-2 1 0,-3 0-2 16,0-1 0-16,-3-3-5 0,-7 1-1 0,1-2-7 15,-3-2-8-15,-3 4-4 0,-5-2 2 0,1 2-3 16,-5-2 4-16,1 5 1 0,-4-4-1 0,-1 5 7 16,-8 1-1-16,5 3 2 0,-5-1 3 0,-6 2-3 15,3 5 3-15,-1 3-1 0,0 2 6 0,-1-1 3 0,1 4 0 16,6 2 0-16,-1-1 2 0,8 0 0 0,-1 7-1 16,4-5 0-16,2 5 4 0,2-7 1 15,1 7-1-15,2-1 0 0,4-1 2 0,2 0-4 0,2-2 1 16,-1-1 6-16,5-1-1 0,1-2-5 0,2 1 1 15,3-7 2-15,1 2 1 0,5-4-1 0,1-1 3 16,9-1-2-16,-2-3 0 0,5 0-3 0,-4-6 0 16,2 0-1-16,-2-1-2 0,6-6 2 0,-8 0 0 15,-2 2 2-15,-2-2 3 0,-1-1-3 0,0 1-3 0,-2 0 1 16,-1 8 2-16,-6-3 1 0,-2 2 2 0,1 3 2 16,-2 2-3-16,-2-2 0 0,2 2-3 15,-9 5 1-15,14-1-2 0,-14 1 4 0,0 0 1 0,19 11-2 16,-15-4 0-16,5 6 0 0,-4 2-1 0,2-2 0 15,-2 2 6-15,1 2-7 0,3 2 1 0,0-1 3 16,-3-3 0-16,-2 1-12 0,7 0-16 0,-3-5-19 16,-2 2-26-16,0-4-30 0,2-1-35 0,2-3-50 15,-10-5-160-15,17 2-370 0,-5-4 164 0</inkml:trace>
          <inkml:trace contextRef="#ctx0" brushRef="#br0" timeOffset="139863.95">-1224 9119 56 0,'0'0'253'0,"0"0"-25"16,-7-6-25-16,7 6-21 0,0 0-10 0,0 0-8 16,0 0-11-16,-5 27-7 0,5-13-1 0,5 4-12 15,1 6-6-15,-2 2-6 0,4 0-9 0,1 12-10 16,-2-11-10-16,5 7-9 0,0 2-5 0,-2 0-7 15,1-11-6-15,-4 2-6 0,-1-1-6 0,2 1-7 16,-4 0-1-16,-1-2-4 0,0 1-3 0,-3-4-7 16,-3-3-10-16,-3 4-20 0,2-5-24 0,-7 2-19 0,-2-1-28 15,-2-1-21-15,-3-1-25 0,2 0-14 16,-4-2-27-16,-4-2-30 0,2-2-181 0,-3-6-398 0,-1-3 176 16</inkml:trace>
          <inkml:trace contextRef="#ctx0" brushRef="#br0" timeOffset="141237.62">1326 9015 157 0,'0'0'206'16,"0"0"-9"-16,-7 41-14 0,4-20-6 0,1 0-8 15,2 4-8-15,-3 4-12 0,3 5-8 0,3 1-12 0,-3 0-9 16,5 3-7-16,-2-3-8 0,-2 3-11 0,4-3-3 15,-2 0-14-15,1-5-5 0,2-1-7 16,0-2-5-16,0-1-7 0,-1-2-2 0,1-3-8 0,0 2-1 16,1-1-3-16,-1-4-11 0,-1-4-25 0,1 3-19 15,-4-6-27-15,4 3-25 0,0-1-33 0,-1-2-29 16,-2-4-30-16,-2 1-209 0,-1-8-398 0,6 9 177 16</inkml:trace>
          <inkml:trace contextRef="#ctx0" brushRef="#br0" timeOffset="141510.29">1264 9527 102 0,'-3'-9'283'0,"3"9"-23"0,-3-15-26 0,3 15-23 0,10-13-20 16,5 8-18-16,2-1-18 0,6 1-16 16,4-1-12-16,3 6-12 0,-2-1-16 0,4 1-9 0,-4 1-29 15,5 3-42-15,-5 2-41 0,-1 1-47 0,-2-3-56 16,-8 5-216-16,-1-4-369 0,2-1 164 0</inkml:trace>
        </inkml:traceGroup>
        <inkml:traceGroup>
          <inkml:annotationXML>
            <emma:emma xmlns:emma="http://www.w3.org/2003/04/emma" version="1.0">
              <emma:interpretation id="{98D5D086-7BCF-465A-AD47-8DCD11F11F22}" emma:medium="tactile" emma:mode="ink">
                <msink:context xmlns:msink="http://schemas.microsoft.com/ink/2010/main" type="inkWord" rotatedBoundingBox="6832,10307 9152,10288 9157,10782 6836,10801"/>
              </emma:interpretation>
            </emma:emma>
          </inkml:annotationXML>
          <inkml:trace contextRef="#ctx0" brushRef="#br0" timeOffset="142822.95">2767 9310 25 0,'-19'-5'270'0,"-1"0"-22"15,1 3-21-15,0 2-20 0,-1 2-20 0,1 4-18 16,2-1-15-16,-1 4-17 0,5 0-13 0,6 4-10 16,-4 2-14-16,7-1-7 0,-1 3-14 0,5 1-3 15,3 2-9-15,2 5-2 0,7-2-8 16,-5 1-6-16,6-4-2 0,5 1-3 0,-1-1-6 0,2-3-2 15,1-2-6-15,3 2 0 0,0-7-4 0,2 0-4 16,-3-3-2-16,1-3 2 0,1 3-7 0,-5-6-2 16,0-1-6-16,1 0-7 0,-1-1-1 0,1-3-3 0,-4-3-6 15,0 1-1-15,-7 1-5 0,5-3-2 16,2 1-6-16,-7 3 0 0,2-1 0 0,-2-1 2 16,1 3-1-16,-1-2 2 0,-9 5 2 0,16-1 0 0,-16 1-2 15,20 1 7-15,-10 4-1 0,4-2 2 16,1 7-1-16,-2-3 1 0,3 0 0 0,-2 4 4 15,8 2 2-15,1-2-2 0,2 0 3 0,-4-1 3 0,4 0-3 16,3-2 2-16,-4-1-1 0,5-2 2 0,-4-3-2 16,-1 4 2-16,1-5 4 0,-2-2-1 0,-7 1-6 15,3-6 3-15,1 4-3 0,-7-3-2 0,4-2-2 16,-5-1-5-16,-2 1-12 0,-4-6 0 0,1 2 3 16,-1-2-20-16,-6-2 1 0,0 2-4 0,-6-2-7 15,-1-2-2-15,-8-1 2 0,5 5 5 0,-4-2 5 16,-5-2 0-16,-1 3 2 0,1 1 2 0,-3 2 8 15,-4 0 7-15,-1 1 15 0,2 3 6 0,-2 0 8 16,2 4 4-16,-3 2 2 0,1 1 2 0,-2 0 8 0,3 3 2 16,0 1 1-16,4 4-3 0,-2 2-2 15,10-1 0-15,0 3-3 0,-3-1-4 0,8 0-1 16,-1 4 2-16,2 0-3 0,2 1-4 0,6-3 8 0,-3 4-7 16,6-7 3-16,3 7-3 0,2-4 3 0,2-1-1 15,5 0-2-15,8 3 4 0,-7-7-3 0,8 0-1 16,4 1-8-16,2-5 9 0,1-1 0 0,10-3-2 15,0-3 3-15,-2 0 0 0,3 2-6 16,-3-6-1-16,-10 0 2 0,-3 0 0 0,-1-1-4 0,-1-3-1 16,-5-1-3-16,-4 0 1 0,2-1-1 0,-4 0-3 15,-2 0 1-15,-2-3 1 0,-2 1 0 0,-1 0 0 16,-3 3 1-16,3-2 0 0,-6 4-5 0,4-1 0 0,-4 11 7 16,3-13 5-16,-3 13-1 0,0-12-5 15,0 12 2-15,0 0-1 0,6-9 1 0,-6 9-2 16,0 0 3-16,0 0 0 0,0 0-2 0,0 0 4 0,0 0 2 15,0 0-2-15,-6 47 5 16,12-38 1-16,-3 5-3 0,2-4 4 0,1 4-3 0,0-3-2 16,0 0 6-16,4 0-1 0,1-3 3 0,-5-1-3 15,5 1-7-15,0-5 12 0,5 2-1 0,-2-3 0 0,1 2-1 16,1-4-3-16,0 0-1 0,1 0-1 0,-1 0-1 16,4-4 2-16,-4 1-3 0,0-3 0 0,4 1-1 15,-4-5 0-15,-4 2 1 0,2-2-1 0,2 0-1 16,-3-1-3-16,2-1 1 0,-4 1 0 0,-1 3-1 15,2-3-1-15,-4 5 1 0,-2-1 0 0,-6 7 2 16,9-11 0-16,-9 11-3 0,10-4 0 0,-10 4-3 16,9-4 1-16,-9 4-1 0,0 0 7 0,0 0-1 15,7 15 4-15,-7-15 1 0,6 11 4 0,-6-4-2 16,6 3 5-16,-4 0-3 0,1 0 3 0,0 0-1 16,3 2-3-16,-3-2 0 0,0-1 2 0,-2 0 1 15,5-1 0-15,0 1-3 0,2-3 1 0,-8-6-2 16,11 8 2-16,-3-1-2 0,1-4 3 0,4-2-5 0,4 2-2 15,-2-2 2-15,-2-1 1 0,6-1-6 0,1-3-1 16,-1-2-3-16,-2 2-4 0,8-5-3 16,-6 2 3-16,2-4-2 0,2 0 1 0,-1 0 0 0,0 1 2 15,-5-1-3-15,-1 1 1 0,1 1 1 0,-4 2 9 16,3 1 0-16,-7 0 5 0,5-1 1 0,-5 5-2 16,1-1-1-16,-10 3 2 0,20-2 0 0,-9 6 6 15,0-1-4-15,2 1 0 0,-1 5 3 0,2-1-3 16,-4 4-1-16,5-1 0 0,1 4 1 0,7 2-2 0,-4 1 1 15,2 0 1-15,1 3-8 0,-2 0-29 16,-1-1-40-16,1 0-39 0,-4 0-63 0,0 2-243 16,-4-9-446-16,8 1 197 0</inkml:trace>
        </inkml:traceGroup>
        <inkml:traceGroup>
          <inkml:annotationXML>
            <emma:emma xmlns:emma="http://www.w3.org/2003/04/emma" version="1.0">
              <emma:interpretation id="{EDB34ED3-8661-4D49-8FF2-8B510B716885}" emma:medium="tactile" emma:mode="ink">
                <msink:context xmlns:msink="http://schemas.microsoft.com/ink/2010/main" type="inkWord" rotatedBoundingBox="10191,10099 11380,10089 11385,10675 10196,10685"/>
              </emma:interpretation>
            </emma:emma>
          </inkml:annotationXML>
          <inkml:trace contextRef="#ctx0" brushRef="#br0" timeOffset="143808.99">5938 9090 54 0,'0'0'190'0,"0"0"-11"0,0 0-6 0,0 0-7 16,-3 40-9-16,6-22-8 0,0 9-8 0,4-1-13 15,-1 0-1-15,0 10-15 0,0-1-10 0,3 2-10 16,-4-10-8-16,2 3-9 0,-1 2-5 0,0-6-7 16,0-1-6-16,-2-2-3 0,-1 0-7 0,0-6-12 15,0-1 7-15,-3-3-7 0,3-2-2 0,0-2-1 16,-3-9-5-16,2 17-3 0,-1-10 1 0,-1-7 1 15,0 0-2-15,0 11-5 0,0-11-5 0,0 0-7 16,0 0-6-16,0 0-15 0,0 0-13 0,20-18-7 16,-10 5-3-16,1 2-5 0,2-3-3 0,-1 0 5 15,7-2 3-15,1-2 5 0,-1 3-4 0,0 1 12 16,2 3 1-16,-6 0 4 0,9 0 7 0,-6 3 1 16,1 1 11-16,-1 0-3 0,8 3-1 0,-10-2 10 15,9 5 1-15,-8 1 1 0,1 1-2 0,0 1 3 0,-4 2 0 16,0 2 4-16,-4 1-8 0,-1 1 6 0,2 2-5 15,-5 0 6-15,-3-2-4 0,-2 0 3 16,-1 5 6-16,0-13 3 0,-10 21-2 0,1-8 2 0,-5-4-2 16,1 2 1-16,-6-3-4 0,-4 0-3 0,4-2 2 15,-7 2-1-15,0-1 1 0,2-4-4 0,1 1 3 16,-2-2-2-16,1 0-3 0,6 0 3 0,2-2-2 16,5 1 0-16,-1 2-2 0,12-3-2 0,-19 0 2 15,19 0 1-15,0 0-5 0,-10 0-8 0,10 0-3 16,0 0-4-16,0 0 4 0,0 0-3 0,0 0-2 0,52-10-5 15,-36 9 6-15,4-2 0 0,6 2-2 0,1-1 1 16,0 2 2-16,3-4 5 0,9 3-3 16,-8 0-4-16,-1 0 4 0,13-5 4 0,0 2-5 0,-4 3 6 15,7-3 3-15,-2-2-7 0,-4 3 6 0,3-2 2 16,-7 2 6-16,-3 0-2 0,7-4 1 16,-13 3 2-16,0-3 2 0,-8 0-1 0,-1 1 6 0,1 0 0 15,-5-1-5-15,-1 0-2 0,-5-1 1 0,-2 0 1 16,3 1-2-16,-5-3 1 0,-4 10-8 15,2-17 5-15,-4 6-2 0,2 11 2 0,-15-20-2 0,3 8 0 16,-1 2-1-16,-5 3-1 0,2 2 2 0,-10-1-3 16,-1 0-1-16,2 6-1 0,-2 0 4 0,-6 4-1 15,5-1-2-15,1 2-1 0,2 5 2 0,5-2-3 16,7-1 3-16,0 4 2 0,1 0 2 0,3 3-2 16,1-2 1-16,5 4 1 0,3-1-6 0,6 1 7 15,3-2 0-15,9 5-2 0,3-3 5 0,3-1 1 16,3 2-1-16,11-3 2 0,3 0-1 0,0-1-7 15,-3 1-13-15,1-5-41 0,-1 1-38 0,4-5-48 16,-12-1-234-16,13-4-402 0,-1-1 179 0</inkml:trace>
        </inkml:traceGroup>
        <inkml:traceGroup>
          <inkml:annotationXML>
            <emma:emma xmlns:emma="http://www.w3.org/2003/04/emma" version="1.0">
              <emma:interpretation id="{4138788B-FE72-4E97-A543-7358C0DB7745}" emma:medium="tactile" emma:mode="ink">
                <msink:context xmlns:msink="http://schemas.microsoft.com/ink/2010/main" type="inkWord" rotatedBoundingBox="12490,9769 15712,9742 15720,10622 12497,10649"/>
              </emma:interpretation>
            </emma:emma>
          </inkml:annotationXML>
          <inkml:trace contextRef="#ctx0" brushRef="#br0" timeOffset="144677.89">8424 9170 23 0,'-17'-3'236'0,"-3"1"-13"16,2-2-18-16,-2 4-18 0,4 0-20 0,-2 0-20 16,3 4-12-16,-1 1-11 0,5 0-16 0,-1 2-11 15,5 0-8-15,2 0-11 0,-1 0-3 0,3 3-7 16,3-10-8-16,-3 20-4 0,6-9-8 0,3 3-3 16,-1-3 0-16,5 2-7 0,2 0-6 15,2 2-2-15,-1-3-3 0,8 5-2 0,-2 1-4 0,2-5 1 16,0 5-4-16,3-5-3 0,-3 3-4 0,-5-1 2 15,1 0-2-15,-7-4-2 0,2 2-3 0,-2 1 3 16,-2 1-1-16,-2-3-3 0,-3-1-1 0,-3-2 3 16,-2 4-2-16,-5 1 2 0,-3-3-1 0,-4-1 0 15,-2 1-2-15,-2-4-1 0,-3 3 1 0,-3-2 2 16,6-2-6-16,-1-4 2 0,-1 3 2 0,2-2 0 16,4-2-1-16,2 2-2 0,12-3 0 0,-20 3 6 15,20-3-2-15,-15 1-2 0,15-1-13 0,-12-1-17 16,12 1-14-16,0 0-9 0,0 0-3 0,0 0-21 0,0 0 2 15,39-17-7-15,-22 11-5 0,2 1-8 0,8-4 3 16,1 4 8-16,2-1 8 0,9-5 14 0,-8 7 11 16,9-3 19-16,-2-2 17 0,0 3 17 0,-8 1 15 15,0-1 14-15,3 2 5 0,-6 1 0 0,3 1 11 16,-4-1 3-16,3 0-1 0,-5 2-3 0,-1-2-3 16,-6 2-6-16,-1-1-3 0,1 4-2 0,-1-2-3 15,-1 0-1-15,1 1-3 0,1 3-4 0,-1-4-3 16,-1 0-5-16,0 0 0 0,-2 0 1 0,-13 0-2 15,23-1-1-15,-13-2 1 0,2 2-4 0,-12 1 0 16,27-9 0-16,-17 5-7 0,1 1 6 0,-1-1 0 16,-4-3-5-16,-1-2-2 0,-5 9 2 0,3-16-2 15,-3 16-3-15,-8-23 2 0,2 11-3 0,-6-1-7 16,-2 2-4-16,-4-2-2 0,0 2 1 0,-6 0 2 16,0 2-2-16,-3 1 2 0,0 1-5 0,-1 5 1 15,-2-2-5-15,2 4-2 0,-4 0-7 0,9 3-9 0,-3-1-4 16,7-1-15-16,1 8-10 0,2-4-16 0,2 3-9 15,4-2-25-15,2 1-175 0,1-2-315 16,7-5 140-16</inkml:trace>
          <inkml:trace contextRef="#ctx0" brushRef="#br0" timeOffset="144998.88">9232 8752 126 0,'0'0'194'16,"0"0"-16"-16,-15 19-3 0,15-19-3 0,6 28-5 15,0-5-3-15,2 2-4 0,-1-3-9 0,1 4-5 16,10 8-10-16,-10-8-5 0,9 12-4 0,-2-6-10 0,-3 0-8 15,-3-3-10-15,4 4-10 0,2 0-6 16,-3 1-5-16,-2-6-8 0,-1 0-9 0,-1-1-4 0,-1-1-6 16,-1 1 0-16,0 1-7 0,-1-1-7 0,-2-2 0 15,0 3-23-15,-3-7-27 0,0 0-20 0,0-3-33 16,0 0-32-16,0 1-19 0,1-4-39 0,-1-5-23 16,2 0-215-16,-2-10-426 0,7 12 188 0</inkml:trace>
          <inkml:trace contextRef="#ctx0" brushRef="#br0" timeOffset="145586.77">9657 9437 14 0,'0'0'214'0,"0"0"-20"0,14-3-13 16,-14 3-13-16,0 0-11 0,18 3-10 0,-11 3-11 16,-7-6-15-16,13 11-9 0,-7-4-12 0,2-1-9 15,2 5-9-15,-4-3-11 0,3 3-1 0,0-1-5 0,0-3-9 16,-3 2-8-16,5 0 2 0,-5-3-7 0,1 0-11 15,0 1 1-15,2-3 0 0,-9-4-4 0,15 7-1 16,-7-3-4-16,-8-4-1 0,15 3 1 16,-5-3-4-16,-10 0-2 0,16-6-1 0,-5 3-6 0,-4-2 1 15,5-6-9-15,-3 1-5 0,3 0-5 0,-3-2 1 16,2 0 0-16,-4-2-5 0,3-4 1 0,-1 5-4 16,-1-1-8-16,2-2 7 0,-2 3-6 0,-1 0 5 15,1 0 4-15,-2 4 1 0,0 0 1 0,0 3-3 16,-6 6 4-16,10-10 0 0,-10 10 6 0,10-2-6 0,-10 2 3 15,0 0 3-15,0 0-1 0,23 10-2 16,-16-6 3-16,-1 3 8 0,6 4 4 0,-1 0 4 16,-2 1 2-16,4 0 2 0,0 1 0 0,7 0 0 15,2 0-1-15,2-1-1 0,1-1 6 0,4-1 2 16,-2-2-1-16,4-2 1 0,-3-2-6 0,5-1 4 0,-5-3-5 16,-1 2-3-16,0-4 3 0,1-1-6 0,-4-1 3 15,2 1-1-15,-8-1-1 0,-2-5-4 16,0 1 3-16,-2-3-2 0,-4 1-2 0,1-4 0 15,1 0-13-15,-9 0-3 0,-2-3-6 0,2 4-7 16,-6-3-2-16,-1 3 2 0,-2-2 1 0,-5 2 2 0,2 4 3 16,-6-1 4-16,0 0 1 0,-1 5-4 0,-2 3 3 15,2-1-2-15,-2 3 4 0,0 3 0 0,1-1 0 16,1 5 1-16,0 1 1 0,2-2 6 0,1 4-1 16,1 4-2-16,4-1 2 0,2 4 4 0,5-1 0 15,1-1-1-15,6 1 2 0,1-1-1 0,7 4 0 16,1 1 5-16,0-4-3 0,4 0 1 0,3-2 1 15,-1-2-1-15,5-2 0 0,2-4 1 0,-1 3-1 16,4-7-4-16,-1 1-11 0,10-2-15 0,-10-2-19 0,0-2-21 16,1-2-23-16,-2-4-37 0,8-5-196 0,-12-2-349 15,7-9 154-15</inkml:trace>
          <inkml:trace contextRef="#ctx0" brushRef="#br0" timeOffset="145988.22">11201 8955 135 0,'9'18'165'0,"-5"-8"0"0,-2 4-15 15,4 0-6-15,-2 3-9 0,5 5 1 0,-3 2-5 16,6 1-9-16,-4 4-10 0,3-3-5 0,0-1-5 16,4 9-4-16,1 0-9 0,-2-8-2 0,-1-4-6 15,0 3-9-15,4-3-6 0,-4-1-5 0,-4-6-5 0,3 0-6 16,-3-3-2-16,-1 0-3 0,1-5-1 15,-2 1-7-15,-4 0-3 0,3-1-1 0,-6-7 7 16,7 7 8-16,-7-7 1 0,0 0-5 0,8 2-5 0,-8-2-5 16,0 0-5-16,0 0-5 0,0 0-2 0,-14-37-1 15,4 24-2-15,-2 0-1 0,-3-5-2 16,-3 0-4-16,-3 5-1 0,-3-3-4 0,1 4 2 16,-3 1-4-16,-4 1-1 0,2 4 0 0,0-1-1 0,-2 4-3 15,6 3 3-15,-1 1-5 0,5 3-1 0,2 1 0 16,4 1 1-16,0 1-1 0,5 4 3 0,-1-2 3 15,4 6-3-15,4-5 3 0,1 3-1 0,4 1-2 16,3 0 3-16,1 3-1 0,5-3-1 0,8 1 3 16,-1-1 0-16,3-1 0 0,4-2 1 0,-1-2-13 0,2-1-21 15,-2 0-33-15,-5 0-36 0,-4-5-46 16,9 1-60-16,-5-3-203 0,-4-2-440 0,3-3 195 16</inkml:trace>
        </inkml:traceGroup>
        <inkml:traceGroup>
          <inkml:annotationXML>
            <emma:emma xmlns:emma="http://www.w3.org/2003/04/emma" version="1.0">
              <emma:interpretation id="{8D1F35BD-8A7D-4F12-8845-552CCAC5948F}" emma:medium="tactile" emma:mode="ink">
                <msink:context xmlns:msink="http://schemas.microsoft.com/ink/2010/main" type="inkWord" rotatedBoundingBox="17151,9777 24015,9720 24027,11132 17163,11190"/>
              </emma:interpretation>
            </emma:emma>
          </inkml:annotationXML>
          <inkml:trace contextRef="#ctx0" brushRef="#br0" timeOffset="146531.86">12898 9134 125 0,'0'0'277'0,"0"0"-16"0,0 0-21 0,0 0-16 0,0 0-14 16,0 0-16-16,0 0-19 0,0 0-23 0,0 0-14 15,0 0-14-15,0 0-14 0,0 0-12 0,0 0-12 16,0 0-5-16,0 0-11 0,0 0-6 0,19 27-3 15,-16-13-8-15,2 1-4 0,-2 2-6 0,0-2 0 16,0 3-5-16,1-2-6 0,-1 2-3 0,2 2-2 0,-4 2-1 16,5-3-3-16,-3-3-1 0,0 1-2 15,2 1 0-15,-2-3-2 0,0 1-3 0,0-3-5 16,-3 0-15-16,0-13-17 0,1 18-19 0,2-11-21 0,-3-7-26 16,0 14-19-16,0-14-27 0,0 0-31 0,-4 15-45 15,4-15-178-15,0 0-419 0,0 0 185 16</inkml:trace>
          <inkml:trace contextRef="#ctx0" brushRef="#br0" timeOffset="146734.86">12993 8823 216 0,'0'-11'278'0,"0"11"-24"0,0-20-28 0,-1 11-24 15,1 9-21-15,0 0-20 0,0-15-19 0,0 15-20 16,0 0-22-16,0 0-28 0,0 0-24 0,0 0-26 0,0 0-22 16,24 19-26-16,-20-5-24 0,1-1-22 15,1 10-13-15,-3-6-31 0,1 8-164 0,-4-9-302 16,2 0 134-16</inkml:trace>
          <inkml:trace contextRef="#ctx0" brushRef="#br0" timeOffset="147084.92">13184 9247 133 0,'8'5'216'0,"4"5"-15"16,0-3-19-16,1 0-11 0,-2 3-16 0,1-3-13 15,-1 2-15-15,1 0-10 0,-1 0-13 0,-1-1-13 16,-2 0-9-16,-2 0-8 0,1-1-5 0,1-1-5 16,-8-6-8-16,12 10-3 0,-7-7-5 0,-5-3-8 15,8 7 0-15,-8-7-1 0,7 6 1 0,-7-6 2 16,0 0-8-16,0 0 2 0,0 0-3 0,0 0-5 15,0 0-7-15,26-12 1 0,-19 8-2 0,-1-6-3 16,0 3-6-16,2-4-1 0,-1 0 0 0,3-2 0 16,1-2 0-16,1 4-2 0,-2-4-2 0,1 4 1 15,1 0-3-15,0 1 0 0,-3 0-2 0,1 3 0 16,-1-1-1-16,1 4 4 0,1-2-1 0,-1 2-9 0,-10 4 1 16,20-1 6-16,-20 1-2 0,19 5 1 0,-10 1 1 15,4 2 2-15,1 3-1 0,-2 1 1 16,0 2-4-16,4 4 6 0,-2 1 1 0,-3 1-10 0,4 1 10 15,3-4 0-15,-6 0-5 0,2 1 4 0,-5-4 0 16,2 0-18-16,1-5-22 0,-1 2-34 0,1-3-24 16,0-1-38-16,-3-3-78 0,-9-4-141 0,25-5-378 15,-12-1 168-15</inkml:trace>
          <inkml:trace contextRef="#ctx0" brushRef="#br0" timeOffset="150818.87">14202 8903 163 0,'0'0'220'0,"0"0"-18"15,0 0-28-15,-3-9-16 0,3 9-20 0,0 0-13 16,0 0-13-16,0 0-8 0,0 0-8 0,1 40-23 16,1-26-6-16,0 4 1 0,0 6-8 0,-2 1 1 15,1 0-4-15,-1 1-6 0,5 3-1 0,-2-1-5 16,3 7 1-16,3-2-2 0,-6-4-4 0,3-4-1 16,-2 3-7-16,1-3 1 0,1-2-5 0,-3 3-2 15,1-9-2-15,1 7-3 0,-1-10-2 0,-1 3-3 0,2-4-2 16,-2-1 1-16,-3-1-1 0,3-3 1 15,-3-8-5-15,3 18 3 0,-3-18-2 0,3 9-1 0,-3-9-1 16,1 10 0-16,-1-10 0 0,0 0 1 0,0 0 0 16,0 0-2-16,0 0 2 0,0 0-4 0,0 0-2 15,0 0-3-15,0 0-8 0,-18-25-11 0,11 17 1 16,-1-4-5-16,-2 0-4 0,1-1 1 0,-3-1-2 16,-2 0 1-16,1 5 0 0,-8-3 6 0,-4 1-1 15,8 4 6-15,-8-3 2 0,6 8-2 0,1-2 2 0,-2 3 0 16,4-1-1-16,-2 4 2 0,5-1 3 15,-2 2 3-15,3-1 2 0,3 3-7 0,-2 1 3 16,4 1 1-16,1 1-3 0,0 2 7 0,3 1 0 16,3-11 2-16,2 20 1 0,-1-7 2 0,6-1-1 0,5 0-1 15,0 3 3-15,3-5-2 0,9 5 0 16,4-6 1-16,1-1 0 0,14 6 0 0,-3-7 2 0,1-2-3 16,3 0 1-16,-2 0 1 0,6-3-3 0,-3-2 5 15,1 0-6-15,1-2-4 0,1-3 8 0,3 3 0 16,-3-4-1-16,-1-1-3 0,0 2 0 0,-3-5 1 15,1 4 1-15,-6-5 2 0,-11 1-6 0,-1 1-2 16,0-6 1-16,-2 3-2 0,-5-2 6 0,-1 2-6 16,-6 0 2-16,-2 0-5 0,-1-1 3 0,-2 0 0 0,-4 1-3 15,-2-1 4-15,-2 3 2 0,0-2-6 16,-6 0 1-16,-3 2 1 0,-3 1 3 0,-2-1 0 16,-3 5-3-16,-6-6 7 0,-4 4-6 0,2 5 9 0,-6-1 5 15,1 6-2-15,-1-3 1 0,2 1 4 0,4 5-7 16,-1-1 5-16,1 3-2 0,9-1-2 0,-2 2-1 15,4 3 0-15,2-1 1 0,5 5 6 0,0-2-7 16,2 3 4-16,5-2-5 0,0 1 6 0,6 1-3 16,2-1-2-16,8 3 0 0,0 1 1 0,4-5-2 15,4-1 1-15,4-1-1 0,11-2-2 0,-8-3 2 16,11-1-2-16,4-2 1 0,-1 0 0 0,-2-3 1 16,0-4-6-16,-1-3 6 0,0 0-6 15,-15 0 5-15,-1-2 1 0,4-2-2 0,-1-1 0 0,0 2 3 16,-6-3-3-16,-8 4 3 0,4-1-2 0,-5 1-1 15,2 1-1-15,-3 0 0 0,-4 2-2 0,-1 1-1 16,-8 3-1-16,18 0 6 0,-18 0-5 0,12 6 1 16,-5-2-2-16,1 5 2 0,-1 3 1 0,0 1 4 0,-1 5 3 15,2 4 0-15,-2 2 5 0,0 4 3 16,0-1 6-16,-3 2 1 0,1 8 1 0,2-10-4 0,2 12 6 16,-1-5-1-16,4 3-5 0,-6-2-1 15,3-10 0-15,-1 1 2 0,1 2-2 0,4 6-1 0,-6-8-2 16,1-3-2-16,-4 1-1 0,0-8-10 0,0 1-16 15,2 1-24-15,-4-4-25 0,-1 2-23 0,-1-2-29 16,1-14-30-16,-2 17-58 0,-4-10-111 0,6-7-340 16,-12 5 151-16</inkml:trace>
          <inkml:trace contextRef="#ctx0" brushRef="#br0" timeOffset="151775.88">15247 9214 134 0,'4'-7'192'16,"-1"-4"-19"-16,3 4-20 0,3 0-10 0,5-3-18 0,-1 3-11 16,5 1-13-16,1 2-5 0,-1 1-13 0,-3 1-8 15,5 2-9-15,-1 2-5 0,0 1-7 0,-2 1-5 16,-1 2-4-16,1 0-2 0,-5 2-8 0,1 4-3 15,-4 0-3-15,0 2 1 0,-6 0 1 0,3 2-4 16,-5 1 7-16,-4 1-1 0,-1 2 2 0,-4 4-3 16,1-10-1-16,-6 8-2 0,-1-2-2 0,-2-1-5 15,-1-1-4-15,4-5 1 0,-1 2-3 0,3-4-2 16,-1-1 1-16,4 3-10 0,2-4-3 0,3 1-11 16,3-10 1-16,-3 14-5 0,3-14-9 0,6 14-14 15,0-6-10-15,5-5-6 0,-2 1-12 0,8 2 0 16,3-4-12-16,7-2 5 0,-3 1-4 0,5-1 9 0,1-3 7 15,2-2 8-15,-1 0 13 0,9-2 14 0,-1-2 7 16,-2-2 15-16,2-1 17 0,-11 2 11 16,11-1-4-16,-9-1 14 0,6-4 4 0,-9 2-2 15,10-4 1-15,-13 5 2 0,0 1 5 0,-2 0-7 0,3-3-7 16,-4 1 2-16,-1 1-8 0,-4 2 0 0,3-2 0 16,-5 2-5-16,-4 0-5 0,2-1 1 0,-3-1 0 15,-3 7-8-15,0-6-1 0,-2 1-9 0,-1 3 5 16,-3 8 2-16,5-18-6 0,-5 18 0 0,-6-13-11 15,6 13 12-15,-13-11-1 0,4 7 4 0,-3 1-4 16,-3 2-3-16,-3 1 3 0,0 1 1 0,2 5 4 16,-8-3-2-16,4 6 1 0,4 0-1 0,-2 2-2 15,-1 1 2-15,4 2 2 0,3 1-1 0,3-3 0 16,-2 4 6-16,5 2-6 0,3 0 0 0,-1-4 2 16,4 3 0-16,0-3-2 0,4 1 3 0,2 0-2 15,2 0 4-15,1-5-4 0,4 4 1 0,1-4-1 16,4-4 0-16,-1 1-1 0,6 1-1 0,2-4 5 0,1 0-5 15,0-2 0-15,3-2-2 0,-2-2-10 16,-2-2 15-16,3-3-4 0,2 0 0 0,-2-4 1 0,-1 1-4 16,-1-4 2-16,-3 4 0 0,3-5 4 0,1 2-5 15,-2 2 4-15,3 1-2 0,-14 0-3 0,5 4 0 16,-2-1-1-16,-4 2 1 0,-3 2-1 0,1-1 0 16,-2 0 1-16,-9 4 2 0,18-2-3 0,-18 2-2 15,15 6 1-15,-15-6 2 0,12 7 1 0,-6 0 1 16,-4 0-3-16,4 3 8 0,0 2 2 0,-1 1 3 0,1 0 1 15,-3-1-2-15,1-1-1 0,-1-1 3 16,2-1 1-16,-1-1-5 0,1 2 5 0,-1-3-2 16,-4-7 0-16,6 14-1 0,-3-7-2 0,3 0 1 15,-6-7 3-15,14 4-2 0,-14-4-2 0,19 3-3 0,-9-3 3 16,-10 0-2-16,29-7 0 0,-16-2 2 0,2 4-2 16,1-3-1-16,4-3-3 0,-1-2 2 0,2 0 0 15,-2 0-4-15,2-3 2 0,-7 3-3 16,2 4 2-16,-1-2 1 0,0 0 0 0,-3 4-1 0,-3 0-2 15,-2 1 0-15,1 1-2 0,-8 5 0 0,12-4-8 16,-12 4 7-16,0 0 2 0,0 0-1 0,18 9 5 16,-17-1-4-16,5 3 1 0,-4 0-1 0,-1 1 2 15,4 3 2-15,1 1-4 0,-1-1 5 0,3 1-3 16,1 1 1-16,1-1 2 0,4 0 1 0,-1-3 0 16,1-2-8-16,1 0-10 0,1 0-19 0,0-3-18 15,-1-3-29-15,5-1-29 0,-1-4-28 0,0-1-185 16,-1-4-349-16,8-6 156 0</inkml:trace>
          <inkml:trace contextRef="#ctx0" brushRef="#br0" timeOffset="152769.8">17727 8948 90 0,'0'0'152'0,"0"0"-13"16,23 11-12-16,-18-7-10 0,1 8-11 0,0 0 0 15,0 5-5-15,0 0-7 0,2 4-11 0,-2 3-2 16,1 2-5-16,1 0-1 0,-2 0-6 0,1 0-7 16,1 0-5-16,-2 0-7 0,1 0 1 0,0 0-9 15,2-3 0-15,0 0-1 0,-3-6-6 0,0-2-4 16,2 1-2-16,-2-2 1 0,1-1-12 0,-4-2 6 16,2-4-2-16,-1-1-5 0,-4-6 2 0,6 15-1 0,-6-15-3 15,3 7 1-15,-3-7-6 0,0 0 2 0,0 0 2 16,0 0-5-16,0 0-1 0,-19-24 2 15,10 13-2-15,-5 4-2 0,1-4 2 0,-8-2-3 0,-4 2-2 16,-2 0 0-16,-3 2-1 0,3 2 3 0,-1-1-6 16,1 5-8-16,-1-1 14 0,4 2-4 15,3 2-1-15,1 2 0 0,6 2 2 0,-6-1 0 0,7 5-1 16,1-3 0-16,1 0-3 0,2 5 3 0,2-3 1 16,-3 7-1-16,7-4 1 0,-2 1 4 0,5-1-5 15,0-10 4-15,5 25-1 0,2-12-1 0,2-2 4 16,7 2-3-16,-1-3-1 0,6 1-1 0,-3 0-2 15,9-2 3-15,0 0 0 0,1-2-1 0,12-3 1 16,-1 2 2-16,-8-5-1 0,1 2-2 0,5-3-1 16,6 0-2-16,-13 0-4 0,13-8-4 0,-4 3-9 15,-9-1 3-15,10-5-7 0,-1 2-8 0,-2-7 0 16,1 3-1-16,-12 0 4 0,0-1-1 0,-1-3 5 16,-4 3-1-16,0-3-1 0,-8-4-2 0,1 3 10 15,-8 4 1-15,-2 0 6 0,-1-2 1 0,-3 5 1 16,-3-4 9-16,-4 1-5 0,-5 2-2 0,-3 4 6 0,-3-1 1 15,0 2 1-15,-6 1 3 0,-1 4-3 0,-1 2-1 16,1 0 3-16,6 6 1 0,2-6 0 0,-2 6 0 16,1 1 2-16,2 4 0 0,-1-2-8 0,4 4 6 15,2 0 1-15,2 1-2 0,5 1 3 0,-1-1 1 16,4-1-5-16,1 4 2 0,1-1-1 0,4-3 1 16,2 4 1-16,2-7-1 0,3 4 0 0,2-6-2 0,4 0 3 15,-2 1-2-15,0-3 4 0,5-5 1 16,2 2-7-16,2 0 0 0,3-3-1 0,-2-4 1 15,2 1-1-15,2-3 6 0,-2 2-21 0,1-7 21 0,0 2-5 16,-2-2-2-16,-1 0 2 0,0-2 3 16,0 2-7-16,-4 2 3 0,-4 0 3 0,-3 2-3 15,-2 1-3-15,-1-1 2 0,-3 3-4 0,-1 2 3 0,-8 2-3 16,13-1 4-16,-13 1-2 0,0 0 0 0,18 1-1 16,-18-1 5-16,9 9 4 0,-5-5-2 0,-4-4 3 15,2 17 4-15,1-10 1 0,-2 4-4 0,1-1 6 16,-1 0 0-16,4 1 2 0,-5-11 2 0,4 18-4 15,-1-10 2-15,2-1-4 0,-5-7 6 0,7 16 0 16,-4-10-3-16,-3-6-4 0,11 7-5 0,-5-2 7 16,3-2-2-16,-9-3 4 0,18 3-6 0,-7-3-4 15,-11 0 2-15,21-5 3 0,-9 3-4 0,-1-7 0 0,5 3 2 16,-1-4-4-16,-2 0 1 0,2 3-2 0,3-6 2 16,3 2-8-16,-6-2-1 0,1 2 2 15,4-3-3-15,1 0-1 0,-5 4 1 0,2 2 0 0,-5 0 3 16,1 0-3-16,-1 3 7 0,-7 1-7 0,-6 4 2 15,14-9-5-15,-14 9 4 0,9 0-1 0,-9 0 2 16,0 0-1-16,16 10-2 0,-10-6 6 0,-6-4-2 16,9 13 4-16,-3-2 0 0,3 2-4 0,0-2 2 15,-2 2-2-15,2 2 1 0,-1-1 1 0,2 0 2 16,-1-2-3-16,1 3 4 0,-1-4 4 0,2 3-9 16,-2-5-23-16,-3-1-19 0,1 0-38 0,-7-8-29 15,14 8-60-15,-7-8-127 0,-7 0-322 0,0 0 142 16</inkml:trace>
          <inkml:trace contextRef="#ctx0" brushRef="#br0" timeOffset="153235.38">19460 9284 8 0,'0'0'296'15,"-12"-5"-26"-15,12 5-28 0,0 0-22 0,0 0-19 16,0 0-22-16,0 0-18 0,0 0-15 0,49 0-17 16,-25 5-11-16,3 1-11 0,3-1-16 0,-2 5-35 15,-1-4-38-15,0 4-41 0,-2-2-46 0,1 2-51 16,-7-3-219-16,-3-3-367 0,2-3 164 0</inkml:trace>
          <inkml:trace contextRef="#ctx0" brushRef="#br0" timeOffset="153053.98">19538 8997 157 0,'1'7'181'0,"-1"-7"-12"16,5 26-4-16,-4-8-7 0,5 4-9 0,0 2-12 16,-3 0-12-16,2 3-4 0,0 0-13 0,1 1-9 15,-1 6-6-15,1-5-7 0,1-2-10 0,-1 9-6 16,0-10-10-16,0 0-4 0,-1 2-4 0,-2-4-6 16,3 0-3-16,-2-4-4 0,-1-4-4 0,0 2-3 15,-1-3-3-15,1-2 0 0,0-4-6 0,0 6-18 16,-3-5-21-16,0-10-20 0,6 17-25 0,-5-10-24 15,2 3-27-15,-3-10-40 0,6 7-162 0,-6-7-340 16,13 1 151-16</inkml:trace>
        </inkml:traceGroup>
        <inkml:traceGroup>
          <inkml:annotationXML>
            <emma:emma xmlns:emma="http://www.w3.org/2003/04/emma" version="1.0">
              <emma:interpretation id="{952182A0-6945-4F39-BB91-CD61FAB98877}" emma:medium="tactile" emma:mode="ink">
                <msink:context xmlns:msink="http://schemas.microsoft.com/ink/2010/main" type="inkWord" rotatedBoundingBox="24897,9629 29016,9595 29026,10790 24907,10824"/>
              </emma:interpretation>
            </emma:emma>
          </inkml:annotationXML>
          <inkml:trace contextRef="#ctx0" brushRef="#br0" timeOffset="156234.79">20790 9240 35 0,'-10'-2'255'0,"10"2"-22"16,-21-11-10-16,11 11-23 0,-1-2-20 0,11 2-14 15,-22 2-17-15,10 2-16 0,0-2-15 0,2 3-10 16,1 2-9-16,1 0-11 0,1 4-8 0,-2 0-10 16,6 4-7-16,3-2-7 0,1 3-3 0,5-2-3 15,2 1-5-15,4 1-3 0,3-1-1 16,4 2-3-16,0-4-4 0,7-2-4 0,-1-4-1 15,2-1-5-15,1-2-2 0,5-3-1 0,-5-2 1 0,-1-3-3 16,0-2 0-16,-8 3-2 0,-1-7-2 0,-4-1-6 16,2 1 6-16,-7-5-6 0,-1-2 0 0,-2-1-1 15,-6-4-1-15,-3-1-3 0,-2 2-4 0,-7 0-6 16,-4 4-3-16,-4 0-13 0,-2-1-5 0,-3 5-3 0,-2 1-1 16,-3 4-7-16,5-2-4 0,-1 5 0 15,-2 2-21-15,7 3 4 0,2 0 0 0,1 2-8 0,3 3-4 16,6-3 6-16,-2 4-5 0,11-6 5 0,-6 12 6 15,6-12 2-15,2 13 1 0,-2-13 11 0,19 11 5 16,-1-7 0-16,6 2 9 0,7-5 7 0,-4 1-3 16,14-5 6-16,5-1 13 0,-6-3 13 0,5-3 4 15,3 0 13-15,-8-5 6 0,10-2 13 0,0-4-3 16,0-3 5-16,0-4-1 0,14-14 0 0,-5 4 8 16,-17 8 0-16,-6-3-6 0,-3-1-2 0,-5 2 4 15,-6 1-5-15,-2 0 1 0,-7 8-2 0,-4-1 0 16,-4 0-4-16,-2 8 0 0,-6-1-9 0,0 1 4 15,-5-2-5-15,-4 3-5 0,2 3 1 0,-7 2-3 0,1 3-2 16,-12 0-2-16,1 5-4 0,2 1-2 16,-5 2 0-16,1 6-2 0,1 5-4 0,1 0 2 15,5 6-2-15,1 4 0 0,-4 3-2 0,2 8-2 0,4-1 2 16,4 4-9-16,7 6 10 0,0-2 0 0,5 3 0 16,1 3 1-16,2-1 0 0,2 1 1 15,4 3 0-15,-1-1 1 0,1-2 2 0,0 6-1 0,2-6 2 16,-2-4-1-16,3 2 4 0,-2-4-9 15,-2-2 4-15,-5 0 1 0,1-10-2 0,4 1 3 0,-5-5-2 16,1 3 4-16,4-2-3 0,-5-8-1 0,6 5 0 16,-6-6-2-16,0 2-1 0,3-2-17 0,0-4-30 15,-2 3-25-15,5-2-25 0,-6-2-36 0,6-4-42 16,-3 0-201-16,-3-7-402 0,13 6 178 0</inkml:trace>
          <inkml:trace contextRef="#ctx0" brushRef="#br0" timeOffset="156404.39">21130 9394 156 0,'-3'-6'238'16,"3"6"-23"-16,0 0-24 0,6-17-18 16,8 14-17-16,5 3-24 0,5 0-7 0,4 3-23 0,2 1-36 15,11 3-35-15,2 3-39 0,-4-3-52 0,-1 3-66 16,4 0-107-16,-5-3-250 0,-5 1 111 0</inkml:trace>
          <inkml:trace contextRef="#ctx0" brushRef="#br0" timeOffset="157307.98">22379 9423 173 0,'13'-6'195'0,"2"-3"-17"15,4 2-17-15,-2 0-14 0,2-1-15 16,4 0-9-16,4 0-10 0,-5-2-15 0,0 1-11 0,1 0-7 16,3 2-8-16,0-6-6 0,-10 6-7 15,1-3-3-15,-1-1-9 0,-3 1-1 0,-1-3-5 0,-1 1-8 16,-8 1 0-16,0-3-10 0,0 5-3 0,-3 9-1 16,-12-25 0-16,-5 11-10 0,4 4 0 0,-12-1 3 15,-2 1-10-15,-2 2 8 0,-3 6 1 16,-7-2 1-16,0 4 5 0,6 4-5 0,5-2 6 0,1 3-7 15,-1 4 2-15,4 5-2 0,5-3-3 0,-1 5 3 16,5 3-3-16,8-2 3 0,1 4-1 0,0 2 1 16,6 1-4-16,6-1 4 0,3 5-4 0,1-3 2 15,7-1-1-15,2 7-1 0,0-10-4 0,4 0 1 16,2-4 6-16,2-3-6 0,-2-1 5 0,14-2-5 16,0-2 3-16,-6-1-2 0,-6-7 1 0,1 1-3 0,-1-4 0 15,1-1 2-15,0-2 1 0,-4-1 6 0,2-3 1 16,-7 1-1-16,3-3 2 0,-5 1 1 0,-4-3-1 15,7 0-1-15,-7 0 1 0,-1 3-1 0,-2-1-2 16,-1 3-2-16,-4 1 0 0,4 1-5 0,-9 6-4 16,10-7 3-16,-4 1-1 0,-6 6 3 0,0 0-7 15,0 0 4-15,17 2-1 0,-17-2-2 0,0 0 1 16,11 11-6-16,-6-5 9 0,-5-6-2 0,12 15 2 16,-5-8-1-16,2 1-2 0,8-2 2 0,-7 1 4 15,5-1-3-15,1 1 3 0,4-3-3 0,7-2 1 16,-2 0 4-16,-3-1-3 0,2-1-2 0,-1-1 2 15,-7-1 2-15,3 1 2 0,-2-4-5 0,-1-2 1 16,-1-2-1-16,-4 0 0 0,-5 0 0 0,4-6-1 16,-10 2-5-16,0-1 7 0,-3-3-3 0,-4 3 0 15,-10-8-2-15,2 5 0 0,-3-2-2 0,-4 3 1 16,0 3 2-16,-4 0-3 0,4 3 0 0,-5 5-1 0,-4-2 1 16,4 3 0-16,-1 3-1 0,-2 2 3 15,3 2-5-15,-1 1 2 0,5 4 0 0,4-2 0 16,2 5-2-16,1-1 4 0,0 8-2 0,2-5 3 0,5 3 0 15,3-1 2-15,2 1-3 0,1-1 4 0,3 3-4 16,0-2 5-16,4-3-5 0,2 1 3 0,6-2 3 16,-1-1-1-16,2 0-3 0,2-3-7 0,4-4 10 15,-1 2 0-15,5-4-1 0,-4 0 2 0,6-4-4 16,-5 1 0-16,-1-6 1 0,6 2 1 0,-4-6 0 16,-4 2 2-16,1 0-2 0,-2 0 0 0,0-4 0 0,-2 3-3 15,-1-2-1-15,-1 1 6 0,-1-2 7 16,-5 3 11-16,0 2 4 0,1 1 6 0,-1 1 1 15,-6 6-5-15,7-10-9 0,-7 10 0 0,0 0-6 16,9-3 0-16,-9 3-1 0,0 0-5 0,0 0-1 16,0 0 2-16,-3 27-1 0,3-27-1 0,0 23 2 15,0-9 1-15,0 2 0 0,3 0-1 0,0-1 0 0,0 2-1 16,2-2-1-16,-2 1 3 0,6-1-2 0,-2-1 2 16,2-1-2-16,2 1-17 0,-2-4-15 0,4-1-22 15,3 0-15-15,1-2-25 0,2 1-15 0,1-5-18 16,-1 0-23-16,6-3-25 0,2-6-48 0,-2 1-123 15,4-7-366-15,-2 1 162 0</inkml:trace>
          <inkml:trace contextRef="#ctx0" brushRef="#br0" timeOffset="157811.95">23705 9416 56 0,'0'0'199'0,"0"-17"-11"16,0 17-6-16,0-11-15 0,0 11-11 0,-14-11-6 0,14 11-12 16,-13-3-10-16,1 0-8 0,12 3-11 0,-20 6-13 15,13-1-10-15,-5 1-8 0,5 1-5 16,-5 4-7-16,1 0-4 0,5-2-2 0,-4 5-4 0,7-6-6 15,0 5-3-15,0 1-6 0,3-4-4 0,-5 3-1 16,5-3-2-16,0-10 0 0,11 19-2 16,-8-12 5-16,7 1 0 0,5 1-2 0,2-4-4 0,5 1-3 15,2-1-2-15,1-3-2 0,2-1-1 0,1-2-5 16,2-2 2-16,-4-4-3 0,12-7-1 0,-8 7-4 16,-5-4 0-16,4-6 1 0,-5-1-5 0,4-7-17 15,-1-1-9-15,-2-3-13 0,-8 5-20 0,2-11-12 16,-3 2-13-16,4 0-5 0,-7-3-4 0,4 1 5 15,-5-2 6-15,-6 10 7 0,-2-1 10 0,2 1 16 16,-3 1 14-16,1 1 10 0,-1 1 19 0,-4 8 13 16,1 1 2-16,-2 3 1 0,-2 1-3 0,4 11-4 15,-6-9-4-15,6 9 1 0,0 0-3 0,-16 3 0 0,16-3 7 16,-20 17 3-16,11-5 0 0,-7 8 6 16,5 4 6-16,-5 11 3 0,4-3 0 0,-1 3-1 15,5 0 1-15,-1 0-1 0,0 2 0 0,5-10-1 16,1 0-2-16,3 1-4 0,0-3 2 0,0-1-3 0,7 0 1 15,-4-6 0-15,0-1 3 0,6-3-2 16,2-1 4-16,-2 0 3 0,4-2-3 0,0-6 0 0,4 3 1 16,-1-3-6-16,4-3 0 0,5-2-2 0,0 0-6 15,8-5 2-15,-3 2 3 0,-2-5-4 0,11-3-4 16,3 1 3-16,-3 0-3 0,1 0-2 0,-3 3-1 16,-7 3-7-16,-3-1 7 0,1 3-5 0,2 2-3 15,-8 0 0-15,-2 0 0 0,-1 4 2 0,-2-1 1 16,-1 4-5-16,0 3 2 0,-2 1-29 0,-2 2-27 0,0 1-27 15,-5 4-36-15,2-1-39 0,-1 5-93 16,-3-9-130-16,-2 3-412 0,-1-3 182 0</inkml:trace>
        </inkml:traceGroup>
        <inkml:traceGroup>
          <inkml:annotationXML>
            <emma:emma xmlns:emma="http://www.w3.org/2003/04/emma" version="1.0">
              <emma:interpretation id="{89A72034-EB53-4F93-B39A-2D0B7DB5723A}" emma:medium="tactile" emma:mode="ink">
                <msink:context xmlns:msink="http://schemas.microsoft.com/ink/2010/main" type="inkWord" rotatedBoundingBox="29807,9657 33007,9631 33016,10780 29817,10807"/>
              </emma:interpretation>
            </emma:emma>
          </inkml:annotationXML>
          <inkml:trace contextRef="#ctx0" brushRef="#br0" timeOffset="158344.94">25740 9216 149 0,'-16'-3'252'0,"16"3"-24"0,-15-4-24 16,15 4-18-16,0 0-21 0,-19 5-18 0,11-2-13 15,8-3-10-15,-12 10-17 0,6 1-6 0,3-2-10 0,0 2-8 16,3 0-8-16,0-11-5 0,3 25-7 15,0-13-3-15,8 2-6 0,-1 1-6 0,8-3 1 0,1 3-2 16,2-3-4-16,5 0-3 0,1-3-6 0,1 1-2 16,3-6 0-16,-4 0-4 0,6-1-2 0,-6-6 0 15,0 2-3-15,-1-6-1 0,-6 1-3 0,1-7 1 16,-9 2-4-16,2-2 0 0,-2-5-3 0,-6 0-2 16,-4 2-3-16,-1-8-2 0,-5 2 2 0,-8 0-4 15,-4 1 1-15,-13-8-1 0,2 13-2 0,-7-5 2 16,-5 3-3-16,-4 5 2 0,0 1-2 0,-2 3-1 15,3 3 3-15,4 1-3 0,9 7-2 0,2-2 3 16,8 1-4-16,0 3-14 0,5 2-22 0,-1 2-15 16,2 5-11-16,2-2-14 0,5 2-27 0,3 2-31 15,6-2-44-15,3-1-187 0,5 0-398 0,5 0 176 0</inkml:trace>
          <inkml:trace contextRef="#ctx0" brushRef="#br0" timeOffset="159652.52">26046 9175 222 0,'0'-17'206'0,"2"-1"-18"0,5-4-29 16,-1 3-9-16,3-1-12 0,4-3-16 0,4 2-12 0,-1 1-10 15,7-4-12-15,-1-4-8 0,-3 7-9 0,10-10-3 16,0 7-11-16,-8 2-7 15,0 4-2-15,0-3-2 0,0 1-8 0,-2-2-3 0,1 2-7 0,1 2 0 16,-2 1-1-16,-6 3-5 0,1 2-3 0,1 2 1 16,-5 0-3-16,1 0 6 0,-2 3-6 0,-3 0 6 15,0 1-7-15,-6 6 2 0,11-8-8 0,-11 8 1 16,8-4 0-16,-8 4-2 0,0 0 0 0,0 0-1 16,19 8-6-16,-11 2 2 0,-2 2 2 0,-2 3 7 15,8 3 1-15,-4 4 5 0,1 4 1 0,0 6 5 16,2 7 0-16,0 1 6 0,4-1-1 0,-5 1 3 15,2-2-4-15,-3 4 1 0,3-1-3 0,-2-2-2 16,-1-1 3-16,5-3-6 0,-7-8-1 0,1 2-2 16,-2-5 0-16,0 0-5 0,1-3 0 0,-2-5 0 15,-2 3-3-15,0-3 3 0,0-4-5 0,3 0 6 16,-3-1-4-16,0-2 2 0,-2 1-2 0,-1-10 3 16,6 14-3-16,-2-9-2 0,-4-5 4 0,8 8-1 0,-8-8-2 15,12 5-1-15,-12-5-3 0,15-1-5 16,-15 1-9-16,24-6-8 0,-9 1 0 0,-1-3-2 0,4-1-10 15,-3-4 4-15,6 1-5 0,-1-1 7 0,-4 3 0 16,-3 0 5-16,1-1 0 0,-4 1 3 0,1 3 3 16,-5 0 2-16,1 2 6 0,1 0-7 15,-8 5 5-15,8-8-3 0,-8 8 2 0,6-7-4 16,-6 7 2-16,0 0 2 0,0 0 0 0,0 0-2 0,17 16 2 16,-17-16 1-16,4 16 2 0,-1-6 3 0,0-2-3 15,2 2 0-15,1-3 3 0,1 7 1 0,1-2 4 16,4 0-2-16,-1 1-1 0,3-2 0 0,-1 0 5 15,7-4-4-15,1 4 0 0,-2-4 1 0,2-1-1 16,4 0-1-16,-1-1 1 0,3-3 2 0,-5-2 0 16,-1 1 0-16,-4-4 1 0,2-4-5 0,-1 0 1 15,-3-3-3-15,1-1-1 0,-7-2-12 0,0 1-2 16,0-6-4-16,-3 1-3 0,-5 0 5 0,-1-1-2 16,-1 2 2-16,-5-2 1 0,2 4 3 0,-4 0 1 15,2 3 0-15,-1 1-1 0,-1 6 3 0,1-4 1 0,-4 3 0 16,11 5 2-16,-18-2-2 0,18 2 4 15,-16 5-1-15,16-5-2 0,-13 11-1 0,5 2 7 16,1-3-1-16,1 4 2 0,1-1 4 0,4 1-3 0,1 2 3 16,1-1 3-16,4 2 0 0,1 1 4 0,-2-2 3 15,5 1 0-15,2-4 2 0,2 6 3 16,6-5 5-16,-2-1 2 0,-2-4 1 0,10 1 4 16,-9-4-3-16,1-1 2 0,7 1-2 0,-5-3-1 0,0-2 2 15,8-2-2-15,-7-2 2 0,1-1-3 0,4 1-2 16,-1-6-1-16,4 1 2 0,-7 0-8 0,4-2 0 15,-8 3-2-15,1-2-1 0,-5 4-3 0,2-2 6 16,-3 4-9-16,-2-1-1 0,-2 1-5 0,-8 3 1 16,15-2-3-16,-15 2-3 0,0 0 3 0,13 8-1 15,-13-8 4-15,6 10-4 0,-4-2-2 0,-2-8 0 16,0 20 3-16,3-9-1 0,-3 3 4 0,-3-3-3 16,3 3 0-16,-3-3 2 0,4 2 1 0,-1-13-1 15,-1 17 2-15,1-17 0 0,1 15-3 0,-1-15 5 16,0 9 5-16,0-9 22 0,0 0 24 0,2 9 15 0,-2-9-4 15,0 0-3-15,0 0-3 0,0 0-8 0,0 0-4 16,24-32-10-16,-16 18-3 0,4 0-4 16,3-7 3-16,-1-2-9 0,5-1 1 0,-1 0-3 0,4-3-6 15,4-8 0-15,-5 17-5 0,-1 0 0 16,6 1-4-16,-1 2 2 0,2 0-11 0,-2 4-19 16,-2 1-11-16,-5 2-20 0,0 5-25 0,-1 1-27 0,-3 0-27 15,2 4-31-15,-4 1-47 0,-3 3-43 0,-3 0-183 16,2 1-470-16,-2-3 208 0</inkml:trace>
          <inkml:trace contextRef="#ctx0" brushRef="#br0" timeOffset="158605.88">26573 8906 65 0,'0'0'212'0,"6"-6"-23"0,-6 6-21 16,0 0-14-16,0 0-13 0,7 18-11 0,-7-5-1 15,1 4-3-15,-1 2-8 0,5 7-7 0,-5-2-9 16,6 5-4-16,-3 6-7 0,1 0-6 0,1 1-8 15,-4 2-5-15,1-1-15 0,1 0 1 0,-2 1-8 16,-2 0 1-16,1-1-8 0,-3-8-4 0,-3-1-4 16,0 9-4-16,1-3-28 0,-1-8-25 0,-1-2-32 15,-3 1-34-15,-4-5-30 0,7-4-51 0,-5-3-162 16,3 0-358-16,3-7 158 0</inkml:trace>
          <inkml:trace contextRef="#ctx0" brushRef="#br0" timeOffset="160295.25">28655 8695 165 0,'0'0'204'0,"0"0"-18"0,0 0-19 16,0 0-18-16,0 0-15 0,0 0-13 0,0 0-1 15,0 0-1-15,0 0-9 0,0 0 0 0,0 0-3 16,7 34-3-16,-6-19 3 0,-1-2-6 0,0 5 1 16,0-3-12-16,0 0-3 0,0 3 0 0,0-1-4 15,0 6 0-15,0 1-3 0,0-5-4 0,0 4-4 16,0-1-5-16,0 2-4 0,-3-1-9 0,5 0-4 0,-4-5-5 15,4 6-2-15,-1-8-4 0,-2 2 0 16,1 4-2-16,1-4 0 0,-1 5-4 0,3 0 1 16,-6-5-7-16,3 1 0 0,-1-1-22 0,-2-1-30 0,-1 7-30 15,-2-5-37-15,-2 5-45 0,-2-2-57 0,2-4-49 16,-1 2-194-16,-1-7-472 0,7-2 209 0</inkml:trace>
          <inkml:trace contextRef="#ctx0" brushRef="#br0" timeOffset="160541.92">28617 9737 45 0,'0'0'193'0,"0"0"-12"0,3 10-8 15,-3-10-8-15,0 0-1 0,3 8-6 0,-3-8-1 16,8 6-4-16,-8-6-2 0,12 7-6 0,-5-5-8 16,-7-2-2-16,16 2 0 0,-16-2 8 0,20-2 2 0,-11 2 2 15,-9 0 6-15,18-8 8 0,-11 1-2 16,1 3-17-16,-1-4-16 0,-1 0-13 0,1-1-9 16,-2 2-9-16,-5 7-4 0,6-20-23 0,-6 11-9 0,0 9-22 15,-3-13-43-15,3 13-41 0,-11-10-33 0,11 10-45 16,-23 0-57-16,11 3-59 0,-5 1-285 0,1 0-569 15,-1 2 251-15</inkml:trace>
        </inkml:traceGroup>
      </inkml:traceGroup>
    </inkml:traceGroup>
    <inkml:traceGroup>
      <inkml:annotationXML>
        <emma:emma xmlns:emma="http://www.w3.org/2003/04/emma" version="1.0">
          <emma:interpretation id="{E433EF4F-2D84-43D1-80D5-1AE10E5584C8}" emma:medium="tactile" emma:mode="ink">
            <msink:context xmlns:msink="http://schemas.microsoft.com/ink/2010/main" type="paragraph" rotatedBoundingBox="3471,12649 26237,12070 26275,13565 3509,141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53B8D66-895A-40AE-8DEC-74F1090D341B}" emma:medium="tactile" emma:mode="ink">
              <msink:context xmlns:msink="http://schemas.microsoft.com/ink/2010/main" type="line" rotatedBoundingBox="3471,12649 26237,12070 26275,13565 3509,14144"/>
            </emma:interpretation>
          </emma:emma>
        </inkml:annotationXML>
        <inkml:traceGroup>
          <inkml:annotationXML>
            <emma:emma xmlns:emma="http://www.w3.org/2003/04/emma" version="1.0">
              <emma:interpretation id="{2347BD31-B6F7-4FF3-973F-70987145D6A7}" emma:medium="tactile" emma:mode="ink">
                <msink:context xmlns:msink="http://schemas.microsoft.com/ink/2010/main" type="inkWord" rotatedBoundingBox="3471,12649 9484,12496 9522,13991 3509,14144">
                  <msink:destinationLink direction="with" ref="{E4FE8F55-57DE-4503-8698-15D4BE2FD25B}"/>
                </msink:context>
              </emma:interpretation>
            </emma:emma>
          </inkml:annotationXML>
          <inkml:trace contextRef="#ctx0" brushRef="#br0" timeOffset="165176.57">1954 12211 55 0,'0'0'198'0,"0"0"-10"16,-13-4-18-16,13 4-14 0,0 0-14 0,0 0-11 15,0 0-13-15,0 0-12 0,0 0-11 0,0 0-13 16,0 0 0-16,0 0-6 0,0 0-6 0,0 0-5 0,0 0-3 15,45 6-7-15,-26-6-6 0,8 5-7 16,0-5 1-16,1 0-3 0,11 5-5 0,-6-4-9 16,8-1 4-16,-2 1-3 0,0-1-3 0,1 3-2 15,5-2-4-15,-3 1 1 0,-4-1 0 0,4-1-9 0,0 0-3 16,-5 3 7-16,-5 0-1 0,-3-2-2 0,-3 4-3 16,1-3 0-16,1-1 1 0,-6 1 3 0,-5-2-5 15,-1 4 2-15,1-4-5 0,-6 0 5 0,6 1-5 16,-7 0-4-16,-10-1 1 0,26-1 2 0,-19 1 2 15,-7 0-4-15,22-5 3 0,-11 5 2 0,4-2-3 16,1-2-1-16,1 0 2 0,-1 1-4 0,-3 2 2 16,-1-3-1-16,-1 2-2 0,-11 2 1 0,16-1-1 15,-16 1-3-15,12-4 5 0,-12 4 1 0,14 0-2 0,-14 0-10 16,0 0 0-16,0 0-12 0,6 8-10 0,-6-8-18 16,0 0-9-16,0 0-18 0,0 0-15 0,-20 22-19 15,14-17-32-15,-4 0-157 0,1-2-323 0,9-3 144 16</inkml:trace>
          <inkml:trace contextRef="#ctx0" brushRef="#br0" timeOffset="168065.06">-387 11663 188 0,'0'0'195'16,"3"-14"-1"-16,-3 14 1 0,0-10 3 0,0 10-6 0,0 0-14 16,0 0-15-16,0 0-20 0,-12-8-13 0,12 8-12 15,-27 15-8-15,6 2-9 0,-10 8-4 0,4 6-10 16,-7 1-6-16,-1 4-9 0,3 4-5 0,-1-2-7 16,3 8-7-16,0 10-4 0,6-8-2 0,2 15-7 15,8 4-2-15,4-1-7 0,8-17-1 0,2 3-7 16,14 17-20-16,4-2-17 0,12-3-12 0,4 1-21 15,5-4-21-15,7-6-21 0,6-3-32 0,9-3-21 16,9-7-59-16,2-1-162 0,11-9-392 0,37 8 173 16</inkml:trace>
          <inkml:trace contextRef="#ctx0" brushRef="#br0" timeOffset="164600.89">455 12194 128 0,'0'0'147'0,"0"0"0"0,-9-5-18 16,9 5-1-16,0 0-11 0,0 0-9 0,0 0-5 16,0 0-7-16,0 0-4 0,0 0-8 0,0 0-9 15,0 0-8-15,0 0-9 0,0 0-3 0,0 0-8 16,0 0-11-16,0 0 2 0,0 0-3 0,0 0-2 15,0 0-5-15,0 0-3 0,0 0-2 0,29 15-3 16,-17-12 2-16,1 1-2 0,5-2-8 0,1 3 1 16,1-3 5-16,7 2-5 0,0 1-3 0,2 1-1 15,3-2 3-15,0-1-1 0,-2-2-1 0,2 2-5 16,-1-2 3-16,-1 6-1 0,3-4-1 0,-2 0-4 16,-4 1 1-16,-2 1 2 0,-8 0-1 0,2-2 0 0,-3 0-1 15,-2 2-1-15,-2-4-3 0,-2 1 5 0,-10-2-2 16,15 3-1-16,-15-3-3 0,10 0 0 0,-10 0 6 15,0 0-3-15,14 4 3 0,-14-4-1 0,0 0 1 16,9 1-5-16,-9-1 3 0,0 0-13 0,0 0-11 16,0 0-12-16,10 5-5 0,-10-5-9 0,0 0-11 15,12 5-38-15,-12-5-19 0,17 3-153 0,-7-4-291 16,-10 1 129-16</inkml:trace>
          <inkml:trace contextRef="#ctx0" brushRef="#br1" timeOffset="193986.89">1880 11959 124 0,'0'0'145'0,"-14"-1"-8"0,14 1-9 0,0 0-12 16,0 0-12-16,0 0-3 0,-15-5-4 0,15 5-10 15,0 0-8-15,0 0-19 0,-16 4 3 0,16-4-6 0,0 0-1 16,-10 2-11-16,10-2 2 0,-14 7-10 16,14-7 3-16,-16 7-6 0,7-2 2 0,-2 1-2 15,2 1-4-15,-4 3 4 0,0-2-4 0,1 2-3 0,-2-1 1 16,5 2-6-16,-1 0 1 0,-4-2-11 0,2 0 9 16,3 5-2-16,-2-2 0 0,2 1 3 15,1-3-7-15,2-2 3 0,0 5-2 0,-1-1-2 0,2-3 2 16,4 2-5-16,-2 2-3 0,0 4 1 0,3-2-3 15,0-1-1-15,0 0 4 0,0-2-3 0,0 0 0 16,0 2 1-16,0 0-6 0,3-1 5 0,0-1 1 16,-3 5-3-16,3-4-1 0,1-1 2 0,2 1-5 15,-3 1 6-15,6 0-1 0,-1-2-1 0,-5 0 3 16,1 2-4-16,5 1-1 0,-3-2 1 0,1 1-1 16,2-1 0-16,0-4-2 0,-1 4 0 0,2 1 3 15,-1-3 0-15,-1 0 2 0,4 1-2 0,1 3 0 16,-1-7 2-16,-2 5-1 0,2-2 0 0,0 2-3 0,0-1-1 15,2 1 9-15,-5-2-3 0,4 2-3 16,0 0 5-16,-1-1 0 0,-3 0 2 0,2 0 2 16,2 2-5-16,-1-2 3 0,-2 1 1 0,1-2-1 0,-2-1 1 15,1 0-4-15,2 1-1 0,-1 2 0 16,-4-2 3-16,5-2-1 0,-2 2 0 0,-1 0 3 16,3-2-5-16,0 0-2 0,3 1 2 0,-6 0 1 0,3 0-3 15,3-4 1-15,-2 3 4 0,4 1-2 0,-2-5-3 16,1 1 0-16,1 3-1 0,2-4 3 0,-3 2-2 15,13 0 1-15,-13-4 2 0,11 4-7 0,-8-3 3 16,1 1 1-16,-1 1-2 0,-2-3 1 0,-1 4 0 16,3-6-2-16,-2 5 2 0,2-5-1 0,-3 5 3 15,1-4-2-15,-1-1-3 0,2 3-2 0,-1-2 5 16,-1 2-2-16,3 0 0 0,-2-3-4 0,2 2 3 16,-2 0 0-16,2-2 1 0,3 1-2 0,-2-2 1 15,-4 0 3-15,4 0 0 0,-1 0-2 0,0-2 2 16,4 2-2-16,-1-1 5 0,-4-2 1 0,7 2 1 15,-5-2 4-15,-1-1 0 0,3 3 5 0,-5-4-3 16,2 1 1-16,1 1-1 0,-1-1-2 0,0-2 1 0,5-1 1 16,-4 2-4-16,1-1 1 0,-2 4 2 0,5-7-5 15,-5 3 6-15,7-1-5 0,-10 3 2 16,3-6 2-16,-2 4-4 0,-1-1 0 0,4-1 2 0,-1-3-2 16,6 1 3-16,-5-1-2 0,-1 1-1 0,-6 0-2 15,7 1-1-15,-4-2-1 0,1-1 2 16,2 0 3-16,-3 3-2 0,-2-6-1 0,4 6 2 0,3-6-4 15,-9 2 1-15,4-5 0 0,0 5-1 0,-2-1 2 16,-5 1-4-16,4-3 4 0,-4 1-2 0,-1-1-3 16,1 1 3-16,-2-2 1 0,2 4-2 0,-3-2-1 15,1-1 2-15,-1 2-2 0,0-8 0 0,5 5-1 16,-8 3 0-16,1-4-2 0,2-3 1 0,0 4-2 16,2 0 2-16,-2 0-2 0,0-6 5 0,-1 7-2 15,0-10 0-15,1 10-2 0,0-5-2 0,-2 3 1 16,-1 3 2-16,3-9 1 0,-3 4-2 0,0 3 0 15,-3-6 5-15,0 4-5 0,2 1 3 0,1-3-3 16,-6-2 2-16,1 5-4 0,2 0 3 0,-3 0-5 0,3-4 3 16,-3 5 2-16,-3-1 0 0,0 3-4 0,-1-1 6 15,1 0-4-15,-2-1 2 0,0 1-3 16,-3 1 2-16,-1-1-1 0,-4-1 2 0,2 2-2 0,1-3 3 16,-2 0-5-16,2 5 2 0,2 0-3 0,-4 2 5 15,2-3-1-15,-7-2-1 0,7 6 0 0,3-1 1 16,-2 0-9-16,1 1 8 0,-4 0 2 15,5-1 0-15,-4 2-2 0,2 1 0 0,-1 0 1 0,0-2-3 16,2 3 3-16,-1-2-2 0,-1 3 4 16,-2-1-4-16,-3-2 1 0,0 5 1 0,2-2-3 0,-1 1 2 15,-2-1 0-15,3 2 1 0,-4 0 2 0,1-2-3 16,-1 2-4-16,-1 1 3 0,2-1-1 0,-6 2 6 16,-1 1-2-16,4 1-1 0,0-3 0 0,2 2 4 15,-1 1-6-15,2 1 0 0,-3-1 0 0,5-1 2 16,-2-2-1-16,2 2 2 0,1-1 1 0,-3 1-2 0,7 1-1 15,-2 0 2-15,-2-3-5 0,-1 2 4 16,3-2 1-16,14 3 1 0,-21-3-3 0,6 2-1 16,4 1 3-16,11 0-3 0,-27-4 1 0,13 6 2 0,-3 0-5 15,4 2 3-15,-7-3-1 0,4 2 2 0,1 1 1 16,-4-1-1-16,1 0-1 0,0 1-2 16,1-1 3-16,0 2 1 0,2 0-1 0,-9-2-1 0,9 1-2 15,-6 0 3-15,3 1 0 0,2 1 0 0,-1-1 0 16,-2-3 6-16,2 5-5 0,-2-2 3 0,6 1-1 15,-5-1 1-15,4 0-3 0,1-1 3 0,0-1-4 16,4 0 5-16,-5 1-3 0,-2 1 0 0,10-3-3 16,6-2 4-16,-23 5 0 0,16-3 0 15,-5 2-1-15,12-4 0 0,-21 6-1 0,12-5 2 16,-4 6 2-16,2-3-3 0,-1-2-3 0,3 3 3 0,-1-4 1 16,-3 4-3-16,-1-3 2 0,-1 3 0 0,2 1-3 15,-1-2 4-15,2-3-3 0,4 5 3 0,-4-5-2 16,0 1 1-16,-2 2-1 0,1 1 1 0,4-3 3 15,-3 2-2-15,12-4-3 0,-19 6 3 0,19-6 1 16,-17 1-7-16,13 2 4 0,4-3 2 0,0 0 1 16,-20 4 2-16,20-4-2 0,-12 4-1 0,12-4-3 0,-7 2 1 15,7-2 1-15,-14 6 0 0,14-6-5 16,-11 5 4-16,11-5-1 0,-14 7 6 0,5-4-6 16,9-3 2-16,-13 8-2 0,1-6 1 0,12-2-2 0,-14 8 1 15,7-5-4-15,-5 2 8 0,5 1-6 0,-5-2 2 16,4 1 0-16,8-5 3 0,-15 6-5 0,8-3 3 15,7-3-1-15,-14 10-2 0,8-7 0 16,6-3 1-16,-10 7-2 0,10-7 4 0,-9 8 1 0,9-8 1 16,-6 11 1-16,6-11-1 0,-1 13-5 0,1-13-11 15,0 13-24-15,0-13-23 0,10 20-37 0,-6-5-45 16,5-4-63-16,3-1-196 0,2 3-432 0,-1-2 192 16</inkml:trace>
          <inkml:trace contextRef="#ctx0" brushRef="#br0" timeOffset="165653.9">4084 12174 137 0,'9'-8'218'0,"-3"5"-13"15,-6 3-17-15,13-7-10 0,-2 3-18 0,-5 1-13 16,-6 3-14-16,27-8-15 0,-8 2-7 0,0 5-12 16,-4-2-6-16,12 0-12 0,-2 2-6 0,2-2-8 15,-1 3-7-15,-1 0-7 0,2 1-5 16,1-1-5-16,-1 3-2 0,1 0-4 0,2 0-3 0,-1-2-6 16,0 3-3-16,4 0-2 0,6 2-3 0,-8-5-1 15,10 5-5-15,3-3 4 0,-14 0 0 0,9-2-3 0,3 5-3 16,-4-5-5-16,-6 5 2 0,1-6-1 15,-4 0-1-15,1 4 0 0,-4-4 1 0,-1-4 1 16,2 4-2-16,-8 0 0 0,-2 0-4 0,2-2 5 0,-4 2-3 16,1 0 1-16,-2-4 0 0,-4 3-3 0,-10 1 1 15,17-6-1-15,-9 5 1 0,-8 1 0 0,14-6-2 16,-14 6-3-16,9-4 5 0,-9 4-6 0,0 0-17 16,10-1-23-16,-10 1-23 0,0 0-33 0,0 0-33 15,0 0-30-15,0 0-193 0,0 0-383 0,0 0 170 16</inkml:trace>
        </inkml:traceGroup>
        <inkml:traceGroup>
          <inkml:annotationXML>
            <emma:emma xmlns:emma="http://www.w3.org/2003/04/emma" version="1.0">
              <emma:interpretation id="{AE393891-6AEE-4C99-87F0-383327B86E91}" emma:medium="tactile" emma:mode="ink">
                <msink:context xmlns:msink="http://schemas.microsoft.com/ink/2010/main" type="inkWord" rotatedBoundingBox="10289,12686 14672,12574 14700,13670 10317,13782">
                  <msink:destinationLink direction="with" ref="{F0A8449A-A3F6-40BB-905B-DA76F53F587E}"/>
                </msink:context>
              </emma:interpretation>
            </emma:emma>
          </inkml:annotationXML>
          <inkml:trace contextRef="#ctx0" brushRef="#br0" timeOffset="166527.93">7918 12166 7 0,'0'0'229'0,"0"0"-11"16,14-8-14-16,-7 6-10 0,-7 2-15 0,14-4-10 15,2 3-15-15,-6 0-11 0,7 0-7 0,-1-3-13 16,4 4-8-16,1-2-18 0,8 0 1 0,0 2-10 16,2-2-9-16,15 2-6 0,-2 0-6 0,2-1-5 15,4-2-3-15,1 6-11 0,0-3 0 0,1 0-7 16,-1 1-6-16,1 1 0 0,-3-2-5 0,-3 0-5 15,2-2 0-15,-2 2 1 0,-2-1-12 0,-1 1 5 0,-3-3-3 16,-9 2-1-16,-2 1 0 0,-2-3 2 0,1 0 2 16,-10 0 7-16,4-1 1 0,-5 3-4 0,1 1 3 15,-7-3 0-15,-2 2-2 0,0-5-7 0,-9 6 0 16,17-2-2-16,-17 2-1 0,0 0-5 0,0 0-1 16,0 0-17-16,0 0-21 0,0 0-32 0,0 0-29 15,0 0-30-15,-39 12-42 0,27-11-46 0,2 2-203 16,-5-2-446-16,4 1 197 0</inkml:trace>
          <inkml:trace contextRef="#ctx0" brushRef="#br0" timeOffset="167168.79">10060 11642 36 0,'-6'-16'200'0,"3"10"-14"0,3 6-14 0,-9-15-6 0,9 15-8 16,-3-12-15-16,3 12-10 0,-6-10-14 15,6 10-14-15,0 0-6 0,0 0-14 0,0 0-13 16,12-8-4-16,-12 8-5 0,22 7-3 0,-4 0-3 0,5 8-3 16,1-1-3-16,8 7-1 0,3 4-3 0,-3 4-1 15,-3 1-1-15,-5 2-2 0,5 0 0 16,4 2-4-16,-7 0 3 0,-7 2-8 0,-1 1-1 0,-5 1-4 15,-8 2 0-15,-5 4-1 0,-5-2-4 0,-8 4-1 16,-12-1-1-16,-10 18-3 0,-8-5-1 0,-5-4-18 16,-8-2-26-16,2-6-22 0,-3 2-36 0,1-1-23 15,-1-7-37-15,12-5-228 0,0-8-403 0,2-3 178 16</inkml:trace>
          <inkml:trace contextRef="#ctx0" brushRef="#br0" timeOffset="166081.12">6045 12169 103 0,'12'-3'189'0,"-12"3"-14"0,0 0 0 0,0 0-11 16,0 0-13-16,11-3-5 0,-11 3-8 0,0 0-8 15,11-4-6-15,-11 4-20 0,0 0 3 0,14-3-8 16,-14 3-6-16,19 2-4 0,-19-2-6 0,20-2-9 15,-4 2-5-15,0 0-7 0,1 0-7 0,1 0-5 16,6 2-6-16,-5-2 0 0,5 1-4 0,4-1-6 0,-1 3-3 16,1-6-5-16,1 3 1 0,-2 3-3 15,1-2-2-15,-1 1-5 0,3-2-1 0,-2 0-1 16,0 0-1-16,2 4-3 0,0-4 2 0,1 1-3 0,1-1-2 16,-4 0 0-16,0 0 1 0,-1 3-3 0,3-3 1 15,-5 0-2-15,-7 0 2 0,2 0-5 16,-1 0-4-16,0 0-4 0,-1 1-5 0,2-2-5 0,-6 1-4 15,1 0-6-15,-15 0-13 0,21 1-10 0,-12 1-15 16,-1 2-18-16,-8-4-19 0,13 3-24 0,-13-3-21 16,6 6-58-16,-6-6-118 0,0 0-349 0,0 0 156 15</inkml:trace>
        </inkml:traceGroup>
        <inkml:traceGroup>
          <inkml:annotationXML>
            <emma:emma xmlns:emma="http://www.w3.org/2003/04/emma" version="1.0">
              <emma:interpretation id="{D4BD2D67-EA8B-4110-BFD6-289FC317FD0E}" emma:medium="tactile" emma:mode="ink">
                <msink:context xmlns:msink="http://schemas.microsoft.com/ink/2010/main" type="inkWord" rotatedBoundingBox="15437,12517 19063,12424 19090,13464 15464,13556">
                  <msink:destinationLink direction="with" ref="{E4FE8F55-57DE-4503-8698-15D4BE2FD25B}"/>
                </msink:context>
              </emma:interpretation>
            </emma:emma>
          </inkml:annotationXML>
          <inkml:trace contextRef="#ctx0" brushRef="#br0" timeOffset="168994.37">11447 11502 46 0,'-21'0'213'16,"6"1"-10"-16,-1 5-8 0,-7 2-12 0,-3 6-6 15,-1-1-13-15,3 5-11 0,-3 7-12 0,5 3-11 16,-1 3-11-16,7 1-13 0,4 5-4 0,4 3-9 15,10-3-10-15,4 5-6 0,4-3-7 0,7 3-6 16,7 1-2-16,2 0-7 0,16 10-3 0,3 2-9 16,1-1-1-16,0 1-3 0,-13-16-5 0,3-1-4 15,1-2-15-15,-2-1-24 0,-1-2-27 0,-6-1-23 16,-2-4-30-16,-7-7-46 0,-1-1-32 0,-3-4-199 16,-3-5-397-16,-3-4 175 0</inkml:trace>
          <inkml:trace contextRef="#ctx0" brushRef="#br0" timeOffset="169481.04">12117 11981 160 0,'19'-8'214'0,"-6"6"-11"16,7-2-6-16,2 3-13 0,8-1-10 0,9 1-10 16,1-2-11-16,0 3-12 0,6-1-11 0,1 2-9 15,2-2-8-15,-3 1-9 0,2-1-14 0,-2 2-7 16,0-1-8-16,-1 0-8 0,-5 1-3 0,-8 2-7 15,-4-2-3-15,0-1-9 0,-2 0-9 0,-7 2 1 0,-1-2-1 16,-3 1-8-16,-3-1 0 0,1 3-8 16,-13-3-11-16,20-3-20 0,-11 6-23 0,-9-3-27 15,13 0-29-15,-13 0-24 0,12 1-23 0,-12-1-21 0,0 0-206 16,0 0-394-16,0 0 175 0</inkml:trace>
          <inkml:trace contextRef="#ctx0" brushRef="#br0" timeOffset="169899.89">13858 11957 142 0,'9'-9'240'0,"-9"9"-15"0,14-8-14 0,-7 4-16 15,4 1-12-15,4-1-12 0,3 2-12 0,-1-3-12 16,9 5-10-16,5-5-10 0,9 3-12 0,-1-1-11 15,3 2-9-15,-3-1-10 0,2 0-7 0,0 2-9 16,3-2-7-16,-2 1-6 0,3 1-4 0,0 0-5 16,-5 1-5-16,0-2-3 0,-8 2-5 0,-3-1-6 15,3 0 2-15,-4 2-3 0,-1 0-7 0,0 0-6 16,-8 2-3-16,-1-3-13 0,0 0-7 0,-2-1-15 0,-4 1-18 16,0 3-12-16,-12-4-21 0,17 0-17 15,-17 0-21-15,18 2-23 0,-18-2-42 0,11 3-192 16,-11-3-402-16,0 0 178 0</inkml:trace>
        </inkml:traceGroup>
        <inkml:traceGroup>
          <inkml:annotationXML>
            <emma:emma xmlns:emma="http://www.w3.org/2003/04/emma" version="1.0">
              <emma:interpretation id="{82BF2180-B842-44E3-873F-01A33C8A0BB3}" emma:medium="tactile" emma:mode="ink">
                <msink:context xmlns:msink="http://schemas.microsoft.com/ink/2010/main" type="inkWord" rotatedBoundingBox="20098,12846 21183,12818 21183,12857 20099,12885"/>
              </emma:interpretation>
            </emma:emma>
          </inkml:annotationXML>
          <inkml:trace contextRef="#ctx0" brushRef="#br0" timeOffset="170350.11">15842 11876 60 0,'0'0'275'0,"0"0"-23"16,0-13-23-16,0 13-23 0,0 0-23 0,15-7-15 16,-6 6-18-16,7-2-11 0,1 3-13 0,4-1-11 15,4-1-7-15,5 0-11 0,-2-2-9 0,12 4-9 16,1 2-6-16,-3-4-8 0,9 2-6 16,-6 2-5-16,4-2-8 0,-3-2-4 0,3 2-4 0,-4-2 0 15,10 0-6-15,-6 2-3 0,-8-3-3 0,6 1-2 16,-4 2-3-16,-9 0 0 0,3-3 0 0,-2 3-4 15,-3-3 1-15,1 2-4 0,-1-3-4 0,-4 4 1 16,-3-2-1-16,-3 2-9 0,-3-1-2 0,-3-2-14 16,1 0-16-16,-13 3-15 0,18-1-24 0,-18 1-32 15,13 0-32-15,-13 0-36 0,0 0-226 0,15-3-429 16,-15 3 189-16</inkml:trace>
        </inkml:traceGroup>
        <inkml:traceGroup>
          <inkml:annotationXML>
            <emma:emma xmlns:emma="http://www.w3.org/2003/04/emma" version="1.0">
              <emma:interpretation id="{7E7CD40E-1720-44BA-9252-687098DEF63E}" emma:medium="tactile" emma:mode="ink">
                <msink:context xmlns:msink="http://schemas.microsoft.com/ink/2010/main" type="inkWord" rotatedBoundingBox="22374,12795 23141,12775 23144,12863 22376,12882">
                  <msink:destinationLink direction="with" ref="{0C01FB92-826B-4183-A724-613FDD609441}"/>
                </msink:context>
              </emma:interpretation>
            </emma:emma>
          </inkml:annotationXML>
          <inkml:trace contextRef="#ctx0" brushRef="#br0" timeOffset="171002.88">18172 11813 46 0,'-14'1'87'0,"14"-1"-3"16,0 0-3-16,-18 0-5 0,18 0-5 0,0 0 7 16,0 0-2-16,-15-2 0 0,15 2 14 0,0 0 12 15,0 0-6-15,-7-5 4 0,7 5 3 0,0 0-4 16,0 0 4-16,0 0-2 0,0 0-1 0,0 0-6 16,0 0-4-16,0 0-6 0,0 0 2 0,24-20-3 15,-12 19-1-15,6 0-2 0,7 1-3 0,5 0-7 0,13 2-6 16,-3-2-1-16,8 3-9 0,-6-1-4 0,2 2-3 15,4-1-7-15,-5 3-3 0,1-2-4 0,-1 0-2 16,-6 3-6-16,-5-6 1 0,-4 1-4 16,2 3-1-16,-5-2-1 0,-7 0-10 0,1-1-9 0,-2 1-11 15,-2 1-18-15,-6-2-20 0,1 0-5 16,-10-2-23-16,15 4 3 0,-15-4-26 0,10 3-12 0,-10-3-15 16,0 0-24-16,0 0-198 0,0 0-376 0,0 0 166 15</inkml:trace>
        </inkml:traceGroup>
        <inkml:traceGroup>
          <inkml:annotationXML>
            <emma:emma xmlns:emma="http://www.w3.org/2003/04/emma" version="1.0">
              <emma:interpretation id="{D44FE9BF-606D-4423-AF32-03FC308B5EED}" emma:medium="tactile" emma:mode="ink">
                <msink:context xmlns:msink="http://schemas.microsoft.com/ink/2010/main" type="inkWord" rotatedBoundingBox="24562,12150 26238,12107 26271,13381 24595,13424"/>
              </emma:interpretation>
            </emma:emma>
          </inkml:annotationXML>
          <inkml:trace contextRef="#ctx0" brushRef="#br0" timeOffset="171512.6">20324 11860 235 0,'0'0'260'15,"0"0"-22"-15,0 0-20 0,0 0-13 0,0 0-16 16,35-5-13-16,-15 6-12 0,10 2-12 0,-2-2-11 15,15 1-14-15,5 3-12 0,-3-1-12 0,4 1-11 16,3-1-11-16,-1 1-7 0,1-3-7 0,0 2-7 16,-7-2-7-16,1 5-2 0,-1-3-6 0,-12-1-5 15,-5 2-3-15,-1-2-5 0,-3-1-3 0,-5-1-8 16,-4 3-16-16,-1-2-22 0,-6 1-26 0,3-1-19 16,-11-2-19-16,7 6-33 0,-7-6-23 0,0 0-34 15,0 0-227-15,0 0-431 0,0 0 191 0</inkml:trace>
          <inkml:trace contextRef="#ctx0" brushRef="#br0" timeOffset="172207.31">21766 11137 76 0,'0'0'199'16,"-11"-8"-10"-16,11 8-9 0,-6-10-12 0,6 10-8 15,-6-7-13-15,6 7-10 0,0 0-14 0,0 0-9 16,-9-7-15-16,9 7-10 0,0 0-7 0,0 0-11 15,0 0-9-15,0 0-5 0,29 21-6 0,-13-9-2 16,1 11 1-16,11 3 1 0,-6 8-3 0,5 5-1 16,-4 0-6-16,-1 4-3 0,-3 6 1 0,4 14-4 15,-13-10 4-15,7 9-7 0,-12-11 0 0,-2-1-3 0,0 16-4 16,-6-20 0-16,-2 1-2 0,-7 4-3 0,-3-2-4 16,-6 17 4-16,7-18-2 0,-5 1-31 15,-5-3-40-15,-1 14-35 0,-1-14-50 0,7-4-82 0,0-2-142 16,5-15-392-16,5 3 174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4:26.48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12155-3876 39 0,'0'0'173'0,"0"0"-11"16,0 0-13-16,0 0-9 15,0 0-15-15,0 0-4 0,0 0-6 0,0 0-15 16,0 0-4-16,0 0-6 0,0 0-7 0,0 0-8 16,0 0-6-16,0 0-4 0,0 0-6 0,0 0-6 15,0 0-5-15,0 0-11 0,0 0 1 0,0 0-7 0,0 0-1 16,0 0-3-16,0 0 3 0,0 0-1 0,-14 9-3 15,14-9 0-15,0 0-2 0,-7 13-1 16,7-13 2-16,-8 10-10 0,8-10 11 0,-6 15 3 0,0-8 0 0,2-2-4 16,4-5 1-16,-9 16 0 0,4-6-2 0,1-3 2 15,-1 2-4-15,1 3 3 0,0-1-2 0,-2-3-2 16,0 3-4-16,3 0 1 0,0 0 0 0,-2 7 5 0,2-11-1 16,-1 7-1-16,2-2-2 0,-2 3-2 0,2-4-3 15,1 5 2-15,-2-3 0 0,0 1 0 16,1 1-2-16,-1 1 0 0,2 1-4 0,1 0 4 0,0-5-3 0,0 8 3 0,0-3-3 15,1-3 4-15,-1 5-2 0,3-3 1 16,-1 1-5-16,-1 1-2 0,4-4 3 0,-4 4 1 0,4-1-2 16,-4 0 1-16,1 1-2 0,2-5 3 0,2-1-2 15,-3 1 3-15,2 5-2 0,-2-1 2 0,3-6-2 16,-2 6 1-16,-2-6 0 0,3 6 3 0,1-3-6 16,2 0 4-16,-2 0-2 15,0 0 0-15,-3 0-2 0,3-1 1 0,1 0 0 16,1-1-1-16,2-1-3 0,-2 6 4 0,2-7-4 15,-1 1 1-15,0-1 0 0,1 1 3 0,4 0-2 16,-2-1-4-16,1-1 3 0,1 2 2 0,-1-3-5 16,2 3 0-16,0-1 0 0,1-3 2 0,1 4 0 15,-1-2-1-15,0-1-1 0,4 1 2 0,-2-4-2 16,4 5 3-16,-3-3-1 0,7 3 4 0,-7-4-3 0,4 1 5 0,2-1-2 16,0 3 4-16,1-4-1 0,-2 2 3 0,2-2-4 15,3 2 5 1,-11-3-2-16,8 1-2 0,-2-2 0 0,-3 1 1 15,5-1-2-15,-1 3 2 0,-1-6 0 0,-6 4-5 16,1-4 3-16,6 3 0 0,-5-1-1 0,1-1-3 0,-5 4 1 16,2-5 1-16,1 0-3 0,-1 2 1 15,-1-2-3-15,1 0 1 0,-2-2-1 0,2 4 4 0,-3-2-6 16,-2 0 3-16,5-2-4 0,-4 2 5 0,-3-4-3 16,4 3 2-16,0 1-3 0,2-3 2 0,-4-2-1 15,2 3 2-15,0-4-2 0,-2 2-3 0,4-3 0 16,-4 2 6-16,1 0-6 0,-2-1 4 0,-2-3-1 15,2 3 1-15,0-4-1 0,1 2-1 0,-1-3-3 16,-1 2 4-16,2 0-2 0,-5 0 0 0,2-2-1 0,-1 4-1 0,0-6 1 16,0 2 2-16,0 0-3 0,1 0 3 15,-1-2-2-15,-1 4 2 0,2-3-1 16,-1 0 1-16,1-3-4 0,-2 4 2 0,1 0 0 0,0-3 3 0,-2 1 0 16,4 1-4-16,-2-1 0 0,-2-1-2 15,2 0 2-15,-2 0 3 0,2-1-4 0,0 1-1 16,-1-2 3-16,2 2-3 0,1-6 1 0,-5 5 2 0,4 1 0 0,-2-4-1 0,-1 3 0 31,-1 2-5-31,1-4 8 0,-1 3 1 0,0-3-2 0,2-4 1 0,-4 6-1 0,-1 1 0 0,2 1-2 31,-2-2 4-31,1 0-5 0,-2 3 5 0,2-5-7 0,-2 2 4 0,-1 1-2 0,-1-1 3 0,5 1-4 0,-5 1 3 16,0-2-3-16,1 4 6 0,-1 11-1 16,0-18-4-16,2 7-1 0,-2 11 5 15,-2-22-5-15,2 13 4 0,0 9-2 0,-1-21 2 16,-1 13-2-16,2 8 2 0,-3-19-2 15,2 10-1-15,1 9 2 0,-5-20-2 0,4 15-3 0,1 5 6 16,-8-19-3-16,4 11 1 0,-1 0-1 0,-1-1 2 16,6 9-5-16,-12-18 8 0,6 8-9 0,-1-1 8 15,0 5 0-15,1-4-3 0,-2 2 2 0,-2 1 0 16,2 1-3-16,2-4-2 0,-1 5 4 0,-1-2 3 0,-4-3-5 16,6 1 4-16,-3 3-5 0,2 0-1 0,0-4 3 15,-5 1-2-15,4 3 0 0,-2-1 4 0,-2 0-2 0,3 3-2 16,0-2 2-16,0-1 0 0,9 7 1 0,-19-11-2 15,11 8-3-15,-1-1 7 0,-1 0-4 0,10 4 0 16,-18-7 1-16,7 3 3 0,2 0-2 0,9 4 1 16,-17-5-4-16,8 1 1 15,9 4-1-15,-20-3 3 0,8-1 0 0,2-1-1 16,-1 4 2-16,11 1-2 0,-23-5 0 0,14 3 0 16,-8-3 0-16,7 3 4 0,10 2-4 0,-21-5 0 15,7 3-1-15,-2-6 1 0,3 7-1 0,1-1 3 16,-3-2-5-16,15 4 2 0,-21-4 2 0,10 2-1 15,11 2 1-15,-20-4 4 0,11 1-4 0,9 3-2 16,-20-4 0-16,8 3 2 0,12 1 0 0,-19-6-1 0,10 6 0 0,9 0 2 16,-18-2-4-16,18 2 4 0,-16-1-1 0,5-2 0 15,11 3 0-15,-19-3 6 0,19 3-8 0,-17-5 4 16,6 2-5-16,11 3 1 0,-21-1 1 0,10-1 0 16,11 2 0-16,-25-4 2 0,16 3-4 0,-3-2 5 15,12 3 0-15,-19-3-1 0,8 3 0 0,11 0 0 16,-22-4 1-16,11 2 2 15,11 2 1-15,-18-3 0 0,18 3 0 0,-14-4 0 16,14 4 2-16,-17-4 0 0,17 4-2 0,-13-3 1 16,13 3-2-16,-15-4-4 0,15 4 5 0,-14 0-3 15,14 0-1-15,-15-4 1 0,15 4 0 0,-16-4-9 0,16 4 10 16,-18-1-1-16,8-1-2 0,10 2 1 16,-20-4 1-16,11 1-1 0,9 3 1 0,-24-1 0 15,16 0-5-15,-6-1 3 0,14 2 0 0,-21-2 2 0,9 1 1 0,12 1-5 16,-21-2 2-16,11 2 0 0,10 0 0 0,-16 2-2 15,16-2 1-15,-17 0 2 0,17 0-1 0,-15 0 0 0,15 0-2 16,-15 5 3-16,6-4-2 0,9-1-2 16,-17 4 4-16,6-1 3 0,11-3-5 0,-19 4 1 15,11 0-5-15,-1-1 6 0,-4 2 1 0,2 1-3 0,-1-1-1 16,4-2 4-16,-6 2-1 0,-1 3-4 0,5-2 6 0,-2-1 0 16,-3 2-5-16,3-1 3 0,-1 1-7 0,-1 0-10 15,4 1-13-15,-4-2-13 0,4 1-19 0,1-2-21 0,0 3-21 16,1-1-18-16,1-1-27 0,0 4-24 0,7-10-74 15,-8 9-161-15,8-9-440 0,-1 11 195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48.4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11850-688 168 0,'0'0'191'0,"0"0"-8"0,0 0-16 15,0 0-9-15,0 0-15 0,-15-1-9 0,15 1-9 16,0 0-5-16,0 0-12 0,-19 2-5 16,19-2-4-16,0 0-5 0,-19 2-5 0,11 1-5 0,8-3-1 15,-15 5-5-15,5 1-3 0,2-2-8 0,1 1-4 16,-3 0-4-16,1-1-6 0,1 4-6 0,-2-1-1 15,2 0-1-15,1-1-4 0,-1 1-6 0,-2 4-2 16,5-3 1-16,-5 3-3 0,1 0-3 0,-1-2-2 16,2 3 2-16,5 1-3 0,-6 2 0 0,8-6-5 15,-5 3 6-15,4 2 2 0,1 0-4 0,2-3 1 16,-1 6-3-16,-1-4-2 0,1 3 2 0,0-1 0 16,3 1-2-16,-2 4-5 0,4-7 2 0,-1 2-4 15,-1 1 1-15,3 0-3 0,-1 1-3 0,-2-3 4 16,3 4-1-16,-1-2-5 0,0 0 5 0,-1 0-4 15,2-1 2-15,0-2-4 0,-1 1 2 0,1 3-1 16,-3-3 2-16,1 3-4 0,4 1 3 0,-1-5-2 0,-1 3 0 16,0-1 0-16,2 0 3 0,-1-3-3 0,3 5 4 15,1-3-3-15,-1 1 3 0,2-2 1 0,-3 0 3 16,5-1 5-16,-1 0 3 0,2 2-2 0,-2-3-1 16,4 0 2-16,-2 2 6 0,0-1-9 0,1-1 3 15,-1 1-3-15,-2-3-6 0,2 1 3 0,-1 0-2 16,-1 1-1-16,1-2-3 0,-1 0-2 0,2 0-1 15,-2 1 1-15,2-2 3 0,-1 3-6 0,4-5 0 16,-4 5 2-16,1-4 0 0,0 0 1 0,2 3 0 16,-1-7-4-16,2 7 0 0,0-3 1 0,-2-2-1 15,2 1 6-15,-1-2-3 0,2 1-2 0,0 0 2 16,1-1-4-16,-1 2 4 0,8-3 0 0,-2-2 0 16,-5 2 6-16,8-1-4 0,-4-2 0 0,3 2 3 0,0-1-4 15,-2-1 6-15,-7 0-1 0,1 2-5 0,7-2 4 16,-6 0-2-16,0 0 1 0,5 0-3 0,-5 0 3 15,6 0-4-15,-8-2 2 0,0 1 0 0,9-2 0 16,-2 3 3-16,-1-1-2 0,-4-2-5 0,4 0-1 16,-5 2 8-16,2-2-2 0,-2 2-1 0,7-5 0 0,0 3 1 0,0 1-5 0,-1-3 3 15,-5 2-1 1,-4-1 0-16,3 1-1 0,2 2 1 0,-1-2-2 0,-4-1-1 16,0-2 8-16,-2 2-2 0,2 0 3 15,-2 1-2-15,-1-4 3 0,0 0-1 0,-2 4-2 16,1-4 2-16,0 1 5 0,1-1 2 0,-4 2-5 0,-1-2 2 15,4-4-2-15,-1 1-13 0,1 3 14 16,-1-4-3-16,-1-2-4 0,-2 7-5 0,2-4 9 16,1-2-5-16,-1 2-3 0,1-3-1 0,0 4 2 0,0-5 0 15,-2 0-3-15,1 2 1 0,-1 0 2 0,0 2-5 16,0-5 2-16,-1 1 3 0,-1-2-3 0,0 2 2 16,1 1-3-16,-2-3-4 0,0 1 0 0,0 0 1 15,0 0-5-15,-5 4 3 0,4-3 2 0,-4 1 2 16,1-1-5-16,-1-2 1 0,-1 1-7 0,0 0 2 15,0 6 4-15,0-7-1 0,-1 3 2 0,-2-1 4 16,-2 2-6-16,1-3 2 0,-1 3-2 0,1-3 3 16,-1 0 1-16,1 3-3 0,-2-2-1 0,1 4 5 15,0-3-2-15,2 1-3 0,-3-1 0 0,0-1 3 0,1 4 3 16,-1-5 1-16,2 9-2 0,-1-4 0 0,-1 2 1 16,6 8-2-16,-9-20-3 0,5 15 1 0,1-5 3 15,-3 2 1-15,6 8-2 0,-11-17-1 0,5 10 5 16,-1-3-4-16,7 10-2 0,-9-14 1 0,3 7 1 15,0 0-4-15,6 7 4 0,-13-17 4 0,7 10-8 16,-2-4 7-16,-4 0-1 0,3 2-1 0,-3-1-2 16,4 2 2-16,-4-2 0 0,0-1 2 0,0 4 0 15,1-2 0-15,-1 0-6 0,-1 1 6 0,0-1 0 0,1 0-1 0,0 1-1 16,1 0 3-16,-1 4-1 16,5-4 2-16,-5 3-11 0,1-1 7 0,3-1 3 15,-1 0-4-15,0 3 2 0,0-1-1 0,-2-1 3 16,2 3-7-16,-3-1 5 0,3-2-3 0,-3 2 0 15,12 4 1-15,-25-8 4 0,12 6-3 0,4-3 3 16,-3 4-1-16,-3-4 2 0,3 1-1 0,-1 3-2 0,-2 0-4 16,-3 0 4-16,0-3 4 0,-3 1 0 0,-1-3-3 15,1 2 0-15,1 3-3 0,1-2 3 16,-2 0-1-16,-3-1-3 0,3 3 9 0,2 0-6 0,0-3 5 16,-1 3-6-16,1-1-2 0,2 0 2 0,-2 0 3 15,1-2 2-15,3 3 1 0,2-1-4 0,-2 2 0 16,3-4-1-16,12 4 0 0,-27-3-2 0,15-1 5 15,0 3 0-15,-1 0 2 0,13 1-3 0,-21-2-6 16,12-1 4-16,-3 3 3 0,-1-4-4 0,-2 2 1 0,0 1 3 16,0-5 0-16,0 2-1 0,-3 3-1 15,3-1-3-15,-3-3-1 0,-1 2 4 0,4 0-3 16,-3-3 7-16,3-1 0 0,-1 5-4 0,-4-4-5 0,4 2 5 16,1 0 0-16,-3 1 0 0,2-1-4 0,-1 1 2 15,2 2-1-15,2-5-6 0,0 6 1 0,-2 0-3 16,1 0 1-16,14 0-9 0,-24-4 0 0,14 4-9 15,10 0-8-15,-19 4-4 0,7-4-6 16,0 4-9-16,3-1-13 0,9-3-14 0,-23 7-18 0,14-1-18 16,0-1-15-16,-4 3-22 0,4 0-27 0,5-1-40 15,-5-2-205-15,9-5-462 0,-11 13 205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16.6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-8874 3785 34 0,'0'0'129'0,"0"0"-4"0,0 0-13 0,0 0 4 16,0 0-4-16,0 0-3 0,0 0-5 15,0 0-6-15,0 0-6 0,0 0-3 0,0 0-4 0,0 0-4 16,0 0 1-16,0 0-11 0,0 0-2 0,0 0-3 16,0 0-3-16,0 0-9 0,0 0 3 0,0 0-6 15,0 0-2-15,0 0 0 0,0 0-7 0,0 0-2 16,0 0-5-16,0 0-2 0,-11-13-3 0,11 13-1 16,0 0-5-16,0 0-3 0,0 0 7 0,0 0-6 15,0 0 3-15,-6-7-2 0,6 7-4 0,0 0-5 16,0 0-1-16,-11-6 1 0,11 6-1 0,0 0 4 15,-13-5 0-15,13 5-1 0,-12-6 3 0,12 6-3 0,-14-1 1 16,14 1 0-16,-13-6-3 0,13 6 0 0,-18-1-2 16,8-1 3-16,10 2-2 0,-20-4-2 0,20 4 0 15,-19 0-1-15,5 0-1 0,14 0 4 0,-20 0-3 16,8-4 5-16,12 4 4 0,-26 4-2 0,14-4 0 16,3 0 0-16,9 0-1 0,-21 0-1 0,21 0-1 15,-22 0 2-15,13 2-1 0,9-2-4 0,-19 4-6 16,10-4 8-16,9 0-1 0,-17 3 0 0,8-1-4 15,9-2 0-15,-14 3-1 0,14-3-1 0,-18 4 5 16,10-2-6-16,8-2 1 0,-16 6 3 0,8-4-1 16,8-2-3-16,-13 5-1 0,5-2 1 0,1 3-2 15,7-6 1-15,-15 9 3 0,6-4 0 0,0-1-3 16,3 3 1-16,6-7 1 0,-13 10-5 0,7-4 2 0,6-6-1 16,-11 11 1-16,5-4-3 0,0 0 0 0,1 0 1 15,5-7 5-15,-11 15-5 0,4-8 4 0,4 2-5 16,-2-1 2-16,5-8 1 0,-9 13-3 0,6-5 2 15,-1 2 0-15,-1-3-1 0,1 3 3 0,-2-2-3 16,6-8-1-16,-5 19 3 0,1-11 1 16,2 3-4-16,-2 0 2 0,2-1 0 0,-2 0 1 0,4-10-2 15,-6 17 6-15,3-8-4 0,-1 4 2 0,2-2-4 16,2-11 0-16,-6 24 5 0,5-14 1 0,-1 0-3 0,-2-3 0 16,4-7 2-16,-5 21 0 0,1-10-3 15,1-1 2-15,1 1-3 0,-2-3 2 0,4 7-1 16,0-15 2-16,-3 22-1 0,3-12 2 0,0-10-4 0,-3 20 1 15,3-11 2-15,0-9-3 0,0 17-1 0,0-6-1 16,0-11 3-16,3 20-3 0,-3-9 0 16,1 0 4-16,-1-11-2 0,2 20-2 0,-2-9 3 0,3-1-1 15,-2 0-2-15,1 1 3 0,-2 3-4 0,4-3 0 0,-1 0 4 0,0 1-2 16,0-1-1-16,2 3 4 16,-5-4-2-16,6 4 0 0,-5-5-1 0,1 0 2 15,2 1-2-15,-1 4 3 0,1-5-6 0,1 0 5 16,-2 1-1-16,1 1-3 0,-1-3 2 0,2 4-1 15,1-1 0-15,-3-2 3 0,3 1-3 0,-2-2 1 16,2 0-2-16,0 2 1 0,-1-2 1 0,1 2 4 16,0-3-6-16,0 4 4 0,1-3 0 0,-1-1 0 15,4 4-1-15,-1-2 1 0,0-2 0 0,2 3 3 0,-4 1-3 16,-1-5 5-16,6 2 1 0,-4 2-3 16,-1-3 0-16,0 0 2 0,1-1 0 0,4 1 2 15,-3 1-3-15,3 0 1 0,0-2 3 0,0 3-2 0,1-3 2 16,-4-1-3-16,3 5 1 0,1-5 0 0,2-2-4 15,-1 3 6-15,-1-1-5 0,-1-3 3 0,1 3-6 16,1-1 3-16,1 0-1 0,-3-1 2 0,0 2-3 16,1-2-1-16,2 1 2 0,-2-1 1 0,1-1-1 15,2 2 1-15,-2-1-3 0,1 0 2 0,-2 0 0 16,5 1-1-16,-3-3 1 0,0 1-4 0,1 2 2 16,-5-4 1-16,5 3 0 0,-3 0 0 0,2 2-3 15,0-5 3-15,-1 0-3 0,2 3-1 0,0 0 2 0,-2-3-3 16,4 1 2-16,-3 2 3 0,-2-3-6 15,5 1 8-15,-6-1-5 0,-2 0 3 0,7 2-3 16,-2-1-1-16,0-1 1 0,-2 3 0 0,6-3-3 0,-2-3 6 16,-2 3-3-16,0-1-1 0,4 1 1 0,-1-2-1 15,-3 1 5-15,0-2-9 0,-3 3 5 16,3-4-1-16,-2 3 1 0,3-1 4 0,-1-2-4 0,0 2 3 16,-1 0-7-16,-2-1 5 0,-2 1 1 0,-10 2-1 15,21-5-3-15,-9-1 4 0,-3 2-5 0,0 3 1 16,-9 1 1-16,18-7 3 0,-11 6-3 0,-7 1 3 15,19-3-6-15,-8-3 2 0,-11 6-1 0,15-6 4 16,-9 3-2-16,-6 3 2 0,15-7 0 0,-8 5-5 16,-7 2 6-16,14-6 0 0,-14 6-2 0,12-5 0 15,-7-1-5-15,-5 6 9 0,12-8-2 0,-12 8 1 16,11-6-1-16,-5 0-2 0,-6 6 0 0,10-11-1 16,-2 6 1-16,-8 5-1 0,9-9 2 0,-9 9-2 0,12-11 1 15,-6 5 1-15,1 1-2 0,0-2-1 16,-7 7 3-16,14-11-3 0,-8 5 1 0,1 0 1 0,-7 6 1 15,14-12 0-15,-8 6-3 0,0 3 6 0,-6 3-5 16,12-11 4-16,-12 11-1 0,7-10 1 0,-1 6-5 16,-6 4 0-16,7-12 1 0,-7 12-1 0,12-11 2 15,-12 11-1-15,12-8 2 0,-9 3-4 0,3-4 3 16,-6 9-2-16,8-9 3 0,-8 9 1 0,10-9-2 16,-7 2-2-16,-3 7 4 0,11-11 1 0,-8 5 3 15,-3 6-4-15,10-11 5 0,-10 11-3 0,2-11 2 16,-2 11-4-16,6-10 3 0,-6 10 3 0,2-10-2 15,-2 10-1-15,5-13-3 0,-5 13 3 0,0-12-2 16,0 12 0-16,4-12-1 0,-4 12-4 0,2-12 2 16,-2 12 2-16,1-17 2 0,-1 17 0 0,5-12-4 15,-5 12 1-15,3-15 0 0,-3 15-2 0,3-11 2 0,-3 11-1 16,3-8 1-16,-3 8 2 0,1-12-4 16,-1 12 4-16,3-12-5 0,-3 12 6 0,2-12-4 0,-2 12 3 15,1-11-5-15,-1 11 4 0,3-9-3 0,-3 9-2 16,2-15 1-16,-2 15 5 0,0-9-1 0,0 9 0 15,1-13-3-15,-1 13 4 0,0 0-1 0,2-16-3 16,-2 16 1-16,3-13 0 0,-3 13 0 0,0-13-2 16,0 13 0-16,1-12 5 0,-1 12-6 0,0-13 2 15,0 13 3-15,0-14 2 0,0 14-4 0,0 0 4 0,0-16-3 16,0 16 1-16,2-9-1 0,-2 9 2 16,0-14 2-16,0 14-2 0,3-11-5 0,-3 11 4 15,0 0-2-15,-5-17 0 0,5 17-1 0,2-10 1 0,-2 10 0 16,0 0 0-16,-2-14-1 0,2 14-1 0,0 0-2 15,-1-14 7-15,1 14-2 0,0 0-7 16,-6-14 4-16,6 14 1 0,-2-11 1 0,2 11 1 0,0 0-5 16,-4-13 3-16,4 13 1 0,-6-8-4 0,6 8 1 15,-3-9 4-15,3 9-4 0,0 0 2 16,-11-11 2-16,11 11-1 0,-3-7-1 0,3 7 2 0,-9-11-2 16,9 11 0-16,-2-10 0 0,2 10 2 0,0 0-4 0,-8-11 1 0,8 11 0 15,-6-9 1-15,6 9 0 16,-7-7 0-16,7 7-3 0,-6-8 3 0,6 8 2 15,0 0-1-15,-6-10-3 0,6 10 1 0,-6-7-3 16,6 7 5-16,-8-10 2 0,8 10 0 0,0 0-3 16,-7-9 0-16,7 9-3 0,-6-9 6 0,6 9-2 0,0 0-3 15,-11-9 4-15,11 9-3 0,-6-8 5 0,6 8-2 16,0 0 1-16,-10-11-2 0,10 11-4 16,-6-11 5-16,6 11 0 0,-7-8-5 0,7 8 3 0,-11-6-1 15,11 6 2-15,-7-6 0 0,7 6 1 0,-9-7-2 16,9 7-1-16,-11-7 1 0,11 7-3 15,-9-8 1-15,9 8 1 0,-12-7 1 0,12 7-2 0,-9-2 4 16,9 2-1-16,-11-5-4 0,11 5 2 0,-12-6 0 16,12 6-1-16,-14-5 1 0,14 5 0 0,-12-6 4 15,12 6-6-15,-9-3-1 0,9 3 5 0,-12-6-2 16,12 6 2-16,0 0-1 0,-13-5-2 0,13 5-1 16,-9-2 3-16,9 2-5 0,0 0 7 0,-12-8 0 15,12 8-6-15,-10-4 8 0,10 4-4 0,0 0 0 16,-11-6 0-16,11 6-1 0,-10-5 3 0,10 5-1 15,-11-3 1-15,11 3-6 0,0 0 5 0,-15-7-3 16,15 7 4-16,-9-2 4 0,9 2-7 0,0 0 2 0,-11-5 1 16,11 5-3-16,0 0 1 0,-15-4 0 0,15 4-3 15,-9-5 6-15,9 5-5 0,-11-5 2 16,11 5-5-16,0 0 5 0,-15-4-1 0,15 4-1 0,-12-3 2 16,12 3 1-16,-12-3-2 0,12 3-1 0,-10-2 4 15,10 2 0-15,-16-5-3 0,16 5 0 0,-15-2 0 16,15 2 0-16,-12-2 2 0,12 2 2 0,0 0-5 15,-15-5 3-15,15 5-2 0,-11-1 1 0,11 1 0 16,0 0 2-16,-16-5-1 0,16 5-1 0,0 0 0 16,-16-2 0-16,16 2 2 0,-8-4 0 0,8 4-5 15,0 0 5-15,-10-5-2 0,10 5 3 0,0 0-5 16,0 0 5-16,-17-2 1 0,17 2-6 0,-15-3 1 0,15 3 1 16,0 0-3-16,-12-10 4 0,12 10-8 15,-9-1 5-15,9 1 1 0,-10-4 2 0,10 4-3 16,0 0 2-16,0 0 0 0,-19 0 3 0,19 0-5 0,-11-3 2 15,11 3-1-15,-12-3 3 0,12 3-5 0,0 0 5 16,-15 0-5-16,15 0 7 0,-12-5-4 0,12 5-2 16,0 0-1-16,-19-2 3 0,19 2-3 0,0 0 1 15,-13 0 1-15,13 0 1 0,0 0-4 0,-14-4 4 16,14 4-2-16,0 0 1 0,-13 0 3 0,13 0 0 16,0 0 0-16,0 0-1 0,-20-1-1 0,20 1 3 15,0 0-3-15,0 0 1 0,-15 0-2 0,15 0-4 16,-11-2 4-16,11 2 0 0,0 0-1 0,-14-4 3 15,14 4 1-15,-10-3 1 0,10 3-4 0,0 0 3 0,-14-2-2 16,14 2 1-16,0 0 0 0,-15-2-5 16,15 2 5-16,-12-4-1 0,12 4 0 0,0 0-1 15,-14-1 0-15,14 1 0 0,-14 0 2 0,14 0 1 0,-13-1-3 16,13 1 2-16,0 0-9 0,-18 1 2 0,18-1 4 16,-15 0 4-16,15 0-2 0,-14 0 0 0,14 0 4 15,-13 1-4-15,13-1 1 0,-13 0-2 0,13 0 0 16,-15 4 3-16,15-4-2 0,-12 2-2 0,12-2-1 15,-14 4 6-15,14-4-6 0,-12 5 2 0,12-5 2 16,-12 3-3-16,12-3-2 0,-8 6 2 0,8-6-11 16,-14 5 0-16,14-5-9 0,-10 3-5 0,10-3-11 15,-11 5-9-15,11-5-13 0,-10 5-9 0,1 1-21 16,9-6-14-16,-14 5-28 0,4 1-21 0,10-6-28 16,-15 5-68-16,3-3-152 0,3 0-435 0,9-2 192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40:47.79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24193 4733 59 0,'0'0'227'0,"11"-6"-14"0,-11 6-11 0,0 0-11 15,0 0-8-15,0 0-10 16,6-4-12-16,-6 4-8 0,0 0-23 0,0 0-9 16,0 0-16-16,0 0-11 0,0 0-11 0,0 0-8 15,0 0-13-15,0 0-2 0,11 10-5 0,-11-10 2 16,3 14-6-16,-3-14-1 0,1 17-2 0,-1-17-5 15,0 18-4-15,5-5 1 0,-4-1-4 0,2 2-6 16,0 0-5-16,0-7 2 0,2 8-7 0,-1-1 4 16,-2-2-5-16,1-1 2 0,0-3-2 0,-3-8-13 0,6 17-20 0,-3-7-25 15,1-6-21-15,-4-4-23 0,6 11-25 0,-6-11-36 16,8 8-86-16,-8-8-141 0,0 0-402 0,0 0 179 16</inkml:trace>
  <inkml:trace contextRef="#ctx0" brushRef="#br0" timeOffset="184.81">24337 4440 8 0,'2'-10'173'0,"-2"10"-30"15,6-10-32-15,3 6-29 16,-9 4-25-16,13-7-26 0,-7 1-56 0,3 2-72 15,-2-3-105-15,1 0 47 0</inkml:trace>
  <inkml:trace contextRef="#ctx0" brushRef="#br0" timeOffset="469.9">24571 4222 107 0,'0'0'191'0,"0"0"-17"16,6 23-12-16,-6-23 2 0,0 21-11 0,0-6-8 16,0 0-8-16,0 5-16 0,3 3 0 0,-1 5-1 0,1-4-4 15,3 5-3 1,0 8-8-16,1-10-5 0,-1 10-13 0,0-4-4 16,5-4-10-16,0 6-8 0,0-1-5 0,1-2-7 0,-5-3-3 15,1-8-2-15,1 7-8 0,-3-3-2 16,1-3-4-16,-1 0-5 0,0 0-2 0,-1-4-20 15,1-1-13-15,-4-3-13 0,-2-1-12 0,0 1-16 0,0-4-1 16,0-10-13-16,0 15-18 0,0-15-17 0,-5 13-22 16,5-13-25-16,-5 5-204 0,5-5-373 15,0 0 165-15</inkml:trace>
  <inkml:trace contextRef="#ctx0" brushRef="#br0" timeOffset="987.29">24817 4326 42 0,'0'0'165'0,"0"0"-7"0,0 0-5 16,0 0-7-16,0 0-8 0,0 0-10 0,0 0-3 15,0 0-15-15,0 0-5 16,0 0-4-16,0 0-11 0,0 0-12 0,0 0-10 16,0 0-5-16,-3 16-1 0,3-16 3 15,0 12 6-15,0-12-5 0,0 20 1 0,3-6-4 0,0 1 3 16,0 11-1-16,3-2-3 0,-1 2-3 0,1 1-13 15,4 9 2-15,2-1 0 0,-4 0-3 0,-5 1-9 16,3 0 1-16,7-4-5 0,-7 7-1 0,0-6-4 16,4 3-17-16,-4-10-35 0,-1 1-30 0,1 1-21 0,-3 0-33 0,3-5-39 15,-5 2-230-15,-1-4-408 0,6-6 180 16</inkml:trace>
  <inkml:trace contextRef="#ctx0" brushRef="#br0" timeOffset="1773.76">26360 4391 129 0,'4'-7'196'0,"2"-5"-18"0,-3 1-18 16,3 0-13-16,-2-3-14 0,2 1-10 0,-3-2-7 0,-3 7 0 15,3-9-9 1,2 4-10-16,-10-1-11 0,5 0-8 0,-3-1-6 0,0 2-10 0,-3 0-5 0,5 2-3 16,-5 2-5-16,-3 0-2 0,5 2-7 0,-5 0-7 15,3-1 1-15,-5 2-5 0,11 6 2 0,-19-5-7 16,8 4-3-16,11 1-2 0,-18-1 0 0,18 1-4 15,-19 1-4-15,12 5 1 0,-2-2-10 16,1 3 12-16,2-1-4 0,-4 5-3 16,1 3 1-16,3-1-1 0,1 2 9 0,-4-2-1 0,3 6 1 15,2 1-3-15,1 2 2 0,-3 1 4 0,0 2 0 16,5-3 2-16,1 7 2 0,-3 7 5 0,6-8-2 16,-3 0 0-16,1 8-5 0,2 1 2 0,0-2 9 15,3 0-2-15,-3 3 4 0,4-2-1 0,2-1 0 16,-1 1-4-16,-2-6-2 0,3 3-3 0,-2 3-2 0,2-10 0 0,-4 1-4 15,1-1-2-15,0 3-1 0,1-5-2 0,-1-1-1 16,0 4 0-16,-3-6-2 0,1 3-1 0,-1-3 3 16,0 0-1-16,0-5-3 0,-3 3-2 0,3-5 3 15,-3 4-1-15,3-5-8 0,-3 4-12 0,3-4-11 16,-3 1-14-16,0-5-14 0,0-9-15 0,2 21-19 16,-2-13-14-16,0 1-22 15,0-9-20-15,6 12-29 0,-6-12-208 0,0 9-409 16,0-9 181-16</inkml:trace>
  <inkml:trace contextRef="#ctx0" brushRef="#br0" timeOffset="2290.67">26011 4905 112 0,'11'-6'178'0,"-11"6"-18"0,14-7-3 0,-5 6-18 15,-9 1-4-15,21-4-15 0,-2 0-6 0,-2 3-16 16,0 0-1-16,3 1-13 0,-1 1-7 0,5-1-5 16,1 1-11-16,2 3-3 0,2 1 0 0,0-3-3 15,0 5-3-15,-2-5-4 0,1 5-6 0,-1-2-1 16,1 3 0-16,-1-2-5 0,-5 1-3 0,4 0-2 0,-7-3-3 15,6 3-7-15,-5 0 7 16,-2-1-3-16,-6-1-2 0,7 1 2 16,-6-1 1-16,-2-1 4 0,-2 0 4 0,1-1 4 15,-1-1 2-15,-9-2 1 0,20 6-2 0,-11-5 4 16,-9-1-1-16,13 3-2 0,-13-3-1 0,19 0-1 0,-19 0-5 16,17-1-3-16,-7-1-2 0,-10 2 0 15,9-5-6-15,-9 5-2 0,17-7-3 0,-10 1 1 0,-1-1-2 16,-6 7-2-16,9-11-3 0,-2 4 1 0,-1-3-2 0,0-1-1 15,-3 1-3-15,2-5-8 0,-2 2-7 0,0-1-3 16,-3-1-4-16,-6 3-7 0,4-6-2 0,-4 4-3 0,-3-3 0 16,-1 4 2-16,-2 3-6 0,-4-2-5 0,2 1 2 15,-8 3-2-15,-1-2 2 0,4 4 3 0,3 1-5 16,-1 2-5-16,-2 3-4 0,-1-2-9 0,4 2-6 16,3 3-11-16,-4-1-5 15,5 0-5-15,2 2-10 0,-1 1-12 16,11-5-3-16,-14 8-48 0,6-6-123 0,8-2-301 0,-6 10 133 15</inkml:trace>
  <inkml:trace contextRef="#ctx0" brushRef="#br0" timeOffset="2760.74">27025 4192 121 0,'0'0'178'16,"-20"15"-11"-16,20-15-14 0,-7 10-9 0,1-4-11 15,6-6-8-15,-9 22-1 0,6-8-8 16,-2 3-3-16,2-3-10 0,3 4-10 0,-2 4 2 16,-1-2 6-16,3 8-7 0,3 3-6 15,-1 2-4-15,4-3-5 0,-3 5-8 0,8 3-5 0,-4 0-5 16,2-2-2-16,0-2-9 0,2 2-3 0,-1-2-5 16,2-1-4-16,1-6-5 0,-2 0 1 0,-2 0-2 15,4-1-1-15,-4-2-6 0,5 2-1 0,-1-6-5 16,-4 1 1-16,0-4-2 0,-2-1 0 0,2-1-4 0,-4-4 3 0,1 1-19 15,3-4-9-15,-5 0-16 0,-1-1-15 0,-3-7-12 16,6 10-17-16,-6-10-10 0,8 9-20 0,-8-9-23 16,0 0-25-16,0 0-213 0,0 0-391 0,0 0 173 15</inkml:trace>
  <inkml:trace contextRef="#ctx0" brushRef="#br0" timeOffset="3124.09">27235 4169 171 0,'0'0'168'0,"0"0"-9"0,0 0-20 0,0 0-12 15,-6-8-10-15,6 8-7 0,0 0-9 0,0 0 1 16,0 0 0-16,0 0-5 0,-6 25-6 0,6-25-5 0,-4 18-9 16,4-5-1-1,-3 1-4-15,3 1 8 0,3 3-1 0,1 3-5 16,2 6 2-16,-3-3 0 0,3 1-1 0,0 14 0 16,-5-5-9-16,11 4-2 0,-4-4 3 0,-2 2-5 15,6 1-2-15,-8 2-4 0,8-5-4 0,-4 3-5 16,-2-12-7-16,-1 13-4 0,3-3 2 0,-5-8-6 15,6 0-3-15,-5 0-3 0,-1-1 2 0,3-5-3 16,-1 5-3-16,-4-7-1 0,1-1 1 0,1-2-3 0,0-1 0 0,3-3-7 16,-5 3-18-16,2-4-19 0,-1-3-20 0,-1 0-21 15,-1-8-17-15,0 13-16 0,0-13-17 0,6 7-16 16,-6-7-36-16,0 0-238 0,0 0-440 0,0 0 196 16</inkml:trace>
  <inkml:trace contextRef="#ctx0" brushRef="#br0" timeOffset="3535.14">27614 4866 60 0,'0'0'181'0,"0"0"-6"0,0 0-20 0,4 25-6 0,-4-25-11 16,3 10-10-1,-3-10-2-15,6 12-9 0,-6-2-9 0,5-3 4 16,-5-7-4-16,9 13-6 0,-6-6-4 0,-3-7-10 15,7 15-9-15,-1-8 1 0,0-1-6 0,1-1-8 16,-1 3-2-16,0-3 1 0,6 2 0 0,-4-1-7 16,-8-6-2-16,13 5-2 0,-4 1-4 0,2-6-7 0,1 1 1 15,1-1-3-15,0 0-6 0,1 0-4 0,-14 0-2 16,21-1-2-16,-6-2 4 0,0-1-11 0,-5 0 5 0,2 0-3 16,-2-2 2-16,1 1 0 0,-5-2 0 0,3 1-5 0,-2 0 2 15,4-6-7-15,-4 3 4 0,-3 0-5 16,-1 1 2-16,2-3-6 0,-4 0 0 0,-1 11-1 15,-6-23-1-15,3 8-2 0,-1 4 0 0,-8-3-2 0,5 1-1 16,-5 0-3-16,-3 1 2 0,1 2-2 0,-1-1 2 16,-4 5-3-1,7 1 3-15,-1-2 0 0,-2 0 0 0,-2 3-4 16,1 2 2-16,3 2-6 0,13 0-5 0,-20 0-9 16,20 0-14-16,-19 3-15 0,13-1-7 0,6-2-11 0,-14 9-6 0,8-3-14 0,6-6-13 15,-1 13-11-15,1-13-29 0,0 0-29 0,7 15-195 0,1-7-394 16,4-2 175-16</inkml:trace>
  <inkml:trace contextRef="#ctx0" brushRef="#br0" timeOffset="4110.84">28121 4789 6 0,'0'0'251'16,"0"0"-15"-16,1-10-14 0,-1 10-25 0,0 0-17 0,0 0-28 0,0 0-15 15,0 0-16-15,0 0-7 0,0 0-12 0,0 0-11 16,0 0-10-16,0 0-6 0,0 0-8 0,0 0-5 16,0 0-5-16,-15 31-5 0,14-23-6 0,1-8-3 15,-3 17-4-15,3-17 0 0,-2 17-5 0,2-8 2 16,0-9-3-16,2 15 4 0,2-8 2 0,-4-7 5 16,3 14 2-1,-3-14 1-15,11 8-1 0,-5-1-5 0,6-4-4 0,-5 0 1 16,-7-3-4-16,23 1-2 0,-7-1-5 0,-1 0 1 15,3-1-4-15,-3-4-2 0,3 0-4 0,-3-1 2 16,1-1-5-16,0-1 0 0,-1-2-4 0,0 1-2 16,2-2-3-16,-5 0 3 0,1 0-2 0,-3-3-1 15,2 3 0-15,-4 0-2 0,1 0 0 0,-3 5 1 16,0-3-3-16,-2 1 4 0,-4 8-8 0,6-9 3 0,-6 9-2 0,9-9-5 16,-9 9-2-16,0 0 3 0,0 0 2 0,0 0-2 15,0 0-1-15,0 0 2 0,0 0-2 0,0 0 2 16,0 0-3-16,0 0 3 0,-31 20-3 0,26-9 4 15,1-1-1-15,-4 1 3 0,4 0-2 0,1 3 1 16,1-3 1-16,4 0 0 0,-1 4 0 0,2-4 0 16,0 4-2-16,3-3 2 15,0 2 0-15,2-4 4 0,7 0-3 0,1 1-1 16,0-5-1-16,8 4 4 0,-1-3-2 0,3 0 0 16,1-3-2-16,5-4-2 0,-7 1 2 0,3-2 1 15,2-2 2-15,1-4 1 0,-4-1-3 0,0-3 3 16,-1-1-5-16,-3 0 1 0,-2-3-7 0,-1-4-3 15,-5-2-7-15,-2-3-4 0,-1 2-8 0,-6-3-13 16,0 4-7-16,-5-1-6 0,-5-3-4 0,1 8 0 0,-3-1-3 0,-5-4-10 16,-3 2-15-16,-7 3-3 0,1 2-13 0,1 3-25 15,0-1-36-15,2 6-164 0,-2 0-356 0,2 1 159 16</inkml:trace>
  <inkml:trace contextRef="#ctx0" brushRef="#br0" timeOffset="5745.76">29600 4884 174 0,'5'-14'223'16,"-5"14"-18"-16,7-9-11 0,-1 1-16 15,-6 8-17-15,17-8-10 0,-7 4-11 0,-2-2-12 16,3-3-8-16,4-2-14 0,0 5-9 0,3-4-6 0,0 4-10 0,4-5-6 0,2 2-9 16,3-2-8-16,-3 0-4 0,1-2-3 15,-1 1-8-15,0 0-4 0,1 0-3 0,-1-1-4 16,0-2-5-16,2 2-1 0,-6 0-3 0,6-3-5 0,-2 5 0 15,-4-5-1-15,-5 7-3 0,0-3 2 0,2-2-3 16,-4 4 1-16,2-2 2 0,-2 1 3 0,-1-2-4 16,0 4 10-16,-3 4-5 15,-1-1 1-15,-8 6 2 0,13-11-2 0,-7 9-3 16,2-3 0-16,-8 5 0 0,10-10-5 0,-10 10 0 16,7-7 0-16,-1 2-3 0,-6 5-5 0,0 0-2 15,0 0 4-15,9-7-4 0,-9 7 0 0,0 0-5 16,0 0 1-16,0 0-1 0,0 0-2 0,0 0 3 15,0 0-3-15,0 0 4 0,5 19-3 0,-5-19-1 16,1 16 3-16,1-8-1 0,-2-8 1 0,0 23 3 0,-2-9-1 0,2 1-1 16,0-1-1-16,-1 3 1 0,2-1 2 0,1 3-2 15,-2 2-1-15,3 1 2 0,-3-2 1 0,1 1 1 16,-1-2-1-16,5-3 3 0,-5 9 1 0,1-8 0 16,2 2 0-16,3 2-2 0,-3-1 5 0,2-3-2 15,-2-2 2-15,3-2 0 0,-2 2 0 0,2-1 2 16,3-2-5-16,-4 0 8 15,0-2 2-15,1-3 0 0,2 2 7 16,-1-1-8-16,2-1 1 0,0-4 0 0,0 1 1 0,0 2 1 0,-9-6-3 0,17 5-3 0,-7-5-1 16,-10 0 5-16,19 0-5 0,-19 0 1 0,20-5-4 15,-11-1 2-15,-2-1-3 0,4 1-1 0,-4-1 4 16,4-6-5-16,-1 2-1 0,-1-1-2 16,0-3-3-16,-2 3-2 0,1 1-3 0,-1-4 4 15,-1 5-4-15,0-4 0 0,0 1 3 0,0 4-3 16,-3 3 5-16,2-4-5 0,-2 2 5 0,-3 8-4 15,7-13-2-15,-4 7 2 0,-3 6-2 0,3-9 1 16,-3 9 4-16,0 0-2 0,6-10-2 0,-6 10-2 16,0 0 1-16,0 0-1 0,0 0-1 0,6-6-1 15,-6 6 4-15,0 0-1 0,0 0 0 0,0 0 2 16,0 0 0-16,0 0-1 16,9 21 4-16,-9-21 0 0,10 12 1 0,-8-3-1 15,5-4 3-15,-1 4 4 0,5-1-5 0,-2 1 10 16,3-3 3-16,1 2 1 0,0 0 0 0,1 1-1 15,1-2 2-15,4 3-2 0,-3-2 0 0,8-2 3 16,-3 2-4-16,-1-1 10 0,-1-5-3 0,0-1 0 16,1 2 3-16,-1-2 0 0,1 3 6 0,-4-8 3 15,0 4-1-15,1-1 5 0,1-3 1 0,0 0-4 0,-4-1-3 0,0-1-7 16,1-1-2-16,-3-2-2 0,0-3 0 0,0 2-5 16,-3-1 0-16,2 2-3 0,-2-4 4 0,-4 3-3 15,1 1-5-15,3-3 0 16,-5 3-1-16,-2 0-4 0,-2 9 3 0,1-17-3 0,-1 17-1 0,0-15 0 0,0 15-6 0,-1-13 3 15,1 13-7-15,-11-11 1 0,4 4-3 16,7 7 2-16,-15-3-2 0,3 3 0 0,12 0-2 0,-21-3 1 16,21 3 2-16,-19 4-1 0,7-3-2 0,3 4 3 15,9-5 5-15,-19 6-5 0,11-1-1 0,1 1 4 16,1 2-3-16,0 2 1 0,6-10 3 0,-2 14 3 16,2-1 0-16,0-13 1 0,11 22 3 0,4-11 1 15,1 5 3 1,5 2-3-16,4-4 4 0,3 0-6 0,10 3 2 15,-11-6 3-15,-1-1-5 0,6 1 3 0,-5 0 4 16,-1-1-8-16,3-3 4 0,-5 2-2 0,-3-5 5 0,-2 0-11 16,-3-1-19-16,1-2-16 0,-7 2-21 0,2-3-29 15,-12 0-27-15,18 0-36 0,-18 0-41 0,12-4-57 16,-12 4-189-16,0 0-477 0,0 0 211 0</inkml:trace>
  <inkml:trace contextRef="#ctx0" brushRef="#br0" timeOffset="4713.02">29878 4548 173 0,'9'-11'257'0,"-9"11"-11"16,6-4-17-16,-6 4-18 0,0 0-17 0,7-7-23 15,-7 7-19-15,0 0-17 0,0 0-13 0,0 0-15 16,0 0-9-16,0 0-10 0,0 0-8 16,14 19-14-16,-10-11-2 0,-3 5-3 0,4 0-1 15,-4 4 1-15,4-1 2 0,-2 4-4 0,1 6-4 0,-1-1-6 16,3 1-2-16,-3-2-6 0,0 1 1 16,2 1-5-16,1 1-2 0,-3 1-6 0,0-1-1 15,0-1-7-15,-2 0 0 0,2 0-1 0,-1-2-3 0,-1 0-2 16,-1-7 1-16,-1 1-20 15,-1 0-20-15,-1-3-18 0,-1 3-25 16,-2-5-18-16,-5-2-26 0,2 1-29 0,-3-4-37 16,3-2-50-16,-2-3-156 0,0-1-414 0,1 0 184 0</inkml:trace>
  <inkml:trace contextRef="#ctx0" brushRef="#br0" timeOffset="-247.42">23365 4654 21 0,'0'-13'165'0,"0"13"-17"0,0 0-9 16,0 0-16-16,0 0-2 0,0 0-8 0,0 0 0 15,0 0-5-15,0 0-10 0,0 0 2 0,0 0-6 16,-3-12-3-16,3 12-1 0,0 0-4 0,0 0 1 16,0 0-2-16,0 0-1 0,0 0-6 0,0 0-1 0,0 0-4 15,0 0-3 1,0 0 1-16,0 0-8 0,0 0 0 0,0 0-7 15,0 0-1-15,0-10-6 0,0 10-4 0,0 0-5 16,0 0-4-16,0 0-6 0,0 0-2 0,0 0-8 16,0 0 0-16,0 0-7 0,0 0 1 0,0 0-4 15,0 0 4-15,0 0-2 0,0 0-5 0,0 0 3 16,0 34-2-16,0-34-2 0,0 18 0 0,0-8-3 0,0-10 0 16,1 19 3-16,4-5 0 0,-2-2-1 0,1 0-2 0,2 5 1 15,-3-10 1-15,5 6-1 0,1-1-1 0,-5-2-2 16,2-1 5-16,3-1-4 0,-5-1 2 0,2 0 3 15,0 0-4-15,2-3 3 0,1 2 0 0,-9-6-1 16,12 7 1-16,-2-2 0 0,-2-2-2 0,-8-3 0 0,15 3 3 16,-5-3-4-16,-10 0 3 0,16-2-2 0,-16 2-2 15,20-5 1 1,-11-1 2-16,1 2-1 0,-4-1-1 0,5-1 2 0,-4-1-8 16,1 0 4-16,-1 0 4 0,-1 0-6 0,0-3 4 15,1 2 0-15,-2 1 0 0,-1-2-5 0,4 0 2 16,-8 9 0-16,6-17 1 0,-3 7-2 0,0 4 3 15,-3 6-3-15,7-15 2 0,-4 9-3 0,-3 6 0 16,6-10 2-16,-6 10 3 0,0 0-4 0,3-11 1 16,-3 11-1-16,0 0 2 0,3-10-2 0,-3 10-1 0,0 0-4 0,0 0 7 15,0 0-5-15,0 0-1 0,0 0-1 0,0 0-2 16,0 0 5-16,0 0 0 0,0 0-5 0,0 0 2 16,0 0 1-16,0 0 2 0,0 0-3 0,0 0 3 15,0 0-3-15,-12 35 4 0,9-26-1 0,3-9 3 16,0 15-2-16,-3-6 1 0,3-9-2 0,3 20 5 15,-3-9-2-15,0-11 4 0,3 19-4 0,0-9 4 0,2-2 0 0,1 1 0 16,0-3 1-16,4 3 4 0,-1-6 3 16,7 1 3-16,-4 0 6 0,2 2 3 0,1-2 0 15,2-3 1-15,-3-2 2 0,-14 1 4 0,22-3 0 0,-8-2 5 16,-4 2 1-16,5-5 7 0,-5 6-9 0,1-7 7 16,4 0-5-16,-6-2 0 0,-2 5-4 0,1-9 0 15,-1 5-8 1,4-2-3-16,-4 0-1 0,-1-2-6 0,-3 4 5 0,1-1-3 15,1 1-5-15,-1 2-2 0,-4 8-1 16,6-17-6-16,-6 17-4 0,0-11-10 0,0 11-20 0,0 0-22 16,0 0-16-16,0 0-9 0,0 0-12 0,0 0-13 15,0 0-10-15,0 0-16 0,0 0-14 0,0 0-8 16,0 0-4-16,0 0-24 0,0 0-44 0,0 0-129 16,11 29-381-16,-11-29 169 0</inkml:trace>
  <inkml:trace contextRef="#ctx0" brushRef="#br0" timeOffset="-14780.88">20597 3899 147 0,'0'0'176'0,"0"0"-13"0,0 0-14 0,0 0-9 15,4-9-11-15,-4 9-3 0,0 0-6 0,0 0-8 16,0 0-6-16,0 0-4 0,0 0-3 0,0 0-7 0,3-11 1 15,-3 11-3-15,0 0-4 0,0 0-6 0,0 0 0 16,0 0-4-16,2-10-8 0,-2 10-3 0,0 0-5 16,0 0-6-16,0 0-1 0,0 0-7 0,0 0 1 15,0 0-8-15,0 0-2 0,0 0-6 0,0 0-2 0,0 0-4 0,0 0-6 16,0 0 4-16,0 0-4 0,12-5-3 0,-12 5-1 16,16-3 2-16,-7-1-3 0,-9 4 0 0,25-2-1 15,-10 1 0-15,3 1-2 0,3-3 2 0,-2 3-1 16,2 0 0-16,-1-1 1 0,5-1-4 0,2 4 1 15,-8-2 0-15,2 1-3 0,0-1-2 0,-2 3 3 16,2-3-3-16,0 1-1 0,-1 2 1 0,-2-3-2 0,1 0 2 0,0 3 0 16,-1-2-4-16,2 1 1 0,-3 0 1 0,4-2-1 15,-3 2-1-15,2-1 2 16,-1 0-2-16,5-1 4 16,1 2 0-16,-4 0 4 0,-1-2 0 0,5 0-1 0,0 0 2 0,1 0 0 15,-9 0-1-15,3 0 5 0,-1 0 0 0,2-2-1 16,-3 0 3-16,0 2 4 0,1-1-5 0,-4 0 3 15,0 1-2-15,-1 0 3 0,-2-2-3 0,1 0-2 16,-13 2 6-16,22-2-8 0,-10 1 1 0,0-2 5 16,3 0-7-16,-15 3 3 0,27-4-6 0,-11 3 7 15,-5-1-4-15,1 0 1 0,6-1-4 0,-3 0 0 16,2 3 3-16,-2-1-4 0,3 1-1 0,-4 0 5 16,1-1-4-16,-2 1 1 0,-1-1-4 0,-12 1 2 15,21-2-3-15,-9 0 2 0,-12 2-5 0,21 0 7 0,-21 0 0 0,16 0-1 16,-16 0 3-16,16 0 0 0,-16 0 1 0,15-3 4 15,-15 3-2-15,14 0 1 0,-14 0 3 0,13-3 2 0,-13 3 0 16,0 0 2-16,15 3 4 0,-15-3-5 16,0 0 7-16,15-3 3 0,-15 3-1 0,0 0 3 15,10-1 3-15,-10 1-1 0,0 0 6 0,0 0-5 0,17-3 6 16,-17 3-4 0,0 0 1-16,0 0-2 0,10-3-4 0,-10 3 0 15,0 0 0-15,0 0-6 0,0 0-1 0,0 0-5 16,0 0 0-16,0 0 4 0,12-5-8 0,-12 5 9 15,0 0-17-15,0 0-9 0,0 0-21 0,0 0-16 16,0 0-14-16,0 0-23 0,0 0-22 0,0 0-24 16,0 0-30-16,-34 11-23 0,34-11-19 0,-24 9-29 0,14-6-32 15,-4 2-234-15,4-5-530 0,-2 3 235 0</inkml:trace>
  <inkml:trace contextRef="#ctx0" brushRef="#br0" timeOffset="-13778.73">22507 3554 194 0,'0'0'222'0,"0"0"-11"0,-7-7-22 0,7 7-12 16,0 0-15-16,0 0-15 0,0 0-13 0,0 0-13 15,0 0-11-15,0 0-10 0,0 0-15 0,0 0-9 0,0 0-5 16,0 0-12-16,0 0-7 0,0 0-4 0,0 0-6 15,0 0-4-15,0 0-3 0,0 0-1 0,0 0-5 0,0 0-2 0,0 0-4 16,0 0-3-16,0 0 0 0,0 0-1 0,0 0-2 16,0 0 1-16,0 0-4 0,0 0 0 0,28 15-1 15,-28-15 2-15,0 0 0 0,20-1 4 0,-20 1 3 16,19-6-1-16,-7 3-1 0,0 1 2 0,-3-4 0 16,-9 6 5-16,19-4 0 0,-8 1 1 0,-5-1 1 15,4-2 7-15,-10 6 5 0,12-4 2 0,-12 4-3 0,10-12 1 0,-5 7-2 16,-5 5-2-16,0 0-1 0,9-8 0 0,-9 8-7 15,0 0-7-15,0 0 0 0,6-9-3 0,-6 9-3 16,0 0 0-16,0 0-5 0,0 0-2 0,0 0 0 16,0 0-2-16,-24-4-5 0,24 4 7 0,0 0-5 15,-22 4 3-15,22-4-4 0,-15 2-7 0,15-2-9 16,-17 9-8 0,8-7-11-16,2 7-17 0,-2-4-13 0,-2 2-21 0,2-3-12 15,-1 4-20-15,-3-1-19 0,-1 1-24 0,5-3-29 16,-3 3-209-16,5-3-427 0,-4-1 190 15</inkml:trace>
  <inkml:trace contextRef="#ctx0" brushRef="#br0" timeOffset="-13177.61">22668 3912 83 0,'0'-12'192'0,"0"12"-1"0,0 0-15 0,0 0-16 0,0 0-4 16,0 0-11-16,0 0-9 0,0 0-8 0,0 0-12 15,0 0-6-15,0 0-13 0,0 0-9 0,-7-12-9 16,7 12-8-16,0 0-7 0,0 0-4 0,0 0-10 16,0 0-9-16,0 0 1 0,0 0-5 0,0 0-4 15,0 0-6-15,-19 4-1 0,19-4-2 0,0 0-1 16,0 0-5 0,0 0-1-16,0 0-3 0,0 0-2 0,0 0 4 0,0 0-4 15,0 0 4-15,0 0-3 0,0 0-2 0,0 0 1 16,0 0 3-16,0 0 3 0,0 0 1 0,0 0 2 15,32 9-1-15,-32-9-2 0,20-1 1 0,-20 1 4 16,16-1 1-16,-16 1 6 0,15-3 4 0,-15 3-1 16,13-6 0-16,-5 4 2 0,-8 2-1 0,9-6-1 15,-9 6 1-15,9-5-1 0,-9 5 2 0,0 0-5 0,9-8-4 0,-9 8-3 16,0 0 0-16,0 0-5 0,0 0 1 0,-5-15-11 16,5 15 0-16,0 0-5 0,0 0-9 0,-16-10-12 15,16 10-4-15,-12-1-13 0,12 1-6 0,0 0-17 16,-27 3-13-16,20 1-9 0,7-4-18 0,-21 7-28 15,10-2-23-15,2-1-42 0,2 0-188 0,7-4-410 16,-18 9 182-16</inkml:trace>
  <inkml:trace contextRef="#ctx0" brushRef="#br0" timeOffset="-11094.08">23809 3356 56 0,'0'0'226'0,"0"0"-12"0,0-11-12 16,0 11-10-16,0 0-19 0,0 0-14 0,0 0-12 15,0 0-13 1,0 0-12-16,0 0-12 0,0 0-14 0,0 0-13 0,0 0-9 16,0 0-7-16,0 0-8 0,0 0-6 0,0 0-2 15,0 0-7-15,0 0-1 0,-16 28-3 16,5-14-3-16,2 0-4 0,-2 5-2 0,-4 4-1 0,3-2 3 15,-3 0-3-15,-2 2-1 0,2 1-5 0,4-5-1 16,-3 4 0-16,1-1-3 0,1-2-2 0,0-1-1 16,-2 2-2-16,4-5-3 0,-2 1-1 0,5-2 1 0,-2 0-2 0,-2 0 4 15,2-3-7-15,-1 2 3 0,5-3-4 16,-4-4 3-16,3 3-4 0,2-2 4 0,-2 0-2 0,0-3-2 16,6-5-3-16,-6 14 5 0,6-14-3 0,-6 10 1 15,6-10 1-15,-4 5-3 0,4-5 2 0,0 0 1 16,-8 8 4-16,8-8-1 0,0 0-2 0,0 0 4 15,0 0 3-15,0 0-3 0,0 0-2 0,0 0-2 0,0 0 0 0,0 0-2 16,0 0 1-16,17-37 0 0,-10 26-1 0,-4 4-4 16,3-8 2-16,4-1-7 0,-2-1 4 0,1 3 3 15,1-10-6-15,2 6 1 0,-1-2-2 0,-1 4 0 16,0-5-5-16,5-3 0 0,-3 7-2 0,-3-6 2 16,2 0-5-16,-5 7-1 0,7-3 4 0,-7 0 1 15,2 4 0-15,-5 0-2 16,4-1 5-16,2 2 4 0,-5 3-4 0,-1 0 1 15,3 2-1-15,0 0 3 0,-1 0 0 0,-5 9 1 16,7-14-2-16,-2 7 4 0,-5 7-3 0,7-14 1 16,-1 12-2-16,-6 2 10 0,6-11-6 0,-6 11 4 15,5-5 3-15,-5 5 2 0,6-7-2 0,-6 7 0 0,0 0-3 16,8-6-1-16,-8 6 0 0,0 0-2 16,0 0 3-16,11-4-1 0,-11 4-3 0,0 0 1 0,0 0 0 0,18 7 1 15,-18-7-5-15,10 7 4 0,-4-3-1 0,-6-4 1 16,14 15-3-16,-10-7 4 0,2 3-1 0,3 1 5 15,-1 1 0-15,0 0 1 0,1 3 1 0,-1-3 1 16,2 1 1-16,-1 1-1 0,3-3 2 0,2 2-2 0,-4 0-2 16,-1-1 2-16,1 0-1 0,2 3 2 15,2-4-3-15,-1-1 2 16,-2 1-5-16,-2 2 3 0,-2-6-1 0,5 5-2 16,-6-6 1-16,1 1-2 0,4 2 2 0,1 1 4 15,-3-1-3-15,-2-5-3 0,2 3 1 0,-4-1 0 16,1-1 1-16,0-1-2 0,1 0 1 0,-7-5-1 0,9 9 1 15,-9-9 1-15,6 7-6 0,-6-7 6 0,7 3-3 16,-7-3 2-16,0 0 0 0,11 7 1 0,-11-7-2 16,0 0 0-16,0 0 2 0,0 0-1 0,3 6 1 0,-3-6 1 0,0 0-1 15,0 0 0-15,0 0-5 0,0 0-12 16,0 0-26-16,0 0-11 0,0 0-17 0,0 0-20 16,0 0-15-16,0 0-15 0,-27-16-19 0,27 16-23 0,-15-10-61 15,5 6-123-15,2-3-371 0,-1 2 164 0</inkml:trace>
  <inkml:trace contextRef="#ctx0" brushRef="#br0" timeOffset="-10840.21">23641 3574 41 0,'0'0'197'16,"0"0"-13"-16,0 0-12 0,36 10-12 0,-17-10-15 0,0 1-7 15,7 6-7-15,1-5-13 0,1 1-12 0,2-1-11 16,-2 2-6-16,2-1-10 0,-6 5-13 0,-5-6-15 16,0 3-17-16,1-1-20 0,-1 1-22 0,-2-1-28 0,-2-2-20 0,1-2-31 15,-7 0-186-15,-9 0-294 0,19 0 130 0</inkml:trace>
  <inkml:trace contextRef="#ctx0" brushRef="#br0" timeOffset="-10369.98">24740 3574 188 0,'9'5'209'0,"-9"-5"-15"15,0 0-16-15,6 7-16 0,-6-7-16 0,13 6-11 16,-13-6-13-16,8 7-12 0,1-3-6 0,-9-4-11 15,13 7-5-15,-4-3-5 0,1-2-9 0,-1 2 1 16,8 0-12-16,-4-1 1 0,4-2-7 0,-1 1-6 16,3-2-5-16,-2 0-5 0,2 1-1 0,7-2-4 15,-7-1-1-15,0-1-8 0,1 2 0 16,-7-3-8-16,7 0 5 0,-9 2-5 0,6-6 2 0,-7 5 0 16,1-1 3-16,-2-1 4 0,-2 0-2 0,2 0 1 15,0-4-5-15,-9 9-2 0,11-10-2 0,-9 0-1 16,1 5-3-16,-3 5-8 0,0-20 2 0,0 20-1 0,-5-18-5 0,-1 8 3 15,-2 3-2-15,2 1-1 0,-7 1-2 0,1-5 0 16,-2 3 0-16,-2 2 3 0,0 2-5 0,-1 2 1 16,-5-3-7-16,5 3-15 0,-11 2-7 0,9-2-4 15,-1 2-18-15,1 4-9 0,1 0-6 0,3-3-15 16,-1 2-13-16,2 3-18 0,5-3-7 0,-1 0-53 16,-1 2-148-16,5-2-347 0,6-4 153 0</inkml:trace>
  <inkml:trace contextRef="#ctx0" brushRef="#br0" timeOffset="-9890.9">25144 3651 15 0,'0'0'211'0,"11"1"-17"0,-11-1-27 0,0 0-14 15,0 0-10-15,0 0-18 0,5 9-16 0,-5-9-7 16,0 0-2-16,8 9-11 0,-8-9-8 0,3 8-12 15,-3-8-2-15,6 14-2 0,-3-6-7 0,-2 0-4 16,5 2-7-16,-3-3-2 0,0 4-5 0,3 4-8 0,-4-1 4 16,4 2-2-16,0-1-1 0,-3 2-6 0,3 3-1 0,4-2-2 15,-4 1-4-15,1 3 0 0,2-6-1 0,-1 6 2 16,1-2-3-16,-5 3 0 0,8-6 0 0,-6 0 0 16,5 5-1-16,-5-8-3 0,-2 4 2 0,5-2-2 15,-3-1-4-15,-2 2 2 0,2 1 1 0,0-1 0 16,0-3-5-16,-1 4 0 0,1-2 4 0,-3 2-6 0,0-6-6 15,0 4 6 1,1-6 2-16,-4 1 0 0,3 0-5 0,-6 3 1 16,3-14 6-16,-4 21-1 0,-2-15 4 0,0 1-4 0,-5 0 5 15,-4-3 1-15,2 3-2 0,-3-5 1 0,-13 2 1 16,5-4-5-16,-1 0-1 0,-2 0 1 0,-1-4-2 16,-2-2 0-16,-1 0 1 0,4-1 4 0,-3-1 3 15,2-3 2-15,2 1 6 0,3-3 3 0,0 1-4 16,4-1 3-16,-1-1 2 0,7 0 0 0,1 2-1 0,5 0-3 15,1-2-6-15,6-4-1 0,-3 0-3 0,6 1-3 0,3-7-8 16,-2 3-10-16,5-2-12 0,4-2-20 0,-1 3-12 16,2-2-20-16,2 2-24 0,4-2-20 0,-4 0-30 15,3 1-30-15,4-6-198 0,-4 7-404 0,6-5 179 16</inkml:trace>
  <inkml:trace contextRef="#ctx0" brushRef="#br0" timeOffset="-8639.93">25463 3493 110 0,'0'0'219'0,"0"0"-18"0,12-2-17 16,-12 2-15-16,0 0-16 0,0 0-14 0,0 0-14 0,17 7-11 16,-17-7-12-16,9 11-8 0,-5-7-11 0,-4-4-6 15,6 11-9-15,-3-3-4 0,3 0-7 0,-2 2-7 16,-1-3 0-16,-3-7-7 0,9 16-11 0,-6-5 6 15,-1-2-3-15,4-3-4 0,-3 5-4 16,0-1-2-16,-3-10-7 0,7 14 5 0,-4-7-6 0,0 0-1 16,-3-7 0-16,6 13 0 0,-6-13-5 0,0 8 3 15,0-8-1-15,3 9-1 0,-3-9 11 0,0 0 10 16,0 0 6-16,0 0 9 0,5 9 4 0,-5-9 6 16,0 0 8-16,0 0-2 0,0 0-4 0,0 0-4 15,0 0-8-15,0 0-6 0,0 0-3 0,0 0-8 16,16-20 0-16,-13 11 0 0,3-1-5 0,0-2-4 0,1 1-5 0,-1 2 3 15,5 3-3-15,-5-7-5 0,4 2 1 0,-1 0-2 16,2-1 1-16,-3 4-7 0,3-3 1 0,-2 4 2 0,-3 2-3 16,4-3-1-16,-1 4 1 0,-1-3-6 15,4 5-4-15,-5-7-3 0,2 5-4 0,-9 4-1 16,19-3-1-16,-8 3-3 0,-11 0 3 0,16-6 1 0,-4 6-3 16,-1-1 1-16,-11 1 2 0,22 0-1 0,-15-3 0 0,8 2 2 15,-15 1 2-15,24-3 4 0,-9 3-3 0,5 3 3 16,-4-6 1-16,0 6 0 0,4-7 0 0,-1 4-1 15,0 0 0-15,1-3 4 0,-4 3-1 0,4-3 2 16,-1-1-2-16,-3 3 2 0,1-2 0 0,-4-1 1 16,-1 2 1-16,-4-1-1 0,4-1-3 0,-5-6-1 0,2 5 2 15,1-2-2 1,-4 1-2-16,2-1-3 0,1 0-7 0,-3 0-6 16,-6 7-6-16,7-15 4 0,-7 15-4 0,0-13-2 15,0 13-4-15,0-13-5 0,0 13 5 0,0 0-1 0,-10-15 2 16,10 15 1-16,-12-9 3 0,4 4 0 15,8 5 5-15,-16-6-2 0,7 6 4 0,9 0 5 0,-19-1-3 16,19 1 7-16,-20-2-5 0,10 2 2 0,10 0 3 16,-23 3 2-16,15 0-3 0,-3 0 6 0,11-3-2 0,-16 4-2 15,10-1 4-15,6-3-1 0,-17 11 3 0,10-7-2 0,-2 3 3 16,3 0-3-16,1 3 0 0,0-3 5 0,2 3 0 16,-3 4-3-16,6-14 2 0,-3 18 1 0,6-8-3 15,-3 8 10-15,3-8-2 0,3 4 1 0,-4-2 5 16,9 1 11-16,-2 0-1 0,4-5 0 0,-2 2-3 15,5 3 2 1,-1-1 0-16,4-6 0 0,-2 4-1 0,-1-4 0 0,1-1-2 16,-1 0 2-16,3 0 0 0,-5 0 2 0,5 1-5 15,-4-6 3-15,2 4-3 0,-1-3-4 0,3 0 1 16,-5-1-2-16,2 0 2 0,1 0 1 0,-1-6 1 16,-1 6-2-16,1 0 2 0,-2-4-2 0,-1 1 1 15,-1-1 1-15,5-2-3 0,-1-2-1 0,-3 2 0 16,1-1 1-16,1-3-2 0,-5-1-2 0,4 0 1 0,0 3 2 0,-3-1-11 15,2-1 10-15,-4-2-1 0,5 0-2 0,-5 1-1 16,1-3 3-16,-1 4-4 0,1-1 3 0,-1-1-4 16,-1 3 1-16,-2 2-1 0,4-7-2 0,-7 7 1 15,6-2 0-15,-4 0 3 0,4 2-3 0,-9 7 1 16,9-14 1-16,-8 7-2 0,-1 7 1 0,6-14 0 16,-6 14-3-16,0-13-2 15,0 13 2-15,0-12 2 0,0 12 0 0,0 0-4 16,-6-15-1-16,6 15 0 0,-7-4 3 0,7 4-6 15,0 0 3-15,-17-8 0 0,17 8 2 0,-12 0-2 16,12 0 0-16,0 0-1 0,-19 3 3 0,19-3-3 16,-17 7 4-16,7-3-4 0,4 1 0 0,-1 1 5 15,-2 1-3-15,1 0-2 0,-1 3 6 0,3-2-2 0,0 5-2 16,2-2 3-16,1-4 3 0,0 8-3 0,6-2 12 0,-3-4-2 16,3 2 7-16,3 3-1 0,-2 1 6 0,2-2 2 15,8-2 4-15,-1 2 2 0,4-4-3 0,-3 4 2 16,9 0-3-16,-2-5-4 0,-3 2-4 0,-5-4 0 15,3 1-4-15,-2-2-1 0,2-3-9 0,-7 3-17 16,5-4-15-16,-2 1-21 0,-12-2-9 0,17 0-17 0,-17 0-27 16,15-3-18-16,-15 3-17 0,14-10-33 0,-8 2-213 0,0 1-416 15,-2-6 184 1</inkml:trace>
  <inkml:trace contextRef="#ctx0" brushRef="#br0" timeOffset="-7547.95">27177 3111 55 0,'0'0'220'16,"0"0"-16"-16,0 0-19 0,0 0-23 0,0 0-20 15,0 0-12-15,0 0-15 0,0 0-8 0,0 0-11 0,0 0-7 16,0 0-13-16,0 0-12 0,0 0 0 0,0 0-1 0,27 21-5 15,-21-14 6-15,-3 1 6 0,7 4-6 0,-1 3-9 0,-3-1-3 16,1-1-7-16,5 5-5 0,-1-5 3 0,-1 2-4 16,-1 3-4-16,2-4-3 0,-2 1-3 15,1 1 1-15,-4 1-6 0,3 1 1 0,-3-5-5 0,1 3-2 16,-1-3-2-16,2 0 1 0,-5-6-4 0,0 4-1 16,-3-11-1-1,6 13 1-15,-6-13-3 0,6 12 1 0,-6-12-5 16,0 10 7-16,0-10-3 0,0 0-1 0,1 9-1 0,-1-9-2 0,0 0 5 15,0 0-3-15,0 0 0 0,0 0 2 0,0 0-2 16,0 0-3-16,0 0 2 0,0 0-3 0,-33-13 3 16,21 6-1-16,2 0-2 0,-3 0-1 0,-1-1-6 15,1 4 8-15,-2-5-4 0,-2 6 1 0,4-3-1 16,0 5 2-16,-2-9-4 0,1 8 4 0,-2-2-5 16,2 3 2-16,-1-3 1 0,2 4-2 0,13 0-1 0,-19 0 3 15,19 0-2-15,-20 5 0 0,7-1-3 0,13-4 4 16,-12 5-5-16,4 2 3 0,8-7 1 0,-8 8-1 15,8-8-1-15,-5 13 5 0,5-13-2 0,2 13 2 16,-2-13 0-16,8 15 2 0,1-8-4 0,5 0 2 16,-1 3 1-16,1-2-2 0,4-1 0 0,-5-3 2 0,8-2-6 0,4 2 6 15,-5-1 0-15,-1-1 1 0,0 0-2 0,1 2-1 16,2-2-3-16,-2-2 7 0,-4-2-2 0,0-2 4 16,4 3-1-16,-5-5-3 0,0 2 0 0,-3 1 0 15,-2-4 0-15,2 3 1 0,-2-6-2 0,4 3 1 16,-8 0-2-16,3-3 2 0,-3 3 0 0,-2 0 4 15,4 0 0 1,-8 7 5-16,9-10-5 0,-9 10-2 0,5-7 2 0,-5 7-2 16,8-7 1-16,-8 7-5 0,0 0-2 0,0 0 3 15,0 0-2-15,0 0 3 0,0 0-3 0,0 0 3 16,0 0-5-16,0 0 3 0,0 0-1 0,6 20 2 16,-6-20-3-16,0 14 4 0,0-14-2 0,10 11 3 15,-7-5-1-15,-3-6 4 0,12 11 6 0,-6-5 5 16,2-3-1-16,4-1 2 0,-5 4 1 0,6-5-5 0,2 1 2 0,3-1-1 15,-6-1-1-15,-12 0 0 0,27-3-3 0,-12-4 1 16,-5-2 1-16,7 4-4 0,-2-5-1 0,-2-2 2 16,4 5-2-16,-4-3-2 0,0-3-1 0,1 5 2 15,-5 0-3-15,7 0 0 0,-7 0-4 0,-1-2 5 16,-2 2-5-16,3 4 2 0,-1-2-2 0,0 0 3 0,-1 1-6 16,-7 5-1-1,6-7-11-15,-6 7-8 0,0 0-7 0,0 0-3 16,12-6 3-16,-12 6 0 0,0 0 4 0,0 0 6 0,0 0-3 15,0 0 7-15,8 20-1 0,-8-20 3 16,0 15 0-16,0-1 3 0,0 1-1 0,3 0-1 16,1 3 9-16,-4-4-2 0,3 3-1 0,2 5 1 0,2 0 1 15,-2 4 0-15,2-5 2 0,-3 2 2 0,-1 3-2 16,8 0 0-16,-5 0-2 0,3 2 4 0,-5 1-1 0,5-3 1 16,-1 1-1-16,-2 10 2 0,1-2-3 0,-5-8 4 0,4 8-2 15,-6-6 4-15,0 5-3 0,-3 1 1 0,-3-6 2 16,0 8-1-16,-6-5-3 0,0-4 3 15,3 0-2-15,-5-5 3 0,1-1-5 0,-5-1 5 0,2-2-6 16,-4 0 6-16,-4-7-4 0,1 1 5 0,-4-5 1 16,3-1-1-1,-4-3-2-15,2 1 1 0,-4-5-3 0,5 0 5 0,0-2-4 16,5-2 4-16,-7 0 0 0,8 0-3 0,0-6 3 16,5 3-3-16,-5-4-1 0,10 5 1 0,-5-5 3 15,6-3 1-15,3 4-6 0,-1-4 3 0,3 2-1 0,3-4 0 16,3 0 1-16,3 1 0 0,2-6-4 0,0 0-11 15,0-4-16-15,4 4-16 0,4-3-16 0,-4 2-26 16,2-5-32-16,2 0-38 0,-9 2-219 0,7-8-405 0,-8 7 179 16</inkml:trace>
  <inkml:trace contextRef="#ctx0" brushRef="#br0" timeOffset="-6445.35">28392 3401 11 0,'0'0'222'0,"0"0"-24"0,0 0-17 0,0 0-23 15,0 0-15-15,0 0-15 0,0 0-10 0,0 0-12 0,0 0-8 16,3 17-3-16,-3-17-6 0,0 0-1 0,6 17-2 0,-3-13-5 15,-3-4-3-15,5 14-2 0,-2-8 0 0,-3-6-8 16,15 11-5-16,-8-7 0 0,3 2 0 0,-4 2-7 16,3-7 0-16,2 5-5 0,-2-1-1 0,3 1-7 15,0-1-4-15,-3-4-7 0,4 0 1 0,2 2-2 0,3 1-5 16,-6-3-1-16,-2 1 3 0,2-2-6 0,-12 0-2 16,21-3 0-1,-11 2-1-15,-10 1-2 0,21-7-2 0,-13 4-3 16,-1-4 1-16,1 0-2 0,-8 7 0 0,12-7-2 0,-6-1-1 15,0-5 1-15,-3 5-4 0,-3 8 1 16,6-16-3-16,-6 8 2 0,0 8-2 0,3-17 0 16,-3 17-2-16,-3-17-2 0,3 17 1 0,-9-14-3 0,9 7 4 15,-8 0-1-15,8 7 1 0,-13-10-2 0,5 5-1 16,8 5-2-16,-13-6 1 0,13 6-4 0,-17-7 4 0,7 7 2 16,10 0-2-16,-19 0-2 0,5 0 0 0,14 0 1 0,-19 7 3 15,8-1-1-15,-1-1-2 0,3-2 2 0,1 5-1 16,-6-1 1-16,8 1 2 0,-1 1-6 15,-2-2 4-15,1 0 0 0,5 1 3 0,3-8-4 0,-6 16 2 16,6-6 2-16,0-10-3 0,0 14 1 0,6-5 4 16,-6-9-3-1,14 11 5-15,-5-6-5 0,1-1 4 0,6 2-1 0,-4 0-1 16,3-1-2-16,2-3 4 0,-7-1-1 0,-10-1-2 16,21 0 0-16,-9-1-1 0,0-1-2 0,1-3-10 15,-2 2 4-15,-2-4-1 0,6 1-1 16,-3-1-3-16,-3-4-4 0,1 3 3 0,2-2 1 0,-5 0 3 0,2-1 2 15,-1 3-1-15,1 3 0 0,-5-3 1 0,-4 8 1 16,12-9-1-16,-12 9-1 0,6-8-2 0,-6 8 2 0,0 0-2 16,0 0-2-16,8-5 1 0,-8 5 3 0,0 0 2 15,0 0-6-15,0 0 3 0,0 0 4 0,7 22-3 16,-7-11 3-16,0-11 2 0,3 18 1 0,-2-5 2 16,2 4-3-16,0-5-1 0,-1 1 5 0,4-3-15 15,-2 5-14-15,-1-7-8 0,2 5-25 0,1 1-11 16,-3-4-7-16,3-5-35 15,-6-5 3-15,6 9-40 0,-6-9-174 0,0 0-353 16,0 0 156-16</inkml:trace>
  <inkml:trace contextRef="#ctx0" brushRef="#br0" timeOffset="-6028.82">28937 2741 187 0,'0'0'190'0,"0"0"-18"0,0 0-14 15,0 0-15-15,0 0-13 0,0 0-6 0,0 0-8 16,0 0-5-16,26 6 1 0,-26-6-4 0,15 11-4 15,-9-5 3-15,6 5-3 0,0 0-6 0,0-2-7 16,2 6-4-16,-5-1-6 0,2 4-7 0,1 3-1 16,-1-2-3-1,2 4 0-15,-5 1-6 0,1 1-2 0,-2-1-3 0,-4 1 0 16,2 5-8-16,1-3-3 0,0-1-7 0,-4 3 1 16,-2-2-2-16,5 1-4 0,-2 7-7 0,0-7-2 15,-3 1-1-15,3-1-1 0,0-1-5 0,-3-1 0 16,1-3 1-16,-1 4-3 0,-1-2-4 0,2-7 3 15,-1 0-16-15,2-3-16 0,-1 1-16 0,-1-3-18 16,0-13-23-16,-1 23-27 0,1-14-4 0,0-9-15 0,0 12-17 0,0-12-10 16,0 0-7-16,1 10-47 0,-1-10-153 0,0 0-382 15,0 0 169-15</inkml:trace>
  <inkml:trace contextRef="#ctx0" brushRef="#br0" timeOffset="-5681.15">29248 3383 140 0,'0'0'177'0,"0"0"-10"16,18 6-8-16,-18-6-12 0,9 5-10 0,-9-5-7 15,11 10-8-15,-7-7-9 0,2 5-3 0,-6-8-12 16,16 7-4-16,-11-1-1 0,4-2-7 0,-3 2-3 16,3-1-4-16,-2-1-2 0,4 2-7 0,-11-6-7 15,16 6-6-15,-8-3 2 0,-8-3-9 0,19-2-2 0,-19 2-3 0,19 0-5 16,-19 0-6-16,21-2-1 0,-10 1-3 0,2-9-1 15,-1 2-4-15,-3 7-2 0,3-8-4 0,-5 2 2 16,2-3-4-16,0-2 0 0,-1-1-3 0,-2 2-3 16,-3-3-3-16,-2 4-2 0,2-1-6 0,-6-3 5 15,0 3-4-15,3 11 1 0,-10-23-4 0,7 15-1 16,-5 1 0-16,-2 1 0 0,4-3 0 0,-5 5 3 0,11 4-6 0,-19-7-7 16,9 6-11-16,10 1-13 0,-27 0 1 0,18 3-8 15,-2 0-10-15,11-3-8 0,-15 11-10 0,8-4-13 16,1 0-12-16,2 3-13 0,4-10-23 0,-2 18-60 15,2-8-101-15,0-10-317 0,11 19 140 0</inkml:trace>
  <inkml:trace contextRef="#ctx0" brushRef="#br0" timeOffset="-5327.01">29660 3562 187 0,'0'0'225'0,"0"0"-18"0,0 0-21 15,0 0-20-15,0 0-17 0,4 6-16 0,-4-6-15 0,0 0-11 0,0 0-13 16,3 10-11-16,-3-10-6 0,0 0-7 0,-1 18-6 0,1-18-5 16,-2 10-7-16,2-10-4 0,-3 19-2 0,6-6-6 15,-3-3-3-15,2 3-4 0,-4 2-1 0,4-2 4 16,-2 2-8-16,0 1-2 0,1-1-1 0,2 1-1 16,-1 0-3-16,-2 1 0 0,0 6-2 0,6 0-3 0,-5-2-7 15,1 2 5-15,2-1-1 0,-1-4-2 16,2 2 2-16,1 5-2 15,-6-8-1-15,4 1-3 0,-2 0 2 0,1 0 1 16,0 1-11-16,-3-3 7 0,1 0-5 0,-2 1 5 16,1-2-1-16,-3-1-1 0,-2 3 1 0,-1-6 3 15,0-4-5-15,-1 1 6 0,-7 1-4 0,-3-2 1 16,-9-1 2-16,1-2-2 0,-4-1 0 0,-3-3 0 16,-7-6-8-16,9 4-6 0,0-3-3 0,-7-9-7 0,0 0-6 15,10 0-2-15,1 4-16 0,0-4-8 0,3 1-4 0,1-2-18 16,7-1-17-16,2 1-22 0,10-3-36 0,-2 0-181 15,1-3-355-15,7 4 157 0</inkml:trace>
  <inkml:trace contextRef="#ctx0" brushRef="#br0" timeOffset="-4794.52">29954 3252 215 0,'0'0'216'0,"0"0"-17"0,0 0-13 16,-35-1-18-16,35 1-12 0,0 0-13 0,-16 11-8 15,9-6-9-15,7-5-12 0,-12 12-10 0,4-6-8 16,-1 1-7-16,2 0-6 0,1 3-8 0,1-2-10 0,-1-1-3 0,2 1-7 16,4-8-4-16,-8 16-2 0,7-6-5 0,1-10-5 15,-4 16-2-15,4-16-2 0,1 13 0 0,-1-13 6 16,4 13-1-16,-4-13 7 0,8 11-2 0,-1-4 0 16,1-5-5-16,4 5-3 0,1-5-3 0,-1 1-3 15,0-3-2-15,-12 0-5 0,27 0 0 0,-12 0-3 16,0 0-1-16,-3-3 2 15,0 2-5-15,0-5 0 0,1-1-2 0,0-3-1 16,-4 5 0-16,3-5-3 0,-3 5 7 0,2-6-3 16,-8 2 2-16,4 2 3 0,-1 1-5 0,-1-3-2 15,-5 9 0-15,5-16-2 0,-5 16-3 0,-1-17-1 16,1 17-3-16,-12-13 0 0,5 6 0 0,-7-4 1 16,4 6-2-16,-2-1-2 0,-2 1 0 0,4 1 3 15,-3-1-2-15,-4 1 2 0,7 4-2 0,-5-3 0 0,15 3-9 0,-27-3-3 16,12 3-17-16,3 0-11 0,2 3-9 0,10-3-12 15,-23 4-24-15,14-1-15 0,2 2-8 0,7-5-7 16,-12 9-12-16,12-9-31 0,-6 11-23 0,6-11-203 16,0 0-413-16,0 0 182 0</inkml:trace>
  <inkml:trace contextRef="#ctx0" brushRef="#br0" timeOffset="-4208.92">30248 3373 183 0,'0'0'216'0,"0"0"-20"0,0 0-18 0,10 3-22 0,-10-3-12 15,0 0-12-15,12 4-14 0,-12-4-13 0,0 0-12 0,0 0-7 16,10 6-14-16,-5 1 1 0,-5-7-3 0,4 11-12 16,1-4-3-16,-5-7-6 0,3 14-4 0,1-8-2 15,-4-6-3-15,2 16-1 0,-1-5-5 0,2-3-3 16,-1 3-3-16,-2-11-4 15,1 18-5-15,-1-7-1 0,0-11 3 0,0 15-2 0,0-15-4 0,0 14 1 0,0-14 0 16,0 12-2-16,0-12 3 0,0 0 16 0,0 0 11 0,0 10 18 16,0-10 8-16,0 0 12 0,0 0-3 0,0 0-2 15,0 0-8-15,0 0-7 0,0 0-3 0,0 0-2 16,0 0-10-16,0 0-3 0,12-31 0 0,-10 24-2 16,2-3-5-16,-4 10-3 0,8-20-4 0,-2 8-4 15,0 1 1-15,-1-2-3 0,3-1-5 0,-2 6-1 16,3-3-2-16,-3 6-2 15,0-6-2-15,3 4 0 0,-2 0-4 0,4 2 0 16,-11 5-5-16,20-9 4 0,-8 6-7 0,-1-1-5 16,-1 0-4-16,2 1 3 0,-12 3-4 0,21-3 3 15,-12 0 0-15,-9 3 1 0,19 0-3 0,-19 0 2 16,17 0 3-16,-8-1 3 0,-9 1-6 0,15 1 5 16,-15-1-1-16,16 0-2 0,-16 0 3 0,11 3-2 15,-11-3 1-15,13 0-2 0,-13 0-1 0,12 3 2 0,-12-3 1 0,0 0 2 16,15 4-5-1,-15-4 2-15,9 7-3 0,-9-7 5 0,9 7-1 16,-3-2 1-16,-2 3 2 0,-4-8-1 0,5 14-1 16,-1-5 1-16,-2 0-1 0,2 1 2 0,-4-10 1 15,6 19 1-15,-4-13-5 0,2 3 7 0,-4-9-2 16,4 16 1-16,-1-10 0 0,-3-6-2 0,6 15 3 0,-4-9-3 16,-2-6-15-16,1 11-21 0,-1-11-18 0,0 0-28 15,5 10-16-15,-5-10-24 0,0 0-27 0,0 0-28 16,0 0-71-16,0 0-169 0,0 0-448 0,0 0 198 15</inkml:trace>
  <inkml:trace contextRef="#ctx0" brushRef="#br0" timeOffset="-3992.76">30622 3100 239 0,'0'0'227'15,"6"-17"-20"-15,-6 17-18 0,4-8-21 0,-4 8-16 16,9-6-17-16,-9 6-16 0,9-7-18 0,-9 7-25 0,0 0-24 0,15-3-17 16,-15 3-20-16,11-1-16 0,-11 1-21 0,13 0-26 15,-13 0-17-15,16-3-17 0,-16 3-64 0,17 0-80 16,-17 0-243-16,18-4 108 0</inkml:trace>
  <inkml:trace contextRef="#ctx0" brushRef="#br0" timeOffset="-3723.13">30926 3014 63 0,'0'0'186'16,"0"0"-13"-16,0 17-4 0,0-17-6 0,-1 14 1 15,1-4-7-15,0-10-9 0,0 21-6 0,0-11-6 0,0 6-10 0,0-2-8 16,0 2-10-16,3-1-8 0,-3 2-7 15,3 3-8-15,-3-7-5 0,3 3-5 0,1 7-7 0,-2-7-7 16,2 0-3-16,1 8-5 0,-1-9-3 0,-3-1-4 16,2 4-4-16,0-2-4 0,-1 2-3 0,1-5-5 15,0 2 1-15,0 0-4 0,0-4-3 0,1 1 0 16,-1 3-11-16,2-7-16 16,-4 1-22-16,4 1-29 0,-2 0-29 0,1-1-31 15,-4-9-39-15,8 11-59 0,-8-11-162 0,6 5-405 16,-6-5 179-16</inkml:trace>
  <inkml:trace contextRef="#ctx0" brushRef="#br0" timeOffset="-2958.97">30849 3352 271 0,'0'0'263'0,"0"0"-17"0,0 0-19 15,0 0-16-15,10-20-12 0,-4 13-9 16,-6 7-13-16,13-8-10 0,-4 1-19 0,3 0-12 16,-3 1-9-16,3 1-15 0,3-4-13 0,2 4-7 15,-4-5-9-15,0-1-8 0,1 1-7 0,-1 2-8 16,2-6-7-16,-1 4-8 0,2-3-3 0,-3 0-11 16,1-2-8-16,-4 1-6 0,7-4-8 0,-2-2-2 15,-7 9-4-15,9-9-3 0,-4 5-4 0,-4 1 0 16,2-1-1-16,-1 1 1 0,2 1-1 0,-4-2 3 15,3 2-2-15,-3 0 5 0,2 1-3 0,-4 2 2 0,-1 3-4 0,4-2 1 16,-5 0 0-16,2 2 1 0,-6 7-2 0,11-10 5 16,-11 10-3-16,6-9 0 0,-6 9 0 0,4-7 0 15,-4 7 4-15,0 0-7 0,6-6-2 0,-6 6 1 16,0 0-2-16,0 0 0 0,0 0 2 0,0 0 1 16,0 0-2-16,9 19 3 0,-9-19-2 0,0 17 1 15,0-6 0-15,0-11 0 0,-4 27 0 0,5-9 1 0,-2-1 1 0,-1 1 0 16,-2 3 2-16,2 3 0 0,-1-6-1 0,0 6 1 15,2 2-1-15,-4-1 2 0,1-2 2 16,2 1 2-16,-1-1-4 0,3-4 2 0,-3 4 1 0,3 0-1 16,-1-6 2-16,1 1-1 0,0-1-2 0,0-3 3 15,0 1 1-15,1-2 1 0,-1 4-3 0,0-9 3 16,0-8-5 0,3 16 4-16,-3-16-2 0,0 10 2 0,0-10 0 0,2 9 6 15,-2-9 1-15,0 0 13 0,0 0 5 16,0 0 5-16,0 0-2 0,3 11-4 0,-3-11 0 0,0 0-4 15,0 0-3-15,0 0-7 0,28-19 2 16,-21 12-2-16,-1 2-3 0,3-6-2 0,0-1 0 0,0 1-5 16,0-2-10-16,5 2 1 0,-4-3 0 0,3 2 4 15,1-3-12-15,-4 4 1 0,4 1 0 0,-1-1 1 0,-2 0 5 16,1 4-2-16,-5-3-2 0,0 4 1 0,1 1-1 0,-8 5 3 16,13-7-2-16,-13 7 2 0,6-7 1 0,-6 7-6 15,6-6 3-15,-6 6 1 0,0 0-4 16,0 0 0-16,0 0-1 0,0 0 3 0,0 0-2 15,0 0 2-15,0 0-1 0,0 0 5 0,9 20 1 0,-9-20-1 16,-3 21 0 0,0-13 4-16,3-8-1 0,-1 28 1 0,-1-15 2 15,1 1 2-15,-2 0-1 0,3-4 1 0,-3 1 0 16,-2 0 2-16,4 6-2 0,1-3 1 0,1-4-5 0,-1-10-24 16,-1 19-23-16,1-19-25 0,-2 17-26 0,2-17-15 15,-3 13-20-15,3-13-25 0,-1 11-15 16,1-11-49-16,0 0-138 0,0 0-391 0,0 0 174 0</inkml:trace>
  <inkml:trace contextRef="#ctx0" brushRef="#br0" timeOffset="-2288.31">31621 3303 101 0,'0'0'234'0,"0"0"-18"0,0 0-21 0,0 0-23 16,0 0-17-16,0 0-15 0,0 0-12 0,0 0-5 0,0 0 1 15,0 0-5-15,0 0-5 0,0 0-6 16,0 0-6-16,-6 36-6 0,6-36-5 0,-1 13-8 16,-2-3-3-16,3-10-6 0,-2 19-8 0,1-10-5 0,1 2-3 15,0 4-5-15,0-15-7 0,-3 19-1 0,3-11-4 16,0-8-6 0,0 17-4-16,-2-8-1 0,2-9-1 0,0 0 0 15,0 19-6-15,0-19-4 0,0 0 4 0,0 10-1 0,0-10-1 16,0 0 5-16,0 0 12 0,0 0 0 15,0 0-3-15,0 0-2 0,0 0-8 0,0 0-1 16,0 0-5-16,0 0-2 0,24-18-1 0,-19 8-9 16,5 2-2-16,-1-1-9 0,-2-2-6 0,4 0-7 15,1 0 0-15,-5 6-2 0,5-10 2 0,-3 2 0 0,3 6 0 0,-3-4 3 16,-2 1 0-16,2 3 8 0,-1 0-5 0,-2 3 2 16,-6 4 0-16,9-9 1 0,-9 9 3 0,6-5-5 15,-6 5 0-15,0 0-5 0,7-7 4 0,-7 7-4 16,0 0 2-16,0 0 1 0,0 0 4 15,0 0 0-15,0 0-2 16,0 0 2-16,0 0 1 0,0 0 0 0,0 0 2 0,-4 31 0 16,4-31 3-16,-5 12-2 0,5-12-1 0,-6 13 3 15,6-13 3-15,-3 11-2 0,0-4-1 0,3-7 3 16,0 0 1-16,-6 18 1 0,6-18-4 0,0 10 2 16,0-10 0-16,0 0 0 0,0 0 2 0,2 14 1 15,-2-14 8-15,0 0 8 0,0 0 8 0,0 0 0 16,0 0-1-16,0 0-1 0,0 0-6 0,19-1-5 15,-19 1 1-15,0 0-4 0,24-10 0 0,-13 5-3 0,2 0-1 0,0-3-2 16,1 2-6-16,1-2 3 0,0 2-6 0,-2 0-2 16,0-2 0-16,1-2-4 0,-2 2 2 0,-3 4 0 15,3-2 1-15,-5-1 0 0,2 3-2 0,-9 4-1 16,18-7 3-16,-11 5-3 0,-7 2 2 0,12-4-4 16,-12 4 2-16,0 0 1 0,18 7-2 0,-18-7 0 15,3 15-1-15,2-6 2 16,-4 4 1-16,-1-2 2 0,0 7 1 0,0 0 1 15,-1 5 1-15,1 1 1 0,-3 1 2 0,3 2 0 16,-2 6 0-16,1-3-15 0,-1 0-41 0,-2 7-42 16,4 0-58-16,-2 3-103 0,2-16-160 0,0 0-451 15,0 1 199-15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4:31.5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17450 6312 29 0,'0'0'96'0,"0"0"-8"0,0 0-5 15,0 0-14-15,0 0-1 0,0 0-8 0,0 0-4 16,0 0-3-16,0 0-5 16,0 0-6-16,0 0 5 0,0 0-8 0,0 0-1 15,0 0 2-15,0 0-4 0,0 0-5 0,0 0 6 16,0 0-10-16,0 0 9 0,0 0-15 0,0 0 12 16,0 0-9-16,0 0 4 0,0 0 0 0,0 0-3 15,0 0-7-15,0 0 0 0,0 0 0 0,0 0-2 16,0 0-9-16,0 0 6 0,0 0 1 0,0 0-6 15,0 0 2-15,0 0 7 0,0 0 3 16,0 0-5-16,0 0 0 0,0 0 4 0,0 0 2 0,0 0-1 0,0 0 0 16,0 0-2-16,0 0 1 0,0 0-1 0,0 0 0 15,0 0 5-15,0 0-1 0,0 0-3 0,0 0 2 16,0 0 2-16,0 0-5 0,0 0 0 0,0 0-12 16,0 0 13-16,0 0-1 0,0 0 3 0,0 0-11 0,0 0 7 15,0 0 0-15,0 0 3 16,0 0-5-16,0 0 1 0,0 0 2 0,0 0-5 15,0 0 0-15,0 0-7 0,0 0 3 0,0 0 2 16,0 0-2-16,0 0 7 0,0 0-7 0,0 0-1 16,0 0-1-16,0 0 3 0,0 0 3 0,0 0-3 15,0 0 1-15,0 0-7 0,0 0 9 0,0 0-3 0,0 0 3 16,0 0-2-16,0 0-6 0,0 0-2 16,0 0 5-16,0 0-5 0,0 0 6 0,0 0-7 0,0 0-2 0,0 0 8 15,0 0-2-15,0 0 1 0,0 0-2 0,0 0-2 16,0 0 5-16,0 0-2 0,0 0 5 0,0 0-2 15,0 0 3-15,0 0-2 0,0 0 4 0,0 0-3 16,0 0-3-16,0 0 3 0,0 0 0 0,0 0-2 0,0 0 1 16,0 0-6-16,0 0 3 0,0 0-3 15,0 0 1-15,0 0 3 16,0 0-3-16,0 0 1 0,0 0-4 0,0 0-1 0,0 0 1 16,0 0-3-16,0 0 6 0,0 0-5 15,0 0-1-15,0 0 1 0,0 0-1 0,0 0 4 16,0 0-2-16,0 0 3 0,0 0 1 0,0 0 3 0,-10 20 5 15,10-20-1-15,0 0 3 0,0 0 0 0,0 0-4 16,0 0-1-16,0 0-1 0,0 0 0 0,0 0-3 16,0 0 1-16,0 0 0 0,0 0 3 0,0 0-3 0,0 0 3 0,0 0 0 15,0 0-5-15,0 0-4 0,0 0 7 0,0 0 4 16,0 0-3-16,0 0 0 0,0 0 1 0,0 0-1 16,0 0 1-16,0 0-1 0,0 0-3 0,0 0 1 15,0 0-2-15,0 0 2 0,0 0-3 0,0 0 2 16,0 0 0-16,0 0 1 0,0 0-4 0,0 0 0 15,0 0-3-15,0 0 5 0,0 0-4 0,0 0 5 0,0 0-4 0,0 0 1 16,0 0-2-16,0 0 2 0,0 0-3 16,0 0 2-16,0 0-4 0,0 0 1 0,0 0 1 0,0 0 0 15,0 0 1-15,0 0 1 0,0 0 1 0,0 0-9 16,0 0 9-16,0 0-3 0,0 0 2 0,0 0-3 16,0 0-1-16,0 0 3 0,0 0 1 0,0 0-2 15,0 0-1-15,0 0 2 16,0 0-1-16,0 0 4 0,0 0-2 0,0 0 0 15,0 0-4-15,0 0 2 0,0 0-1 0,0 0-3 16,0 0 5-16,0 0 1 0,0 0-2 0,0 0 2 16,0 0-2-16,0 0-2 0,0 0-5 0,0 0 8 15,0 0 2-15,0 0 0 0,0 0-3 0,0 0 2 0,0 0-2 16,0 0 3-16,0 0-3 0,0 0 3 0,0 0-3 16,0 0 2-16,0 0-7 0,0 0 7 0,0 0-3 0,0 0 3 0,0 0-6 15,0 0 8 1,0 0-4-16,0 0 0 0,0 0 0 0,0 0 3 15,0 0-3-15,0 0 0 0,0 0-2 0,0 0 1 16,0 0 1-16,0 0 1 0,0 0-2 0,0 0 1 16,0 0 3-16,0 0 0 0,0 0-4 0,0 0 2 15,0 0 0-15,0 0 1 0,0 0 0 0,0 0-4 16,0 0-8-16,0 0-12 0,0 0-5 0,0 0-9 0,0 0-7 16,0 0-18-16,-8 8-19 0,8-8-21 15,0 0-35-15,-15 3-61 0,3-3-123 0,12 0-346 16,-25 0 153-16</inkml:trace>
  <inkml:trace contextRef="#ctx0" brushRef="#br0" timeOffset="-4263.3">17936 5486 37 0,'8'-7'186'16,"-8"7"2"-16,0 0-12 0,0 0-7 0,0 0-10 15,0 0-2-15,7-8-5 0,-7 8-7 0,0 0-8 16,0 0-7-16,0 0-9 0,0 0-11 0,0 0-7 0,0 0-12 0,0 0-9 16,0 0-5-16,-16-16-9 0,16 16-3 0,0 0-11 15,-18 0 2-15,18 0-6 0,-20 0 1 0,20 0-7 16,-20 4-1-16,5-3-5 0,1 2-3 0,-2 2-1 15,1-2 1-15,1 3-4 0,0 1-6 0,-3 0 0 16,2-1 0-16,0 2-2 0,-1-1-1 0,2 0-6 16,1 0 5-16,1 2-6 15,3-3 0-15,0 1 3 0,0-1-6 0,0 1 1 16,2-1 1-16,1 1-6 0,6-7 2 0,-12 14-2 16,9-4-2-16,-1-2 2 0,4-8 1 0,-6 18-5 15,4-10 4-15,2-8 1 0,0 22-5 0,-1-13 2 16,2 4 3-16,1-4-6 0,2 3 5 0,-1-4 0 15,3 4-3-15,-2-1 4 0,5 3-3 0,2-3 5 16,-4 0 3-16,5-5 0 0,-1 4 5 0,1 0-1 0,1-3 5 0,2 2-2 16,4-3 5-16,5 1 0 0,-4 0 4 0,-4-2-2 15,2-3 0-15,1 2-2 0,1-1-1 0,1 0-6 16,-7 0-1-16,6-2 1 0,-1 2-5 0,-4-2 2 16,2 0 0-16,-3-1-1 0,0-1-1 0,-2-3 5 15,-12 4-10-15,21 0 12 0,-21 0-1 0,13-1 4 16,-13 1 1-16,0 0-3 15,18 0-2-15,-18 0 4 0,10 0-7 0,-10 0 3 16,0 0-7-16,12-3-1 0,-12 3 2 0,0 0-2 16,0 0 1-16,0 0-14 0,0 0-15 0,0 0-13 15,0 0-19-15,0 0-23 0,14 3-31 0,-14-3-27 16,0 0-34-16,0 0-25 0,0 0-31 0,0 0-66 0,0 0-160 16,0 0-483-16,0 0 214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4:14.6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15296 3781 118 0,'0'0'179'0,"0"0"-6"0,0 0-7 0,6-10-7 16,-6 10-10-16,0 0-14 0,0 0-12 0,0 0-8 0,0 0-12 16,0 0-9-16,0 0-14 0,0 0-9 0,0 0-2 0,0 0-8 15,0 0-8-15,0 0-4 0,0 0 0 0,0 0-1 16,0 0-1-16,0 0-10 0,-6 36 8 0,5-27-7 15,1-9 0-15,0 17-2 0,0-17-5 0,1 15 3 16,-1-15-7-16,0 16 0 0,5-10 1 0,-5-6-3 16,4 15-2-1,1-10 5-15,-1 2-2 0,-4-7 4 0,8 9-2 16,-1-3 1-16,-7-6-1 0,12 7 0 0,-4-5-4 0,1 1 0 16,-9-3-5-16,19 0 0 0,-19 0-3 0,25-5 0 15,-13 2-1-15,2-1 0 0,-1-4-4 0,2 4 1 16,-2-4-3-16,2 1 2 0,-3-3-4 0,-1 1 0 15,2-2 0-15,-4 4-1 0,3-3-2 0,0-2 2 16,-5 2-1-16,-1 2-5 0,-1-3 3 0,1 5-1 0,1-8-1 0,-1 4 0 0,0 5 1 16,-6 5 3-16,6-16-4 0,-4 9 0 15,-2 7 2-15,4-15-5 0,-4 15 4 0,-1-16-3 16,1 16 0-16,0-14 2 0,0 14-5 0,-5-14 3 0,5 14-2 16,-7-10 2-16,1 2-2 0,6 8 6 0,-12-6-3 15,4 1 2-15,8 5-1 0,-16-5 2 0,4 4-3 16,12 1 5-16,-25-4-3 0,10 4 2 0,-2-3 1 0,4 3 0 15,-2 0-1-15,15 0 1 0,-31 3 0 0,16-3-2 16,3 4 2-16,-5-3-4 0,1 0 0 0,3 0 1 16,2 3-2-16,-1 0 4 0,12-4-4 0,-19 3-8 15,13 0-16-15,6-3-7 0,-14 8-13 0,9-5-5 16,5-3-6-16,-8 9-7 0,8-9-17 0,0 0-15 16,0 12-21-16,0-12-43 15,0 0-211-15,15 10-398 0,-3-6 177 0</inkml:trace>
  <inkml:trace contextRef="#ctx0" brushRef="#br0" timeOffset="864.44">15883 3700 243 0,'0'0'230'0,"0"0"-16"0,0 0-18 0,0 0-15 16,0 0-19-16,0 0-17 0,0 0-18 0,0 0-9 15,0 0-10-15,0 0-12 0,0 0-11 0,0 0-7 16,-18 12-7-16,18-12-2 0,-6 10-7 0,6-10-4 0,-6 10-7 0,6-10-2 16,-8 14-8-16,5-6-4 0,3-8 0 0,-3 17-3 15,3-17-4-15,2 17-1 0,-2-17 1 0,4 19 0 16,-2-11-3-16,2 1-1 0,1 0 4 0,-1-3 2 15,2 3-2-15,2-2 1 0,-1 0-3 0,1-1-1 16,5 1 0-16,-3-2-1 0,-1 0-4 0,3-2 0 16,2 1-1-16,1 0-2 15,1-4-2-15,-1 1 2 0,-2-1-5 0,2-1-2 16,3-2 4-16,-4 0 1 0,1-1 0 0,1 0 6 16,-3-1-3-16,1-2-1 0,-4 1-3 0,4-3-1 15,-2 0 0-15,-1 0 1 0,1-2-2 0,-3-2 0 0,2 2-7 16,-4 0 4-16,1-4-4 0,-2 3 1 0,0-1-1 0,-3-2 2 15,1 4-4-15,-2 0 2 0,-2 11-3 0,-2-20 0 16,2 13-2-16,0 7-5 16,-4-18 3-16,-2 10-6 0,6 8-8 0,-11-13-13 0,2 10-9 0,9 3-11 15,-16-7-7-15,5 4-11 0,-2 2-15 0,13 1-8 0,-24 0-19 16,8 1-27-16,1 2-5 0,0 0-20 0,-1 1-51 16,5-2-148-16,-1-1-388 0,0 3 173 15</inkml:trace>
  <inkml:trace contextRef="#ctx0" brushRef="#br0" timeOffset="-516.53">14921 3756 176 0,'0'0'184'0,"0"0"-4"0,0 0-8 0,0 0-10 0,0 0-10 0,0 0-6 16,0 0-6-16,-2-16-9 0,2 16-5 0,0 0-6 15,0 0-13-15,6-8-5 0,-6 8-5 0,6-7-8 16,-6 7-5-16,6-7-14 0,-6 7 3 0,7-10-7 15,-7 10-5-15,9-10-8 0,-3 2-3 0,2 1-6 16,-2 1-2-16,0-1-8 0,4-1-1 0,-1 2-2 16,-1-3-5-1,2-2-2-15,-2 5 0 0,-1-3-1 0,2 3-2 0,1-5-3 16,-1 3 0-16,-1-2-1 0,2 3-2 0,-2 1-4 16,-1 1-3-16,1-1 2 0,-2-4-2 0,1 5 1 15,-7 5 4-15,9-10-5 0,-9 10 3 0,4-7 0 16,-4 7-5-16,9-6 0 0,-9 6 2 0,0 0-4 15,0 0 1-15,0 0-4 0,5-11 0 0,-5 11-2 16,0 0-2-16,0 0-1 0,0 0 2 0,0 0-2 0,0 0 1 0,0 0-2 16,0 0 3-16,0 0-4 0,0 0 4 0,0 0 1 15,0 0-1-15,-18 31-1 0,15-20 0 0,-3-1-1 16,3 3 5-16,-3 1-3 0,0-2 3 0,0 1-3 16,3 1 5-16,-1 2-3 0,-1-1 3 0,4 0-3 15,-2 2 3-15,0-2-2 0,1 5 2 0,1-7-2 0,-4 5 4 16,5-7 0-16,0 2-3 0,-1 0 0 0,1-13-2 0,1 23 1 15,-1-13 2-15,0-10-1 0,2 18 1 0,-2-9-1 16,4 0-1-16,-2-1 0 0,-2-8 3 0,4 14-12 16,-4-14-15-16,6 12-13 0,-3-6-7 0,-3-6-13 15,9 10-14-15,-9-10-22 0,11 5-10 0,-11-5-14 16,13 7-20-16,-13-7-12 0,18-4-48 0,-18 4-139 0,18-5-360 16,-9-2 159-1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52.4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-177 565 166 0,'0'0'190'0,"0"0"-9"0,0 0-20 0,0 0-10 16,0 0-11-16,0 0-8 0,0 0-9 0,0 0-3 15,0 0-6-15,0 0-9 0,0 0-5 0,0 0-9 16,0 0 4-16,0 0-8 0,39 4-5 0,-28-4-9 15,3 2 0-15,1-2-5 0,3 1-3 0,-3 2-3 16,0-3 0-16,4 1-3 0,0-2-6 0,1 2 0 16,8-2-4-16,-1 1-3 0,3-3-2 0,-3 6-3 15,1-2-7-15,-3 0 0 0,-5 1-4 0,6-2 0 0,-5 0-9 0,-1 0-1 16,-2 1-5-16,-2 1 2 16,3 2 0-16,-4-4-3 0,2 0-1 0,-2 1-1 15,-15-1-2-15,21 0-11 0,-14 0-2 0,-7 0-9 16,18-5-7-16,-18 5-9 0,12-2-10 0,-12 2-12 15,0 0-16-15,10-5-13 0,-10 5-11 0,0 0-18 16,0 0-30-16,-3-17-8 0,3 17-54 0,0 0-147 16,-10-18-373-16,8 9 165 0</inkml:trace>
  <inkml:trace contextRef="#ctx0" brushRef="#br0" timeOffset="300.98">-195 77 31 0,'-2'-8'225'0,"2"8"-9"0,0 0-17 0,0 0-16 16,0-13-17-16,0 13-12 0,0 0-12 16,0 0-11-16,6-15-11 0,-6 15-10 0,8-6-8 15,-8 6-6-15,18-7-9 0,-6 6-3 0,1 0-5 0,2-1-1 0,3-1-6 0,9 3-5 16,0 3-7 0,-4-3-7-16,9 0-6 0,-5 3-5 0,4 2-1 15,-1 1-8-15,-5-3-16 0,0 4-19 16,-5-3-31-16,-4 0-31 0,2 3-40 0,-3-4-27 0,1 4-76 15,-7-3-142-15,3 0-379 0,-3 2 168 0</inkml:trace>
  <inkml:trace contextRef="#ctx0" brushRef="#br0" timeOffset="-395.53">0 0 109 0,'0'0'247'0,"0"0"-15"0,0 0-18 0,0 0-19 15,0 0-16-15,0 0-15 0,0 0-18 0,0 0-18 16,0 0-11-16,0 0-14 0,0 0-7 0,0 0-5 15,0 0-4-15,0 0 0 0,0 0 1 0,0 0-3 16,0 0-6-16,8 38-1 0,-7-24-1 0,4-3-6 16,-2 3-5-16,1-1-6 0,-2 4-2 0,2-4-10 15,-1 5-1-15,0-2-5 0,3 1 0 0,-3 0-6 16,1-2-4-16,2 1-3 0,-6-1-2 0,2 1-1 16,1-1 0-16,0 0-4 0,-2-2-2 0,1 1-3 0,1 1 0 15,-2-2-2-15,1 0-1 0,-2 0 0 16,1 2 1-16,-1-3-5 0,3 3-1 0,-1-2 2 0,-2-13-5 15,1 24-19-15,-1-17-16 0,0-7-15 0,-1 21-17 16,1-11-21-16,0-10-22 0,-2 18-26 16,2-18-22-16,0 14-11 0,0-14-48 0,-4 13-189 0,4-13-431 15,-3 8 191-15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48.93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12253-454 101 0,'7'-8'221'0,"-7"8"-14"15,0 0-11-15,8-10-14 0,-8 10-10 0,7-5-3 0,-7 5-8 16,0 0-11-16,6-7-8 0,-6 7-8 0,0 0-13 16,0 0-8-16,0 0-14 0,0 0-10 0,0 0-15 15,0 0-5-15,0 0-6 0,0 0-4 0,0 0-7 16,0 0 5-16,0 0 4 0,-6 33 6 0,2-20 4 16,-5 2-2-16,3 0-6 0,2 8-1 15,-2-5-6-15,1-2-1 0,-1 6 5 0,3-4 0 0,0 6-4 0,2-7-5 0,-2 1-4 16,3-1 1-16,-3 2-3 15,3-2-5-15,0 0-5 0,3-3-2 0,-3 0-4 16,0-3 1-16,1 0 3 0,-1-11-10 0,2 20-6 16,-2-10 2-16,0-10-5 0,1 14 1 0,2-7-13 15,-3-7-14-15,2 12-21 0,-2-12-15 0,1 12-22 0,-1-12-17 16,5 11-21-16,-5-11-23 0,0 0-33 16,9 3-38-16,-9-3-57 0,0 0-188 0,19-14-484 15,-13 7 216-15</inkml:trace>
  <inkml:trace contextRef="#ctx0" brushRef="#br0" timeOffset="330.34">12559-402 64 0,'0'0'253'15,"0"0"-25"-15,0 0-8 0,0 0-11 0,1-10-21 16,-1 10-13-16,0 0-11 0,0 0-20 0,0 0-13 0,0 0-17 15,0 0-8-15,0 0-10 0,0 0-3 16,0 0 5-16,0 0-2 0,0 0-6 0,0 0-4 16,-7 41 1-16,5-34-1 0,1 4-1 0,-2 3-6 0,3 0 1 0,0 2-14 0,4 1-1 0,-2-1 5 31,-1 1 0-31,4 1-3 0,1-1-12 0,1 0 2 16,-1 0-9-16,0-1 1 0,2 0-8 0,-1-2-4 0,-1-1-1 15,1 1-3-15,1-3-4 0,-2 0 2 0,0-4-10 16,0 0-1-16,0 3 0 0,-3-3-14 0,-3-7-13 15,9 13-12-15,-6-6-15 0,-3-7-17 0,4 11-19 16,-4-11-20-16,6 10-23 0,-6-10-21 0,2 8-22 16,-2-8-29-16,0 0-35 0,0 0-233 0,0 0-490 15,0 0 217-15</inkml:trace>
  <inkml:trace contextRef="#ctx0" brushRef="#br0" timeOffset="640.85">12195-261 145 0,'0'0'237'0,"0"0"-20"0,-6-5-25 16,6 5-18-16,0 0-16 0,0 0-15 0,0 0-14 16,0 0-12-16,39 0-5 0,-24 0-10 0,4 0-6 0,-1 5-9 15,3-3-6-15,4-1-7 0,2 1-11 16,0 2-5-16,0 1-6 0,1-4-7 0,2 4-18 16,-3 0-25-16,-8 0-24 0,0-2-22 0,-2 2-38 15,2-3-37-15,-1 2-70 0,-6-4-121 0,3 1-334 0,0 1 148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9:00.8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15674 10035 157 0,'0'0'152'0,"0"0"-13"0,0 0-7 16,0 0-10-16,0 0-13 0,0 0-6 0,0 0-7 0,0 0-8 15,0 0-6 1,0 0-6-16,0 0 1 0,0 0-5 0,0 0-2 16,0 0-4-16,0 0 0 0,0 0-5 0,0 0 1 0,0 0-4 15,0 0 1-15,0 0 1 0,0 0-7 16,0 0 2-16,0 0-1 0,0 0-8 0,0 0 3 0,0 0-3 0,0 0-1 0,0 0-7 15,0 0 6-15,0 0 0 0,0 0-4 0,0 0 0 16,0 0 5-16,0 0-6 0,0 0-5 0,9-8-1 16,-9 8-2-16,0 0-5 0,0 0 1 0,10-6-4 15,-10 6 0-15,8-7-1 0,-8 7 0 0,7-8 0 16,-7 8-3-16,12-11-2 0,-6 6 1 0,1-3 0 16,1 2 0-16,4-3-7 0,-2 1-1 0,1-2 7 15,-4 4 0-15,1-1-5 0,2-2-4 0,-2 1 3 0,0 1-16 16,3 1 2-16,-4-1 3 0,1 0-4 15,2 1 0-15,-2-3 3 0,-2 3-1 0,-6 6 3 0,9-10 0 0,-3 6 2 16,-6 4 3-16,9-11-1 0,-9 11 2 0,5-6 2 16,-5 6 0-16,8-8-1 0,-8 8-3 0,9-6 0 0,-9 6-1 15,0 0 3-15,0 0-1 0,7-7-3 0,-7 7 1 16,0 0 0-16,8-6 3 0,-8 6-3 16,0 0 2-16,0 0-2 0,0 0 3 0,0 0 0 0,7-9 0 15,-7 9 0-15,0 0 3 16,0 0 5-16,0 0-5 0,0 0 1 15,0 0 1-15,0 0-1 0,0 0 0 0,0 0 0 0,0 0 7 16,5-9-4-16,-5 9 1 0,0 0-2 0,0 0 3 16,0 0-2-16,0 0 1 0,0 0-2 0,0 0 1 15,0 0 1-15,0 0 2 0,0 0-3 0,0 0-3 16,0 0 5-16,0 0-2 0,0 0 0 0,0 0 1 16,0 0-3-16,0 0 2 0,0 0-6 0,0 0 5 0,0 0-6 0,0 0 0 15,0 0-1-15,0 0 1 0,0 0-2 0,0 0 6 16,0 0-11-16,0 0 3 0,0 0 0 0,0 0-3 15,0 0 3-15,0 0-4 0,0 0-1 0,0 0 4 16,0 0-1-16,0 0-1 0,0 0-1 0,0 0 3 16,0 0-2-16,0 0 1 0,0 0 0 0,-18 24 5 15,18-24 1-15,-6 7 2 16,6-7-1-16,-6 11 1 0,6-11 1 0,-6 8 2 16,6-8-3-16,-6 7 3 0,6-7 2 0,-3 12 0 0,3-12-2 15,-7 12 2-15,7-12 3 0,-6 10 1 16,6-10-1-16,-6 12-3 0,6-12-1 0,-5 11-3 15,5-11-2-15,-4 9 3 0,4-9-2 0,-5 11 1 16,5-11-1-16,-1 11-4 0,1-11 4 0,-6 14 0 0,6-14 3 16,-5 11-4-16,5-11 1 0,-1 11 1 0,-4-4-4 0,5-7-1 15,-3 13-1-15,3-13 4 0,-4 11 4 0,4-11-6 16,-3 15 4-16,-2-6-5 0,5-9 1 0,-4 11 1 0,4-11 4 16,-5 13-6-16,5-13-2 0,-6 11 5 0,6-11-2 15,-7 7 1-15,7-7 0 0,-4 13 2 0,4-13-1 16,-6 12-2-16,6-12 7 0,-6 10-2 0,6-10 3 15,-8 7-10-15,8-7 0 16,-4 11 0-16,4-11 8 0,-8 9 1 0,5-3-4 16,3-6 0-16,0 0-2 0,-6 16-1 0,6-16 3 15,-6 9-3-15,6-9-1 0,-4 8-2 0,4-8 0 16,-2 11 4-16,2-11-3 0,0 0 0 0,-3 10 3 16,3-10-4-16,0 0 3 0,-6 14-5 0,6-14 6 15,0 0-8-15,-4 10 3 0,4-10 0 0,0 0 0 16,-3 9-1-16,3-9 1 0,-5 9 2 0,5-9-1 0,0 0 4 0,0 0-6 15,-1 11 5-15,1-11 1 0,0 0 0 0,0 0 10 16,-4 11-6-16,4-11 0 0,0 0 4 0,0 0-6 16,0 0-2-16,0 0 0 0,-2 12-1 0,2-12 3 15,0 0 4-15,0 0-6 0,0 0 2 0,0 0 2 16,0 0-5-16,0 0 10 0,0 0-12 0,0 0 4 0,0 0 0 16,0 0-6-16,0 0 2 0,0 0 2 0,0 0 2 0,0 0-2 15,0 0-6-15,0 0-6 0,0 0-14 0,0 0-19 0,0 0-20 16,0 0-25-16,0 0-25 0,0 0-41 0,0 0-44 15,0 0-55-15,0 0-66 0,0 0-219 0,0 0-579 16,0 0 256-16</inkml:trace>
  <inkml:trace contextRef="#ctx0" brushRef="#br0" timeOffset="3793.45">13247 10094 22 0,'0'0'107'0,"0"0"-11"0,0 0-6 16,0 0-9-16,0 0-26 0,0 0-11 0,0 0-26 15,0 0-36-15,0 0-65 0,0 0-89 0,0 0 40 16</inkml:trace>
  <inkml:trace contextRef="#ctx0" brushRef="#br0" timeOffset="4711.64">13206 10139 8 0,'0'0'190'0,"0"0"-6"15,0 0-11-15,0 0-10 0,0 0-6 0,-11 2-6 16,11-2-7-16,0 0-7 0,0 0-5 0,0 0-9 0,0 0-8 0,0 0-11 16,0 0-6-16,0 0-9 0,0 0-2 0,0 0-10 15,0 0-2-15,0 0-3 0,-15-9-6 16,15 9-10-16,0 0-1 0,0 0-5 0,0 0-5 0,0 0-3 15,2-17-6-15,-2 17-3 0,0 0-4 0,0 0-3 16,10-17-4-16,-4 10-7 0,-6 7 5 0,9-7-4 16,-9 7 1-1,13-7-7-15,-7-2 0 0,2 3 1 0,-1 0 0 0,-1-1-6 0,5 0 5 0,-4 1 1 0,1 1 2 16,-8 5 0-16,13-10 3 0,-5 6 2 0,-1-2-3 16,-7 6-1-16,12-6-4 0,-12 6 5 0,9-7-3 15,-9 7 2-15,12-5-1 0,-12 5 0 0,7-3 3 16,-7 3-4-16,0 0 2 0,12-4-6 0,-12 4 4 15,0 0-4-15,14 0 0 0,-14 0-2 0,0 0 2 16,0 0 0-16,0 0-3 0,10 9 5 16,-10-9 4-16,0 0 0 0,3 12 3 0,-3-12 3 15,-1 15 1-15,1-15 0 0,-6 16 2 0,4-6-2 0,2-10 3 16,-9 18-4-16,5-6-1 0,1 0 3 0,-5 0-2 16,2 1 0-16,0-2-3 0,-3 2-1 0,5 0-1 15,-5-2-1-15,-2-2 0 0,4 4-4 0,-2-1 2 16,-3 0-3-16,3 0-1 15,-1-1 1-15,-4 1 3 0,2-2-3 0,2 1-1 16,-2 0-1-16,0 0 0 0,-1-1-3 0,1 0 4 16,3 0-7-16,0-3 3 0,-3 1-1 0,6-2-1 15,-2 1 3-15,-2-3-5 0,4 3 0 0,6-7 0 16,-9 10 2-16,9-10 3 0,-9 7-1 0,9-7-2 16,0 0-1-16,0 0 6 0,-10 4-4 0,10-4 0 0,0 0 3 15,0 0 3-15,0 0-6 0,0 0-3 0,0 0 1 0,0 0 1 16,0 0-1-16,0 0 4 0,0 0-6 0,0 0 2 15,0 0 1-15,0 0 0 0,0 0-2 0,27-21-2 16,-27 21 0-16,12-5 1 0,-12 5 0 0,13-7 3 16,-13 7-5-16,9-6 4 0,-9 6-5 0,10-5-1 0,-10 5 4 15,14-5 0-15,-14 5 0 0,12-1 2 16,-12 1-3-16,10 0 3 0,-10 0-3 0,14 0 4 0,-14 0-2 0,16 1 0 0,-16-1 1 16,10 3-4-16,-10-3 7 0,12 2-4 15,-12-2 6 1,14 2 2-16,-14-2 1 0,12 3-2 0,-12-3 1 0,9 4 5 15,-9-4-2-15,13 2 1 0,-13-2-2 0,10 4 5 16,-10-4-9-16,0 0-4 0,20 0 4 0,-20 0-11 16,16 3 4-16,-16-3-7 0,12 2-14 0,-12-2-9 0,12 0-15 15,-12 0-8-15,9 3-17 0,-9-3-16 0,0 0-19 16,14 2-12-16,-14-2-20 0,0 0-16 0,0 0-13 16,0 0-22-16,0 0-5 0,13-7-29 0,-13 7-139 15,0 0-391-15,4-8 174 0</inkml:trace>
  <inkml:trace contextRef="#ctx0" brushRef="#br0" timeOffset="5190.59">13465 10234 81 0,'0'0'173'16,"7"-10"-5"-16,-5 2 9 0,-2 8-4 0,7-10 3 15,-7 10-4-15,5-9-4 0,-5 9-3 0,0 0-7 16,6-9-5-16,-6 9-10 0,0 0-9 0,0 0-10 0,0 0-12 16,0 0-10-16,6-7-7 0,-6 7-4 0,0 0-4 15,0 0-3-15,0 0 4 0,0 0-4 0,0 0-2 16,0 0-9-16,-6 35-5 15,1-27-6-15,5-8 0 0,-3 20-8 16,0-12-6-16,3-8-2 0,-1 19-5 0,1-8-1 16,0-11-8-16,1 18 1 0,2-11-6 0,-3-7 1 0,2 14 0 15,2-7-4-15,-4-7-4 0,6 10-1 0,-1-4 6 16,-5-6-9-16,12 7 10 0,-2-2-14 0,-1-3-2 16,-9-2 4-16,18 1-6 0,-8-1 1 0,-10 0 1 15,24-3-3-15,-12 2-2 0,-1-1 1 0,-11 2-3 0,22-9 5 0,-13 3-5 16,0 1 0-16,0 0 0 0,-9 5 3 0,13-11-3 15,-5 5 2-15,-2-2-4 0,0 1 1 0,-6 7-6 16,4-14 3-16,1 8-1 0,-5 6 0 0,4-15 3 16,-2 6-3-16,-2 9 4 0,1-13-4 0,-1 13 2 15,-1-15-1-15,1 15 3 0,-6-16 4 0,1 7-8 0,5 9 0 16,-7-11 3 0,7 11 2-16,-8-13-3 0,2 6-1 0,6 7-1 15,-13-7 0-15,7 2 4 0,6 5-4 0,-13-6 2 16,13 6 1-16,-14-7-2 0,14 7 4 0,-15-2-8 15,15 2 3-15,0 0-1 0,-24 5 1 0,17-3 5 16,7-2-7-16,-15 4 5 0,9 1-1 0,6-5-3 16,-12 9-13-16,6-4-10 0,2 1-11 0,4-6-12 0,-11 13-9 15,8-5-12-15,-1 0-17 0,4-8-12 16,-6 15-12-16,6-15-22 0,-2 13-27 0,2-13-30 0,6 13-24 16,-3-6-221-16,-3-7-472 0,12 9 209 0</inkml:trace>
  <inkml:trace contextRef="#ctx0" brushRef="#br0" timeOffset="5613.87">13848 10209 213 0,'0'0'245'15,"0"0"-12"-15,0 0-14 0,3-11-17 0,-3 11-11 16,0 0-19-16,0 0-16 15,0 0-7-15,0 0-5 0,0 0-3 0,0 0-3 16,0 0-1-16,0 0-11 0,0 0-10 0,0 0-4 16,0 0-2-16,-9 36-9 0,6-26-7 0,3-10-5 15,0 11-4-15,0-11-6 0,3 15-6 0,-1-7-8 16,-2-8-6-16,4 16 3 0,-1-8-2 0,2-1-13 16,-5-7-1-16,7 12-5 0,-1-6 1 0,-6-6-7 15,12 5-2-15,-4-2-5 0,-8-3-2 0,19 3-4 0,-9-3 1 0,-10 0-4 16,26-5-4-16,-13 4 6 0,1-3-6 0,-2 0 0 15,2 0 0-15,-2-5-5 0,2 1 0 0,-2 1 1 16,-3-4 2-16,3 2 2 0,-3-4-11 0,0-2 8 16,-5 1-4-16,0 1 0 0,2 1 1 0,-3-4 4 15,2 4-1-15,-5-3 7 0,-2 1-4 0,-2 2-6 0,1-2 4 16,-3-1-5 0,-1 5 2-16,-2-1-3 0,1 5 10 0,-1-5-11 15,-1 9-1-15,10 2-13 0,-20-8-17 0,20 8-28 0,-19 3-31 16,9-1-46-16,-2 3-51 0,0 6-61 0,4-5-84 15,1-2-208-15,-1 4-577 0,2-1 255 0</inkml:trace>
  <inkml:trace contextRef="#ctx0" brushRef="#br0" timeOffset="14719.04">11487 10182 49 0,'0'0'97'0,"0"0"-7"0,-16-1-9 0,16 1-5 16,0 0-11-16,0 0-5 0,0 0-7 0,-16 1-11 15,16-1 6-15,0 0-10 0,-12 0 0 0,12 0-10 16,0 0-11-16,-12 1-6 0,12-1 4 0,0 0-10 16,0 0-19-16,-14 5-12 0,14-5-15 0,0 0-11 15,-10 2-11-15,10-2-41 0,0 0-110 0,-9 5 48 16</inkml:trace>
  <inkml:trace contextRef="#ctx0" brushRef="#br0" timeOffset="15837.06">11408 10212 163 0,'0'0'197'0,"-7"4"-8"0,7-4-9 16,0 0-6-16,0 0-6 0,-10 5-7 0,10-5-9 15,0 0-4-15,-12 8-9 0,12-8-4 0,-3 5-11 0,3-5-4 16,0 0-11-16,-12 7-4 0,12-7-7 0,-8 7-11 16,8-7-5-16,-6 10-9 0,6-10-7 0,-6 7-2 15,6-7-5-15,-7 7-8 0,7-7-5 0,0 0-6 16,-2 11-3-1,2-11-4-15,0 0 0 0,0 0-5 0,-3 11-1 0,3-11-4 16,0 0 1-16,0 0-3 0,0 0-2 0,6 13-1 16,-6-13 1-16,11 2-3 0,-11-2-1 0,0 0-1 15,19 4-5-15,-11-4 1 0,-8 0 1 0,16 4-6 16,-6-4 6-16,2 1-2 0,-12-1-4 0,20 0 3 16,-11 2-2-16,-9-2-3 0,19 0-1 0,-11 4 2 15,-8-4 1-15,14 3-2 0,-14-3-2 0,12 1 0 0,-12-1 1 0,14 7-3 16,-14-7 0-16,12 3 1 0,-6 2 0 0,-6-5-2 15,9 5 8-15,-9-5-7 0,0 0 3 0,12 7-2 16,-12-7-1-16,7 8-1 0,-7-8 2 0,6 10-5 16,-6-10 9-16,6 7-5 0,-6-7 0 0,0 0 3 0,1 14 2 15,-1-14 5-15,-1 12 1 0,1-12 8 0,-4 14 0 16,4-14 1 0,-3 13 2-16,0-3 0 0,3-10 10 0,-9 12-3 0,4-6 15 15,5-6-9-15,-10 13-4 0,2-8 2 0,8-5-2 16,-12 9-4-16,6-4 0 0,-1 1-1 0,7-6-4 15,-14 5 1-15,7-3-5 0,7-2 4 0,-12 4-1 16,12-4-7-16,-12 3 2 0,12-3-2 0,-12 4-1 16,12-4-2-16,0 0 0 0,-10 2-3 0,10-2-13 15,0 0-11-15,0 0-9 0,0 0-10 0,0 0-13 0,-20-3-12 0,20 3-7 16,0 0-20-16,-10-6-18 0,10 6-18 0,0 0-17 16,0-16-16-16,0 16-18 0,0 0-11 0,12-20-14 15,-6 14-19-15,0 0-164 0,1-1-416 0,-1-2 185 16</inkml:trace>
  <inkml:trace contextRef="#ctx0" brushRef="#br0" timeOffset="15277.27">11350 10234 92 0,'0'0'119'0,"0"0"3"0,0 0-6 0,0 0-1 0,0 0-6 0,0 0 0 16,0 0-9-16,0 0 1 0,0 0-12 0,0 0 0 15,0 0-5-15,0 0-3 0,0 0-1 0,0 0-8 16,0 0-5-16,0 0-3 0,0 0-5 0,0 0-6 16,0 0-1-16,0 0-3 0,0 0-2 0,0 0-2 15,0 0-4-15,0 0-1 0,0 0-8 0,0 0-4 0,0 0 2 16,0 0-4-1,0 0-1-15,0 0-2 0,0 0-6 0,26-17 2 16,-26 17-4-16,0 0-1 0,0 0 1 0,0 0-1 16,0 0 5-16,0 0-2 0,0 0 2 0,0 0 2 15,0 0-3-15,0 0 0 0,0 0 4 0,0 0 0 16,0 0 1-16,0 0-1 0,0 0 0 0,0 0 2 0,0 0-2 16,0 0-1-16,0 0 0 0,0 0-1 0,0 0-1 15,0 0-4-15,0 0 2 0,0 0-2 0,0 0 4 0,0 0 0 0,0 0 0 16,0 0 1-16,15 0 0 0,-15 0-2 0,16-3 4 15,-7 1-2-15,-9 2 0 0,18-4 2 0,-9 2-2 16,0-1 5-16,-9 3-2 0,22-6-2 0,-15 2 1 16,5 1-3-16,-3 1 0 0,-9 2 1 0,14-5-6 15,-7 3 0-15,-7 2-3 0,14-6-2 0,-14 6 0 16,13-3-1-16,-13 3 1 0,0 0-1 0,12-5 2 0,-12 5-6 0,0 0 3 16,9-1 2-16,-9 1-6 0,0 0-2 0,0 0-4 15,9-7-1-15,-9 7-8 0,0 0-1 0,0 0-7 16,0 0-4-16,0 0-6 0,0 0-12 0,0 0-11 15,0 0-11-15,0 0-20 0,0 0-18 0,0 0-24 0,0 0-22 16,0 0-4-16,0 0-22 0,0 0-174 16,0 0-376-16,0 0 167 15</inkml:trace>
  <inkml:trace contextRef="#ctx0" brushRef="#br0" timeOffset="16308.36">11644 10290 180 0,'0'0'184'0,"0"0"-8"0,6-7-10 0,-6 7-11 15,0 0-13-15,0 0-5 0,0 0-4 0,0 0-7 0,0 0-4 16,0 0 9-1,0 0 2-15,0 0-4 0,0 0-8 0,0 0-7 16,0 0 1-16,-9 34-2 0,9-34-5 0,-6 14-6 16,5-7-7-16,1-7-7 0,-3 18-11 0,1-11-7 0,2-7-6 15,-1 17-2-15,1-8-2 0,0-9-1 16,0 16-8-16,0-16-3 0,3 14 1 0,-3-14-12 0,4 13 0 16,-4-13-4-16,6 11 2 0,-3-6-4 0,-3-5-4 15,12 5 0-15,-12-5-3 0,12 4-1 0,-5 0-6 0,-7-4 0 0,15 0-1 16,-15 0-4-16,20-6 2 0,-20 6-4 0,16-5 2 15,-10-2-3-15,3 1 0 0,0 1-1 0,1 1-3 16,-4-4 1-16,2 3 1 0,-1-4-4 0,1 1 5 16,-4 0 0-16,-4 8-7 0,6-15 4 0,-6 15-4 15,2-16 0-15,-1 8 0 0,-1 8 1 0,-1-16 1 16,1 16-1-16,-12-18-5 16,9 10 2-16,-3 1 3 0,-2-1-2 0,-1 3-2 15,9 5 5-15,-13-13-3 0,5 7 1 0,8 6 0 16,-13-9-4-16,4 6 1 0,9 3-2 0,-16-3 0 15,16 3 1-15,-17-1 0 0,17 1 0 0,-21 0 1 16,11 1 3-16,10-1-4 0,-16 10 4 0,5-6-7 16,2-1-11-16,2 4-7 0,-2-1-14 0,1 2-16 15,1-4-14-15,1 2-12 0,6-6-14 0,-9 14-21 0,4-7-21 0,5-7-25 16,0 11-28-16,0-11-39 16,0 0-194-16,6 16-456 0,-6-16 202 0</inkml:trace>
  <inkml:trace contextRef="#ctx0" brushRef="#br0" timeOffset="16723.17">11832 10332 42 0,'0'0'228'0,"0"0"-14"0,0 0-17 15,0 0-14-15,0 0-12 0,0 0-9 0,0 0-5 0,0 0-3 16,0 0-1-16,0 0-3 15,0 0-6-15,0 0-10 0,0 0-8 0,0 26-4 16,0-26-4-16,0 15-6 0,0-15-6 16,-3 11-13-16,3-11 4 0,0 0-15 0,-2 20-7 0,7-15-7 15,-5-5-6-15,3 15 0 0,1-10-6 0,-4-5 0 0,6 11-6 16,2-7-3-16,-8-4 0 0,13 6-5 0,-13-6-4 0,17 1-9 16,-5-1 0-16,1 0 0 0,-13 0-4 0,27-3-1 15,-11-1-1 1,-1 0-2-16,-1 1-6 0,1-2 2 0,-4-3-3 15,3 3 3-15,-1-5-8 0,-5 5 6 0,-1-5-4 16,2 3 1-16,-1 0 1 0,-2-4 5 0,-2 5 3 16,1-4 2-16,-1 1-1 0,-4 9 10 0,0-19-13 0,0 19 3 15,-4-18 0-15,4 18-8 0,-6-13-1 0,0 6 1 16,6 7-4-16,-11-11-2 0,2 7-4 0,9 4 3 16,-15-2-3-16,15 2-16 0,-19 0-16 0,19 0-19 15,-19 2-25-15,8 2-27 0,2-1-34 0,0 3-36 16,-4 3-49-16,5-3-56 0,-4 1-235 0,3-1-552 15,0-1 245-15</inkml:trace>
  <inkml:trace contextRef="#ctx0" brushRef="#br0" timeOffset="19777.65">9255 10143 115 0,'0'-11'202'0,"0"11"-10"16,0 0-12-16,0 0-10 0,0 0-10 0,0 0-11 15,0 0-11-15,3-11-13 0,-3 11-1 0,0 0-5 16,0 0-6-16,0 0-2 0,0 0-13 0,0 0 3 0,0 0-2 16,0 0-5-16,0 0-3 0,0 0-6 0,0 0-3 15,9-6-9-15,-9 6-5 0,0 0 2 16,0 0-5-16,4-11-5 0,-4 11 1 0,0 0-8 0,3-14 0 15,-3 14-4-15,3-6 1 0,-3 6-4 0,8-7 0 0,-8 7-5 16,7-14 0-16,-7 14 1 0,2-10 1 0,-2 10-3 0,7-8 0 16,-7 8-2-16,5-9 0 0,-5 9-5 0,0 0-5 15,6-9 9-15,-6 9-4 0,1-9 4 0,-1 9-4 16,0 0 1-16,0 0-7 0,0 0 0 0,0 0-7 16,3-11 2-16,-3 11-6 0,0 0-1 0,0 0-1 15,0 0 1-15,0 0-3 16,0 0-2-16,0 0 5 0,0 0 4 0,0 0 1 15,-3 35 4-15,-3-22 7 0,3-6 5 0,0 8 8 16,-4-2 7-16,5 1-1 0,-2 3-5 0,-2-2 8 16,1 2 2-16,-1-2-6 0,2 5 3 0,-1-5-5 15,1-1 7-15,-2 1 1 0,0 0-3 0,1 3-3 16,2-5-5-16,0 2-1 0,2-1-3 0,2-3-3 16,-2-1 0-16,1-10-5 0,-4 21 0 0,2-11-11 0,1 0 6 0,1-10-9 15,-2 13 4-15,2-13-13 0,-3 12 10 0,3-12-20 16,0 12-19-16,0-12-29 0,0 0-16 0,3 10-23 0,-3-10-20 15,0 0-13-15,9 8-17 0,-9-8-19 0,0 0-22 16,0 0-26-16,18-2-26 0,-18 2-13 0,13-9-46 16,-5 4-254-16,-1 1-590 0,1-3 261 0</inkml:trace>
  <inkml:trace contextRef="#ctx0" brushRef="#br0" timeOffset="20285.46">9386 10321 225 0,'9'-7'222'0,"-9"7"-8"0,0 0-3 16,0 0-9-16,0 0-9 0,0 0-6 0,9-7-15 0,-9 7-6 16,0 0-16-16,0 0-3 0,0 0-13 0,0 0-10 0,0 0-9 15,0 0-1-15,0 0-3 0,0 0-2 0,0 0-4 16,0 0-4-16,0 0-9 0,10 18-2 0,-10-18 1 16,0 13-11-16,0-13 1 0,3 13-12 0,-3-13 1 0,0 12-5 15,0-12-9-15,2 12 1 0,-2-12-9 0,1 12 2 16,-1-12-1-16,0 0-7 0,5 13-5 0,-5-13 2 15,6 8 0-15,-6-8-2 0,1 8 2 0,-1-8-7 0,0 0-4 0,9 10-1 16,-9-10 6-16,14 0-9 0,-14 0-1 16,22-2-2-16,-22 2-3 0,19-4-1 0,-10 4 5 0,3-4-10 15,-12 4-1-15,20-5-5 0,-11 2 7 0,1 0-12 16,-1-2 5-16,0 2 6 0,0-4-6 0,-9 7 0 16,15-8-2-16,-9 1 0 0,-6 7 4 0,10-11-8 15,-5 6 6-15,-5 5-14 16,4-14 8-16,-4 14 3 0,6-12-2 0,-6 12 5 15,2-12-2-15,-2 12-1 0,0 0 0 0,-5-18-6 16,5 18-5-16,-1-9 8 0,1 9-1 0,-14-9 0 0,10 3 0 16,4 6 2-16,-9-7 2 0,9 7 0 0,-12-7 0 15,4 5 1-15,8 2 1 0,-14-4-4 16,14 4-1-16,-17-1 5 0,17 1 1 0,-16 0-1 0,16 0-7 16,-18 3-1-16,18-3 4 0,-20 2 1 0,13 0 3 0,7-2-5 15,-18 6 3-15,11-1-2 0,-2-3 5 0,9-2-10 0,-15 9 4 16,4-3-2-16,4-2-7 0,-5 0 0 15,12-4-9-15,-13 10-11 0,7-4-8 0,6-6-13 0,-11 8-10 16,11-8-12-16,-6 8-19 0,6-8-10 0,-6 12-15 16,6-12-24-16,-3 11-22 0,3-11-20 0,0 0-20 15,0 0-43-15,9 13-254 16,-9-13-540-16,14 6 239 0</inkml:trace>
  <inkml:trace contextRef="#ctx0" brushRef="#br0" timeOffset="20864.48">9704 10387 161 0,'0'0'252'0,"0"0"-12"0,0 0-15 16,0 0-13-16,0 0-9 0,0 0-9 0,0 0-9 0,0 0-10 15,0 0-4-15,-24 18-9 0,24-18-12 0,0 0-7 0,0 0-7 16,0 0-11-16,3 15-2 0,-3-15-9 0,6 8 0 16,-6-8-13-16,4 9-1 0,-4-9-8 0,9 11-13 0,-6-4-2 15,-3-7-4-15,11 8-8 0,-7-3-2 16,-4-5-8-16,12 10-4 0,-7-6-10 0,-5-4-1 0,13 7-4 16,-6-3-2-16,-7-4 0 0,15 2-6 0,-4 2 1 31,-11-4-4-31,16 0-3 0,-16 0 2 0,20 0-6 0,-20 0 4 0,19-5-5 15,-9 4-4-15,-10 1 2 0,18-5-7 0,-10 2 0 16,2-1 0-16,-10 4 0 0,15-6 0 0,-15 6 0 16,12-7-6-16,-6 2 2 0,-6 5 2 0,9-8-9 15,-9 8 9-15,9-9-6 0,-9 9 4 0,6-9 2 16,-6 9-2-16,3-9 2 0,-3 9-5 0,0 0 3 16,0-17-4-16,0 17-3 0,0 0 1 0,-8-11 3 0,8 11 3 0,-7-10-4 15,7 10 3-15,-10-6-2 0,10 6 4 0,-11-7 3 16,11 7-8-16,-12-8 3 0,5 5-1 0,7 3 2 15,-15-7 3-15,15 7-6 0,-11-4 5 0,11 4-5 16,-12-4 1-16,12 4 1 0,-13-3 2 0,13 3-3 0,0 0 1 16,-13-5-1-16,13 5-1 0,-12-1-3 0,12 1 5 15,0 0-5 1,-17 1 4-16,17-1-4 0,0 0 5 0,-16 2-12 0,16-2-13 16,-9 4-4-16,9-4-17 0,-9 7-12 15,9-7-14-15,-9 7-18 0,9-7-20 0,-9 6-23 0,9-6-19 16,-4 11-16-16,4-11-23 0,-3 9-27 0,3-9-32 15,0 0-233-15,0 15-519 0,0-15 230 0</inkml:trace>
  <inkml:trace contextRef="#ctx0" brushRef="#br0" timeOffset="21287.6">10062 10493 137 0,'0'0'221'0,"0"0"-10"0,0 0-5 15,0 0 1-15,0 0-4 0,0 0-1 0,-8 23-5 16,8-23-5-16,-6 8-8 0,6-8-7 0,-4 11 0 16,-2-5-7-16,6-6-11 0,-6 13-13 0,6-13-8 15,-5 12-10-15,2-4-5 0,3-8-14 0,-3 12-6 0,3-12-8 16,-4 12-1-16,4-12-4 0,0 0-12 0,6 18-1 0,-2-13-6 15,-4-5-10-15,14 8 0 0,-7-5-9 0,2 0 1 16,3-2-14-16,3-1-4 0,3 3-2 0,-2-2-2 0,2-2-3 16,2-2 3-16,-1 2-11 0,2-2-3 15,-2 2-1-15,-1-5 4 0,3 2-11 0,-5 1 2 0,2-1-5 16,-3-2 10-16,-1-1-10 0,-1 3 2 0,-2-1-3 16,1-4-1-16,-5 2 8 0,0 3-2 0,1-7-10 0,-2 5 6 0,-6 6-5 15,4-18 0-15,-2 11 5 0,-2 7-2 0,-2-18-2 16,2 18 4-16,-6-18-5 0,0 12 0 15,0-3-4-15,-1 1 3 0,-3 5 1 0,10 3-7 0,-21-11-2 16,6 7-29-16,3 2-23 0,-6-1-19 0,3 3-24 16,-4 2-38-16,4-1-39 0,-11 5-45 0,11-2-56 15,-4-1-284-15,-6 3-610 16,2 2 270-16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40:16.99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13488-2144 36 0,'0'0'123'0,"0"0"-5"0,0 0-8 16,0 0-2-16,0 0-12 0,0 0-16 0,0 0 4 16,0 0-11-16,0 0 1 0,0 0-7 0,0 0-3 0,0 0-5 0,0 0 1 15,-21 4-6-15,21-4-4 0,0 0-8 0,0 0-6 16,0 0 1-16,0 0-7 0,0 0 1 0,0 0-2 15,0 0-1-15,-12-3 0 0,12 3 2 0,0 0-2 16,0 0-2-16,0 0 1 0,0 0 8 0,0 0 0 16,0 0 1-16,0 0 1 0,0 0 2 0,0 0-9 15,0 0 2-15,0 0-2 16,0 0 2-16,0 0-4 0,0 0-3 0,0 0 3 16,0 0-7-16,0 0-2 0,0 0-2 0,0 0 0 15,0 0-6-15,0 0 3 0,0 0 0 0,0 0 5 16,0 0 0-16,0 0 0 0,0 0-3 0,0 0 1 15,0 0-2-15,24 18 1 0,-24-18-1 0,7 5-1 16,-7-5 2-16,8 5-2 0,-8-5-1 0,9 6-6 16,-9-6 4-16,9 5-2 0,-9-5-1 0,7 6-1 0,-7-6 6 0,8 7-5 15,-8-7-1-15,7 3 1 0,-1 3 0 0,-6-6-3 16,9 9 11-16,-9-9 0 0,12 3 0 0,-12-3 0 16,12 6-3-16,-5-1 2 0,-7-5 0 0,14 10 0 15,-7-8 2-15,1 3-3 0,-8-5-2 0,13 6-1 0,-4-3 1 16,-9-3-2-16,13 6-5 0,-13-6 4 0,9 6-5 0,-9-6-2 31,11 5 4-31,-11-5 0 0,9 5-2 0,-9-5 3 16,7 4-2-16,-7-4-3 0,8 5 1 0,-8-5-3 15,0 0 3-15,12 9-1 0,-12-9 1 0,6 6-4 0,-6-6 5 16,0 0-1-16,9 9-8 0,-9-9 5 16,7 9 0-16,-7-9 0 0,9 9 3 0,-3-7-3 15,-6-2-1-15,4 10 4 0,-4-10-2 0,11 10-2 0,-5-8-3 16,-6-2 5-16,7 8-3 0,-7-8 2 0,9 8 4 0,-1-4-2 15,-8-4-1-15,10 11 1 0,-4-5 0 0,-6-6-2 0,12 7 3 16,-7-2-3-16,-5-5 2 0,8 8 0 16,-8-8 0-16,8 5-2 0,-8-5-1 0,9 6 0 15,-9-6 1-15,10 7-2 0,-10-7 3 0,11 6-1 0,-11-6-6 16,10 7 7-16,-10-7-2 0,8 5 3 0,-8-5-2 16,12 7 0-16,-6-1 1 0,-6-6 2 0,8 5 1 0,-8-5-1 15,9 6 1-15,-9-6-5 0,11 4 2 0,-11-4 0 0,12 7 0 16,-12-7-1-16,7 6 3 0,-7-6-3 15,8 4 4-15,-8-4 0 0,7 7-3 0,1-4 2 16,-8-3 2-16,7 7 1 0,-7-7 0 0,12 10-3 0,-6-6-1 16,1 1 1-16,1-2 0 0,-8-3 2 0,12 10-4 15,-5-7 0 1,-7-3 5-16,18 7 0 0,-12-4-3 0,3 2 0 0,-9-5-1 16,14 7 2-16,-14-7-1 0,11 6-3 0,-11-6 3 15,9 5-4-15,-4 1 1 0,-5-6 0 0,9 3 3 16,-9-3-6-16,10 9 2 0,-4-3 0 0,-6-6 1 15,9 3 3-15,-9-3-4 0,6 7-1 0,-6-7 3 16,8 8-2-16,-8-8 3 0,7 6-4 0,-7-6 3 16,0 0 0-16,11 7-1 0,-11-7 1 0,5 7 1 15,-5-7 0-15,8 7-4 0,-8-7 0 16,4 7 4-16,-4-7-3 0,5 6 1 0,-5-6 0 0,0 0 3 16,4 10-2-16,-4-10-1 0,0 0 2 0,8 7-1 15,-8-7-1-15,7 8-1 0,-7-8-1 0,6 5 4 16,-6-5-3-16,0 0 1 0,11 10 2 0,-11-10-2 15,4 8 2-15,-4-8-1 0,6 7-7 0,-6-7 9 16,9 5-3-16,-9-5 0 0,8 6-1 0,-8-6 6 16,7 8-5-16,-7-8 2 0,7 5-2 0,-7-5 0 15,9 5-6-15,-9-5 8 0,9 8-4 0,-9-8 3 16,9 9 1-16,-9-9 1 0,11 4-2 0,-11-4-2 16,7 7 3-16,-7-7 0 0,8 6-3 0,-8-6 3 15,9 5-2-15,-9-5 1 0,0 0 1 0,10 7-4 16,-10-7 1-16,6 6 2 0,-6-6 1 0,0 0-3 0,7 7 1 0,-7-7 2 15,6 7-1-15,-6-7-1 0,8 8 1 0,-8-8-1 16,6 7 3-16,-6-7-3 0,9 6 0 0,-9-6 0 16,7 7 0-16,-7-7-1 0,11 8 2 0,-11-8-1 15,10 6 0-15,-4-2 1 0,-6-4-1 0,11 6-1 0,-11-6 0 16,8 7 2-16,-8-7 3 0,11 7-8 0,-11-7 3 16,7 5-1-1,-7-5 4-15,8 6-3 0,-8-6-1 0,9 7 3 0,-9-7-3 16,9 10 4-16,-9-10-2 0,7 7 1 15,-1 0-3-15,-6-7 3 0,8 6-1 0,-1-1 0 16,-7-5 1-16,8 9-2 0,-3-1 2 0,-5-8 0 0,8 8-3 16,-8-8 2-16,7 4 2 0,-7-4-1 0,8 10 1 15,-8-10-7-15,6 5 4 0,-6-5 2 0,10 5-1 16,-10-5 3-16,8 4-4 0,-8-4 3 0,6 7-3 0,-6-7 5 0,7 8-3 16,-7-8-6-16,6 7 6 0,-6-7 2 0,0 0-5 15,9 8 2-15,-3-3 0 0,-6-5 1 16,6 7 0-16,-6-7 3 0,9 7-5 0,-5-1 2 0,-4-6-2 15,11 6 2-15,-11-6 0 0,10 8 1 0,-4-4-3 16,-6-4 2-16,12 7-3 0,-6-1 1 0,2-1 2 16,-8-5-2-16,13 10 0 0,-7-8 2 0,-6-2-4 0,12 7 7 0,-5-6-2 15,-7-1-5-15,9 7 2 0,-9-7 0 0,12 8 3 16,-9-2-5-16,-3-6 3 0,11 7-2 0,-11-7-3 16,9 7 7-16,-3-3 0 0,-6-4-2 0,10 6-1 15,-10-6 0-15,7 7 2 0,-7-7-1 0,9 5-1 16,-9-5 1-16,12 9 2 0,-4-5-3 0,-8-4-3 15,13 10 4-15,-7-5 3 16,2 1-1-16,-1-2-1 0,-7-4-1 0,14 10 5 16,-4-9-2-16,-3 4-2 0,1 0 8 0,-8-5-1 15,16 10-1-15,-8-7 0 0,-2 2 3 0,-6-5 0 16,13 6-4-16,-13-6-1 0,11 7 1 0,-5-4 2 16,-6-3-1-16,11 8-1 0,-11-8 2 0,0 0-2 15,12 3 0-15,-6 1-3 0,-6-4 3 0,9 3-1 16,-9-3-2-16,8 6-2 0,-8-6 4 0,0 0-2 0,10 4 2 0,-10-4-3 15,0 0 2-15,11 6 0 0,-11-6-3 0,9 5-1 16,-9-5 3-16,9 3 0 0,-9-3 2 0,0 0-4 16,11 8-1-16,-11-8-3 0,9 6 5 0,-9-6-2 15,8 7 1-15,-8-7 0 0,10 3 0 0,-10-3 2 0,0 0-1 16,9 6-3-16,-9-6 1 0,11 4 2 16,-11-4-1-16,0 0 0 15,10 7-3-15,-10-7 2 0,9 5 1 0,-9-5-2 16,0 0 4-16,9 6-1 0,-9-6-1 0,9 2-3 15,-9-2 6-15,12 9-4 0,-6-7-3 0,-6-2 2 16,12 7 1-16,-6-3 3 0,-6-4 3 0,9 4-1 0,-9-4 2 16,13 7-1-16,-7 0 5 0,-6-7-2 0,12 4 4 15,-6-1 2-15,-6-3 4 0,7 9-8 0,-7-9 5 16,9 6-1-16,-9-6 2 0,8 5-6 0,-8-5 4 0,10 5-6 0,-10-5-1 16,6 4-1-16,-6-4-1 0,0 0-2 0,9 4 8 15,-9-4-2-15,0 0 1 0,0 0 1 16,8 6 0-16,-8-6 0 0,0 0 0 0,0 0 2 0,0 0-4 15,0 0 0-15,0 0 0 0,0 0 1 0,10 5 4 16,-10-5 2-16,0 0 0 0,0 0 0 0,0 0 4 16,0 0 1-16,0 0 4 0,0 0-1 0,0 0 5 0,0 0-5 0,0 0-2 15,0 0 2 1,0 0 1-16,0 0-1 0,0 0-1 16,0 0-11-16,0 0 6 0,0 0-2 0,0 0 1 0,0 0-5 0,0 0 1 15,0 0-2-15,0 0 2 0,0 0-6 16,0 0-6-16,0 0-18 0,0 0-13 0,0 0-24 0,0 0-20 15,0 0-32-15,0 0-24 0,0 0-28 0,0 0-29 16,0 0-28-16,0 0-262 0,-21-23-514 0,21 23 227 16</inkml:trace>
  <inkml:trace contextRef="#ctx0" brushRef="#br1" timeOffset="114828.79">13267-2678 39 0,'6'-13'107'0,"-6"13"-9"0,0 0-3 0,0 0-4 0,0 0 2 16,0 0-8-16,0 0-11 0,0 0 0 15,0 0-1-15,0 0-2 0,5-7-3 0,-5 7 0 16,0 0 1-16,0 0-3 0,0 0 4 0,0 0-6 0,0 0 1 16,0 0-3-16,0 0 6 0,0 0-10 0,0 0 2 15,0 0-3-15,0 0 0 0,0 0 1 0,6-10 2 16,-6 10-2-16,0 0-2 0,0 0-1 15,0 0-2-15,0 0-4 0,0 0-1 0,0 0 1 0,0 0-1 16,0 0-5-16,0 0 0 0,0 0-2 0,0 0-4 16,0 0-2-16,0 0-2 0,0 0-1 0,0 0-3 15,0 0 1-15,0 0-5 0,0 0-7 0,0 0 2 16,0 0-1-16,0 0-4 0,0 0-1 0,0 0-3 16,0 0-4-16,0 0 3 0,0 0-4 0,0 0-1 15,0 0 1-15,0 0-1 0,0 0-3 0,0 0 4 16,0 0-2-16,0 0-1 0,0 0-1 0,-21 26-2 0,21-26 3 15,-6 9 1-15,6-9-4 0,-9 9 2 16,4-3 0-16,5-6-2 0,-9 15 1 0,5-11-1 16,-2 6 2-16,6-10-1 0,-9 13-2 0,5-5-1 0,-2-1 5 15,1 2-4-15,-1-2 4 0,0 0-6 0,0 1 3 16,-1 4 0-16,-1-5 0 0,4 3 2 0,-2 1 0 16,0-4-2-16,-3 7 5 0,3-1 1 0,0 1-2 15,0 0-3-15,-1 0 0 0,4-4 1 0,-8 1 4 16,4 2-3-16,-4-2 0 0,7-2 2 0,-5 1-2 15,1-1-1-15,2 3 2 0,2-3-2 0,-2 2 1 16,-2-4-2-16,0 0 3 0,-1 4-2 0,-2 0-1 16,4-3 0-16,1 0-1 0,-2 2 1 0,2-3 3 0,-3 4-4 15,3-1 0-15,-1 1 3 0,-1-2-1 16,1 3-2-16,1-1 1 0,-4 2-1 0,2-6-1 16,1 6 2-16,-2-2 0 0,-3 2-1 0,0-1 4 0,0 2-2 15,3-2 1-15,-3-3-2 0,3 6 0 0,-4-2 0 16,2-2 3-16,4 2-2 0,-7-2 2 0,2-1 0 15,5 2 2-15,-5-1-7 0,5 1 8 0,-1-1-1 16,-1 2 0-16,-3 0 0 0,2-1 1 0,-1-2-7 16,2 2 7-16,2-2-1 0,-3 3 3 0,-1-2-6 15,2 1 4-15,2 0-2 0,-4-2 1 0,2 5 0 16,-3-5 4-16,5 4-1 0,-1-3 0 0,-2-1-2 16,3 0 3-16,-4-3-5 0,4 6 6 0,-1-5-1 15,1 2 2-15,1 1-1 0,-3-2 1 0,-2 3-3 16,4 0 1-16,-2-3-1 0,3 1-3 0,-6 1 0 15,5-1 8-15,-4 1-6 0,4 0-2 0,-2-4 0 0,1 3 2 16,2-3-2-16,-6 0 6 0,6 0-1 0,-1 3 2 16,0-3-1-16,1 0 2 0,-2 1-9 0,1 1 7 15,-2-2-1-15,1 1-3 0,-1 2-2 0,2-2 2 16,-5 2 0-16,5-2-1 0,-4 3-2 0,4-3 0 16,-1-3-1-16,-1 4 2 0,0-4 1 0,2 2-5 15,-1-1 0-15,-1 5 2 0,2-1-1 0,-4-2-1 16,3 3 2-16,-4-2 2 0,1 2 2 0,2 1-2 15,0-1-3-15,0-4 3 0,2 0 0 0,1-1 0 0,-2 3 1 16,1-3 2-16,1 4-4 0,-1-5 3 16,7-5 0-16,-14 16 4 0,7-11-4 0,1 1 0 15,0 2 2-15,-2 0 4 0,2-1-6 0,0 1 1 0,0-1-2 16,-1-2 1-16,-1 2-2 0,8-7-1 0,-11 13 2 16,3-6 1-16,4 1 2 0,4-8-3 0,-14 10 4 15,7-2 1-15,-1 0-4 0,1 0-2 0,-1 3 0 16,1-4 3-16,1 0-2 0,-1-2 0 0,7-5-1 15,-14 15-1-15,8-8 0 0,0-3 4 0,6-4-1 16,-12 14 1-16,6-8-1 0,6-6 1 0,-9 12-4 16,3-5 6-16,6-7-8 0,-10 11 5 0,5-5-4 15,-1 4 7-15,6-10-5 0,-10 12 5 0,4-5-3 16,6-7 4-16,-9 13-2 0,3-6 4 0,0 0-1 0,-1 3 3 16,1-4-5-16,0 1 6 0,6-7-6 15,-9 15-1-15,7-11-2 0,2-4 3 0,-10 14-2 0,7-8 3 16,3-6-3-16,-9 11 2 0,9-11-4 15,-9 10 2-15,9-10-2 0,-6 11 1 0,6-11-2 16,-7 7-1-16,7-7-1 0,-5 7 2 0,5-7 3 0,0 0 1 16,-7 10-4-16,7-10-3 0,0 0 1 0,0 0 0 15,0 0 7-15,0 0-10 0,-6 7 6 0,6-7-6 16,0 0 7-16,0 0-10 0,0 0-3 0,0 0-22 16,0 0-26-16,0 0-26 0,0 0-40 0,0 0-40 15,18-31-42-15,-11 15-74 0,1 1-242 0,2-1-560 0,0-4 248 16</inkml:trace>
  <inkml:trace contextRef="#ctx0" brushRef="#br1" timeOffset="116891.73">13313-2713 74 0,'0'0'141'16,"0"0"-4"-16,0 0-10 0,0 0-16 0,0 0-7 16,0 0-6-16,0 0-6 0,0 0-6 0,0 0-4 0,0 0-9 0,0 0-9 15,0 0 0-15,0 0-16 0,0 0 7 16,0 0-8-16,0 0-4 0,0 0-5 0,0 0 4 15,0 0-6-15,0 0-2 0,29 7 1 0,-29-7 0 16,0 0-5-16,0 0 2 0,0 0-1 0,4 10 4 16,-4-10-10-16,0 0 8 0,0 0-4 0,6 7 0 15,-6-7-15-15,0 0 12 0,5 7 0 0,-5-7-2 16,4 9-3-16,-4-9 1 0,6 8-2 0,-6-8-5 16,8 9 3-16,-8-9 0 0,6 7 2 0,-6-7 2 15,8 13 0-15,-3-9-7 0,-5-4 2 0,12 10 2 16,-9-4 0-16,4 1-9 0,-1-1 4 0,0-1 2 15,-6-5-1-15,12 15-2 0,-6-9-1 0,2-1 4 16,-2 5-1-16,1-4 5 0,2 2-6 0,0-5 11 16,0 7-2-16,-2-2 2 0,5-1 0 0,-3-2 1 15,2 5-1-15,-2-4-4 0,3 3 1 0,-4-1-1 16,3 0-2-16,1 0-1 0,-5-1-3 0,2 1 1 0,-1-1 1 16,4 0-3-16,0 4 1 0,-5-7 1 0,2 2-4 15,3 2 2-15,0 2 3 0,0 0 1 16,-5-6-2-16,2 5 0 0,-3-3-4 0,5 4 2 0,-4 0-1 15,2 0-2-15,-2-2-1 0,2-2 1 0,0 5-6 16,-1-4 4-16,2 2-2 0,-2 0 2 0,-1-1-3 16,-1 1-2-16,6 0 1 0,-4-2 0 0,-1 1 1 15,0 0 0-15,1 0-1 0,2-1 1 0,-2-1 0 16,4 7 2-16,-3-3-2 0,0 0-1 0,1-1-2 16,-3-2 2-16,1 0 0 0,4 2 1 0,-5-2-4 15,5 1 5-15,-4-1-2 0,1 0 5 0,0-1-1 16,4 4-1-16,-3-2 4 0,-1-1 0 0,0-1-1 0,3 4 0 15,3-3 1-15,0 4-1 0,-1-4-4 16,2 0 3-16,-6 4-5 0,2-4 0 0,2 0 1 16,-7-1 4-16,7 4-3 0,-5-5-2 0,4 5-3 0,-3 0 3 15,1-5-3-15,1 5 3 0,-2 0-1 0,2-3 1 16,0 3-1-16,0-1-1 0,1 0-1 0,-4 2 3 16,3-1-4-16,-1 0 2 0,1 0 0 0,1 1 0 15,-1-4-1-15,2 4-1 0,-3-2 0 0,3 0 1 16,-5 0 1-16,4 1 2 0,-1-2-2 0,0 2 1 15,-1-3 2-15,0 4-2 0,0-4-4 0,-2 0 4 0,1-1-2 16,-2 2 1-16,1-3 0 0,3 3 2 16,0-1 1-16,1 2 2 0,-4-2 0 0,3 1 0 15,1 2-4-15,1-2 4 0,-1 0 3 0,2 0-3 0,-2 0 4 16,4-1 5-16,-4 1-1 0,2-1 2 16,-1 0 1-16,1 0-1 0,-2 0-2 0,0 0-1 0,1-1 0 15,-1 0 3-15,2 1-6 0,-1 2 2 0,0-2 3 16,0-4 3-16,1 2 2 0,-2 5 0 0,4-4-2 15,-4 1 1-15,2 1-5 0,-2-2 0 0,1 2-6 16,-1-4 0-16,2 4-7 0,-3 0 4 0,0 0 2 16,1-2 0-16,1 1-7 0,-5-2 6 0,4 1 3 15,-1 1-3-15,0 0-1 0,0-1 0 0,-2 1 5 16,1-1-5-16,-1-1 3 0,1 0-6 0,1 3 1 16,-5-1 2-16,2-6-3 0,2 6 3 0,-4-4-6 15,0 3 5-15,-7-6 0 0,14 7-2 0,-14-7 3 16,10 8-4-16,-2-5 6 0,-8-3-6 0,9 7 3 15,-9-7 5-15,10 6 4 0,-5-1-5 0,-5-5 11 0,15 10-3 16,-11-7-3-16,5 2 7 0,-9-5-13 0,13 7 17 16,-2 1-1-16,1 1-1 0,-5-5 3 0,7 2 1 15,-4-1 1-15,1 1-7 0,-1-1 5 0,3 0-5 16,-1 0 1-16,-3-2-2 0,2 0-5 0,-1 1-1 16,1 2 3-16,-4-2-7 0,-7-4 6 0,15 7-8 15,-8-4 4-15,2 1 0 0,-1-1-1 0,-8-3 1 16,10 7 2-16,-10-7-5 0,14 8 1 0,-5-5-4 15,-2 1 5-15,-7-4 14 0,15 7-17 0,-8-1-3 16,4-2 7-16,-4-1 0 0,-7-3 3 0,20 7-5 16,-13-3-5-16,1-1 7 0,2 4-1 0,-10-7 1 15,14 8-1-15,-7-5-4 0,-7-3-1 0,10 5-10 0,-10-5 10 16,9 5-4-16,-9-5 9 0,0 0-5 0,0 0 7 16,14 4-20-16,-14-4 14 0,0 0-4 0,0 0 9 15,0 0 1-15,7 3-1 0,-7-3 2 0,0 0 13 16,0 0-18-16,0 0-2 0,0 0-2 0,0 0 1 15,0 0-5-15,0 0-17 0,0 0-24 0,0 0-33 16,0 0-15-16,0 0-31 0,0 0-33 0,0 0-46 16,0 0-55-16,-34-17-63 0,28 13-276 0,6 4-640 15,-13-10 285-15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5:51:52.93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A8449A-A3F6-40BB-905B-DA76F53F587E}" emma:medium="tactile" emma:mode="ink">
          <msink:context xmlns:msink="http://schemas.microsoft.com/ink/2010/main" type="inkDrawing" rotatedBoundingBox="10645,11562 22566,10610 22684,12090 10764,13042" semanticType="callout" shapeName="Other">
            <msink:sourceLink direction="with" ref="{AE393891-6AEE-4C99-87F0-383327B86E91}"/>
            <msink:sourceLink direction="with" ref="{0C01FB92-826B-4183-A724-613FDD609441}"/>
          </msink:context>
        </emma:interpretation>
      </emma:emma>
    </inkml:annotationXML>
    <inkml:trace contextRef="#ctx0" brushRef="#br0">11921 1144 21 0,'0'0'126'16,"0"0"-6"-16,0 0-12 0,0 0-1 0,0 0-12 15,0 0-11-15,0 0 2 0,0 0-9 0,0 0-6 16,0 0-6-16,0 0-1 0,0 0-3 0,0 0-3 15,0 0-8-15,0 0 0 0,0 0-4 0,0 0 1 16,0 0-1-16,0 0-5 0,0 0-5 0,0 0 1 16,19-20-4-16,-19 20 3 0,0 0 3 0,6-7-6 15,-6 7-1-15,0 0 5 0,0 0-5 0,6-7 3 0,-6 7-6 16,0 0 0-16,0 0-1 0,0 0-4 0,2-13-4 16,-2 13-2-16,0 0-2 0,0 0 6 15,0 0-5-15,0 0-1 0,0 0-8 0,-6-19 7 0,6 19-2 16,0 0 0-16,0 0 0 0,-5-10 4 0,5 10-1 15,0 0 0-15,0 0 2 0,-3-15-2 0,3 15-2 16,0 0 0-16,-3-11-3 0,3 11 0 0,0 0 3 16,-3-10-2-16,3 10 0 0,0 0-3 0,-4-14 0 15,4 14 0-15,-6-7-4 0,6 7 1 0,-3-11-1 16,3 11-2-16,-8-10 2 0,8 10-2 0,-10-10 1 16,4 5 0-16,6 5-1 0,-10-12 0 0,4 8-6 15,6 4 8-15,-11-10-3 0,5 4-1 0,6 6-1 16,-13-12-4-16,8 6 6 0,-1-1-1 0,6 7 1 15,-13-11 2-15,5 5-1 0,-1 1 3 0,9 5-3 16,-13-10 2-16,7 2 3 0,-3 1 6 0,9 7 3 16,-13-11-5-16,5 6 4 0,8 5-2 0,-13-14 3 0,5 9-3 15,8 5 1-15,-13-11-4 0,8 5 1 0,5 6-1 16,-11-11 2-16,5 5-3 0,6 6-1 0,-9-10 0 16,1 6-3-16,8 4-1 0,-12-13 2 0,6 8-3 15,6 5 1-15,-12-11-2 0,5 9 2 0,7 2-3 16,-15-11 0-16,9 8-1 0,6 3-1 0,-18-11 2 15,9 5 1-15,0 2-9 0,9 4 8 0,-18-7-2 16,9 2 1-16,0 0-1 0,9 5 1 0,-15-8 1 16,7 2 0-16,-1 1 2 0,9 5-10 0,-15-8 12 15,9 3-4-15,6 5-1 0,-15-9 3 0,9 5-4 16,-3-1 2-16,9 5-1 0,-17-8-2 0,9 5 2 16,0-3 2-16,8 6-2 0,-16-9-1 0,8 4 0 0,8 5-1 15,-15-8 2-15,5 1 4 0,1 3-7 0,1-1 2 16,8 5 0-16,-17-9 2 0,8 3-4 15,-3 4 2-15,0-2 1 0,12 4-5 0,-15-8 6 0,4 4-4 16,11 4 2-16,-15-7-2 0,8 5 1 0,7 2-1 16,-13-7-2-16,13 7 7 0,-12-3-5 15,12 3 2-15,-9-5 0 0,9 5 0 0,-12-3 1 0,12 3 2 16,0 0-4-16,-12-4 2 0,12 4-3 0,0 0-3 16,-14-3 4-16,14 3 0 0,0 0 3 0,0 0-3 15,-10-3 2-15,10 3-3 0,0 0 0 0,-12-2 0 16,12 2-1-16,0 0 3 0,0 0 1 0,-16-3 1 15,16 3-4-15,0 0 3 0,-14-2-2 0,14 2 5 16,-10 0-4-16,10 0 2 0,-17-4-2 0,17 4 2 16,-13-2 1-16,13 2-2 0,-19-4-1 0,19 4-1 15,-17-4 4-15,7 1-1 0,10 3 0 0,-20-8-4 16,10 4 0-16,-2 2-1 0,0-5-3 0,-1-1 9 0,-2 3-2 16,1 0 1-16,1-1 1 0,-1 0-4 0,1-1 1 15,-3 2 5-15,2-3-2 0,-1 2-1 0,0 1 3 16,2-1-1-16,-3-1 0 0,2 2-1 0,-1-2 0 15,0 1 0-15,-1-1-3 0,2 1 4 0,0-1-2 16,-1 2 0-16,-3-1 1 0,1 0-5 0,1-1 1 16,1 2 7-16,-3-2-6 0,5 1 2 0,-1 1-2 15,1 0 3-15,1 1-2 0,-3-2 3 0,3 4-3 16,12 2 2-16,-18-7-2 0,8 5-1 0,10 2 1 0,-15-5 2 16,15 5-1-16,-17-2-1 0,17 2 0 15,-10-6 1-15,10 6 0 0,-12-4-1 0,12 4-1 16,0 0 1-16,-13-5 1 0,13 5-5 0,0 0 3 0,-14 0 1 15,14 0-1-15,0 0 2 0,-13-2 0 16,13 2-5-16,0 0 3 0,0 0-2 0,-18-4 2 0,18 4 0 16,0 0 0-16,0 0-1 0,-17 3 0 0,17-3 2 15,-16 0 0-15,16 0 3 0,-13 0-3 0,13 0-3 16,-15-4 3-16,15 4 0 0,-20 0-1 0,20 0 2 16,-21-3-1-16,10 0-1 0,-1 2-4 0,-3-2 6 15,-3 0-1-15,3 1 5 0,0-2-2 0,-3-1-2 16,2 1 4-16,-10-1 2 0,8 3-5 0,-1-4 2 15,-8-2-4-15,2 0 1 0,-4 6 2 0,0-5-2 16,0 0 2-16,2 1 3 0,-1 4-4 0,0-1 1 16,-2-1 0-16,3-2 1 0,3 5-2 0,-4-5 1 15,4 0-2-15,-1 2 3 0,-1-3-3 0,0 3 2 16,6 1-2-16,-5 0 1 0,7-1-1 0,-1 0 0 16,-4 2 0-16,5 1 2 0,-1 1-2 0,1-4 2 0,-1 2-7 15,1-2 8-15,1-1-4 0,-1 3 0 0,-1 2-2 16,3-4 1-16,-2 3 1 0,1-1 1 0,-1 2-2 15,0 0 0-15,2-5-2 0,3 4 4 16,-4 1 0-16,-2-1-3 0,4-3 2 0,-1-1-1 0,-4 3-2 16,2-1 4-16,0 0 2 0,2-1-3 0,0 3-3 15,-1-5 5-15,-1 4 0 0,2-3-2 0,-4 1 0 16,1 2 0-16,1 1-1 0,-1-5 0 0,4 2 0 16,-5 3 2-16,1-2-4 0,3-1 2 0,-2 0 0 15,0-2 0-15,-2 5-4 0,0 0 5 0,3-3-2 16,-8 1 0-16,5 1 0 0,6 1 0 0,-6 1 0 15,2-2 5-15,2 0-3 0,-2 1 4 0,3-2-2 16,-1 6-2-16,-1-6-5 0,1 2 4 0,2 1-2 16,0-3 1-16,14 3 2 0,-32-1-1 0,19 1-2 0,-2 0 4 15,0-2-3-15,2 4 1 0,-4-4-2 16,2 1 2-16,0 1-3 0,-1-3 4 0,16 3-3 16,-27 3 4-16,12-6 0 0,0 3-5 0,2 0 1 0,-1 3-1 15,1-2 5-15,13-1 0 0,-27 0-5 0,11 0 6 16,1 0-4-16,1 0 3 0,-1 0-3 0,2 0 2 15,-3-1 1-15,1 2-1 0,0-1 1 0,-2-1-1 16,2 1 0-16,1-3-2 0,-4 6 1 0,3-3-2 16,-3 0 4-16,0 0-3 0,0-3-4 0,2 3 8 15,-1 0-1-15,-1 0-1 0,0 0-1 0,4 0-2 16,-4 0 4-16,1 0 1 0,-2 0 1 0,1-1-4 16,-1 2-1-16,4-1 3 0,-5 0-5 0,4 0 5 15,-1 0-1-15,-2 0 2 0,4 3-4 0,-3-3 4 0,3 0-2 16,0 3-2-16,1-3 1 0,-4-2 0 15,3 4-1-15,-3 2 1 0,3-3 3 0,-2 2 0 16,3-3-3-16,0 0-1 0,-4 1-1 0,2 1 4 0,-2 0-3 16,2-1-1-16,-4-1 3 0,1 2-2 0,-1-4 1 15,1 4 2-15,0 0 1 0,4-1 1 0,-5-1-5 16,1 2 1-16,0 1-3 0,-1-2-2 0,-5-1 7 16,5 4 0-16,2-4-3 0,-4 0 3 0,3 0-3 15,-2 2-1-15,-4-1 3 0,7-1-3 0,-6 0 2 16,-2 3 2-16,6-2-2 0,-3 3 0 0,4-4 0 15,-2 0 2-15,-4 0 1 0,-1 3 0 0,7-1-5 16,-2 0-4-16,2-2 6 0,-7 2 0 0,2-1-3 16,5 2 3-16,0-3 2 0,-2 1-1 0,1 1-2 0,1 2 0 15,-1-4 2-15,0 0 0 0,0 3-1 16,2 0 1-16,-1-3-2 0,0 5 2 0,-2-5 0 16,4 0-1-16,-1 3-1 0,3 1 0 0,-2-2 1 0,2-2 1 15,-2 1 0-15,2 2-1 0,-3-1 2 0,3 1-2 16,1-1 1-16,2-2-1 0,-2 4-6 15,-1-4 7-15,15 0 1 0,-24 1-8 0,13 0 8 0,11-1 2 16,-21 1-5-16,7-1 4 0,2 0-2 0,-3 4-3 16,-1-4 1-16,3 2 1 0,-5-1 1 0,-2 2 0 15,2-2 3-15,3-1-2 0,1 2-4 0,-4 2 2 16,1-4-1-16,-1 1-1 0,-1 3 3 0,4-4 1 16,-4 2-2-16,1-2 1 0,3 4-2 0,-5-3 2 15,3 1 1-15,0 2 0 0,1-4-2 0,-2 4 0 16,0-4 2-16,-1 2 1 0,-1-1-3 0,1-1 2 15,-1 3 0-15,0-2-4 0,-3 1 4 0,-2-1-2 16,-1 2-1-16,7-3 4 0,0 1-3 0,-8-1 1 16,1 2-1-16,9-1 4 0,-10 2-2 0,1-3 0 15,5 1-1-15,2 0-2 0,-8 1-2 0,2 1 3 0,0-3 1 16,5 2-7-16,-1 0 8 0,-4-2 1 0,6 3-4 16,-8-3 3-16,7 3-2 0,-4-2 3 0,-1 1-3 15,1 0 4-15,-3 0 0 0,2-4-1 0,4 4-1 16,-3 1-4-16,-1-2 4 0,0 0 4 0,-2 2-3 15,3-3 1-15,-4 3 1 0,2-2 2 0,-2-1-1 16,1 2 0-16,0-2-2 0,0 5 2 0,3-4-2 16,1 1 4-16,-3 1-4 0,7-3 1 0,-1 2 0 15,-5-2 2-15,4 2-3 0,2-2 0 0,-2 1 1 16,-4 1-2-16,5 0 0 0,1 0 2 0,-2 2-5 16,2-1 5-16,-1-1-1 0,1-1-3 0,2 2 2 0,-2-3-1 15,0 1-2-15,-7 0 2 0,4 2-1 16,1-1 1-16,-4 0-6 0,7 0 4 0,-3-1 1 0,-1 3-1 15,-4-3 0-15,5 2 0 0,-4-1 2 16,4 1-1-16,-4 0 0 0,-1 1 2 0,7-3-1 16,-3 5 0-16,-5-5 0 0,1 1 0 0,1 2 0 0,6-3 0 15,-7 3-2-15,-1-2 0 0,4 2 1 0,-7-3-1 16,3 1 3-16,0 2 0 0,0-1-3 0,-1 1 3 16,-3 0 0-16,2-1-2 0,-2 1-2 0,3-1 1 15,-4 1 0-15,-1-3 0 0,5 4 0 0,-5-3 4 16,5 2 0-16,-2-3-1 0,2 3-1 0,-4-1-1 15,3 1-2-15,-3-1 0 0,1 1 0 0,-2 2 5 16,3-6-5-16,-8 5 1 0,6-3 3 0,2 4-1 16,-1-2-1-16,0-1 2 0,-6 3-5 0,7-1 0 15,0-1 1-15,-1-2-2 0,2 3 4 0,-2-3-1 0,0 1 0 16,2 1 3-16,2-3-2 0,1 6 1 0,-4-4-3 16,3 1 2-16,-1-2-1 0,-1 0 1 15,2 3 0-15,-2-2 0 0,2 1-1 0,7 0 1 0,-7 0-5 16,1-1 5-16,-3-2-2 0,-1 3 1 0,4 0 1 15,-3 0 1-15,4 0-5 0,-3 1 2 16,1-1 0-16,1 1 2 0,0-3-2 0,-1 2 4 0,0-1-1 16,1 1-1-16,0 2-2 0,5-2 3 0,-5-1-3 15,1 1 0-15,1-2-1 0,-3 3 4 0,2 1-1 16,0-1-1-16,-1-2-1 0,5 3 1 0,-1-1 1 16,-3-2-2-16,-1 0 3 0,1 2-3 0,3 3 0 15,2-4 3-15,1-1-2 0,-5 5-1 0,2-5 3 16,-4 2-1-16,10 1 0 0,-4-2-2 0,1-1 3 15,0 3-2-15,-2-1 0 0,3-2-1 0,-7 4 0 16,8-2 3-16,-2 3-2 0,1-3 2 0,-2-2-4 16,4 0 3-16,-2 2 0 0,-1-2 0 0,2 4-3 0,1-3 1 15,3 0-1-15,-2 3 3 0,1-1 0 16,-1-4-1-16,2 3-1 0,-1 1 2 0,0-2 0 16,3 0-1-16,1 0-1 0,1 2 1 0,-2-3-2 0,-2 1 2 15,-1 0 1-15,5 2 1 0,-2-2-1 0,-3 3-2 16,1-4 1-16,-1 2-1 0,2-3-2 0,3 2 6 15,-6-1-1-15,5 3-3 0,-2-2 2 0,3 1-1 16,-1-3-2-16,1 3 2 0,0 1 2 0,-5-4-3 16,4 3 0-16,1-1 1 0,-3 2 1 0,0-3-2 15,3 2-1-15,-1 1 0 0,1-1 3 0,-2 0 0 16,2-2-1-16,-1 2 3 0,1-1-6 0,-3 2 1 16,3-2 1-16,-1 1 3 0,1 0-1 0,-2 0 1 15,2-1-2-15,0-2-1 0,0 5 1 0,9-7 0 16,-14 7 1-16,5-4-1 0,9-3 0 0,-17 7 5 15,10-3-8-15,7-4 6 0,-14 5-2 0,7-3 1 16,7-2-5-16,-14 6 4 0,14-6-2 0,-7 5 0 0,7-5 2 16,-12 6 0-16,12-6-2 0,-9 7 4 0,9-7-1 15,-10 5-2-15,10-5-1 0,-14 6 3 16,14-6 0-16,-9 7-1 0,9-7 1 0,-13 3 3 0,7 4-1 16,6-7 0-16,-13 8 0 0,7-5 2 0,-2 2-2 15,1 0 0-15,7-5 2 0,-12 10 0 0,4-6 0 16,-1 2 0-16,9-6 1 0,-13 8-1 0,5-1 3 15,8-7-2-15,-10 9-1 0,1-4 3 0,9-5 0 16,-13 8 2-16,5-3-1 0,8-5-1 0,-12 8 2 16,8-3-2-16,-5 0 0 0,9-5 1 0,-15 10-1 15,7-7 3-15,-2 1-3 0,3 0 1 0,-2 1-4 16,1 3 0-16,8-8 2 0,-18 8-2 0,11-6-1 16,-4 4 4-16,2-3-6 0,2 3 2 0,7-6 1 0,-18 9 2 15,9-3-2-15,-1-3-1 0,2 3-2 0,-1-2 0 16,9-4 0-16,-16 11 4 0,11-8-5 0,-4 2 3 15,0-3-2-15,2 7 0 0,7-9-1 0,-16 8 1 16,7-7-2-16,9-1 3 0,-14 10-3 0,5-6 3 16,0-1-1-16,9-3-1 0,-16 13 0 0,4-6 1 15,5-3-3-15,-4 3 1 0,2-3 1 0,0 0-1 16,-1-1-1-16,1 4 1 0,-2-1-3 0,4-1 5 16,-2 1-4-16,9-6 1 0,-16 7 0 0,8-3 0 15,-1 0 1-15,9-4 0 0,-16 10 0 0,13-6 2 16,3-4-5-16,-14 13 3 0,10-11 0 0,4-2 0 15,-12 10-1-15,12-10-1 0,-9 10 4 0,9-10-6 16,-7 10 5-16,1-7 1 0,6-3-2 0,-11 8 0 0,11-8 0 16,-6 10 1-16,6-10-1 0,-10 7 3 15,10-7-2-15,-9 10-1 0,9-10-1 0,-9 8-1 16,1-2 4-16,8-6-2 0,-9 7 1 0,9-7 0 0,-10 6-1 16,10-6-3-16,-9 8 4 0,2-4 3 0,7-4 0 15,-5 6-4-15,5-6 0 0,0 0 1 16,-9 11-2-16,9-11 4 0,-12 10-2 0,5-7-1 0,7-3 2 15,-14 8-4-15,5-3 3 0,9-5 1 0,-13 11-2 16,4-6 0-16,9-5 1 0,-9 9 3 0,2-4-3 16,7-5 1-16,-12 7 3 0,12-7 0 0,-14 8-4 15,5-4 6-15,2 1 0 0,7-5-3 0,-11 8 1 16,11-8 9-16,-14 5-9 0,11 0 2 0,3-5-3 16,0 0-3-16,-11 7 2 0,11-7 1 0,0 0-4 15,-9 4 3-15,9-4-1 0,0 0 1 0,-7 5-4 16,7-5 5-16,0 0-2 0,0 0 1 0,-8 5-4 15,8-5 0-15,0 0-2 0,0 0 6 0,-6 7-2 0,6-7-1 16,0 0 2-16,0 0-1 0,-10 7-1 16,10-7 5-16,-9 6-4 0,9-6 0 0,0 0-2 15,-8 5 3-15,8-5-4 0,-7 6 4 0,7-6 0 0,0 0-2 16,0 0-2-16,-9 6 2 0,9-6 0 0,0 0 0 16,0 0 0-16,0 0 3 0,0 0-2 0,0 0-4 15,0 0 4-15,0 0 3 0,-9 5-4 0,9-5 3 16,0 0 0-16,0 0 2 0,0 0 7 0,0 0 1 15,0 0 3-15,0 0 1 0,0 0 3 0,0 0-4 16,0 0-2-16,0 0 4 0,0 0 4 0,0 0 0 16,0 0 1-16,0 0 1 0,0 0 4 0,0 0 0 15,0 0-4-15,0 0 3 0,0 0-8 0,0 0-3 16,0 0 3-16,0 0-3 0,0 0-1 0,0 0-4 0,18-24 2 16,-18 24-1-16,9-7-4 0,-9 7 0 15,6-11 2-15,0 4 6 0,0-3-12 0,-6 10-1 16,9-18 1-16,-5 11 1 0,2-2-6 0,-1-2 2 0,1 0 1 15,-2-4-3-15,-1 4 6 0,3-2-4 16,0 1 1-16,1 3 3 0,-4-6-5 0,6 6-3 16,-4-5 2-16,1 6-2 0,-3-1 2 0,-3 9 4 0,6-18-5 15,0 11 3-15,-6 7-4 0,7-15-1 0,-2 9 5 16,-5 6-3-16,7-14 1 0,-7 14 5 0,5-11-2 16,-2 5-6-16,-3 6 5 0,6-10-1 0,-6 10-4 15,3-10 4-15,-3 10-5 0,0 0 12 0,7-12-7 16,-7 12-4-16,0 0 2 0,4-7-4 0,-4 7 5 15,0 0-5-15,0 0 1 0,0 0 8 0,0 0-7 16,0 0 3-16,0 0-2 0,0 0-4 0,0 0 2 16,0 0-1-16,0 0-1 0,0 0 2 0,0 0 3 15,0 0-7-15,0 0 5 0,0 0-3 0,0 0 1 16,0 0 3-16,0 0-1 0,-20 26 0 0,20-26 0 16,-11 13 4-16,7-7-9 0,-1 2 4 0,-2 0 5 15,2 1-3-15,-1-2 0 0,-3 7 2 0,3-6-2 0,-3 1 0 16,1 5 4-16,3-4-5 0,-4 1 3 0,2 2 1 15,1-2-1-15,-2 1 2 0,2-4-4 0,0 3 2 16,2-3 1-16,-1-1-1 0,5-7 2 0,-7 18-3 16,1-11-1-16,1 0 3 0,2 3-4 0,-3-2 8 15,3 2-7-15,3-10 0 0,-5 13 0 0,2-6 2 16,3-7 0-16,-8 14-4 0,8-14 4 0,-3 11-5 16,3-11 7-16,-3 11 0 0,3-11 1 0,-3 10-1 15,3-10-3-15,0 0 4 0,-3 13 4 0,3-13-7 16,0 0 3-16,0 0-4 0,-3 11 0 0,3-11 2 15,0 0-1-15,0 0 0 0,0 0 2 0,0 0 0 0,0 0 3 16,0 0-8-16,0 0 3 0,0 14 2 16,0-14-2-16,0 0 1 0,0 0 2 0,0 0 9 0,0 0-11 15,0 0 2-15,0 0-13 0,0 0 12 16,0 0 2-16,0 0 3 0,0 0-6 0,0 0 5 16,0 0-5-16,0 0 8 0,0 0 5 0,0 0-6 0,0 0 14 15,0 0-2-15,0 0-5 0,0 0-1 0,0 0 1 16,0 0 5-16,0 0-3 0,12 2-7 0,-12-2 4 15,0 0-3-15,22-2-1 0,-8 2 2 0,1 0-3 16,3-4 3-16,0 4-3 0,0 0 9 0,10 0-14 16,-4 4 7-16,-2-4 12 0,-4 2-18 0,9 2-2 15,-8 0 2-15,1-1-2 0,-3 1-6 0,0-1-18 16,-1 2-28-16,-4 1-43 0,-4 4-32 0,-1 1-50 16,-4 4-62-16,-3 1-87 0,-3 0-254 0,-4-1-623 15,-5-4 276-15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46.3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-6605 460 193 0,'0'0'189'16,"0"0"-15"-16,-20-13-7 0,20 13-11 0,-11 0-13 15,11 0 1-15,0 0-9 0,-18 0-7 0,18 0-4 0,-17-4-2 16,17 4-9-16,-15 4-9 0,15-4-7 0,-18 3-13 16,9-1 0-16,-1 3-5 0,10-5-9 15,-21 7-8-15,12 0-3 0,-3-4-6 0,3 6-5 0,-6-3-4 16,6 0 1-16,1 1-7 0,-4 4-4 0,0-4-1 15,0 4-4-15,3-1 0 0,-3 0-1 16,3 3-1-16,-2-2-5 0,6 1 1 0,-4 0 0 0,3-1-4 16,3-2 1-16,-3 0-4 0,0 5 2 0,3-3-4 15,0 0 0-15,3-11 2 0,-2 20 4 0,2-9-3 16,0-11 0-16,2 23-2 0,-1-9-1 0,4-3-1 16,-4 0 3-16,5-1-2 0,0 4-1 0,0-3-3 15,0 2-2-15,-1-4 0 0,0-2 5 0,3 2-6 16,1 0 3-16,0-1-1 0,3 0 0 0,-5 0-2 15,7-1 4-15,-1-1-3 0,2 1 1 0,1-1 0 16,-2-1-6-16,1-2 2 0,0 0 1 0,1 0-2 0,-1-3 1 16,0 4-2-16,-2-4 1 0,4 0-2 0,-2 0 0 15,0 0 3-15,-2 0-2 0,-13 0-1 0,24 0 5 16,-12 0-5-16,-2-5 1 0,-10 5 2 0,18-5-1 16,-9 2-3-16,-2-1 1 0,-7 4 0 0,15-4 2 15,-7-3-2-15,-1 4-3 0,-7 3 2 0,9-13 1 16,-9 13-2-16,8-11 1 0,-4 3 1 0,-4 8-2 15,5-14 0-15,-5 14 1 0,-3-11-1 0,3 11-3 16,0 0 2-16,-3-22-2 0,-2 15-2 0,5 7-8 0,-9-9-2 16,5 0-1-16,4 9-9 0,-15-9-4 15,4 6-5-15,2 0-2 0,9 3-6 0,-23 0-7 16,8-4-11-16,-3 4-5 0,3 4-10 0,-2-4-5 0,1 2-11 0,0-1-20 16,-2 2-11-16,0 0-15 0,3-2-27 15,0 4-201-15,-3-5-393 0,3 5 175 16</inkml:trace>
  <inkml:trace contextRef="#ctx0" brushRef="#br0" timeOffset="-900.89">-7081 478 95 0,'0'0'149'0,"0"0"-5"0,0 0-11 0,-10-4-3 16,10 4-11-16,0 0-3 0,0 0-9 0,0 0-7 15,0 0-8-15,0 0-4 0,0 0 0 16,-8-3-4-16,8 3-6 0,0 0-2 0,0 0-6 0,-16-4-3 16,16 4-1-16,0 0-7 0,0 0-1 0,0 0-2 15,-21 6-3-15,21-6-3 0,-13 8-2 0,5-5 3 16,8-3-2-16,-16 8-2 0,8-2-2 0,-5 3-1 15,4-3 1-15,-2 1 0 0,2 4-3 0,-1-4-2 16,1 3-5-16,3-3-3 0,0 6 2 0,-1-4-1 16,1 2-4-16,-2 0-4 0,5-2-2 0,-1 4 0 0,-1-3-3 15,2 3 3-15,-3 0-1 0,2 0 1 0,-2-2 1 16,4 0-1-16,2-11 0 0,-1 22-3 16,-1-11-2-16,2 2-1 0,0 3 3 0,-3-6-5 0,3-10 4 15,0 23-3-15,0-14 1 0,0 8 1 0,3-7-6 16,-1 4 2-16,-2 0-1 0,0 2 0 0,6-3-1 15,-5-2 0-15,-1 2-1 0,2-2-2 0,-4 3 2 16,2-1 1-16,0-13 0 0,2 22 0 0,1-13 0 16,0 1-6-16,-3 1 6 0,4-2-4 0,2 1 4 15,0 3 2-15,2-2 0 0,-1 1 1 0,5-2 4 16,-1-1-1-16,2 2 1 0,-1 0-1 0,1 0 4 16,-1 1-6-16,2-5 0 0,-1 0 0 0,1 4 1 0,0-4 2 15,3 3-4-15,-2-7-3 0,0 4 7 16,1-1-5-16,-1 2 3 0,0-1-3 0,1-3 4 0,1 1-3 15,-2 0-2-15,3 2 2 0,-4-1-2 0,4-5 0 16,0 3 3-16,-1-1-1 0,1 2 3 0,-2-5 2 16,2 2-12-16,0 1 10 0,-2 1 5 0,2-4-5 15,-2 1 1-15,2-1-1 0,2 0 0 0,-2 0 2 16,-2-1-5-16,2 2 0 0,-3-1-4 0,3-1-2 16,-3 1 0-16,3-4 2 0,-5 8-1 0,2-8-3 15,0 2-8-15,-2-1 3 0,-1 2 8 0,0-3-4 16,1 0 3-16,-4 0-6 0,3 1 6 0,0-1-7 15,2-2 2-15,-5 1 1 0,1-1 0 0,-2-1 0 0,5 0-2 16,-4 1 0-16,0 0 2 0,0-1-6 0,-2 2 8 16,4-2-6-16,-2 1 4 0,-2-1-2 15,1-3-2-15,2-1 2 0,-3 4 0 0,1 0 1 0,-2-3-8 16,6 0 3-16,-5 1 2 0,2 2 1 0,0-3-2 16,-1 4-1-16,1-5-1 0,1 4 0 0,-3 0 5 15,2-2-2-15,-1 1-3 0,4 0 5 0,0-3-8 0,-5 5 5 0,5-5 1 0,-3 1-3 16,-1 3 5-1,2-3-2-15,-3 0 7 0,1 2-9 0,4-3-1 16,-6 5 1-16,1-9-3 0,2 9 1 0,0-4 0 16,-4 2 2-16,1 1 3 0,0-2-4 0,0 2 1 15,0-1-4-15,-6 8 5 0,8-14 2 0,-3 5-4 16,-2 1 3-16,1-1-4 0,1 0 15 0,-2 2-12 16,1-3-1-16,-2-1-1 0,4 3 5 0,-6 8-3 15,7-17-4-15,-5 7 5 0,2 0 0 0,2 3 2 0,-4-4-4 16,-2 11 5-16,6-19-6 0,-2 10 2 0,-4 9 2 15,3-16-10-15,3 5 10 0,-6 0-3 0,0 11 1 16,5-18-1-16,-4 10 1 0,-1 8 0 0,1-15-3 16,2 5 8-16,-3 10-8 0,-3-16-1 0,3 6 3 15,0 10 2-15,0-17-5 0,0 17 4 0,0-14-2 16,0 14 1-16,0-13-6 0,0 13 6 0,0-15-8 16,0 15 9-16,0-14 0 0,0 14-1 0,-2-17-3 15,2 17 4-15,0-18 1 0,0 18-2 0,-6-16 2 0,3 7-3 16,3 9 3-16,-3-17-2 0,-2 10-6 0,5 7 5 0,-7-15 0 0,4 6 4 15,-2 0-6 1,5 9 3-16,-7-15-2 0,1 6-1 0,0 0 0 16,0 3 3-16,6 6 2 0,-9-12-5 0,4 5 0 0,5 7-1 15,-6-13 5-15,0 5 2 0,6 8-3 16,-8-9 1-16,2 4 0 0,6 5-7 0,-8-10 5 0,8 10 4 16,-7-8-8-16,7 8 1 0,-8-8 9 0,8 8-6 15,-10-8 0-15,10 8 2 0,-9-10 0 0,9 10-3 16,-11-10 6-16,11 10-1 0,-9-8-6 0,2 2 3 15,7 6-11-15,-12-8 8 0,12 8 1 0,-10-8 5 16,10 8-5-16,-11-8 2 0,11 8 0 0,-13-9-2 16,7 6-3-16,6 3 2 0,-14-4-1 0,14 4 2 15,-13-6-2-15,13 6 3 0,-12-8-2 0,12 8 1 16,-12-4 1-16,5 0-2 0,7 4 0 0,-9-6 5 16,9 6-3-16,-11-3 0 0,11 3 1 0,-9-7 2 15,9 7-2-15,0 0 1 0,-13-7 0 0,13 7-2 16,-8-4 5-16,8 4-2 0,0 0 0 0,-10-4-3 15,10 4 4-15,0 0-4 0,-12-7 5 0,12 7-7 0,-7-6-2 16,7 6 6-16,0 0 1 0,-15-6-4 0,15 6 2 16,-11-4 2-16,11 4-3 0,-10-4 3 0,10 4-5 15,-17-6 0-15,17 6-3 0,-13-8 0 0,13 8 0 16,-15-1 0-16,8-1-1 0,7 2 1 0,-14-4 4 16,14 4-3-16,-15-1 2 0,15 1-5 0,-13-2 4 15,13 2 1-15,-12-3-2 0,12 3 2 0,0 0 0 16,-18-1 3-16,18 1-3 0,0 0 0 0,-15-2 3 15,15 2 3-15,-13 0-5 0,13 0 1 0,-14-2-1 0,14 2 3 16,0 0-2-16,-24 0-1 0,24 0 0 16,-15 0 2-16,15 0 1 0,-19-2-3 0,19 2 2 15,-19 0 2-15,10 2-3 0,-3 0 2 0,12-2-3 0,-23 0 2 16,11 2-1-16,12-2 5 0,-25 4-7 0,13-3 2 16,2 0 3-16,-2 0 1 0,0 3-1 0,0-4-2 15,2 2-1-15,-7-1 0 0,7 3-3 0,-2-1 1 16,0-2 2-16,-2 2 2 0,2 3-4 0,-1-6-2 15,-2 5 3-15,5-4-3 0,-1 0-5 0,1 3 0 16,10-4-3-16,-20 7-8 0,11-3-7 0,9-4-3 16,-14 3-9-16,3 1-13 0,11-4-20 0,-15 7-12 15,8-1-12-15,-1-1-10 0,8-5-12 0,-15 12-24 16,11-7-14-16,-2 2-27 0,6-7-239 0,-12 13-457 16,5-8 203-16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5:51.4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-696-98 192 0,'0'0'201'15,"0"0"-11"-15,0 0-9 0,-8-7-22 0,8 7-5 16,0 0-15-16,0 0-9 0,0 0-10 0,0 0-15 15,0 0-10-15,0 0-15 0,0 0-7 0,0 0-6 16,0 0-7-16,0 0-5 0,0 0-4 0,0 0-3 16,-13 18-3-16,8-11-5 0,5-7 5 0,-4 17 1 0,2-8 4 0,-1 0 0 0,-1 5-2 0,-1-1-1 15,2 1-4 1,-1 0-6-16,3-3-1 0,-4 2-6 16,2 1 0-16,0-3-1 0,2 7 0 0,-2-1-3 0,0-4 3 15,0 5-2-15,0-1 0 0,1-3-2 16,2 2 1-16,0 3-4 0,-1-4 0 0,1 2 0 15,0 0-3-15,1-2-1 0,4 6-2 0,-4 0-3 0,5-1-4 16,-4-3 3-16,4 1 5 0,0-1-1 0,-1-2-2 16,1 9-2-16,0-7 4 0,2-1-4 15,1 7 2-15,1-6-4 0,-2-2 3 0,1 2-4 0,3-4 0 16,0 7 3-16,-4-4-1 0,6 2-4 0,1 2 4 16,-3-7-1-16,4 3-1 0,-5-1 0 0,2 4 2 15,0-7-2-15,1 1 1 0,-1 1-4 0,4-2 3 16,-4 0-2-16,7 5 1 0,-6-6 1 0,1-1-5 15,6 4 6-15,-4-3-2 0,3 3 1 0,0-1-3 0,2-2 1 16,-4-2 1-16,0-1-2 0,4 3 0 0,-1-1 2 16,3 0-1-16,-1-1 1 0,-4-2 1 0,0-1-2 15,1 1 1-15,2-1-5 0,3 1 5 0,2 0 4 16,0-3-6-16,-2 3-3 0,-1-2 5 0,5 1-3 16,-10-4 3-16,6 2-2 0,4-1 3 0,-2-2-3 15,-2 3 2-15,0-4 0 0,-4 0-2 0,-1 1 3 16,-1-1-5-16,-1 0 1 0,1-1 1 0,1 0-1 15,-1-3 3-15,-1 2 0 0,1-2 2 0,-2 1-3 16,1-1 2-16,-2 1 1 0,3-5-1 0,-1 2 0 16,5-2 2-16,1-5-3 0,-4 6 2 0,0-1-6 15,4-1 0-15,-2-3 0 0,0 4-6 0,-2 0 5 0,5-2-3 16,0 2 3-16,1-1-3 0,-2 0 0 0,1-1 4 16,0-1-3-16,1 5 2 0,-4-5 0 15,2-3 3-15,-8 7-4 0,4 0 3 0,-2 0 5 0,-3 0-3 16,0-4 5-16,1 1-3 0,-3 0 0 0,1 0-6 15,-2-1 7-15,-2 2-4 0,2-2 3 16,-1-1-2-16,-3 1 0 0,1-1 3 0,2 1-7 0,-5-3 6 16,1 7 0-16,1-4-4 0,-1-6 4 0,1 1-4 15,-4 3-2-15,4-1-5 0,-4 1 4 0,2-1-1 16,-5 4 3-16,2-6-4 0,0 1 0 0,0-1 3 16,-3 1 2-16,0 4-7 0,3-4 2 0,-3-1-6 0,-3 1 7 15,2 1 3-15,-1-1-8 0,-1-2 5 16,0 3-1-16,-1-4 2 0,-3 2-3 0,1 1 2 0,0-2 0 15,1 0 8-15,-4 1-11 0,3 0 2 0,-3 1-3 16,-3-5 1-16,2 0-5 0,-1 2 14 0,3 3-9 16,-4-2 0-16,0 3-3 0,-2-5-1 0,-1 0 3 15,2 2 0-15,-1 2-5 0,3 2 5 0,-3-1 2 16,2-1-4-16,-1 1 0 0,-1 1 6 0,4-2-2 16,-2 2-1-16,0 0-6 0,0-1 4 0,-1 5 1 15,1 0 4-15,1-5-2 0,-2 4 4 0,-1-1-7 16,1 1 2-16,0 0 4 0,-1-1-7 0,1 1 5 15,-4 2 0-15,2-3 2 0,2 1-6 0,-2 3 4 16,-1-7 0-16,2 4-1 0,-1-2 2 0,-4-4 0 16,0 2 3-16,1 3-5 0,3 2-1 0,-2-2 0 0,-5-1 2 15,3-4-1-15,2 8-1 0,4-5 2 0,-7 6 4 16,7-4-8-16,-2 1 5 0,-4 6 0 16,5-3-1-16,-2-1-2 0,2 2-2 0,1 2 3 0,0-1-1 15,-4-1 4-15,4-1-6 0,-4-1 4 0,1 5-1 16,-2-2 2-16,-1 2 0 0,-1-2-2 0,1 3-4 15,0-3 6-15,1 1-2 0,0 1-1 0,-2-1-4 16,1 4 5-16,3-2-5 0,-10-3 4 0,8 4-2 16,-1 0 2-16,3 1-6 0,-2-4 7 0,-2 4 0 15,1 4 0-15,-2-8 2 0,2 4-5 0,-7 4 1 16,7-4 5-16,-2 2 1 0,2-1-5 0,-1 3 2 16,-1-2 0-16,2-1-2 0,-5 3-2 0,5-2 6 0,-1 2-4 15,-5-2 0-15,0 4-6 0,5-1 9 16,-4 2-1-16,0 1 1 0,2-1-3 0,-2 1-2 15,2-2-12-15,2 2-2 0,-6 2-7 0,2 0-9 0,1 1-5 16,0 2-3-16,0-2-12 0,7 0-5 0,-7-1-6 16,4 5-5-16,1 0-12 0,5 1-14 0,-4 1-12 15,4-3-8-15,1 0-5 0,-2 5-9 0,7-1-15 16,1-3-19-16,2 1-220 0,1 0-415 0,3 0 183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38:46.1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-6590 1147 137 0,'0'0'144'15,"0"0"-8"-15,0 0-2 0,0 0-12 0,6-9-4 0,-6 9-9 16,0 0-6-16,0 0-8 0,0 0-4 0,0 0-3 0,0 0-6 16,0 0-6-16,0 0-3 0,0 0 1 0,0 0-2 15,0 0-3-15,0 0-4 0,0 0-1 0,0 0-6 16,0 0-5-16,0 0-1 0,0 0-5 0,0 0-1 15,0 0-3-15,0 0-1 0,0 0-3 0,0 0-1 0,0 0-2 16,0 0 0-16,-21 27 0 0,21-27-1 0,-6 10 0 16,3-2-3-1,3-8-3-15,-9 17 4 0,6-10-2 0,-3 0-3 0,2 4 6 16,-4 1-6-16,2-2 1 0,-1 3 2 16,-1 0 1-16,-1-2-3 0,0 4 5 0,0-2-10 15,0-1 1-15,0 1-2 0,1 1 6 0,-3-2-1 0,2 3 2 16,-4 4 0-16,4-4 1 0,-5 4-6 0,2-5 3 15,-1 1-2-15,0 5 1 0,-1-2-2 0,-2 0-1 16,2 1 3-16,4-1-5 0,-2-1 7 0,-3 1-6 0,2 2-3 0,1-6-1 16,-5 4 1-16,4 3-1 0,2-5 0 0,-5 3 2 15,3 2-1-15,2 1 2 0,-2-3-8 0,1 3 6 16,-5-5 0-16,4 6 1 0,0-5 0 0,2-3-10 16,1-1 6-16,-4 5-4 0,2-5 4 0,3 2 1 15,-4 5 1 1,1-7 1-16,3 1-3 0,-1-2 3 0,-4 5-7 0,-1-1 6 15,0-3-2-15,2-1-4 0,0 5 1 0,-4-5-2 16,4 2 7-16,-1 2-2 0,2-2 0 0,-3 5 0 16,1-3 7-16,2-2-9 0,0-1 6 0,-2 3-5 15,4-4 4-15,-1-1-6 0,2 1 6 0,-3 1-4 16,4 1-4-16,-1-3-2 0,0 2 5 0,-2-1-7 16,1 0-2-16,2 1 5 0,-1 1-2 0,2-2-4 15,-1 1 1-15,1-2 6 0,-3 4-5 0,2-3-2 0,-1 0 1 0,-1 2 3 16,-1 1-6-16,1-1 3 0,2-1 2 0,-4 0 1 15,3 1-3-15,-1-1 2 0,1-1 5 0,-3 2-4 0,3-1 5 16,-3 2-6-16,3-2-4 0,-1 2 3 16,1-3-3-16,-2 1 2 0,0 2 4 0,0-4-1 0,1 5-1 15,1-4 6-15,1 1 1 0,-4 1 2 0,5-1 0 16,-5-1-2-16,3 2-2 0,-3 3-1 0,5-1-2 0,-1-3-1 16,-2 3 5-16,2-4-2 0,-2 2-2 0,2 0 2 0,-1-2-4 15,-1 0 2-15,1 2-3 0,0-1 1 0,0-1 2 16,0 2 0-16,2-2-8 0,-4 1 2 0,2 1 4 15,2-2-3-15,-1 1-1 0,-2 1 5 0,4-1-4 16,-1-2-2-16,-1 0-2 0,-2 1 3 0,5 0-2 16,-1 2 0-1,-1-4-3-15,1 2 2 0,-5-2 1 16,5 4-2-16,0-4-3 0,2 4 7 0,-2-3 4 16,0 0-4-16,-1 1 5 0,1 1-6 0,0-2 6 0,0 3-7 15,0-5 4-15,0 5 0 0,-2-5-3 0,2 4 2 16,0-5 6-16,3 3-2 0,-4-1 7 0,2-1 2 15,-1 0-2-15,-1 3 0 0,0-1 3 0,2-3 3 16,-1 2-3-16,-1 1 0 0,4-3-6 0,-3 2 1 0,-2 0 0 0,4 0 0 0,-2 2-5 16,0-6 2-16,4 4 3 0,2-11 2 0,-7 18-10 15,2-10-2-15,-1 0 5 0,6-8-2 0,-7 15 12 16,4-7-12-16,3-8 6 0,-6 16-7 16,5-9 2-16,1-7-2 0,-9 12 5 0,7-3-4 0,2-9 0 15,-7 11-1-15,2-2 0 0,5-9 6 0,-3 15 1 16,-1-12-4-16,-2 7 5 0,6-10 1 15,-8 12-3-15,5-5 2 0,3-7 4 16,-9 13-4-16,8-6 0 0,1-7-5 0,-8 11 4 16,8-11-4-16,-4 12 0 0,1-5 1 0,3-7-4 0,-7 11 3 15,7-11-1-15,-6 12-1 0,6-12 2 0,-8 6-3 16,8-6-4-16,-4 11 0 0,4-11 3 0,-8 10 0 16,8-10 3-16,-6 10 4 0,6-10 3 0,-6 11-2 15,6-11 6-15,-3 9 1 0,3-9-2 0,-6 11-1 0,6-11 2 16,-7 9-4-16,7-9 0 0,-9 10-1 0,9-10-3 0,-3 9-1 15,3-9 1-15,-8 5-3 0,8-5-2 0,0 0 1 16,-6 11 0-16,6-11-1 0,0 0 0 0,0 0-1 16,-7 6-1-16,7-6-1 0,0 0 2 0,0 0-8 15,0 0-8-15,0 0-17 0,-4 7-20 0,4-7-26 16,0 0-23-16,0 0-24 16,0 0-32-16,0 0-28 0,0 0-41 0,0 0-50 15,0 0-57-15,0 0-331 0,-12-24-715 0,12 24 316 16</inkml:trace>
  <inkml:trace contextRef="#ctx0" brushRef="#br0" timeOffset="2274.72">-4159 1144 116 0,'0'0'123'0,"0"0"-8"0,0 0-8 15,0 0-5-15,0 0-10 0,0 0 1 0,0 0-2 0,0 0-4 0,0 0 2 16,0 0-10-16,0 0 2 0,0 0-6 0,0 0-6 16,0 0-2-16,0 0-3 0,0 0-4 0,0 0-2 15,0 0-5-15,0 0 1 0,0 0-10 0,0 0 3 16,0 0-3-16,0 0-7 0,0 0-5 0,0 0 0 15,0 0-6-15,0 0 1 0,-33 14-2 0,33-14-1 16,0 0-2-16,-6 7-6 16,6-7 1-16,-7 6 6 0,7-6 1 0,-11 5 1 15,11-5-4-15,-7 7 0 0,7-7 1 0,-9 11 2 16,9-11 2-16,-11 8-3 0,4-3 3 0,-1 2 0 16,1-1-2-16,1 0 0 0,-5 3 0 0,4-5-6 15,-2 4 1-15,2-2 3 0,-2 4-2 0,0-5 0 16,-3 4 0-16,1 2 2 0,-1-4 2 0,2 3-3 0,0 0-1 15,-2-1 1-15,-2 0 0 0,2 5-1 0,0-5 3 0,-1 2 2 16,-2 1-2-16,3-2 3 0,-1 0-4 0,4 3-1 16,-8 2-2-16,7-6 1 0,-4-1-2 0,1 3-1 0,0 1 1 15,-4 1-2-15,4-2 3 0,-4-1-3 0,-2 5 2 16,5-6-3-16,-6 6-1 0,-4-2 4 16,3 4-6-16,-3-3 0 0,8-3-1 0,-5 6 0 0,-2-3-1 15,2 0 0-15,7-2 1 0,-7 0-3 0,1 3 1 0,2 4-1 16,-1-3 0-16,3-2-2 0,-4 3 9 0,4-4-7 0,1 3-2 15,-2 3 2-15,4-5 0 0,-2-3 2 0,-3 3 1 16,0 3-1-16,3 3-1 0,-1-5-3 16,0 1 2-16,-1-4 0 0,1 6 1 0,-4-4-4 0,1 6 1 15,1-2-1-15,-3 0-1 0,2 2 0 0,2-5 1 16,-5 2-1-16,6-2 0 16,-5 3-2-16,1-2 5 0,1 1 0 0,1 0 1 15,3-5-4-15,-4 5 1 0,-1-3 4 0,0 4 2 16,0-1 0-16,-1-2-5 0,3 1 3 0,-2 4-1 15,2-3 4-15,0 1 2 0,-2-1-3 0,1-2 2 16,1 2-1-16,2 0 2 0,-4 1 0 0,2-1-3 16,-1-2-2-16,0 2 2 0,4 1-2 0,-3-1 4 15,-2 1-4-15,1-3 0 0,1 1 2 0,-1 2-2 0,1-2-2 0,-3 0 4 16,2-1-2-16,-2 1-1 0,4-3-5 0,2 1 2 16,-7 7 4-1,0-7-5-15,-1 4 5 0,1 0-4 0,3-3-2 0,-4 2 4 16,5-1-1-16,-4 1-1 0,2-3-2 0,3 3 1 15,-3-1-4-15,-2 0 4 0,5 2 0 0,-2 2 2 0,1-5 2 16,-1-2-4-16,-2 4 3 0,7-5 2 16,-5 1-1-16,0 1 5 0,2 1-4 0,-2 2-3 15,4-3 2-15,-4 2-2 0,5-4 6 0,-5 2-4 0,1 2-5 16,1-5 4-16,0 3-6 0,-1-1 7 16,-2-1-4-16,7 0 4 0,-2-1 9 0,-3 0-11 0,0 1 5 15,5 3-4-15,-7-2 7 0,7 0-7 0,-5-1 5 16,3 0-1-16,2-1-3 0,-4 1-2 0,1 3 1 15,-1-4-5-15,-3 2 4 0,6-1 0 0,-1 1-2 0,0-2-1 0,-1 0 2 16,3 2 0-16,-1-1 3 0,1-2-3 0,-2 0-3 16,-3 1 4-16,3-1-1 0,0 1-2 0,-1-1 6 15,1 0-4-15,-3-1-3 0,3-1-1 0,0 4 0 16,-3-3 2-16,0 2 0 0,0 3 1 0,2-4-1 16,1 1-4-16,0-1 2 0,-1 0 0 0,1 1 1 15,0-1 5-15,-3 0-3 0,3 1 3 0,-4 2 3 0,1-2 0 0,4-2-4 16,-1 2 4-16,2 2 1 0,0-2 4 0,-1 0 4 15,1-1 0-15,1 0-2 0,-2 0-8 0,4 0 5 16,-1 1 0-16,0-4 0 0,-1 4-3 0,3 0-1 16,-3-2-2-16,3-1 1 0,-3 2-3 0,1 0 1 15,1-1-3-15,-2 0-1 0,0 1 4 0,5 0 3 16,-5 1-9-16,1-1 4 16,1 0-1-16,-2-2-3 0,1 0 3 0,0 2-1 15,-1 0 3-15,0-2-2 0,1 3-2 0,-1-3 8 16,0 3-8-16,0-4 1 0,2 0 0 0,-2 4-2 15,3-1-1-15,-1-3 3 0,-2 2-3 0,3-4 0 16,1 1 0-16,1 2-1 0,-2-1-1 0,0-2 3 16,2 5 1-16,-4-7 0 0,4 4-4 0,7-7 10 15,-14 13-8-15,7-6 2 0,-1-3-4 0,-2 1 2 0,2 2 0 0,1 1-2 16,-2-3 1-16,0 2-2 0,2-1-2 0,-2-1 11 16,-2 1-4-16,2 1-2 0,-1 0 3 0,-1 1-4 0,1-2 3 15,0 1-5-15,-2 0 7 0,1-1-2 0,2 1-3 16,2-2-1-16,-5 2 4 0,4-1-4 0,-2-1 4 15,1 0 3-15,9-5-1 0,-15 11-3 0,11-7-4 16,-4 2 4 0,8-6 0-16,-12 10 7 0,12-10-9 0,-7 5 4 15,7-5 3-15,-6 6 2 0,6-6-7 0,0 0 0 0,0 0 5 16,-8 10-5-16,8-10 5 0,0 0-2 0,0 0-4 16,0 0 1-16,0 0 2 0,-7 5-4 0,7-5-17 15,0 0-9-15,0 0-22 0,0 0-23 0,0 0-26 16,0 0-43-16,0 0-46 0,0 0-68 0,0 0-79 15,0 0-199-15,0 0-576 0,13-30 255 0</inkml:trace>
  <inkml:trace contextRef="#ctx0" brushRef="#br1" timeOffset="102358.23">-7582 4257 143 0,'0'0'155'0,"0"0"-17"15,0 0-11-15,0 0-7 16,0 0-15-16,0 0-4 0,0 0-2 16,0 0-3-16,21-18-11 0,-21 18-4 0,0 0-2 0,7-10-3 15,-7 10 0-15,0 0-10 0,8-5-11 0,-8 5 5 16,0 0-5-16,0 0-3 0,10-8-3 0,-10 8-6 15,0 0-4-15,0 0-5 0,0 0-6 0,9-7-8 16,-9 7 11-16,0 0-3 0,8-7-7 0,-8 7 2 16,7-4-9-16,-7 4 2 0,12-1-3 0,-12 1-5 0,7-7 3 0,-7 7 1 15,12-3-2-15,-12 3-4 0,8-3 1 0,-8 3 1 16,12-6-2-16,-12 6 3 0,0 0-3 0,13-8-3 16,-13 8 4-16,12-4-7 0,-12 4 6 0,11-6-3 15,-5 2 0-15,-6 4-1 0,13-7-1 0,-13 7 4 16,13-5-3-16,-4 4-7 0,0-4 6 0,-9 5 1 15,15-7 0-15,-4 1-1 0,-2 1 1 0,3 3 0 0,-1-5 1 0,0 0-2 16,2-3 3-16,5 5-2 0,-3-1-1 0,2-1-1 16,-3 1-1-16,1 1-8 0,-3-1 11 0,0 3-1 15,-4-2 0-15,-1 1 0 0,-7 4 0 0,20-9-4 16,-10-1 1-16,-1 7-1 0,-2-2 5 0,4 2-3 16,-2-4 0-16,-9 7 5 0,15-5-4 0,-6 1-3 0,0 1 7 15,-9 3-5 1,13-10-1-16,-6 7 0 0,-7 3-1 0,14-7 6 15,-7 4-2-15,-7 3 0 0,18-7 2 0,-10 3-4 0,-8 4 0 16,15-5 2-16,-5 3 2 0,-2-4-1 16,-8 6 0-16,17-5-7 0,-9-1 5 0,-8 6-1 15,16-4 3-15,-7 1-2 0,0-2 3 0,-9 5-2 0,18-7-12 16,-10 5 14-16,0-4-2 0,-8 6-4 16,17-5 3-16,-17 5 0 0,15-6 1 0,-6 2 1 0,-9 4-1 0,13-7 0 15,-4 5 1-15,-9 2-4 0,17-7-1 0,-10 3 5 0,-7 4-3 16,16-5-1-16,-16 5 2 0,15-7 0 15,-9 4 4-15,-6 3-4 0,15-5-2 0,-7 2 2 0,-8 3 2 16,13-6 0-16,-13 6-2 0,12-3-1 0,-12 3-2 16,13-4 2-16,-13 4 2 0,15-4-2 0,-9 1 3 15,-6 3 1 1,14-3-4-16,-8-2-1 0,-6 5 2 0,13-9 1 0,-5 7 1 16,-8 2 2-16,11-7-2 0,-3 4-4 0,-8 3-7 15,16-8 8-15,-8 3 1 0,-8 5 2 0,12-4-7 16,-12 4 5-16,10-7 3 0,-2 1-5 0,-8 6 4 15,13-6-3-15,-13 6-1 0,13-5 2 0,-7 2 3 16,-6 3-8-16,14-4 3 0,-14 4 2 0,16-6 1 16,-16 6 1-16,11-7-3 0,-2 3 1 0,-9 4 1 15,15-7 0-15,-8 3 0 0,0 1 0 0,-7 3 1 0,12-7-1 0,-3 4-3 0,-9 3 2 16,14-7-1-16,-5 2 2 0,-9 5-2 0,13-7 1 16,-5 5-4-16,-8 2 5 0,12-9 0 0,-5 7 0 15,-7 2 3-15,9-7-5 0,-9 7 3 0,12-7-2 16,-12 7 0-16,12-5 0 0,-12 5-1 0,7-9-1 15,-7 9 2-15,12-6-3 0,-12 6 6 0,5-5-4 0,-5 5-1 16,12-7 3-16,-6 1-9 0,-6 6 15 0,11-3-9 16,-3-2 2-16,-8 5 4 0,15-6-5 0,-15 6 2 15,13-5-2-15,-7 1 0 0,-6 4-1 0,14-9 3 16,-7 6 0-16,-7 3 3 0,17-8-2 0,-11 2 0 16,1 0-1-16,2 1 3 0,-9 5-1 0,15-6-16 15,-5 1 11-15,-4-1 3 16,-6 6 0-16,14-7-1 0,-14 7 4 0,13-7-3 15,-5 2 3-15,-8 5-4 0,14-6-1 0,-8 4-1 16,-6 2 0-16,14-5 3 0,-14 5-3 0,12-7 3 0,-12 7 1 16,12-7-1-16,-5 3 0 0,-7 4-6 0,14-10 5 15,-5 9 4-15,-9 1-2 0,8-6-3 0,-8 6 2 16,14-9-2-16,-14 9-1 0,10-8 2 0,-2 5-1 16,-8 3-9-16,13-11 14 0,-4 9-12 0,-9 2 13 0,11-11-5 15,-2 6 0-15,-9 5 1 0,10-7-6 0,-3 4 2 16,-7 3 2-16,17-8 2 0,-11 3-2 0,-6 5 5 0,15-10-4 15,-11 6 3-15,-4 4-9 0,11-7 5 16,-5 2 3-16,1 0 1 0,-7 5-3 0,12-8-8 0,-5 6 12 16,-7 2-4-16,11-5 3 0,-11 5-2 0,10-7 0 15,-10 7 1 1,12-8-3-16,-6 4 1 0,2-2 1 0,-8 6-1 0,12-9 3 16,-5 6 1-16,-7 3 2 0,12-12 2 0,-9 8 0 15,-3 4-1-15,12-10-2 0,-6 3-2 0,-6 7 2 16,12-11 0-16,-6 8-3 0,-6 3 0 0,10-10-1 0,-4 4 3 15,-6 6-2-15,14-11 2 0,-8 7-3 0,-6 4 1 16,13-8 1-16,-7 6-1 0,1-4 1 0,-7 6-1 16,14-7 0-16,-14 7 3 0,12-9-1 0,-6 3 0 0,-6 6 2 15,12-7-2-15,-12 7-2 0,9-5-3 0,-3-2 3 16,-6 7 0-16,12-6 0 0,-12 6-2 0,10-6 1 16,-10 6 1-16,12-4-1 0,-12 4-2 0,12-8 4 15,-6 2-1-15,-6 6-3 0,13-5 0 0,-13 5 3 16,14-6-2-16,-7 3 2 0,-7 3-2 0,14-10 3 15,-7 9-2-15,-7 1 0 0,15-7-7 0,-6 4 9 0,-9 3-1 0,15-5 1 16,-15 5 0-16,13-6 0 0,-13 6 4 0,12-7-1 16,-4 7 0-16,-8 0 1 0,9-6 5 0,-9 6 0 15,11-5 0-15,-11 5 3 0,12-6-2 0,-4 2-4 16,-8 4 7-16,12-7 1 0,-6 4-3 0,-6 3 0 16,10-6-2-16,-2 1 3 0,-8 5-2 0,12-10-2 0,-12 10-1 15,11-7 2 1,-3 6-6-16,-1-6 1 0,-7 7 2 0,14-6 0 15,-7 1-6-15,-7 5 4 0,12-2-5 0,-12 2 6 0,14-7-6 16,-7 3 2-16,-7 4-3 0,14-7 0 16,-14 7-1-16,13-4 6 0,-13 4-3 0,9-7 0 15,-9 7-3-15,9-1 3 0,-9 1-1 0,9-5 1 0,-9 5-3 16,0 0 5-16,15-6-3 0,-15 6 0 0,9-3 0 16,-9 3 1-16,7-8-2 0,-7 8 1 0,11-4-1 0,-11 4 2 0,8-5-1 15,-8 5 1-15,9-5-4 0,-9 5 2 0,11-5-1 16,-4-1 0-16,-7 6 1 0,12-7-1 15,-12 7 0-15,12-7 2 0,-7 3 0 0,-5 4 1 0,12-8-1 16,-12 8-4-16,12-7 3 0,-12 7 1 0,8-8-6 16,-2 3 8-16,2 2-4 0,-8 3-1 0,10-8 1 15,-10 8 1 1,12-9-1-16,-4 5 0 0,-8 4 0 0,13-7 2 16,-13 7-1-16,9-11-1 0,-3 8 0 0,-6 3 0 15,10-10-2-15,-10 10 3 0,11-3-3 0,-11 3 5 0,12-9-7 16,-12 9 5-16,12-5 2 0,-12 5-3 0,9-4 0 15,-9 4 0-15,13-7 0 0,-7 3-3 0,-6 4 2 16,14-6 0-16,-7 1 3 0,-7 5-4 0,10-8 6 16,-10 8-8-16,14-7 5 0,-14 7 1 0,15-8-2 0,-8 5 1 0,1-3 0 15,-8 6-1-15,13-9 1 16,-7 6-1-16,-6 3 1 0,16-8 2 0,-8 3-3 0,1 0-1 0,-9 5 0 0,16-6 0 16,-11 0 0-16,-5 6 2 0,13-7 0 0,-13 7 0 15,12-7-1-15,-12 7 1 0,11-6-2 0,-11 6-1 16,6-5 2-16,-6 5 2 0,8-6-1 0,-8 6-1 15,12-3 0 1,-12 3 0-16,9-6-3 0,-9 6 3 0,11-4-2 16,-11 4 2-16,10-7-2 0,-10 7 2 0,11-5-4 15,-11 5 3-15,12-5 2 0,-12 5 0 0,10-3-1 16,-10 3 2-16,12-5-2 0,-12 5-2 0,13-7 1 16,-7 3-1-16,-6 4 3 0,14-7 4 0,-14 7-9 15,13-5 8-15,-13 5-4 0,12-4 1 0,-12 4-3 0,14-4 5 16,-14 4-5-16,12-6 0 0,-12 6-6 0,7-7 11 0,-7 7-3 15,9-5 0-15,-9 5 2 0,7-6 0 0,-7 6-3 16,12-4 1-16,-12 4 0 0,12-9-3 0,-6 5 3 16,-6 4 4-16,14-8 0 0,-7 5-1 0,2 0-3 0,-9 3 5 15,13-11-5-15,-2 7 1 0,-4 1 0 0,-7 3-2 16,15-8 4-16,-7 5 1 0,1-5-1 0,-2 3-2 16,-7 5 0-16,15-7 2 0,-8 4-2 0,-7 3 2 0,17-8-3 15,-13 2 2-15,-4 6-3 0,12-5 2 0,-4 1 2 0,-8 4-2 16,13-6-2-16,-13 6 3 0,14-7-3 0,-8 2 4 15,-6 5-2-15,11-6 4 0,-11 6 1 0,14-7 0 16,-7 5-1-16,-7 2 3 0,14-9-2 0,-7 3 2 16,1 4 1-16,-8 2-4 0,16-8 4 0,-7 1-3 15,-1 3 0-15,-8 4 5 16,17-10-5-16,-11 7 1 0,3-1-1 0,2-3-3 16,-11 7-1-16,15-7 4 0,-8 3-3 0,1-2 1 15,-8 6-4-15,12-7 4 0,-5 2-3 0,-7 5 0 16,13-6-7-16,-13 6 10 0,12-7-1 0,-12 7-3 15,12-7 1-15,-4 3 1 0,-8 4-3 0,15-6 1 16,-15 6 0-16,13-6 1 0,-4 3 1 0,-9 3-2 16,16-7-1-16,-8 3 1 0,-8 4 0 0,16-8 2 0,-8 4 0 0,1 1-1 15,-9 3 1-15,13-8 1 0,-2 6-3 0,-11 2 0 16,13-10 2-16,-7 7-4 0,-6 3 5 0,10-5-4 16,-10 5 0-16,12-4 6 0,-12 4-2 0,11-8-3 15,-11 8-5-15,10-5 8 0,-10 5-1 0,11-4 2 0,-4-1-3 16,-7 5-1-16,9-6 3 0,-9 6-5 0,10-6 1 15,-10 6 0 1,8-5 1-16,-8 5 1 0,12-3-2 0,-12 3 5 16,7-10-2-16,-7 10-2 0,12-3 0 0,-12 3 3 15,8-7-2-15,-8 7-3 0,13-4 1 0,-13 4 2 16,9-6-1-16,-9 6 0 0,13-5 0 0,-7 2 2 16,-6 3-5-16,0 0 4 0,12-10 1 0,-12 10-2 0,9-5 0 15,-9 5 3-15,12-6-3 0,-12 6 1 16,6-6-4-16,-6 6 3 0,9-7 2 0,-9 7-3 0,9-7 2 0,-9 7-1 15,11-6-1-15,-11 6 3 0,12-7 0 0,-12 7-2 0,8-9 1 16,-8 9 0-16,11-7-3 0,-5 4 1 16,-6 3 3-16,7-7 0 0,-7 7 0 0,8-7-5 0,-8 7 5 15,10-9-3-15,-10 9 1 0,9-8-1 0,-9 8 0 16,9-7-3-16,0 0 4 0,-9 7 0 16,10-9-3-16,-4 7 3 0,2-4 0 0,1 1-2 0,0 0 3 0,0 0 0 0,-9 5 0 15,19-8-1-15,-8 2-3 0,-4 4 6 0,2-3-10 16,-9 5 8-16,13-10 1 0,-2 7-2 0,-11 3 0 15,15-11 3-15,-8 8 0 0,-7 3-3 0,11-9-1 16,-4 7-1-16,-7 2 2 0,14-7-3 0,-8 1 5 16,-6 6 0-16,8-9-4 0,-8 9 1 0,12-6 0 15,-12 6 1-15,11-7 2 16,-11 7 1-16,9-6-6 0,-9 6 2 0,9-5-1 16,-9 5 1-16,9-6 3 0,-9 6-3 0,9-7-4 15,-9 7 4-15,0 0 1 0,15-2-2 0,-15 2 3 16,8-5 1-16,-8 5-1 0,9-6-2 0,-9 6-1 15,9-5 4-15,-9 5-2 0,12-4 2 0,-12 4-3 16,14-6-1-16,-14 6 3 0,10-5 0 0,-2 0-2 16,-8 5 4-16,13-6-3 0,-13 6-2 0,13-9 2 0,-7 6-1 15,-6 3-1-15,15-8 2 16,-9 5 1-16,-6 3-2 0,15-7 3 0,-7 4-2 0,-8 3-1 0,13-11 0 0,-4 8-2 16,-1-1 4-16,-8 4-3 0,14-7 3 0,-8 3 0 15,-6 4 1-15,15-9-4 0,-7 2 1 0,1 3 1 16,-2-2 0-16,2 1 0 0,-9 5 4 0,18-7-1 15,-11 1 3-15,1 1-5 16,-1-1 5-16,1 3 1 0,2-3 3 0,-10 6-2 16,15-9-3-16,-7 6 5 0,2-3-1 0,-2 2-3 15,-8 4 6-15,14-7-4 0,-6 3 3 0,-8 4-3 16,15-6 4-16,-15 6-3 0,10-1-1 0,-10 1 1 16,12-6-1-16,-3 3-2 0,-9 3 0 0,11-5 0 15,-11 5-1-15,13-6-2 0,-13 6 0 0,12-5 3 16,-12 5-2-16,13-1-3 0,-13 1-3 0,11-5 5 0,-11 5-2 0,13-4 2 15,-13 4 2-15,12-3-4 0,-12 3 2 0,14-3 0 16,-14 3 0-16,12-8-3 0,-12 8 0 0,14-2 2 0,-8-2 0 16,-6 4-1-16,11-4 0 0,-11 4-2 0,0 0 2 15,15-3 3-15,-15 3-2 0,9-4 2 16,-9 4-1-16,13-6-1 0,-13 6 2 0,12-5-4 0,-12 5-1 16,8-5 1-16,-3-1 1 15,-5 6-1-15,14-6 3 0,-14 6-1 0,13-5 0 16,-7 2-4-16,-6 3 4 0,14-4-3 0,-14 4 1 15,12-6-1-15,-12 6 5 0,12-7-3 0,-12 7 3 16,13-3-4-16,-6 0 3 0,-7 3 0 0,14-5 2 16,-14 5 1-16,12-7 5 0,-5 5-6 0,-7 2 3 0,14-7-2 15,-8 3 1-15,-6 4-2 0,13-7 0 0,-13 7 0 16,14-7-3-16,-9 3 1 0,-5 4 5 0,17-7-3 16,-17 7-2-16,10-6 2 0,-10 6 4 0,14-5-1 15,-7 4-2-15,-7 1 0 0,14-7 1 16,-8 3 0-16,-6 4-2 0,10-7 1 0,-1 2 0 15,-9 5 2-15,9-6-2 0,-9 6 0 0,10-6-1 0,-10 6 1 0,15-7-6 16,-9 3 3-16,-6 4-1 16,14-7 0-16,-14 7 3 0,13-7-5 0,-7 5 3 0,-6 2-1 15,10-7 1-15,-10 7-1 0,14-6 1 0,-8 3-1 16,-6 3-2-16,12-6 1 0,-12 6-1 0,18-5-1 16,-11 1-1-16,-7 4 1 0,15-6 6 0,-7 2-2 15,-8 4-2-15,16-3 2 0,-16 3-1 0,10-7 0 16,-2 7-3-16,-8 0 3 0,15-7-1 0,-11 3 2 15,-4 4 0-15,11-6-3 0,-11 6 3 0,13-5-3 0,-13 5 1 16,15-7 2-16,-9 4 1 0,-6 3-6 0,12-6 8 16,-5 2 2-16,-7 4 2 0,9-7-3 0,-9 7 5 15,14-7-5-15,-14 7 4 0,12-4-3 0,-12 4-2 16,13-6 3-16,-7 1-6 0,-6 5 2 0,10-7 0 16,-10 7 1-16,14-6 0 0,-14 6-8 0,10-7 2 15,-10 7 5-15,12-10 2 0,-6 7-3 0,-6 3-3 16,14-11 1-16,-14 11 0 0,9-6 1 0,-3 1 0 0,-6 5 0 0,12-10 2 15,-7 6-6-15,-5 4 4 0,12-10-2 0,-4 8 1 0,-8 2 1 16,12-7-2-16,-12 7-4 0,10-7 5 16,-10 7-4-16,12-8 2 0,-4 4 1 0,-8 4 1 15,13-7-3-15,-6 2 1 0,-7 5-2 0,14-5 5 0,-5 2-5 16,-9 3 4-16,15-8 5 0,-9 4-6 16,-6 4 5-16,15-6-2 15,-9 2 3-15,-6 4-4 0,13-7 1 0,-13 7 4 16,13-5-3-16,-7 3 1 0,-6 2 0 0,12-7-6 15,-4 3 2-15,-8 4-1 0,9-7 3 0,-9 7-4 16,12-6 3-16,-12 6 1 0,9-7 3 0,-9 7-5 0,10-6 1 16,-10 6-3-16,9-5 3 0,-9 5-3 0,7-6-1 15,-7 6 3-15,11-4 0 0,-11 4-1 0,0 0-1 16,13-7-1-16,-13 7-4 0,12-3 3 0,-12 3 2 0,9-7 0 0,-9 7 0 16,12-4 1-16,-12 4 1 0,9-5-3 0,-9 5-1 15,12-6 5-15,-4 3-3 0,-8 3 2 0,10-7 1 16,-10 7-5-16,13-5 1 0,-13 5 4 0,11-5-3 15,-11 5 2-15,12-6-1 0,-12 6 4 0,12-4-10 16,-12 4 8-16,9-5-3 0,-9 5 5 0,0 0-3 16,13-5 1-16,-13 5 1 0,9-2-4 0,-9 2 1 0,7-7 3 15,-7 7 0 1,0 0 5-16,14-7-7 0,-14 7-2 0,13-5-3 0,-13 5 9 0,9-3-6 0,-9 3 2 0,14-5 3 16,-7 2-6-16,-7 3 1 0,14-7 1 0,-14 7-5 15,17-4 7-15,-9 3 2 0,-8 1-4 0,13-6 2 16,-13 6 4-16,17-5-6 0,-10 2 4 0,-7 3-1 15,14-3 0-15,-14 3-1 16,13-3 0-16,-13 3 3 0,12-4 2 0,-12 4-5 16,10-6 3-16,-10 6 2 0,11-5-1 0,-11 5 3 15,10-3-2-15,-10 3 1 0,14-4-5 0,-5 0 8 16,-9 4 0-16,10-5-4 0,-10 5 6 0,11-9-2 16,-11 9-4-16,13-6 3 0,-7 4 2 0,-6 2-9 0,13-5 7 15,-13 5-3-15,14-7-1 0,-7 4 1 16,-7 3 3-16,12-3-5 0,-4-3 0 0,-8 6 4 0,13-9-8 0,-13 9 8 15,13-6-6-15,-13 6 1 0,12-4-1 0,-12 4 2 16,14-6-1-16,-8 2 2 0,-6 4-2 0,10-7 4 16,-4 2-2-16,-6 5 4 0,12-5-3 0,-12 5 0 0,14-5 3 15,-9 2-1-15,-5 3-2 0,14-7 2 0,-14 7-10 16,12-6 6-16,-12 6-1 0,13-5 4 0,-13 5-6 16,11-5 1-1,-11 5 0-15,10-3-1 0,-2-2 5 0,-8 5-7 16,12-4-2-16,-12 4 9 0,10-6-6 0,-10 6 2 15,10-7 6-15,-10 7-5 0,0 0-7 0,12-2 1 16,-12 2 1-16,11-5-6 0,-11 5 9 0,10-4-2 0,-10 4 1 16,12-4-1-16,-12 4 3 0,8-5-1 0,-8 5-3 15,0 0 5-15,15-5 1 0,-15 5 3 0,0 0-1 16,5-4 2-16,-5 4 4 0,0 0 13 0,0 0-19 0,0 0-1 0,12-4 2 16,-12 4-7-16,0 0 8 0,0 0-4 0,0 0 2 15,0 0-7-15,0 0-1 0,0 0 4 0,0 0 5 16,0 0-11-16,0 0 0 0,0 0 3 0,0 0 0 15,0 0-3-15,0 0 1 0,6-9-6 0,-6 9-5 16,0 0-12-16,0 0-8 0,0 0-11 0,0 0-10 16,0 0-12-16,0 0-26 0,0 0-24 0,0 0-12 0,0 0-4 0,0 0-30 15,0 0-25-15,0 0-20 0,0 0-5 0,0 0-65 16,0 0-156-16,0 0-468 0,0 0 207 0</inkml:trace>
  <inkml:trace contextRef="#ctx0" brushRef="#br0" timeOffset="6785.46">-7918 4619 98 0,'0'0'115'0,"0"0"-13"0,0 0-8 0,0 0-10 16,0 0-7-16,0 0 0 0,0 0-8 0,0 0-3 16,0 0-4-16,0 0 6 0,0 0-22 0,0 0 3 15,0 0-9-15,0 0 1 0,0 0 1 0,0 0-9 16,0 0 5-16,0 0-11 0,0 0 2 0,0 0 4 16,0 0-9-16,0 0 7 0,0 0 2 0,0 0 1 15,0 0-2-15,0 0 8 16,0 0-4-16,0 0 0 0,0 0-4 15,0 0 7-15,0 0 0 0,0 0 4 0,0 0 2 0,0 0 2 16,0 0-1-16,0 0 2 0,0 0-3 0,0 0-1 16,0 0-2-16,0 0-2 0,0 0 1 0,0 0-4 15,38 4-3-15,-38-4-2 0,0 0-4 0,15-4-3 16,-15 4-2-16,12-3-3 0,-12 3-1 0,16-5-1 16,-10 0-3-16,6 0 1 0,-12 5-3 0,18-6-4 0,-9 3 2 0,3-1 0 15,-3-2-5-15,3 3 0 0,-4-1 0 0,4-1-1 16,-1-1 0-16,-1 3 1 0,4-1 0 0,-1-2-6 15,-2 1 2-15,2-1 1 0,0 3 3 0,-1-3-4 16,2 1-1-16,-5 1 2 0,7-5-1 0,-1 4-2 16,-2-1 1-16,1-1 2 0,-1-1-2 0,2 3 2 0,-1-1-3 15,-4 1 1 1,6-3 6-16,2 1 2 0,-3 0-1 0,-1-3 4 16,4 3 5-16,-5 0 5 0,2-2 1 0,1 2-6 0,-1-1 5 15,3 1 0-15,-1-2-4 0,3-4 1 0,-3 7-1 16,-2-2-1-16,-3-2-1 0,3 7 1 15,0-6-2-15,1 3-4 0,-6-1-2 0,7-1 1 0,-7-1 6 16,7 2-9-16,-4 0-1 0,0 1 1 0,1-1-2 16,-1-1 2-16,1 0 2 0,-1 0-7 0,1 3-1 0,-1-2 3 0,2-1-1 15,-2 2 0-15,4-1 1 0,-4 0-3 0,2-3 1 16,0 3 1-16,-2-4 5 0,4 2 0 0,-2 1 6 16,0 0-2-16,9-1 4 0,-11-2-2 0,3 4 1 15,7-8-1-15,-7 7 3 0,1 0-3 0,-1-6-1 16,2 6-3-16,-3 0 3 0,3 0-4 0,-3-2-1 15,2 2 0-15,-2-1 0 0,0 0-1 0,3-1-2 0,-3 3 2 0,1 0-1 16,-1 2 0-16,-1-3 2 0,-1-2-4 0,2 2-2 16,2 1 1-16,-3-4 1 0,0 4-2 0,-1 0 0 15,2-3 1-15,-1 3 4 0,4-4-7 0,-4 5 6 16,3-1 0-16,-2 0 1 0,1 0-1 0,1-3 3 16,-1 3-2-16,6-4 1 0,-5 0-1 0,-1 4 4 15,1-2-2-15,-2-2 1 16,4 5-2-16,-6-3 3 0,5 0-4 0,-3 1-2 15,3 0 0-15,0 1 2 0,0-3-1 0,-5-1 1 16,5 5 0-16,-3-1 8 0,1 0-7 0,-1-4 0 16,3 4-2-16,-1 0 5 0,-4 1-5 0,5-5 2 0,-3 4-2 15,1-4 5-15,-1 3-1 0,0-1 1 0,3 0-2 16,-3 2 2-16,0-4-4 0,3 3 4 16,-3 1-4-16,1 0 3 0,-1-3-3 0,3 3 2 0,-2 0-2 0,1 0 0 0,-1-2-2 15,-2 3 2-15,5-3 6 0,-4 5-6 16,1-4-1-16,1-2-4 0,-4 4 1 0,3-1 1 0,-1 0-2 15,3 0 0-15,-4-1 3 0,2 2-1 0,1-1-1 16,-1 0-2-16,2 0 0 0,-2-4 10 0,1 4-9 16,2 0-1-16,0 1 1 0,2-5 3 0,-1 4 4 15,-5-3-9-15,2 1 1 16,0-1 3-16,-1 4 3 0,-1-3-3 0,0 3 1 16,0-5-2-16,1 4 3 0,-1-1-3 0,0 0 1 15,-1 1 0-15,2 0 0 0,-2 0 1 0,0 2-2 16,0-2-1-16,-1-1 1 0,4 0 0 0,-2 0 0 15,0 1 4-15,-2-1-6 0,6-3 2 0,-4 0-4 16,3 4 2-16,0-3 3 0,-2 3 0 16,2-1 1-16,-1-2 1 0,5 1 0 0,-1-6 5 0,-5 8-7 0,4 2 2 0,-2-4-2 15,-5 1 1-15,5 1-1 0,-3 0-1 0,3-4 1 16,-3 5 0-16,1-5 1 0,2 5-5 0,-3-2 2 16,3 2 0-16,-3-1-2 0,1 1 1 0,-2-2 0 15,2 0 2-15,2 2 0 0,-3-1 3 0,1 0-6 16,-1 0 6-16,0 0-5 0,-2-1-3 0,4 1 4 0,-2-1-3 15,-2 1 4 1,2-2-1-16,2-1 0 0,-4 0-2 0,2 0-1 16,0-1 3-16,-2 4-2 0,1-4 3 0,-2 0-1 15,5 1-4-15,-2 0 2 0,0-1-3 0,5-7 6 16,-7 5-1-16,2 3-1 0,1-1 6 0,1 1 5 16,-1-1-1-16,-2 2 3 0,2 0-2 0,0 1-3 0,-2 1 1 15,1-2 2-15,0 0-1 0,1 0 0 16,-1-1 3-16,0 3 4 0,3-4-4 0,-3 2-1 0,9-6 4 0,-8 5 1 15,0 0-3-15,1-1 1 0,4-1-3 0,-3 3-2 0,1-5 1 16,2 4 2-16,3-1-5 0,-9 0 2 0,3 3-6 16,-4-3 7-16,6 2-4 0,-5 0 0 0,10-4 0 15,-6 4 4-15,-2 2-8 0,5-6 1 0,1 2 0 16,-4 2 0-16,2-3-1 0,0 1 7 0,3-3-8 16,-8 5 0-16,0-2-3 0,1 4 4 0,-1-6 0 0,-5 2 0 0,5 0-7 15,0 0 7-15,8-2-6 0,-9 4 4 16,9-4-3-16,-9 4 8 0,6-6-8 0,-3 5 5 0,3-1-7 15,-2 0 7-15,-3 0-5 0,2 2 4 0,0-1 0 16,3-5-1-16,-6 5-4 0,3 3 4 0,3-7 1 16,-3 6-5-16,-2 0 2 0,1-3-1 0,-1 3 0 15,2-2 5-15,-3-1-6 16,3 4 2-16,-3-2-3 0,0 0 8 0,1 2-5 16,-1 1 1-16,0-1-3 0,-2-3 0 0,1 5-1 15,2-2 10-15,-1 0-9 0,0-1 1 0,1 3-2 16,1-3 0-16,1 2 3 0,1 1-1 0,0-2 1 15,1 1 1-15,-2-1 2 0,5 0-7 0,-3 1 3 16,5-2 3-16,-5 2-1 0,-3 2-1 0,1-6 12 16,2 6-12-16,2-6-1 0,2 3-2 0,-3-4 4 0,3 0 0 0,-8 2-4 15,2 3 6-15,-2-4 0 0,1 2 2 0,-2 0-3 16,3 1 0-16,-3-2-4 0,-1 0 5 0,3-4-5 0,-4 4 8 16,1-1-9-16,1 0 4 0,0-1-3 15,2 2 3-15,-3-2 2 16,-2 4-3-16,-2-4 3 0,4-2-5 0,2 2 1 15,3-3 4-15,-5 4-4 0,1-1 3 0,0 0 1 16,1-2-4-16,-1 5-2 0,-2-2 8 0,-1-3-8 16,3 4-2-16,0-1-1 0,2 0 9 0,-4 0 0 0,0-1-3 15,2 3-2-15,-1 0 4 0,-2-3 1 0,3 3-1 16,-3-2-6-16,-3 7 4 0,1-5-1 0,-1 5 9 16,1-3-10-16,4-1 2 0,-7 2-3 0,2-1 0 15,3 1 3-15,-1 0 0 0,-2 1 5 0,-1 0-7 16,3-2 7-16,-2 2-2 0,1 1-4 0,-1-3 7 0,5-1 1 0,-7 2-10 15,5-1 6-15,-2 2-2 0,-1 0-1 0,5-3 7 16,-4 2-4-16,-1 1 2 0,3-1-8 0,-3-1 2 16,2 2 0-16,2-1 1 0,0-4 5 0,1 5-7 15,-4-3 4-15,5 1-1 0,-1-2 1 0,-1 4-2 16,2-2 1-16,0-1 1 0,-2 1-3 0,-1 1 5 0,0-1-9 16,3 1 7-16,-2-1-1 0,1 2 3 0,-1-3-7 0,-2 4 6 15,2-2-4-15,-2 3 0 0,2-8 3 0,-1 7-3 16,-2-1 0-16,-1-1 0 0,-9 5-2 0,18-6 1 15,-9 3 2-15,-1-1 6 0,2 0-3 0,-1-2 0 16,-1 2-1-16,-8 4 1 0,17-7 5 0,-9 2 7 16,4 2-12-16,-3-5 2 0,3 4-1 0,-5-3-1 15,7 3 4-15,-3-3 0 16,-2 0-5-16,3 1 6 0,-1 1-5 0,4-1 0 0,-2-4-5 16,-4 5 4-16,3 1-2 0,0-3 3 15,1-1 0-15,-4 6 5 0,2-5-8 0,2 0 0 16,-5-3 3-16,1 7-2 0,0-5 2 0,-1 5-5 0,-8 3 4 15,18-10 0-15,-10 5 0 0,-2-1-2 0,1 3 3 16,1-3-6-16,-1 1 3 0,-7 5-2 0,14-10 5 16,-7 6-3-16,3-2-3 0,-2 1 5 15,1-1-3-15,0 1 0 0,-2 0 4 0,2 2-2 0,-9 3 2 16,17-12 3-16,-8 8-7 0,0-2 8 0,2 0-7 0,3 1 0 16,-4 0 0-16,-1-1-3 0,5 0 3 15,-7 1 5-15,4 0-4 0,-2-3 9 0,1 3-6 0,-3 0 4 16,2 2-5-16,2-4 3 0,-2 2-6 0,1 1 3 15,-10 4 2-15,15-9-2 0,-7 4-1 16,-1 3 7-16,-7 2-7 0,12-10 6 0,-12 10-1 16,13-8-6-16,-5 4 8 0,-2-2-9 0,-6 6 4 15,12-3-1-15,-12 3-1 0,12-8 0 0,-12 8 1 16,9-3-2-16,-9 3 1 0,9-6 0 0,-9 6-4 16,9-5 9-16,-9 5-2 0,0 0-4 0,8-7 1 15,-8 7-2-15,8-6 5 0,-8 6-4 0,7-5 5 16,-7 5-4-16,0 0-1 0,12-5 4 0,-12 5 3 0,8-7-4 0,-8 7-2 15,0 0 1-15,12-4 3 0,-12 4 5 0,7-4-4 16,-7 4-3-16,0 0-2 0,11-6 5 0,-11 6 0 16,0 0-5-16,0 0 6 0,9-6-4 0,-9 6 2 15,0 0 0-15,10-5-7 0,-10 5 0 0,0 0 10 16,9-5-4-16,-9 5-8 0,0 0 6 0,9-6 5 0,-9 6-1 16,0 0-6-1,10-4 2-15,-10 4 0 0,0 0-8 0,9-5 7 16,-9 5 2-16,0 0 3 0,0 0-5 0,12-4 2 0,-12 4-1 15,0 0-3-15,0 0 5 0,9-4 2 0,-9 4 1 16,0 0-3-16,0 0 1 0,11-5 0 0,-11 5 7 16,0 0-17-16,0 0 5 0,0 0 5 0,0 0-6 15,0 0 9-15,9-6 0 0,-9 6-6 0,0 0-6 16,0 0 5-16,0 0 4 0,0 0 1 0,0 0-5 0,0 0 5 0,11-3-4 16,-11 3-4-16,0 0 2 0,0 0-3 0,0 0 4 15,0 0 1-15,0 0-2 0,0 0 5 0,0 0-1 16,0 0 0-16,0 0 3 0,0 0 0 0,0 0 2 15,0 0-10-15,0 0 6 0,0 0-6 0,0 0 5 0,0 0-3 16,0 0 4-16,0 0-6 0,0 0 0 16,0 0 4-16,0 0-1 0,0 0-1 0,0 0 0 0,0 0 1 0,0 0-2 15,0 0 0-15,0 0 3 0,0 0-9 0,0 0 10 16,0 0-2-16,0 0 2 0,0 0 1 0,0 0-2 16,0 0-2-16,0 0 1 0,0 0-5 0,0 0 2 0,0 0-1 15,0 0-2-15,0 0 0 0,0 0 6 0,0 0-7 16,0 0 2-16,0 0 1 0,0 0 2 15,0 0 1-15,0 0 0 0,0 0 0 16,0 0-6-16,0 0 6 0,0 0-2 16,0 0 1-16,0 0 4 0,0 0-7 0,0 0 0 15,0 0 0-15,0 0 1 0,0 0 4 0,0 0-2 0,0 0 0 16,0 0-3-16,0 0 4 0,0 0 1 0,0 0-3 16,0 0 3-16,0 0-5 0,0 0 4 0,0 0 3 15,0 0-9-15,0 0 1 0,0 0 5 0,0 0 1 16,0 0 3-16,0 0-3 0,0 0-4 0,0 0 2 0,11-4 0 15,-11 4 1-15,0 0-3 0,0 0-4 0,10-3 5 0,-10 3-4 16,0 0 2-16,0 0-1 0,0 0 8 0,12-4-4 16,-12 4 1-16,0 0 2 0,0 0-6 0,0 0 7 15,0 0-4-15,0 0-2 0,0 0 1 0,0 0 1 16,11-6 5 0,-11 6-10-16,0 0 2 0,0 0-2 0,0 0 4 0,0 0 0 15,0 0 3-15,9-7-8 0,-9 7 8 0,0 0 1 16,0 0-4-16,0 0 3 0,13-4-6 0,-13 4 7 15,0 0-1-15,8-5-3 0,-8 5-1 0,0 0 4 16,0 0 2-16,10-7-6 0,-10 7 0 0,0 0 3 16,0 0 0-16,0 0-4 0,0 0 4 0,0 0-1 0,0 0 5 15,0 0-9-15,7-2 0 0,-7 2 5 0,0 0-2 16,0 0 1-16,0 0 3 0,0 0 0 0,0 0-6 0,0 0 2 0,0 0 4 16,0 0-4-16,0 0 4 0,0 0-7 15,0 0 2-15,0 0 0 0,0 0 2 0,0 0-4 16,0 0-1-16,0 0 7 0,0 0-3 0,0 0 4 0,0 0-2 15,0 0-6-15,0 0 1 0,0 0-2 0,0 0 5 16,0 0 1-16,9-7-1 0,-9 7-4 16,0 0 1-16,0 0 2 0,0 0 11 0,0 0-11 0,0 0 2 15,0 0-4-15,0 0 6 16,0 0-5-16,0 0 0 0,0 0 0 0,0 0 3 0,0 0-5 0,0 0 4 16,0 0-5-16,0 0 2 0,0 0 3 0,0 0-11 15,0 0-24-15,0 0-21 0,0 0-22 0,0 0-26 16,0 0-26-16,0 0-50 0,0 0-58 0,0 0-60 0,0 0-328 15,0 0-677-15,0 0 299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41:08.98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21220 10956 134 0,'0'0'186'0,"0"0"-8"16,0 0-10-16,0 0-13 0,0 0-8 0,0 0-5 15,0 0-7-15,0 0-11 0,0 0-5 0,0 0-8 16,0 0-4-16,0 0-7 0,0 0-3 0,0 0-8 16,0 0-3-16,0 0-5 0,0 0-5 0,-12-5-2 15,12 5-4-15,0 0-7 0,0 0-2 0,0 0-5 16,0 0 0-16,0 0 1 0,0 0-8 0,0 0 0 15,0 0-5-15,0 0 0 0,0 0-3 0,0 0-3 0,-10-5 3 0,10 5-4 16,0 0 0-16,0 0-1 0,0 0-1 0,0 0-3 16,0 0-1-16,0 0 1 0,0 0-5 0,0 0-4 15,0 0-1-15,-12-1-1 0,12 1-4 0,0 0-4 16,0 0-1-16,0 0 2 0,-12-3 7 0,12 3-8 16,0 0 0-16,0 0 1 0,-12-6-3 0,12 6 0 0,0 0-1 15,-9-4-1 1,9 4 2-16,0 0 0 0,-12-4-5 0,12 4-1 15,0 0 1-15,-12-3 2 0,12 3-1 0,0 0-2 16,0 0-3-16,0 0 5 0,-15-4 1 0,15 4 1 0,0 0 3 16,0 0-6-16,0 0 4 0,0 0 4 15,-13-1-1-15,13 1-3 0,0 0 6 0,0 0-4 0,0 0 1 16,0 0 0-16,0 0-1 0,0 0 1 0,0 0-2 16,0 0-1-16,0 0-3 0,0 0 6 0,0 0-10 0,0 0 2 0,0 0 1 15,0 0 2-15,0 0-2 0,0 0-3 0,0 0 0 16,0 0 2-16,0 0 0 0,0 0-1 0,0 0 1 15,0 0-2-15,0 0 1 0,0 0 1 0,34 8 4 16,-23-4-2-16,-11-4 2 0,24 3-1 0,-10-2 2 16,1-1-3-16,0 2-1 0,0-1 2 0,-1 3-2 15,3-2 8-15,-3-1-7 16,1-1 6-16,1 0-6 0,-1 3 6 0,0-6-5 0,-2 3 4 0,5 0 3 0,-18 0-4 16,21-1 6-16,-10-1 1 0,-11 2-2 0,21-1 7 15,-12 1-6-15,-9 0 6 0,16-4 2 0,-16 4 0 16,15-2-12-16,-6 1 8 0,-9 1-1 0,13-4 1 15,-13 4-5-15,17-3 4 0,-17 3-16 0,16-3 8 0,-6 3-3 16,-10 0-1-16,20 0 5 16,-11-4 8-16,-9 4-19 0,18 0 4 0,-18 0-4 15,21-1 4-15,-9 0-7 0,-12 1 3 0,22 1 4 0,-10-1-1 16,-3 1-2-16,-9-1-1 0,24-1 0 16,-15 1 2-16,-9 0-3 0,23 0 0 0,-14-1 0 15,-9 1 12-15,18 0-17 0,-18 0 4 0,15-1 0 0,-15 1 0 16,17-4-10-16,-17 4 10 0,13 0 0 0,-13 0-2 15,13 0 7-15,-13 0-3 0,15 0 0 0,-15 0-3 0,15 0 5 0,-15 0-1 16,20 0-1-16,-20 0 2 0,21 0-8 0,-11 0 3 16,-10 0 5-16,19 0-2 0,-19 0 2 0,21 0 4 15,-21 0 0-15,20-2 1 0,-10 2-8 0,-10 0 12 16,22-2 1-16,-11 0 0 0,-11 2 5 0,22-1 1 16,-11-2 9-16,-11 3-18 0,24-1 0 0,-13 1 12 15,-11 0-4-15,18-6 4 16,-7 6-6-16,-11 0 8 0,19-3 2 0,-10 3 8 15,-9 0-16-15,18-5 13 0,-18 5 5 0,13-6 6 16,-13 6-1-16,12 0 5 0,-12 0 1 0,0 0-3 16,11-2-3-16,-11 2 1 0,0 0-2 0,0 0-4 15,0 0 0-15,0 0-3 0,0 0-6 0,12-3 0 16,-12 3-4-16,0 0-3 0,0 0-2 0,0 0-4 16,0 0-1-16,0 0-1 0,0 0-2 0,0 0-7 0,0 0-26 0,0 0-12 15,0 0-37-15,0 0-22 0,0 0-26 0,0 0-25 16,0 0-27-16,0 0-34 0,0 0-32 0,0 0-35 15,0 0-44-15,-32 16-309 0,32-16-677 0,0 0 301 16</inkml:trace>
  <inkml:trace contextRef="#ctx0" brushRef="#br0" timeOffset="770.54">22492 11039 153 0,'-3'10'208'0,"3"-10"-14"0,0 0-8 15,0 11-9-15,0-11-1 0,0 0-3 0,0 0-2 16,5 11 3-16,-5-11-1 0,0 0 7 16,6 10-1-16,-6-10 2 0,0 0-5 0,0 0-9 15,0 0-6-15,12-1-2 0,-12 1-4 0,0 0-10 16,0 0-12-16,19-7-8 0,-19 7-8 0,9-8-10 16,-9 8-5-16,12-8-14 0,-6 4 13 0,-6 4-36 15,9-6-4-15,-9 6 5 0,7-9-16 0,-7 9-5 0,6-5-5 16,-6 5-27-16,0 0-16 0,14-7-18 15,-14 7-26-15,0 0-23 0,0 0-34 0,6-4-37 0,-6 4-38 0,0 0-27 16,0 0-27-16,0 0-39 0,0 0-250 0,0 0-564 16,15-4 251-16</inkml:trace>
  <inkml:trace contextRef="#ctx0" brushRef="#br0" timeOffset="522.35">22501 10768 56 0,'0'0'293'0,"6"7"-17"0,-6-7-19 16,0 0-19-16,0 0-18 0,0 0-16 0,0 0-23 15,0 0-14-15,0 0-17 0,0 0-16 0,0 0-16 0,0 0-10 0,0 0-10 16,0 0-11-16,0 0-7 0,0 0-8 0,-1 15-6 16,1-15-9-16,0 0-2 0,1 11-6 0,-1-11-5 15,0 0-3-15,0 12-2 0,0-12-4 0,0 0-2 16,0 0-4-16,5 11 1 0,-5-11 1 0,0 0 6 16,0 0 4-16,0 0 13 0,3 8 9 0,-3-8 10 15,0 0 5-15,0 0 1 16,0 0-2-16,0 0 0 0,21-8 4 0,-21 8-3 15,0 0 8-15,10-12-2 0,-10 12-8 16,9-12-9-16,-9 12-3 0,4-12-7 0,-2 5-6 0,-2 7-5 16,4-13-5-16,-4 13-10 0,3-15-4 0,-3 15-13 15,6-7-25-15,-6 7-18 0,0 0-23 0,0 0-29 16,0 0-36-16,0 0-18 0,0 0-23 0,0 0-19 16,0 0-24-16,0 0-26 0,0 0-17 0,-28 18-52 0,28-18-188 0,-10 11-524 15,2-4 232-15</inkml:trace>
  <inkml:trace contextRef="#ctx0" brushRef="#br0" timeOffset="1356.44">23065 11104 245 0,'0'0'281'0,"0"0"-12"0,12 6-17 0,-12-6-11 0,0 0-17 16,19-6-12-16,-19 6-14 0,14-5-6 0,-14 5-17 16,19-10-9-16,-8 1-15 0,4 0-12 0,1 0-9 15,-3 1-11 1,5-2-2-16,3-5-7 0,-1-1-6 0,2 3-8 0,-3-3-11 16,1 1-8-16,-1-4-11 0,0 0-6 0,1 2-1 15,-1-3-9-15,1-4-7 0,-4 6 0 0,3-4-3 16,-7-2-3-16,3 0-6 0,2-11-4 0,-5 10-3 15,-3 0-2-15,1 1 0 0,-1-4-7 0,-2 3-1 16,2-2 0-16,-1 1-8 0,-2 3 2 0,-3-1 2 16,0 3 3-16,-2 3 1 0,2 5-7 0,-3 0-1 0,3-3 2 0,-3 8-2 15,0 8-2-15,6-15-1 0,-6 15 0 0,0-15-7 16,0 15 7-16,5-4-4 0,-5 4-2 0,0 0 2 16,0 0-6-16,9-10 10 0,-9 10-16 0,0 0 4 15,13 17 4-15,-7-12-1 0,4 8 3 0,-1-2-2 16,0 4 0-16,2 0-1 0,1 4 0 0,1 4 6 15,-2 2-2-15,2-4-2 0,-1 4 2 0,4-1 3 0,-5 0-2 0,2 1-11 16,-1-1 12-16,-3-1-2 0,1 1 4 0,4-2 2 16,-7 0-5-16,-1-8 1 0,3 9 1 0,2-3-1 15,-2 1 2-15,-2-4-1 0,-1 0 5 0,2 1-11 16,-2-5 3-16,-1 1 1 0,1 0-21 0,-1-3-28 16,-2-1-15-16,0 0-15 0,-3-10-19 0,3 16-24 15,-3-16-23-15,-3 15-21 16,3-15-32-16,0 11-22 0,0-11-277 0,-6 10-538 15,6-10 238-15</inkml:trace>
  <inkml:trace contextRef="#ctx0" brushRef="#br0" timeOffset="1942.22">23508 10863 247 0,'-13'-4'275'0,"13"4"-26"16,-12-2-13-16,12 2-22 0,0 0-23 0,0 0-21 15,0 0-17-15,0 0-13 16,0 0-14-16,0 0-15 0,0 0-8 0,0 0-11 0,40-9-10 16,-19 9-7-16,4-1-7 0,3 2-10 15,1 3-5-15,-1-4-6 0,-1-4-1 0,1 4-9 0,2-1-1 0,-1 2-7 0,-4-2 1 16,2 2-4-16,-8-1-1 0,-4 4-5 0,0-2-3 15,3-1-2-15,-5 1 0 0,-4-1-2 0,-9-1-3 16,18 1-1-16,-18-1-1 0,15 4-5 16,-6-2 5-16,-9-2-2 0,13 7 0 0,-8-3-1 15,7-2-1-15,-12-2-2 0,6 12 1 0,1-6-1 16,-7-6 2-16,11 8-3 0,-8-2 1 0,-3-6 3 0,13 9-2 16,-4-3-5-16,-6 0 6 0,-3-6-1 15,12 8 2-15,-5-4-4 0,-7-4 4 0,6 8-1 16,-6-8 1-16,0 0 1 0,11 5 1 0,-11-5-2 0,0 0 0 15,10 0 3 1,-10 0-3-16,0 0-1 0,21-7-3 0,-13 1 3 16,0 2 0-16,3-4-2 0,-1 2 4 0,-1 0-4 0,-1-1 0 15,4-4-2-15,1 0 2 0,-2 4-2 0,1-3 1 16,-2 3-2-16,3-1 3 0,2 2-2 0,-6 0-1 16,2-1 0-16,2 2 0 0,-4 2-3 0,1-1 2 15,-10 4 0-15,20-6-2 0,-4 5 1 0,-7-2 2 16,-9 3-8-16,21 4 11 0,-9-4-3 0,-5 3 5 0,8 3-1 0,-7 0 4 15,5-1-1-15,2 2-1 0,-4 3 1 0,1 2 4 16,-5 1-1-16,3-2-2 0,2-1-1 0,-1 5 1 16,1-3-5-16,-5 0 2 0,2 1 1 0,2-2-22 15,-2 2-28-15,-3-1-32 0,-2 0-29 0,-1-4-40 16,3 2-35-16,-6-10-261 0,6 9-480 0,-2-2 213 16</inkml:trace>
  <inkml:trace contextRef="#ctx0" brushRef="#br0" timeOffset="2581.03">25472 10863 162 0,'0'0'282'0,"0"0"-14"0,0 0-21 15,0 0-18-15,0 0-21 0,0 0-18 0,0 0-19 16,0 0-16-16,0 0-15 0,0 0-11 0,-33 5-16 0,33-5-2 0,-13 10-16 15,7 0-8-15,3-2-3 0,3-8-13 0,-9 16-9 16,8-8-5-16,1 3-8 0,0-11-4 0,-6 19-4 16,6-19-2-16,6 17 0 0,-2-11-2 0,-1 2-6 15,6-2 3-15,1 0-3 0,-1-1-1 0,8 1-4 16,-4-5 0-16,1 1-1 0,5-4-3 0,-4 1 1 16,1-1-8-16,1-3 4 0,-4-1-5 0,1-3 2 0,0 1-1 0,0 0-6 31,-4-2-3-31,2-1 1 0,-4-3-10 0,1 2-3 0,-5-3 1 0,2 1-3 15,-6 2-3-15,0-1 5 0,-3 2-2 0,-1-1-2 16,4 12 2-16,-12-18-3 0,4 11 6 16,-4 0-5-16,-4-1 1 0,0 6-1 0,-1-3 2 0,1 2-7 15,-1 1-7-15,1 2-9 0,-3 2-9 0,4 1-13 16,1 2-11-16,1 0-15 0,-1 2-23 0,2-2-7 16,5 5-24-16,-2-3-13 0,3 0-35 15,2 0-214-15,4-7-427 0,0 15 189 0</inkml:trace>
  <inkml:trace contextRef="#ctx0" brushRef="#br0" timeOffset="2875.29">25845 10862 269 0,'0'0'255'0,"0"0"-22"15,9-10-22-15,-9 10-23 0,0 0-24 0,0 0-16 0,0 0-18 16,0 0-11-16,0 0-9 0,0 0-12 15,0 0-8-15,10 24-2 16,-10-17-2-16,0 7-3 0,3 3 0 0,-3-3-6 16,0 7-5-16,3 0-3 0,0 2-4 0,0 2-5 15,-1-3-5-15,1 8-4 0,0-14-2 0,3 22-9 16,-3-10-1-16,1 6-5 0,-1-5 1 0,0-2-6 0,3 1-2 16,-3-6-2-16,5 2-5 0,-5 0-2 0,0-4 1 15,0-3-4-15,1 1-9 0,-1 0-16 16,-3-4-19-16,0-2-17 0,0 3-16 0,-3-3-18 0,2-2-21 0,1-10-23 0,-6 15-26 15,6-15-19-15,-3 6-64 0,3-6-127 16,-11 9-389-16,11-9 172 0</inkml:trace>
  <inkml:trace contextRef="#ctx0" brushRef="#br0" timeOffset="3260.71">25838 10802 168 0,'-6'-12'260'0,"0"4"-21"0,3-3-20 15,3 11-16-15,-5-14-20 16,5 14-19-16,0-17-15 0,0 17-17 0,8-12-11 16,-2 6-14-16,1 0-11 0,8-1-9 0,1 3-7 15,1 1-8-15,2-1-10 0,1 3 0 0,-1 0-3 16,8-1-6-16,-8-1-6 0,10 6 1 15,-10-1-5-15,6-1-6 0,-7 0-3 0,2 3-4 0,-6 2 1 16,0-3-7-16,-1 1-7 0,-4 3 3 0,2-2-4 16,-2 1-3-16,-2 0 0 0,2-2 0 0,-6 6-1 0,-3-10-9 0,7 13 10 15,-4-5-3-15,-3 0 5 0,0-8 3 0,-6 15 9 16,2-6 5-16,-5-2 1 0,3 0-4 0,-7 0 2 16,5 0 0-16,-4 1-6 0,-4-2-2 0,-1 3-1 15,4-3-3-15,-2-1-1 0,2 0-6 0,-1 0-10 16,4 0-23-16,1-2-23 0,-5 0-29 0,14-3-24 15,-14 5-22-15,14-5-30 16,-11 6-14-16,11-6-49 0,0 0-189 0,0 0-432 16,0 0 192-16</inkml:trace>
  <inkml:trace contextRef="#ctx0" brushRef="#br0" timeOffset="3908.66">26357 10925 194 0,'0'0'204'0,"0"0"-17"16,0 0-20-16,16-11-11 16,-16 11-13-16,27 0-3 0,-15 0-13 0,7-2-5 15,6 0-9-15,2 2-9 0,-1 0-5 0,1 2-8 16,-2-4-7-16,-3 2-5 0,5-2-8 0,-8 4-4 15,1 0-6-15,-4-2-3 0,1 0 0 0,-2 0-1 16,1-2-5-16,-16 2 6 0,19-2-2 0,-8 2 0 0,-11 0-1 16,16 2-3-16,-16-2-2 0,9 0-4 0,-9 0-8 15,0 0-6-15,17 0-4 0,-17 0 0 0,0 0-3 16,7 4 1-16,-7-4-2 0,6 6 2 0,-6-6-1 16,6 11-2-16,1-6-3 0,-7-5 3 0,3 14-4 15,3-8-1-15,-3 4 1 0,0-2-5 0,-3-8-1 16,8 17 0-16,-8-10-2 0,0-7 3 0,6 14-3 0,-3-8-19 0,-3-6-19 15,0 15-19-15,0-15-18 0,-3 13-16 0,3-13-27 16,0 0-28-16,-6 8-26 0,6-8-45 0,0 0-199 16,0 0-437-16,0 0 195 0</inkml:trace>
  <inkml:trace contextRef="#ctx0" brushRef="#br0" timeOffset="3645.69">26357 10426 194 0,'0'0'198'0,"0"0"-10"0,0 0-8 0,0 0-8 16,0 0-10-16,13 22-6 0,-7-9-4 16,0 0-12-16,-2 2-2 15,2 8-7-15,3 0-1 0,-1 1-13 0,-2 0-7 16,7 1-8-16,-4 2-13 0,-1 0-5 0,0 2-7 15,0-1-7-15,8 4-8 0,-4-6-3 0,2 7-5 16,-8-7-8-16,1 0-2 0,5-2-6 0,-4 0-3 0,0-2-4 16,3-5-20-16,1 4-14 0,-5-4-16 0,-4-2-14 15,0-1-16-15,6 1-20 0,-9-6-29 16,2 4-30-16,-2-13-12 0,3 12-63 0,-3-12-169 0,0 0-402 0,0 0 178 0</inkml:trace>
  <inkml:trace contextRef="#ctx0" brushRef="#br0" timeOffset="4124.76">26807 10666 123 0,'-6'-10'257'16,"6"10"-22"-16,-3-14-20 0,3 14-23 0,-6-13-20 15,6 13-17-15,-4-9-18 0,4 9-21 0,0 0-19 16,-3-9-18-16,3 9-16 0,0 0-9 0,0 0-17 0,0 0-15 0,0 0-9 16,0 0-14-16,0 0-15 0,0 0-15 0,0 0-10 15,3 32-10-15,4-23 1 0,-1-1-12 0,0-1-5 16,0 4 1-16,-2-3-13 0,5 3-19 0,-1 1-15 0,4-1-103 15,-2-2-233-15,2 4 103 0</inkml:trace>
  <inkml:trace contextRef="#ctx0" brushRef="#br0" timeOffset="4779.47">26905 10778 670 0,'6'10'-37'0,"8"-3"64"16,-5 3 27-16,3-3 11 0,-5-3 4 0,-1 1 11 0,-1 4 0 0,-5-9 7 15,8 9 8-15,0-2-2 0,-8-7-3 0,9 9 0 16,-6-2-2-16,-3-7-4 0,9 11 5 0,-5-6-6 0,-4-5-7 16,6 16-3-16,-6-9-8 0,6 4 0 0,-3-3 3 15,-3-8-10-15,5 19 0 0,-5-9-3 16,6-3-7-16,-6-7-2 0,3 18-3 0,1-11-1 0,-4-7-4 15,6 13-7-15,-6-5 1 16,0-8-7-16,6 10 0 0,-6-10-3 16,0 11 1-16,0-11-4 0,0 0 5 0,0 0 4 0,0 0 5 15,8 8-3-15,-8-8-4 0,0 0-3 0,0 0-3 16,0 0-1-16,19-19-4 0,-16 12-2 0,3-1-10 16,0-2-13-16,1-1-6 0,-1-3-3 0,5 1-1 15,-2 0 3-15,0-2 3 0,-5 2 0 0,8 1 2 16,-5-1-1-16,1 0 4 0,-2 2-2 0,0 0 6 0,0 5-1 0,-3 0 1 15,-3 6 3-15,10-15 3 0,-10 15-6 0,3-8 5 16,-3 8-5-16,8-5-1 0,-8 5-1 0,0 0 2 16,0 0 2-16,9-3-2 0,-9 3 2 0,0 0 0 15,0 0 2-15,0 0-1 0,0 0-2 0,10 18 4 16,-10-18-3-16,3 11 3 0,-3-11-1 0,3 14 1 16,-3-5 1-16,0-9 0 15,3 16-3-15,-3-16 1 0,3 15 5 0,-3-15 2 16,0 15-3-16,0-6 5 0,0-9-2 0,4 15 1 0,-2-6-2 0,-2-9 1 15,0 14-2-15,0-14 1 0,1 8 1 0,-1-8-1 16,0 0 3-16,6 12 0 0,-6-12-2 0,6 6 2 16,-6-6-4-16,0 0 2 0,11 1 0 0,-11-1 2 15,0 0-3-15,16-8 1 0,-16 8-2 0,12-13 1 16,-6 7-1-16,2-1-1 0,-2 0-4 0,-2-2 5 16,2-4 1-16,1 3-3 0,2-4-5 0,-6 5-1 15,5-6 2-15,-2 3-2 16,0-1 1-16,1 2 2 0,-2-4 0 0,-4 5 0 0,5 0 3 0,-3 3-3 0,2-4-1 15,-5 11 4-15,4-17-1 0,-2 10 2 0,-2 7 1 0,6-7 1 16,-6 7-3-16,5-10 1 0,-5 10-4 0,0 0 1 31,0 0-1-31,3-8 1 0,-3 8-4 0,0 0 2 16,0 0-1-16,0 0 0 0,0 0-3 0,0 0 8 16,5 25 5-16,-5-25 5 0,9 17 0 0,-6-6 4 15,1 3 1-15,-1-3 4 0,3 0-4 0,0 2 0 16,-3-4-2-16,2-1 0 0,1 7-3 0,-2-4 2 0,5 2-5 15,-6-5 4-15,3 1-2 0,-1 2-3 0,0 0-21 16,-5-4-23-16,0-7-21 0,8 14-21 0,-7-8-20 0,-1-6-20 0,5 10-18 16,-5-10-16-16,0 0-50 0,9 4-164 0,-9-4-395 15,0 0 175-15</inkml:trace>
  <inkml:trace contextRef="#ctx0" brushRef="#br0" timeOffset="5631.7">27669 10857 219 0,'0'0'202'0,"0"0"-14"0,0 0-17 0,0 0-17 16,0 0-11-16,0 0-12 0,0 0-10 0,-3 26-9 15,3-26-6-15,0 14-10 0,0-14-6 0,4 13-6 16,1-5-4-16,-5-8-1 0,4 10-4 0,-1-2 2 16,-3-8-1-16,9 10-1 15,-1-5-2-15,2 2-4 0,-4-5-5 0,8 1-6 16,1 0-3-16,-5-3-8 0,6 0 0 0,-4 0-5 15,2-3-3-15,-1 6-5 0,2-9-6 0,1 2-1 16,-5-2-1-16,-2-1-5 0,-2 0 2 0,5-2-6 16,-7 1-2-16,1-4-5 0,1-1-5 0,-4 2-4 15,-3 1 1-15,2 0-3 0,-4-5-4 0,2 15-4 16,-6-17 8-16,-1 3-1 0,-1 9-1 0,-1-2-2 0,-1-3 0 0,-7 7 0 16,6-1 5-16,-1 0-4 0,-5 2 0 0,1 2 0 15,-1 2-2-15,1-1 5 0,0 4-2 0,-1 0 2 16,7 2 0-16,-5 3-4 0,7-2 3 0,-4 2 1 15,6-1-2-15,-1 0 1 0,1 5 1 0,0-6-1 0,2 0 3 16,4-8-3-16,-3 18 4 0,3-7-1 16,0-11 2-16,3 14-2 15,4-7 3-15,-7-7-2 0,9 11 1 0,3-5 0 16,-2-2 3-16,7-3-9 0,-4 0 6 0,7-2 2 16,-4 0 1-16,2-2-3 0,-3 0 2 0,3-2-3 15,0-2 2-15,-6 1-2 0,4-1 0 0,3-4-2 0,-4 0-5 16,0-2-5-16,2 6 6 0,-3-3-2 0,0 3-3 15,-2-4 6-15,-5 5-1 0,1 3 1 16,-1-2 1-16,-7 5-6 0,8-10 4 0,-8 10-3 0,9-7 1 0,-9 7 2 0,0 0-2 16,0 0-2-16,0 0 4 0,0 0-4 15,0 0 2-15,7 19 2 0,-7-19 0 0,0 11 1 0,0-11 3 16,3 15-6-16,2-7 6 0,-5-8 1 0,4 16 4 16,0-8 6-16,-1-1 7 0,3 0 5 0,2-1 3 15,-2 1-3-15,4-1 7 0,7-1-1 0,-2 2-1 16,2-3-3-16,-2-2-1 0,2-2-2 0,2 0 0 0,7-2-1 0,0-2-4 15,0 0-1-15,1-6-2 0,1 3 0 16,0-3 1-16,-1-4-5 0,-3 3 1 0,3-6-5 0,6-3-11 16,-4-6-12-16,0 1-6 0,-2-2-10 0,1-1-14 15,2-4-9-15,-3-3-17 0,-5-3-14 0,3 0 3 16,-1 0 2-16,-6-2 3 0,-1-1 0 0,-4-1 6 16,-4-4 8-16,-3 1 7 15,-2 7 19-15,-4 0 12 0,-3-3 3 0,-1 3 25 16,-8 1 6-16,6 12 12 0,-9-10 0 0,0 13 6 15,5 0 2-15,-2 9-2 0,-5-5 3 0,1 6-2 16,1 2-2-16,0 4-9 0,-3-1 4 0,-1 3-1 16,1 5-5-16,3 1-2 0,-1 3-1 0,-1 6 0 15,5-2-2-15,-1 11 2 0,-1 1-1 0,6 4 1 16,0 12-3-16,4-1 4 0,2 6-2 0,1-1-2 0,4 2 4 0,1 2 1 16,2 2-2-16,3 2 0 0,-5-1 1 0,7 1 3 15,-2 0-6-15,0-3 1 0,-2-2-9 0,1-2-23 16,-4 2-28-1,-2-2-20-15,-2-6-31 0,-3-1-30 0,3-6-64 0,-6 1-167 0,1-6-392 0,5 3 174 0</inkml:trace>
  <inkml:trace contextRef="#ctx0" brushRef="#br0" timeOffset="8641.22">31435 10342 50 0,'0'0'276'0,"0"0"-28"0,0-14-27 15,0 14-23-15,0 0-20 0,0 0-26 0,0 0-21 16,3-11-26-16,-3 11-26 0,0 0-25 0,13-3-23 0,-13 3-32 15,0 0-31-15,0 0-42 0,15 3-53 0,-15-3-122 16,0 0-268-16,16-3 118 0</inkml:trace>
  <inkml:trace contextRef="#ctx0" brushRef="#br1" timeOffset="-133095.4">18485 10778 60 0,'-9'6'210'0,"9"-6"-8"0,0 0-10 0,-13 6-12 15,13-6-12-15,-9 7-12 0,9-7-11 0,-8 5-9 16,8-5-4-16,0 0-13 0,-12 8-9 0,12-8-8 16,0 0-9-16,-7 6-4 15,7-6-4-15,-6 7-9 0,6-7-6 16,0 0-4-16,0 0-4 0,-6 9-7 0,6-9-4 0,0 0-1 16,0 0-4-16,0 0 2 0,0 0-4 0,4 15-4 15,-4-15 0-15,0 0-6 0,0 0-3 0,11 8 0 16,-11-8-3-16,10 4-1 0,-10-4-4 0,15 6-1 0,-7-5-4 15,-8-1-2-15,18 4-2 0,-9-2-1 0,-9-2 3 16,22 0-2-16,-12 1-4 0,2 2-1 0,-12-3-1 0,20-4-1 16,-20 4-1-16,19 0-1 0,-10 1 1 0,-9-1-1 15,16 3-3-15,-16-3 3 0,15 1-2 0,-15-1-2 16,14 4 1-16,-7-2-4 0,-7-2 5 0,12 3-3 16,-12-3-1-16,12 4 2 0,-12-4 1 0,0 0-1 15,9 7-2-15,-9-7 0 0,7 6 1 0,-7-6 2 0,8 9-4 16,-8-9 4-1,9 8-1-15,-8-1 1 0,-1-7-2 0,6 9 6 16,-6-9-2-16,9 10 1 0,-6-4-4 0,-3-6 0 16,5 14 7-16,-5-14-8 0,4 10 5 0,-4-10-2 15,6 11 2-15,-6-11 7 0,6 11-3 0,-4-4 1 16,-2-7 0-16,7 13-2 0,-7-13 1 0,5 11 1 0,-2-7-3 16,-3-4 0-16,5 13-2 0,-5-13 3 0,2 9-3 15,-2-9 0-15,4 13 2 0,-4-13-5 0,2 13 2 0,-2-13 2 0,3 8-5 16,-3-8 1-16,1 11 0 0,-1-11 2 0,0 0 2 15,-6 13-3-15,6-13 3 0,-6 14 2 16,6-14-3-16,-7 10 4 0,3-4 5 0,4-6 2 0,-9 10 6 16,1-8 3-16,8-2-1 0,-15 7 6 0,6-3 4 15,9-4-2-15,-21 6-1 0,12-5 3 0,9-1-1 16,-20 3-4-16,8 0 4 16,0-3-5-16,12 0-3 0,-21 0-5 0,21 0-4 15,-20 0 3-15,20 0 1 0,-17-3-7 0,9 0 4 16,8 3-8-16,-15-4-12 0,15 4-14 0,-15-1-8 15,15 1-19-15,-13-3-13 0,13 3-22 0,-15-6-22 16,15 6-14-16,-11-4-18 0,11 4-25 0,-11-2-24 16,11 2-33-16,-8-5-64 0,8 5-140 0,0 0-455 15,-12-7 202-15</inkml:trace>
  <inkml:trace contextRef="#ctx0" brushRef="#br1" timeOffset="-133781.35">18485 10727 162 0,'0'0'156'15,"0"0"-7"-15,0 0-5 0,0 0-5 0,0 0-4 16,0 0-8-16,0 0-2 0,0 0-3 16,0 0-6-16,0 0-3 0,0 0-8 0,0 0-1 0,0 0-5 0,0 0-3 15,0 0-3-15,0 0-8 0,0 0-2 0,0 0-10 0,0 0-6 16,0 0-7-16,0 0-6 0,0 0-6 0,0 0-3 15,9 19-3-15,-9-19-2 0,0 0-1 0,0 0-3 16,24-4-4-16,-24 4-1 0,15 0-1 0,-15 0 0 0,21-2 2 16,-8 4 4-16,2-1-5 0,1 2-1 0,-1-7-3 15,3 4-3-15,-3 0 1 0,0 0 0 0,1-2-4 16,1 2 2-16,-1 0 0 0,-2-1 0 0,1-2 2 16,-1 3 4-16,3-1-3 0,-17 1 1 0,21-2-1 15,-14 2 5-15,-7 0-7 0,17-5-7 0,-17 5 2 16,18-1-1-16,-11-4-4 15,-7 5 1-15,12-2 2 0,-12 2-6 0,0 0 0 16,13-5-2-16,-13 5 0 0,8-4-5 0,-8 4 0 16,0 0 0-16,0 0-4 0,0 0 0 0,10-3-5 15,-10 3-9-15,0 0-7 0,0 0-10 0,0 0-15 16,0 0-14-16,0 0-16 0,0 0-18 0,0 0-19 16,0 0-13-16,0 0-17 0,0 0-17 0,0 0-14 15,0 0-27-15,-43 1-162 0,43-1-393 0,-16 0 174 0</inkml:trace>
  <inkml:trace contextRef="#ctx0" brushRef="#br0" timeOffset="18381.86">23284 12143 173 0,'0'0'204'0,"0"0"-6"0,0 0-9 0,0 0-10 0,0 0-7 16,-6-10-9-16,6 10-8 0,0 0-9 0,0 0-13 15,0 0-5-15,0 0-15 0,0 0-17 0,0 0-6 16,0 0-11-16,0 0-6 0,0 0-15 0,-7-5-2 16,7 5-7-16,0 0-7 0,0 0-7 0,0 0 1 15,-17 16-5-15,17-16-3 0,-8 11-2 0,3-6-4 0,5-5 0 16,-6 14-5-1,3-7-3-15,3-7 4 0,-3 20-6 0,3-11-4 16,0-9 6-16,0 19-3 0,2-8-2 0,-1-2 0 0,4 1 1 16,1-4 0-16,0 1-3 0,1-1 2 0,5 1-1 15,-3-2 0-15,9 0 1 0,-5-2-1 16,4 1 1-16,0-3-2 0,3 1 0 0,-4-4 0 0,1 1-3 16,2-1-2-16,-4-2 0 0,3 1 2 0,-3-1 1 15,0-6 0-15,1 3-3 0,-5 0 1 0,2-4-1 0,0 4 1 0,-2-4-3 16,1-2-2-16,-2 2 1 0,-4-3-4 0,-1 3-1 15,4-1 1-15,-9 1 1 0,4-1 0 16,-2 0 2-16,-1 0-1 0,-2-3 1 0,1 15-5 0,-2-20 3 16,-2 14 1-16,-2-2-1 0,0-2-1 0,-2 5 1 15,-2 0 1-15,-4 1 2 0,-2-2-3 0,1 5 4 16,-4-3-1 0,2 4 4-16,1 1-1 0,-7 2 7 0,7 0-4 0,-11 2-2 15,8 1 0-15,2 1 1 0,2 3-1 0,-1-3 0 16,3 0-1-16,-1 4-5 0,5-1 5 0,-1 1 0 15,4-1-1-15,0 1 5 0,0 3-3 0,4 0 2 16,2-3-2-16,0-11 1 0,5 16 1 0,2-5 3 16,-1-4-5-16,3 7 4 0,2-7-1 0,2 0-2 15,2 0 1-15,1-2 2 0,-1 0-3 0,2-4 2 0,1 2-3 0,1-4 5 16,-3 2-4-16,2-4 1 0,0-3-1 0,2-2 3 16,-5 4-5-16,1-2 1 0,3-2 0 0,-5 0-1 15,-2 1-3-15,1-2 5 0,1-1-3 0,-4 6 2 16,-1 1-3-16,-2-4 1 0,5 3-4 0,-12 4 1 15,9-10-2-15,-9 10-2 0,11-4 2 0,-11 4 0 16,0 0-2-16,0 0 0 0,19 7 1 0,-19-7 0 0,9 7 1 0,-1 0 1 16,-2 0-5-16,-1 0 6 0,6 3 1 0,-4-3 0 15,2 4 0-15,3 2 4 0,3-2 1 0,-1-4 1 16,3 0-1-16,3-1 12 0,-4 0 3 0,4-3 5 16,-1-1-6-16,8-2 6 0,-8 0-1 0,1-2-1 0,-1-2 2 15,9-4 1-15,-5-2-3 0,1 3-2 0,4-4-3 16,-3-3 4-1,-1 2-7-15,-1-3-2 0,-1-1 0 0,0-2 0 0,-1-4 0 16,5 6-4-16,-7-6 0 0,0 1 0 0,1 1-7 16,-4-3-5-16,3-1-9 0,-5 3-2 15,2-6-3-15,-4 2 1 0,-3-1-1 0,2 1-1 0,-2-1 2 16,-2-1 1-16,-4-1 0 0,0 0 1 16,0 1-1-16,-3-2 2 0,3 4 2 0,-6-1 1 15,0 0-1-15,0 2 4 0,-6 1-2 0,3 7-2 0,-1-1 0 0,1 3 5 0,-2-1-2 16,-1 2 4-16,-1 0-2 0,-2 5 4 0,4 0-5 15,-5-2 3-15,1 3 0 0,2 4 1 16,-2 1-4-16,12 2 0 0,-26 3-4 0,13 1 3 0,0-1 4 16,-4 7-1-16,-2 1 0 0,2 3-2 0,4 3 1 15,-2 7 3-15,5-3-1 0,-4 6 4 0,5 5-2 16,-1-4 3-16,7 8-2 16,-3 1 3-16,6-9-2 0,-2 7 2 0,7-7-1 15,1 8 1-15,4 0 2 0,2-10-2 0,2 1 1 16,6 3 2-16,-5-7-2 0,2-3-1 0,-1-1-5 15,-2 0 11-15,-3-6-3 0,3 2 4 0,-1-4-5 16,1 0 5-16,1-1-5 0,-2-2 5 0,-1-1-4 0,1-4 5 16,1 1-8-16,-1 0 4 0,2-1 0 0,-1 0 1 15,2-2-4-15,0-1 1 0,1 0 2 0,2 0-2 0,-2-1 1 16,2 1 1-16,0-4-6 0,1 5-1 0,-1-2-3 16,-2 1 6-16,2 0 0 0,0 0-1 0,1 4 0 15,-5-4 3-15,3 1-6 0,-1 2 3 0,-2 0-3 16,3 2 3-16,-4 2-4 0,-1-1 3 0,2-3-2 15,1 3-1-15,-2-1 6 0,2 1-3 0,-7-2 0 16,2-1 2-16,-2 1 1 0,1 2-2 0,-1-5 3 0,-9-1 2 0,18 4-1 16,-9-2 9-16,-9-2 1 0,13 0 7 0,-13 0 1 15,14-3-2-15,-14 3 2 0,18-10-1 0,-14 3-2 16,5-4 0-16,-3 1-4 0,-3 1-1 0,4-3-3 16,-4-2-2-16,0-1-4 0,-3 0 5 0,0-1-3 15,-3 0-2-15,-3 0-4 0,0-2 4 0,-4 5-2 16,0-1 1-16,-2 1-10 15,-2 2 8-15,1 0-8 0,-4 3-2 0,-2-2-9 16,0 8-4-16,-1-4-10 0,1 5 0 0,-7-2-13 16,7 6-8-16,3-2-6 0,-1 5-7 0,-2-3-10 15,3 6-15-15,2-3 4 0,2 4-3 0,-1 0-4 0,4 3-4 16,1-1 5-16,2 0-7 0,3 3 1 16,3-1 2-16,0 1 3 0,6-2 4 0,-1 1 12 15,4-2 2-15,1 0 4 0,2-1 11 0,-1-3 16 0,3 2 14 0,0-3 13 16,-1-1 10-16,-1-1 24 0,5-2 12 0,-1 4 17 15,0-4 4-15,1-3 14 0,-1 5 10 0,1-4 3 16,2 4-4-16,0-5 10 0,-2 0 1 0,2 0 0 16,1 2-6-16,-1 2-5 0,0 0-6 0,-2-1-8 15,2 2-3-15,1 1-8 0,-1 3-3 0,0 0-2 16,-2 1-3-16,-2 0-5 0,1 5-3 16,1 1-4-16,2 3-3 0,-3-2-3 0,-2 4-2 15,-2 0-2-15,1 2 1 0,-2 1-8 16,-3 2 4-16,0 1-2 0,-2 0 3 0,-3 0-6 0,0 8 0 15,-3-5 1-15,0 5-3 0,-6-8 1 0,0 9-2 16,-2-11-2-16,5 1 3 0,-5 0 1 0,0-2-4 16,-5 1 2-16,1-1 1 0,-2-6-4 0,1 3 3 15,-7-1 2-15,-2-6 5 0,-3 1 0 0,2-2 3 0,-3-4-3 16,0 0 3-16,-1-3 2 0,-4 2 1 0,1-6-4 16,0 0 5-16,-1-3-4 0,3 1 0 0,-2-6-2 0,3 0 0 15,-1-3 0-15,1-4-1 0,5 2-2 0,2-1 0 16,-2-5-3-16,5 4-8 0,2-5-14 15,-1-2-22-15,6-4-28 0,-1 4-23 0,5-4-28 0,3-1-35 16,6-2-49-16,-3 1-246 0,9-11-480 0,2 4 213 0</inkml:trace>
  <inkml:trace contextRef="#ctx0" brushRef="#br0" timeOffset="18883.57">25278 12087 25 0,'0'0'195'0,"0"0"-26"0,0 0-1 16,0 0-9-16,0 0-10 0,0 0-9 0,0 0-8 15,0 0-15-15,0 0-1 0,-16 27-1 0,13-17-10 0,-2-2-9 0,2 0-3 16,0 4-8-16,3-12-7 0,-3 18-6 0,3-7-8 15,-3 0-2-15,3-11-4 0,3 26-7 0,0-15 0 16,0-3-3-16,0 3-3 0,0-5 0 0,2 4 5 16,1-3-5-16,-6-7 1 0,19 8-4 0,-11-7-5 15,4 1-4-15,4-1 1 0,-3-2-6 0,2-3 0 16,2-2-2-16,2-1-1 16,-2-4-6-16,-1 4-3 0,-3-4-3 0,4 0 1 15,5-5-3-15,-8 1-2 0,1-4-11 0,-5 5 0 16,3-4-2-16,-4 3-5 0,2-5 3 0,-5 7-1 15,0-2 0-15,-5 1 2 0,-1-1 1 16,0 4-2-16,-4-2 0 0,1 4 0 0,-8-2-4 0,5 4 5 16,-3 0-1-16,-4-3 2 0,3 3-3 0,-10 3-1 0,5 0 5 15,-1 0-3-15,-1 4 0 0,4-1 4 0,-6 1 0 0,2 2 0 16,1 2-8-16,-1-1-16 0,5 3-22 0,-4 1-9 16,6 3-7-16,-8-2-23 0,7 3-17 0,2-1-29 15,2-3-39-15,7 0-176 0,0-7-377 0,-6 13 166 16</inkml:trace>
  <inkml:trace contextRef="#ctx0" brushRef="#br0" timeOffset="19330.45">25674 12103 162 0,'8'-4'220'16,"-8"4"-25"-16,0 0-19 0,20 0-19 0,-20 0-24 15,10 5-6-15,-1-1-11 0,-9-4-13 0,14 10-11 0,-8-4-8 0,1-1-6 16,-1 3-9-16,-3 1-2 0,3 0-6 0,-2 0-4 16,2 2-6-16,-6-11-3 0,6 17-3 0,-1-8-4 15,-5 0-4-15,6-1 0 0,-6-8-1 0,3 16-7 16,-3-16-1-16,0 13-5 0,0-13-1 0,0 9 1 16,0-9 1-16,0 0 11 0,6 9 14 0,-6-9 11 15,0 0 0-15,0 0-3 0,0 0-7 0,0 0-8 0,0 0 1 0,0 0-4 16,7-31-5-16,-4 22-3 0,0 1-6 0,5-4-5 15,1-1-3-15,0 2-9 0,1-2-10 0,0 0-3 16,2 2-5-16,2 0-3 0,-1 2-1 0,-1-2 0 16,5 2-1-16,-7 3 2 0,2-2-1 0,1 4 4 0,1-2-1 15,-1 3 2-15,2-2 1 0,-1 2 2 16,-4 1-1-16,-10 2 0 16,25-1 2-16,-8-1-1 0,-4 5 4 0,-1-1 6 15,1 1 5-15,4 0 8 0,-2 1 1 0,-5-3 6 16,1 5 0-16,-2-4 2 0,1 3-3 0,-1 1-3 15,-2 1-5-15,2-2 4 0,2 2-3 0,-5 0-1 16,0 0-6-16,4 4 5 0,-4-2-3 0,0-1 0 0,-4-1 1 16,4 0-1-16,0 0-4 0,0 4 4 15,-6-11-4-15,4 13 4 0,-1-6-3 0,3-1-6 0,-3 2-26 0,-3-8-21 0,4 11-26 16,-4-11-30-16,0 10-28 0,0-10-29 16,0 0-56-16,0 0-177 0,0 0-423 0,0 0 188 15</inkml:trace>
  <inkml:trace contextRef="#ctx0" brushRef="#br0" timeOffset="19546.69">26312 11822 90 0,'-3'-12'325'16,"1"4"-22"-16,-4-7-26 0,6 7-28 0,0 8-30 0,-3-13-20 15,3 13-22-15,0 0-16 0,0-15-17 0,0 15-22 0,0 0-25 16,3-10-28-16,-3 10-21 0,0 0-29 0,14-4-24 0,-14 4-26 16,0 0-21-16,0 0-22 0,16 12-25 0,-16-12-16 15,12 6-61-15,-12-6-149 0,8 4-352 16,-8-4 157-16</inkml:trace>
  <inkml:trace contextRef="#ctx0" brushRef="#br0" timeOffset="20433.19">26476 12153 245 0,'4'-16'238'0,"2"8"-14"0,-3 0-16 16,5-2-14-16,-2 3-13 0,4-4-16 0,-1 1-13 0,2 0-18 16,0-1-10-16,0 0-14 0,2-2-8 0,-1 2-14 15,2 1-4-15,-1-4-11 0,-1 4-9 0,1-5-4 16,7 1-7-16,-7 1-5 0,4-5-5 0,1 1-9 15,-2 0 1-15,3 1-5 0,-5 3-4 0,2-7-2 0,4 4-2 16,-7 3-2-16,2-1-2 0,-2-1-7 0,1 2 6 0,-1 0-6 16,-1-2 0-16,-4-1 1 0,4 3-1 0,-5 1-4 15,2 0 2-15,-2 1-1 0,2-1-1 0,-1 4 4 16,-2-2 3-16,-3 4-3 0,-3 6 0 0,10-11-2 16,-10 11-1-16,3-9-3 0,-3 9 0 0,0 0-6 15,9-8 0-15,-9 8-1 16,0 0 0-16,0 0-1 0,0 0 2 0,0 0-4 15,16 23 2-15,-16-12 1 0,6 3-2 0,-3 2 4 16,2 1 0-16,-5 1-1 0,6 4 7 0,0 2 0 16,-3 1 6-16,1 0-4 0,2 0 6 0,-3-1-2 15,3 0 2-15,-1-1-3 0,1 1 0 0,0-2-1 16,-2 0 3-16,-1-4-4 0,0 0 3 0,0-3-2 16,5 0 1-16,-6-1-5 0,1-1 4 0,0-1 0 0,3-6 0 0,-1 2-3 0,-5-8 4 0,3 13-1 15,3-8 2-15,-6-5-1 0,10 9-2 0,-10-9 1 16,14 2-3-16,-14-2 1 0,0 0 3 0,21-6-8 15,-21 6 5-15,16-10-2 16,-9 2 3-16,4 1-3 16,-5-2 0-16,6-1-5 0,-2-1 3 0,-4 4-2 0,2-6 3 0,1 2-3 15,-6 4 0-15,7 0-2 0,-7 0 3 0,-3 7-5 0,10-14 4 0,-7 7 0 16,-3 7-3-16,6-7 2 0,-6 7-1 0,0 0-5 16,8-7 1-16,-8 7-4 0,0 0 3 0,0 0-5 15,0 0 6-15,0 0-2 0,12 13 0 0,-12-13 1 16,9 14 0-16,-6-5 5 0,-2 0-4 0,5 4 2 15,2-2 2-15,-2 4 0 0,-3-1 1 0,0-3 1 16,4 4 1-16,-6-6-1 16,4 4 2-16,-2-2-8 0,0-4-24 0,-3-7-23 15,3 18-25-15,-3-8-18 0,0-10-17 0,1 12-23 16,-1-12-20-16,0 0-11 0,3 9-36 0,-3-9-171 16,0 0-403-16,0 0 178 0</inkml:trace>
  <inkml:trace contextRef="#ctx0" brushRef="#br0" timeOffset="19800.57">26555 11682 191 0,'0'0'198'15,"6"13"-13"-15,0-5 0 0,-2 3-13 0,5 5-7 0,-3-2-5 16,2 3-4 0,-2 1-9-16,1 5-7 0,2 1-11 0,1-1-6 15,5 2-12-15,-7-1-7 0,1-1-12 0,1 4-8 0,-4 0-7 16,3-2-5-16,-4 0-10 0,1-1-4 0,1 0-6 15,-1 1-4-15,0-4-3 0,-3 3-2 16,0-3-10-16,-2 3 0 0,-1-6-8 16,0-1-26-16,-1-3-27 0,-2 3-31 0,0 0-16 0,3-5-39 0,-6 3-24 15,0-7-22-15,2 3-71 0,-5-7-117 0,9-4-376 0,-11 6 167 16</inkml:trace>
  <inkml:trace contextRef="#ctx0" brushRef="#br0" timeOffset="21018.9">27462 12020 30 0,'0'0'246'0,"9"-7"-13"0,-9 7-6 0,0 0-14 15,4-7-11-15,-4 7-21 0,0 0-16 0,0 0-22 16,0 0-12-16,0 0-16 0,0 0-12 0,0 0-12 16,0 0-9-16,0 0-7 0,0 0-4 0,15 14-1 15,-15-14-2-15,4 15-5 16,-1-6-6-16,2-2-2 0,-2 4-4 0,0-6-4 15,3 5-1-15,-6-10-4 0,9 18-1 0,-5-9-3 16,-1-2-2-16,3 0-1 0,-6-7 1 0,11 14-4 16,-8-9-2-16,-3-5 1 0,15 8-6 0,-8-7 1 0,3 5 0 15,4-5-6-15,-14-1 1 0,21 0-4 16,-11-1 0-16,4-5-5 0,-4 4 6 0,5-3-8 16,-2-1 3-16,2-2-3 0,-1-3 2 0,-1 3-3 0,-1-3-2 0,-1 2 1 15,2-4-3-15,-1-1 1 0,-5 3 3 0,4-2-4 16,-5 2-3-16,1 1-1 0,1 2 3 0,-4 1 3 15,-4 7 0-15,3-10 1 0,-3 10-4 0,6-11-1 0,-6 11-3 16,0 0-3-16,0 0-2 0,0 0 2 16,0 0 0-16,0 0 0 15,0 0 0-15,0 0-1 0,0 0 2 0,0 0-1 0,-13 29 1 0,13-29-3 0,-12 18 4 0,9-12-4 16,0 8 7-16,1-3-3 0,2-11 3 0,-4 17-1 16,2-8 1-16,2-9 3 0,2 16-2 0,-2-16 5 15,-2 10 6-15,2-10 3 0,5 13 6 0,-5-13 6 16,9 8-2-16,1-5-4 0,-1-2 1 0,-9-1-3 15,28 0 1-15,-11 2-5 0,-2-5-3 0,3 0 1 16,-2-1-2-16,3-2-1 16,10 0-4-16,-2-3 1 0,-2 0 2 0,-1 2-2 15,1-1-4-15,-2 0 1 0,-4 0-1 0,0 3-3 16,-2 1 0-16,-1 0-1 0,1 1 3 0,-1-1-5 16,0 2-1-16,-4 0 1 0,-4 0-2 0,-8 2 1 0,25 4-1 15,-17-2 0-15,1 2 2 0,1-1-2 0,-4 8-1 16,3-6 1-16,1 8-19 0,-4-2-20 15,2 2-21-15,-2 1-20 0,-3-2-30 0,1 3-33 0,-4 1-38 0,2-2-60 16,-2-1-221-16,0-13-504 0,0 18 223 0</inkml:trace>
  <inkml:trace contextRef="#ctx0" brushRef="#br0" timeOffset="21937.06">29360 12002 232 0,'-6'-9'280'0,"6"9"-16"15,0 0-16-15,-1-15-20 0,1 15-16 0,0 0-25 16,0 0-17-16,-5-10-15 0,5 10-23 0,0 0-13 0,0 0-15 15,0 0-6-15,0 0-8 0,0 0-11 0,0 0-8 0,0 0-8 16,-15 27-6-16,14-19-4 0,1-8-9 0,-5 21-5 16,7-8 1-16,-2-1-8 0,3 1-5 0,0 0 2 15,-2-2-2-15,4-4-2 0,-1 4 0 0,1-2-1 16,-1-1-2-16,4 1 1 0,-2-2 0 0,1 0 2 16,2-1 0-16,2-1 3 0,0-3 0 0,1 1 2 0,-12-3-1 15,27 0 2 1,-13-4-5-16,-1 0-6 0,2-3 0 0,-2 2-2 15,5-2 0-15,-4 2 2 0,2-5-4 0,1 0-2 16,-4 0-9-16,2-2 5 0,-2-1 0 0,1 2-1 0,-2-3-4 16,-3 1 0-16,1 3 0 0,-3-1-3 0,1 3 4 15,-2-3-7-15,0 5 7 0,-6 6-6 16,7-13 0-16,-7 13 0 0,3-8 0 0,-3 8-4 0,0 0 2 16,9-10-3-16,-9 10 3 0,0 0 4 0,0 0-5 0,0 0 0 15,0 0-1-15,0 0 0 0,0 0 1 0,0 0 0 16,0 0 0-16,0 0 2 0,-18 31 1 0,18-20 1 0,0-11-2 15,-4 18 3-15,7-9-3 0,-2 2 1 16,1 0 2-16,2-1 1 0,4 4 0 0,-1-1-2 16,1-4 8-16,4 2-6 0,0-3 4 0,1-1-4 15,2 1 4-15,3-4 0 16,-3 0-1-16,3-1 2 0,-2 0 2 0,3-3 7 0,-1 0 10 0,-1-4-2 16,2-2 0-16,-1 2 4 0,-3-4 1 0,1-2 3 0,-1 0-9 15,-1-1-2-15,-1 0 6 0,-1-4-8 0,1 0 2 16,-4 1-5-16,2-1-2 0,-2 1-1 15,-3 2-1-15,1-3-7 0,-2 7 6 0,1 0-4 16,-3-2-1-16,-3 10-11 0,4-12-26 0,-4 12-32 0,3-8-19 16,-3 8-8-16,0 0-24 0,0 0-24 0,0 0-16 15,0 0-18-15,0 0-15 0,0 0-32 16,0 30-62-16,0-30-144 0,9 13-457 0,-5-6 203 0</inkml:trace>
  <inkml:trace contextRef="#ctx0" brushRef="#br0" timeOffset="22190.91">30310 11975 19 0,'0'0'265'0,"5"-11"-6"15,-5 11-9-15,9-10-11 0,-9 10-13 0,6-3-12 0,-6 3-17 16,0 0-22-16,6-10-13 0,-6 10-20 0,0 0-18 16,0 0-17-16,0 0-9 0,0 0-6 0,0 0-13 15,0 0-8 1,12 22-4-16,-11-14-10 0,3 3-5 0,-1 1 2 0,-1 3-4 15,4 1 0-15,0-1-7 0,0 1 0 0,-2 0-5 16,-1-1-1-16,3 2-6 0,-4-2-1 0,2 1 1 16,-1-1-5-16,0-2-4 0,-1 1 1 0,-2-5-15 15,0-9-27-15,0 20-26 0,0-14-27 0,0-6-31 16,-5 14-33-16,5-14-41 0,-3 11-46 0,3-11-212 16,0 0-471-16,0 0 210 0</inkml:trace>
  <inkml:trace contextRef="#ctx0" brushRef="#br0" timeOffset="22384.89">30461 11741 8 0,'-3'-19'238'0,"3"19"-22"0,0-15-24 15,0 15-17-15,3-14-20 0,-3 14-19 0,-3-13-8 16,3 13-20-16,0 0-28 0,0 0-30 0,3-12-25 15,-3 12-34-15,0 0-32 0,0 0-37 0,3-12-50 16,-3 12-82-16,6-15-226 0,-2 7 100 0</inkml:trace>
  <inkml:trace contextRef="#ctx0" brushRef="#br0" timeOffset="22653.97">30595 11427 12 0,'0'0'193'0,"-13"34"-8"16,8-23-5-16,2 5-9 0,2 3-2 0,1 1-6 16,-5 6 0-16,4 1-14 0,1-2-8 0,0 3-7 0,0 10-9 15,3-11-4-15,0 2-12 0,0-1-9 0,1 7-8 16,-1-7-5-16,2 0-6 0,2 7-7 0,1 0-6 16,-1-10-6-16,-3 3-9 0,2-8-3 15,0 8-4-15,0-12-6 0,-1 2-1 16,1-2-3-16,-3 0-5 0,1 0-16 15,1-1-16-15,-4-4-15 0,2-3-18 0,-3-8-20 16,3 13-14-16,-3-13-4 0,5 10-13 0,-5-10-19 16,0 0-25-16,0 0-24 0,0 0-42 0,0 0-135 0,0 0-357 15,0 0 158-15</inkml:trace>
  <inkml:trace contextRef="#ctx0" brushRef="#br0" timeOffset="22970.38">31071 11444 151 0,'0'0'222'0,"0"0"-24"0,0 0-22 0,0 0-19 0,0 0-14 0,0 0-14 0,0 0-11 0,0 0-5 15,-18 37 6-15,15-14-3 0,-3-1 1 0,3 4-5 16,2 2-10-16,-2 10-3 0,6-2-5 15,1 3-7-15,-1-1-6 0,4 0-8 0,-1 3-4 16,5-2-11-16,-1 3-2 0,-1-4-5 0,-1 2-6 16,1 0-6-16,3 0 2 0,-6-2-14 0,-5-1-31 15,3-1-32-15,-7 3-26 0,1-1-28 0,-6-1-37 16,-2-4-50-16,1-4-207 0,-5-5-414 0,1 0 184 16</inkml:trace>
  <inkml:trace contextRef="#ctx0" brushRef="#br0" timeOffset="24743.59">23041 13552 187 0,'0'0'248'0,"0"0"-27"0,-3-10-22 0,3 10-23 15,0 0-12-15,29-3-19 0,-13 3-12 0,11 0-13 16,1 3-10-16,5 0-14 0,9-3-11 0,4 2-7 16,2 3-10-16,-1-1-4 0,0-3-10 0,-1 1-1 15,-4 1-9 1,-10-2 0-16,-3 3-7 0,-5-2-1 0,-3-1-7 0,-2 2-4 15,-3-2 0-15,1-1-5 0,-1 0 3 0,-7 3-5 16,-9-3-6-16,18 3-1 0,-9 0 1 0,-9-3-2 16,16 8-2-16,-11-3 0 0,-5-5-2 0,12 8 4 15,-5-1 0-15,1 1 2 0,-1-2 10 0,1 4 4 16,3-5 5-16,3 6-1 0,-1-2 2 0,1-2-5 16,1 1 2-16,1-1-1 0,-3-4 1 0,2 4-7 15,0-4 1-15,3 1-4 0,-4-3 1 0,-1-1-2 16,-1 0 5-16,-12 0-5 0,21-1 1 0,-12-5-3 0,3 2 3 0,-2-3-5 15,1 2 1-15,-2-5-4 0,0-3-2 0,-2 5-4 16,-3-5 5-16,-2-4-3 0,-2 5 2 0,0-4-5 16,-2-3-7-16,-2 2-4 0,-8-1-5 0,2 1-2 15,-4-3-1-15,-2 2-1 0,2 5 4 0,-1 5-3 16,-1-2-2-16,0-1-1 0,-1 4-9 0,-8 0-5 16,5 4-5-16,1 0-13 15,0 3 0-15,-2 3-11 0,1-1-9 0,-5 3-9 16,6 2-16-16,2-3 1 0,-1 2-20 0,3 3-6 15,2-3-13-15,1 1-32 0,5-1-149 0,7-6-339 16,-9 7 150-16</inkml:trace>
  <inkml:trace contextRef="#ctx0" brushRef="#br0" timeOffset="24173.59">23569 12938 229 0,'0'0'266'15,"20"-7"-16"-15,-7 4-23 0,-3-1-15 0,-1 1-22 0,3-2-12 0,-1 2-16 0,2-5-15 16,-2 3-9-16,1-3-14 0,-4 2-9 0,4-1-11 15,-4 0-5-15,2 0-12 0,-2-3-9 0,1-2-4 16,-3-1-8-16,0 2-11 0,1-2-4 0,-7 2-3 0,0 2-7 16,2-7-5-16,-2 16-3 0,-5-20-4 0,-1 7-5 15,-1 4-1-15,-4-4-4 0,2 6-3 0,-3 0-3 16,-1 0 3-16,0 2-8 0,-4 3 4 0,-2 1-4 16,4 1-2-16,-2 1-3 0,-2 3 0 0,1-1-2 15,0 4 0-15,5 0 2 0,-1 3-3 0,-5 1 3 16,6 0-3-16,-1 4-2 0,5 0 5 0,-6 7-5 15,3-4 0-15,2 2 2 16,1 5 1-16,0-2-4 0,3-1 5 0,0 2-1 16,2 2 1-16,-2-2-2 0,0 3-2 0,3-1 2 15,-2 0 6-15,5 2-3 0,-1-1 1 0,-1 9 2 16,2-8 0-16,-3 12 2 0,3-2 3 0,-3-11-5 16,2 8 5-16,1-7-3 0,-5-1-2 0,4 2 0 15,-4-2 3-15,1 9-2 0,-1-6 0 0,1-3-1 16,-2 9 1-16,4-10-7 0,-9 11 7 0,5-12 0 0,4 2-3 0,-5 8 1 15,1 1 4-15,0-9-3 0,0 1-1 0,0-4 0 16,3 4 1-16,-2-6-10 0,2 0-17 0,-1-2-24 16,2-4-23-16,-2 1-27 0,4-2-32 0,-2 3-18 15,4-5-26-15,2 1-46 0,-7-7-196 0,9 1-446 16,-6-8 197-16</inkml:trace>
  <inkml:trace contextRef="#ctx0" brushRef="#br0" timeOffset="25144.63">24287 12991 138 0,'-2'-10'236'16,"2"10"-19"-16,2-12-14 0,-2 12-23 0,0-14-13 15,0 14-19-15,0 0-16 0,0 0-12 0,0 0-14 16,-11-5-11-16,11 5-3 0,0 0-7 0,-16 21-2 16,10-7-3-16,-3-1-3 0,4 4-7 0,2 1 1 0,-4 2 2 15,4 8-5-15,0-3-1 0,0 1-1 16,3 10-3-16,0-1-5 0,0-7-3 0,3-3-7 15,0 12-1-15,7 1-6 16,-7-11 3-16,0 11-8 0,0-10-5 0,2-1 1 16,1-3-8-16,-3-2 0 0,1-3 1 0,-1 3-5 15,-3-4 2-15,6-1-3 0,-6-2-1 0,3-5-1 16,-3 3-3-16,3-4-3 0,-3-9 1 0,3 16-2 0,-1-9-8 16,-2-7-1-16,1 10-3 0,-1-10-1 0,0 0 1 15,5 8-8-15,-5-8-12 0,0 0-15 16,0 0-6-16,0 0-13 0,0 0-13 0,22-14-10 0,-16 7-3 0,1-4-16 15,5-3-6-15,-6-3-17 0,8-3-3 0,-1-1-12 16,-4-5-6-16,10-8-33 0,-4-2-150 0,0 3-350 0,2-6 155 16</inkml:trace>
  <inkml:trace contextRef="#ctx0" brushRef="#br0" timeOffset="25398.5">24497 13189 166 0,'0'-26'82'0,"0"-1"26"16,3-1 0-16,-3 1 9 0,0 3 3 0,-3-4 15 16,-2 7 8-16,4 4 1 15,-4-3 7-15,2 4-4 0,0 3-6 0,0 5-4 16,-1-3-12-16,4 11-8 0,-3-13-16 0,3 13-12 15,0 0-8-15,-6-10-10 0,6 10-9 0,0 0-7 16,0 0-7-16,-19 24 2 0,11-9-1 0,-1 5-1 16,0 5-3-16,2-1 1 0,1 3-3 0,-3 8 3 15,4 1-1-15,-1 1 2 0,3 5-6 0,3-2 2 16,-1-2-4-16,2 3-3 0,-1-2-1 0,3-1-6 0,0-2-2 0,0 1 1 16,0-7-6-16,-3-4-2 0,3-1-3 0,2-1 5 15,-5 0-8-15,3-9 3 0,0 3-11 0,0 1-20 16,-2-7-12-16,2-2-23 0,-1 4-17 0,2-3-13 15,-1-1-20-15,-3-10-12 0,3 14-10 0,0-11-22 16,-3-3-17-16,14 10-48 0,-4-10-157 0,-10 0-395 16,28-10 175-16</inkml:trace>
  <inkml:trace contextRef="#ctx0" brushRef="#br0" timeOffset="25746.1">24707 13615 84 0,'9'-4'234'0,"-9"4"-14"16,0 0-11-16,0 0-18 0,7-7-17 0,-7 7-17 15,0 0-23-15,0 0-9 0,0 0-13 0,0 0-12 16,0 0-9-16,0 0-8 0,11 12-1 0,-11-12-6 0,3 13 0 0,-3-13-1 16,3 14-4-16,0-6-3 0,-3-8-2 0,6 14 0 15,0-8 1-15,-2 1-4 0,-4-7-2 0,9 14 2 16,-1-10-4-16,1 2-3 0,4-1-2 0,3-3-7 16,-4 2-6-16,2 2 0 0,2-5-5 0,4-1-4 15,-1 0-4-15,-3 0-2 0,1-5-3 0,-1 3-2 16,-1-5-1-16,2 0 0 0,-1-3-5 0,-3 3 3 0,4-4-7 0,-8-3 5 15,-2 0-3-15,2 0-3 0,-3 0-3 0,-1-3-2 16,-5 2-1-16,0-1 1 0,-3 1-3 0,-2-2 1 16,-1 3-5-16,-3 3 2 0,-4 0 0 0,2 2 3 15,-5 2-6-15,4-1 3 0,-4 5-2 0,-1 3-2 16,4-3-8-16,-7 6-7 0,5-3-10 0,2 3-8 16,0 1-8-16,-4 1-11 15,2 1-19-15,8 0-2 0,-7 2-15 0,5-2-6 16,2 1-11-16,1 3-15 0,0-3-14 0,6-7-19 15,0 13-55-15,0-13-134 0,0 0-375 0,9 16 167 16</inkml:trace>
  <inkml:trace contextRef="#ctx0" brushRef="#br0" timeOffset="26263.1">25174 13503 143 0,'13'-7'215'0,"-13"7"-2"16,6-7-11-1,-6 7-13-15,0 0-15 0,0 0-11 0,0 0-16 0,8-5-21 0,-8 5-12 0,0 0-11 0,0 0-12 16,0 0-8-16,0 0-7 0,0 0-8 0,0 0-10 16,0 0 6-1,0 0-9-15,-2 26 3 0,2-26-8 0,0 13-2 16,0-13-5-16,-3 19 0 0,3-19-3 0,0 17-5 16,0-17-7-16,3 15 3 0,-1-6-4 0,-2-9 0 15,6 15 0-15,-3-9 1 0,-3-6-12 0,9 11 8 16,-2-11-3-16,2 4 1 0,-9-4-5 0,22 1 2 15,-11-1-3-15,5-1-1 0,-16 1 0 0,26-7-6 16,-10-1 2-16,-3 2 1 0,7 1-8 0,-7-1 8 0,7-4-7 0,-5 2 3 16,4-5 1-16,-6 2 2 0,1 1-3 0,-1 2 1 15,-1-2 0-15,-4 3 10 0,1-2 4 0,-3 1 0 0,1 5 4 16,-7 3-4-16,9-7-5 0,-9 7-3 16,0 0-2-16,7-4-1 0,-7 4-5 0,0 0-4 15,0 0 2-15,0 0 4 0,0 0-5 0,0 0 0 16,0 0-2-16,3 18 0 0,-3-18 0 0,-3 17 0 0,3-17 3 0,-4 17-3 15,4-6 0-15,0-11 0 0,-3 20 2 0,6-13 1 16,-3-7-4-16,4 14 5 0,-1-4-4 0,3-5 5 0,-1 2 3 16,4 0 0-16,4-4 6 0,-4 1 2 15,8-1 3-15,-1-3-3 0,0-2 2 0,4-3-2 16,2 1 1-16,-3-3 5 0,7-3-4 0,-5-1-1 16,1-2-2-16,0 0-1 15,-2-2-2-15,2-6-4 0,-5 4-2 0,2-2 0 16,-6-1-17-16,2-1-14 0,-4 1-22 0,-1 0-16 15,-1-2-27-15,-3 6-31 0,-1-1-21 0,-5 1-16 0,3-2-35 16,-3 1-77-16,-3 0-145 0,3 3-448 16,-5 3 199-16</inkml:trace>
  <inkml:trace contextRef="#ctx0" brushRef="#br0" timeOffset="27381.28">26978 13580 79 0,'0'0'241'0,"11"-2"-14"0,-11 2-13 0,12-4-14 0,-12 4-21 16,10-1-17-16,-10 1-15 0,0 0-18 16,14 0-12-16,-14 0-16 0,12 4-8 0,-12-4-12 0,7 10-6 15,-7-10-7-15,9 7-6 0,-4-3-7 0,-3 7-8 16,-2-11 0-1,6 18-7-15,-3-7-2 0,-3-2-2 0,5 8-1 16,-2 1-1-16,-3-4-2 0,3 5-2 0,-3-1-3 0,3 0 1 16,-3 6-3-16,3 0 0 0,-3-2-3 0,0 3-2 15,0-3-4-15,0 4 1 0,-3-1-3 0,0-1 0 16,0 0-1-16,3 2 1 0,-3 0-4 0,-2-4 5 16,2 3-7-16,0-1 1 0,-2 0-3 0,5 0 2 15,-5-1 1-15,2-1-3 0,3-4-1 0,-3 0-2 0,0 0 3 16,-1 3-1-16,1-4 1 0,0-3-3 0,0 10-1 0,-3-10-1 15,0-1 1-15,-2-5 4 0,2-1-1 16,0 0 2-16,-4 0 2 0,-4-3-3 0,0-1 3 16,-1-3 4-16,-5 0 5 0,1-1 5 0,1-1 5 15,-3-2 4-15,-1-3 2 0,-1-4-1 0,1 5 3 0,0-8-2 16,-2 1-5-16,-2-3 3 0,4 3-3 0,3-5 6 0,-4 1-8 16,4 0 0-16,-1-2-8 0,4 0-2 0,0 1-1 15,2-2-2-15,2 0-14 0,5 4-24 0,-2-7-18 0,4 7-15 16,-1-4-31-16,6-2-32 0,-2-2-23 0,4 2-39 15,4-3-32-15,2 4-216 0,4-5-465 0,1 5 206 16</inkml:trace>
  <inkml:trace contextRef="#ctx0" brushRef="#br0" timeOffset="27002.42">26846 13427 135 0,'0'0'222'0,"0"0"-8"0,0 0-15 15,0 0-17-15,-9-7-14 0,9 7-14 0,0 0-18 0,0 0-9 0,0 0-9 16,0 0-8-16,0 0-6 0,0 0-7 0,-20 17-10 15,20-17-4-15,-4 5-7 0,4-5 0 0,-6 9-6 16,6-9-7-16,-6 10-2 0,6-10-4 0,0 0-3 16,0 14 1-16,0-14 1 0,0 0 1 0,6 14 3 15,-6-14 5-15,7 7-6 0,2-4-6 0,2-1-3 0,1 0-6 16,-12-2 0-16,27 1-4 0,-8-2-5 0,0-3 0 0,1-2-1 16,-4 3-6-16,4-3 1 0,-4 1-1 0,2-5 1 15,-2 2-8-15,-2-5 4 0,-1 2-2 0,-2-3-1 16,-3 0-2-16,-5 0-7 0,5-3 1 0,-5 5-5 15,-6-4-3 1,1 2 0-16,-4 2 0 0,0 0-5 0,-4 4 2 0,-2-2 1 0,-1 3-7 0,-4 2-6 0,1 3-3 16,-4 4-10-1,4-3-9-15,0 5-12 0,1-2-10 0,-5 2-16 16,4 2-11-16,0 2-20 0,2 3-13 0,-5 6-6 16,2 0-24-16,5 4-15 0,2-6-27 0,3 1-220 0,1-1-438 15,3 2 193-15</inkml:trace>
  <inkml:trace contextRef="#ctx0" brushRef="#br0" timeOffset="28806.46">27357 13437 76 0,'0'0'208'0,"0"0"-17"16,0 0-13-16,0 0-3 0,0 0-7 0,0 0-12 16,0 0-10-16,14 18-12 0,-8-12-8 0,-6-6-9 15,7 12-6-15,-4-6-8 0,3 4-6 0,-1-2-9 16,-2 2-6-16,0-1-8 0,4 0-2 0,-4 1-14 16,0 0-3-16,0-3-5 0,-3-7-6 0,6 17-2 15,-2-12-4-15,-4-5-3 0,6 13-4 0,-6-13 0 0,0 0-6 0,6 7 9 16,-6-7 5-16,0 0 10 0,0 0 1 0,0 0-2 15,0 0-7-15,0 0-3 0,0 0-7 0,11-21 0 16,-8 7-3-16,0 7-3 0,3-7-3 0,-2-3-4 16,-1 3 4-16,3-7-7 0,0 1-2 0,2 2-1 15,-3 1-1-15,3-1-1 0,-2 4 2 0,0-3-6 16,3 5-1-16,-2-3-1 16,1 3 2-16,1 2 0 0,-2 0-3 0,-1 2-2 15,0 0 1-15,-6 8-1 0,13-9-1 0,-4 5 2 16,-9 4-4-16,14-3 0 0,-14 3 2 0,19 0-1 15,-7-4 2-15,-12 4-3 0,18 4 3 0,-9-2-3 16,4 2-1-16,-1-3 2 0,2 2 2 0,-1 3 0 16,2-2-3-16,3 0 3 0,1-3 0 0,-4 1 0 0,5 2-1 0,-2-2 1 15,-3 3-4-15,4-5-3 0,-3 2 3 0,4-2-5 16,-4 0 2-16,3 0-5 0,1-2-2 16,-1-2 1-16,-2 3-2 0,2-1-1 0,0-2 3 0,-2 2-3 15,-1-3-3-15,-1-1-2 0,-1-1 4 0,-1 1-1 16,-1-4 1-16,0 2-2 0,-8 1 0 0,1 1 1 15,1-3 1-15,-6 9 2 0,7-14 0 0,-5 7-2 16,-2 7 4-16,0 0-3 0,-9-21 4 0,9 21 0 0,-14-7 3 0,4 4-1 16,10 3-1-16,-21-4 2 0,11 2 0 0,-5 1-1 15,1 1-1-15,-2 0 3 0,2 1 1 0,3 5-1 16,-3-1-1-16,1 0 2 0,-1 2 2 0,1 1-2 16,1 2 1-16,-2-2-2 0,6 5 4 0,-3-2-2 15,4 2 4-15,-1 0-2 0,-2-1 1 0,5 1 1 16,2 4 1-1,0-3 2-15,0 1 2 0,3-1-1 0,3 3-2 0,0-6 1 16,2 7 1-16,1-1 4 0,3-3-2 0,1 6 1 16,5-9-3-16,3 2 4 0,0 2-1 0,0-8 2 15,0 3-2-15,4-2-4 0,-4-1 0 0,1-1 1 16,7-1-1-16,-3 1 2 0,-3 0-1 0,-1-5 0 16,1 2 2-16,-2-3-3 0,-1 0 0 0,3 1-2 15,1-2 1-15,-3 1 1 0,1-4-2 0,0-2 0 0,1 0-1 0,-4 1-4 16,4-1 1-16,-3 2-5 0,1-7 3 0,-3 3 0 15,2 0-3-15,-4-3-2 0,3 0 0 0,-2 1-6 16,-2-5 2-16,-2 1 3 0,1 1 1 0,-2-4 2 16,-3 5 0-16,1-1-3 0,-2-1 3 0,-5 0-1 15,3 1 2-15,-5 1 0 0,2 12 1 0,-1-17-3 16,-1 6 5-16,2 11-2 16,-13-17-1-16,8 13 0 0,-2-1 0 0,7 5 0 15,-18-10 3-15,6 9-1 0,1 0-2 0,11 1 2 16,-23 1-2-16,8 3-1 0,3-2 4 0,0 4-2 15,-3 1 2-15,3 4 1 0,2 0 1 0,-4 0 1 16,5 2-2-16,-1-2 4 0,5 5-2 0,-2-3 3 16,2 3-1-16,2 2-1 0,3-4 2 0,0 0 4 15,0-1-1-15,3 1 0 0,3-3 0 0,2 2 1 0,4-2 0 0,-2 0 0 16,5-5 3-16,0-1-4 0,3 1 5 16,1-2-6-16,8-1 1 0,-2-2-3 0,2-2 3 0,0-2-2 15,-3 3 2-15,1-7-3 0,1 0 5 0,-1 2-3 16,0-2 1-16,-2-2-2 0,-7 1 1 0,7-6-1 0,-7 8-1 15,0-5 2-15,4-6-3 0,-5 9 1 0,-3-1 1 16,1-2 1-16,-6 8 1 0,-1-4 6 0,2 3 1 0,-8 4 0 16,12-7-4-16,-12 7-2 0,7-5-5 15,-7 5 1-15,0 0 1 0,0 0-2 0,0 0 2 0,0 0-3 16,0 0 1-16,0 0-1 0,0 23 1 0,0-23 2 16,0 0-3-16,-10 22 1 0,10-22-1 0,-3 13 2 15,1-6 0-15,2-7-1 0,-4 13 1 0,4-13 4 16,-2 11-3-16,2-11 1 15,0 0-1-15,0 0 1 0,6 18 1 0,-6-18 4 16,9 6-2-16,-9-6 0 0,0 0-2 16,17-3 0-16,-17 3 0 0,19-4-2 0,-19 4 3 15,22-11-3-15,-11 4 4 0,7 1-5 0,-3-8-1 0,3 3-3 16,4-1 3-16,3-3-5 0,-1 1-1 0,-1 2-8 16,-3-3 3-16,3 2-1 0,-2-3 0 0,-5 9 2 15,3-3-1-15,-5 3 3 0,2-2-1 0,-2 3 3 0,-4 4 1 16,1 1-4-16,-11 1 6 0,15-7-4 0,-15 7 0 15,13 3 1-15,-13-3 1 0,12 7 1 0,-9-1-1 16,3 1 2-16,0 4 2 0,-2 0 0 0,-1 3 1 16,2 1 2-16,-1 2-2 0,-1-3 2 0,3 4-30 0,-1 5-47 15,-1 2-46-15,2-12-59 0,0 5-192 0,6-7-402 16,-3 2 179 0</inkml:trace>
  <inkml:trace contextRef="#ctx0" brushRef="#br1" timeOffset="141939.13">8526 7159 52 0,'0'0'181'0,"0"0"-9"0,0 0-14 0,0 0-17 15,0 0 3-15,0 0-10 0,0 0-9 0,29-17-10 16,-29 17-4-16,0 0-6 0,0 0-2 0,6-7-5 15,-6 7-9-15,0 0-9 0,6-6-2 0,-6 6-8 16,0 0-3-16,9-8-1 0,-9 8-10 0,0 0-9 0,8-10 0 0,-8 10-7 0,6-5 1 16,-6 5-4-1,0 0-1-15,9-13-1 0,-9 13-3 0,7-6 1 16,-7 6-12-16,6-11 4 0,-6 11-2 0,8-8-6 16,-8 8 2-16,10-10 2 0,-6 6-1 0,-4 4-1 15,2-10-7-15,-2 10 2 0,9-11 2 0,-9 11 1 16,6-10-5-16,-6 10 2 0,7-10-1 0,-7 10 1 0,6-11 0 15,-6 11 0-15,8-11-2 0,-8 11 2 16,3-11 0-16,-3 11 0 0,6-11 2 0,-6 11 0 0,4-8 0 16,-4 8-1-16,0 0 1 0,0 0 3 0,0 0-1 15,3-12 0-15,-3 12-3 0,0 0 2 0,0 0 4 16,3-10 2-16,-3 10-7 0,0 0 3 0,0 0-1 16,0 0 3-16,0 0-1 0,0 0 1 0,0 0-5 15,0 0 2-15,0 0-3 0,0 0-2 0,0 0 0 16,0 0-5-16,0 0 3 0,0 0-3 0,0 0 1 15,0 0 1-15,0 0-4 0,0 0 1 0,0 0-6 16,0 0 1-16,0 0 2 0,0 0-6 0,0 0 4 0,0 0-4 16,0 0 0-16,0 0 3 0,0 0-3 0,0 0 1 15,0 0-1-15,0 0 3 0,0 0-4 0,0 0 2 16,0 0 1-16,0 0-2 0,0 0 0 16,0 0 4-16,0 0-2 0,0 0 0 0,-1 35-3 0,1-35 6 15,-5 10 0-15,5-10 0 0,-1 14-4 0,1-14 3 16,-3 11 0-16,3-11 0 0,-3 14-2 0,0-6 7 15,3-8 3-15,-3 14-2 0,3-14-1 0,-2 13 3 16,1-3-2-16,1-10-1 0,-2 14 1 0,2-14 3 16,-3 17-1-16,3-9-2 0,0-8 2 0,-3 17 1 0,3-17-2 15,0 18 1-15,0-10 0 0,0-8-2 16,0 18 1-16,3-9 0 0,-3-9-1 0,3 17 1 16,-3-17 1-16,0 16-7 0,0-16 6 0,2 13-1 0,-2-4 2 15,0-9 0-15,3 16-3 0,-3-16-4 16,3 12 4-16,-3-12 1 0,0 12 3 0,0-12-4 15,3 13 3-15,-3-13-3 0,0 11 4 0,0-11 3 0,0 14-3 16,0-14-5-16,0 11 7 0,0-11-1 0,0 15-4 16,0-15 0-16,-3 12-2 0,3-12 0 0,3 14 2 15,-3-14-1-15,0 13 1 0,0-13-3 0,3 9 3 16,-3-9 4-16,0 16-2 0,0-16 1 0,0 11-3 16,0-11 2-16,4 13 7 0,-4-13-7 0,0 9 3 15,0-9-4-15,5 9 1 0,-5-9-1 0,1 11-1 16,-1-11 3-16,3 9-6 0,-3-9 11 0,3 10-3 15,-3-10-2-15,0 0-2 0,0 16 6 0,0-16-9 16,0 0 1-16,6 10 6 0,-6-10-3 0,0 0 2 16,0 0-1-16,2 11-1 0,-2-11 1 0,0 0-3 15,4 6 7-15,-4-6-5 0,0 0 3 0,0 0-2 0,0 0 1 0,0 0 6 16,4 10 9-16,-4-10-5 0,0 0 9 16,0 0 3-16,0 0-3 0,0 0 0 0,0 0 5 15,0 0 6-15,0 0 1 0,0 0 8 0,0 0 2 16,9 3 3-16,-9-3 2 0,0 0 0 0,0 0-1 15,0 0-2-15,0 0-7 0,0 0 0 0,0 0-9 16,0 0-3-16,0 0-1 0,0 0 1 0,0 0-10 16,0 0-1-16,0 0 0 0,0 0-23 0,0 0-26 15,0 0-35-15,0 0-37 0,0 0-37 0,0 0-41 0,0 0-50 0,0 0-53 0,0 0-69 16,0 0-286 0,-37-7-685-16,37 7 304 0</inkml:trace>
  <inkml:trace contextRef="#ctx0" brushRef="#br1" timeOffset="131507.46">11288 7306 70 0,'0'0'195'16,"0"0"-16"-16,0 0-13 0,0 0-15 0,0 0-10 0,0 0-5 16,0 0-4-16,0 0-8 0,0 0-10 0,0 0 1 15,0 0-4-15,0 0-5 0,-14 34-3 0,11-26 2 16,-3 2-4-16,5-1-11 0,1-9-6 0,-5 22-2 15,4-11-5-15,-2 0 0 0,3 2-7 0,0-13-7 16,-3 18-5-16,3-8 2 0,0-10-5 16,4 19-2-16,-4-8-5 0,0-11-6 0,3 12 0 0,0-4-7 15,-3-8-1-15,6 12-1 0,-6-12 0 0,6 12-4 16,-6-12-1-16,9 10 1 0,-9-10 1 0,8 4-1 16,-8-4-2-16,10 4 1 0,-10-4-1 0,10 1 3 15,-10-1-8-15,14-1 0 0,-14 1 1 0,0 0-3 16,18-4-2-16,-18 4-1 0,15-4-6 0,-15 4 2 15,13-8-2-15,-7 2 0 0,2 3-2 0,-8 3 1 0,13-11-3 16,-3 5 0-16,-4-1-2 0,2 0 2 16,-2 1 1-16,0-4-4 0,-2 2 2 0,2 0-1 15,0-7 1-15,0 5 0 0,0-4-1 0,-1 6-2 0,-2-1 0 16,3-5 0-16,-2 4 2 0,-3 1-2 0,-1 9 4 16,3-20 1-16,0 9-5 0,-1 2-4 0,-2 9 9 15,1-18-4-15,-1 18 4 0,0-17-7 0,0 17 5 16,-1-14 1-16,1 14-7 0,-2-18 5 0,2 18 1 15,-3-14 3-15,3 14-3 0,-4-10-2 0,4 10 0 16,-4-10-3-16,4 10 3 0,0 0-2 0,-12-7 2 16,12 7-5-16,-9-2 1 0,9 2 2 0,0 0-5 15,-20 0 2-15,20 0 2 0,-19 2-2 0,19-2 2 0,-18 7-1 16,9 1 0-16,-1-3-1 0,1 0-4 0,0 5 2 0,-2-3-2 0,-1 3 6 0,5-3-3 16,-1 0-9-1,1 0-12-15,1 3-12 0,0-2-11 0,0-2-12 16,3 5-15-16,-1-2-10 0,4-9-13 0,-3 15-13 15,3-15-16-15,1 13-17 0,-1-13-27 0,8 12-27 16,-4-6-226-16,-4-6-455 0,15 7 202 0</inkml:trace>
  <inkml:trace contextRef="#ctx0" brushRef="#br1" timeOffset="131995.11">11614 7340 147 0,'0'0'219'16,"0"0"-17"-16,0 0-17 0,0 0-15 0,0 0-7 0,0 0-11 15,0 0-11-15,0 0-11 0,0 0-9 0,-19 25-5 16,19-25-7-16,0 14-5 0,0-14-11 0,-2 16-1 15,2-16-1-15,6 15-4 0,-4-7-9 0,4 2 0 16,0-3-5-16,-2-1-5 0,2 1 0 0,-6-7-5 16,17 12-4-16,-10-6-1 0,0-1-6 0,2-3-3 15,3 5-3-15,-1-5-3 0,-1 0-5 0,8 2-5 16,-3-4 1-16,-2-4-8 0,5 3-1 0,-1 0 2 16,1-1-5-16,1-1-1 0,0-1-5 0,-4 1-1 15,2-3-1-15,-7 1 4 0,7-3-5 0,-4-1 0 0,-4 5-1 16,3-6-5-16,-3-1 3 0,-3 4 5 15,0-1-4-15,1-5 0 0,-1 3-3 0,0-4 1 16,-4 3 0-16,2-2 3 0,-4 2-8 0,0 1 4 0,0-5-3 16,-4 2 4-16,2 1-5 0,2 12 1 0,-7-16 2 15,1 6-4-15,0 0 1 0,1 2-3 0,5 8-1 16,-16-11 2-16,3 5 0 0,1 5-3 0,0 0 2 16,1-2-2-16,11 3-6 0,-31 3-13 0,16-3-5 15,-1 1-13-15,5 3-13 0,-2-1-15 0,-4 2-19 16,8 1-19-16,-3 1-12 0,3-1-21 0,-2 1-26 15,3-2-43-15,-2 1-213 0,10-6-453 0,-12 12 201 16</inkml:trace>
  <inkml:trace contextRef="#ctx0" brushRef="#br1" timeOffset="134241.42">14071 7173 152 0,'0'0'227'0,"0"0"-13"0,0 0-13 0,0 0-10 0,0 0-1 15,0 0-10-15,0 0-10 0,0 0-9 0,0 0-12 16,0 0-7-16,0 0-11 0,0 0-15 0,25-14-4 0,-25 14-13 15,12-10-4-15,-6 5-10 0,-6 5-5 16,13-9-9-16,-7 4-4 0,-6 5-5 0,11-12-4 16,-4 5-10-16,4 0-4 0,-6-1-5 0,3 5-3 0,-8 3 3 15,12-13-4-15,-8 5-11 0,5 0-2 16,2 0-1-16,-1-1-2 0,-2 2-2 0,-1-2-2 0,1 3-1 16,2-9-2-16,-4 8-3 0,-3-2 0 0,3 0 1 15,0 2-4-15,0-2 1 0,-6 9 1 0,12-16-5 16,-8 12 11-16,-4 4-12 0,5-15 1 0,1 10 0 15,-6 5 1-15,3-11 0 0,-3 11 5 0,6-10-7 16,-6 10 0-16,0 0 0 0,6-7 3 0,-6 7-2 16,0 0-1-16,0 0-4 0,0 0 2 0,4-11-3 15,-4 11 1-15,0 0-1 0,0 0 1 0,0 0-4 16,0 0 3-16,0 0-1 0,0 0-3 0,0 0 1 0,0 0 3 16,0 0 0-16,0 0 4 0,-6 35 3 15,5-26 3-15,1-9 0 0,-5 24 4 0,-1-8 0 16,0-5 2-16,5 7 3 0,-5-1 4 0,-3-3 1 0,4 3 3 15,-1-3-2-15,3 9-1 0,-3-5-3 0,5-5 3 16,-5 5-4-16,1-5 0 0,5 3-5 0,-1-2-2 16,-3 0 1-16,4-1-5 0,-2-3 4 0,2-10 0 15,-1 17-5-15,1-17 1 0,0 16 3 0,1-6-1 16,-1-10-8-16,2 14-14 0,-2-14-12 0,0 11-17 16,0-11-11-16,5 11-9 0,-5-11-16 0,5 7-8 0,-5-7-16 15,0 0-11-15,0 0-7 0,0 0-12 16,0 0-13-16,6 9-17 0,-6-9-6 0,0 0-10 0,21-7-22 15,-21 7-140-15,10-9-370 0,-4 4 165 0</inkml:trace>
  <inkml:trace contextRef="#ctx0" brushRef="#br1" timeOffset="134717.66">14369 7218 84 0,'0'0'107'0,"7"-6"8"0,-7 6 0 0,0 0 6 16,0 0 2-16,6-10-1 0,-6 10 3 0,0 0-7 15,0 0-3-15,0 0-4 0,0 0-5 0,0 0-9 16,6-7-10-16,-6 7-7 0,0 0 0 0,0 0 4 15,0 0-1-15,0 0-2 0,0 0-5 0,6 23-3 16,-6-23-3-16,5 12-5 0,-5-12-2 0,3 14 2 0,-2-8-3 16,5 4-2-16,0-5 0 0,-6-5-1 0,10 13 0 15,-5-6 0-15,4-2-2 0,-2 1-4 0,1-3-1 16,1 1-4-16,1-1-2 0,-1 1-7 0,-9-4-2 16,21 2-4-16,-11-2-1 0,2 0-5 0,-12 0 2 15,23-1-9-15,-11 1 0 0,3-2 0 0,-5-1-3 16,-1 0-3-16,1-2 1 0,1-1-2 0,-1 2-2 15,-1-4-2-15,2 0-1 0,-4 0 3 0,2-2 0 16,-1-1-5-16,1 0 0 0,-5 1-3 0,2 2 2 0,-2-4-4 16,-1 1 2-16,2-4 1 0,-4 5-3 0,2 0-1 15,-3 10 4-15,0-19-3 0,0 19-2 16,-3-19 1-16,3 8 1 0,0 11 3 0,-6-14-2 0,3 7-1 16,3 7 1-16,-7-14 0 0,1 6 0 0,6 8 0 15,-13-8 3-15,13 8-8 0,-12-7 5 0,4 3 2 16,8 4-4-16,-19-7 0 0,10 7 2 0,9 0-3 15,-24-4 0-15,9 7 1 0,15-3 0 0,-21 3 2 16,8-2-4-16,2 3 1 0,-1 0 4 0,3 1-3 16,-4 3-1-16,1-2 1 0,3 1 0 0,-3 1 0 15,3 2 3-15,0-3-8 0,0 4-1 0,3-3-19 16,0 1-14-16,3 0-13 0,-1-1-11 0,0 2-14 16,1-3-16-16,3-7-16 0,-5 18-23 0,5-18-21 0,5 15-36 15,-5-15-223-15,7 12-444 0,0-5 197 16</inkml:trace>
  <inkml:trace contextRef="#ctx0" brushRef="#br1" timeOffset="130868.63">10937 7424 5 0,'0'0'116'0,"0"0"-10"0,0 0-5 16,0 0 2-16,0 0-10 0,0 0-6 0,0 0-6 16,0 0-1-16,0 0-3 0,0 0-11 0,0 0 4 15,0 0-5-15,0 0-11 0,0 0 2 0,0 0 6 16,0 0-5-16,0 0-2 0,0 0 0 0,0 0 0 16,0 0-3-16,0 0 4 0,0 0-15 0,0 0 13 15,0 0 1-15,0 0-7 0,0 0 1 0,0 0 4 16,0 0-3-16,0 0-3 0,0 0-1 0,0 0 5 15,0 0-4-15,0 0 3 0,0 0-3 0,0 0 2 16,0 0-7-16,0 0 2 0,0 0-4 0,0 0 2 0,0 0-8 16,0 0-4-16,0 0 1 0,0 0-2 15,0 0-3-15,0 0-4 0,0 0-2 0,0 0 0 16,0 0-2-16,23-14-4 0,-23 14 1 0,0 0-2 0,10-6-3 16,-10 6 1-16,7-8-6 0,-7 8 2 0,12-7 3 15,-7 2-1-15,-5 5-2 0,12-9 1 0,-6 3-4 16,-6 6 4-16,12-9-2 0,-6 3 0 0,-6 6-2 15,9-10 3-15,-2 3-5 0,-1 0 1 0,-6 7 1 16,10-10 2-16,-7 1-3 0,5 3-1 0,-2-3 3 0,-6 9-5 16,12-15 1-16,-8 8 2 0,4 0-2 15,-5-3-2-15,-3 10 1 0,10-13 1 0,-4 8-1 16,-3-4-1-16,-3 9 2 0,6-12 0 0,-6 12 2 0,7-10-2 16,-7 10 2-16,6-13-5 0,-6 13 1 0,5-8 3 15,-5 8-3-15,0 0 0 0,6-10 3 0,-6 10 2 16,0 0 0-16,3-7 0 0,-3 7-1 0,0 0 4 15,0 0-3-15,0 0 1 0,0 0 1 0,6-8 0 16,-6 8-1-16,0 0 1 0,0 0 2 0,0 0-2 16,0 0 3-16,0 0-6 0,0 0 2 0,0 0-2 15,0 0 1-15,0 0 0 0,0 0 1 0,0 0-3 16,0 0 2-16,0 0 2 0,0 0-3 0,0 0 3 16,0 0-1-16,0 0-2 0,0 0 4 0,0 0 0 15,0 0-2-15,0 0 2 0,0 0-1 0,0 0 4 16,0 0-2-16,0 0-2 0,0 0-4 0,0 0 4 0,0 0-3 15,0 0 2-15,0 0-1 0,0 0-2 16,0 0 2-16,0 0 1 0,0 0-3 0,0 0-1 16,0 0 0-16,0 0 3 0,0 0-2 0,0 0-1 0,0 0-4 15,0 0 6-15,0 0-3 0,0 0-2 0,0 0 4 16,0 0-2-16,0 0-5 0,0 0 10 0,0 0-4 16,0 0-1-16,0 0 1 0,0 0-3 0,0 0 2 15,0 0 3-15,0 0-2 0,0 0 1 0,0 0-5 16,0 0 6-16,0 0-5 0,0 0 1 0,0 0 2 15,0 0 1-15,0 0-6 0,0 0 3 0,0 0 0 16,0 0 3-16,0 0-2 0,0 0-1 0,0 0 0 0,0 0 4 0,0 0-2 0,0 0-1 16,0 0-3-1,0 0 2-15,0 0 1 0,0 0 1 0,0 0-2 0,0 0 0 16,0 0-1-16,0 0 1 0,0 0-2 16,0 0 2-16,0 0-1 0,0 0 4 0,0 0-1 15,0 0 2-15,0 0-4 0,0 0 0 0,0 0 1 0,0 0-2 16,0 0 2-16,0 0 1 0,0 0-2 15,0 0 1-15,0 0-2 0,0 0 3 0,0 0-2 0,0 0 2 16,0 0 0-16,0 0-2 0,0 0-1 0,0 0 0 16,0 0 0-16,0 0 1 0,0 0-4 0,0 0 9 15,0 0-3-15,0 0 0 0,0 0-2 0,0 0 5 16,0 0-4-16,0 0-2 0,0 0-1 0,0 0 0 16,0 0 1-16,0 0 4 0,0 0-4 0,0 0 2 15,0 0-2-15,0 0 0 0,0 0 3 0,0 0-3 0,0 0-2 16,0 0 4-16,0 0-1 0,0 0-1 15,0 0 0-15,0 0 1 0,4 25-1 0,-4-25 2 16,0 0 0-16,-3 14 4 0,3-14 0 0,-3 14 3 0,3-14 1 16,-3 15 3-16,2-6-4 0,1-9 5 0,-3 18-1 15,0-7 2-15,1 0-4 0,-2-2 3 0,1 1 0 16,-2 1 1-16,2 1 7 0,-1 1 0 0,0 0 0 16,2-2-1-16,-1-4-2 0,0 7-3 0,0-4 2 15,-1 1-1-15,4-11-3 0,-6 17 2 0,3-3-4 16,0-5 4-16,0-1-4 0,3-8-1 0,-5 22 0 15,2-12-2-15,3-10-1 0,-4 18 2 0,4-8-2 16,-2 1-1-16,2-11 1 0,-1 13-1 0,1-13-2 16,-5 13 4-16,5-13-5 0,0 0 3 0,2 16 0 15,-2-16-4-15,0 10 3 0,0-10 0 0,0 0-3 16,-2 12 1-16,2-12 0 0,0 0 2 0,0 0-1 16,0 0-3-16,-1 13 5 0,1-13-5 0,0 0-11 0,0 0-10 15,-6 6-17-15,6-6-20 0,0 0-22 0,0 0-19 16,-8 7-23-16,8-7-18 0,0 0-27 0,0 0-33 15,0 0-218-15,0 0-452 0,0 0 201 0</inkml:trace>
  <inkml:trace contextRef="#ctx0" brushRef="#br1" timeOffset="135149.38">14830 7180 95 0,'0'0'196'16,"0"0"-12"-16,0 0-12 0,0 0-11 0,0 0-9 16,0 0-22-16,0 0 1 0,0 0-12 0,0 0-9 15,9 24-10-15,-9-24-6 0,4 13-7 0,-4-13-1 16,3 12-7-16,-3-12-1 0,6 12-2 0,-4-5-1 0,-2-7-4 16,7 12-4-16,-1-7 4 0,-6-5-2 0,13 9 0 15,-2-4-2-15,1 1-2 0,-2-6-3 16,4 5-3-16,-1-3-5 0,3 2-8 0,-1-4-1 0,0 0-5 15,2-4-4-15,-1 3-4 0,0 1-3 0,1-3-3 16,-4 0 1-16,1-2-3 0,-2 3 2 16,-3-4-4-16,4-2-4 0,0 0 5 0,-4 1 2 0,2-3 1 15,-1 0-1-15,-2-4-3 0,-2 1 1 0,0 2-1 16,-3-4 1-16,0 5-2 0,-2-7 0 0,1 3-2 16,-4 3-4-16,2 11 1 0,-6-25 2 0,-1 14-6 15,-4-1-2-15,1 4 1 0,-1-3-8 0,2 5 3 16,-4 0 1-16,0 1-3 0,-1-1-5 0,1 5 2 15,-1-1-10-15,-4 2-15 0,18 0-17 0,-25 3-20 16,10 3-26-16,0-1-26 0,2 1-31 0,-1 0-19 16,2-1-53-16,2 5-225 0,1-6-478 0,-3 7 212 0</inkml:trace>
  <inkml:trace contextRef="#ctx0" brushRef="#br1" timeOffset="119304.32">16661 7057 11 0,'0'0'157'0,"0"0"-18"0,0 0-10 0,0 0-10 0,0 0-5 16,0 0-17-16,0 0 1 0,0 0-14 15,0 0 0-15,0 0-12 0,0 0 0 0,-4-12-1 0,4 12-1 16,0 0-9-16,0 0-1 0,0 0-4 0,0 0-3 15,0 0-5-15,-2-11-3 0,2 11 0 0,0 0-4 16,0 0-4-16,0 0 2 0,0 0-6 0,0 0 1 16,0-12-6-16,0 12 2 0,0 0-3 15,0 0 3-15,8-12-2 0,-8 12-2 0,3-8-1 0,-3 8 0 0,10-8-3 16,-4 2 1-16,-6 6 0 0,9-10 1 0,-2 6 1 16,2-2 0-16,2-1 4 0,-4 3-2 15,4 0 1-15,-11 4 2 0,15-10-1 0,-4 5-1 16,-2 1-1-16,-9 4 4 0,20-5-7 0,-20 5-2 15,13-3-3-15,-13 3 2 0,0 0-4 0,11-4-1 16,-11 4-6-16,0 0 0 0,0 0 0 0,12-1-1 0,-12 1 0 16,0 0-2-16,0 0-3 0,10-2 0 0,-10 2 1 15,0 0-1-15,0 0-3 0,0 0 0 0,10 13-1 16,-10-13 0-16,3 7 1 0,-3-7 2 0,0 0-3 16,0 18 4-16,0-18 5 0,-1 17 2 0,1-17 3 15,-2 18-3-15,0-8 3 0,0 1-1 0,-4-1 0 16,0 1 1-16,2 0 6 0,-2 2 1 0,0 2 0 0,-2-2-2 0,1 0 0 0,-2 1-2 15,0-3 2-15,3 2-4 16,0-5 0-16,-3 6-1 0,-3-3-2 0,3-1 2 16,-1 1 4-16,1 0-5 0,0 1 2 0,-2-4 0 15,-1 2-2-15,3-3 4 0,3 2-10 0,-4-3 1 16,3 5-1-16,-5-2-2 0,4-3 1 0,1 2 2 16,-1-4-3-16,-2 2 1 0,2-1 0 0,-1 1-1 0,9-6 1 15,-13 11-2-15,7-9 1 0,6-2-1 16,-13 7 0-16,5-3 5 0,8-4-5 0,-12 7 2 15,12-7 0-15,-10 4 0 0,10-4 0 0,0 0-2 16,-14 3 0-16,14-3 0 0,0 0 1 0,-9 1 0 16,9-1 1-16,0 0-4 0,0 0 3 0,0 0-2 15,0 0-3-15,-7-14 2 0,7 14-3 0,0 0 2 0,0 0 1 16,0 0-2-16,13-18-3 0,-7 12 4 0,-6 6-3 16,11-8 0-16,-2 4 0 0,-9 4 1 15,13-7 0-15,-13 7 0 0,15-6 0 0,-7 2-1 0,2 2 4 16,-10 2-5-16,16-4 4 0,-16 4-1 0,18-1 0 15,-18 1 1-15,14-2 2 0,-14 2-7 0,16 2-3 16,-16-2 5-16,14 1 3 0,-4 2-2 0,-1-1 3 16,1 3-2-16,-2 0 1 0,1-3 2 0,1 4 5 15,-10-6 9-15,18 8 3 0,-10-2 2 0,1-2 2 0,-2 3 4 16,3-3 1-16,-1 2 6 0,3-2 0 0,0 0 6 16,2 2-5-16,-4-2 2 0,2-3-1 0,0 1-2 15,-3 2-3-15,1-2 1 0,-10-2-8 0,20 2-2 16,-11 0 2-16,-9-2-5 0,15 0 2 0,-15 0-3 15,15 0-4-15,-15 0 7 0,0 0-11 0,13 0 0 16,-13 0-1-16,0 0-17 0,0 0-9 0,0 0-17 16,0 0-20-16,10 0-27 0,-10 0-31 0,0 0-25 15,0 0-13-15,0 0-26 0,0 0-21 0,0 0-42 16,0 0-210-16,0 0-484 0,0 0 214 0</inkml:trace>
  <inkml:trace contextRef="#ctx0" brushRef="#br1" timeOffset="119847.1">17074 7150 181 0,'0'0'269'0,"0"0"-22"0,0 0-15 0,0 0-22 0,2-9-20 16,-2 9-18-16,0 0-20 0,0 0-20 0,0 0-8 15,0 0-14-15,0 0-2 0,0 0-7 0,0 0-4 16,0 0-4-16,-11 27-9 0,11-27-5 0,-6 15-6 15,3-7-5-15,3-8-3 0,-3 17-5 0,3-7 2 16,0-10-5-16,-3 21-5 0,3-21-4 0,0 15-6 16,3-8 1-16,-3-7-4 0,0 19-4 0,3-11-1 15,0 0-5-15,-3-8-2 0,2 14-3 0,-2-14-4 16,4 12 4-16,-4-12-3 0,8 7 3 0,-8-7-2 0,6 8 1 16,-6-8-2-16,0 0 3 0,13 3-3 0,-13-3-2 15,14 0 1-15,-14 0-7 0,16-4-1 16,-6 1-2-16,-1-1 3 0,3-2-1 0,-3 4-1 0,2-7-4 15,-2 6 1-15,2-3 1 0,-2 1-2 16,0-2-1-16,-1-3 7 0,-2 4-15 0,1-2 9 0,1 1-3 16,-8 7 4-16,7-16-1 0,-1 8-1 0,-1-2-2 15,-2 2-3-15,-3 8 3 0,4-19-6 0,-2 12 5 16,-2 7-3-16,-2-16 4 0,2 16 0 0,0-14 1 0,0 14-2 16,-4-12 3-16,4 12-6 0,-3-13 2 15,3 13 1-15,-9-9-2 0,9 9-3 0,-6-10 5 16,6 10-3-16,-9-7 2 0,9 7-2 0,-9-5 0 0,9 5 0 15,-12-2-2-15,12 2 3 0,-15 0-8 0,15 0 6 16,0 0-1-16,-24 0-3 0,15 3 1 0,-1 1 4 16,1 2 1-16,1-2-3 0,8-4 2 0,-18 10-5 15,8-3-2-15,0 3-5 0,2-3-12 0,-1 0-9 16,2 1-6-16,-1-1-12 0,5 3-18 0,-3-2-12 16,2 1-11-16,-2 1-8 0,6-10-19 0,-3 16-10 15,0-7-16-15,3-9-27 0,4 15-24 0,-4-15-217 16,6 10-447-16,-6-10 198 0</inkml:trace>
  <inkml:trace contextRef="#ctx0" brushRef="#br1" timeOffset="120379.77">17320 7173 232 0,'0'0'221'0,"0"0"-16"0,0 0-16 0,6-5-15 16,-6 5-16-16,0 0-12 0,0 0-12 15,0 0-14-15,0 0-13 0,0 0-8 0,0 0 3 16,0 0 3-16,0 0-1 0,0 0-1 0,0 0-9 16,0 0-5-16,0 0-11 0,-1 31-1 0,1-31-5 0,0 13-5 0,0-13-2 15,3 10-2-15,-3-10-7 16,3 17-3-16,0-12-3 0,-3-5-3 0,4 13-6 15,-1-3 1-15,-3-10-5 0,8 11-3 0,-2-8 1 16,-6-3-2-16,10 10-7 0,-10-10 1 0,13 8 0 16,-5-5 2-16,-8-3-4 0,18 3-1 0,-9-2-2 0,-9-1-2 15,21-1 4-15,-9-1-2 0,1-3-5 0,2 3-1 16,1-6 0-16,-1 0-1 0,0 2-1 0,2-3-5 16,-3 0 3-16,1 1-6 0,-1-1 0 0,-2-1 4 15,-3-1-6-15,3 1 8 0,-2 1-6 0,-3-4 4 16,1 2 0-16,-2 2-2 0,-3-2 3 0,0-3-6 15,-2 4 4-15,1 0-1 0,-2 10-4 0,-2-17 6 16,2 17-9-16,-6-16 2 0,0 10 0 0,-1 0-3 16,7 6 1-16,-15-8 0 0,2 2-1 0,1 2-3 15,12 4 3-15,-21 0 0 0,9 0-3 0,12 0-5 16,-25 6-18-16,16-2-6 0,-5 3-20 0,4-2-17 0,-1 1-20 16,1-3-25-16,2 4-21 0,1 1-27 0,-1-2-43 15,1 2-264-15,1-2-506 0,6-6 224 16</inkml:trace>
  <inkml:trace contextRef="#ctx0" brushRef="#br1" timeOffset="125105.14">19502 6849 9 0,'0'0'104'0,"0"0"-5"0,0 0 0 16,0 0 2-16,0 0-10 0,0 0-3 0,0 0 3 15,0 0-2-15,0 0-5 0,0 0-2 0,0 0 1 0,0 0-2 16,0 0-6-16,0 0-1 0,0 0-3 15,0 0-5-15,0 0-1 0,0 0-5 0,-6-8-1 16,6 8-1-16,0 0 2 0,0 0-1 0,0 0-4 0,0 0-3 16,0 0 2-16,0 0-4 0,0 0 0 15,0 0-1-15,0 0-4 0,-3-13 0 0,3 13-3 0,0 0-2 16,0 0-4-16,0 0-1 0,0 0-2 0,0 0-1 16,8-17-4-16,-8 17 0 0,0 0-2 0,7-8-5 15,-7 8-3-15,6-6 1 0,-6 6-4 0,9-6 0 16,-3-1-4-16,-6 7 0 0,12-7 1 0,-12 7 0 15,9-8-1-15,-3 4-2 0,-6 4 0 0,15-7 1 16,-9 2 0-16,-6 5 5 0,12-8-4 0,-5 5 1 16,-7 3 1-16,14-5-3 0,-14 5 1 0,11-3 1 0,-11 3 0 0,12-4-3 15,-12 4 0-15,14-4-1 0,-14 4-1 16,10 0-1-16,-10 0 1 0,15-3-2 16,-15 3 0-16,0 0-3 0,15-3 0 0,-15 3 0 0,15 0 0 0,-15 0 0 0,13 2-1 15,-13-2 2-15,14 4-2 16,-14-4-1-16,13 4 0 0,-7-1 0 0,-6-3-1 15,11 4 2-15,-11-4-3 0,7 8 2 0,-7-8 0 16,6 10 0-16,-6-10 0 0,3 11 2 0,-3-11 1 16,2 10 4-16,-2-10 2 0,0 11-2 0,0-11 0 15,0 0 5-15,-5 20 0 0,2-14 4 0,3-6 1 16,-7 15 3-16,1-8-2 0,0 0-5 0,6-7 2 16,-9 15-2-16,3-7 2 0,-2 3-1 0,1-3-1 0,1-1-5 15,-5 3 7-15,4-3-4 0,-2 4-2 0,-1-3 2 16,2-1-2-16,-4 4-2 0,5-4 2 0,-4 2 0 15,1 4-3-15,1-4-2 0,-1-1 3 0,4 0-3 16,-5 2 3-16,1 1-4 0,-2-1 2 0,4-2-2 16,-1 1 2-16,-1-2-4 0,2 1 4 0,1-2-2 15,1 2-1-15,6-8-1 0,-13 10 2 0,10-7-4 16,3-3 3-16,-11 10-2 0,11-10 1 0,-6 7 3 16,6-7-1-16,-7 5 2 0,7-5-1 0,0 0-2 0,0 0 3 15,0 0-4-15,0 0 5 0,0 0-1 16,-9 6 0-16,9-6-2 0,0 0 2 0,0 0-2 15,0 0 0-15,0 0-1 0,0 0 1 0,0 0 1 0,0 0-2 16,0 0-3-16,0 0 3 0,24-24-2 0,-24 24 0 16,10-6-1-16,-4 1 3 0,-6 5-1 15,14-7 1-15,-9 1-6 0,-5 6 4 0,11-5 2 0,-2 3-4 16,-9 2-1-16,13-5 1 0,-13 5 1 0,14-3 3 16,-14 3-4-16,15-2 2 0,-15 2-2 0,19 0-1 15,-10-1 1-15,3 4 1 0,3-3 0 0,-2 0 5 16,4 2-2-16,-2-2 1 0,-2 2 3 0,5 2 3 15,-3-2 0-15,0-2 2 0,1 1 4 0,-5 2 2 16,5-3 1-16,-1 1 2 0,-15-1-4 0,21 3 5 16,-11-3-5-16,-10 0 3 0,20-3-7 0,-20 3 1 15,14 0 0-15,-14 0-2 0,12-1-1 0,-12 1 5 16,0 0-5-16,0 0-6 0,14 1-7 0,-14-1-11 0,0 0-12 16,0 0-19-16,0 0-20 0,0 0-26 0,0 0-21 15,0 0-28-15,0 0-7 0,0 0-16 0,0 0-20 16,0 0-29-16,0 0-169 0,0 0-412 0,0 0 183 15</inkml:trace>
  <inkml:trace contextRef="#ctx0" brushRef="#br1" timeOffset="125527.08">20011 6994 8 0,'9'-3'211'0,"-9"3"-25"0,0 0-3 15,0 0-14-15,0 0-13 0,0 0-8 0,0 0-2 0,7 12-11 16,-7-12 0-16,5 10 0 0,-5-10-5 0,0 0-7 16,6 13-9-16,-6-13-7 0,1 11-8 0,-1-11-7 15,9 12-1-15,-3-5-3 0,0-1-2 0,0 0-4 16,3 1-4-16,0-2-6 0,0 1-5 0,4-3-3 16,1 4-7-16,1 1-4 0,1-5-5 0,0 1-5 15,2-1-1-15,-3 0-6 0,5-2-3 0,-1 0-5 16,0 1 0-16,-1-4-5 0,-1 4-1 0,3-4-1 15,-2 1-2-15,0-3 0 0,2 1-1 0,-5-1-1 16,-2 1 3-16,2-2 0 0,-2-1-3 0,-2 1 3 16,-4 3-3-16,2-5-2 0,-1-3 1 0,1-1-4 15,-5 4-2-15,1-3 3 0,0 0-5 0,-3-3 0 16,2 0-1-16,-2 3-2 0,-1-1 1 0,-1 11-3 16,-3-23 0-16,2 14 0 0,-8-5-6 0,3 1 5 15,2 0 1-15,-7 2 0 0,2 0-2 0,-4 0 3 0,1 2-14 16,-2-1 9-16,-1 5-2 0,2-1 6 0,-3-1-17 15,-1 6-10-15,-1-1-13 0,-1 2-17 0,4 2-19 16,-3 2-23-16,3 0-22 0,2 2-30 0,-2 2-30 16,4-1-68-16,0-4-192 0,2 4-474 0,1 1 210 15</inkml:trace>
  <inkml:trace contextRef="#ctx0" brushRef="#br2" timeOffset="-13749.1">24140 5863 74 0,'11'5'209'0,"-11"-5"-18"0,15-4-15 16,-15 4-14-16,19 0-17 0,-19 0-13 0,21-2-8 15,-9 2-8-15,0-4-14 0,3 0-7 0,0 0-11 16,-2 0-7-16,4-2-7 0,-4 3-9 0,2-3-4 15,-2 1-2-15,-1-2-7 0,2-1-1 0,-1 3-5 16,-4-4-5-16,4 2-3 0,1-3 1 0,-4 0-6 0,-1 4-4 0,-3-2-1 16,2-5 0-16,-2 5-2 0,0 0-5 0,0-5-4 15,-5 3-3-15,-1 10 0 0,6-17-1 0,-6 10-2 16,0 7-2-16,0-11-2 0,0 11 2 0,-7-15-2 16,7 15 0-16,-12-7-3 0,12 7-1 0,-14-6-2 15,14 6 2-15,-19 0-1 0,4-1 1 0,15 1-2 16,-21 3 2-16,9-1 4 15,2 0-3-15,-4 2 4 0,2 0-5 0,2 3 5 16,-4 2-1-16,5-4 4 0,-2 4-3 0,3 0 2 16,-2-3-1-16,4 1 1 0,-3 4-1 0,1 0 4 15,5-2-3-15,-3 2-1 0,2-2 4 0,1 0-4 16,3-9 3-16,-2 22-2 0,2-13 4 0,5 4 4 0,2-2-2 16,-1 4-1-16,0-1 3 0,2-3-1 0,1 1 0 15,4-1-3-15,-2 0-3 0,3-1-16 0,0 0-9 0,-1-1-20 16,-1-2-16-16,-1 2-22 0,5-3-14 0,-7-2-35 15,4-3-43-15,-5 3-164 0,4-2-360 0,-12-2 160 16</inkml:trace>
  <inkml:trace contextRef="#ctx0" brushRef="#br2" timeOffset="-13194.88">24809 5484 132 0,'0'0'200'0,"0"0"-25"0,5-11-15 0,-5 11-16 16,0 0-12-16,0 0-18 0,0 0-11 0,0 0-10 0,0 0-11 16,0 0 3-16,0 0-9 0,0 0 2 0,3 35-11 15,-3-35 3-15,0 18-7 0,3-3-2 0,0-1 0 16,3 3-4-16,-1-3-7 0,-2 5 4 0,3-1-7 0,1 4 1 15,-1-1-6-15,2 3 0 0,-2-7-5 0,3 1-2 16,-2 3-6-16,-4 0-2 0,6 1 0 0,-5-9-5 0,2 5 0 16,0-7 1-16,-3 4-12 0,5-3 7 0,-5 2-2 15,0-5-4-15,3-1-7 0,-3-1 6 0,-3-7-1 16,4 14 4-16,-4-14-5 0,3 10-1 0,-3-10 1 16,3 8-2-16,-3-8-1 0,0 0 3 0,0 0-2 15,3 13 4-15,-3-13 7 0,0 0 7 0,0 0-2 16,0 0 3-16,0 0-9 15,0 0 1-15,0 0-2 0,0 0-4 0,0 0-1 16,0 0-3-16,-16-27-2 0,7 18 0 16,1 3 0-16,-1-1 1 0,-1 0-3 0,-2-1 0 0,-1 3-1 15,-1 1-2-15,2-2 1 0,-4 1-1 0,-1 0-1 16,4 4 2-16,-6 0-1 0,4-2-1 0,-2 3 0 16,4 3 1-16,-4-1-2 0,7 0-2 0,10-2 2 15,-22 7-3-15,13-5 2 0,1 5 1 0,2-3 1 0,6-4 2 0,-10 11-2 16,10-11 5-16,-2 14-3 0,2-14 0 0,0 0 0 15,12 20 4-15,-4-14-6 0,7 3 6 0,7 0-6 16,-6-4 3-16,8 3 2 0,2 1-3 0,-4-5-12 16,3 3-12-16,-7-3-17 0,0-2-22 0,2 3-22 15,-1-5-23-15,-3 0-22 0,1 0-58 0,-1-5-186 16,-5 3-402-16,4-2 179 16</inkml:trace>
  <inkml:trace contextRef="#ctx0" brushRef="#br2" timeOffset="-10542.47">23781 5831 64 0,'-8'-9'146'0,"8"9"-6"0,0 0-9 0,0 0-1 15,0 0 3-15,0 0 2 0,0 0 5 0,-10-6 1 0,10 6 2 0,0 0-2 16,0 0 0-16,0 0-8 0,0 0-6 0,0 0-7 16,0 0-7-16,0 0-13 0,0 0-9 0,0 0-9 15,0 0-12-15,0 0-5 0,0 0-12 0,0 0-4 16,0 0-5-16,0 0-7 0,0 0 0 0,0 0-5 0,0 0-5 16,0 0 1-16,7 36-3 0,-4-26-3 15,-3-10-3-15,0 19 0 16,2-11-7-16,-2 4 4 0,0 3-3 0,1-6 2 15,4 4-5-15,-4-4 2 0,-1 2-1 0,5 1-2 16,-2-2 0-16,0 0 2 0,-3 5-2 0,1-7-3 16,-1-8-1-16,0 16-1 0,0-16 5 0,2 13-2 0,-2-13-4 15,3 11 4-15,-3-11-4 0,0 0 6 0,1 9-2 16,-1-9 1-16,0 0 2 0,0 0-5 0,0 0 1 16,0 0 0-16,0 0-4 0,0 0 0 0,0 0-1 0,0 0 0 0,0 0-8 15,0-37-4-15,2 25 0 0,-2-1-3 0,4-5-9 16,-1 2 0-16,0-9-4 0,-1 3 1 0,4-4 5 15,0-3-4-15,1 4 1 0,1-2 3 0,9-7-3 16,-3 10 4-16,1-2-2 16,4-8 3-16,-5 10 4 0,2 1 1 0,-1 3 1 15,1-1 3-15,4 5-1 0,-1-2 3 0,2 8-6 0,-6-1-6 0,9-1-4 0,-5 8-11 0,-7-5-9 16,5 5-17-16,-4 1-12 0,-3 1-11 0,-10 2-19 16,20-2-21-16,-11-1-43 0,-9 3-161 0,16-2-356 15,-16 2 158-15</inkml:trace>
  <inkml:trace contextRef="#ctx0" brushRef="#br2" timeOffset="-9517.52">25864 5899 84 0,'0'0'217'15,"0"0"-15"-15,0 0-19 0,39-14-12 0,-30 11-18 16,2 2-13-16,5-2-9 0,0-1-14 0,-1 2-9 16,-1-2-4-16,-1-1-8 0,1 3-9 0,2-2-4 15,-1-1-3-15,-2 0-1 16,1-2-3-16,2 4-8 0,-4-3-6 0,1-4-6 15,1 5 0-15,1-3-4 0,-5-2-5 0,4 2-4 16,-5-2 0-16,4 3-11 0,-3-2-2 0,2-1 0 16,-4 2-6-16,-2 0 1 0,0-1-2 0,1 2-5 15,-4-4-3-15,-3 11 0 0,6-15-3 0,-3 5-6 16,-3 10 0-16,0-12-7 0,0 12-2 0,-3-15-2 16,3 15 2-16,-13-11 2 0,13 11-1 0,-15-5-2 0,7 2-1 0,-8-3-3 15,4 4 2-15,-4 2 3 0,2 2-2 0,-2 2-2 16,-1-1 4-16,3 4-3 0,0-1 0 0,-2 2 2 15,-1 1 2-15,4 2 0 0,1-2-3 0,2 2 1 16,-2 1 1-16,1 2-1 0,5-4 2 0,-1 8 1 0,1-4 0 16,0 4 1-1,6 0 0-15,0-5 1 0,0 1-2 0,6 3 5 16,0-4-2-16,1 1 6 0,5 5 0 0,-1-3-2 16,2-4 1-16,2 2 1 0,-2-4-2 0,4 1-2 0,2 2-13 15,-3-5-21-15,1 1-24 0,2-1-20 0,1-4-16 16,-4 2-26-16,0-6-25 0,4-2-46 0,-8 1-152 0,4-2-367 15,1-4 164-15</inkml:trace>
  <inkml:trace contextRef="#ctx0" brushRef="#br2" timeOffset="-8669.15">26668 5494 16 0,'0'0'216'16,"0"0"-19"-16,0 0-15 0,0 0-34 0,0 0-5 16,0 0-14-16,0 0-14 0,0 0-9 0,0 0-14 15,0 0-8-15,0 0-9 0,12 25-2 0,-12-25-5 0,-3 24-3 16,6-6 0-16,-3-1-1 0,2 6-6 16,-2 0-1-16,1 1-5 0,-1-1 0 0,5 3-7 15,-2-1 1-15,0-1-1 16,3-1-7-16,-5-1-1 0,5 3-6 0,-3-4-4 0,6-1 1 15,-8-5-3-15,5 2-1 0,0-2-2 16,-3 1-3-16,2-2-3 0,-2-3-5 0,0-1 5 16,0 0-3-16,0-3-2 0,-3-7 2 0,3 15-1 0,-3-15 0 15,4 7 4-15,-4-7-4 0,0 0 3 0,0 0 5 16,0 11 3-16,0-11-5 0,0 0 0 0,0 0-5 16,0 0-1-16,0 0-2 0,0 0-7 0,0 0-7 0,-19-23-1 0,11 17-5 15,-4-4 1-15,2-1-1 0,-6 2-3 16,2 1 4-16,-1-3 1 0,-7 0 0 0,-2 0 0 0,5 7-1 15,-1-3 6-15,4 2-3 0,-1 1 2 0,3 0-3 16,-4 1 0-16,3-1-1 0,1 4 1 0,14 0 4 16,-22 4-3-16,11-4 3 0,11 0-4 0,-19 7 0 15,10 0 6-15,2 0-2 16,1-2 1-16,-3 3 1 0,9-8 0 0,-8 15-3 16,8-7 7-16,0-8-5 0,-3 20 4 0,0-10 1 15,3-10 6-15,6 18 4 0,2-8 3 0,1 2 1 16,1-3-1-16,5 2-1 0,-1 0 0 0,5-1 1 15,5-3-2-15,-2 2 0 0,3-4-1 0,4-2-3 16,1 1 0-16,-6 0-3 0,4-2-1 0,-3-2 2 16,-1 0-3-16,1-6 4 0,-5 5-3 0,2-5 0 0,4-1 0 0,-9 2 0 15,1-1-4-15,-1-5-1 0,2 2 2 0,-2 2 1 16,-1-4-3-16,-3 1 0 0,4-1 0 0,-4 1 2 16,-1 2 1-16,-1 1-4 0,0-2 5 0,-3 1 2 15,1 6 5-15,-9 2-2 0,10-8 2 0,-10 8-6 16,9-6 2-16,-9 6-2 0,8-5 1 0,-8 5-7 15,0 0 1-15,12-2 3 0,-12 2 0 0,0 0-3 0,0 0 2 0,19 7 1 16,-19-7-3-16,10 9 2 0,-4-5-1 0,-6-4-2 16,14 6 3-16,-4-2 0 0,-1-1 0 0,-9-3-1 15,20 7 4-15,-11-5-3 0,1-2-1 0,2 2 4 0,3-4 0 16,-3 2 4-16,-12 0 2 0,30-5 1 16,-18 1 4-16,1-3 0 0,0 3-4 0,2-2 6 15,-4-3 5-15,2 2 0 16,-4-2 3-16,2-3-6 0,-2 2-2 0,-2-2-1 15,2-2 1-15,-5 0-8 0,1 0 4 0,-4 4 1 16,-1-4-7-16,0 14-4 0,-6-19 3 0,2 11-5 16,-5-1-2-16,-1 2-10 0,-2 0-7 0,-3 0-6 0,-3 4-9 15,1 1-8-15,-2 2-12 0,3 2-12 16,-1 1-17-16,1 2-11 0,1 1-11 0,0 2-8 16,0 3-9-16,2 2-18 0,4-3-20 0,-5 4-214 0,7-3-401 0,1 3 177 15</inkml:trace>
  <inkml:trace contextRef="#ctx0" brushRef="#br2" timeOffset="-7835.67">27219 6102 187 0,'10'3'175'0,"-10"-3"-8"16,3 6-11-16,-3-6-22 0,12 8-1 0,-11-3-10 0,-1-5-10 15,9 13-14-15,-3-6-7 0,-1 3-7 0,1-3-5 0,1 1-3 16,-1 4-9-16,0-3 0 0,0 0-7 15,2 2-6-15,-2 0-6 0,1 2-3 0,-1-1-4 16,0 1-2-16,1 0-1 0,-1 3-3 0,0-1-4 0,2-4-2 16,-2 6-3-16,-3-2-3 0,4 0-4 0,-1 0 2 0,0 1-3 15,-3 0-2-15,3 0-2 0,-1-1-3 16,1 8-1-16,-4-5-1 0,3-2 6 0,-2 1-7 0,0 1 1 16,0-1-2-16,0 0 0 0,3-1-1 0,-3 0-2 15,-2 6 1-15,-1 1-2 0,-1-8 1 0,-1 1-3 16,2-1 3-16,0 1 1 0,-1-2-4 0,-2 1 1 15,0-6 0-15,0 6-2 0,0-4 5 0,-2-2 1 0,2 0 7 16,3-9 12-16,-13 13 6 0,4-5 3 0,0-4-1 0,2 0-2 16,-5 2 2-16,-2-5-1 0,2 0 0 0,-3-1-4 15,1 0-6-15,-3-1-1 0,4-3-1 0,-4-1 0 16,-2 2-4-16,6-1 3 0,-5-6-4 0,4 1-2 16,-2 1 1-16,5-3-2 0,-1 0-1 0,2-1-2 15,4 0-3-15,0-5 3 16,-1 4-3-16,7-2 1 0,-3-1-8 0,0 1 5 15,6-3-9-15,0 2 0 0,4 0-4 0,-1-1-3 16,6-3-8-16,-5 3-2 0,7-1-1 0,5 0 2 16,-4-3-3-16,3 5 4 0,-3-2 0 0,6 0 1 15,0 1-2-15,-3-1 6 0,4 1-3 0,-3 1 4 16,1-2 2-16,-1 3 1 0,4-3-1 0,-4 0 2 16,0 0 0-16,-2 2 3 0,2-5 3 0,0 7-4 0,-2-7 2 0,-1 1 0 15,4 2-1-15,-2-3 1 0,-1 0 1 0,-3 0 4 16,1 0 0-16,1-1 0 0,-2 2 1 0,-1-2 3 15,2 2 0-15,-5-1-1 0,7 1 4 0,-8 6 4 0,4-4 2 16,-2 3 3-16,4-5 0 0,-5 9 0 16,3-3 6-16,-4 0 3 0,2 0-2 0,-5 3-2 0,3-2 2 15,-2 3-1 1,-1 2 2-16,3-5 1 0,-4 6-1 0,1-3-1 16,-6 10 0-16,3-18 0 0,1 12-2 0,-4 6-4 15,1-11-2-15,-1 11-3 0,0 0-4 0,-3-16 1 16,3 16 0-16,-8-9-4 0,8 9-1 0,-17-4 2 15,8 2 0-15,9 2-5 0,-22-3 0 0,22 3 1 16,-21 3-2-16,9 1 0 0,-1 4 0 0,2-4-1 0,-1 4-2 16,-1 2 1-16,2-2 2 0,2 2-3 0,0-1-1 0,-1-2 3 15,4 8 1-15,-1-4-3 0,1 2 2 0,3-2 2 0,-2-2-1 16,1 3 0-16,-1-1 3 0,8 1 0 0,2-1-1 16,-2 3 4-16,3-1-3 0,6-1 1 0,-5-2 6 15,12-1 3-15,-5 0-3 0,4 1 1 0,9-3-3 16,-5 0 3-16,3-1-3 0,-4-6 2 0,5 5-3 15,-7-2 4-15,0-3-3 16,1 3-1-16,-4-2-7 0,3-1-6 16,-5-1-16-16,5-2-16 0,-4 3-23 0,2-3-26 0,-4-1-29 15,0 1-24-15,1-5-37 0,-1 2-56 0,-7-1-167 16,8-1-434-16,-5 2 192 0</inkml:trace>
  <inkml:trace contextRef="#ctx0" brushRef="#br2" timeOffset="-7318.93">28525 5654 61 0,'0'0'215'0,"-9"-18"-14"16,9 18-15-16,0 0-13 0,-13-2-13 0,13 2-9 15,-17-4-9-15,17 4-8 0,-16 4-9 0,16-4-12 16,-23 0-5-16,13 2-12 0,10-2-10 0,-19 2-12 16,8 1-2-16,11-3-10 0,-18 6-4 0,12-2-8 15,6-4-1-15,-13 8-6 16,4-4-5-16,2 3-3 0,7-7-3 16,-8 10-4-16,4-4-3 0,-1 2-4 0,5-8 3 15,-6 11-7-15,6-11 0 0,-4 13-1 0,4-13-6 0,-3 14 1 16,3-14 2-16,0 0 0 0,1 17 0 0,-1-17 0 0,3 15-5 15,2-9-1-15,2 4 2 0,-1-1-2 0,0-1 1 16,1 1-2-16,4 1 14 0,-2 0 2 0,4 1 2 16,-1-2 0-16,-1 2-3 0,-1 0 0 0,-1-1-3 0,3 1-4 15,-8-1 2-15,5-5-4 0,-1 5 0 0,-2-1-4 16,-2-2 3-16,-1 4-2 0,-3-11 0 0,6 11-3 16,-6-1 3-16,0-10-2 0,0 15 1 0,0-15-2 15,-3 13 4-15,-6-3-1 0,-1-2 2 0,-4 2-14 16,1-6-25-16,0 3-33 0,-5-1-38 0,-2 1-45 15,5-7-52-15,-2 4-222 16,0-3-452-16,1-2 199 0</inkml:trace>
  <inkml:trace contextRef="#ctx0" brushRef="#br1" timeOffset="60520.76">13474 6992 11 0,'0'0'167'0,"0"0"-9"0,0 0-26 15,0 0 6-15,0 0-20 0,0 0 0 0,0 0-11 16,0 0 2-16,0 0-8 0,0 0-5 15,0 0-3-15,0 0-2 0,0 0-9 0,0 0-6 0,3-16-1 16,-3 16-3-16,0 0-4 0,0 0-1 0,0 0-3 16,0 0-7-16,0 0-5 0,0 0 0 0,0 0-5 15,0 0-2-15,0 0-7 0,0 0 2 0,0 0-5 16,0 0 0-16,0 0-2 0,0 0-6 0,0 0 0 16,0 0-3-16,0 0-4 0,0 0-4 0,0 0 1 15,0 0-2-15,0 0-5 0,0 0-1 0,0 0-2 16,0 0-1-16,0 0-1 0,0 0-3 0,0 0 2 15,0 0 2-15,0 0-3 0,0 0-3 0,0 0 5 16,0 0-1-16,22 24-2 0,-17-19 4 0,-5-5-1 0,6 13 2 16,-3-8 1-16,-3-5 0 0,7 11-1 0,-1-1 2 15,-1-3 4-15,-2 0-4 0,3 3 4 0,0-3-2 16,-2 1 1-16,1 2-1 0,-5-10 5 0,10 13-3 16,-4-6 3-16,-3-1-2 0,3 3 2 0,0-2-1 15,1-1-1-15,1 1 1 0,-2 1 4 0,0-2 2 16,6 4 3-16,-3 1 4 0,0-4-3 0,-1-2 4 15,4 4 2-15,2 1-3 0,-5-6-3 0,1 4-2 16,4 5-1-16,-4-8-4 0,1 0 1 0,0 2-2 16,-2 4-4-16,3-3-1 0,-4-2-1 0,-1 3-4 0,1-1 4 15,-2 0-3-15,1-2 1 0,1 3-2 16,2 0-2-16,-4-2-4 0,0 1 6 0,0-1-2 16,-2 1 1-16,-4-8-1 0,12 15-2 0,-6-7 1 0,0-2 0 0,0 0-4 0,0 3 3 15,0-4 0 1,2 1-2-16,-1 3-1 0,1-2 5 0,-3-2-2 15,3 1 2-15,-1 4 1 0,-1-3 1 0,2 0 3 0,-1 0-5 16,4 2 7-16,-4-3-1 0,1 0-2 0,-2 2 3 16,3-1-5-16,-1-2 2 0,0 2-1 0,-2 0 0 15,3-2-5-15,-2 1 3 0,1 0-1 0,-2-1 2 16,1 1-4-16,2-1 3 0,-4 2 0 0,4-1-2 16,-3 1 1-16,-6-7-1 0,10 11-2 0,-4-4 1 15,1 0-2-15,-1-1 4 0,-6-6-2 0,12 11 0 16,-6-7 0-16,2 2 0 0,-2 4 1 0,1-4 1 15,2-1 0-15,-4 3 5 0,1-1-4 0,1-2 0 0,0 1 1 16,-1 1 3-16,2 2 0 0,-1-1 0 16,-1-1-2-16,2-4 2 0,1 5-4 0,-2 1 8 15,-1-4-5-15,-1 1 8 0,4 1-2 0,-2-1-3 0,0-1 0 16,-1 2-2-16,-6-7 5 0,12 10-6 0,-7-7-1 16,-5-3 2-16,13 14-3 0,-4-9 1 0,-4 4 0 15,1-5 3-15,3 3-4 0,-9-7 4 0,9 10-3 16,-2-4 0-16,0 0 2 0,-1 1 6 0,2 1-9 15,-2-1 0-15,1-3 0 0,-7-4 2 0,14 8-9 16,-8-1 9-16,1-1-2 0,-1 2-5 0,2-1 6 16,-8-7-4-16,13 11 3 0,-7-4-3 0,1-1-2 15,-2 1 3-15,-5-7-3 0,12 7-5 0,-5-1 5 16,-7-6 1-16,9 12-2 0,-3-6 1 0,0-1 3 16,-6-5 2-16,11 12-1 0,-7-8 1 0,-4-4 1 15,12 8 6-15,-8-2-7 0,-4-6-3 0,12 9 1 0,-7-5 2 16,-5-4 1-16,12 11 4 0,-6-7-1 0,-6-4-5 15,12 12 6-15,-9-7-5 0,-3-5 2 16,10 10 0-16,-10-10 2 0,12 8-8 0,-7-4 1 0,-5-4 2 16,8 8-5-16,-8-8 2 0,8 9 5 0,-2-6-5 15,-6-3 4-15,7 8 0 0,-7-8-1 0,8 10 10 16,-2-6-10-16,-6-4-1 0,7 11-5 0,-7-11 4 16,8 6-1-16,-8-6 1 0,10 7 0 0,-10-7 0 15,8 10 2-15,-2-7-1 0,-6-3 6 0,7 7-1 16,-7-7 3-16,0 0 0 0,9 8 0 0,-9-8-1 15,7 3 7-15,-7-3 1 0,9 10-8 0,-9-10 5 0,9 3-3 0,-9-3 7 0,8 5 0 0,-8-5 4 32,10 3 0-32,-10-3-2 0,11 8 7 0,-11-8 4 0,12 2-15 15,-12-2 11-15,7 6 1 0,-7-6-1 16,10 4-2-16,-10-4 1 0,9 4-3 0,-9-4-1 16,0 0-7-16,0 0 7 0,0 0 11 0,12 1-12 0,-12-1 8 15,0 0-8-15,0 0 17 0,0 0-14 0,0 0 2 16,0 0-6-16,0 0 1 0,0 0-5 0,0 0-12 15,0 0-22-15,0 0-32 0,0 0-35 0,0 0-27 16,0 0-30-16,0 0-47 0,0 0-47 0,-18-29-65 16,12 22-354-16,3-4-704 0,3 11 312 0</inkml:trace>
  <inkml:trace contextRef="#ctx0" brushRef="#br0" timeOffset="29386.26">29776 13428 206 0,'0'0'236'0,"0"0"-14"0,0 0-19 0,30-15-14 0,-30 15-12 16,21-1-12-16,-5-5-16 0,-2 6-12 0,1 0-14 16,4-2-12-16,1 0-8 0,-1-1-5 0,-3 1-4 15,11-6-8-15,-7 4-7 0,3-4-8 0,-6 2-6 16,2-1-2-16,5-3-8 0,-5 5-6 0,-2-6 0 0,-1 6-6 16,-2-3-5-16,1-1-3 0,-3-2-3 15,-2 3-2-15,0 3-5 0,-2-2-3 0,-2-1-4 0,-3 0 1 0,-3 8-6 16,0 0-4-16,-11-19-2 0,4 14 0 0,-9-1 1 0,1 3-3 15,-3 2-1-15,1-2 0 0,-8-1-1 16,6 4 0-16,-7 3-1 0,2-3 2 0,-1 5-4 16,6 1-2-16,1-3 2 0,-5 8-3 0,5-1 0 0,4-3 3 15,0 2-2-15,2 1 4 0,3 2-5 0,-3 0-1 16,2 1 9 0,2 0-6-16,2-1 4 0,3 1-4 0,-1 2 4 15,4 0-9-15,3-6 0 0,1 2-17 0,5 2-10 0,2-5-21 16,2 5-16-16,4-5-13 0,-1 1-15 15,2-2-17-15,1-3-20 0,7 1-23 0,1-4-38 16,-4-1-151-16,3-6-375 0,1-4 166 0</inkml:trace>
  <inkml:trace contextRef="#ctx0" brushRef="#br0" timeOffset="30689.58">30532 13035 96 0,'-6'9'193'16,"2"4"-7"-16,2-4-17 0,-2 6-7 0,-2-1-3 16,5 7-7-16,1-3-15 0,-5-2-6 0,8 2-9 15,-1 4-9-15,-1 2-5 0,4 0-6 0,-2-1-7 16,1-7-4-16,0 1-10 0,4 1-5 0,-2-1-6 15,0-4-7-15,-3-1-4 0,3-2-4 0,-5-1-6 0,-1-9-6 0,8 13-1 16,-5-4-3-16,-3-9 0 0,7 7-5 0,-7-7 4 16,0 0-3-16,8 4-1 0,-8-4 0 0,0 0-7 15,0 0 3-15,0 0-8 0,0 0-3 0,0 0-3 16,-2-31-2-16,2 31-1 0,-10-17-2 0,1 8-3 16,1-4-2-16,-2 6 0 0,1-4-1 0,-3 4 3 15,0-3-6-15,-1 3 0 0,2 5-3 0,-1 1 7 0,2-5-6 0,10 6-3 16,-20-4 0-16,20 4 0 0,-17 4 0 0,17-4 1 15,-20 2-1-15,14 4 0 0,6-6 1 0,-12 12 4 16,6-6-2-16,3 5 1 0,-1-4-2 0,4-7 3 16,-5 17-1-16,5-17 2 0,3 16-1 0,-1-5 1 15,2-4 1-15,1-1-1 0,4 3-1 0,0-2 1 16,1 0 0-16,4 1 0 16,-1-2 0-16,3-1 2 0,1-2-2 0,1 3 0 15,1-6-3-15,0 0 3 0,2 0-1 0,-1-3-2 16,5-3 2-16,-1 1-2 0,0-1 2 0,-6 2-1 15,3 2-1-15,-4-3-2 0,-2 0 4 0,0 0 0 16,-1-3-3-16,-4 6-2 0,-1-2 3 0,-9 4 0 16,17-5-3-16,-17 5 1 0,8-2-5 0,-8 2 3 15,0 0-3-15,14 0 2 0,-14 0 0 16,0 0 4-16,0 0 1 0,12 6-5 0,-12-6 2 16,7 4 3-16,-7-4 1 0,9 4-2 0,-9-4 1 15,12 6 4-15,-12-6-3 0,17 2 2 0,-7 0-2 0,2-2-2 16,0 2 2-16,3-2 1 0,-2 0 3 0,2-2-2 15,2-1-2-15,-1 2 3 0,-3-5-3 0,4-1 1 16,-2 2 3-16,-2-5-6 0,-1 1-2 0,1 0-3 16,-5-2 0-16,-1 2-8 0,1-4-9 0,-2 1-3 15,-5 1-6-15,-1 11-5 0,-3-19-6 0,3 19-2 16,-10-13 3-16,-1 2-2 0,-1 6 4 0,-2-2 4 16,-3-3-1-16,2 9 5 0,-4-1 0 0,1 2 4 15,2 2 2-15,-2-2 1 0,1 4 2 0,1 0-2 16,1 3 2-16,0 0 3 0,3 3 4 0,0 1 1 15,3 1 1-15,-1 0 0 0,2 2 4 0,2 2 1 0,3 2 0 0,0 0 2 16,3 4-2-16,3 2 6 0,0 1 0 0,2-1-4 16,2 4 2-16,-1-1 1 0,3-3 1 0,3 1 0 15,-1 3 5-15,-1 0-2 0,0-3-4 0,1 0 6 16,1 3 0-16,-2-1 5 0,1-3 6 0,-1 4 1 16,2-5 4-16,-3 1 2 0,0 2 1 0,1-3-4 15,-2 0 4-15,2-3 0 16,-1 0 2-16,-4-1-9 0,-1-4 6 0,2 2 1 15,-1-3-4-15,-4-1-4 0,4 2 0 0,-2-4-2 16,0 0 3-16,-3-11-2 0,1 16-2 0,-1-7 0 16,0-9-6-16,0 0 5 0,0 15 3 0,0-15-1 15,0 0-3-15,-10 5 2 0,10-5 0 0,-14 0 1 16,14 0-3-16,-16-11-2 0,16 11 1 0,-20-14 4 16,13 8-3-16,-5-6-3 0,3-2 1 0,-3 4 3 0,2-8-6 0,1 4 1 15,1-3 0-15,1-1-1 0,1 2 0 0,1 0 5 16,4 1-4-16,-1-1 1 0,5 3-1 0,-1 0-2 15,2-2-1-15,2 0 3 0,0 2-2 0,2-1 1 16,-1 2-1-16,5-1-1 0,0 2-4 0,1 0 7 16,1-2-5-16,-1 0 4 0,2 2-7 0,0-1 7 15,8-1-4-15,-6-4 1 0,6 7 0 0,-5-8 2 0,4 7-5 0,-3-6 4 16,4 3-2-16,-2-3 2 0,3 2-4 0,-2-1 2 16,-1-2 0-16,4-3 2 0,1-4-1 0,0-3 0 31,-8 8 0-31,-1 2-3 0,-1-8 1 0,-3 4-1 0,2 0 2 15,-1 2 0-15,-2-2-1 0,-3 9 2 0,-2-5 3 16,4 5-5-16,-5-1 0 0,1 3 1 0,-4-3 0 16,0 4-5-16,-3 10 5 0,0-15 1 0,0 15-5 0,-4-14 1 15,4 14-2-15,-12-9 1 0,4 5 1 0,8 4 0 16,-19-2-1-16,19 2 6 0,-21 1-5 0,21-1 0 16,-23 5 2-16,10 2 5 0,-3-1 1 15,2 1 5-15,1 4-2 0,1 0 2 0,3 2-3 0,1-3 1 16,1 4 6-16,-3-2-4 0,7 3-1 0,-2 0 3 15,1-1-2-15,1 3 2 0,1-5 4 0,4 5-3 0,-1-4 2 16,1-2 2-16,2 1-2 0,2-3 0 0,2 2-3 0,2-1 1 16,0-3-3-16,1-1 4 0,4 1-2 0,0 0-8 15,-3-3-23-15,1-3-31 0,5 1-36 0,3 2-23 16,-2-4-45-16,7 0-83 0,-12 0-140 0,4-7-409 16,5-4 181-16</inkml:trace>
  <inkml:trace contextRef="#ctx0" brushRef="#br0" timeOffset="31028.15">31717 13136 116 0,'-12'-4'232'0,"12"4"-23"0,0 0-17 16,-11-1-21-16,11 1-16 0,0 0-17 15,0 0-15-15,-18 1-17 0,18-1-2 0,0 0-12 16,-13 7-10-16,13-7-7 0,-8 11-6 0,4-4-7 16,1 2-5-16,3-9-6 0,-6 19-5 0,6-3-2 0,0-3 0 15,2 5-2-15,-1-1 7 0,2 0 2 0,3 8 0 0,1-4-5 16,2 3 1 0,-1 0-3-16,1-2-1 0,-5 2 4 15,7 0 6-15,-4-1-2 0,-1-3-7 0,-4-4-1 0,4-1 0 16,-2-2-2-16,-1 1-2 0,-1-3-3 0,-2-11 2 15,4 16-7-15,-4-7-2 0,0-9-5 0,0 16 0 16,0-16 0-16,-7 13-10 0,1-8-29 0,-2-1-37 16,1 3-53-16,-4-3-57 0,2 2-60 0,-1-3-206 0,10-3-464 15,-17 5 206-15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1:43:01.49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541 192 112 0,'0'0'124'0,"0"0"-9"0,0 0-12 15,0 0-8-15,0 0-5 0,0 0 0 16,0 0-10-16,0 0 2 0,0 0 2 0,0 0-7 16,12-1-6-16,-12 1 3 0,0 0-4 0,0 0-1 0,0 0-5 15,0 0-5-15,0 0-3 0,0 0-3 0,0 0-4 16,0 0-2-16,0 0 3 0,6-9-4 0,-6 9-4 15,0 0 0-15,0 0-3 0,3-13 1 0,-3 13-2 16,0 0-3-16,0 0 1 0,0 0-4 0,1-14-4 16,-1 14 6-16,0 0-1 0,0 0-2 0,-1-11-6 15,1 11-2-15,0 0 0 0,-6-14-7 0,6 14 1 16,-6-11 3-16,6 11-7 0,-5-10 1 0,5 10 3 16,-10-7-4-16,2 1 3 0,8 6-2 0,-11-12-3 15,3 6-2-15,2-1 2 0,6 7-2 0,-13-9-2 16,4 7-5-16,9 2 6 0,-18-11-6 0,10 9 5 15,8 2-3-15,-15-9 4 0,5 6-4 0,10 3 2 16,-16-7 1-16,7 4 2 0,9 3-5 0,-20-7 4 0,11 7-1 16,9 0 0-16,-19-3 1 0,10 0 4 0,9 3-6 15,-19-5 2-15,11 3 0 0,8 2-5 0,-19-1 4 16,19 1 3-16,-14-3-3 0,14 3-4 0,-16 0 1 16,16 0 1-16,-15 4-2 15,15-4 2-15,-19 2-2 0,11 2 2 0,8-4-1 0,-18 7 1 0,11-7 1 16,-2 6 2-16,9-6-3 0,-18 7 5 0,11-3-2 15,7-4-2-15,-18 7-2 0,10-2 4 0,8-5-3 16,-12 8 0-16,8-3-7 0,-2 5 7 0,-2-3-2 16,2 1 3-16,-1-4-3 0,1 5 1 0,0-1 1 0,0-2-2 15,6-6-1-15,-7 16 1 0,2-7-3 0,-1-2 4 16,6-7-2-16,-7 14 0 0,5-7-1 16,-2 1 4-16,4-8-3 0,-3 17-4 0,3-17 4 0,-5 10-1 15,4 0 1-15,-4-3-1 0,5-7 3 0,-3 17-1 16,0-6-2-16,3-11 4 0,-1 19-2 15,-1-9 1-15,-2 3 1 0,4 1 2 0,-3-3-3 0,0-1 2 16,3 4-2-16,-2-2 0 0,1-2 2 0,-1 4-2 16,2-1-8-16,-3 1 7 0,2-4 0 0,1-10-1 15,-5 24 0-15,5-12 2 0,0 1 0 0,0-2-1 16,-1 0-1-16,1-11 0 0,-4 18-5 0,4-5 6 16,2-2 0-16,-2 4-2 0,-2-3 2 0,4 2 1 15,-2-14-4-15,-2 20 1 0,2-8 0 0,2 2 4 16,0-4-1-16,-1 3-2 0,2-1-4 0,-1-1 5 15,4 1 1-15,0 2-1 0,0-2 1 0,-3 0 0 16,1 3-3-16,2-4 3 0,-3 3-2 0,5-3 2 0,-2 0 0 16,1 2 0-16,-1-1-1 0,2 1 1 0,-2-2-2 15,1 2 3-15,-1-2-4 0,1-2 4 16,2 0-4-16,-4-1 1 0,5 0-2 0,-1 3 1 0,0-1 1 16,-1-2-2-16,1-3 2 0,-2 3 3 0,3-2-4 15,1 2 0-15,4-1 4 0,-6-3-3 0,4 3-1 16,-1-5 3-16,2 3-1 0,-4 1-2 0,2-5 2 15,4 3-1-15,-5-4 2 0,-11 0 3 0,30 0-6 16,-20-2 3-16,3 2 0 0,1-2 1 0,2 1-2 16,-4-2 0-16,2-2 0 0,-1 2 1 0,0-2 0 15,-4-1-1-15,2 4 0 0,-2-5-7 0,4-3 5 16,-1 3 1-16,-3-4 0 0,3 1 0 0,-5 3 0 16,1-1-1-16,2-2 1 0,-2 3 2 0,-1-6-2 15,-1 6-2-15,-3-4-2 0,3 1 6 0,-1 2-3 16,1 1 2-16,-6 7-3 0,7-17 2 0,-5 10 5 15,2-1-5-15,-1-2 2 0,-3 10 4 0,3-15-3 16,-3 15 6-16,0-16 5 0,0 16 0 0,0-14 0 0,0 14-1 16,0-14-5-16,0 14 4 0,-4-15-5 15,4 15 2-15,-2-13-3 0,2 13 3 0,-6-13-5 16,6 13 3-16,-7-11-1 0,7 11-1 0,-6-10 2 0,6 10 1 16,0 0-4-16,-11-11 3 0,11 11 0 0,-4-7-1 15,4 7-2-15,0 0 1 0,-12-8-1 16,12 8-3-16,-11-3-1 0,11 3 2 0,0 0-5 0,-15 0 4 15,15 0-2-15,0 0 1 0,-20 3 1 0,9-1-1 16,11-2-2-16,-16 3-2 0,5 1 2 0,11-4 0 16,-19 6 0-16,10 0 1 0,-4 1-2 0,1 0 3 15,1-2-2-15,-4 1 0 0,2 0 1 0,-1-1 3 16,4-2 0-16,0 3-1 0,-2-2-1 0,3-1-2 16,-6 1-2-16,1 1 7 0,4-3-5 0,-2 3 3 15,12-5-2-15,-21 5 0 0,14-4-9 0,7-1-7 16,-17 4-15-16,17-4-11 0,-12 3-13 0,12-3-8 15,0 0-19-15,0 0-30 0,0 0-31 0,0 0-38 0,0 0-56 16,0 0-158-16,6-24-428 0,5 16 190 16</inkml:trace>
  <inkml:trace contextRef="#ctx0" brushRef="#br0" timeOffset="3993.62">875 641 141 0,'0'0'156'0,"0"0"-7"0,9-8-5 16,-9 8-16-16,0 0-2 0,0 0-13 0,0 0-4 0,9-7-6 15,-9 7-8-15,0 0-8 0,0 0-2 0,0 0-6 16,0 0 3-16,0 0-1 0,7-6-5 0,-7 6-3 16,0 0-8-16,0 0-2 0,0 0 0 0,0 0-6 15,0 0-2-15,0 0-5 0,0 0-4 0,0 0-6 16,0 0-3-16,0 0-5 0,0 0-3 0,0 0-9 15,0 0-3-15,0 0-3 0,0 0-1 0,0 0-2 16,0 0-2-16,8 17 1 0,-8-17-4 0,4 13 3 16,1-6-2-16,-2 3-2 0,1-2 1 0,2 5 3 15,-4-4-1-15,1 1-2 0,1 3 2 0,1-3-3 16,-4-2-1-16,5 5 0 0,-3-3 0 0,1-4-2 16,2 5 2-16,-6-11-1 0,3 13 1 0,0-4-2 15,-3-9 0-15,3 8 2 0,-3-8-2 0,6 10 0 16,-6-10-5-16,0 0 5 0,6 7 1 0,-6-7 2 0,0 0 6 15,0 0 0-15,0 0-3 0,0 0 9 0,0 0 4 16,0 0 1-16,0 0 7 0,0 0 3 16,0 0 4-16,5 9 2 0,-5-9 2 0,0 0 4 0,0 0 1 15,0 0-10-15,0 0 6 0,0 0-10 0,0 0-2 16,0 0-3-16,0 0 2 0,0 0-8 0,0 0 0 16,4-26-2-16,-4 26-3 0,6-10-3 0,-6 10-2 15,6-13 2-15,-6 13-2 0,5-13 2 0,-2 3-3 16,-3 10-2-16,6-15-1 0,-5 6-3 0,-1 9 1 15,6-15 0-15,-1 6 0 0,-1 2-2 0,0-3 3 0,1 1-1 16,-1-1 2-16,-4 10-1 0,5-17-6 16,1 6 3-16,-6 11 1 0,4-17-3 0,-1 9-2 15,2 2 5-15,-5 6 0 0,6-14 0 0,-3 8-6 16,-3 6 0-16,9-13 2 0,-9 13-1 0,3-9 2 16,-3 9 1-16,0 0-3 0,7-9-2 0,-7 9 1 15,0 0 3-15,12-6-9 0,-12 6-8 0,11-5-11 0,-11 5-19 16,10-6-13-16,-10 6-21 0,13 0-22 0,-13 0-23 15,17 1-19-15,-17-1-32 0,15 3-61 0,-15-3-140 16,13 2-409-16,-4 0 181 0</inkml:trace>
  <inkml:trace contextRef="#ctx0" brushRef="#br0" timeOffset="5049">1395 709 135 0,'11'1'160'0,"-11"-1"-10"15,0 0-8-15,18-1-14 0,-18 1-10 0,15-2-7 16,-15 2-8-16,13-3-4 0,-13 3-7 0,20-5-4 15,-10 3-7-15,2-2-5 0,-3 1-2 0,6-2-5 16,1-1 0-16,-5-1-10 0,5 0 8 0,-1-3-6 16,-2 3 2-16,1 0-4 0,1-1-4 0,-2-1-6 15,1 0 0-15,-1 3 3 0,-3-2-3 0,2 0-1 16,-4-1-2-16,1 3-3 0,-2-1-5 0,2 0 1 16,-4 2 3-16,-5 5-4 0,12-13-3 0,-7 6-6 15,-5 7-1-15,8-11-1 0,-8 11-4 0,7-13 3 16,-4 5-6-16,-3 8 2 0,2-12-10 0,-2 12 1 15,0-12-3-15,0 12 1 0,0 0-3 0,-5-14-3 16,5 14-3-16,-7-7 2 0,7 7-4 0,-10-10 0 0,1 7 0 16,9 3 0-16,-17-9 0 0,7 6 0 0,1-1-3 15,-5 2 4-15,2-2-4 0,0 2 4 0,12 2 0 16,-20-4-2-16,8 4 2 0,12 0-1 16,-21-1 0-16,21 1 0 0,-17 1 2 0,17-1-1 0,-13 0-4 15,13 0 1-15,-13 3 0 0,13-3 2 0,-11 3-4 16,11-3 3-16,-9 10 0 0,9-10 3 0,-6 11-4 15,3-3 0-15,3-8-1 0,-3 19 1 0,3-8 3 16,0-11 0-16,0 19 0 0,0-4 0 0,0 1-1 16,2-3 0-16,-1 1 1 0,-1 0 2 15,0-3 0-15,3 2 0 0,-1-1-1 0,-2 0 1 0,1 0-3 16,2-1 1-16,-1-2-4 0,-1 6 5 0,4-8 0 16,-5-7-1-16,3 18 0 0,3-10 1 0,-3 1-2 15,1-2 4-15,0 2-1 0,4-3-1 0,-4 3 2 16,2-3-3-16,2-1-1 0,-8-5 3 0,15 10 1 0,-5-7-1 15,4 4-1-15,-4-5 1 0,6 0 2 0,-1-2-2 16,3 0 0-16,0 0 1 0,0 0 0 0,1 0-3 16,-1-2 1-16,0 0-3 0,5-2 2 0,-7-1 4 15,3 0-5-15,5-3 0 0,-1 1 0 16,-8 1 1-16,2 0 2 0,1-2-1 0,5-2-1 16,1 0 1-16,-10 2-2 0,0 1 0 0,1-4-2 0,-2 2 1 15,4-1 1-15,-2-1 3 0,-1 1-3 0,0-1 0 16,-4-2-3-16,4 1 6 0,-5-2-4 0,1 4-4 15,-1-3 6-15,2 2 1 0,-7 1-5 0,5-1 2 16,-2-3 0-16,-1 3 4 0,0-2-3 0,-3 5 1 16,2 0-3-16,-5 8 3 0,3-17 0 0,1 10 0 15,-1 0 1-15,-3 7-1 0,5-18-1 0,-5 18 1 16,0-13-1-16,0 13 2 0,4-13 1 0,-4 13 0 16,-3-12-2-16,3 12 1 0,0 0-3 0,-7-12 0 0,7 12-1 15,-12-7 1-15,12 7-4 0,-14-5 3 16,14 5-3-16,-16 0 3 0,16 0 3 0,-13-2-7 0,13 2 4 15,-21 3 2-15,4 1-4 0,5-1 1 0,-1 2 1 16,3 3 2-16,-4-1-2 0,1 1-1 0,1 1-3 16,0 1 6-16,0-2-3 0,4 2 3 0,1 1-4 15,-2-1 3-15,3 0 1 0,-1 2 1 0,2 1-5 16,4 2 6-16,1-5-5 0,0 4 1 0,1-4 2 16,1 3 1-16,7 0 3 0,-1 0 4 0,6 0-6 15,4 5 17-15,0-5 2 0,4-1 3 0,2 1-2 16,1-2-2-16,2 0-3 0,-3 0-3 0,1-2 2 15,-1-1 0-15,-6-1-4 0,0-1-1 0,-3-2-1 16,0 2-1-16,-3-2-3 0,-3-2-6 0,1 0-14 16,-10-2-8-16,15 1-11 0,-15-1-11 0,12 7-14 15,-12-7-12-15,7 1-11 0,-7-1-18 0,0 0-25 16,0 0-31-16,0 0-47 0,0 0-162 0,8-12-393 0,-8 12 174 16</inkml:trace>
  <inkml:trace contextRef="#ctx0" brushRef="#br0" timeOffset="6182.96">2618 60 199 0,'0'0'189'16,"0"0"-14"-16,0 0-17 0,0 0-18 0,0 0-19 15,0 0-7-15,0 0-14 0,0 0-7 0,0 0-5 16,0 0-1-16,0 0-8 0,0 0-4 0,17 31-1 16,-14-20 3-16,3 3-5 0,0 1-2 0,0 4 1 0,3-3-7 15,-3 4-7-15,3 4-2 0,2-1-8 16,0 3-3-16,-2-5-6 0,3 4-1 0,0-1-3 16,-3 0-2-16,-2-1-5 0,5 1 2 0,-3 0-7 0,0-4-1 15,-2-2-1-15,-1-1-7 0,2-1 1 0,-2 2 0 16,1-3-2-16,-1-1 2 0,0-1-3 0,-3-4-2 15,2 1 1-15,-2 0-1 0,1-1-2 0,-2-1 3 16,-2-8 1-16,6 14-5 0,-6-14 0 0,1 10 2 16,-1-10-5-16,6 8 1 0,-6-8 0 0,0 0 4 15,0 0-1-15,1 10 3 0,-1-10 1 0,0 0-1 16,0 0 0-16,0 0-3 0,0 0 2 0,0 0-3 16,0 0 3-16,0 0-2 0,0 0-10 0,-28-24 7 15,22 18-2-15,6 6-3 0,-15-8 4 0,5 2-3 16,-4 1 0-16,4 0-3 0,0 2 1 0,-4 0-1 15,-1-3 1-15,0 3-1 0,-1 3-1 0,5-3 3 16,11 3 0-16,-25 0-3 0,13 3 3 0,12-3 1 0,-22 0-4 16,11 0 1-16,11 0 1 0,-15 4-1 15,15-4 1-15,-11 8-6 0,3-5 6 0,8-3-5 16,-7 10 6-16,7-10-1 0,-6 10 1 0,6-10 1 16,0 11-1-16,0-11 2 0,9 12 2 0,-3-3-1 15,4-6 1-15,0 7-2 0,4-3 4 0,4-3 0 16,0-1 3-16,-2 1-1 0,3-2 1 0,-1-1-5 0,2 3 3 15,1-4-2-15,-2 0 3 0,-3 0-3 0,4-1-3 16,-2-2 4-16,-3 0 1 0,-1-2-1 0,3 0-2 16,-8 0-1-16,7-1 1 0,-5-2-1 15,2-2 1-15,-2 2-2 0,0-2-1 0,-3-3-2 0,-1 4-2 16,-1 0 1-16,-3-1 5 0,3-1-1 0,0 3 0 16,0-1-1-16,-6 9 1 0,6-15-1 0,-3 9 3 0,-3 6 2 15,5-10 1-15,-5 10 0 0,6-8 0 16,-6 8-5-16,0 0 3 0,6-9-7 0,-6 9 2 15,0 0-1-15,0 0-2 0,0 0 0 0,0 0 1 16,0 0-3-16,0 0 4 0,16 17 1 0,-10-12 1 0,-6-5-2 16,10 11 2-16,-5-6 0 0,-5-5 2 0,12 10-1 15,-5-7 1-15,-1 3 1 0,-6-6 0 16,17 5-3-16,-8-2 4 0,-9-3 0 0,15 0 1 0,-5 1-1 16,-10-1 0-16,21-2-3 0,-9-1 2 0,-3-1-3 15,-9 4 3-15,21-8 0 0,-8 3 0 0,-1-2-3 0,1 0 4 0,-1-3-3 16,-3 5-1-16,2-4-5 15,-4 0 7-15,5 0-3 0,-6 2 1 0,1 1 0 16,2 1 0-16,-9 5 0 0,12-10 0 0,-6 7-5 16,-6 3 3-16,9-7-3 0,-9 7-1 0,12-7 3 15,-12 7 3-15,0 0-3 0,0 0 0 0,20 7-3 16,-20-7 2-16,13 10-2 0,-7-3 3 0,4 7 3 16,-1 0 0-16,6 3-3 0,0 5 0 0,3 3 3 15,-3 9-1-15,3-2-2 0,-3 2 7 0,-2 5-2 16,-1 1 1-16,0 4-3 0,-3 3 1 0,-3-3 0 15,0 0 4-15,-3 2 1 0,0 1-3 0,0-2 1 0,-5 0 2 16,4-5-5-16,-4 1 2 0,-2-3-4 0,-1-3 3 16,1-7 0-16,0-2-6 0,1 0 8 15,-2 1-3-15,-1-4 0 0,2 0 4 0,-5 2-7 0,1-8 7 16,1 4-2-16,-1-5-1 0,-4 4-2 0,3-3 2 16,-2-4 2-16,-3-2 0 0,1 1 1 0,-2-4-1 15,-5-1-1-15,2-1 0 0,-4-1 1 0,3-5-2 16,-1 0 1-16,-1 0 0 0,2-6 1 0,-6-1 0 15,1-6 3-15,0 1 3 0,0-6-1 0,2-1 2 16,-5-6-2-16,2-4 0 0,5 8-2 0,5-1-1 16,-3-11-4-16,3 2-1 0,4 2-12 0,2 2-15 15,0-12-14-15,7 12-22 0,2-2-19 0,6-6-12 16,-1-1-22-16,2-1-9 0,3 1-24 0,2 2-56 16,-1 9-142-16,-2 3-373 0,4-3 166 0</inkml:trace>
  <inkml:trace contextRef="#ctx0" brushRef="#br0" timeOffset="10018.23">7295 7 236 0,'3'-10'288'0,"0"-1"-19"0,0-2-19 0,2 0-7 0,-2 2-23 16,0 1-17-16,3 5-23 0,-6 5-18 15,7-13-19-15,-7 13-9 0,6-8-16 0,-6 8-18 0,6-6-8 16,-6 6-9-16,0 0-17 0,8-8-19 15,-8 8-21-15,0 0-26 0,0 0-17 0,0 0-16 0,0 0-15 16,11 0-28-16,-11 0-24 0,0 0-28 0,20 10-27 16,-13-7-73-16,-7-3-119 0,20 1-373 15,-20-1 165-15</inkml:trace>
  <inkml:trace contextRef="#ctx0" brushRef="#br0" timeOffset="78279.81">4596 591 104 0,'0'0'205'0,"-10"2"-13"0,10-2-10 0,0 0-14 16,0 0-14-16,0 0-12 0,0 0-12 0,0 0-11 0,0 0-9 0,0 0-13 15,0 0-8-15,0 0-7 0,-9 6-12 0,9-6-5 16,0 0-6-16,0 0-9 0,0 0-5 0,0 0-8 15,0 0-2-15,0 0 1 0,0 0-6 0,0 0-3 16,0 0-3-16,12 18 0 0,-12-18-4 0,10 7 0 0,-10-7-2 16,9 8-1-16,-3-3-7 0,1 1 5 15,1-1 3-15,4-2-5 16,-2 1 1-16,2-2-3 0,1 2-2 0,2-3 2 0,2-1-4 16,2 0 5-16,-1-1-3 0,1-3 0 15,7 1 1-15,-1-4-3 0,-1 1-2 0,1-3-2 16,-8 2 7-16,2 1-3 0,-5-3 1 0,4 0-2 0,-4-1 3 15,1 2-9-15,-1-5 8 0,-4 2-2 0,-1-2 0 16,-3 2 2-16,0-3-8 0,2 3 2 0,-8-1 1 16,0 1-1-16,0 11-3 0,0-22 5 0,-3 13-5 0,-2-2 4 15,2 0-1-15,-3 3-6 0,-1 2 2 0,7 6 2 16,-15-13-4-16,4 8 1 0,1 2 2 0,1-1-4 16,-6 3 1-16,2-3 1 0,-4 4 1 0,1 2-4 0,-1 0 0 15,-5 3 3-15,3-2 0 0,-7 4-2 0,4 0 4 16,3 2-1-16,1-2 1 0,-5 1-2 0,4 1-1 15,2 0 4-15,1 1-2 0,-2 2 3 0,5-2 0 0,2 0-3 16,-4 3 3-16,8-1-1 0,-2-1-5 0,2 0 4 0,4-1 0 16,-3 0 2-16,6-10 0 0,-2 19 5 0,2-19-5 15,5 16 0-15,-2-6 3 0,3-2 0 0,4-2-3 16,0 0 1-16,8-1 2 0,-1-1 2 0,2-2-6 16,0-2 6-16,8-2-1 0,3-2 2 0,-2-1-5 31,2-1 4-31,-1 0-3 0,-4 1 1 0,-4-4 0 0,-2 2 0 15,-4 2 1-15,-1-3 3 0,-1 0 9 0,0 0 3 16,-5 0 1-16,-1 3-3 0,-1-3 2 0,-6 8 3 0,11-10 0 16,-11 10 5-16,6-10 0 0,-6 10 1 0,3-8-4 15,-3 8-4-15,0 0-2 0,0 0-5 0,7-8-3 16,-7 8 0-16,0 0-5 0,0 0-1 0,0 0-1 16,0 0-2-16,0 0 4 0,0 0 1 0,0 0-7 0,0 0 4 15,-13 29-3-15,10-20 2 0,3-9-3 0,-8 17 1 0,4-7-1 16,2 0 1-16,2-10-1 0,2 18 3 0,-2-18-3 15,1 18 0-15,2-12 1 0,5 0 0 0,-8-6 4 16,7 12 0-16,2-9 3 0,5 3-1 0,3-6 0 16,1 0-1-16,2 0 4 0,8-7 1 0,0 1 2 15,11-6 5-15,0-1-8 16,1-4 1-16,-1 3 4 0,3-6-3 0,-6 3-3 16,2-3 3-16,-2-5-5 0,0-1 2 0,-6 1-4 15,1-4 1-15,2-1-2 0,-3 3 3 0,-5-4-1 16,-3-1-2-16,4 0-3 0,-7-1-8 15,-5 7 2-15,-4 2 3 0,6-9-3 0,-7 5-1 0,-4-6 2 0,4 5 1 16,-6 2-2-16,-3 3 0 0,3-2 0 0,-9-1 5 16,3 9-6-16,-2 4 5 0,2-4-4 0,0 2 5 0,-6 4-6 15,-1-1 3-15,4 8-2 0,-4-1 1 0,-4-1-2 16,2 3 1-16,-7 4 2 0,2 4-2 0,-8 3-2 16,1 0 1-16,-1 4 3 0,-2 4 0 0,5 3-2 15,-10 6 2-15,11-4-3 0,4 4 3 0,-7 3-2 16,1 6 1-16,7-2 1 0,-3 2 0 0,4 0-1 15,4-1 1-15,2-2-1 16,2 5 8-16,4-6-6 0,3 9 1 0,0-3 3 16,0-4 0-16,6-3-2 0,0-2-1 0,4-2 2 15,-2 0 1-15,4-3-1 0,-2-5 0 0,5 3-1 16,4-3 2-16,-1-6-1 0,3 2-1 0,6-1 6 0,-2-7-1 16,-2 2-1-16,6-4 1 0,1-2-2 15,2 0 0-15,5-3-1 0,-9-2 3 0,4 2-3 16,-3-2 5-16,4-1-5 0,6-1 2 0,-12-1-3 0,-2 3 1 0,4-2-2 15,-10 5-1-15,0-2 2 0,1 1 0 0,-4-3-1 16,1 5 1-16,-4-2 0 0,3 2-1 0,-4 2-3 0,-12-1 3 16,20-1-4-16,-7 1 0 0,-2 1 3 15,-3 2-3-15,9 1 2 0,-4 0 2 0,2 2-2 16,-1 0 4-16,-1-1-4 0,3 1 5 0,-2 1-3 0,4-3 3 16,0 0 2-16,0 3 4 0,1-4 2 0,5 1 8 0,-5-2-3 15,7-2 2-15,-1 0-6 0,2-2 7 0,1-2-6 16,-4 1 2-16,1-3-3 0,1 2 2 0,-7 0 0 0,-3-5 3 15,1 2 1-15,-4 0 5 0,1-2-2 0,-5-2 0 16,1-6-3-16,-4 7-7 0,3-4 4 0,-9 1-1 16,4-1-1-16,-4-2-7 0,-3 3 5 0,2-1-3 15,-5 0-7-15,-3 1 3 16,-1 1-2-16,1-2-6 0,-5 6 0 16,1-1 2-16,-1 2-5 0,-5 0 4 0,1 1-4 15,2 1 2-15,-4 2-6 0,4 1 1 0,-6 2-5 0,-2 2-2 16,1 4-3-16,1-2-3 0,6-1-11 0,-4 3-9 15,4 3-8-15,-1 0-12 0,4 0-13 0,-2 4-13 16,2-1-10-16,-1 3-7 0,2-3-13 0,5 3-27 16,-5 1-4-16,7-2-42 0,-1 0-170 0,0 0-392 0,3-4 173 15</inkml:trace>
  <inkml:trace contextRef="#ctx0" brushRef="#br0" timeOffset="79069.81">6426 593 212 0,'7'1'203'0,"-7"-1"-12"0,14 1-14 0,-14-1-19 0,18 4-10 16,-8-4-13-16,-10 0-11 0,17 7-14 0,-6-3-6 15,-3-1-11-15,8 4-6 0,-4-1-5 0,5 1-3 16,-1 4-11-16,3 2-7 0,-2 2-6 0,5-1-3 16,-2 5-6-16,-4-1-1 0,3-2-8 0,5 14-3 15,-1 1-4-15,2-2 1 0,-3 3-5 0,-2-1-1 16,4 6-3-16,-9-2 3 0,4-2-7 0,0 2 2 0,-2 3-3 0,-1-3 0 15,1-3-3-15,-4 2-3 0,-4-9 2 0,1 0-4 16,2-1 2-16,-7 0-3 0,-5 1 1 0,-5-8-1 16,2 7 4-16,-3-2-4 0,-7 2 6 0,-4 0-8 15,3-3 5-15,-10-3 0 0,-5 6-4 0,-3-3 0 16,3-7-5-16,-8 4 9 0,-2-7-4 0,-3-2 1 16,4 2 0-16,-4-5 6 0,0-1 1 0,3-5 8 0,-7-4 2 0,1 1-1 15,-1-6 0-15,1-3 10 0,1 2 6 0,3-5 4 16,3 1 3-16,2-3-2 0,7 4-3 0,3-5-1 15,3 1-8-15,4-1 4 0,2 2-6 0,1-7-2 16,4 2-6-16,5-3-2 0,4-1-13 0,0-3-4 16,9-7-13-16,4-1-9 0,6-4-5 0,-2 1-3 15,11 0-5-15,4-2-8 16,0 5-2-16,7-3-1 0,0-2 0 0,16-4 5 16,6 2 1-16,-19 10 4 0,16-10 5 0,-10 13-1 15,-3 1 4-15,1 0 0 0,-1 1 7 0,-3 3 0 16,-4-1 3-16,4 1 4 0,-6-2-2 0,0 2 2 15,-8 9 0-15,-2-1 1 0,-1 1 10 16,-3 1 4-16,1 2 4 0,-4 2 8 0,-5 4 3 0,0 0 5 0,0 1 2 16,-5 1-3-16,-6 5-3 0,10-7-2 0,-10 7-6 0,6-3-2 15,-6 3-6-15,0 0 2 0,0 0-2 0,0 0-5 16,17 7 2-16,-17-7 1 0,0 14-2 0,0-14 5 16,-3 21-1-16,0-7-2 0,3-1-1 0,0 1 4 0,-5-1-8 15,5-1 4-15,0 2-2 0,0-14 4 0,0 23-3 16,0-15 3-16,5 2-4 0,-2-4 5 15,-3-6-2-15,6 16 0 16,1-11 0-16,-7-5 2 0,9 10 1 0,-3-7 2 16,-6-3 1-16,16 4 2 0,-5-1 0 0,4-3 5 15,-15 0-4-15,27-4-1 0,-11-2 4 0,0 1 1 16,-1-1-1-16,-1-1 0 0,2-3-4 0,-5 2 2 0,1 2 4 16,-5-5 1-16,2 1 1 0,-3-4-2 15,-2 7-1-15,-1-3-7 0,0-1 2 0,-3 11-5 16,-6-21-1-16,2 10-1 0,-2 4 1 0,-6-4-5 0,2 4 5 0,-4-3-4 15,-1 7 0-15,5-5 0 0,-4 6-1 0,-5 1 2 16,6-3-3-16,-5 4 2 0,1 1-2 0,4 2-8 16,-4 0-11-16,7 1-11 0,-2 0-11 0,5-2-7 0,-2 5-13 15,9-7-12-15,-14 12-12 0,11-2-17 0,3-10-19 16,-3 16-19-16,3-16-20 0,3 16-32 0,0-9-179 16,5-3-403-16,7 3 178 15</inkml:trace>
  <inkml:trace contextRef="#ctx0" brushRef="#br0" timeOffset="79599.81">7486 511 87 0,'0'0'224'0,"0"0"-13"16,0 0-18-16,14-4-19 0,-14 4-14 0,0 0-18 15,0 0-13-15,0 0-16 0,19 6-9 0,-19-6-8 16,6 8-12-16,-6-8-2 0,9 10-9 0,-5-5-8 15,-1 1-3-15,-3-6 2 0,11 15-5 0,-8-9-6 16,3 2-1-16,0-1-8 0,0 1-1 0,-5 0-2 16,-1-8-6-16,9 15-1 0,-6-11-3 0,-3-4-3 0,8 11 0 15,-8-11-2-15,3 8-3 0,-3-8-4 0,6 9 3 16,-6-9 2-16,0 0 9 0,0 0 11 0,6 7 13 16,-6-7 9-16,0 0 14 0,0 0 2 0,0 0-5 0,0 0-7 15,0 0-9-15,0 0-4 0,0 0-7 0,7-24-2 16,-4 13-4-16,-3 11-9 0,7-19 0 0,-1 9-5 15,0 0-6-15,5-4-2 16,-2 3-3-16,0-1 1 0,1 3-5 0,1-2-6 16,2 1-1-16,-1 0 1 0,1 2-1 0,1 1-2 15,1 0 3-15,-2 0-5 0,-2 2 1 0,1 0-3 16,4 2 0-16,-3-1-4 0,1 2 2 0,2 1 0 16,-7-2 1-16,5 2 0 0,-14 1-4 0,22 1-1 15,-12 2-1-15,2-2 1 0,-12-1 2 0,20 6-7 16,-11-3 6-16,-2 1-2 0,5-1 0 0,-5 3 0 0,-1 2 0 0,2-1 3 15,-2 0-2-15,1-2-1 0,-1 4 7 0,0-1-3 16,2-2 4-16,-2 4-4 0,0-4 0 0,0 1 0 16,-6-7-2-16,7 13 7 0,-1-7 3 0,-6-6-7 15,7 12 4-15,-4-6-3 0,-3-6 7 0,9 8-4 16,-9-8-2-16,5 10 4 0,-5-10-8 0,9 10-16 0,-9-10-18 16,3 6-19-1,-3-6-15-15,0 0-22 0,10 10-21 0,-10-10-21 16,6 5-24-16,-6-5-35 0,0 0-81 0,0 0-140 15,0 0-449-15,14-15 198 0</inkml:trace>
  <inkml:trace contextRef="#ctx0" brushRef="#br0" timeOffset="79829.81">8148 172 11 0,'0'0'290'0,"0"-18"-14"0,0 18-15 15,0-16-20-15,0 16-22 0,0-12-24 0,0 12-17 16,0 0-22-16,-4-14-16 16,4 14-16-16,0 0-21 0,0 0-28 0,0 0-21 0,0-10-25 0,0 10-19 0,0 0-4 0,0 0-9 15,0 0-13-15,0 0-16 0,0 0-26 0,0 0-25 16,0 0-31-16,19 21-52 0,-10-17-150 0,-9-4-343 16,24 4 152-16</inkml:trace>
  <inkml:trace contextRef="#ctx0" brushRef="#br0" timeOffset="80089.81">8544 116 188 0,'0'0'198'0,"0"0"-10"15,0 0-10-15,4 10-12 0,-4-10-3 0,2 11-9 16,1-4-4-16,0 3-7 0,1 1-2 0,-2-1-11 0,1 5-5 0,1 2-10 15,2-2-6-15,-3 2-9 0,1 1-6 0,-1 4-12 16,3 0-6-16,-3 2-5 0,6-2-8 0,-4 0-8 16,1-1-1-16,-3-4-4 0,0 1-4 0,1 5-5 15,-4-7-5-15,3 0-5 0,-3-1-2 0,0 1-17 16,3 1-16-16,-3-3-22 0,-3 1-27 0,3-2-33 16,-4 0-21-16,-2-3-21 15,4-2-24-15,-5 1-47 0,2-2-174 0,-4 0-402 16,9-7 178-16</inkml:trace>
  <inkml:trace contextRef="#ctx0" brushRef="#br0" timeOffset="80779.81">8372 612 154 0,'0'0'230'15,"0"0"-19"-15,0-13-21 0,0 13-9 0,0 0-13 16,9-21-16-16,-6 13-13 0,3 0-5 0,1-5-12 15,2 3-8-15,2-4-6 0,2 2-10 0,-1-7-10 0,8-2-9 16,-1 3-5-16,0-4-8 0,-2 2-9 0,10-9-2 16,-2 3-10-1,-3 4-4-15,7-3-6 0,-2-2-2 0,-8 8-4 16,5 0-3-16,-5-3-1 0,5-6-3 0,-8 11-4 16,4-3 1-16,-7 5-2 0,-2 2-2 0,2-1-3 15,-4-1 2-15,3 4-6 0,-5 0 3 0,2-2-1 0,2 3-1 16,-4 2-1-16,-2-1 0 0,-5 9 5 15,7-12 1-15,-1 7-2 0,-6 5 1 0,6-11-7 16,-6 11 3-16,8-5-2 0,-8 5-2 0,0 0-4 0,0 0-3 0,0 0-3 16,0 0 1-16,0 0 4 0,0 0-3 0,13 16-2 15,-13-7 3-15,0 6-3 0,0-2 1 0,0 4 3 16,0 2 0-16,-3 2 2 0,2 2-1 0,-1 3 4 0,1-1 4 16,-5-1 3-16,0 2-1 0,4 2 1 0,-1-3 0 15,0 0-1-15,0 1-1 0,3-3-4 0,-3-1 4 16,3-5-1-16,0 2 4 0,0-4-2 0,0 2-1 0,6 0 0 0,-4-2 1 15,2-1-4-15,-2-5 1 0,1 6-3 16,0-7 5-16,-3-8 0 0,7 11 3 0,-4-3-2 16,3-1-1-16,-6-7-1 0,12 9 0 0,-8-5 0 0,-4-4 1 15,14 3 0-15,-14-3 1 0,15 0 0 0,-15 0-2 16,18-3-1-16,-18 3-2 0,15-7-1 0,-6 1-1 16,1-5 1-1,0 2 1-15,2-1-2 0,-1-1 1 0,-2 0-2 0,1-4 3 16,-1 3-4-16,2-2 4 0,-1 3 0 0,-1-2-3 15,1 0-4-15,-1 2 2 0,0 3 1 0,-1 1-1 16,-4 0 2-16,-4 7-2 0,9-10 0 0,-9 10 1 16,6-10-4-16,-6 10 1 0,6-5-5 0,-6 5 2 15,0 0-3-15,0 0 1 0,0 0-4 0,0 0 5 16,17 15 2-16,-15-8 4 0,-2-7-2 0,8 18 2 0,-5-7 0 0,0 1-1 16,0 2 2-16,0-1-2 0,0 2 2 0,1-1 0 15,-4-1-1-15,6-1 2 0,-1 2 0 16,-2-4 3-16,-2 0 0 0,-1-10-13 0,2 18-21 0,1-11-25 15,-3-7-21-15,0 12-18 0,0-12-14 0,3 10-6 16,-3-10-10-16,0 0-7 0,4 10-12 16,-4-10-18-16,0 0-45 15,0 0-118-15,0 0-349 0,0 0 154 0</inkml:trace>
  <inkml:trace contextRef="#ctx0" brushRef="#br0" timeOffset="81339.8">9348 458 67 0,'5'-13'205'0,"-5"13"-4"16,6-8 4-16,-6 8-2 0,8-11-8 0,-8 11-4 15,0 0-17-15,4-6-8 0,-4 6-22 16,0 0-11-16,0 0-18 0,0 0-14 0,0 0-11 0,0 0-9 16,0 0-8-16,0 0-4 0,0 0-8 15,0 0-6-15,0 0-1 0,0 0-1 0,0 29-8 16,0-29-3-16,0 14-4 0,0-14-4 0,2 16-1 16,-2-8 1-16,0-8-6 0,3 17 0 0,-3-17-4 0,0 14-2 15,0-14 0-15,4 13-2 0,-4-13-2 0,5 10-1 16,-5-10-1-16,6 8 4 0,-6-8-3 0,9 8-2 0,-9-8 0 0,7 5-3 15,-7-5 0-15,18 1 2 0,-9-1-5 0,-9 0 2 16,16-4-1-16,-2 0 3 0,-5-2-4 0,4-1 2 16,1 1-4-16,-2-1 0 0,-1-4-3 0,3 0 2 15,-2 1-2-15,-3 0 3 0,1-1-5 0,-2 4 0 16,-1-4-1-16,2 5 2 0,-3 2 0 0,-6 4 7 16,12-11-5-1,-12 11 2-15,6-10 0 0,-6 10-1 0,0 0-6 0,0 0-1 16,0 0-4-16,0 0 2 0,0 0-4 0,0 0 3 15,0 0-1-15,0 0 5 0,9 24-2 0,-6-17-1 16,-3-7 3-16,0 17 1 0,0-6-1 0,0-11-2 16,3 19 4-16,-2-11-5 0,2 0 3 0,-3-8 2 15,3 15-1-15,-3-15 4 0,5 11-2 0,-5-11 1 16,6 8 1-16,-6-8 1 0,6 7 3 0,-6-7 1 0,0 0 0 0,19 0 0 16,-19 0-2-16,17-3 0 0,-4-4-4 0,2 1 3 15,1-1-4-15,1-3 6 0,-1-1-6 0,3-1 5 16,4-1-4-16,-7 2-1 0,1 2 0 0,1 0-2 15,-4 1 3-15,1 1-1 0,-1-1 2 0,-2 4-2 16,-3 0 0-16,-9 4-3 0,18-7-2 0,-12 6-1 16,-6 1-1-16,14 0 2 15,-14 0-4-15,0 0 6 0,18 8-1 0,-12-1-1 16,-1 1 4-16,5 2-4 0,-2 3-1 0,-1-1 8 16,5 2-13-16,-1 2-23 0,-3 0-29 0,3-1-37 15,-1 1-35-15,4 2-55 0,-1-3-92 0,10-2-156 16,-7-4-471-16,8 1 210 0</inkml:trace>
  <inkml:trace contextRef="#ctx0" brushRef="#br0" timeOffset="82939.81">10752 361 13 0,'0'0'184'0,"0"0"-14"16,0 0-16-16,0 0-2 0,0 0-11 0,0 0-9 16,-41 10-3-16,33-9-8 0,-4 1-5 0,12-2-7 0,-19 2-6 15,7 1-3-15,12-3-7 0,-16 3-7 0,5-2-6 16,11-1-6-16,-15 6-15 0,8-5 6 16,7-1-9-16,-20 4-6 0,10-2-6 0,1 4-3 0,-3-5-10 15,12-1 5-15,-19 11-5 0,11-9-5 0,-5 6-4 0,5-6 2 16,1 4-4-16,7-6-2 0,-14 5 1 0,14-5-4 15,-12 3-2-15,12-3-1 0,-7 5-3 0,7-5 0 0,0 0-1 16,-10 6 0-16,10-6 0 0,0 0-2 16,0 0 0-16,0 0-1 0,0 13 1 0,0-13-3 15,0 0 1-15,0 0 4 0,16 11-3 0,-9-7-3 0,-7-4 1 16,14 7-1-16,-7-4-1 0,4 1 2 0,-2-2-2 0,0 1 2 31,1 3 0-31,2-3 2 0,-2 1-3 0,1 0-3 16,-2-1 2-16,1-1 0 0,1 0 1 0,2 4 0 0,-2-3-4 0,-2 1 1 0,-9-4 3 0,16 7 1 15,-9-3-3-15,1-1-1 0,-8-3 1 0,12 8 3 16,-5-3-6-16,-7-5 0 0,9 8 2 0,-9-8-1 16,6 8 1-16,0-2 2 15,-6-6-3-15,8 9 2 0,-8-9-4 16,4 9 0-16,-4-9 5 0,0 0-3 0,-1 13 2 0,1-13 3 0,1 11 1 16,-1-11 3-16,-7 10 2 0,7-10 0 0,-17 8 7 15,10-4 1-15,-2 2 0 0,-2-3-1 0,11-3-1 16,-21 4 1-16,7-4-1 0,0 1-3 0,-2-1 2 15,1 0-3-15,1 3 2 0,14-3-2 0,-26-4 1 16,14 0 1-16,1 2-4 0,-1 1 2 0,12 1-5 0,-21-7 3 16,12 3-3-16,0-2-1 0,9 6-16 0,-14-7-9 0,14 7-12 15,-12-4-18-15,12 4-16 0,-11-3-26 0,11 3-27 16,-9-6-21-16,9 6-49 0,0 0-178 0,0 0-395 16,0 0 175-16</inkml:trace>
  <inkml:trace contextRef="#ctx0" brushRef="#br0" timeOffset="83929.81">12044-97 57 0,'0'0'171'0,"0"0"-14"0,1-7-13 0,-1 7-17 16,0 0-11-16,0 0-13 0,0 0-7 0,0 0-4 16,0 0-11-16,0 0-6 0,0 0-1 15,0 0 0-15,-1 47-2 0,1-35-3 0,1 3-3 0,1 1-5 0,-2 2 0 0,4 6 0 16,1-3 0-16,-4 7 5 0,2-3-6 0,3 1 1 16,-1 1-3-16,2 10-7 0,-5-12-3 0,4 4-2 15,1 5-5-15,-1-6-1 0,5-2-1 0,-4 0-5 16,0-2-6-16,1 1 1 0,-2-3 1 0,0-4-4 15,1-2 2-15,-1 1-6 0,0-4-2 0,0-1-1 16,0-2 1-16,-3 1-2 0,2-3 1 0,1-2 0 0,-6-6-6 0,4 10-1 16,-4-10 1-16,6 10-1 0,-6-10 4 0,5 6 6 15,-5-6 8-15,0 0 6 0,0 0 1 0,0 0-4 16,0 0-7-16,0 0-2 0,0 0 0 0,0 0-3 16,0 0-2-16,0 0-5 0,-41-19 1 0,28 14-4 31,-7 0-2-31,3 1-3 0,-3-3 3 0,4 1-5 0,-4 4-1 15,1-1 1-15,1 1-1 0,-1 0-2 0,2 0 2 0,-2 2-3 16,1 4 0-16,3-2-3 0,2 1 3 0,-2-1-3 16,1 5 1-16,2 0 0 0,-1-1-1 0,6-1 2 15,-1 3 2-15,8-8-2 0,-10 13 2 0,8-6-2 16,2-7-2-16,-4 16 0 0,4-16 1 0,4 15 2 16,-1-6 5-16,6-4-3 0,-4 1 2 0,11 1 1 15,0-3-2-15,10 2 4 0,-7-1 0 0,8 1-5 0,1-6 2 0,2 1 0 16,0-1 1-16,9-1-2 0,-8 1 0 0,-3-4 0 15,5 1-1-15,-2 0-1 0,-1-4 1 0,0 2 1 16,-3-2-1-16,1 1-7 0,-2 0 9 0,-4-1-2 16,-4 2 1-16,1-1 1 0,-4 2 0 0,-1-1-4 15,2 2-1-15,-7 1-1 0,-9 2 1 0,15-6-7 16,-15 6 5-16,12 0-1 16,-12 0 2-16,13 0-2 0,-13 0 0 0,12 6-1 15,-12-6 2-15,14 5 2 0,-5 0-1 0,0-2 3 16,-1 2-4-16,0-2 1 0,4 1 2 0,3 0 1 15,1-1 2-15,1 3 0 0,-2-1 0 0,2-4-3 16,1 0 4-16,2 3-2 0,-2-4 0 0,1 0 1 0,3 0 1 16,-4 0-4-16,8 0 0 0,-9-5 4 15,-2 4-1-15,0-4 0 0,2-1 1 0,-4 2 1 0,1-4-3 0,-3 0 0 16,0-1-1-16,-5 0 0 16,0 1 1-16,-2 0-7 0,-4 8 1 0,-3-22-1 0,3 22-1 0,-4-22 1 0,-5 11-1 15,-2 1 0-15,-5 2-2 0,1-2 2 0,-4 2 0 16,-7 3-3-16,0 0 4 0,-1 2-3 0,0-1-2 15,2 5-6-15,1-1-6 0,-3 0-6 0,7 3-13 16,1-2-11-16,1 1-2 0,5 4-14 0,-1-1-7 0,-1 1-12 16,2-1-12-16,3 1-12 0,1-3-25 0,9-3-14 15,-14 8-57-15,14-8-108 0,-6 7-342 0,6-7 151 16</inkml:trace>
  <inkml:trace contextRef="#ctx0" brushRef="#br0" timeOffset="84939.81">13689 448 177 0,'0'0'191'0,"0"0"-21"0,0 0-12 16,0 0-16 0,0 0-12-16,-19 16-9 0,19-16-16 0,0 0-1 15,-6 16-9-15,6-16-5 0,-2 15-4 0,2-5-4 16,0-10-7-16,0 16-2 0,0-16-2 0,0 18-12 15,2-10 2-15,-2 5-10 0,0-13 0 0,0 18-7 16,4-8-4-16,-4 1-3 0,3-4-4 0,-3-7-3 16,5 14 0-16,-5-14-5 0,5 16-2 0,-3-9-1 0,-2-7-1 15,6 12-4-15,-6-12 1 0,3 7-1 0,-3-7-3 0,0 0 0 16,6 6 0-16,-6-6 6 0,0 0 11 0,0 0 11 16,0 0 9-16,0 0-2 0,0 0-7 0,0 0-4 15,0 0-5-15,0 0-3 0,18-14-3 0,-18 14-1 16,9-13-5-16,-3 4-7 0,1-3 7 0,-1 1-5 15,2-3-2-15,-2 3 0 0,1-3-4 0,2 1-1 0,-2 0 2 16,1 1-3 0,-1 0 0-16,-1 3-4 0,2 2 1 0,-4-4-2 15,4 4 3-15,-2 0-2 0,0-1-2 0,-6 8 0 0,7-13-2 16,-1 10 0-16,-6 3 2 0,9-7-1 0,-9 7-4 16,6-7 0-16,-6 7 0 0,0 0 0 0,12-4 2 15,-12 4-1-15,0 0 0 0,15 1-2 16,-15-1 0-16,0 0 0 0,15 10 0 0,-9-7-4 0,1 4 6 15,1-2-1-15,-2 1 0 0,2 1-1 0,-3 0 0 0,4 0-1 16,1 3 8-16,-2 1-2 0,4-2 1 0,-2 2-2 16,-2-5 4-16,-1 1-6 0,2 0 3 0,-3-1-2 0,4-1 4 15,-4 0-3-15,2-1 5 0,-8-4-6 16,12 7 7-16,-5-2-1 0,-7-5 0 0,17 5-2 16,-17-5 4-16,18 0 0 0,-10 0-2 0,-8 0-2 0,23-4 1 15,-8-2-2-15,-6 3 2 0,7-2-3 0,-1-1 2 0,-2 2-1 16,1-1 0-16,-1-3 1 0,-1 5-2 0,-3-4 1 15,2 5-1-15,-2-4-1 0,1-1 0 0,-10 7-1 0,15-4 1 16,-15 4-1-16,7-5-3 0,-7 5-1 16,9-3 1-16,-9 3-3 0,0 0 0 0,0 0 2 15,0 0 0-15,0 0-1 0,0 0-2 0,20 7 2 0,-20-7 4 16,6 8-2 0,-6-8 0-16,6 11 3 0,0-5 1 0,1 1-2 15,-1 1 1-15,3-2 4 0,-3-1-1 0,4 1-3 16,-2 1 3-16,1-2-4 0,3 3 4 0,0-3-3 0,1-2 3 15,2 1-1-15,1 0 2 0,-1-1 0 16,3 1 0-16,-1-2-2 0,2-2 3 0,-1 0-4 16,1 0 2-16,-4-4-2 0,2 1-1 0,-4 1 3 0,6-2 1 15,-2 0-4-15,-4 1 4 0,1-3-3 0,-2 1 2 0,-3-2-3 0,0 1 4 16,-1 1-4-16,-3-2 4 0,4-1-5 16,-5 0 5-16,1 0-3 15,-5 8-1-15,6-11 0 0,-6 11 3 0,-2-17-5 0,2 17 0 0,-9-13 1 0,2 9-2 16,7 4 1-16,-22-11 2 0,7 7-1 0,-2 0 0 15,1 0 0-15,-4 2-1 0,-2 1 2 0,4-2 0 16,0 3-6-16,0 0-8 16,2 3-10-16,-3 0-10 0,4-3-13 0,-2 4-6 15,5 0-8-15,2-3-14 0,-4 2-9 0,4 3-18 16,10-6-6-16,-15 4-25 0,8-2-27 0,7-2-44 16,-14 3-111-16,14-3-341 0,0 0 150 0</inkml:trace>
  <inkml:trace contextRef="#ctx0" brushRef="#br0" timeOffset="85559.81">14851 379 152 0,'-9'-3'227'0,"9"3"-18"0,0 0-22 0,0 0-13 15,0 0-12-15,0 0-9 0,0 0-10 0,37 2-12 16,-24-4-7-16,10 2-10 0,1 2-10 0,1-1-8 16,3 3-11-16,2-2-12 0,-1 2-6 0,2-3-7 0,-4 3-24 15,0-3-32-15,-2 0-39 0,-6 2-49 0,5-6-53 16,-7 2-205-16,-3-4-369 0,0-2 165 16</inkml:trace>
  <inkml:trace contextRef="#ctx0" brushRef="#br0" timeOffset="85339.81">15051-48 30 0,'0'0'240'0,"0"0"-25"0,0 0-21 0,7-7-25 16,-7 7-16-16,0 0-17 0,0 0-14 0,0 0-13 16,0 0-6-16,0 0-3 0,0 0-7 0,0 0 2 15,-1 37-3-15,-1-25-2 0,-2 5-7 0,4-3 1 16,-3 10-7 0,3-7-1-16,-5 5-2 0,4-1-2 0,1 3-5 0,0 2-1 15,0-3-5-15,0 5 1 0,0-5-5 0,0 3-2 16,1-1-4-16,4 2-10 0,-2-4-2 0,3 1-2 15,-5 1-4-15,5-1 1 0,0 0-8 0,0 0 0 16,1-4-4-16,-2-2 0 0,1-1-1 0,-2-2-3 16,2 1 1-16,0 0-4 0,0-2 0 0,2 1-1 15,-2-6-18-15,0 2-7 0,-2-2-4 0,-1 0-7 0,1-1-12 0,-1 1-10 16,-3-9-9-16,6 13-13 0,-6-13-14 16,5 8-15-16,-5-8-8 0,3 6-11 0,-3-6-8 0,0 0-16 15,0 0-16-15,0 0-24 0,0 0-152 0,0 0-356 16,0 0 157-16</inkml:trace>
  <inkml:trace contextRef="#ctx0" brushRef="#br0" timeOffset="94269.81">16998 343 149 0,'0'0'225'0,"0"0"-17"16,0 0-22-16,0 0-17 0,0 0-22 0,0 0-19 0,0 0-9 0,0 0-11 15,0 0-13-15,0 0-7 0,0 0-7 0,0 0-8 16,0 0-5-16,0 0 1 0,-7 41-9 0,2-30-4 16,5-11-3-16,0 21-7 0,0-5-3 0,2-4 0 15,1 2-4-15,0-1-2 0,-2 2-3 0,4-3-1 16,-1 1-3-16,-1-2-4 0,5 3 1 0,-2-3-2 16,1-3 0-16,1-1 0 15,2-1-1-15,-3 1-1 0,4-4 2 0,-2 2-2 16,4 0-4-16,-13-5 1 0,20 3-2 0,-8-3 4 15,-12 0-3-15,20-3 6 0,-5-4-7 0,-4 0 1 16,-1-3-2-16,4 1-3 0,-2-2 1 0,-2-1-4 0,-2 0 0 16,-2-2-2-16,1-3 1 0,-1 1-2 15,0-1-4-15,-2 2 4 0,2 0-1 0,-1 2-3 16,-2-1-1-16,0 0 5 0,-2 5-7 0,4 1 0 0,-5 8-5 0,3-14-7 16,-3 14-23-16,1-11-15 0,-1 11-19 0,0 0-1 15,0 0 6-15,0 0 2 0,0 0-5 0,0 0 0 16,0 0 3-16,0 0 2 0,0 0 7 0,0 0 3 15,18 28 6-15,-12-20 1 0,0 3 7 0,0 1-1 16,1 0 5-16,1 0 1 0,1 2 5 0,3-3 3 16,0 2 4-16,0-2 1 15,-2 0 0-15,2-2 0 0,0 2 8 0,1-2 0 16,1-3-1-16,1 2-1 0,1-1 4 0,-1-2 0 16,-2 0 2-16,2-2 1 0,-1 0-1 0,4 2 2 15,0-2 2-15,-2-3 2 0,2 2-2 0,-2-4 0 0,4 2 2 16,-2-1 3-16,1-1 1 0,0 0-5 0,-2-1 1 15,1-2 2-15,-3 2 1 0,2 0-2 16,-2-2 2-16,-1-2 0 0,-1-2 2 0,1 2-2 0,-1 0-1 0,-2-2 0 16,-3-1-1-16,0 2-1 0,2-3 2 0,-2 5 1 15,-2-7 0-15,0 5 2 0,-3 0 5 0,-3 8-4 16,10-13 3-16,-8 6-3 0,-2 7 7 0,1-14-8 16,-1 14 6-16,0 0-6 0,0-16 1 0,0 16-2 0,0 0-3 15,-7-12 3-15,7 12-1 0,-12-7 0 16,4 1-2-16,8 6-2 15,-16-4 4-15,4 3 1 0,-1-2 1 0,-1 1 4 0,-2 2-5 16,-1 0 1-16,2-1 5 0,-2 1 0 16,-4-2-3-16,1 4 0 0,2 1 2 0,-3 0-2 15,2 1 5-15,0-1-6 0,-1 1 2 0,5 0-2 16,-3 2 1-16,2-1-1 0,0 0 1 0,1 3 3 0,3 0-1 16,-2-1-1-16,1 2-4 0,6 1-1 15,-5 1 2-15,7-4 0 0,-1 1 1 0,0 2-7 0,2-3 8 0,4-7-4 16,-3 18 5-16,0-8-3 0,3-10 1 0,4 18 2 0,1-11-2 15,-2 2-1-15,4-3 1 0,4 1 0 0,-1 1-5 16,5-1-3-16,0-2 0 0,0-2-5 16,3 1 2-16,-2-1-5 0,2-2 4 0,1 1-5 0,-2-2 6 15,2-2-1-15,1 1 0 0,-1-2 1 0,-1-1 0 16,-2-1 1-16,2 0 2 0,-4-3 0 0,0 1 0 0,-2 0 0 16,0-3 1-16,0 2-1 0,-3-3 4 0,3 0-4 0,-6 3 5 15,2 1 1-15,-5-2 4 0,2 2 1 0,1-1-1 16,-6 8 1-16,8-12 6 0,-8 12 1 15,6-11 1-15,-6 11 0 0,4-8-2 0,-4 8-1 0,0 0 0 16,6-9-9-16,-6 9 2 0,0 0-2 0,0 0 1 31,0 0 0-31,0 0-5 0,0 0 2 0,0 0 4 16,0 0-5-16,9 25-2 0,-9-25 2 0,2 17 2 0,1-11 0 16,-3-6 0-16,3 18-2 0,1-10 4 0,-1-1-1 0,-3-7 1 15,11 14 0-15,-5-7 2 0,0-3 2 0,1 3 4 16,-7-7-1-16,15 7 3 0,-8-6 3 0,4 3-3 15,-11-4-2-15,19 1 2 0,-19-1-2 0,23-1 4 16,-9-3-5-16,-2 3 0 0,2-3-2 0,-2 1-4 0,3-5 5 16,1 0 0-16,-2 1-5 0,-1-1-2 0,0 3 1 0,1-1-2 15,-4-5 2-15,7 6-2 0,-8-1-2 0,-2-1 1 16,5 4 0-16,-5-3-3 0,-7 6 0 16,20-4-1-16,-20 4-2 0,13-5 1 0,-13 5-2 15,12-2 3-15,-12 2 0 0,0 0-4 0,17 7 3 0,-11-1 4 16,-6-6-3-1,10 12 0-15,-4-4-1 0,0 1 2 0,1 0 0 16,2 0 2-16,-1 4 0 0,-1 1-4 0,4-3 2 16,-4 0 3-16,1 2 0 0,-2-5-3 0,1-1 2 0,0 1 1 15,2-2 2-15,-1-1-1 0,-8-5 0 0,12 8 1 16,-9-1 0-16,-3-7-3 0,10 4 5 16,-10-4-3-16,9 4 2 0,-9-4 1 0,0 0-6 0,0 0 2 15,0 0 1-15,15-12-5 0,-15 12 2 0,6-11 2 0,-6 11-4 16,2-13 6-16,-2 13-4 0,4-18-1 0,-4 10-5 15,4-3-3-15,-2 2-2 0,-2 9 3 0,1-24-1 0,2 13 1 16,-1 1 0-16,-2 10 0 0,1-21 0 0,4 14 0 16,-4-3-4-16,-1 10 4 0,5-15 1 0,-5 15 0 15,7-12-3-15,-1 7-1 0,-6 5-9 0,9-10 4 16,-9 10-1-16,12-7 2 0,-12 7 1 0,14-3 0 0,-14 3 2 16,15 0 4-16,-15 0-1 0,19 2 1 0,-19-2 1 15,19 0 4-15,-7 0-5 0,-1 1 3 0,5 2 0 0,-3 0 0 16,2-3 0-16,3 1 4 0,-1 2-4 0,2-2 2 15,0 1 0-15,8-2 0 0,-1 0 2 0,-1 5 1 16,-1-5 1-16,-5 3 0 0,7-3-2 0,-1 1 5 16,-6-1 3-1,2 0 2-15,-1-1 2 0,-4-2 0 0,2 2 0 16,1-3 1-16,-4 2-2 0,3-2 4 0,-4 0-1 16,0-2 3-16,0 0-5 0,-2-3-2 0,1 3 1 0,-1-1-5 15,0-1 2-15,-3-2-1 0,-3 3 1 16,1 0-3-16,-1-6-1 0,-4 4-3 0,2-1 3 0,-1 3-1 0,2-4 1 15,-5 11-5-15,0-18 2 0,0 18 0 0,-2-13-1 16,2 13-3-16,-10-11 5 0,10 11-3 0,-13-9-1 0,1 5 2 16,-2 1-1-16,4-1-2 0,-7 0 0 15,1 3 0-15,0 1 0 0,-5 0 2 0,1 0-4 0,1 4 3 16,1 1-2-16,-1-3 1 0,-1 3 1 0,1 1-3 16,-2 3 5-16,2 0-1 0,1-2-6 15,1 3 5-15,1 0 5 0,1 1-10 0,1-1 6 16,1 1 3-16,1-1-2 15,0 1 0-15,5 0 0 0,-1 3 2 0,2-6-3 0,0 1 2 16,3 1 1-16,-1 1 0 0,4-11 4 16,-2 18-6-16,2-18 6 0,3 16-1 0,2-7 1 15,2-2-2-15,1-1-1 0,2-3 2 0,4 5 1 0,2-2 3 16,0-2-7-16,4 2 4 0,-1-5-5 0,2 2 0 16,-2-3 1-16,5-3 0 0,-4 3-3 15,-1-1 2-15,2-2 2 0,-3-1 3 0,1-2-4 0,1 1-1 0,-4-1 3 16,2-1-1-16,-3-3 0 0,1 0 0 0,-2 3-3 0,-1-3 1 15,1-1 4-15,-4 1 0 0,2 4-4 16,-5-3 0-16,2 3 1 0,-4 1 1 0,5-1-1 0,-10 6 5 16,12-10 0-16,-7 6-2 0,-5 4 0 0,9-6-4 15,-9 6 1-15,7-5 0 0,-7 5-3 16,0 0 2-16,0 0-1 16,0 0 1-16,0 0-1 0,21 9-1 0,-17-3-1 0,-4-6 1 15,9 13 1-15,-3-6 0 0,-3-1 1 16,2 4 3-16,1-4-3 0,3 0 8 0,1 4 1 15,-2-2 1-15,1-5 3 0,-3 4 3 0,1-1 3 0,2-1 6 16,0 1-2-16,0-5 0 0,1 3-1 0,-10-4 4 16,20 7-3-16,-8-6 0 0,-3-1 2 0,-9 0-3 15,19 0 3-15,-19 0-4 0,22-6-1 0,-8 3-2 0,-4-3-3 0,4-2-2 16,-1 4 2-16,-4-2-4 16,3-4 1-16,-2 3-2 0,1-1-1 0,1-2-1 15,-2-1 0-15,-2 5-1 0,1-4-1 0,-2 2-2 0,0 4-3 16,-7 4 1-16,14-10-1 0,-10 5 1 0,-4 5-1 15,8-10-1-15,-8 10-1 0,7-5-5 0,-7 5 3 16,0 0-2-16,0 0-1 0,0 0 1 0,0 0-1 0,0 0 3 0,0 0 0 0,12 15 1 16,-12-15-2-16,0 12 0 0,0-12 3 15,2 15 1-15,2-6 0 0,-4-9 1 0,6 14 2 16,0-7-3-16,-6-7 5 0,8 11 4 0,-5-5 7 0,-3-6 5 16,14 10-3-16,-9-5 0 0,-5-5 1 0,18 2-2 15,-9-1-3-15,-9-1 0 0,24-1 0 0,-9 0-2 16,-4 0-1-1,3-4-4-15,1-1 2 0,-2 0-2 0,4 1-1 0,-2-2-2 16,-1 0 1-16,6-3-3 0,-2 1 3 0,3 0-4 16,0-4 1-16,-1 4-1 0,4-2 5 0,-1 2-6 15,-5 0 1-15,1 1-1 0,2-2 0 0,-6 6-1 16,3 0-2-16,-3 1 0 0,-2-1 0 0,-1 1-1 16,-12 3 0-16,19-1 0 0,-7 2 1 0,-12-1 0 15,20 10 1-15,-7-4-2 0,-3 4 2 0,2 0 1 0,3 1 1 0,3 5-3 16,0 2 3-16,1 4-1 0,-1-3 4 0,2 3-2 15,5 5-26-15,0 1-37 0,-7-7-34 0,9 8-55 16,-4-9-83-16,8 2-154 0,-9-5-419 0,4-6 186 16</inkml:trace>
  <inkml:trace contextRef="#ctx0" brushRef="#br0" timeOffset="96259.81">20931-133 160 0,'0'0'160'0,"0"0"-14"0,5-10-10 15,-5 10-1-15,6-7-9 0,-6 7-7 0,0 0-12 16,0 0-4-16,5-10-2 0,-5 10-8 0,6-7-8 16,-6 7 1-16,0 0-5 0,0 0-5 0,6-8-7 15,-6 8-1-15,0 0-6 0,0 0-5 0,0 0-3 0,6-10-9 0,-6 10 0 16,0 0-9-16,0 0-1 0,0 0-6 0,0 0 0 16,0 0-3-16,0 0-5 15,0 0-3-15,0 0-1 16,0 0-6-16,0 0-1 0,0 0-5 0,0 0 2 0,0 0-3 0,0 0 3 15,0 0-4-15,0 0 1 0,0 0-1 0,0 0-3 16,3 29 3-16,0-18 3 0,-1 1-5 0,-2 0 3 16,0 1 4-16,0 2 1 0,1-1 5 0,1 3 0 15,1-3-3-15,0 3 3 0,0-4-2 0,-3 5 0 16,1-2 2-16,-1 0-1 0,0 1-2 0,2 0 1 16,1 1 4-16,-3-4 2 0,1 4 1 0,-1-3-5 15,0 4 3-15,2-4-1 0,-1 4 2 0,2-3-3 16,-3 1-1-16,2 0 0 0,-2-3 0 0,0 3 0 15,1-2-2-15,-1 1 2 0,0 0-1 0,3-2 2 0,-6 0-1 0,8-1 1 16,-5 2-5-16,1-1 3 0,-1-6 4 0,2 2-8 16,-2-10-1-16,3 20 0 0,-3-20 2 0,1 17-1 0,1-10-1 15,2 1-1-15,-4-8-1 0,2 13-1 16,-2-13 2-16,4 15 1 0,-1-9-2 0,-3-6 2 16,4 14-3-16,-4-14 1 0,6 11 0 0,-4-4 0 15,-2-7-2-15,7 11-3 16,-7-11-15-16,8 10-20 0,-2-7-14 0,-6-3-16 15,7 10-16-15,-7-10-24 0,11 11-21 0,-5-7-24 16,-6-4-33-16,10 4-181 0,-10-4-393 0,0 0 174 16</inkml:trace>
  <inkml:trace contextRef="#ctx0" brushRef="#br0" timeOffset="97359.81">20643 343 135 0,'0'0'153'0,"0"0"-16"0,0 0-13 15,0 0 0-15,0 0-11 0,0 0-10 0,0 0-8 16,0 0-4-16,0 0-11 0,39-3-8 0,-26 3-2 16,1 2-10-16,4-2 0 0,1 3-6 0,1-1-2 15,6-1-4-15,1 1-3 0,0 1-8 0,1-2-2 16,5 3-2-16,-1-2 0 0,0-1-7 15,-3 2 0-15,2-3-2 0,-1 0-1 0,-3 3-3 0,3-2-1 0,-2 0-3 0,-1-2 0 16,-6 2-2-16,-2-3 1 0,2 2-1 0,-2-6-3 16,1 5-1-16,-2-1 3 0,-2-2-1 0,2 2 0 15,0-2 1-15,-3 1-4 0,3-2 1 0,-5-1-2 16,0 1 3-16,1-2-5 0,-4 3-1 0,1-2 2 16,2-1-3-16,-1 0 3 0,-3 3-2 0,-2-6 2 15,1 3-4-15,1 2 0 16,-2-3 0-16,-1 3 2 0,-6 5-2 0,11-14 0 15,-7 7-1-15,-4 7-2 0,8-15 0 0,-4 9-4 16,-4 6 2-16,0 0 0 0,2-14 2 0,-2 14-5 16,0 0-1-16,-8-13-3 0,8 13-2 0,-10-8 1 15,2 3 2-15,8 5-3 0,-19-5 0 0,5 2 3 16,2 0-1-16,12 3 2 0,-23 0 0 0,5-1-2 16,3 1 2-16,-2 0 0 0,1 0-1 0,0 3 0 0,1-2-2 0,0 2 3 15,1 0 2-15,-4 1-3 0,5-1-1 0,0 1-2 16,-1 3 8-16,1 0-3 0,1 4 5 0,-2-1-5 15,5 1 0-15,-2-2 2 0,3 2 3 0,2-4-1 16,-1 6-1-16,1-1 4 0,1 2-4 0,1 0 6 16,1 1-3-16,3 0 1 0,0 1 3 0,4-2-4 15,-2-1 3-15,2 2 0 0,2 1 1 0,2-1 1 0,1-5 0 0,2 5 3 16,3-3-3-16,-2 0-1 0,3-2 1 0,3-2-3 16,-3 1 5-16,2 1-1 0,7-2-3 0,2-1 1 15,-1 2 3 1,-4-6-1-16,3 2 2 0,3 1 3 0,-1-4-1 15,1 1 1-15,-1-3-2 0,1 0 0 0,-4-1 4 0,7 1-6 16,-4-2 4-16,-3-3-3 0,7 2 2 0,-3-2-3 16,0 2 2-16,0-3-1 0,-2-7-3 0,-1 6 2 15,0-3-3-15,3-1 3 0,-5-1-6 0,-3-1 1 16,2-1 2-16,-1-1 0 0,2 1-6 0,-8 2-2 16,-4 0 0-16,3 0-3 0,-1-2 2 0,0 2 0 15,2-2-2-15,-5 2-1 0,-2 0 3 0,2 0 0 16,-2-1 5-16,-1 2-8 0,2 0 5 0,-2 4-3 15,-3-1 1-15,-3 8 0 0,7-12-1 0,-2 5 3 0,-5 7 1 0,1-12-3 16,-1 12 0-16,0 0-3 0,-1-16 2 0,1 16-3 16,-9-7 8-16,9 7-7 0,-11-7 2 0,11 7 0 15,-16-6 1-15,7 5 0 0,9 1 5 0,-21 0-6 16,21 0 0-16,-21 1 3 0,12 1-1 0,-3 2 1 16,2 0 2-16,-5 3-1 0,0 0 4 0,3 0-2 15,-3 3 3-15,2-2-1 16,4 3-3-16,-4 2 3 0,5 0 5 0,1 0-2 15,4 2 0-15,-2 0 6 0,5-1 6 0,2 3 12 16,4-2 14-16,1 3-5 0,9 1 2 0,5-1 1 16,12 7 3-16,7-1-6 0,10-5 1 0,2-1-1 15,19 1-2-15,2-4 2 0,2 1 2 0,-3-2-3 0,1-5-1 16,-20-4-5-16,4-1 0 0,-3 2-2 16,-4-5-4-16,3 3-4 0,-4-1 2 0,-3-3-2 0,-1-3-4 0,-2-1-17 15,-15 1-21-15,4-3-37 0,-7 2-35 0,-1-4-39 16,1-3-60-16,-10 3-187 0,2-3-409 0,-4 1 181 15</inkml:trace>
  <inkml:trace contextRef="#ctx0" brushRef="#br0" timeOffset="155449.8">16375 368 93 0,'0'0'188'0,"0"0"-4"16,0 0-13-16,3-20-8 0,-3 20-2 0,0 0-2 15,0 0-9-15,0 0-7 0,0 0-8 0,0-12-12 0,0 12-6 16,0 0-12-16,0 0-12 0,0 0-13 0,0 0-8 16,0 0-8-16,0 0-4 0,0 0-9 15,0 0-4-15,0 0-6 0,-30 17-4 0,20-12-3 0,2 4-2 0,-1-2-7 16,0 2-5-16,0 0-1 0,2-1 3 0,1-1-6 16,0 2 0-16,0 0-1 0,3-1-2 0,3-8 0 0,0 16-3 15,0-16 2-15,0 15-1 0,3-6 1 0,-3-9-1 16,7 16 0-16,-1-10-1 0,2 3-1 0,2-6 2 15,-1 3-1-15,-9-6 0 0,20 5 1 0,-8-2 0 16,2 1-3-16,-2-4 3 16,3 0-3-16,3 0 0 0,-3-3 0 0,-1 1 0 15,2-1-2-15,-1-1 2 0,-2-2-3 16,-1-1 3-16,2 1-5 0,-1-2 1 0,-4-3 0 0,3 1-1 0,-5 3 1 0,7-2-2 0,-8 0-1 16,-2-4 1-16,1 2-1 0,1 1-1 0,0-2-2 15,-2 1 2-15,2-1-1 0,-4 1 0 0,-2-2-1 16,0 13 0-16,1-20 2 0,-1 12-2 15,0 8 0-15,-1-21 0 0,-4 13-3 0,5 8 8 16,-3-18-4-16,3 18-4 0,-6-13 1 0,0 7 4 16,6 6-5-16,-6-12 3 0,6 12 0 0,-13-9-2 15,4 4 2-15,9 5-4 0,-20-4-1 0,4 3 3 16,6 0 0-16,10 1-1 0,-27 1 1 0,10 0-1 16,2 0-1-16,4 3 2 0,0 1-3 0,1 0 1 15,-2-2-10-15,-2 4-9 16,5-2 1-16,-1 1-10 0,1 4 3 0,-3-2-5 15,5-1 4-15,2 3-4 0,1-3-3 0,-2 3-8 16,0-2 8-16,4 0 6 0,-1 3-4 0,3-11-1 16,0 15 3-16,5-7-3 0,-5-8 7 0,9 17 2 15,-2-11 0-15,2 0-1 0,0-1 5 0,3-1 0 16,1 0-1-16,2 2 5 0,3-5 7 0,-3 2-3 16,3-2 4-16,-3-1 0 0,3 0 1 0,-5 2-3 0,4-4-4 0,-1 1 15 15,-1-3 6-15,-6 2 13 0,-9 2 9 0,19-4 8 16,-11 3 6-16,-8 1-1 0,13-6 4 0,-13 6 1 15,15-2 7-15,-15 2 0 0,9-5 1 0,-9 5 3 16,0 0-2-16,9-6 2 0,-9 6-5 0,0 0-5 16,0 0-2-16,0 0-1 0,12-1-8 0,-12 1-3 15,0 0-5-15,0 0-5 0,0 0-4 0,0 0-2 0,0 0-7 0,0 0 2 16,0 0 0-16,0 0 1 0,6 14-2 0,-6-14 1 16,1 14-1-16,2 0-2 0,-1-4-3 0,1 5 3 15,-3-1 1-15,4 2-2 0,-4-1-1 0,2 2 1 16,1 1 0-16,-2-1 1 0,5 0-1 0,2 8-1 15,-1-1 1-15,-1-3-1 0,0 3-3 0,-3-2 3 16,3 3 0-16,1-5-1 16,2 3 2-16,-4 2 0 0,4-3-3 0,-2 0 1 15,-1 2 0-15,2 1 1 0,-1-5-5 0,1 4 3 16,-2 4-1-16,0-7 2 0,-3 3 1 0,0 2 0 16,2-1-3-16,-5 2 2 0,2 0-1 0,-4-2 1 15,2-1-1-15,-2 0 1 0,2-2-3 0,-2-4 2 16,1-1 1-16,-5-2 3 0,0-2-2 0,-2 4 2 15,-2-3-1-15,1 3 4 0,0-5-3 0,-2 1 6 0,-2 0 2 0,-6 2 4 0,-2-6-2 16,-3 2 1-16,0-3-3 0,-3-1 1 16,0 0 2-16,-3-4-1 0,2 1-6 0,-3-4-3 15,-2 0 3-15,-4 0 3 0,7-4-2 0,0-1 2 16,0-2-1-16,2 1 0 0,-2-7 6 0,6 1 0 0,3 0 3 16,2-6-3-16,0 1 2 0,1 2-3 0,6-5-2 15,4-3 1 1,5-2-3-16,0 1-1 0,6-3-4 0,5-8-2 0,1 8-3 15,10-10-8-15,0 2-8 0,5 2-8 0,0 1-2 16,7 1-3-16,4-2-4 0,-2 7 5 16,-2-3-7-16,2 5-5 0,-11 7-9 0,3-3-7 0,1 4-4 15,-7 0-2-15,2-1-13 0,-2 5-9 0,-5 2 1 16,-1 2-8-16,-2-2-9 0,-2 7-8 0,-2-3-10 16,1 1 1-16,-8 5-31 0,12-10-187 0,-12 10-359 0,3-7 159 0</inkml:trace>
  <inkml:trace contextRef="#ctx0" brushRef="#br0" timeOffset="157839.81">24142-278 27 0,'0'0'186'0,"0"-15"-12"15,0 15-10-15,3-8-21 0,-3 8-7 0,0 0-12 0,10-11-11 16,-10 11-8-16,0 0-8 0,2-9-6 0,-2 9-6 16,0 0-10-16,0 0-5 0,7-8 0 15,-7 8-9-15,0 0-9 0,0 0-4 0,0 0-4 0,0 0-6 16,0 0-4-16,0 0-5 0,0 0-4 0,0 0-1 16,0 0-5-16,0 0 1 0,0 0-2 15,0 0 1-15,15 22-1 0,-12-16 2 0,-3-6 0 0,5 15 6 16,-5-7 6-16,3 5 1 0,-3-13 2 0,0 25 1 15,0-14 6-15,0 2-2 0,3 5 2 0,-3 5-2 16,0-5 6-16,0 0-2 0,0-2-3 0,0-1-6 16,0 6-6-16,0 0 1 0,4 0-2 0,-4-3 3 0,0-1-3 0,6 0-3 15,-6 7 1-15,3-8-1 0,-3 1-2 0,3 0 1 16,-6 4 1-16,3-4-5 0,0 4 2 0,3-2-4 16,-3-3-2-1,3 1 1-15,0 1-2 0,-1-5-1 0,-2 3-1 16,3-1 3-16,3 1-7 0,-3-2-1 0,-2 3 1 0,3 0-1 15,-1-3 0-15,5 4 0 0,-4-4-1 0,2 1 4 16,-3 0-3-16,6-2-1 0,-4 1-2 0,1-2 2 16,0 0-6-16,0-2 9 0,1-1-6 0,-4 0 1 15,5 0-2-15,-5-2-12 0,3-1-6 0,-6-6-9 16,7 12-13-16,-7-12-16 0,6 8-11 0,-6-8-15 16,6 6-9-16,-6-6-14 0,6 8-9 0,-6-8-9 0,0 0-7 15,0 0-13-15,0 0-5 0,0 0-27 16,0 0-148-16,0 0-347 0,0 0 154 0</inkml:trace>
  <inkml:trace contextRef="#ctx0" brushRef="#br0" timeOffset="158439.8">23818 238 76 0,'0'0'172'0,"0"0"-11"0,0 0-19 16,0 0-11-16,0 0-11 0,0 0-11 0,0 0-12 15,0 0-4-15,39 10-14 0,-22-10-4 0,0 0-7 16,9 5-1-16,-2-1-6 0,9-2-6 0,-2 2 0 0,-3-2-3 16,3-1-1-16,10-1-6 0,-8 4 5 0,-4-2-3 0,1 0-5 15,-1-2 2-15,3 0 0 0,-3 2-1 0,-5-4-1 16,4 2-3-16,-9 0 2 0,-2 0 0 0,-1 0 4 0,-4 0-2 16,3-2 4-16,-15 2-3 0,18 0-2 15,-18 0-4-15,16 0-3 0,-16 0-7 0,11 2-1 16,-11-2-4-16,9 2-4 0,-9-2-6 0,0 0 3 0,13 4-4 15,-13-4-2 1,9 4 2-16,-9-4 2 0,10 6-8 0,-4 0 5 16,5 1-3-16,-5-2 2 0,3 1 2 0,1-1 0 0,1 3 5 15,1-3 3-15,1 3-1 0,3-3 1 0,1-2 2 16,-2 1-5-16,3-2 2 0,-2 2-3 0,3-4 0 16,-1 3 1-16,2-4 0 0,-4-1-3 15,1 1-1-15,-1-3 1 0,-3 3 4 0,-2-3-2 0,4-2-2 16,-9 0 1-16,4-3-4 0,-4 1-1 0,2-3-6 0,-3-2-10 15,-5-2-4-15,-3 1-7 0,1-4-13 0,-9 4-5 16,-2-5-3-16,-7-3-8 0,4 6-1 0,-2 0-1 0,-4-3 0 16,1 5 2-16,-2-1 3 0,4 8-8 0,-3-2-2 15,2 3-6-15,1 0-1 0,2 5-15 16,1 1-1-16,0 0-10 0,-1 1-17 0,2 2-12 0,5 0-18 16,-4 4-163-16,4-3-320 15,1 2 142-15</inkml:trace>
  <inkml:trace contextRef="#ctx0" brushRef="#br0" timeOffset="161339.8">25911 321 27 0,'13'-9'204'0,"-7"5"-17"16,11 1-11-16,-4-1-16 0,3 1-6 0,4-1-14 15,8 0-10-15,-2 4-11 0,3-2-8 0,4 2-10 16,-2 0-9-16,10 2-7 0,-2-2-6 0,-8 4-8 16,9-4-7-16,-12 2-4 15,2 3-9-15,-1 0-3 0,-3 1-7 0,-6-2-3 16,-1-2-4-16,1 1-1 0,-1 1-6 0,-3-2-4 16,-7 1 0-16,2 3-3 0,1 0-7 0,-5-1 2 15,2 0 0-15,-1 0-4 0,-8-5 0 0,9 12 1 16,-4-7 6-16,-5-5 3 0,5 11 0 0,-2-1 4 15,-3-10 4-15,6 14-1 0,-3-9 2 0,-3-5-4 16,7 13-3-16,-7-6-1 0,0-7 1 0,3 11-3 0,-3-11-5 0,3 11 0 16,-3-11 0-16,3 9 0 0,-3-9-2 0,0 0-1 15,0 14 3-15,0-14-6 0,3 8-2 0,-3-8-17 16,0 0-21-16,0 0-22 0,0 11-12 0,0-11-15 16,0 0-8-16,0 0-14 0,0 0-24 0,0 0-27 15,0 0-193-15,0 0-373 0,0 0 166 0</inkml:trace>
  <inkml:trace contextRef="#ctx0" brushRef="#br0" timeOffset="160939.8">26220 16 27 0,'0'0'255'0,"0"0"-17"0,3-11-17 0,-3 11-10 15,2-8-15-15,-2 8-11 0,0 0-18 16,9-11-15-16,-9 11-11 0,11-10-15 0,-2 3-5 16,-5 0-8-16,5 0-11 0,2-5-6 0,1 3-10 15,1-1-8-15,0 2-7 0,4-1-8 0,-2-1-2 16,1 2-1-16,-2-2-6 0,2 1-5 0,0 0-3 0,-1-2-5 16,2-2-3-16,-4 2-2 0,7-3-5 0,-1-3-4 15,-9 5-2-15,5-1-6 0,-4-1 0 0,-1-3-1 16,-4 3-2-16,5-1-3 0,-2 0-2 0,-4 0-6 15,3 0 3-15,-5 1-8 0,0 1-5 0,-3 1-1 0,0 12-3 16,-6-23 3-16,1 15-7 0,5 8-4 16,-14-13 2-16,6 5-4 15,2 5 1-15,-7 0 0 0,1 0 1 0,-2 2-1 16,-5 2 1-16,3-1 3 0,-1 6-6 0,1-3 1 16,-1 1 0-16,2 7 3 0,2-5 1 0,-3 3 0 15,2 3 5-15,2 2-5 0,-1 0 2 0,2 0 4 16,2 3-1-16,-1 1 1 0,1-1 0 0,3 4 0 15,-1-3 4-15,-2 6-1 0,4-2 2 0,-1 2-2 16,0 0 2-16,2 0 2 0,1 1-2 0,0-1 1 0,3 3 0 0,-3-1 1 16,0-1 0-16,0-1 1 0,3 7 0 0,0-3-1 15,0-1 0-15,0 0 2 0,0 0 1 0,-3 8 3 16,3-6-3-16,-5-3 1 0,5 2 4 0,0-1 3 16,0-1 1-16,-3-3-1 0,3 3 1 0,0-2 0 15,-3 0-2-15,3-1-1 0,-3-4 1 0,3-1-1 0,0 0 2 16,0-4-3-16,0 3-1 0,0-3 1 0,3 0-1 0,-3 0 0 15,3 0 1-15,0 1 0 0,0-6 1 0,-1 1 0 16,1-2 1-16,0 3-20 0,0-1-12 0,-3-10-15 16,6 13-13-16,-3-6-23 0,1 2-12 0,-4-9-18 15,0 13-20-15,0-13-33 0,6 8-14 0,-6-8-33 16,0 0-114-16,0 0-343 0,0 0 152 0</inkml:trace>
  <inkml:trace contextRef="#ctx0" brushRef="#br0" timeOffset="161879.81">26640 36 122 0,'0'0'185'16,"0"0"-22"-16,0 0-18 0,0-12-20 0,0 12-15 0,0 0-8 0,0 0-12 15,0 0-12-15,0 0-10 0,0 0-9 0,0 0-4 16,11 30-9-16,-8-20-6 0,0 0-7 0,5 2 1 16,-5-1-4-16,2 4-4 0,4 1-6 0,-3 0-1 15,1-1-1-15,4 3 0 0,-8-3-2 0,6 3-1 16,-2 4-5-16,-1-9 3 0,3 5-4 0,-5-4 3 16,2 3-1-16,-3-5 8 0,5 3-3 0,-2-2 5 15,-3-4 0-15,0 0-3 0,3-1 1 0,-2 0-1 0,-4-8 0 16,3 10 3-16,-3-10-3 0,3 11 1 0,-3-11-3 15,6 7 2-15,-6-7 2 0,0 0 0 0,0 0-2 16,3 10 0-16,-3-10 3 0,0 0 0 0,0 0 2 16,0 0 4-16,0 0 5 15,5 7 2-15,-5-7-4 0,0 0-4 0,0 0 0 16,0 0-5-16,0 0-3 0,16-18 0 16,-10 12-1-16,3-1 0 0,-5-1-8 0,5 1-2 0,2-7-7 15,1 6 2-15,-5-3-2 0,2 3-5 0,2-4 1 16,-5-1-2-16,3 2 2 0,-2 0 3 0,-1 2-4 15,1 2 4-15,2-2-2 0,-3 3 2 16,-6 6 5-16,11-13-3 0,-11 13 4 0,9-8-3 16,-9 8-1-16,7-5 1 0,-7 5-5 0,0 0 3 0,0 0-3 15,0 0 0-15,0 0-1 0,0 0 4 0,17 13-3 16,-14-2 3-16,0-3-2 0,0 2 3 0,1 5-2 16,-3 1 0-16,4 0 4 0,-2-2 6 0,0 1-9 15,0-1 3-15,3 0 1 0,-2 0 3 0,2-1-5 16,3 1 4-16,-4 1-6 0,-2-7-16 15,3 0-23-15,0 0-18 0,-2-1-32 0,-4-7-42 16,14 3-204-16,-14-3-362 0,14 0 160 0</inkml:trace>
  <inkml:trace contextRef="#ctx0" brushRef="#br0" timeOffset="162369.8">27499-104 171 0,'3'7'166'0,"3"2"-8"0,-4 4-13 0,4 1-11 0,0 2-9 16,-4-1-9-16,4 8-8 0,-1-1-3 0,1 1-13 0,1 1-8 16,-1-1-2-16,0 1-5 0,0 2-5 0,2-6-7 15,-2 4-2-15,-2-3-6 0,1-4 0 0,-1 1-6 0,5 0-8 16,-3-1-1-16,-2 1-3 0,4-3-3 15,-5 0 2-15,0-7-2 0,3 6-7 0,-3-6-1 16,3 1-3-16,-2-2-2 0,-4-7-1 0,3 14-3 16,3-9-2-16,-6-5 0 15,0 0 4-15,6 11-2 0,-6-11 11 0,0 0 6 16,0 0 10-16,0 0 0 0,0 0-10 0,0 0-2 16,0 0-6-16,0 0-5 0,0 0-4 0,0 0-2 15,0 0-9-15,-25-33-1 0,16 25 1 0,-5 2-2 16,1-3-3-16,-6 1 2 0,-1 3-3 0,4-2 0 15,-9 0-1-15,2 1-1 0,2 4 2 0,2-3-2 16,-1 5-2-16,1 3-2 0,4-3 0 0,-1 2 2 0,-1 3 2 0,4-1-2 16,0 2 0-16,1 1 0 0,4-3 4 0,-1 3-3 15,3 0 1-15,0 0 5 0,6-7-3 0,-4 18-3 16,1-10 3-16,3-8 2 0,9 20 0 0,1-7 1 16,1-2 0-16,7 0 0 0,2-1 0 0,6 1 0 15,2-1-2-15,-1-3 2 0,0 3-13 0,-2-3-23 16,3-3-24-16,2 3-26 15,-4-4-31-15,4-3-28 0,-5-3-51 0,-6 1-169 16,8-4-389-16,-2-1 173 0</inkml:trace>
  <inkml:trace contextRef="#ctx0" brushRef="#br0" timeOffset="162729.8">28855 1 22 0,'0'0'217'15,"0"0"-25"-15,0 0-20 0,0 0-18 0,0 0-16 16,0 0-18-16,0 0-8 0,0 0-9 0,3 27-10 15,0-15-6-15,-3 3-2 0,-3 3-3 0,3-2-5 16,0 8-4-16,-2 1-6 0,2-1-5 0,2 4-7 16,2-1-7-16,-2 1-3 15,1 1-1-15,6 5-5 0,-2-6-4 0,-1 7-3 16,2-10-1-16,2 3-3 0,-3-1-4 0,1-3 0 16,-2-1 3-16,1 0-9 0,-1 0-16 0,3-3-20 15,-3-1-20-15,-1-3-18 16,1 0-27-16,1-5-34 0,-1 4-46 0,-4-6-143 0,-1-2-331 15,-1-7 147-15</inkml:trace>
  <inkml:trace contextRef="#ctx0" brushRef="#br0" timeOffset="163719.81">28330 122 159 0,'-5'-18'205'0,"5"2"-17"0,0-10-24 16,5 11-19-16,1-1-10 0,0 3-17 0,9-1-13 15,-2 3-8-15,6-6-8 0,2 7-12 16,0-6-7-16,-3 7-6 0,5-4-7 0,3 5-7 16,1 0-2-16,3 3-9 0,-6-3-2 0,1 1-5 0,-5 4-3 15,6-4-4-15,-2 0 0 0,0 2-4 0,-1 2 0 0,0 1-3 16,-5-2 3-16,2 4-4 0,-4-4 0 0,4 3 3 15,-3 1 3-15,-2 0 0 0,2-1 0 0,2 1 5 16,-2-1 1-16,0-3 4 0,-2 4 1 0,-15 0 1 16,21 0-3-16,-10 0-2 0,-11 0-1 0,21 4-2 15,-13-3-3-15,-8-1-4 0,18 1-2 0,-9 0 0 0,-9-1-6 16,17 8 1 0,-7-3-2-16,-1 0-1 0,3 6-2 0,-3-1-2 15,0 3-1-15,-2-1 3 0,4 5-4 0,-2 5 2 16,1-1 1-16,-1 2-1 0,-3-2-3 0,-1 3 3 15,2 5-1-15,-1-5 1 0,0 0 2 0,-3 3 3 16,1-3-4-16,-4-1 1 0,0 4-1 0,2-2 0 16,-1-1-1-16,5-2 4 0,-3 2-5 0,-3 1 2 15,0-8-1-15,3 1 1 0,-1-1 0 0,2 0-2 0,-4-2 4 0,5 3-3 16,-5-4-1-16,1-1 1 0,-1 1 2 0,2 0 1 16,-1-7-2-16,4 2-2 0,-5-9 2 0,6 15 1 15,-3-11-2-15,-3-4 5 0,4 12-2 0,-4-12-1 16,12 8 4-16,-12-8-2 0,14 4-4 0,-14-4 2 15,13 1 1-15,-1-1-3 0,-12 0-1 0,16-2 1 16,-5-1 3-16,2-4-5 0,1 1-2 0,-5-1-4 0,5-1-2 0,0-2-3 16,-2 2-10-16,0-1-5 0,1-5 0 0,-1 3 3 15,-3 0 1-15,-2 1 0 0,4-3 0 0,-5 6 6 16,0 1-3-16,1-1 3 0,-7 7-1 0,9-11 3 16,-3 6-1-16,-6 5 2 0,6-7-1 0,-6 7 1 15,0 0-4-15,5-8 1 0,-5 8 0 0,0 0 2 16,0 0-1-16,0 0 2 15,0 0 3-15,15 15-1 0,-15-15 2 0,4 15 0 16,1-7 5-16,1 0-5 0,1 0 4 0,0 2 1 16,4 1-1-16,4 2 8 0,-2-1-1 15,4-2 5-15,-1-3 2 0,5 4-2 0,4 2 1 0,-5-9-1 0,2 3 1 16,6 2 0-16,-4-5-1 0,2 0-1 0,-1-3-2 16,2 2 1-16,1-3 0 15,3 0 1-15,-4-3 2 0,-1-1 4 0,-1-1 2 0,2 1-4 0,-5-3 0 0,-4-1-4 16,-2 0 1-1,2-2-1-15,-3-1-1 0,-1 1 3 0,-1-1-7 0,-1-4 1 16,-3 2 1-16,0 4-6 0,-5-2 1 0,2 0 1 16,-3 5-2-16,-3 6-3 0,2-15-1 0,-2 15-1 15,-8-14-1-15,1 7 1 0,-5 4 1 0,-1-5 0 0,1 6-1 0,-3 1-2 0,-3 1-3 0,18 0 5 32,-28 1-11-32,14 3 6 0,-2 2-2 0,2-4 2 15,1 6-2-15,4-1 3 0,0-4-1 0,-3 8 1 16,6-3 2-16,-1 3-1 0,1-5-1 0,1 5 6 15,4-2 2-15,1-9 0 0,1 18 1 0,4-7 11 16,7-1 4-16,-2-1 3 0,6 3 5 0,1-2 0 16,8-1-1-16,2 0 0 0,1 0-4 0,2-2 3 15,0-1-2-15,1 1-2 0,8-1-2 0,1-1 1 0,-8-2-3 0,-4 1-2 16,-1-2 0-16,0 2-2 0,-8-4-12 0,-1 2-15 16,-2 2-15-16,1-4-17 0,-8 1-25 0,-9-1-33 15,18 4-28-15,-18-4-46 0,13 2-224 0,-13-2-439 16,0 0 194-16</inkml:trace>
  <inkml:trace contextRef="#ctx0" brushRef="#br0" timeOffset="166059.81">250 2105 67 0,'0'0'199'0,"0"0"-8"0,0 0-10 0,-3-11-6 0,3 11-12 16,0 0-8-16,0 0-3 0,0 0-5 0,0 0-3 15,0 0-9-15,0 0-3 0,0 0-14 0,0 0-14 16,0 0-12-16,-13-1-10 0,13 1-6 0,0 0-10 15,0 0-6-15,0 0-7 0,-17 16-4 0,14-8-3 16,-3 0-6 0,-1 2-1-16,-2 4-5 0,4-3-3 0,-1 4 0 15,2-1-6-15,1-1-2 0,-1 0 0 0,4 0-3 0,0 0-1 16,1 0-4-16,3 3 1 0,-1-3-3 16,6-3 0-16,0 1 0 0,3-1-3 0,0 1 0 0,5-4 0 0,1 0-1 15,1-3 1-15,2-1-2 0,1-6 0 0,5 5-1 16,-2-4 0-16,5-3 0 0,-3 1-5 15,-3-4-1-15,-5 1 0 0,5-4-1 0,-1-1 0 0,-7 4 0 0,-1-5-2 16,0 2 3-16,-3-2-2 0,0 1-3 0,-3-12 2 16,-2 8 4-16,-1-1-2 0,-2 0 2 0,-1-1-4 15,-3 0 1-15,0 1-3 0,-3 2 1 0,-2 1 1 16,-3 1 1-16,-2-3-2 0,1 1 1 0,-5 4-1 16,-2 0-1-16,1 3 0 0,-7-3 0 0,4 3-1 15,-3 3-1-15,-3-2 0 16,0 1-1-16,0 2 3 0,3 4-3 0,-6-1 4 15,4 5 1-15,3-1-3 0,2 4-5 0,-4-3-7 16,6 3-8-16,-2-2-13 0,3 5-7 16,1 0-11-16,1 2-3 0,1-3-8 0,3 4-15 0,0-1-8 15,6 3-18-15,-1 0-8 0,4-3-27 0,0-12-56 16,6 20-118-16,0-12-341 0,7 1 152 0</inkml:trace>
  <inkml:trace contextRef="#ctx0" brushRef="#br0" timeOffset="166359.81">854 2081 59 0,'12'-1'211'0,"-12"1"-23"0,0 0-16 0,0 0-19 16,0 0-13-16,0 0-10 0,4 11 1 0,-4-11-5 15,0 0-8-15,-3 21 2 0,3-11 1 0,0-10-8 16,-1 24-3-16,0-3-1 0,-4 3-16 0,2-2-3 15,-1 4-2-15,-1 3-8 0,4 6-6 0,-5 0 0 0,3 1-7 16,-2 1-3 0,-1 2-5-16,8-2-8 0,-4 0-2 0,1 1-4 15,-1-3-3-15,-1 3-3 0,3-2-4 0,5-6-1 16,-2-3-8-16,-3 10 1 0,-2-13-2 0,7 1 2 16,-2-4-5-16,-3-4-11 0,3 1-29 0,-2 1-1 15,-1-4-14-15,5-1-22 0,-4-3-24 0,-1 2-25 16,0-4-29-16,0-9-20 0,2 13-27 0,-2-13-37 15,0 0-139-15,-6 13-384 0,6-13 170 0</inkml:trace>
  <inkml:trace contextRef="#ctx0" brushRef="#br0" timeOffset="166789.81">626 2123 81 0,'6'-11'193'0,"-2"-3"-18"16,5 1-17-16,-1-1-12 0,4 2-2 0,1 2-14 0,1-1-10 16,-4 2-17-16,8 1-2 0,0-1-2 0,-2 0-15 0,-1 4-5 15,4-3-8-15,-1 0-3 0,0 4-5 0,-1-2-9 16,1 2-10-16,-2 3-2 0,3 1-1 0,-5 0-9 0,2 0-2 15,-5 1-2-15,1 2-4 0,1-2 0 16,0 5-7-16,-1-3 0 0,2 2-1 0,-5 1-4 16,0-1-1-16,0 1 1 0,-2 0-3 0,0 2-1 0,2-1 3 15,-6 1 0-15,3 4-1 0,0-4 2 0,-3 3 0 0,2 0 13 0,-1-2 1 16,-2-1 4-16,-2-8-5 0,1 18 4 0,-1-10-1 16,0-8 5-16,-3 16-1 0,3-16 1 0,-12 13 1 15,6-5-5-15,-1-3-3 0,-1 1 2 0,-2 0-5 16,-5 1-5-16,3 3 2 0,3-7-1 0,-3 2-4 15,-1 1-5-15,-5 0-15 0,5-2-17 0,2-1-14 16,-2-1-15 0,1 1-14-16,12-3-23 0,-17 4-19 0,8-1-20 15,9-3-30-15,-13 1-197 0,13-1-382 0,-13-6 170 0</inkml:trace>
  <inkml:trace contextRef="#ctx0" brushRef="#br0" timeOffset="167459.8">1312 2135 103 0,'4'-7'205'0,"2"1"-20"0,0-1-4 16,3 0-16-16,2 1-8 0,-1-3-13 0,4 2-6 16,3 1-11-16,0-3-12 0,2 1-2 0,1 4-5 0,5-3-6 0,2 0-8 15,0 0-2-15,0 3-11 0,-1-1-1 0,1 3-8 16,3 2-4-16,-3 1-7 0,-2-1-3 0,-2 3-8 16,-5-2-4-16,-4 1-5 0,4 3-1 0,-4 1-9 0,-1 0 0 15,1-1-5-15,-5 1-1 0,4 5-2 16,-3-1-1-16,-2-2 1 0,-2-2-1 0,-2 5 3 15,2-3-4-15,0 3 3 0,-1-3 2 0,-5-8-3 0,6 19-2 0,-5-14 0 16,-1-5-2-16,5 16-2 0,-4-7-2 0,1-2 1 16,-2-7 1-16,0 17-2 0,0-17-1 0,1 12-2 15,-1-12-1-15,0 13-2 0,0-13-16 0,-3 13-14 0,3-13-23 16,0 0-11-16,-1 13-22 0,1-13-26 0,-6 6-20 16,6-6-27-16,0 0-32 0,-17 0-214 0,17 0-428 15,0 0 189 1</inkml:trace>
  <inkml:trace contextRef="#ctx0" brushRef="#br0" timeOffset="167119.8">1397 1565 205 0,'6'-7'203'16,"-6"7"-24"-16,0 0-17 0,0 0-17 0,0 0-13 15,0 0-11-15,0 0-1 16,0 0-8-16,6 29 0 0,-6-17-11 0,1 1-1 15,4 2-2-15,-5 3-10 0,6 2 0 0,-5-2-10 16,5 6-3-16,-3-1-2 0,3 2 4 0,2 0-7 16,-1 1-4-16,-1-2-4 0,2 2-7 0,0 0-5 15,3 8 0-15,-2-7-10 0,-5-3 0 0,5 1-5 16,2 12-3-16,-1-12-5 0,-2 1 1 0,-1-1 1 16,-1-1-3-16,0 1-4 0,1-1-1 0,-2-6-7 0,-4-1-14 0,1 0-11 15,-1-1-9-15,-1 0-16 0,0-3-19 0,0 2-28 16,-3-1-16-16,-1-1-8 0,-2-4-23 0,2-1-40 15,-5 1-202-15,0-3-401 0,9-6 179 0</inkml:trace>
  <inkml:trace contextRef="#ctx0" brushRef="#br0" timeOffset="167649.81">1767 1819 115 0,'0'0'220'0,"9"-11"-21"15,-8 3-18-15,-1 8-21 0,6-7-13 0,-6 7-20 16,6-7-21-16,-6 7-15 0,0 0-16 0,0 0-19 0,17-3-23 15,-17 3-26-15,10 10-14 0,-10-10-25 0,13 11-19 16,-1-2-25-16,-6-1-53 0,2 1-75 0,-1-2-221 0,1 1 98 31</inkml:trace>
  <inkml:trace contextRef="#ctx0" brushRef="#br0" timeOffset="169229.8">2099 2003 34 0,'0'0'208'0,"8"7"-17"15,-8-7-7-15,7 10-10 0,-1-3-11 0,0-2-5 16,-6-5-15-16,6 17-11 0,-4-11-7 0,2 2-7 16,-1 2-6-16,2-3-2 0,1 7-8 0,0-3-10 0,-2 2-8 15,-1-2-4-15,0 2-14 0,3 2-4 0,-3-2-7 16,-3-2-7-16,3-3-1 0,1 0-3 0,-1 3-7 0,-3-11 1 16,5 16-7-16,-4-7 0 0,-1-9-3 15,5 11-3-15,-5-11-3 16,6 10 0-16,-6-10-7 0,1 11 5 0,-1-11-5 0,0 0 6 0,0 0-2 0,0 0 0 15,0 0 0-15,0 0-2 0,0 0 0 0,0 0-6 0,0 0 0 16,0 0-4-16,0 0 1 0,0 0 0 0,6-37-9 16,-4 24-6-16,4-3-8 0,0-1-1 0,-3 0 2 0,6-8 0 15,-6 3-3-15,3 6 2 0,1-1-3 0,0-1 3 16,-1 3 3-16,0 1-1 0,2 0-2 0,-1 3 4 16,-1 0 2-16,0 1 1 0,0 4 0 0,0-1 2 15,-6 7-5-15,8-8 3 16,-8 8-3-16,9-10 3 0,-9 10-1 15,10-5 4-15,-10 5-2 0,0 0-1 0,16 0 5 0,-16 0-3 16,12 5 2-16,-12-5 2 0,11 11 5 0,-5-5 0 16,-2 2 3-16,2 2 0 0,0-3 1 0,-1 2 2 15,1 0-5-15,1 2 5 0,-4 4-4 0,2-2-2 16,2 1 2-16,-3-5 1 0,4 2 3 0,-7 0-2 16,5 1-5-16,-4-1 3 0,2-3-1 0,-4-8 2 0,3 18-3 0,-3-18 2 15,5 12-2-15,-5-12 1 0,6 11 1 0,-6-11 1 16,3 8-3-16,-3-8 2 0,0 0-4 0,3 10-1 15,-3-10 7-15,0 0-3 0,0 0 4 0,0 0 5 16,0 0-7-16,0 0-3 0,0 0-3 0,0 0-7 16,0 0-8-16,0 0-5 0,0 0-7 0,9-35-6 15,-5 26 10-15,-1-6-4 16,2 2-1-16,-1-1 0 0,4-1 1 0,-6 2 3 16,6-2 5-16,-2 1-2 0,0 0 3 0,0 0-2 15,1 2 4-15,-1 3-6 0,0-2 12 0,-1 4 1 16,-5 7 4-16,7-13-2 0,-7 13-1 0,6-7 5 15,-6 7-5-15,0 0 2 0,8-7 5 0,-8 7-5 16,0 0 5-16,0 0-8 0,16 16 11 0,-12-8 7 16,-1 2 1-16,3 3 6 0,-1-1-1 0,1 3 0 0,1 4 2 0,2 3 5 15,0-2-6-15,0 3 3 0,3-4 0 0,-4 0-3 16,-1-7 0-16,3 4-2 0,-1-2 1 0,0-1-2 0,2 1 3 16,-2 0-4-16,3-5 0 0,0 0-1 15,0 0-2-15,-4-3 0 0,1-1 3 0,2-1-2 16,-4 1-1-16,-7-5 3 0,20 4-6 0,-11-6 5 0,-9 2-3 15,18-6 1 1,-11-1-2-16,3 2 0 0,-2-2-4 0,-1-6 1 16,1 6-2-16,2-7-3 0,-2 0-2 0,-1 2-2 15,1 0-3-15,-1-4 3 0,1 7-1 0,-2-4 0 0,4-2 1 16,-7 7 2-16,3 3 0 0,-6 5 3 0,7-14-3 16,-7 14-1-16,6-8-2 0,-6 8 1 15,5-8-8-15,-5 8 5 0,0 0-1 0,0 0 0 0,0 0 6 16,0 0-3-16,0 0 1 0,0 0-3 0,15 22 2 0,-9-15-3 15,-2-1 3-15,-4-6 7 0,8 18 0 0,-1-10-4 0,2 2 2 16,-3-4 7-16,6 2-1 0,1 3 1 0,-1-3 1 16,2 1 2-16,-1-2 1 0,4 0-3 0,0-3-2 15,9 2 2-15,-5-3 2 0,4-3 2 0,-6 0-7 16,-1 0 2-16,8 0-1 0,-7 0 2 0,0-3-1 16,-4 0 2-16,3-1-2 0,-3 1 0 0,-3 0-2 0,0-8 3 0,0 2-4 15,-5-3-6-15,-1 4-10 0,-3-5 1 0,-3 0-1 16,-3-3-2-16,0 4-3 0,-4 1-1 0,-1-3 5 15,-3 3-1-15,-1 2 2 0,0 1-3 0,-8 0 2 16,2 2-4-16,0 2 7 0,-8 1 5 0,5 3-2 16,0 0 6-16,1 2 0 0,1 2 3 0,0 0-3 15,2 0 3 1,-1 6 0-16,3-2 0 0,-1 4-2 0,6 0 1 0,-1 0 0 16,4 4-5-16,-1 0 4 0,2 0 6 0,2 0-5 15,1-1-1-15,0 1 3 0,6 0 2 0,-2-1-1 16,4 1 1-16,1-5-1 0,3 2 3 0,0-3-3 15,3-2 0-15,1-2 2 0,2-3 1 0,1 1-4 16,-1-3-1-16,3-1 1 0,8-3-1 0,-9 1 2 16,6-5 2-16,-7 0-3 0,2-1-2 0,4-7 0 0,2 1 2 0,-1-2-1 15,-2 0 3-15,2-3-5 0,-2 2 6 0,0 3-4 16,-1-3 1-16,0 4-2 0,-8 2 0 0,6 2 1 16,-6-1-1-16,-3 5-5 0,0 1 1 0,2-2-2 15,-11 6 1-15,13-4 1 0,-13 4-4 0,13 6 3 16,-7 2-4-16,-6-8 7 15,9 15-4-15,-4-6 7 0,-2 2 0 0,3 6-7 16,0-6 4-16,0 2 2 0,1 0-1 0,-2 3 3 16,4 0 0-16,-3-5 0 0,1 4 1 0,5-4-1 15,-5-1 3-15,5 3 0 0,0-5 4 0,2 1 2 16,1-2 5-16,-1-1 2 0,3-2 0 0,-4 1 3 16,4-5 0-16,1 0-6 0,-3-4 2 0,4 3-1 15,-1-5 3-15,-2 0-1 0,8-2-6 0,-2-4-3 0,-1 0 5 16,3-7-3-16,-1 1 0 0,0-1-5 0,0-12 2 0,-4 8-5 15,7-7 5-15,-7-1-5 0,0 0-8 0,-2-1-7 16,-4 6-9-16,4-8-8 0,-9 6-1 0,3-8 1 0,-2 9 6 16,-8-1-2-16,2 2 2 0,-3 0 3 15,0 1 1-15,-3 1 4 0,2 3-4 0,-5 3 6 16,0 1 2-16,-2 0 0 0,1 4-6 0,-2-1 7 0,-1 2-1 16,1 2 1-16,-2 5 1 0,2-1-3 0,-3 0 3 0,12 6 2 15,-26 0-2-15,11 3 2 0,1 2 0 0,-4 3-2 0,3 3 3 16,-1 1 0-16,1 4 2 0,-1 6 0 0,-1 1 5 15,-4 8 3-15,8-5-4 0,1 9 7 16,-4 6 7-16,4-2-3 0,1 6 3 0,4-2 0 0,1-1 0 16,3 4-3-16,6 1 4 0,0-2-1 0,3-6-6 15,3 0 3-15,3-3-2 16,-2-10 1-16,9 7 1 0,1-2-4 16,-2-7 3-16,1-3-3 0,1 0 0 0,2-3-4 0,-1 2-15 15,-2-7-16-15,-2-1-26 0,-4-4-20 0,2 3-36 16,-2-8-36-16,-5 1-228 0,-8-4-405 0,15 2 180 15</inkml:trace>
  <inkml:trace contextRef="#ctx0" brushRef="#br0" timeOffset="169859.81">4946 1702 142 0,'0'0'256'0,"0"0"-26"0,0 0-14 0,0 0-11 15,0 0-12-15,-26 18-13 0,9-5-5 0,1 3-15 16,-4 1-14-16,-2 4-10 0,3 0-10 0,-8 6-10 16,9-6-7-16,-1 10-9 0,2 1-6 0,7-3-12 0,-4 5-3 0,5 5-9 15,3-4-6-15,2 3-9 0,4 1 0 0,3-1-4 16,-2 3-5-16,8-5-5 0,-3 4-2 0,8-5-2 16,5 5-3-16,0-5-14 0,4 3-10 0,1-6-11 15,1 3-31-15,5-2-34 0,1-2-33 16,2 0-47-16,-5-5-54 15,2-2-255-15,3-2-490 0,1-8 216 0</inkml:trace>
  <inkml:trace contextRef="#ctx0" brushRef="#br0" timeOffset="171749.81">5522 1726 129 0,'3'-17'144'15,"-3"17"-4"-15,0 0-2 0,0-13-7 0,0 13-3 16,3-11-6-16,-3 11-1 0,0 0-6 0,0 0-5 16,0-13-6-16,0 13-12 15,0 0-9-15,0 0-7 0,0 0-12 0,0 0-10 16,0 0-9-16,0 0-1 0,0 0-9 0,0 0 0 15,0 0-8-15,-19 24 4 0,13-11-7 0,-2 5 3 16,2 6-7-16,0-7 2 0,-1 8 3 0,1-3-1 16,3 3 0-16,0 3-7 0,3-1 8 0,0 1-2 15,-3-1 4-15,3-2-3 0,3 2-1 0,0-1-4 16,0 1-3-16,-2 1 3 0,4-2-4 0,-1-2 0 0,-1 1-2 0,0-6-4 16,0-1 5-16,-1-1-2 0,1 4-1 0,0-3 1 15,0-1-8-15,0-5-1 0,-3 5-17 0,0 0-14 16,3-4-7-16,-3 2-8 0,0-1-14 0,-3-1-20 0,3-2-15 15,0-11-12-15,0 19-23 0,-3-9-183 0,3-10-335 16,-9 16 147-16</inkml:trace>
  <inkml:trace contextRef="#ctx0" brushRef="#br0" timeOffset="172819.81">5072 2297 23 0,'0'0'210'0,"-6"-14"-10"15,0 6-8-15,6 8-20 0,-5-16-15 0,5 16-17 16,-3-16-10-16,3 6-15 0,0 10-11 0,0-16-8 16,0 16-10-16,6-18-8 0,-1 4-8 0,1-1-8 15,0 3-8-15,-2 1-6 0,2-3-6 0,3 3-2 16,2-3-5-16,0 0-7 0,0 1-4 0,8-6-6 0,1 4-3 0,-4-1 0 15,6 1-4-15,-2-3-3 0,-1 1-2 16,4 1-9-16,-4-2 3 0,2 1 3 0,-2 3-3 0,-1-4 5 16,-3 6-5-16,0 0 1 0,1-1 4 0,-4 2-13 15,-1 1 8-15,-1 0 0 0,-1 1 0 0,2 1 5 16,-5 1 1-16,-2 0 2 0,5 1-5 0,0-1 0 16,-3 0 0-16,-6 7-2 15,13-10 1-15,-7 5-1 0,-6 5 1 0,8-9 0 16,-8 9-1-16,9-7 1 0,-9 7-2 0,10-7 3 15,-10 7-3-15,0 0-2 0,17-3-2 0,-17 3 3 16,0 0-3-16,16 2 4 0,-16-2-3 0,9 5 0 16,-9-5-5-16,7 10 4 0,-1-4-1 0,-3 5 5 15,2-1 0-15,1 5-1 0,0-1 2 0,0 4 1 16,1 3 2-16,-7-3 0 0,6 6 4 0,-6 0-1 0,6 0 2 0,-6 1-2 16,2-4 0-16,1 3 3 0,-3 0 0 0,2 1 2 15,-2-1 3-15,0 1-3 0,0-4 1 0,0 4 0 16,0-9 1-16,3 2-3 0,0 0 1 0,-3-2 1 15,0 0-5-15,3-3-2 0,0 5 3 0,5-4-3 16,-8-4 5-16,6 0-3 0,-6-1-1 0,3 2 0 16,1-2-1-16,-4-9 1 15,6 13 0-15,-3-6 0 0,-3-7 2 0,9 7-3 16,-1-1 1-16,-8-6 1 0,6 5 0 0,-6-5 0 16,16 0 1-16,-16 0-2 0,0 0 0 0,24-7-1 0,-15 3-4 15,1 1 2-15,-1-4 1 0,0 0-2 16,2-3-1-16,-2 1-1 0,1-4-2 0,-1 0-7 15,1 0-6-15,4 1 1 0,-8-1 1 0,3-2 0 0,1 4 1 16,-1-5-1-16,-1 5 2 0,2 1 1 0,-1-4 0 0,-3 3 3 16,-2 5-1-16,2-1 4 0,0 0-10 0,-6 7 7 0,8-12-1 15,-8 12 2-15,9-10 3 0,-9 10-5 0,3-6 2 16,-3 6-4-16,0 0 4 0,0 0-1 16,13-1 0-16,-13 1-1 0,0 0 5 0,12 11-2 0,-4-4 0 15,-3-1 2-15,3 5-1 0,-2-3-1 0,0 0 4 16,1 4-2-1,2-1 5-15,2-1 5 0,-2 1 6 0,1 0 3 16,2-1-3-16,-2 0 1 0,4-3-1 0,-2 2-1 0,-2-1 0 16,4-3 0-16,-5 1 1 0,7-1 1 0,-6-3-2 15,5 3 1-15,-1-4 2 0,2-1-3 0,-2 0 2 16,1 0-3-16,1-1-2 0,0-4-2 0,-2 1 0 16,-1 1 1-16,-1-3-2 0,2-1 0 0,-1 1 0 15,-1-5 3-15,1 2-3 0,-4-2-3 0,5 1 1 0,-4-4 0 0,-1 2-2 16,2 0 1-16,-5-2-4 0,-1 2 0 0,0 2-1 15,-5 1-2-15,0 9-5 0,6-18 3 0,-6 18-7 16,0-14 6-16,0 14-9 0,-6-14 1 0,6 14 1 16,-10-3 2-16,10 3-1 0,-17 0 1 0,17 0 0 15,-22 3 0-15,8 4 3 0,-1-3 1 0,2 3-3 0,0-1 3 16,1 4-2-16,1-2 1 0,2 5-1 0,-1-3 0 0,1 2 3 16,4-1 3-16,-1 2 0 0,3-2 1 0,3 2-1 15,0-13 3-15,3 25 1 0,3-14 4 0,0 3 12 16,8-3 11-16,2-1-1 0,7 3 2 0,-1-4-3 15,5 0 1-15,3-3-1 0,-2 1-3 0,2-2-2 16,-2 2-1-16,5-1-1 0,-5-2-3 0,-1-1-5 0,-8 1 0 16,1-2-11-1,-1 2-17-15,-5-3-14 0,-2 3-23 0,1-4-14 16,-3 0-21-16,-10 0-18 0,15 3-22 0,-15-3-6 16,11 3-34-16,-11-3-157 0,0 0-351 0,0 0 156 15</inkml:trace>
  <inkml:trace contextRef="#ctx0" brushRef="#br0" timeOffset="173819.81">7140 1837 32 0,'0'0'193'0,"0"0"-19"0,0 0-14 16,6-5-20-16,-6 5-15 0,0 0-10 0,0 0-14 0,0 0-8 16,0 0-16-16,0 0-1 0,0 0-2 0,3 34-5 15,-3-19-2-15,3 2 3 0,0 3-4 0,-3-1-6 0,5 5-1 0,-2-6-6 16,0 5-1-16,0 3-1 0,-3 0-2 0,6 1-1 15,-2-3-5-15,-1 0-5 0,0 1-6 0,3-4-1 16,-3 1-3-16,0-6-1 0,-2 1-3 0,2-3-3 16,-3 1-10-16,0-5 9 0,0 0-5 0,6-1 3 15,-6-9 2-15,0 15-8 0,3-8 3 0,-3-7-2 16,0 0-3-16,0 15 4 0,0-15-3 0,0 0 1 0,0 0 1 0,5 10 0 16,-5-10-1-16,0 0-3 0,0 0 4 0,0 0-3 15,0 0-2-15,0 0-5 0,0 0-3 0,25-21-3 16,-19 14-4-16,2-4-4 0,4 3-3 0,-2-5 0 15,-1 2 0-15,4 0-1 0,-1 1 3 0,5 0-1 16,-4-1 0-16,1 1 5 0,-1 4-1 0,-1-4-1 16,1 3-1-16,1 0 4 15,-2 2 1-15,1-2 4 0,1 2-4 0,0 0 2 16,-3 4 0-16,-1 0-4 0,-10 1 2 0,20-1 3 16,-20 1-2-16,19 0 0 0,-19 0 1 0,16 2 1 15,-7-1-3-15,-9-1 0 0,14 7 1 0,-5-3 2 16,-9-4-3-16,10 11 2 0,-7-5 2 0,-3-6 3 15,9 11-1-15,-7-4-3 0,-2-7 1 0,-2 16 7 16,2-16-2-16,-6 17 5 0,0-10 3 0,-4 6-2 0,-2-4 3 0,-2-4-3 16,1 5 1-16,0-3 2 0,-5-1-3 0,1 1 1 15,1-2-2-15,-1-1 4 0,4 1-5 0,1 1 0 16,12-6 2-16,-16 2 1 0,5-1-3 0,11-1 2 16,-9 1 4-16,9-1 0 0,-13 1 0 0,13-1-3 0,0 0 2 15,0 0-2 1,-11 4-2-16,11-4-2 0,0 0-3 0,0 0 1 15,0 0 1-15,0 0 1 0,0 0-6 0,0 0 0 0,0 0 3 16,33-9 1-16,-16 5-3 0,-4 2 0 16,4 0 1-16,2-1 1 0,0 1-1 0,10-1-1 15,-4-3 0-15,2 1-1 0,3-1 3 0,-2 2-3 0,14-3 1 16,-15 0 2-16,11 0-5 0,-6 3 4 16,5-6-1-16,-6 3 3 0,-1 0-2 0,9-6 0 15,-8 8-3-15,-1-5 2 0,0 2-1 0,-5-2-6 0,-2 1 4 0,-4 2 1 0,-3-3 2 16,-2-1 0-16,2 0-4 0,-2 1 1 0,-2 2-3 15,-5-5 5-15,-1 5-3 0,-6-2 0 16,0 10-5-16,6-14 2 0,-6 14-4 0,0-14-1 0,0 14 0 16,-9-12-2-16,-1 7 1 0,1 1 1 0,-5 1-3 15,14 3 6-15,-30-4-1 0,14 4 2 0,-2 0 0 16,3 1-1-16,-3 4-1 16,2-2 3-16,2 4-6 0,-2-1 7 0,3 5 1 15,-2-2-6-15,4 2 6 0,-2-1 2 0,1 1-1 16,4 4 6-16,-1-3-2 0,2 0-1 0,1 1 0 15,3 0 1-15,3-5 11 0,-3 3 3 0,3-11-1 16,6 21 12-16,-3-14-1 0,2 2 0 0,0 1 3 16,7-2-1-16,-1 2-3 0,2-3 4 0,1-2-2 15,4 2-2-15,0-3-4 0,1 2 1 0,-3-6-5 0,5 5-1 0,3-4-2 16,-5-1-14-16,1 0-18 0,5 1-19 0,1-1-27 16,-7-1-26-16,-1 0-28 0,1-4-43 0,-2 3-207 15,0-6-398-15,3 0 177 0</inkml:trace>
  <inkml:trace contextRef="#ctx0" brushRef="#br0" timeOffset="174259.81">8556 1982 109 0,'-20'0'187'0,"20"0"-10"0,-13 4-18 16,1-1-14-16,12-3-16 0,-17 8-11 0,7-3-13 16,1-2-11-16,3 4-8 0,-1 1-13 0,1-1-5 15,6-7-7-15,-8 11-4 0,2-4-4 0,6-7-6 16,-7 14-1-16,4-7-9 0,3-7 2 0,-2 14-5 16,2-14-3-16,2 13-4 0,1-2-5 0,-3-11 0 15,7 14 0-15,1-4-5 0,-2-5 2 0,6 5-8 0,-5 1 2 0,6-5-1 16,-1 1-2-16,2 3 4 0,-4-3-5 0,-1 0 8 15,0-2 0-15,5 1 4 0,-5 1 0 0,-2-1 1 16,-1-1 3-16,1 3-9 0,-1-3 0 0,-6-5 0 0,11 11 0 16,-8-7-5-16,-3-4 6 0,9 11-2 15,-9-11 0-15,3 11 4 0,-3-11 6 0,0 0 7 16,-6 16-2-16,6-16-5 16,-6 9 1-16,-5-3-4 0,5 0 1 0,-4-1-3 15,-2 0 1-15,2 1-7 0,10-6-10 0,-20 4-15 16,8-4-6-16,2 5-19 0,10-5-9 0,-20 0-18 0,7 0-7 15,13 0-12-15,-19-5-9 0,13 3-12 0,6 2-19 16,-8-11-29-16,8 11-144 0,-6-18-319 0,9 2 140 16</inkml:trace>
  <inkml:trace contextRef="#ctx0" brushRef="#br0" timeOffset="174779.8">8697 2212 143 0,'0'0'164'15,"0"0"-15"-15,0 0-11 0,0 0-12 0,0 0-10 16,0 0-10-16,30 15-11 0,-21-14-5 0,-9-1-11 15,18 5-7-15,-5-1-9 0,-1-3-9 0,2 2-7 16,1-1-17-16,0 1-12 0,1-1-16 0,-1-2-16 16,1 0-11-16,1-2-21 0,2 0-20 0,0 1-41 15,-4-3-99-15,0 2-223 0,3-5 98 0</inkml:trace>
  <inkml:trace contextRef="#ctx0" brushRef="#br0" timeOffset="174579.8">8767 1861 47 0,'3'20'177'0,"-3"-20"-9"0,-3 13-6 0,3-13-12 0,-1 19-4 15,1-6-12-15,0 4-2 0,-3-4-9 0,3 5-9 16,4 5 6-16,-2-7-6 0,-1 2-18 0,2 5 1 16,0-1-13-16,0 0-6 0,0 3-4 0,3-8-9 15,-1 1-9-15,1-1-1 0,1 5-5 0,-4-6-3 16,3-1-5-16,-6 3-2 15,8-5-7-15,-4 0 0 0,-1 1-4 0,-2-3-3 16,-1-1-3-16,3 0-1 0,2-1-2 0,-5-9 1 16,1 16-3-16,-1-16-8 0,2 15-15 0,-1-9-12 15,-1-6-10-15,0 0-13 0,0 13-6 0,0-13-9 16,0 0-8-16,0 0-4 0,0 12-9 0,0-12-9 16,0 0-26-16,0 0-11 0,0 0-50 0,0 0-115 15,0 0-311-15,0 0 138 0</inkml:trace>
  <inkml:trace contextRef="#ctx0" brushRef="#br0" timeOffset="175159.81">9186 1672 127 0,'5'11'200'0,"1"1"3"0,-2 2-1 16,8 10-11-16,5-1 1 0,-1 0-12 0,9 6 0 16,1 3-10-16,2 3-13 0,0-2-11 15,2 3-13-15,-1 1-12 0,-1-2-11 0,-1 1-10 0,-2 3-11 0,-1-5-6 16,-8 1-10-16,-4 2-6 0,0-1-10 0,-4-1 2 15,-8-7-8-15,-3 1-13 0,-3 5-19 0,-12 1-22 0,-1-2-33 16,-13 0-37-16,2-2-32 0,-4 0-42 0,-2-8-44 16,0-1-209-16,-1-3-431 0,9-6 191 0</inkml:trace>
  <inkml:trace contextRef="#ctx0" brushRef="#br0" timeOffset="176619.81">10644 1966 42 0,'0'0'187'0,"0"0"-17"0,0 0-15 15,0 0-15-15,0 0-12 0,-24-11-11 0,24 11-2 16,-15-1-12-16,15 1-6 0,-21 2-5 0,21-2-2 15,-25 4-4-15,13-3-6 0,-3 3-7 0,4-3-3 16,-4 1-11-16,6 1 1 0,9-3-4 0,-19 3-11 16,12-2-2-16,-4 3-4 0,11-4-4 0,-13 7-5 15,7-1 1-15,6-6-6 0,-12 8 0 0,7-3-8 0,-1 2 7 16,6-7-5-16,-7 12-3 0,4-4-3 0,3-8-2 0,-2 15-1 16,2-15 1-16,0 0-3 0,5 16 1 0,-2-9-8 15,-3-7 6-15,7 11 2 0,-1-1 1 0,2-7-7 16,2 5 4-16,2 2-5 0,-4-5 2 0,5 1 0 15,-3-1 0-15,5 0 1 0,-1-2-1 0,-1 3-1 0,1-1-2 16,1 2 4 0,-2-3-3-16,2 2 1 0,-5-4 0 0,1 2 0 15,2 1-7-15,2 1 3 0,-6-3-1 0,4 2 3 16,-4 1-4-16,2-2 0 0,-4 3 3 0,-7-7 0 0,12 7-3 16,-12-7 3-16,9 6-2 0,-3-2 0 15,-6-4 0-15,8 7-1 0,-8-7 4 0,4 8-2 16,-4-8 5-16,0 0-3 0,0 0 8 0,0 0 2 0,-1 13 9 15,1-13 0-15,-17 8 0 0,8-3 1 0,-3-4 2 0,0 3 1 16,-1-1-3-16,-3-2-1 0,-4 3 2 0,2-1-3 0,2 1 2 16,-4-2-6-16,3 0-1 0,-1 0 1 0,1-2 1 15,2 0-3-15,-3 0-1 0,5-4-3 16,13 4 3-16,-19 2-2 0,19-2 3 0,-15-2-6 0,15 2-3 16,-14 0-14-16,14 0-18 0,0 0-17 0,0 0-26 15,0 0-15 1,-13 4-12-16,13-4-20 0,0 0-23 0,0 0-37 15,0 0-157-15,0 0-363 0,51-6 161 0</inkml:trace>
  <inkml:trace contextRef="#ctx0" brushRef="#br0" timeOffset="176989.81">10972 2312 74 0,'0'0'158'0,"7"7"-14"16,-7-7-4-16,9 7-12 0,-2-5-13 0,-7-2-6 16,14 11-7-16,-7-5-6 0,2-2-5 0,0 1-7 15,2-1-10-15,-11-4 1 0,18 5-4 0,-6 0-5 0,-2-5-4 0,2 1-1 16,1 0 0-16,-1-1-13 0,-12 0 0 0,27-2-7 16,-12-1 3-16,-2 1 0 0,-2-3-6 0,-2 3-7 15,7-4 5-15,-8 2 1 0,2-4 1 0,-1 2-3 16,0 1-1-16,-2-1-6 0,1-3 4 0,-4 1 5 15,1 0-4-15,-1 0 0 0,-4 8-2 0,0-23 0 16,0 12-6-16,-4-4-3 16,-2 0-2-16,-3 6 0 0,-1-4-3 0,-4 0 3 15,-2 1-4-15,-2-5-1 0,-6 8-4 0,-1 0-3 16,-1 2 2-16,8 5 0 0,-7-6-4 0,1 8-1 16,8-2 1-16,-2 1-1 0,1 2-7 0,5 1-15 15,1 2-12-15,2 0-21 0,0 5-13 16,1-2-12-16,2 1-18 0,6-8-28 0,-7 16-34 15,5-8-183-15,2-8-364 0,6 14 162 0</inkml:trace>
  <inkml:trace contextRef="#ctx0" brushRef="#br0" timeOffset="177869.81">11419 2356 81 0,'0'0'206'0,"13"0"-23"0,-13 0-17 0,0 0-16 16,21-6-10-16,-13 2-14 0,1 1-8 0,3-1-7 15,1-1-7-15,5-1-11 0,-3 3-7 0,3-5-6 0,1 3-4 16,-2-4-7-16,3-1-7 0,4 0-4 0,-6 2-2 16,3-3-7-16,0-2-2 0,1 0-2 0,1-1-6 0,-1 2-3 15,-7-1-5-15,7-2-2 0,-4-2-3 0,5 4-2 0,-4-6-5 16,-1 0 1-16,1 1-8 0,4-4-1 15,-7 1-13-15,-1-2-3 0,1 1-1 0,-1 1 0 16,-1-3-3-16,-1 0-15 0,-1 1 3 0,-3-1 12 0,2 0-2 16,-6-1 5-16,-3 2 1 0,2 4 1 0,-1 2-3 15,-1-3 1 1,1-2 1-16,-6 4-1 0,3 1 2 0,-2 1 4 0,-1-1 5 16,-1 1-3-16,-1-1-1 0,-2 3 1 0,1 3-2 15,-1-3-2-15,-1 4 0 0,-1 3 0 0,-1-3-6 16,1 3 4-16,-5 2 3 0,1-1-4 0,-3-1 3 15,1 7 1-15,3-3-2 0,12 3-3 0,-23-2 3 16,11 4 0-16,-1 1 0 0,-2 1 0 0,2-1 3 16,-1 5-1-16,-2 1-2 0,2 3 8 0,-1-1-7 0,4 2 12 0,-1 0-4 15,-2 7-1-15,1 0-1 0,2 0 6 0,1 4-1 16,1 1-3-16,-1-2 4 0,1 3 1 0,3 2-5 16,-3 6 3-16,0 2 2 0,4-9-2 0,2 12 0 15,2-12-1-15,-1 1-2 0,2 8 1 0,3 0 0 16,2-12-3-16,2 5 3 0,1-2-1 0,2-3 2 0,4-1-1 0,0 0 2 15,4-3-3-15,0 0 0 0,5-5 2 0,-4-1-5 16,5 0 4-16,1-2 0 0,4-4-1 0,0-3 0 16,-3 2 2-16,1-4-5 0,2 0 0 0,-3-3 0 15,-1-2 4-15,-6 1 0 0,5-3-2 0,-4 0-1 16,-4 2 0-16,4-5 5 0,-6-1-1 0,3-1 0 16,-2 2 3-16,-2-6-1 0,1 2 3 0,-1 2-9 15,0-5 3-15,-2 3 4 16,1 1-5-16,-2-3 5 0,-1 6-1 0,-3 0-1 15,2-2 0-15,-2 3-1 0,-6 6 1 0,9-13-3 16,-9 13 0-16,8-5-5 0,-8 5 3 0,8-7-8 16,-8 7 5-16,0 0-3 0,0 0 3 0,0 0-2 15,0 0 1-15,16 11-3 0,-16-11 1 0,8 12 2 0,-4-5-1 16,1 3-1-16,-1-3 0 0,2 2 0 16,0 2 1-16,0-1 3 0,2 0-3 0,2 2 3 0,0-2 0 0,2 1 0 15,0-1-2-15,2 1 3 0,-1-3 3 0,2 0 9 0,3-3 5 16,7-1-3-16,-8-1 7 0,2 1 2 15,6-4 10-15,-4 0 3 0,-1-1 6 0,-1-3-3 16,-1-2 9-16,-2 3 1 0,1-5 2 0,-2-1 2 0,0-3-1 16,0 2-3-16,-3-3-6 0,-2 1-1 0,0-1-5 15,2-2-6 1,-4 2 2-16,-1-1-5 0,2-3-5 0,-4 5-4 16,-2 1-1-16,-2 2-3 0,-1 9-6 0,5-21-14 0,-2 13-5 15,-3 8-16-15,0-13-17 0,0 13-26 0,0-13-24 16,0 13-35-16,0 0-22 0,0 0-13 0,0 0-22 15,0 0-13-15,0 0-221 0,0 0-450 0,0-11 200 16</inkml:trace>
  <inkml:trace contextRef="#ctx0" brushRef="#br0" timeOffset="178569.8">12988 2248 93 0,'10'-11'191'0,"-10"11"-18"15,15-7-18-15,-15 7-8 0,15-3-13 0,-4 0-12 16,-11 3-8-16,25-2-4 0,-7 2-6 0,1-3-6 15,8 4-3-15,-1-2-5 0,-1-3-7 0,2 8 0 16,-2-4-6-16,2 0-1 0,0 1 0 0,0-1-7 16,-2-1-5-16,0 1-4 0,-1 0 0 0,-3 3-12 0,3-2 5 0,-3 0 1 15,-2-1-4-15,1 3 0 0,-3-3-7 0,1 1-2 16,-1-1-4-16,-2 5-2 0,-3-1-9 0,1-2-1 16,-1 0-2-16,-3 1-3 0,-9-3-2 0,18 9-3 15,-12-7-2-15,1 5 0 0,-7-7-1 0,11 8 2 16,-2-3-5-16,-9-5-1 0,9 8-3 0,-9-8 2 15,7 12-2-15,-2-6 5 16,-5-6-7-16,5 7 0 0,-5-7 4 0,8 11 0 16,-5-5-3-16,-3-6 2 0,4 9-14 0,-4-9-14 15,2 9-13-15,-2-9-14 0,0 0-10 0,0 0-12 16,3 11-14-16,-3-11-20 0,0 0-10 0,0 0-19 16,0 0-17-16,0 0-48 0,0 0-119 0,0 0-344 15,0 0 153-15</inkml:trace>
  <inkml:trace contextRef="#ctx0" brushRef="#br0" timeOffset="178189.81">13088 1795 109 0,'0'0'220'0,"0"0"-15"0,0 0-23 16,3-9-20-16,-3 9-17 0,0 0-16 0,0 0-16 15,0 0-9-15,0 0-10 0,0 0-6 0,9 29-1 16,-5-16-4-16,-2-2-11 0,2 3 3 0,1 1 4 16,7 5-5-16,-2 4-3 0,1-2-3 0,-1 0 2 15,2 0-6 1,-3 0-6-16,3 2-6 0,-3 3-5 0,3-4-5 0,-3 1-4 15,3 1-2-15,-5-2-5 0,3-2-2 0,-4 3 0 16,-1-7-4-16,1-1-1 0,-3 1-7 0,0 1-19 16,-2-4-21-16,2 3-18 0,-3-4-13 0,2 1-19 15,-7 1-24-15,5-5-18 0,-3 0-24 0,2 1-55 16,-8-5-137-16,9-6-358 0,-9 11 158 0</inkml:trace>
  <inkml:trace contextRef="#ctx0" brushRef="#br0" timeOffset="178789.81">13556 1924 242 0,'0'0'220'0,"-6"-11"-16"0,6 11-23 16,-6-8-22-16,6 8-18 0,0 0-25 0,-6-7-20 0,6 7-12 15,0 0-13-15,0 0-20 0,0 0-11 0,0 0-13 16,0 0-24-16,2 28-19 0,-2-28-28 16,12 22-19-16,-2-9-44 0,-1 1-128 0,3 1-253 0,1-2 112 15</inkml:trace>
  <inkml:trace contextRef="#ctx0" brushRef="#br0" timeOffset="179189.8">14036 2293 224 0,'0'0'224'16,"0"0"-19"-16,0 0-24 0,0 0-16 0,12 3-13 0,-12-3-12 15,12 5-15-15,-12-5-10 0,12 0-10 0,-12 0-10 16,9 3-5-16,-9-3-11 0,15 6-4 0,-4-4-6 0,-11-2-7 16,16 3-6-16,-6-1-5 0,5 2-6 0,0-2 0 15,-1 1-3-15,2-2-4 0,-1 0-6 16,0 3-3-16,-2-2-4 15,5-1 1-15,0-1-4 0,-3 0-2 0,3 0-1 16,1-1-2-16,-4 1-1 0,-3-2 0 0,2-3 0 16,-6 4-1-16,3-2-3 0,-2-3-1 0,0 1 0 0,0 0-4 15,-9 5-1-15,10-14 1 0,-5 7-2 0,-5 7-2 16,3-17-1-16,0 9-2 0,-3 8-6 0,-5-22-2 16,-1 13 3-16,-1-4-4 0,-1 2 3 0,-5 0-9 15,-5-6 1-15,3 6 8 0,-3 2 2 0,-3-2-2 16,5 4 3-16,-4 0-3 0,1 1-1 0,-5-3 1 0,0 6 0 15,5 0 0-15,-6 3 2 0,5 0 0 0,-1 0-3 0,2-3 5 16,0 3-3-16,1 6-1 0,3-4 4 0,0 3-2 16,1 1-4-16,3-1-9 0,2 2-11 0,-2-1-8 15,4 2-3-15,1-3-10 0,6-5-13 0,-12 14-8 16,12-14-18-16,0 16-19 0,0-16-32 0,6 13-180 16,0-7-345-16,4-2 153 0</inkml:trace>
  <inkml:trace contextRef="#ctx0" brushRef="#br0" timeOffset="179619.81">14552 2191 92 0,'0'0'197'0,"0"0"-19"0,0 0-21 15,15 0-18-15,-15 0-8 0,12 4-12 0,-12-4-14 16,12 7-7-16,-9-1-14 0,-3-6-2 0,11 9-13 15,-8-3-5-15,-3-6-7 0,10 14-5 0,-7-8-2 16,-3-6-8-16,9 8-1 0,-6 0-6 0,-3-8-3 16,4 10-3-16,-4-10 0 0,3 8-4 0,-3-8-1 0,5 7-4 0,-5-7 2 15,0 0-1-15,0 0 10 0,0 0 1 0,6 6 14 16,-6-6 12-16,0 0-1 0,0 0-9 0,0 0-6 16,0 0 0-16,0 0-8 0,21-11-3 0,-14 4 0 15,-1 0-4 1,2 1-3-16,2-2-3 0,1-4-2 0,-1 1-1 0,3 2-6 15,-1-4 0-15,3 2-1 0,-3-3 0 16,3 3-2-16,-2 0-1 0,1 1 0 0,1-3-2 0,-2 5 0 16,-1-2-1-16,2 4 0 0,-7-1-3 0,3 3-1 15,-1 1 0-15,-9 3-12 0,14-4 11 0,-14 4-3 16,16 0 0-16,-7 7-1 0,-9-7 2 0,14 8-2 16,-7 0 5-16,4 3-2 0,-3 0 0 0,3 1-2 15,-2 2 3-15,3 2 3 0,0-1-2 0,-3 1 5 16,4 5-4-16,2 1 0 0,1 2-24 0,1-2-25 0,1 2-39 0,3-4-69 15,-4-2-233-15,0 0-420 0,4-3 186 0</inkml:trace>
  <inkml:trace contextRef="#ctx0" brushRef="#br0" timeOffset="180699.8">16044 2076 203 0,'0'0'211'0,"3"-10"-13"0,-3 10-6 16,0 0-7-16,0 0-12 0,3-11-6 0,-3 11-6 15,0 0-4 1,0 0-13-16,0 0-6 0,0 0-7 0,0 0-13 16,0 0-13-16,0 0-9 0,0 0-12 0,0 0-9 15,0 0-12-15,0 0-5 0,0 0-6 0,0 0-7 16,0 0-4-16,0 0-6 0,-20 21-1 0,16-12-3 16,-2-3-3-16,0 7-7 0,3 0 3 0,2 3-1 15,-5-6-4-15,3 5 2 0,3 0-5 0,-2 1 0 16,4-3-1-16,-2 2 2 0,0-2-7 0,4 1 4 0,2-3-1 0,0 4 0 0,1-2-2 15,1-3 0-15,4-2 0 0,0 1 2 16,-2 0-5-16,7-3 1 0,-2 1 0 0,2-5 0 16,-2 3-3-16,2-1 0 0,-1-1-1 0,-1-3-7 0,-3 4-6 15,-3-2-12-15,-9-2-10 0,22-3-19 0,-22 3-20 16,17 0-20-16,-17 0-20 0,13-6-37 0,-13 6-28 16,8-11-51-16,-8 11-163 15,-2-17-419-15,2 17 185 0</inkml:trace>
  <inkml:trace contextRef="#ctx0" brushRef="#br0" timeOffset="180959.81">16171 1829 159 0,'0'0'260'0,"-9"-15"-11"15,9 15-12-15,-9-10-19 0,9 10-17 0,-6-9-19 16,6 9-12-16,-3-8-14 0,3 8-20 0,0 0-13 16,-6-8-14-16,6 8-12 0,0 0-15 0,0 0-20 0,0 0-9 0,0 0-13 15,0 0-9-15,0 0-17 0,0 0-14 0,0 0-13 16,0 0-14-16,15 31-18 0,-11-22-9 0,2 2-18 16,2 1-25-16,-2 3-16 0,3-1-27 0,-2 2-197 15,3-2-364-15,2 1 162 0</inkml:trace>
  <inkml:trace contextRef="#ctx0" brushRef="#br0" timeOffset="181399.8">16575 2188 123 0,'0'0'181'0,"6"7"-12"0,-6-7-9 0,0 0-15 0,6 7-14 0,-6-7-11 0,3 10-15 15,-3-10 1-15,0 0-17 0,7 10-4 0,-7-10-8 16,6 8-7-16,-6-8-4 0,5 9-13 0,-5-9 0 16,0 0-6-16,7 7-4 0,-7-7-8 0,4 8 1 15,-4-8-11-15,0 0 4 0,5 10-1 0,-5-10 0 16,0 0-6-16,0 0 4 0,0 0-4 0,0 0 2 16,0 0-2-16,0 0-1 15,13 1-3-15,-13-1-5 0,0 0 2 0,0 0-1 16,17-17-3-16,-10 13 1 0,1-2-4 0,-1-2 1 15,4-3 2-15,2 1-5 0,0 0-3 0,1-4-8 16,-1 2-2-16,4-4 2 0,5 1-5 0,-3 0 3 16,-4 4-4-16,2 0 2 0,-1-1-2 0,-1 2 0 0,3 1 4 15,-8 1 2-15,7 2 6 0,-5 0 3 0,1 1 5 16,-2 0-3-16,-1 3 7 0,-10 2 1 0,19 0-1 0,-19 0 0 16,21 2 4-16,-9-1 3 0,-3 5 1 0,3-2 4 0,-3 1-9 15,3 6 4-15,-5 3-1 0,4-2-4 16,-1 3-3-16,1-2 0 0,-4 4 3 0,1-1-4 15,4 3 2-15,-3 3 0 0,-2-1-6 0,-1-3-21 0,4 3-16 16,-4 0-33-16,-4 0-32 0,1-7-34 0,0 3-230 16,-2-6-388-1,4-2 172-15</inkml:trace>
  <inkml:trace contextRef="#ctx0" brushRef="#br0" timeOffset="184799.8">18420 1965 154 0,'0'0'186'0,"0"0"-13"0,0 0-16 0,9 9-4 16,-9-9-10-16,4 11-15 0,0-4-15 0,-4-7-8 0,2 13-7 15,-1-5-3-15,2 6-11 0,-3-5 0 0,0-9-9 16,2 19-10-16,-4-8-8 0,4 1-3 0,-4 1-5 0,-2-2-1 16,0 2-19-16,1-3 10 0,-2 0-3 15,-1-2-3-15,-3 6-4 0,-1-5-1 16,2-2-4-16,-2 4 3 0,-7-4-3 0,2 3-4 0,-2-3-1 0,-3 2-1 16,4-3-6-16,-5-1-1 0,2 0 0 0,-7 1-3 15,7-4 3-15,-1 0-3 0,2-2-4 0,2-2 2 16,-5 0-1-16,3-4 1 0,-1 3-1 0,4-4-7 0,3 3 9 0,3-2-4 15,0-1 2-15,5-2-5 0,-2 1 2 0,6 8-4 16,-5-19 1-16,5 6-7 0,5-1-1 0,-2 0-9 16,4 1 6-16,4 1 3 0,1-1-2 0,-2-2 2 0,6 1 1 15,-5 3 1-15,11-4 0 0,-7 6 1 0,5-2-3 16,-1-2 4-16,3 2 4 0,2 0-2 0,-1 4 1 16,2-1 3-16,-3 2 2 15,7 0 1-15,-3 0 6 0,1 1 4 0,-3 3-2 16,0-2-2-16,1 3 1 0,-1 1 0 15,-4 0-2-15,5 1 1 0,-6 3 0 0,1-1-5 0,-2 3-2 16,0 0 2-16,-1 3 3 0,-2-2-7 0,2 3 3 16,2 6 1-16,-2 2-4 0,-6-5 2 0,3 10-2 15,-1 1 3-15,-4-2 0 0,2 7-3 0,2 4 2 16,-5-4-1-16,-1 1-1 0,0 6 2 0,-1 6 4 0,0 3-2 0,-1-4-4 16,2 3 3-16,-1 0-2 0,0 2 2 15,-3-1-1-15,3-1 1 0,-1 3-3 0,-4-1-4 0,4-2-10 16,-2-1 5-16,-2 2 0 0,-1-3-3 0,-1 0-3 15,1-6-9-15,0 5 13 0,-6-6 1 0,3 2 0 16,3-13 3-16,-3 2-2 0,0-3 0 0,1 1-5 16,-1-6 12-16,0-3-5 15,0 1 5-15,3-3-3 0,-1-3-8 0,1-10 7 16,0 18 1-16,0-18 7 0,-2 12-3 0,2-12 12 16,0 0 10-16,0 0 12 0,-3 11 5 0,3-11 0 15,0 0-9-15,0 0-1 0,-16-3-1 0,16 3-4 16,-14-15-1-16,4 6-5 0,0-4-3 0,-1 0 2 15,-5-7 1-15,4 7 2 0,-3-5 0 0,-4 1 2 16,1-3-1-16,-2 1-2 0,4-5 0 0,-4-1-4 0,-3-2 0 0,3 8-3 16,5-7 0-16,0 4-1 0,2-2-2 0,0 4 2 15,2-3-4-15,-1 3 1 0,9-2-2 0,-1-1 1 16,5 0-2-16,-1 7-4 0,5-5 1 0,2 0 0 16,5-2-3-16,1 1-5 0,5 1 3 0,-3-1 0 15,5 0-2-15,2 2 2 0,2 0-5 0,4-4 6 16,4-1-7-16,-7 4 6 0,3-3-2 0,-7 5 5 0,3 2-5 0,-3-3 0 15,9-6 2-15,-8 5-1 0,0 1 0 0,-1 3 1 16,6-11 2-16,-7 9-2 0,0-1-6 0,3 1 4 16,-5 1 0-16,1-4 0 0,-1 4 1 0,4-3 1 0,1 3-3 15,-8-3 5-15,-2 2-4 0,-1 1 4 16,-2 1-2-16,1 3 1 0,-2-2 0 0,0 4 2 16,-2-3-3-16,1 1 0 0,-2 0 0 15,-3 0 4-15,1 6-3 16,-4 8 0-16,0-19 2 0,0 19 2 0,0-15-4 0,0 15-2 0,-1-14 3 15,1 14 1-15,-9-11-3 0,9 11-2 0,-9-7 0 0,9 7-2 16,-14-2 1-16,14 2 3 0,-13-1 1 16,13 1-2-16,-15 4-1 0,6 2 0 0,9-6-1 15,-15 11 2-15,9-4 0 0,-1 3 1 0,1-2 0 0,0-2 3 16,1 4-2-16,1 1-2 0,2 4-1 0,-2-5 4 16,2 1-1-16,-1 0 4 0,3 3-3 0,3-2 3 15,-3 3-2-15,2-4 2 0,2 0 1 0,-2 1 0 0,4-4 0 16,0 3 0-16,1-7 3 0,5 3-3 0,-3-1 1 15,6 0-3-15,-2-2 1 0,4 0 2 0,-2 0 1 16,6-2-1-16,-2-2-5 0,0 0 3 0,1 0 1 16,7-2 1-16,-8 1-1 15,6-5 1-15,-2 1-3 0,-4 1 2 0,6-3-1 16,-10-1-1-16,9-1 2 0,-7 0-1 0,4-3-2 16,-4 1 3-16,4 2-3 0,-4-2-5 0,-7 0 4 15,4 3 0-15,-2 0 1 0,-1-2-1 0,-2 4 3 16,-1-1 0-16,1 2-2 0,-9 5-1 0,10-8-3 15,-10 8 3-15,12-6 0 0,-12 6 0 0,8-5-4 16,-8 5-2-16,0 0 4 0,15 1 2 0,-15-1 0 0,0 0-4 16,14 10 0-16,-11-5 1 0,3 3-1 0,0 0 5 0,-3-1-1 15,6 1-1-15,-6-2-3 16,3 3 4-16,0 3-4 0,-3-1 4 16,3-4 1-16,-1 1 1 0,-5-8-1 0,9 16 3 0,-5-9-4 0,1 1 5 15,-2-2-4-15,-3-6 0 0,4 13-3 0,-4-13 7 16,7 9-4-16,-7-9-3 0,3 7 8 15,-3-7 1-15,0 0-9 0,0 0 11 0,6 7 0 16,-6-7 2-16,0 0-3 0,0 0-1 0,0 0-6 16,0 0 1-16,0 0 2 0,20-21 0 0,-14 12-2 15,-2 2-1-15,2-1-3 0,2-1 3 0,-2-4-8 16,1 1-7-16,1-1 2 0,-1 3-1 0,2-1 0 16,-3 2 3-16,4-2 2 0,-2 2 1 0,-2 0-1 15,0 2 3-15,0 0-1 0,-2 0 0 0,-4 7 1 0,9-12 2 0,-9 12 0 16,5-7-1-16,-5 7-4 0,9-7 3 0,-9 7 1 15,0 0 4-15,0 0-5 0,10-6 3 0,-10 6-2 16,0 0 0-16,0 0 0 0,16 4-1 0,-16-4 1 16,0 0 2-16,11 7-1 0,-11-7 2 0,10 13 1 15,-4-6 0-15,0-1-3 0,2 1 3 0,-2 1 0 16,1 2 3-16,5 2-2 0,-5-2 2 0,4 0 0 0,-1-2 2 0,2 3 0 16,2-1 0-16,-4-2 0 0,4-2 2 0,2 4-2 15,-3-6 5-15,1 2-3 0,2-4-4 0,1 1 5 16,2-3 1-16,0 0-1 0,-1 3 2 0,8-3-2 15,-8-3-2-15,-2-2-3 0,3-1 2 0,-1 2 3 16,2-2-3-16,-5-4 0 0,8-1 4 0,-8 1-8 0,0-1 7 16,2-2-3-1,-4 2 1-15,2-1-4 0,-2 2 4 0,-4-4-4 16,2 0 3-16,-4 2-3 0,1-1-2 0,-2 0 1 16,-2 2 1-16,-4 11-2 0,2-18-1 0,-2 11-1 15,0 7 0-15,0-17 0 0,0 17-2 0,-8-9-1 16,8 9-3-16,-10-5 5 0,10 5 1 0,-14-4-3 0,14 4 5 0,-19-2-4 15,8 2-2-15,11 0 6 0,-19 7-5 0,6-2 1 16,2 1 4-16,2-1-5 0,-1 0 1 0,1 2 2 16,1 0-1-16,-4 1 1 0,7 2-1 0,-3 2 4 0,2-4 0 15,3 3-3-15,0 1 4 0,0-1-1 0,3-11 2 16,2 24-5-16,-1-14 4 0,5 3 0 0,2 1-2 16,3-2 4-16,3 0-4 0,7 0 4 0,3 0-1 15,-8-2-2-15,9-3-2 0,2 1 2 0,-1-4 0 16,0-2 1-16,3 2-1 15,-4-4 1-15,2-4 1 0,-8 3-1 16,2 0-1-16,0-3-2 0,-1 1 5 0,-1-5 0 0,5 0 6 16,-9 1 2-16,0 1-2 0,2-4 1 0,-2 3-2 15,2-1 4-15,-2 2 5 0,-6 1-1 0,1 0 2 16,-10 5-8-16,15-5 5 0,-8 3-4 0,-7 2-3 16,12-7-3-16,-12 7 2 0,0 0-3 0,12-1 1 15,-12 1-4-15,0 0 1 0,15 7-2 0,-15-7 2 0,12 7-2 0,-6-1 2 16,0 2-2-16,2 2 2 0,-1-2-1 0,0 3-1 15,4 1 0-15,-2-1 0 0,0 0 0 0,-3-3 2 16,3-2 0-16,-2 4 0 0,2 0-1 0,-1-4 2 16,-2 3-2-16,-6-9 2 0,10 7-2 0,-7-1 1 15,-3-6 1-15,7 5 3 0,-7-5 1 0,0 0 0 16,9 9-3-16,-9-9-2 16,0 0 1-16,0 0 0 0,0 0 0 0,0 0 0 15,18-13 2-15,-18 13-2 0,5-14-2 0,-1-1 3 16,-2 8-2-16,-1-4 0 0,-1 11 0 0,5-24-1 0,-2 8 1 0,1 0 0 0,-1 3-2 0,2 0 0 15,1-2-4-15,1-1 0 0,0 7-8 0,4-6-4 32,-2 3-3-32,3 1-4 0,-5 7-1 0,5-3-9 0,0 2-3 0,2-2-4 15,-1 2-5-15,2 1 1 0,-2 4-2 0,2-2 1 16,-1 4 0-16,2-2 2 0,-6 1 1 0,7 3 9 16,-8 2 1-16,6-1 2 0,-2 1 5 0,4 1-11 0,-4-1 17 15,2 1 2-15,-3-1 6 0,1 1-2 16,1 1-1-16,1 0 6 0,-2-1 7 0,3-3 7 15,-1 3 4-15,-1 1-4 0,1-1 2 0,1-1 4 0,1 1 1 16,-1-1-2-16,0-1 1 0,-1-2 3 0,3 2-4 0,-3 0 0 16,3 0 0-16,-5-3-6 0,5 2 4 0,-1-4 1 15,1 0-1-15,-4 0-3 16,4-4-2-16,-3 4 4 0,-1-2 0 16,-2-2 0-16,3-2-4 0,-5 4-1 0,-3-5 0 0,2 1 1 0,2-5 2 15,-5 5-5-15,-2-1 2 0,2-5-5 0,-1 1-5 16,-5 11-4-16,1-21 3 0,-1 8-1 15,0 13 0-15,-1-19 2 0,-4 9 5 0,2 3-3 16,-3-4-3-16,-1 3 6 0,-1 0-7 0,-5 0 1 0,1 5 4 16,0-3 2-16,-3 2-1 0,-4 1-1 0,-1 1-1 15,2 2 2-15,-1 2 1 0,3-2 2 0,-4 3-5 16,2 4-2-16,4-1 2 0,2 2 5 0,-2 1-1 16,7-4 1-16,-2 2 0 0,0 3 0 0,1-1-1 15,2 0 3-15,3-3 0 0,3-6-3 0,-1 18 3 0,1-18 0 16,0 16 1-16,3-8 0 0,3 0 3 0,1-1-10 0,4 1 7 15,-1 0-2-15,2-3 1 0,6-2 2 0,-5 5 1 16,4-2 0-16,1-2 1 0,-3-4-9 0,6-4 0 16,-2 0 5-16,0 2 2 0,7-6-1 0,-7 5 3 15,3-7 2-15,-2 3-3 0,5-4 11 0,-7 7-1 16,-2-4-2-16,2 1 0 16,-4-3-2-16,4 0-2 0,-5 2 5 0,2 1-1 15,-2-2 6-15,-1 1 6 0,-4 5 1 0,-8 3 1 16,12-10 0-16,-5 6-11 0,-7 4-1 0,0 0 0 15,11-3-4-15,-11 3 0 0,0 0-4 0,0 0-2 16,0 0 0-16,10 10-2 0,-10-10 3 0,3 10-1 16,-3-10-1-16,5 15 1 0,-1-5 1 0,-1 0-3 15,3-3 5-15,0 8-4 0,1-5 1 0,5 1-2 0,0 0 2 0,-3 1 0 16,5-1 2-16,1-3-1 0,2 2 3 0,4 1-2 16,-3-4-1-16,3-4 1 0,1 8 3 0,1-11-1 15,-4 0 2-15,5 3 1 0,3-3-3 0,-2-3 4 16,-5 0-3-16,7-1 0 0,-4-1 1 0,0-4-4 15,1-1 6-15,-2-1-5 0,3 1 1 0,-4-6-2 16,0 1 4-16,0-2-6 0,3-1 1 0,-3 2-3 0,0-7-6 0,5-3-15 16,0-5 2-16,-1-3-10 0,-4 3-7 0,0 0 2 15,-5-3 3-15,1-1 0 0,-4 0 5 0,-5 8-2 16,2-8 4-16,-4 10 4 0,0-1-7 0,-5 0 7 16,1 3 5-16,1 2-4 0,-3 3 0 0,-3 4 4 15,1-1 0-15,-2-2 4 0,-3 7 5 0,-2-5-1 16,1 6-1-16,-4 1 0 15,-4-2 0-15,2 2 1 0,-1 5-1 0,2-1 1 16,-5 4-3-16,2 0 1 0,1 2 0 0,-2 3 5 16,-2-1 0-16,0 7-2 0,-2 2 3 0,0 1 3 15,1 3-4-15,1 1 2 0,0 3 4 0,2 4 0 16,4-4-1-16,-4 5 0 0,9 0 3 0,0 3 2 16,5-2 9-16,3 3 3 0,9 6 2 0,1-1-1 15,10-2 4-15,-2 3-1 0,7-5 1 0,-3-1-1 0,5-3-3 0,0-2 0 16,3 3-2-16,-8-11-1 0,10 4 4 0,-8-3-1 15,1-8 1-15,-1 2 0 0,-2-3-1 0,2-1-2 16,-8 2-2-16,1-6-2 0,-2 3-2 0,-3-4-4 16,-3 0-11-16,-2 2-16 0,4-1-21 0,-11-4-25 15,10 2-34-15,-10-2-40 0,0 0-66 0,0 0-192 16,0 0-427-16,0 0 190 16</inkml:trace>
  <inkml:trace contextRef="#ctx0" brushRef="#br0" timeOffset="185379.8">23207 2085 75 0,'0'0'240'16,"0"0"-15"-16,0 0-15 0,0 0-21 0,0 0-16 16,0 0-21-16,0 0-13 0,0 0-17 0,0 0-12 15,0 0-14-15,0 0-11 0,0 0-11 0,0 0-3 0,0 0-10 0,0 0-4 16,0 0-5-16,0 0-7 0,0 0-3 0,0 0-5 15,0 0-4-15,0 0 1 0,0 0-6 0,0 0-1 16,0 0-3-16,0 0 4 0,0 0 2 16,0 0 4-16,-12 27 4 0,12-27 4 0,0 0 3 15,0 0 4-15,6 4 0 0,-6-4 8 0,0 0 5 0,0 0 4 16,16-4-3-16,-16 4 9 16,0 0-5-16,17-4-2 0,-17 4-3 0,10-14-5 15,-4 11-2-15,-6 3-5 0,8-10-2 0,-8 10-4 16,12-7-10-16,-12 7 2 0,4-7-11 0,-4 7-17 15,0 0-34-15,0 0-50 0,6-7-50 0,-6 7-31 16,0 0-60-16,0 0-281 0,0 0-539 0,0 0 239 16</inkml:trace>
  <inkml:trace contextRef="#ctx0" brushRef="#br0" timeOffset="188329.8">184 4238 16 0,'0'0'161'0,"0"0"-12"16,0 0-8-16,0 0-9 0,0 0-5 0,0 0-10 0,0-16-9 15,0 16-9-15,0 0-6 0,0 0 2 16,0 0-5-16,-1-13 1 0,1 13-3 0,0 0-3 15,0 0-3-15,0 0-7 0,0-13 3 16,0 13-8-16,0 0-2 0,0 0-5 0,-2-11-2 0,2 11-2 0,0 0-1 16,0 0-3-16,0 0-2 0,0 0-4 0,0 0-1 15,0 0-7-15,0 0-9 0,0 0-2 0,0 0-3 0,0 0-6 16,0 0 1-16,0 0-2 0,0 0-2 0,0 0 6 16,0 0 12-16,2 37 9 0,-2-26-1 0,0 9 6 15,0-3 9-15,1 10-5 0,-1 3-1 16,-1-3-1-16,-1 3-6 0,2 4 4 0,0 4-7 15,0-13 2-15,0 13-10 0,0-4-4 0,2-7 1 16,2 0-6-16,-2 1-1 0,1-1-2 0,1-5-1 16,1 3-3-16,-2-2-3 0,3-3-3 0,1 2 3 15,-1-6-9-15,-1 0-15 0,2-1-9 0,1 1-10 16,1-1-13-16,0 0-10 0,-2-4-19 0,-1 0-18 16,1-3-26-16,-4 0-27 0,3 0-35 0,0-1-42 0,-6-7-208 0,5 7-459 15,-5-7 204-15</inkml:trace>
  <inkml:trace contextRef="#ctx0" brushRef="#br0" timeOffset="189409.8">59 4730 104 0,'0'0'171'16,"0"0"-12"-16,0 0-10 0,0 0-16 0,31 5-17 0,-17-3-7 15,5-2-14-15,7 2-10 0,3-2-6 0,10 0-5 0,0-2-7 16,6 0-5-16,-2 2-9 0,3-3-3 0,0 0-11 16,5-1 4-16,-3 0-4 0,3-2-9 15,-1 5-4-15,1-4 0 0,-5 0-2 0,-4-1-1 0,1-1-3 16,-2 3-3-16,-13-3 1 0,2 6-2 0,-3-5-8 15,-10 2 2 1,3 1 1-16,-1-1 3 0,-2 1-9 0,-2-3 8 16,-4 5 6-16,0 1 6 0,-11 0 1 0,22-6-2 0,-14 5 2 0,-8 1 1 0,16-1-5 15,-16 1-2-15,18 2 1 0,-9 0 1 0,1 2 4 16,-1 1 1-16,2 0-1 0,-2-1-3 0,7 3-1 0,-7-1-3 16,5-1 2-16,-3 2 1 0,3 0-10 0,1-1 10 15,-2-2 0-15,-1-2 0 16,3 2-2-16,1 2 1 0,-1-5 1 0,0 3-3 15,2-3 1-15,1-1-3 0,1 0 0 0,2-4-3 0,4 2 2 16,-1-4-4-16,-7 1 1 0,5 0-4 0,-6 0 5 16,2-3-2-16,-1 4-1 0,-5-3-2 0,1 0 0 15,-3 0 2-15,-5 0-3 0,4 0-2 0,-6-3 4 16,3-1-4-16,-5 0-6 0,-2-3-1 0,1 14-4 16,-8-22-9-16,-2 10-4 0,1 1 0 0,-6-3 3 0,-1 5-1 0,-5-3-9 15,-5 1 13-15,4 3-2 0,-5-1 5 0,-4 2 4 16,2 4-3-16,-2-1-4 0,3 1 2 0,-3 2 6 15,1 2 1-15,4 3-5 0,-1 3 1 0,4 0 1 16,-4-1-1-16,4 1-1 0,4 2-12 0,4 0-8 16,2 2-19-16,1 2-24 0,1 2-13 0,5-4-27 15,2 3-43 1,-2-4-170-16,1 0-350 0,5-10 155 0</inkml:trace>
  <inkml:trace contextRef="#ctx0" brushRef="#br0" timeOffset="188809.8">589 4112 207 0,'0'0'213'16,"0"-19"-13"-16,0 19-13 0,4-11-18 0,-4 11-13 16,0-11-10-16,0 11-8 0,0 0-10 0,0 0-8 0,0-13-8 0,0 13-5 15,0 0-7-15,0 0-10 0,0 0-6 0,0 0-11 16,0 0 0-16,0 0-3 0,0 0 8 0,0 0 2 16,0 0-5-16,0 0-7 0,0 0-4 0,-7 44-5 15,7-28-3-15,0-1 0 0,-3 1-1 16,6 8-1-16,-2-3-5 0,4 7-4 0,-4-3 1 0,5 3-4 0,-3-2-3 15,4 1-3-15,-1-1-5 0,5 10 3 0,-2 0-4 0,1-4 7 16,-2-5-3-16,-1 9-4 0,5-3-4 0,-3-7-4 16,-3 0 4-16,1 1-6 0,4-1-4 0,-7-1 1 15,5 1-6-15,-3 3 2 0,-6-4 1 0,3 1-3 16,3 0 2-16,-4-7-2 0,2 4-3 0,-2-5 1 16,-1-4 0-16,5 4 0 0,-3-2-4 0,-1-1-9 15,1-2-9-15,-3-3-13 16,6 1-5-16,-3-3-10 0,1 0-10 0,1 0-17 15,1-1-14-15,-1 0-17 0,3-2-8 0,1 1-15 16,1-1-28-16,-2-3-14 0,-8-2-30 0,18-1-62 16,-18 1-129-16,0 0-415 0,15-5 184 0</inkml:trace>
  <inkml:trace contextRef="#ctx0" brushRef="#br0" timeOffset="190079.81">1734 4542 240 0,'0'0'225'0,"0"0"-20"0,0 0-23 0,0 0-31 15,0 0-6-15,0 0-17 16,0 0-11-16,0 0-10 0,0 0-14 0,0 0-5 16,0 0-7-16,15 26-13 0,-11-21-2 0,-1 5-7 15,3 0-8-15,2 0-3 0,-1 2-5 0,4 0-6 16,-4 2-1-16,5-6 0 0,1 5-5 0,-1-2-3 16,2-1-2-16,1-2-1 0,-3-1 0 0,-2-1-2 15,4 0-6-15,-3-5 1 0,0 3-2 0,4-4 3 16,-15 0-5-16,21-4-2 0,-9 4-2 0,0-2 6 0,-3-3-6 0,-2 0-1 15,3-3 0-15,-1 0-1 0,-1 2-2 0,-1-7 1 16,4 1 2-16,-4 1-3 0,-2-5-3 0,2 4 3 16,-1-1-3-16,-3-3 1 0,0 3 0 0,2-1-1 15,-1-1-2-15,0 2 5 0,-4 3-2 0,2 1 2 16,1-2 0-16,-3 11 7 0,3-14-4 0,-3 14-1 16,1-12-4-16,-1 12 0 0,0 0-2 0,0 0-4 0,5-6 3 0,-5 6-2 15,0 0 1-15,0 0-5 0,0 0 8 0,0 0-1 16,7 25-3-16,-7-25-1 0,2 19 3 0,-1-8 0 15,4 0 0-15,-4-2 0 0,5 3 0 0,-1-2 0 16,1 2 0-16,1 1-3 0,1-2 7 0,-2-4-5 16,4 6 0-16,2-6 0 0,-2 3 0 0,4-2 0 0,1-1 3 15,0 0 0 1,4-2 0-16,5 0 0 0,-5-1-2 0,1-2 0 16,1 0-1-16,-2 0-6 0,0-4-6 0,-1 0 4 0,-1-1 0 15,2 0 7-15,-4 0-4 0,-2-1 2 0,1-2-2 16,-5-1 1-16,4 0-2 0,-4-4 3 0,-1 2 3 15,-2-3-4-15,-4 1 6 0,4-3-4 0,-4 2 0 16,1 0 2-16,-3-6-1 0,0 5 1 0,0-2-7 16,0 0 3-16,-3 0-3 0,1 0-4 0,2 2-2 0,-1-2-7 15,1 15-11-15,0-21-12 0,0 14-5 0,0 7-14 16,-2-13-19-16,2 13-23 0,0 0-20 0,0-16-35 16,0 16-154-16,0 0-337 0,3-9 149 0</inkml:trace>
  <inkml:trace contextRef="#ctx0" brushRef="#br0" timeOffset="191529.81">2778 4622 92 0,'0'0'211'0,"10"3"-18"0,-10-3-15 0,14 1-14 16,-14-1-19-16,16 0-8 0,-16 0-10 15,23-4-9-15,-13 2-16 0,-10 2-6 0,27-3-7 0,-14 0-10 16,4 2-1-16,-4-6-12 0,-2 5-4 0,5-3-6 16,-1 1-6-16,3 2-6 0,-5-7-3 0,1 1-2 0,1 3-5 15,-5-1-4-15,0-1 2 0,1 2-13 0,1-5 5 0,-3 7-2 16,3-10-3-16,-9 7-1 0,3-5-2 0,-6 11-12 15,7-16 4-15,-4 7 3 0,-1-2-2 0,-2 11-6 16,-5-14-2-16,5 14-5 0,-6-17 2 0,3 11-3 16,3 6 3-16,-13-11-3 0,7 6 2 0,6 5-5 15,-15-10 2 1,6 6 0-16,9 4 4 0,-18-3-4 0,8 2 1 0,10 1-5 16,-17 4 2-16,17-4 0 0,-22 1 5 15,8 6-2-15,5-4 5 0,-4 6 5 16,1-2 3-16,0 1-1 0,5-1 3 0,-2 4-1 15,-2-2-3-15,4 3 4 0,-1-1 2 0,2-1-4 0,3-1 3 0,-3 6-4 16,3-5 0-16,0 1-5 0,0 3 5 0,3-3-2 16,0-11-1-16,5 23 1 0,-4-14 3 0,5 1-2 0,2 1-1 0,1 0 1 15,0-2 0-15,3-1-3 0,-2 1 0 0,4-3 2 16,2-2-2-16,0-1-4 0,7-1 2 0,-4 0-2 16,2-1 0-16,3-2-2 0,1 1 2 0,7-2-5 15,-6-2 1-15,0-1 2 0,2-1-5 0,-9 3 8 16,7-4 0-16,-7 0 0 0,-4-1 1 0,3 2-1 15,-3-5 2-15,7-2-6 16,-8 6 3-16,1-4 2 0,-5-2 2 0,2 5-1 16,-3-3 4-16,0 1 4 0,0 1 7 0,-2 1 4 15,-1 1 5-15,-6 7 5 0,8-12 1 0,-8 12-5 16,6-9-2-16,-6 9-2 0,1-8-6 0,-1 8 0 16,0 0 0-16,0 0-7 0,0 0 0 0,0 0-3 15,0 0 0-15,0 0-3 0,0 0 3 0,11 25-2 0,-10-17 1 16,-1-8 0-16,5 15 0 0,-5-5-5 0,0-10 3 0,6 17-1 15,-3-8 2-15,3 2-4 0,-5-1 2 0,5-5-2 16,0 4-1-16,0-2 3 0,3-1 1 0,-2-1-1 16,4-1 2-16,-2-2 1 0,3 3-4 0,1-3-3 15,-1-1 3-15,0-1-2 0,1 0 3 0,1-3-6 16,-1-2 1-16,2 1-4 0,-1-2 2 0,-1 1-1 0,2 0 2 16,-5 1 1-1,2-7-1-15,-1 3 0 0,-1-1-1 0,2-1-5 16,-2 3 0-16,-2-7 0 0,1 2 0 0,0 3 1 0,-3-3 4 15,0 0-3-15,1-1 3 0,-1 1-1 0,-1 2 0 16,-2 3 2-16,-3 7-1 0,7-10 2 16,-7 10-1-16,5-8-2 0,-5 8 2 0,0 0-1 0,6-11-4 15,-6 11 2-15,0 0 0 0,0 0-1 16,0 0 3-16,0 0-5 0,0 0 2 0,0 0 0 0,8 25 6 0,-8-25-2 16,0 11 0-16,2 0 0 0,-2-11 2 0,4 17-1 0,-1-8 3 15,3 1 0-15,0 2-6 0,2-2 6 0,1-1-4 16,-2-3 6-16,2 0-1 0,3 1 2 15,3 0 1-15,-2-1-5 0,5-1 4 0,3 0-1 0,-1-5-2 16,6 2 0-16,1-2 1 0,2 0 0 0,-3-2-3 16,1 1 4-16,2-7-1 0,-10 3-2 0,2 1 3 0,-2 0-3 0,1-3 5 15,-2 0 0-15,0-4-1 0,-5 4-2 16,-1-6-2-16,0 2 0 0,-5 0 2 0,-1-3-6 16,-1-3-4-16,-2 10 4 0,-3-7-1 0,0 3-1 0,0 11 1 15,-5-16 3-15,2 6-1 0,3 10-4 0,-13-15 2 16,4 11-1-16,9 4 0 0,-20-3 1 0,6 3 2 15,-1 2-3-15,3 3 0 16,-2-2-2-16,5 1 3 0,-1 4 3 0,-5 3 1 16,3-3-3-16,5 3-1 0,-4 1-1 0,4 0 4 15,1 3-1-15,1-1 2 0,1 2-4 16,2-4 7-16,4 2-6 0,-1-2 0 0,4 0 2 0,-2-4-1 0,3 3-5 0,1-1 2 16,5-1-5-16,1 1 2 0,1-3 6 0,4-1-2 15,0-1-1-15,0-3-2 0,5 2 0 0,0 1 2 16,1-5 1-16,1 0 1 0,-3-1-2 0,4-5 3 15,-1 2 1-15,-1-2 3 0,-2-2-1 0,-5 1 1 16,-1 0-2-16,1-2 8 0,-3-1 5 0,3 2-1 16,-4 1 3-16,1 0 4 0,-8 2 6 0,1-1 10 15,-7 6-1-15,9-9-1 0,-9 9-1 0,14-6-3 16,-14 6-6-16,6-6-1 0,-6 6-8 0,0 0 1 16,0 0-4-16,0 0 0 15,0 0-2-15,19 11 4 0,-19-11-2 0,0 12-3 16,1-3-1-16,-1-9-1 0,5 13 1 0,-4-5 0 15,-1-8-1-15,6 13 1 0,0-7-3 0,-6-6 1 16,5 13-2-16,-4-6 4 0,-1-7-9 0,8 13 5 16,-8-13 1-16,0 0 5 0,3 9-2 0,-3-9 6 0,0 0-1 15,7 2 4-15,-7-2 0 0,0 0-1 16,0 0 0-16,0 0 3 0,15-15-3 0,-12 4 0 0,2-2 0 0,0 2 0 16,-2-7-2-16,3 4 2 0,2-9-4 0,2-2-3 15,-1 3 0-15,3-4 1 0,2 1-4 0,-1 3 3 16,6-3-2-16,-2 1-2 0,2-7 2 0,1 7-7 0,3-3-5 15,-2 7-4-15,0 4-1 0,5 0-10 0,-7 2-12 0,3-1-10 16,-5 10-16-16,-1-3-13 0,10 3-16 0,-7 0-16 16,2 5-25-16,4-6-44 0,-2 6-226 0,2-5-431 0,0 5 191 15</inkml:trace>
  <inkml:trace contextRef="#ctx0" brushRef="#br0" timeOffset="194739.8">5312 4698 62 0,'0'0'193'16,"0"0"-12"-16,0 0-16 0,0 0-15 0,3-14-20 0,-3 14 3 0,0 0-7 16,0 0-2-16,3-9-6 0,-3 9-10 0,0 0-6 15,0 0-8-15,0 0-8 0,0 0-9 0,0 0-5 16,0 0-3-16,0 0-1 0,0 0 4 0,0 0-1 16,13 24-1-16,-13-14-2 0,0 6-3 0,0 2-9 15,-9 9-2-15,-4 12-7 0,-8-1-1 0,-1 4-35 16,-11 1-32-1,-10 14-36-15,-7 1-56 0,1-8-53 0,-12 1-212 0,3-2-408 16,-8-3 182-16</inkml:trace>
  <inkml:trace contextRef="#ctx0" brushRef="#br0" timeOffset="197779.81">6705 4068 84 0,'0'0'172'16,"0"0"-17"-16,3-13-3 0,-3 13-10 0,0 0-12 0,4-7-9 16,-4 7-5-16,0 0-9 0,0 0 1 0,3-11-6 15,-3 11-8-15,0 0-5 0,0 0-7 0,3-10-3 16,-3 10-5-16,0 0-2 0,0 0-9 0,0 0-5 16,0 0-11-16,0 0-3 0,0 0-7 0,0 0-6 15,0 0-6-15,0 0 3 0,0 0 2 0,0 0-1 0,0 0-4 16,6 32 2-16,-1-21 1 0,-2 2-3 15,-3 0 5-15,3 5-5 0,0-1 0 0,-3 1 3 16,3 3 5-16,0 3-2 16,-3 4-2-16,3-4 1 0,-3-1-3 0,1 3-1 0,-1-4 0 15,3 3 0-15,-3-3-4 0,0 4 1 16,6-2-4-16,-3-6-1 0,0 6 0 0,-3-6 2 16,0 0 0-16,3 0-3 0,-2-1 2 0,2-3-1 0,-3 2-5 15,0-2 3-15,0-1-2 0,0 2 0 0,0-7 1 16,0 5-4-16,0-13-1 0,-3 21 1 0,2-14-3 15,1-7-2-15,-3 18 2 0,-3-7 0 0,6-11-16 0,-3 18-11 0,0-9-16 16,-1-2-22-16,1 3-16 0,3-10-33 0,-12 18-16 16,9-9-21-16,3-9-19 0,-8 13-66 0,-1-7-121 15,2-3-376-15,7-3 167 0</inkml:trace>
  <inkml:trace contextRef="#ctx0" brushRef="#br0" timeOffset="199569.81">6204 4484 143 0,'-11'-12'210'0,"-2"2"-16"0,4 1-9 16,-2-3-9-16,2 3-20 0,-1-1-12 0,4-2-9 15,-1 3-6-15,4-1-14 0,-3 0-12 0,0-1-8 16,4 0-9-16,-1 2-9 0,0-2-7 0,3 11-9 16,-3-19-8-16,3 8-2 0,0-3-4 0,3 1-10 15,0-2 0-15,2 4-7 0,1-1 1 0,0-7-8 0,1 7-1 0,2-1-4 16,1 0 2-16,2-2-5 0,-1 2-1 0,2-1-4 16,7-3 4-16,-6 3-3 0,0-1-1 0,2 4-1 15,4-3-1-15,-1-3 0 0,6 6-4 0,-4-3 0 16,-4 2-1-16,8 0 4 0,-6-3-7 0,-2 6 3 15,5-4-2-15,-6 4 0 0,4 0 2 0,-8 2-4 16,4-3 5-16,1 3-4 16,-4-2 1-16,3 3 1 0,-4 0-3 0,5-4 0 15,-4 2 1-15,3 1 4 0,-2 1-4 0,2-1 1 16,-1 3-2-16,-1-3 1 0,-1 0 0 0,2 2 1 16,-2 3-1-16,4-4 2 0,-4 2-2 0,4 0 2 0,-3 0-7 15,0 1 5-15,-4 0-2 0,2 3 0 0,-1-5 1 16,-11 5-2-16,16-1 2 0,-7 0-4 15,-9 1 3-15,16 2-1 0,-16-2-3 16,14 5 1-16,-14-5 0 0,10 6-10 0,-4 1 12 16,-6-7 0-16,12 12-1 0,-7-6 2 0,-2 5 0 0,0-1 0 15,0 0 4-15,2 5 1 0,-3 1 0 0,1-1 3 16,6-1-1-16,-6 5 2 0,1-4-2 0,-1 4 2 16,0 5-1-16,0-1 1 0,8 0 3 0,-5 0-4 15,-3-6 3-15,0 1 1 0,4 8-3 0,-1-11 0 16,0 7 1-16,-2 5-1 0,2-5 3 0,0 2-2 0,-6-7-2 15,8 1 0-15,-2 4 3 0,-3-6-4 16,0 5 1-16,4-1-3 0,-7-5 1 0,6-1 1 16,-3 3-2-16,0-5-4 0,0 1 5 0,0-3 0 0,-3-1 2 15,2 2-2-15,4-3 1 0,-6-8 0 0,0 14-5 16,0-14 3-16,6 13 0 0,-6-13-2 0,0 7 2 16,0-7-3-16,4 8 2 0,-4-8 0 0,0 0-2 0,0 0 3 0,0 0 2 15,3 10-4-15,-3-10 3 0,0 0-6 0,0 0 6 16,9 3-4-16,-9-3-9 0,0 0-5 0,0 0-8 15,19-10-1-15,-8 4-5 0,-5 1 0 0,-6 5-5 16,13-13-4-16,-4 3-3 0,-2 3 8 0,2 0-2 16,-3-1 5-16,2-4 1 0,-2 5 5 0,0-1 2 15,1 4 2-15,-7 4 4 0,9-12 0 0,-9 12 0 0,8-12 0 0,-8 12 2 16,6-7-1-16,-6 7 1 0,6-8 0 0,-6 8 5 16,0 0-6-16,0 0 5 0,13 0-5 0,-13 0 9 15,0 0 7-15,16 7 1 0,-10 0-3 0,2-2 9 16,-2 1-2-16,4-3 5 0,-1 5 2 0,5-2 2 15,0 3-3-15,-3 0-1 0,2 1 3 0,4 1-2 16,-1-3-4-16,-1 1 1 16,1-2-2-16,1 1 1 0,-4-1-3 0,4 0 3 15,-3-1 1-15,0 0-7 0,2-1 4 0,-2 1-1 16,2-2 1-16,-3-3-1 0,2 1-1 0,-1-2 2 16,2 0 0-16,4-2-3 0,-4 1 0 0,0-3 2 15,1 0 0-15,-2-2 0 0,4 1-4 0,-3 1 1 16,4-4-1-16,-4 1-1 0,11-4 0 0,-12 4 0 15,1-2 0-15,-2 1-3 0,-1-1 0 0,1-1-3 0,-6-1 4 0,4 1 1 16,-4 0-2-16,5 0 4 0,-7 4-4 0,0-5 2 16,0 4-3-16,-4-1 7 0,-2 8-6 0,6-20-2 15,-6 10 4-15,0 10-3 0,6-13 0 0,-6 13 6 16,-6-20-2-16,3 14-3 0,3 6 0 0,-8-10 2 16,8 10 0-16,-12-11-3 0,8 7 0 0,4 4 3 15,-20-3-2-15,20 3 4 16,-20 1 4-16,6 2-3 0,1 5 3 0,-1-1 2 15,2 0 6-15,-1 3 3 0,0 0-1 0,-1 0-4 16,-2-1 0-16,4 3-1 0,1 2 0 0,-1-1-1 16,2 1-2-16,0 1 2 0,4-4-1 0,0 6-1 15,0-3-3-15,4 0 4 0,1-2-1 0,1-1 0 16,3 4-6-16,0-7 4 0,0 0 2 0,3 1 0 16,0 1-2-16,1-3 5 0,3-4-2 0,5 1 1 0,-1 1-4 0,5-3 0 15,1 0-1-15,-1-2 3 0,0 0-5 0,5-4 3 16,-2 2-1-16,1-3-1 0,-4 3-2 0,1-4 1 15,2-5 3-15,-6 4-1 0,1 0 1 0,-1 1 0 0,1-2-5 16,-4-3-1-16,-1 3-3 0,0-1-3 16,-2-1 2-16,1-1 3 0,-5 4-1 0,0 2 2 15,1-2 0-15,-1 2-4 16,-6 5 1-16,10-7-2 0,-10 7-2 0,9-7-2 16,-9 7 3-16,0 0-1 0,0 0 2 0,0 0 0 15,0 0 1-15,0 0 3 0,17 11-4 0,-11-4-2 0,-6-7 1 16,7 12 7-16,-4-4-7 0,3-1 4 15,0 1-1-15,-6-8 3 0,10 13 2 0,-1-8 3 16,2 1-4-16,2-2 5 0,1-1 1 0,1 0-3 0,1 0 3 16,-3-2-2-16,4-1 2 0,-1 0-1 0,1-1-2 0,-3-2 4 0,4 0-5 15,0-1 4-15,-4-3-3 0,-1 0 0 16,2 0-3-16,-2-2 1 0,1 0 2 0,-2-1 3 0,1 0-14 16,-5-2-4-16,5-1-6 0,-4 3-11 0,1-1 0 15,2-2 8-15,-3-2-5 0,2 4-4 0,-2 0 5 16,-2 2-2-16,4 2 8 0,-6 0-2 0,3 1-1 15,-8 6 6-15,15-5-2 16,-6 4 4-16,-9 1-10 0,18 1 16 0,-9 2-2 16,1 1-3-16,3 3 2 0,-1 4 2 0,3-4 3 0,-1 7 2 15,4 2-4-15,-2 3 10 0,3 2 2 0,-1 0-3 16,3 10 0-16,-3 1 1 0,-5 3 3 0,4 2 0 16,-5 2 0-16,-2 3 2 0,2-1-2 0,-2 5-1 15,-2-4-3-15,2 2 5 0,-5 2-4 0,-1-3 3 16,5-2-7-16,-4-4 7 0,1-1-3 0,-3 3 1 15,0-2-2-15,-3-7 0 0,6-4 1 0,-6-1-2 0,-3-1 2 16,0 4-1-16,-3-3 3 0,4-2-5 0,-4 2 2 16,0-8 2-16,0-1 2 0,-1-1-1 0,-2 0 0 15,0-1-1-15,-1-4 1 0,1 2 1 0,-2-3-3 16,-2 2 2-16,-4-1-8 0,2-3 8 0,-2-4-1 16,2 1 4-16,-3-6-2 0,0-1-1 0,2 1 2 0,-7-8-3 0,1 3-6 15,-1-6 8 1,0-2 2-16,0 1 2 0,2 0 1 0,1-5 0 0,-4 0 0 15,4-2-3-15,1-3 0 0,4 2-1 16,-6-9 1-16,8 5-2 0,1 3 3 0,6-5-2 0,0 1-6 16,1-8 0-16,5 0-7 0,5 6-5 0,4-8-10 15,1 9-11-15,2-7 4 0,0 10-5 0,7-6-15 16,-4 9-2-16,3 3-7 0,0-2-14 0,0 4-10 16,0 3-15-16,1-1-23 0,-4 6-44 0,-1 0-136 15,2 2-323-15,-1 1 143 0</inkml:trace>
  <inkml:trace contextRef="#ctx0" brushRef="#br0" timeOffset="201709.81">9489 4399 167 0,'0'0'190'0,"0"0"-2"16,17-2-18-16,-17 2-13 0,0 0-3 0,17 7-12 0,-11-1-9 15,0-1-12-15,-1 2-6 0,-5-7-5 16,12 14 4-16,-5-7-9 0,2 7-9 0,0-3-9 0,-3 2-7 16,-3-3-8-16,6 2-5 0,-4 0-8 0,3 0-4 0,-2 2-2 15,-1-1-8-15,-1-3-5 0,2-2-3 0,0 3-1 16,0-1-4-16,-3-4-4 0,5 4-4 0,-5-4-2 0,-3-6 0 15,3 13-2-15,-3-13 1 0,6 10-3 0,-6-10 0 16,7 7-3-16,-7-7 5 0,0 0-6 16,0 0 5-16,0 0-4 0,14-3-2 0,-14 3-5 0,0 0 3 15,13-14-2-15,-9 4-2 16,2 1 0-16,2-5-1 0,-1 2-1 16,-1-3-3-16,6-1 0 0,-4 0 0 0,1 2-5 15,4-8-3-15,-1 3-2 0,1-1 0 0,1 0 2 0,-2 7 1 16,0-1-4-16,-5 1 5 0,2 2-2 0,2-2 2 15,-3 4-2-15,-2 1 1 0,3 0 1 0,-3 1 2 16,2-1-1-16,-8 8-4 0,12-9 3 0,-12 9-4 16,10-6 1-16,-10 6 2 0,0 0-4 0,14 0 3 0,-14 0 1 0,0 0-1 15,0 0 1-15,16 9 1 0,-12-2 0 0,2 3 1 16,0-3 3-16,-1 3 0 0,-1 1-1 0,4-3-1 16,-2 2 1-16,1 0 3 0,1 0 1 0,-4-2 2 15,4 2-5-15,-2-1 0 0,0-1 0 0,3-1 2 16,-4 0 0-16,1 2 2 0,0-3-2 0,0 0 1 15,-6-6-1-15,14 8 4 16,-11-1-3-16,-3-7-3 0,16 6 2 0,-8-6 3 16,-8 0 2-16,15 4-2 0,-6-3-1 0,-9-1-3 15,20-1 2-15,-20 1 3 0,24-7-5 0,-10-1 3 0,-4 2 0 16,2-1-2-16,1-2-3 0,-4-2-1 0,3 0-4 16,2 0 4-16,-2 0-4 0,-3 1 4 0,0-1-4 15,1 0 3-15,-2 1 1 0,2-3-1 0,-6 6 2 16,-4 7 0-16,9-12-4 0,-6 6 4 0,-3 6-3 0,8-7-2 15,-8 7 0-15,0 0-2 0,12-7 3 0,-12 7-1 16,0 0-2-16,0 0 1 0,0 0 4 0,18 14-2 16,-18-14 0-16,9 7 5 0,-3 2-6 0,1-1 3 15,-1-1 1-15,3 5 0 0,-3-4 2 0,6 3-3 16,-5-2 3-16,4-2 3 0,-2-1-1 0,3-1-4 0,1 1 3 16,0 1 2-16,2-4-1 0,-1 1 1 0,2-3-1 0,1 1 2 15,0 1 0-15,0-3 1 0,-1 0-5 0,-2 0 2 16,7-2-7-16,-2 2 9 0,-3-3-8 0,2 3 5 0,0-2 1 15,-1-4 2-15,-1 2-3 0,0-1 1 16,4 1-7-16,-2-1 5 0,-5 0-3 0,4 0 1 0,-4 4 0 16,3-5-2-16,-5 5 1 0,-11 1 0 0,19-4-4 15,-8 2 5 1,1 1-4-16,-12 1 2 0,17 1-2 0,-17-1 3 16,18 6-1-16,-10-2 3 0,2-3-1 0,-2 5-1 0,-8-6 0 15,15 7 2-15,-5-2-1 0,-1-3 1 0,1 5-1 16,-1-3 3-16,5-1 0 0,1 1 0 0,-5-1 4 15,5 0-6-15,0 1 2 0,1-1 4 0,1-1-5 16,-1-4 3-16,-1 2-3 0,-1 0 0 0,3-3 2 16,-2-1-1-16,0 2 1 0,-1-2 1 0,-2 3-2 0,1-5 0 0,-4 2 1 15,1-1-2-15,2-4-2 0,-3 3 1 0,-3-1-7 16,0-1-1-16,-6 8-4 0,12-16 1 16,-10 5-2-16,-1 3 1 0,-1 8 4 0,5-21-2 0,-5 12-8 15,0 9 12-15,-3-16 3 0,0 8-4 0,3 8 1 16,-5-15 0-16,5 15 1 0,-9-14-1 0,3 10 1 15,-3-1 3-15,9 5-2 16,-19-8 0-16,5 5 4 0,-2-2-5 0,-3 5-1 16,2 0 2-16,-2 0 3 0,-6 5 3 0,5-3-6 15,1-1 0-15,-1 5 3 0,2-2 1 0,-5 1-1 16,0 0-1-16,4 3 6 0,-1-1 3 0,3 2 0 16,-3-3 0-16,7 5-9 0,1-2 8 0,-2 0 0 15,1 2 1-15,4 0-5 0,2-2 2 0,1-1-2 16,-2 2 5-16,2 1-4 0,2 0 2 0,4-11 0 0,-6 17-5 0,4-10 3 15,2-7 4-15,5 13-4 0,-5-13 4 0,7 15-1 16,1-10 1-16,2 0-6 0,4-2 3 0,2 1 4 16,-4 0-4-16,6-3-1 0,0 2 1 0,4-3-1 15,-3-1 2-15,-1-1-4 0,5 2 2 0,1-5-7 0,-5 1-1 16,0 2-1-16,1-3-8 0,-2-1 0 0,-2 0 1 16,2-3-9-16,-3 2-4 0,1 0 4 0,-5-5 0 0,2 2-6 15,-1 2 7-15,-5 0 4 0,4 1 0 0,-5-1 5 16,3-2-2-16,-3 1 8 0,-3 0 2 0,3 1 4 15,-6 8 2-15,7-11-1 0,-7 11 3 0,6-11-1 16,-6 11-1-16,0 0-5 0,8-8 2 0,-8 8-4 16,0 0 2-16,0 0 4 0,0 0-1 0,0 0-1 15,0 0 5-15,9 27-5 16,-9-27 4-16,0 13 1 0,1-3-1 0,-1-10 1 16,5 17-1-16,-2-7 7 0,-2-2-3 0,5 2 1 15,-2-3 5-15,4 0-1 0,-2 3 6 0,0-3 3 16,-6-7 5-16,10 7-3 0,-4-3 2 0,5-1 0 0,-11-3-1 15,19 2-1-15,-10-2 1 0,-9 0-3 0,24-4 0 16,-8 3-3-16,-2-6 0 0,2 0-1 0,-2 0 1 16,-1 0-4-16,2-2-4 0,3 0 2 0,-2-1-2 0,1-2-6 0,-1 3 3 15,-3-5 0-15,2 2-1 0,-3 1-2 0,0-4-2 16,0 7 2-16,-1 0 1 0,-2 3-3 0,-2-1-4 16,-7 6 3-16,10-8-4 0,-10 8-4 0,9-8 5 15,-9 8 1-15,0 0-4 0,0 0 0 0,0 0 4 16,0 0-1-16,11 15 2 0,-11-15-5 0,-2 16 4 15,2-5 1-15,2 1-4 16,-2-1 3-16,3 5 2 0,-3-6-2 16,0-10 5-16,3 24-4 0,1-13 2 0,-1-4-1 0,3 6 2 15,-1-4-5-15,2-2 9 0,1-3 0 0,2 3-4 16,-3-3 4-16,2-2-2 0,3 3 2 0,9-3 3 16,-3-4 0-16,3 1-1 0,-3-3 1 0,0 2-2 15,10-7 3-15,-6 6-1 0,-2-4-1 0,-2-3-2 16,0 3 2-16,4-4-3 0,-1-3-2 0,0-1 0 0,0-2 1 0,-5 6 3 15,-1-2-3-15,7 4-2 0,-4 0 0 0,0 0-3 16,-4 3 2-16,-1-3-3 0,-4 3 1 0,1 3-1 16,-1-1-4-16,-9 4 6 0,14-4-4 0,-14 4 1 15,13 3-6-15,-13-3 8 0,12 7-4 0,-6 2 1 16,0-1-1-16,-1 4 3 0,-1 6-1 0,2-3-3 16,0 7 3-16,0 3 3 0,-3 1-3 0,3 0 3 0,-2 12-2 0,4-2 2 31,-2 1 1-31,-3 4-1 0,3-1 3 0,1 0-1 0,-2 4-3 15,1-2 2-15,0 2 0 0,-2-2 1 0,2 1-3 0,0-2 1 16,-2-1 1-16,4-1-2 0,-2 1 1 0,-3-7 3 16,3-6-2-16,0 8 1 0,4 1-2 0,-8-10 3 15,4-4 0-15,0 4 1 0,-2-3-3 0,1-1 1 16,-1-5 1-16,-1-2-3 0,-3 3 1 0,2-6 2 16,-2 0 4-16,0-1 6 0,0-11 9 0,-9 14 0 15,1-8-3-15,-2-5 2 0,-7 3-2 0,1-1-2 0,-2 1-4 16,-7-2-1-16,-5-8-3 0,1-1 0 0,-2-2 0 15,3-3 1-15,-11-2-6 0,3-2 0 16,2 0 1-16,-2-1-1 0,3-4-1 0,4-2 0 0,-4 1 2 16,9 5 0-16,3-1-2 0,5 2-2 0,4 0-12 0,1-6-9 15,2 2-6-15,5 3-11 0,7-5-12 0,4-1-24 0,5-1-13 16,2 3-16-16,2-3-13 0,11-4-20 0,6-4-16 16,4 5-47-16,-1 3-149 0,1-2-376 0,-1 5 167 15</inkml:trace>
  <inkml:trace contextRef="#ctx0" brushRef="#br0" timeOffset="204749.81">13756 4234 121 0,'0'0'228'0,"0"0"-20"0,9-3-28 0,-9 3-16 16,0 0-19-16,0 0-9 0,0 0-7 0,0 0-12 0,12 13-5 15,-12-13-9-15,0 16-2 0,0-16-7 0,-6 15-1 16,4 1-11-16,-2-3-4 0,1 1-5 0,-7-2-6 0,5 4-6 16,-4-5-8-16,2 4-2 0,-2 0-3 0,1-3-9 15,-4 0-2-15,-1 2-1 0,0-7-5 0,1 7-3 16,0-2-1-16,-2-3-3 0,4-2-1 0,-2-2-3 16,-5 4-4-1,4-3 1-15,3-1 0 0,-4-2-4 0,4 0 2 0,10-3-1 16,-21 4-2-16,12-4-2 0,9 0 0 0,-19-4-3 15,19 4 4-15,-17-5-8 0,10-3-5 0,7 8-1 16,-8-11-6-16,7 2-10 0,1 9-2 0,-5-19-1 16,7 5 0-16,-2 1-1 0,4-2 4 0,1 1-1 15,-1 1 3-15,2-1 0 0,0-1 3 0,2 5 2 16,2-1-2-16,-3 0 1 0,2 3 4 0,3-3-2 0,-1 6 1 0,-1-3 3 16,4 1-1-16,-1-1 0 0,3 3 2 0,-2 2 5 15,1 0-3-15,3 3 1 0,-3 0-1 0,2 3 4 16,3-3 0-16,-4 1 4 0,4 6 2 0,-2 1 4 15,2 3 1-15,3 1-1 0,-1 4 4 0,-1-1-4 16,0 2-2-16,0 5 1 0,3-3-1 0,-2 3-1 0,3 3 1 16,-2 6 0-16,1-2 3 0,-5 4-5 0,2-2 0 0,-2 1-4 15,1-1 3-15,-10-4 3 0,7 10-3 0,-4 1-3 16,-1-2 1-16,-2 1 3 0,-2-2-2 0,-2 1 2 16,1 1-3-16,-7-10 0 15,5 0 1-15,-5 1 1 0,-2 1-3 16,2-3 2-16,-6 2-4 0,2 0-4 0,2-5 2 0,-4 2-3 15,0-3 1-15,0 2 2 0,3-10-1 0,-4 3 3 16,-2-3-3-16,1 1 3 0,0-2-2 0,2 4 3 0,-2-8-3 16,2 0 3-16,-1 4 1 0,-1-8-4 15,2 2 1-15,0 3 1 0,6-10 2 0,-12 10-3 16,3-6 2-16,2 2-2 0,7-6-3 0,-18 4 0 0,18-4 0 16,-18 0 1-16,18 0 0 0,-15-1 3 0,15 1 0 15,-19-10-2-15,11 4 2 0,-1-1-3 16,1 1 5-16,2-6-1 0,-3 4 1 0,1-7-4 0,1 4-2 0,2-1 2 0,4-1-1 15,-4 0 6-15,5-3-3 0,0 0 0 16,3 1 0-16,-1-1-1 0,1 0 1 0,3 0-2 0,1-2 7 16,2-2-4-16,-4 5 2 0,4-9 0 0,1 3 4 15,2 1-5-15,1 1 4 0,1-1-2 0,-1-2 3 16,1 3-4-16,3-1 4 0,-2-2-2 0,3 0-3 16,2-2 2-16,-4 6-1 15,2-3-1-15,0-3 2 0,-2 2-2 0,2 2 2 16,5-11-5-16,-6 10-2 0,3 3 1 0,-1-6-1 15,-2 3 0-15,1-1 3 0,-5 2 0 0,2-1-5 16,1 0 3-16,1 0 4 0,-4 4-5 0,-2 1 5 16,2-6-7-16,-6 8 4 0,7-7 0 0,-5 0 0 15,-5 4-1-15,2-5 1 0,0 8 1 0,-3-3-1 16,-1 4-2-16,2-3 2 0,-4 1-2 0,0 0 1 0,0 15-2 0,-1-18 1 16,1 8 5-16,-5-4-5 0,-1 7-2 0,0 0 3 15,-3-2-1-15,2 1-4 0,-1 1 3 0,8 7 1 16,-16-8-3-16,7 7-2 0,9 1 3 0,-19-3 1 15,19 3 0-15,-20 1 1 0,8 1-1 0,2-1 1 16,-2 6-2-16,1 0 6 0,3-3-3 0,0 3-2 16,-2 0 4-16,1 2 1 15,-2 0-4-15,4 4 2 0,-1 0-1 0,2 3 3 16,0-3-1-16,5 4 2 0,-1-3-1 0,2 4 0 16,-1-1 1-16,2-3 1 0,5 1-2 0,-3-2-1 0,5 4 0 15,-2-3 4-15,1 1-3 0,4-2 5 0,2-2-2 16,2 1 0-16,3-4 0 0,4 1 2 0,2 0-1 15,3-4 1-15,-2 2-2 0,-5-3-1 0,4 2 1 16,-5-4-2-16,2-1 3 0,3-1-1 0,-3 0 0 0,-2-3-7 16,-1 3 8-16,-2-5-2 0,1 0 0 0,-1-1 1 15,2 0-2-15,-3-3 1 0,0 0 0 16,-2 1-1-16,1-4-1 0,1 1-1 0,-2 1-3 0,-3-3 5 16,2 3-2-16,-3-2 1 0,2 2-1 0,-2 0 2 15,0 2-1-15,-2 0-2 0,-1 2 4 0,-6 6-2 16,11-8 0-16,-5 3-3 0,-6 5 4 0,10-8-1 0,-10 8-1 0,3-7 0 15,-3 7-3-15,0 0 1 0,0 0-1 0,0 0 0 0,0 0-2 16,0 0 2-16,21 10 3 0,-17-2 0 0,-4-8 0 16,6 10 3-16,-6-10 1 0,6 17 3 0,-4-11-4 15,2 3 5-15,-2-2-1 0,1 3-1 0,-3-10-3 16,6 14 2-16,-2-7 0 0,-1 2 0 0,-3-9-2 16,6 9 2-16,-6-9 1 15,6 11 0-15,-6-11-6 0,6 11 5 0,-6-11 1 16,7 2-1-16,-7-2-2 0,0 0 6 0,11 6-6 0,-11-6 5 15,0 0-2-15,10 0 2 0,-10 0-5 0,0 0 0 16,18-10-3-16,-10 3-1 0,-8 7-1 0,13-13-7 16,-2 4-2-16,-4 0-3 0,2-2 0 0,1-2-5 15,-1 0-1-15,2-3 3 0,-2 5 0 0,3-2-1 0,-3 2 2 16,1-3 2-16,-3-1 0 0,1 4 6 0,-1-1-7 16,-1 2 5-16,2 3 2 0,-2 0 1 0,-6 7-4 15,10-14 3-15,-7 10 1 0,-3 4-2 0,0 0-1 16,11-8 1-16,-11 8 1 0,4-5 2 0,-4 5 1 15,0 0 0-15,0 0 2 0,0 0-3 0,0 0 0 16,18 12 5-16,-18-12 1 0,7 15 4 0,-2-6-1 16,1 0 2-16,0 4 7 15,-2-4-1-15,5 2 2 0,0 2 2 0,3-3 3 16,2 5 2-16,-1-6-1 0,0 2 0 0,8 2 0 16,-3-4-1-16,5 3 0 0,-6-5-3 0,3-3-2 15,-1 3 3-15,-2-2-2 0,8 1-3 0,0-3 1 16,-10-3 1-16,3 0-2 0,2 2-2 0,-4-2-1 0,2-2 3 15,-2-1-5-15,2-3 1 0,0 1-5 0,-3-2 7 16,-2 3-1-16,2-9-6 0,-3 2 3 0,0 4 0 0,-1-4-3 0,-2-2-8 16,0-1 1-16,-4 0-2 0,1 0 1 0,-3 4 2 15,0-2-2-15,-1 1-2 0,2 0 2 16,-4-4 1-16,0 15-4 0,-9-12 2 0,9 12-1 0,-9-15 1 16,4 10 1-16,-4 1 3 0,-3 1-4 0,-3 2 2 15,-3 2 0-15,4 0-4 0,2 1 5 0,-2-1-3 16,0 2 2-16,1 4 1 0,2 0-1 0,2-1 3 0,-1 2-2 0,2 6 4 15,2-2-5-15,2 1 2 0,1-2 0 0,3 2 0 16,5 0 6-16,-3-1-2 0,3-1-6 0,-1 1 6 16,1 0-1-16,5-1 3 0,2 0 1 0,3 0-2 15,3-5 2-15,6 3-3 0,1-2-1 0,1-2 4 16,-1 0-2-16,3 0-1 0,-2-3 1 0,1-2 1 16,1 0-2-16,-3 0 1 15,2-3 3-15,0-2 0 0,0 0-4 0,0-5 0 16,-2 3-1-16,0 2 2 0,1-5 1 15,-4-4-3-15,2 8 1 0,-6 1-1 0,6-2-2 0,-5-3 4 16,-4 3-2-16,-2 4-1 0,-1 0-2 0,2-2 5 16,-5 3-6-16,-9 2-1 0,18-4 3 0,-11 1-4 15,-7 3 4-15,0 0 2 0,15 3 3 0,-15-3 2 16,13 10 0-16,-7-5 0 0,-6-5-2 0,12 13 2 0,-6-6 4 0,0 3-1 16,0-3-3-16,0 2 2 0,-1-1-8 0,1 1 7 15,1 1 0-15,-1 0-5 0,-2-4 5 0,4-1 3 16,-1 1-4-16,-7-6-1 0,11 14-2 0,-8-8 3 15,3-1-2-15,-6-5 1 0,7 7 0 0,-7-7 3 16,0 0 0-16,8 7 2 0,-8-7-10 0,0 0-4 16,0 0 0-16,0 0-4 15,0 0-5-15,0 0 5 0,6-22 0 0,-6 22 1 16,3-13-2-16,-3 2-2 0,0-5-1 0,1 5 1 16,1-1-5-16,-1-5 1 0,4 6-2 0,-4-3 3 15,4-2 3-15,1 4 3 0,-3-2-6 0,2 2 4 16,3 0 4-16,-4 2 0 0,2 2 1 0,0 2 0 0,-6 6-3 15,14-13 3-15,-7 8-3 0,1-1 3 16,-8 6 0-16,13-2-3 0,-13 2-4 0,12-3 11 0,-12 3-1 0,13 0 0 0,-13 0 2 16,14 3-1-16,-14-3-3 0,15 8 1 15,-8-4 3-15,2-1 4 0,0 2-6 16,3-1 2-16,-3 1-2 0,7-1 7 16,-2 2-4-16,-1-1-1 0,1-2 1 0,2 1-1 0,2 0 2 15,1-4-1-15,1 2-1 0,-4 2 5 0,2-4-2 16,-2 1-1-16,1-2 0 0,2-3 1 15,5 2 1-15,-6 2 1 0,-3-4-2 0,1 0 1 0,1 0 1 16,-1-2 0-16,-5 0-1 0,2-1 1 16,-7 2-2-16,1-5 3 0,2 2-4 0,-6 2-3 0,3-7-4 15,-6 2-2-15,0 11-1 0,2-15-3 0,-2 15 1 16,-6-17-2-16,1 7 2 0,-5 5 1 0,-3-1 0 16,-4 0 1-16,1 2 4 0,-1 0-2 0,-5-2 0 15,6 6 5-15,-5 2-2 0,-5-1-7 0,7 6 8 0,0-4 1 0,-1 0-2 16,4 3 0-16,-2 1-2 0,6 1 6 0,-3-1-3 15,5 4 2-15,1-4 2 0,-2 4-1 0,7 3-4 16,-5-2 4-16,6-5 1 0,1 4-4 0,-1 0-2 16,3-11 6-16,3 17 2 0,-3-17-1 0,5 14-1 15,1-8 5-15,1 0-6 0,2 0 3 0,0-2-2 16,6-1 2-16,-3 0 0 0,3 0-1 0,4-3 4 0,-1-3-4 0,0-1-1 16,-2 0 3-16,4 1-5 0,8-8 1 0,-3 5 3 15,-1-7 0-15,0 2-2 0,-1 2-5 0,-1-3 7 16,2 1-3-16,-8 3 1 0,2-1-7 0,-3 2 13 15,-3 0-4-15,0 4 11 0,-3-4 0 0,-2 5-4 16,-7 2-2-16,17-5 0 0,-17 5-2 0,10 0-1 0,-10 0 2 16,0 0-6-1,18 5 5-15,-18-5-2 0,9 9 1 0,-3-3 1 16,-2 1-1-16,2 1-1 0,0 4 1 0,-3-3-4 16,5 4-2-16,-2 2 6 0,1-5 0 0,-1 5-3 0,0-2 4 15,0-2-1-15,-1-2-21 0,-1 0-14 16,1-3-9-16,-1 4-21 0,-1-2-19 0,-3-8-17 15,6 11-21-15,-6-11-26 0,0 0-198 0,7 2-368 0,-7-2 163 16</inkml:trace>
  <inkml:trace contextRef="#ctx0" brushRef="#br0" timeOffset="205099.8">17625 3880 152 0,'6'-7'194'0,"-6"7"-14"0,0 0-15 16,0 0-10-16,0 0 1 0,0 0-11 0,0 34-9 15,0-25-3-15,0 4-4 0,0 2-5 0,1 5-6 0,2-4-8 0,-1 10-3 16,-1-2-9-16,-1-1-7 0,5 1-9 0,-4-1-4 15,4 3-7-15,-2 1-4 0,1-2-7 0,-1 9-5 16,1-9-5-16,1-1-6 0,2 3-2 0,-1-5-3 16,-3 2-4-16,2-5-8 0,-4 4 3 0,5-2-3 15,-1 3-4-15,-4-2 2 0,1-5-3 0,2-3-13 16,2 3-12-16,-1-5-10 0,-2 1-14 0,3 1-10 0,-2-3-9 0,1-1-4 16,1-3-17-16,-1 3-13 0,1-2-16 0,-3 2-18 15,3-3-20-15,-6-7-24 0,8 3-52 0,-8-3-114 16,0 0-351-16,0 0 155 0</inkml:trace>
  <inkml:trace contextRef="#ctx0" brushRef="#br0" timeOffset="205629.81">17462 4384 156 0,'0'0'203'0,"0"0"-13"0,0 0-17 0,-10-5-13 16,10 5-15-16,0 0-17 0,0 0-8 0,0 0-16 15,0 0-10-15,0 0-4 0,0 0-3 0,0 0-10 16,0 0-2-16,0 0-5 0,50 4-5 16,-35-3-6-16,5-1-6 15,-1 0-7-15,6 0-3 0,2 2-1 0,2-4-6 0,-3 5-4 0,3-4-2 16,2 1-6-16,-3 0-1 0,2 0 4 15,0-3-9-15,-3-3-4 0,6 2 2 0,-3 1 7 16,-7-2-8-16,7-1 4 0,-1 0 0 0,0-2-1 16,-6-3 5-16,-1 1-3 0,-4 4 2 0,1-2-2 15,-5-3-1-15,1 3 1 0,-5-1 0 0,2-2 2 16,-7 2-5-16,1-2-5 0,1 6 1 0,-7 5-6 16,5-19-2-16,-5 19-2 0,-5-11 0 0,5 11 0 0,-9-13-1 15,2 10 0-15,7 3-4 0,-26-9 3 0,8 6-2 0,1 0 1 16,-3 7-1-16,1-4-1 0,-2 2 0 0,1 5 3 0,-5-2-4 0,7 3 2 15,2-1-2-15,-1 1 0 0,3 0 1 0,0 2 4 16,5 0-2-16,0-3-10 0,2 5 9 0,4-1 2 16,3-11-2-16,1 23 1 0,5-8-1 0,6-2 4 15,2 0-4-15,9-2 0 0,1 3 1 0,15-3 5 32,3 4-5-32,3-7 3 0,-2 3-3 0,2-4 3 15,1 0-3-15,0-2-3 0,0-1 5 0,-1 4 2 0,-2-5-5 16,-4-2 2-16,-8 2 1 0,2-1-2 0,-3-2-13 15,-6 0-21-15,-5 2-25 0,-2-2-37 16,-1 0-47-16,-7 1-93 0,-9-1-121 0,9-4-385 0,-9 4 172 16</inkml:trace>
  <inkml:trace contextRef="#ctx0" brushRef="#br0" timeOffset="209829.8">19643 4306 16 0,'0'0'119'0,"0"0"-4"0,0 0-10 15,0 0-2-15,0 0-5 0,0 0-10 0,0 0-4 0,0 0-3 0,0 0-12 0,0 0-3 0,0 0-12 16,0 0-1-16,0 0 6 0,0 0-4 0,0 0-4 16,0 0 5-16,0 0-8 0,0 0 8 0,0 0-5 15,0 0 0-15,0 0 0 0,0 0-4 0,0 0 6 0,0 0-7 16,0 0 2-16,0 0 0 0,0 0-6 16,0 0 3-16,0 0-4 0,0 0 2 0,0 0-7 15,0 0 1 1,0 0-5-16,0 0 1 0,0 0-12 0,0 0-1 0,0 0-2 15,0 0 0-15,0 0-8 0,0 0-1 0,0 0 0 16,0 0-4-16,-3 11 3 0,3-11 2 0,0 0-2 0,0 17 2 16,0-17-1-16,3 12 7 0,1-4-1 0,2-2 0 15,-2 2-16-15,4-3 2 0,-1 5 3 0,2 1-2 16,-1-6 1-16,5 6 5 0,-1-2-3 0,2-1 2 16,2-3 0-16,-3 0-4 0,2 1 5 0,-1 1-3 0,1-4-1 0,-2 2 0 15,3 0 0-15,-1-1 2 0,0-3-2 0,-1-1 1 16,-2 0 0-16,3 0-4 0,-15 0 2 15,23-5-1-15,-14 5 4 0,3-2-3 0,-12 2 2 0,21-5-2 16,-10 2 1-16,-2 0 0 0,2-4-1 0,-11 7 0 16,15-11-1-16,-7 7 0 0,-1-3 0 0,-1 0 0 15,3-3-1-15,-6 1-3 16,3-2 5-16,-1 0 2 0,-5 11 0 0,4-16-3 16,-4 7-1-16,0 9 1 0,0-20 0 0,0 20-2 15,-7-21 0-15,1 14 0 0,3-2-2 0,-3 0 2 16,-5-2-2-16,1 2 3 0,-1 4-5 0,-2-5 4 15,-2 3-2-15,-3 1 0 0,2-1 1 0,-4 2-1 16,1 3-3-16,-8 0 2 0,2-4 3 0,-1 6-1 0,3 0-1 16,3 0 2-16,-4 3 0 0,5-2-1 0,3 1-1 0,-4 0 2 15,4 4-2-15,-1-1-7 0,2 4-2 0,1-2-17 16,3 3-6-16,1 1-15 0,2 0-12 0,5-1-14 16,-1 4-14-16,2-2-20 0,4 1-26 0,2 0-166 15,-1-2-324-15,8-4 144 0</inkml:trace>
  <inkml:trace contextRef="#ctx0" brushRef="#br0" timeOffset="210159.81">20302 4324 177 0,'0'0'186'0,"0"0"-9"0,0 0-7 16,7 24-10-16,-7-24-14 0,3 18-4 0,0-1-7 15,-3-5-6-15,3 3-7 0,2 7-2 0,-5-2-3 16,3 2-6-16,0 3-4 0,0-1-5 0,1 4-5 16,-1-3-10-16,1 3-8 0,2-2-2 0,-1-1-11 0,-1 0-5 0,2-1-4 15,-1 0-8-15,1 2-1 0,-5-10-7 0,7 6-3 16,-4-5-3-16,2 4-3 0,-3-3-6 0,3-2-7 15,-1-1-20-15,-4-1-19 0,1 0-12 0,1-4-16 16,-2-2-12-16,1 3-21 0,2-2-22 0,-2 1-14 16,-2-10-23-16,4 12-20 0,-4-12-40 0,1 10-126 15,-1-10-352-15,0 0 156 16</inkml:trace>
  <inkml:trace contextRef="#ctx0" brushRef="#br0" timeOffset="210579.81">20381 4330 254 0,'-11'-23'247'16,"10"8"-20"-16,-5-2-13 0,1 2-9 0,1 1-9 15,1-1-14-15,1 6-21 0,-2-1-14 0,4 10-12 0,-3-20-12 16,3 20-10-16,-4-12-13 0,4 12-10 15,0-11-10-15,0 11-7 16,0 0-10-16,0 0-10 0,4-12-4 0,-4 12-4 0,0 0-8 0,16-3-1 0,-16 3-5 16,18-1-4-16,-18 1-3 0,27 1-1 0,-12 1-3 15,-2 2 0-15,5 3-5 0,2-4-4 0,5 7-1 16,-8-5-1-16,0 5 0 0,1-3-2 0,-3 3 1 16,0-2 0-16,-1 2-3 0,-3 0 0 0,-3-1 2 15,-2 0-4-15,3-2-2 0,0 8 3 16,-6-6-2-16,-2 1 2 0,2 1-3 0,-3-11 2 15,0 16 1-15,0-16 0 0,-13 22 1 0,8-16-2 16,-4 0-1-16,-1 7 1 0,-3-6 1 0,-1 0 2 0,-1 0-5 16,0-2-2-16,0 3-10 0,0-5-10 0,7 1-13 15,8-4-11-15,-17 5-10 0,10-3-6 0,7-2-15 16,0 0-13-16,-15 1-20 0,15-1-30 0,0 0-20 16,0 0-37-16,0 0-159 0,0 0-382 0,0 0 169 0</inkml:trace>
  <inkml:trace contextRef="#ctx0" brushRef="#br0" timeOffset="210869.8">20868 3916 101 0,'12'24'208'15,"-12"-15"-11"-15,0-9-13 0,2 21-12 0,2-5-7 16,-1-1-5-16,2 1-7 0,-1 8-12 0,4-3-9 16,-1 2-8-16,2 4-8 0,0-3-6 0,2 0-10 0,-1 1-8 0,0-1-8 15,2 0-4-15,5 8-10 0,-8-5-6 0,3-4-7 16,-2-3-1-16,0 4-9 0,-2-3-10 0,4 0 4 16,-9-3-4-16,1-1-6 0,1-1-6 0,-2-1-21 15,-3 1-13-15,0-4-14 0,-2 3-22 0,-2-2-18 16,-2 0-32-16,1-2-21 0,-4-2-33 0,3-1-61 15,-2-3-137-15,2 2-375 16,6-7 166-16</inkml:trace>
  <inkml:trace contextRef="#ctx0" brushRef="#br0" timeOffset="211229.8">20900 4411 51 0,'0'0'279'16,"0"0"-10"-16,-2-12-18 0,2 12-15 0,0 0-24 16,0 0-13-16,0 0-23 0,5-19-14 0,-5 19-20 15,10-4-10-15,-10 4-12 0,15-8-13 0,-3 6-11 16,1 1-3-16,2-4-8 0,3 4-6 0,0 2-11 0,0-2-4 16,1 1-7-16,7-2-6 0,-7 4-2 0,2-1-8 0,4-1-3 15,-5 5-7-15,1-4-2 0,-2 3-1 0,0 2-4 16,1-3 0-16,-4-2-6 0,2 5-4 0,-4 2-1 0,-1-3-1 15,-1 0-1-15,-3 2-3 0,1 1-1 16,-2-2-1-16,-1-3 3 0,-1 1-1 0,-6-4-2 16,9 14-3-16,-4-7 3 0,-2 0-2 0,-3-7 0 0,9 10 2 15,-8-2-6 1,-1-8 6-16,5 10-2 0,-5-10-3 0,2 12-10 16,-2-12-10-16,5 9-15 0,-5-9-14 0,0 0-15 0,0 11-12 15,0-11-10-15,0 0-16 0,0 0-16 0,1 11-11 16,-1-11-15-16,0 0-17 0,0 0-55 15,0 0-142-15,0 0-387 0,0 0 171 0</inkml:trace>
  <inkml:trace contextRef="#ctx0" brushRef="#br0" timeOffset="211419.8">21292 4127 43 0,'-1'-11'237'0,"1"11"-12"16,-6-15-21-16,6 15-17 0,-2-11-18 0,2 11-24 15,-4-11-21-15,4 11-36 16,0 0-21-16,0 0-24 0,0 0-18 16,0 0-14-16,0 0-12 0,0 0-12 0,0 0-29 0,0 0-17 0,0 0-26 0,0 0-143 15,25 22-247-15,-19-15 109 0</inkml:trace>
  <inkml:trace contextRef="#ctx0" brushRef="#br0" timeOffset="213019.81">21572 4310 190 0,'0'0'207'0,"9"5"-9"0,-9-5-10 0,8 8-15 16,-2-3-3-16,-6-5-12 0,9 13-9 0,-5-8-6 15,-1 2-8-15,3 0-6 0,-6-7-10 0,12 16-7 16,-9-9-10-16,2 1-5 0,0-2-11 0,1 4-9 16,-3-2-5-16,3 2-7 0,-6-10-8 0,6 12-6 0,-1-3-4 0,-1-2-5 15,-4-7-3-15,9 10-2 0,-7-1-2 0,4-2-6 16,-6-7-4-16,6 10 2 0,-6-10-8 0,0 0-2 15,3 11 0-15,-3-11-8 0,0 0 1 0,0 0-4 16,0 0 3-16,4 9 0 0,-4-9-3 0,0 0-2 16,0 0-4-16,0 0 0 0,0 0-2 0,0 0-4 0,0 0-4 15,8-28-5 1,-8 28-3-16,4-18 4 0,-1 7-4 0,-1-4-2 16,6 4-1-16,1-1 0 0,-1-3 4 0,-1 2-3 15,-1-1 4-15,5 1 1 0,-4 2 1 0,1-6 2 16,1 6-2-16,-5 2 7 0,2 1-2 0,0 0-3 15,1 2 7-15,1-1 0 0,-4-2-1 0,-4 9 5 16,8-9-3-16,-8 9 2 0,9-7-3 0,-9 7 1 0,10-8 2 16,-10 8 2-16,8-3-2 0,-8 3-3 0,0 0 6 0,15 0-2 15,-15 0 0-15,0 0 4 0,13 11-3 0,-7-8 2 16,1 2 2-16,-7-5 1 0,11 15 2 0,-5-6 0 16,-2 2-1-16,2 0-1 0,-1 1 5 0,2 0 0 15,-1 1-3-15,0-1 3 0,0 4-4 0,0-5-1 0,-1 1 0 16,-1-3 2-16,2 1-2 0,-3-1 1 0,1-4-1 15,1 6 0 1,-1-4-1-16,-4-7 3 0,9 11-2 0,-9-11 0 0,8 11-2 16,-8-11 1-16,7 7-6 0,-7-7-2 0,8 4 2 15,-8-4-5-15,0 0-5 0,13 1 6 0,-13-1-5 16,0 0 0-16,0 0-3 0,20-10-1 0,-13 4-3 16,-1-1 0-16,1 2 1 0,-1-2 5 0,5-10-3 15,-4 10 1-15,2-4-1 0,2-2 4 0,-1 2 1 16,-4-3-2-16,5 3 3 0,-4-2 2 0,-1-1 0 0,1 6 4 0,-4 0 6 15,3-1-1-15,-6 9 4 0,8-13 2 16,-4 8-1-16,-4 5-2 0,0 0 0 0,11-9-3 0,-11 9-2 16,0 0 3-16,10 0-1 0,-10 0-3 0,0 0 1 15,11 10 2-15,-11-10-1 0,7 14 1 0,-1-4-1 16,-3-2 2-16,3 6 2 0,0-4 0 0,1 3 2 16,1-1 2-16,2 2 0 15,-2-4 2-15,-1 3-1 0,4-2 1 0,-2-4 0 16,1 2 3-16,-5-1-3 0,5-1 0 0,-3-2 3 15,2 1-4-15,2-1-1 0,-2 1 2 0,0-1-2 16,0-3 0-16,-9-2 0 0,18 4 0 0,-10-4-3 16,-8 0 2-16,21-1-1 0,-21 1 0 0,24-9-5 0,-16 4 2 15,4-1-1-15,1-4 2 0,-3 2-11 16,1-1-8-16,1-2 0 0,-2 3 1 0,2-4 1 0,0 1-2 0,-3-1 0 0,3 1 5 16,-3-1 0-16,0 3 1 0,-5 2 0 0,7 4 0 15,-11 3-3-15,9-14 5 0,-9 14-2 0,10-7-1 16,-10 7 0-16,0 0 4 0,9-2-1 0,-9 2 3 0,0 0-2 15,0 0-7-15,0 0 8 0,12 15 1 16,-12-15-2-16,6 15 3 0,-4-10 2 0,5 3 0 16,-4 3 6-16,1-3-3 0,1 3 1 0,2-5 4 0,-1 3 5 15,2-1-2-15,-1-1 2 0,2-2 2 0,0 1-3 16,5-1 2-16,-2 3-3 0,4-5 1 0,-3 1-1 16,4 0 1-16,-4-3-6 0,2 1 3 0,0-2-1 0,3-2-1 15,0 2-4-15,-3-1 4 0,-2-2 2 16,-1-1-3-16,2-3 2 0,-1-2-2 0,3 0-1 15,-2 2 0-15,-2-6-2 16,0 1 1-16,-3-1-4 0,0-2-2 0,-5 2-3 16,0 3 2-16,-4 0-1 0,0 10 1 15,0-20 0-15,-7 12-2 0,-3-3 2 0,1 6-3 0,-3-2 3 0,-2 2-2 0,1-1 0 16,-5 4 1-16,2 0 0 0,-4 2 3 0,-5-1-1 16,5 2 2-16,1 5 3 0,4 1 1 0,-3 0-5 15,2 3 4-15,2-2 0 0,1 3-1 0,1 1-2 16,3-1 1-16,-3 1 3 0,6-5 0 0,0 6-5 15,3 0 2-15,0-3 0 0,3-10 2 0,0 19-5 0,0-19 4 16,3 17 2-16,3-8-1 0,-1-1 2 0,2-4 2 16,4 1-2-16,5-2 1 0,0-1-2 15,1 2-1-15,8-4-1 0,-5 0 3 0,-3-4-5 0,7 2 3 16,6-1-1-16,-2-5 0 0,-1 1-2 0,0 0 5 16,0-4-1-16,0 0-1 15,10-7-1-15,-15 5 2 0,4 0-4 16,-2-2 2-16,-2 6-5 0,-7-2 9 0,4 6 4 0,-7-2 5 15,-1 1 4-15,-2 0 1 0,-2 2-2 0,-7 4-5 16,17-8-1-16,-17 8-4 0,10-4-3 0,-10 4-2 16,0 0 1-16,0 0 2 0,16 8-2 0,-16-8-1 15,5 12-2-15,-1-7 4 0,2 3-3 0,-3 1-1 16,2 0 0-16,1 0 4 0,-3 1-3 0,3 2 0 0,1-3 2 0,-1 0 2 16,3 3-2-16,-1-5 5 0,0 1-1 0,6 2 1 15,2-3 1-15,1-3 3 0,-1 3-2 0,1-1 3 16,5-6-3-16,-3 2 2 0,7 0-3 0,-3-2 1 15,6 0-1-15,-8-2 3 0,6 0-5 0,-1-4 1 16,0-1-3-16,1-4 4 0,-4 4-6 0,4-4 1 16,-3-6-2-16,2 0 2 0,-3-3 1 0,6-5-3 0,-1-4-13 0,-4 9 3 15,-2-15-8-15,2 6-7 0,-4-4-7 0,0 2 2 16,-2-1-6-16,-9 0-1 0,5-8 3 0,-2 3-3 16,-6 1 3-16,-2-1 3 0,-1 1 2 0,-9-1 3 15,5 11 2-15,-2-1-2 0,-3-8 7 0,-3 10 8 16,1-1 3-16,-4 2 3 0,2 4 2 0,-2 3 2 0,-2 3-3 15,4 0 0 1,-6 6 0-16,2 0 0 0,-2 3 0 0,4 5-2 16,-5-3 1-16,0 6 1 0,2 2-4 0,1 5 2 0,-5 3 0 15,4 5 3-15,-1 2 0 0,2 2 1 16,5 3-1-16,-1 5 7 0,-1 5 6 0,5-10 5 16,3 15 0-16,3-3 4 0,2 5-2 0,7-5 2 15,0-1-3-15,10 2-2 0,-2 2 2 0,6-3 1 0,9 5-2 16,-4 2-4-16,5-2 0 0,13 13 4 0,-1-18-6 15,-6 1-2-15,19 4-28 0,-3 4-11 0,-9-15-11 0,-4-4-38 16,3 2-47-16,-4-5-56 0,0 0-273 0,-3-2-491 16,1-2 216-16</inkml:trace>
  <inkml:trace contextRef="#ctx0" brushRef="#br0" timeOffset="213989.81">25441 4125 160 0,'0'0'248'0,"0"0"-13"16,0 0-16-16,0 0-16 0,0 0-21 0,0 0-17 0,0 0-15 16,0 0-13-16,0 0-15 0,0 0-6 0,0 0-14 15,-36-6-4-15,36 6-8 0,-22 2-8 16,5 2-7-16,1-3-4 0,0 0-8 0,7 3-8 0,-5-3-3 0,1 3-3 16,1-1-6-16,-1 1-7 0,4 3-3 0,-2-1-2 15,4-1-5-15,-2 1-1 0,0 0-5 0,1-1 1 0,2 2-2 16,6-7-3-16,-7 13-2 0,7-13 0 0,-6 11-1 15,6-4-3-15,0-7-1 0,0 0 3 0,3 18-1 16,4-10 1-16,-1-1-3 0,0-2 0 0,11 2-3 16,-7 3 1-16,5-5 1 15,1 3-3-15,1 0-1 0,2-5 0 0,-2 5 1 16,-4-1-1-16,3-2-4 0,4 0 5 0,2 5-6 16,-2-5 1-16,-7 1-2 0,-1-1 8 0,1 1-7 15,1-1-1-15,-5 3-1 0,1-1 1 0,-1-2 0 16,-4 1 1-16,4 1-1 0,-6 0 0 0,-3-7 1 15,10 11 2-15,-7-4-2 0,-3-7 0 0,9 11 1 16,-9-11-2-16,0 6 4 0,0-6-2 0,0 0 7 0,0 0 6 0,-9 18 1 16,0-12-1-16,2-4 6 0,7-2-6 0,-26 5 1 15,10-1-2-15,-4-3-1 0,1 3 0 0,3-2 0 16,-1 2-8-16,-2-3-16 0,5 3-11 0,-2-3-11 16,4 0-13-16,12-1-17 0,-24 4-15 0,15-2-11 15,9-2-15-15,-16 3-13 0,16-3-18 0,-12 0-10 16,12 0-2-16,0 0-7 0,0 0-36 0,0 0-120 0,0 0-338 0,0 0 150 15</inkml:trace>
  <inkml:trace contextRef="#ctx0" brushRef="#br0" timeOffset="214319.81">25684 4443 23 0,'0'0'227'0,"0"0"-28"0,0 0-20 16,14 3-19-16,-14-3-12 0,8 4-12 0,-8-4-13 15,8 8-11-15,-2-5-6 0,-6-3-7 0,12 11-7 0,-5-5-1 16,-1 0-1-16,8 2-5 0,-5 2-3 16,1-7 1-16,4 7-8 0,-6-3-1 0,3-2-6 15,1 1 0-15,1 1-4 0,4-3-1 0,-1-1-1 0,0 1-3 16,4-1-3-16,-4 0-6 0,4-2-2 0,-1 3-1 0,0-4-3 16,-2-4-2-16,-1 4-4 0,-1-1-3 0,2-4 3 0,-4-1 0 15,0 0 4-15,-4 0-5 0,0 2-5 0,-1-4-2 16,-2 0-4-16,-3-3-7 0,1 0-5 0,-4 11-5 15,-3-18-9-15,-1 4-1 0,-5 4-7 0,-2-1-7 16,-2 0-6-16,-2 4-2 0,-9-4-11 0,2 2-6 16,2 3-7-1,1 1-6-15,-6 2-5 0,2 0-11 0,4-1-10 16,-1 4-14-16,4 3-10 0,3-2-15 0,-4 2-11 0,8 0-10 16,9-3-37-16,-16 4-159 0,8-1-362 0,8-3 160 15</inkml:trace>
  <inkml:trace contextRef="#ctx0" brushRef="#br0" timeOffset="-214386.93">26164 4545 185 0,'15'-4'212'0,"2"-1"-13"16,-1 3-10-16,3-2-14 0,-2-3-10 0,2 4-9 15,8-3-8-15,-8-3-9 0,7 3-4 0,-4-5-11 16,5 2-11-16,-2-3-9 0,1 1-6 0,1-6-13 0,8 0-6 15,0-6-8-15,-5 3-7 0,2 0-4 0,3-4-5 16,-11 9-7-16,7-10-9 0,-1 1-2 0,-11 4-1 16,0-1-7-16,1 0-4 0,-4-3-3 0,1 0-6 15,-7 2-6-15,-1-1 1 0,0 1-7 0,-2-3 0 16,-7 1-6-16,6 0 0 0,-6-1 1 0,-3 0-2 16,0 1 0-16,-3 3-1 15,2-2-2-15,-2 0 4 0,-3 6-2 0,2 0 1 16,1 2-1-16,-2-2 0 0,-4 3 0 0,-1-3 1 15,4 6-2-15,-5-2-1 0,4 2-1 0,-6 2 3 16,-2 1 0-16,1 1 2 0,1-1 0 0,2 3-3 16,1 2 0-16,-2 0 0 0,-3 3-2 0,3 1 2 15,-4-1 2-15,3 4 2 0,-1 2-6 0,1 1 2 0,-1 0 1 16,4 2 3-16,1 2-2 0,-1 4 1 0,1-4 0 0,1 5 1 16,-2 3-2-16,7-1 3 0,-8 2-2 0,8 4 1 15,-1-1 1-15,1 0 4 0,0 2-5 0,0 1 2 16,6 0 0-16,0 0-2 0,-1 0 4 0,-2 0 0 15,6 4-2-15,-2-7 1 0,5 6 0 0,0-4 3 0,1 3-1 16,5 9 2-16,-1-15 0 0,1 1-2 0,1 3 0 16,4-6 0-1,-1 0-8-15,3 0 8 0,-5 0-6 0,8-2 4 0,-2-5-4 16,2 2 4-16,0-2-2 0,5-6 1 0,-2 4 0 16,1-4 0-16,-2 0 3 0,1-4-4 0,-6 0 2 15,1 2 1-15,-1-4-4 0,1-1 3 0,-1 2-1 16,-6-4-6-16,7 1 7 0,-4-6 3 0,-4 3-2 15,2-1 3-15,-4 0-7 0,5-3 5 0,-2 1-2 16,-5 1 2-16,-2 1 7 0,3-4 2 0,-2 5-5 0,-7 4 6 0,11-11-3 16,-11 11 1-16,6-2-6 0,-6 2-2 0,9-7-4 15,-9 7 2-15,0 0-2 0,0 0 2 16,0 0-1-16,0 0-2 0,0 0 3 0,5 22-1 0,-5-22-1 16,0 16 1-16,0-16-1 0,2 17 3 0,1-6-5 15,-3-1 2-15,6 4 0 0,-3-7 2 0,4 3-2 16,2 0 2-16,-6-1-1 15,8-2 2-15,-2 3-1 0,-2-7 2 0,8 0 0 16,-5 1 2-16,4 0 9 0,1-4 4 0,3 0 5 16,-3 0 0-16,4-7 3 0,-3 3 5 0,1 1-1 15,2-7 8-15,-2 2-6 0,-1-3-4 0,3-2-1 16,4-2-5-16,-7 2-1 0,1-5-2 0,-1 7-9 16,-3 1-8-16,2-7-10 0,-4 7-8 0,-1-1-13 15,-1 0-2-15,2 2-12 0,-7 0-12 0,4 3-19 0,-8 6-26 0,6-10-23 16,-6 10-34-16,4-11-23 0,-4 11-44 0,0 0-152 15,3-11-406-15,-3 11 181 0</inkml:trace>
  <inkml:trace contextRef="#ctx0" brushRef="#br0" timeOffset="-213706.92">27602 4401 142 0,'-3'-5'187'15,"3"5"-18"-15,0 0-19 0,0 0-13 0,21-9-10 0,-21 9-15 16,21-1-7-16,-14 1-6 0,13-2-12 0,-1 2 3 0,-3 2-6 15,7-1-2-15,1 2-3 0,3-2 2 0,-4 2 4 16,0-2 2-16,2 0 0 0,-1 2 1 0,-5 2 3 16,-2-2-3-16,2 0 2 0,1 1 0 0,-1 1-6 15,0 1-5-15,1-3-1 0,-1 1-7 0,0 0-2 16,-5 1-5-16,-1 0-8 0,-1 1-6 0,0 0-6 0,-1-1-3 16,-1-1-6-16,1 3-1 0,-4-2-3 0,3 1-4 0,-2 0-3 15,-2 2-4-15,3-4 2 0,-2 3-3 16,-1-1-2-16,-6-6-4 0,8 11 2 0,-2-4-6 0,-6-7-3 15,7 11-15-15,-2-5-16 0,-5-6-12 0,4 7-16 16,-4-7-18-16,0 0-19 0,3 10-17 0,-3-10-26 16,0 0-19-16,0 0-38 15,0 0-223-15,0 0-448 0,0 0 198 0</inkml:trace>
  <inkml:trace contextRef="#ctx0" brushRef="#br0" timeOffset="-214036.92">27726 3979 127 0,'0'0'251'0,"0"0"-32"0,0 0-22 0,0 0-19 16,0 0-21-16,0 0-8 0,0 0-3 0,0 0-8 16,0 0-8-16,-3 42-11 0,3-29 4 0,3 1-9 15,-3 3-10-15,0-3-7 0,0 11-10 0,6-2-2 16,-5-7-6-16,2 8-5 0,0 1-5 0,3 2-7 15,-3 1-5-15,8-2-5 0,-8-3-4 0,0 3-5 0,6-3-8 16,-5 2 4-16,5 0-4 0,-2-5-6 0,-1-3 2 0,2 1-8 16,-2 2 2-16,0-2-22 0,0-4-11 0,0-2-11 0,1 1-11 15,-1 0-8-15,0-6-10 0,-4 4-16 16,4-4-13-16,0 1-16 16,-3 1-14-16,-3-9-14 0,7 11-26 0,-7-11-28 0,3 5-192 0,-3-5-397 0,0 0 176 15</inkml:trace>
  <inkml:trace contextRef="#ctx0" brushRef="#br0" timeOffset="-213506.92">28082 4108 92 0,'-3'-18'259'0,"3"18"-17"16,0-13-23-16,0 13-19 0,0-11-20 0,0 11-20 15,0 0-20-15,0 0-15 0,3-11-12 0,-3 11-9 16,0 0-13-16,0 0-11 0,0 0-15 0,0 0-21 16,20 24-14-16,-16-16-16 0,1 2-18 0,2 4-20 15,2 0-14-15,-2 0-18 0,4 3-15 0,-5 0-14 16,3-1-12-1,-2 0-7-15,2 2-36 0,5 5-117 0,-5-4-278 16,0-2 123-16</inkml:trace>
  <inkml:trace contextRef="#ctx0" brushRef="#br0" timeOffset="-213206.92">28325 4422 169 0,'0'0'181'0,"14"6"-5"0,-8-4-7 0,-6-2-5 16,16 7-6-16,-5-5-13 0,-2 2-12 0,1-4-9 15,2 6-12-15,-2-5-2 0,-10-1-6 0,26 3-9 0,-10 0-1 0,-5-2-1 16,-2-1-1-16,4 1 2 0,-13-1-4 0,22 0-1 15,-10 0 2-15,-12 0 1 0,20-1-1 0,-10-3-4 16,0 1-5-16,-1-1-8 0,-9 4-6 0,17-7 4 16,-8 4-5-16,-2-3-10 0,-7 6 2 0,12-9-11 15,-7 2 0-15,-5 7-6 0,10-13-1 0,-7 3-9 0,-3 10 1 16,2-19-7 0,-4 7-3-16,2 12-3 0,-10-19-3 0,1 8-4 15,-2-1 2-15,-1 4-8 0,-1-2 2 0,-1 3-3 16,-2 0 7-16,4 0-9 0,-6 3 0 0,2 0 0 0,1 1-5 15,-3 3-9-15,3-4-14 0,2 5-5 16,-1 2-11-16,2-2-11 0,12-1-10 0,-24 10-7 16,16-3-14-16,-3-2-13 0,7 0-3 0,-7 9-18 15,10-6-19-15,1-8-7 0,-3 16-17 0,3-16-28 0,7 11-204 0,1-4-421 16,1-4 187-16</inkml:trace>
  <inkml:trace contextRef="#ctx0" brushRef="#br0" timeOffset="-212666.93">28777 4310 137 0,'11'-7'232'16,"-11"7"-16"-16,0 0-13 0,9-4-24 0,-9 4-13 15,0 0-20-15,0 0-22 0,7-6-8 0,-7 6-11 16,0 0-12 0,0 0-10-16,0 0-5 0,0 0-10 0,3 20-7 0,-3-20 2 0,2 15-5 0,-2-15-2 15,0 18-1-15,0-10 2 0,0-8-5 0,3 22-5 16,-3-14-4-16,0-8-2 15,3 13-6-15,-2-3 1 0,-1-10-7 0,2 14-1 16,-2-14-1-16,3 7-2 0,-3-7 1 0,0 0-7 16,2 11 11-16,-2-11 8 0,0 0 2 0,8 4 1 15,-8-4-3-15,0 0-1 0,16 0-1 0,-16 0-5 16,14-11-3-16,-8 6-1 0,3-1-2 0,-2 0-3 0,4-8-1 16,-2 8-3-16,2-3-3 0,1 0-2 0,-1-3-1 15,1 1 2-15,0 2 0 0,0-5-3 0,-2 5-5 0,2-2 2 16,1 3-1-16,-5-3 0 0,-2 3 3 0,1 0 10 0,-1 1 0 15,-6 7 6-15,8-8-4 0,-8 8 0 0,6-7-5 16,-6 7 0-16,0 0-5 0,0 0-3 0,12-5-6 16,-12 5 1-16,0 0 0 0,0 0-1 0,0 0 0 15,9 16 0-15,-5-8-2 0,-4-8 2 0,5 18 1 16,-5-9-3 0,4 4 0-16,-4 0 5 0,3-4-3 0,0 2 2 0,1 2-2 15,-1 1 3-15,2-4-3 0,-1-3 0 0,-4-7 1 16,5 14-5-16,-2-8-8 0,-3-6-15 0,6 12-12 15,-6-12-16-15,6 8-16 0,1-6-17 0,-7-2-20 16,9 5-12-16,-9-5-10 0,14 0-13 0,-14 0-27 16,19-5-8-16,-19 5-41 0,25-7-145 0,-11 0-389 15,1-1 173-15</inkml:trace>
  <inkml:trace contextRef="#ctx0" brushRef="#br0" timeOffset="-212386.93">29518 4218 220 0,'2'-9'241'0,"-2"9"-10"16,0 0-11-16,0 0-12 0,0 0-11 0,-7-21-14 0,7 21-12 0,0 0-15 16,-8-7-10-16,8 7-16 0,-12-3-13 0,12 3-12 15,-10-5-9-15,10 5-8 0,-17-4-10 0,17 4-14 16,-16 0-1-16,16 0-10 0,-17 1-3 0,17-1-6 16,-16 4-4-16,6 0-5 0,10-4-2 0,-15 7-5 15,9-4-1-15,0 4-2 0,-2-2 0 0,1 4-7 16,7-9-3-16,-6 11 0 15,6-11-1-15,-6 14 0 0,6-14-5 0,0 20 0 16,6-10 1-16,1 5 1 0,1-2-2 0,4 2-2 16,0 0-5-16,1 5 4 0,3-2-4 0,2 2 6 15,2-3 1-15,-4 1 5 0,2-3 2 0,-3-4 3 16,-2 1 4-16,1-2 1 0,-1 1 4 0,-4 0-4 16,-1-2-2-16,1-1 2 0,-3-1-5 0,0-2-4 0,-6-5 0 15,7 12-3-15,-7-12-4 0,1 10-8 0,-1-10-7 0,0 0-38 16,-16 15-44-16,3-10-54 0,-4-3-62 0,-4 2-296 15,5-4-543-15,-3 0 240 0</inkml:trace>
  <inkml:trace contextRef="#ctx0" brushRef="#br0" timeOffset="-210116.93">341 5747 104 0,'0'0'239'0,"0"0"-22"15,0 0-11-15,0 0-15 0,0 0-19 0,0 0-6 0,0 0-11 16,0 0-5-16,13-22-13 0,-13 22-9 0,9-13-8 16,-1 0-4-16,-2 6-8 0,4-4-3 0,-1-2-4 0,-1-2-9 15,1 4-9-15,-2-2-2 0,1 3-10 0,-1-3 0 16,0-2-3-16,-1 4-11 0,0-2-4 0,0 2-5 16,0 2-6-16,-3-5-3 0,0 3 0 0,0 2-8 15,-1-3 0 1,-2-3-6-16,0 15-5 0,-2-25-1 0,-1 19-4 15,-1-2 1-15,-4 1-5 0,8 7-3 0,-16-11-1 0,6 6-1 16,-7 2-3-16,2 3-1 0,0-2 1 0,-4 4 0 16,-2 0-4-16,2 3-3 0,1-3 5 15,-2 5-2-15,4 3-3 0,0-2 4 0,1 0-3 0,3 1 1 16,-2 2 2-16,5 0-8 0,2 0 4 0,1 5-1 0,0 1 2 0,4 1-3 16,2 3 5-16,2-3-1 0,1 3-1 0,3 3 1 15,3 0-3-15,-2 1 2 0,2-1 1 0,-1-1 3 16,2 4-5-16,1-1 6 0,-2 3-4 0,-1 6-2 15,-2-8 2-15,0 8-1 0,-3-7 4 0,0 7-2 16,-3-7 0-16,0 1 3 0,-3 8 1 0,0-9-1 16,-1-3-1-16,1 6-1 0,-2-3 0 0,1 0 1 15,1-2-4-15,-1-2 7 0,2 0-2 0,1 0-1 0,2-2 0 0,-1-4 0 16,0-2-1-16,2 2 1 0,1 5 2 0,1-7 4 16,2 0-6-16,3 2 4 0,-2-3-5 0,1 0-10 15,1-3-18-15,1 4-23 0,1-4-18 0,-1 1-24 16,2-2-21-16,-2-4-34 0,2 0-26 0,-1-1-64 15,-7-4-162-15,-4-2-432 0,12 9 191 0</inkml:trace>
  <inkml:trace contextRef="#ctx0" brushRef="#br0" timeOffset="-209476.92">-77 6275 35 0,'-10'-6'218'0,"10"6"-20"16,0 0-19-16,0 0-18 0,0 0-16 0,0 0-16 16,13-18-12-16,-13 18-9 0,24-7-8 0,-6 2-7 15,-1 2-5-15,3 0-3 0,7-1-4 0,3-2-5 16,-2 5-7-16,4-2-4 0,-4 0-6 0,3 6-5 16,-1-3-7-16,-3 1-5 0,-2-1-4 0,1 2-3 0,-1-1-2 0,-5 5-4 15,-1-4-2-15,-4 1-3 0,1 1-4 0,1-2-2 16,-8 2 0-16,3-2-1 0,-3 2-5 0,1-1-1 15,-1 1-5-15,-9-4 3 0,19 5-1 0,-8-2 2 16,-4 0 1-16,5-2-4 0,-12-1-3 0,24 6 7 16,-11-6-2-16,1 2 1 0,2-1-6 0,1-1 2 0,1 0 0 15,-1 0 2-15,0-3-1 0,1 3-1 0,1 0-1 0,-2-4-1 16,0 4 0-16,1-1-3 0,-3 1 4 0,-3-1-1 0,-12 1 2 16,18-1-1-16,-7-2 5 0,-11 3 8 15,17-5 5-15,-17 5 3 0,11-5 4 0,-4 0-2 16,-7 5-3-16,9-11 1 0,-9 11-6 0,0 0 5 0,-3-19-8 15,3 19 3-15,-3-13-3 0,-3 3-2 0,6 10-5 32,-12-17 4-32,5 8-5 0,-2-2 2 0,-1 2-1 0,1 1-1 15,-3 0 1-15,-3-2 0 0,-3 5-3 0,0-1-1 16,3 0-1-16,-4 1 2 0,2 2-1 0,-2 0-4 16,-1 2 0-16,1 1 3 0,1 1-7 0,2 3 4 15,-2-1-3-15,3 2 3 0,-1 0-8 0,7 1-12 0,-2-1-7 16,2 2-13-16,2 0-9 0,2 4-16 0,2-3-10 15,3-8-13-15,-3 24-18 0,6-12-23 0,3-1-22 0,-1-3-45 0,4 5-154 16,0-5-375-16,6 2 167 0</inkml:trace>
  <inkml:trace contextRef="#ctx0" brushRef="#br0" timeOffset="-209106.92">1000 6182 42 0,'0'0'180'0,"0"0"-10"0,18 5-16 0,-18-5-23 15,8 7 8-15,-4 1-8 0,-4-8-11 0,8 13-14 16,-3-6-7-16,1 2 0 0,-3-1-9 0,3 4-9 16,-1-1-2-16,-2-3-5 0,1 0-6 0,-1 2-6 0,-3-10-7 0,6 13-7 15,-4-4 2-15,-2-9-7 0,6 10-2 0,-6-10-6 16,6 10-1-16,-6-10 2 0,0 0 8 0,4 7 8 15,-4-7 10-15,0 0-3 0,0 0-2 0,0 0-7 16,0 0-1-16,0 0-7 0,14-18-3 0,-14 18-6 16,7-17 1-16,-2 7-4 0,-1-5-4 0,5 2-3 15,-5-1-1-15,2-2-4 16,6-6-1-16,-1 6 0 0,-1 2-2 0,1-2-1 16,2 1-4-16,0 3-4 0,2-2 4 0,-1 3-5 15,4 1 1-15,-2 0-7 0,4 5-16 0,-1-1-17 16,2 2-18-16,4 2-34 0,-5 3-24 0,5-1-22 15,2 0-46-15,-2 5-206 0,-1-2-414 0,1 5 184 16</inkml:trace>
  <inkml:trace contextRef="#ctx0" brushRef="#br0" timeOffset="-208326.93">2304 5870 4 0,'-9'-8'263'16,"9"8"-17"-16,-11-7-11 0,11 7-18 0,-13-2-18 0,13 2-17 15,-12-3-16-15,12 3-15 0,-19 0-18 0,19 0-13 16,-14 5-13-16,14-5-10 0,-13 7-11 0,4-2-7 0,3 1-10 15,6-6-5-15,-11 14-5 0,8-4-7 0,-1-2-5 16,4-8-3-16,0 21-6 0,0-12-7 0,1 3 2 16,4 2-5-16,-1-1-2 0,-1 1-1 0,3-3-5 15,2 3-2-15,-2-3-2 0,1 4 1 0,4-2-3 16,-4 0-1-16,2-1-3 0,1 1 3 0,-1 0-3 16,2-2 0-16,-2 0-7 0,0 3 4 0,1-1 2 0,-1 0-4 0,2-2-2 15,-4 0 2-15,0 4-3 0,-1-4 2 0,-1-4-3 16,-4 4 3-16,-1-11-2 0,3 15 1 0,-3-6 3 15,0-9-1-15,-3 14-2 0,-1-6 1 0,-4 1 0 16,1-6-1-16,7-3 0 0,-21 11 0 0,8-5-1 16,-1-1-2-16,-2 1-1 0,0-4 3 0,4-1-1 15,-3 3 0-15,-2-4 2 16,7 2 0-16,10-2 0 0,0 0-2 0,-21-3-8 16,21 3-13-16,-12-4-10 0,12 4-10 0,0 0-12 15,-10-7-8-15,10 7-11 0,0 0 0 0,0 0-2 0,25-23-1 16,-13 16 3-16,3 0 0 0,3 1 3 15,-3-1 4-15,4 2 9 0,0-2 4 0,-2 1 6 16,1 1 1-16,1 2 7 0,0-2 11 0,-1 3 10 0,-1-4 4 16,1 5 7-16,-3-1 8 0,-1 1 7 0,3 1 5 0,-7 0 5 15,-10 0-4-15,23 1 6 0,-13-2 2 0,-10 1 0 0,19 3 2 16,-8-2-2-16,-11-1 1 0,21 3-1 0,-14 0 5 16,-7-3-1-16,21 2 2 0,-7-2-1 15,2 3-4-15,-3-1 7 0,1-2-4 0,1 2-4 0,3-2-1 16,-3-2 1-16,4 0 0 0,0 1-6 0,1-1 3 15,-1 0-6-15,-1-1 0 0,0-1-3 0,1 1-1 0,-4-3-1 16,2 2 1-16,-4-1-7 0,-3 1 8 0,1-4 0 0,-4 3 2 16,-1-1-2-16,0-4-5 0,0 2 3 0,-6 8-1 15,2-18 0-15,-2 8-2 0,0 10-1 0,-6-16-2 16,0 6 1-16,0 2 0 0,-3 1-4 0,-5-4 3 16,-2 4-1-16,1 0-3 0,-1 0 1 0,-4 4 0 15,2-1-2-15,-1 1 3 16,-2 3-2-16,2 0 1 0,-7 3-1 0,7 3-1 15,0-1 1-15,-5 5 0 0,4-3-5 0,4 0-12 16,1 4-8-16,2-1-10 0,-1 0-7 16,1 0-20-16,4 1-11 0,0 3-10 0,1-7-18 0,7 4-21 15,1-11-39-15,-6 15-175 0,3-10-364 0,3-5 161 16</inkml:trace>
  <inkml:trace contextRef="#ctx0" brushRef="#br0" timeOffset="-207376.92">2978 6065 61 0,'0'0'211'0,"0"0"-15"0,0 0-9 15,0 0-15-15,18 7-8 0,-18-7-18 0,6 6-7 16,-6-6-10-16,7 5-6 0,-1 2-12 0,-6-7-6 16,8 13-9-16,-2-8-8 0,-1 1-6 0,3 5-3 0,-2-5-9 0,1 2-6 15,-1-2-8-15,2 1-2 0,-2 1-5 0,1-1-5 16,1 2-6-16,-1-4-3 0,-7-5-2 0,14 10-4 0,-6-5-1 16,0-1-8-16,1 0 3 0,1-1-3 15,-10-3-6-15,17 6-4 0,-7-4-9 0,-1-1-2 16,-9-1-8-16,20-1 3 0,-20 1 0 0,14-6-1 0,-5 4-4 0,-9 2 4 31,15-11 1-31,-9 4 2 0,-3 0 0 0,-3 7 3 16,12-16-1-16,-12 6-4 0,5 3 6 0,-4-4-4 15,-1 11-1-15,0-19 5 0,6 9-5 0,-3 2 2 0,-3 8 0 16,5-18 4-16,-5 18 1 0,-2-11 7 0,2 11-3 16,0 0 5-16,0-13-5 0,0 13-1 0,0 0-2 15,0 0 1-15,0 0-3 0,0 0-1 0,0 0 1 16,0 0-2-16,0 0 0 0,0 0 2 0,0 0-4 0,0 0 4 15,16 24 1-15,-11-17 0 0,1 3-3 0,1-1 2 16,1 2 0-16,2 0 1 0,-1 0 1 0,-1 3 0 16,2-7-2-16,2 4 1 0,-3-4 2 0,3 1-2 15,-3-1 2-15,4 1-1 0,-4-4-1 0,2 0 3 0,-2-1-2 16,3 1-1-16,1-3-1 0,-13-1 0 0,25 2-4 16,-16-2-4-16,-9 0-1 0,23-3 0 0,-14-1-9 0,3-2-2 15,-5 4 6-15,2-5 2 0,1-1-2 0,-2 1 3 16,1-2-3-16,1-4 4 0,-1 2-2 0,-1 2 4 15,4 0-3-15,-6 0 1 0,1-2 2 0,0 0 0 16,2 2 1-16,-4-2 0 0,2 6 2 0,-2-1-2 0,2-1 3 16,-7 7-3-16,8-10 4 0,-8 10-4 0,0 0-5 15,12-3 8 1,-12 3 3-16,0 0 3 0,0 0 0 0,18 10 7 0,-18-10-1 16,8 14 5-16,-3-11-3 0,-2 4 1 15,3 3-1-15,0-2 3 0,4 2 0 0,-1 1 9 16,5-2 0-16,-1-1 2 0,2 1-4 0,3 0-3 0,1-3 3 15,7 2-4-15,-1-2-3 0,2-1 2 0,-3 1-2 16,3-3-2-16,2-1 1 0,-2-1-7 0,0-1 5 16,0-1-3-16,0-1 3 0,1-1-5 0,-4-1-7 0,1 1 5 0,-8-1 0 15,1 0-2-15,-3-5-10 0,-1 2-7 0,-5-2-3 16,5-2-5-16,-7-4-1 0,2 4-7 0,-6-2-5 16,-1-2-4-16,-2 2 3 0,-2-1-4 0,2 2 5 15,-3-1 6-15,3 13 3 0,-10-18-2 0,4 8 8 16,-5 1 1-16,4 4 9 0,7 5 4 0,-21-4 6 15,11 1 5-15,-2 2-4 16,12 1 0-16,-26 4 1 0,16-3-2 0,-2 7 0 16,4-2-3-16,0-3 7 0,8-3-3 0,-14 17 2 15,8-9 1-15,2 3 3 0,4-11-2 0,3 19 12 16,1-7 3-16,2 1 4 0,5-2 6 0,3 0 3 16,7 1 5-16,8 2 2 0,6-3 7 0,10 2 5 15,1-6-1-15,-1 4-12 0,13-3 3 0,-4-3-4 16,4 0-6-16,-3 1-3 0,-4-2-20 0,-3-1-27 0,-2 2-25 0,-16-2-32 15,1 1-37-15,-1-4-51 0,-8 1-250 0,-2-2-448 16,-4-3 199-16</inkml:trace>
  <inkml:trace contextRef="#ctx0" brushRef="#br0" timeOffset="-206226.93">5978 5953 155 0,'-3'-10'236'15,"1"2"-13"-15,2 8-22 0,-3-16-23 0,3 16-14 16,0-18-18-16,0 18-13 0,3-10-17 0,-3 10-10 0,10-14-15 16,-1 6-1-16,-3 2-12 0,1 3-8 0,2-4-7 15,5 7-5-15,2-8-7 0,0 5-6 16,-2 3 0-16,4-4-3 0,-2 1-5 0,4 0-1 0,-1 2-9 0,-3 1 3 0,1 4-2 15,2-3-4-15,-2 1-1 0,-1 2-4 16,-3-1-2-16,2 5 2 0,-4-1-4 0,-1 0-4 16,5 3 0-16,-4-1-2 0,-2-1 1 0,1 3-2 0,-7 0 3 15,3-3-5-15,-2 3 3 0,-1-3-3 16,-3-8 4-16,3 18 5 0,-3-11 10 0,0-7-1 16,-6 17 10-16,3-9-2 0,-1 2 1 15,-8-1-6-15,5-4 0 0,-5 2-2 16,-2 3-2-16,1-5 0 0,4 0-4 0,-5 3-4 15,1-2-8-15,4-3-19 0,-1 2-13 0,1 1-18 0,1-1-15 16,-4-3-14-16,5 2-22 0,7-4-18 0,-9 7-9 16,9-7-4-16,0 0-16 0,0 0-24 0,0 0-172 15,0 0-364-15,0 0 162 0</inkml:trace>
  <inkml:trace contextRef="#ctx0" brushRef="#br0" timeOffset="-206626.93">5995 5939 114 0,'0'0'212'0,"0"0"-9"0,0 0-6 15,0 0-11-15,0 35-3 0,4-20-11 0,-1 1-5 0,3 7-6 16,2 1-16-16,-5-4-10 0,6 5-11 0,-3-2-6 16,1 2-13-16,2 0-5 0,-4 2-8 0,6-1-12 15,-3 2-8-15,1-2-3 0,0-1-12 0,1 3-1 16,-4-3-6-16,2 1-2 0,-2 1-7 0,-3-3-8 0,0 4-15 16,-3-4-23-16,0 1-9 0,-3-8-24 0,0 4-28 15,0-3-23-15,0-5-20 0,-5 1-17 0,8-6-26 16,0-8-48-16,-6 17-157 0,6-17-386 0,-9 6 170 0</inkml:trace>
  <inkml:trace contextRef="#ctx0" brushRef="#br0" timeOffset="-205606.92">6563 6017 132 0,'0'0'208'0,"15"0"-22"16,-15 0-13-16,19 4-12 0,-11-2-13 0,1 3-9 16,-2 1-14-16,2 1-13 0,-1-1-7 0,1 6-7 0,1-1-7 0,-4 2-17 15,0-6 1-15,1 6-5 0,-1-2-11 0,0 0-13 16,2-2 5-16,-5-1-6 0,3 1-2 0,-3 0-8 16,1-3-1-16,-4-6-3 0,6 14-5 0,-3-9 1 31,-3-5-1-31,6 7-6 0,-6-7-1 0,0 0-8 0,5 10 8 0,-5-10-3 15,0 0 0-15,0 0-5 0,0 0 1 0,0 0-5 16,19-18 0-16,-13 14-7 0,0-6 0 0,1 2-3 16,-1-5-5-16,2-1 0 0,-2 0-2 0,0 1-5 15,1-1 3-15,2-3 3 0,2-2-2 0,-5 3 4 16,0 2-3-16,4 2 4 0,-4-1 0 16,4 2 0-16,-1-3 1 0,-3 9 3 0,2-2 4 0,-2-1-1 15,-6 8 1-15,16-8 2 0,-7 5-1 0,-9 3 4 16,13-4-2-16,-13 4-1 0,17 3 1 0,-17-3 2 0,13 5-3 0,-4 2-2 15,5-1 1-15,-4 1-2 0,2 0 3 0,1 4 1 16,-1 0-3-16,-1 1 0 0,-1-3 0 0,5 1-4 16,-4 3 7-16,2-5-3 0,3 1 1 0,-1 0 3 15,2-2 1-15,-4-1-2 0,7 0 0 0,-7-1 0 16,6 1 0-16,-2-3-4 0,-1 1 3 0,4-3 1 0,-5 0-2 16,4 1 4-1,-6-2-3-15,4-3-2 0,-1 3 1 0,1-4-1 16,-1 1-3-16,-7-1 7 0,4 1-3 0,-1-5 0 15,-4 5-2-15,1-4 2 0,-2-3-1 0,-1 2 5 0,-3-3-7 16,5 3 1-16,-8-3-2 0,0 11 1 16,3-22-1-16,-3 15 1 0,0 7 0 0,-8-18-8 15,-1 11 8-15,3 1-2 0,-7-4-9 0,-1 5 10 0,-2 3 2 16,-1 1-2-16,-2 1-2 0,3 0 1 0,-4 1 3 0,2 3-2 16,-2-1 2-16,5 3-2 0,-2 0 2 0,1-1-4 0,5 5-10 15,-1-2-9-15,5-1-14 0,-2-1-15 0,6 3-9 16,-1-1-19-16,4-8-11 0,-6 12-8 0,6-12-16 15,0 0-36-15,0 0-143 0,13 11-318 0,-13-11 140 16</inkml:trace>
  <inkml:trace contextRef="#ctx0" brushRef="#br0" timeOffset="-205106.92">7674 5694 185 0,'0'0'220'16,"0"-9"-23"-16,0 9-23 0,0 0-17 0,0 0-16 16,0 0-15-16,0 0-14 0,0 0-6 0,11 23-9 15,-11-23-4-15,0 22-4 0,3-7-10 0,0 1 1 16,-3 2-2-16,3 6-4 0,-3 2-1 0,6 1-6 16,-5-2-5-16,2 3-6 0,-3-2-6 0,3-3-4 15,3 3 1-15,0-5-10 0,1-5 0 0,-1 2-3 16,-3-5-6-16,3 1-2 0,-1-2-1 0,1-1 0 0,-3-3-6 0,0 2-1 15,-3-10 1-15,4 12-1 0,-4-12-4 0,6 6 2 16,-6-6-2-16,3 9 0 0,-3-9-1 0,0 0 0 16,0 0-6-16,0 0 1 0,0 0-2 0,27-13-4 15,-21 8-6-15,0-3-8 0,1 0-4 0,2-3 0 16,-1-1-7-16,-2 0 2 0,7-1 0 0,-4 0 2 0,2 1 3 16,-3-2 4-1,6 4 0-15,-2-4-1 0,-2 3 1 0,1 3 2 16,1-1 2-16,-2 1 3 0,-1 2 4 0,1 2-4 15,1 1 10-15,1-1-2 0,-12 4 0 0,19-3 3 16,-10 3-3-16,-9 0 2 0,18 3 7 0,-9 1 0 16,1-2 4-16,-1 3 1 0,-1-1 2 0,1 3 0 15,1-1 1-15,-1 0-3 0,-6-1 3 0,5 5-4 0,-2-6 7 16,0 6-5-16,0-3 5 0,-6-7 1 0,3 17 2 0,-3-17 5 16,-9 18 0-16,3-11-2 0,-5 3-2 0,-4 1-5 0,0-3-2 15,-4-2 0-15,0 1-4 0,-4 4-15 0,4-4-12 16,1-1-15-16,2 1-13 0,-2-3-16 15,0 2-21-15,4-3-17 0,4 1-21 0,-2-3-28 0,12-1-26 16,-14 0-225-16,14 0-426 0,0 0 189 0</inkml:trace>
  <inkml:trace contextRef="#ctx0" brushRef="#br0" timeOffset="-203666.92">8265 6120 63 0,'0'0'237'0,"0"0"-31"16,12-6-9-16,-12 6-13 0,10-5-16 0,-1 3-12 15,-9 2-15-15,14-7-12 0,-7 1-6 16,2-2-7-16,3 1-1 0,-2 1-1 16,7-2-11-16,-4-3-7 0,1 1-6 0,0-3-6 15,-3 2-8-15,4-3-5 0,3 0-5 0,-6 0-5 16,7-3-9-16,-3-4-6 0,-4 7-4 0,3-4-4 0,2-6-5 0,-2 2-1 0,-2 2-4 15,0-2-3-15,-1 2-9 0,-3-3 1 0,2 2-6 16,-2 0-8-16,-5-1-2 0,-1 4 1 0,0-3-4 16,-1 4 1-16,-4 0-3 0,2-2 0 0,-3 6-1 15,0-4 1-15,0 4 0 0,0 1 2 0,3 12-4 16,-6-19-1-16,-1 12 1 0,4-1 0 0,3 8 0 16,-14-11-2-16,14 11-3 0,-10-5 5 15,-2 2 2-15,12 3-3 0,-13 0 1 16,13 0 2-16,-20 3 0 0,13 2 1 0,7-5-2 15,-15 10 2-15,6-3-3 0,1 3 2 0,1 1 2 0,-2-1-3 0,3 5 0 0,-1-4 2 16,1 3 1-16,0-1 1 0,4 4-2 0,-2 1 3 16,4-1-3-16,-5 1 3 0,8 6 0 0,-3 3 0 15,2-4 0-15,-1 4 0 0,4-2 0 0,-2 1 0 16,3 3 0-16,3-4 4 0,-2 3 0 0,3-4-1 16,-1 1-1-16,5-1 1 0,-1-2-1 0,1-1 1 0,1-4-1 15,1 1 0-15,3-1 1 0,-2-10 3 16,2 1-3-16,1 4 2 0,6-5-3 0,-9 3 1 15,1-5 0-15,1 1 0 0,0-4 1 0,1-1 1 0,-1 3-2 16,-1-4-2-16,5 0 3 0,-6-4-4 0,1 2 2 16,0-3 3-1,-1 2-3-15,-1-1 1 0,-3-6-5 0,4 2-8 16,-1-3-4-16,-1 2-5 0,-4-8-5 0,4 7 0 16,-7-5-7-16,4 1 5 0,0-7-11 0,-4 3 2 15,-5 2 0-15,3-2 4 0,-2 0-2 0,2 1 2 0,-6 3-8 16,0-4 16-16,0 0 1 0,0 5-3 0,0 13 10 15,-3-20 3-15,-1 11 2 0,4 9 4 0,-6-13-3 16,0 6 1-16,6 7-2 0,-14-6-6 0,14 6 16 0,-13-5-2 0,13 5 6 16,-18 1 3-16,18-1-2 0,-16 7 3 0,5 1-3 15,4-2 0-15,-1 1 4 0,1 1-1 0,-2 4-2 16,4 3 7-16,-1-6-7 0,3 5 7 0,2-2-3 16,-1 3 2-16,2 1-4 0,3-1 2 0,0 1 0 15,0-2 0-15,3-2-3 0,0 1 1 0,2-2 2 16,-1 0-4-16,2-2 2 0,2-1 0 0,1-1-2 0,1 0 0 0,0 0-1 15,5-3 1-15,-3-2 2 0,3 2-6 16,0-4 0-16,4 0 3 0,-2 0-2 0,-2-4 1 0,0 3 0 16,-1-1-2-16,0-2-1 0,-1-2-2 0,1-1 2 15,-1 0-1-15,-1-3-3 0,-3 3-5 0,0-1-2 16,-2-4 6-16,-4 0 2 0,8-2-5 0,-8 0 2 16,3 3 0-16,-3-2 3 15,1 4-3-15,-2 0 8 0,0 0 8 0,-5 9 6 16,6-13 4-16,-3 6 1 0,-3 7 1 0,5-11-7 15,-5 11-4-15,0 0 1 0,6-9-4 0,-6 9-3 16,0 0 2-16,0 0-2 0,0 0 1 0,0 0-3 16,0 0 1-16,10 28-2 0,-10-18 4 0,3-3 0 15,-3-7-3-15,2 18 0 0,-1-7 5 0,4 4-1 16,-4-7-2-16,2 0 1 0,2 3 0 0,1-5 0 0,0 4-1 0,4-3 2 16,-2 0 2-16,-1-1-1 0,0 0-1 0,2-1-2 15,0 0 0-15,-1-2-1 0,5 1 2 0,-4-2-1 16,3-1 0-16,2-1 0 0,-14 0 0 0,20-1 1 0,-20 1 0 15,21-6-4-15,-7 3 3 0,-4-3-6 0,2 1-3 16,-3-6-3-16,3 2 4 0,-3 0-7 16,-2-3 1-16,4 1-1 0,-4-3 3 15,1 3 0-15,-2 2-3 0,0-3 3 16,-2 5 5-16,1-2 8 0,-5 9 3 0,9-12 2 16,-9 12 2-16,3-10 2 0,-3 10-3 0,5-7-5 0,-5 7 0 15,0 0 0-15,0 0-4 0,0 0-1 0,0 0 4 16,0 0-10-16,0 0 7 0,0 0-5 0,12 18 5 0,-12-18-4 15,2 17 1-15,1-10 3 0,1 3-1 0,-2-2 1 16,4 4 2-16,-2-4-1 0,-1 3 0 0,2-3 2 16,5 1 3-16,-2 2-2 0,-2-1 0 0,1-2-1 0,2 1-3 15,1-1 1-15,-1-5 3 0,2 3-4 0,-2-2 4 16,1 0-2-16,2-1-3 0,0 1 2 0,-12-4 2 16,24 0-2-16,-17 0-2 15,-7 0 2-15,26-10-3 0,-16 3 0 0,4 0 5 16,-4-3-2-16,-2 4-1 0,3-3-4 0,-3-3-2 15,-1-3 0-15,2 3-3 0,-3-2 0 0,3 4-3 16,-4-7 2-16,1 9 1 0,0-2 3 0,0 0 0 16,-2 2 1-16,-4 8 5 0,8-14 2 0,-5 8 5 15,-3 6-5-15,0 0-1 0,5-10-4 0,-5 10 3 16,0 0-5-16,0 0-3 0,0 0 2 0,0 0 1 16,0 0 0-16,0 0-4 0,0 0 5 0,6 27 3 15,-6-27 0-15,6 14 2 0,-1-7-4 0,-1 3 2 0,1-2 4 0,1 0 0 16,0 1 2-16,0-2 3 0,3 0 0 0,0 3 2 15,1-5-1-15,-1 2-1 0,1-2 0 0,-2 0 3 16,4-2-2-16,3 1-4 0,-3-1-1 0,4-2 3 16,1-1-3-16,-4 0 2 0,-3 0 0 0,7 0 0 15,-17 0 0-15,21-4-6 0,-9 3-11 0,-12 1-12 16,15-6-23-16,-10 0-19 0,-5 6-20 0,12-11-27 0,-9 6-21 0,-3 5-24 16,6-17-36-16,-6 17-229 0,-1-16-451 0,1 16 200 15</inkml:trace>
  <inkml:trace contextRef="#ctx0" brushRef="#br0" timeOffset="-203036.92">10745 5774 137 0,'12'-8'207'0,"-12"8"-10"0,9-7-4 15,-9 7-6-15,6-4-3 0,-6 4-11 0,0 0-7 16,0 0-11-16,0 0-11 0,0 0-14 0,0 0-17 16,0 0-6-16,0 0-13 0,0 0-7 0,-33 0-8 15,33 0-3-15,-28 8-4 0,13-2-6 0,-3 1-6 0,0-4-7 16,3 5-4-16,-3 1-5 0,3-4-7 0,2 1 0 15,-1 1-2-15,2 3-6 0,3-3-5 0,-1-2 0 0,3 1-2 16,1 2-2-16,6-8-6 0,-14 10 3 0,8-4-4 16,6-6 1-16,-7 11-3 0,7-11-1 0,-2 9-1 15,2-9-3-15,0 0-1 0,0 0-2 0,9 18-3 16,-3-14 2-16,-6-4-4 0,17 8-1 0,-8-5-1 0,1 0 2 0,-1 2-6 16,-2 1 5-16,5-4-5 0,-3 5 4 0,3-3-1 15,2 1 0-15,-2-1-2 0,2 2 5 0,-3-1-2 16,-2 0 0-16,4 2 0 0,-2 0 2 0,-7 0-3 15,2-2 5-15,2 2 1 0,1 1-3 0,-5-3 11 16,-4-5 4-16,6 13-1 0,-6-13 4 0,0 16 4 16,0-16 3-1,-6 12-6-15,-1-8 2 0,-7 6-2 0,1-5 0 0,-4 1-12 16,-8 0-13-16,0-1-22 0,4-2-20 0,-5 3-26 16,-2-2-21-16,9-3-18 0,-2 0-37 0,1-1-40 15,1-1-222-15,1 1-448 0,5-4 199 0</inkml:trace>
  <inkml:trace contextRef="#ctx0" brushRef="#br0" timeOffset="-202116.93">11893 5908 48 0,'0'0'206'0,"0"0"-11"0,0 0-14 0,0 0-8 15,0 0-8-15,-6 31-4 0,6-20-8 0,0 5-8 16,0-1-7-16,0 4-6 0,-1-2-6 0,5 8-8 16,-2-2-4-16,1 1-13 0,1-2-10 0,1 2-6 15,-2 3-10-15,3-4-2 0,0 4-8 0,0-5-6 16,1 1-5-16,-1 1-6 16,0-4-1-16,1 5-7 0,-4-1-6 0,6-1 0 15,-6-2-4-15,3-3-10 0,-1-2-16 0,1 2-16 16,-5-4-13-16,2-1-20 0,-3 2-18 0,5 0-21 15,-5-2-15-15,4-2-31 0,-4-3-24 0,3 1-38 16,-3-9-161-16,0 16-380 0,0-16 169 0</inkml:trace>
  <inkml:trace contextRef="#ctx0" brushRef="#br0" timeOffset="-201656.92">11714 5909 197 0,'-13'-12'247'0,"-1"1"-11"0,1 2-12 16,6-2-12-16,-1 5-16 0,1-1-19 16,7 7-15-16,-11-11-18 0,5 5-12 0,6 6-16 0,0 0-10 15,-9-11-10 1,9 11-11-16,0 0-9 0,0 0-7 15,0 0-8-15,12-14-7 0,-12 14-7 0,15-3-2 0,-6 0-8 16,8 3-2-16,-1 2-4 0,3-2-3 0,2 1-3 16,6 2-3-16,4-6 0 0,13 6-5 0,-3 0 1 0,1 1-4 15,1-1 2-15,-1 4-6 0,-2-3 2 0,1 0-2 0,-10 2-2 16,-3 2 0-16,-1-5 0 0,0 4-4 16,-8 0 3-16,1-1-1 0,-5 2-2 0,1 2 0 15,-4-3 0-15,-3 3-2 0,0-2-1 0,0 0 0 0,-6 1 1 16,1 1 1-16,-4-10-1 0,-3 15-3 0,3-15 5 0,-9 17-1 15,3-7 1-15,-2 0-2 0,-4-1 0 0,-2 0 1 16,2-1-3-16,-4-1 3 0,-1-1-2 0,3 1 0 16,-4-2 0-16,-2 1 2 0,-2 0 1 0,1-5-10 15,3 2-10-15,-1 1-9 0,-1 2-16 0,-1-5-10 16,5 2-11-16,-2-1-16 16,0 3-14-16,2-5-9 0,2 3-18 0,1 0-18 15,13-3-18-15,-16 1-51 0,16-1-125 0,-14 0-358 16,14 0 158-16</inkml:trace>
  <inkml:trace contextRef="#ctx0" brushRef="#br0" timeOffset="-201016.92">12459 6016 195 0,'11'-1'231'0,"-11"1"-26"0,0 0-18 0,17-2-24 16,-17 2-13-16,0 0-14 0,21 3-14 0,-12-2-11 15,-9-1-7-15,19 7-11 0,-8-3-5 0,-4-1-9 16,3 2-7-16,1 1-12 0,-4-1-5 0,2 0-4 0,2-2-6 0,-4 4-6 16,-7-7-4-16,12 10-3 0,-6-6-2 0,-6-4-1 15,6 7-6-15,-6-7 2 0,7 6-8 0,-7-6 2 16,0 0 0-16,8 5-3 0,-8-5 2 0,0 0-4 0,0 0 3 16,0 0-2-16,0 0 0 0,0 0-5 15,0 0 1-15,0 0 0 0,0 0-4 0,0-25-2 16,0 25 1-16,1-15-2 15,1 5 1-15,2 1-1 0,-4 9-1 0,8-19-5 16,-4 9-2-16,4-3 7 0,-4 5 1 0,4-4-4 16,-2 3 4-16,1 0-3 0,-1 1 1 0,2 3-3 15,-8 5 0-15,11-9 0 0,-3 3 1 0,-8 6-3 0,15-3 4 16,-15 3-6-16,15-2 3 0,-15 2 1 0,16 2-1 16,-16-2 2-16,17 5-3 0,-7-1 3 0,0 5-1 15,4-1 1-15,2 3 2 0,-2-2 3 0,1-1 2 0,8 3 0 16,-6-1 3-16,4 4-2 0,3-4 2 0,-5-3 0 15,6 4-3-15,-1-5 0 0,8 1 1 0,-6 0-1 0,0-3 1 16,-1-3-2-16,-1 3 0 0,-5-2 3 0,1-2-3 16,1 0-3-16,-3 0 3 0,-4-2-3 0,0 1 3 15,-2-3-2-15,1 0 0 0,-1 2 0 0,-3-2-3 16,2 1 2-16,-1-5-2 16,-1 3 3-16,-2-4-2 0,2-4 0 0,-4 8-2 15,-2-7-4-15,3 1-3 0,-2 0 1 0,-4-3-1 16,0 1-3-16,0 1 4 0,0 12 1 0,-7-23 1 15,2 15-4-15,-1 0-6 0,-1-1 9 0,-2 2 1 16,-7 0-4-16,1-1 6 0,-11-1 2 0,7 4 1 16,-4 0-1-16,-3-1 5 0,0 4 3 0,1 2-7 15,-2 2 2-15,8 3 1 0,-7-1-1 0,8-4 0 0,1 7 0 0,-1-5-1 16,4 3 0-16,4 5 3 0,-4-3-4 0,5 0-3 16,2 0-10-16,1 4-9 0,5-4-9 0,-1 4-16 15,2-11-7-15,2 20-24 0,2-9-19 0,3-1-22 16,2-4-33-16,3 4-195 0,2-5-376 0,5 1 167 15</inkml:trace>
  <inkml:trace contextRef="#ctx0" brushRef="#br0" timeOffset="-200486.93">13571 5958 140 0,'0'0'243'15,"0"0"-19"-15,0 0-21 0,0 0-20 0,0 0-18 0,0 0-21 16,0 0-13-16,0 0-10 0,0 0-12 0,0 0-12 0,0 0-9 16,0 0-11-16,12 13-8 0,-12-13-6 0,6 13-3 15,-5-8-7-15,-1-5-3 0,9 15-7 0,-3-7 0 16,0-3-5-16,0 5 0 0,6-1-6 0,-3-3-3 16,2-1-1-16,-1 2 1 0,4 0 3 15,0-2 1-15,1-1 5 0,-1-2 4 0,2-2 0 0,2-2 5 0,0 1 0 0,1-3 1 16,-2 0 3-16,1-2 4 0,-2-3 5 0,6-2 5 15,-5-1-4-15,-4 1-2 0,4-2-2 0,-7-2 5 16,2 1-16-16,3-6 7 0,-6 6-6 0,0 0-7 16,0-3-1-16,0 3-4 0,-5 0-5 0,5-1-5 15,-6 3-2-15,3 4 0 0,-1 1-13 0,1-3 8 0,-6 10-10 16,4-12-3 0,-4 12-15-16,6-6 0 0,-6 6-3 0,0 0-1 15,10-4-1-15,-10 4 5 0,0 0-3 0,0 0 1 0,20 10 4 16,-13-5-1-16,1 1-1 0,-1 1 2 15,5 1 0-15,0 3 0 0,-2-1-1 0,2 0 1 16,0 4 4-16,0-5 1 0,-1 3-3 0,1-1-1 0,-3-1 2 16,3 0 0-16,-5-3 1 0,2 0 2 0,-2 1-5 15,-1 0 1-15,2-3 2 0,-8-5 1 0,9 13-2 0,-5-9 3 0,-4-4 0 16,8 7-1-16,-8-7 2 0,7 9 1 0,-7-9-2 16,8 8 3-16,-8-8-5 0,10 5 5 0,-10-5 0 15,6 7 0-15,-6-7 0 0,4 10-12 0,-4-10-17 16,9 7-21-16,-9-7-23 0,5 5-13 0,-5-5-28 15,10 6-33-15,-10-6-23 0,6 6-48 0,-6-6-213 16,0 0-465-16,0 0 206 16</inkml:trace>
  <inkml:trace contextRef="#ctx0" brushRef="#br0" timeOffset="-200276.92">14365 5621 247 0,'-3'-15'290'0,"3"0"-21"0,-2 6-26 16,2 9-26-16,-1-18-23 0,1 18-19 0,6-16-17 15,-3 11-23-15,-3 5-25 0,16-8-27 0,-9 5-23 16,1-2-22-16,-8 5-19 0,19 1-17 0,-19-1-23 16,21 0-13-16,-12 4-18 0,4-1-14 0,4 0-14 15,-4-1-21-15,2-2-22 0,0 2-39 0,2 1-106 0,-4-1-288 0,6-2 128 16</inkml:trace>
  <inkml:trace contextRef="#ctx0" brushRef="#br0" timeOffset="-199126.93">14809 5486 63 0,'0'0'209'16,"0"0"-14"-16,9-3-21 16,-9 3-17-16,0 0-11 0,0 0-12 0,0 0-10 15,12 17-5-15,-9-12 2 0,-3-5-9 0,6 17-3 16,-2-3 1-16,-1-1-1 0,0 5-4 0,0 0-3 0,3 5-7 15,-1-3-10-15,1 3-5 0,1 0-8 16,1 2-7-16,3-5-6 0,-5 4-6 0,3-2-5 16,0 2 1-16,2-2-5 0,-4-5-4 0,1-3-1 0,-1 4-4 15,4-8-4-15,-4 4-2 0,0 0-3 0,1-1-1 0,-2-5-3 16,0 2-1-16,1-3-3 0,4 3 0 0,-5-5-4 16,-2 2 1-16,5-1-1 0,-9-6 0 0,11 7-3 15,-7-3-1 1,-4-4 0-16,9 9 1 0,-9-9 0 0,0 0 2 0,6 5-9 15,-6-5-4-15,0 0-8 0,0 0-5 0,0 0-7 16,0 0-4-16,0 0-2 0,-28-19-5 0,14 13 1 16,-4 3 4-16,2-3 2 0,-9-2 3 0,-1 4-1 15,7 1 3-15,-8-1 1 0,6 1 1 0,-4-4 3 16,5 5 3-16,-6 0 0 0,9-1 2 0,-1 0 1 16,3 6 1-16,-1-3-2 0,1 3 1 0,3-3 3 0,12 0-2 15,-16 5 0-15,7-3 2 0,1 4 1 16,1-1 0-16,7-5 2 0,-8 10 0 0,8-10-3 15,-6 11 3-15,6-11 1 0,-1 10 1 0,1-10-2 16,6 14 2-16,1-7-1 0,1-4 0 0,-1 5 3 0,10-5-2 0,-2 6 2 16,4-4-3-16,0-1 2 0,8 3-2 0,0-3 4 15,0-3-7-15,1 2-4 0,5-1 0 0,-5-1 3 0,2-1-3 16,0 0 2-16,1-1 0 0,1-4-4 16,-3 3-2-16,3-2-3 0,-4-2-3 0,2-1-3 0,-2 3-5 15,-1-6-3-15,-2-1-1 0,-2-3-10 0,-1 2-8 0,-8-3-5 0,4 0 1 16,-7 1 1-16,1 1 6 0,-3-2 5 15,-4 1 5-15,-4 3 5 0,2-3 9 0,-3 3 8 0,0 11 1 16,-6-16 0-16,0 8 10 0,-4 1 2 0,1 2-2 16,-1 2 3-16,10 3 0 0,-21-4 1 0,10 4 2 15,11 0 1-15,-24 4-14 0,12-1 12 0,5 2-2 16,-5 0 2-16,5 1 0 16,-1 1 2-16,2 0-3 0,-1 0 3 0,2 3-4 15,2 1 5-15,3-11-1 0,2 18 3 0,4-5 6 16,1 1 1-16,4-3 1 0,3 0-1 0,6 3-2 15,5-3 2-15,2 1-4 0,1-4 0 0,10 3 1 16,-1 0-1-16,3-1 2 0,-7-7-4 0,6 4-1 16,1-4 2-16,-9-2 5 0,10-2 0 0,-10-1 5 15,-3-2-3-15,13-3 7 0,-13 0 3 0,2-4-8 0,-3-3 3 0,-2 0-3 16,8-7 0-16,-9 0-5 0,-2 0-3 0,2-7-9 16,0-3-1-16,-3 0-11 0,-1 2-5 0,0-3-11 15,-1-2 4-15,2-1-2 0,-3 0-5 0,1 0 3 16,1-2 2-16,-5 3 1 0,-6 10 2 0,3-2 1 15,-2 5 8-15,-2 4-1 0,-1 1 9 0,-4 4 2 16,3-2 8-16,-2 7 0 16,-4 7-5-16,6-13-2 0,-6 13-2 0,2-8 3 15,-2 8 2-15,0 0-4 0,0 0-2 0,0 0 3 16,0 0 3-16,0 0-3 0,0 37 7 0,-2-20 3 16,-1 1 8-16,2 4-6 0,-2 4 8 0,3-1 9 15,0 1 7-15,0 1-1 0,3 1-9 0,-3 1 2 16,6-3-3-16,-2 3 5 0,2-2-2 0,-1 1 0 0,4-3 1 15,-2 0-1-15,2-2-6 0,2 1 0 0,-4-2-4 0,2-2 1 16,-2-5-2-16,2 0-4 0,-4-4 1 0,1-2-4 0,0 1 4 16,-2-5 1-16,-4-5-2 0,8 13 2 0,-8-13-3 15,6 7 0-15,-6-7 4 0,6 7-1 16,-6-7-2-16,0 0-1 0,0 0-3 0,0 0-2 0,0 0 1 16,0 0-6-16,0 0-7 0,-11-35-5 0,5 27-1 15,-1-3-2 1,-2-1 0-16,-2 1 2 0,-2 3 1 0,-2-1 2 15,-9-5-2-15,2 4 1 0,-2 3 2 0,3-1 4 0,-4 5-4 16,4-1 6-16,-3 2 1 0,-1 1 2 0,4 2 1 16,3 1 0-16,0 2-1 0,2-1 2 0,-1 5-2 15,4-1 1-15,-1-1 0 0,7 1 1 0,-1 1-3 16,2 2 4-16,6-10 1 0,-3 14 10 0,3-14 4 16,5 19 7-16,4-10 2 0,1 1-1 0,8-2 0 0,9 5 0 0,1-4-6 15,11 2 0-15,1-3-3 0,1-1-2 0,-3 0-4 16,3-1-2-16,-1-3-18 0,-9-1-22 0,-2 1-21 15,2-2-35-15,-3-1-45 0,4-4-54 0,-7 0-246 16,2-3-468-16,-5 1 208 0</inkml:trace>
  <inkml:trace contextRef="#ctx0" brushRef="#br0" timeOffset="-198406.92">17577 5355 135 0,'0'0'254'0,"0"0"-18"16,0 0-17-16,0 0-25 0,0 0-23 0,0 0-20 16,0 0-13-16,0 0-11 0,0 0-7 0,0 0-1 15,0 0 3-15,-9 42 0 0,5-26-3 0,-2 5-7 16,4 5-2-16,-2-3-9 0,2 5-9 0,1-1-4 15,1 2-4-15,1 5-10 0,1-6-4 0,4 11-7 16,-2-12-1-16,2 2-9 16,3 5-5-16,0 1-4 0,3-8-6 0,0 6-2 15,-5-8-2-15,1 1-4 0,2-4 2 0,-4-5-4 16,3 1-17-16,-3-6-17 0,1 3-16 0,-2-4-17 16,-4 2-23-16,2-4-21 0,0 0-23 0,-3-9-20 15,-3 17-36-15,3-17-45 0,-7 14-231 0,7-14-474 16,-10 4 210-16</inkml:trace>
  <inkml:trace contextRef="#ctx0" brushRef="#br0" timeOffset="-197036.92">17204 5878 126 0,'-7'-5'271'0,"7"5"-16"0,-14-11-22 0,10 2-20 15,4 9-19-15,-5-11-18 0,5 11-21 0,0 0-17 16,6-21-10-16,0 13-13 0,0 2-8 16,2-4-9-16,2 0-15 0,1 0-3 0,2-2-8 0,5 2-8 15,0 0-8-15,0-3-4 0,5 1-4 16,3-5-6-16,4-3-5 0,7 1 0 0,-4 1-6 16,1-2-1-16,-1 0-6 0,1-1 2 0,0-1-5 0,4 1-2 0,-4-7-6 0,-1 3 5 15,0-3-3-15,-2 1-1 0,-1 3-7 0,1-1 6 16,-10 6-3-16,-2-4-2 0,1 2-2 0,-1 0-2 15,-2 4 2-15,-4-4-2 0,3 2 1 0,-7 6 2 16,2 0-2-16,-4 2-1 0,-1 0-2 0,2 5 2 16,-5-1-1-16,-3 7-3 0,9-12 0 0,-9 12-4 15,3-7 3-15,-3 7-5 16,0 0 2-16,0 0-2 0,10-5 0 0,-10 5-2 16,0 0 0-16,0 0 5 0,0 0 1 15,-3 27 0-15,3-27 2 0,3 25-2 0,-3-12 0 0,2 5-2 16,-1 4 4-16,2 1 0 0,-1 5 3 0,0-2 5 0,1 3 3 15,0 7 4-15,5 5-2 0,-2-5 2 0,6 2-1 0,0 0-3 16,-2-2 2-16,5 1-1 0,-1-1-2 0,-6-9 6 16,1 1-5-16,2-4 0 0,1 3-2 0,-5-4 1 15,2-7 0-15,-1 0 0 0,2-3 0 0,2 5-1 16,-3-5 1-16,1 0-1 0,1-2-4 0,1 0 6 16,0-3-5-16,-2-2-1 0,4 1 3 0,-2-1-2 15,1-2 1-15,-1-1 1 0,3-3-6 0,-3-2-4 16,1-3-9-16,1-3-5 0,-1 3-6 0,2-2-6 15,0-4 1-15,-5-2-1 0,4-1-7 0,-1-3 0 0,-1-7 0 0,1 2-2 16,1 4 6-16,-2-4 1 0,-3 6 6 16,-2 1 1-16,2 2 5 15,-1-1 6-15,-5 3 5 0,3 1 8 0,-2 3 5 0,-1-3 2 0,-3 10 0 0,6-10-4 16,-6 10 0-16,4-11-3 0,-4 11-6 0,0 0 3 16,0 0-2-16,0 0 1 0,0 0 2 0,0 0-1 15,0 0 2-15,8 24 1 16,-7-13 2-16,-1-11 3 0,6 24 4 0,-4-10 2 15,2 1-1-15,1 1 2 0,-2 0 0 0,1-3 1 16,2 4 0-16,2-4 1 0,-1 3-3 0,1-2 1 0,-1-1 0 16,3 1-1-16,-1-7 1 0,2 3-2 0,-2-3 0 15,1 0-1-15,4 1-2 0,1-2 5 0,0-2-5 16,2 3 0-16,0-7 1 0,1 2 2 0,0-4-3 16,-2 2 0-16,2-6-3 0,-2 3 1 0,2-5-3 0,0 1-1 15,4-5 1-15,-5 2-6 0,5-4-2 0,-7 1-6 16,-1 2-3-16,5-7 1 0,0 1-8 0,-5 6 7 0,-2-2 2 15,1 1 6-15,-4 0 0 0,3 2 1 0,-5 4-3 16,-1-1 6-16,0 0 3 0,-6 7 0 0,9-6 1 16,-9 6-3-16,11-10-3 0,-11 10-3 0,0 0 0 15,7-4 4 1,-7 4-2-16,0 0-3 0,0 0 2 0,0 0 2 16,5 20 2-16,-5-20 0 0,0 19 0 0,3-11 5 0,1 5-2 15,-1-3 2-15,2 2 2 0,-1-2 6 0,-1 0-2 16,5 3 2-16,-2-2-2 0,1 0 2 0,0-4 2 15,2 0 3-15,-3-1 0 0,2 2 4 0,-1-3-3 16,2 0 0-16,3-2-3 0,-3 1 3 0,3-2-1 16,-2 2-4-16,1-3-1 0,7-1 0 0,-3-1-1 0,1-3 0 15,-1 1-2-15,0-3 1 0,-2-1-1 0,-1 0 1 0,0-4-4 16,-3 0 4-16,2-2-6 0,-2 0 0 0,-5 2-10 16,2-2-3-16,-4-3-2 0,-2 1 2 0,-2 0-4 15,2 6 1-15,-6-5 2 0,2 5-3 0,-5-2 3 16,-3 0 3-16,-6 1-3 0,1 4 6 0,-1 0-5 15,2 5 4-15,-3 0-1 0,1 1 0 0,-2 1-4 0,6 0 6 0,-4 4-1 16,4 0-2-16,-1 1 2 0,2 0 3 0,-1 5-2 16,4-2 1-16,3 0-1 0,-1 0 2 0,1 2-2 15,1-2 3-15,4 2-2 0,-1 1 1 0,3-12 2 16,3 21-1-16,0-10 5 0,2-1-3 0,2-3 0 16,-1 0 2-16,6 4-1 0,-3-8 5 0,6 3-3 15,-2 1 2-15,5-3-3 16,-3 0-2-16,3-3 3 0,3 1 1 0,4-4-2 15,-5 1 2-15,0-6-1 0,0 3-1 0,5-7 1 16,-2 1-1-16,0-3 1 0,0 1 2 0,1 0-2 0,-3 0-3 16,-1-5 2-16,1 1 0 0,-1 4-6 15,-2-2 4-15,-5 7 0 0,0 0 1 0,-4-4-4 16,2 4 3-16,-4 3 1 0,-7 4-6 0,12-8 1 0,-4 7-1 16,-8 1 0-16,0 0-1 0,0 0 2 0,0 0 0 0,16 9-1 15,-11-1 7-15,-4 3-1 0,4 1 2 0,-4 1 3 16,5 1 1-16,0 3-3 0,-3-3 4 0,3 4-1 15,0-1-1-15,1 0 5 0,1 4-2 0,1-6 0 16,0 1 1-16,1-1 2 0,1-2-3 0,-1-2-2 16,-1 2 3-16,1-4 0 0,-2 0-1 0,-1-5-4 0,-1 1 2 15,-6-5-8 1,17 5-19-16,-7-5-15 0,-10 0-20 0,19-3-19 16,-10-1-25-16,-1-1-28 0,1-3-16 0,0-3-28 0,-2-3-59 15,-1-3-162-15,2 1-424 0,-4 0 188 0</inkml:trace>
  <inkml:trace contextRef="#ctx0" brushRef="#br0" timeOffset="-196486.93">19874 5674 61 0,'-9'-6'291'0,"9"6"-22"15,0 0-20-15,-12-5-21 16,12 5-28-16,0 0-15 0,0 0-16 0,0 0-3 16,45 0-11-16,-20 0-6 0,6 1-10 0,12 5-9 15,-1-2-11-15,4-1-14 0,-1 1-10 0,-3-2-6 16,3 0-12-16,-5 2-5 0,-9 0-8 0,-4-3-19 15,-3 4-34-15,-6-3-41 0,-3 2-59 0,-5-4-73 16,-10 0-303-16,0 0-503 0,0 0 222 0</inkml:trace>
  <inkml:trace contextRef="#ctx0" brushRef="#br0" timeOffset="-196736.92">20066 5284 62 0,'0'0'209'0,"0"0"-17"15,0 0-14-15,0 0-11 0,0 0-10 0,0 0-5 16,0 0-9-16,-9 31-5 0,8-21-3 0,1-10 4 15,0 26-13-15,-3-3-2 16,3 0-1-16,3 1 2 0,-3-2-6 16,1 2-7-16,2 2-7 0,0-2-8 0,0 2-5 0,2 0-7 15,-2 0-9-15,1-2 1 0,0-3-10 0,-1 3-10 0,2 0 1 0,-2 0-1 16,3-4-11-16,-3-1 0 0,1-1-6 0,1-1-5 0,-1-3-4 16,-2 4-3-16,1-8 0 0,0 0-5 0,0 1-1 15,1 0 0-15,-2-1-4 0,2 1-12 16,-1-1-15-16,-3-10-11 0,5 10-11 0,-5-10-13 15,1 14-21-15,-1-14-17 0,5 9-20 0,-5-9-15 16,0 0-22-16,0 0-21 0,0 0-54 0,0 0-209 16,0 0-458-16,0 0 204 0</inkml:trace>
  <inkml:trace contextRef="#ctx0" brushRef="#br0" timeOffset="-189286.92">21274 5337 27 0,'0'0'151'0,"0"0"-9"0,-7-13-12 0,7 13-10 0,0 0-5 0,0 0-10 0,-6-9-3 16,6 9-6-16,0 0-5 0,0 0-8 0,0 0 0 15,-5-7-11-15,5 7 3 0,0 0-3 0,0 0-2 0,0 0-6 16,0 0-2-16,-9-9-3 0,9 9-3 0,0 0 0 16,0 0-2-16,0 0-5 0,0 0-4 0,0 0-5 15,0 0-2-15,0 0-2 0,0 0-3 0,0 0-4 16,0 0-4 0,0 0-4-16,0 0 2 0,0 0-11 0,0 0 4 0,0 0-6 15,0 0 3-15,0 0 2 0,0 0 1 0,0 0 3 16,0 0 4-16,-1 31-1 0,1-18 4 0,0 1 3 15,0 1-1-15,-2 5 2 0,1 1 2 0,-2-4 1 16,1 8 0-16,2-2-1 0,-4 1 1 0,1-8-4 16,-2 11 1-16,-1-3 1 0,3 2-4 0,-3-5 1 15,0 3 5-15,-1 0 6 0,1 1-2 0,0-5-2 0,-1 5-2 0,-1-3 0 16,1-1-4-16,-2 2-3 0,4-9-2 0,-1 4 0 16,0 0-3-16,0-2-3 0,0-2-2 0,0 0 1 15,5 1-3-15,-3-2-4 0,1 0 2 0,-2-1 4 16,4-1-5-16,1-11-3 0,-2 20 1 0,2-9-1 15,0-11-1-15,-3 15-1 0,3-15 2 0,3 16-1 16,-3-16 3-16,2 14-7 16,-1-7 6-16,4 4 0 0,-2-5-3 0,-3-6 1 15,11 15-3-15,-5-9-1 0,0 1-17 0,-3 1-11 16,6-2-19-16,-1 1-18 0,-8-7-24 0,9 9-19 16,-3-4-14-16,-6-5-22 0,7 10-22 0,-7-10-32 15,0 0-204-15,6 7-431 0,-6-7 192 0</inkml:trace>
  <inkml:trace contextRef="#ctx0" brushRef="#br0" timeOffset="-187866.92">20766 5935 14 0,'0'0'185'0,"0"0"-12"0,0 0-11 0,0 0-9 15,0 0-6-15,0 0-9 0,0 0-9 16,0 0-10-16,0 0-19 0,0 0-1 0,0 0-13 0,0 0-6 16,0 0-7-16,0 0-8 0,0 0-8 0,22-19 0 15,-22 19-6-15,18-7-2 0,-3-1 0 0,0 4-2 0,3-2-2 16,1-1-4-16,3 0-1 0,5-4 2 0,0 0 1 0,3 0-3 16,-2-1 1-16,12 0-1 0,-5-3-5 0,2 0 0 15,-3 2 0-15,-7 1-1 0,-2-2-2 0,2-2-6 16,-3 5 1-16,-3-4-1 0,1-1 2 0,-4 0-10 15,3 0 5-15,-6-3-4 0,-3 6 0 0,3-5-2 16,-3 4 1 0,0 1 1-16,-5-4-8 0,2 3 4 0,2-3 2 0,-4-1-1 15,-1 5 1-15,2 1-7 0,-2-2 2 0,0 2-3 16,-1-1 0-16,1-1 2 0,-3-2-1 0,2 2-3 16,-2 3 1-16,1 0-3 0,2-2 0 0,-4 4 0 15,2-2 1-15,2-1-3 0,-4 2 2 0,-2 10 1 16,7-14-3-16,-1 5 1 0,-6 9-1 0,6-15 5 15,-4 10 1-15,-2 5 1 0,7-13 0 0,-7 13-5 0,5-11 2 0,-5 11 4 16,3-7 0 0,-3 7-3-16,0 0 3 0,0 0-3 0,4-11-4 15,-4 11 2-15,0 0-1 0,0 0-4 0,0 0-3 16,0 0 0-16,0 0-1 0,0 0 0 0,0 0-1 16,0 0 2-16,0 0 2 0,0 0-2 0,3 29 1 0,-3-19-2 15,-1 5 0-15,-1 2 1 0,1 0 1 0,-2 6 0 16,1 3 5-16,-2-1 0 0,4-3 4 0,-3 5-2 15,4-3 0-15,-2-2-4 0,1 4 1 0,1-2-3 16,-1-10 6-16,0 6-3 0,2 2 3 0,1 4 1 16,-2-11 4-16,4 7-2 0,-2-4 0 0,-2-1-3 15,2 1 2-15,-2 0-3 0,4-2 4 0,-2 2-2 0,1 0-1 16,-1-4-1-16,2 4 2 0,-1-3-1 16,-2 1-1-16,1-3 1 0,1 1 2 0,1-4-4 0,-2 1-1 0,1 0 2 15,-1-1-2-15,2-3 0 0,1 3 2 0,-6-10-2 16,6 12 0-16,-6-12 0 0,3 13 3 0,3-9-2 15,-6-4-3-15,6 13 1 0,-6-13 1 0,0 0-2 16,5 9 1-16,-5-9 2 0,3 7-1 0,-3-7-3 0,0 0-1 16,0 0 2-16,9 8 1 0,-9-8-2 15,0 0 5-15,0 0-5 0,0 0-1 0,0 0-5 0,0 0-2 0,21-12 0 0,-21 12 1 16,12-8-3-16,-7 0-1 0,4-1-4 16,-2 0 3-16,1-4 0 0,0 2 2 0,6-2 0 15,-4 0 2-15,-1 5-2 0,3-6 4 0,0 6 0 0,-4-5-2 16,1 2 0-16,3-2 4 0,-5 3-2 15,-1 3 1-15,1-1 2 0,-7 8 0 0,11-13 0 0,-5 9 0 16,-6 4 0-16,7-11-2 16,-7 11 4-16,6-9-3 0,-6 9 5 0,5-8-2 15,-5 8-2-15,0 0 2 0,6-7-7 0,-6 7 5 16,0 0-3-16,0 0-6 0,0 0-3 0,0 0 4 16,0 0 1-16,0 0-3 0,0 0 4 0,0 0-2 15,16 11 2-15,-16-11 2 0,3 14-1 0,0-6 4 16,-3-8-2-16,5 19 4 0,-1-11-2 0,0 2-1 15,-2 1-1-15,1-2 6 0,3-1-2 0,0 6 0 0,-2-7 0 0,4 2 2 16,-4-1-1-16,4-1 1 0,-2 0 2 0,-2-2 0 16,7 1-1-16,-4 0 1 0,1-3-3 0,2 1 6 15,-1-3-6-15,3 3 7 0,0-2-5 0,-3 3 2 16,-9-5-2-16,22-3 1 0,-7 3-1 0,-5 0 1 16,-10 0 0-16,30-4-3 0,-19 0 2 0,5 3-1 15,-2-5-1-15,0-1 1 16,1-2 2-16,-1 1 0 0,-1 0 0 0,1-6-8 15,2 4 0-15,-6-4-5 0,2 4 0 0,0-1 8 16,-3 0-1-16,0 1 2 0,-4 0-3 0,1 3 2 16,-2-3 0-16,-2-1-2 0,-2 11 2 0,6-14 0 15,-6 14-4-15,0-13 3 0,0 13-2 0,-2-12 4 16,2 12-7-16,-10-8 7 0,10 8 0 0,-11-6-2 16,1 4 0-16,10 2 2 0,-26-1-2 0,26 1 2 0,-20 2-2 0,5 3 0 15,1 1 4-15,-2-2 4 0,1 4 0 0,0 2-1 0,2-1 0 16,-1 2-1-16,1 3 2 0,-1-3 1 0,7 4-1 0,-4-2 0 15,4 1-1-15,1-1 3 0,3 2-2 0,0-2 3 16,6 1 2-16,-2-3-1 0,5 0 1 16,3 2 2-16,3-4 1 0,9 4 1 0,5-3 1 0,2 0 4 31,11-5-3-31,1 1 0 0,2-1-2 0,-1 1 4 16,0-4-4-16,-1-2 3 0,-12 1-5 0,1-1 1 15,-4 0 1-15,-4 0-2 0,-3 0-3 0,0-1-1 0,-3-5 3 16,-2 5-13-16,-13 1-13 0,15 0-14 0,-15 0-29 15,0 0-32-15,18-1-36 0,-18 1-34 16,0 0-40-16,0 0-210 0,0 0-444 0,0 0 197 0</inkml:trace>
  <inkml:trace contextRef="#ctx0" brushRef="#br0" timeOffset="-186756.93">23519 5787 96 0,'-11'-15'230'16,"2"1"-15"-16,-3-1-9 0,5 2-8 0,-5-1-10 0,4 1-7 0,1 2-10 15,1 1-9-15,0 2-15 0,0-2-9 0,6 10-17 16,-6-12-9-16,6 12-13 0,-4-10-10 0,4 10-10 15,-3-5-9-15,3 5-7 0,0 0-5 0,0 0-5 16,0 0-8-16,0 0-7 0,0 0 0 0,19-5-5 16,-19 5-2-16,25 5-6 0,-8 0-1 0,2 0 0 15,5 5-6-15,4 1-1 16,-1-5-1-16,3 3-3 0,-2 1 0 0,-2 0-4 16,2 0 0-16,-1 1-1 0,1-1-2 0,-4 1 1 15,2-1 2-15,-6-2-5 0,-2 1 1 0,-1 1-2 16,-1-3 0-16,-5 2-3 0,0-2 6 0,3 1-5 15,-7-1 4-15,-1 1-5 0,3-4 0 0,-3 2 2 16,-6-6 1-16,11 7-4 0,-11-7 1 0,9 8 2 16,-9-8 0-16,1 9-3 0,-1-9 4 0,0 0-4 0,0 0 5 0,0 0-1 15,-7 16 0-15,7-16-2 0,-17 6-2 0,5-4 2 16,5 3 1-16,-11-5 1 0,2 0-4 0,-2 2-1 16,0-1 5-16,1 2-5 0,-1 0 1 0,2-2-5 15,1 2-10-15,-1-3-17 16,1 1-14-16,4 2-17 0,-2-2-20 0,1 2-25 0,12-3-20 0,-15 4-24 0,15-4-48 0,-12 3-177 15,12-3-409-15,0 0 181 0</inkml:trace>
  <inkml:trace contextRef="#ctx0" brushRef="#br0" timeOffset="-187196.93">23723 5756 122 0,'-3'-9'258'0,"3"9"-27"0,0 0-27 16,0 0-20-16,0 0-21 0,0 0-13 0,0 0-10 15,0 0-7-15,0 0-4 0,-9 39 1 0,9-25-13 0,0 0-6 16,0 4-7-16,-3 5-7 0,3-5-8 16,0 6-10-16,-1 1-2 0,5-1-12 0,-1-2-5 15,3 3-2-15,-6-1-10 0,4 0-3 0,-1 0-5 0,2-6-5 16,-4 2-1-16,5-3-3 0,-3 1-3 0,-1 0-2 15,-1-3 0-15,1 1-7 0,-1 1-9 0,2-5-17 0,-3 1-12 0,0-13-15 16,0 18-15-16,0-8-11 0,0-10-19 16,-4 18-17-16,4-18-17 0,-5 11-15 0,5-11-11 15,-6 10-46-15,6-10-171 0,-12 4-386 0,12-4 172 0</inkml:trace>
  <inkml:trace contextRef="#ctx0" brushRef="#br0" timeOffset="-186106.92">24206 5884 149 0,'14'-6'262'0,"-14"6"-25"0,12-5-21 0,-12 5-27 16,13 0-15-16,-13 0-20 0,0 0-14 0,13 0-11 15,-13 0-20-15,12 8-9 0,-12-8-7 0,14 10-13 0,-10-7-4 16,2 4-9-16,3 1-7 0,-4-1-12 0,4 1-3 16,-6 1 1-16,1-2-5 0,2 0-3 0,0 1-5 0,1 1-2 0,-1-5-3 15,-6-4-2-15,6 10-5 0,-6-10 0 16,6 11-6-16,-3-7-8 0,-3-4 1 0,0 0-3 15,5 10 0-15,-5-10 2 0,0 0-4 0,0 0-6 0,0 0 7 16,0 0-5-16,0 0-4 0,0 0-4 16,0 0 4-16,0 0-1 0,0 0-5 0,19-22-6 15,-16 15-8-15,-3 7 6 0,6-16-5 16,2 5 1-16,-3 3-2 0,1-4 1 0,-1 4 2 16,1 0 1-16,0 1 1 0,1-3 4 0,2 3 4 15,-9 7-2-15,9-9 0 0,-9 9 5 0,11-9-3 16,-4 6 4-16,-7 3 0 0,12-6 5 0,-12 6-5 15,13 0 3-15,-4-4 0 0,-9 4 4 0,0 0 1 16,24 4 2-16,-15-2 2 0,2 2 1 0,4 0 1 16,-2 3-1-16,0-3 3 0,-1 2-1 0,5 1 2 0,-1 3-1 0,7 1 5 15,-6-4-3-15,1 0-9 0,5 3 8 0,1-2 1 16,-5-2-1-16,3 5 1 0,4-5-3 0,-7-2-1 16,5 0 0-16,-5 2-1 0,1-5 3 0,-5 2-7 15,3-2 3-15,-1-1 2 0,0 0 1 0,-7 0 6 16,1 0 5-16,-11 0 3 0,19-4-5 0,-7 0 6 15,-5 1-4-15,-7 3-2 16,15-8-2-16,-7 2 0 0,-8 6-2 0,6-14-2 16,0 7 0-16,-6 7 0 0,0-16-2 0,0 16-2 15,-3-15 0-15,3 15-5 0,-9-14 0 0,1 7 2 16,-1 0-1-16,-4-4-4 0,-6 4-1 0,-1 1 3 0,1-1 2 16,-4-1-1-16,-3 5-2 0,0 3 2 15,1 0-4-15,1 0 3 0,5 2-1 0,-1-2 0 16,1 5-2-16,2-1-10 0,0-2-10 0,0 3-9 0,7-2-10 0,-1 3-14 15,5-2-6-15,-3 1-12 0,9-5-13 0,-13 9-6 16,10-3-10-16,3-6-18 0,0 0-47 0,0 0-132 16,0 0-324-16,10 16 144 0</inkml:trace>
  <inkml:trace contextRef="#ctx0" brushRef="#br0" timeOffset="-185556.92">25179 5661 103 0,'6'-10'206'0,"-6"10"-25"0,0 0-13 16,2-5-17-16,-2 5-18 0,0 0-12 0,0 0-9 16,0 0-15-16,0 0 6 0,0 0-1 0,11 22-14 15,-11-12-1-15,0-10-2 0,0 23-4 0,0-8-10 0,0-1-4 16,0 6-4-16,0-5-5 0,3 2-3 15,-3 1-6-15,0 0-4 0,6 0-5 0,-6-1-5 0,4-1-3 16,-1-1-1-16,0 1-2 0,3-1-3 0,-4-6-2 16,4 0-1-16,-3 0-3 0,3-1-2 0,-3 0-3 0,-3-8-1 0,7 10-5 15,-4-4 5-15,-3-6-3 0,6 10 0 0,-6-10-3 16,0 0 0-16,14 5 3 0,-14-5-2 0,0 0-5 16,19-8 4-16,-19 8-2 0,13-10 1 0,-7 3-3 15,2 1 1-15,1-5-4 0,-3 4-2 0,0 0-1 16,4-4 1-16,-2 0 0 0,0-2 0 0,1 6 0 15,-4 0 0-15,7-4 1 16,1 1-3-16,-2 2-3 0,4-2 5 0,-8 7 0 16,-1-3-2-16,4 1 2 0,-10 5 2 0,12-10-5 15,-12 10 5-15,14-3-4 0,-5-1 0 0,-9 4 3 16,13 0-5-16,-13 0 2 0,0 0-3 16,20 6 3-16,-13-2-1 0,-7-4 1 0,12 7 1 0,-9-2 0 0,4 1 2 15,-1 2 1-15,-3 2 1 0,2-3 6 16,1 3-5-16,0-3 2 0,-6-7 0 0,4 16-1 0,-1-7 5 0,-3-9 1 15,3 15 5-15,-3-15 7 0,-3 16 9 0,-4-9 3 16,1 1 1-16,-8 1-3 0,1-3-4 0,-9-2-5 0,5 0 2 16,-8 3-5-16,8-3-1 0,-5 0-11 15,3-2-10-15,-1 2-20 0,4 1-22 0,-1-4-15 16,1 0-19-16,7 3-21 0,9-4-27 0,-13 3-28 0,13-3-46 16,0 0-158-16,0 0-388 0,0 0 173 0</inkml:trace>
  <inkml:trace contextRef="#ctx0" brushRef="#br0" timeOffset="-184016.93">25827 6000 216 0,'12'-8'220'0,"-12"8"-18"16,14-8-13-16,-5-1-16 0,-2 5-13 0,2-3-11 15,1-2-17-15,4 0-5 0,-2-1-8 16,4 1-7-16,-2-2-11 0,-1 4-4 0,5-4-7 0,-5 0 0 16,7 1-6-16,-7-4-6 0,7 0-6 0,-4 1-7 0,3-3-7 15,-2-1-4-15,-1 0-7 0,1 0-2 0,-3-2-9 0,0 1-2 16,-4 2-3-16,5-1-6 0,-4-8 0 0,-1 12-5 16,-4-11 1-16,3 6-5 0,-4-1-1 0,0-1 1 15,-2-2-2-15,3-1 1 0,-6 6-7 0,3 0-1 16,-3-1 0-16,0 2-3 0,-3 0 1 0,3-1-3 15,-3 4 2 1,0-2-2-16,-2 2 0 0,2-1-2 0,-2 5-1 16,-1-2 3-16,3-2-3 0,-7 6 2 0,4 0-5 0,3-1 1 15,3 8 1-15,-20-9 0 0,10 5 0 0,-2-1-2 16,-1 1 1-16,2 3 3 0,11 1-3 0,-22-4-3 16,8 4 4-16,14 0-3 0,-22 2 4 0,13 0 1 15,-1 1-5-15,10-3 4 0,-20 11-6 0,11-5 3 16,2-1-1-16,-5 5 3 0,4 0-2 0,-4 1 1 0,5 6 1 15,-2-1-2-15,5-1 2 0,-5 7 3 0,6-4-2 0,-5-2 2 16,5 8-1-16,0-7 0 0,3 9-1 0,0-5 1 16,0 3 2-16,0-7 0 0,0 4-3 0,6 5 3 15,2-10 1-15,-2 2 2 0,0 4-3 0,1-6 0 16,2 2-3-16,1 2 1 0,2-6 3 0,-1 4-1 16,-1 0 0-16,-1-4-3 15,2 0 4-15,1-1 0 0,1-1-2 0,0-2 0 16,-1 3 0-16,2-2 2 0,-4-2-1 0,5-1 1 15,-1 2 0-15,2-5 2 0,-3 3-2 0,4 1 4 16,-1-6-2-16,-1 1 0 0,1 2 0 0,1-5-2 16,2 2 2-16,-2-2-2 0,2 1 1 0,0 0-1 15,1-4 0-15,-7 4-3 0,7-4 3 0,-7 0 1 0,5 1-3 16,-5-3 4-16,1 0-2 0,-1-3 0 0,-1 5 0 0,2-5 2 16,-4 3-1-16,2-3-4 0,1-4 0 0,-2-2 0 15,-5 6 1-15,3-4 2 0,-2-2 0 0,2 2-4 16,-3-2-5-16,-1 1 0 0,1-1-5 0,-6 0 0 15,3 4-4-15,-3-4 1 0,0 0-5 0,0 13 3 16,-3-18 1-16,3 18-2 0,-6-15 1 0,1 8 4 16,5 7-2-16,-9-14-1 0,2 10 4 0,7 4 5 0,-18-6-7 0,10 2 3 15,8 4 3-15,-19-1-4 0,19 1 3 0,-19 0-1 16,19 0 2-16,-17 5 0 0,5-5 1 0,2 6 2 16,1-3-2-16,-5 5 2 0,7 0 0 0,-2-2 1 15,0 1 1-15,-1 6 0 0,1-2-1 0,1 0 0 0,5 0-1 16,-3 2 0-16,6-2 3 0,-4 0 1 0,4 0 0 15,0-11 1 1,0 26-2-16,4-15 3 0,2 1 1 0,-3-4 1 16,8 4-2-16,1-1 0 0,-2-5 0 0,3 3 2 0,-1 0-1 15,5-3 1-15,-1 1 0 0,4-2-2 16,-4-1-6-16,0-1-4 0,1 0-11 0,1 0-8 16,-2-1-6-16,0-2-8 0,1 0-4 0,-1 0-8 15,1 0 1-15,-1-2-8 0,1 2 4 0,-1-3 1 0,2 0 3 16,-2-2 7-16,-2-1 0 0,-1 1 3 0,0-2 5 0,-1-2 8 0,-1 2 5 15,1-1 4-15,1-3 12 0,-5 2 2 16,-2 2 9-16,7-4 5 0,-7 4 6 0,3-4 9 0,-5 5 6 16,2-1 5-16,3 0 6 0,-4 0 4 0,-5 7 2 15,12-14 5-15,-8 11 5 0,-4 3 2 0,9-10 0 16,-9 10-2-16,0 0-2 0,9-11-1 0,-9 11 0 16,5-3-2-1,-5 3-9-15,0 0-3 0,0 0-7 0,0 0-4 0,0 0-7 16,0 0 4-16,0 0-7 0,0 0 1 0,0 0-4 15,0 0-2-15,0 0-1 0,13 16-2 16,-13-16 2-16,6 11-4 0,-3-4 5 0,-3-7-3 0,6 17-1 16,-2-10 1-16,-1 1-1 0,3 1-3 0,-6-9 1 15,6 16 4-15,0-10-4 0,-1 1 1 0,-5-7-2 16,9 13 1-16,-2-8 0 0,-1 1 3 0,-6-6-3 0,12 7 1 0,-7-2-1 16,-5-5 0-16,13 8-2 0,-4-4 1 0,-9-4-1 15,13 3 5-15,-13-3-6 0,20 0 0 0,-20 0 3 16,16-2-3-16,-16 2-1 0,17-5 2 0,-9 3 3 15,1-5-1-15,2 0-6 0,-5 3 1 0,1-6 1 16,-1 3 2-16,5-4-4 0,-2 4 3 0,-3-3-3 16,-2 3 1-16,2-3 7 0,0 2 5 0,-1 2 4 0,0-2 1 0,-5 8 4 15,14-13-2-15,-14 13-1 0,3-10 0 0,-3 10 3 16,6-8-4-16,-6 8-5 0,0 0-5 0,4-10-4 16,-4 10 7-16,0 0-7 0,0 0-3 0,0 0-4 15,0 0 2-15,0 0 3 0,0 0-1 0,0 0 0 0,0 0 0 16,0 0 2-16,0 0 0 0,2 31-4 15,-2-31 2-15,0 15-3 16,0-15 3-16,1 13-2 0,-1-13 5 0,0 13-7 16,3-6 3-16,-3-7 1 0,6 12 1 0,-6-12 1 15,8 10 0-15,-8-10 3 0,6 9-3 0,0-1 2 16,3-5 1-16,-9-3-5 0,13 5 0 0,-3-5 1 16,1 3 3-16,-11-3 0 0,21 0-1 0,-8-3-2 15,-2 2 1-15,5-6 4 0,2 3-6 0,-3-2 1 16,3-1 3-16,-5 0-8 0,4 1 1 0,-1-5 3 0,-1 4 1 0,0 0-2 15,-3-4-2-15,4 4 4 0,-4-3-6 0,-1 5 3 16,-3-1 0-16,0 3 0 0,-8 3-3 0,16-3-1 16,-10 0 4-16,-6 3-7 0,14-4 6 0,-14 4-3 0,0 0 0 15,19 6-2-15,-11-2 4 0,1-1 2 16,-4 4-4-16,6 1 2 0,-2 1 3 0,4 2-2 16,1 0-15-16,-2-1-13 15,1 4-18-15,0-1-24 0,4 5-27 0,2-4-35 0,-1 3-42 16,-3-8-58-16,3 2-228 0,3-2-497 0,3 4 221 0</inkml:trace>
  <inkml:trace contextRef="#ctx0" brushRef="#br0" timeOffset="-177506.92">27924 5451 151 0,'6'-10'155'0,"-6"10"-16"0,0 0-4 16,8-9-12-16,-8 9-1 0,0 0-16 0,9-5-1 16,-9 5-12-16,0 0 2 0,6-8-9 0,-6 8-3 15,0 0-3-15,5-7-6 0,-5 7 1 0,0 0-2 16,2-11-3-16,-2 11-1 0,0 0-5 0,0 0-3 15,0 0 0-15,0 0-4 0,0 0-5 0,0 0-5 0,0 0-3 0,0 0-1 16,0 0-1-16,0 0-7 0,0 0 1 0,0 0-2 16,0 0 6-16,0 0 8 0,0 0 9 0,0 0-1 15,0 0-4-15,0 0-5 0,-22 22-7 0,11-15 8 16,8 3-5-16,-7-2-4 16,4-1-4-16,-2 5-10 0,-4-1-12 0,6-3 4 0,-1 0 1 0,-2 5-7 0,2-2-20 15,1 3-14 1,-2-3-22-16,2 1-17 0,0 0-23 0,2 3-32 15,1-2-33-15,-3-7-42 0,3 4-194 0,3-10-419 16,-3 15 186-16</inkml:trace>
  <inkml:trace contextRef="#ctx0" brushRef="#br0" timeOffset="-176636.92">28416 5604 157 0,'0'0'182'0,"0"0"-15"0,0 0-10 0,0 0-15 0,0 0-10 15,0 0-6-15,0 0-8 0,0 0-4 0,0 0-3 16,0 0 0-16,-24 17-9 0,17-12-4 0,7-5-7 16,-21 6-7-16,11-5-3 0,1 3-7 0,-3-1-7 15,1 0-7-15,1 1-4 0,1 0-2 0,-4-2-4 16,2 2-5-16,11-4-3 0,-15 11-7 0,8-9-3 16,7-2-5-16,-14 4-1 0,14-4-5 0,-7 8-1 0,7-8-4 0,-8 10 1 15,8-10-5-15,-7 7 3 0,7-7-5 0,-3 6 3 16,3-6-6-16,0 0 0 0,0 0 3 0,0 0-2 15,0 0-1-15,13 18 0 0,-13-18-1 0,12 2 2 16,-4 3-3-16,-8-5 2 0,19 2-2 0,-5 0 1 16,-2-1-5-16,1 0 3 0,3 4-3 0,-2-3 1 0,5-2-2 15,-1 4 3-15,-3-4-1 0,3 0-1 0,-5 3 2 0,1-2-1 16,-1 2-1-16,-13-3-2 0,21 1 2 0,-12-1-1 16,-9 0-1-16,18 0 0 0,-11 3-2 0,-7-3 4 15,12 1-6-15,-12-1 5 0,9 4-3 0,-9-4 4 16,8 6-3-16,-8-6-1 0,9 7-1 0,-9-7 1 15,4 6-2-15,-4-6 5 0,0 0 1 0,3 14-1 0,-3-14-5 16,8 7 3 0,-8-7 3-16,1 10-4 0,-1-10 0 0,0 0 6 15,3 12-7-15,-3-12 16 0,0 0 6 0,-9 13 3 0,9-13 4 16,-7 11-2-16,7-11-1 0,-18 4-4 0,9-2 2 16,-3 3-2-16,-3-5-4 0,-4 0-11 0,-4 2-15 15,-2-2-21-15,5-2-20 0,-6 2-27 0,2 0-22 16,-5 0-24-16,13-5-36 0,-9 0-69 0,5 4-124 15,1-4-382-15,5 3 169 0</inkml:trace>
  <inkml:trace contextRef="#ctx0" brushRef="#br0" timeOffset="-173036.92">198 7185 213 0,'0'0'212'0,"0"0"-14"16,0 0-4-16,0 0-10 0,0 0-12 0,0 0-9 15,0 0-10-15,0 0-15 16,0 0-3-16,0 0-11 0,0 0-13 0,0 0-1 16,0 0-11-16,0 0-11 0,0 0-6 0,0 0-14 15,0 0-6-15,0 0-7 0,0 0-8 0,0 0-6 16,0 0-4-16,0 0-5 0,0 0-4 0,0 0-2 15,0 0-2-15,0 0-2 0,0 0-6 0,13 24 2 16,-10-16-4-16,-3-8-1 0,2 20 0 0,-1-12-3 16,2 3 2-16,-3-11-2 0,2 21 2 0,1-10-5 0,0-1 2 0,-2 0 0 15,4 1-1-15,-4-1-2 0,1 1 0 0,4 1-3 16,-5-1 3-16,4 0-2 0,-2 0-2 0,3-1 0 16,-3 0 2-16,1-3-2 0,0 0 2 0,2 3-2 15,-1-2-1-15,-5-8 0 0,9 17 1 0,-5-12 0 16,-4-5 0-16,5 13-2 0,-5-13 2 0,4 8 0 0,-4-8 0 15,0 0-1 1,6 9 0-16,-6-9 0 0,0 0 1 0,6 6 0 16,-6-6 2-16,0 0 1 0,0 0 1 0,0 0 2 15,0 0-4-15,0 0-1 0,0 0 1 0,0 0-2 16,0 0 1-16,0 0-2 0,0 0-1 0,0 0 0 16,11-23 0-16,-11 23-6 0,0-14-3 0,0 14 2 0,0-15-1 15,3 5 1-15,-3 10 2 0,1-21-4 0,-1 7 0 16,2-1 0-16,-2 15 2 0,3-23-1 0,0 13 0 0,0-1-1 15,0 0 3-15,-2-2-2 0,3 2 3 0,1 0-1 0,-2 1 2 16,-3 10-1-16,6-19 3 0,-2 12-2 0,-2-2 1 16,-2 9-1-16,9-17 6 0,-5 10-5 15,-4 7 0-15,9-14 0 0,-4 7 2 0,-5 7 0 0,7-10-1 16,-7 10-2-16,8-9 4 0,-8 9-4 0,7-6 3 16,-7 6-2-1,9-6-2-15,-9 6 2 0,0 0-1 0,8-7-2 0,-8 7-1 16,0 0 4-16,0 0 0 0,0 0-6 0,0 0 2 15,16 14 5-15,-12-9-6 0,-4-5 5 16,9 18 1-16,-6-10 2 0,0 2 0 0,0 5 0 0,2-1 5 16,-2 3-2-16,0-1-3 0,0-1 4 0,1 7 1 15,1-6 0-15,-1-1 0 0,1-1-1 0,4-1 2 16,-6 2-1-16,4-5 0 0,-1 0-2 0,0 1 2 0,1-1-4 0,-1-3 7 16,0 2-4-16,2-4 2 0,2 2 1 0,-1-3-1 15,2 3-1-15,-2-5 4 0,-9-2-4 0,19 4 3 16,-7-2-3-16,-2-3-3 0,-10 1 3 0,23 1-1 15,-23-1-2-15,21-2 2 0,-13-2-1 0,6-5 1 16,-4 7-1-16,-2-2 3 0,-1-1-4 0,2-1 0 16,2-2 0-16,-4 0 2 0,1 1-3 0,-1 0 0 0,3 1-4 0,-2-4 4 15,4 6 0-15,-5-2 2 0,-7 6-3 0,9-11-2 16,-9 11 0-16,11-7-2 0,-11 7-1 0,7-6 1 16,-7 6 1-16,0 0-1 0,0 0-3 0,0 0 6 15,0 0-4-15,21 7 2 0,-21-7-2 0,12 12 1 16,-9-7-1-16,3 2 1 0,-6-7 4 0,12 13-1 15,-5-6-2-15,-1 1 5 16,0 1-2-16,6 2 1 0,-6-7-1 0,3 3 4 16,-1-1-3-16,2 1 0 0,3 0-1 0,1-3 2 15,-1 1 0-15,1 1-2 0,1-4 1 0,-1 1 4 16,3-1-5-16,-2-1 3 0,-3-1 0 0,3 0-3 16,-3 0 1-16,-12 0 3 0,25-7-3 0,-15 6-1 0,1-3 3 15,1 0 0-15,-3 1 2 0,-9 3 0 16,15-8-1-16,-9 3-5 0,1-3-4 0,-7 8 8 0,10-12-4 0,-7 6-4 0,-3 6 5 15,5-14-3 1,-5 14-4-16,1-15 4 0,-1 15 0 0,-1-15-1 0,1 15-3 0,-5-16 0 0,5 16 1 16,-7-13 1-16,4 6-4 0,3 7 2 0,-10-13 2 0,4 8-2 15,6 5 0-15,-17-8 2 0,7 4-3 0,1 0 3 16,-5 0 2-16,1 1-3 0,-5 3 0 0,2 0 1 31,-1 0 2-31,1 0-3 0,-4 4-1 0,3-2 3 16,-1 3-1-16,3 1 2 0,-2-1 0 0,1 1 2 15,1 1-2-15,0 0 3 0,6-1-3 0,-1 1 2 16,-1 3-2-16,2 1 5 0,-1-3-5 0,-1 3 4 0,6-3-2 16,-1 0 2-16,1 2-1 0,-1-2 2 15,6-8-3-15,-7 13 3 0,4-5 0 0,3-8-2 16,6 13 0-16,-6-13 2 0,7 13 0 0,-4-8-4 0,-3-5 6 0,13 8 2 0,-2-5-3 16,-1 1 5-16,5 2-5 0,0-3-2 15,-1-3-8-15,2 0-3 0,3 0-8 0,-1 0-5 0,2-3 0 16,-4-1-1-16,3-2-2 0,-1-1 3 0,0 3-4 15,2-1 6-15,-4-4-2 0,2 0 1 0,-3 3 3 16,-2-5 0-16,2-1 4 0,-1 1-2 0,-1 1 2 16,-1-1 6-16,-2-1 4 0,1 3-4 0,-1-1 2 0,-1-1 1 15,3 4 2-15,-4 0 9 0,-4-3 4 0,-4 10 9 16,9-9-2-16,-3 4 0 0,-6 5-2 0,6-7-3 0,-6 7-2 16,0 0-3-16,7-6-4 0,-7 6 3 0,0 0-4 15,0 0 3-15,0 0-1 0,0 0 7 0,5 24 0 16,-4-15 0-16,-1-9 2 0,0 22 4 0,0-11-3 15,2 2 5-15,1 1-5 16,-2 3 1-16,1-2-2 0,4-1 1 0,-2 4 0 16,1-3-2-16,4-2-1 0,-2 3 0 0,1-6-1 15,-1 2 3-15,1-1-5 0,-1-4-10 0,2 1-10 16,0-3-12-16,0 1-6 0,1-1-19 0,-10-5-24 16,23 2-13-16,-13-4-19 0,-10 2-18 0,27-5-30 15,-18-1-205-15,0-1-388 0,1-4 172 0</inkml:trace>
  <inkml:trace contextRef="#ctx0" brushRef="#br0" timeOffset="-172126.93">1480 7490 252 0,'0'0'237'0,"-10"-3"-20"0,10 3-18 16,0 0-22-16,-9-4-15 0,9 4-22 15,0 0-12-15,0 0-12 0,0 0-13 0,0 0-10 0,0 0-9 16,0 0-7-16,0 0-10 0,30-9-6 0,-18 7-5 16,1 2-5-16,7-3-6 0,-1-2-7 0,3 4 1 15,-4-3-9-15,3 3-1 0,5-3-2 0,0 1-9 16,-6 0 5-16,5-2-4 0,-1 2-3 0,-6 1 1 0,1 1-2 16,-1-4-3-16,-1 3-4 0,2 1 1 0,-4-1 3 15,1 0-7-15,-1 0 3 0,0-2 1 0,-3 4-7 0,0-1 4 16,-12 1-1-16,16 1-3 0,-16-1 4 0,17 4-3 15,-17-4 5-15,15 2 2 0,-15-2 1 0,9 8 7 16,-5-4 6-16,-4-4 7 0,12 11-3 0,-12-11-2 16,6 10 2-16,-5 1-4 15,5-2 0-15,-6-9-2 0,3 12-2 0,0-2-1 16,-3-10-4-16,2 14 1 0,-1-4-5 0,-1-10 4 16,5 12-4-16,-5-12-13 0,1 12-17 0,-1-12-10 15,0 11-21-15,0-11-19 0,6 9-13 0,-6-9-15 16,0 0-18-16,5 11-13 0,-5-11-13 0,0 0-42 15,0 0-163-15,0 0-373 0,0 0 166 0</inkml:trace>
  <inkml:trace contextRef="#ctx0" brushRef="#br0" timeOffset="-172596.93">1658 7014 8 0,'0'-13'233'0,"0"13"-18"15,0 0-15-15,0 0-20 0,0 0-17 0,0 0-20 16,0 0-16-16,0 0-12 0,0 0-10 0,0 0-6 0,0 0-8 0,0 0-2 16,0 0-1-16,0 0-4 0,3 37 4 0,-2-22-2 15,-1-1-7-15,2 4 0 0,1-4-1 0,-3 9-4 16,1-4-6-16,5 5-1 0,-4 0-6 0,2 0-5 15,-1-2-1-15,0 0-7 0,0 3-4 0,3-4-1 0,-1 2-2 16,-2 1-4-16,-2-6-5 0,5-1-4 16,-3 0-1-16,-1 0-4 15,1 0 2-15,1-2-4 0,-2-1-4 0,2 1 2 0,1 0-2 16,-3-3-3-16,-2-1 2 0,2 6-3 16,2-8 0-16,-2 0-4 0,2 1 1 0,-4-10 1 15,2 21-2-15,-1-15-2 0,-1-6-5 0,5 11-18 0,-5-11-5 16,7 14-9-16,-7-14-10 0,2 7-7 0,-2-7-8 15,3 11-3-15,-3-11-7 0,6 10-5 16,-6-10-5-16,0 0-10 0,4 5-10 0,-4-5-22 0,0 0-21 0,0 0-27 16,0 0-51-16,0 0-112 0,0 0-354 0,17-18 156 15</inkml:trace>
  <inkml:trace contextRef="#ctx0" brushRef="#br0" timeOffset="-171726.92">2265 7297 28 0,'13'4'171'16,"-13"-4"-6"-16,0 0-7 0,6 7-11 0,-6-7-20 16,6 11 1-16,-6-11-11 0,3 9-5 0,-3-9-9 15,8 15-8-15,-5-12-6 0,-3-3-9 0,6 14-6 16,-5-4-2-16,-1-10-9 0,8 13-5 0,-7-4-4 16,-1-9-2-16,5 15-5 15,-2-8-4-15,-3-7-3 0,3 13-4 0,-3-13 2 16,1 16-2-16,1-10-4 0,-2-6-4 0,0 14 0 15,0-14-2-15,0 0-3 0,-2 19 1 0,-2-12 2 16,4-7-1-16,-9 11-3 0,3-5 0 0,0-1 0 16,-2 1-1-16,-1-2-1 0,0 2 1 0,9-6 0 15,-22 8-3-15,9-5 2 0,1 1 2 0,-3 2 4 16,3-2-2-16,-3-3-4 0,1 2 0 0,1 0 1 0,-3-2-3 0,7 2-1 16,-6 0-2-16,3-2 2 0,-2-1-6 0,14 0 2 15,-23 1-2-15,14 0 0 0,9-1-6 0,-15 0-7 0,15 0-16 16,0 0-9-16,-18 0-11 0,18 0-11 0,0 0-17 15,0 0-13-15,-14-1-30 0,14 1-22 16,0 0-41-16,0 0-177 0,-4-12-378 0,4 12 168 0</inkml:trace>
  <inkml:trace contextRef="#ctx0" brushRef="#br0" timeOffset="-170956.92">2499 7490 28 0,'0'0'216'16,"0"0"-20"-16,11 5-18 0,-11-5-14 0,2 8-15 16,-2-8-14-16,0 0-12 0,11 10-6 0,-11-10-7 15,7 8-11-15,-7-8-11 0,6 11-2 0,-6-11-10 16,6 10-9-16,-6-10-9 15,5 6 0-15,-5-6-11 0,4 7-4 0,-4-7-3 16,0 0-1-16,0 0-5 0,0 0-3 0,5 11 0 16,-5-11-1-16,0 0-1 0,0 0-3 0,0 0-3 15,0 0 1-15,0 0-7 0,0 0-1 0,0 0-1 16,0 0 2-16,19-21-3 0,-14 14 0 0,-5 7-6 16,10-11 1-16,-4 2-10 0,0 1-1 0,3-2-8 15,1-1 0-15,-1 1 0 0,0 0 1 0,3-1 3 0,-1 1-5 0,-4 2 6 16,2 4 3-16,-2-3-4 0,5 1 2 0,-4 0-2 15,2 1-1-15,-1 0 2 0,-9 5-1 0,15-5 4 16,-6 2-1-16,-9 3 1 0,15-5-8 0,-15 5 9 16,13-2 1-16,-4-2 1 0,-9 4-5 0,18 0 4 15,-6-1 0-15,-12 1 3 0,23 5-4 0,-7-5-3 16,-1 0 9-16,3 0-3 0,-3 0 4 0,4 0-3 0,-2 0-3 0,2 0 3 16,0 0-2-16,-4-5 3 0,5 3-4 0,2-2 6 15,-6 0-3-15,4 1-3 0,-2-1-1 0,1-3 2 16,-4 1-1-16,-2-1 4 0,2 1-3 0,-7 1-4 15,2-2 6-15,-2 0 0 0,1 1 0 0,-5-2 0 16,4 0 0-16,-8 8-3 0,6-15 2 0,-2 9 1 16,-4 6-4-16,-3-15 0 15,3 15 2-15,-1-12-1 0,1 12-7 0,-8-10 6 16,8 10-2-16,-15-4 3 0,15 4-4 0,-19-1 4 16,7 1-2-16,12 0 1 0,-31 5-1 0,16 1 0 15,0 2 3-15,-3-1-2 0,3 4 3 0,-2 0 0 0,3 2-5 16,2-1 6-16,-2 1 2 0,5-2 0 15,-1 2 0-15,2 0 3 0,7-1-1 0,-4 0-1 0,8 2 6 16,3-3 5-16,2 2 10 0,2-5 7 0,8 2 11 0,7 1 9 16,4-2-1-16,10 0-2 0,7-3-4 0,0-5-4 15,-1 5 2-15,-2-6-10 0,2 0 1 0,0-2-3 0,-5 1-5 16,-7-2-2-16,-5 2-2 0,-1-5-3 0,0 5 2 16,-8-6-4-16,2 6 1 0,-3-4-7 0,-3 1 2 15,-5 1-15-15,1 1-8 0,-11 2-24 0,13-6-27 16,-13 6-41-16,0 0-16 15,0 0-27-15,0 0-40 0,0 0-231 16,0 0-449-16,0 0 198 0</inkml:trace>
  <inkml:trace contextRef="#ctx0" brushRef="#br0" timeOffset="-162126.93">4469 7388 31 0,'0'0'65'16,"0"0"-9"-16,0 0-4 0,0 0-5 0,0 0 0 15,0 0-4-15,0 0-6 0,0 0-4 0,0 0 1 16,0 0-4-16,0 0 1 0,0 0-4 0,0 0-1 0,0 0 3 0,0 0-5 15,0 0 1-15,0 0-2 0,0 0 3 0,0 0-8 16,0 0 5-16,0 0-2 0,0 0 0 0,0 0-2 16,0 0 9-16,0 0-4 0,0 0 3 0,0 0-4 15,0 0 4-15,0 0-5 0,0 0-1 0,0 0 2 16,0 0-5-16,0 0 4 0,0 0-2 0,0 0 0 16,0 0 2-16,0 0-3 15,0 0 5-15,0 0-9 0,0 0 12 0,0 0-2 16,0 0-1-16,0 0 3 0,0 0 1 0,0 0-3 15,0 0 5-15,0 0-5 0,0 0 9 0,0 0 1 16,0 0-4-16,0 0-2 0,0 0 11 0,0 0-2 0,0 0 4 16,0 0 2-16,0 0-1 0,0 0-5 15,0 0 4-15,0 0-5 0,0 0 2 0,0 0-2 16,0 0 0-16,0 0-8 0,0 0 0 0,0 0-4 0,11-7 3 0,-11 7 2 16,7-5-2-16,-7 5-3 0,9-5-1 0,-9 5-3 15,12-11 1-15,-6 8-4 0,-6 3 0 0,13-7-1 0,-7 2-1 16,-6 5-3-16,14-8-1 0,-11 3-1 0,6-1 0 15,-9 6 2-15,10-11-1 0,-5 4-2 0,-5 7 0 16,12-7 2-16,-12 7-3 0,7-10-1 0,-4 3 1 16,-3 7 0-16,9-7-2 15,-9 7 1-15,4-11 0 0,-4 11-1 0,6-9 1 16,-6 9-2-16,6-8 2 0,-6 8 1 0,0 0-1 16,6-11-2-16,-6 11 3 0,0 0-2 0,5-11-1 15,-5 11 0-15,0 0-1 0,0 0 3 0,0 0-3 16,0 0 2-16,0 0-2 0,1-10-2 0,-1 10 0 15,0 0 3-15,0 0-2 0,0 0 0 0,0 0-1 16,0 0-1-16,0 0 1 0,0 0 0 0,0 0 0 0,0 0-3 0,0 0 1 16,0 0 3-16,0 0-3 0,0 0-1 0,0 0 1 15,0 0 3-15,0 0-3 0,0 0 3 0,0 0-3 16,0 0 3-16,0 0 3 0,0 0-4 0,0 0 3 16,0 0 2-16,0 0-5 0,0 0 3 0,0 0-3 15,0 0 1-15,0 0-3 0,0 0 2 0,0 0 0 16,0 0 0-16,0 0 5 0,0 0 0 0,0 0 3 0,0 0 4 0,0 0-1 15,-24 23 2-15,24-23-1 16,-4 16 1-16,1-8-1 0,-5-1 1 16,5 1 3-16,1 3 0 0,-4-3 1 0,3 2-1 0,-3 1 3 0,1-1 1 15,-4 4-3-15,3-4 1 0,2 4-1 0,1-5-2 16,3 2 1-16,-5 3-2 0,2-3 3 0,0 2-3 16,2-2 0-16,-1 2 0 0,2-3-3 15,0-10 5-15,3 23-2 0,2-12 0 0,-4-1 0 16,4-3 0-16,-2 1-3 0,-3-8 0 0,6 18 0 0,0-12-2 15,-6-6 0-15,7 13 1 0,-4-6 0 0,-3-7-1 16,3 11 3-16,-3-11 0 0,8 2 4 16,-8-2 3-16,8 9 3 0,-8-9 0 0,0 0 1 0,17 0 2 15,-17 0-3-15,13-4-9 0,-13 4 2 16,15-5 3-16,-4 3-3 0,-2-3 2 0,-9 5-7 0,18-8 1 0,-10 4-4 0,3 0 0 16,-2-3-4-16,-9 7 5 0,13-10-16 15,-4 4-10-15,-1 2-12 0,-8 4-10 0,9-12-14 16,-9 12-16-16,7-8-18 0,-7 8-21 0,6-7-24 0,-6 7-24 15,0 0-33-15,3-15-34 0,-3 15-204 0,0 0-459 16,-10-11 203-16</inkml:trace>
  <inkml:trace contextRef="#ctx0" brushRef="#br0" timeOffset="-161796.92">4575 7081 209 0,'-6'-6'252'0,"-1"1"-15"0,-1-4-16 0,1 2-12 16,7 7-14-16,-14-8-18 0,8 3-18 0,6 5-14 0,-7-8-12 0,7 8-9 15,-6-8-12-15,6 8-10 0,0 0-11 0,-11-8-11 16,11 8-9-16,0 0-4 0,0 0-13 0,-7-6-15 16,7 6-21-16,0 0-19 0,0 0-11 0,0 0-10 15,0 0-20-15,0 0-25 0,0 0-21 0,0 0-20 16,0 0-29-16,18 32-42 0,-12-26-162 0,1 1-367 16,-1 2 163-16</inkml:trace>
  <inkml:trace contextRef="#ctx0" brushRef="#br0" timeOffset="-161066.93">5139 7178 33 0,'0'0'217'0,"0"0"-10"0,7-3-11 0,-7 3-8 15,0 0-10-15,0 0-12 0,0 0-8 0,0 0-9 0,0 0-10 16,0 0-8-16,0 0-13 0,0 0-14 0,0 0-9 0,0 0-9 16,0 0-10-16,0 0-4 0,0 0-13 0,0 0-2 15,-47 7-6-15,33 0-3 0,1-3-7 0,-4 1-3 16,1 3-4-16,1-1-4 0,5-3-2 0,-1 1-5 16,-1 6-2-16,5-7-2 0,-2 1-3 0,1 1 1 15,2 1-2-15,6-7-1 0,-10 9-3 0,10-9-2 0,-6 9 2 16,6-9-6-16,-6 10 5 0,6-10-3 0,0 10-4 0,0-10 4 15,0 0-1-15,7 10-4 0,-7-10 0 0,15 10 5 16,-6-8-3-16,2 2-1 16,-2-1 1-16,1 0-2 15,7-2 1-15,-1 2-1 0,-3 0-1 0,4-3-3 0,-2 1 3 0,1 1-1 0,-5-2 0 16,3 2 2-16,0-2-5 0,-1 2 3 0,-13-2 2 16,20 0-5-16,-10 1 2 0,-10-1 1 15,22 0 0-15,-13 4-1 0,-9-4 1 0,17 2-3 16,-11 2 1-16,4-2 0 0,-10-2-1 0,12 5 2 0,-4-2-1 15,-8-3-1-15,10 10-2 0,-7-4 6 0,-3-6-4 16,10 12 5-16,-4-6-2 0,-6-6-1 16,6 12-1-16,-3-6 0 0,-3-6 6 0,3 13-6 0,-3-13 8 15,2 11-3-15,-2-11 8 0,0 12 5 0,0-12 4 16,0 0 5-16,-11 13-3 0,7-5 2 0,4-8-2 0,-16 9-1 0,7-7-3 16,-5 5 3-16,-2-1-2 0,1-4-4 0,1 3-1 15,-5-2 0-15,3 0-3 0,-1-2 2 0,1-1-4 16,-2 0 5-16,0 0-8 0,3-1 5 0,2 2-6 15,13-1 4-15,-23-2-3 0,13 0 2 0,10 2-7 16,-19-3-9-16,10-2-10 0,9 5-11 0,-11-2-18 16,11 2-17-1,-13-4-24-15,13 4-23 0,0 0-31 0,0 0-27 0,0 0-42 16,0 0-185-16,0 0-428 0,0 0 190 0</inkml:trace>
  <inkml:trace contextRef="#ctx0" brushRef="#br0" timeOffset="-158976.92">6053 7381 134 0,'-15'6'222'0,"15"-6"-19"15,-10 5-20-15,10-5-16 0,-9 9-17 0,9-9-17 0,-5 8-8 16,5-8-6-16,-3 10-10 0,3-10-8 0,0 0-8 15,0 0-8-15,11 17-1 0,-8-13-3 0,-3-4-3 16,13 3-4-16,-13-3-7 0,15 5-2 0,-5-4-7 16,7-1-4-16,-4-1-7 0,2 1-2 0,5-5-8 15,-1 5-1-15,0-3-5 0,5-1 1 0,2 1-9 16,-1-1-1-16,-7 0-3 0,0-2 3 0,1 1-5 0,-2 3-5 0,-4-4 5 16,3 1-2-16,-5-1-5 0,1 3 4 0,1-6-6 0,-7 3-2 15,5 3 3-15,-5-4 0 0,-6 7 2 16,13-11 1-16,-10 5-2 0,-3 6-2 0,3-10 1 15,-3 10-1-15,0 0-5 0,0-15 2 0,0 15-2 0,-9-11-2 16,-1 5 1-16,10 6-2 0,-17-6 0 0,4 1-2 16,-7 3 2-1,4 2 1-15,-3-2-1 0,-10 0-1 0,10 2 2 0,-8 0 0 16,2 0-1-16,-1 6 4 0,-1-5 4 0,-1 3-5 16,4 2 5-16,5-1-2 0,-1-3 4 0,3 4-3 15,0 1 0-15,1-2-2 0,2 2-2 0,1-1 4 16,1 4-4-16,4-2 2 0,3-2-2 0,-3 1 3 15,8-7-4-15,-6 17 2 0,6-17 1 0,0 13 0 16,0-13-1-16,3 18-1 0,0-11 0 0,5 1-1 0,-3-1 1 0,9-3-3 16,-1 1-5-16,7-2-4 0,-1-1-6 0,6 0-4 15,-2-1-1-15,7-2-2 0,-2 1-3 16,-4-4 3-16,4 3-4 0,-5-3 3 0,3-2 1 0,-3-2 2 16,-4 4 1-16,-2-3 3 0,2 1 3 0,0 0 3 15,-5-4-3-15,-2 2 5 0,1 1-1 0,-2-4 0 16,-5 4 3-16,2 0 1 15,0-1 3-15,-5-1 5 0,-3 9 3 0,7-11 6 16,-1 4 5-16,-6 7 8 0,6-10 2 0,-6 10 0 16,0 0-4-16,3-9 4 0,-3 9-3 0,0 0-4 15,0 0 0-15,5-9-7 0,-5 9-5 0,0 0 2 16,0 0-2-16,0 0-2 0,0 0 0 0,0 0-1 0,0 0 0 0,0 0 4 0,3 33-5 16,-3-33-1-16,3 15 1 0,-3-8-1 15,0-7-1-15,9 15 1 0,-6-8 0 0,4-1 1 16,2-1 2-16,-1 2 2 0,0-4-5 0,6 1 3 15,-5-1-4-15,7 0-2 0,-5-1-6 0,5 2 0 16,-1-4-9-16,-5 0 4 0,7-1-7 0,-4-2 3 16,7 1-2-16,-8-3 1 0,4 0-1 0,-3 2 3 15,4-4 0-15,-8 3 1 0,7-3 1 0,-8 2 4 16,1-1 0-16,4-4 2 0,-1 6-3 0,1-2 3 0,-5 0-3 0,1 1 6 16,-3-1-3-16,-6 6 1 0,13-5-5 0,-13 5 3 15,11-7 3-15,-11 7-6 0,6-2 5 0,-6 2 2 16,0 0-4-16,16 6 9 0,-16-6 4 0,12 12 6 15,-9-4-4-15,7 6 5 0,-4 3-2 0,8 5 3 16,-7-1 0-16,2 3 1 0,2 4 0 0,-5-1 2 16,7 12-5-16,-1 4 0 15,4-2 0-15,1 2-2 0,-4-2-2 0,6 1 3 0,-2-4 0 16,1-2-2-16,-5-1 1 0,4-1-3 16,-1-2 0-16,-7-4 0 0,-2-4-2 0,5-4 3 15,-4-2-4-15,-2-5 3 0,1 2-1 0,-1-4-2 0,3-1 0 16,-4 1-5-16,-2-4-13 0,-3-7-2 0,6 8 2 0,-6-8 2 15,3 9-2-15,-3-9-11 0,0 0-4 0,0 0-2 16,0 0-5-16,0 0-2 0,0 0 0 0,0 0 0 0,0 0 2 16,0 0 5-16,-20-29 0 0,11 18 1 15,3 2 6-15,-1-4 2 0,-2-2-3 0,7-3 5 16,-10-5 3-16,6 2 3 0,-1-4 1 0,1-2 1 0,-1-2 1 16,-2 2 4-16,3-1 0 0,-2 3 2 0,2-16 7 15,-4 7 6-15,-2-2 6 0,-5 1 0 0,4 0 3 16,4 10 9-16,-1-9-5 15,1 10 8-15,4-2 5 0,-4 2 3 0,-1 0 2 16,1 2 4-16,9 3-8 0,-6-4 1 16,1 5-4-16,5-1 0 0,0 5-4 0,0-7 0 0,0 7-5 15,0-3 2-15,5 3-4 0,-5-1-1 0,6 2-5 16,0 1 2-16,-3-3-7 0,7 3-1 0,-1 0-2 16,5 3 1-16,-4-1-5 0,2 2 2 0,-2-2 2 15,4 2 1-15,-2-2-6 0,-5 7 1 0,5-1-1 0,2-2 1 16,-4 5-3-16,2-1 0 0,-2 2 0 0,2-4 0 15,-12 4 1-15,21 4-2 0,-15-2-3 0,3 2 3 0,5-1-2 16,-8 3 3-16,1 3 0 0,2-2 0 0,-2-4-4 16,2 11 4-16,-1-5 0 0,-2 0-2 0,-3 1 0 15,0 1 1-15,-3 2 2 0,3 1-3 0,-3 1 2 16,0-4 4-16,-3 4-1 16,0-4-2-16,-3 4 0 0,3-8 3 0,-8 6-3 15,1-1 1-15,4-2 1 0,-4 0-1 0,1 0 0 16,-5-3 2-16,2 3-1 0,5-2 5 0,-5-1-13 15,4 3-7-15,2-5-8 0,6-5-6 0,-13 8-10 16,13-8-8-16,-9 5-7 0,9-5-5 0,-4 7-1 16,4-7-2-16,0 0 0 0,0 0-3 0,0 0-1 15,0 0-11-15,0 0 3 0,0 0-4 0,0 0 8 0,32-1 3 0,-18-3 3 16,2 2 7-16,1-3-7 0,-1 3 13 0,2-3 9 16,0-1 6-16,-3 3 13 0,4 0 6 0,1-1 15 15,-4 3 11-15,0-1 10 0,1 1 11 0,-1-2 5 16,-2 2 3-16,2 1 0 0,-4 0 2 0,-12 0 0 15,25 4 2-15,-11-1 1 0,-1 2 4 0,-1 1 3 16,1 1 0-16,1 3-4 0,-1 1-1 0,2 0-5 0,2 7-2 0,-1 0-2 16,0 1 1-16,1 4-1 0,-1 0 3 0,1 9-1 15,-1-8 2-15,0 1-3 0,5 8-4 0,-1-1-1 16,-2 4 1-16,1-2-5 0,-4-8-3 0,-2 0 1 0,1-2-4 16,2 1 1-16,-1 0 0 0,-1-1-7 0,-1 1 1 15,0 0-4-15,2-4 0 0,-4 0-1 16,-1 1-1-16,-1-4-2 0,0-3 0 15,-2-2 1-15,-1 1-3 0,2-3-1 16,-2-2-1-16,0 0 0 0,-3-1 2 0,-3-8-8 16,7 10-3-16,-7-10 0 0,3 10 4 0,-3-10-6 0,0 0-2 15,0 0-6-15,0 0-2 0,0 0 0 16,-19 7-10-16,19-7 0 0,0 0 1 16,-30-17 2-16,15 7 3 0,5 1-1 0,-2-4-1 0,-2-8-3 0,-5 1 0 0,6-2-9 15,-7 1 2-15,4-3 0 0,-4-7-1 0,4-1 0 16,-3-3 1-16,7 1-3 0,-3-1 7 0,6 10-1 0,0-12-1 15,6 1 5-15,-2 7 4 0,5 1-4 0,-3-6 7 16,3 8 0-16,0 0 1 0,6 1 4 0,-4-3 8 16,4 4 1-16,-3 3 1 0,3-1 1 0,-2 2 5 15,2-1-2-15,0 5-6 0,2 1 5 0,1-3 6 16,1 5-4-16,-1-2 6 16,0 2 1-16,1-1 1 0,-1 3-2 15,-4 4 1-15,7 0-3 0,-5-4 1 0,2 5-1 0,2-1-3 16,-5 2 1-16,1-1 1 0,2-1-3 0,-9 7 1 15,16-8-1-15,-8 5-1 0,-8 3 1 0,15-3-2 16,-15 3-3-16,13 0 2 0,-13 0-3 0,0 0 0 16,14 6 1-16,-9 0-3 0,-5-6 4 0,6 12 1 15,-3-4 0-15,-3-8-2 0,5 16-1 0,-5-6 1 0,0-10-1 0,0 19 1 16,0-8 1-16,-2 0 0 0,-4-2 5 0,3 2-3 16,0 0 0-16,-2-5 1 0,-3 5 0 0,-1-2-1 15,-1 2 3-15,1 0 1 0,-2-7-6 0,2 5 4 16,-4-2-11-16,4-1-12 0,-1-1-19 0,4-1-14 15,6-4-17-15,-14 6-22 0,14-6-17 0,-13 7-11 16,13-7-16-16,0 0-31 0,0 0-182 0,0 0-375 0,0 0 167 0</inkml:trace>
  <inkml:trace contextRef="#ctx0" brushRef="#br0" timeOffset="-158416.92">8074 7388 101 0,'0'0'234'0,"0"0"-25"16,15 0-9-16,-15 0-14 0,0 0-13 0,13 7-13 16,-13-7-14-16,11 4-10 0,-11-4-11 0,9 8-7 0,0-3-10 15,-5 1-11-15,-4-6-10 0,9 11-11 0,-3-4-7 16,-6-7-3-16,7 11-9 0,-4-4-4 0,-3-7-8 16,6 10 0-16,-6-10-5 0,6 10-6 0,-6-10-5 15,0 0 2-15,2 8-2 0,-2-8-2 0,0 0-5 0,0 0-2 16,0 0 1-16,6 8-2 0,-6-8-6 0,0 0-5 0,0 0-8 15,0 0-2-15,0 0-7 0,0 0-4 16,10-21-2-16,-10 21-4 0,3-18-2 0,0 10-1 16,3-3-3-16,5 2 2 0,-1-2 2 0,2 0 3 0,-5 4 1 15,2-6 3-15,-3 6 0 0,3 1-3 0,-1-2 4 16,1 4 7 0,-9 4 3-16,10-10 0 0,-4 7 2 0,-6 3 6 0,11-8-5 15,-11 8-2-15,11-3 1 0,-11 3 2 0,11-3-1 16,-11 3 0-16,0 0 3 0,16 4-2 0,-16-4 2 15,14 10 0-15,-8-7-5 0,4 3 5 0,-4-1-2 16,7 1 0-16,-1-1 0 0,2 2 0 0,-1-1 1 16,2-2 2-16,2-1-2 0,-4 3 4 0,3-2-4 15,1-1 0-15,-1 1-4 0,1-3 7 0,-1-1-4 0,2 0 1 0,-5 0 1 16,1 0 1-16,-14 0-3 0,28-4 2 0,-17 3-2 16,-1-2 2-16,-1-1 2 0,4-3-5 0,-13 7 1 15,15-10 1-15,-7 4 1 0,-5-1-1 0,-3 7-1 16,6-14-1-16,-6 14-2 0,-2-15 4 0,2 15-2 15,-10-14-2-15,5 6-1 0,-7 3 1 0,5-1 0 16,-2 1 2-16,-7-1-3 16,1 3 1-16,0 2 3 0,-2-2-2 0,2 3-5 15,-4 3 6-15,6 0-1 0,-1 0 0 0,2 1-4 16,3 1-5-16,-1-3-5 0,-1 7-12 0,2-7-15 16,-1 5-26-16,4-1-5 0,6-6-11 0,-4 12-18 15,4-12-30-15,0 0-40 0,4 17-133 0,-4-17-330 0,13 7 146 16</inkml:trace>
  <inkml:trace contextRef="#ctx0" brushRef="#br0" timeOffset="-157756.92">8914 7418 11 0,'-5'-12'282'0,"2"-2"-16"0,3 3-21 15,0 11-22-15,0-18-18 0,3 8-17 0,-3 10-20 16,6-14-17-16,-3 7-13 0,0-3-14 0,-3 10-16 16,10-11-10-16,-5 4-8 0,4 4-9 0,-9 3-7 15,15-8-11-15,-8 5-5 0,-7 3-8 0,20-2-3 16,-8 2-8-16,-12 0-3 0,20 3-4 0,-5-1 0 15,-3 3-9-15,3 0 2 0,-1 0-3 0,-1 6-3 0,0-5-3 0,-1 1 1 16,0 1-4-16,2-2-2 0,-7 5-2 0,-1-4 0 16,2 0 0-16,-2-1-1 0,0 4-3 0,-3-3 3 15,-3-7-1-15,5 15 2 0,-2-7-2 0,-3-8 3 16,0 0-3-16,-8 16 4 0,2-11-4 0,-2 0-1 16,-1 3-1-16,2-3 1 0,-5 2 0 0,0-5 0 15,1 4-9-15,1-3-15 0,-2 2-19 0,2-2-16 0,10-3-21 0,-17 5-19 16,17-5-28-16,-13 6-18 0,13-6-34 0,-9 1-224 15,9-1-430-15,0 0 191 0</inkml:trace>
  <inkml:trace contextRef="#ctx0" brushRef="#br0" timeOffset="-158126.93">8954 7360 14 0,'0'0'241'0,"0"0"-24"0,0 0-22 0,0 0-12 0,7 10-10 0,-7-10-10 0,3 11-9 0,0 0-6 16,-3-2-19-16,5 2 5 0,-2 4-11 0,0 1-6 15,-2 2-7-15,1 6-5 0,-2 2-8 16,6 1-3-16,0 1-11 0,0 10-7 0,-2-3-10 0,2 3-5 16,0-10-3-16,-2 12-9 0,5-2-1 0,-4-8-2 15,-4 6-6-15,4 1-2 0,1-3-5 16,0-8-4-16,-2-1-6 16,-1-1 2-16,3 1-1 0,-3-2-7 0,2-5-13 0,-2-1-13 15,0-2-15-15,1 0-14 0,-4-2-19 0,5-3-13 16,-4 1-14-16,2-4-23 0,-3-7-20 15,0 13-12-15,0-13-24 0,0 0-221 0,0 0-415 0,0 0 185 16</inkml:trace>
  <inkml:trace contextRef="#ctx0" brushRef="#br0" timeOffset="-157226.92">9415 7405 163 0,'0'0'231'0,"0"0"-19"0,16 7-18 16,-7-2-10-16,0-3-12 0,-9-2-19 0,15 10-12 15,-9-7-14-15,4 2-11 0,-1 1-11 0,0 0-9 0,-1 1-11 0,-1 0-4 16,-1 2-7-16,0-2-7 0,1-3-6 0,-7-4-7 16,12 15-6-16,-7-10-2 0,-5-5-5 0,9 7-4 15,-6-3-4-15,-3-4-8 0,3 10 4 0,-3-10 0 0,0 0-4 16,0 0-3-16,6 8 1 0,-6-8-1 0,0 0 2 15,0 0-6-15,0 0 3 0,0 0-1 16,0 0-4-16,0 0-1 0,0 0-5 16,0 0 2-16,0 0-3 0,0 0 2 0,0 0-3 15,0-37 1-15,1 31-6 0,5-3 3 16,0-2-1-16,-3 0 0 0,2 2-4 0,4-2 1 0,1 2 1 16,-1-2 1-16,4 0-9 0,1 3 7 0,-2 1-3 15,0-2-2-15,1 2 2 0,0 2 2 16,-1 1-1-16,3-4 3 0,-1 5 9 0,1-1 1 0,-3 2 7 15,0-2 5-15,-12 4 1 0,25-2-2 0,-16 2-4 0,-9 0 6 0,19 1 1 16,-19-1 2-16,18 5 1 0,-10-3 3 0,-1 2 5 16,0 3 2-16,1-2 3 0,2 2-7 0,-4-1 4 15,2 1 0-15,-1 3-6 0,-1-3 0 0,0 0 2 16,-1 0-5-16,4 4-1 0,-3-4-4 0,-3-1-2 16,3 5 2-16,-1-4-6 0,-3 3-4 0,-2-10 1 15,10 12-1-15,-8-5 7 16,-2-7-11-16,6 13-17 0,-6-13-22 0,1 8-11 0,-1-8-20 0,6 9-18 0,-6-9-24 15,0 0-23-15,3 7-27 0,-3-7-21 0,0 0-53 16,0 0-242-16,0 0-503 0,0 0 223 0</inkml:trace>
  <inkml:trace contextRef="#ctx0" brushRef="#br0" timeOffset="-157026.92">10016 7085 64 0,'-5'-10'302'16,"1"2"-21"-16,-2-2-22 0,6 10-19 0,-6-11-29 15,6 11-23-15,-5-8-22 0,5 8-16 0,0 0-26 0,0 0-12 0,0 0-23 16,0 0-26-16,0 0-19 0,0 0-23 0,0 0-21 16,0 0-20-16,2 34-25 0,2-21-19 0,2 0-27 15,0 1-17-15,0 1-28 0,0-1-173 0,0 3-334 0,-1-4 148 16</inkml:trace>
  <inkml:trace contextRef="#ctx0" brushRef="#br0" timeOffset="-156436.92">10199 7423 147 0,'0'0'210'0,"8"4"-11"0,-8-4-17 0,13 3-14 0,-13-3-16 16,19 2-14-16,-5-1-11 0,1 2-13 15,0-2-13-15,3-1-9 0,-1 0-10 0,0 0-9 0,1 0-2 0,1 1-12 0,-3-1-4 16,7-1-7-16,-5 1-3 0,4 0-7 16,-5 0 1-16,0-1-6 15,3-2-2-15,-5 2-6 0,4-1-2 0,-4-1 0 0,-3-1-3 16,0-1 2-16,0 1-2 0,-5-1-4 0,-7 5-1 16,17-11-5-16,-11 5-1 0,-5-3 0 0,-1 9-2 15,3-13 0-15,-3 13-1 0,-4-14-1 0,4 14 1 16,-14-13 1-16,5 5 1 0,-1 2 5 0,-1 3 4 15,-5-1 0-15,0 1 6 0,-2 3-4 0,-3-4 3 16,3 8 0-16,-1-4-1 0,-2 0 1 0,3 2 0 16,0 3-7-16,-2 1 2 0,4-3-3 0,3 5-2 15,-2-1-1-15,1-1 0 0,5-2-3 0,0 6 2 16,2-5-1-16,4 3-1 0,-3 1-1 0,0 0 1 16,6-9-2-16,0 13 4 0,0-13-5 0,3 13 1 0,-3-13-2 0,12 10 0 15,0-7-6-15,-3 0 0 0,3 1-3 0,1-4-4 16,1 1 0-16,5-1 4 0,-1 0-3 0,-3 0 4 15,4-5 0-15,1 0 0 0,-1 0-1 0,3-1-1 16,-2-2 0-16,4 1-1 0,-1-3 4 0,1 2-3 16,-7 2 3-16,2-1-3 0,-2 2 3 0,-4 0 1 15,-4 1 3-15,1 0 0 0,-10 4-2 0,14-6 1 0,-14 6-1 0,9-4-2 16,-9 4 2-16,0 0-3 0,0 0 3 0,18 10 1 16,-18-10-3-16,6 8 5 0,-3-2-1 0,-3-6 3 15,6 17-4-15,-1-9-1 0,1 2 4 0,0-3-1 16,0 3 0-16,2-1-4 0,-1 4 5 0,-1-6-6 15,3 0-14-15,-1 2-11 0,-1-3-15 0,5-3-26 0,-4 3-24 16,3-2-31 0,1-3-26-16,-12-1-214 0,21-4-394 0,-9 3 174 15</inkml:trace>
  <inkml:trace contextRef="#ctx0" brushRef="#br0" timeOffset="-155656.92">11112 7388 23 0,'-14'4'221'0,"14"-4"-23"0,0 0-19 16,0 0-13-16,-13 2-16 0,13-2-9 0,0 0-9 0,0 0-11 15,0 0-16-15,0 0 2 0,31 12-7 0,-19-11-8 16,5 1-6-16,2-2-7 0,5 3-8 0,6-3-5 16,0 0-6-16,-1 0-6 0,10 0-6 0,0 0-3 15,-8 0-6-15,2 0-5 0,-3-5-4 0,1 4 0 16,2-4-3-16,7 2-5 0,-13-3-2 0,6 1 2 15,-6-5-2-15,0 7-6 0,-1-7 2 0,6 3-5 0,-10-4-4 0,2 2 0 16,-2-2 4-16,4 0-3 0,-11 0 0 0,-2 4-2 16,-5 0-2-16,5-1-1 0,-4-2-2 15,-9 2 1-15,0 8-1 0,0 0 3 0,-9-19-5 0,0 14 1 16,0 0 0-16,-7 1 2 0,2 0-2 0,-2 4 1 16,-10 4-1-16,7-4 1 0,-2 4 2 0,-4 2-3 15,7 1 4-15,2 2-2 16,-2 0 2-16,3 2-4 0,1-1 4 0,7 4 0 15,-2-2 4-15,6 0 2 0,1 3 13 0,2-2 10 16,8 1 1-16,1 0 3 0,4-1 7 0,13 5 5 16,0-7-2-16,15 3 2 0,-1 0-6 0,8-1-4 15,2 1-1-15,-2-9-1 0,1 5-7 0,-4 0-2 16,0-10-5-16,-2 7-1 0,-1-6 1 0,-2 1-6 16,-12-1-6-16,2 2-14 0,-1-6-16 0,-9 3-24 0,0 3-24 0,-2-3-28 15,-3-3-35-15,-2 0-58 0,-2 2-265 0,-2-3-490 16,-9 4 216-16</inkml:trace>
  <inkml:trace contextRef="#ctx0" brushRef="#br0" timeOffset="-156156.93">11245 6829 213 0,'0'0'222'16,"0"0"-19"-16,0 0-14 0,0 0-11 0,0 0-4 16,0 0-7-16,-9 29-8 0,9-12-10 0,1 1 1 0,2 6-12 15,-1 1-2 1,1 1-2-16,3 3-14 0,-1-1-7 0,3 8 2 0,2-1-13 0,-2-8-3 0,1 11-13 15,1-3-8-15,-1-7-5 0,-1-3-4 0,-2 3-12 0,3-3-3 16,-5 1-2-16,0 2-2 0,2-3-10 16,-4 1-5-16,2-1 2 0,-2-3-6 0,-1-1-19 0,2-3-7 15,-1-1-9-15,-2-3-11 0,-2-1-5 0,4 2-14 16,-2-15-12-16,-2 15-11 16,2-15-20-16,0 17-15 0,0-17-20 0,0 14-22 15,0-14-10-15,2 10-20 0,-2-10-61 0,0 0-161 0,0 0-419 16,0 0 186-16</inkml:trace>
  <inkml:trace contextRef="#ctx0" brushRef="#br0" timeOffset="-153436.92">13625 6830 123 0,'0'0'141'0,"0"0"-2"16,0 0-20-16,0 0-7 0,0 0-6 0,3-14-5 16,-3 14-5-16,0 0-5 0,0 0-3 0,0 0-2 15,0 0-6-15,0-11 0 0,0 11-9 0,0 0 2 16,0 0-8-16,0 0 0 0,0 0-3 0,0 0-5 0,0 0 1 16,0-14-5-16,0 14 4 0,0 0-5 15,0 0 0-15,0 0-4 0,0 0-5 0,0 0 1 16,0-11-1-16,0 11-6 0,0 0 3 0,0 0-3 0,0 0 0 0,0 0-6 15,0 0 0-15,0 0-6 0,0 0-2 0,0 0-3 16,0 0 0-16,0 0-4 0,0 0-6 0,0 0-1 0,0 0-1 16,0 0-4-16,0 0 4 0,0 0-3 0,0 0-1 15,0 0 5-15,0 0 2 0,0 0 3 0,-5 39 11 16,4-28 1-16,1-11 3 0,1 23-3 0,-1-11-2 16,0 3-3-16,0 0 2 0,0 1-1 0,0-3 0 0,0 4 0 0,0-3 3 15,2 3 0-15,-4-3-3 0,4 1 1 16,-2 1 3-16,3 0 2 0,-3 0-1 0,3 0-4 0,-3 0 3 15,4-1-4-15,-2 0 4 0,2 1-8 0,-2-1 3 16,1 1-1-16,1-2 2 0,1 3 1 0,-1-4-3 16,5-1-2-16,-6 1 1 0,4 1 0 0,-2 1-2 15,1-4-2-15,-3-1-2 16,3 1 1-16,-2-1 2 0,2 0-6 16,-3 3 5-16,2-5-5 0,-2 2-2 0,0-3-2 0,3 3 2 15,-6-10-2-15,3 15 0 0,1-9-1 0,-4-6 2 16,3 15 1-16,0-9 5 0,-3-6-10 0,3 9-2 15,-3-9 4-15,5 10 0 0,-5-10-3 0,0 0 2 16,6 10-1-16,-6-10 2 0,1 9-3 0,-1-9 2 16,0 0-1-16,5 7-1 0,-5-7-16 0,0 0-17 0,2 11-16 0,-2-11-15 15,6 9-18-15,-6-9-18 0,5 8-28 0,-5-8-26 16,4 7-34-16,-4-7-72 0,0 0-153 0,0 0-443 16,9 4 196-16</inkml:trace>
  <inkml:trace contextRef="#ctx0" brushRef="#br0" timeOffset="-152476.92">13300 7339 187 0,'0'0'179'0,"0"0"-6"0,0 0-15 0,0 0-10 16,0 0-8-16,0 0-16 0,0 0-9 0,0 0-13 15,0 0-11-15,0 0-11 0,0 0-5 0,0 0-11 16,0 0-7-16,0 0-5 0,0 0-1 0,0 0-6 15,32 7-6-15,-17-7-8 16,3 4 3-16,2-4-2 0,7 2-7 0,-1-1 1 16,6 2-5-16,9-2-1 0,3-1 2 0,-1 0-9 15,2 3-3-15,-1-3 2 0,-3 3-2 0,-4-2-4 16,5-2 4-16,-14-2 1 0,-1 2-2 0,-6-1-2 16,4 1-1-16,-5-2 1 0,-1 0 4 0,-6 3-2 15,-2-5 2-15,2 3 4 0,-1-2 7 0,-1 0 2 16,-1 1 0-16,-10 3 6 0,13-6 3 0,-13 6-3 0,14-5-2 0,-5 3 2 15,-9 2-1-15,9-6-3 0,-9 6-3 0,10-5-4 16,-10 5-2-16,0 0-2 0,0 0-2 0,14 0-4 16,-14 0 0-16,0 0-2 0,10 5-3 0,-10-5-1 15,11 2-1-15,-11-2 4 0,7 10-2 0,0-6-3 16,-1 4 5-16,2-1-3 0,-1-1 2 0,-1 1-2 16,2 0 3-16,4 3-3 15,-6-7 0-15,7 7 2 0,-5-3 1 0,3-3-4 16,3 0 7-16,-2 0-1 0,-2-1-2 0,4 0 0 15,4-1 1-15,-4 1 0 0,4-3 1 0,0-3-3 16,-1 3 1-16,1 0 4 0,-5-2-1 0,2-1-4 16,-3 1 3-16,-12 2-5 0,16-8 3 0,-5 3 0 15,-2-2 3-15,-3 1 0 0,-6 6-3 0,12-13 0 0,-7 5 1 16,-2 0-3-16,-3 8-1 0,0-17 1 0,0 17-7 0,-4-16-9 16,0 5-1-16,-2 4-4 0,0-3 0 0,-6 2-4 0,-2-2-4 15,-2 4 2-15,-4 3-8 0,3 1-1 0,-6-4-7 16,4 1 0-16,-1 5-9 0,1-2-9 15,0 4-8-15,-1 2-12 0,4-3-14 0,-4 2-19 0,6 0-11 16,-3 2-54-16,4 0-131 0,1 0-330 0,-2 2 147 16</inkml:trace>
  <inkml:trace contextRef="#ctx0" brushRef="#br0" timeOffset="-150496.93">15919 7088 157 0,'0'0'193'0,"0"0"-20"16,0 0-12-16,1-9-6 0,-1 9-12 0,0 0 0 15,0 0-11-15,0 0-8 0,0 0-7 0,0 0-8 16,0 0-12-16,0 0-8 0,0 0-11 0,0 0-6 16,0 0-5-1,-9-16-8-15,9 16-7 0,0 0-4 0,0 0-6 0,-27 7-7 16,27-7 0-16,-25 7-5 0,10-5-1 0,-1 4-4 16,-1-4-5-16,-4 3 3 0,2 1-5 0,2-1-2 15,-2-2-2-15,-2 2-2 0,-1 0-1 0,2 1-4 16,1 1 1-16,1-2 0 0,2 1-2 0,2-3 0 15,4 5 1-15,1-6-2 0,-1 3-3 0,10-5 4 16,-14 7-5-16,8-4 1 0,6-3-5 0,-9 10 3 0,9-10-4 0,-6 6-1 16,6-6-3-16,0 0 0 0,0 0 0 0,0 0 1 15,5 18 2-15,-5-18-4 0,10 7 3 0,1-2-1 16,6-2 0-16,-2 0 5 0,2 1-4 0,1-1 0 16,0 1 5-16,1-2-3 0,-1-2 0 0,-2 4 0 15,1-3 0-15,2 1-2 0,-1-2 5 0,-3 1-3 16,3 0-1-16,-2 2 2 0,-2-2 0 0,4 1 0 0,-4 1 0 0,0 1-1 15,-2-3 0-15,3 2 4 0,-5 0-4 0,2 1 2 16,-3-1 1-16,1 1 0 0,4 2 0 0,-5-2-1 16,1 1 0-16,-2-2 0 0,1 3 2 0,-2-1-1 15,-7-5 3-15,14 11-2 0,-7-5-2 0,-1-3 1 16,3 3 5-16,-9-6-5 0,9 11-1 0,-9-11 3 16,6 7 0-16,-6-7-3 15,6 10 0-15,-6-10 0 0,0 0 0 0,1 8 1 0,-1-8 0 16,0 0 1-16,0 0 0 0,-13 12 2 15,13-12-1-15,-14 5-2 0,4-1 2 0,10-4-2 16,-18 7 3-16,2-5-1 0,1-1 0 0,0 3 1 0,-3-1 5 16,0 0-1-16,-1-2 2 0,2 0 2 15,-4 1 0-15,2 1-3 0,-2-3 3 0,3 0 2 16,0 0-4-16,-3 0 0 0,2 5-3 0,-2-5 2 0,0 1 1 0,3-1-4 0,2 0-2 16,-2 1 4-16,6 3-3 0,12-4-1 0,-19 0-2 15,19 0-3-15,-15 0-11 0,15 0-9 0,-14 0-13 16,14 0-18-16,0 0-14 0,0 0-10 0,0 0-14 15,0 0-20-15,0 0-62 0,0 0-134 0,0 0-334 16,0 0 149-16</inkml:trace>
  <inkml:trace contextRef="#ctx0" brushRef="#br0" timeOffset="-149836.92">16356 7438 26 0,'11'0'185'0,"-11"0"-12"0,15-1-18 0,-15 1-16 0,20 1-16 16,-8 1-9-16,1-2-16 0,-2 0-5 0,5 0-11 16,-1 0-6-16,3 3-8 0,-2-3-8 0,-1-3-5 15,1 1-5-15,-1 2-3 0,5-2-3 0,-5-2-7 16,4 2-5-16,-1-1-4 15,-3 1 2-15,0 0-8 0,-3-2-10 0,0 2 13 16,-3-3-15-16,-9 5 13 0,18-7-8 0,-11 3 4 16,-7 4-7-16,13-9 4 0,-8 4 0 0,-5 5-4 15,9-11-4-15,-9 11 3 0,4-9-6 0,-4 9 1 16,0 0-4-16,-6-17 3 0,6 17-2 0,-12-11 0 16,12 11 0-16,-12-10 2 0,4 7-2 0,-4-2-3 15,-2 3 0-15,-1-4 5 0,0 1 2 0,-4 5 9 0,-2-4 2 0,2 3 3 16,-8 0 4-16,1 2-4 0,1-1 3 0,0 5-1 15,-2-2-3-15,5 5 1 0,2-6-3 0,2 3 1 16,2 1 0-16,-2 1-5 0,3-2 4 0,2 3-7 0,4-3 1 16,0 2-1-16,1 0-5 0,2-1 2 0,6-6 0 15,-7 15 0-15,7-15-1 0,0 14 1 16,0-14-4-16,7 8 1 0,-1 1-2 0,2-5-6 0,1-1-6 0,7 3-11 16,-1-4 4-16,3 0-6 0,1 1-4 0,1-3 6 15,4 0-3 1,2-3 1-16,0 0 0 0,-7 2 7 0,8-5 2 0,-2 1 1 15,-5 3 0-15,-1-7-2 0,0 4 3 0,-1-2 4 16,0 0 1-16,0-3 3 0,-4 2 2 0,2 1 0 16,-4 0 4-16,1 0 7 0,-5 1 8 0,2 1 6 15,-1 0 2-15,-3 0 1 0,-6 5 7 0,14-7-8 16,-14 7 2-16,6-6-3 0,-6 6-5 0,0 0-3 16,0 0-5-16,13 0 2 0,-13 0-3 0,0 0-3 0,13 10 3 15,-5-7-2-15,-2 5 2 0,-6-8-2 0,12 9-3 16,-3-2 2-16,-3-2-3 0,1 6-1 0,1-3 1 15,-2 1 0-15,4 1 5 0,-1 0-12 0,-3-4-15 16,0 1-15-16,0 0-11 0,1-2-15 0,-7-5-22 0,8 11-10 16,-8-11-20-16,10 6-64 0,-10-6-132 0,0 0-331 0,0 0 147 15</inkml:trace>
  <inkml:trace contextRef="#ctx0" brushRef="#br0" timeOffset="-149496.92">17240 6918 8 0,'0'0'219'0,"4"-8"-25"0,-4 8-21 0,0 0-28 0,0 0-8 0,0 0-5 16,0 0-7-16,0 0-5 0,0 0-12 0,6 28-5 15,-4-17-8-15,-1 6-7 0,-1-3-1 0,3 3-9 16,-1-3 1-16,-1 3-9 0,4 5-4 0,-2 3-1 0,3-1-8 16,-2 0-3-16,-2 4-3 0,4-4-1 0,-3-3-6 15,3 3-1-15,0-2-10 0,0 2-1 0,-1 0 0 16,0-1-7-16,2-1 1 0,-4-4-3 0,5 4-1 0,-4-3-3 16,2 1-4-16,-3-4-5 0,3 1-15 0,0-5-13 15,-1 1-6-15,1-2-14 0,-3 0-11 0,3-4-6 16,0 2-11-16,0-2-21 0,0 1-23 0,-6-8-21 15,13 11-70-15,-13-11-107 0,7 6-332 0,1-4 147 16</inkml:trace>
  <inkml:trace contextRef="#ctx0" brushRef="#br0" timeOffset="-149126.92">17200 7363 170 0,'0'0'210'0,"0"0"-16"0,0 0-22 15,0 0-16-15,0 0-17 0,0 0-13 0,0 0-11 0,0 0-15 16,31-10 0-16,-22 10-14 0,4 0-4 16,4 0-4-16,-1-1-7 0,2 1-1 0,3-2-1 15,-3 2-8-15,0 0 3 0,1 0-2 0,0 2 0 0,1-4-3 16,-4 4 1-1,1-2-4-15,-4 1 0 0,2 2-5 0,-5 0-7 16,-1-2 2-16,3 3-2 0,-1 0-3 0,-11-4 1 0,16 8-3 16,-8-1-1-16,1 2-5 0,-5-6 5 15,2 7-2-15,1-6-2 0,-1 5-4 0,2-2-2 16,-4 0-3-16,2-1 0 0,-6-6-4 0,8 13-1 16,-4-8-2-16,-4-5-1 0,5 9-4 0,-1 0 1 15,-4-9 1-15,8 6-2 0,-8-6-3 0,7 7-7 0,-7-7-14 0,6 7-14 16,-6-7-21-16,8 7-20 0,-8-7-17 0,9 4-24 0,-9-4-25 15,0 0-29-15,0 0-70 0,0 0-152 0,0 0-414 16,22-12 183-16</inkml:trace>
  <inkml:trace contextRef="#ctx0" brushRef="#br0" timeOffset="-148856.92">17684 7122 66 0,'0'0'241'0,"0"0"-21"16,-6-10-24-16,6 10-18 0,0 0-24 0,0 0-21 16,0 0-12-16,0 0-11 15,0 0-18-15,0 0-18 0,0 0-15 0,0 0-22 16,0 0-13-16,30 17-18 0,-22-13-14 0,1 0-18 16,4 2-16-16,0 2-17 0,4-5-15 0,-1 3-31 15,-2-1-129-15,-1 1-252 0,6-1 113 0</inkml:trace>
  <inkml:trace contextRef="#ctx0" brushRef="#br0" timeOffset="-148536.92">18001 7231 160 0,'0'0'183'0,"0"0"-11"0,0 0-4 15,0 0-8-15,0 0-6 0,0 0-5 0,0 0-11 16,0 0 0-16,0 0-6 0,0 0-9 0,-33 0-9 16,33 0-5-16,-18 2-10 0,18-2-9 0,-15 2-6 15,15-2-12-15,-14 5-7 0,7-4-4 0,7-1-8 0,-13 7-8 16,13-7-2-1,-11 8-4-15,11-8-7 0,-7 6 3 0,7-6-5 16,-6 10-4-16,6-10-3 0,-2 11 0 0,2-11 0 16,0 0-4-16,8 18-6 0,-1-11 2 0,-1-2-1 15,2 1-2-15,-1 3-1 0,3-2 1 0,2 2-1 16,2-1-2-16,-4 0-1 0,4 0-1 0,-1 0-3 16,2 3 0-16,-2-4-1 0,2 1 1 0,0 2-2 0,-3-5 1 15,2 1 0-15,-1 3 1 0,-1-1-2 16,-5-1 0-16,1-3 0 0,-1 1 2 0,-7-5-2 15,12 9-2-15,-7-3 4 0,-5-6 7 0,0 0 6 16,4 8 5-16,-4-8 0 0,0 0-1 0,0 0-5 16,-27 8 4-16,12-6-6 0,-2-1 1 0,2 3-2 15,-3-3-7-15,3 2 3 0,0-1-10 0,0-1-13 16,-1-1-12-16,7 2-10 0,9-2-22 0,-21 3-7 16,21-3-20-16,-17 0-8 0,17 0-22 0,-13 1-15 15,13-1-12-15,0 0-50 0,0 0-166 0,-7-7-387 16,7 7 170-16</inkml:trace>
  <inkml:trace contextRef="#ctx0" brushRef="#br0" timeOffset="-147936.92">18581 7217 180 0,'10'-7'233'0,"2"-1"-10"16,1-3-12-16,1 2-19 0,1-2-16 0,0-2-10 0,3 2-10 0,-2 1-12 16,2-4-15-16,3 1-3 0,-2-1-10 15,2-1-9-15,-5 6-9 0,4-9-9 0,-7 7-6 16,7-6-1-16,-7 5-9 0,-2-3-8 0,0 2-2 0,3-5-7 16,-4 5-5-16,-2-1-1 0,-5-1-5 0,3 3-5 15,-5 2-5-15,2-1-3 0,-3 11-2 0,-3-24-7 16,0 16-3-16,-3 0-1 15,6 8-4-15,-12-15 0 0,3 8-5 0,-4 1 2 16,1-3-1-16,-3 5-4 0,2-1-1 16,-1 3-1-16,-2-3-1 0,1 4-2 0,0 1 0 0,15 0 0 15,-24 1-2-15,12 1 3 0,2 1 0 0,-1 1-4 16,1 2 0-16,-1 4 0 0,0-1 2 0,3 1 0 16,1 0-1-16,-1 1-2 0,1 4 0 0,2 0 0 15,2 0 1-15,-3-1 1 0,3 3-1 16,0 4-2-16,2 3 2 0,1-6 1 0,1 4-2 0,-1 1 3 15,3 2-1-15,0-3-1 0,0 1 3 0,2-1 0 16,-4-3-3-16,7 4 4 0,-4 1-3 0,2 0 3 16,2-4 0-16,-1 6 0 0,-1-10-2 0,0 2 5 15,0 4-3-15,-3-5 2 0,7 3 2 0,-4-5 0 0,-1 1-2 16,-1 2 4-16,2-4-1 0,-3 1 0 16,3 1 3-16,-1-1-2 0,-2-1 4 0,1 0-3 15,-2 0 0-15,2 1 1 0,2-2-2 0,-4-3 0 16,2 0-3-16,-1 7 3 0,1-5-1 0,-1 0-1 0,2 0 0 15,-1-4 1-15,-2 3-2 0,4-4 1 0,-3 1-3 0,1 2-10 16,2-4-8-16,-3 3-11 0,3 0-7 0,-6-9-7 16,11 13-11-16,-5-7-12 0,-6-6-15 0,10 10-15 15,-4-2-21-15,0-5-30 0,1 3-13 0,-7-6-41 16,11 5-205-16,-4-1-434 0,-7-4 192 0</inkml:trace>
  <inkml:trace contextRef="#ctx0" brushRef="#br0" timeOffset="-146736.92">18452 7429 14 0,'0'0'195'0,"0"0"-14"0,0 0-17 0,0 0-15 15,0 0-15-15,0 0-14 0,0 0-13 0,0 0-15 0,0 0-4 0,0 0-9 0,0 0-7 16,35-6-13-16,-35 6-1 0,27 2-10 16,-11 2 2-16,0-3-16 0,11 1 6 0,-7 2-4 15,-1-3 0-15,6 0-10 0,2 1-1 0,0 1-2 0,-2-3-9 16,-5 0 5-16,-2 4-2 0,0-4-4 0,-1 0 4 15,-2-4 6-15,0 4-4 0,-3 0 11 0,-12 0 0 16,21 0 1-16,-10 0 1 0,-11 0-2 0,16 0-4 0,-16 0-9 0,13 0 5 16,-13 0-2-16,12 4-8 0,-12-4 3 0,14 1 3 15,-14-1 2-15,12 3 0 0,-12-3 7 0,13 5-1 16,-13-5 2-16,18 2 3 0,-11-1 2 0,-7-1-4 16,21 2 3-16,-9-2 3 0,3 2 0 0,3-4-6 15,-3 2 0-15,1 0 3 0,1-2-5 0,2 1-2 16,-2-1-1-16,0 0 3 15,1-1 4-15,-1 0-4 0,-2-2-1 0,1-1 0 16,-1 1-3-16,4 0 3 0,-1 1 5 0,-3-2-7 16,3 1-1-16,-3-2-2 0,-3 0-8 0,3 1 2 15,-6 1 1-15,1-1-6 0,-1 2 4 0,2 1-5 16,-11 3-1-16,10-7-1 0,-10 7-1 0,12-4-8 16,-12 4 1-16,0 0-4 0,16-3 3 15,-16 3-3-15,9 8 0 0,-9-8-1 0,9 8 1 16,-4-3 2-16,-1 6 2 0,-1-1-4 0,2 0 2 0,1 7 1 15,-2-3 2-15,2 4-3 0,0 0-2 0,0 3 4 16,1 0 1-16,4 2-4 0,-1 0 3 16,1 1 1-16,-2 3 0 0,1-4-3 0,2 2 4 0,-1-4-2 15,2 2 1-15,-1 1-2 0,0 1 2 0,-3-2-1 16,1 2 0-16,-1-5 1 0,-1 2 0 0,-1-2 1 16,-1-2-2-16,-1 1 0 0,1-3 3 0,-1 6-2 15,-3-3 0-15,-1 4-1 0,2-1-1 0,-1-6 2 16,-2 1 2-16,0 0 1 0,-2-1-3 0,2-3 1 15,-3 3-2-15,3-7 2 0,0-9 0 0,3 20 1 0,-3-20-4 16,-3 17 1-16,2-11 1 0,1-6 3 16,-7 11 2-16,7-11 1 0,-12 10-2 0,4-8-3 0,-2 1 2 15,10-3-3-15,-23 3 3 0,11-6 0 0,12 3-1 0,-25-1 2 16,10-3-2-16,0-2 4 0,-3 2-2 0,3-2-2 16,0 0 3-16,-1-1-6 0,0-2 2 0,-1 0 1 0,4 0 0 15,-1-3 0-15,2 2 2 0,4-1-1 16,-1 2 3-16,-2-3-2 0,5 2-1 0,0-5-2 15,3 4 1-15,2-6 0 0,1 3-1 0,1 1-2 0,1-3 4 16,4-3-4-16,3 4-2 16,1-3-6-16,4-2-4 0,-1 4-5 15,5-3-2-15,-2 1 2 0,2 4 3 0,-1 3 0 0,2-2 6 16,-1 2-2-16,0 1-1 0,-2 0 1 0,2 2 0 16,-3-1 2-16,3 2 1 0,-2 2 2 0,1-1 2 15,-1 1-2-15,0-1 1 0,1 3-2 0,-4-3 5 16,2 1-3-16,2 3-3 0,-4 1-13 0,0-6-15 15,-4 7-19-15,-9 0-15 0,18-1-18 0,-18 1-29 0,12-2-16 0,-12 2-46 16,14 0-188-16,-14 0-397 0,0 0 175 0</inkml:trace>
  <inkml:trace contextRef="#ctx0" brushRef="#br0" timeOffset="-146126.93">20836 7189 64 0,'0'0'209'0,"0"0"-15"0,0 0-13 0,0 0-6 0,0 0-3 16,0 0-5-16,3 26-9 0,-6-10-6 15,1-5-3-15,4 6-8 0,-4 1-7 0,2-2-10 0,0 6-5 0,0-4-6 0,5 6-11 16,-4-5-5-16,-1 4-6 0,3 1-5 16,2-4-3-16,-4 0-4 0,2 2-12 0,-1-6-5 15,-1 3-7-15,3 5-5 0,-2-6-3 0,2-1-8 0,2 1-2 16,-4 0-3-16,4-4-1 0,-3 0-5 16,3-1-1-16,-2 1-3 0,2-2-12 0,-3 3-18 15,2-6-14-15,-2 1-17 0,3 2-9 16,-5-3-25-16,5-1-21 0,-1-1-24 15,-5-7-21-15,4 9-24 0,-4-9-22 0,0 0-40 0,0 0-147 16,0 0-399-16,0 0 177 0</inkml:trace>
  <inkml:trace contextRef="#ctx0" brushRef="#br0" timeOffset="-145076.92">20378 7418 14 0,'-3'-6'254'0,"-5"0"-20"0,8 6-24 0,-6-14-21 16,6 14-18-16,0-16-16 0,0 16-17 0,8-16-11 15,-5 8-12-15,6 0-12 0,0-1-11 0,4 0-8 0,-1 2-10 16,3-4-4-16,4 4-9 0,8-6-4 16,-1 4-7-16,0 1-2 0,1-1-4 0,0-2-3 0,-2 2-5 15,2 2-4-15,2-2-1 0,-3 3-4 0,1-4-2 16,0 3 2-16,3-1-6 0,-3 2-1 0,0 1-2 15,-5-1-1-15,3 0 0 0,1 1-5 0,-7 2 3 16,1-3-1-16,-1 2-1 16,-1 2 2-16,0 1 5 0,0-7-1 0,-3 7 3 15,-1-1 2-15,0-1 0 0,-2 2-1 0,3-5 0 16,-5 5-4-16,2-1 2 0,-12 2-4 0,21-4 1 16,-9 3-7-16,-12 1 1 0,16-3-2 0,-16 3-2 15,18-3 2-15,-18 3-3 0,17 3-4 0,-17-3 1 16,13 2-3-16,-13-2 2 0,12 6-6 0,-5-3 6 15,-7-3-5-15,11 11 1 0,-8-5 1 0,3 5 1 0,0-2-2 0,-2 6 5 16,2-1-2-16,-1 0-1 0,1 2 0 0,-2 0 4 16,2 1 2-16,-3 3 8 0,3-1 3 0,0 2 0 15,-2-3 4-15,2 4 4 0,-3-5 0 0,2 1 0 16,-2-3-8-16,3 1 4 0,-2 2-2 0,-1-3-3 16,2 1 0-16,1-1 0 0,-3 1 0 0,1-1 2 15,2 0-6-15,-3-5 1 16,2 1-3-16,1-1 2 0,0 2-5 0,0-3 2 15,-2 1 1-15,6-3 0 0,-2-1-3 0,-2 1 0 16,0-2-4-16,-6-5 4 0,15 11-3 0,-8-5 1 0,4-5-6 16,-11-1-3-16,19 3-8 0,-10-3-1 0,3 0-5 15,-12 0-2-15,21-4-2 0,-12 1-4 0,4-5-2 16,-2 2-1-16,-2-1-6 0,1 0 2 0,-1-4-1 16,3 0 0-16,-5 3-2 0,4-3 7 0,-2 0 1 0,-3 3 7 15,3-4-2-15,1 1 6 0,-4 3-2 0,-3 1 3 0,4 0 2 16,-1-1 5-16,-1 0-3 0,-5 8 0 0,6-9 4 15,-6 9 0-15,9-9-1 0,-9 9 3 0,7-6-1 16,-7 6-1-16,0 0-2 0,0 0 2 0,0 0 3 16,0 0 1-16,0 0 2 0,0 0-3 0,18 11 3 15,-18-11 2-15,8 11 2 0,-4-3 2 0,2 0 0 0,-4 1 4 0,-2-9-5 16,11 19 5-16,-2-12 2 0,5 1 1 0,-2 3-4 16,0-3 3-16,1 2-5 0,2 1 2 0,3-4 1 15,-5 1 0-15,2 2-1 0,0-4 2 0,3 0-4 16,-1-3 3-16,5 2-1 0,-6-1-3 0,4-1 1 15,7 1-2-15,-8-3 1 0,2-2-2 0,-2 1 0 16,2-1 0-16,4-3 0 16,1 2 4-16,-7-1-6 0,4-3-4 0,-4-3-1 15,-1 3-1-15,3-9-5 0,-8 7 0 0,1-3 1 16,-1 2 2-16,-3-2-2 0,-1 0 0 0,-1 3 1 16,-4 1 0-16,-1-2-1 0,-3 9 2 0,5-15-2 15,-5 15 3-15,0 0-2 0,-11-18-2 0,4 13 3 16,7 5-1-16,-17-7 2 0,7 6-2 0,10 1 1 0,-25-2 1 15,14 2 2-15,-2 2 0 0,1 2-1 0,0-2 0 0,3 3 1 16,-1 3 2-16,2-3-1 0,2 2 3 0,0 1 2 16,2 0 2-16,4-8 4 0,0 17 3 0,0-17 7 15,9 22 8-15,0-9 6 0,7 0 3 0,8-1 5 16,9 8 2-16,5-3 2 0,3-4 1 0,-3 2-5 16,1-6 3-16,1 0-2 0,-8 0 1 0,1-5 5 0,-5 0 2 15,0 0 2 1,4-1-1-16,-6 1-7 0,-6-4 0 0,-4 0 0 15,4 0-7-15,-4-3-3 0,0 2 1 0,1-2-5 16,-8 0-5-16,-9 3-9 0,19-4-16 0,-11 3-19 0,-8 1-30 0,0 0-38 16,10-4-39-16,-10 4-49 0,0 0-33 15,0 0-74-15,0 0-190 0,-25-15-511 0,10 10 226 0</inkml:trace>
  <inkml:trace contextRef="#ctx0" brushRef="#br0" timeOffset="-89386.92">23881 7158 130 0,'0'0'154'0,"0"0"-15"15,0 0-2-15,0 0-15 0,0 0-4 0,-15-21-3 0,15 21-8 32,0 0-3-32,0 0 0 0,0 0-10 0,0 0-1 0,0 0-4 15,0 0-7-15,0 0-1 0,0 0-3 0,0 0 1 16,0 0-5-16,0 0-7 0,0 0-3 0,0 0-5 16,0 0-4-16,0 0-3 0,0 0-8 0,0 0-3 15,8-10-3-15,-8 10-8 0,0 0-2 0,0 0-1 0,0 0 1 16,0 0 2-16,0 0 6 0,0 0-4 15,0 0 4-15,0 0 5 0,12 31-1 0,-10-25-5 16,-2-6-1-16,5 11-3 0,-5-11-2 0,4 14-4 0,-1-8 0 16,-3-6-3-16,5 12-3 0,-2-5 1 0,-3-7-4 15,3 10-1-15,-3-10-2 0,1 11 0 0,-1-11-2 16,5 7 0-16,-5-7 0 0,1 14-2 0,-1-14-1 0,6 8 0 0,-6-8-3 16,3 9-14-1,-3-9-15-15,3 10-12 0,-3-10-11 0,2 10-16 0,-2-10-15 16,4 9-21-16,-4-9-16 0,2 11-20 0,-2-11-22 15,0 0-30-15,6 8-156 0,-6-8-373 16,0 0 165-16</inkml:trace>
  <inkml:trace contextRef="#ctx0" brushRef="#br0" timeOffset="-89046.92">24093 7153 56 0,'0'0'189'0,"0"0"-15"15,0 0-11-15,6-11-8 0,-6 11-9 0,0 0-5 16,0 0-6-16,0 0-11 0,0 0-6 0,0 0-5 0,0 0-8 16,0 0-6-16,0 0-9 0,0 0-4 15,0 0-7-15,0 0-8 0,0 0-7 0,0 0-4 16,0 0-1-16,0 0 1 0,0 0 3 0,0 0-9 0,0 0-3 0,0 0-6 15,-17 34-3-15,17-34-2 0,-6 13-4 0,6-13-3 16,-3 14 0-16,3-14-1 0,0 17-8 0,0-6 0 0,0-11-5 16,0 14 1-16,0-14-3 0,0 17 0 0,0-17-7 15,0 15-16-15,0-15-20 0,6 13-17 0,-3-5-25 16,-3-8-21-16,0 16-26 0,3-9-19 0,-3-7-42 16,8 12-189-16,-8-12-396 15,9 7 175-15</inkml:trace>
  <inkml:trace contextRef="#ctx0" brushRef="#br0" timeOffset="-88226.93">24703 7483 186 0,'0'0'233'0,"0"0"-20"0,0 0-23 16,0 0-20-16,0 0-13 0,-14 10-7 15,14-10-8-15,0 0-8 0,0 0-10 0,3 13-13 16,-3-13-9-16,0 14-3 0,0-14-7 0,0 16-8 0,0-16-7 16,6 16-6-16,-1-9-5 0,1 0-5 0,0 0-1 15,0 0-11-15,1 0 0 0,5 3-6 0,2-6-3 16,-1 4-1-16,3-2 1 0,4-3-4 0,-7 1-2 0,7-1-4 16,5 1-4-16,-3-4 0 0,-2 0-4 0,-1-1-2 0,5-3-1 15,-5-2-1 1,1 3-2-16,-1-2-3 0,-4-1 2 0,-2 1-1 15,1 3-3-15,-1-5-2 0,-1 1 3 0,-4 0-1 16,1-3 1-16,-3 3-2 0,-6 6 0 0,7-15 3 16,-4 4-2-16,-3 11 0 0,3-16 2 0,-3 16-2 15,-6-18 0-15,3 10-3 0,-4-4 2 0,-2 4-1 0,1-4-5 16,-7 3 2-16,2 2 1 0,-7-3-4 0,-5 3 3 16,9 2-1-16,-8-2 0 0,4 3 0 0,-5 2 0 15,-2-1 3-15,5 1-3 0,-1 2-6 0,4 0 2 16,0 2-1-16,-4 1 1 0,7-3-5 0,-3 5-13 15,5-3-16-15,-2 6-11 0,1-3-15 0,1 1-21 16,1 4-13-16,7-4-22 0,-1-1-26 0,1 1-24 0,6-6-43 0,-3 17-183 16,3-17-423-16,0 0 186 0</inkml:trace>
  <inkml:trace contextRef="#ctx0" brushRef="#br0" timeOffset="-87886.92">25328 7465 119 0,'0'0'276'0,"6"-6"-25"0,-6 6-21 16,0 0-18-16,0 0-19 0,0 0-14 15,0 0-18-15,0 0-20 0,0 0-14 0,0 0-9 0,0 0-8 0,0 0-1 0,0 0-7 16,0 28-3-16,-6-15-7 0,3 0-6 0,-3 3-8 0,-2 3 4 15,5 2-9-15,-4 3-3 0,4 0-8 0,-3-1 4 16,0 1-9-16,3 0-14 0,-2 1 2 0,2-4-10 16,1 4 1-16,2-2-3 0,-3-4-4 0,3-3-2 15,0 2-1-15,3 5-3 0,-1-5-3 0,-2-3-2 16,3 2-6-16,-3-3-11 0,0 3-11 0,3-5-17 0,-1 1-15 16,1 1-21-16,3 0-14 0,-6-7-19 0,3 2-18 15,-3-9-22-15,3 15-24 0,-3-15-31 0,7 9-51 16,-7-9-139-16,6 5-412 0,-6-5 182 0</inkml:trace>
  <inkml:trace contextRef="#ctx0" brushRef="#br0" timeOffset="-87326.92">25273 7376 90 0,'-8'-8'236'0,"2"-1"-17"0,0 2-15 16,-1-1-7-16,7 8-9 0,-12-16-8 0,12 9-9 16,-8-1-5-16,8 8-16 0,-9-10-15 0,9 10-5 0,-3-8-10 15,3 8-12-15,0 0-9 0,-7-8-7 0,7 8-12 16,0 0-10-1,0 0-8-15,0 0-4 0,0 0-8 0,0 0-6 0,13-14-4 16,-13 14-6-16,23 0-1 0,-10 4-1 16,4-2-2-16,-4 1-7 0,6-1-1 0,7 4-5 15,-1-1 2-15,2 2-4 0,1-5-4 0,-1 8 0 0,-2-5 1 16,-2 1-3-16,-4 1 0 0,-2 0-2 0,-1-3-1 16,0 3 3-16,-2-4-7 0,-1 4 1 0,2 0-1 15,-7 0 2-15,-2-5-3 0,3 5-1 0,-9-7-1 0,7 11 2 16,-4-6 3-16,-3-5-2 0,3 13-1 0,-3-13 2 15,0 13-1-15,0-13 1 0,-9 11 3 0,2-7 2 0,-5 4-4 16,-2 0 1-16,1-3-1 0,-4-2 0 0,1 4 0 16,-3-4 1-16,4 2 0 0,-6-2-3 0,3 0 2 15,4-1-7-15,-2 1-9 0,3 1-12 0,1-3-10 16,1 4-17-16,11-5-18 0,-19 3-16 0,10-1-17 0,9-2-19 0,-17 1-28 16,17-1-18-16,0 0-27 0,-7 4-183 0,7-4-406 31,0 0 180-31</inkml:trace>
  <inkml:trace contextRef="#ctx0" brushRef="#br0" timeOffset="-86676.92">25842 7584 13 0,'-3'-11'192'0,"3"11"-19"0,0 0-17 0,0 0-21 0,30-5-7 15,-14 5-13-15,1-1-11 0,8 0-8 0,1-2 1 16,3 3-7-16,0-1-4 0,-2-1 4 0,1 1 3 16,-1-2 5-16,1 2 4 0,-9 2 5 0,1-4 3 15,-4 3 6-15,1 0 0 0,-4-5 4 0,4 5 1 0,-17 0 1 0,16 0-2 16,-7-3-3-16,-9 3-15 0,0 0 1 0,19 3-9 16,-19-3-9-16,11 0-16 0,-11 0-5 0,0 0-3 15,15 0-3-15,-15 0-14 16,7 5-2-16,-7-5 0 0,9 7-8 0,-9-7-4 0,10 7-2 0,-4-1 1 0,-3 1-8 15,5 0 0-15,-8-7 3 0,12 12-6 0,-8-2 2 16,5-4-4-16,-1 1-12 0,-5 1-15 0,-3-8-11 0,16 11-24 16,-10-6-13-16,0 2-25 0,1 0-19 0,-7-7-24 15,12 10-26-15,-6-6-27 0,-6-4-12 0,8 5-66 16,-8-5-175-16,0 0-467 0,0 0 207 0</inkml:trace>
  <inkml:trace contextRef="#ctx0" brushRef="#br0" timeOffset="-87066.92">25921 7102 19 0,'0'0'206'0,"0"0"-15"0,0 0-14 0,0 0-7 15,0 0-7-15,20 14-3 0,-17-8-10 0,3 1-1 0,0 6-3 16,-2 3-12-16,2 1-7 0,0-1 1 16,-2 0-13-16,2 8-8 0,0-4-5 0,0 6-7 15,-1 0-7-15,1-3-7 0,0 1-6 0,-2 0-5 0,2-3-7 16,-6 7-9-1,6-8-1-15,2 2-6 0,-5-4-5 0,0 6-4 16,0-6-3-16,7 5 1 0,-7-4-4 0,-3 1-2 16,3 3-6-16,0 0-8 0,-3-8-17 0,3 1-14 0,0-1-18 15,-2-2-17-15,-1-3-21 0,0 1-25 0,3-1-11 16,-3-10-28-16,3 14-28 0,-3-14-57 16,6 14-152-16,-6-14-403 0,6 3 178 0</inkml:trace>
  <inkml:trace contextRef="#ctx0" brushRef="#br0" timeOffset="-86466.93">26367 7290 73 0,'-6'-7'289'15,"6"7"-16"-15,-9-11-22 0,2 6-22 0,7 5-21 0,0 0-23 0,-6-11-18 16,6 11-16-16,0 0-20 0,-3-11-25 0,3 11-30 15,0 0-19-15,0 0-21 0,0 0-22 0,0 0-26 16,0 0-22-16,0 0-25 0,0 0-35 0,33 14-43 16,-27-9-182-16,3 2-345 0,-2-1 153 0</inkml:trace>
  <inkml:trace contextRef="#ctx0" brushRef="#br0" timeOffset="-84776.92">26643 7495 11 0,'3'12'228'0,"-3"-12"-15"0,0 0-16 0,0 11-10 16,0-11-11-16,0 11-10 0,0-11-10 0,8 9-11 16,-8-9-14-16,5 14-11 0,-5-7-12 0,8 0-12 15,-2 0 0-15,0 0-12 0,3-1-11 0,-5 2-5 16,5 2-5-16,-3-5-9 0,-1 3-8 0,-2 0-3 15,3 2-3-15,-2-2-2 0,2 0-4 0,-6-8-3 0,6 15-3 16,-1-11-6-16,-5-4 0 0,5 7-3 0,-5-7-3 0,3 15 1 16,-3-15-8-16,3 5 5 0,-3-5 3 0,6 8-1 0,-6-8-4 15,0 0 3-15,0 0-3 0,0 0-3 16,11 4 2-16,-11-4-2 0,0 0-1 0,0 0-3 16,13-17 0-16,-10 10-1 0,-3 7-1 0,14-15-8 0,-8 5 4 15,0 1-1-15,1-1-1 0,-1 2-8 0,3-4-1 16,-2-1 1-1,2 2-1-15,-1-2 2 0,1-2 4 0,-2 5 0 0,2 0-3 16,-3-2 2-16,5 2 1 0,-1 0-1 0,-4 0 3 16,0 4-1-16,4-1 1 0,-4 0 2 15,0 0 1-15,-6 7-1 0,14-9 1 0,-8 3 1 0,-6 6-5 16,13-2 2-16,-13 2 2 0,12-7-1 0,-12 7 1 16,0 0 2-16,14 0-1 0,-14 0 2 0,0 0 0 15,13 0 5-15,-13 0 2 0,10 8 5 0,-7-1 5 0,-3-7-2 0,9 11 0 16,-3-6-1-1,-6-5 1-15,8 14-2 0,-8-8 4 0,0-6-5 16,10 14 2-16,-8-6-8 0,-2-8 4 0,1 15-2 16,2-7 2-16,-3-8-1 0,6 14-2 0,-3-7-1 15,-3-7 0-15,5 11 0 0,-2-5-1 0,-3-6 0 16,5 9-1-16,-5-9-1 0,6 10-1 0,-6-10-7 0,3 8 0 16,-3-8-3-16,0 0 4 0,5 5-2 0,-5-5-6 15,0 0-2-15,0 0 0 0,0 0-4 0,0 0 3 16,22-12-5-16,-22 12-4 0,11-11-1 0,-11 11-7 15,9-9 8-15,-3-1 1 0,1 3 1 0,-1 0 3 16,0-3 1-16,-1 2 0 0,0-2 3 0,4 1 4 0,-4 0 4 16,1 0 8-16,-3 3 3 0,-3 6 9 15,10-15 4-15,-10 15 6 0,6-8 3 0,-6 8 0 0,3-10 1 0,-3 10-1 16,0 0-5-16,8-9 1 0,-8 9-5 0,0 0-4 16,0 0-4-16,6-7-3 0,-6 7 2 0,0 0-2 15,0 0-3-15,0 0 4 0,0 0-4 0,15 18-2 16,-15-18 3-16,10 9-2 0,-3-3 0 0,-1 0 3 0,3 2-2 15,2 0-1-15,2 1-1 0,-4 3 2 16,5-2-3-16,5 0 3 16,0 1-4-16,-2-5 3 0,-1 5-2 0,4-4 2 0,5 4 1 15,-9-5 0-15,4 1-5 0,-7 0 3 0,7-3-3 16,-4-2-4-16,3 2-2 0,-1-2 1 16,-3 1-4-16,2 0 3 0,-3-3-3 0,-3 0-1 0,5-1 1 15,-16 1 2-15,23-5-1 0,-14 0 1 0,0 2-3 16,1-1 3-16,-3-3-3 0,-1 4 5 0,3-6-6 15,-9 9 7-15,14-12-3 0,-8 5 4 0,-6 7-3 0,10-7 3 16,-10 7-1-16,5-10 5 0,-5 10-3 0,9-4 2 16,-9 4 1-16,0 0 0 0,0 0-5 0,0 0 0 0,3-10 0 15,-3 10 2-15,0 0-1 0,0 0 2 0,0 0-2 16,0 0 1-16,0 0-2 0,0 0 4 0,0 0-4 16,0 0 3-16,0 0-2 0,0 30 3 0,0-30 0 15,3 12 0-15,-3-12-1 0,10 8 2 0,-4-3 2 0,4 0 2 0,-1 1-5 16,3-3 3-16,3 0 0 0,3 0 2 0,2 2-3 15,-3-4 1-15,7-1-2 0,0 9 1 0,-7-8 0 16,2-2 0-16,0 1-1 0,1 1 3 0,-1-5-1 16,0 4 1-16,-2-3-3 0,2 0 3 0,-4-2-4 15,2 2 0-15,-7-1 2 0,0 1-2 0,-1-2 2 16,2-1-1-16,-5 0 0 16,1-1 0-16,-7 7 0 0,6-13-1 0,-6 13 0 15,6-15 6-15,-6 15-6 0,0-14 1 0,0 14 0 16,-12-13-2-16,5 4 0 0,-4 0 1 0,2 2-4 15,-4 1 4-15,-3 1 0 0,-1-1 1 16,-1 1 1-16,2-1 0 0,-3 5 0 0,-4-1 3 16,-1 1-4-16,5 1 1 0,-3 3-3 0,2-2 2 0,4 6-4 15,2-3 3-15,-4 2 1 0,5 1-1 0,3 0-1 0,2 3 1 0,-4-5-6 16,6 2 7-16,6-7-1 0,-7 16 2 0,1-8-3 16,6-8 4-16,0 13-4 0,0-13 2 0,12 14 2 15,-8-7-3-15,7 0-4 0,1 0 8 0,7-4-2 0,-6 1 1 16,4-4-1-16,2 0 3 0,7 2-3 0,-4-1 2 15,3-2-5-15,-1-1 6 0,4-2-6 16,-4 1 2-16,2-1-2 0,2-3 1 16,-4 1 0-16,1-1 0 0,2-2 1 15,-5 0 0-15,-2 3-1 0,-4-1 3 0,4-1-3 16,-5 5-2-16,-1-4 3 0,-2 3 0 0,-1 0 1 0,-11 4 7 16,15-7-3-16,-9 4-1 0,-6 3-8 0,0 0 4 15,12-4 1-15,-12 4 1 0,0 0-2 16,0 0 2-16,4 14-4 0,-4-14 4 0,5 11-3 0,-5-11 3 15,0 17 0-15,3-10 2 0,-3-7-2 0,6 13-2 0,-4-4-1 16,-2-9 5-16,8 15 0 0,-2-4 4 0,0-4-1 0,1 5 5 16,5-6 0-16,-4-1 6 0,8 1 1 0,1-1-6 15,-1-1 0-15,2 0-2 0,1-8-1 0,8 4 1 16,-2 0-2-16,-1-4-2 0,6 3 3 0,-3-6-4 16,6 0 1-16,-6-1 1 0,2-2-3 0,0 0 1 15,7-8-3-15,-1 1 0 0,-9 0-6 0,11-3-5 0,-4-3-10 16,-9 4-1-16,7-6-13 0,-3-6-1 0,1 5-7 0,2-5-1 15,-9 2-5-15,-7 3 2 0,5-9 0 0,-8 11 6 16,4-8 4-16,-6 6 7 0,-4-1 1 0,-1-8 4 16,-5 10 8-16,0 1 2 0,3 1 8 0,-8 5-1 15,-1-4-1-15,-6 8 6 0,-1-6 4 0,3 6-2 16,-10 3 0-16,8 1 4 16,-6 3 1-16,2-3-2 0,-3 6 1 0,-1 1-1 15,-1 3 2-15,2 3 0 0,-8 4 1 0,2 2-2 16,2 5-3-16,0 2 5 0,6 4-3 0,-2 1 0 15,-1 10-1-15,4 2 3 0,3 1-2 0,4 3 1 16,4 3-3-16,2-1 6 0,6 3 1 0,5-2-3 16,2 3 4-16,5-2-2 0,3 1 1 0,3-3 0 0,6-1-2 15,5-1 0-15,0 3-4 0,0-5 2 0,1-3-6 0,6 3-32 16,-2-5-31-16,-2-2-28 0,-3 0-38 0,-5-14-48 16,-1 3-251-16,-5-6-462 0,-4-4 204 0</inkml:trace>
  <inkml:trace contextRef="#ctx0" brushRef="#br0" timeOffset="-82406.92">441 8540 123 0,'0'0'196'15,"0"0"-12"-15,-10-4-6 0,10 4-10 0,0 0-11 16,-14-5-13-16,14 5-10 0,-10-2-8 0,10 2-8 16,0 0-11-16,-24 0-10 0,24 0-3 0,-17 2-9 0,5 0-8 15,12-2-6 1,-23 5-5-16,8-3-5 0,-3 5-3 0,3 0-8 16,-3-3-5-16,2 3-5 0,-2-1-4 0,1 4-2 0,-1-2-3 15,0 2-1-15,5 0-3 0,-2-2-3 16,3 1-1-16,3-1-3 0,2 0-3 0,-4-2-4 15,4 0 1-15,1 1-2 0,6-7 0 0,-10 13-1 0,10-13-1 16,-5 12-1-16,4-5 0 0,1-7 0 0,0 0 0 16,7 17-4-16,-7-17 3 0,7 11-3 0,-7-11-2 0,14 9 0 0,-7-4 6 15,4-2-4-15,-2 4-1 0,4-3 0 0,-1-3-1 16,1 1 0-16,2 2 0 0,-1 1 0 0,2-3-1 16,-1 5 0-16,-1-7-1 0,0 3-1 0,3 1 1 15,-4-1 1-15,-2-2 0 0,5 3-1 0,-7-1-1 16,2 0-2-16,-3 0 3 0,4 1-2 0,-3-1-2 15,-9-3 3-15,18 8-1 0,-10-5 2 0,-8-3 0 0,13 8-1 0,-5-1 1 16,-1-1-3-16,-7-6 2 0,12 3 0 0,-5 3 2 16,-1-1-5-16,-6-5 3 0,11 13 0 0,-10-7 0 15,-1-6-2-15,8 12 0 0,-8-12 1 0,4 11 2 16,-4-11-2-16,2 13 2 0,-2-13 2 0,-5 13-3 16,5-13 0-16,-1 12 3 0,1-12-1 0,-9 7 3 15,9-7 0-15,-15 10-4 16,7-5-1-16,0 1 0 0,-4 0 5 0,-2-2-5 15,-1 3 0-15,-1-4 3 0,-1 1 0 0,3 2 0 16,-6-3 1-16,1-1 3 0,-1 1 8 0,2-1 6 16,4 0 1-16,-1-2 0 0,-2-1-3 0,7 2 0 0,10-1-5 15,-18 0 3-15,18 0-6 0,-14 0 0 0,14 0 0 16,-11 4-2-16,11-4-11 0,0 0-13 16,0 0-21-16,-12-10-18 0,12 10-25 0,0 0-21 0,0 0-30 0,0 0-48 15,23-22-228-15,-14 17-438 0,5-4 194 0</inkml:trace>
  <inkml:trace contextRef="#ctx0" brushRef="#br0" timeOffset="-82156.92">694 8742 236 0,'0'0'246'0,"0"0"-25"15,0 0-9-15,0 0-8 0,12 7-11 0,-12-7-8 16,8 12-14-16,-4-3-9 0,-1-2-10 0,2 1-13 16,1 1-6-16,-3 6-14 0,1-6-10 0,4 3-12 15,-1-2-7-15,-1 3-10 0,0-1-5 0,-3-1-11 0,2 1-4 16,5-1-7-16,-7-2-8 0,3 0-20 0,0-3-20 16,0 4-27-16,-6-10-28 0,9 11-24 0,-3-6-32 15,-6-5-29-15,9 8-25 0,-9-8-39 0,10 4-190 16,-10-4-420-16,0 0 186 0</inkml:trace>
  <inkml:trace contextRef="#ctx0" brushRef="#br0" timeOffset="-81796.92">1046 8674 6 0,'18'11'205'0,"-18"-11"-14"16,3 7-11-16,-3-7-10 0,5 8-10 0,-5-8-8 0,4 15-14 16,-4-15-6-16,5 15-9 0,-5-9-8 15,0-6-7-15,4 18-1 0,1-9-8 0,-4 2-7 16,1-1-7-16,-2-10-6 0,6 19-1 0,-5-10-6 0,2-1-6 16,-3-8-3-16,3 16-3 0,-3-16 0 0,-1 17-3 0,1-17 3 15,-5 18-4-15,2-12-2 0,-3 1-2 0,-1 0-3 0,-4 1-8 16,1 1-4-16,-2 2-2 0,-3-6-5 15,-1 2 1-15,2-1-5 0,-2-2-1 0,-2 1-5 0,3-2 0 16,-1 3-5-16,-4-2-1 0,5-1-1 0,0-1 1 16,-3-1 0-1,10-1-3-15,8 0-8 0,-24-1-12 0,15-1-16 16,9 2-20-16,-17-5-13 0,17 5-20 0,-10-9-25 0,10 9-23 16,-8-11-19-16,8 1-37 0,-3-4-47 0,3 14-141 15,11-28-400-15,-4 16 176 0</inkml:trace>
  <inkml:trace contextRef="#ctx0" brushRef="#br0" timeOffset="-81236.92">1328 8397 87 0,'0'0'222'0,"8"-3"-22"0,-8 3-12 0,0 0-8 15,0 0-5-15,0 0-10 0,3 26-8 0,0-15-3 0,-2 1-13 16,-2 3-6-16,2 3-8 0,-1 4-9 0,2 0-6 0,2 1-1 16,-2 3-18-16,-2-3-3 0,4 2-5 0,-1 1-7 15,2 0-3-15,-4 2-7 0,5-4-5 0,-1 1-7 16,-2 1-7-16,1-4-2 0,2 0-4 0,-3-3-5 16,1-1-3-16,2-5-4 0,-1 5-2 0,-1-7 4 15,2 2-9-15,-1-4-4 16,-2-2 0-16,1 3-3 0,-1-3-5 0,-3-7 6 15,11 8-3-15,-11-8-3 0,10 8 4 0,-10-8-12 16,12-2-3-16,-12 2-9 0,18-6-11 0,-9 1-2 16,1-5-9-16,1 0-1 0,1-1-8 0,1 0-1 15,-1 0-2-15,0-2 3 0,1 0 2 0,-2-1 5 16,2 3 2-16,-1-3 3 0,0 0 3 0,0 5 4 16,-4-2-2-16,0 0 4 0,-2 4 2 0,2 0-1 0,1 1 1 0,-5-1 5 15,-4 7 0-15,14-9 0 0,-8 5 1 0,-6 4 2 16,10-5 2-16,-10 5 0 0,0 0 1 0,14-1-2 15,-14 1 4-15,0 0-1 0,14 12 4 0,-9-5 16 16,1 0-1-16,-3 2 2 0,3-1-4 0,0 2 5 16,-3 0 1-16,0 1-1 0,0-2 4 0,-3-9 0 0,4 22-2 15,-4-12 2-15,0 1 2 16,0-11 0-16,-1 16 4 0,-4-8 2 16,1 2-8-16,-4-3 5 0,1-1-4 0,-7 1-4 0,1 0 0 0,-5-2-6 15,2 2 0-15,1-3 1 0,-3 2-17 0,-1-4-7 16,-1 3-13-16,2-1-9 0,0-2-12 15,0-2-15-15,4 2-11 0,-3-6-21 0,4 4-10 0,2-4-31 16,11 4-32-16,-18-7-36 0,9 2-178 0,1 0-408 16,8 5 180-16</inkml:trace>
  <inkml:trace contextRef="#ctx0" brushRef="#br0" timeOffset="-80686.92">2162 8627 2 0,'0'0'243'0,"0"0"-21"16,-15-14-12-16,15 14-12 0,0 0-12 0,-16-1-11 16,16 1-10-16,0 0-13 0,-29 7-10 0,19-2-15 15,-2-2-7-15,-3 1-10 0,2 3-11 0,2-3-10 16,-2 2-9-16,4 0-9 0,-2-1-4 0,4 4-9 0,1-3-6 16,0 3-5-16,6-9-4 0,-9 13-7 0,5-9 0 0,4-4-4 15,0 16-3-15,0-16-5 0,4 14-1 0,1-8-2 16,-5-6 0-16,10 13-3 0,-4-5-3 0,6-2-2 15,0 3 1-15,1-1-2 0,1 0 0 0,1 0-3 16,-3 0 0-16,-4-3-1 0,6 2-2 0,-1-1-1 0,-1-1-2 16,-4 1 8-16,4-4-9 0,-3 5 2 0,-2-2-2 15,2 1-2 1,0-1 1-16,-9-5-2 0,12 9 5 0,-5-3-4 16,-2 3 1-16,-5-9 0 0,7 7 6 0,-1-1 6 15,-6-6 8-15,5 7 3 0,-5-7 10 0,0 0 4 16,0 13 5-16,0-13 3 0,0 0-10 0,0 0-6 15,-15 9-1-15,15-9-1 0,-17 7-3 0,7-4-6 0,-5 0 1 16,-1-2-5-16,-1 2-9 0,-2-3-10 0,-1 3-7 16,1-3-15-16,3 4-5 0,-2-4-18 0,3 1-21 0,-2 3-13 0,4-2-15 15,-2-2-14-15,15 0-26 0,-21 0-17 0,11 0-14 16,10 0-36-16,-15-4-181 0,15 4-417 16,-14-3 184-16</inkml:trace>
  <inkml:trace contextRef="#ctx0" brushRef="#br0" timeOffset="-79466.92">2374 8861 65 0,'0'0'230'15,"0"0"-14"-15,0 0-18 0,10-14-16 0,-10 14-12 0,15-7-12 16,-7 3-9-16,-8 4-8 0,22-3-6 0,-12 0-12 16,7 0-5-16,-2-1-7 0,4-1-9 0,1 2-4 15,-1-3-8-15,5 6-7 0,0-4 1 0,-5 2-6 16,0 0-1-16,2 2-5 0,-4-3-4 0,-1 3-5 0,-1 0 0 15,-2-2-5-15,2 4-6 0,-3 1-9 0,-4 0-2 0,4-2-4 16,-5 5-1-16,1 1-4 0,1 1 2 0,-2-1 1 16,-4 0-1-16,3 3 1 0,-2-3-1 0,2 1-3 15,-3 3-3-15,-1-3 2 0,2 3-8 0,-4-11 1 16,2 18-3-16,2-9 0 0,-4-9-6 0,2 16 3 16,1-8-4-16,-3-8 1 15,0 15-4-15,0-15 1 0,3 9-2 0,-3-9 1 16,4 10-2-16,-4-10 0 0,2 10-3 0,-2-10 0 15,0 0 1-15,0 0-6 0,7 6 3 0,-7-6-5 16,0 0-4-16,0 0-1 0,0 0-4 0,24-16-4 16,-20 11-2-16,2-1-7 0,3-4-2 0,-4 2-4 15,5-5 4-15,-2-2-6 0,-1 0 0 0,1-1-1 0,2 1 4 16,-1 2 3-16,-1-1 4 0,0-3 2 0,0 0 3 0,-1 2 3 16,2 1 4-16,-1 1-3 0,-2 1 11 0,-2 4 0 0,2 0 3 15,0 0-1-15,-6 8 0 0,14-13 0 0,-8 9 0 16,-6 4 4-16,13-7-5 0,-6 0-2 15,-7 7 1-15,14-7-1 0,-7 4-8 0,-7 3-16 0,15 0-11 16,-15 0-12-16,14-1-15 0,-14 1-9 0,16 3-10 16,-7 1-6-16,-9-4-17 0,15 2-9 0,-5 7-16 0,-4-7 8 0,3 3-16 15,2-1 9-15,-11-4-9 0,16 10 2 0,-11-7 3 16,2 4 17-16,-2-2 13 0,-5-5 27 0,10 12 31 16,-4-2 27-16,0-5 13 0,-2 2 19 0,1 0 19 15,-1 0 16-15,-4-7 7 0,2 17 15 0,2-6 4 16,-1-4 5-16,3 0 7 0,-3 3 2 0,-3-10 5 15,3 16 5-15,3-6 0 16,-1-4-5-16,-5-6 0 0,7 14-2 0,1-8-1 16,1 0-4-16,-1-1-2 0,6 1-7 0,-5-3 2 15,4 2-2-15,4-1-10 0,-2-2-1 0,-2-4-9 16,2 2-1-16,0-1 3 0,3-5-10 0,0 1-8 16,1 1 1-16,3-9 0 0,-7 6 1 0,5-6 0 15,-2 2 4-15,1-6 0 0,-6 3-5 0,4 0-6 16,1-3-4-16,-6 0 2 0,-2-2-3 0,0 3-4 0,4-9-2 0,-8 7-16 15,0 1-9-15,0-1-9 0,-3 4-7 0,-2-1-12 16,-1 2-17-16,0 13-18 0,-1-18-22 0,1 18-31 16,-3-13-29-16,3 13-41 0,-9-10-63 0,9 10-211 0,-15-7-497 15,15 7 221-15</inkml:trace>
  <inkml:trace contextRef="#ctx0" brushRef="#br0" timeOffset="-80296.93">2511 8465 161 0,'0'0'217'0,"0"0"-6"0,0 0-11 16,0 0-6-16,0 0-15 0,0 0-13 0,0 0-7 15,-9 39-10-15,6-28-3 0,0 3-8 0,-1-4-8 16,4 5-10-16,-5 0-3 0,5 1-4 0,0 1-2 16,0 0-7-16,0 1-6 0,0 4-11 0,3 0-3 0,-1-3-6 0,-2 4-11 15,4 0 1-15,-4 1-9 0,3-2-5 0,2 1-3 16,-2-5-4-16,2-1 5 0,0-1-12 0,1 6-2 15,0-4-10-15,-3-4 4 0,1 3-8 0,-1-3-1 16,3 0 0-16,-1 0-3 0,1 0-1 0,-3 0-13 0,1-6-10 16,-1 2-13-16,0-3-8 0,3 0-13 0,-6-7-17 15,5 17-19 1,-2-10-21-16,-3-7-14 0,6 11-21 0,-6-11-17 16,3 7-27-16,-3-7-25 0,0 0-226 15,0 0-459-15,7 3 203 0</inkml:trace>
  <inkml:trace contextRef="#ctx0" brushRef="#br0" timeOffset="-77426.92">4163 8697 158 0,'0'0'192'0,"0"0"-6"0,0 0-8 0,0 0-4 16,0 0-6-16,0 0-8 0,0 0-14 0,0 0-11 15,0 0-4-15,0 0-6 0,0 0-14 0,0 0-1 16,0 0-12-16,-38-7 2 0,38 7-3 0,-23 3-1 15,10 3-4-15,-5-5-1 0,2 4-3 0,-2 4-7 16,-2-6-3-16,-1 8-7 0,1 2-10 0,2-5 1 0,3 0-8 0,-2 2-4 16,5 1-4-16,0-1-4 0,2 3-6 0,1-3 0 15,-1 2-2-15,2 0-17 0,5-1 1 0,-1 0-3 16,-2 3 1-16,6-3-6 0,0-11 0 0,4 20 3 16,2-9 0-16,2 0-2 0,1 2-1 0,4-4-1 15,3 0 0-15,-1 1 0 0,5-3 0 0,7 0 0 0,-5-1-3 16,3-3 0-1,2 0-1-15,-7 1 1 0,-1-2 0 0,0 2-3 16,1-8 6-16,-1 4 1 0,-3-1-4 0,1 0-6 0,-2 1 0 16,0-2-8-16,1 0-12 0,-16 2-8 15,17-3-12-15,-6 1-15 0,-11 2-11 0,14-3-16 16,-14 3-15-16,9-6-19 0,-9 6-18 0,0 0-24 0,9-12-19 16,-9 12-41-16,4-8-170 0,-4 8-419 0,6-13 186 15</inkml:trace>
  <inkml:trace contextRef="#ctx0" brushRef="#br0" timeOffset="-77076.92">4563 8397 108 0,'0'0'260'16,"0"0"-25"-16,0 0-25 0,0 0-24 15,0 0-17-15,0 0-12 16,0 0-5-16,0 0-9 0,0 0-9 0,0 0-4 0,0 0-5 0,3 41-9 0,-3-27-1 16,3 0-11-16,-3 9-4 15,3-7-4-15,0 3-6 0,5 4 0 0,-2 5-13 16,-2-4-2-16,2 0-11 0,3 10-2 0,-3-6-6 16,1 8-2-16,4-11-9 0,-7-1-2 0,7 0-2 15,-4 2-7-15,2-3 6 0,0 1-9 0,-2-2-5 16,-1 2 0-16,-3-3-5 0,5-4-1 0,-2-2-3 0,-2 4-4 15,-1-7-10-15,0 3-9 0,0-1-15 16,3-1-16-16,-6 0-13 0,3-2-13 0,0-5-13 0,-3-6-14 0,0 18-18 0,0-18-32 16,0 13-20-16,0-13-20 0,5 9-44 15,-5-9-162-15,0 0-418 0,0 0 185 0</inkml:trace>
  <inkml:trace contextRef="#ctx0" brushRef="#br0" timeOffset="-76686.92">4298 8909 78 0,'0'0'228'0,"0"0"-18"0,0 0-15 0,0 0-16 0,0 0-14 0,44-12-15 16,-24 12-12-16,8-2-13 0,3 2-10 0,11-3-9 15,6 0-10-15,-6 3-9 0,1 0-4 0,-3-4-12 16,0 1-6-16,-10-1-2 0,2 3-2 0,-3-3-7 16,1 2 2-16,-1-2-5 0,-3 4 5 0,0-1 1 15,-10 0 0-15,4 1 1 0,-2-4 3 0,-4 3-4 16,-2 1-4-16,-12 0-1 0,23 0-5 0,-17 1-4 0,-6-1-1 0,13 3-6 16,-13-3 0-16,11 2 2 0,-11-2 1 0,9 7-2 15,-9-7 3-15,5 11 7 0,0-4 1 0,-5-7 0 16,3 16-6-16,-3-16 0 0,0 13-5 0,0-3-1 15,0-10-2-15,0 18-7 0,0-7-6 0,0-11 0 16,3 16 3-16,-3-5-4 0,3 4 0 0,-3-8-1 16,0-7-14-16,0 18-21 15,1-10-16-15,-1-8-25 0,5 16-19 0,-5-16-24 16,4 13-26-16,-4-13-32 0,6 11-47 0,-6-11-49 16,9 3-188-16,-9-3-480 0,0 0 213 0</inkml:trace>
  <inkml:trace contextRef="#ctx0" brushRef="#br0" timeOffset="-76286.92">5270 8803 202 0,'3'24'193'15,"-3"-24"-14"-15,0 0-16 0,3 13-16 0,-3-13-10 16,0 13-7-16,0-13-6 0,3 13-4 0,-3-13-10 0,3 16-11 16,-2-9-5-16,-1-7-3 0,5 17-2 0,-4-10-5 15,2 2-5-15,-3-9-6 0,3 16-4 0,0-8-3 16,0-1-5-16,-3-7-4 0,2 17-8 0,-1-10-4 16,-1-7-2-16,2 16-5 0,-2-16 1 0,3 11-2 15,-3-11 1-15,-5 13 0 0,5-13 1 0,-6 11-2 0,0-5 0 0,6-6 1 16,-16 11-3-16,6-7-4 0,-4 0 6 0,-1 1-6 15,2 0-6-15,-4-1 4 0,1-3-4 0,-2 1-1 16,3 2-3-16,-3-2-1 0,5-2-1 0,-1 4-2 16,1-3-3-16,13-1 0 0,-19 0-2 0,19 0-10 15,-17 0-10-15,17 0-18 0,-12 2-14 0,12-2-18 16,0 0-24-16,0 0-27 16,0 0-27-16,0 0-30 0,0 0-19 0,0 0-50 15,0 0-125-15,0 0-389 0,0 0 172 0</inkml:trace>
  <inkml:trace contextRef="#ctx0" brushRef="#br0" timeOffset="-75616.92">5491 9027 219 0,'0'0'222'0,"6"5"-14"0,-6-5-14 15,9 5-12-15,-9-5-15 0,0 0-7 0,4 9-6 16,-4-9-11-16,9 7-11 0,-9-7-15 0,3 10-8 0,-3-10-10 15,3 7-9-15,-3-7-9 0,0 0-7 16,5 10-8-16,-5-10-6 0,0 0-6 0,0 0-6 0,6 7-3 0,-6-7-6 0,0 0-3 16,0 0 1-16,0 0-1 0,0 0 2 15,0 0-1-15,0 0-3 0,0 0-5 0,14-3 0 16,-14 3-4-16,0 0-2 0,17-8-2 0,-7 2-5 0,-2 4 1 16,7-8 4-16,-8 4-9 0,5-1 1 15,4-1 0 1,1-2-10-16,-1 2-5 0,4 1 1 0,-7-1-4 0,3 1 1 15,2 1 1-15,-1 0 1 0,-1 0-1 0,-2 0 4 0,-1 3-4 16,2-2-1-16,-2 4 5 0,-2-1-5 0,1 1 3 16,-12 1-3-16,21-2 1 0,-6 2-1 0,-2 0 2 15,-3 2 2-15,-10-2 0 0,29 3 1 0,-16-3-1 16,2 1 1-16,-2 0 2 0,1-1 1 0,5 3-5 16,-5-3 3-16,2 0-1 0,-1 0-1 0,-2-3 3 15,7 2-1-15,-7-2 1 0,7-2-1 0,-4 3 0 0,-4-2 0 0,1 1-1 16,1-1-1-16,-1-1-1 0,-1 0 3 0,2-2 5 15,-5 2-6-15,-2-2 1 0,-1 1 1 0,4 3-3 16,-10 3-2-16,9-17 1 0,-6 10-4 0,-3 7-10 16,0-15-2-16,0 15-2 0,-6-13 0 0,0 6-3 15,-4 0 3-15,1 1 1 0,-1 5 0 0,-7-3 2 16,-2 2 2-16,-1 2 2 16,4 0 0-16,0 0-1 0,-4 3 3 0,1 0 2 15,1 4-2-15,0-1 3 0,3 5 4 0,-1-2 1 16,5 2 2-16,-5 0 3 0,4 3-1 0,2-1 3 0,-1-1 2 15,5 2 7-15,0 2 11 0,3-1 1 0,6 3 4 16,0-5 7-16,5 3 9 0,4-3 8 16,4 4-2-16,3 1 4 0,7-5-3 0,-2 1-2 0,4-3-3 15,5-2-1-15,2 2-1 0,-3-5-9 0,8 3 0 0,-12-6 2 16,5 0-5-16,-4-3-8 0,-3 1 1 0,3-1-7 0,-8-4-3 16,-4 2 2-16,0-3-3 0,2 2 1 15,-5 0-2-15,-1-2-9 0,-4-1-17 0,-1 1-10 16,-8 5-18-16,8-13-26 0,-2 10-22 0,-6 3-25 0,0-14-29 15,0 14-25-15,0 0-44 0,-11-21-56 0,3 14-173 16,-4-4-475-16,-1 3 209 0</inkml:trace>
  <inkml:trace contextRef="#ctx0" brushRef="#br0" timeOffset="-75036.92">6472 8445 256 0,'0'0'261'0,"0"0"-21"0,-13-5-21 0,13 5-12 0,0 0-11 15,0 0-7-15,0 0-11 0,-6 18-2 0,6-18-15 16,-8 12-8-16,8-12-11 0,-3 12-13 15,3-12-4-15,-3 16-4 0,3-16-5 0,0 14-11 0,0-14-5 16,3 14-7-16,-3-14-11 0,5 12-4 16,1-6-7-16,-3 4-10 0,-3-10 1 0,9 10-10 0,-5-5-4 0,-4-5-2 15,15 11-8-15,-10-9-3 0,-5-2-14 0,14 7-10 0,-6-3-16 16,-8-4-15-16,13 2-16 0,-13-2-12 16,0 0-14-16,20-3-14 0,-20 3-7 0,9-6-9 0,-9 6-6 15,13-8-4-15,-10 1 2 0,-3 7 4 0,9-9 1 16,-8 2 11-16,-1 7 8 0,9-15 8 0,-6 10 16 15,-3 5 12-15,8-13 15 0,-8 13 13 0,3-9 8 16,-3 9 7-16,0 0 7 16,3-9 2-16,-3 9-3 0,0 0-1 0,0 0-3 15,0 0 1-15,0 0 5 0,0 0-1 0,0 0 5 16,0 0-1-16,0 0-1 0,22 14 1 0,-14-4-3 16,-2-3 2-16,3 2-2 0,-2 2-10 0,5 3-32 15,-2-5-43-15,2 2-67 0,2 0-98 0,-1 0-125 16,1-3-393-16,-2 3 174 0</inkml:trace>
  <inkml:trace contextRef="#ctx0" brushRef="#br0" timeOffset="-73166.92">7685 8991 155 0,'-11'4'232'0,"11"-4"-17"0,0 0-18 0,-7 6-11 16,7-6-17-16,-6 10-10 0,6-10-11 0,0 10-10 15,0-10-8-15,0 0-11 0,6 17-6 0,-6-17-7 16,4 12-7-16,2-6-4 0,5-3-8 0,-5 5-4 0,4-6-7 15,5 3-10-15,-2-2-1 0,1 3-8 0,5-1-4 0,-2-5-8 16,2 4-3-16,0-4-7 0,1 0-1 0,-1 0-2 0,0-3-6 16,1 2 1-16,-4 0-3 0,1-5-2 15,2 1 3-15,-4 3-9 0,-2-5-1 0,-5-1-1 16,5 2-2-16,-7 2-1 0,3-3 0 0,-3-1 2 0,2 1-8 16,-8 7 0-16,9-15-1 0,-9 4-1 0,0 11 4 15,1-15-8-15,-1 15 2 0,-4-17-3 0,-5 5-4 0,4 3-1 0,-1 2-1 16,-3-3 3-16,-4 1-1 0,1 4 8 0,-2-4-6 15,-2 3 0-15,3 1 1 0,-4-1 0 16,1 0-2-16,-4 3 2 0,1 3-2 0,0-4 2 0,-1 3 0 16,4 2 4-16,-1 3-4 0,-5-4 1 0,6 2 0 15,1 3 4-15,-2 1-2 0,1-2 2 0,3 4 7 16,1 0-8-16,1 0 2 16,1 0-1-16,7 0 1 0,-6 1-1 0,6 0 2 15,-2 0 5-15,2 2-5 0,3-11 0 0,0 19 0 16,3-8 1-16,2 1 0 0,1 1-2 0,0-2 3 15,7-1-1-15,-2 0 3 0,1-3-2 0,7 0-2 16,3 3 0-16,-5-3 0 0,2-2-6 0,5 1-1 16,1-2-11-16,1-1-3 0,-1 0-1 15,-4-3-1-15,4-1 0 0,-5 1 0 0,-1-2-1 0,0 1 3 0,-2-3 5 0,-4 2 2 16,7-4-1-16,-4 1-1 0,-1-1 3 0,-2-2 2 16,-2-3 2-16,-2 5-2 0,1-5 1 0,-1 1 5 15,0 0 4-15,-4-5 5 0,1 6 3 0,0 2 6 0,-2-1-2 16,-1-2 5-16,4 2 3 0,-7 8 4 0,3-10 3 15,-3 10-4-15,2-10 0 0,-2 10 7 16,0 0-16-16,0 0 0 16,4-11-4-16,-4 11-4 0,0 0 0 0,0 0-1 0,0 0 0 15,0 0-2-15,0 0 0 0,0 0 0 16,6 26 1-16,-6-26-3 0,6 20 2 0,-6-13-1 0,3 8-2 16,-1-6 2-16,4 2-2 0,-3-4 3 15,7 4-1-15,-4-3-2 0,0 1 0 0,5-2 6 16,-4-5-5-16,-1 3 1 0,3-2 0 0,4 2-1 0,-2 0 1 0,-2-5 1 0,3 4-2 15,1-4 2-15,-13 0-4 0,21 0 2 0,-9-4-4 16,-12 4 3-16,22-7-1 0,-11 3 1 0,-2-3-4 16,1 0 3-16,1-3-2 0,0 1 0 0,0-2-1 15,-2 4 3-15,0-4-4 0,-2 1 2 0,2 2 0 16,-1 0 0-16,-5 1-3 0,-3 7-1 0,12-11 3 16,-12 11 1-16,4-8-3 0,-4 8 3 0,6-7-6 15,-6 7 1-15,0 0 0 16,0 0 2-16,0 0-2 0,0 0-1 0,0 0 0 15,0 0 4-15,0 0 2 0,13 17 2 0,-13-17 3 16,-3 14 0-16,3-14 1 0,3 15-1 0,-3-6-2 16,0-9 4-16,3 15-2 0,-3-15-1 0,3 13-1 15,0-6-1-15,-3-7 5 0,8 15-3 0,-8-15 3 16,6 9-1-16,0-4-2 0,-6-5 5 0,10 6-5 16,-10-6-1-16,14 5 3 0,-14-5-3 0,13-3 3 0,-13 3-1 0,15-1-4 15,-15 1 2-15,13-7 4 0,-13 7-4 0,17-7 0 16,-7 3-2-16,-2 1-1 0,2-5 1 0,-2 2 2 15,-2-2-3-15,3 0 1 0,-2-1 2 0,-1 6-1 16,-6 3-1-16,10-14-1 0,-4 7 0 0,-6 7-1 16,9-3-1-16,-9 3-1 0,0 0-3 0,8-10 0 15,-8 10 1-15,0 0-2 0,0 0 5 0,0 0-3 0,0 0 3 0,0 0 1 16,13 17-4-16,-11-8 4 0,-2-9-1 0,4 15 1 16,4-4 1-16,-2-2 1 0,0 2 4 0,2 0-3 15,3-1-1-15,-1 4 1 0,-1-3 1 0,5-5-1 0,1 5 4 16,-2-4-4-16,0 0 0 0,1 0 3 0,1-3-1 15,1 1-1-15,-2-5 2 0,5 1-2 0,-6-1-1 16,4-3-3-16,1 0-5 16,-3-5 2-16,3 1-1 0,-2 0-7 0,2-4-2 15,-3-2-6-15,7-4 1 0,-4-2-4 0,1-1-9 16,-1-2-5-16,0 2-6 0,0-1 1 0,-1-1 5 16,5-11-6-16,-6 9-1 0,4 1 5 0,-7 0 4 15,1 2 1-15,-6-1 8 0,6 2 5 0,-8 6 8 16,6 0 5-16,-8 1 5 0,2 6 5 0,-1 2 2 15,-5 5-4-15,6-14 1 0,-6 14-2 0,7-3-1 0,-7 3-1 0,0 0 6 16,0 0-3-16,0 0 0 0,0 0-3 0,12 24 7 16,-12-9 2-16,0-2-1 0,0 3 4 0,0-3 3 15,6 7-3-15,-3 2 5 0,3-6 0 0,-2 8 0 16,2-2 3-16,3-1-2 0,-1 2-1 0,-1-7 0 16,-2 1 0-16,-1 0 0 0,4-3-2 0,-1-1-1 15,1-1-1-15,-1 0-1 16,-1-1 2-16,1-3 0 0,1-1-2 0,-4-2-2 15,4 4 2-15,-8-9 6 0,9 9-10 0,-9-9 2 16,3 7 1-16,-3-7 0 0,0 0-2 0,0 0-1 16,0 0-2-16,0 0 4 0,0 0-3 0,19-13 0 15,-19 13-3-15,-3-13 0 0,3 13 0 0,0 0 2 0,-16-20-2 16,8 11-1-16,-8 0-1 0,1 4 1 0,-1-2 2 16,-4 1-1-16,-4 1-2 0,1-1 0 0,-4 4-3 0,7 4 5 0,-2-1-3 15,4 3-1-15,0-2-1 0,-1 4 2 16,2 2 4-16,4-1 1 0,-1 1 0 0,3 2 6 0,-3-3-6 15,8 2 5-15,-1 2-2 0,5-4 2 0,-1 3-1 16,-1 1 4-16,4-11 0 0,4 18 0 0,-1-9-3 16,5-1 4-16,2 0-6 0,1 4 9 0,5-7-6 15,-1 2-1-15,4-1-4 16,1 1-16-16,-1-3-15 0,2-3-21 0,-2 1-30 0,1-2-26 0,7-2-41 0,1-1-49 0,3-5-68 16,-8 5-165-16,3-7-462 0,-2 0 204 0</inkml:trace>
  <inkml:trace contextRef="#ctx0" brushRef="#br0" timeOffset="-72316.92">10329 8526 269 0,'0'0'276'0,"0"0"-17"0,0 0-16 16,0 0-17-16,0 0-13 0,0 0-5 0,0 0-7 16,-23 17-13-16,23-17 1 0,0 0-13 0,0 0-11 0,0 0-13 0,9 22-10 15,-9-22-6-15,6 13-11 0,-1-6-8 0,-5-7-8 16,7 10-11-16,-1-4-9 0,-6-6-10 0,9 11-3 0,-4-6-3 16,1 2-14-16,-6-7-7 0,9 11-9 0,-5-5 0 15,-4-6-5-15,9 7-19 0,-9-7-28 16,7 6-19-16,-7-6-12 0,9 7-21 0,-9-7-7 0,8 4-14 15,-8-4-9-15,0 0-17 0,10 3-9 0,-10-3-7 0,0 0-6 16,0 0-2-16,0 0-5 0,20-11-6 0,-20 11 2 0,10-9 3 16,-4 4 7-16,0-1 0 0,-6 6 16 0,11-17 15 15,-5 10 11-15,-1-6 20 0,0 5 13 16,2-3 18-16,-4 1 21 0,3 1 24 0,2 1 12 0,-2 0 8 16,0-2 16-16,0 3 21 0,0 0 12 0,-6 7 9 15,6-10 7-15,-6 10 1 16,3-8-6-16,-3 8-4 0,0 0-13 0,6-10-8 15,-6 10-2-15,0 0-2 0,0 0-3 0,0 0 0 16,0 0-2-16,0 0-3 0,10 21-2 0,-10-21-7 16,2 18-5-16,2-8-2 0,-1 4-1 0,1-1-4 15,-1 2-15-15,3 1-31 0,0 0-45 0,-1 4-50 16,-2-6-66-16,1 4-285 0,-1-2-500 0,2-2 221 16</inkml:trace>
  <inkml:trace contextRef="#ctx0" brushRef="#br0" timeOffset="-71446.92">11157 8871 78 0,'0'0'277'0,"0"0"-18"16,0 0-15-16,0 0-21 0,-15 21-28 0,15-21-19 16,-6 10-12-16,6-10-13 0,-5 11-9 0,5-11-11 0,-1 14-12 15,-1-4-8 1,2-10-7-16,2 12-7 0,-2-12 0 0,4 16-17 16,2-9-3-16,-1 0-4 0,1 0-6 0,1-2-1 15,3 0-6-15,-1 0-8 0,8-2-2 0,2 1-4 16,-4 0-3-16,5-4-4 0,-1-1-5 0,2-2-2 15,4 2-2-15,-5-3-2 0,-4 2-4 0,3-4-1 0,1 1-1 16,-5-5 2-16,-2 2-1 0,0 0-1 0,1-3-6 16,-4-3-3-16,2 2 3 0,-4-2-2 0,-1 0-3 0,-4 3 0 15,0-6-2-15,-3 6-1 0,0-3-3 0,-4 2 0 0,1 1-2 16,-6 0-1-16,1 3 0 0,-5-2-4 0,-2 1 6 16,-3 2-5-16,-4-1 3 0,1 7-2 0,-3-6 3 15,-1 7-4-15,-2 0 2 0,3 5-6 0,-1-2 0 16,5-3-10-16,2 3-4 0,3 2-12 0,-3-2-9 15,2 7-10-15,3-3-16 0,1 4-17 0,4-4-9 0,-2 4-12 0,4 2-24 16,3-6-20-16,3 4-31 0,0-11-21 0,3 20-207 16,1-10-440-16,2-6 195 0</inkml:trace>
  <inkml:trace contextRef="#ctx0" brushRef="#br0" timeOffset="-70776.92">11620 8812 153 0,'-1'-9'301'0,"1"9"-18"0,-3-19-21 0,3 9-23 0,0 10-22 15,3-18-19-15,0 9-19 16,3 3-18-16,0-3-15 0,1 4-14 0,1-1-10 16,2 0-9-16,-1 1-11 0,-9 5-10 0,25-7-7 15,-13 7-4-15,2 0-9 0,1 1-2 0,-2 0-1 16,-1 2-11-16,1 3 0 0,5 1-8 0,-1-1-4 16,-4 2 0-16,4 3-4 0,-4-1-7 0,2-3 1 15,-2 7-8-15,1-4 0 0,-1 1-2 0,1 0-9 16,-7-4 3-16,4 6-3 0,-3-2 0 0,-2 0 0 0,0 2 3 0,0-6-7 15,-4 0 2-15,-2-7-6 0,1 17 4 0,-1-17-1 16,3 14 1-16,-3-14 5 0,-6 13 4 0,6-13-2 16,-12 12-4-16,2-8 2 0,-5-1-5 0,2 2-1 15,-2-2-1-15,-2 1 1 0,4 0-6 0,-3 0-9 16,1-3-9-16,-2 2-16 0,1-3-11 0,-1 0-13 0,17 0-16 16,-20-1-21-16,11-1-20 0,9 2-21 0,-20-3-25 0,13-1-26 15,7 4-35-15,-6-11-248 0,6 11-502 0,-5-11 223 16</inkml:trace>
  <inkml:trace contextRef="#ctx0" brushRef="#br0" timeOffset="-71176.92">11647 8919 201 0,'0'0'257'15,"0"0"-24"-15,0 0-19 0,0 0-4 0,12 12-9 0,-9-5-11 16,-3-7-7-16,11 17-6 0,-5-6-16 0,-3 6-6 16,4 1-7-16,-1 3-7 0,4 2-14 0,-1 2 3 0,2-1-21 0,2 11-10 15,-4-2-7-15,3 0-9 0,-4-4-5 0,-1-4-10 16,0 1-10-16,2 0 1 0,-4 1-7 0,1-2-1 15,0-1-6-15,-2-2-6 0,-1 1-4 0,0-5-2 0,0 0 3 16,2-1-12-16,-4-3-22 0,-1 3-17 0,-1-6-13 16,-2-1-11-16,1 1-20 0,-1-1-18 15,3-10-20-15,-10 14-23 16,4-8-15-16,6-6-22 0,-8 11-20 0,8-11-26 16,-7 4-46-16,7-4-141 0,0 0-421 0,-15 0 186 0</inkml:trace>
  <inkml:trace contextRef="#ctx0" brushRef="#br0" timeOffset="-70086.92">12059 8955 242 0,'0'0'236'16,"0"0"-16"-16,0 0-16 0,24-14-17 0,-9 10-12 0,0 1-15 0,4-1-13 0,11 4-15 15,-3-3-10-15,5-1-7 0,-2 3-6 16,2-1-5-16,8-1-3 0,0 3-5 0,-9-2-8 15,-2 0 0-15,-1 2 1 0,-3 0 2 0,1-4-1 0,-7 3 0 16,1 0 3-16,-4 2 2 0,0-2 0 0,-1 1 2 16,-3 0 1-16,-12 0-5 0,17 0-10 0,-17 0-4 15,13 0-12-15,-13 0-8 16,12 1-6-16,-12-1-4 0,9 5-7 0,-9-5-3 16,10 9-3-16,-5-1-3 15,-5-8 0-15,7 11-1 0,-1-3-6 0,-3 0 1 0,2 0-5 0,-5-8-1 0,7 15-3 0,-4-7-2 16,3 0-1-16,-6-8 0 0,6 18-5 0,-1-13-13 15,-4 3-21-15,-1-8-11 0,5 10-20 0,-5-10-17 0,5 9-18 16,-5-9-20-16,2 10-14 0,-2-10-19 16,0 0-30-16,0 0-35 0,0 0-45 0,0 0-238 15,0 0-531-15,0 0 235 0</inkml:trace>
  <inkml:trace contextRef="#ctx0" brushRef="#br0" timeOffset="-70356.92">12212 8531 270 0,'0'0'274'0,"0"0"-27"16,0 0-23-16,0 0-24 0,6-5-16 0,-6 5-15 16,0 0-6-16,0 0-5 0,12 17-6 0,-7-10-8 0,-5-7-7 0,4 20-10 15,1-8-6-15,1 5-5 0,-3-3-1 0,3 4-5 16,1 8 3-16,2 0-12 0,-1-2-5 0,-1 1-8 16,0-1 1-16,1 1-19 0,2 3 1 0,-2-4-8 15,1 1-8-15,-2-1-4 0,2 0-3 0,0-6-7 16,-1 6-3-16,-4-7-6 0,-1 3-1 0,2-4-4 15,-1-2 1-15,-3 3-10 16,1-4-24-16,-1-2-15 0,-1-4-18 0,0-7-11 16,0 20-13-16,0-20-18 0,-3 16-21 0,3-16-24 15,-1 12-26-15,1-12-28 0,-4 11-13 0,4-11-59 16,0 0-199-16,-9 7-490 0,9-7 217 0</inkml:trace>
  <inkml:trace contextRef="#ctx0" brushRef="#br0" timeOffset="-69826.92">12661 8585 98 0,'0'0'282'16,"-6"-5"-23"-16,6 5-26 0,-6-9-19 0,6 9-27 0,0 0-19 16,0 0-14-16,0 0-19 0,0 0-13 15,0 0-17-15,0 0-22 0,0 0-20 0,0 0-24 16,0 0-20-16,0 0-20 0,18 28-25 0,-12-21-17 0,0 4-27 0,3-2-23 15,0 6-25-15,2-6-27 0,-2 3-133 0,1 2-301 16,-1-1 134-16</inkml:trace>
  <inkml:trace contextRef="#ctx0" brushRef="#br0" timeOffset="-68336.92">12894 8934 55 0,'0'0'229'0,"4"10"-15"0,-4-10-9 15,5 7-9-15,-5-7-11 0,9 13-13 0,-3-8-9 0,-2 1-9 16,5 2-10-16,-4-3-12 0,-5-5-13 0,13 9-10 16,-7-3-9-16,2 2-8 0,-2-4-5 15,-6-4-8-15,10 13-7 0,-4-7-9 0,0-1-7 0,-6-5-2 16,13 10-6-16,-10-6-6 0,-3-4-3 0,11 10-3 0,-11-10-4 16,7 6 0-16,-7-6-5 0,9 5-3 0,-9-5 0 0,0 0 3 15,14 0-9-15,-14 0-1 0,0 0 0 0,0 0 0 16,19-6-4-16,-19 6 3 0,12-9-6 0,-12 9-4 15,9-9-3-15,-3 4 2 0,1-3-8 0,2-1 1 16,-1-2-1-16,2 1 0 0,2-2-3 0,-4 0 4 16,-1-1-4-16,2 2 4 0,-2 0-2 0,-1 0-1 0,2-2 5 0,-2 6 9 15,-3-1 2-15,-3 8 3 0,7-13 4 0,-2 8 3 16,-5 5-3-16,0 0-2 0,7-13-5 0,-7 13 0 16,0 0-3-16,0 0-2 0,0 0 0 0,8-5 0 15,-8 5 1-15,0 0-2 0,0 0-1 0,0 0-1 16,0 0 0-16,13 23 6 0,-10-13 0 0,0-3-1 15,1 2 3-15,-1 3 3 16,3-2 1-16,-1-3 1 0,4 4 1 0,-3-3 1 16,1 1-1-16,-1-2-3 0,6 3 2 0,-6-3-3 15,3 1-2-15,2-2 1 0,-3 2-2 0,3-5 2 16,-2 3-2-16,1-2 0 0,5 0-1 0,-6-1 2 16,2-2-6-16,-1 2 1 0,6-2-1 0,-4-1 2 0,-12 0-5 15,27-1 2-15,-13-5-3 0,-1 2 1 0,-2-1-3 16,0 3-4-16,0-4-1 0,-2-1-3 0,3 0-2 0,-3-4-3 0,3 5-6 15,-3-6 2-15,1 4 3 0,-4-1 0 16,1 2 3-16,2-4 1 0,-4 7 0 0,2-6 6 16,-7 10-1-16,11-12 3 0,-8 7-1 0,-3 5 4 0,7-9 0 15,-7 9-6-15,0 0 2 0,0 0-1 0,6-9-1 16,-6 9 3-16,0 0-2 0,0 0 3 16,0 0 1-16,0 0 1 0,5 23-3 15,-5-23 7-15,3 17 1 0,1-8 1 0,-1-2 3 16,3 2-4-16,0-1 1 0,4 0 1 0,-2 3-1 15,-1-5 2-15,5 4-2 0,-1-3-3 0,1 0 0 16,0 0 6-16,1-3-4 0,-1 2 0 0,1-1-1 16,-2-3 3-16,1-1-3 0,1 2 0 0,4-3 1 15,-2 0-2-15,-2 0 0 0,2-3 2 0,-3 2 0 16,1-5-2-16,2 4-2 0,-4-3-3 0,3-2 3 0,-2 1-15 0,2-1-4 16,-2-1 3-16,1 1-11 15,-2 1 1-15,-1 1 3 0,2-4 4 0,-5 4-2 16,1-1 3-16,-8 6 0 0,12-5 0 0,-12 5 1 15,6-6 0-15,-6 6 0 0,0 0 4 0,0 0 1 16,15-2 3-16,-15 2-2 0,0 0 3 0,0 0-4 16,0 0 2-16,12 12 1 0,-12-12 0 0,7 8 2 0,-1-1 3 0,-6-7 0 0,10 10 0 0,-2-4 1 15,2-1 2-15,-1 1-3 0,2-1 2 0,4-2 1 16,-2 3 1-16,4-2 1 0,-4-3-1 0,3 1 1 16,2-2-1-16,-3 4 0 0,5-8 1 0,-3 3-1 15,0 0 0-15,1 1 0 0,1-5 0 0,-2-1 0 16,-4 2 0-16,0-6 1 0,4 2 1 0,-7 0-1 0,2-4 2 15,-4 0-4 1,-4-1 2-16,2-1 2 0,-3-1 0 0,0 2 0 16,-7-2 3-16,1 0 1 0,-2-3 5 0,-2 6-3 0,-5 0 0 15,-2-2-2-15,-5 3 2 0,-3 5 0 0,-4-1-5 16,7-1 3-16,-1 8-2 0,-5-1-1 16,6 5-1-16,4-3 1 0,-3 5-3 0,3 5 0 0,0-4 4 15,3 4-1-15,-1-2 0 0,1 5-2 0,1 0 0 16,5-1 2-16,0 2 2 0,0 0 1 0,5 0-4 0,1 1-3 0,1-3 2 15,4 0-4-15,2 0 3 0,1 0 2 0,1-2 1 16,-2 0-2-16,7-2 0 0,1-3-4 0,-2 1 7 16,2-3-2-16,0 0-10 0,1-1 1 0,2-3-2 15,0-2-4-15,3 1 4 0,-2-2-4 0,7-4-4 16,-7 3-11-16,-3-2-1 0,7-4-11 0,-5 2-1 16,4-5-2-16,-6 2-2 15,-2 1 1-15,2-1 1 0,-5 0 2 0,1 1 6 16,-5 3 6-16,-1-1 7 0,2 2 6 0,-8 6 5 15,10-9-1-15,-10 9 0 0,6-6 3 0,-6 6 0 16,0 0 2-16,0 0 2 0,0 0 5 0,0 0 3 16,0 0-1-16,0 0 1 0,0 0-3 0,-18 29 1 15,18-29 3-15,-1 13 1 0,1-13 1 0,1 15 3 16,-1-15 5-16,6 16 1 0,0-8 3 0,0-1 4 0,4 0 1 0,4 3-3 16,2-3-1-16,1-2 0 0,-1 1-3 0,3-4 2 15,-1 3-5-15,8-5 0 0,0 2 0 0,0-2-3 16,-1-2-2-16,4-3 0 0,-3-1-1 0,1 0 0 0,0-1-1 15,0-4 1-15,3 0-2 0,-5-2-3 0,2-1 2 16,6-6 2-16,-5-4-15 0,0-2-6 0,4-2-9 16,-4 0-6-16,-3-1-9 0,1-3-6 0,-7-4-6 0,1 4-3 15,-7 0-3-15,2-2 2 0,-3-2 4 0,-9 12 7 0,1-1 2 16,-2-4 14-16,-2 3 13 0,-3 4 13 0,-2 4-3 16,-5-6 2-16,1 10 4 0,-6-5 6 0,2 4-1 15,-4 6 3-15,1 2-3 0,-1 0-1 0,2 6 2 16,-1 1 1-16,-2 1 3 0,3 2 0 0,-1 4 7 15,2 3 13-15,1 3-1 16,1 0 1-16,5 3 4 0,-2 8 3 16,4 0 4-16,5 1 3 0,0 3 3 0,5 0-4 0,7 7-5 15,-2 2 3-15,3-2-5 0,7 1-5 0,-1-1 2 16,2 2-4-16,1-3-6 0,2-2 1 0,2-1-7 16,-1-2-22-16,2-2-29 0,-8-5-32 0,1 0-44 15,1 0-53-15,-1-7-65 0,-5-3-253 0,5 1-517 16,1 1 228-16</inkml:trace>
  <inkml:trace contextRef="#ctx0" brushRef="#br0" timeOffset="-66316.92">16576 8876 55 0,'0'0'243'15,"0"0"-10"-15,0 0-13 0,14-5-15 0,-14 5-15 16,0 0-13-16,13-4-13 0,-13 4-9 0,0 0-7 0,16 6-13 0,-16-6-7 0,11 9-8 16,-4-3-10-16,2 1-6 0,2 4-5 0,1-4-12 15,-2 3-5-15,1 4-4 0,-1-2-10 0,0 3-3 16,2 0-8-16,6 3-2 0,-4 4-8 0,1-2-4 15,0 0-3-15,1 2-3 0,-3 2-3 0,2-6-6 16,-1 2-3-16,-2 2-3 0,0 0-3 0,-2-2 1 16,0 2 0-16,-2-2-3 15,-2 0-4-15,3 3 1 0,-5-4 1 0,2-2 2 16,0 1-5-16,0 0-3 0,2 3-1 0,-5-1-3 16,1-3 3-16,-2 1-3 0,-1-4 4 0,2 3-2 15,-3-3-4-15,0 1 8 0,0-1-8 0,-3-1 1 16,0 1 5-16,-1 0-5 0,-4-5 1 0,2 0-2 15,-1 5 0-15,-2-4 4 0,-3-1-2 0,-3-1 0 16,2 0-3-16,-5 2 5 0,-2-5-3 0,-2 2-2 0,2-5 2 0,1 4-3 16,0-2 3-16,-1 0-1 0,-7-4 1 0,7 0-2 15,-7 1 1-15,0-2 1 0,2-2-3 0,-1 2 1 0,1-5 2 16,0 2 3-16,1-2 3 0,0-1 3 16,4 0-2-16,-2-1 1 0,4 0 2 0,-4-4 4 15,4 4 2-15,1-2-3 0,4-1 2 0,-2-1 0 0,-1-5-2 16,2 3-2-1,2 1 0-15,0-4-3 0,3-1-3 0,2 0 5 16,0-2-8-16,2 2-3 0,1-5-9 0,4 1-10 0,0-1-7 16,0 1-14-16,4 5-19 0,1-1-12 0,2-6-18 15,-1 6-16-15,3 4-24 0,3-8-23 16,-5 9-21-16,8-5-41 0,-1 3-64 0,-7 3-140 0,8-2-449 16,-5 3 199-16</inkml:trace>
  <inkml:trace contextRef="#ctx0" brushRef="#br0" timeOffset="-66806.92">16351 8804 158 0,'0'0'234'0,"-15"0"-13"16,15 0-7-16,0 0-16 0,-15-3-16 0,15 3-4 0,0 0-13 16,0 0-13-16,-16 2-12 0,16-2-11 0,0 0-6 15,-11 6-11-15,11-6-7 0,0 0-12 0,-10 6-8 16,10-6-7-16,0 0-2 0,-5 8-8 0,5-8-3 0,0 0-3 16,0 0-2-16,5 17 0 0,-5-17-5 15,7 11-11-15,1-8-1 0,2 1-4 0,-1 2 2 16,2-4 3-16,4-1-9 0,2 3-9 0,3-2 1 0,-4 1-3 15,5-2 0-15,2-1-3 0,-6 0 0 0,9-1-3 16,-1-2-1-16,-4 1-3 0,-3-2 1 0,-2 2-4 0,2-5 2 0,-4 3 0 16,-2-4-2-16,1 2 2 0,-4-4 3 0,1 3-1 15,-4-1-5-15,-3-2 6 0,3 3-7 0,-1-3 2 16,-5 10-1-16,6-18-3 0,-6 7-2 0,0 11-1 16,-3-18 3-16,0 7-4 0,3 11 3 0,-11-15 0 15,4 7-6-15,-1 1 2 0,-2 3-2 0,-3-3-2 16,-2 1 1-16,0 2 2 15,-3-1-1-15,-2 4 0 0,4-3 1 0,-3 4-1 16,-1 3 0-16,5-3-2 0,-3 1 9 0,4 0-16 16,-3 1-13-16,4 5-8 0,-1-1-11 0,2-3-14 15,2 4-14-15,-1 2-14 0,4 0-14 0,4 1-18 16,-3 1-16-16,3-2-13 0,2 5-14 0,1-14-18 16,4 19-25-16,-1-12-188 0,2 4-419 0,0-5 186 15</inkml:trace>
  <inkml:trace contextRef="#ctx0" brushRef="#br0" timeOffset="-65266.92">16875 8842 256 0,'0'0'257'0,"10"-2"-16"0,-10 2-18 0,0 0-19 0,0 0-15 0,0 0-19 15,0 0-12-15,15 6-13 0,-15-6-6 0,7 5-9 16,-7-5-5-16,8 9-11 0,-8-9-8 0,7 11-9 16,-1-5-2-16,-1 2-10 0,2 2-8 0,-1 1-2 15,0-4-11-15,0 0-7 0,-1 0 1 0,3 3-6 16,-3-3-8-16,1 0-6 0,-2 1-1 0,-4-8-7 0,9 13 3 0,-4-8-4 15,-5-5-3-15,7 9-2 0,-7-9-4 0,8 7-1 16,-8-7-2-16,6 8-2 0,-6-8 6 0,0 0-7 16,6 3 0-16,-6-3 0 0,0 0 1 0,0 0-6 0,0 0-1 15,0 0 0-15,12-14-5 0,-12 14-5 16,6-17-4-16,-3 10-1 0,-3 7-5 0,7-18-3 16,2 4-3-16,-6 4 0 0,3-1-3 0,0-5 0 0,1 4 2 15,-2 0 1-15,2 0 5 0,-1 4 0 0,0 1 1 16,-1 1-2-1,4-7 4-15,-5 6 2 0,2-1-1 0,-6 8 5 0,10-11-5 16,-2 6 0-16,-1 0 2 0,-7 5 2 0,12-6-1 16,-3 5-1-16,-9 1 1 0,18 0 0 0,-18 0 3 15,20 1 3-15,-7-1-5 0,2 2 0 0,0 3 2 16,3-3 2-16,1 2-2 0,0 1 1 0,2-4 1 16,5 4 0-16,1-2 0 0,-1 1-2 0,1 0 3 15,2-4-2-15,-3 2 4 0,4-1 2 0,-3-1-4 0,0-1-1 0,0 2 1 16,-8-2 0-16,1 1 0 0,-1-4 0 0,-3 2-2 15,1 1 6-15,-2-2-1 0,-3 2-3 0,-3-1 3 16,1-3-4-16,-10 5 5 0,13-6-4 0,-8-1 3 16,-5 7-2-16,9-10-2 0,-9 10-1 0,0 0 1 15,-3-12-1-15,3 12 1 0,0 0-1 0,-15-15-2 16,6 10 0-16,-3 3 0 16,-4 1-1-16,-1-3 2 0,-1 4 0 0,2-4-2 15,-3 2 0-15,-7 2 2 0,7 2-1 0,-7 7 4 16,7-6-6-16,0 1 2 0,4 4-1 0,0 0 1 15,0 0 2-15,0 1 0 0,2 0-2 0,5 0 2 0,-1 2 0 16,5 0 0-16,1 2 1 0,0 0 3 16,6 0-2-16,0 3 1 0,4-6-1 0,4 5 3 15,1-5-3-15,2 3-1 0,9 1 5 0,2-1-2 0,2-1 1 0,3-2 0 16,7 2 0-16,2-2-3 0,0 0 3 0,-6-6-2 16,-2 2 0-16,9-1 1 0,0-3 3 0,1-2-4 0,-12 0-2 15,4-1 3-15,9 1 2 0,0-1-2 0,-11 0 1 16,-1-5 0-16,0 1-1 0,0-1 0 0,-4-1-1 15,0 1 0-15,-1-1-1 0,-2-1 2 0,0-2 0 16,-8 2 0-16,0-3-1 0,-1 4 2 0,-2-7 0 0,-5 6 3 16,0-5-1-16,-1 1-2 0,-1 3-2 0,-4-1 4 0,-1 10-5 15,0-20 4-15,-6 12-4 0,0-7 0 0,-1 9-2 16,-2-7 0-16,-4 6 1 0,-1-4 0 0,-2 5-2 16,-1 2 2-16,-2 0 0 0,0 0-4 0,1 4 5 15,0 0-1-15,0 0-2 0,-1 4 2 0,-1 0-2 16,1 4 3-16,4 0-1 15,1-1-1-15,1 4 1 0,1 1-1 0,6 0-1 16,0 0 1-16,3-3 2 0,0 2-3 0,8 3 1 16,-1 1 4-16,2-3 0 0,5 0-2 0,0 3 1 15,9 1 2-15,-1-1-1 0,7-2-2 0,-3-2 2 16,4-1-1-16,3 0-1 0,0-4 0 0,1 4-3 16,-2-5-2-16,9 2-8 0,-8-4-9 0,0-2-12 0,1 3-10 15,-2-4-17-15,-2 1-23 0,-2-2-21 0,-6 0-21 0,-1-3-36 16,0-3-25-16,0 0-211 0,-3-3-430 0,1 1 191 0</inkml:trace>
  <inkml:trace contextRef="#ctx0" brushRef="#br0" timeOffset="-64256.92">18855 8635 126 0,'0'0'233'0,"0"0"-23"15,0 0-14-15,0 0-13 0,0 0-11 0,0 0-11 0,0 0-12 0,3 34-8 16,2-24-8-16,0 3-5 0,0 0-8 0,1 3-6 16,0-2-11-16,1 0-6 0,-1 0-4 15,5 1-9-15,-4 3-10 0,1-3-5 0,-1 1-5 0,-1-3-6 16,2 1-7-16,-1-2-5 0,3-1-2 0,-4-3-5 15,-3 2-3-15,3 1-1 0,0-8-4 0,-1 7-4 16,-5-10-1-16,9 11-2 0,-9-11-3 0,6 8 2 0,-6-8 4 0,3 6 0 16,-3-6 6-16,0 0 3 0,0 0-3 0,0 0-6 15,0 0-5-15,0 0 0 0,0 0-7 0,0 0 5 16,0 0-6-16,0 0-3 0,-18-24 0 0,7 17 3 16,-2 1-5-16,0-2-1 0,1 1-3 0,-3 3 1 15,0-2-2-15,-2 2-2 0,1-1 4 0,-2 3-1 16,3 2-2-16,0 0-3 15,-1 0 0-15,2 0-2 0,2 5 1 0,2-4 1 16,-2 4-2-16,0 1 0 0,0-2 4 0,8 1-1 16,-5 4-3-16,4-2 3 0,5-7-3 0,-6 11 4 15,6-11-3-15,0 17 2 0,0-17 4 0,9 18-3 16,-1-13 4-16,4 3-2 0,0-3-2 0,3 3 3 16,4-3-4-16,-1-2 2 0,6 5 0 0,-2-6-3 15,-6-1 1-15,5 2-1 0,5-3 1 0,1 0-1 0,-2-3-3 0,-7 2 6 16,6-5-1-16,1 2 6 0,-4-1-4 0,-5-3-4 15,7 0 0-15,-8 0 0 0,2 1 3 0,-2-2-4 0,-1-1-1 16,-2-1 0-16,0 1 2 0,-3 1 2 16,-2 0-1-16,2 5 1 0,-3-6 2 0,-6 10 2 15,10-9 0-15,-10 9 1 0,8-9 5 0,-8 9-7 0,10-6-2 16,-10 6-1 0,0 0 1-16,0 0-5 0,0 0-1 0,0 0 3 15,0 0 2-15,0 0-3 0,0 0 4 0,0 0-5 0,0 0 0 16,0 0 2-16,-10 36 1 0,10-36 0 15,3 16-1-15,-2-10 3 0,-1-6 0 0,2 15 0 16,-2-15 2-16,10 12 0 0,-2-7 2 0,4 3 0 0,-3-3 0 16,9-3-1-16,-5 4 2 0,2-3-3 0,4-1-3 15,-1-2 4-15,0 2-2 0,-2-6 1 0,1 2-2 0,2-2 6 0,1 0-6 16,-2 0-4-16,-2-4 3 0,2 3 1 0,6-6 1 16,-8 4-6-16,4-8 4 0,-3 7-1 0,-2-3 3 15,-1 3-1-15,-1-3-3 0,2 0 0 0,-4-1 6 16,-4 5-3-16,0 2 0 0,1-1 0 0,-1 3 0 15,-7 3 0-15,9-7 0 0,-9 7-5 0,8-6-3 16,-8 6 2-16,0 0-1 0,0 0 3 0,0 0-1 0,0 0 0 0,0 0-2 31,7 16 4-31,-7-16-1 0,0 22-2 0,0-9 1 0,2 11 1 0,-1-2 7 0,2 5-1 0,0-2 5 16,3 9 1-16,-1 6-3 0,2-2 2 0,1 3-1 16,2-2 2-16,-1 2-1 0,0 1-3 0,1 0 0 0,2-3 1 15,-3 1-2-15,5-2 2 0,-7-1-2 0,3-2-2 16,-4-8 4-1,-1 1 2-15,-1-1-7 0,2 7 5 0,-4-7-5 16,1-3 3-16,-3-6 0 0,-3 3 6 0,0-3-8 16,0-1 2-16,-3-3-4 0,-3-1 2 0,0 2 3 15,-4-5 5-15,-4 1-4 0,1-5 4 0,-4-1-6 0,-6 0 0 16,0-2-8-16,-2-3-5 0,3-2-7 0,-2-2-5 16,0-1-4-16,1 3-5 0,7-3-2 15,1 0-2-15,2-2-11 0,-2 0-12 0,3-4-22 0,2 4-16 0,1-3-28 16,0 0-27-16,1-1-28 0,5-3-42 0,0 2-254 15,0-3-509-15,2-3 226 0</inkml:trace>
  <inkml:trace contextRef="#ctx0" brushRef="#br0" timeOffset="-62206.92">20945 8850 106 0,'0'0'237'0,"0"0"-12"16,0 0-11-16,4-8-8 0,-4 8-6 0,0 0-17 16,0 0-5-16,0 0-7 0,0 0-12 0,0 0-11 15,0 0-13-15,-16-15-11 0,16 15-7 0,0 0-16 16,-21 0 3-16,21 0-9 0,-20 6-3 0,8-4-7 15,-3 3-7-15,2-2-6 0,0 7-6 0,-4-5-5 0,4 2-5 0,-1-1-5 16,-1 1-5-16,2 3-6 0,1-2 0 0,3 2-4 16,-1-1-6-16,2-2-1 0,-1 4-6 0,0 0-1 15,5-4-4-15,-1 4 1 0,5-11-2 0,-4 17-1 16,4-17-2-16,6 17 1 0,-3-9-2 0,4 2-6 16,1-3 1-16,4 0-4 0,4 2 1 0,1-3-4 0,0-3 5 15,9 0 1-15,1-2-3 0,-1 1 0 0,1-1-1 0,0-4 5 16,3 2-3-16,0-5-1 0,0 2 1 0,-2-3-2 0,-1 0-6 15,0-6 4-15,0 2 2 0,-1 0-2 16,0-2-3-16,-1-3-4 0,-3-1-9 0,2-4-5 0,-3 0-2 16,3 3-3-16,3-9-4 0,-6 5-14 0,4-9 4 15,-8 8-2-15,0 4 3 0,0-5 1 0,-1 1 10 16,-2-2-3 0,-1 3 4-16,-1 2 2 0,-2-5 0 0,2 3 3 0,-1 2 4 15,-7 4 0-15,5-2 6 0,-7 4-1 0,4-3 0 16,-5 2 3-16,4 1 4 0,-4 4 9 0,-1-1-1 15,0 11 0-15,0-21 2 0,3 14-1 0,-3 7 1 16,3-13 0-16,-3 13 2 0,0-11-3 0,0 11 2 16,0 0 2-16,0 0-4 0,0-17-3 0,0 17 3 15,0 0-1-15,0 0 2 0,0 0-3 16,2-11-3-16,-2 11 1 0,0 0 2 0,0 0-2 0,0 0 2 16,0 0-1-16,0 0 4 0,0 0-4 0,0 0 2 15,-23 24 0-15,17-14-1 0,2 2 3 0,-2 1 4 16,0 0-1-16,3 3 0 0,-2-3 4 0,2 5 0 0,0-1 1 15,2 1 4-15,-1 2-3 0,2 1-2 16,2 4 3-16,-2-8 0 0,0 2-2 0,4 4 8 16,-4-3-9-16,0 3 3 0,3-4 0 0,2-1 1 15,-2-1-3-15,3 1 2 0,-2-2 1 0,-1 0-4 16,2 5 1-16,1-8 1 0,-3 1-1 0,3 2 0 16,0-4-5-16,1-3 1 0,-2 2-1 0,-2-2-1 15,3-2 0-15,0 2 3 0,-2-1-1 0,2-1-1 16,1-2-2-16,-7-5 1 0,12 9-3 0,-7-5 4 15,-5-4-1-15,16 7-2 0,-8-3 1 0,-8-4 2 0,15 3-10 0,-5-3 1 16,-10 0-3-16,15 0-3 0,-15 0-6 0,15-5-7 16,-8 2 1-16,-7 3 0 0,18-8-2 0,-10 1-1 0,-1-1 0 15,2 3 0-15,-4-1-2 0,5-8-3 16,-3 9 3-16,4-7 4 0,-4 2 1 0,1 2 2 0,-5 1 2 16,3-2 4-16,0 1 0 0,0 1 4 0,-6 7 7 15,9-12 7 1,-5 6 7-16,-4 6-6 0,6-10 4 0,-6 10 0 15,3-8-1-15,-3 8 0 0,6-7 1 0,-6 7-9 0,0 0 2 16,0 0-2-16,0 0-2 0,0 0 3 16,0 0-4-16,0 0 3 0,0 0-3 0,0 0 0 0,18 19-2 15,-14-13 7-15,1 1-2 0,-2 4 0 0,3-4 2 16,-3 1-1-16,1 1 1 0,2-2-2 0,-1 1 3 16,1 1-1-16,3-2 0 0,-2 0-1 0,1-3 2 0,0 3-3 0,3-1 4 15,-2-4-1-15,1 3-1 0,4-3 0 0,-5 0 2 16,3-1-1-16,1-1 0 0,-13 0-4 0,22 0 3 15,-10-1 6-15,-1-3-8 0,-1 1 0 0,4-4-2 16,-1 0 1-16,-4 0 5 0,0 4-6 0,3-5-2 16,-3 1 4-16,1-3-2 0,1 0-3 0,-1 4 1 15,-2-3 3-15,-2 6-4 0,1-4 0 0,-7 7 2 0,12-10 1 0,-6 5 0 16,-6 5-3-16,9-7 3 0,-9 7-5 0,0 0-2 16,12-5 3-16,-12 5-2 0,0 0 2 0,13 0 1 15,-13 0-4-15,0 0 3 0,17 6 4 0,-8 0-6 16,-2-2 3-16,0 1-1 0,2 1 3 0,5 2 1 0,-1-2-2 15,1 1 1-15,2 0 0 0,-1 0 0 16,0-2 3-16,1 0 3 16,1 0-7-16,-1-3 0 0,1 2 2 0,-1 2 0 15,0-3-1-15,2-1 1 0,-3 1 0 0,0-3 2 16,-3 3-2-16,1-3 1 0,-1 0-1 0,-12 0 2 16,21 0 1-16,-21 0 2 0,20-3-6 0,-13 0 2 0,-7 3-1 15,17-4-1-15,-17 4 2 0,10-5 2 0,-10 5-2 16,12-2-3-16,-12 2 4 0,7-7-1 0,-7 7 0 15,8-9-1-15,-8 9-2 0,0 0-1 0,4-13 9 0,-4 13-6 0,0 0 0 16,-4-19-4-16,4 19 2 0,-9-12-2 16,-2 5 1-16,2-3 1 0,-2 1-2 0,0 0 0 0,-4 0 3 15,-3-4-5-15,-6 2 7 0,7 4-7 0,-6-1 2 16,-2-1-1-16,1 2 2 0,-4 3-1 0,10 1-2 16,-5 2 0-16,-1-3 3 0,5 4 2 0,-3 0 5 15,4 0-8-15,0 3-1 16,0-1-7-16,3 5-5 0,0-4-4 0,2 2-2 15,-1 3-6-15,5-1-10 0,2 0-9 0,1 1-7 16,1-2-6-16,1 5-6 0,4-11-8 0,-1 17-9 16,1-17-7-16,0 14-13 0,3-4-15 0,2-2-20 15,3-2-20-15,2-3-41 0,4 6-175 0,-1-3-406 16,1-4 180-16</inkml:trace>
  <inkml:trace contextRef="#ctx0" brushRef="#br0" timeOffset="-61886.92">22782 8750 106 0,'0'0'262'0,"0"0"-12"0,0 0-8 0,9-5-15 0,-9 5-10 0,0 0-15 0,0 0-17 15,0 0-18-15,0 0-17 0,12 0-13 0,-12 0-10 16,0 0-7-16,0 0-5 0,13 12-7 0,-7-6-6 0,-3 4-1 15,3-2 3-15,0 3-11 0,2 0-3 0,-1 1-3 0,2-1-12 16,-5 3-6 0,4-3-1-16,1 2-6 0,-2-1-6 0,1 0-8 15,-4-1-3-15,4 3-5 0,-1-7-1 0,-4 0-6 0,3 0-2 16,-6-7-4-16,8 12 0 0,-8-12-5 0,5 11-19 16,-5-11-18-16,3 8-12 0,-3-8-15 15,5 7-14-15,-5-7-18 0,0 0-16 0,0 0-20 0,3 13-16 16,-3-13-28-16,0 0-30 0,0 0-39 0,0 0-233 15,0 0-494-15,0 0 218 0</inkml:trace>
  <inkml:trace contextRef="#ctx0" brushRef="#br0" timeOffset="-61666.92">22906 8571 182 0,'0'0'267'0,"-2"-13"-25"16,2 13-25-16,0 0-22 0,0 0-16 0,6-12-25 16,-6 12-14-16,0 0-16 0,12-2-16 0,-12 2-17 15,0 0-24-15,21 3-15 0,-21-3-20 0,19 8-18 16,-7-3-17-16,-1 0-25 0,-1 0-21 0,5 0-19 0,-3 2-19 16,3 0-19-16,0 0-25 0,1 3-135 0,1-4-287 0,-4 1 127 15</inkml:trace>
  <inkml:trace contextRef="#ctx0" brushRef="#br0" timeOffset="-61126.92">23344 8689 166 0,'0'0'207'16,"6"3"-9"-16,-6-3-13 0,0 0-9 0,0 0-8 0,0 0-12 16,0 0-9-16,-27 12-8 0,20-9-12 0,-1 4-11 15,-1 0-5-15,2-1-13 0,-2-1-9 16,2 5-7-16,1-3-10 0,-3 3-4 0,1 1-5 0,2 0-7 15,2-1-5-15,1-3-4 0,0 4-5 0,0-2-3 0,3-9-1 16,0 18-5-16,3-8-2 0,-3-10-2 0,4 15 0 16,5-5-6-16,2-3-2 0,1 3-1 0,1-1-1 0,2 0 0 15,4-2-2-15,1-1 0 0,4-1-4 0,-5 2-2 16,8-4-3-16,1 4-3 0,2-4-3 0,-2-1-1 16,2-2-3-16,0-2 3 0,1 2-8 0,2-5 2 15,6 0-3-15,-9-2 0 0,1 3 1 0,-4-2-2 16,1-3-2-16,-4 3-1 0,-5 0 0 0,-1-2 4 15,-1-2 0-15,-4 3 2 0,-1-6 1 0,-2 2-1 0,-4 4 0 0,5-4 1 16,-11 2 2-16,0 9 1 0,3-17 0 0,-3 17 1 16,-3-18 1-16,-8 7 5 0,3 7-4 0,-1-3 1 15,-8 1 3-15,2-1 1 0,-3 6 0 0,-1-1 4 16,1 2-5-16,-1 2 0 0,-4-1 4 0,5 5-1 16,-1 0-5-16,1 2 3 0,0 2-1 0,5 1 0 15,-1 1-2-15,-1-3 5 16,8 5-3-16,-3 0-2 0,7 3 0 0,1-3 4 15,2 3-2-15,5-3 1 0,8 7 1 0,3 0 1 16,7-3-1-16,10 5 2 0,-1-5-1 0,6 0 6 0,5-1 0 16,0-2 3-16,-3 0 1 0,4-2 4 15,0-2 6-15,-2-3 0 0,4-1 3 0,-1-3 4 16,-3 0 1-16,1 3 0 0,-12-6 2 0,-1 1-6 0,-4-2-3 16,-5-2-1-16,-2 2 0 0,0-1-3 0,-1-2-4 0,-1-1 1 15,-4 1-3-15,-2 0 0 0,-11 3 2 0,16-4-14 0,-7-1-23 16,-9 5-16-16,9-11-16 0,-9 11-24 0,1-8-32 15,-1 8-34-15,0 0-29 0,0 0-42 0,-10-22-250 16,4 16-496-16,0-1 220 0</inkml:trace>
  <inkml:trace contextRef="#ctx0" brushRef="#br0" timeOffset="-60506.92">24232 8368 222 0,'0'0'299'0,"0"0"-18"0,-6-5-19 0,6 5-22 15,0 0-21-15,0 0-24 0,0 0-19 0,0 0-17 16,0 0-16-16,0 0-14 0,0 0-13 0,0 0-7 16,0 0-7-16,0 0-5 0,0 0-8 0,0 0-8 0,11 26-4 15,-11-26-6-15,8 11-7 0,-4-4-3 16,2 0-7-16,-6-7-6 0,12 11-4 0,-9-8-6 16,5 4 1-16,-2-2-5 0,-6-5-7 0,10 10-12 0,-4-8-16 0,-6-2-11 15,8 6-13-15,-8-6-6 0,9 4-15 0,-9-4-16 16,0 0-11-16,0 0-13 0,0 0 1 0,22-10-2 0,-18 7-4 15,-4 3 6-15,12-11 2 0,-9 4 7 0,6 1 4 16,-1 0 7-16,-1-4 5 0,2 2 6 0,-3 1 7 16,2-1 11-16,-3 1 11 0,3 1 13 0,-2-1 8 15,3 3 8-15,-9 4 1 16,10-10 5-16,-10 10-2 0,12-5 0 0,-12 5-2 16,0 0-1-16,14 0 0 0,-14 0-2 0,0 0 0 15,12 5 3-15,-12-5-2 0,7 13 1 0,-4-6-4 16,1 4-9-16,1-4-24 0,-1 6-32 0,-1 2-45 15,0-2-87-15,0-1-128 0,2 1-349 0,1 4 156 16</inkml:trace>
  <inkml:trace contextRef="#ctx0" brushRef="#br0" timeOffset="-57746.92">-176 10173 61 0,'-12'-10'279'0,"6"2"-20"16,0 1-13-16,6 7-19 0,-9-14-23 0,7 7-20 16,2 7-19-16,-3-17-17 0,3 17-10 0,5-14-16 15,-5 14-10-15,9-13-12 0,1 9-6 0,-2-3-7 16,1 3-7-16,4-4-4 0,3 2-8 0,1-1-1 16,-1 3-3-16,5 0-4 0,4-1 0 0,-1 1-4 15,3 4-6-15,-2 0-3 0,2-1-3 0,0 6-3 0,-2-5 3 16,1 3-11-16,-1-1-3 0,-5 2-3 0,6-2-3 15,-2 1 0 1,-4 3-3-16,-2-1-2 0,7 4-2 0,-9-2-2 0,1 1-1 16,-2-1-5-16,0 3 4 0,1-3-2 15,-6 4 0-15,2-4-3 0,-4 0-1 0,-2 3 1 16,-2-1 1-16,-1-1-1 0,0 2 0 0,-3-10 0 0,-4 15 2 16,-2-4 0-16,-3 2-3 0,-3-1-2 0,0-3 1 15,-1-1-3-15,-5 2 3 0,1 2-4 0,-1-4-19 16,2 0-14-16,-2 3-17 0,0-3-19 0,2-1-22 0,1 2-17 0,-2-2-25 15,4 1-26-15,6-3-30 0,-1 0-37 0,8-5-193 16,-13 5-451-16,13-5 199 0</inkml:trace>
  <inkml:trace contextRef="#ctx0" brushRef="#br0" timeOffset="-58176.92">211 10200 65 0,'0'0'301'0,"0"0"-25"0,0 0-26 0,0 0-20 0,-19 8-17 15,19-8-3-15,-2 12-14 0,1-1-10 0,-1 2-9 16,2 2-12-16,-3 1-5 0,2 8-7 0,-1-6-9 16,2 5-7-16,0 4-7 0,-3-2-9 0,6 4-3 15,-3 5-15-15,0-6-5 0,3 0-9 0,0 0-5 16,0-1-1-16,3 2-16 0,-4-3-11 0,1 0-3 0,-2-1-7 0,4 0-4 15,-2 3 1-15,3-3-9 0,-5-1 0 0,5-1-4 16,-4-5-11-16,1 0-22 0,0-2-9 0,-3 4-20 16,0-5-17-16,3 2-14 0,-6-1-18 0,3-2-16 15,0-2-18-15,0-12-26 0,0 19-32 0,0-19-27 16,3 12-29-16,-3-12-54 0,0 10-157 0,0-10-476 16,0 0 211-16</inkml:trace>
  <inkml:trace contextRef="#ctx0" brushRef="#br0" timeOffset="-57056.92">609 10337 234 0,'0'0'253'0,"18"6"-16"0,-9-2-12 16,0-1-11-16,-1 2-13 0,1 1-17 0,1-1-23 15,-1 1-13-15,2 1-15 0,-4 0-15 0,-1-1-9 16,1 2-12-16,1-1-7 0,-2 0-9 0,-6-7-10 0,9 14-5 0,-3-8-5 16,-2 2-11-16,-4-8-2 0,8 10-2 0,-5-6-7 15,-3-4-4-15,4 11-2 0,-4-11-4 0,0 0-3 16,5 11-2-16,-5-11 0 0,0 0-6 0,0 0-2 15,0 0-5-15,0 0 0 0,0 0-7 0,0 0-2 16,0 0-7-16,0 0-6 0,0 0-1 0,0 0-2 0,0 0-5 16,-6-36-1-16,6 36-4 15,6-18 5-15,-3 8-2 0,1-4 4 16,-1 6-3-16,7-6-1 0,4 2 5 0,-2 0 4 16,-5 1-3-16,2-2 2 0,3 3 0 0,-3 2 4 0,3-3 2 15,-5 5 0-15,4-1 1 0,2 1 6 0,-5 3 2 16,1-1 4-16,-9 4 3 0,19-4 0 0,-19 4-2 15,18 0 3-15,-18 0 1 0,19 8 4 0,-10-5-1 16,2 3 0-16,2 0 0 0,-2 2 1 0,1 0-3 0,0 1 2 0,1-3-4 16,0 5-2-16,2-4 3 0,-1 1 0 0,-1 2 6 15,1-4-7-15,2 1-1 0,-1-2-1 0,0 2-1 16,3-4-1-16,-3 0 2 0,1-3-2 0,0 0 1 16,1 4-3-16,-2-8 1 0,0 4-1 0,1-2 1 15,-3 2-2-15,1-5 0 0,-4 1 2 0,1-2-2 16,-2 3 0-16,1-3-1 0,-2-2 1 0,-1 1-1 0,-1-1 0 0,0 0-2 15,-3-2 1-15,-3 10-2 0,4-24-3 0,-2 11-1 16,-2 0 2-16,-3 0-3 0,-3 4 0 0,-1-2-1 16,-2 4 4-16,0-6 0 0,-3 6-1 0,-3 3 0 15,1-2 1-15,-1 1-2 0,-2 5 3 0,-3 0-2 16,2 0 0-16,0 4-9 0,1 0-8 0,2 1-9 0,-3 0-10 16,6 2-16-1,-2 3-12-15,2-3-17 0,5 1-24 0,0 2-20 16,1-2-30-16,0-1-63 0,3 4-132 0,3-11-382 0,-2 15 170 15</inkml:trace>
  <inkml:trace contextRef="#ctx0" brushRef="#br0" timeOffset="-55876.92">1530 10247 188 0,'0'0'215'15,"1"-22"-19"-15,4 13-12 0,-1 1-13 0,4-5-14 16,-1 5-14-16,-1 1-8 0,3-4-10 0,-2 5-6 0,5-5-9 16,0 3-4-16,-3 2-4 0,3-1-3 0,0 3-7 15,1-2-4-15,1-1-7 0,1 3-1 16,0 1-6-16,-3-1-11 0,-12 4-9 0,27 4-2 0,-14-4-6 0,-1 0-2 16,3 2-3-16,-2 3-1 0,4-1-4 0,-4 2-5 15,0-2-3-15,-4 1-2 0,-1 2-2 0,-1 2-4 0,4-2 0 16,-5 1-3-16,-3 2 4 0,1-2 8 0,-4-8-3 15,0 22 7-15,0-13-1 0,0-9-3 0,-12 22-2 16,5-10 0-16,-5 1-6 0,1-3 5 0,1 1-4 16,-2 0-3-16,-1-4-2 15,-1 3-1-15,7-3-1 0,-2-3 0 0,1 2-5 16,-1 0 1-16,9-6 1 0,-10 11-5 0,4-7-2 16,6-4 0-16,-6 7-1 0,6-7 1 0,0 0-1 15,0 0-2-15,0 0 0 0,0 0-2 0,18 18-2 16,-11-18-2-16,7 2-4 0,1-2 0 0,3 0-5 15,-2 1 0-15,5-2-5 0,-2 1-2 0,5-2 4 16,3 2 3-16,-2-4-4 0,2 1 2 0,3-1 0 0,-3 1 2 0,4-1 4 16,-4-2-1-16,0 1 1 0,0-1 3 0,0 4-2 15,-4-8 0-15,-6 5 2 0,2 1 3 0,1-6-4 0,3 3 2 16,-8 0 0-16,0-3 2 0,2 3-1 16,-7-4 6-16,1 4-1 0,-2-4-5 0,-4 0-2 15,0-4-1-15,-2 3-1 0,0-1-5 0,-2 2-6 16,-2-4 3-16,-4 2-3 15,-1 1 3-15,-2 0 0 0,-3 1 1 0,1 3 0 16,-5-2 3-16,0 7 2 0,1-1 2 0,-2 0-1 0,-2 1-2 16,3 6 1-16,-1 1 4 0,1 0-1 0,1-1 2 15,0 7-1-15,0-2 6 0,4 3-3 16,1 1 4-16,1 0 3 0,2 1-1 0,3 2 0 0,2-2 3 16,-1 3 1-16,4 0-1 0,2 1-1 0,4-1 1 15,4 3 0-15,-2-5-1 0,4 1 2 0,3 0-1 0,4 3-3 0,-1-5 2 16,1-1-2-16,-1-1 1 0,4 0-1 0,-1-4 2 15,2-1-1-15,0-2 1 0,2-2-3 0,-9-1 1 16,11-1 0-16,-4-3-1 0,-1 1-1 0,-5 0 1 16,3-1 0-16,-4-1 2 0,0-2-2 0,0-2 2 15,-3 1-2-15,3 0 6 0,-5 4 3 0,-4-4 1 16,2 5 2-16,-11 2 3 0,15-6-3 0,-9 3 0 0,-6 3-1 0,0 0-2 16,15-3 4-16,-15 3-4 0,0 0 1 0,0 0-2 31,0 0 5-31,6 17-5 0,-6-17 3 0,-2 11-2 0,2-11 1 15,-3 18 1-15,3-18-1 0,0 17-2 0,0-17-3 16,0 17 1-16,0-10-1 0,0-7 3 0,3 16 0 0,-3-16 5 0,3 9 8 0,-3-9 8 16,7 7 6-16,-7-7 4 15,12 3 2-15,-12-3 4 0,0 0 4 0,26-10 1 16,-13 6 6-16,1-3-8 0,-1-4 3 0,2 0-7 16,6-7 1-16,1 5 1 0,-5-7-8 0,2 4-3 15,0-3-4-15,-1-1-4 0,2 2-3 0,-4-6-19 0,2 4-12 16,-2-3-26-16,1 2-23 0,-1-3-19 0,-2 3-28 15,-2 7-26-15,-1 0-29 0,1 1-37 16,-1-2-49-16,-5 7-294 0,-2-2-578 0,-1 3 255 0</inkml:trace>
  <inkml:trace contextRef="#ctx0" brushRef="#br0" timeOffset="-56826.92">1580 10274 142 0,'5'-6'305'0,"-5"6"-21"0,0 0-22 0,0 0-25 0,0 0-21 16,0 0-24-16,12-4-22 0,-12 4-12 0,0 0-13 16,0 0-10-1,16 15-8-15,-13-6-9 0,5-2-9 0,-1 7-7 0,-1 1-5 16,2 2 1-16,2 3-5 0,-1 4-6 0,1-2-5 16,-2 3-8-16,-2 3-2 0,0-1-4 0,1 11-1 15,-4-3-11-15,2-5-5 0,-1 6-5 0,-4 1-2 16,-4-1-8-16,2-1 2 0,-2 4-2 0,1-5-2 15,-3 3 2-15,0-1-6 0,0 1-17 0,1-11-14 16,2-1-13-16,2-3-15 0,-4-5-16 0,-1 1-16 0,5-2-17 0,1 2-21 16,-3-5-18-16,1-4-19 0,2-9-20 15,-3 17-32-15,3-17-29 0,-3 11-237 0,3-11-490 0,0 0 217 16</inkml:trace>
  <inkml:trace contextRef="#ctx0" brushRef="#br0" timeOffset="-54566.92">3252 10432 253 0,'0'0'243'0,"0"0"-21"0,0 0-17 0,0 0-16 16,0 0-12-16,0 0-11 0,43-5-11 0,-25 2-18 0,8 2-6 16,1-1-14-16,2 2-12 0,3-5-9 0,-1 1-6 0,12 1-12 15,-2-3-3-15,-10 3-6 0,9-5-4 0,-10 2 3 16,10 1-4-16,-11 2-2 0,-3-3-2 0,0 1-3 16,-7 3 0-16,-1-2 3 0,-2 1-1 0,-1-1 0 15,-1 0-2-15,-2 2-4 0,-3-2-3 0,-9 4-10 16,13-1 0-16,-13 1-7 15,0 0 0-15,16 0-6 0,-16 0 2 0,9 4-2 16,-9-4 10-16,6 8-3 0,-6-8 4 0,11 13-9 16,-10-6 7-16,2 3-5 0,2 1 1 0,-2-4-2 15,-3-7-4-15,4 18 2 0,-2-8-7 0,2-2 3 16,2 2-4-16,-6-10 0 0,5 17-1 0,-4-10-3 16,-1-7 0-16,3 13-1 0,-3-13-14 0,5 11-13 15,-5-11-18-15,3 8-21 0,-3-8-11 0,0 0-28 0,3 13-24 0,-3-13-16 16,0 0-24-16,0 0-22 0,0 0-38 0,0 0-60 15,0 0-172-15,0 0-483 0,0 0 213 0</inkml:trace>
  <inkml:trace contextRef="#ctx0" brushRef="#br0" timeOffset="-55036.92">3504 9941 100 0,'0'0'225'0,"0"0"-8"0,2-13-11 0,-2 13-8 16,0 0-11-16,0 0-14 0,0 0-13 0,0 0-13 16,0 0-15-16,0 0-13 0,0-13-14 0,0 13-6 15,0 0-3-15,0 0 4 0,0 0-2 0,0 0 0 16,0 0-3-16,1 42 2 0,2-27-6 0,-3 0-5 16,0 1-1-16,2 7 8 0,1 3-10 0,1-2 1 15,1 1-8-15,-2 2-8 0,1 0-1 0,4 0-5 0,-7-1-3 0,5 1-8 16,-2-2-3-16,-1-1-7 0,2-3-2 0,1 4-3 15,-3-4-5-15,-3 3 0 0,1-7-1 0,-1 3 3 16,3-3-9-16,-1-1-5 0,-1 1 0 0,2-1-5 16,-1-1-9-16,-2-3-7 0,0-2-21 0,1 0-11 0,-1-10-21 15,-1 17-16-15,1-17-17 0,0 16-21 16,0-16-16-16,0 13-21 0,0-13-18 0,0 11-24 0,0-11-19 0,0 0-46 16,0 0-158-16,0 0-445 0,0 0 198 0</inkml:trace>
  <inkml:trace contextRef="#ctx0" brushRef="#br0" timeOffset="-54426.92">3931 10047 157 0,'0'0'329'0,"-6"-13"-27"0,6 13-28 16,-2-11-27-16,2 11-25 0,0 0-24 0,0 0-23 0,-4-10-19 16,4 10-26-16,0 0-16 0,0 0-24 0,0 0-24 15,0 0-24-15,0 0-27 0,0 0-21 0,0 0-24 0,21 26-19 0,-15-17-25 16,4 2-23-16,-2 1-13 0,1 2-24 0,1-3-26 16,-1 2-150-16,1-1-336 0,-1 0 150 0</inkml:trace>
  <inkml:trace contextRef="#ctx0" brushRef="#br0" timeOffset="-54016.92">4138 10367 79 0,'5'12'225'0,"-5"-12"-8"0,6 10 0 0,-6-10-11 15,8 7-8-15,-8-7-12 0,12 2-10 0,-12-2-10 16,15 2-12-16,2 1-5 0,-8-3-20 0,10-3-12 16,-4 0-9-16,1-2-11 0,5 5-7 0,-4-3-11 15,5-1-9-15,-3-2-4 0,8-1-8 0,-10 2-8 16,1 3-4-16,-2-5-4 15,3 0-4-15,-5 0 2 0,5 3-10 0,-2-1-2 16,-7-4-3-16,2 6-2 0,-6-3-1 0,1 1-4 16,-1-2-1-16,-6 7-5 0,6-12-1 0,-6 12-2 15,0-14-4-15,0 14-7 0,-12-11 0 0,5 6-2 16,-8 1 2-16,2-2 4 0,-4 4-8 0,1-2 3 0,-1 4 1 16,-2 3 1-16,3-2 2 0,-4 3 1 15,4 0-1-15,-2 0 2 0,1 1 1 0,3 1 0 0,2-1-1 0,-2 2 1 16,5 1 6-16,-1-1-6 0,4 4 1 0,1-3 5 15,1 2-1-15,4-10 3 0,-5 20 2 0,8-9 5 16,-3-11-1-16,3 20-2 0,2-11-3 0,4 4 2 16,1-2 0-16,2-1 1 0,3 0-3 0,3 1 7 15,-2-1-10-15,8-2-1 0,0 2-2 0,3 0 2 16,-5-6 0-16,5 5-3 0,-4-7-9 16,2 4-13-16,-6-5-15 0,-2 2-17 15,2-2-19-15,-5 1-21 0,2-2-13 0,-7 1-23 16,-9-1-31-16,24-1-30 0,-15-2-40 0,3-1-179 0,-12 4-437 0,21-11 194 15</inkml:trace>
  <inkml:trace contextRef="#ctx0" brushRef="#br0" timeOffset="-53546.92">4946 10103 53 0,'-13'-7'297'0,"13"7"-20"16,-13-2-20-16,13 2-17 0,-14-2-21 0,14 2-17 0,-16-2-14 16,16 2-22-16,-17 4-15 0,8-2-13 0,9-2-12 15,-19 7-7-15,13-3-17 0,-4 2-7 0,7 1-11 16,3-7-8-16,-14 8-7 0,8-2-6 0,2 2-6 16,4-8-6-16,-5 14-4 0,5-14-7 0,-1 13-4 15,1-13 1-15,1 17-6 0,2-10 0 0,-3-7-5 16,6 18 0-16,0-13-4 15,-3 4-3-15,11 1-3 0,-5-3 4 0,1 4-6 16,0-2 2-16,-1-3-3 0,5 3-3 0,-2-2-3 16,1 1 1-16,-2-1 3 0,2 0-2 0,2 3-4 15,-8-6 0-15,2 2-1 0,0 0-4 0,5 3 2 16,-7-3 2-16,2 1-2 0,-3 0 0 0,2 0-1 16,-1 0 2-16,-1 0-2 0,-6-7 1 0,9 10-1 0,-6-2 3 15,-3-8-3-15,4 14 9 0,-2-7 7 0,-2-7 6 0,0 0 8 16,-6 18-2-16,0-10 3 0,-2-3-5 0,0-1 2 0,-3 2-4 15,-1-1-7-15,-4 1-1 0,-1-3 3 0,1 1-7 16,-3 1 1-16,4-3 1 0,4 2-4 16,-5-2 0-16,-1 1-4 0,7-1-16 0,-2 2-14 0,12-4-19 15,-19 3-25-15,13 1-20 0,6-4-29 0,-11 6-28 16,11-6-25 0,0 0-34-16,0 0-41 0,0 0-215 0,0 0-496 0,0 0 219 15</inkml:trace>
  <inkml:trace contextRef="#ctx0" brushRef="#br0" timeOffset="-53246.92">5227 10501 103 0,'0'0'238'0,"0"0"-13"16,10 7-17-16,-10-7-13 0,9 7-11 0,-9-7-14 15,6 2-11-15,-6-2-9 0,11 5-10 0,-11-5-7 16,0 0-9-16,9 6 1 16,-9-6-3-16,0 0 2 0,0 0 5 0,13 4 7 15,-13-4 4-15,0 0 0 0,0 0 1 0,0 0 4 16,0 0-6-16,16-7 2 0,-16 7-7 0,0 0-4 16,5-9-8-16,-5 9-12 0,0 0-1 0,6-14-24 15,-6 14-4-15,0 0-8 0,0-15-8 0,0 15-14 16,0 0-33-16,0-11-36 0,0 11-52 0,0 0-52 15,0 0-64-15,0 0-77 0,0 0-104 0,-20-3-211 0,20 3-625 0,0 0 277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39:10.0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110A07-C776-402A-B68B-3663EF894E90}" emma:medium="tactile" emma:mode="ink">
          <msink:context xmlns:msink="http://schemas.microsoft.com/ink/2010/main" type="inkDrawing" rotatedBoundingBox="23044,3708 26297,3557 26299,3617 23047,3769" shapeName="Other"/>
        </emma:interpretation>
      </emma:emma>
    </inkml:annotationXML>
    <inkml:trace contextRef="#ctx0" brushRef="#br0">0 135 81 0,'0'0'107'0,"0"0"-9"0,0 0-10 16,0 0-6-16,0 0-3 0,0 0-14 0,0 0 0 0,0 0-1 16,0 0-12-16,0 0-3 0,0 0 3 15,0 0-11-15,0 0 2 0,0 0-1 0,0 0-9 0,0 0 3 16,0 0-25-16,0 0 14 0,0 0 2 0,0 0-10 15,0 0-3-15,0 0 0 0,0 0-4 0,0 0 5 16,0 0 0-16,0 0-1 0,0 0-6 16,0 0 3-16,0 0 6 0,0 0-6 0,40-5-1 0,-40 5 5 15,0 0-6-15,15-3 5 0,-15 3-4 0,14 0 11 16,-14 0-5-16,16-3-7 0,-9-1 8 0,-7 4 0 16,17-4-2-16,-17 4 6 0,19-3-14 0,-8 2 10 15,-11 1-1-15,27-3-13 0,-16 2 17 0,3 1-1 0,1-1-5 16,-2-2 4-16,-1 3-12 0,-12 0 7 15,21-2-3-15,-12 0-3 0,-9 2 2 0,22-1-7 16,-22 1 4-16,21 0 2 0,-21 0-5 0,15-3-2 0,-15 3 2 16,18 3 5-16,-18-3-7 0,16-3-2 0,-16 3 2 15,12 3 5-15,-12-3-4 0,14 1 1 0,-14-1 2 16,13 0-12-16,-13 0 12 0,12 2-4 0,-12-2-1 16,14 0-2-16,-14 0 4 0,15 2-3 0,-15-2-3 15,13 2 9-15,-13-2-3 0,18 1-1 0,-11 0-3 16,-7-1 6-16,21 0 0 0,-9 0-4 0,-3 1 3 15,-9-1-1-15,24 0-3 0,-12 0 4 0,-12 0-5 16,21 0 5-16,-9 0-6 0,-3 3 1 0,-9-3-4 16,19 0 9-16,-7 0-3 0,-12 0 0 0,21 0 2 15,-9 1-4-15,-3 1-1 0,-9-2 3 0,19 1-3 16,-10-1-5-16,-9 0 11 0,19 3 2 0,-19-3-3 0,18 0-1 16,-18 0-5-16,17 0 10 0,-17 0-5 15,13 0 2-15,-13 0-6 0,18 0 3 0,-18 0 3 0,15 0-15 16,-15 0 17-16,16 0-5 0,-8 1-1 0,-8-1 6 15,18-1-5-15,-18 1-2 0,15 0-3 0,-15 0 0 16,13 0 3-16,-13 0 5 0,18 0-8 0,-18 0 9 16,15 0-3-16,-15 0 2 0,16 1 2 0,-16-1-5 15,17 0 3-15,-17 0-2 0,15-1-5 0,-15 1 10 16,14-3-4-16,-14 3-3 0,14 3 0 0,-14-3-1 16,13-3-1-16,-13 3 2 0,17 0 4 0,-17 0 1 15,15 3-8-15,-15-3 5 0,0 0 2 0,19 0 1 16,-19 0-4-16,15-3 0 0,-15 3 0 0,13 3 0 0,-13-3-2 15,14 0 5-15,-14 0-4 0,13-3 0 0,-13 3 1 16,18 0 2-16,-18 0-2 0,18 3-1 16,-18-3 3-16,18-3-4 0,-8 2 4 0,-10 1-1 0,18-2-4 15,-18 2 4-15,17-1-1 0,-17 1-2 0,18 0 0 16,-18 0 2-16,19 0 1 0,-9 0-6 0,-10 0 4 16,20-3 2-16,-20 3-2 0,18-1 3 0,-9 1-1 15,-9 0-3-15,23-1 1 0,-14 0 0 0,-9 1 4 16,21 0-2-16,-9-4 0 0,0 2 4 0,0 1-3 15,2 1 1-15,-14 0-3 0,25-6 0 0,-10 4 1 16,-6 0-5-16,7 2 1 0,-1-1 4 0,-2-2 1 16,1 2-4-16,-1 1-2 0,2-3 7 0,-1 3-5 0,-14 0 1 15,25-4-4-15,-15 3 5 0,5-2-2 16,-3 1 7-16,-12 2-6 0,20-2-1 0,-8-1 5 16,-3 2-6-16,-9 1-1 0,20-1 4 0,-8 1-3 0,5 0-1 15,-7-2 4-15,-10 2 0 0,26-2 2 0,-10 0 0 16,-3 1-1-16,2 1-5 0,-1-3 0 0,2 2 4 15,-2 1 1-15,-1-2-2 0,2 2 1 0,1 0 0 16,1-4 0-16,-4 3 5 0,5 0-3 0,-3-1 1 16,0 2-1-16,1-3-1 0,1 3-2 0,2 0-1 15,-6-4-2-15,5 3 9 0,-1 0 0 0,-1 1-1 16,-1-3-7-16,0 3 0 0,1-2 3 0,1 0 2 16,-4 0-5-16,4 0 4 0,-2 1-4 0,1 1 1 15,0-2-7-15,-4 2 9 0,-1-1 0 0,5 1-1 16,-4-1 0-16,3 1 0 0,-3-3 3 0,-12 3-1 15,22 0-1-15,-11 0-9 0,-11 0 12 0,22 0-3 16,-14-3 2-16,-8 3-1 0,17 3 3 0,-17-3-3 0,17-3-9 16,-4 6 14-16,-13-3-2 0,20-3-6 0,-20 3 3 15,16-1-2-15,-5 1 5 0,-11 0-2 0,19 0-4 16,-19 0 1-16,21-2 2 0,-11 1 4 0,4 2-8 16,-14-1 3-16,22-1 0 0,-16-2 0 0,-6 3-1 15,21 3 2-15,-21-3-6 0,22-3 7 0,-22 3-2 16,20 0-2-16,-11-1 7 0,-9 1-7 0,16-1 3 15,-16 1-3-15,19-2 2 0,-19 2 1 0,17 0-2 16,-17 0 2-16,16 0 0 0,-16 0 0 16,20 2-1-16,-20-2 3 0,13-2-3 0,-13 2 3 0,16 2 0 15,-16-2-2-15,17-2-5 0,-17 2 1 0,15 0 0 16,-15 0 6-16,16 0 0 0,-16 0-2 0,14-1-1 0,-14 1 2 16,19 0-1-16,-19 0 0 0,13 1-3 15,-13-1 3-15,18 0-2 0,-18 0 5 0,15 0-8 16,-15 0 1-16,18 0 0 0,-18 0 3 0,16 2 8 0,-5-2-9 15,-11 0 0-15,19 1 1 0,-8-1 2 0,1 1-3 16,-12-1-6-16,19-1 10 0,-19 1-4 0,22 0 4 16,-14 1-7-16,-8-1 2 0,19 3 6 0,-7-3-2 15,-12 0-3-15,20 0 2 0,-13 0-2 0,-7 0 3 16,19 0-5-16,-19 0 5 0,20 0 1 0,-11 0-3 16,-9 0-2-16,13 0 3 0,-13 0 0 0,20 1-4 15,-20-1 0-15,13 0 3 0,-13 0 3 0,16-1-5 16,-16 1 6-16,0 0 1 0,15 0-8 0,-15 0 7 15,14 0-5-15,-14 0 3 0,0 0-2 0,13 0 9 0,-13 0 1 16,0 0 5-16,0 0 3 0,11-3-3 16,-11 3 0-16,0 0 1 0,0 0-7 0,0 0-2 15,12-2 6-15,-12 2-1 0,0 0-4 0,0 0 0 0,0 0-1 16,10-2 3-16,-10 2-7 0,0 0-1 0,0 0 0 16,0 0 1-16,13 0 3 0,-13 0-5 0,0 0 3 15,0 0 1-15,0 0 0 0,15-1 0 0,-15 1 4 16,0 0 2-16,0 0 5 0,0 0 3 0,0 0 1 15,0 0 9-15,0 0 1 0,0 0 3 0,0 0 6 16,14 0 0-16,-14 0 3 0,0 0 0 0,0 0 2 16,0 0-5-16,0 0 0 0,0 0-2 0,0 0-3 15,0 0-6-15,0 0 3 0,0 0-7 0,0 0-1 0,0 0-4 16,0 0 0-16,0 0-5 0,0 0-10 16,0 0-15-16,0 0-31 0,0 0-27 0,0 0-32 15,0 0-39-15,0 0-230 0,0 0-399 0,0 0 177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39:26.41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8BBE9B-28E2-48C2-859F-269790A3F2BB}" emma:medium="tactile" emma:mode="ink">
          <msink:context xmlns:msink="http://schemas.microsoft.com/ink/2010/main" type="inkDrawing" rotatedBoundingBox="26618,4505 29949,4236 29959,4354 26628,4623" shapeName="Other">
            <msink:destinationLink direction="with" ref="{3EB8ED6C-8FF3-4A74-ADF7-899BA614656A}"/>
          </msink:context>
        </emma:interpretation>
      </emma:emma>
    </inkml:annotationXML>
    <inkml:trace contextRef="#ctx0" brushRef="#br0">28 192 36 0,'0'0'68'16,"0"0"-6"-16,0 0-6 0,0 0-5 0,0 0-1 0,0 0-5 16,-17 7 2-16,17-7-2 0,0 0 5 0,0 0-5 15,0 0 5-15,0 0-8 0,0 0-1 16,0 0-6-16,0 0 7 0,-6 6-15 0,6-6 6 0,0 0-3 15,0 0 1-15,0 0-8 0,0 0-3 0,0 0-1 16,0 0 4-16,0 0-6 0,0 0 0 0,0 0-5 0,0 0 2 16,0 0-4-16,0 0-5 0,0 0 1 15,0 0 4-15,0 0-3 0,0 0 0 0,0 0 3 16,0 0-4-16,0 0-4 0,0 0 4 0,0 0-10 0,0 0 10 16,0 0-8-16,0 0 9 0,0 0-10 0,0 0 2 15,0 0 0-15,0 0 0 0,0 0 1 0,0 0-5 16,0 0 9-16,0 12 3 0,0-12-1 0,0 0-4 15,0 0 4-15,0 0-1 0,0 0-8 0,0 0 11 16,0 0-5-16,0 0 1 0,0 0-5 0,0 0 9 16,0 0-11-16,0 0 5 0,0 0 5 0,0 0-4 15,0 0-1-15,0 0 2 0,0 0-2 0,0 0-2 16,0 0-5-16,0 0 5 0,0 0 3 0,0 0 7 16,0 0-6-16,0 0-2 0,0 0-2 0,0 0 3 15,0 0-1-15,0 0 1 0,0 0 8 0,0 0-9 0,0 0-2 16,0 0 0-16,0 0-4 0,0 0 7 0,0 0-4 15,0 0-1-15,0 0 2 0,0 0-1 16,0 0 3-16,0 0 1 0,0 0-7 0,0 0 12 0,0 0-7 16,0 0-1-16,0 0-3 0,0 0-1 0,0 0 1 15,0 0-1-15,0 0 4 0,0 0 3 0,0 0-1 16,0 0-3-16,0 0-6 0,0 0 11 0,0 0-1 16,0 0 4-16,0 0 0 0,0 0 5 0,0 0-3 15,0 0 2-15,0 0-1 0,0 0 1 0,0 0-1 0,0 0-4 16,0 0-3-16,0 0 6 0,0 0-4 15,0 0 2-15,0 0-6 0,0 0 7 0,0 0-7 16,0 0 2-16,0 0-1 0,0 0 4 0,0 0-3 0,0 0 0 16,0 0-3-16,0 0-2 0,0 0 3 0,0 0 0 15,0 0 2-15,0 17-4 0,0-17-2 0,0 0 9 16,0 0-6-16,0 0 3 0,0 0-6 0,0 0 8 16,0 0-4-16,0 0-4 0,0 0 0 0,0 0 2 15,0 0 2-15,0 0 3 0,0 0 6 0,0 0-15 16,0 0 8-16,0 0-1 0,0 0-7 0,0 0 8 15,0 0-4-15,0 0 5 0,0 0 3 0,0 0-2 0,0 0-4 16,0 0 4-16,0 0-11 0,8 6-1 0,-8-6 8 16,0 0-2-16,0 0-1 0,0 0 2 15,0 0 1-15,0 0-3 0,0 0 2 0,0 0 5 16,0 0-7-16,0 0 6 0,0 0-2 0,12 1 1 16,-12-1-3-16,0 0-1 0,0 0 0 0,0 0 0 0,0 0-3 15,0 0 5-15,0 0 1 0,0 0 0 0,0 0 2 16,0 0 2-16,19-1-11 0,-19 1 7 0,0 0-1 15,0 0 1-15,0 0-2 0,14-3 3 0,-14 3-3 16,0 0 1-16,0 0-1 0,11 0 4 0,-11 0 3 16,0 0-5-16,11 3 5 0,-11-3-6 0,0 0 2 15,0 0 6-15,13 1-5 0,-13-1 4 0,0 0-4 16,0 0 2-16,17-1-3 0,-17 1 5 0,0 0-1 16,0 0 1-16,13-3 0 0,-13 3 3 0,0 0-1 15,0 0 4-15,15-1-7 0,-15 1 2 0,0 0-4 0,14-2 5 16,-14 2-4-16,0 0-4 0,10-4 5 0,-10 4-3 15,0 0 1-15,0 0-7 0,15 4 4 0,-15-4 6 16,0 0-5-16,16-4 0 0,-16 4-4 0,0 0 6 16,17 0-3-16,-17 0 1 0,13 0-3 0,-13 0 3 15,9 0 0-15,-9 0-2 0,0 0-2 0,16 0 4 16,-16 0-6-16,0 0 8 0,11-2-9 0,-11 2 8 16,0 0-4-16,19 0 0 0,-19 0 0 0,0 0 0 15,14 0 3-15,-14 0-2 0,18-1-1 0,-18 1 1 16,0 0-1-16,16 0 0 0,-16 0-1 0,10 1 5 15,-10-1-4-15,14 2 2 0,-14-2-7 0,9 0 8 0,-9 0-3 16,0 0 1-16,19 4-2 0,-19-4 4 0,14 0-5 16,-5 1-4-16,-9-1 8 0,13 0-4 0,-13 0-2 15,16 1 4-15,-7 3 2 0,-9-4 2 0,17 1-2 16,-17-1-1-16,13 0-2 0,-13 0 2 0,17 0 2 16,-17 0 3-16,12 3-5 0,-12-3 0 0,13 2 1 15,-13-2-5-15,13 1 7 0,-13-1-4 0,12 1 2 16,-12-1-5-16,0 0 0 0,21-1 2 0,-21 1 2 15,12 4 3-15,-12-4-4 0,14 3 4 0,-14-3 4 16,13 1-6-16,-13-1-4 0,15 0 4 0,-15 0-5 16,13 1 3-16,-13-1 1 0,14 0-1 0,-5 2-3 0,-9-2 2 15,0 0-1-15,19 0 5 0,-19 0-8 0,13 0 5 16,-13 0 1-16,0 0 0 0,17-2-1 0,-17 2 3 16,13 0-3-16,-13 0 3 0,9-2-9 0,-9 2 9 15,11-3-3-15,-11 3 3 0,0 0-6 0,19 0 11 16,-19 0 4-16,12-3 2 0,-12 3-2 0,0 0-5 15,13-2 2-15,-13 2 5 0,14 0-5 0,-14 0-4 16,13-5 1-16,-13 5-1 0,12-1-3 0,-12 1 0 16,14-3 3-16,-14 3 0 0,13 0-4 0,-13 0 4 0,15-1 2 15,-15 1-3-15,13 0 2 0,-13 0-5 0,17-1 1 16,-17 1 1-16,16 0 0 0,-16 0-3 0,14 0 2 16,-14 0-1-16,12-1 1 0,-12 1-3 15,16 1 2-15,-16-1 2 0,13-1-2 0,-13 1-1 0,14-4 1 16,-14 4-2-16,15 0-1 0,-15 0 4 0,16-2-1 15,-16 2-4-15,14-1 3 0,-14 1 1 0,13-3-1 16,-13 3 3-16,15-1-3 0,-15 1 3 0,13-4-5 16,-13 4 5-16,17-2-5 0,-17 2 2 0,16 0-2 15,-16 0 2-15,14-3 6 0,-14 3-7 0,14 0 1 16,-14 0 1-16,17 0-1 0,-17 0 2 0,16 0-5 16,-16 0 2-16,17-1 0 0,-7 1 1 0,-10 0-3 15,16-4 5-15,-16 4 0 0,15 0 1 0,-15 0-5 16,20-3 1-16,-20 3-2 0,19-1 0 0,-19 1 2 15,20 1 1-15,-20-1 0 0,13-2 2 0,-13 2-4 16,19 0 4-16,-8-2-2 0,-11 2-2 0,16 0-1 0,-16 0 3 16,15-3-3-16,-15 3 13 0,17 0-9 0,-17 0-3 15,13 0-2-15,-3-4 6 0,-10 4 1 0,18 0-6 16,-18 0 0-16,14-1 5 0,-14 1 0 0,13-2-3 16,-13 2 5-16,0 0-6 0,20-3 1 0,-20 3 4 15,10-3-5-15,-10 3 3 0,12-1-2 0,-12 1-1 16,0 0 2-16,16 0 1 0,-16 0 2 0,14-2-3 15,-14 2-2-15,9-2 5 0,-9 2-1 0,0 0-5 0,13 0 3 16,-13 0-2-16,0 0 4 0,19-3 1 0,-19 3 0 16,20-3-6-16,-20 3 4 0,16-2-5 15,-5 0 1-15,-11 2 3 0,15 2 2 0,-15-2-1 0,16-2-1 16,-16 2 0-16,16 0 3 0,-16 0-2 0,17 0-1 16,-7-1-1-16,-10 1 1 0,18-2 3 15,-18 2-6-15,14-5 10 0,-14 5-8 0,13-3-3 0,-13 3 5 16,13-3 3-16,-13 3 0 0,15 3 3 0,-15-3 1 15,14-3-3-15,-4 1 2 0,-10 2 0 16,0 0-2-16,15-2 1 0,-15 2 0 0,11-2-1 0,-11 2 0 16,13-1 0-16,-13 1-6 0,0 0 1 0,16 0-1 15,-16 0 2-15,12-4 2 0,-12 4-3 0,14 0 4 16,-14 0 0-16,13-4-2 0,-13 4-2 0,15-2 3 16,-15 2 1-16,14-1-7 0,-14 1 3 0,10-3-1 15,-10 3 3-15,15-3 0 0,-15 3 2 0,0 0 3 0,18-1-7 16,-18 1 2-16,9-3-4 0,-9 3 1 0,13-1 0 15,-13 1 2-15,15-2-1 0,-15 2 0 0,10-2 1 16,-10 2-6-16,17-3 7 0,-8 1-2 0,-9 2 2 16,13 0-7-16,-13 0 7 0,20 0-4 0,-20 0 0 15,19-3 2-15,-19 3 2 0,16 0-5 0,-5-1 4 16,-11 1 1-16,19 0 0 0,-5-4 0 0,-14 4-3 16,18 0-2-16,-8-2 3 0,-10 2 1 0,19 0-6 15,-19 0 3-15,20-1 5 0,-20 1-1 0,19 1 2 0,-8-2 0 16,-11 1-3-16,18-3-3 0,-18 3 2 0,13 0 2 15,-13 0-1-15,13-4-5 0,-13 4 3 16,14-1-1-16,-14 1 1 0,15-3 1 0,-15 3 2 0,13 0-3 16,-13 0 3-16,14-4-4 0,-14 4 3 0,12 0-1 15,-12 0 3-15,14-3-5 0,-14 3 7 0,12-1-6 16,-12 1 2-16,12-2 0 0,-12 2 6 0,0 0-9 16,18 0 1-16,-18 0 3 0,0 0-1 0,18-3-1 15,-18 3 3-15,11-4-6 0,-11 4 3 0,16 0 2 16,-16 0-1-16,16 0-1 0,-16 0-1 0,17-3-4 15,-8 0 3-15,-9 3 2 0,16-5-1 0,-5 3 1 16,-11 2 0-16,14 0-4 0,-14 0 6 0,18-1-2 0,-18 1 2 16,15 0-6-16,-6-4 4 0,-9 4 1 15,20-3-2-15,-10 3 3 0,-10 0-3 0,16-4-1 0,-5 4 2 16,-11 0 3-16,19-4 2 0,-8 4-7 0,-11 0-1 16,19-3 3-16,-19 3 3 0,19 0-6 0,-7-3 0 15,-12 3 6-15,20 2-1 0,-7-4-1 0,-13 2 1 16,20 0-1-16,-8-2-4 0,1 2 1 0,-13 0 4 15,24 0-5-15,-15 0 0 0,-9 0-2 0,22-5 4 16,-22 5 1-16,20 4 0 0,-7-8 1 0,-13 4 3 16,19 0-1-16,-7 0-2 0,-12 0-1 0,18 0 3 15,-6 0-3-15,-12 0-2 0,19-2 3 0,-19 2-4 16,17-4 4-16,-17 4-1 0,13 0 2 0,-13 0-1 16,20-1 0-16,-20 1 0 0,16 1-1 0,-7-1-1 15,-9 0 0-15,16-1 1 0,-16 1-1 0,14-3-4 0,-14 3 4 16,19-1 1-16,-19 1-2 0,15-2 5 15,-15 2-4-15,18-1 0 0,-18 1 0 0,15-3-1 16,-15 3 4-16,13 0-1 0,-13 0 3 0,17-1-4 0,-17 1 1 16,16 0-3-16,-16 0 4 0,14-2 5 0,-14 2 4 15,15-1-4-15,-15 1 2 0,13 0-6 0,-13 0 6 16,12-3-11-16,-12 3 14 0,15 0-4 0,-15 0 4 16,16-1-1-16,-16 1-5 0,15 0 2 0,-15 0-4 15,14-6 0-15,-14 6 0 0,14 0 6 0,-14 0 1 0,14-2 3 16,-14 2 3-16,10-2 5 0,-10 2 3 15,0 0 1-15,0 0-3 0,17 0 7 0,-17 0-1 16,0 0 3-16,0 0 3 0,0 0-10 0,13-2 5 0,-13 2 4 16,0 0-3-16,0 0-3 0,0 0-5 0,0 0 1 15,0 0-1-15,0 0-8 0,0 0 3 0,0 0-2 16,0 0-4-16,0 0 0 0,14-1-6 0,-14 1 3 16,0 0 3-16,0 0-5 0,0 0 4 0,0 0-5 15,0 0 1-15,0 0-3 0,0 0 2 0,0 0 2 16,0 0-1-16,0 0-1 0,0 0 2 0,0 0 0 15,0 0 0-15,0 0-3 0,0 0 0 0,0 0 0 16,0 0 0-16,0 0-1 0,0 0-2 0,0 0-1 16,0 0 2-16,0 0-2 0,0 0-8 0,0 0-8 15,0 0-25-15,0 0-23 0,0 0-27 0,0 0-22 16,0 0-37-16,0 0-224 0,0 0-404 0,0 0 180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39:12.7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B5E6A6-A502-4625-BBF3-22B18C1CF566}" emma:medium="tactile" emma:mode="ink">
          <msink:context xmlns:msink="http://schemas.microsoft.com/ink/2010/main" type="writingRegion" rotatedBoundingBox="26426,3404 26639,4551 26476,4581 26263,3435"/>
        </emma:interpretation>
      </emma:emma>
    </inkml:annotationXML>
    <inkml:traceGroup>
      <inkml:annotationXML>
        <emma:emma xmlns:emma="http://www.w3.org/2003/04/emma" version="1.0">
          <emma:interpretation id="{5C180FBF-D116-4F87-8D20-8BFE89DC8722}" emma:medium="tactile" emma:mode="ink">
            <msink:context xmlns:msink="http://schemas.microsoft.com/ink/2010/main" type="paragraph" rotatedBoundingBox="26426,3404 26639,4551 26476,4581 26263,3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03EBA6-5C91-4A12-937B-959323E14D91}" emma:medium="tactile" emma:mode="ink">
              <msink:context xmlns:msink="http://schemas.microsoft.com/ink/2010/main" type="line" rotatedBoundingBox="26426,3404 26639,4551 26476,4581 26263,3435"/>
            </emma:interpretation>
          </emma:emma>
        </inkml:annotationXML>
        <inkml:traceGroup>
          <inkml:annotationXML>
            <emma:emma xmlns:emma="http://www.w3.org/2003/04/emma" version="1.0">
              <emma:interpretation id="{BB509EBC-A419-42D6-A24F-13E92B67DC6A}" emma:medium="tactile" emma:mode="ink">
                <msink:context xmlns:msink="http://schemas.microsoft.com/ink/2010/main" type="inkWord" rotatedBoundingBox="26392,3410 26471,3836 26342,3860 26263,3435"/>
              </emma:interpretation>
            </emma:emma>
          </inkml:annotationXML>
          <inkml:trace contextRef="#ctx0" brushRef="#br0">47 54 115 0,'0'0'110'15,"0"0"-2"-15,-9-6-21 0,9 6-2 0,0 0-6 0,0 0 1 16,0 0-4-16,0 0-8 0,0 0 1 15,0 0-14-15,0 0 6 0,0 0-4 0,0 0-2 0,0 0-1 16,0 0 6-16,0 0-9 0,0 0-1 0,-6-7-5 16,6 7-3-16,0 0 4 0,0 0-4 0,0 0 0 15,0 0-4-15,-8-7-5 0,8 7-1 0,0 0 3 16,0 0 1-16,-3-11-2 0,3 11-7 0,0 0 5 16,0 0-3-16,0 0 0 0,-6-11 1 0,6 11 0 15,0 0-1-15,0 0-1 0,-9-6-1 0,9 6 2 16,0 0 1-16,0 0 0 0,0 0-3 0,0 0 4 15,0 0 1-15,-7-7-4 0,7 7 8 0,0 0 1 16,0 0 5-16,0 0-2 0,0 0 1 0,0 0-1 16,0 0 0-16,0 0 1 0,0 0-6 0,0 0 0 15,0 0-1-15,0 0-2 0,0 0-2 0,0 0 1 16,0 0-2-16,0 0-1 0,0 0-2 0,0 0-1 0,0 0-5 16,0 0-1-16,0 0-2 0,0 0-3 0,0 0-5 15,0 0 2-15,0 0 0 0,0 0-2 16,0 0-6-16,0 0 5 0,0 0-2 0,0 0 2 0,0 0-2 15,0 0 0-15,0 0-4 0,0 0 1 0,0 0-2 16,0 0 4-16,27 0-4 0,-27 0 2 0,0 0-1 16,0 0 1-16,15 6-2 0,-15-6 3 0,0 0-4 15,13 5 1-15,-13-5-1 0,0 0-3 0,9 2 2 16,-9-2-1-16,0 0 1 0,10 4 1 0,-10-4-2 0,0 0 1 16,0 0-1-16,0 0 2 0,6 7-1 15,-6-7 0-15,0 0 0 0,0 0 0 0,5 7 0 16,-5-7 1-16,0 0-2 0,0 0 4 0,9 7-3 0,-9-7 3 15,0 0-1-15,6 10-4 0,-6-10 2 0,4 5 2 16,-4-5-1-16,0 0 0 0,0 0 3 16,9 7-3-16,-9-7 0 0,0 0 2 0,0 0-2 0,6 6 0 15,-6-6 0-15,0 0 0 0,11 5 1 0,-11-5-3 16,0 0 1-16,0 0 4 0,6 7-3 0,-6-7 0 16,0 0 0-16,0 0 1 0,0 0 0 0,0 10-2 15,0-10 0-15,0 0 2 0,6 6-1 0,-6-6 0 16,0 0 2-16,4 10 1 0,-4-10-4 0,0 0 1 15,0 0 3-15,0 16-3 0,0-16 2 0,0 0-4 16,3 10 2-16,-3-10 2 0,0 0 0 0,0 0 2 16,0 10-1-16,0-10-1 0,0 0-1 0,6 6-1 15,-6-6 0-15,0 0 5 0,0 0-4 0,3 10 1 16,-3-10-3-16,0 0 2 0,0 0-2 0,0 0 4 16,0 0-3-16,0 11-4 0,0-11 4 0,0 0 1 15,0 0-2-15,0 0 2 0,7 8-2 0,-7-8-1 0,0 0 4 16,0 0-4-16,0 0 4 0,0 13-2 0,0-13 0 15,0 0 3-15,0 0-1 0,0 0 0 0,3 9 0 16,-3-9-1-16,0 0 0 0,0 0 4 0,0 0-3 16,3 11 1-16,-3-11-3 0,0 0 1 0,0 0 0 15,0 0 2-15,3 9 2 0,-3-9-2 0,0 0-1 16,0 0 4-16,0 0-1 0,0 0 1 0,0 12-3 16,0-12 3-16,0 0-3 0,0 0 2 0,3 11-2 15,-3-11 2-15,0 0 2 0,0 0 0 0,0 0-6 0,0 16 5 16,0-16-1-16,0 0 0 0,0 0 0 15,-3 13-1-15,3-13-1 0,0 0 1 0,3 9 1 16,-3-9 3-16,0 0-3 0,-3 15 2 0,3-15 3 0,0 0-4 16,0 10 5-16,0-10 2 0,0 0 2 0,0 14-3 15,0-14 3-15,0 0-3 0,0 11 0 0,0-11 3 16,0 0 0-16,-3 14 2 0,3-14-4 0,0 0 0 16,-3 13 3-16,3-13 3 0,0 0-4 0,0 0 0 15,-3 12 2-15,3-12-1 0,0 0 1 0,0 10 2 16,0-10 0-16,0 0 0 0,0 0 2 0,-7 7 0 15,7-7-1-15,0 0-5 0,0 0 4 0,0 0-2 16,0 0-2-16,-3 11 1 0,3-11 1 0,0 0 4 16,0 0-6-16,0 0-1 0,0 0-2 0,-3 10-1 15,3-10 2-15,0 0-7 0,0 0 3 0,0 0-1 16,0 0 1-16,0 0 0 0,0 0-3 0,0 0 0 16,0 0-3-16,-6 8 3 0,6-8-5 0,0 0-3 0,0 0 4 15,0 0 5-15,0 0-2 0,0 0-4 16,0 0-14-16,0 0-16 0,0 0-18 0,0 0-17 15,0 0-27-15,0 0-39 0,0 0-36 0,0 0-42 0,-13 0-32 16,13 0-237-16,-17 0-517 0,17 0 229 0</inkml:trace>
        </inkml:traceGroup>
        <inkml:traceGroup>
          <inkml:annotationXML>
            <emma:emma xmlns:emma="http://www.w3.org/2003/04/emma" version="1.0">
              <emma:interpretation id="{6BEA4F03-A315-455F-8A62-18301E2F89B2}" emma:medium="tactile" emma:mode="ink">
                <msink:context xmlns:msink="http://schemas.microsoft.com/ink/2010/main" type="inkWord" rotatedBoundingBox="26614,4418 26639,4551 26488,4579 26463,4446"/>
              </emma:interpretation>
            </emma:emma>
          </inkml:annotationXML>
          <inkml:trace contextRef="#ctx0" brushRef="#br0" timeOffset="5439.92">278 996 23 0,'0'0'81'0,"0"0"0"16,0 0-7-16,0 0-4 0,0 0-5 0,0 0 0 16,0 0 5-16,0 0-7 0,0 0 0 0,0 0-5 15,0 0 4-15,0 0-4 0,0 0 0 0,0 0-1 16,0 0 0-16,0 0-12 0,0 0-1 0,0 0-4 0,0 0 1 16,0 0-6-16,0 0-2 0,0 0-7 0,0 0 0 15,0 0 1-15,0 0-9 0,0 0-5 0,0 0 5 16,0 0-1-16,0 0-5 0,0 0 1 0,0 0-1 15,0 0-1-15,0 0 5 0,0 0-3 0,0 0 5 16,0 0 4-16,0 0-1 0,0 0 10 0,0 0 3 16,0 0 0-16,0 0 5 0,0 0-6 0,0 0 2 15,0 0 4-15,0 0-5 0,0 0 0 0,0 0-1 0,0 0-5 16,0 0 0-16,0 0-1 0,0 0-2 16,0 0-6-16,0 0 0 0,0 0-1 0,0 0-2 15,0 0-5-15,0 0 0 0,0 0-5 0,0 0 4 0,0 0-2 16,0 0 0-16,9 15-4 0,-9-15-3 0,0 0 5 15,0 0 0-15,0 0-2 0,-3 15-2 0,3-15 3 16,0 0-2-16,0 0 0 0,0 0 2 0,0 0-3 16,0 17-1-16,0-17-1 0,0 0 6 0,0 0-5 15,0 13 6-15,0-13-1 0,0 0 1 0,0 0-3 16,0 0 0-16,0 0 2 0,0 8 0 0,0-8-1 16,0 0-4-16,0 0 2 0,0 0 3 0,0 0-1 15,0 0 0-15,0 0-1 0,3 10-2 0,-3-10 6 16,0 0-1-16,0 0 2 0,0 0 3 0,0 0-3 15,0 0 0-15,0 0-1 0,0 0-1 0,0 0 1 16,0 0 0-16,0 0-1 0,27-13 1 0,-27 13 0 0,0 0-2 16,6-5 5-16,-6 5 4 0,0 0 2 15,6-10 4-15,-6 10-1 0,0 0 2 0,0 0 2 16,0 0 0-16,0 0-4 0,0-11 2 0,0 11-2 0,0 0-5 16,0 0-3-16,0 0 1 0,0 0-2 0,0 0-2 15,0 0 3-15,0 0-3 0,-17-9-4 0,17 9 2 16,0 0 1-16,0 0 1 0,0 0-3 0,-19 2-1 15,19-2 3-15,0 0-1 0,0 0 0 0,0 0-1 16,-20 4 0-16,20-4-2 0,-9 5-2 0,9-5 7 16,-9 8 1-16,9-8-2 0,-7 5 1 0,7-5-3 0,-6 8-3 15,6-8-1-15,-3 11 1 0,3-11 1 16,0 0 1-16,-4 11-3 0,4-11 1 0,-3 11-1 16,3-11 2-16,0 0-1 0,0 14 0 0,0-14 0 15,0 0-1-15,3 14-2 0,-3-14 0 0,0 0 3 16,4 7-1-16,-4-7 2 0,0 0-3 0,6 7 2 0,-6-7 1 15,0 0 1-15,16 3 0 0,-16-3-1 0,0 0 2 16,14-2-4-16,-14 2 3 0,15-4-1 0,-15 4 0 16,13-4-2-16,-4 0 4 0,-9 4-1 0,14-7 1 15,-10 2-4-15,-4 5 4 0,12-8 0 0,-12 8 4 16,7-8 2-16,-7 8 0 0,6-10-1 0,-6 10 1 16,6-10 3-16,-6 10 6 0,0 0 1 0,3-11 3 15,-3 11-2-15,0 0-4 0,0-13-4 0,0 13 1 16,0 0-2-16,0 0 0 0,0 0-3 0,-16-12 0 0,16 12-1 15,-6-6-4-15,6 6 2 0,0 0-2 16,-16-4-3-16,16 4 1 0,0 0 1 0,-20 2-1 16,20-2-1-16,0 0 1 0,-16 2 1 0,16-2-6 15,-15 7 2-15,10-1 4 0,5-6-5 0,-13 8 5 0,13-8-4 16,-6 8-4-16,6-8 2 0,-9 9 4 0,9-9-4 16,-7 9 1-16,7-9-1 0,-6 10 3 0,6-10-4 31,-3 11 3-31,3-11-1 0,-3 9 0 0,3-9 0 0,0 0 2 0,0 13-2 0,0-13 1 0,0 0 2 15,0 0 2-15,0 0-4 0,0 0 2 0,6 11 2 16,-6-11-1-16,0 0-4 0,13 3 3 0,-13-3 0 16,12 0 3-16,-12 0-5 0,16-2 5 0,-16 2-7 15,14-1 4-15,-4-2-1 0,-1-4 2 0,-9 7 1 0,20-7 0 16,-14 3-2-16,-6 4 0 0,10-7-1 16,-4 2 3-16,-6 5 0 0,10-11 9 0,-10 11 3 15,6-9 7-15,-6 9 0 0,6-6-1 0,-6 6-5 0,2-11-1 16,-2 11 1-16,0 0 0 0,0 0-4 0,-8-17-3 15,8 17 0-15,-9-7 2 0,9 7-8 0,0 0-2 16,-16-4 1-16,16 4 1 0,0 0-3 16,-19 2 1-16,19-2 1 0,-14 6-5 0,14-6-2 0,-13 6-7 15,13-6-16-15,-12 7-11 0,4-3-14 0,8-4-12 16,-13 12-23-16,10-5-26 0,-3 1-30 0,-3-3-26 16,9-5-44-16,-10 13-227 0,4-8-474 0,6-5 210 15</inkml:trace>
          <inkml:trace contextRef="#ctx0" brushRef="#br0" timeOffset="4200.59">278 996 5 0,'0'0'96'0,"0"0"-10"15,0 0-8-15,0 0-2 0,0 0-6 0,0 0-7 16,0 0 3-16,0 0-12 0,0 0-9 0,0 0-3 16,0 0-3-16,0 0-5 0,0 0-3 0,0 0-6 15,0 0 0-15,0 0 0 0,0 0-7 0,0 0 0 16,0 0-10-16,0 0 0 0,0 0-13 0,0 0-8 16,0 0-8-16,0 0-6 0,0 0-11 0,0 0-18 15,0 0-70-15,0 0-136 0,0 0 61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39:27.60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FF8A10-0F53-479E-981D-39B251CCF028}" emma:medium="tactile" emma:mode="ink">
          <msink:context xmlns:msink="http://schemas.microsoft.com/ink/2010/main" type="writingRegion" rotatedBoundingBox="24068,2664 24259,2664 24259,3184 24068,3184"/>
        </emma:interpretation>
      </emma:emma>
    </inkml:annotationXML>
    <inkml:traceGroup>
      <inkml:annotationXML>
        <emma:emma xmlns:emma="http://www.w3.org/2003/04/emma" version="1.0">
          <emma:interpretation id="{62974703-B2D2-44B8-9672-954416D881D7}" emma:medium="tactile" emma:mode="ink">
            <msink:context xmlns:msink="http://schemas.microsoft.com/ink/2010/main" type="paragraph" rotatedBoundingBox="24068,2664 24259,2664 24259,3184 24068,3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962BFB-F095-4ADC-BCF3-EA6C074175B7}" emma:medium="tactile" emma:mode="ink">
              <msink:context xmlns:msink="http://schemas.microsoft.com/ink/2010/main" type="line" rotatedBoundingBox="24068,2664 24259,2664 24259,3184 24068,3184"/>
            </emma:interpretation>
          </emma:emma>
        </inkml:annotationXML>
        <inkml:traceGroup>
          <inkml:annotationXML>
            <emma:emma xmlns:emma="http://www.w3.org/2003/04/emma" version="1.0">
              <emma:interpretation id="{57CCD996-3347-4579-90E7-11BD3FF70C0E}" emma:medium="tactile" emma:mode="ink">
                <msink:context xmlns:msink="http://schemas.microsoft.com/ink/2010/main" type="inkWord" rotatedBoundingBox="24068,2664 24259,2664 24259,3184 24068,3184"/>
              </emma:interpretation>
            </emma:emma>
          </inkml:annotationXML>
          <inkml:trace contextRef="#ctx0" brushRef="#br0">0 102 82 0,'0'0'186'0,"4"-11"-7"0,-4 11-7 0,3-10-9 16,-3 10-4-16,0 0-8 0,5-11-7 0,-5 11-14 15,3-7 1-15,-3 7-9 0,3-11-7 0,-3 11-1 16,1-12-6-16,-1 12-6 0,3-11-6 0,-3 11-7 16,6-8-4-16,-6 8-4 0,0 0-6 0,3-11 0 15,-3 11-6-15,0 0-4 0,0 0-7 0,3-10-3 16,-3 10-5-16,0 0-6 0,0 0-3 0,0 0-8 15,0 0-3-15,0 0-4 0,0 0-6 0,0 0-4 16,0 0 1-16,0 0-4 0,0 0-1 0,0 0-2 16,0 0 3-16,0 0-5 0,0 0-1 0,0 0 1 15,0 0 0-15,-8 40 1 0,8-31-2 16,0-9 0-16,-4 18-2 0,4-4 1 0,0-14 5 0,-2 17-6 0,4-6 0 16,-2-11 2-16,-2 19 0 0,2-19 0 0,0 16 1 15,2-7-2-15,2-2 1 0,-4-7-1 16,2 18 2-16,1-12-2 0,-3-6-2 0,3 11-2 0,-3-11 3 15,4 11 2-15,-4-11 1 0,3 9-4 0,-3-9 0 16,6 11 1-16,-6-11 4 0,6 6-2 0,-6-6 1 16,8 5-3-16,-8-5 4 0,0 0-4 0,7 9 4 15,-7-9-3-15,9 2 1 0,-9-2-3 0,0 0 2 16,8 7-2-16,-8-7 5 0,0 0-4 0,0 0-2 16,0 0 1-16,0 0-4 0,20-11-7 0,-20 11-12 15,9-3-14-15,-9 3-15 0,14-7-17 0,-5 3-24 16,-9 4-16-16,10-14-25 0,1 4-30 0,-4-1-23 15,4 0-57-15,-7 1-151 0,1-4-421 0,1 4 187 0</inkml:trace>
          <inkml:trace contextRef="#ctx0" brushRef="#br0" timeOffset="333.02">82-191 15 0,'0'0'289'16,"-5"-11"-11"-16,5 11-13 0,-4-9-6 0,4 9-20 15,-5-12-15-15,5 12-17 0,-1-11-10 0,1 11-14 16,0 0-17-16,0-17-7 0,0 17-18 0,0 0-4 15,0 0-16-15,0-14-13 0,0 14-8 0,0 0-12 0,0 0-8 16,0 0-11-16,0 0-5 0,0 0-10 16,0 0-3-16,0 0-12 0,0 0-16 0,0 0-12 0,0 0-8 15,0 0-16-15,0 0-14 0,0 0-18 0,0 0-14 16,0 0-20-16,0 0-33 0,0 0-34 0,-12 31-31 16,12-31-43-16,-8 16-229 0,7-8-487 0,-5 2 216 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38:51.6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356032-AB4C-4359-9B02-BB0283DD272D}" emma:medium="tactile" emma:mode="ink">
          <msink:context xmlns:msink="http://schemas.microsoft.com/ink/2010/main" type="writingRegion" rotatedBoundingBox="22838,3735 22907,3573 23028,3625 22959,3787"/>
        </emma:interpretation>
      </emma:emma>
    </inkml:annotationXML>
    <inkml:traceGroup>
      <inkml:annotationXML>
        <emma:emma xmlns:emma="http://www.w3.org/2003/04/emma" version="1.0">
          <emma:interpretation id="{6FCA569D-05BD-4A85-8D5A-586538CC6697}" emma:medium="tactile" emma:mode="ink">
            <msink:context xmlns:msink="http://schemas.microsoft.com/ink/2010/main" type="paragraph" rotatedBoundingBox="22838,3735 22907,3573 23028,3625 22959,3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963A34-CE5F-4FE8-A114-8CC33652D44D}" emma:medium="tactile" emma:mode="ink">
              <msink:context xmlns:msink="http://schemas.microsoft.com/ink/2010/main" type="line" rotatedBoundingBox="22838,3735 22907,3573 23028,3625 22959,3787"/>
            </emma:interpretation>
          </emma:emma>
        </inkml:annotationXML>
        <inkml:traceGroup>
          <inkml:annotationXML>
            <emma:emma xmlns:emma="http://www.w3.org/2003/04/emma" version="1.0">
              <emma:interpretation id="{3A42053F-CEA2-4E56-A72D-164713A614A4}" emma:medium="tactile" emma:mode="ink">
                <msink:context xmlns:msink="http://schemas.microsoft.com/ink/2010/main" type="inkWord" rotatedBoundingBox="22838,3735 22907,3573 23028,3625 22959,3787"/>
              </emma:interpretation>
            </emma:emma>
          </inkml:annotationXML>
          <inkml:trace contextRef="#ctx0" brushRef="#br0">32-26 67 0,'0'0'123'0,"0"0"-14"0,0 0-5 0,0 0-9 16,0 0-11-16,0 0-4 0,0 0-8 0,0 0-2 15,0 0-8-15,0 0 1 0,0 0 1 0,0 0-1 0,0 0-5 16,0 0-3-16,0 0 1 0,0 0 0 0,0 0-6 16,0 0 1-16,0 0-1 0,0 0-6 0,0 0 8 15,0 0-4-15,0 0-7 0,0 0 4 0,0 0-6 16,0 0-1-16,0 0-3 0,0 0-4 0,-14-15 3 15,14 15-1-15,0 0 4 0,0 0-3 0,0 0-4 16,0 0 3-16,0 0-4 0,0 0 4 0,0 0 0 16,0 0 0-16,0 0-2 0,0 0-2 0,0 0 0 15,0 0 0-15,0 0-3 0,0 0 2 0,0 0-4 16,0 0-1-16,0 0-1 0,0 0-4 0,0 0 0 16,0 0 0-16,0 0-1 0,-24 18 0 0,24-18-3 15,0 0-3-15,-2 12-2 0,2-12 3 0,0 0 1 0,0 0-4 16,0 12-1-16,0-12 0 0,0 0 0 15,0 0-2-15,0 0 0 0,7 13-3 0,-7-13 5 0,0 0-4 16,7 5 4-16,-7-5-4 0,0 0 2 0,0 0 1 16,12 3-2-16,-12-3 0 0,0 0 2 0,0 0-1 15,0 0 1-15,0 0-5 0,18-10 2 0,-18 10-1 16,6-8 3-16,-6 8-4 0,6-8-1 0,-6 8 2 16,6-11 3-16,-6 11-2 0,8-11-3 0,-8 11 2 15,4-11 2-15,-4 11 4 0,3-9 5 0,-3 9 3 16,3-11 7-16,-3 11 0 0,0 0 3 0,2-15 2 15,-2 15-3-15,0 0 5 0,0 0-4 0,-6-12-4 16,6 12 2-16,0 0-3 0,0 0 0 0,0 0-4 16,0 0 0-16,-15-3-6 0,15 3 0 0,0 0 1 15,0 0 0-15,-18 11 0 0,18-11-1 0,-6 8-3 16,6-8 3-16,-9 11-5 0,4-4 5 0,5-7-4 16,-7 13 1-16,1-6 1 0,6-7-5 0,-6 13 2 0,4-4 1 15,2-9-3-15,-1 12 2 0,1-12-6 0,-1 14 6 16,1-14-4-16,0 0 3 0,1 14-2 15,-1-14-3-15,1 10 4 0,-1-10-2 0,0 0-2 0,5 11-3 16,-5-11 5-16,3 7 0 0,-3-7-2 0,0 0 2 16,10 3 2-16,-10-3 1 0,0 0-3 0,11 4 1 15,-11-4 1-15,0 0-3 0,0 0 1 0,22-9 3 16,-22 9-5-16,14-8-1 0,-8 5 3 0,-2-5-1 16,-4 8-6-16,9-9 4 0,-9 9-1 0,4-11 6 15,1 4-5-15,-5 7 2 0,6-11-1 0,-6 11 2 16,0 0 0-16,1-14 2 0,-1 14 0 0,2-10 4 15,-2 10-1-15,0 0 1 0,0-11 2 0,0 11 4 16,0 0-8-16,0 0 3 0,-5-14-5 0,5 14 11 0,0 0-6 16,-10-9-2-16,10 9 2 0,0 0-3 15,-9-1-1-15,9 1 6 0,0 0-3 0,0 0 0 16,-21 8-3-16,21-8 4 0,-15 5-1 0,15-5-2 16,-10 8 0-16,5-2 1 0,-1 1-5 0,6-7 2 15,-9 11-2-15,5-4 5 0,4-7-5 0,-6 13 2 16,4-4-3-16,2-9 1 0,-1 14-3 0,1-14 1 15,-1 12 2-15,1-12-6 0,2 12 4 0,-2-12 5 0,5 9-6 16,-5-9 1-16,3 11 1 0,-3-11 3 0,7 7 1 16,-7-7 0-16,11 6-4 15,-11-6 4-15,9 1-3 0,-9-1 0 0,0 0 2 0,19-1-5 0,-19 1 4 16,14-6-1-16,-4 3 2 0,-10 3 1 0,10-9-4 16,-4 2-4-16,2 3 7 0,-8 4-1 0,10-11 0 15,-5 3-2-15,-2 0-1 0,-3 8 5 0,4-13 3 16,-4 13-3-16,0-14 2 0,0 14 8 0,-3-12-4 15,3 12 1-15,-3-12-1 0,3 12-2 0,-7-11-2 16,7 11 1-16,-9-10 0 0,9 10-5 0,-8-5 2 16,8 5-7-16,-7-8 7 0,7 8-4 0,0 0-3 15,0 0-7-15,0 0-15 0,-16 2-12 0,16-2-11 16,-11 9-17-16,11-9-23 0,-6 11-26 0,0-5-36 0,6-6-36 16,-6 15-50-16,3-5-237 0,3-10-509 0,-6 12 226 15</inkml:trace>
          <inkml:trace contextRef="#ctx0" brushRef="#br0" timeOffset="-1201.89">0 0 42 0,'0'0'73'0,"0"0"-19"0,0 0 1 0,0 0-6 16,0 0-8-16,0 0-4 0,0 0-13 0,0 0 11 15,0 0-10-15,0 0 1 0,0 0-6 0,0 0 0 16,0 0-2-16,0 0-8 0,0 0-9 0,0 0-13 15,0 0-11-15,0 0-14 0,0 0-40 0,0 0-82 16,0 0 36-16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5:51:47.55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01FB92-826B-4183-A724-613FDD609441}" emma:medium="tactile" emma:mode="ink">
          <msink:context xmlns:msink="http://schemas.microsoft.com/ink/2010/main" type="inkDrawing" rotatedBoundingBox="21993,12215 23742,12484 23559,13670 21811,13400" hotPoints="23553,12990 22806,13737 22060,12990 22806,12244" semanticType="enclosure" shapeName="Circle">
            <msink:sourceLink direction="with" ref="{7E7CD40E-1720-44BA-9252-687098DEF63E}"/>
            <msink:destinationLink direction="with" ref="{F0A8449A-A3F6-40BB-905B-DA76F53F587E}"/>
          </msink:context>
        </emma:interpretation>
      </emma:emma>
    </inkml:annotationXML>
    <inkml:trace contextRef="#ctx0" brushRef="#br0">17939 11595 124 0,'0'0'132'0,"0"0"-7"0,0 0-11 15,0 0-10-15,0 0-8 0,0 0-4 0,0 0-7 16,-5-15-8-16,5 15-3 0,0 0-9 0,0 0-2 15,0 0 0-15,-9-7-7 0,9 7-1 0,0 0-6 16,0 0-7-16,-10-8 2 0,10 8-2 0,0 0 1 16,0 0-5-16,-12-2 2 0,12 2-4 0,0 0 0 15,0 0 0-15,-16 0 1 0,16 0-1 0,0 0 2 0,0 0-4 16,-20 1-3-16,20-1 1 0,-15 5-5 0,15-5-2 16,-16 0 2-16,7 2-2 0,-6 0-5 0,5 4 3 15,-2-3-3-15,-2 2 2 0,5-2-4 0,-4 4-2 16,0 1-2-16,1 0 0 0,4-1 0 0,-2-1-3 15,1 5-3-15,1-4-1 0,2 1-1 0,0 3-7 16,0 0 10-16,3-2 1 0,-3 1-1 0,6-10-3 16,-5 20 3-16,0-8-3 0,4-1 0 0,1-11-1 15,-2 20 1-15,2-10-4 0,0-10-1 0,0 19 1 16,0-12 0-16,2 4-2 0,-2-11 4 0,-2 20 2 16,2-9-5-16,-1-2 1 0,1-9 1 0,0 20-2 15,0-8-4-15,0-12 5 0,0 22 2 0,0-12-4 0,1-1 1 16,-1-9 2-16,0 19-1 0,2-7 0 0,-2-12 0 15,1 19 0-15,2-11-2 0,-1 2 2 0,-2-10 0 16,5 15-1-16,-3-5 4 0,2-4-3 0,-1 5-2 16,2-4 1-16,-5-7-1 0,7 17-2 0,-5-12 3 15,-2-5 0-15,7 17 3 0,-2-10-3 0,-1 2 0 16,-1 0-1-16,2 1-1 0,-2-3 2 0,1 0 0 16,-4-7 0-16,8 14 1 0,-2-4-3 0,-2-4 4 15,-1 2-2-15,-3-8 3 0,10 15-1 0,-5-8 0 0,-1-1-2 16,2 1 7-16,2 0 1 0,-1-1-5 15,-1 0 8-15,2-1-1 0,-1 2 3 0,2-1-1 16,0 1 1-16,-1-2 1 0,2 1 3 0,0 0-5 0,4 3-1 16,-5-4-2-16,1 3-3 0,1-1 4 0,-4-3 0 15,7 3-3-15,-3 2 0 0,-3-2-2 16,-2-2 0-16,7 3-3 0,-5-1 3 0,1-1-2 0,0 0 1 16,1 1-3-16,-2 1 1 0,1-1 1 0,4-4 3 15,-3 4-6-15,1-1 2 0,-2-1-1 0,3 2 2 16,0-3-2-16,-3 2 5 0,4-2-3 0,-3-1-1 15,5 2-1-15,-3 1 1 0,-1 0-2 0,2-2 1 16,2 1-4-16,-6 0 5 0,4-1-1 0,-1-2 0 16,-1 5-1-16,1 0-1 0,0-2 0 0,-3 1 2 15,3-2-2-15,-1-2-2 0,1 3 2 0,2-5 3 16,-4 5-7-16,1 0 7 0,1-2-3 0,-3 1 0 16,0-1 0-16,7-1-1 0,-4 4 2 0,-2-1 4 0,2-3 0 15,0 2-4-15,0-2 1 0,2-1-1 0,-1 3-8 16,2-1 11-16,-2-1-1 0,-1-1 0 15,3-1-1-15,-1 0 1 0,3 1-5 0,-2 3 3 0,0-4 3 16,-1-4-1-16,2 4 2 0,-1 4 4 0,0-4-4 16,3 0 10-16,-2-5-2 0,2 5-3 0,0-1 4 15,-3-1 0-15,3 2-3 0,-3-3 0 0,0 3 3 16,1-2-5-16,-1 0 2 0,-3 1 0 0,1-1-2 16,1 0 2-16,-1-2-2 0,2 3-1 0,-4-3 3 15,3-2-1-15,1 4-3 0,0-3 0 0,3 1 0 16,0-3 0-16,-3 3-2 0,3-1 3 0,-2-1-3 15,1 0 3-15,-4-1-1 0,2 0-2 0,-2 2 0 16,2-1-2-16,-1 0-2 0,-4 1 4 0,-1-1-2 0,2 2 2 16,-2-1-3-16,1-3 4 0,-3 1-5 15,2 3 2-15,-1-3-2 0,2 0 1 0,-2 0 1 16,-1 0 0-16,1 1 1 0,2 2-3 0,-2-4 2 0,-1 2 0 16,1-1 0-16,-3 0 2 0,3 1-2 0,-1-2 1 15,-1 0-2-15,2 0 0 0,-2-1 1 0,0-1-1 16,1 3-1-16,1-1-1 0,1-3-3 0,-5 2 5 15,5-2-1-15,-3-1 2 0,-2 4 0 0,5-2-3 16,-4 2 3-16,1 0 0 0,0 0-2 0,-6 8 0 16,10-16-1-16,-5 9 0 0,-1 0 0 0,-4 7 2 15,6-13-1-15,-1 6-3 0,-5 7 2 0,4-12 1 16,-4 12 0-16,6-15 3 0,-6 15-2 0,5-11-1 0,-4 3 2 16,-1 8-2-16,2-13-1 0,-2 13 0 15,4-13 1-15,-4 13 3 0,2-12-3 0,-2 12-2 16,4-11 2-16,-4 11-1 0,1-13 0 0,-1 13 3 0,2-11-3 15,-2 11 1-15,0-13 0 0,0 13 2 0,0 0 0 16,-2-18 1-16,2 18-4 0,-1-15 3 16,1 15-1-16,-2-13 3 0,2 13-2 0,-2-13-3 0,2 13 0 15,-2-12 0-15,2 12 1 0,-6-13-2 0,6 13 3 16,-1-14-3-16,1 14 1 0,-5-15 2 0,5 15 0 16,-3-13-5-16,3 13 4 0,-6-14 1 0,6 14-1 15,-6-12 0-15,5 3-2 0,1 9 1 0,-6-15 0 16,6 15 0-16,-6-13-1 0,6 13 3 0,-6-14-2 15,0 5 1-15,6 9-3 0,-8-13 5 0,4 6-8 16,4 7 7-16,-8-13-2 0,5 6-1 0,3 7 1 16,-6-17 0-16,2 10 1 0,-2-3 2 0,6 10-4 15,-7-14 2-15,5 6-1 0,-4 0-2 0,6 8 1 16,-9-16 3-16,5 8-4 0,-2-2 2 0,6 10-1 0,-6-12 2 16,0 6-2-16,6 6 2 0,-11-13-1 15,5 5 1-15,0 2-2 0,6 6 3 0,-11-15-4 0,5 9-2 16,6 6 2-16,-11-14-1 0,2 8 3 0,2 1 1 15,-1-1-4-15,8 6 2 0,-12-11 1 16,5 8 0-16,7 3 0 0,-14-7 0 0,5 1-1 0,9 6 2 16,-13-9-1-16,6 6-1 0,7 3-1 0,-17-6 1 15,10 1-2-15,7 5 2 0,-18-6-2 0,9 1 4 16,9 5-1-16,-18-8-1 0,11 7 1 0,7 1 1 16,-26-6-4-16,16 5 3 0,-1-4-1 0,1 2 0 15,10 3-1-15,-20-6 0 0,10 4 0 0,10 2 2 16,-16-5 2-16,5 3 0 0,11 2-3 0,-15-5 2 15,8 2-2-15,7 3-1 0,-18-7 1 0,18 7 3 16,-15-4-2-16,5 0 1 0,10 4-1 0,-14-4 3 16,14 4-4-16,-16-6 0 0,16 6 1 0,-14-3 0 0,4 0-1 15,10 3 3-15,-15-8-3 0,8 5 2 16,7 3-1-16,-17-4 1 0,17 4-2 0,-13-4 0 16,13 4 0-16,-15-7 2 0,6 3-2 0,9 4 5 0,-17-6-4 15,10 3 0-15,7 3-1 0,-19-4 0 0,10 0 1 16,-2 1 1-16,11 3-2 0,-16-4 3 0,5 0-3 15,11 4 4-15,-16-3-4 0,7-1 0 0,9 4 1 16,-15-7 1-16,15 7-4 0,-15-1 3 0,15 1-2 16,-16-5-1-16,16 5-1 0,-15-2 7 0,15 2-6 15,-14-1 5-15,14 1-4 0,-17-3 2 0,17 3 0 16,-14-1 0-16,14 1 0 0,-18-3 0 0,18 3-1 16,-18 0 0-16,18 0 0 0,-21 0 1 0,9 0-3 15,12 0 3-15,-22-1-2 0,7 2 2 0,5-1 0 16,-7 0 1-16,17 0-2 0,-23 0 3 0,11 0-2 15,12 0-7-15,-20 3 6 0,20-3 2 0,-21-3-1 16,11 3 2-16,10 0-2 0,-17 4 1 0,17-4-1 0,-16 3-1 16,7-2 4-16,9-1-4 0,-15 2-1 0,5 2 2 15,10-4 0-15,-15 2-1 0,15-2-4 0,-18 5 6 16,10-5-2-16,8 0 1 0,-16 3 0 0,6 0 1 16,10-3-2-16,-14 3 1 0,14-3-1 0,-15 4 1 15,8 0 0-15,7-4 2 0,-17 1-3 0,17-1 1 16,-14 6-1-16,6-4-1 0,8-2 0 0,-13 2 4 15,13-2-1-15,-18 5 1 0,10-3-1 0,8-2 2 16,-15 2-5-16,15-2 6 0,-16 1-4 0,16-1 2 16,-15 4-1-16,15-4 1 0,-13 6-10 0,13-6 9 0,-9 1-2 15,9-1 2-15,0 0-2 0,-15 2 2 16,15-2-1-16,-9 4-2 0,9-4 0 0,0 0 1 16,-14 5-1-16,14-5 3 0,0 0-4 0,-7 4 2 0,7-4-1 15,0 0 0-15,-10 8 2 0,10-8 2 16,-8 3-4-16,8-3 2 0,0 0 1 0,-9 8 0 15,9-8 0-15,-6 8-3 0,6-8 1 0,-6 10 2 0,6-10-2 16,-7 12 0-16,7-12 2 0,-8 12 2 0,4-5-1 16,4-7-2-16,-12 12 0 0,9-6 3 0,-2 1-4 15,5-7 0-15,-7 14-22 0,4-7-11 0,-6 1-11 16,9-8-17-16,-10 16-24 0,-1-9-16 0,4 0-17 16,-2 0-22-16,3 0-38 0,-5-1-199 0,4-1-409 15,7-5 182-15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39:29.2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197E39-009C-476E-A7DC-129F1DDF66D4}" emma:medium="tactile" emma:mode="ink">
          <msink:context xmlns:msink="http://schemas.microsoft.com/ink/2010/main" type="writingRegion" rotatedBoundingBox="28500,3621 28688,3621 28688,4230 28500,4230"/>
        </emma:interpretation>
      </emma:emma>
    </inkml:annotationXML>
    <inkml:traceGroup>
      <inkml:annotationXML>
        <emma:emma xmlns:emma="http://www.w3.org/2003/04/emma" version="1.0">
          <emma:interpretation id="{CA8E8C95-D30D-407F-AA10-BFF928963653}" emma:medium="tactile" emma:mode="ink">
            <msink:context xmlns:msink="http://schemas.microsoft.com/ink/2010/main" type="paragraph" rotatedBoundingBox="28500,3621 28688,3621 28688,4230 28500,4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7172CE-F817-4EA2-9B8C-EF48BDE55E88}" emma:medium="tactile" emma:mode="ink">
              <msink:context xmlns:msink="http://schemas.microsoft.com/ink/2010/main" type="line" rotatedBoundingBox="28500,3621 28688,3621 28688,4230 28500,4230"/>
            </emma:interpretation>
          </emma:emma>
        </inkml:annotationXML>
        <inkml:traceGroup>
          <inkml:annotationXML>
            <emma:emma xmlns:emma="http://www.w3.org/2003/04/emma" version="1.0">
              <emma:interpretation id="{A9BF12B9-83BF-4101-83BC-A1BE6B8BC497}" emma:medium="tactile" emma:mode="ink">
                <msink:context xmlns:msink="http://schemas.microsoft.com/ink/2010/main" type="inkWord" rotatedBoundingBox="28500,3621 28688,3621 28688,4230 28500,4230"/>
              </emma:interpretation>
            </emma:emma>
          </inkml:annotationXML>
          <inkml:trace contextRef="#ctx0" brushRef="#br0">154 28 34 0,'0'0'182'0,"0"0"-4"0,0 0-12 0,0 0-6 16,-1-14-5-16,1 14-10 0,0 0-9 0,0 0-4 16,0 0-7-16,0 0-10 0,0 0-5 0,0 0-6 15,-3-15-8-15,3 15-3 0,0 0-6 0,0 0-9 16,0 0-5-16,0 0-6 0,0 0-11 0,0 0-1 16,0 0-5-16,0 0-6 0,0 0-4 0,0 0-5 15,0 0-6-15,0 0-1 0,0 0-5 0,0 0-4 0,0 0 0 16,0 0-1-16,0 0-3 0,0 0-2 0,0 0-2 15,0 0-1-15,0 0 0 0,-6 36-3 16,6-36 4-16,0 0-6 0,3 18 2 0,-3-18-2 0,3 17-1 16,-3-17 5-16,0 16 2 0,1-8-5 0,-1-8 3 15,0 18 4-15,0-9 3 0,0 2-1 0,0-11 2 32,3 18-3-32,-3-9 3 0,0-9-3 0,0 19-5 0,0-11 1 0,3 4-1 0,-3-12 3 0,-3 18-3 15,6-7-1-15,-3-11 3 0,3 14 0 0,0-4 3 16,-3-10 0-16,0 13-1 0,0-3-2 0,0-10-1 15,5 12 1-15,-5-12-3 0,5 14 0 0,-2-9 0 16,-3-5 2-16,0 12-1 0,0-12-1 0,3 11 0 16,-3-11 1-16,0 10 2 0,0-10 1 0,0 0-2 0,0 11-2 15,0-11 4-15,0 0-4 0,3 13 4 0,-3-13-2 16,0 0 0-16,0 0 1 0,3 13 0 16,-3-13-4-16,0 0 3 0,0 0-1 0,2 9-1 0,-2-9 1 15,0 0 2-15,0 0 1 0,0 0 4 0,0 0 1 16,0 0 1-16,-8 10 3 0,8-10-3 0,0 0 1 15,-8 5 3-15,8-5 0 0,-11 3-2 0,11-3-5 16,-13 2 3-16,13-2-2 0,-15 0 0 0,15 0-7 16,-18-2 1-16,18 2 0 0,-18 0-5 0,18 0 2 15,-16-1 3-15,16 1-1 0,-17-2 1 0,17 2-5 16,-10-2 4-16,10 2-4 0,-12-3-7 0,12 3 8 16,-11-7 2-16,11 7-4 0,-10-4-5 0,10 4-10 15,0 0-8-15,-9-11-16 0,9 11-12 0,-6-10-13 0,6 10-21 16,-3-10-23-16,3 10-34 0,-3-11-25 0,3 11-31 15,1-16-55-15,-1 16-174 0,0-19-457 16,2 2 203-16</inkml:trace>
          <inkml:trace contextRef="#ctx0" brushRef="#br0" timeOffset="275.16">50-122 97 0,'4'-17'294'0,"-1"10"-12"0,-3 7-18 0,3-13-26 16,-3 13-12-16,0-15-20 0,0 15-14 0,3-11-22 15,-3 11-17-15,3-9-15 0,-3 9-16 0,0 0-13 16,0-11-10-16,0 11-20 0,0 0-20 0,0 0-15 15,0 0-14-15,0 0-17 0,0 0-26 0,0 0-23 16,0 0-23-16,0 0-41 0,0 0-17 0,-25 22-31 16,17-16-52-16,8-6-157 0,-9 11-387 0,5-7 171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39:38.1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2A46A3-0E06-4AFB-A3A8-4C39F8BD9775}" emma:medium="tactile" emma:mode="ink">
          <msink:context xmlns:msink="http://schemas.microsoft.com/ink/2010/main" type="writingRegion" rotatedBoundingBox="25086,2289 25291,2289 25291,2482 25086,2482"/>
        </emma:interpretation>
      </emma:emma>
    </inkml:annotationXML>
    <inkml:traceGroup>
      <inkml:annotationXML>
        <emma:emma xmlns:emma="http://www.w3.org/2003/04/emma" version="1.0">
          <emma:interpretation id="{DCCECEB5-0328-419E-8385-3F7E94EE3950}" emma:medium="tactile" emma:mode="ink">
            <msink:context xmlns:msink="http://schemas.microsoft.com/ink/2010/main" type="paragraph" rotatedBoundingBox="25086,2289 25291,2289 25291,2482 25086,2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8AE2D9-02E7-4363-8560-30CA8F621977}" emma:medium="tactile" emma:mode="ink">
              <msink:context xmlns:msink="http://schemas.microsoft.com/ink/2010/main" type="line" rotatedBoundingBox="25086,2289 25291,2289 25291,2482 25086,2482"/>
            </emma:interpretation>
          </emma:emma>
        </inkml:annotationXML>
        <inkml:traceGroup>
          <inkml:annotationXML>
            <emma:emma xmlns:emma="http://www.w3.org/2003/04/emma" version="1.0">
              <emma:interpretation id="{A8F9AB0D-34C6-4D4E-8AA9-1C30C990DF88}" emma:medium="tactile" emma:mode="ink">
                <msink:context xmlns:msink="http://schemas.microsoft.com/ink/2010/main" type="inkWord" rotatedBoundingBox="25086,2289 25291,2289 25291,2482 25086,2482"/>
              </emma:interpretation>
            </emma:emma>
          </inkml:annotationXML>
          <inkml:trace contextRef="#ctx0" brushRef="#br0">36 93 65 0,'0'0'109'0,"0"0"-4"0,0 0-5 0,0 0-9 16,0 0-5-16,0 0-6 0,0 0-4 0,7-4 0 16,-7 4-1-16,0 0-5 0,0 0-3 0,0 0 1 15,0 0 3-15,0 0-3 0,0 0-3 0,0 0-5 16,0-12-3-16,0 12 4 0,0 0 1 0,0 0 2 0,0 0-4 16,0 0-3-16,0 0 2 0,0 0 1 15,-1-16-4-15,1 16-1 0,0 0 1 0,0 0-3 16,0 0-5-16,0 0 6 0,0 0-4 0,0 0-8 0,0 0-1 15,0 0-5-15,0 0-4 0,0 0-5 0,0 0-3 16,0 0 0-16,0 0-3 0,0 0-5 16,0 0-2-16,0 0 0 0,0 0-3 0,0 0 0 0,0 0 0 15,0 0-3-15,0 0 2 0,0 0-3 0,0 0-1 16,0 0 3-16,0 0-3 0,0 0 1 0,-3 38-3 16,3-38 1-16,3 8 3 0,-3-8-11 0,0 0 8 15,6 10 0-15,-6-10 0 0,0 0-2 0,10 6 0 16,-10-6 2-16,9 1 1 0,-9-1 2 0,0 0 2 15,15 3 1-15,-15-3 2 0,12-1 1 0,-12 1-3 16,14-6 2-16,-14 6-5 0,13-7 1 0,-13 7-1 16,12-7 7-16,-8 1 1 0,-4 6 3 0,9-12 0 15,-3 6 7-15,-6 6-3 0,5-13 1 0,-1 8-1 0,-4 5 2 16,5-13 1-16,-5 13 1 0,3-11 2 0,-3 11 2 16,0 0-3-16,-6-18-5 0,6 18-3 15,-5-8 2-15,5 8-5 0,0 0-3 0,-6-10-3 0,6 10 1 16,0 0-5-16,-16-4 0 0,16 4-4 0,0 0 6 15,-18 4-3-15,18-4-2 0,-15 3-1 0,15-3 3 16,-15 7-5-16,8-2 1 0,-2-1-1 0,1 4-3 16,2-1 0-16,-3 0 2 0,2-1 0 0,1 3 2 15,-1-4 0-15,1 5-2 0,0-3 4 0,1 4-3 16,2-1 1-16,3-10 1 0,-4 16 0 0,2-8-1 16,2-8 0-16,0 15-1 0,-3-6 0 0,3-9 0 15,0 0 3-15,3 18-1 0,-3-18-1 0,5 11 1 16,-1-8 0-16,-4-3 1 0,12 8 3 0,-4-6-3 15,-8-2 2-15,16 0 0 0,-6 0-1 0,-10 0 5 16,23-5-1-16,-13 3 4 0,4-3 2 0,-1-1-1 16,-1-1-3-16,-2 1 6 0,-1 1 7 0,-1-2 6 0,1 1-2 15,-3 0-1-15,3-2 0 0,-5 2 3 0,-4 6 1 16,9-13 0-16,-9 13 3 0,6-11-6 0,-6 11-1 16,5-11 0-16,-5 11-5 0,0 0-1 0,0-12-8 15,0 12 0-15,0 0-2 0,0 0-1 0,0 0-3 16,0 0 6-16,-14-6-8 0,14 6 2 0,0 0-4 15,0 0-1-15,-22 5 0 0,22-5 7 0,0 0-11 16,-14 9-7-16,14-9-8 0,-6 4-5 0,6-4-12 16,0 0-9-16,-9 11-13 0,9-11-9 0,-6 7-17 15,6-7-16-15,0 0-16 0,-4 12-22 0,4-12-23 16,0 0-36-16,7 12-39 0,-7-12-197 0,0 0-466 16,15 2 206-16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39:41.1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BF1B39-2D73-44B9-81B2-A9570B468E38}" emma:medium="tactile" emma:mode="ink">
          <msink:context xmlns:msink="http://schemas.microsoft.com/ink/2010/main" type="inkDrawing" rotatedBoundingBox="25276,2344 31101,2280 31101,2354 25277,2419" shapeName="Other">
            <msink:destinationLink direction="with" ref="{B7B9CF76-7C44-4BD8-931E-20DD96A98572}"/>
          </msink:context>
        </emma:interpretation>
      </emma:emma>
    </inkml:annotationXML>
    <inkml:trace contextRef="#ctx0" brushRef="#br0">45 119 4 0,'0'0'123'0,"0"0"-22"0,0 0-1 0,0 0-5 15,0 0 2-15,0 0-21 0,0 0-6 0,0 0-3 16,0 0-11-16,0 0-1 0,0 0-11 0,0 0 0 16,0 0-5-16,0 0 2 0,-20-3-8 0,20 3 8 15,0 0-5-15,0 0-3 0,0 0-2 0,-11 0 6 16,11 0-6-16,0 0 5 0,0 0-7 0,0 0-1 15,0 0-5-15,0 0 0 0,0 0 0 0,0 0 3 0,0 0-5 16,0 0-7-16,0 0 0 0,0 0-1 16,0 0-3-16,0 0 4 0,0 0 0 0,0 0 1 15,0 0-5-15,-14 0-3 0,14 0-2 0,0 0 3 16,0 0-4-16,0 0 4 0,0 0 0 0,0 0-5 0,0 0-1 16,0 0 4-16,0 0-8 0,0 0 9 15,0 0 0-15,0 0-2 0,0 0 3 0,0 0-6 0,0 0 3 16,0 0 0-16,0 0 2 0,0 0 4 0,0 0-6 15,0 0-5-15,40-3 5 0,-40 3-4 0,12-1 4 16,-12 1-3-16,0 0 1 0,20-1-1 0,-20 1-6 16,7-5 6-16,-7 5-1 0,14 0-2 0,-14 0 2 15,12-2-2-15,-12 2 4 0,13-4-2 0,-13 4-5 16,13-1 4-16,-13 1 0 0,15 0-6 0,-15 0 4 16,14-3 5-16,-14 3 0 0,16-3 0 0,-5 2-5 15,-11 1 5-15,22 0-3 0,-10-3 3 0,0 3-2 16,4 0 1-16,-1 0-2 0,0 0 0 0,1 0-2 15,-16 0 7-15,26-3-7 0,-10 3 3 0,-2 0-1 16,2 0 5-16,-1-1-3 0,1 1-4 0,-2-3 6 16,2 3-3-16,-2 3-6 0,-14-3 14 0,22-3-13 15,-10 3 4-15,1-1-8 0,-13 1 14 0,27-1-4 16,-16 1-1-16,-11 0 2 0,20 0-1 0,-9-2-6 0,-11 2 3 16,16-3 3-16,-16 3-2 0,17 0-6 0,-7 3 7 15,-10-3-2-15,18-3 1 0,-18 3 0 0,13 0 3 16,-13 0-6-16,17 0 4 0,-17 0 1 0,13-4-5 15,-13 4 3-15,14-1 0 16,-14 1 0-16,15-1 3 0,-15 1-4 0,16-1-3 0,-16 1 4 0,13 0 1 16,-13 0 0-16,15-3-1 0,-15 3-2 0,20 0 5 15,-20 0-3-15,19 0-1 0,-8 3 7 0,5-6-3 16,-7 2-6-16,7-1 9 0,-16 2-6 0,27 0 6 16,-12 0-7-16,0-2 1 0,0 2 0 0,1-2 0 15,1 1-2-15,-1-1 1 0,1 2 1 0,-9-1-2 16,9 2 4-16,-4-1-3 0,2-1-3 0,0 1 6 0,0 0 1 15,-2 1-2-15,-13-1-1 0,23 0 2 0,-14 0-4 16,-9 0 2-16,21-1-3 0,-9 2 0 0,-12-1 0 16,21 0 0-16,-13 0 0 0,-8 0 3 0,20 0 3 15,-20 0-9-15,16 0 8 0,-7 0-2 0,-9 0-1 16,20 2 1-16,-7-2 0 0,-6 1 2 0,-7-1-5 16,26 2 4-16,-17-2 3 0,-9 0-1 0,22 0-1 15,-11 2 1-15,2 0-7 0,-13-2 6 0,25 0-4 16,-11 0 5-16,-4 1-4 0,5-1-1 0,-1 3-4 15,-1-3 5-15,2-3 0 0,-15 3 3 0,27 0-1 16,-11 3 1-16,-1-3-4 0,-2 1 0 0,4-1 3 16,-7 0-1-16,5 2 4 0,2 2-3 0,-4-4-2 15,3 0 0-15,-2 0-2 0,-2 3 5 0,1-3-6 16,7 0 1-16,-7 0 6 0,0 0 2 0,5 0-3 16,-1 2-2-16,-4-2-2 0,1 0-3 0,2 1 0 15,-1-2 10-15,1 1-2 0,-16 0-4 0,24 0 4 16,-9 1 0-16,-4 0-5 0,2-1 2 0,-13 0-10 15,19 3 13-15,-10-2-5 0,-9-1 1 0,24 0 2 16,-15 0-4-16,5 0 6 0,-14 0-1 0,19 0 1 0,-7-1-1 16,-12 1 0-16,21 1-2 0,-9 1-1 0,-2-2 0 15,-10 0-1-15,25 1 2 0,-16-1 0 0,2 3 3 16,-11-3-2-16,25-4 0 0,-11 5 0 16,-4-1 1-16,2 0-6 0,1 0 2 0,-2 3 5 0,-11-3-5 15,28 0 4-15,-17 0 0 0,1-3 2 0,4 6-9 16,-6-3 3-16,-10 0 4 0,23 0-8 0,-10 0 9 15,-1 0-5-15,2 0 4 0,-1 1 0 0,-13-1-3 16,19-1-3-16,-7 1 6 0,-12 0-1 0,24 0 3 16,-12 0-6-16,2 0 4 0,-1 0-1 0,-13 0 2 15,19-3 0-15,-7 3-4 0,2 3 1 0,-4-2 1 16,2 1-2-16,-12-2 4 0,22-2-10 0,-11 4 7 16,-11-2 2-16,19 0-3 0,-8-2 0 0,-11 2 1 15,22 2-3-15,-13-2 0 0,4 0 7 0,-13 0-2 0,23-2-3 16,-13 2 1-16,-10 0 1 0,23-1-1 0,-13 1-3 15,5-3 10-15,-15 3-8 0,22 0-2 0,-14 0 3 16,-8 0 1-16,25 0 0 0,-11-1-1 0,-14 1-2 16,19 0 1-16,-9 0-4 0,-10 0 6 0,20 0-4 15,-1 0 3-15,-7-2 2 0,2 2-2 0,-14 0 0 16,25-1 0-16,-18 1-3 0,10-3 1 0,-5 3 5 16,1 0-1-16,-13 0-4 0,25 0 6 0,-14 0-3 15,-11 0 1-15,25 0-2 0,-8 0 4 0,-4 0-5 16,0-1-1-16,4 1 3 0,-5 0-5 0,-12 0 5 15,25-1 4-15,-17 2-2 0,8-1-9 0,-16 0 4 16,22 0 2-16,-8 0-4 0,-14 0 7 0,22-1 0 16,-5-1-6-16,-4 2 2 0,2 0 2 0,-2-3-3 0,1 6 6 15,-14-3-8-15,25-3 1 0,-13 3 0 0,-12 0 3 16,21-4 3-16,-5 4-4 0,-4 0-1 16,2 0-3-16,-14 0 7 0,25 0-6 0,-12-1 3 0,1 2 0 15,-1-2-1-15,2 1 10 0,-1 0-4 0,2 0 0 16,-16 0-7-16,22-1 4 0,-8 1-1 15,2 0 1-15,-7 0-1 0,8-1 1 0,-17 1-1 0,22 0-4 16,-9 0 7-16,1 0 0 0,1 1-5 0,-15-1 4 16,24-1-4-16,-9 1 1 0,-5-3-4 0,3 3 5 15,4 0-2-15,-4 0 6 0,-13 0-6 0,24 0 0 16,-9 0-1-16,-3 0 5 0,-12 0-1 0,24-1-5 16,-9 1 5-16,1-2-1 0,-2 2-3 0,-3-2 5 15,-11 2-7-15,23-2 6 0,-10 1 4 0,-2 2-9 16,2-1 2-16,-13 0 4 0,22 0-12 0,-5 2 16 15,-8 0-4-15,4-2-2 0,-13 0 2 0,29 0-3 16,-16 0 0-16,3 2 1 0,-2-4-1 0,2 2 3 16,-2-2 0-16,1 6-2 0,-3-4 1 0,-12 0 0 0,26-2 0 15,-9 4 3-15,-1-4-7 0,1 0 2 0,-4 4 4 16,2-4-6-16,-2 4 3 0,1-4 1 0,4 2 1 16,-18 0-2-16,24-2-2 0,-10 2-2 0,-3 0 7 15,-1-1-3-15,7 1 0 0,-5-2-1 0,-12 2 0 16,21 0 0-16,-21 0 7 0,22-1-3 0,-13 1-4 15,-9 0-1-15,22 0 4 0,-11 0-1 0,-11 0-3 16,19 0 3-16,-19 0-1 0,19 0-2 0,-10 0 3 16,-9 0-3-16,20-1 1 0,-10 1 4 0,-10 0-4 15,17 0 1-15,-5-3 0 0,-12 3 3 0,16 0-13 16,-16 0 9-16,18 3 3 0,-18-3-1 0,18-3-2 16,-18 3 2-16,16 0-2 0,-5-1 1 0,-11 1-2 15,16 1 4-15,-16-1-4 0,22-1 5 0,-11 1-6 16,1-3 5-16,-12 3-1 0,24 0-2 0,-15 0-4 0,5 0 0 15,-14 0 3-15,27 0 6 0,-13-2-4 16,-2 2-3-16,1 0-1 0,1 0 5 0,2 0-1 0,-16 0 3 16,25-4-2-16,-11 3-2 0,2 2-1 0,-2-2 1 15,0 1 2-15,-14 0-13 0,27 0 15 0,-10 0-3 16,-4 0 3-16,2 0-1 0,0 1 0 0,-2-1-4 16,-1 0 2-16,-12 0 0 0,27-4 3 0,-12 6 3 15,-6-2-6-15,4-2-2 0,-13 2 5 0,23 2-5 16,-11-2 1-16,-2 0 1 0,-10 0 5 0,26-2-9 15,-13 2 5-15,-1 0 0 0,-12 0-5 0,24 0 5 16,-9-3 3-16,-6 6-1 0,-9-3-3 0,23-3 0 16,-11 3-3-16,-12 0 5 0,23 0-2 0,-14 0 4 15,-9 0-6-15,22 0 4 0,-11 0-6 0,5 0 1 16,-16 0 2-16,16-2 1 0,-4 2 2 0,-12 0-4 16,24-2 5-16,-24 2-2 0,17 0-3 0,-7 2 3 15,-10-2 1-15,19 0 6 0,-8 0-7 0,-11 0 4 0,19 0-5 16,-19 0 0-16,20-2 1 0,-7 1 3 0,-13 1-5 15,19 0 5-15,-8 0-4 0,-11 0 2 0,21-2 2 16,-11 2-9-16,-10 0 10 0,23-3 1 0,-16 3-3 16,-7 0 5-16,19-1-7 0,-19 1 10 0,15 0-6 15,-15 0 2-15,18-4 6 0,-18 4-4 0,17 4-3 16,-17-4 4-16,13-4 2 0,-13 4 2 0,0 0-7 16,18-2 7-16,-18 2-1 0,12 0 2 0,-12 0-1 15,10-1 8-15,-10 1-3 0,0 0-4 0,14-2 0 16,-14 2 0-16,0 0 0 0,0 0 4 0,16 2 0 15,-16-2-6-15,0 0 0 0,0 0-3 0,15-3 2 16,-15 3 0-16,0 0-4 0,9-4-3 0,-9 4 3 16,0 0 4-16,16-1 0 0,-16 1-2 0,0 0 1 15,14-2-4-15,-14 2 7 0,0 0-5 0,13-1 0 16,-13 1-7-16,0 0 7 0,15 0-2 0,-15 0 1 16,0 0-4-16,14-2-10 0,-14 2 15 0,13 2-2 0,-13-2-3 15,0 0 2-15,13-4-2 0,-13 4 0 0,0 0 4 16,0 0 5-16,17-2 0 0,-17 2 3 15,0 0 2-15,13-1 1 0,-13 1 0 0,0 0 2 0,9-4-1 16,-9 4 1-16,0 0 0 0,0 0-4 0,14-2 5 16,-14 2-5-16,0 0 1 0,0 0 0 15,0 0-5-15,0 0 3 0,0 0 0 0,12-2-6 0,-12 2 3 16,0 0-2-16,0 0-6 0,0 0 2 0,0 0 1 16,0 0-1-16,0 0 1 0,0 0-2 0,7-5-3 15,-7 5 2-15,0 0-2 0,0 0 2 0,0 0 6 16,0 0-2-16,0 0 2 0,0 0 0 0,0 0 1 15,0 0 1-15,0 0-1 0,0 0-1 0,0 0-3 16,0 0-2-16,0 0-2 0,0 0-8 0,0 0-19 0,0 0-13 16,0 0-27-16,0 0-31 0,0 0-34 15,0 0-32-15,0 0-219 0,0 0-410 0,-42 7 181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39:42.1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B9CF76-7C44-4BD8-931E-20DD96A98572}" emma:medium="tactile" emma:mode="ink">
          <msink:context xmlns:msink="http://schemas.microsoft.com/ink/2010/main" type="inkDrawing" rotatedBoundingBox="31023,2059 31130,2551 31006,2578 30900,2086" semanticType="callout" shapeName="Other">
            <msink:sourceLink direction="with" ref="{37BF1B39-2D73-44B9-81B2-A9570B468E38}"/>
          </msink:context>
        </emma:interpretation>
      </emma:emma>
    </inkml:annotationXML>
    <inkml:trace contextRef="#ctx0" brushRef="#br0">11 3 92 0,'0'0'121'0,"0"0"-2"0,0 0-12 0,0 0 3 15,0 0-13-15,0 0 7 0,0 0-8 0,0 0-7 16,0 0-1-16,0 0-2 0,0 0 0 15,0 0 0-15,0 0-10 0,0 0 4 0,0 0-1 0,0 0-1 16,0 0-4-16,0 0-2 0,-12-4-5 0,12 4-1 16,0 0-5-16,0 0-1 0,0 0-7 0,0 0-10 15,0 0 6-15,0 0-5 0,0 0-3 0,0 0-7 16,0 0 1-16,0 0-6 0,0 0-1 0,0 0-6 16,0 0 0-16,0 0-6 0,0 0 0 0,0 0-1 15,0 0-2-15,0 0-1 0,0 0-1 0,0 0-6 0,0 0 4 16,0 0-3-16,0 0 4 0,0 0-3 15,0 0-3-15,0 0 1 0,0 0 1 0,18 22-2 16,-18-22 1-16,7 5 2 0,-7-5 2 0,0 0 2 16,11 8-1-16,-11-8 4 0,9 5 0 0,-9-5 2 0,6 8-3 15,-6-8 2-15,7 5-1 0,-7-5-3 0,6 7 2 16,-6-7-4-16,8 10 0 0,-8-10-1 16,0 0 3-16,6 7 0 0,-6-7-1 0,7 7-1 0,-7-7 1 15,6 11-6-15,-6-11 6 0,5 7 1 0,-1 0 0 16,-4-7 4-16,9 11 1 0,-6-5-2 0,3 1 3 15,-6-7-3-15,7 13 2 0,-1-5-1 0,-6-8 4 16,8 14 0-16,-8-14-5 0,7 9-1 0,-4-4 2 16,-3-5-1-16,6 11 4 0,-6-11-6 0,3 10 2 15,-3-10-1-15,5 13 2 0,-5-13-1 0,3 9-2 16,-3-9 3-16,0 0 0 0,3 13-3 0,-3-13-1 16,3 7-2-16,-3-7 3 0,0 0-3 0,0 17-2 15,0-17 6-15,1 10-2 0,-1-10-2 0,5 10 2 16,-5-10-3-16,1 12 1 0,-1-12-2 0,3 13-2 15,-3-13 4-15,0 11 4 0,0-11 0 0,2 13 5 16,-2-13 0-16,0 0 2 0,-2 15 2 0,2-15 3 0,-3 10-1 16,3-10 7-16,-1 14-7 0,1-14 0 0,-5 10 3 15,5-10 0-15,-3 16 1 0,3-16 1 0,-7 12 5 16,7-12-3-16,-5 11-3 0,2-3 6 0,3-8 1 16,-9 10-5-16,9-10-8 0,-6 10-2 0,6-10 5 15,-4 10-7-15,4-10 4 0,-5 7-5 0,5-7-1 16,-6 8-2-16,6-8 1 0,0 0 1 0,-6 10-6 15,6-10 1-15,0 0 8 0,0 0-10 0,-3 8 2 16,3-8 4-16,0 0-2 0,0 0 0 0,0 0 2 16,0 0-1-1,0 0-3-15,0 0 1 0,0 0 2 0,0 0-5 0,0 0 1 0,0 0-17 0,0 0-17 16,0 0-26-16,0 0-56 0,0 0-53 0,0 0-67 16,0 0-72-16,-17-22-254 0,14 13-596 0,-6 1 265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39:43.33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5F1683-98FB-46E0-8D2E-A9B0955729FA}" emma:medium="tactile" emma:mode="ink">
          <msink:context xmlns:msink="http://schemas.microsoft.com/ink/2010/main" type="writingRegion" rotatedBoundingBox="28710,1759 29111,1759 29111,2116 28710,2116"/>
        </emma:interpretation>
      </emma:emma>
    </inkml:annotationXML>
    <inkml:traceGroup>
      <inkml:annotationXML>
        <emma:emma xmlns:emma="http://www.w3.org/2003/04/emma" version="1.0">
          <emma:interpretation id="{82DD2735-7FB9-4AF5-9F78-8D18A31311A6}" emma:medium="tactile" emma:mode="ink">
            <msink:context xmlns:msink="http://schemas.microsoft.com/ink/2010/main" type="paragraph" rotatedBoundingBox="28710,1759 29111,1759 29111,2116 28710,2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E219B6-5849-4140-BBCF-586D29D48D07}" emma:medium="tactile" emma:mode="ink">
              <msink:context xmlns:msink="http://schemas.microsoft.com/ink/2010/main" type="line" rotatedBoundingBox="28710,1759 29111,1759 29111,2116 28710,2116"/>
            </emma:interpretation>
          </emma:emma>
        </inkml:annotationXML>
        <inkml:traceGroup>
          <inkml:annotationXML>
            <emma:emma xmlns:emma="http://www.w3.org/2003/04/emma" version="1.0">
              <emma:interpretation id="{CD473571-E7FA-4ED5-884C-840E50E8A3E1}" emma:medium="tactile" emma:mode="ink">
                <msink:context xmlns:msink="http://schemas.microsoft.com/ink/2010/main" type="inkWord" rotatedBoundingBox="28710,1759 29111,1759 29111,2116 28710,2116"/>
              </emma:interpretation>
            </emma:emma>
          </inkml:annotationXML>
          <inkml:trace contextRef="#ctx0" brushRef="#br0">2 24 130 0,'0'0'148'0,"0"0"-8"0,0 0-1 16,0 0-4-16,0-13-11 0,0 13-3 0,0 0-3 15,0 0-7-15,0 0-2 0,0 0-8 0,0 0-4 16,-3-12-5-16,3 12-3 0,0 0-5 0,0 0-4 16,0 0-6-16,0 0-7 0,0 0-5 0,0 0-5 15,0 0-3-15,0 0-4 0,0 0-8 0,0 0-5 16,0 0-6-16,0 0-4 0,0 0-3 0,0 0-3 16,0 0-3-16,0 0 0 0,0 0-3 0,0 0 1 15,0 0 2-15,0 0 0 0,0 0 5 0,0 0 0 16,0 0 4-16,3 38 2 0,-3-38-5 0,0 16 0 0,6-8-2 15,-6-8 6-15,5 16-2 0,-5-16 3 16,3 15 5-16,-2-5-5 0,-1-10-1 0,2 15 0 0,1-7 2 16,-3-8 1-16,3 14-1 0,-3-5 1 15,0-9 0-15,3 16-6 0,0-9 1 0,-3-7 1 0,4 14 3 16,-2-3 4-16,-1-4-5 0,-1-7 1 0,3 17-3 16,-3-10 0-16,0-7-3 0,3 14-1 0,-3-14-1 15,0 13 3-15,3-3-5 0,-3-10-2 0,0 0 4 16,0 18-4-16,0-18-3 0,0 11 2 0,0-11-4 15,0 0 4-15,3 11-3 0,-3-11-3 0,4 6 6 16,-4-6-5-16,0 0-1 0,0 0-2 0,0 11 3 16,0-11-3-16,0 0 2 0,0 0 1 0,0 0-4 15,0 0 4-15,0 0-1 0,0 0 0 0,0 0-3 16,0 0 4-16,0 0-1 0,0 0-5 0,0 0 2 16,0 0-1-16,0 0-22 0,0 0-28 0,0 0-29 15,0 0-34-15,0 0-36 0,0 0-45 0,0 0-52 16,0 0-244-16,6-28-521 0,0 17 231 0</inkml:trace>
          <inkml:trace contextRef="#ctx0" brushRef="#br0" timeOffset="752.29">392 104 18 0,'0'0'159'0,"0"0"-16"0,0 0-14 0,0 0-9 0,0 0-5 15,0 0-14-15,0 0-10 0,0 0-10 0,0 0 2 16,0 0-3-16,0 0 1 0,0 0-1 0,0 0-2 15,0 0-3-15,0 0 1 0,-23 24-4 0,23-24-4 16,-10 8-1-16,2-5-2 0,8-3-5 0,-15 7-1 16,8-1-4-1,-2-1 2-15,1 2-8 0,0-3 0 0,0 3 1 0,-1-1-1 0,-4 1-1 0,4 1 0 16,-2-2-5-16,2-1-2 0,0 1-4 0,-1-3 1 16,3 3-6-16,-5-1 0 0,4 1-2 0,-1-1-6 15,2 2-2-15,-2-1 0 0,3 1 0 0,-2-2-4 16,-1 1 0-16,9-6 0 0,-13 9-4 0,7-4-3 15,6-5 2-15,-10 11-4 0,4-6 0 0,6-5-1 16,0 0 1-16,-8 7 1 0,8-7-5 0,0 0 2 16,-9 11-3-16,9-11 3 0,0 0-1 0,-6 8-3 15,6-8-1-15,0 0-1 0,0 0 2 0,0 0 4 16,-4 6-5-16,4-6 1 0,0 0 0 0,-6 7 2 16,6-7-1-16,0 0-2 0,-3 11 1 0,3-11 1 15,0 0-4-15,-6 7 4 0,6-7-2 0,0 0-1 0,0 0 4 16,0 0 0-16,0 0-1 0,0 0 6 15,0 0 0-15,0 0-1 0,0 0 0 0,0 0 1 16,0 0 0-16,0 0-1 0,0 0-1 0,0 0 1 0,0 0-1 16,0 0 1-16,0 0 1 0,0 0-4 0,0 0 1 15,0 0 0-15,0 0-2 0,0 0-1 0,0 0 0 16,0 0-1-16,0 0 1 0,0 0 1 0,0 0-1 16,28-5-4-16,-28 5 4 0,0 0-2 0,20-3-1 15,-20 3 0-15,16-2 1 0,-16 2 0 0,19-2 4 16,-8 2-1-16,2 0 3 0,-1-3 6 0,2 3-2 15,-14 0 1-15,25-3-1 0,-9 1 4 0,-4 2 4 16,-1-1-7-16,5 2 5 0,1-1-5 0,-4-3 2 16,3 1 4-16,-16 2-4 0,21 0 3 0,-10 0 3 15,-11 0-3-15,13-3 1 0,-13 3 3 0,11-2 0 16,-11 2 0-16,0 0-1 0,11 0-1 0,-11 0-5 0,0 0 1 16,0 0-4-16,0 0-5 0,0 0-17 15,0 0-28-15,0 0-40 0,0 0-43 0,0 0-50 16,0 0-58-16,0 0-244 0,0 0-512 0,0 0 227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39:31.34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B8ED6C-8FF3-4A74-ADF7-899BA614656A}" emma:medium="tactile" emma:mode="ink">
          <msink:context xmlns:msink="http://schemas.microsoft.com/ink/2010/main" type="inkDrawing" rotatedBoundingBox="29938,4099 30044,4510 29904,4546 29799,4135" semanticType="callout" shapeName="Other">
            <msink:sourceLink direction="with" ref="{028BBE9B-28E2-48C2-859F-269790A3F2BB}"/>
          </msink:context>
        </emma:interpretation>
      </emma:emma>
    </inkml:annotationXML>
    <inkml:trace contextRef="#ctx0" brushRef="#br0">12 14 50 0,'0'0'125'15,"0"0"-8"-15,0 0-2 0,0 0-2 0,0 0-4 0,0 0-4 16,0 0-6-16,0 0-1 0,0 0 0 0,0 0-12 16,0 0 6-16,0 0-5 0,0 0 1 15,-9-4-2-15,9 4-2 0,0 0-4 0,0 0-2 0,0 0-3 16,0 0-5-16,0 0-6 0,0 0 4 0,0 0-1 15,0 0 2-15,0 0 0 0,0 0-2 0,0 0-6 16,0 0 2-16,-4-11-4 0,4 11-3 0,0 0-6 16,0 0-4-16,0 0-8 0,0 0 3 0,0 0-6 15,0 0-1-15,0 0-6 0,0 0-2 0,0 0-7 16,0 0 4-16,0 0-5 0,0 0-3 0,0 0 0 16,0 0-1-16,0 0-2 0,0 0 1 0,0 0-2 15,0 0-3-15,0 0-2 0,0 0 0 0,0 0 0 16,0 0-1-16,0 0 0 0,0 0-3 0,0 0 2 15,0 0-3-15,0 0 4 0,0 0-4 0,0 0-1 16,0 0 3-16,0 0-1 0,0 0 1 0,0 0-1 16,0 0 7-16,0 0-7 0,0 0 3 0,18 25-3 0,-18-25 2 15,0 0 0-15,6 5 1 0,-6-5 0 0,10 5 2 16,-10-5 2-16,9 5-3 0,-9-5 7 0,9 6-2 16,-9-6 2-16,11 4 2 0,-11-4-3 0,10 3 2 15,-10-3-3-15,6 3 4 0,-6-3-5 0,0 0 4 16,9 6-4-16,-9-6 0 0,0 0-3 0,0 0 0 15,10 5-1-15,-10-5-2 0,0 0-3 0,0 0 5 16,0 0 0-16,9 6-4 0,-9-6 1 0,0 0 2 16,0 0-2-16,5 8-1 0,-5-8 0 0,0 0 0 15,0 0 0-15,6 7 0 0,-6-7 2 0,0 0-3 16,9 8-1-16,-9-8 3 0,0 0-1 0,6 8 1 16,-6-8-3-16,4 5 2 0,-4-5-1 0,0 0 2 0,9 7-2 15,-9-7 0-15,0 0-1 0,0 0 4 0,6 8-6 16,-6-8 6-16,0 0-3 0,0 0-2 15,7 7 1-15,-7-7 0 0,0 0 3 0,0 0-2 0,0 0 4 16,6 6-2-16,-6-6 0 0,0 0 5 0,0 0-3 16,5 7 2-16,-5-7-2 0,0 0-2 0,0 0-1 15,3 13 6-15,-3-13-2 0,0 0 4 0,0 8-1 16,0-8-4-16,0 0 4 0,0 0 1 0,3 10-1 16,-3-10 4-16,0 0-4 0,0 14 1 0,0-14-5 15,0 0-1-15,0 11 8 0,0-11-1 0,0 0-8 16,0 0 8-16,3 14-1 0,-3-14 2 0,0 0-3 15,1 12-4-15,-1-12 4 0,0 0-5 0,0 0 4 16,-4 12 0-16,4-12-2 0,0 0 3 0,-3 14 1 0,3-14-3 16,0 0 3-16,0 14 1 0,0-14 2 0,0 0-2 15,0 14 5-15,0-14 2 0,-2 10-3 0,2-10 0 16,0 0 1-16,-1 11 1 0,1-11 3 0,-5 11 2 16,5-11-1-16,-1 13-2 0,1-13 1 0,-7 9 8 15,7-9-4-15,-3 9 2 0,3-9-3 0,-6 14 2 16,6-14-2-16,-3 7 1 0,3-7-3 0,0 0 0 15,-8 10 2-15,8-10-2 0,-4 7-2 0,4-7-2 16,0 0 0-16,-5 11-4 0,5-11 4 0,0 0-4 16,0 0 2-16,-7 6-1 0,7-6-1 0,0 0-5 15,0 0 9-15,0 0-3 0,0 0 5 0,0 0-11 16,0 0 2-16,0 0 2 0,0 0 3 0,0 0-1 16,-3 9-5-16,3-9 1 0,0 0-3 0,0 0-1 15,0 0-13-15,0 0-20 0,0 0-27 0,0 0-38 16,0 0-55-16,0 0-62 0,0 0-49 0,-20-1-337 0,20 1-646 15,-12-10 286-15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2:46.5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33FE26-5427-4D28-B6A8-D40F6EFC9871}" emma:medium="tactile" emma:mode="ink">
          <msink:context xmlns:msink="http://schemas.microsoft.com/ink/2010/main" type="inkDrawing" rotatedBoundingBox="5956,5964 6026,6789 5964,6794 5895,5969" shapeName="Other"/>
        </emma:interpretation>
      </emma:emma>
    </inkml:annotationXML>
    <inkml:trace contextRef="#ctx0" brushRef="#br0">-1 23 87 0,'0'0'102'0,"0"0"-7"0,0 0 1 0,3-11-15 0,-3 11 4 16,0 0-9-16,0 0-3 0,0 0 1 0,0 0-2 15,0 0-2-15,0 0-9 0,0 0 9 0,0 0-3 16,0 0 2-16,0 0-3 0,0 0-3 0,0-13 0 16,0 13-1-16,0 0-7 0,0 0-1 0,0 0 2 15,0 0-2-15,0 0-1 0,0 0-3 0,0 0-2 16,0 0-5-16,0 0 4 0,0 0-11 0,0 0 0 0,0 0-2 16,0 0-5-16,0 0-1 0,0 0-5 15,0 0 1-15,0 0-3 0,0 0 1 0,0 0-5 16,0 0-6-16,0 0 3 0,0 0-3 0,0 0-1 0,0 0-1 15,0 0 0-15,0 0-2 0,0 0 1 0,0 0-2 16,0 0 1-16,0 0-2 0,0 0 2 16,0 0-2-16,0 0 3 0,0 0-3 0,0 0-1 0,0 0 3 15,0 0 1-15,0 0-3 0,0 0 2 0,19 17 1 16,-19-17 1-16,0 0 0 0,0 0-1 0,0 0-2 16,0 0 1-16,7 7 2 0,-7-7-2 0,0 0 1 15,0 0-1-15,0 0 3 0,0 0-1 0,0 0-2 16,6 9 5-16,-6-9-1 0,0 0-1 0,3 7 0 15,-3-7 2-15,0 0-1 0,0 0-2 0,2 11 3 16,-2-11-3-16,0 0-2 0,3 8 3 0,-3-8 0 16,0 0-1-16,4 12 1 0,-4-12-3 0,0 0-1 0,0 11 2 15,0-11-3-15,0 0 0 0,5 9 1 0,-5-9 0 16,0 0 2-16,3 10-4 0,-3-10 1 0,0 0 2 16,4 12 0-16,-4-12 1 0,3 5 2 0,-3-5-3 15,0 0 4-15,5 11-2 0,-5-11 0 0,0 0 1 16,0 0 1-16,0 0 0 0,0 17-2 0,0-17 0 15,0 0 1-15,0 0 0 0,0 0-2 0,0 11 2 16,0-11-3-16,0 0 1 0,0 0-1 0,7 9-1 16,-7-9 1-16,0 0 3 0,0 0 0 0,0 0-5 15,0 0 4-15,0 11-2 0,0-11 1 0,0 0 0 16,0 0-3-16,0 0 1 0,0 0 0 0,0 15 4 16,0-15-5-16,0 0-1 0,0 0 2 0,0 0-1 15,0 13 3-15,0-13-2 0,0 0 2 0,0 11-4 0,0-11 3 16,0 0 0-16,0 10 1 0,0-10 0 0,0 0-3 15,0 0-1-15,0 15-2 0,0-15 3 0,0 0-1 16,-3 10-1-16,3-10 0 0,0 0 0 0,3 12 3 16,-3-12-2-16,0 0 1 0,0 0 0 0,-3 15 1 15,3-15 1-15,0 0 3 0,-3 9 1 0,3-9-2 16,0 0 1-16,-6 13 2 0,6-13-1 0,0 0-1 16,0 11-2-16,0-11 0 0,0 0-3 0,-4 11 0 15,4-11-2-15,0 0 4 0,0 0 4 0,0 11-3 16,0-11 0-16,0 0 0 0,0 0 7 0,1 15-6 15,-1-15-1-15,0 0-1 0,-4 11-1 0,4-11-1 0,0 0 2 16,0 0 1-16,0 15-3 0,0-15 1 0,0 0 2 16,0 0-2-16,3 12-2 0,-3-12 7 15,0 0-8-15,0 0 0 0,-3 9 1 0,3-9-2 0,0 0-3 16,0 0 2-16,0 0 2 0,0 0-3 0,0 15-4 16,0-15 7-16,0 0-1 0,0 0-4 0,0 0 6 15,3 8-3-15,-3-8-1 0,0 0 0 0,0 0 0 16,0 0 0-16,3 11 1 0,-3-11-1 0,0 0-2 15,0 0 3-15,0 10-1 0,0-10 0 0,0 0-1 16,0 0 2-16,0 0 2 0,0 13-3 0,0-13-3 16,0 0 5-16,0 0-3 0,1 12 2 0,-1-12 0 15,0 0 0-15,3 10-2 0,-3-10 7 0,0 0-6 0,0 0-4 16,3 9 7-16,-3-9-2 0,0 0-3 16,0 0 2-16,0 0 5 0,0 15-5 0,0-15 0 0,3 8 0 15,-3-8-3-15,0 0 11 0,0 0-3 0,0 0-5 16,0 0-2-16,3 13 1 0,-3-13-1 0,0 0 5 15,0 0-6-15,2 11 5 0,-2-11-3 0,0 0 2 16,3 10 0-16,-3-10-2 0,0 0 5 0,0 0-5 16,1 11 3-16,-1-11-1 0,0 0 3 0,0 0 2 15,0 0-1-15,2 14 4 0,-2-14-1 0,0 0 3 16,0 0-3-16,3 7 1 0,-3-7-1 0,0 0-2 16,1 13 0-16,-1-13 2 0,0 0-2 0,0 12 2 15,0-12 0-15,2 10-2 0,-2-10-1 0,0 0 1 0,0 0 1 16,3 11-2-16,-3-11-4 0,0 0 5 15,0 0-4-15,0 0 3 0,3 13-1 0,-3-13 0 16,0 0 0-16,0 9-1 0,0-9-1 0,0 0 2 0,0 0-1 16,0 0 1-16,0 15-1 0,0-15 0 0,0 0 0 15,1 9-1-15,-1-9-1 0,0 0 1 0,0 14 2 16,0-14 3-16,0 0-3 0,3 12 0 0,-3-12 0 16,0 0-1-16,2 15 0 0,-2-15 6 0,0 0-2 15,0 13-2-15,0-13-2 0,1 10 3 0,-1-10-3 16,0 0 3-16,0 12 2 0,0-12-2 0,0 11-2 15,0-11 3-15,6 9 1 0,-6-9 6 0,0 0-5 16,0 13 2-16,0-13 0 0,0 0 1 0,0 11 2 16,0-11 0-16,0 0-1 0,0 0 12 0,-5 15-10 0,5-15-2 15,0 0 4-15,0 0-2 0,0 0 2 16,0 13-3-16,0-13 0 0,0 0 0 0,0 0 0 16,0 0-4-16,-1 11-2 0,1-11 7 0,0 0-2 0,0 0-12 15,0 0 7-15,0 0-3 0,0 0-3 0,0 0 7 16,0 0-3-16,0 0 1 0,0 0-6 0,0 0-14 15,0 0-15-15,0 0-15 0,0 0-26 0,0 0-27 16,0 0-31-16,0 0-31 0,0 0-30 0,0 0-57 16,0 0-255-16,0 0-541 0,18-24 240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2:52.2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02A92C-B4B7-46A6-A30B-F1765ACC2D0A}" emma:medium="tactile" emma:mode="ink">
          <msink:context xmlns:msink="http://schemas.microsoft.com/ink/2010/main" type="inkDrawing" rotatedBoundingBox="5982,6417 25519,5899 25523,6045 5985,6562" shapeName="Other">
            <msink:destinationLink direction="with" ref="{7164BEE6-827A-4A9E-BF7D-BF9207E661EC}"/>
            <msink:destinationLink direction="with" ref="{965C1BA0-D93C-47C6-9B8D-4A352A757E56}"/>
          </msink:context>
        </emma:interpretation>
      </emma:emma>
    </inkml:annotationXML>
    <inkml:trace contextRef="#ctx0" brushRef="#br0">0 448 28 0,'0'0'140'0,"0"0"-2"0,0 0-11 0,0 0-6 16,0 0-12-16,0 0-9 0,0 0-7 0,0 0-6 15,0 0-11-15,0 0-5 0,0 0-6 0,0 0-3 16,0 0-12-16,0 0-1 0,0 0-5 0,0 0-2 0,0 0-7 16,0 0 0-16,0 0-1 0,0 0 3 0,0 0-1 15,0 0-2-15,0 0 2 0,0 0-2 16,0 0 2-16,0 0 2 0,0 0-3 0,0 0 0 0,0 0-4 16,0 0 4-16,0 0-7 0,0 0-2 0,0 0 1 15,0 0-2-15,0 0-1 0,0 0-5 0,0 0 2 16,0 0-2-16,0 0 2 0,0 0-8 0,0 0 1 15,0 0 0-15,0 0-1 0,0 0-4 0,0 0-1 16,0 0 0-16,0 0 3 0,0 0-15 0,0 0 11 16,0 0 0-16,0 0 0 0,0 0 1 0,0 0-2 15,0 0 2-15,0 0-3 0,0 0-1 0,0 0-1 0,0 0 0 16,0 0 1-16,0 0-3 0,0 0-1 16,28-6 2-16,-28 6-4 0,0 0 5 0,0 0-1 15,0 0 2-15,18 0-4 0,-18 0 2 0,0 0 1 0,14-1 2 16,-14 1-4-16,0 0-1 0,0 0 0 0,13 0 0 15,-13 0 0-15,0 0-4 0,14-2 4 0,-14 2-2 16,0 0 6-16,15-2-4 0,-15 2 1 0,0 0 0 16,13 0-1-16,-13 0 5 0,0 0-7 0,13 0 5 15,-13 0 0-15,0 0-6 0,14 0 5 0,-14 0 1 16,0 0-17-16,18-2-3 0,-18 2 3 0,0 0 2 16,13 0 2-16,-13 0-2 0,12-2-1 0,-12 2 3 0,10-2 2 15,-10 2 3-15,14-1 0 0,-14 1 3 0,0 0-4 16,13-3 5-16,-13 3-6 0,12-1 6 15,-12 1-1-15,0 0 0 0,14-2-3 0,-14 2 6 0,0 0-2 16,13-4-1-16,-13 4 1 0,0 0 0 0,14-3 1 16,-14 3-1-16,0 0-1 0,0 0 4 0,16 2-5 15,-16-2 3-15,0 0-3 0,0 0 2 0,12-4 1 16,-12 4-3-16,0 0 1 0,0 0-2 0,15 2 4 16,-15-2 1-16,0 0-4 0,15-2 6 0,-15 2-5 0,0 0 0 15,15-2 1-15,-15 2 2 0,13-4-3 16,-13 4 4-16,12 0 1 0,-12 0-8 0,13 4 5 15,-13-4 3-15,17-4-6 0,-17 4 3 0,16-1 3 16,-16 1-8-16,17-2 5 0,-17 2 2 0,16-2-4 16,-16 2 2-16,15 0-1 0,-15 0 1 0,13-1-2 15,-13 1 0-15,17 0 1 0,-17 0-1 0,16-1 0 0,-16 1 0 16,14 1 1-16,-14-1 2 0,11 1-3 0,-11-1 3 16,0 0-3-16,15 2 4 0,-15-2-3 0,12 0 4 15,-12 0-4-15,12 2 3 0,-12-2-1 0,14 1 1 16,-14-1-4-16,13 0 0 0,-13 0 3 0,12 4-1 15,-12-4 4-15,15-5-1 0,-15 5-8 0,15 0 4 16,-15 0 3-16,19 0-1 0,-19 0 0 0,17 0 0 16,-17 0-3-16,16 0 0 0,-16 0-2 0,16 0 2 15,-16 0 1-15,17-4-2 0,-8 4 3 0,-9 0-3 16,16 0 1-16,-16 0 3 0,17 0 0 0,-7 2 3 16,-10-2-3-16,18-2 2 0,-18 2-1 0,15-1-5 15,-15 1 2-15,18-1 2 0,-18 1 1 0,16-2-2 0,-16 2 2 16,17-1-3-16,-17 1-1 0,16 0 0 0,-16 0 2 15,19 0 3-15,-11-3-2 0,-8 3-1 0,15 3-1 16,-15-3 0-16,13 0 2 0,-13 0-1 0,0 0 0 16,20 0 1-16,-20 0-1 0,13 1 0 0,-13-1 2 15,16 0 3-15,-16 0-4 0,15 0-2 0,-15 0 0 16,11 3 0-16,-11-3-1 0,10 0 3 0,-10 0-3 16,15 1 2-16,-15-1 2 0,11 2-1 0,-11-2-1 0,0 0 0 15,14 2-3-15,-14-2 2 0,14 1-1 16,-14-1 0-16,0 0 4 0,13 4-3 0,-13-4 2 0,0 0 0 15,14 0 1-15,-14 0-1 0,12 2-5 0,-12-2 6 16,0 0 0-16,13 2-1 0,-13-2-2 0,0 0 0 16,13 2 1-16,-13-2 0 0,12 1-1 0,-12-1 0 15,0 0 2-15,14-1 0 0,-14 1-1 0,0 0 3 16,13 5-2-16,-13-5 0 0,0 0-4 0,0 0 4 16,17 0-2-16,-17 0-1 0,0 0 1 0,0 0 6 15,12-4-2-15,-12 4-3 0,0 0 1 0,13 4-5 16,-13-4 3-16,0 0 3 0,13-4-4 0,-13 4 2 15,0 0 2-15,17 0-1 0,-17 0-1 0,13 0-2 0,-13 0 0 16,15 0 4-16,-15 0-3 0,14-1 0 16,-14 1 2-16,16 0-3 0,-16 0-1 0,16 1 3 15,-16-1-2-15,20 0 6 0,-11 0-6 0,-9 0 4 0,16 0-2 16,-16 0 2-16,20 0-6 0,-12 4 3 0,-8-4 6 16,21 0-7-16,-4 2 0 0,-8-2 4 15,-9 0-4-15,19 1 1 0,-5-1 6 0,-6 0-6 0,6 3 3 16,-1-3-1-16,-1 0-3 0,2 0 0 0,-1 1 1 15,-1-1-2-15,-12 0 3 0,27 0 1 0,-11 0-3 16,-4 2 6-16,2-2-3 0,2-2-1 0,-16 2 2 16,25 0-3-16,-14 2 3 0,1-2-4 0,4-2 1 15,-16 2 0-15,20 0 0 0,-7 0 1 0,-3-1 2 0,-10 1-1 16,23 0 0-16,-23 0-2 0,25 0 0 16,-17 0 2-16,-8 0-4 0,19 0 1 0,-19 0 3 15,19-3-2-15,-19 3-1 0,15 0 0 0,-4 3 2 0,-11-3 0 16,16-3 1-16,-16 3 0 0,17-1 0 0,-17 1-1 15,13 1 1-15,-13-1 4 0,16-1-8 0,-16 1 2 16,18 0 1-16,-7-2 3 0,-11 2 0 0,19 0-3 16,-10 0-4-16,-9 0 3 0,19-4 0 0,-8 3-2 15,-11 1 2-15,19-4 0 0,-5 4 1 0,-14 0-4 16,19 0 3-16,-7 2 0 0,-12-2 0 0,21-2 5 16,-9 0-7-16,-12 2 4 0,22 0-2 0,-11-5 3 15,-2 3 1-15,-9 2-3 0,23 0 1 0,-11-3-3 0,-1 3 1 16,-11 0 2-16,25-1 0 0,-17 1 2 15,4 1-3-15,-12-1-1 0,22-1-1 0,-22 1 5 0,21 0-1 16,-9 0 0-16,-12 0 0 0,27 0 0 0,-15 0-1 16,-2 0-4-16,2 1 6 0,1-1-1 0,4 0-1 15,-4 0-1-15,7 1-2 0,-7-1 3 0,6 2-2 16,-4-4 3-16,5 2-4 0,-4 2 2 0,0-2-1 16,1 2 0-16,-1-1 3 0,4-1-3 0,-1 4 1 15,-3-4 1-15,1 4-3 0,-1-2 4 0,4-2-1 16,-1 1-1-16,0 3 0 0,1-4 1 0,-1 0-1 15,1-4-1-15,-1 4-3 0,3 4 3 0,-2-8 3 0,-1 4 0 16,0 0-1-16,4 4-2 0,-2-4-2 0,-2-4 5 16,6 4-5-16,-5 0 2 0,-1 0-2 0,7-1 6 15,-3-1-2-15,-3 2-1 0,-1 2-3 0,7-4 4 16,-7 4 2-16,9-4-4 0,-8 2 0 0,-2 0-1 16,1 0-1-16,3 0 5 0,-5 0-2 0,1-2 2 15,0 0-2-15,1 2 0 0,0 0-1 0,1-4-2 16,-4 4 1-16,4 0 2 0,-9 0-2 0,9 0 2 15,-7 4 4-15,4-8-1 0,-7 8-3 0,5-4 1 16,1 0-4-16,1 0 4 0,-5 0 0 0,3 0-3 16,0 0 4-16,-2 0-1 0,0 2-2 0,5-2 4 15,-4 2-3-15,-14-2 5 0,27 2-4 0,-14-4-3 16,-1 2 4-16,4 2-2 0,1-4 1 0,-4 0-2 16,2 4 3-16,2 0-4 0,-1-2 1 0,-3 0 1 15,2 0-2-15,2 0 4 0,-4 0-4 0,3 0-1 16,1 0 1-16,-1 0 1 0,1 1-2 0,-2-1 6 15,3 4-7-15,-2-4 5 0,-1 0 0 0,1 0-2 16,4 2 4-16,-7-4-2 0,6 2-1 0,1 0 3 0,-5 0-5 16,3 0 4-16,0 2-3 0,1-4 1 0,0 2 1 15,-1 0-2-15,-1 0 0 0,2 0 2 0,0 2 0 16,1-2-2-16,-1-2-3 0,1 2 2 0,-1 0 5 16,0 0 1-16,1 0-5 0,2 0 1 0,-3 0 0 15,1-4-2-15,-1 4 1 0,1 0 1 0,2 0-1 0,-3 0 4 16,2 4-1-16,2-8-4 0,-1 8 2 15,5-8-2-15,-8 3 3 0,7-1-1 0,-6 4 0 16,1-6-1-16,8 2 3 0,-10-2-1 0,6 3-1 0,-1 1-3 16,3 0 0-16,-2-2 3 0,1 2-1 0,-7-2 5 15,11 1-6-15,-5 1 5 0,2 0-3 0,-6-1 1 16,3-1-3-16,4 1 5 0,-4-3-3 0,-1 4 0 16,-7-2-3-16,3 2 2 0,8-4 1 0,-9 3 1 15,1 1-4-15,1-3 7 0,4 2-5 0,-5 2 2 16,2-2-2-16,-2-1 1 0,-1 2-3 0,9-4 1 15,-7 8-1-15,-1-8 3 0,8 4 0 0,-2-1 1 16,-5 0 1-16,3-2-5 0,-2 3 5 0,5-1-2 0,-7 1 1 16,8-3-1-16,-6 2-3 0,4-3 6 15,0 0-6-15,1 2 6 0,-7 1-6 0,2 1 4 0,4-4-1 16,-1 2 3-16,0 2-4 0,-4-4 0 0,0 2 0 16,6-1 5-16,-2 2-6 0,-6 1 1 0,1-1-1 15,6-4 7-15,-5 4-6 0,-1-2 0 0,-1 2 3 16,4 1 1-16,2-3-5 0,-4 3 4 0,-1-1-3 15,0-2 2-15,8 0-3 0,-6 3 4 0,6-1-2 16,-11-2 0-16,8 2-1 0,2 0 5 0,-6-2-4 16,9 1 0-16,-5-2-2 0,1 3 5 0,-6 0-2 15,7-2-2-15,-2 3 0 0,-5-1-1 0,8-4 4 16,-2 3-4-16,-5 2 3 0,6-1-3 0,0-2 3 0,-5 3-1 16,-2-3-3-16,6 2 5 0,1 1-1 15,-2-3-1-15,-2 3-2 0,2-1 4 0,1-1 6 16,-4 1-2-16,6-2 4 0,-8 3-7 0,8-1-1 0,0-3 2 15,-3 4-3-15,1 0 2 0,2-1 1 0,0 0-2 16,-2-3-1-16,-4 4 2 0,6 0 0 16,-2-3 1-16,-1 0-5 0,1 3 2 0,1-1 2 0,-7 1 2 15,10-2-6-15,-4 2 4 0,2 0-3 0,-2 0 0 16,-1-2 4-16,-5 2-5 0,7 0 1 0,1 0-2 16,-4-2 4-16,4 1-1 0,0-1-1 0,-2 1 0 15,2 1 2-15,-7 0-3 0,4 1 3 0,-5-1-1 16,8 0-3-16,-6 0 0 0,4 0-1 0,2 0 5 15,-2 0 3-15,2-1-6 0,-2 2 3 0,2-2-4 16,0 1 2-16,-2 0 0 0,1 0 1 0,-8 0-1 16,10-1-1-16,-1 1 0 0,0 0 1 0,0-3-1 15,-4 3 3-15,7 0-1 0,-4 0-2 0,0 3 2 0,1-3-2 16,-3 0 2-16,-4 0 2 0,-1-3-5 16,6 3 1-16,-4 3 1 0,6-3-7 0,-2 1 10 0,-4-1-1 15,5 0-2-15,-1 0 1 0,0 0-1 0,-1-1-5 16,2 1 7-16,-6 0-1 0,6-3 0 0,-7 3-4 15,8 0 4-15,0 3 3 0,-8-3-1 0,10 0-3 16,-4-3 3-16,2 3-6 0,-2-1 3 0,-4 1 0 16,6 1 1-16,-8-1 2 0,10 0-4 0,-1-1 3 15,-4 2-1-15,3-1 2 0,-1-1-3 0,0 1-3 16,-2-2 6-16,3 2-9 0,-8-2 7 0,8 0 2 16,-3 2-5-16,1-3 2 0,-4 3 0 0,-2-2 1 15,8 2-1-15,-5-3-3 0,-4 3 3 0,11-1 0 16,-5 0-4-16,2 1 3 0,0-4 2 0,-7 8 0 0,7-4 0 15,-6 0 2-15,0 0-3 0,7 1-1 0,-2-1 1 16,-1-1-2-16,-5 1 4 0,1 0 0 0,5 0-1 16,-4 0-1-16,3-4 0 0,0 4 1 15,1 0 0-15,-6 0 1 0,7 0-2 0,1-3-1 0,-1 1-1 16,0 2 2-16,-1 0 0 0,-9 0-1 0,5 0-8 16,5-1 9-16,-7 0 0 0,9-2 0 0,-8 2 2 15,7-1 0-15,2 0 0 0,-5 0-2 0,6 2 0 16,-3-1 1-16,-2 1-3 0,4-3 1 0,-1 2 5 15,-1-1-9-15,3 0 7 0,-5 2-2 0,-7-2-1 16,10-1 2-16,-1 3 2 0,0 0-2 0,0 0-4 16,-6 0 5-16,4-4-1 0,-1 3-1 0,1 0-3 0,2 1 1 15,-7 0 3-15,6-1 0 0,0-2-1 16,1 3 2-16,-4-1-4 0,4 1 1 0,-3-3 0 0,3 1 3 16,-8 2-2-16,7-1 0 0,-1 0 0 15,0 1 0-15,-5-3 0 0,-2 3 4 0,10 3-2 0,-10-6 0 16,1 2-6-16,7 1 7 0,-1-2-1 0,0 2-3 15,-5 0 2-15,4-2-1 0,-6 0-1 0,2 2-2 16,6-1 4-16,-10-1-4 0,2 2 0 0,3 0 6 16,0-4-3-16,-2 4 3 0,4-1-3 0,-7 2 0 15,9-2-1-15,-5 1 0 0,1 0-2 0,4-1 1 16,-6 1 1-16,1-1-1 0,1-2 3 0,0 2-1 16,-2 1 1-16,8-4 2 0,-2 3-2 0,-1 1-4 15,-5 0-1-15,4 0-5 0,-5 0 8 0,7-1 2 16,-6 1-2-16,8 0 2 0,-3-1 2 0,-3-2-3 0,-2 2 3 15,10-1-1-15,-2 2-3 0,-1-2 2 0,0 0 0 16,1 2-1-16,-1-1-1 0,1-2 2 0,3 3-2 16,-2 0 3-16,-1-3-1 0,0 3 1 0,0-2-3 15,0 0 3-15,-2 2-4 0,2-3 2 0,0 3 2 16,0 0-3-16,1 0-1 0,-3-4 1 0,1 4 4 16,1 0 1-16,-2 4-2 0,3-4-5 0,-2 0 2 15,-6-4-2-15,7 3 6 0,0 1-1 0,-1 0-5 16,0-1 3-16,1 2 1 0,2-2-2 0,0 2 3 0,-3-1-3 15,2 0-1-15,0 1 6 0,2-1-6 16,-3-1-1-16,3 1 5 0,0 0-2 0,-2 0 2 16,0 0-6-16,4 0 6 0,-4 0-2 0,3 0 0 0,1 0 0 15,-2 0 2-15,1-1-4 0,0 1-6 16,2-1 10-16,-3 1 0 0,0 0-1 0,-2 0-9 16,0 0 6-16,13 0 1 0,-16-3 4 0,3 3-2 15,1 0 1-15,-3 0 3 0,1 0-6 0,0 0 3 0,0-1 3 16,0 1-9-16,0 0 5 0,0 0 1 0,1-2-8 15,-3 4 4-15,1-2 1 0,-1 0-2 0,-1 1 5 16,3-1 0-16,2 0-3 0,-2 3-8 0,0-3 13 16,-5 0 0-16,8 0-6 0,-3 0 1 0,0 0 4 15,0 0-3-15,-2 0 1 0,2 0 0 0,0 0 5 16,-2 0-4-16,2-3-1 0,-3 6-12 0,3-6 11 16,-8 2 2-16,8 2-3 0,0-2-3 0,-2 1 9 15,1-2-5-15,-1 4-1 0,2-2 2 0,0 0 0 16,-1 1 1-16,0-1-3 0,2 0-1 0,-2 0 2 15,-7 3 0-15,6-3 0 0,-1 0-2 0,1-3 6 16,1 3-3-16,-5 0 0 0,-2 3-2 0,0-2 0 16,2-2 2-16,5 1 2 0,-7 0-4 0,8 0 1 15,-6-3 3-15,-2 3-3 0,8 0 0 0,-8-1-4 0,8 1 7 16,-7 0-4-16,-1 0-7 0,8 1 4 0,-2-2 1 16,-2 1 7-16,3-2-2 0,-5 2-3 0,5-2 3 15,-4 2 0-15,3-2 1 0,2 2-2 0,0 0-1 16,0 0 2-16,0-1-1 0,-2 1 4 0,1-3-8 15,-1 3 4-15,2-1-5 0,0 1 5 0,-1-2 1 16,1 0-3-16,0 0 0 0,0 1 3 0,-2 1-2 16,2-3 2-16,0 0 0 0,0 3-2 0,0 0-1 15,3-2 0-15,-1 2 2 0,-2-2 1 0,3 0 1 16,-3 1-2-16,0 1 1 0,3-2-3 0,-1 2 2 0,-2-2-1 16,0 2-1-16,-2-3 2 0,4 3-1 0,-4 0-2 15,-1-3 3-15,4 2-3 0,-1-1 0 16,0 0 1-16,-3 2 5 0,0-3-2 0,3 0-2 0,-2 3 0 15,-4-1-1-15,4-2 0 0,-1 2 0 0,4-1-1 16,-5 1 1-16,2-5 1 0,2 6 3 0,-2-2-2 16,-1-2 0-16,-4 3 0 0,5-1-1 0,2 0-3 15,0 0 3-15,-2 1 3 0,-6 1-3 0,7-3-2 16,-2 3 3-16,1-1-3 0,-6 1 5 0,2 0-3 16,3 0 3-16,3-3-3 0,-5 3 0 0,-1 0-3 15,7-1 3-15,-5 1-2 0,4-2 5 0,-1-2-1 16,1 4-1-16,-1 0-2 0,1-1 2 0,-1-2-2 15,1 3-2-15,0-1 0 0,0-1 1 0,0 2 4 16,0-1 0-16,-2 1-4 0,0-2 0 0,4 0-4 16,-3 0 7-16,1 2-4 0,-1-4 5 0,-7 4-3 0,6-2 2 15,1 2-1-15,1 2 4 0,-4-4-1 0,3 1-4 16,-7 1 3-16,8 0-2 0,-3 0 0 16,0-3 3-16,1 3-3 0,-5-3-1 0,-1 3 4 15,2-1-2-15,4 1-1 0,1 0 2 0,-1 0 1 0,-9-3-3 16,5 3-2-16,-3-1 2 0,7 1-1 0,2 0 2 15,-1-3-3-15,-9 3 4 0,3 0-6 0,2 0 5 16,-5 3-2-16,4-6 2 0,-2 2-1 0,2 1-2 16,-2-2 4-16,7 1 0 0,-7 1-5 0,6 1 4 15,-4-1-1-15,5 0-5 0,-3 2 4 0,3-2 0 0,-7 0 6 16,2-2-5-16,-2 4 1 0,1-2 0 16,-1-2-9-16,8 2 8 0,-3 2 1 0,3-2 3 0,-8 0-6 15,-2 0 2-15,2 0-1 0,2 0 4 0,0 0-2 16,3 0 2-16,-4-2-4 0,0 2 1 0,1 0 0 15,0 2-4-15,-2-4 4 0,8 2 4 0,-5 0-4 16,-4-1 3-16,9 2-4 0,-3-1-1 0,3 0 4 16,-8 0-1-16,3 2 2 0,2-1-3 0,2-1 2 15,0 3 1-15,3-3-4 0,-1 0 4 0,-1 0-2 16,1 0-4-16,1 0 1 0,-3 1 4 0,0-1 2 16,1 3-17-16,0-2 13 0,-1-1 3 0,0 3-2 15,1 0-3-15,-1-2 1 0,1-1 1 0,-1 0 0 16,-1 0 0-16,-1 4 3 0,4-2 1 0,-4 0 0 15,1 2 1-15,1-4-7 0,-7 1 0 0,5 1 2 16,3-1-2-16,0-1 2 0,-3 3 1 0,-5-2-1 16,0-1 4-16,10 0-2 0,-10 4 4 0,-3-2-1 15,10-2-3-15,-7 1 2 0,1-1 0 0,-1 3 3 0,6-3-4 16,-5 0 1-16,-4 1-3 0,2 2 4 0,-2-2-4 16,2-2 3-16,0 2 1 0,-3 1 0 0,1-2-2 15,-4 2-3-15,2 0 3 0,-14-2-3 0,25 1 5 16,-13 1 1-16,-3-2-1 0,-9 0 7 0,19 0 1 15,-19 0-1-15,12 2-5 0,-12-2 9 0,14 1 3 16,-14-1 9-16,0 0 0 0,13 1 7 0,-13-1 5 16,0 0 2-16,0 0 5 0,0 0 4 0,0 0 0 15,9 3 0-15,-9-3 0 0,0 0-2 0,0 0-4 16,0 0-2-16,0 0-8 0,0 0 0 0,0 0-6 16,0 0 1-16,0 0-7 0,0 0-2 0,0 0 0 0,0 0-10 15,0 0-8-15,0 0-25 0,0 0-25 0,0 0-33 16,0 0-33-16,0 0-37 0,0 0-38 15,0 0-236-15,0 0-458 0,0 0 203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2:54.0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4375D3-CC96-4FD2-96F9-B26FE1DAB27D}" emma:medium="tactile" emma:mode="ink">
          <msink:context xmlns:msink="http://schemas.microsoft.com/ink/2010/main" type="inkDrawing" rotatedBoundingBox="25494,5616 25632,6453 25587,6460 25450,5623" shapeName="Other"/>
        </emma:interpretation>
      </emma:emma>
    </inkml:annotationXML>
    <inkml:trace contextRef="#ctx0" brushRef="#br0">9 0 86 0,'0'0'150'0,"0"0"-12"16,0 0-4-16,0 0-5 0,0 0-11 0,0 0-9 15,0 0 0-15,0 0-13 0,0 0-3 0,0 0-1 16,0 0-5-16,0 0-5 0,0 0-5 0,0 0-5 15,0 0-2-15,0 0-3 0,0 0-3 0,0 0-1 16,0 0-10-16,0 0-3 0,0 0-4 0,0 0-1 16,0 0-4-16,0 0-3 0,0 0-8 0,0 0 0 15,0 0-6-15,0 0 4 0,0 0-7 0,0 0-2 16,0 0-2-16,0 0 0 0,0 0-3 0,0 0-1 16,0 0 0-16,0 0 0 0,0 0 0 0,0 0-4 0,0 0 3 15,0 0 0-15,0 0 5 0,-8 26 1 16,8-26-11-16,0 0 12 0,0 15-8 0,0-15 2 15,0 0-2-15,0 15 4 0,0-15-4 0,-1 10-5 0,1-10 0 16,0 0 2-16,0 16 0 0,0-16 1 0,0 0-3 16,0 16 3-16,0-16-3 0,0 11 1 0,0-11-5 15,1 10 6-15,-1-10-1 0,5 11-1 0,-5-11 0 16,3 10 5-16,-3-10-9 0,0 10 4 0,0-10-3 16,0 0-2-16,0 14 4 0,0-14 2 0,3 8-3 15,-3-8 2-15,0 0 0 0,-3 13 0 0,3-13-1 16,0 0-2-16,0 13-2 0,0-13-1 0,0 0 0 15,0 12 4-15,0-12-3 0,0 0 1 0,3 13-1 16,-3-13 4-16,0 0-5 0,0 10 1 0,0-10 3 16,0 0-1-16,-3 12 0 0,3-12-1 0,0 0 0 0,3 14-1 15,-3-14 0-15,0 0 3 0,0 12 0 16,0-12-1-16,0 0 1 0,0 12-3 0,0-12 0 0,3 7 0 16,-3-7-3-16,1 11 2 0,-1-11 2 0,0 0-1 15,3 12 0-15,-3-12 3 0,0 0-5 0,0 11 5 16,0-11-2-16,0 0-1 0,0 11-1 0,0-11 0 15,0 0 3-15,0 0 0 0,2 11-3 0,-2-11 2 16,0 0-1-16,0 0 5 0,0 0 4 0,1 13-5 16,-1-13 2-16,0 0 2 0,2 8 1 0,-2-8 0 15,0 0-1-15,0 0 2 0,7 10-4 0,-7-10 2 16,0 0-1-16,0 0 1 0,0 13-3 0,0-13 3 16,0 0-6-16,3 8 2 0,-3-8-1 0,0 0 1 15,0 11-1-15,0-11-1 0,0 0-3 0,3 11 4 16,-3-11 1-16,0 0-2 0,3 12-3 0,-3-12 4 15,0 0-3-15,0 11 2 0,0-11-3 0,0 0 2 0,8 11 0 16,-8-11 2-16,0 0 0 0,0 8-4 0,0-8 2 16,0 0 4-16,3 9-3 0,-3-9-2 15,0 0 4-15,0 0-5 0,0 14 5 0,0-14-3 0,0 0 4 16,0 0-1-16,3 12 0 0,-3-12-2 0,0 0 2 16,1 8 1-16,-1-8-1 0,0 0-3 15,2 11 1-15,-2-11 3 0,0 0-1 0,0 0 4 0,0 0-5 16,4 12 3-16,-4-12-1 0,6 7-1 0,-6-7 1 15,0 0 2-15,0 10-5 0,0-10 4 0,0 0-3 16,3 10 4-16,-3-10-5 0,0 0 3 0,0 14 0 16,0-14 2-16,0 0-5 0,6 7 3 0,-6-7-3 15,0 0 3-15,0 13-4 0,0-13 1 0,0 0 1 16,3 8 2-16,-3-8-1 0,0 0 1 0,4 10 1 16,-4-10 4-16,0 0-5 0,3 11 0 0,-3-11 2 15,0 0-2-15,0 0 4 0,0 14 0 0,0-14-1 16,0 0 1-16,3 10-1 0,-3-10-2 0,0 0 2 0,3 7-3 15,-3-7 2-15,0 0 4 0,0 0-2 16,3 11 1-16,-3-11-1 0,0 0 5 0,0 0-3 0,0 0 4 16,-1 15-7-16,1-15 0 0,0 0 0 0,0 0 1 15,1 10 1-15,-1-10 4 0,0 0-9 0,0 0 8 16,2 10-8-16,-2-10 8 0,0 0-8 0,0 0 5 16,0 13-4-16,0-13 0 0,0 0-1 0,0 0-3 15,0 0 1-15,-2 14 2 0,2-14-1 0,0 0 2 16,2 11-2-16,-2-11 1 0,0 0-1 0,0 0 0 15,3 13-3-15,-3-13 2 0,0 0-2 0,0 0-2 16,6 11 3-16,-6-11 0 0,0 0-7 0,3 7 7 16,-3-7-2-16,0 0 2 0,0 0 0 0,0 0-2 15,3 11 5-15,-3-11-3 0,0 0-1 0,0 0 3 0,0 0 0 16,0 0-1-16,0 0-1 0,0 13-1 0,0-13 2 16,0 0 7-16,0 0-2 0,1 11 2 15,-1-11-4-15,0 0 2 0,0 0 6 0,0 0-4 0,3 7 3 16,-3-7 0-16,0 0 0 0,0 0-4 0,0 0 3 15,0 0 0-15,3 14 0 0,-3-14 0 0,0 0-3 16,0 0-1-16,0 0-1 0,0 0 0 0,0 10-4 16,0-10 2-16,0 0 0 0,0 0 0 0,0 0-1 15,0 0 7-15,0 0-8 0,0 0 3 0,3 11 1 16,-3-11-4-16,0 0-3 0,0 0 6 0,0 0-3 16,0 0 11-16,0 0-9 0,0 0 0 0,0 0 3 15,0 0 0-15,0 0 0 0,0 0 3 0,0 0-4 16,0 0 0-16,0 0 1 0,0 0-2 0,0 0 6 15,0 0-7-15,0 0 4 0,0 0-5 0,0 0-9 16,0 0-22-16,0 0-26 0,0 0-25 0,0 0-33 16,0 0-41-16,0 0-49 0,0 0-54 0,0 0-268 15,0 0-565-15,-3-38 250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3:01.1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A4741E-3780-4412-A2B4-0B453CCA7503}" emma:medium="tactile" emma:mode="ink">
          <msink:context xmlns:msink="http://schemas.microsoft.com/ink/2010/main" type="inkDrawing" rotatedBoundingBox="5917,7285 25579,6722 25588,7015 5925,7578" shapeName="Other"/>
        </emma:interpretation>
      </emma:emma>
    </inkml:annotationXML>
    <inkml:trace contextRef="#ctx0" brushRef="#br0">0 546 25 0,'0'0'94'0,"0"0"-9"0,0 0-1 16,0 0-14-16,0 0-3 0,0 0-3 0,0 0 1 15,0 0-12-15,0 0-5 0,0 0 3 0,0 0-2 16,0 0-1-16,0 0 1 0,0 0-4 0,0 0 6 15,0 0-5-15,0 0 4 0,0 0-11 0,0 0 2 0,0 0 0 16,0 0 2-16,0 0 2 0,0 0-3 0,0 0-8 16,0 0 1-16,0 0 0 0,0 0 2 0,0 0-4 15,0 0-2-15,0 0-1 0,0 0-5 0,0 0-2 16,0 0-8-16,0 0 2 0,0 0-3 0,0 0 0 16,0 0-1-16,0 0 1 0,0 0-1 0,0 0-1 15,0 0 6-15,0 0-11 0,0 0 3 0,0 0 2 16,0 0 3-16,0 0-3 0,0 0-3 0,0 0 3 15,0 0-2-15,0 0-2 0,18 8 0 0,-18-8-2 16,3 8-2-16,-3-8 4 0,0 0-2 0,3 13-5 16,-3-13 3-16,1 11 0 0,-1-11-1 0,5 11 1 0,-5-11 0 15,6 11-4-15,-6-11 3 0,0 8 0 0,0-8-3 16,4 9 4-16,-4-9 0 0,5 7-4 16,-5-7 1-16,7 7 0 0,-7-7 0 0,0 0-2 0,6 11 2 15,-6-11 2-15,5 6-3 0,-5-6 1 0,6 7 2 16,-6-7-4-16,0 0-1 0,4 11 2 0,-4-11 3 15,6 6-4-15,-6-6 1 0,0 0-1 0,6 7 4 16,-6-7-5-16,6 6-1 0,-6-6 2 0,9 3 5 16,-9-3-3-16,0 0-2 0,12 5 2 0,-12-5 0 0,0 0-1 15,12 4-2-15,-12-4 3 0,7 2 0 16,-7-2-7-16,9 5 5 0,-9-5 3 0,11 1-2 0,-11-1 3 16,0 0-5-16,15 5-2 0,-15-5 4 0,10 2 0 15,-10-2 1-15,10 2-2 0,-10-2 0 0,15-2 2 16,-15 2-2-16,12 2 2 0,-12-2 2 0,17 1-1 15,-17-1-1-15,16-1-3 0,-16 1 0 0,18-2 0 16,-18 2 2-16,15-2-1 0,-15 2-1 0,16 0 0 16,-7 2 5-16,-9-2-4 0,20 0 3 0,-8-2-1 15,-12 2 2-15,25 2-4 0,-10-2 3 0,-2 0-3 16,4 0 2-16,-8 0-2 0,5 0 1 0,1 0-1 16,5 0 2-16,-7 0-6 0,7 0 11 0,-5 0-10 15,2 0 3-15,1 2-2 0,6-4 2 0,-4 0 0 16,-1 2-1-16,0 0 2 0,1-3 3 0,-1 3-2 0,0 0 0 15,1 0 4-15,2 0-7 0,-2 0-4 0,-2-2 4 16,1 1 0-16,0 1 1 0,-1 0-2 0,-1 1 3 16,2-2-3-16,-3 1 8 0,4 1-7 0,-1-1 3 15,-5 0-5-15,5 2 6 0,-6-2-6 0,5 0 7 16,-1 3-4-16,1-3 1 0,-2 0-3 0,2-3 2 16,-2 6 2-16,1-3 1 0,2 0-1 0,-2 0 0 15,-1 0 0-15,3 0-1 0,1 0-1 0,-4 0 0 16,3-3 2-16,-5 6-2 0,4-3 1 0,-2 0-2 15,4 0 2-15,-4 0-2 0,0 0-1 0,1 0 1 16,-1 0 3-16,4 0-3 0,-4 2 2 0,-1 0 0 16,0-1 0-16,3 1 0 0,-2-2-1 0,-2 0 0 0,5 0 0 15,-6-2 0-15,1 2 2 0,4 0 0 0,-2-1 2 16,1-1 1-16,-1 2-5 0,0-2 3 16,1 2-3-16,2 0 3 0,0-5-3 0,1 5 1 0,-1-2 2 15,-2-1-6-15,2 2 0 0,-3 1 4 0,4-2 1 16,-4-2-3-16,4 0 3 0,-1 3-3 0,0-1 3 15,-4 1-1-15,6-1 0 0,-4 0 0 0,2 0 0 16,-4-2 0-16,4 3-3 0,-2 0 7 0,-1 0-6 16,1-3 8-16,-1 2-8 0,0 2 3 0,-2-3 0 15,4 2 1-15,-5 1-4 0,1-1 2 0,-14 1-5 16,28 0 6-16,-15-3-2 0,-2 3 2 0,4-3 0 16,1 3-1-16,0 0 1 0,-2-1-1 0,2-2 0 15,1 2 2-15,-2-1-6 0,-2 2 2 0,3 0 4 16,1-5-3-16,-1 4 3 0,1 0 3 0,-2 1-5 0,1-4 5 15,0 0-4-15,1 4-3 0,2-2 2 0,-2 1-3 16,2 1 3-16,0-4-1 0,1 1 1 0,-1 0 0 16,0 2 1-16,1-1 1 0,2-3 0 0,5 2-3 15,-8 2-2-15,-2-1 3 0,2-3-1 0,1 4 1 16,-4 0-1-16,6-3 1 0,-5 2 2 0,-1 0-2 16,4 0-1-16,-1 1 2 0,-3-1 0 0,2-2-2 15,0 4 3-15,-3 0-6 0,2-1 2 0,-1 1 5 16,3-3-7-16,-5 3 6 0,2 0-3 0,1 0 5 0,-1-1-7 15,2 1-1-15,-5-2 6 0,7 2-2 0,-7 0 0 16,4 0 1-16,-1 0-1 0,2 0-1 0,-2-4-2 16,-2 4 3-16,5 0-3 0,0-1 5 0,-2 0 5 15,-1-1-4-15,4 2-4 0,-1-3 2 0,-6 4-3 16,7-2 0-16,-1-1 1 0,-2 0 3 0,-1 2-3 16,3 0 4-16,1-3-3 0,-4 0 1 0,4 2 0 15,-4-1 2-15,2 2-6 0,-5 0 0 16,7-1 3-16,-4 1 1 0,0-4-2 0,1 2 2 0,-1 1-3 15,4 1 4-15,-5-3-3 0,3 2 2 0,-4 0 1 16,3-1-2-16,2 1 1 0,-2-1 0 0,5 0-6 16,-3-1 4-16,1 2 3 0,-1-1-1 0,1 0-2 0,3-1 1 15,-3-1-3-15,-1 3 3 0,1-1-1 16,5 1 3-16,-6 0-1 0,1-2 0 0,7-3-6 16,-8 5-1-16,0-2 7 0,1 1-2 0,-1 0 0 0,-3 2-1 15,4-1 0-15,-1-3 5 0,1 2-4 0,-1 2 2 16,0-5 0-16,1 5 1 0,-1-1-3 0,-2 0 4 15,2-3-6-15,0 2 4 0,-2 2 3 0,2-1-3 16,1 1 0-16,-1-2 2 0,0 2 4 0,-2-1-1 16,1 0-3-16,0 1 4 0,1-3 0 0,-3 2 0 15,4-1-5-15,-1 1 3 0,-1-2-4 0,1 3 9 16,-4-3-7-16,3 3-1 0,2 0-1 0,-4 0-2 16,2-4-1-16,1 3 9 0,-4 0-9 0,5-2 3 15,-4 1 1-15,0 2-5 0,4-3 0 0,-1 0 6 16,-2 2-3-16,0-3 0 0,-2 4 0 0,5-2 4 15,-2 1-2-15,-2-2 1 0,0 2-1 0,4-1 3 0,-2 2-3 16,0-4 0-16,0 0-1 0,1 1 0 0,-1 3-5 16,0-4 3-16,1 3 0 0,-1 0 2 0,1 0 0 15,-2-2-2-15,4 2 0 0,1-1 1 0,-4 1 0 16,7 1-1-16,-5-3 0 0,-1 2 3 0,0-2-2 16,1 0 0-16,1 3 4 0,1-5-4 0,-2 5 0 15,-1-2 0-15,-1 2-5 0,1-4 7 0,-2 2 0 16,5 0-3-16,-6 0-2 0,2 1 2 0,-1-1 1 15,-1-1 0-15,0 1 0 0,2-1 2 0,-3 3-4 16,2-1 4-16,-2 2-1 0,-2-2-10 0,6-1 8 16,-5 2 5-16,1-1-4 0,0 1 2 0,1 0-2 15,-1 0 0-15,3-3-2 0,-5 2 5 0,4-1-4 16,-4 2-3-16,4-1 9 0,-3 1-10 0,1 0-4 0,2-3 12 16,-4 2-3-16,2 1 6 0,0-1-9 0,-2 1 6 15,-13 0-3-15,24-2 2 0,-10 1-2 16,-2 1 0-16,1 0-11 0,-13 0 13 0,24 0-4 0,-8-2 0 15,-1-2 4-15,-1 3-4 0,1 1 6 0,1 0-4 16,-1-1 2-16,0 1 0 0,1-1 0 0,-1-2-1 16,3 3 0-16,-2 0-1 0,2-1-1 0,-1 1 1 15,2 0-1-15,-1-2 2 0,1 0 1 0,1 0-1 16,-4 1 2-16,4 1-4 0,-1-3 1 0,6 3 3 0,-5 0-5 16,5-1 0-16,-6 1 3 0,2-3-3 15,-4 2 3-15,5-2-2 0,1 0 0 0,-4 3 0 16,0 0 5-16,-2 0-4 0,1 0 0 0,2 0 1 0,-3 0 1 15,-1-4 0-15,4 4-1 0,-2 0 4 16,-2-3-5-16,3 3-7 0,1 0 7 0,-1-1 2 16,-4 1-4-16,4-2-2 0,-1 0 8 0,-1 2-4 0,1-2 0 15,-3 2 3-15,2 0-7 0,-2-3 4 0,3 0-3 16,-3 3 3-16,2 0 0 0,-3 0 0 0,1 0 1 16,2-3 6-16,-2 6-6 0,-2-6-2 0,-13 3 5 15,23 0-4-15,-7 0-1 0,0 0-4 0,-2-2 4 16,-1 2 4-16,4-2-2 0,-4 2-2 0,2 0 2 15,-2 0 0-15,2 0 3 0,2 0-4 0,-2 0-2 16,-1-1 2-16,3-2 0 0,-2 3 2 0,0-1-3 16,1 1 1-16,-1 0-1 0,0-3 3 0,3 3 0 15,-3-1-4-15,-2 1 2 0,4-2-2 0,-3 2 2 16,3 0 1-16,1-1-5 0,-3 1 6 0,1 0-4 16,1-3 5-16,-1 3-4 0,5 0 2 0,-6 0 0 15,4 0-5-15,0-1 5 0,-1 2 2 0,-1-4-7 0,4 3 3 16,-2 2 2-16,6-4 0 0,-4 2-11 0,-1 0 13 15,-1 0-1-15,6 0 3 0,1 0-6 0,-8 0 0 16,1 0 3-16,6-6 2 0,-4 5-6 0,-1 2-1 16,-1-1 1-16,0 0 1 0,1 0 4 0,-2 0-3 15,0 0 0-15,1-1 1 0,0 2 1 0,-1 1-1 16,-1-2 0-16,1 4 0 0,-3-4 0 0,1 2 0 16,-3-2-4-16,2 1 1 0,-6 2 6 0,3-2-13 15,-1 2 14-15,-1 0 1 0,-10-3-4 0,16 4 4 16,-7 1 3-16,-9-5-4 0,12 6 0 0,-12-6 1 15,9 10 5-15,-6-6 12 0,-3-4-2 0,9 14-1 16,-9-6 3-16,0-8-3 0,5 16 0 0,-4-8-2 0,-1-8 0 16,5 18-1-16,-5-18 1 0,1 15 4 15,1-8-8-15,-2-7 0 0,1 17-1 0,2-12 2 16,-1 8-6-16,-2-13 2 0,4 15-3 0,-2-7 2 0,4-2-1 16,-6-6 0-16,3 14-2 0,1-10 0 0,0 5-1 15,1-1 0-15,-5-8-8 0,12 10 8 0,-6-4 1 16,-6-6-4-16,12 8 2 0,-12-8-3 0,10 8 3 15,-10-8 0-15,11 4 2 0,-11-4-5 0,9 4 0 16,-9-4 3-16,9 4 1 0,-9-4 0 0,0 0-6 16,0 0 2-16,0 0 2 0,0 0-2 0,17-8 4 15,-17 8-3-15,9-7-3 0,-9 7 0 0,0 0 4 16,8-8-3-16,-8 8 1 0,6-7 2 0,-6 7-6 16,7-8 1-16,-7 8 2 0,8-8-2 0,-8 8 0 0,12-7-1 15,-12 7 0-15,7-9-3 0,-7 9 4 0,9-7-5 16,-9 7 2-16,7-4-1 0,-7 4-2 15,11-6-4-15,-11 6 1 0,12-6 0 0,-12 6 1 0,13-8 2 16,-5 5-6-16,-8 3 2 0,16-4-2 0,-5 1-3 16,-2 2 2-16,-9 1-1 0,22-4 1 0,-12 2 1 15,2-2-4-15,2 0 3 0,1 4-1 0,-3-3 0 16,1 3 3-16,-13 0-6 0,28 0 2 0,-13-4 2 16,0 4-3-16,0 0 3 0,0 0-2 0,-3 0 1 15,1 0 2-15,4 0 5 0,-4-1 1 0,2 0 1 16,0 1 0-16,1 1-5 0,-1-1 1 0,2 0 4 15,-1 0-5-15,3 0 5 0,-4 0 1 0,5 0 3 16,-1 0 2-16,2 0-7 0,-2-1-1 0,8 2-3 16,-4-2 1-16,-1 1 0 0,2 0 1 0,3-1 5 15,-2-3-5-15,-1 4 0 0,1-3 7 0,-4 3-2 0,3-3 6 16,-5 3-7-16,7-1-2 0,-7 1-2 0,2-3 5 16,0 3 2-16,-2-1 2 0,7 1-2 0,-7-2 0 15,8 2 1-15,-8 0-3 0,1 0 0 0,-4-1 1 16,6 1-6-16,-2 1 5 0,-2-2 2 0,0-2 4 15,1 3-1-15,0 0 0 0,1-1 0 0,-4 2-1 16,2-2 1-16,0-1-4 0,-2 2 3 0,4 0-1 16,-2-4 4-16,-2 3-7 0,3 0 6 0,-1 1-2 15,-1 0 2-15,1-2 1 0,0 0-5 0,-2 1 2 16,2 1 2-16,0-2 0 0,-2-1 0 0,2 2 0 16,-3 1-5-16,3 0 0 0,-2-1 0 0,2-2 6 0,-1 3-4 15,2-1-2-15,3-1 4 0,-5 1 0 0,1 2 2 16,-3-2-3-16,2-2-1 0,0 3 2 0,2-1-2 15,2 1 1-15,-3-2 0 0,1 1 0 0,1-2 0 16,-1 2-1-16,1 0-1 0,-1-1 3 0,2 2 1 16,-2-1-3-16,5-1 2 0,3 2-1 0,-3-5 1 15,-3 5-11-15,-2-1 14 0,6-3-4 0,-5 4 5 16,4 0-5-16,-5-1 2 0,6-1-1 0,1 0-10 16,-1 2 13-16,-4 0-7 0,4 0 0 15,-4 0 5-15,2-2-3 0,6 1 6 16,-5-2-3-16,2 3 0 0,1 0-1 0,-2 0 3 0,0-1-2 0,1-2-3 15,-3 2-1-15,3-2 3 0,-1 0 2 0,2 0-1 16,-8 2-8-16,8 0 5 0,0-1-1 0,-2-1-2 16,-5-1 2-16,-1 4 2 0,8-3 6 0,-5 0-16 0,-1 3 10 15,0-3 3-15,-1 1 0 0,5-1-5 0,0 0 2 16,2 3 0-16,0-1 4 0,-2-2-2 0,1 2 1 16,-2-1-3-16,1 1 5 0,0-5-2 0,-5 6-1 15,-1 0-1-15,5-6-8 0,-2 5 7 0,2-1 1 16,0 0 0-16,-5-4-1 0,8 6-2 0,-1-4 3 15,-3 3 0-15,0-1-2 0,-1 2 6 0,-1-1-7 16,4-2 2-16,-5 2-2 0,1-2 4 0,3 2 1 16,-4-2 0-16,0-1-2 0,7 2-1 15,-2-3 2-15,-4 3-4 0,3 2 3 0,1-4 0 0,2 2-3 16,-8 2 1-16,1-1 4 0,5-3 1 0,0 4-5 16,-5-3-3-16,2 2 4 0,-2 1 0 0,-1-2-4 0,2 1 8 15,4-3-4-15,-5 4-1 0,-4-2 3 16,3 2-3-16,7 0-2 0,-1-4 2 0,0 3 3 15,-7-1-3-15,2 2-5 0,5 0 6 0,-4 0 1 0,0-3-2 16,3 2-2-16,3-3 3 0,-2 4-2 0,2-1 4 16,-2 2-1-16,2-1-11 0,-5 0 11 0,-2-1 0 15,7 1-1-15,-1 0 4 0,0 0-4 0,1 1-1 16,1-1 6-16,-9 0-2 0,8 0-7 0,0-1 6 16,-2 2 0-16,2 3-2 0,3-3-1 0,-3-1 2 15,1 0-1-15,-1 0 0 0,0 0 3 0,1 0 1 16,2 0 1-16,-3 3-5 0,1-3-4 0,2 0 7 15,-2 2-3-15,1-2 1 0,2 1-2 0,-4 3-1 16,0-4 2-16,-2 2 2 0,2-2-2 0,0 1 0 0,0 2-5 16,-1-2 8-16,1 1-3 0,0-1 2 15,-3-1-1-15,3 3-1 0,-3-3 3 0,1 0 2 16,-4 0-2-16,-2 0-3 0,8 0-3 0,0 0 8 0,-2 0-7 16,-4 0 5-16,5 0-3 0,-1 0 5 0,-4 0-3 15,6-3-2-15,-8 6 1 0,6-3-7 0,2-3 8 16,-1 2 0-16,-4 2 3 0,3-1-2 0,1 0-1 15,-7 0-4-15,2-1-5 0,-2 1 10 0,5 0-12 16,-4-2 11-16,2 1 0 0,-4 1 1 0,10 0-7 16,-4-3 6-16,1 6 0 0,1-3-3 0,-1-4 5 15,-1 4-4-15,3-2 2 0,3 2-2 0,-2 0-5 16,-1 0 5-16,-2 0 0 0,1-4 3 0,-1 4 2 16,-4-1-2-16,6-1-1 0,-2 2-1 0,-1 0-1 15,1 0-2-15,-4 0 1 0,-2 0 0 0,7 0 0 16,-5 0 3-16,-2 0-2 0,6-3-1 0,-4 3 5 0,-1 0-11 15,-1 3 8-15,6-3 2 0,2 0-6 16,-7 0 2-16,-2-3-1 0,1 3 2 0,3 0 3 16,-1 0-4-16,3 0-1 0,-5 3 7 0,11-3 0 0,-3 0-5 15,-1 0 0-15,-3 0-4 0,3 2 7 0,-1-2-3 16,2 0 2-16,-2 0-3 0,-1 1 3 0,-1-2-2 16,0 1 0-16,6-2 3 0,-5 2-15 0,1 0 12 15,2-3 3-15,-2 3-2 0,2 0 2 0,-2-1-1 16,2 1 1-16,-1-4-1 0,0 4-2 0,-2 0 1 15,-4 0-1-15,5-1-1 0,0 1 0 0,1 1-12 16,-2-2 11-16,2 1 4 0,-6 0-3 0,-1 0 2 16,2 0-1-16,1 0 4 0,-4-2 1 0,5 2-4 15,-7 0-2-15,3 0 1 0,2 0 2 0,5 0 3 0,-5 0-6 16,-2 0 0-16,-1 0-1 0,1 0-3 16,1 0 8-16,-4 0-2 0,3 0-6 0,-1 0 2 15,8-3 2-15,-8 3-1 0,4 0 2 0,-3 0 5 0,-1 0-4 16,2 0 1-16,-1-1-1 0,0 1 0 0,2 0 1 15,-1 0-2-15,7 0 3 0,-8-2-6 0,6 4 0 16,-2-4 0-16,-4 1-1 0,8-2 4 0,-8 3 5 16,2 0-8-16,-1 0 1 0,-1 0-2 0,0 0 5 15,8 0 6-15,-9 0-9 0,1 0 3 0,1-1 3 16,4 2-1-16,1-1 2 0,-1 0-5 0,-5 3-4 16,5-3 3-16,-4-3-1 0,0 6 5 0,0-3-14 15,-1-3 12-15,8 6-1 0,-8-3 0 0,2 1 1 0,-1-1 3 16,5 0 0-16,-4 2-1 0,-3-2-6 0,3 0 6 15,-3 0-3-15,2 1 0 0,-3-1 0 16,5 3 2-16,-5-3-3 0,2 0-1 0,-1 0 1 0,1 2 4 16,1-2-4-16,-4 0 1 0,11 0-9 0,-9 1 12 15,-2-1-1-15,4 0-2 0,2 4 1 0,-4-8-1 16,0 8-2-16,1-3 4 0,1-1 1 0,5-1 2 16,-6 1-13-16,-1 0 10 0,8 1 2 0,-6-1-16 15,0-1 9-15,-1 2 5 0,-1-2 2 0,2 1-2 16,0 0 0-16,-2 0 2 0,3 0-12 0,-4 0 9 15,5-4 2-15,-7 4-2 0,4 0-3 0,2 0 5 16,-1 0-10-16,0 0 15 0,1 0-9 0,-1 0-2 16,-1 0 2-16,-1 0 3 0,3 0-4 0,-5-1 3 15,4 1 0-15,-1 0 0 0,0-2-6 0,1 2 6 16,1 0-1-16,-2 0 1 0,0 0 0 0,1-3-1 16,-2 3 0-16,3 0 3 0,-2 0-3 0,-3 0 4 0,4 0-4 15,-2 3-3-15,1-3 4 0,0 0 1 0,-1 0-3 16,0 0 3-16,0 0-2 0,2 0 3 15,-6 0-3-15,3 0 0 0,2 0 2 0,-1 0 2 0,0 0-7 16,1 0-4-16,-4 0 8 0,5 0-3 0,-4 0 4 16,2-3-1-16,1 3-4 0,-4-1 5 0,0-1-7 15,5 2 4-15,-7 0 3 0,5-1-3 0,-3 2 3 16,3-2-3-16,0-2 4 0,-3 3 0 0,1-1-2 16,-1 1 0-16,0-2-2 0,0 2 5 0,1-1-8 15,-1-2 7-15,-2 2-6 0,4-2 6 0,-1 2-5 16,-1 1 4-16,0 0-2 0,3-2-3 0,0 2 2 15,-2 0 2-15,-2 2-3 0,2-4 5 0,-1 2-4 16,0 0 3-16,3 2-1 0,-9-2-4 0,4 0 0 16,4 0 3-16,-4 0-1 0,2 0-1 0,-3 1 2 15,4-1 1-15,-4 3-4 0,3-3 4 0,2 1 2 0,-3 2-3 16,1-3-4-16,2 1 5 0,-1-1-5 0,1 0 7 16,-1 0-9-16,2 0 3 0,-3 0-8 0,0 0 14 15,1 0-3-15,1 0 2 0,2 2 1 0,-6-4 0 16,5 4 0-16,-4-2-4 0,4 0 5 0,-4 0-4 15,3 1-2-15,-2-1 2 0,1 0 1 0,-1 0 2 16,2-1-5-16,-3 1 2 0,3 0 3 0,-7 0-5 16,-10 0 2-16,26-2 0 0,-17 2 2 0,-9 0-3 15,23 0 1-15,-11 0-3 0,-1-1 4 0,-11 1-1 16,22-3 2-16,-22 3 3 0,20 0-7 0,-11 0 8 16,-9 0-3-16,20-1-3 0,-20 1-2 0,20-3 0 15,-11 2-5-15,-9 1 6 0,16-2-4 0,-16 2 4 16,21 0 2-16,-12-4 1 0,-9 4-3 0,18-3-3 0,-11 3 7 15,-7 0-1-15,20-3-6 0,-20 3 7 16,16-1-2-16,-8-1 2 0,-8 2-5 0,16-4 2 16,-16 4-3-16,18-1 9 0,-18 1-9 0,16 0 6 0,-16 0-3 15,14-4 4-15,-14 4-2 0,16-3 0 0,-7 0-8 16,-9 3 5-16,16-3 0 0,-16 3-2 0,11-1 6 16,-11 1-8-16,12-4 4 0,-12 4 6 0,13-4-4 15,-13 4 3-15,8-2-6 0,-8 2 3 0,0 0 3 16,12-4-1-16,-12 4 1 0,0 0 7 0,9-9 0 0,-9 9 0 15,7-5 6-15,-7 5 0 0,0 0 0 16,6-8-3-16,-6 8 0 0,0 0 0 0,6-9-5 16,-6 9 2-16,7-7 3 0,-7 7 1 0,0 0 1 0,3-10 3 15,-3 10 3-15,0 0-8 0,6-8 3 0,-6 8-2 16,0 0 7-16,0 0-2 0,0 0-1 16,0 0 2-16,2-11-2 0,-2 11 6 0,0 0-2 0,0 0-3 15,0 0 3-15,0 0-2 0,3-12 0 0,-3 12 0 16,0 0 3-16,0 0 0 0,0 0 4 0,0 0 1 15,0 0 1-15,0 0-2 0,-5-15 1 0,5 15-3 16,0 0 4-16,0 0-3 0,0 0-1 0,-6-10-2 16,6 10 2-16,0 0-6 0,0 0 0 0,0 0-4 15,0 0 0-15,-7-7-4 0,7 7-3 0,0 0-4 16,0 0-12-16,0 0-16 0,0 0-17 0,0 0-33 16,0 0-43-16,0 0-62 0,0 0-234 0,0 0-445 15,0 0 196-15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5:52:05.41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4FE8F55-57DE-4503-8698-15D4BE2FD25B}" emma:medium="tactile" emma:mode="ink">
          <msink:context xmlns:msink="http://schemas.microsoft.com/ink/2010/main" type="inkDrawing" rotatedBoundingBox="7503,14298 18721,12874 18954,14710 7736,16134" semanticType="callout" shapeName="Other">
            <msink:sourceLink direction="with" ref="{D4BD2D67-EA8B-4110-BFD6-289FC317FD0E}"/>
            <msink:sourceLink direction="with" ref="{2347BD31-B6F7-4FF3-973F-70987145D6A7}"/>
          </msink:context>
        </emma:interpretation>
      </emma:emma>
    </inkml:annotationXML>
    <inkml:trace contextRef="#ctx0" brushRef="#br0">-4 958 5 0,'0'0'160'16,"0"0"-2"-16,0 0-12 0,0 0-10 0,0 0-12 0,0 0-13 15,-6 8-13-15,6-8-6 0,0 0-7 0,0 0-8 16,0 0-8-16,0 0-10 0,0 0-8 0,0 0-4 16,0 0-3-16,0 0-4 0,0 0-3 0,0 0-4 15,0 0-6-15,0 0-2 0,0 0-1 0,14 14-5 16,-14-14 2-16,12 6-3 0,-5-4-3 0,-1 3-1 16,2 1 5-16,3-1 0 0,-6 1-2 0,4-1-7 15,0 1 0-15,1 2 4 0,-1-3 2 0,5 0 2 16,-1 1-2-16,-4-1 7 0,1 1-1 0,4 2 1 15,1-1-3-15,1-1-3 0,-2 3-3 0,2-4 8 0,0 3-5 16,4-1 0-16,-4-1-3 0,1 1 1 0,8 4 0 16,-3 2 0-16,4-6-2 0,1 4-3 15,-5 0-1-15,3-3 2 0,2 3-3 0,-2 0-2 0,2-3-2 16,2 4 6-16,-3 0-2 0,0-2-2 0,2-1 2 16,-1 4-5-16,-5-3 4 0,4 1-3 0,-2 4 1 15,-5-2-1-15,3-2-2 0,-5-2 0 0,-4 4 4 16,10 3-2-16,-4-3-3 0,0 0 2 0,1 2 0 15,-1-2 1-15,6-2 2 0,-5 4-6 0,-1-4 6 16,5-1 4-16,1 3-1 0,1-1 4 0,1-1-2 16,-2 0 3-16,0-2 0 0,2 1-7 0,-1 1 2 15,0-2 2-15,3-1-3 0,-7 2-5 0,5 4 6 16,1-4-8-16,-1 2 6 0,1 0-1 0,-1 0 0 16,-4-1-3-16,5 2 2 0,-1-3 1 0,1 1-4 15,-1-1 1-15,1-1 2 0,5 0-3 0,-4-2 0 16,0 3 0-16,1-4 1 0,9 2-3 0,-11-4 1 15,2 0 1-15,3 2 2 0,0-6-3 0,7 4 4 16,-7-3-2-16,3-1-3 0,-4 0 4 0,0 2-4 0,-2 2 0 16,8-4 2-16,-8 3-1 0,0-3 2 0,-5 0-2 15,7 2 6-15,-5 0-6 0,1 0 1 0,-4-1 1 16,1 3 2-16,0-1 1 0,-1 4 0 0,-4-6-1 16,8 5 1-16,-3-5 0 0,-1 3 0 0,-4-1 0 15,5 3-2-15,0-2 2 0,-1 3-4 0,-1-1-2 16,-4-2 6-16,8-1-4 0,-2-1 3 0,2 3-3 15,-2-1 0-15,1 2 2 0,4-3-2 0,-5 1-2 16,3 1 3-16,-4-2 0 0,4 5 3 0,-2-4-4 16,-2 0 1-16,-5-3 1 0,6 3-2 0,1-1 2 15,-5-1-5-15,1 2 1 0,3-2 0 0,-2 0 0 16,-5 2 3-16,7-3-3 0,2-1 2 0,0 0-2 0,-8 2 3 16,11-2-3-16,-6 2 6 0,-2-2-6 0,6-2 4 15,-11 2 6-15,13 0 5 0,-5-2 4 16,5 2 6-16,1-4 4 0,-1 1 0 0,13 1-3 15,-1 2 2-15,-11-2-4 0,-2 0-2 0,0 0-5 0,1 2 0 16,0-3-3-16,-2 3 4 0,4 0-4 16,-4-2-1-16,3-1-1 0,-4 3-1 0,2-2-3 15,-3 2-3-15,3 2 1 0,1-2 2 0,-2 1-8 0,-3 1 5 16,1 0 2-16,-2-2 0 0,4 0-3 0,-4 3 1 16,1-3-1-16,2 2 0 0,-2 0-4 15,1-2 0-15,-2 2 1 0,5-2 2 0,-2 2-2 0,-1-2 4 16,2 0-3-16,0 0 0 0,2-4-2 0,-2 4-1 15,4 0 3-15,-5-2-2 0,2 2 0 0,1 2 0 16,-1-2 1-16,-3 0 3 0,1 0-6 0,0-2 4 16,-8 2-1-16,8 0-1 0,-1 0 0 0,-1 2 0 15,2-2 1-15,-2 2 0 0,-4-2-3 0,1 0 4 16,4 2-6-16,-1-2 3 0,1 0 1 0,-3 0 0 0,3-2 0 16,-1 0-4-16,3 4 2 0,-1-2 3 15,0 0-2-15,3 0 4 0,0-2-4 0,1 2-1 16,-3-2 2-16,5 2 1 0,-3 0-1 0,0 0-1 0,1 2 1 15,1-2-2-15,-4 2 5 0,-1-4-1 16,0 4-1-16,-1-4 1 0,1 2-3 0,0 2-1 16,-2-2 2-16,2 2 2 0,-1 0-3 0,-7-2 1 15,9 0-2-15,-1 1 5 0,-1 2-5 0,0-2 5 0,-6-1-4 16,8 3 4-16,-1-2-5 0,3-1 5 0,0 2-2 16,1 2-2-16,-1-3 0 0,0-1 2 0,-2 0-1 15,-1 0 3-15,3 2 0 0,-1-1-3 0,4 2-1 16,-1-6 0-16,-3 2 2 0,0-1 2 0,2 4-5 15,-1-2 4-15,-2-2-5 0,2 4 4 0,-2-4 1 16,5 2 5-16,-4 0-3 0,11-1-1 0,-10-2 0 16,-1 3 4-16,3 0-2 0,-1-1 0 0,-1 1-5 15,-3 0 3-15,3-3 2 0,-2 3-2 0,0 1 0 16,-1-1-1-16,0-1-1 0,0 1 0 0,3 0 1 16,-4 0 0-16,1-1-2 0,-1 2 3 0,-2-1-2 15,-2 0 1-15,5-1 2 0,-3-1-2 0,1 1 3 16,2 2-5-16,-8-2 0 0,7-2 0 0,-1 2 2 15,2-1-3-15,-2 0 2 0,-4 0 2 0,4 2-6 0,-7 0 6 16,2-2-1-16,-1 0 1 0,0 2-5 16,1-3 4-16,7 3-5 0,-9 0 4 0,1 0 0 0,2-2 4 15,-2 0-2-15,1 2-3 0,-3-3 0 0,3 3 0 16,-1-3 0-16,1 0 1 0,-1 3-2 0,0-1 4 16,1-5-2-16,-1 6 1 0,7-2-2 0,-3-1 4 15,3-1-3-15,-2 2-2 0,-1-2 0 0,3 3 2 16,-2-3 3-16,3 2-3 0,-4-2 0 0,3 1-1 15,-1 0 1-15,0 2 2 0,1-2-1 0,1 0-2 16,-3-2 1-16,-5 2-1 0,0-1 2 0,2 0-1 16,5-1-1-16,-1 1 2 0,-6 0-2 0,7-3 3 15,0 1-2-15,-6 6 0 0,7-7-3 0,-9 3 5 16,10-1-2-16,-4-3-2 0,3 4 0 0,-2-3 3 16,0 3 0-16,1-1-2 0,-7 0 3 0,-1 0-2 15,1 1-2-15,1 2 2 0,-2-5 0 0,1 1 0 16,0 4-2-16,1-3 4 0,-5 0-5 0,0 3 5 15,3-2-1-15,-2-3-3 0,0 3-1 0,-1-3 2 0,0 0-2 16,3 4 4-16,-3 0 0 0,3-2 2 16,-3 0-3-16,3-2 0 0,1 3-1 0,-2-1 0 15,0 0-2-15,1 0 2 0,2 0 2 0,-2-1-4 0,1 2 3 16,0-2-1-16,1 4-1 0,-5-6 1 0,4 4 5 16,0 1-5-16,-2-4-1 0,1 5 1 15,-2-5 1-15,1 2 0 0,-1-1 1 0,-1 3-4 0,4-2 1 16,-4-5 0-16,2 6 4 0,-3-3-4 0,4 2 0 15,-4-3 2-15,1 3-2 0,0-3 2 0,3 1 1 16,-4 2-4-16,4-3 5 0,-3-1-2 0,0 2-3 16,2 0 3-16,2-3-3 0,-4 5 1 15,3-4 0-15,-3 1 0 0,0 1 7 0,0-4-7 0,4 5 2 16,-3-2-3-16,-1-2 2 0,-1 3 0 0,1-4 0 16,-2 4 0-16,5 1 3 0,0-5-3 0,-5 2 0 15,2 1 0-15,0-2-3 0,1-1 6 0,1-3-5 16,-1 4 2-16,1 1 1 0,-2 0 0 0,1-1-1 15,-4 0 1-15,3-1 1 0,-2 4-2 0,1-1 0 16,1-2-4-16,-4 0 8 0,4-1-4 0,-1 5 0 0,-1-5-1 16,1 3 4-16,2-3-5 0,-2 5 4 0,0-7-4 15,0 5 3-15,1-2-2 0,-2 0 0 16,4 0 0-16,-2 2 0 0,-2-1-1 0,5 1 1 16,-2-9 2-16,1 11 0 0,-2-4-2 0,-1-3 3 0,4 5-2 15,0-2 1-15,-3-2 1 0,-1 1-3 0,0 0 3 16,3-1-1-16,-2 3-1 0,1-2 1 0,2 1-1 15,0 1-1-15,-5-3 1 0,4 1 0 0,-1 5 1 16,1-5 2-16,-1 1-3 0,-1 0-2 0,1-1 5 16,2 0-4-16,-3 1 1 0,2 0-1 0,-1-1-2 15,0 0 1-15,5-3 2 0,0 1 1 0,-3-2 1 16,-5 4-1-16,2-2-2 0,0 2 0 0,2 2 2 16,-7 0-2-16,7 0 1 0,-4-4 4 0,0 4-2 15,-1 0-3-15,2-1 1 0,-4-2-1 0,2 2 1 16,2 1-1-16,-1-2-1 0,-1 6 3 0,0-8-2 15,-2 6 0-15,2-3 1 0,2 0-3 0,-2 1 6 16,-1-1-3-16,0 0 2 0,1 0 2 0,1-1-4 16,1 4 0-16,-4-6 0 0,-1 2 1 0,5 3 1 15,-6-2-2-15,4-3-2 0,0 2 5 0,-3-1-4 16,8 2 0-16,-8 3 2 0,-2-2-1 0,1 1 0 0,3-2-3 16,-3 0 2-16,4 1 1 0,-5 2 0 15,4-4 0-15,-5 4 1 0,1-1 0 0,1-3-1 16,4 4 2-16,-6-4-5 0,1 5 3 0,0 1 1 0,-7 5-3 15,17-13 1-15,-11 6-2 0,4 1 4 0,-2-1-2 16,1 0 1-16,0 2-1 0,0-1 1 0,-2-1-1 16,5-4 1-16,-3 5-2 0,1-1 0 0,-2 1 4 15,1 1-1-15,3-4-1 0,-5 1 2 0,5 1-4 16,-1 2 2-16,-4-1 0 0,2-1 2 0,4-2-4 16,-5 4 2-16,2-5 0 0,-1 5 0 0,2-5 2 15,-2 3-2-15,-2 1 1 0,3 1-4 0,-2-2 0 16,-1 1 3-16,1 3 0 0,-8 3 0 0,13-14-1 15,-5 10-1-15,1-2 4 0,-2 1-3 0,1-1 0 16,-8 6 1-16,13-7 0 0,-13 7 2 0,9-10 1 16,-3 7-1-16,-6 3 0 0,10-5 3 0,-10 5 5 15,6-6 0-15,-6 6 4 0,0 0 3 0,0 0-1 16,11-6 2-16,-11 6-3 0,0 0-2 0,0 0 0 16,10-5 1-16,-10 5-3 0,0 0-2 0,0 0 0 0,0 0 0 15,8-6 3-15,-8 6 1 0,0 0-1 0,0 0 1 16,0 0 2-16,0 0-2 0,0 0-6 15,0 0 3-15,0 0 4 0,0 0-4 0,0 0-5 0,0 0 2 16,0 0-2-16,0 0-2 0,0 0 0 16,0 0-2-16,0 0 2 0,0 0 3 0,-38 4-3 0,38-4-3 15,-16 2 1-15,16-2 2 0,-19 0-1 0,8 5-1 16,-2-4 2-16,-1 4-1 0,1-3 0 0,-2-1-3 16,0 2 1-16,-1-2 1 0,1 2-4 0,-3 0 3 15,3-3 0-15,0 4 2 0,2-3-4 0,-4 1 5 16,1 2 0-16,5-3-3 0,-4-1 4 0,3 1-2 15,-1 4 0-15,3-5 0 0,10 0 0 0,-23 3-2 16,23-3 0-16,-16 3 3 0,4-3-2 0,3 4 0 16,-3-3 1-16,12-1-1 0,-18 3-2 0,6-3 1 0,12 0 0 15,-16 7-3-15,8-4 5 0,8-3 0 16,-18 4-3-16,9-1 3 0,9-3-1 0,-16 6 3 16,7-2 0-16,9-4-6 0,-15 4 5 0,15-4-2 15,-10 0 0-15,10 0 3 0,0 0-2 0,-12 4 5 16,12-4-2-16,0 0 3 0,0 0 6 0,0 0 1 15,0 0 8-15,-9 3 2 0,9-3-1 0,0 0-2 16,0 0-2-16,0 0-1 0,0 0-1 0,0 0-5 0,0 0-1 16,0 0 1-16,0 0-4 0,45-3 1 0,-35 3 0 15,-10 0 0-15,19-4 1 0,-8 3-1 0,-11 1-2 16,21-3-4-16,-12 3 5 0,-9 0-4 0,24-3 0 16,-9 1 2-16,-5 1 0 0,0-3-1 0,1 1-5 15,-11 3 4-15,16-3-4 0,-5 2 2 16,-11 1-2-16,19-4 1 0,-8 1-3 0,-1 0 0 0,-10 3 4 15,15-3-6-15,-8-1 6 0,-7 4-2 0,17-1-1 16,-17 1 1-16,16-4-2 0,-5 2 0 0,-11 2 1 16,14 0 3-16,-14 0-4 0,14-6 6 0,-14 6-3 15,13-1 0-15,-13 1-2 0,15-4-2 0,-15 4 7 16,12-2-2-16,-12 2-6 0,14 0 6 0,-14 0-9 16,0 0 6-16,16-1 3 0,-16 1-3 0,0 0 0 15,15-4 0-15,-15 4-3 0,0 0 4 0,0 0 0 16,12 0-3-16,-12 0 1 0,0 0 3 0,0 0 0 0,0 0-2 15,10-3 0-15,-10 3 2 0,0 0-7 16,0 0 5-16,0 0 0 0,0 0 2 0,0 0-1 16,0 0-4-16,12-3 2 0,-12 3-1 0,0 0-2 0,0 0-3 15,0 0 2-15,0 0 1 0,0 0-2 16,0 0 6-16,0 0-4 0,0 0 4 0,0 0-4 0,2 19 5 16,-2-19-2-16,3 11-5 0,-3-11 7 15,6 15-5-15,-5-5 0 0,2 0-1 0,2-3 4 0,1 5 0 16,0 1-2-16,-3 1 4 0,2-2 9 0,1 3-6 15,0-3 4-15,2 3-3 0,-2-3 2 0,0 2-1 16,0-2 6-16,0-3-5 0,1 5 2 0,-4-4-3 16,2-3 0-16,-4 3-1 0,4 1-2 0,-2-3 0 15,-3-8 0-15,4 19-38 0,-4-8-38 0,0-11-51 16,-6 23-66-16,5-13-87 0,-4 3-272 0,-1-4-595 16,3 0 263-16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3:03.4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C1AE1E-1C8E-4071-90C3-D2FCF2E033BC}" emma:medium="tactile" emma:mode="ink">
          <msink:context xmlns:msink="http://schemas.microsoft.com/ink/2010/main" type="writingRegion" rotatedBoundingBox="13794,7686 20953,7332 21003,8343 13844,8696"/>
        </emma:interpretation>
      </emma:emma>
    </inkml:annotationXML>
    <inkml:traceGroup>
      <inkml:annotationXML>
        <emma:emma xmlns:emma="http://www.w3.org/2003/04/emma" version="1.0">
          <emma:interpretation id="{5C66E9F8-9E45-494A-9CD3-E066EE534EE0}" emma:medium="tactile" emma:mode="ink">
            <msink:context xmlns:msink="http://schemas.microsoft.com/ink/2010/main" type="paragraph" rotatedBoundingBox="13794,7686 20953,7332 21003,8343 13844,8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3A0CBF-21F9-424B-A5C4-B55415F92E33}" emma:medium="tactile" emma:mode="ink">
              <msink:context xmlns:msink="http://schemas.microsoft.com/ink/2010/main" type="line" rotatedBoundingBox="13794,7686 20953,7332 21003,8343 13844,8696"/>
            </emma:interpretation>
          </emma:emma>
        </inkml:annotationXML>
        <inkml:traceGroup>
          <inkml:annotationXML>
            <emma:emma xmlns:emma="http://www.w3.org/2003/04/emma" version="1.0">
              <emma:interpretation id="{8307941D-6C13-4D46-B00F-E40FDBED5F9C}" emma:medium="tactile" emma:mode="ink">
                <msink:context xmlns:msink="http://schemas.microsoft.com/ink/2010/main" type="inkWord" rotatedBoundingBox="13796,7725 15916,7621 15964,8592 13844,8696"/>
              </emma:interpretation>
            </emma:emma>
          </inkml:annotationXML>
          <inkml:trace contextRef="#ctx0" brushRef="#br0">294 24 98 0,'0'0'155'0,"0"0"-11"15,0 0-13-15,0 0-2 0,0 0-12 0,6-8-10 16,-6 8-5-16,0 0-6 0,0 0-7 0,0 0-4 16,0 0-7-16,6-9-6 0,-6 9-3 0,0 0-3 15,0 0-3-15,0 0-2 0,6-7-6 0,-6 7-1 16,0 0-1-16,0 0 1 0,0 0-1 0,0 0-2 15,0 0-5-15,0 0 1 0,0 0-7 0,0 0 0 0,0 0-5 16,0 0-6-16,0 0-2 0,-38 20-4 0,23-12 0 16,-1-2-2-16,0 5-3 0,-8-2-1 0,4-3 0 15,-2 4-3-15,-2-2 0 0,8-1 3 0,1-1-8 16,-3 1 4-16,4 0 1 0,3-3-5 0,2 2-3 16,-2-3-1-16,4 2 4 0,7-5-5 0,-14 10 0 15,8-7-3-15,6-3-1 0,-9 7 3 0,9-7 0 16,-6 8-1-16,6-8 0 0,0 0 0 0,-1 13-3 15,1-13 0-15,0 0 4 0,0 0-1 0,10 13-1 16,-10-13 0-16,12 5-2 0,-12-5 2 0,15 7-1 16,-4-6 4-16,-2 4-6 0,4-3 2 0,-3 2 0 15,1-3-2-15,5 3 4 0,-4-2-4 0,-3 2 4 16,3-3-1-16,-1 1 0 0,-1 2 5 0,5 0 1 0,-5-1-3 16,-1 2 1-16,2-4-1 0,-2 4-1 0,-9-5-1 15,18 6 2-15,-9-3-1 0,-2-1 1 0,3 4-6 16,-2-2 7-16,-8-4-2 0,15 8-4 0,-8-2 2 15,-1-1-3-15,2-1 2 0,-8-4 1 0,16 8-1 16,-8-4 1-16,-3 3 1 0,3-3-3 0,-2 2 1 16,0 1-1-16,0 1 2 0,-3-1 2 0,-3-7-5 15,7 17 1-15,-2-10 3 0,-5-7 1 0,3 14 0 16,-3-4 0-16,0-10 1 0,-3 14 0 0,3-14 1 16,-11 17 7-16,7-10 2 0,-5 0 5 0,-5 1 1 15,4-3 7-15,-6 3 0 0,2-1 6 0,-2-5-2 16,-2 1 4-16,-1-1-1 0,-1 0 4 0,4-2 2 0,-1 0-4 15,1-2 3-15,-1 0-2 0,3 1-5 0,-4-6 2 16,4 3-7-16,5-2 2 0,-1 2-6 16,10 4-2-16,-17-11-6 0,12 5 2 0,-1-1-3 0,6 7-8 15,-8-11-3-15,8 11-16 0,-1-9-15 0,1 9-22 16,0 0-21-16,0 0-25 0,10-12-33 0,-10 12-33 16,16-6-37-16,-8 2-217 0,1 1-450 0,3-1 199 15</inkml:trace>
          <inkml:trace contextRef="#ctx0" brushRef="#br0" timeOffset="331.36">534 243 95 0,'0'0'265'0,"4"-11"-23"0,-4 11-22 16,0 0-15-16,0 0-17 0,0 0-22 0,0 0-15 15,6-9-17-15,-6 9-15 0,0 0-6 0,0 0-7 16,0 0-10-16,15 16 0 0,-10-8-6 0,-1 6 3 0,2-2-7 16,0 4-1-16,-4 3 0 0,2 4-4 0,0 4 1 15,1 2 4-15,-2-3-2 0,3 14-9 0,-3-5-2 16,3 1-5-16,0-7-5 0,1 8-12 0,-1-11 4 16,-1 3-7-16,2 4-6 0,-4-6-2 0,5 2 1 15,-4-5 0-15,4 0-8 0,-2 0-2 0,-1-6-9 16,3 4 0-16,-1-6-2 0,-1 1 3 0,0-5-3 15,-1 0-19-15,-2-3-16 0,1 4-19 0,-1-5-25 16,-3-8-23-16,5 12-20 0,-5-12-18 0,3 8-40 16,-3-8-45-16,0 0-55 0,0 0-190 0,0 0-488 15,0 0 216-15</inkml:trace>
          <inkml:trace contextRef="#ctx0" brushRef="#br0" timeOffset="745">522 288 148 0,'0'0'192'16,"-9"-11"-9"-16,3 6-9 0,6 5-6 0,-7-10-11 15,7 10-11-15,-6-8 0 0,6 8-14 0,-6-8-12 16,6 8-4-16,-6-9-11 0,6 9-8 0,0 0-2 15,-6-11-11-15,6 11-8 0,0 0-5 0,0 0-15 16,0 0 0-16,6-17-8 0,-6 17-4 0,10-7 0 16,-10 7-5-16,15-7-2 0,-3 1-5 0,1 1 0 15,5 2-3-15,-1-1 0 0,6-3-3 0,-3 3 0 16,-2 2 1-16,0 2-1 0,3-4-3 0,-1 3-6 0,-2 2 1 16,3 3-3-16,-3 0 0 0,-3 3-7 15,0 0 1-15,-2 1 1 0,-4-1 3 0,2 4 1 16,-2 1-2-16,-6-1 6 0,-2 2 2 0,-1 1 7 0,-3 0 2 15,-1 0 3-15,-4 0 0 0,-1-2-1 16,-1 1-4-16,-7 4 2 0,1-7-5 0,-3 7-2 16,2-6-4-16,4 0-1 0,-1-2-2 0,1-1-5 0,3 0-8 15,2-2-19-15,1-3-19 0,7-3-17 0,-14 10-23 16,14-10-23-16,-10 4-26 0,10-4-33 0,0 0-28 16,0 0-234-16,0 0-455 0,0 0 201 0</inkml:trace>
          <inkml:trace contextRef="#ctx0" brushRef="#br0" timeOffset="1799.26">925 352 84 0,'11'4'215'0,"-11"-4"-22"0,0 0-12 16,15 0-17-16,-15 0-16 0,14-4-11 15,-14 4-12-15,19-2-13 0,-4 2-8 0,-1-1-11 16,2-3-5-16,3 4-12 0,-2-2-8 0,2 1-9 0,1-2-1 15,-3 2-9-15,3-1-6 0,-2-2-2 0,1 3-1 16,0-2-9-16,-1 2-1 0,-1-5-1 0,1 4-4 16,-5-3-1-16,-2 3 0 0,-1-2 8 0,-10 4 6 15,19-5 5-15,-11-2 4 0,-2 4 1 0,-6 3-1 16,12-8-4-16,-12 8 2 16,6-13-3-16,-6 13-5 0,0-10 0 0,0 10-3 0,0 0-4 0,-5-18 0 15,5 18-9-15,0 0 2 0,-9-13-5 0,9 13 2 16,-10-11-3-16,2 6-3 0,8 5-2 0,-15-9-2 15,4 5 2-15,2 2 0 0,9 2-1 0,-21-5 1 16,9 2-1-16,0 1 0 0,-2 1-2 0,14 1 1 16,-22-1 1-16,6 1-1 0,2 1 1 0,1 0 1 15,-1 1-3-15,5 3 4 0,-3-1-7 0,-1 1 0 16,3-2 4-16,1 1-1 0,0 2-2 0,-2-2-1 16,4 4-4-16,-1 0 4 0,-2 0-2 0,4 0 0 15,-3 0 0-15,5 1 1 0,1 0-2 0,3-9-2 0,-6 15 2 16,4-4 0-16,2-11-3 0,0 14 5 0,0-14-5 15,2 21 2-15,2-13 0 0,-1-2-2 16,3 1 3-16,1-1 2 0,4 1-3 0,2-1 1 0,-2-1 0 16,2-1-1-16,-1-3-2 0,3-2 2 0,3-3-4 15,0 4 3-15,-2-3-6 0,2 1 2 0,-3 0-5 16,3-5 0-16,-5 1 2 0,1 2-1 0,-1-3 4 16,-4 2-2-16,2-1 4 0,1-3-5 0,-5 0 4 15,3-1 0-15,-5 3 1 0,2-2 0 0,-2 1-2 16,-5 8 2-16,6-16 3 0,-6 16 9 0,6-14 1 15,-5 8 2-15,-1 6 5 0,3-11 0 0,-3 11 4 16,0 0-2-16,0 0-3 0,5-9 0 0,-5 9-5 16,0 0-2-16,0 0-2 0,0 0-1 0,0 0-1 0,0 0-1 15,0 0 2-15,0 0-2 0,0 0-2 16,0 0 1-16,0 0-3 0,0 0 1 0,0 35-4 16,1-26 6-16,-1-9-5 0,0 16 1 0,3-5 3 0,-1 0-4 15,4-3 3-15,-3 1-1 0,3-2-2 0,0 0 6 16,0 1-4-16,-6-8-3 0,11 9 0 15,-3-6 2-15,-1 1-4 0,-7-4 3 0,15 2-8 0,-3-1 3 16,-12-1-3-16,20-3 5 0,-8 2-3 0,1-5 1 16,-4 1-6-16,3-1 2 0,3-1 2 0,-3 0 4 15,1-4-3-15,-4 5 0 0,3-4-2 0,0 2 3 16,-3-3 1-16,0 5 0 0,-2 2 1 0,-7 4 1 16,9-10-3-16,-1 6 2 0,-8 4-4 0,7-7 3 15,-7 7-2-15,0 0-1 0,9-4 2 0,-9 4 1 16,0 0-2-16,0 0 0 0,11 11 2 0,-11-11 3 15,3 11-2-15,-3-11 1 0,1 18 1 0,3-11 1 16,-2 2-1-16,-1 1 3 0,4 1-2 0,-2-3 5 0,0 2-5 16,-2 1 2-16,-1-11-3 0,6 17 2 0,-4-9-1 15,2 0 5-15,-4-8-5 0,5 12 4 16,-1-6-2-16,-4-6 0 0,0 0 2 0,8 7 4 0,-8-7-4 16,0 0-1-16,0 0 0 0,0 0 1 0,19-9-1 15,-19 9 3-15,11-9-6 0,-7 0 1 0,2 3 2 16,0-4 0-16,4-2-1 0,-2 0 3 0,-1 0-5 15,2-2 1-15,0 1 1 0,2-2 0 0,-1 4-3 16,-1-1 0-16,1-1 2 0,-1 3 1 0,-3 0-3 16,2 5-1-16,-2-1 0 0,-6 6 3 0,15-11-6 0,-8 9 1 15,-7 2 0-15,17-3 3 0,-17 3-5 16,20 0 7-16,-11 3-1 0,2 3 4 0,1 1-1 16,1-3 4-16,1 2 2 0,1 4 1 0,-4-2 1 0,3 4-1 15,2-3 0-15,7 5 0 0,-8-2-5 0,5 1-7 16,-5-2-30-16,3 5-41 0,-4-1-45 15,-5-2-65-15,0-1-107 0,-3-4-152 0,-5 0-480 16,-1-8 213-16</inkml:trace>
        </inkml:traceGroup>
        <inkml:traceGroup>
          <inkml:annotationXML>
            <emma:emma xmlns:emma="http://www.w3.org/2003/04/emma" version="1.0">
              <emma:interpretation id="{9A243ECC-9916-403B-9B2D-9DFBF6642D03}" emma:medium="tactile" emma:mode="ink">
                <msink:context xmlns:msink="http://schemas.microsoft.com/ink/2010/main" type="inkWord" rotatedBoundingBox="16819,7536 20953,7332 20984,7972 16851,8177"/>
              </emma:interpretation>
            </emma:emma>
          </inkml:annotationXML>
          <inkml:trace contextRef="#ctx0" brushRef="#br0" timeOffset="2779.13">3092 213 84 0,'0'0'206'0,"0"0"-13"0,0 0-9 0,0 0-10 15,0 0-16-15,0 0-10 0,0 0-14 0,0 0-19 16,0 0-8-16,0 0-8 0,0 0-9 0,0 0-8 0,0 0-3 16,0 0-7-16,-17 17-5 0,17-17-7 0,0 0-2 15,3 14-6-15,-3-14-5 0,0 0-5 16,8 17-4-16,-8-17-6 0,6 11-1 0,0-6-2 0,1-1-3 15,-7-4-3-15,13 7 2 0,-2-6-5 0,-1 0 1 16,-10-1-6-16,21 0 1 0,-6-1-1 0,-15 1-4 16,25-3 1-16,-14 2 2 0,4-6-2 0,3 2-3 15,-5-3 2-15,-4 5-2 0,6-2-2 0,-6-4-2 16,-2 4 2-16,-1-1 0 0,-6 6-1 0,11-16 0 16,-7 8-4-16,-1 1 1 0,2-4 0 0,-5 11 3 15,-5-17 0-15,5 17-4 0,-4-14 5 0,-1 7-2 16,5 7 0-16,-13-10-4 0,5 6 4 0,-2 0 3 15,10 4 1-15,-15-6 4 0,6 1 4 0,9 5 3 16,-25-1 3-16,13 1-2 0,12 0 3 0,-26 1-2 0,10 4 6 16,3-3-3-16,-4 3-2 0,4 1-3 0,-1 1 1 15,1-1-4-15,3 1-1 0,1 2 0 0,1-3-4 16,1 2-2-16,-1-2 2 0,2 1-3 0,0 3 2 16,0-2-4-1,3 2 0-15,3-10 0 0,-6 17-2 0,5-7 1 0,1-10 0 0,0 16-2 0,0-16 0 16,3 16 1-16,-2-9 3 0,-1-7-6 0,12 11 5 15,-6-6-1-15,2-2-1 0,-8-3-7 0,19 5-2 16,-7-4-4-16,0-2 0 0,3 2-5 0,-2-3 6 16,2-2-9-16,2-3 0 0,-4 2-2 0,2-1 6 15,-3 2-1-15,1-6-6 0,2 3-3 0,-1-4 5 16,-1 3-5-16,0-5 7 0,-2 3 1 0,-2-4 1 0,-2 2 4 16,1-1-1-16,-2 7 4 0,-2-2 6 0,-1-2 5 15,-3 10 9-15,8-11 3 0,-8 11 5 0,4-7 1 16,-4 7 2-16,0 0-5 0,5-10-3 0,-5 10-6 15,0 0-2-15,0 0 4 0,0 0-2 0,0 0-1 16,0 0 0-16,0 0-1 0,0 0-1 0,0 0-5 16,-3 38 5-16,3-29 0 0,0-9 2 0,-3 18-5 15,6-7 1-15,-3 0-1 0,3-2 0 0,0-1-2 16,1 3 3-16,-4-11-3 0,6 15 0 0,-3-7-11 16,1-1-10-16,-4-7-15 0,8 8-19 0,-8-8-21 0,13 5-22 15,-5-3-23-15,-8-2-23 0,0 0-26 16,24-7-9-16,-15 1-209 0,3-1-415 0,-1-4 184 0</inkml:trace>
          <inkml:trace contextRef="#ctx0" brushRef="#br0" timeOffset="3040.3">3611 81 166 0,'0'0'239'0,"0"-15"-5"0,0 15-4 16,0 0-15-16,0 0-14 0,0 0-17 0,-8-12-15 15,8 12-15-15,0 0-9 0,0 0-12 0,0 0-11 16,0 0-8-16,-25 16-8 0,19-10-9 0,0 2-8 15,0 5-5-15,-2-1-3 0,2-1-6 0,2 4-8 16,-5 1-8-16,6-3-2 0,-1 4-4 0,1-3-5 16,-2-1-8-16,4 0 2 0,-2 0-8 0,3-1-4 15,4 0-2-15,1-4 4 0,-2 3-7 0,4 0 2 0,3-2-5 16,4-2-6-16,-1-1 1 0,4-1-5 0,1-1 3 16,1-4-9-16,6 0-14 0,-5-4-14 0,4-1-21 15,1-1-19-15,-1-2-16 0,-2-2-23 0,4-3-29 16,-6 1-31-16,4-5-22 0,-4-4-54 0,-5 4-171 15,1-8-441-15,2 1 196 0</inkml:trace>
          <inkml:trace contextRef="#ctx0" brushRef="#br0" timeOffset="3307.48">3970-200 180 0,'0'0'222'0,"0"0"-7"0,0 0-13 16,-6-13-11-16,6 13-11 0,0 0-13 0,-3-7-12 0,3 7-16 15,0 0-17-15,0 0-10 0,0 0-12 16,0 0-5-16,0 0-6 0,0 0-5 0,0 0-4 16,-7 25-4-16,7-25 1 0,-3 23-3 0,1-9-7 0,2 4-3 15,-1 6-2-15,2-2-5 0,1 3-9 0,1-2-2 16,0 1-2-16,1 1-5 0,2 1-7 0,-2 0 0 16,2-3-4-16,3 1-2 0,-4 0-2 0,5 0-3 15,-4-10 1-15,0 4-4 0,-1 0-10 0,4-5-12 16,-2 4-11-16,1-6-13 0,-1 3-22 0,-1-4-18 15,-2-2-21-15,1 2-17 0,-5-10-33 0,10 10-40 16,-10-10-241-16,9 7-455 0,-9-7 201 0</inkml:trace>
          <inkml:trace contextRef="#ctx0" brushRef="#br0" timeOffset="3713.18">3907 181 87 0,'-10'-6'310'0,"10"6"-24"0,-15-5-25 15,15 5-23-15,-13-2-27 0,13 2-19 0,0 0-19 16,-12-4-19-16,12 4-18 0,0 0-13 0,0 0-11 16,0 0-13-16,0 0-7 0,0 0-10 0,28-7-9 15,-28 7-7-15,24 0-8 0,-9 1-4 0,1-5-6 16,1 3-8-16,2-1 0 0,6-2-5 0,-5 3-3 15,-1-2-2-15,2 2-5 0,-2-1-1 0,1 1-6 16,-1-3 1-16,-2 2-4 0,0-2-1 0,-2 2-1 16,0-2-3-16,2 4 4 0,-8-1-3 0,-9 1 0 0,20-4-4 15,-20 4 1-15,17 2 5 0,-10 1 0 0,-7-3 6 16,14 6 4-16,-8-2-1 0,-6-4 4 16,9 14 1-16,-5-7 4 0,2-1-2 0,-3 4-2 0,2-2-1 15,-5-8-4-15,7 14 1 0,-3-4-5 0,-1 0-1 16,2-2-2-16,-2-2 0 0,1 5-1 0,-4-11 3 15,9 11-4-15,-3-2-1 0,-1-3-1 0,-5-6-27 16,9 10-14-16,-9-10-20 0,6 8-21 0,-6-8-22 16,6 7-28-16,-6-7-39 0,0 0-40 0,0 0-72 15,0 0-169-15,0 0-476 0,0 0 210 0</inkml:trace>
          <inkml:trace contextRef="#ctx0" brushRef="#br0" timeOffset="3919.18">4300-77 333 0,'-11'-13'310'0,"4"7"-25"0,-1-4-25 0,1 4-21 16,7 6-27-16,-11-11-22 0,11 11-23 0,-7-9-21 16,7 9-19-16,0 0-19 0,0 0-20 0,0 0-28 15,0 0-28-15,0 0-30 0,0 0-24 0,0 0-32 16,0 0-29-16,16 26-22 0,-7-14-20 0,-3-5-44 15,0 4-165-15,-3-1-362 0,6-3 161 0</inkml:trace>
          <inkml:trace contextRef="#ctx0" brushRef="#br0" timeOffset="4407.37">4476 74 238 0,'10'4'223'0,"-10"-4"-18"16,0 0-16-16,9 3-16 0,-9-3-7 0,0 0-13 15,18 5-8-15,-11 0-10 0,4-2-11 0,-1 1-11 16,1 0-10-16,1 5-12 0,-4-4-6 0,0 2-7 16,2-2-9-16,1 6-3 0,-1-4-4 0,2 0-4 15,-4 0-7-15,5 3-4 0,-5-2 0 0,3 2-2 16,0-3-8-16,1 4 2 0,0-2-10 0,0-1 1 16,-2 0-2-16,1-2-1 0,2 0 0 0,-4-3-2 15,3-2 2-15,0 3-2 0,-12-4-1 0,21 3 1 16,-12-6 1-16,7 0 5 0,-7 1-3 0,1-1 8 15,1-3-1-15,-4 0 4 0,4-5 3 0,-2 3-3 16,3-3-3-16,-5-2-1 0,1 0-10 0,-2-2-2 16,4 1-1-16,-3 1-1 0,1-4-5 0,-1 5 4 0,1-1-4 15,-2 3-1-15,1-2-2 0,-1 3-2 0,2 1-4 16,-8 8 1-16,15-10-5 0,-12 7-3 16,-3 3 4-16,11-8-4 0,-11 8 1 0,12-3 0 0,-12 3-2 15,0 0 2-15,15-4-3 0,-15 4 1 0,0 0 2 16,20 5-2-16,-14-2-2 0,-6-3 3 0,10 10 5 15,-4-3 2-15,-6-7 1 0,13 11 7 0,-7-5 6 16,2 1 7-16,-2 1 2 0,1 2 5 0,-1-3-6 16,2 4 3-16,2 2 0 0,-2-2-7 0,1-1 8 15,0 1-2-15,-2-1-5 0,2 3 3 0,1-2-10 0,-1-2-4 16,-1 2 0-16,-1-4 4 0,2 1-6 0,-1 0-2 16,-2-2-19-16,1 1-18 0,-4 0-26 15,6-1-20-15,-9-6-32 0,7 9-28 0,-1-3-36 0,-6-6-36 16,0 0-40-16,0 0-260 0,0 0-546 0,0 0 241 15</inkml:trace>
          <inkml:trace contextRef="#ctx0" brushRef="#br0" timeOffset="4575.51">5303-80 78 0,'-1'-18'272'0,"1"18"-28"16,-2-14-26-16,2 14-20 0,2-10-21 0,-2 10-21 0,3-14-24 15,-3 14-26-15,4-7-29 0,-4 7-35 16,6-7-33-16,-6 7-38 0,9-6-41 0,-9 6-68 16,0 0-108-16,11-5-266 0,-11 5 118 0</inkml:trace>
          <inkml:trace contextRef="#ctx0" brushRef="#br0" timeOffset="4859.47">5470-266 72 0,'0'0'258'0,"0"0"-25"16,0 0-22-16,0 0-23 0,0 0-10 0,0 0-15 15,0 0-8-15,0 0-6 0,20 22-8 0,-14-14-6 16,0 2-9-16,1 3-7 0,5 8-4 0,-5 2-10 16,4-1-7-16,-2-1-4 0,0-1-2 0,1 5-8 15,4-3 1-15,-5 3-9 0,3 1-3 0,-1-2-10 0,-2-2-3 16,3 0-5-16,2 2-4 0,-7-4-7 15,7 2-4-15,-4-2 1 0,-1-7-4 0,-3 5-6 0,4-3-3 16,-2 1-2-16,-2-1 0 0,1-1-5 0,2 0-13 16,-3 0-10-16,0-3-17 0,2 1-21 0,-2-3-21 15,-2 1-31-15,-1-2-25 0,-3-8-38 0,8 10-33 16,-8-10-66-16,0 0-172 0,6 7-461 0,-6-7 205 16</inkml:trace>
          <inkml:trace contextRef="#ctx0" brushRef="#br0" timeOffset="5232.4">5414 170 158 0,'0'0'174'0,"0"0"-13"0,0 0-21 0,22-13-7 16,-10 10-15-16,7 2-13 0,1-2-13 0,-1 0-5 15,9 2-11-15,-1-2-6 0,0 0 0 0,1-2 5 16,4 3 5-16,-4-3 2 0,2 3 6 0,-3-1 5 16,-8 2 5-16,8-5 7 0,-8 2 6 0,-4 4 0 15,3-1 1-15,-7-1-7 0,-1 1-1 0,-10 1-6 16,19-3-6-16,-19 3 0 0,15 3-6 0,-4 0-9 16,-11-3 3-16,13 5-3 0,-5 1-2 0,-2-1-4 15,1 1-3-15,-4 1-8 0,5 3 2 0,-4-3-3 16,2 2-10-16,-2 0 0 0,1-3-3 0,1 2-6 15,0 0 0-15,0 1-10 0,0 0 2 0,-6-9-8 0,9 15 4 16,-5-8-4-16,-1 0-4 0,3-3-16 16,-6-4-17-16,6 10-20 0,-6-10-17 0,0 0-21 0,11 10-17 15,-11-10-25-15,0 0-43 0,0 0-36 0,0 0-42 16,0 0-264-16,0 0-538 0,0 0 239 0</inkml:trace>
          <inkml:trace contextRef="#ctx0" brushRef="#br0" timeOffset="5405.68">5946-168 162 0,'0'0'323'0,"-6"-16"-27"0,3 11-30 0,3 5-25 16,-6-11-24-16,6 11-22 0,0 0-23 0,-6-11-20 16,6 11-20-16,0 0-17 0,0 0-21 0,0 0-27 0,0 0-29 15,0 0-33-15,0 0-39 0,0 0-56 0,15 26-51 16,-15-26-228-16,8 14-399 0,-4-7 177 0</inkml:trace>
          <inkml:trace contextRef="#ctx0" brushRef="#br0" timeOffset="5820.8">6253 66 228 0,'11'-1'208'0,"-11"1"-15"0,21 0-13 0,-6-3-14 16,-2 0-11-16,3 3-17 0,1-3-11 0,1-3-16 16,0 3-11-16,-2-2-12 0,3 2-3 0,1-2-9 0,-2 2-4 15,-2-1-13-15,0-3-6 0,1 1-2 16,-1 0-6-16,-5 1-3 0,1-2-4 0,0-3-3 16,-4 0-2-16,0 2-7 0,-2 1-1 0,0 0-4 15,-2-3 6-15,-4 10 0 0,3-18 0 0,-3 18 7 0,0-13 1 16,0 13 2-16,0 0 5 0,-9-18-7 0,3 15 1 15,6 3-5-15,-17-4 3 0,17 4-3 0,-23-2-1 16,10 4-2-16,-4 3 4 0,7-3-1 0,-4 7 0 16,-2-3 1-16,3 3 2 0,-2 2-4 0,3 0-5 15,1 2 3-15,-1 0-3 0,2-2 0 0,3 3 1 16,1 1-6-16,3-1 2 0,0-4-2 0,6 4-1 16,-3-14-2-16,1 21 2 0,7-9-4 0,-1 1-2 0,3-2 4 15,4-1-1-15,1 1-3 0,0-1 1 0,9-1-1 16,-7-4-4-16,6 5 0 0,2-8 1 15,-5 3-15-15,5-1-18 0,-7 3-24 0,1-7-28 0,-1 0-29 16,0 0-35-16,3 0-46 0,-5-5-61 0,1-1-179 16,-2 1-461-16,2-1 203 0</inkml:trace>
          <inkml:trace contextRef="#ctx0" brushRef="#br0" timeOffset="6204.31">7135-137 243 0,'0'0'248'0,"0"0"-18"0,0 0-11 0,0-10-15 16,0 10-14-16,0 0-19 0,0 0-13 0,-11-11-19 0,11 11-10 16,-12-5-12-16,12 5-6 0,-15 0-15 0,-1-5-3 15,1 6-12-15,-3-1-3 0,2 6-10 0,-1-6-10 16,1 3-9-16,0 1 1 0,1 3-6 0,6-5-6 15,-5 5-5-15,4-1-1 0,2-3-6 0,8-3 1 16,-12 15-8-16,6-7 6 0,5 0-8 0,-2 2 3 16,3-10-6-16,-3 18-2 0,3-7 1 0,6-4-2 15,0 0 0-15,3 4-1 0,1-1-3 0,5-1 4 16,2-1-2-16,-2 2 2 0,1-5 7 0,0 3 1 0,-1 0 7 16,3 2 13-16,-3 1 0 0,0-2 5 15,-2 2-4-15,4-3 8 0,-7 3-2 0,7-4 3 16,-7 4-5-16,1-1 2 0,-4 0-4 0,-1-4-1 0,0 5-5 15,-3-3 0-15,-3-8-5 0,0 17-1 0,-5-6-1 16,0 2-11-16,-6-4-38 0,-1 6-42 16,-4-7-62-16,1 4-91 0,-3-3-356 0,3-4-618 0,-10 0 274 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3:20.7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24A02B-3F0C-440B-9B62-E2B8670A06EF}" emma:medium="tactile" emma:mode="ink">
          <msink:context xmlns:msink="http://schemas.microsoft.com/ink/2010/main" type="inkDrawing" rotatedBoundingBox="6081,5219 6189,5704 6158,5710 6050,5226" semanticType="callout" shapeName="Other">
            <msink:sourceLink direction="with" ref="{AC01CBB2-808D-4A9C-ACF7-AE10C7253593}"/>
          </msink:context>
        </emma:interpretation>
      </emma:emma>
    </inkml:annotationXML>
    <inkml:trace contextRef="#ctx0" brushRef="#br0">0 41 44 0,'0'0'94'16,"0"0"-10"-16,0 0-3 0,0 0-2 0,6-10-3 15,-6 10-1-15,0 0-3 0,0 0-5 0,0 0-3 16,0 0-1-16,0 0 3 0,5-7-1 0,-5 7-5 15,0 0-3-15,0 0 0 0,0 0-1 0,0 0 6 16,0 0 0-16,0 0-1 0,0 0-5 0,1-10-2 16,-1 10 0-16,0 0 5 0,0 0-6 0,0 0 1 15,0 0-6-15,0 0 6 0,0 0-7 0,0 0 2 0,5-15-2 16,-5 15 0-16,0 0-2 0,0 0-2 16,0 0-1-16,0 0 0 0,0 0-2 0,0 0-3 15,0 0 0-15,0 0-3 0,0 0-2 0,0 0-3 16,0 0-4-16,0 0-1 0,0 0-6 0,0 0-1 15,0 0 0-15,0 0-4 0,0 0 0 0,0 0 1 16,0 0 0-16,0 0 5 0,0 0 3 0,0 0 1 0,0 0-3 16,0 0 1-16,0 0 0 0,0 0-1 0,0 0 2 15,9 32-3-15,-9-32-1 0,2 10 0 0,-2-10 4 16,3 10 0-16,-3-10-2 0,2 12 2 0,-2-12 1 16,6 11 1-16,-6-11 1 0,0 9-2 0,0-9 4 15,0 15-6-15,0-15 2 0,3 13 0 0,-3-13 1 0,3 14 3 16,-3-14 0-16,1 14-6 0,-1-6 7 0,0-8-3 15,3 17 0-15,-3-17-4 0,2 16-2 16,-2-16 0-16,1 13-1 0,-1-13-2 0,3 13-3 0,-3-13 0 16,3 14-3-16,0-8 1 0,-3-6 1 0,0 12-3 15,0-12 2-15,3 12-2 0,-3-12 1 16,2 12 4-16,-2-12-2 0,4 13 5 0,-4-13-3 0,2 13-2 16,-2-13 1-16,6 11-1 0,-6-11 0 0,0 11-2 15,0-11 4-15,3 9 1 0,-3-9 1 0,0 15 1 16,3-8-3-16,-3-7 9 0,0 0-9 0,0 16-2 15,0-16 2-15,1 13-2 0,-1-13-3 0,5 11 0 16,-2-5 3-16,-3-6-2 0,4 12-4 0,-4-12 3 0,5 10 8 16,-5-10-2-16,3 11-7 0,-3-11-2 0,1 9 1 15,-1-9 5-15,5 7-9 0,-5-7 5 16,0 0-4-16,5 14-1 0,-5-14-2 0,3 6 2 0,-3-6-3 16,0 0 1-16,3 9 4 0,-3-9-4 0,0 0-2 15,0 0-1-15,0 0 2 0,6 9 1 0,-6-9 3 16,0 0 3-16,0 0-1 0,0 0-5 0,0 0 10 15,0 0-4-15,2 8 0 0,-2-8 1 0,0 0-2 16,0 0 3-16,0 0-5 0,0 0 7 0,0 0-7 16,0 0-5-16,0 0-15 0,0 0-20 0,0 0-26 15,0 0-26-15,0 0-32 0,0 0-49 0,0 0-40 16,0 0-61-16,0 0-214 0,0 0-522 0,0 0 231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3:22.7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01CBB2-808D-4A9C-ACF7-AE10C7253593}" emma:medium="tactile" emma:mode="ink">
          <msink:context xmlns:msink="http://schemas.microsoft.com/ink/2010/main" type="inkDrawing" rotatedBoundingBox="6142,5405 11383,5381 11383,5446 6143,5470" shapeName="Other">
            <msink:destinationLink direction="with" ref="{A224A02B-3F0C-440B-9B62-E2B8670A06EF}"/>
            <msink:destinationLink direction="with" ref="{7164BEE6-827A-4A9E-BF7D-BF9207E661EC}"/>
          </msink:context>
        </emma:interpretation>
      </emma:emma>
    </inkml:annotationXML>
    <inkml:trace contextRef="#ctx0" brushRef="#br0">-3 66 56 0,'0'0'107'0,"0"11"-9"0,0-11-15 15,0 0 9-15,0 0-11 0,0 0-6 0,0 0-7 16,0 0-5-16,0 0-6 0,0 0-8 0,0 0 0 16,0 0-7-16,0 0-1 0,0 0 2 0,0 0-6 15,0 0 3-15,0 0-2 0,0 0 8 0,7 11-1 16,-7-11 2-16,0 0-1 0,0 0-5 0,0 0 1 15,15-4-1-15,-15 4-2 0,0 0-4 0,16 2 1 16,-16-2-1-16,14 0 0 0,-14 0 1 0,16-4-1 16,-16 4 1-16,14-2-4 0,-4 0-3 0,2-1 3 0,-1 1-6 15,-11 2-2-15,22-6-1 0,-7 3-2 16,-5-1 0-16,7 0-12 0,-4 1 6 0,2 2 1 16,1 0 0-16,-2-2-6 0,2 1 4 0,1 0 1 0,-1-3-3 15,-1 2 0-15,3 2-6 0,0 1 3 0,-2-2-1 16,4 0 3-16,-4-1-5 0,3 3 1 0,-2 0-5 15,-1-3 3-15,1 3 2 0,2 3-1 0,-4-6-1 16,-2 6 1-16,7-7-3 0,-7 5-2 0,0-1 5 16,2 0-5-16,2 0 0 0,-4 0 2 0,1 0-1 15,-1 0 0-15,0 0-1 0,2 0-1 0,-1 0 1 16,-14 0-2-16,22 0 2 0,-10 0-3 0,5 0 3 16,-3 3-1-16,-2-3 2 0,-12 0-3 0,20 0-1 15,-8 0 0-15,-12 0 3 0,16 0 2 0,-5 0-4 0,-11 0 1 16,22 1 0-16,-15 1 1 0,-7-2-2 15,20 0-3-15,-20 0 6 0,19 0-3 0,-13 2 4 16,-6-2-1-16,19 3-1 0,-5 0 1 0,-5-3 1 16,-9 0-3-16,21 0 1 0,-9 0-5 0,1 0 5 0,1 1-3 15,-14-1 3-15,28 0 3 0,-15 0-7 0,-1 2 6 16,-1 0-5-16,1-2 3 0,1 0 0 0,3 0 3 16,-5 2-5-16,-11-2 5 0,22 2-4 0,-8-2 1 15,1 1-1-15,-2 1 0 0,-13-2 3 0,19 0-8 16,-5 0 5-16,-2-2 8 0,-12 2-11 0,21-1-2 15,-9 2 2-15,-5 1 6 0,-7-2-1 0,19 1-7 16,-19-1 6-16,20 0-2 0,-11 1 0 0,-9-1-1 16,19 2 3-16,-8-2-2 0,-11 0 3 0,19-2-4 15,-19 2 2-15,22 0 1 0,-11 0-3 0,-11 0 6 16,22-1-2-16,-10 0-4 0,1 1 1 0,-13 0-1 0,26-2 3 16,-13 1 0-16,4 2 0 0,-4-4 1 0,-13 3-4 15,25-2 3-15,-14 2-2 0,2 0 0 16,2 2 0-16,-1-4 0 0,-1 4 0 0,2-2 4 0,-15 0-3 15,19-2-1-15,-2 0-2 0,-7 2 2 0,4-2 3 16,1 4-3-16,-5-2-1 0,-10 0 3 0,27 0-1 16,-15 0-1-16,1 0 2 0,-13 0-5 0,28-2 3 15,-14 4 0-15,-4-4 2 0,5 2-1 0,-1 2 0 32,2 0-3-32,-16-2 5 0,22 0 1 0,-8 0 0 0,-1-2-2 0,-13 2 2 0,23 2-5 0,-7 0 3 15,-4 0 0-15,-12-2-4 0,22 1-6 0,-8-1 11 16,-1 0-2-16,1 2-1 0,1-1 2 0,-2-2 0 15,-13 1-1-15,27 0 2 0,-12 1 0 0,1-1-8 16,-2 0 9-16,2 0-2 0,0 0-2 0,1 0 0 0,-1 1 0 16,-1-1 3-16,5-1 2 0,-4 1-4 0,-6 1 1 15,10 1-2-15,-1-1-2 0,-5-2 6 0,-3-1-5 16,6 2 2-16,-1-1 0 0,1 1 4 0,-1 1-3 16,1-1 2-16,-3 0-3 0,3 0 3 0,-4-1-1 15,7 2 1-15,-7-1-6 0,3 2 0 0,-1-4 6 16,2 2-1-16,-4 0-4 0,1 2 5 0,2-2-5 15,-1 1-4-15,-2-1 3 0,-13 0 3 0,27-3 0 16,-15 3-2-16,5 0 4 0,-7 0-3 0,2 2 4 16,-12-2-3-16,30 1-4 0,-18-2 3 0,-5 2-2 15,-7-1 3-15,25 0-1 0,-14-1 4 0,2 2-1 16,-1-1-1-16,-12 0 3 0,26 0-7 0,-16 0 4 0,6 3-2 16,-2-2 1-16,5-1 4 0,-7 0 0 0,5-1-2 15,-1 1-1-15,0-3-3 0,1 6 1 0,-1-3 0 16,-1 0 2-16,2 0-3 0,-4 0 1 0,0-3-2 15,1 2-10-15,1-1 13 0,-2 2-8 0,1 0 10 16,-1-1 1-16,-13 1-4 0,22 0 0 0,-10 0 6 16,-12 0-7-16,23 0 1 0,-13 1-5 0,1-1 8 15,-11 0-3-15,25-1 1 0,-12 0 4 0,-13 1-6 16,20 1 2-16,-7-1 4 0,2-1-1 0,-2-1-2 16,1 2-2-16,4 0 2 0,-3-3 1 0,-15 3-5 15,25 0 5-15,-9 0-1 0,2 2 1 0,-7-2-3 16,5 0 1-16,1-2 2 0,-5 2-1 0,4-2-1 15,0 0 2-15,1 2-2 0,-1 0 2 0,-2 0-3 16,2 0 0-16,2 2 0 0,1-4 5 0,-2 4-6 16,-1-4-1-16,1 2 3 0,-4-6 3 0,3 6-1 0,4 4-2 15,-5-4-3-15,3-1-6 0,-1 1 13 0,-2 0-6 16,3-3 7-16,-1 6-5 0,-1-6 0 0,0 3-3 16,1-1 3-16,2 1 0 0,-2 0-1 0,2 0-3 15,0 1 4-15,1-2 1 0,-1 1-2 0,1 0 3 16,5-2 1-16,0 0-3 0,-1 4 3 0,-4-4-3 15,-1 2 0-15,0 0 0 0,7-2 2 0,-7 2-4 16,8-1 2-16,-8 1-5 0,4 0 4 0,-7-3 2 16,3 6-2-16,1-3 4 0,-1 1-3 0,1-2-3 15,6 2 1-15,-6-1 3 0,-4-1 0 0,4 1 2 16,-2 0-3-16,1 0 2 0,-3 1-2 0,4-1-3 16,-2-1 5-16,1 2-2 0,-3-1 2 0,-1 0-1 15,2 0 1-15,2 0 0 0,1 0-6 0,-4 2 5 16,3-4-1-16,1 2 1 0,-4 2-2 0,1-5 0 0,0 4 2 15,0-2-3-15,1 1 2 0,-3 0-2 0,4 0 4 16,-1 0-5-16,1 0 5 0,-2-3-8 0,1 6 6 16,-2-3 1-16,3 0-3 0,-2 0 5 0,2-3-1 15,-5 2-2-15,5 1 0 0,-1 0-1 0,1 0 3 16,-1-2-1-16,0 1-1 0,-3 1-2 0,0 0 2 16,3-1 0-16,-3-1-1 0,1 2 2 0,1 2 2 15,-3-4-9-15,0 4 5 0,-1-2 4 0,4 0-5 16,-2-2 7-16,-15 2-10 0,23-1 6 0,-14 1-11 15,-9 0 9-15,20 0 0 0,-20 0 6 0,15-3-1 16,-15 3 0-16,12-3 10 0,-12 3 6 0,13 0 2 16,-13 0 11-16,0 0 3 0,0 0 2 0,15 0 1 15,-15 0 0-15,0 0-6 0,0 0 0 0,6-9-1 16,-6 9-4-16,0 0-8 0,0 0 3 0,0 0-4 0,0 0-4 16,10-2 1-16,-10 2-3 0,0 0-4 0,0 0-1 15,0 0-12-15,0 0-15 0,0 0-22 16,0 0-27-16,0 0-21 0,0 0-36 0,0 0-40 0,0 0-189 15,0 0-383-15,0 0 170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3:24.55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E4547C-2A8D-4F58-A66B-0432B205715E}" emma:medium="tactile" emma:mode="ink">
          <msink:context xmlns:msink="http://schemas.microsoft.com/ink/2010/main" type="inkDrawing" rotatedBoundingBox="11416,5184 11476,5694 11287,5717 11227,5206" shapeName="Other"/>
        </emma:interpretation>
      </emma:emma>
    </inkml:annotationXML>
    <inkml:trace contextRef="#ctx0" brushRef="#br0">48 45 143 0,'0'0'153'0,"0"0"-7"16,0 0-11-16,0 0-1 0,0-14-10 0,0 14-3 15,0 0-6-15,0 0-4 0,0 0-3 0,0 0-5 16,-8-10-5-16,8 10-2 0,0 0 1 0,0 0-7 15,0 0 0-15,0 0-3 0,-7-8-5 0,7 8-6 16,0 0-3-16,0 0-6 0,0 0 1 0,0 0-3 16,-6-10-6-16,6 10-3 0,0 0-3 0,0 0-5 15,0 0 0-15,0 0-5 0,0 0-4 0,0 0-2 16,0 0-1-16,0 0-8 0,0 0 3 0,0 0-7 0,0 0-2 16,0 0-5-16,0 0-5 0,0 0 2 0,0 0-2 15,0 0-3-15,0 0 0 0,0 0-1 16,0 0 7-16,0 0 1 0,0 0 1 0,0 0 0 0,0 0 1 15,0 31 0-15,0-31 3 0,0 0-6 0,0 0-2 16,4 18 3-16,-4-18 1 0,2 7-4 0,-2-7 1 16,1 11 0-16,-1-11-3 0,3 10 5 0,-3-10-6 15,2 13 5-15,-2-13-2 0,0 0-1 0,1 11 3 16,-1-11-1-16,6 7 1 0,-6-7-2 0,0 0 1 16,6 11-3-16,-6-11 2 0,6 7-3 0,-6-7 2 15,2 7-2-15,-2-7-1 0,0 0 3 0,7 11-1 16,-7-11 4-16,0 0 3 0,6 12-10 0,-6-12 9 15,0 0-4-15,2 8 2 0,-2-8-1 0,0 0-4 0,4 10 1 16,-4-10-3-16,0 0 2 0,5 9 1 0,-5-9-3 16,0 0 2-16,0 0-4 0,1 9 1 0,-1-9 3 15,0 0-2-15,0 0-2 0,0 0 0 0,0 0 2 16,0 0-1-16,1 11-5 0,-1-11 4 0,0 0-5 16,0 0 4-16,2 11 2 0,-2-11-10 0,0 0 9 15,0 0-3-15,0 0-1 0,6 9 6 0,-6-9-5 16,0 0 2-16,0 0-1 0,0 0 2 0,4 7 1 15,-4-7 2-15,0 0 3 0,0 0-3 0,0 0 4 16,0 0 6-16,0 0 4 0,0 0 1 0,0 0 6 16,0 0-1-16,0 0-2 0,0 0 3 0,0 0-1 15,0 0 0-15,0 0 1 0,0 0-5 0,0 0 6 16,0 0-7-16,0 0-1 0,0 0 1 0,0 0 3 0,0 0-6 16,0 0 8-16,0 0 2 0,0 0 0 15,0 0-1-15,0 0 1 0,0 0-1 0,0 0 5 16,0 0-4-16,0 0-3 0,0 0-3 0,0 0 12 0,0 0-10 15,0 0-6-15,0 0-13 0,0 0 8 16,0 0-3-16,0 0 0 0,0 0-13 0,0 0 8 16,0 0 3-16,0 0-3 0,0 0-1 0,0 0 0 0,-4-35-9 15,4 35 5-15,0 0 5 0,-3-14 13 0,3 14-19 16,0 0 5-16,-5-13-6 0,5 13 0 0,-1-9-4 16,1 9 9-16,0 0 0 0,-6-15 0 0,6 15-9 15,0 0 15-15,0-14-12 0,0 14 2 0,-1-9 12 16,1 9-17-1,0 0 1-15,0-17 1 0,0 17-4 0,0 0 2 0,-5-13 6 0,5 13-8 0,0 0 0 16,-4-11 1-16,4 11 1 0,0 0 4 0,-3-10-5 16,3 10 5-16,0 0-2 0,-6-13 1 0,6 13 0 0,0 0 0 15,-2-11 3-15,2 11 0 0,0 0-4 16,0 0 4-16,-4-10-6 0,4 10 5 0,0 0-7 16,0 0 3-16,0 0-3 0,-6-11 7 0,6 11 1 0,0 0-1 15,0 0 0-15,0 0 2 0,0 0-13 0,-8-7 6 16,8 7 2-16,0 0 3 0,0 0-2 0,0 0 0 15,0 0 0-15,-1-11-1 0,1 11 2 0,0 0-2 16,0 0 1-16,0 0-1 0,0 0 0 0,0 0 4 16,-6-11-3-16,6 11 2 0,0 0-1 0,0 0 6 15,0 0-17-15,0 0 12 0,0 0 2 0,0 0-2 16,0 0-2-16,0 0 1 0,0 0 0 0,0 0-4 16,0 0 0-16,0 0 4 0,0 0-10 0,0 0 4 15,0 0-3-15,0 0 5 0,0 0 1 0,0 0-4 0,0 0-6 16,0 0 9-16,0 0-5 0,0 0 5 15,0 0 4-15,0 0-7 0,0 0 4 0,0 0-5 16,0 0-1-16,18 29 6 0,-18-29 13 0,4 10-12 0,-4-10-6 16,3 10 3-16,-1-3 1 0,-2-7 8 0,7 8-12 15,-7-8 2-15,6 10 5 0,-6-10-1 0,5 10 4 16,-5-10-5-16,7 8-4 0,-7-8 13 0,6 9-13 16,-6-9 16-16,6 11-14 0,-6-11 5 0,1 6-4 15,-1-6 3-15,8 7-1 0,-8-7 2 0,4 9 13 16,-4-9-16-16,3 11-4 0,-3-11 11 0,5 9-6 15,-5-9-2-15,7 9 1 0,-7-9 2 0,3 8 3 16,-3-8 0-16,6 8-9 0,-6-8 4 0,5 10 1 16,-5-10 3-16,3 7 3 0,-3-7-9 0,4 9 5 15,-4-9 3-15,0 0 0 0,6 8-2 0,-6-8 1 16,0 0-3-16,2 12-1 0,-2-12 4 0,0 0-5 16,4 11 5-16,-4-11 3 0,3 8-1 0,-3-8-6 0,3 11 3 15,-3-11 3-15,3 10 2 0,-3-10 2 16,0 0-1-16,5 14-4 0,-5-14 6 0,0 0-4 15,-2 18 0-15,2-18 3 0,0 7 5 0,0-7-1 0,0 0 2 16,0 0 0-16,-4 17-4 0,4-17 3 0,-2 10 6 16,2-10-4-16,0 0 1 0,0 0 2 0,-3 15-1 15,3-15 3-15,0 0-4 0,-3 13 3 0,3-13-1 16,-4 8-2-16,4-8-2 0,-2 10 0 0,2-10 3 16,0 0-8-16,-4 11 7 0,4-11 3 0,-6 9-6 15,6-9 5-15,0 0 4 0,-3 11-6 0,3-11 4 16,-5 11-1-16,5-11-4 0,-3 7 1 0,3-7 2 15,0 0 1-15,-6 11 11 0,6-11-10 0,-4 8 3 0,4-8 4 16,-6 5-3-16,6-5 0 0,0 0-1 16,-8 10 0-16,8-10-2 0,0 0-1 0,-9 11 2 15,9-11-3-15,-4 7 1 0,4-7-3 0,-6 7-1 0,6-7 2 16,0 0-4-16,-3 11-7 0,3-11 8 0,0 0 1 16,-6 6-5-16,6-6 1 0,0 0-1 0,0 0 2 15,0 0-3-15,-7 8-1 0,7-8 3 0,0 0-3 16,0 0 0-16,0 0 0 0,0 0-2 0,0 0 1 15,0 0-7-15,0 0-2 0,0 0 11 0,-12 4-4 16,12-4 2-16,0 0 0 0,0 0 1 0,0 0 1 16,0 0-3-16,0 0 2 0,0 0 4 0,0 0-12 15,0 0-22-15,0 0-33 0,0 0-33 0,0 0-48 16,0-24-44-16,0 24-38 0,-5-11-46 0,5 11-59 16,-12-14-70-16,0 9-324 0,-1-1-773 0,-5 0 342 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3:27.2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64BEE6-827A-4A9E-BF7D-BF9207E661EC}" emma:medium="tactile" emma:mode="ink">
          <msink:context xmlns:msink="http://schemas.microsoft.com/ink/2010/main" type="inkDrawing" rotatedBoundingBox="7347,5789 7461,6347 7432,6353 7318,5795" semanticType="callout" shapeName="Other">
            <msink:sourceLink direction="with" ref="{1A02A92C-B4B7-46A6-A30B-F1765ACC2D0A}"/>
            <msink:sourceLink direction="with" ref="{AC01CBB2-808D-4A9C-ACF7-AE10C7253593}"/>
          </msink:context>
        </emma:interpretation>
      </emma:emma>
    </inkml:annotationXML>
    <inkml:trace contextRef="#ctx0" brushRef="#br0">2 29 126 0,'0'0'133'0,"0"0"-7"0,0 0-7 0,0 0-3 16,0 0-5-16,0 0-6 0,0 0-6 0,0 0 0 16,0-14-6-16,0 14-3 0,0 0-4 0,0 0-3 15,0 0-2-15,0 0-1 0,0 0 0 0,0 0-1 16,0 0-2-16,0 0 1 0,0 0 2 0,0 0-1 16,0 0-2-16,0 0-6 0,0 0-3 0,0 0-1 15,0 0 1-15,0 0-4 0,0 0-7 0,-3-16 2 16,3 16-6-16,0 0-7 0,0 0 0 0,0 0-5 0,0 0-4 15,0 0-6-15,0 0-2 0,0 0-4 0,0 0-1 16,0 0-6-16,0 0 0 0,0 0-5 16,0 0 2-16,0 0-4 0,0 0-2 0,0 0-3 0,0 0 5 15,0 0-2-15,0 0 2 0,0 0 3 0,0 0 3 16,0 0-2-16,6 41 2 0,-5-35-2 0,-1-6 4 16,9 15 1-16,-9-8 5 0,3 4-2 0,0-2-2 15,-3-9 1-15,5 17-3 0,-4-6 2 0,1-2 1 16,4 2 1-16,-3-2 5 0,0 4 0 0,0-4 0 15,-2 2-1-15,2-3 0 0,0 6 2 0,0-3 0 16,-3-2 0-16,3 2-4 0,0-2-5 0,-2 0 0 16,-1-9 2-16,0 20 0 0,3-12-4 0,0 5 13 15,-3-5-14-15,0-8 3 0,3 17 4 0,0-10 1 16,0 2-4-16,-3-9 0 0,0 19 3 0,3-11-9 16,-3-8 3-16,2 13-8 0,-2-13 4 0,6 12 4 15,-6-12-3-15,0 11-1 0,0-11 6 0,3 12-1 0,-3-12 1 16,3 11-2-16,-3-11-5 0,0 13 1 0,0-13 6 15,6 11-3-15,-6-11-2 0,0 14-2 0,1-8-4 16,-1-6 5-16,2 11 2 0,-2-11-7 0,4 11 2 16,-4-11 1-16,3 10-4 0,-3-10 7 0,3 10-8 15,-3-10 7-15,0 0-8 0,3 11 0 0,-3-11 5 16,0 0-8-16,0 0 5 0,0 11-8 0,0-11 5 16,0 0-1-16,0 0 1 0,0 0 3 0,0 0-3 15,0 0 1-15,3 10-1 0,-3-10-3 0,0 0 6 0,0 0-4 16,0 0 6-16,0 0-4 0,0 0-4 15,0 0-3-15,0 0-14 0,0 0-2 0,0 0-14 16,0 0-17-16,-12 9-21 0,12-9-17 0,0 0-25 0,-7 6-21 16,7-6-28-16,0 0-19 0,0 0-31 15,0 0-21-15,-3 10-275 0,3-10-548 0,0 0 242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3:28.83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935F47-D57D-49CD-A216-E41CEF446CBA}" emma:medium="tactile" emma:mode="ink">
          <msink:context xmlns:msink="http://schemas.microsoft.com/ink/2010/main" type="inkDrawing" rotatedBoundingBox="7423,6081 9865,5960 9868,6028 7426,6150" shapeName="Other">
            <msink:destinationLink direction="with" ref="{965C1BA0-D93C-47C6-9B8D-4A352A757E56}"/>
          </msink:context>
        </emma:interpretation>
      </emma:emma>
    </inkml:annotationXML>
    <inkml:trace contextRef="#ctx0" brushRef="#br0">0 155 67 0,'0'0'124'0,"0"0"-6"16,0 0-11-16,0 0-11 0,0 0-4 0,0 0-1 15,0 0-16-15,0 0-6 0,0 0 3 0,0 0-11 0,0 0-3 16,0 0 1-16,0 0 0 0,0 0-1 0,0 0 2 16,0 0-6-16,25-18 3 0,-25 18-7 0,11-3 4 15,-11 3-1-15,0 0-5 0,11-8-4 0,-11 8 5 16,14-2-3-16,-14 2-5 0,13-4-5 0,-4 2-3 15,-9 2 1-15,20-4-4 0,-10 3-4 0,-1-3-7 16,-9 4-4-16,18 0 2 0,-18 0 4 0,15-2-7 16,-15 2 3-16,16-1-8 0,-16 1 2 0,17 0-1 15,-17 0-3-15,13 0 2 0,-13 0 0 0,15 1-4 16,-15-1 3-16,16-1 0 0,-16 1-5 0,17 0 11 16,-17 0-2-16,19 0 7 0,-11-3-5 0,-8 3 3 0,25-1 1 15,-12-3 5-15,7 4-1 0,-4-3-4 0,-1 0 2 16,2 0-1-16,2 2-5 0,-6 0-2 15,4-1 1-15,-1-1-1 0,1 3-1 0,-6-2-2 16,3 0-1-16,-14 2-1 0,25-3 0 0,-14 3 0 0,-11 0 0 16,22-3-2-16,-14 3 2 0,-8 0 1 0,19-1 4 15,-19 1 5-15,19 0-4 0,-19 0 5 0,20 0-4 16,-14 1 5-16,-6-1-3 0,19 0 1 0,-9 0-2 16,-10 0 5-16,23 0-4 0,-11 0-1 0,-2-3 0 15,7 3-2-15,-17 0-1 0,25 0-7 0,-12-2 6 16,4 0-1-16,-4-2-4 0,2 4 2 0,2 0-1 15,-1-1-1-15,-16 1-3 0,19-3 3 0,-5 2-1 16,-14 1-1-16,19-3 1 0,-10 3 0 0,-9 0-1 0,20-3-3 16,-20 3 0-16,16-3 2 0,-16 3-1 15,13 0 3-15,-13 0 0 0,17-1-3 0,-17 1-2 16,12-1 1-16,-12 1-1 0,13-2 1 0,-13 2-3 16,14 0 7-16,-14 0-5 0,16 0 0 0,-16 0 0 0,16-2 3 15,-16 2-2-15,23-1 3 0,-10 1-3 16,-1-2 0-16,1 0-1 0,-13 2 1 0,26-2 0 0,-10 1 1 15,-5 1-2-15,-11 0-1 0,22 0 2 0,-10-3-2 16,-12 3 2-16,21-1 0 0,-21 1 1 0,16 0-1 16,-16 0 0-16,12 0 1 15,-12 0-2-15,0 0 3 0,17-3-1 0,-17 3-4 0,0 0 6 0,13 0-1 16,-13 0 1-16,0 0 4 0,16 3 0 0,-16-3-3 16,0 0 1-16,17-3 0 0,-17 3 4 0,12 0-1 15,-12 0-3-15,16-1 1 0,-16 1 0 0,20-2-1 16,-10 2 0-16,-10 0-1 0,22-4-2 0,-7 4 3 15,-1 0-4-15,2 0 4 0,-16 0-5 0,19 0 4 16,-2-1-2-16,-4 1-3 0,-1 1 1 0,2-2 5 16,-14 1-5-16,27 0 0 0,-13 0 1 0,-3 0 4 15,-11 0-5-15,22-3 2 0,-11 3-2 0,-11 0 5 16,22 0-2-16,-12 0 1 0,-10 0-3 0,20-1 1 0,-20 1 0 16,21 0-3-16,-14 0 0 0,-7 0 4 0,20 1-3 15,-20-1 1-15,19-1 0 0,-10 1 4 0,-9 0-4 16,21 1 3-16,-12-1 0 0,-9 0 0 0,22 0-1 15,-14 3 1-15,-8-3 2 0,22 0-1 0,-10 1 2 16,-12-1 0-16,24 0-4 0,-15-1 0 0,-9 1-1 16,24 0 4-16,-12 0-2 0,-12 0 0 0,26-3-2 15,-11 3 0-15,-4-1 2 0,-11 1 1 0,22 0-3 16,-6-2 3-16,-5 4-2 0,4-4 0 0,-15 2-1 16,19 0 2-16,-19 0-1 0,21 0 1 0,-12 0-1 15,-9 0 0-15,19 0-1 0,-19 0 2 0,20-1-2 16,-20 1-2-16,16 0 2 0,-16 0 0 0,14 0 0 15,-2-2-1-15,-12 2 0 0,13-2 0 0,-13 2 0 16,16 2-2-16,-16-2 2 0,0 0 0 0,20 0 1 0,-20 0-1 16,16 0-2-16,-7 0 2 0,-9 0 0 15,14 0 4-15,-14 0 2 0,23-2 4 0,-14 2-1 0,6 2 1 16,2-4 0-16,-7 0 4 0,-10 2-5 0,25 0 1 16,-7 0 0-16,-6-2 0 0,0 2-3 0,-12 0 2 15,21-2 1-15,-9 2 1 0,-12 0 0 0,19 0 2 16,-19 0 3-16,17-2 4 0,-17 2 4 0,10 0 7 15,-10 0 2-15,0 0 6 0,0 0-1 0,14-1 7 16,-14 1 1-16,0 0 2 0,0 0 4 0,0 0-5 16,12 0 4-16,-12 0-8 0,0 0 0 0,0 0-7 15,0 0-4-15,0 0 1 0,0 0-14 0,0 0 9 16,0 0-15-16,0 0-8 0,0 0-15 0,0 0-13 16,0 0-16-16,0 0-20 0,0 0-25 0,0 0-27 15,0 0-32-15,0 0-32 0,-48 0-41 0,48 0-37 16,-16 1-258-16,16-1-551 0,-21 2 244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3:29.8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5C1BA0-D93C-47C6-9B8D-4A352A757E56}" emma:medium="tactile" emma:mode="ink">
          <msink:context xmlns:msink="http://schemas.microsoft.com/ink/2010/main" type="inkDrawing" rotatedBoundingBox="9743,5726 9896,6202 9728,6257 9575,5781" semanticType="callout" shapeName="Other">
            <msink:sourceLink direction="with" ref="{1A02A92C-B4B7-46A6-A30B-F1765ACC2D0A}"/>
            <msink:sourceLink direction="with" ref="{80935F47-D57D-49CD-A216-E41CEF446CBA}"/>
          </msink:context>
        </emma:interpretation>
      </emma:emma>
    </inkml:annotationXML>
    <inkml:trace contextRef="#ctx0" brushRef="#br0">46 15 11 0,'0'0'165'0,"0"0"-15"16,0 0-3-16,0 0-7 0,-10-8-8 0,10 8-6 16,0 0-1-16,0 0-5 0,0 0-7 0,0 0-1 0,-11-2-3 15,11 2-8-15,0 0 2 0,0 0-3 16,-12-3-10-16,12 3-5 0,0 0 2 0,0 0-8 0,0 0-1 16,-13-2-4-16,13 2-5 0,0 0-7 0,0 0-6 15,0 0-3-15,0 0-6 0,0 0-4 0,0 0-5 16,0 0-5-16,0 0-5 0,0 0-4 0,0 0-2 15,0 0 1-15,0 0-3 0,0 0 0 0,0 0-3 16,0 0 1-16,0 0-1 0,0 0 1 0,0 0 5 16,0 0 0-16,0 0-5 0,0 0 2 0,21 20 0 15,-21-20 2-15,12 4-1 0,-12-4-4 0,7 7 2 16,-7-7-4-16,12 4 1 0,-12-4 3 0,10 3-1 16,-4 1 1-16,-6-4-1 0,12 6 0 0,-12-6-1 15,17 5 1-15,-10-1 0 0,2-2 0 0,-9-2-4 0,17 5-3 16,-10-3-2-16,-7-2 2 0,13 3 0 0,-7 1 2 15,-6-4-2-15,9 7-3 0,-1-3 0 16,-8-4 1-16,9 4-3 0,-9-4-2 0,7 7 2 0,-7-7 3 16,6 6-1-16,-6-6-1 0,9 7 6 0,-9-7 1 15,0 0-3-15,6 11 7 0,-6-11-3 16,2 10-1-16,-2-10-1 0,3 10 2 0,-3-10 3 0,3 9-1 16,-3-9-11-16,2 11 9 0,-2-11-1 0,0 0 2 15,3 15-1-15,-3-15 2 0,2 7-4 0,-2-7 1 16,4 11-3-16,-4-11 1 0,2 9-2 0,-2-9 2 15,0 0-2-15,0 12 0 0,0-12 4 0,6 8-3 16,-6-8 2-16,0 11 0 0,0-11 3 0,0 0 6 16,3 12-8-16,-3-12 2 0,0 10 5 0,0-10-4 15,0 0 0-15,3 14-2 0,-3-14 4 0,0 11-2 16,0-11 3-16,1 10-7 0,-1-10 10 0,0 0-1 16,-1 16 3-16,1-16-10 0,-3 9 12 0,3-9-4 15,-3 11 1-15,3-11 1 0,-3 12-1 0,3-12-1 16,-3 12 9-16,3-12 0 0,-8 14-3 0,3-8 2 15,-1 3 1-15,6-9 5 0,-8 15-8 0,2-9-3 0,6-6 4 16,-4 16-5-16,-1-13 4 0,5-3-3 0,-7 13-1 16,7-13 1-16,-8 12 1 0,8-12-13 0,-9 9 5 15,9-9 3-15,-6 10 0 0,6-10-13 0,-3 8 13 16,3-8 0-16,0 0 1 0,0 0-6 0,-6 7 5 16,6-7 0-16,0 0-1 0,0 0 12 0,0 0-8 15,0 0-2-15,0 0 5 0,0 0 0 0,0 0-4 16,0 0 2-16,0 0 0 15,0 0 0-15,0 0-6 0,0 0-3 0,0 0 2 0,0 0-2 0,0 0 2 0,0 0 1 16,0 0-25-16,0 0-31 0,0 0-36 0,0 0-54 16,0 0-27-16,0 0-37 0,0 0-54 15,0 0-84-15,0 0-349 0,0 0-732 0,-16-17 324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2:35.38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BC400F-AA05-4EC4-BD78-25D40152FBB3}" emma:medium="tactile" emma:mode="ink">
          <msink:context xmlns:msink="http://schemas.microsoft.com/ink/2010/main" type="writingRegion" rotatedBoundingBox="8281,3800 31639,3271 31694,5698 8336,6227"/>
        </emma:interpretation>
      </emma:emma>
    </inkml:annotationXML>
    <inkml:traceGroup>
      <inkml:annotationXML>
        <emma:emma xmlns:emma="http://www.w3.org/2003/04/emma" version="1.0">
          <emma:interpretation id="{7B4E8558-7BBC-4C8B-A3EA-14D29B989260}" emma:medium="tactile" emma:mode="ink">
            <msink:context xmlns:msink="http://schemas.microsoft.com/ink/2010/main" type="paragraph" rotatedBoundingBox="8281,3800 31639,3271 31694,5698 8336,6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6197B8-17BF-4183-AB80-2A0D53A7E468}" emma:medium="tactile" emma:mode="ink">
              <msink:context xmlns:msink="http://schemas.microsoft.com/ink/2010/main" type="line" rotatedBoundingBox="8281,3800 31639,3271 31668,4581 8310,5111"/>
            </emma:interpretation>
          </emma:emma>
        </inkml:annotationXML>
        <inkml:traceGroup>
          <inkml:annotationXML>
            <emma:emma xmlns:emma="http://www.w3.org/2003/04/emma" version="1.0">
              <emma:interpretation id="{26988456-9E82-43DF-A05D-25BDDABD4A1C}" emma:medium="tactile" emma:mode="ink">
                <msink:context xmlns:msink="http://schemas.microsoft.com/ink/2010/main" type="inkWord" rotatedBoundingBox="8288,4115 11482,4043 11492,4486 8298,4559"/>
              </emma:interpretation>
            </emma:emma>
          </inkml:annotationXML>
          <inkml:trace contextRef="#ctx0" brushRef="#br0">6 138 56 0,'0'0'65'0,"0"0"-2"0,0 0-13 0,0 0 3 0,0 0-9 15,0 0 0-15,-6 10-5 0,6-10-3 0,0 0 5 16,0 0-5-16,0 0 2 0,0 0 1 0,0 0-2 16,0 0 0-16,0 0 3 0,0 0 7 0,0 0-3 15,0 0 5-15,0 0-5 0,0 0-13 0,0 0 12 16,0 0-2-16,0 0 1 0,0 0-1 0,0 0 2 16,0 0-5-16,0 0-6 0,0 0 2 0,0 0-3 0,0 0 5 15,0 0-3-15,0 0-8 0,0 0 3 16,0 0 0-16,0 0-9 0,0 0-8 0,0 0 5 15,0 0 0-15,0 0-11 0,25-24 10 0,-25 24-1 16,6-5 3-16,-6 5-1 0,0 0 1 0,11-8 2 0,-11 8-2 16,11-7 2-16,-6 1 1 0,-5 6-7 15,15-5 4-15,-15 5-2 0,10-8 2 0,-4 4 0 0,5 1 1 16,-11 3 1-16,16-9-6 0,-7 6 6 0,-9 3-3 16,13-10-3-16,-7 7-2 0,-6 3 2 0,14-7 0 15,-14 7-2-15,12-8 0 0,-12 8 2 0,7-7-5 16,-7 7-5-16,9-6 4 0,-9 6 5 0,11-6-4 15,-11 6 1-15,0 0 0 0,9-8 0 0,-9 8-1 0,0 0-2 16,0 0 3-16,4-6-6 0,-4 6 1 16,0 0 0-16,0 0 0 0,0 0-5 0,0 0 1 15,9-5 3-15,-9 5 1 0,0 0-2 0,0 0 2 0,0 0-1 16,0 0-1-16,0 0-2 0,0 0-8 16,0 0 10-16,0 0 2 0,0 0 1 0,0 0 0 15,0 0 1-15,0 0-5 0,0 0 13 0,0 0-3 0,0 0-1 16,0 0-4-16,0 0 3 0,0 0-2 0,0 0-5 15,0 0 5-15,0 0 0 0,0 0-13 16,0 0 8-16,0 0 0 0,0 0-3 0,0 0 1 0,0 0 0 16,0 0-4-16,0 0 5 0,0 0-3 0,0 0 2 15,0 0-1-15,0 0-2 0,0 0 1 0,0 0-1 16,0 0 4-16,-22 18 1 0,22-18-2 0,-9 7-1 16,9-7 0-16,-11 7 2 0,5-1 0 0,6-6-4 15,-10 11 1-15,1-7 1 0,1-1 1 0,2 3-1 0,6-6 3 16,-16 5-3-16,16-5 2 0,-9 7-2 0,9-7 0 15,-10 7 0-15,10-7 3 0,-6 7 0 16,6-7-3-16,-11 5 2 0,11-5 2 0,-6 5-3 0,6-5 3 16,0 0-5-16,-7 8-3 0,7-8 4 0,0 0-2 15,-9 9 4-15,9-9 2 0,-11 5-2 0,11-5-3 16,-8 6 6-16,8-6-7 0,0 0 2 0,-11 8 3 16,11-8-3-16,0 0 0 0,-9 6-1 0,9-6 2 15,0 0-8-15,0 0 10 0,0 0-2 0,-7 8-1 16,7-8 4-16,0 0 0 0,0 0 0 0,0 0-4 15,0 0 3-15,0 0-5 0,0 0 4 0,0 0-3 16,0 0-1-16,0 0 3 0,-9 3 0 0,9-3 2 16,0 0 0-16,0 0 0 0,0 0 0 0,0 0-1 15,0 0 1-15,0 0-1 0,0 0-4 0,0 0 3 16,-6 11 0-16,6-11 0 0,0 0 0 0,0 0 2 0,0 0-7 16,0 0 11-16,0 0-7 0,0 0-1 0,0 0 2 15,0 0-1-15,0 0 2 0,0 0 1 0,0 0-7 16,0 0 6-16,0 0 3 0,0 0-2 0,0 0-1 15,0 0 3-15,0 0-1 0,0 0 2 0,0 0 0 16,0 0 2-16,0 0-1 0,0 0 2 0,0 0-1 16,0 0 1-16,0 0 1 0,0 0 1 0,0 0-3 15,0 0-2-15,0 0 1 0,0 0-1 0,0 0-2 16,0 0-1-16,0 0 5 0,0 0-3 0,0 0 1 16,19 6 2-16,-19-6-7 0,0 0 7 0,0 0 1 15,0 0 0-15,0 0-4 0,0 0 3 0,0 0 3 16,17-3-2-16,-17 3-5 0,0 0 4 0,0 0-3 0,11 1 0 15,-11-1 0-15,0 0-2 0,0 0 2 0,8 3-2 16,-8-3 1-16,0 0-1 0,15 6 2 0,-15-6 2 16,4 5-6-16,-4-5 5 0,9 6-3 0,-9-6 5 15,14 7-1-15,-8-4-3 0,-6-3 4 0,13 7 1 16,-4-3-1-16,-9-4 1 0,10 7 1 0,-10-7 5 16,12 7-1-16,-4-2-1 0,-8-5 1 0,13 5-8 15,-7-1 9-15,-6-4-1 0,11 3-1 0,-11-3-1 16,9 10-3-16,-3-6 0 0,-6-4 2 0,10 7-1 15,-4 0-2-15,-6-7 3 0,10 6-2 0,-10-6 0 16,6 11 3-16,-3-6-3 0,-3-5-2 0,11 11 2 16,-11-11 1-16,6 9 1 0,1-2-1 0,-7-7-3 0,3 10 0 15,-3-10-1-15,6 7 2 0,-6-7 0 0,0 0-1 16,9 7-2-16,-9-7 1 0,5 8 2 16,-5-8-2-16,0 0 5 0,0 0-4 0,0 0-1 0,6 6 1 15,-6-6-1-15,0 0-1 0,0 0 1 0,0 0-5 16,0 0 8-16,0 0-3 0,0 0 2 0,0 0-4 15,0 0 3-15,0 0-2 0,0 0 2 0,0 0-1 16,0 0-2-16,6 8 1 0,-6-8-1 0,0 0 0 16,0 0 4-16,0 0-5 0,0 0-1 0,0 0 0 15,0 0-2-15,0 0 4 0,0 0-2 0,0 0 3 16,0 0-3-16,0 0 0 0,0 0-2 0,0 0 3 16,0 0 1-16,0 0-4 0,0 0 3 0,0 0 0 0,0 0-4 15,0 0 2-15,0 0 0 0,0 0 4 0,0 0-4 16,0 0 0-16,0 0 0 0,0 0-1 0,0 0-1 15,0 0-11-15,0 0-11 0,0 0-16 0,0 0-17 16,0 0-16-16,0 0-23 0,4 6-22 0,-4-6-30 16,0 0-224-16,0 0-401 0,0 0 179 0</inkml:trace>
          <inkml:trace contextRef="#ctx0" brushRef="#br0" timeOffset="2931">1961 4 112 0,'0'0'141'0,"0"0"-9"0,0 0-13 0,4-10-10 15,-4 10-4-15,0 0-7 0,0 0-14 0,0 0-4 16,5-7-6-16,-5 7-3 0,0 0-5 0,0 0-2 16,0 0-8-16,0 0-2 0,0 0 0 0,0 0-6 15,6-7 2-15,-6 7-6 0,0 0 5 0,0 0-8 0,0 0 0 16,0 0-2-16,0 0 0 0,0 0-11 0,0 0 3 15,0 0-4-15,0 0 0 0,0 0-1 16,0 0-3-16,0 0 2 0,0 0-9 0,-25-7 2 0,25 7 1 16,0 0-2-16,-17-3-2 0,17 3-1 0,-13 0 3 15,13 0-7-15,0 0 3 0,-20 3-3 0,20-3-2 16,-16 3-5-16,16-3 5 0,-20 4 1 0,12-1-4 16,8-3 1-16,-20 0 3 0,10 5-1 0,-1-3-5 15,-1 2-4-15,12-4 4 0,-16 6 1 0,7-2-1 16,9-4-3-16,-15 4 7 0,6 0-3 0,9-4 1 15,-13 7-3-15,13-7 6 0,-12 6-4 0,7 0-7 16,5-6 8-16,-9 4 0 0,9-4-3 0,0 0 5 16,-10 7-9-16,10-7 5 0,0 0-4 0,0 0 3 15,-3 8 1-15,3-8 0 0,0 0 2 0,0 0-3 16,0 0-1-16,0 0-1 0,0 0 2 0,0 0-2 16,0 0 6-16,10 14 0 0,-10-14-2 0,12 2-2 0,-12-2 0 15,14 3 3-15,-14-3-2 0,19 2 3 0,-8-2-2 16,-11 0-2-16,19 0-4 0,-6 0 5 0,-13 0 1 15,18 0-1-15,-18 0 1 0,18 0-2 0,-9 2-6 16,-9-2 5-16,19 1-7 0,-19-1 14 0,14 0-7 16,-14 0-8-16,12 4 8 0,-12-4-3 0,10 0 3 15,-10 0-5-15,11 3 1 0,-11-3 4 0,0 0 0 16,12 4-3-16,-12-4 4 0,0 0 1 0,10 3-11 16,-10-3 6-16,6 5 1 0,-6-5 0 0,0 0 0 15,9 10 1-15,-9-10 2 0,7 3-5 0,-7-3 3 16,0 0 1-16,8 7-1 0,-8-7-4 0,6 7 5 15,-6-7 1-15,0 0-5 0,6 7 6 0,-6-7 0 16,7 8 0-16,-7-8-2 0,0 0-3 0,2 9 2 0,-2-9-5 16,0 0 7-16,3 13 4 0,-3-13-7 15,0 0 2-15,0 0-3 0,-3 12 3 0,3-12-7 16,0 0 3-16,0 0 4 0,-2 15-2 0,2-15 2 16,0 0-3-16,-3 9-3 0,3-9 8 0,0 0 1 0,-7 11 0 15,7-11-1-15,0 0-3 0,-8 7 0 0,8-7 0 16,-3 10-1-16,3-10 2 0,-11 9-1 15,11-9 2-15,-8 5 1 0,8-5-2 0,-9 10 3 0,0-7-3 16,9-3 3-16,-13 8 0 0,13-8-1 0,-14 5 0 16,14-5 1-16,-13 7-1 0,7-5 2 0,6-2 0 15,-16 2 3-15,16-2-1 0,-11 4 6 0,11-4-2 16,-12 3 0-16,12-3 11 0,-10 4 0 0,10-4 4 16,0 0-3-16,0 0 1 0,-18-3 3 0,18 3 1 15,0 0-6-15,0 0 3 0,-14-7-2 0,14 7 1 16,0 0-6-16,0 0 3 0,-10-5-2 0,10 5-4 15,0 0 2-15,0 0-8 0,-6-9 3 0,6 9-1 16,0 0-4-16,0 0 1 0,0 0-6 0,0 0 0 0,-10-7-13 16,10 7-5-16,0 0-5 0,0 0-9 15,0 0-6-15,0 0-14 0,0 0-4 0,0 0-11 16,-8-6-11-16,8 6-6 0,0 0-27 0,0 0 0 0,0 0-7 16,0 0-2-16,0 0-7 0,0 0-168 0,0 0-318 15,0 0 142-15</inkml:trace>
          <inkml:trace contextRef="#ctx0" brushRef="#br0" timeOffset="3557.67">2138 199 169 0,'0'0'182'16,"0"0"-10"-16,0 0-14 0,0 0-17 0,0 0-15 0,0 0-13 15,0 0-12-15,0 0-14 0,0 0-3 0,0 0-4 16,0 0-7-16,0 0-3 0,-1 16-8 0,1-16-7 15,0 0-1-15,1 12-2 0,-1-12-7 0,0 0-2 16,3 15-4-16,-3-15-2 0,6 6 0 0,-6-6-1 16,8 11-5-16,-8-11-3 0,6 4 1 0,-6-4-1 15,12 5-2-15,-12-5-2 0,10 4-1 0,-2-3-1 16,-8-1 1-16,0 0 5 0,19-3-4 0,-19 3 1 16,16 0-1-16,-16 0-5 0,17-4-1 0,-11-1-2 15,-6 5 1-15,18-4-6 0,-14 0 6 0,-4 4-5 16,17-8-1-16,-11 2 2 0,2 1-7 0,-8 5 2 15,14-10 1-15,-7 3 0 0,2 1 1 0,-9 6 2 16,9-11 6-16,-4 4-1 0,-5 7 1 0,9-11-3 16,-9 11 2-16,4-13-1 0,-4 13 6 0,2-11 2 15,-2 11-1-15,0 0-2 0,1-16-4 0,-1 16 2 16,0 0-5-16,-3-15 0 0,3 15-2 0,-6-7 0 0,6 7-2 16,-7-9 0-16,7 9-2 0,-11-7 3 0,11 7-5 15,0 0 3-15,-13-8-2 0,13 8 0 0,-12-3-6 16,12 3 3-16,-16 2-1 0,16-2 0 0,0 0 1 15,-23 3-2-15,14-1 1 0,9-2 1 0,-21 6-6 16,12-4 2-16,9-2-1 0,-16 7 3 0,9-3-2 16,-2 0 2-16,9-4-2 0,-17 11-1 0,10-8-18 15,1 2-3-15,6-5-9 0,-12 9-13 0,7-2-7 16,5-7-12-16,-9 10-13 0,6-3-14 0,3-7-7 16,-6 11-14-16,6-11-13 0,-1 7-27 0,1-7-188 15,0 0-366-15,0 0 161 0</inkml:trace>
          <inkml:trace contextRef="#ctx0" brushRef="#br0" timeOffset="4057.15">2470 175 19 0,'0'0'161'0,"0"0"-15"0,0 0-8 15,0 0-10-15,0 0-8 0,0 0-5 0,8 9-12 16,-8-9-3-16,0 0-4 0,6 8-4 0,-6-8-6 16,0 0-5-16,5 8-6 0,-5-8-6 0,9 7 1 15,-9-7-6-15,7 10-4 0,-7-10-1 0,6 10-8 16,-3-3-2-16,-3-7-1 0,11 11-5 0,-8-8-3 15,-3-3-4-15,6 11-2 0,1-7-1 0,-7-4-11 0,8 9 8 16,-8-9-4-16,7 5-4 0,-7-5-1 0,0 0 4 16,0 0-4-16,6 11-1 0,-6-11 8 15,0 0 3-15,0 0 8 16,0 0 4-16,6 6 8 0,-6-6 8 0,0 0-1 0,0 0-6 0,0 0-5 0,0 0 2 16,0 0 1-16,0 0-5 0,0 0-4 0,0-31-4 15,0 31 3-15,-2-15-3 0,2 15-1 0,2-18-3 16,-2 9-3-16,4-1-4 0,-4-1-3 0,6 0-5 15,0-3 2-15,-1 4-1 0,4-4-3 0,-5 1-7 16,5 1 1-16,-1 6-3 0,1-5 2 0,3 0-1 16,-1 4-2-16,0-3 0 0,-2 2-4 0,3 1-9 15,3 2-13-15,-8 0-14 0,5 2-13 0,-12 3-19 16,21-7-17-16,-14 7-17 0,2-3-11 0,-9 3-11 16,20-1-22-16,-20 1-22 0,19 0-23 0,-19 0-178 15,14-2-397-15,-14 2 176 0</inkml:trace>
          <inkml:trace contextRef="#ctx0" brushRef="#br0" timeOffset="4730.68">2841 189 40 0,'0'0'220'0,"0"0"-18"0,0 0-12 0,0 0-9 0,0 0-18 16,0 0-12-16,-11-3-13 0,11 3-16 0,0 0-10 15,0 0-15-15,0 0-2 0,0 0-9 0,0 0-2 16,0 0-5-16,0 0-6 0,0 0-3 0,0 0-5 16,0 0-5-16,41 6-6 0,-28-9-5 0,4 0-4 15,0 3-3-15,-2-2-7 0,-3 2-8 0,6-2-14 16,-1 0-17-16,-4 2-16 0,5-1-32 0,-6-3-11 15,4 2-17-15,1 1-32 0,-2-3-33 0,-1 1-192 16,-2-1-363-16,5-6 161 0</inkml:trace>
          <inkml:trace contextRef="#ctx0" brushRef="#br0" timeOffset="4432.8">2898-72 80 0,'0'0'183'16,"0"0"-6"-16,0 0-14 0,0-12-12 0,0 12-18 15,0 0-8-15,0 0-17 0,0 0-6 0,0 0-15 16,0 0-9-16,0 0-1 0,0 0 4 0,0 0-5 16,0 0 5-16,0 0-3 0,0 0 2 0,-5 36-3 15,5-36 0-15,3 18-1 0,-1-5-5 0,-2-13-2 16,0 21-5-16,1-10-2 0,4 4-5 0,-4-3-4 16,0 2-2-16,2-1-7 0,0 3-3 0,2-3-2 15,-4 4-4-15,5-6-3 0,-1 3-2 0,-2 3-1 16,1-2-2-16,2-3-3 0,-3 1-2 0,3 0-3 0,-1 1-2 15,2-3-1-15,-1 2-1 0,-3-4-1 0,3 4 0 16,0-4-1-16,-1 0-3 0,-3 1-2 0,4-5-1 16,-6-5 3-16,6 9-4 0,0 0-3 0,-6-9-7 15,6 11-12-15,-6-11-13 0,2 9-10 0,-2-9-13 16,6 9-7-16,-6-9-14 0,3 7-20 0,-3-7-15 16,0 0-16-16,0 0-24 0,0 0-29 0,0 0-168 15,0 0-374-15,0 0 165 0</inkml:trace>
          <inkml:trace contextRef="#ctx0" brushRef="#br0" timeOffset="-2338.69">-82 151 35 0,'0'0'105'0,"0"0"-15"0,0 0 2 0,0 0-5 0,0 0-9 16,0 0-5-16,0 0-12 0,0 0-1 0,0 0 0 16,0 0-10-16,0 0-3 0,0 0-10 0,0 0-3 15,0 0-4-15,0 0 1 0,0 0-2 0,0 0 2 16,0 0-4-16,0 0-3 0,0 0-5 0,0 0 3 15,0 0-4-15,0 0-4 0,0 0 8 0,0 0 3 16,0 0-8-16,0 0 10 0,0 0-6 0,0 0 5 16,0 0-5-16,0 0-1 0,0 0-5 0,0 0 5 15,27 6 0-15,-27-6 2 0,0 0-4 0,0 0 4 16,0 0-6-16,0 0 2 0,12 0-4 0,-12 0 2 0,0 0-4 16,0 0 1-16,0 0 1 0,0 0-7 15,0 0 1-15,16 0 1 0,-16 0-1 0,0 0-3 0,0 0 6 16,0 0-5-16,0 0-3 0,13 0 0 0,-13 0-3 15,0 0 6-15,0 0-1 0,20 0-10 0,-20 0 10 16,0 0 7-16,9 0-2 0,-9 0-8 0,0 0 9 16,0 0-8-16,16-2 1 0,-16 2 3 0,0 0-3 15,0 0-1-15,11-4-3 0,-11 4 1 0,0 0 1 16,0 0 3-16,0 0 0 0,0 0-8 0,16 0 7 16,-16 0 0-16,0 0-5 0,0 0-1 0,0 0 3 15,0 0 2-15,0 0 1 0,12-1-2 0,-12 1-1 16,0 0-1-16,0 0 1 0,13 1 4 0,-13-1-4 0,0 0-2 15,0 0 4-15,14 0-7 0,-14 0 4 0,9 4 1 16,-9-4-5-16,0 0 6 0,13 0 3 0,-13 0 3 16,0 0 0-16,0 0 1 0,19-4 0 0,-19 4-7 15,0 0 1-15,14 0 5 0,-14 0-2 0,0 0 5 16,15 0-5-16,-15 0 2 0,0 0 0 0,13-1 1 16,-13 1-3-16,0 0-3 0,14 0 0 0,-14 0 2 15,0 0-2-15,13-6 1 0,-13 6-1 0,0 0 1 16,0 0-4-16,12 0 2 0,-12 0 0 0,0 0 1 15,0 0-2-15,0 0-1 0,13 0 0 0,-13 0 1 16,0 0 1-16,0 0-1 0,17 0 0 0,-17 0 3 0,0 0-1 16,0 0-3-16,0 0 0 0,16 0 0 0,-16 0-2 15,0 0 5-15,12 0-1 0,-12 0-2 16,0 0 0-16,0 0 4 0,14 0-3 0,-14 0 2 0,0 0 0 16,13 0-6-16,-13 0 4 0,0 0-1 0,16-2 1 15,-16 2 0-15,0 0 3 0,12-4-5 0,-12 4 0 16,0 0-2-16,0 0 1 0,14-1 8 0,-14 1-3 15,0 0-2-15,10-2-3 0,-10 2 5 0,0 0-8 16,0 0-6-16,0 0 16 0,15 3-4 0,-15-3-1 16,0 0 2-16,0 0-9 0,14-3 9 0,-14 3 0 15,0 0 1-15,0 0-2 0,16 0 1 0,-16 0 3 16,0 0-2-16,16 0-6 0,-16 0 0 0,12-1 0 16,-12 1 5-16,0 0 2 0,14-1-4 0,-14 1 0 15,0 0 0-15,0 0 0 0,16-6-2 0,-16 6-1 16,0 0 5-16,14-1-2 0,-14 1 6 0,0 0-9 0,13 0 9 15,-13 0-6-15,0 0-1 0,12 1 2 0,-12-1-3 16,0 0 0-16,0 0 4 0,16 0-6 16,-16 0 5-16,0 0-13 0,0 0 6 0,9 4 12 0,-9-4-1 15,0 0-1-15,0 0-3 0,14 0 1 0,-14 0 0 16,0 0-2-16,0 0-2 0,13-5 2 0,-13 5 5 16,0 0-6-16,14-2 3 0,-14 2-2 0,11-1-1 15,-11 1 1-15,0 0 3 0,17 1-3 0,-17-1 0 16,0 0-3-16,0 0 3 0,16-1-1 0,-16 1 3 15,0 0 0-15,0 0 1 0,14 1 0 0,-14-1 0 0,0 0-4 16,12 0-3-16,-12 0 3 0,0 0 1 16,0 0-4-16,13 0 3 0,-13 0-3 0,0 0 2 0,13 2 7 15,-13-2-5-15,0 0-3 0,0 0 2 16,9 1-2-16,-9-1 1 0,0 0 2 0,0 0-3 16,11 6 2-16,-11-6 4 0,0 0-5 0,0 0 5 0,0 0-5 15,12 1 0-15,-12-1 2 0,0 0 2 0,0 0-5 16,10 1 6-16,-10-1-1 0,0 0-2 0,0 0 1 15,14 2 2-15,-14-2-2 0,0 0 0 0,12 3-2 16,-12-3 2-16,0 0-4 0,10 2 6 0,-10-2-3 16,0 0 3-16,16 0-5 0,-16 0 2 0,0 0 1 15,14 0 0-15,-14 0-2 0,0 0-9 0,15 0 12 16,-15 0 0-16,0 0-4 0,10 0 6 0,-10 0-2 16,0 0-1-16,14 2-4 0,-14-2 4 0,0 0 3 0,0 0 0 15,9 0-3-15,-9 0-3 0,0 0 2 0,0 0-3 16,0 0 3-16,0 0-3 0,13 4 3 0,-13-4 0 15,0 0-2-15,0 0 4 0,0 0-6 0,13 0 9 16,-13 0-3-16,0 0 1 0,0 0-1 0,9 3-4 16,-9-3 1-16,0 0 4 0,0 0-2 0,12 0 0 15,-12 0-2-15,0 0 3 0,0 0 0 0,0 0 2 16,0 0-4-16,0 0 0 0,0 0-4 0,18 0 7 16,-18 0-6-16,0 0 1 0,0 0 4 0,0 0-4 15,0 0-1-15,0 0 6 0,15-3-2 0,-15 3-2 16,0 0 7-16,0 0-3 0,14-4-9 0,-14 4 3 15,0 0 2-15,10 0-2 0,-10 0 2 0,0 0 2 16,0 0 1-16,15-2 0 0,-15 2-1 0,0 0 1 16,0 0 0-16,0 0-7 0,18 0 4 0,-18 0 2 15,0 0 2-15,0 0-1 0,15 0-7 0,-15 0 0 0,0 0 5 16,0 0 3-16,0 0-3 0,0 0 0 0,13 0-1 16,-13 0 2-16,0 0 1 0,0 0-1 0,0 0 1 15,0 0-2-15,12-2-2 0,-12 2-1 0,0 0 5 16,0 0-1-16,0 0 1 0,0 0-4 0,0 0 1 15,0 0 2-15,13-2 0 0,-13 2 0 0,0 0-6 16,14-1 4-16,-14 1 5 0,0 0-3 0,19 0 0 16,-19 0-4-16,14 1 2 0,-14-1 0 0,15-3-3 15,-15 3 5-15,10 2-3 0,-10-2 4 0,0 0 0 16,16-2-13-16,-16 2 14 0,14 2 1 0,-14-2-8 16,0 0 5-16,13 0-2 0,-13 0 2 0,0 0-8 15,0 0 4-15,0 0 5 0,12 1 2 0,-12-1-7 0,0 0 1 16,0 0 2-16,0 0-3 0,12 2 3 0,-12-2-3 15,0 0 6-15,0 0-3 0,0 0 3 0,0 0-2 16,0 0 0-16,11 2-1 0,-11-2 3 0,0 0-2 16,0 0-2-16,0 0 2 0,0 0-2 0,10 2 2 15,-10-2-4-15,0 0 4 0,0 0-1 0,13 6 4 16,-13-6-4-16,0 0-3 0,12 1 4 0,-12-1-2 16,11 0-4-16,-11 0 4 0,0 0-1 0,12 0 7 15,-12 0-7-15,0 0-10 0,13 7 16 0,-13-7-1 16,0 0 0-16,0 0-2 0,14 0 1 0,-14 0-1 0,0 0 2 15,0 0-3-15,13 3 0 0,-13-3 0 0,0 0 3 16,0 0-4-16,0 0-1 0,16-4 5 16,-16 4-6-16,0 0 5 0,9-6-1 0,-9 6 2 0,0 0-3 15,15 0 0-15,-15 0 1 0,11-3 1 0,-11 3-2 16,16 0 8-16,-16 0-6 0,14-4 4 0,-14 4-1 16,11 0-3-16,-11 0 4 0,0 0 1 0,18-2-1 15,-18 2 5-15,0 0 2 0,9-2 2 0,-9 2 5 16,0 0 5-16,0 0-11 0,0 0 2 0,0 0 8 15,0 0-1-15,0 0-7 0,12-5-7 0,-12 5 10 16,0 0 0-16,0 0-8 0,0 0-6 0,0 0 4 16,0 0 1-16,0 0-15 0,0 0-9 0,0 0-18 15,0 0-16-15,0 0-9 0,0 0-15 0,0 0-11 16,0 0-17-16,0 0-28 0,0 0-148 0,-39 13-299 16,39-13 132-16</inkml:trace>
        </inkml:traceGroup>
        <inkml:traceGroup>
          <inkml:annotationXML>
            <emma:emma xmlns:emma="http://www.w3.org/2003/04/emma" version="1.0">
              <emma:interpretation id="{33A54992-2B41-4A80-9991-854CD27012FD}" emma:medium="tactile" emma:mode="ink">
                <msink:context xmlns:msink="http://schemas.microsoft.com/ink/2010/main" type="inkWord" rotatedBoundingBox="11846,3973 13390,3938 13400,4378 11856,4413"/>
              </emma:interpretation>
            </emma:emma>
          </inkml:annotationXML>
          <inkml:trace contextRef="#ctx0" brushRef="#br0" timeOffset="5266.08">3698-114 184 0,'-6'-7'195'0,"6"7"-9"15,0 0-17-15,0 0-17 0,0 0-14 0,0 0-14 0,0 0-8 16,0 0-25-16,0 0 0 0,0 0-3 16,0 0-7-16,0 0 12 0,0 0 0 0,0 0 0 15,0 0-3-15,8 42-6 0,-7-36-7 0,4 2 3 0,1 9-5 16,-3-6-11-16,3 2 1 0,0-1-8 0,0-2-4 16,0 0-4-16,-2 7-5 0,-1-7-3 0,3 4-2 15,0-1-6-15,-3-1 0 0,2 2-8 0,-2-2-2 16,1 1-4-16,-3-2 5 0,1 3-4 0,2-2-2 15,1 0-3-15,-2 1-5 0,-2-4-10 0,4 0-14 0,-5 2-21 16,1 0-20-16,-1-11-15 0,-1 16-13 16,1-16-16-16,0 17-24 0,0-17-12 0,-2 11-19 15,2-11-48-15,0 0-125 0,-6 10-355 0,6-10 157 0</inkml:trace>
          <inkml:trace contextRef="#ctx0" brushRef="#br0" timeOffset="6457.61">3506 151 109 0,'-9'-11'185'0,"9"11"-14"0,-3-9-9 0,3 9-12 0,-6-11-11 15,6 11-9-15,-6-9-19 0,6 9-4 0,-1-11-10 16,1 11-9-16,-3-12-5 0,3 12-5 0,0 0-8 15,0-19-5-15,4 11-7 0,-4 8-3 0,0 0-6 0,6-18-8 16,-4 11-2-16,5 1-5 0,-7 6-4 16,11-15 0-16,-6 8-4 0,3 0-3 0,-1 0-2 15,5 0-3-15,-3 0-2 0,3-3-1 0,0 3-4 0,3 1 2 16,-2 1-5-16,1-4 1 0,-1 1 1 16,1 0-9-16,-1 2 9 0,1-4-1 0,-1 5-6 15,-3-1 4-15,-1 1 2 0,-1 0 1 0,4-3 1 0,-3 5-2 16,1-2-1-16,-1 1 3 0,2-2-5 0,-2 3-3 15,1-4 0-15,-10 7 2 0,15-4 1 0,-8 0 0 16,-7 4-2-16,17-3 3 0,-17 3-2 0,13-4-2 16,-13 4-1-16,8-6-2 0,-8 6 0 0,0 0-2 15,10 0 4-15,-10 0-3 0,0 0-1 0,0 0-1 16,0 0 3-16,16 4-1 0,-16-4-2 0,9 3 4 16,-9-3-1-16,6 10 4 0,-6-10 1 0,5 12 8 15,-2-5-1-15,1 3 1 0,-4-10 10 0,6 16-1 16,-3-8 1-16,0 6-2 0,0-3-3 0,-1 4-4 0,1-6 4 15,-3 4 5-15,1-2 2 0,-1 2-4 16,2 2 2-16,-2-4-6 0,3 4 5 0,-3-5-2 16,1 0-1-16,2 1 3 0,0-1 0 0,-1 4-1 0,-2 1 0 15,1-4 3-15,-1-11-1 0,3 20-6 0,-1-11 0 16,1 1 0-16,0 1-5 0,0-3 3 16,-1 3-4-16,1-2 3 0,2-1-4 0,-5-8-2 0,3 17 4 15,1-9-3-15,-4-8-1 0,8 9-2 0,-8-9 1 16,4 10 4-16,-4-10-6 0,3 7 3 0,-3-7-4 15,5 9 2-15,-5-9-1 0,0 0 1 0,6 9 1 16,-6-9 1-16,0 0-5 0,0 0 5 0,0 0-3 16,0 0 3-16,7 4-6 0,-7-4 2 0,0 0 1 15,0 0-4-15,0 0-5 0,15-14 1 0,-15 14-4 16,11-14-3-16,-5 10 0 0,-6 4-4 0,10-12 0 16,-6 7 1-16,-4 5 0 0,9-15 3 0,-6 9 0 15,-3 6 0-15,8-14 1 0,-7 7 0 0,-1 7-1 16,8-14 3-16,-8 14 1 0,4-10 1 0,-4 10-1 0,6-11 4 15,-6 11-1-15,3-7-2 0,-3 7 0 16,0 0 2-16,6-6-1 0,-6 6 1 0,0 0-1 0,0 0 0 16,0 0-2-16,0 0 3 0,0 0-5 0,0 0 2 15,0 0-2-15,0 0 3 0,0 0 0 16,0 0 1-16,0 0 0 0,0 0-1 0,0 0 0 0,24 13 2 16,-21-6 2-16,-3-7 2 0,13 11-2 0,-5-4 1 15,1-3 1-15,1 5 1 0,1-2-2 0,2 0-2 16,2 0 2-16,-3 0 2 0,0-3-1 0,1 3-1 15,-4-6 4-15,6 4-11 0,-1-2 10 0,-1 1 1 16,-1 0-5-16,3-1 4 0,1-5-1 0,-2 1 3 16,1 1-4-16,0 0-3 0,-2-3 1 0,5-2 1 15,-3 5-3-15,1-3-5 0,-2-2 2 0,2 0-4 16,0 3 1-16,-1-2-3 0,-3-1-5 0,0-2 3 16,-3 5-5-16,-1-2 0 0,-1-3 1 0,1-4 1 0,-3 5 0 15,-5 6 5-15,11-12-4 0,-8 5 3 0,1-1 1 16,-4 8 3-16,2-16 1 0,-2 16-1 0,1-13-2 15,-1 13 6-15,0 0-2 0,-7-13 0 0,7 13 1 16,-3-8 1-16,3 8 1 0,-8-11-1 0,8 11 1 16,-10-4 4-16,10 4 1 0,-9-6-4 0,9 6 2 15,-12-4 1-15,12 4-2 0,0 0 6 0,-18-3-3 16,18 3 2-16,-15 2 1 0,15-2-1 0,-15 5 0 16,15-5-3-16,-13 9 2 0,6-5 1 0,-2 0 2 15,9-4 1-15,-14 15 0 0,8-9 1 0,2 4-2 16,-2-3 0-16,6-7 0 0,-5 16 4 0,2-7-2 15,3-9 0-15,-3 15 2 0,3-15 11 0,5 16 4 0,1-9 8 16,3-3 2-16,4 6 1 0,7-7 0 16,5 1-1-16,3-3 2 0,5 2 0 0,10-6-7 15,1 6-1-15,2-6-5 0,-3 3 4 0,-6-1-6 16,2 1-1-16,-6 0-9 0,-6-3-8 0,4 2-16 0,-6 1-10 16,-7 0-13-16,2 1-18 0,-2-1-20 0,-6 3-11 15,-2-3-19-15,0 4-12 0,-1-3-17 0,-9-1-24 16,0 0-49-16,17-1-147 0,-17 1-380 0,0 0 169 15</inkml:trace>
        </inkml:traceGroup>
        <inkml:traceGroup>
          <inkml:annotationXML>
            <emma:emma xmlns:emma="http://www.w3.org/2003/04/emma" version="1.0">
              <emma:interpretation id="{68D0BA70-D5EA-40F8-B113-4BD4ED516B55}" emma:medium="tactile" emma:mode="ink">
                <msink:context xmlns:msink="http://schemas.microsoft.com/ink/2010/main" type="inkWord" rotatedBoundingBox="13739,3978 17245,3899 17256,4403 13751,4483"/>
              </emma:interpretation>
            </emma:emma>
          </inkml:annotationXML>
          <inkml:trace contextRef="#ctx0" brushRef="#br0" timeOffset="8261.86">5425 135 1 0,'0'0'191'0,"0"0"-10"0,0 0-11 0,0 0-9 15,0 0-15-15,0 0-13 0,0 0-24 0,0 0-2 16,0 0-11-16,0 0-9 0,0 0-9 0,0 0-12 16,0 0-4-16,0 0-8 0,0 0-6 0,0 0-7 15,0 0-3-15,0 0 0 0,-4 16-8 0,4-16-1 16,0 0-1-16,0 0-6 0,9 18 2 0,-9-18-3 15,7 11-3-15,-7-11-3 0,9 9 3 0,-3-5-3 16,-6-4 1-16,15 6-1 0,-6-5 1 0,-9-1-3 16,21 0 2-16,-12 3-2 0,3-2-5 0,0 1 3 15,-2-2-3-15,-10 0 1 0,23-2-2 0,-23 2 3 16,18-5-7-16,-8 5 2 0,-1-3 1 0,-9 3 3 16,18-4-4-16,-9-2 0 0,1 4 0 0,-1-2-1 0,-9 4-4 15,14-7-6-15,-8 3 9 0,-6 4-3 0,10-7 3 16,-10 7 0-16,6-11 2 0,-6 11-3 0,3-7-1 15,-3 7-1-15,0 0 2 0,1-13-1 0,-1 13-2 16,0 0-1-16,0 0 2 0,-7-16 1 0,7 16 1 16,-6-9-3-16,6 9 1 0,-10-8-7 0,2 5 4 15,8 3 2-15,-16-4 0 0,7 1 0 0,9 3 0 16,-20-4 0-16,20 4-1 0,-19-4 3 0,7 4-4 16,0-2 2-16,12 2 2 0,-24 2-9 0,11-2 8 15,1 1-2-15,12-1 8 0,-24 0-3 0,15 0 0 16,9 0 3-16,-19 4 0 0,10-1 0 0,9-3-6 15,-17 4 6-15,17-4-4 0,-16 3 5 0,8 0 3 16,8-3-4-16,-13 10-3 0,7-7 2 0,6-3 0 0,-10 9-3 16,10-9 1-16,-6 6 3 0,6-6-5 15,-6 16 2-15,6-16 2 0,-2 13-4 0,2-13-1 16,0 11 3-16,0-11-1 0,5 14-2 0,-5-14 6 0,3 13-2 16,1-7 1-16,-1 2-1 0,6-1-4 0,0 0 0 15,-2-1 4-15,5 2-4 0,-3-1 6 0,3-3-4 16,0 2 0-16,6-2 0 0,-1-3 1 0,2 1-1 15,-1-2-3-15,-2 0-5 0,2 0-4 0,2 0-4 16,-6-2-3-16,6 1-3 0,-2-7 6 0,-3 6-3 16,0-3 3-16,1-1 4 0,-3-1-1 0,2 1-4 15,-1-2 4-15,-5 1 2 0,3-1-2 0,0 2 0 16,-1-3 8-16,-3 0-1 0,-2 2 2 0,0 0-4 16,-2-3 3-16,2 3 3 0,0-2-2 0,0-2-5 15,-1 3 1-15,-5 8 4 0,3-16 5 0,-2 8-1 16,-1 8 5-16,3-12 4 0,-3 12-3 0,2-13 3 15,-2 13-2-15,0 0 3 0,6-11 4 0,-6 11-1 0,0 0 6 16,1-10-3-16,-1 10-3 0,0 0-2 16,0 0-4-16,0 0 2 0,0 0-3 0,0 0-5 0,0 0 3 15,0 0-4-15,0 0 4 0,0 0-1 0,0 0 1 16,0 0 2-16,0 0 5 0,0 0-2 0,11 32 5 16,-11-32 0-16,1 14-2 0,-1-3-7 0,4-3 10 15,1 0-5-15,-2 0 4 0,-3-8-4 0,6 15-4 16,-3-6 2-16,1 2-2 0,-1-5-1 0,-3-6-7 15,6 16-11-15,-4-8-19 0,-2-8-13 0,6 7-8 0,-6-7-7 16,6 8-13-16,-6-8-13 0,7 4-13 16,-7-4-14-16,0 0-16 0,20-1-44 0,-20 1-104 15,13-6-297-15,-6-1 131 0</inkml:trace>
          <inkml:trace contextRef="#ctx0" brushRef="#br0" timeOffset="8575.24">6137 25 27 0,'0'0'157'0,"0"0"-9"0,0 0-10 16,0 0-13-16,-3-17 1 0,3 17-14 0,0 0-3 0,0 0-4 15,0 0-12-15,-14-4-7 0,14 4 2 0,0 0-6 16,0 0-6-16,0 0 0 0,-23 8-2 0,23-8-5 16,-9 10-4-16,1-7-4 0,8-3 1 0,-10 17-1 15,7-10-4-15,-3 0-7 0,1 3 0 0,-1 1-2 16,6-11 2-16,-6 19-4 0,5-7-3 0,-1 0-6 15,2 3-5-15,-1-2 0 0,1 0 2 0,0-13-2 0,3 18 3 16,1-4 1-16,-1-7 2 0,5 8 4 16,2-6 1-16,5-2-2 0,-3 1 5 0,3-1-5 15,1-1-4-15,2-2 0 0,8-3-6 0,-1 1-2 16,0-2-5-16,1-3-2 0,-8 3-6 0,-1-3-9 16,1 2-12-16,2-3-22 0,-4 1-23 0,-1 0-22 15,-4-1-25-15,3-3-24 0,0 2-27 0,-1-4-31 0,-2 2-201 16,-4-4-411-16,1 5 182 0</inkml:trace>
          <inkml:trace contextRef="#ctx0" brushRef="#br0" timeOffset="9385.15">6346 168 138 0,'0'0'211'0,"-3"-7"-26"0,3 7-8 0,0 0-16 16,0 0-20-16,0 0-9 0,0 0-8 0,0 0-14 15,0 0-3-15,16-17-10 0,-9 15-6 0,-7 2-6 16,20-5-5-16,-5 2-5 0,-3 2-7 0,4-1-4 16,2 2-11-16,1-5 0 0,1 3-6 0,-1 2-4 15,2-1-2-15,-2 1-10 0,1-3 0 0,-4 6-5 0,2-2-1 16,-3-1 1-16,3 2-4 0,-3-2-5 0,-3 0-4 15,-3 5 1-15,1-3 1 0,-10-2-4 16,20 4-3-16,-13-3 1 0,-7-1-4 0,12 4 4 0,-12-4 4 16,10 8 4-16,-10-8 4 0,12 8 4 0,-12-8 2 15,6 10 3-15,-1-3-1 0,-5-7 3 0,4 11-2 16,-4-11 0-16,5 11 0 0,-5-11-5 0,7 13-3 16,-7-13 0-16,5 12-2 0,-5-12-1 0,3 12-1 15,-3-12-2-15,4 11 0 0,-4-11-1 0,3 8-4 16,-3-8 2-16,5 8-2 0,-5-8-4 0,0 0 1 15,4 11 3-15,-4-11-8 0,0 0-13 0,3 8-17 16,-3-8-15-16,0 0-24 0,5 8-16 0,-5-8-24 16,0 0-22-16,0 0-38 0,0 0-59 0,0 0-144 15,0 0-400-15,0 0 177 0</inkml:trace>
          <inkml:trace contextRef="#ctx0" brushRef="#br0" timeOffset="8944.5">6454-178 36 0,'0'0'158'0,"0"0"-12"0,0 0-11 0,0 0-2 0,0 0-11 16,0 0-4-16,-11 18-4 0,11-18-9 0,-5 14-2 16,5-14-3-16,-4 18-5 0,4-10-7 15,0-8 1-15,-2 25 4 0,4-13-11 0,-1 2 0 0,2 2-8 16,0-5-2-16,-1 5-3 0,4-2-2 0,-2-1-6 15,2 4-2-15,0-4-7 0,1 2-2 0,-4 1-8 16,2-1-2-16,2-4-4 0,-2 5-3 0,1-1-4 16,-3 0 0-16,1-1-3 0,-2 0-3 0,-1-1-4 15,4 4 3-15,-4-2-6 0,-1-1-3 0,2-4-15 16,-2-10-6-16,3 22-15 0,-3-7-15 0,1-7-14 16,-1-8-18-16,-1 18-9 0,1-18-20 0,3 13-9 15,-3-13-21-15,4 11-34 0,-4-11-147 0,2 7-337 16,-2-7 149-16</inkml:trace>
          <inkml:trace contextRef="#ctx0" brushRef="#br0" timeOffset="9629.18">6726-42 204 0,'0'0'206'0,"-5"-10"-21"15,5 10-16-15,0 0-16 0,-7-10-23 0,7 10-12 16,0 0-8-16,-3-7-16 0,3 7-12 0,0 0-17 15,0 0-8-15,0 0-11 0,0 0-20 0,0 0-17 16,0 0-19-16,0 0-28 0,0 0-19 0,-12 25-14 16,12-25-35-16,0 0-123 0,2 13-248 0,-2-13 110 15</inkml:trace>
          <inkml:trace contextRef="#ctx0" brushRef="#br0" timeOffset="10198.2">6945 85 73 0,'0'0'168'0,"6"11"-7"0,-6-11-12 0,6 10-13 15,-3-5-13-15,-3-5-4 0,5 13-4 0,-5-13-9 16,6 13-5-16,-6-13-4 0,2 11-7 0,1-2 1 16,-3-9-6-16,3 15-3 0,0-8-4 0,-1 3-3 15,-2-10-10-15,3 17 0 0,1-9-3 0,-4-8-6 16,8 14-2-16,-5-4 0 0,0-2-7 0,-3-8-3 15,10 13-4-15,-7-11-6 0,-3-2 0 0,11 9 0 16,-11-9-6-16,4 7 0 0,-4-7-2 0,9 6-3 16,-9-6 0-16,0 0-5 0,11 1-2 0,-11-1-1 15,0 0 5-15,17-8-6 0,-17 8 2 0,9-8-1 16,-3-1-1-16,-1 2 1 0,2-4-1 0,-2 0-3 16,2-2 0-16,-1 0-3 0,2 2 2 0,-2-2-2 0,0 1 0 15,-3 1 0-15,1-6 2 0,2 3-3 0,-2 3 3 16,-1-1 1-16,0 1 3 0,-3 11-1 0,5-18 1 15,-2 10-6-15,-3 8 3 0,6-12-5 0,-6 12 0 16,4-11-6-16,-4 11 0 0,6-7-10 0,-6 7-2 16,0 0-4-16,14-4-4 0,-14 4 4 0,0 0-2 15,0 0-3-15,25 10 1 0,-20-6-8 0,3 0 9 16,0 2 0-16,1 2-3 0,-2-3 4 0,4 6 3 16,-4-3 3-16,1-4 2 0,-1 2-1 0,-1 2 2 15,2-1 1-15,-4 0 2 0,-4-7 0 0,9 13-2 16,-5-9 9-16,-4-4 4 0,6 13 3 0,-6-13 1 15,8 8 3-15,-8-8 4 0,1 10 1 0,-1-10-1 0,5 7-1 16,-5-7 2-16,3 11-3 0,-3-11 0 16,4 7 1-16,-4-7 1 0,0 0 0 0,5 10 1 15,-5-10-2-15,9 4-3 0,-9-4 0 0,4 8 0 0,-4-8-4 16,9 2 1-16,-9-2-2 0,8 7-3 0,-8-7-15 16,7 4-11-16,-7-4-24 0,0 0-14 0,13 0-20 15,-13 0-31-15,0 0-36 0,14-6-58 0,-14 6-158 16,4-11-394-16,-4 11 174 0</inkml:trace>
          <inkml:trace contextRef="#ctx0" brushRef="#br0" timeOffset="10424.68">7364-108 87 0,'0'0'212'0,"0"0"-25"0,9-10-15 0,-9 10-17 16,0 0-17-16,11-7-17 0,-11 7-28 0,0 0-17 16,7-3-22-16,-7 3-23 0,0 0-26 15,16 0-30-15,-16 0-20 0,0 0-50 0,15 2-100 0,-15-2-211 16,0 0 95-16</inkml:trace>
          <inkml:trace contextRef="#ctx0" brushRef="#br0" timeOffset="11046.03">7516 162 144 0,'0'0'171'0,"0"0"-8"0,14-18-16 0,-14 18-1 0,13-2-11 16,-1 0-8-16,-12 2-9 0,25-5-8 16,-8 3-3-16,-1 0-2 0,1-3-4 0,1 5 0 0,1-2-4 15,0 1 3-15,1-2-2 0,-4 3-7 0,2 0-4 16,0 0-6-16,-5 0-7 0,-4 0-9 0,3 3-4 16,-12-3-9-16,20 3-5 0,-11-2-2 0,-2 6-3 15,-7-7-5-15,13 10 3 0,-7-4-1 0,-6-6 0 16,12 11-3-16,-6-7-5 0,-6-4-4 0,6 10 1 15,-3-3-3-15,-3-7-3 0,6 11-2 0,-6-11 0 0,8 13-3 16,-5-8 1-16,-3-5-3 0,7 13-4 0,-7-13 2 16,3 6 1-16,-3-6-6 0,6 9 0 15,-6-9-20-15,0 0-13 0,5 9-21 0,-5-9-19 0,3 9-18 16,-3-9-21-16,0 0-29 0,0 0-43 16,0 0-231-16,0 0-440 0,0 0 195 0</inkml:trace>
          <inkml:trace contextRef="#ctx0" brushRef="#br0" timeOffset="10698.31">7586-170 118 0,'0'0'220'0,"0"0"-19"16,0 0-18-16,0 0-19 0,0 0-19 0,0 0-18 16,0 0-13-16,0 0-8 0,0 0-6 0,0 0-6 15,0 0 0-15,0 0-8 0,0 0 3 0,6 34 3 16,-6-34-6-16,8 22-1 0,-7-13-6 0,7 6-4 15,-4 1-11-15,-1-1-4 0,3 0-2 0,0 2-6 0,0-2-5 16,-1 1-3-16,-2 5-5 0,3-6-4 16,-2 1-6-16,-1-1 2 0,3-1-3 0,-4 1-3 15,3 1-2-15,-3-1-2 0,2-4-3 0,1 2-1 0,-4-6-2 16,2 0-4-16,0 4-18 0,-1 1-9 0,-2-12-18 16,6 14-15-16,-5-6-12 0,-1-8-19 0,5 14-20 15,-5-14-21-15,0 13-22 0,0-13-31 0,6 5-175 16,-6-5-377-16,0 0 167 0</inkml:trace>
          <inkml:trace contextRef="#ctx0" brushRef="#br0" timeOffset="11242.76">7813-107 215 0,'0'0'221'15,"0"0"-18"-15,-4-14-17 0,4 14-23 0,0 0-20 16,0 0-19-16,0 0-15 0,0 0-28 0,0 0-15 15,0 0-20-15,0 0-19 0,0 0-20 0,0 0-20 0,0 0-28 16,18 27-36-16,-14-22-167 0,-4-5-263 0,9 15 116 16</inkml:trace>
          <inkml:trace contextRef="#ctx0" brushRef="#br0" timeOffset="11713.64">8059 120 94 0,'11'3'204'0,"-11"-3"-17"0,0 0-16 16,15 1-13-16,-15-1-15 0,13 0-11 0,-13 0-6 15,13 2-15-15,-4-1-11 0,-9-1-7 0,18 0-5 16,-9 4-3-16,-9-4-11 0,18 2-7 0,-18-2-6 16,19 0-5-16,-7-2-6 0,-12 2-4 0,21 0-8 15,-6-5 1-15,-1 2-9 0,2 0-4 0,-3 2 2 16,1-5-5-16,-5 2-3 0,3 1-1 0,-2-5 0 15,2 5-7-15,-4 0 2 0,2-1-7 0,-10 4 6 0,12-14-2 16,-8 7-3-16,2 2 4 0,-6 5-9 0,8-12 5 16,-8 12-1-16,4-14-2 0,-4 14-1 0,-1-11-1 15,1 11 0-15,0 0-1 0,-11-17-3 0,11 17 2 16,-9-8 0-16,9 8-1 0,-13-6 0 0,3 6-2 16,10 0 3-16,-17-5 6 0,7 4-2 0,10 1-1 15,-23 2 2-15,13 2 3 0,-3 0-1 0,2-2 5 16,11-2-2-16,-19 11-2 0,8-7 2 0,2 3-3 15,2 0 1-15,-1-1 1 0,-2 1 1 0,4 1-1 16,0 2 2-16,0-3 3 0,6-7 0 0,-4 18-3 16,4-11 4-16,0-7-2 0,1 24 3 0,1-16 4 15,2 1 6-15,3-2-1 0,1 1 2 0,4 1 0 16,1-1-3-16,2-1-2 0,0 0-2 0,3-4 1 16,0 4-1-16,1-3-6 0,-2-4-1 0,2 4-15 15,-1-1-22-15,-2 0-20 0,4-3-22 0,1 1-26 0,-3-2-23 16,1-2-32-16,0 0-57 0,-4 2-167 0,3-2-401 15,-1-4 179-15</inkml:trace>
          <inkml:trace contextRef="#ctx0" brushRef="#br0" timeOffset="12130.84">8781-95 137 0,'0'0'226'0,"-12"-5"-15"0,3 4-17 0,9 1-18 15,0 0-19-15,-19-3-11 0,19 3-13 0,-17 0-13 0,17 0-8 16,-16 3-14-16,16-3-12 0,-16 6-8 16,11-1-7-16,5-5-10 0,-13 7-4 0,7-3-4 15,6-4-5-15,-12 11-5 0,7-5-5 0,5-6-3 0,-7 10-1 16,7-10-5-16,0 11-4 0,0-11-4 0,-3 15-1 15,3-15 2-15,6 13-5 0,1-6-2 16,-1-1 1-16,-1 1 1 0,4 1-3 0,6-1-4 0,-2 0-1 16,2-1 0-16,-2 1-1 0,1 0-1 0,5 0 2 15,-2-2-1-15,-3 0 0 0,-2 2-3 0,2-2-2 16,-1 1 5-16,-5-2-1 0,1 1-1 0,1 0 0 16,-4 1-5-16,-1-1-1 0,-5-5 5 0,8 11 2 15,-8-11 0-15,0 14 7 0,0-14 5 16,-5 10-3-16,5-10-1 0,-14 17 2 0,4-12-4 0,1 1-2 15,-5-3 0-15,4 4-1 0,-4-3-13 0,-1 3-19 16,2 0-11-16,0 0-21 0,1-3-26 0,3 0-18 16,-3-2-25-16,12-2-29 0,-20 0-214 0,20 0-396 15,-14-6 175-15</inkml:trace>
        </inkml:traceGroup>
        <inkml:traceGroup>
          <inkml:annotationXML>
            <emma:emma xmlns:emma="http://www.w3.org/2003/04/emma" version="1.0">
              <emma:interpretation id="{4D3CC9E7-A469-4796-BF87-0060FC8AEAF2}" emma:medium="tactile" emma:mode="ink">
                <msink:context xmlns:msink="http://schemas.microsoft.com/ink/2010/main" type="inkWord" rotatedBoundingBox="17619,3927 18382,3910 18391,4312 17629,4330"/>
              </emma:interpretation>
            </emma:emma>
          </inkml:annotationXML>
          <inkml:trace contextRef="#ctx0" brushRef="#br0" timeOffset="12747.02">9261-147 16 0,'0'0'291'0,"-3"-13"-13"16,3 13-16-16,-4-10-19 0,4 10-20 0,0 0-21 16,-2-14-17-16,2 14-19 0,0 0-16 0,-1-9-15 0,1 9-14 15,0 0-15-15,0 0-10 0,-5-11-12 0,5 11-23 16,0 0-20-16,0 0-12 0,0 0-20 0,0 0-19 15,0 0-20-15,0 0-15 0,0 0-21 0,0 0-15 16,9 30-28-16,-4-23-24 0,2 0-31 0,1 1-180 16,-2-2-371-16,4 2 164 0</inkml:trace>
          <inkml:trace contextRef="#ctx0" brushRef="#br0" timeOffset="12506.04">9291 8 208 0,'0'0'231'16,"0"0"-26"-16,0 0-16 0,0 0-16 0,0 0-5 16,0 0-11-16,0 0-5 0,0 0-7 0,0 32-8 0,3-26-8 15,-3-6-7-15,5 14-7 0,-5-14-11 16,7 14-8-16,-5-7-8 0,2 3-7 0,-1-3-8 16,-3-7-5-16,3 15-2 0,0-5-11 0,1-2-5 0,-4-8-7 15,6 13-1-15,-4-6-3 0,-2-7-5 0,4 11-3 16,-4-11-11-16,3 11-14 0,-3-11-10 0,3 9-18 15,-3-9-14-15,0 0-17 0,2 14-19 0,-2-14-20 16,0 0-7-16,0 0-15 0,0 0-21 0,0 0-23 16,0 0-45-16,0 0-138 0,0 0-367 0,0 0 163 15</inkml:trace>
          <inkml:trace contextRef="#ctx0" brushRef="#br0" timeOffset="13156.54">9533-30 175 0,'0'0'192'0,"7"7"-12"0,-7-7-13 0,11 6-12 16,-11-6-16-16,9 11-5 0,-5-5-12 0,-4-6-4 16,7 11-11-16,-2-4-11 0,-5-7-3 0,4 7-6 15,-4-7-3-15,6 15-10 0,-3-9-10 0,-3-6-2 16,6 14-3-16,-3-8-5 0,-3-6-6 0,6 11 1 16,-6-11-8-16,5 7-4 0,-5-7-3 0,0 0-4 0,1 12-2 15,-1-12 1-15,0 0-4 0,6 10-3 16,-6-10 1-16,0 0-3 0,0 0 2 0,0 0-2 0,0 0-3 15,0 0 1-15,0 0-5 0,0 0 1 0,0 0-4 16,20-14 0-16,-20 14-4 0,9-15 1 0,-8 5-2 16,9-1-3-16,-4 4-1 0,3-6-7 0,-3 2 3 15,3 1-1-15,-4-1-3 0,4 1 0 0,-3-1 1 16,1 5 0-16,2-1 2 0,-3 0 1 0,2 0-1 16,-8 7 1-16,13-13 6 0,-7 11 1 0,-6 2 2 15,13-10 4-15,-13 10-4 0,11-5 1 0,-11 5 2 16,16 0-1-16,-16 0 5 0,0 0 9 0,20 5 4 15,-13-1 1-15,-1 4 4 0,-6-8 0 0,13 13 3 16,-5-6 0-16,1 4-4 0,-2-2-1 0,4 6-1 16,2-6-6-16,-5 3 2 0,4-1-3 0,-4 2-4 15,0-2-12-15,4 1-34 0,0 0-43 0,-3 1-45 16,3-4-52-16,1 0-281 0,2-2-488 0,3-3 216 16</inkml:trace>
        </inkml:traceGroup>
        <inkml:traceGroup>
          <inkml:annotationXML>
            <emma:emma xmlns:emma="http://www.w3.org/2003/04/emma" version="1.0">
              <emma:interpretation id="{F17F8E9A-189B-4BE7-A253-64C206EE626D}" emma:medium="tactile" emma:mode="ink">
                <msink:context xmlns:msink="http://schemas.microsoft.com/ink/2010/main" type="inkWord" rotatedBoundingBox="18876,3803 23643,3695 23667,4763 18901,4871"/>
              </emma:interpretation>
            </emma:emma>
          </inkml:annotationXML>
          <inkml:trace contextRef="#ctx0" brushRef="#br0" timeOffset="15227.2">10511 29 111 0,'0'0'248'0,"0"0"-19"16,0 0-20-16,0 0-18 0,0 0-21 0,0 0-11 15,0 0-16-15,0 0-10 0,0 0-14 0,0 0-7 0,0 0-12 16,0 0-8-16,0 0-10 0,0 0-5 16,0 0-10-16,0 0-6 0,0 0-7 0,0 0-1 15,0 0-7-15,0 0-6 0,0 0-3 0,0 0-4 0,0 0-3 16,0 0-3-16,0 0-3 0,0 0-3 0,0 0-5 16,0 0 1-16,0 0-3 0,0-24 3 0,0 24-4 15,0 0 1-15,0 0-3 0,0 0 3 0,0 0 3 16,0 0-1-16,0 0-3 0,0 0 3 0,0 0-2 15,0 0 1-15,0 0 0 0,0 0-8 0,0 0 4 16,0 0 0-16,0 0-4 0,0 0 2 0,0 0-1 16,0 0-1-16,0 0-2 0,0 0-1 0,0 0-4 15,0 0 3-15,0 0 0 0,0 0 1 0,0 0-3 16,0 0 2-16,0 0-3 0,0 0 2 0,0 0-1 16,0 0-3-16,0 0-2 0,0 0 7 0,0 0-3 15,0 0 0-15,0 0-3 0,0 0 3 0,0 0 2 16,0 0-2-16,0 0 0 0,0 0-3 0,0 0-3 0,0 0 4 15,0 0 3-15,0 0 2 0,0 0-6 0,0 0 3 16,0 0 2-16,0 0-2 0,0 0 0 16,0 0 0-16,0 0-2 0,0 0 5 0,0 0-4 0,0 0 1 15,0 0-2-15,0 0-1 0,0 0 4 0,0 0 2 16,0 0-4-16,0 0 5 0,0 0-2 0,0 0-1 16,0 0 0-16,0 0 2 0,0 0-6 0,0 0 3 15,0 0 0-15,0 0-2 0,0 0 1 0,0 0 1 16,0 0-2-16,0 0 6 0,0 0-2 0,0 0 0 0,0 0-2 15,0 0 6-15,0 0-7 0,0 0 3 0,0 0-1 16,0 0 0-16,0 0 1 0,0 0 1 16,0 0 1-16,0 0 2 0,0 0 2 0,0 0 0 0,0 0-3 15,0 0 8-15,0 0-4 0,0 0 2 16,0 0 0-16,0 0 0 0,0 0-3 0,0 0 5 16,0 0-4-16,0 0 2 0,0 0 0 0,0 0-1 0,0 0 0 15,0 0-1-15,0 0-2 0,0 0 1 0,0 0-2 16,0 0 1-16,0 0-3 0,0 0-1 0,0 0 2 15,0 0-1-15,0 0-1 0,0 0 2 0,0 0-3 16,0 0-1-16,0 0 2 0,0 0-3 0,0 0-1 16,0 0 6-16,0 0-8 0,0 0 0 0,0 0 5 15,0 0 3-15,0 0 2 0,0 0-1 0,0 0-1 16,0 0 3-16,0 0 1 0,18-7 1 0,-18 7-1 0,0 0 3 16,12-4-1-16,-12 4 3 0,0 0 0 15,10-11 1-15,-10 11-2 0,6-6 5 0,-6 6-1 0,8-4 1 16,-8 4-4-16,0 0 5 0,9-5-1 0,-9 5 2 15,0 0-2-15,0 0 2 0,6-9-1 0,-6 9 0 16,0 0 6-16,0 0-8 0,0 0-2 0,0 0-1 16,0 0-1-16,0 0-2 0,7-7-2 0,-7 7 3 15,0 0-4-15,0 0-4 0,0 0 5 0,0 0-8 16,0 0-2-16,0 0 1 0,0 0-1 0,0 0-2 16,0 0 2-16,0 0 1 0,0 0-4 0,0 0 6 15,0 0-5-15,0 0 3 0,-3 31-4 0,3-31 1 16,0 0-2-16,0 17 6 0,0-17 0 0,-3 18-5 15,3-5 3-15,0-13 2 0,-1 18-1 0,1-7 5 16,0-11-2-16,0 18 4 0,1-8 2 0,2 0-2 16,-3-10 0-16,2 21 0 0,-1-14-1 0,-1-7 3 15,5 16-5-15,-4-7 2 0,4 2-1 0,-5-11 3 16,4 10-3-16,2-3 3 0,-6-7 4 0,10 7-9 16,-4 0 6-16,-6-7-2 0,15 6 0 0,-6-2 3 0,3-3 4 15,-12-1-14-15,21 2-6 0,-9-2-20 0,-2 1-21 16,-10-1-20-16,21-1-33 0,-10-1-31 0,-11 2-33 15,16-8-40-15,-7 1-68 0,-3-2-196 0,-1-2-506 16,1 0 224-16</inkml:trace>
          <inkml:trace contextRef="#ctx0" brushRef="#br0" timeOffset="15480.84">10592-260 65 0,'-6'-15'269'0,"6"15"-16"15,-2-14-18-15,2 14-17 0,-3-15-17 0,3 15-21 16,-1-13-14-16,1 13-20 0,0 0-12 0,0 0-16 16,0-13-17-16,0 13-10 0,0 0-5 0,0 0-14 0,0 0-8 15,0 0-22-15,0 0-15 0,0 0-25 0,0 0-17 16,21 26-16-16,-16-14-14 0,1 2-21 15,-1-2-21-15,-1 5-22 0,2-3-23 0,-1 2-49 0,1-2-120 16,0-1-326-16,-2 1 145 0</inkml:trace>
          <inkml:trace contextRef="#ctx0" brushRef="#br0" timeOffset="15961.64">10817 69 35 0,'7'8'204'0,"-7"-8"-4"0,8 8-14 16,-8-8-9-16,7 6-17 0,-7-6-10 0,11 7-5 16,-11-7-13-16,4 8-9 0,-4-8-6 0,11 10-12 15,-6-6-3-15,-5-4-11 0,9 11-9 0,-4-7-8 16,-5-4-7-16,7 7-4 0,-7-7-5 0,6 9-6 16,-6-9-8-16,6 6-1 0,-6-6-9 0,6 5-2 0,-6-5-2 15,0 0 1-15,0 0-4 0,5 7-1 0,-5-7-1 16,0 0-2-16,0 0-3 0,0 0-1 0,0 0-3 15,0 0 2-15,19-7-3 0,-19 7-7 0,12-12-4 16,-6 4 0-16,0 0-10 0,0-2 6 0,0 2-7 16,3-4-4-16,0 0 3 0,0 0 3 0,0-1-1 15,-2 2 0-15,-1 1 2 0,2 2 2 0,-2 0-2 16,0 3 4-16,-6 5 0 0,11-17 6 0,-8 10 1 16,-3 7 3-16,9-7 2 0,-9 7-5 0,5-11 4 15,-5 11 0-15,0 0-2 0,10-6-1 0,-10 6-3 16,0 0 3-16,0 0 0 0,9-1 3 0,-9 1 0 15,0 0 3-15,0 0 8 0,11 13 7 0,-11-13 0 16,7 11 4-16,-1-3-3 0,-3-1 1 0,6 3 3 0,-5-3-2 16,5 7 1-16,-1-4-8 0,-2 1 6 15,-2 2-3-15,1-5-2 0,1 4-1 0,1-3-1 16,-1 2-2-16,0-4-5 0,0 4-2 0,-3-1 1 0,2-3-5 16,1 0-12-16,-6-7-17 0,6 13-15 0,-3-6-21 15,-3-7-26-15,7 11-22 0,-7-11-25 0,4 6-21 16,-4-6-31-16,0 0-70 0,0 0-142 0,0 0-423 15,26-13 187-15</inkml:trace>
          <inkml:trace contextRef="#ctx0" brushRef="#br0" timeOffset="17393.77">11568-84 130 0,'0'0'205'0,"0"0"-11"16,0 0-14-16,0 0-15 0,0 0-11 0,-11-15-14 16,11 15-5-16,0 0-8 0,-20 0-7 0,20 0-4 15,0 0-10-15,-27 9-7 0,18-5-5 0,-4 3-3 16,1-1-10-16,0 1-8 0,2 2-6 0,-2 0-5 16,-2-3-8-16,7 4-2 0,-1-1-8 0,2 3-1 0,2-2-7 15,-2-1-3-15,6-9-4 0,-2 23 2 0,2-12-5 16,5-3-1-16,-4 3-3 0,5 1 1 0,2 0-4 15,1-2 0-15,1 1-4 0,4-2 1 0,-1-1-4 16,2 0 2-16,3-5 0 0,1 1-4 0,1 2 0 16,-2-6-2-16,7 4 1 0,-6-4-1 0,1 0-3 15,-1-4 0-15,-4 4 2 0,3-2-1 0,-2 0-1 16,-1-4 0-16,-4 3-4 0,2-5 7 0,-1 4-3 16,0-4-1-16,-5 3 0 0,1-5 0 0,-1 6-1 15,1-3 3-15,-8 7-5 0,13-8 3 0,-7 2 2 16,-6 6 2-16,11-7-4 0,-11 7 3 0,7-8-3 15,-7 8 1-15,0 0-6 0,0 0 1 0,9-3 1 16,-9 3-1-16,0 0 0 0,0 0-3 0,16 8 0 16,-16-8 6-16,11 8-6 0,-11-8 4 0,6 12-2 0,0-5 2 15,-2 0-4-15,-4-7 4 0,8 13-1 16,-5-5 2-16,3-1-2 0,-6-7 1 0,9 12 0 0,-9-12-2 16,7 7 2-16,-7-7 1 0,0 0-4 0,6 9 2 15,-6-9-4-15,3 10-3 0,-3-10 2 0,0 0 1 16,0 0-4-16,0 0-3 0,0 0-3 0,0 0-5 15,0 0 1-15,0 0-1 0,0 0-6 0,0 0 0 16,0 0-9-16,0 0-1 0,-7-41-3 0,7 41-2 16,7-16-4-16,-3 7 5 0,-1 2-1 0,3-7 2 15,0 7 5-15,3-4 0 0,0 4 6 0,0-2 4 16,-1 1 1-16,-1 1 2 0,4 1 3 0,-2 2-1 16,1-4 4-16,-1 2 3 0,3 4 3 0,3-3-8 0,-2 5 8 15,4-5 5-15,-3 3-3 0,1-2 9 16,2 1 8-16,-1-1-4 0,1 1 5 0,1 0 2 15,1-2 3-15,3 3 5 0,-1-2-1 0,-1 3 4 0,-3-5 0 16,1 6 0-16,0-5 0 0,2 1-5 0,-4 2-2 16,0-5 1-16,-1 5-1 0,0-2-3 15,-1 2 1-15,-4-3 0 0,-10 5-2 0,17-5-1 16,-12 0-3-16,-5 5-2 0,11-5-2 0,-11 5-2 0,0 0-5 16,1-11-8-16,-1 11-3 0,0 0-1 0,-23-7 3 15,9 5-3-15,14 2 5 0,-28-4 0 0,10 6 2 16,2 0-3-16,-2 0 3 0,3 0-2 0,0 1 3 15,-2 0-5-15,2 2 3 0,2 4 1 0,0-3 2 16,1 2 1-16,3 0-3 0,-2 1 0 0,4 2 3 16,1-5 2-16,3 4-2 0,0-1-4 0,3-9 6 15,-2 23 2-15,7-12 1 0,-4 3-2 0,7-4 1 16,-1 1-2-16,7 3 4 0,2-5 0 0,-1 0 0 16,1 1 0-16,10-3 3 0,1 1-3 0,2 0 1 15,-2-3 0-15,3-2-1 0,9 1-1 0,-8-3 2 16,-2-2-1-16,2 1-2 0,-3-3 2 0,-2 2-2 15,-1-2 3-15,-4 2-3 0,-2-3 3 0,-2-1 3 0,1 2 1 16,-1-4 1-16,-2 3 1 0,-3 3-3 0,-3-2 1 16,-9 3 1-16,20-7 1 0,-13 6-3 15,-7 1-5-15,13-7-2 0,-13 7 4 0,14-4 2 0,-14 4-6 16,12-2 1-16,-12 2 1 0,0 0-1 0,21 4 0 16,-21-4-2-16,16 0-4 0,-16 0 5 0,15 0 4 15,-15 0-3-15,16 2 2 0,-4-1-3 0,-12-1 6 16,26 3-2-16,-13-6-6 0,2 3 6 0,-3 3-1 15,3-3-1-15,-2-3 0 0,1 2-1 0,-2-1 2 16,-12 2-3-16,21-5 3 0,-11 1 1 0,-1 2 0 16,-9 2-5-16,18-11 5 0,-11 4-2 0,-1 0 2 15,-6 7-2-15,9-10-4 0,-4 3 4 0,-5 7-2 16,1-17-11-16,-1 17 8 0,0 0-2 0,-7-18-2 16,1 11 1-16,6 7 2 0,-12-13-1 0,1 8 1 15,4-1 0-15,-7 2-2 0,0 1 2 0,-1 0-1 16,-2-1 2-16,-2 7 1 0,-1-6-3 0,1 3 1 0,-6 3-1 15,5 1 3-15,1-1 0 0,3 1-2 0,-2 3 0 16,3-1-1-16,-2-1 2 0,4 5 0 0,2-3 1 16,-2 0 2-16,7 0 1 0,-1 3 0 0,1 1 1 15,1-3 2-15,2 0 5 0,-1 3-3 0,4-11-1 16,0 17-3-16,0-17 2 0,1 15 2 0,2-5 0 16,-3-10 0-16,11 13 1 0,-1-8-1 0,4 5-4 15,0-9 3-15,1 5 1 0,3-1-4 0,0-3-3 16,3-1-1-16,1-1-2 0,4 0-11 0,-5-1 4 15,2-5-1-15,3 2-2 0,-2 0 0 0,-6 0 2 0,1-3-7 16,-3-1 0-16,1 0-1 0,-2 0-3 16,-2-2-5-16,-1 2 5 0,0-2 3 0,-2 3 2 15,-2 0 3-15,-2 0 4 0,0 2 9 0,-6 5 3 0,10-12 11 16,-10 12 5-16,8-7 1 0,-8 7-6 16,0 0 0-16,7-6-5 0,-7 6-3 0,0 0-2 15,0 0 5-15,0 0-1 0,0 0-3 0,0 0 3 0,5 20-1 16,-5-20 0-16,1 13 1 0,-1-13-2 0,2 16-2 15,-1-9 0-15,2 3 2 0,0-1-2 16,-3-9-16-16,5 15-14 0,-2-4-22 0,1-4-24 0,-4-7-28 16,7 10-34-16,-7-10-65 0,6 8-120 0,-6-8-348 15,0 0 154-15</inkml:trace>
          <inkml:trace contextRef="#ctx0" brushRef="#br0" timeOffset="18016.5">13559-203 146 0,'0'0'206'0,"0"0"-12"0,-19 0-17 15,19 0-11-15,-15 0-14 0,15 0-14 16,-15 5-12-16,15-5-12 0,-18 5-8 0,11-1-13 0,7-4-7 15,-15 8-14-15,9-5-3 0,-1 3-5 0,-2 3-6 16,9-9-5-16,-8 11-8 0,2-6-7 16,6-5 1-16,-7 11-5 0,7-11-4 0,-6 15-4 0,6-15-1 15,3 14-3-15,-3-14-6 0,1 12 3 0,-1-12 1 16,6 16-5-16,0-11-2 0,2 0 2 0,-1 2-4 16,2-2 3-16,0 4-3 0,4-5 0 0,-5 3-3 15,1-1 1-15,1-1 2 0,-1 1 4 0,3-3 1 16,-4 3 3-16,-1-1-3 0,3 1 2 0,-2-1-2 15,-2 1 2-15,-6-6-3 0,10 8-7 0,-10-8 9 0,6 10 1 16,-6-10 3-16,5 9 4 0,-5-9 5 16,0 0-3-16,-6 16-2 0,6-16-2 0,-9 10-1 15,9-10-3-15,-17 7 2 0,10 0-5 0,7-7-2 0,-13 6-2 16,13-6-10-16,-12 4-5 0,12-4-5 16,-8 4-5-16,8-4-5 0,0 0-4 0,0 0-10 15,0 0-6-15,0 0-4 0,0 0-1 0,0 0 4 16,0 0-4-16,0 0 4 0,0 0 2 0,31-14-1 0,-17 7 5 15,-1-2-1-15,1 3 9 0,1-4 0 0,1 0 3 16,0-1 4-16,2 4 10 0,-3-3 10 0,0 2 8 16,2 2 10-16,-4-1 9 0,-4 3 9 0,4-5 7 15,-5 5 7-15,2-1 1 0,-10 5 0 0,12-7 0 16,-12 7-7-16,14-6-3 16,-7 6-6-16,-7 0-3 0,0 0-4 0,15 0-6 0,-15 0-1 0,0 0-3 15,13 6 0-15,-13-6-3 0,11 10-2 0,-8-5 0 16,-3-5-2-16,10 10-1 0,-7-3-2 0,2 2 1 15,-5-9 1-15,7 16-2 0,-2-6-2 0,-4-4 2 0,2 3-1 16,2 0-11-16,-5-9-15 0,4 13-23 16,-1-6-21-16,-3-7-26 0,-1 15-25 0,1-15-29 15,0 0-32-15,0 0-235 0,0 0-442 0,0 0 196 0</inkml:trace>
          <inkml:trace contextRef="#ctx0" brushRef="#br0" timeOffset="18239.12">13792-286 236 0,'-6'-10'221'0,"6"10"-20"0,0 0-21 0,-4-8-20 0,4 8-19 16,0 0-22-16,0 0-20 0,0 0-21 0,0 0-24 15,0 0-32-15,0 0-28 0,0 0-30 0,0 0-29 16,0 0-72-16,35 8-75 0,-24-4-229 0,2 0 102 16</inkml:trace>
          <inkml:trace contextRef="#ctx0" brushRef="#br0" timeOffset="18965.84">14120-112 136 0,'6'8'193'0,"-6"-8"-12"0,11 10-10 16,-7-5-13-16,2 1-9 0,-6-6-17 0,7 14-12 15,-1-10-6-15,-6-4-11 0,9 13-4 0,-3-5-6 0,0-5-10 16,-6-3-4-16,8 14-1 0,-4-7-11 0,-4-7-6 16,8 8-4-16,-8-8-7 0,3 10-6 0,-3-10-4 15,6 6 1-15,-6-6-8 0,0 0 1 0,0 0-8 16,4 11 2-16,-4-11-2 0,0 0-6 0,0 0-3 15,0 0 2-15,0 0-6 0,8 3-9 0,-8-3-4 16,0 0-3-16,0 0-5 0,0 0 1 0,12-19-7 16,-12 19-3-16,8-12-4 0,-3 2-1 0,1 2-11 15,1-4 5-15,-1 0-2 0,2-1 5 0,-2 2 1 16,3 1 5-16,1 0-1 0,-4 2 5 0,-1-1-3 16,1 4 18-16,0-4 3 0,-6 9 5 0,7-15-1 15,-3 11 3-15,-4 4-5 0,8-7 4 0,-8 7-1 16,0 0 0-16,9-5-1 0,-9 5 0 0,0 0-6 0,0 0 3 15,0 0 3-15,16 12-5 0,-16-12 5 16,8 13 5-16,-2-5-5 0,0-1 4 0,-3 2-7 16,4-1 3-16,-1 2 0 0,5 1 1 0,-3-1 1 0,0-2 1 15,4 2-1-15,-2-3-3 0,1-1 2 0,1 1-3 16,0 2 2-16,-3-3-2 0,4-3 1 0,3 2-1 16,-2 1-2-16,1-6 2 0,0 4-4 0,-2-4 2 15,5 0 2-15,0-4-4 0,-3 4-1 0,1-6-2 16,1 1 1-16,-1 2-6 0,-3-3 5 0,4 1-1 15,-2-1 3-15,3-1-8 0,-3-2 2 0,-2 0 3 16,0-1 0-16,1 3-3 0,-2 0 6 0,-3 3 1 16,-2-1-1-16,-7 5 6 0,14-9 0 0,-14 9-2 15,8-4-3-15,-8 4-4 0,0 0 3 0,11-4-2 0,-11 4 4 16,0 0-5-16,0 0 3 0,0 0 3 16,10 12-1-16,-10-12 2 0,3 6 3 0,-3-6-1 15,11 11 11-15,-11-11 0 0,12 9 6 0,-8-4 0 0,7-2 5 16,-2 4-1-16,3-5 2 0,1 0-4 0,2 1-2 15,3 1-6-15,0-4 4 0,3 4-8 0,-2-3 4 16,0-1-2-16,1-1-2 0,-2-3 0 0,1 4 2 16,0-4-7-16,1 1 3 0,-2-1-3 0,1-3 1 15,-6 0-1-15,1 1-3 0,-1-5 2 0,-7 2-1 16,2 3-6-16,-2-3 0 0,-6 9-12 0,3-14-4 0,-3 14-10 16,0 0-9-16,-9-21-3 0,1 16-10 15,-1-1-8-15,9 6-14 0,-27-7-8 0,11 7-11 16,0 0-13-16,-2-3-18 0,0 3-9 0,3 3-24 0,-1-3-151 15,2 5-329-15,-1-4 146 0</inkml:trace>
          <inkml:trace contextRef="#ctx0" brushRef="#br0" timeOffset="19255.63">15143-2 123 0,'0'0'162'0,"12"9"-6"0,-9-1-17 0,5-4-8 15,1 2-9-15,-2 1-8 0,-1 3-10 0,3 2-9 16,-2-2-9-16,-1 6-8 0,2-3-9 0,-2 3 3 16,0-2-5-16,0 7-10 0,0 3-2 0,0-6-5 15,0 3-1-15,-2 2-6 0,2 3 3 0,2-6-5 16,-4 4-6-16,0-2 5 0,-1 5-2 0,2-3-1 16,-5-1 4-16,1 1-7 0,-1-4 2 0,0 5-4 15,-1-3-4-15,-4-6 5 0,0 2 3 0,-3 0-5 16,-4-5 0-16,2 1-10 0,-13 0 3 0,1 0-4 0,-6-2 0 15,-4-4-5-15,-6 1-17 0,-1 0-11 16,10-5-16-16,-9-2-13 0,5-2-18 0,-7 0-23 16,10-2-27-16,-2-8-34 0,-8 1-178 0,13-3-348 0,0-1 155 15</inkml:trace>
        </inkml:traceGroup>
        <inkml:traceGroup>
          <inkml:annotationXML>
            <emma:emma xmlns:emma="http://www.w3.org/2003/04/emma" version="1.0">
              <emma:interpretation id="{1DDB8C29-DF33-477A-8DB8-2C004F4C0E47}" emma:medium="tactile" emma:mode="ink">
                <msink:context xmlns:msink="http://schemas.microsoft.com/ink/2010/main" type="inkWord" rotatedBoundingBox="24209,3610 26819,3551 26833,4149 24223,4209"/>
              </emma:interpretation>
            </emma:emma>
          </inkml:annotationXML>
          <inkml:trace contextRef="#ctx0" brushRef="#br0" timeOffset="20196.85">15901-95 26 0,'0'0'200'0,"-12"5"-13"0,12-5-12 0,-10 7-21 0,10-7-12 15,-12 4-11-15,12-4-14 0,-9 11-10 0,6-2-7 16,3-9-8-16,-8 11-9 0,8-11-6 0,0 11-9 15,0-11-4-15,0 13-2 0,0-13-2 0,8 12 0 16,-2-6-3-16,3-1-6 0,-3 0 2 0,7-2-5 16,-1 2-5-16,0-2-3 0,3-3-6 0,3 4 1 15,1-4-4-15,0 0-7 0,1-4 2 0,-4 1-3 16,4-1-1-16,-2 1-2 0,1-3-3 0,-3 1-3 16,-4-2-3-16,2 0 2 0,-1 0-1 0,-2-3-2 15,-3 3 1-15,-3-4-1 0,-1 0 0 0,4 1-6 0,-5 2 3 16,-3 8 4-16,3-20-1 0,-3 12 4 0,0 8-1 15,-2-18 1-15,2 18 0 0,-7-16 3 0,1 10-4 16,-2-2 5-16,-6 5-2 0,2-6-4 0,0 3-1 16,-2 4 3-16,1-3-7 0,-2 3 1 0,-1 2 0 15,-1 0-1-15,-1 3 0 0,3-3-2 0,5 3-3 16,-5 0 2-16,3 2-6 0,5-2-12 0,-4 4-15 16,1-4-17-16,2 5-17 0,4-2-13 0,-5 2-20 15,9-8-23-15,-6 12-28 0,6-12-68 0,-2 12-111 16,2-12-351-16,17 10 156 0</inkml:trace>
          <inkml:trace contextRef="#ctx0" brushRef="#br0" timeOffset="20576.11">16430-89 68 0,'0'0'250'16,"0"0"-21"-16,0 0-22 0,8-6-20 0,-8 6-19 15,0 0-19-15,0 0-17 0,0 0-13 0,0 0-13 16,0 0-11-16,0 0-6 0,0 0-12 0,12 16-10 16,-12-16-3-16,0 10-5 0,0-10-4 0,0 14-6 15,0-14-4-15,0 14-5 0,0-14-1 0,3 15-3 16,-3-15-2-16,0 14-7 0,0-14-2 0,-3 12 0 16,3-12-8-16,0 0 4 0,0 15-2 0,0-15 5 15,0 0 8-15,0 0 18 0,0 14 15 0,0-14 5 16,0 0-5-16,0 0-6 0,0 0 2 0,0 0-4 0,0 0 0 15,0 0-4-15,0 0 1 0,7-46-3 16,-2 33-1-16,-1 0-2 0,-1-1-2 0,3-3 1 16,5 1-8-16,-6-6-4 0,9 2-3 0,-4-2-3 0,2 6-2 15,5-1-2-15,-4 0-4 0,-5 3-4 0,2 2 0 16,-1 2-8-16,3 1-4 0,-3-2-15 16,1 6-19-16,-2-1-22 0,1 0-27 0,-9 6-26 0,13-5-24 15,-13 5-27-15,17-2-30 0,-17 2-27 0,14-2-237 16,-14 2-486-16,0 0 215 0</inkml:trace>
          <inkml:trace contextRef="#ctx0" brushRef="#br0" timeOffset="21605.8">16942-540 89 0,'0'0'215'0,"10"-7"-22"0,-10 7-12 0,0 0-18 16,0 0-11-16,0 0-11 0,20 13-3 16,-17-9-4-16,3 4-4 0,-2 2-6 0,2 3-8 15,-1 3-5-15,2-1-7 0,5 8-11 0,0-3-5 16,-5 6-7-16,5 0-4 0,-3-2-5 0,5-2-5 16,-1 5-4-16,1-5-5 0,-3 2-7 0,3-1-3 15,-1-3-6-15,2 2-4 0,2-3-3 0,-10-3-7 0,8 2 0 16,-5-3-2-16,4-1 0 0,-5-2-4 0,-3 0 0 15,1-3-2-15,-1-1-3 0,0 0-2 0,2-2-2 16,-2 2 1-16,-6-8-1 0,6 7-3 0,-6-7 3 16,10 7-2-16,-10-7 1 0,3 6-1 0,-3-6-2 15,0 0-4-15,0 0 1 0,0 0-5 0,0 0 6 16,0 0-3-16,0 0-2 0,0 0-2 0,-39-3 1 16,39 3 3-16,-19-5-4 0,4 0 1 15,0 5 0-15,0-4-2 0,-1 2 3 0,4 1-4 0,-3-3 2 16,0 4-2-16,-2 0 2 0,4 0-1 0,13 0-2 0,-25 0 1 15,25 0-1-15,-17 0 1 0,4 0 2 16,13 0-1-16,-14 5 1 0,14-5-4 0,-11 2 2 16,11-2 1-16,-14 4-2 0,14-4-1 0,-9 7-1 0,9-7 1 15,-7 10 3-15,7-10-1 0,0 0 5 0,-3 10-5 16,3-10 3-16,0 0-1 0,4 17 1 16,-4-17-1-16,12 8 2 0,-4-4 1 0,1 2 0 0,5-2-2 15,4-2 1-15,8 5 1 0,1-5-2 0,1 0 3 16,-1-1-1-16,1 2 0 0,14-3 0 0,-12-3-2 15,-1 2 1-15,6-1-1 0,4-2-2 0,-1 4 4 16,-8-4-6-16,-2 1 5 0,2-1-1 0,-4-6-3 16,1 0 0-16,1 3 0 0,-6-4 0 0,2 1-4 15,-2 1-8-15,-5-2 2 0,-4 1 3 0,2-3-4 0,-4 0 5 16,-1 2-1-16,-4-3 0 0,0 4 1 16,-2-4-1-16,-4 4 1 0,2-1 0 0,-2 11-6 15,-2-18 9-15,2 18-1 0,-10-14-2 0,7 7 1 16,-4 2 2-16,-4 0 0 0,-1 0 0 0,0 3-2 0,-3-2 3 15,0 4-1-15,2 0 2 0,-6 0-2 16,5 4-1-16,-1-1 3 0,2 1-1 0,-4 2 0 16,4 1 0-16,4 0-3 0,2 1 6 0,1 2-4 0,-2-2 2 15,4 2 0-15,2 0 2 0,-1 1-2 0,3 2 4 16,0-13-3-16,3 18 4 0,0-7-2 16,5 0 0-16,2 0 1 0,5-2 1 0,-2-2-4 0,4 2 5 15,-1-3-1-15,4 0-2 0,5-3 2 0,-6 2-1 16,4-4-1-16,1 4 3 0,-5-5-2 0,6-4 1 15,1 4 0-15,-7-1-1 0,1-1 7 0,6-2 0 16,-6-3 2-16,-5 4 2 0,3-2-5 0,-4-4-1 16,4 2 2-16,-3 2-1 0,-1-1 0 0,-4 0 1 15,5 3 3-15,-7-1-4 0,-8 4 3 0,11-7-1 16,-11 7-6-16,14 0 0 0,-14 0-6 0,0 0 6 16,0 0-3-16,13 0 2 0,-13 0-4 0,0 0 2 15,6 13 2-15,-6-13 1 0,3 11-5 0,-3-11 2 16,5 13-3-16,-5-13 6 0,1 12-2 0,-1-12 2 15,5 13-4-15,-5-13 0 0,6 11 1 0,-6-11 2 16,3 7 0-16,-3-7 4 0,0 0 4 0,3 10 7 0,-3-10 5 16,0 0 11-16,0 0 12 0,0 0-2 0,0 0-9 15,0 0-1-15,0 0-4 0,0 0-5 16,21-17 1-16,-16 11 1 0,1-2-2 0,3-4-1 0,5 0-3 16,-1-2-2-16,1 0-6 0,2-3-4 0,6 2 3 15,-2-2-14-15,2 0-11 0,4-1-9 0,0 4-14 16,0 0-6-16,13 0-17 0,-17 3-22 0,2 2-27 15,-5 1-24-15,-2 4-31 0,2-6-46 0,-4 6-230 16,1-3-476-16,-2 1 211 0</inkml:trace>
        </inkml:traceGroup>
        <inkml:traceGroup>
          <inkml:annotationXML>
            <emma:emma xmlns:emma="http://www.w3.org/2003/04/emma" version="1.0">
              <emma:interpretation id="{B400612E-203A-43FF-A2D3-5D69171403C5}" emma:medium="tactile" emma:mode="ink">
                <msink:context xmlns:msink="http://schemas.microsoft.com/ink/2010/main" type="inkWord" rotatedBoundingBox="27415,3478 28306,3458 28325,4272 27433,4292"/>
              </emma:interpretation>
            </emma:emma>
          </inkml:annotationXML>
          <inkml:trace contextRef="#ctx0" brushRef="#br0" timeOffset="22429.34">19052-180 86 0,'0'0'230'0,"0"0"-28"0,0 0-20 0,0 0-9 15,0 0-10-15,3 10-6 0,-3-10-7 0,0 0-10 16,8 10-6-16,-5-4-6 0,-3-6-12 0,12 7-2 15,-5-2-7-15,2 1-9 0,1-2-5 0,2-2-7 16,-1 2-8-16,5 1-10 0,-2-4-6 0,2-1-3 16,-1 0-7-16,1 0-2 0,4-1-5 0,-7-3-3 15,7 3-4-15,-4-3-3 0,-3 2-4 0,2-5-2 16,-4 0-6-16,2-1 2 0,-4 2-2 0,2-4-4 16,0 2 3-16,-6-1-4 0,1-2 0 0,-3-2-2 15,0-2-3-15,0 5-2 0,-3 10-3 0,-9-24-1 16,6 13 2-16,-8 1-3 0,0 0-2 0,-3 4 0 0,-2-1-4 15,-1-2 2-15,-2 9-11 0,0-2-8 0,-1 0-11 16,1 2-11-16,-1 0-16 0,7 4-17 0,-3-1-13 16,4 3-13-16,4-2-9 0,-1 0-12 0,2 3-7 15,1 0-16-15,6-7-12 0,0 0-53 0,0 14-113 16,0-14-347-16,0 0 154 0</inkml:trace>
          <inkml:trace contextRef="#ctx0" brushRef="#br0" timeOffset="22821.2">19588-307 177 0,'28'-11'201'0,"-1"1"-14"0,-5-4-9 16,1 2-12-16,-1-4-11 0,-3 0-18 0,1 1-8 15,-4 2-11-15,0-5-14 0,-2 0-4 0,2-1-12 16,-7 4-7-16,-1 0-12 0,-2 0-6 0,0 0-7 0,-6 0-6 16,3-2-3-16,0 3-5 0,-9 2-9 15,6 1-4-15,-9-4 1 0,-2 4-4 0,1 0-3 16,1 4-8-16,-8 0 4 0,6-3-5 0,-7 7 1 0,3-1-2 15,-2 2 0-15,4 2-4 0,-4 0-3 0,3 2 2 16,-3 4 0-16,4 2-2 0,-1 0 0 0,2 1-1 16,5 2-1-16,-5-1 1 0,2 4-5 0,4-1 6 15,-2 5 5-15,5 2-1 0,-3 3 4 0,3 0 5 16,3 3-2-16,0-2 5 0,6 3 1 0,0 0 2 16,2-1 3-16,1 8-2 0,1-8 2 0,-1 1 5 15,1-2-2-15,-1 0 1 0,-1 0 0 0,4-2 1 16,-2-2-1-16,-1 1-1 0,5 2-2 0,-1-4-3 15,0-2 2-15,-4-3-3 0,-3 1-3 0,2-1 0 16,-2-1-4-16,0-1 1 0,1 1-4 0,-1 1 1 0,0-3-2 16,-1 3 4-16,-2-5-5 0,0 0-3 15,-1 1 3-15,-2-11-2 0,3 16-3 0,0-11 0 16,-3-5-19-16,3 15-14 0,-3-15-8 0,0 11-11 16,0-11-22-16,5 13-20 0,-5-13-17 0,3 7-20 15,-3-7-14-15,0 0-29 0,0 0-73 0,0 0-123 16,0 0-392-16,0 0 173 0</inkml:trace>
          <inkml:trace contextRef="#ctx0" brushRef="#br0" timeOffset="23029.67">19701-152 206 0,'-5'-9'250'0,"5"9"-24"0,0 0-24 15,0 0-20-15,0 0-17 0,0 0-18 0,21-12-11 16,-21 12-13-16,17-5-15 0,-8 5-11 0,-9 0-13 16,22 0-18-16,-6 0-33 0,-2 0-23 0,2 0-22 15,-1 0-32-15,2 0-24 0,-1 0-43 0,6 0-48 16,-2 0-115-16,1-2-297 0,1 1 133 0</inkml:trace>
        </inkml:traceGroup>
        <inkml:traceGroup>
          <inkml:annotationXML>
            <emma:emma xmlns:emma="http://www.w3.org/2003/04/emma" version="1.0">
              <emma:interpretation id="{92E82BF8-CA9A-45AD-BB3D-BCBC710FF4B9}" emma:medium="tactile" emma:mode="ink">
                <msink:context xmlns:msink="http://schemas.microsoft.com/ink/2010/main" type="inkWord" rotatedBoundingBox="28890,3333 31639,3271 31656,4029 28907,4091"/>
              </emma:interpretation>
            </emma:emma>
          </inkml:annotationXML>
          <inkml:trace contextRef="#ctx0" brushRef="#br0" timeOffset="24621.97">20542-174 112 0,'-4'-10'241'15,"-1"2"-9"-15,5 8-13 0,-3-19-13 0,3 7-16 16,0-1-15-16,3-4-16 0,2 2-10 0,1-1-22 16,7-4-12-16,-1 0-13 0,4-2-10 0,4-1-10 0,7-3-8 15,1 0-6-15,3 2-7 0,-1-1-7 16,0 1-5-16,1-4-5 0,2 6-2 0,-9 4-6 15,-2 0-3-15,1 5-2 0,-10-1 1 0,6-3-5 0,-5 3 2 16,1 3 3-16,-2-1 4 0,2 2-7 16,-4-3 1-16,2 0 0 0,-6 4-3 0,2 0 1 15,-6 2-4-15,8-3-2 0,-8 1 2 0,3-3 1 16,4 1 2-16,-7 5-8 0,3-3 6 0,-6 9-9 0,12-12 2 16,-10 5-5-16,-2 7-2 0,6-7-1 0,-6 7-3 15,0 0-1-15,8-6-2 0,-8 6-3 0,0 0 2 16,0 0-5-16,0 0-2 0,0 0 0 0,0 0 2 15,0 0-2-15,0 0 2 0,5 20 0 0,-5-20-2 16,3 19 4-16,-3-3 0 0,3 1-3 0,0 5 3 16,-3 2-1-16,3 0 5 0,1 1-2 0,-1 2-2 15,0 1 9-15,2-1-6 0,-1 1 1 0,4-1 5 16,-5-1 1-16,4 2 0 0,-1-1 0 0,0 0 0 16,-6-5 0-16,6 1-2 0,4-2-2 0,-7 2 4 0,3-5-1 15,-1-3-3-15,-2 1 2 0,3-2 2 16,0-2-3-16,-3 0-2 0,4 2 3 0,-1-7 0 15,2 3-1-15,-2-3 3 0,-2 0-3 0,4-1-1 0,-1-1 1 16,3 0-1-16,-1-3 2 0,2 2-2 0,-1 0 1 16,5-2 0-16,-1-2 1 0,1 1-2 0,-15-1 2 15,22-1-2-15,-10-3 0 0,-3 1-2 16,3-2-8-16,-5 0-10 0,2-2-5 0,2-6-3 0,-2 2-7 16,-2 0-11-16,-1 1 0 0,1-6-3 15,-1 4-1-15,-3-1 6 0,3 0 1 0,-4 2 7 0,2-2 0 16,-2 0 6-16,-2 3 0 0,0 10 2 0,3-15 2 15,-3 15 2-15,3-11 2 0,-3 11 2 0,0 0 3 16,0-13-3-16,0 13 4 0,0 0-5 0,0 0 1 16,6-7 1-16,-6 7 2 0,0 0 0 0,0 0 3 15,0 0-2-15,0 0 3 0,0 0-1 0,0 0 3 16,0 0 2-16,-6 38 1 0,6-38 2 0,0 15 3 16,0-2 4-16,4-4 2 0,-1 1 2 0,2 0 3 15,-1-1 0-15,1-1 3 0,2 0 3 0,5 2-1 16,-2-4-1-16,-1-2 1 0,3 6-1 0,8-5-2 15,-4 1 0-15,4-4-3 0,-3 3 2 0,1-1-6 16,2-3 2-16,-2 0 0 0,-1 2-2 0,0-6-1 16,2 3-2-16,-2-1 0 0,-1-4 1 0,2 5 0 15,-5-6-2-15,4-1-2 0,-2 0-3 0,-5-4-3 0,4 4-9 16,-2-6-4-16,-2 4 5 0,0-4-3 16,-2 2-4-16,-4-4 2 0,2 2 2 0,-4 0-2 0,4-2 0 15,-5 1 2-15,2 4 1 0,-1 0-1 16,-2 10 3-16,-2-18-2 0,2 18 4 0,-7-13-2 15,7 13 2-15,-6-9-2 0,6 9 3 0,-11-9-2 0,11 9 3 16,-13-4 0-16,13 4-3 0,-13-1 3 0,13 1 3 16,0 0-3-16,-20 8 4 0,13 0-5 0,7-8 4 15,-9 13-1-15,4-6 2 0,5-7 1 0,-4 18 0 16,1-10 1-16,3 3 0 0,0-11 2 0,1 19-1 16,4-7 0-16,1 0 0 0,-5 2 3 0,8-4-2 15,-3 1 3-15,2-4-1 0,2 3-1 0,2-3 1 16,1 0 2-16,2 3-4 0,0-5 3 0,0 1-3 15,3-2-2-15,0-1 4 0,-2 1-1 0,4-4 1 16,-1 0-1-16,0 0 1 0,1 0-1 0,-1-3 2 16,1 2 0-16,-5-2 4 0,4-4 3 0,-1 2 2 15,-3-4 2-15,1 0-5 0,1 0 0 0,2-4 1 16,-4 3 2-16,-2 0 5 0,-1-1 4 0,2 0 3 16,-5 2 9-16,-2 3 3 0,-1-4-3 0,1 4 1 15,-7 6 4-15,12-10-3 0,-6 5-4 0,-6 5 0 16,8-7-4-16,-8 7-8 0,0 0-2 0,9-6-4 0,-9 6-4 15,0 0-2-15,0 0 1 0,0 0 1 0,0 0-1 16,10 19-7-16,-10-19 2 0,5 15 2 16,-4-4-1-16,4-1 0 0,-2 3-1 0,-2-1 3 0,4 2 3 15,-4-2 1-15,4 1 0 0,1 0 6 0,-3-2-6 16,2 3 7-16,0-4-5 0,1-3 0 0,0 3 5 16,-2-3-2-16,2 1 0 0,-6-8-2 15,11 13-3-15,-8-7 5 0,-3-6-4 0,12 9 0 0,-6-3-1 16,-6-6-5-16,7 3-5 0,-7-3-12 0,8 8-19 15,-8-8-21-15,0 0-25 0,0 0-30 0,0 0-29 16,0 0-36-16,0 0-31 0,17-17-41 0,-17 17-201 16,-1-17-481-16,-2 5 213 0</inkml:trace>
          <inkml:trace contextRef="#ctx0" brushRef="#br0" timeOffset="23398.59">20748-660 154 0,'0'0'213'0,"-14"34"-5"15,14-25-5-15,0 5-9 0,0 1-17 0,0 1-3 16,3 0-10-16,-3 7-10 0,6-1-8 0,-1 5-8 16,1-4-12-16,-3 3-10 0,6-3-11 0,-2 3-5 0,4-2-5 15,-5 3-5-15,6-5-10 0,-5 2-9 16,1-3-6-16,0 1-7 0,1 1-4 0,-4-5-3 15,4-2-8-15,-3-1 1 0,-2-2-7 0,-1 1 0 0,3 1-17 16,-3-3-18-16,2 0-15 0,-5-3-20 0,0-9-22 16,3 16-17-16,-3-7-22 0,0-9-16 15,-6 15-26-15,6-15-20 0,-8 11-45 0,8-11-175 0,-9 0-405 16,9 0 180-16</inkml:trace>
          <inkml:trace contextRef="#ctx0" brushRef="#br0" timeOffset="25085.83">22369-640 80 0,'-4'-10'247'0,"4"10"-26"16,0 0-23-16,0 0-18 0,4-12-20 0,-4 12-16 15,0 0-14-15,0 0-16 0,12 0-13 0,-12 0-17 16,0 0-17-16,16 17-20 0,-7-10-17 0,2 2-23 0,-4 3-14 16,8 2-18-16,-1 0-14 0,-4 0-14 0,8 4-16 15,0-1-6-15,-3 1-3 0,-2-5 1 16,2 7 1-16,0-3 9 0,0-3 3 0,-5-1 2 15,4 0 8-15,-2 0 14 0,0-1 13 0,-3-1 12 0,1-1 18 16,-3-1 20-16,-4-2 0 0,3 1 23 0,2 0 11 16,-4 0 8-16,-4-8 10 0,9 13 11 15,-3-3-1-15,-1-5 7 0,1 0 1 0,-6-5 0 16,6 16-2-16,0-10-6 0,-2 1-4 0,-4-7 0 0,9 13 0 16,-5-4-5-16,2-4-2 0,0 5-7 0,2-3 1 15,-2 2-9-15,1-4-3 0,2 3-1 16,-1-1-3-16,-2 0-1 0,1-1 0 0,1-1-4 0,-1 0-5 15,-7-5 1-15,12 7 1 0,-12-7-6 0,12 3 1 16,-12-3 2-16,10 0-5 0,-10 0 2 0,0 0-5 16,20 0-1-16,-20 0-6 0,10-7-1 0,-10 7 1 15,9-13-4-15,-4 2-5 0,1 4-1 0,-2-7-3 16,2-2-1-16,0-4-7 0,4-3-7 0,-2 2-9 16,2-3-20-16,5-1-12 0,3-6-23 0,0 9-15 15,9-4-26-15,1 1-19 0,4-1-15 0,2 6-18 16,2-2-16-16,-1 2-24 0,3 2-169 0,-11 2-398 15,8 1 176-15</inkml:trace>
        </inkml:traceGroup>
      </inkml:traceGroup>
      <inkml:traceGroup>
        <inkml:annotationXML>
          <emma:emma xmlns:emma="http://www.w3.org/2003/04/emma" version="1.0">
            <emma:interpretation id="{E8DEE061-8359-4130-8A49-720F0F8188EC}" emma:medium="tactile" emma:mode="ink">
              <msink:context xmlns:msink="http://schemas.microsoft.com/ink/2010/main" type="line" rotatedBoundingBox="10296,4619 26780,4574 26784,5890 10300,5935"/>
            </emma:interpretation>
          </emma:emma>
        </inkml:annotationXML>
        <inkml:traceGroup>
          <inkml:annotationXML>
            <emma:emma xmlns:emma="http://www.w3.org/2003/04/emma" version="1.0">
              <emma:interpretation id="{15C3BF18-8A93-47FA-B3CE-9A464A1DB354}" emma:medium="tactile" emma:mode="ink">
                <msink:context xmlns:msink="http://schemas.microsoft.com/ink/2010/main" type="inkWord" rotatedBoundingBox="10296,4619 12955,4612 12957,5458 10298,5465"/>
              </emma:interpretation>
            </emma:emma>
          </inkml:annotationXML>
          <inkml:trace contextRef="#ctx0" brushRef="#br0" timeOffset="29711.02">2058 779 210 0,'0'0'224'15,"12"-10"-19"-15,-5 3-14 0,2 2-15 0,0 0-9 16,2-5-15-16,-2 5-8 0,1-6-9 0,0 0-5 16,-1 3-9-16,0 0-3 0,-4 0-11 0,5-3-3 15,-2-1-10-15,-4 5-7 0,4 0 3 0,-5-2-3 16,6 1-6-16,-6 0-6 0,3-2-8 0,-6 10-1 15,5-16-5-15,-3 8-3 0,-2 8-6 0,3-15-5 0,0 7-6 16,-3 8 3-16,4-13-5 0,-4 13-3 0,-4-17-4 16,4 17-4-16,-3-11-2 0,3 11-1 15,-5-12-7-15,5 12 0 0,-7-9 3 0,7 9-7 0,-12-10 0 16,6 7 4-16,6 3-6 0,-19-8 1 0,19 8-4 16,-20-2 0-16,8 2-1 0,12 0 1 0,-20 0-1 15,8 0 2-15,12 0 2 0,-23 1-4 0,16 0 1 16,7-1-3-16,-15 3 5 0,15-3-8 0,-14 8 5 15,8 0 0-15,6-8-1 0,-7 11-3 0,1-2 1 16,6 2-1-16,0-11 2 0,-3 21 1 0,3-9-2 16,3 0 1-16,3 1 2 0,-3 2 0 0,3-1-2 15,1 5-1-15,-1-4 8 0,2 1-1 0,-2 3-3 16,4 1 0-16,-4-4 3 0,2 0 5 0,-1 6-7 16,-2-5 4-16,2 1 1 0,-2-1 7 0,-1 1-3 15,5-2 4-15,-3 2 2 0,-2-1-6 0,2-1 6 16,-3 0 2-16,2 1-5 0,1 4-2 0,-3-2 0 0,1-2 5 15,1 0-11-15,-2 3 14 0,-2-2-6 0,2-4-12 16,0 4 8-16,0-1-6 0,0-3 4 0,-1 1-4 16,2-2-3-16,1 4 8 0,-2-6-9 0,1 3 3 15,-1 0 4-15,1 0-13 0,-2-4 2 0,1 0 4 16,4 2 0-16,-1-2-10 0,-3-3-12 0,0 3-15 16,5-3-16-16,-5 1-7 0,-3-8-21 0,10 13-11 15,-10-13-19-15,3 7-22 0,-3-7-27 0,2 14-27 16,-2-14-35-16,0 0-57 0,-5 13-207 0,5-13-517 15,0 0 228-15</inkml:trace>
          <inkml:trace contextRef="#ctx0" brushRef="#br0" timeOffset="30260.33">1937 1006 278 0,'0'0'283'0,"0"0"-19"0,0 0-18 16,-13-4-26-16,13 4-12 0,0 0-21 0,0 0-18 16,0 0-17-16,0 0-15 0,0 0-11 15,0 0-7-15,0 0-11 0,0 0-9 0,46-11-9 0,-27 10-14 16,7-4 1-16,2 1-7 0,3 2-6 0,-2-3-8 16,9-1-5-16,-5 2-2 0,-3-1-7 15,1 3-4-15,-4 2-4 0,2-3-7 0,-7 3-2 16,0-4-1-16,-4 4-1 0,-3 0-4 0,-1 0-1 0,-14 0-7 15,19 0 2-15,-10 4-3 0,-9-4 0 0,10 0-1 16,-10 0-1-16,14 0 4 0,-14 0 1 0,0 0 6 16,6 7 5-16,-6-7 7 0,0 0-9 0,6 10 5 15,-6-10 1-15,0 0 7 0,3 14-6 0,-3-14 8 16,0 13 5-16,0-13-6 0,0 13 2 0,0-13 2 16,3 16-7-16,-2-9 4 0,2 3-6 0,-3-10-3 15,3 14-4-15,0-4 3 0,-3-10 2 0,6 16-14 16,-2-7 2-16,2-2-4 0,-6-7 2 0,8 14 0 15,-2-10-12-15,-3 3-19 0,-3-7-14 0,7 11-17 0,-7-11-31 16,3 6-17-16,-3-6-30 0,6 7-32 0,-6-7-30 16,0 0-37-16,0 0-55 0,0 0-208 0,0 0-529 15,0 0 234-15</inkml:trace>
          <inkml:trace contextRef="#ctx0" brushRef="#br0" timeOffset="30472.82">2446 740 207 0,'-6'-7'305'0,"6"7"-13"0,-11-13-27 16,11 13-31-16,-6-10-24 0,6 10-19 0,0 0-18 16,-4-8-23-16,4 8-20 0,0 0-25 0,0 0-24 15,0 0-20-15,0 0-28 0,0 0-26 0,0 0-21 16,0 0-22-16,21 18-25 0,-14-11-31 0,-2 3-29 15,-1-3-52-15,-1 2-152 0,3 0-352 0,1 4 157 0</inkml:trace>
          <inkml:trace contextRef="#ctx0" brushRef="#br0" timeOffset="31154.11">2644 1006 91 0,'3'11'227'0,"4"-6"-13"0,1 0-12 15,-4 2-18-15,7 1-10 0,-5 1-15 0,1-2-14 16,-2 0-7-16,2 3-17 0,-1-2-9 0,3-2-10 16,-4-1-9-16,3 1-9 0,-2 1-10 0,-6-7-7 15,9 11-5-15,-9-11-5 0,8 7-7 0,-8-7-4 16,4 6-4-16,-4-6-5 0,8 8-4 0,-8-8 1 16,0 0-7-16,0 0-1 0,7 7-3 0,-7-7-1 15,0 0-6-15,0 0-9 0,0 0-6 16,0 0-4-16,15-17-4 0,-15 17 2 0,6-14-12 0,-3 6 3 0,5 1-1 15,-7-4-2-15,5-2-2 0,-1 2 5 0,-1 1-3 16,3-3-7-16,-2 2 11 0,-2 0 2 16,3 1-1-16,0 1 5 0,-6 9 0 0,7-16 2 0,-1 9 5 15,-1-1 5-15,-5 8 4 0,6-11 5 0,-6 11 5 16,12-9 4-16,-8 7 4 0,-4 2 1 0,0 0 5 16,12-9 3-16,-12 9 0 0,0 0 3 0,13 0 3 15,-13 0 2-15,0 0-3 0,11 10 10 0,-11-10 6 16,6 8-6-16,-2-1 2 0,-4-7 4 0,6 17-5 15,-3-7-1-15,0 2-2 0,0 2-1 0,2-4-1 16,-1 5-7-16,-1-5-2 0,2 2 3 0,1-1-11 16,0 3-4-16,0-6-2 0,-5 1-5 0,8 0 3 15,-3 0 1-15,1-2-4 0,2-2 0 0,2 1 0 16,-1 0-5-16,1-2-5 0,1-3-4 0,4 3-11 16,-3-1-5-16,4-3-7 0,-1 0-9 0,-4-7-5 15,5 3 0-15,-3 1-4 0,0-4 3 0,-1-1 2 0,1 2 2 16,-7-2 7-16,4-2 0 0,-2-2-4 15,1 3 4-15,-1-5 2 0,-2 4 5 0,-1-7-5 0,2 5 10 16,-2 1-4-16,-2 0 5 0,2 2 9 0,-3 3 15 16,-3 6 4-16,6-16 4 0,-6 16 1 0,5-12 5 15,-5 12-1-15,0 0-4 0,6-11-6 0,-6 11 1 16,0 0-4-16,0 0-4 0,7-3 3 0,-7 3-4 16,0 0 12-16,0 0-1 0,0 0-3 0,14 16 5 15,-11-8-4-15,-3-8-1 0,8 13 5 0,-3-3 1 16,1 5-2-16,-2-8-1 0,2 2-2 0,0 1-3 15,0 0 2-15,-3-4 2 0,5 4-7 0,-4-3-1 16,2 2-1-16,0-4-5 0,-6-5-7 0,8 16-16 0,-2-10-21 16,-6-6-17-16,4 11-29 0,-4-11-26 15,3 7-25-15,-3-7-35 0,0 0-29 0,6 8-31 16,-6-8-241-16,0 0-510 0,0 0 226 0</inkml:trace>
          <inkml:trace contextRef="#ctx0" brushRef="#br0" timeOffset="31362.06">3437 762 7 0,'-7'-13'299'0,"7"13"-19"0,-3-11-28 16,3 11-23-16,-3-11-26 0,3 11-21 0,0 0-19 15,0 0-23-15,0 0-19 0,0 0-20 0,0 0-23 16,0 0-21-16,0 0-17 0,0 0-16 0,10-9-26 15,-10 9-17-15,0 0-24 0,0 0-35 0,0 0-28 16,12 22-43-16,-12-22-148 0,5 5-321 0,4 2 142 0</inkml:trace>
          <inkml:trace contextRef="#ctx0" brushRef="#br0" timeOffset="31813.87">3807 804 126 0,'0'0'232'0,"0"0"-10"0,0 0-12 16,0 0-16-16,0 0-7 0,0 0-10 0,-31 14-11 15,22-10-10-15,-4 2-11 0,1-1-9 0,3-3-13 16,-3 4-12-16,3-3-10 0,-2 1-17 0,-1 3 0 16,5 2-12-16,0-3-5 0,-1-1-10 0,8-5-4 15,-7 9-6-15,7-9-4 0,-8 11-7 0,8-11-4 16,-4 11-10-16,4-11-9 0,0 11-3 0,0-11-2 15,0 0-1-15,7 12-9 0,-7-12 2 0,11 10-3 16,-11-10-2-16,13 8 0 0,-7-6 5 0,3 3-3 0,0-2 2 16,-9-3 2-16,16 3-3 0,-8 1 1 0,1 0-2 15,1-1 2-15,2 0 2 0,-3 1-1 16,0-1 3-16,3 1 11 0,-2 1-5 0,5 1 5 0,-6-3-3 16,2 1 0-16,1 3-5 0,-5-1 5 0,2-2-2 15,1 3-1-15,-1-3-4 0,-1-1 5 0,-1 4-6 16,2-3 1-16,-9-4 2 0,11 10 5 0,-11-10-3 15,4 8 14-15,-4-8 5 0,-1 12 8 0,1-12-1 16,-11 12 2-16,2-5-4 0,-1 3 4 0,1-7-2 0,-8 7-9 16,3-3 2-16,-3-2 0 0,1 1-5 15,1-2-4-15,0 3-2 0,-1-1-1 0,1-1-10 16,3-2-11-16,3 1-14 0,-3-2-16 0,0-1-22 0,12-1-25 16,-17 1-27-16,17-1-25 0,0 0-34 0,-17-4-23 15,17 4-248-15,-9-11-477 0,9 11 210 16</inkml:trace>
          <inkml:trace contextRef="#ctx0" brushRef="#br0" timeOffset="32329.16">3936 572 141 0,'0'0'219'0,"0"0"-17"16,0 0-6-16,0 0-3 0,0 0-12 0,0 0-13 0,17 19-4 16,-11-9-7-16,0 1-6 0,0 3-1 15,-4-1-7-15,4 2-4 0,1 9-8 0,1-4-3 16,-2-3-9-16,0 6 1 0,0-3-7 0,0 4-9 0,0-2-5 16,-2-2-1-16,0 1-7 0,2 0-10 0,-4-4-2 15,4-3-7-15,-5 6-5 0,4-5-6 16,-2 1-3-16,1-3-9 0,1 5-6 0,-4-7 1 15,4 2-10-15,-2 0-1 0,-3-2 1 0,0-11-11 0,6 15-3 16,-6-5 8-16,0-10-6 0,6 12-6 0,-6-12-5 16,1 11-3-16,-1-11-11 0,6 11-5 0,-6-11-4 15,6 7-6-15,-6-7-2 0,0 0-7 0,0 0-2 16,14 1-6-16,-14-1-2 0,0 0-1 0,19-8-1 16,-19 8-1-16,13-11-3 0,-7 4 7 0,2 1-2 15,4-4 6-15,-3-1-1 0,0 2 5 0,-3 0-2 16,5 2 8-16,-3 0 0 0,-1-1 5 0,-1 3 5 15,-6 5 13-15,12-11 0 0,-4 7 15 0,-8 4 2 0,10-7 5 16,-10 7 2-16,11-6 8 0,-11 6-5 16,13-4 5-16,-13 4 5 0,16 6-7 0,-16-6 5 15,17 4-2-15,-7 1 1 0,-2-3-3 0,5 6-12 0,1 1 7 16,-5-1-3-16,2 3-1 0,1-1 2 0,0-3-8 16,2 7-9-16,-4-4-21 0,4 1-30 15,1 3-25-15,-1-4-40 0,1 1-49 0,3-4-50 0,2-1-55 16,-4-1-246-16,9-2-548 0,-5 1 243 0</inkml:trace>
        </inkml:traceGroup>
        <inkml:traceGroup>
          <inkml:annotationXML>
            <emma:emma xmlns:emma="http://www.w3.org/2003/04/emma" version="1.0">
              <emma:interpretation id="{EEFA0223-41AD-4E4A-B772-B15C1579C177}" emma:medium="tactile" emma:mode="ink">
                <msink:context xmlns:msink="http://schemas.microsoft.com/ink/2010/main" type="inkWord" rotatedBoundingBox="13352,4631 16843,4621 16846,5442 13354,5452"/>
              </emma:interpretation>
            </emma:emma>
          </inkml:annotationXML>
          <inkml:trace contextRef="#ctx0" brushRef="#br0" timeOffset="33227.64">4987 1062 223 0,'-7'-7'230'0,"7"7"-16"16,0 0-14-16,0 0-14 0,0 0-17 0,0 0-10 15,23-11-9-15,-12 8-14 0,-11 3-3 0,19-7-14 16,-5 6-4-16,-1-1-10 0,2-2-11 0,1 4-5 16,-1-4-7-16,2 3-9 0,2 1-3 0,-1-5-10 15,1 4-4-15,-2-2-2 0,1 3-8 0,0 3 1 16,1-6-7-16,-3 3-3 0,2 3-2 0,-3-2-6 15,-3-1-2-15,0 3-3 0,-2-1 2 0,-10-2-1 16,18 9 2-16,-10-7 3 0,-1 5-1 0,1-3 3 0,-8-4 1 16,9 9-6-16,-2-4 7 0,-7-5 0 15,6 14 5-15,0-10-8 0,-6-4-4 0,5 13 1 16,-1-5 0-16,-4-8-3 0,6 10 3 0,-6-10-7 0,1 10-4 16,-1-10 4-16,5 9-5 0,-5-9 2 0,0 0-4 15,3 13 2-15,-3-13-20 0,0 0-14 0,0 0-14 16,4 9-28-16,-4-9-21 0,0 0-24 0,0 0-33 15,0 0-35-15,0 0-47 0,0 0-247 0,0 0-505 16,0 0 224-16</inkml:trace>
          <inkml:trace contextRef="#ctx0" brushRef="#br0" timeOffset="32830.48">5118 528 36 0,'0'0'228'16,"0"-15"-14"-16,0 15-18 0,0 0-5 0,0 0-9 16,0 0-12-16,0 0-11 0,-3-14-9 0,3 14-15 15,0 0-10-15,0 0-14 0,0 0-3 0,0 0 0 16,0 0 0-16,0 0-2 0,0 0-3 0,0 0 0 16,17 34 2-16,-16-18-3 0,2 0-2 0,0 0 0 15,5 10-7-15,-4 1 1 0,0-4-5 0,2 4-5 16,2-2 6-16,-2 0-12 0,1 1-3 0,-1 0-6 15,0-1-9-15,-1-1-2 0,1 4 1 0,0-4-12 16,-5-6-3 0,2 3-2-16,2 0-3 0,-4-4-2 0,2 4-12 0,-1-3 3 0,1 1 1 0,0-4-3 0,-2 3-5 15,-1-4-2-15,2 3-3 0,-2 1 9 0,0-5-25 16,3 1-3-16,-3 1-13 0,0-4-17 0,-3 0-15 16,3-11-17-16,0 20-15 0,0-13-23 0,0-7-19 15,0 17-22-15,0-17-27 0,0 14-22 0,0-14-26 16,0 0-61-16,-2 10-172 0,2-10-490 0,0 0 218 15</inkml:trace>
          <inkml:trace contextRef="#ctx0" brushRef="#br0" timeOffset="34447.7">5354 853 87 0,'-2'-11'280'0,"2"11"-22"0,-1-13-22 16,1 13-20-16,0-12-24 0,0 12-19 15,0 0-19-15,0-15-15 0,0 15-15 0,0 0-12 0,0 0-14 16,9-5-10-16,-9 5-11 0,10-4-14 0,-10 4-17 16,0 0-12-16,0 0-12 0,17 11-10 0,-11-5-13 15,0 1-9-15,-6-7-8 0,12 12-1 0,-5-2 0 16,0-1-5-16,-1-1 7 0,0 2 0 0,3 0 4 15,-1 4 1-15,-1-3 6 0,2 1 6 0,-3 0 8 16,2-1 7-16,1 0 4 0,-5 1 12 0,3-1 0 16,-1-2 3-16,0 1-1 0,-1 3 1 0,-1-4 4 15,2 0 2-15,-1-2-5 0,-2 6 2 0,3-5-6 16,-5 2-3-16,4-4 0 0,1 2-2 0,-6-8-4 16,9 12-2-16,-5-7 0 0,-4-5-2 0,8 11-3 15,-8-11 0-15,3 10 0 0,-3-10 0 0,4 7-3 16,-4-7-2-16,0 0-2 0,0 0 3 0,7 7 0 0,-7-7-1 15,0 0-7-15,0 0 0 0,0 0-9 0,0 0-3 16,0 0-3-16,0 0-3 0,17-14-7 0,-17 14 10 16,0 0-6-16,7-15-1 0,-7 15-1 0,6-12-4 15,-3 4 6-15,-3 8 1 0,6-17 1 0,-1 11 1 16,2-6 2-16,-4-1 2 0,3 6 1 0,0-4 2 16,0 3-1-16,0-2 6 0,0 4 4 0,-6 6 2 15,9-15 4-15,-3 6 6 0,0 5 1 0,-6 4 4 16,9-8 3-16,-9 8 4 0,10-10-1 0,-10 10 0 15,12-6-6-15,-7 2 6 0,-5 4-1 0,0 0-1 16,0 0 1-16,19 3 2 0,-19-3 0 0,10 7 4 16,-10-7-1-16,6 10-3 0,-1-5 1 0,-5-5 1 0,6 16 2 15,-3-7 1-15,-2-3-1 0,4 5-3 0,-5-11 0 16,3 17-2-16,1-8 0 0,-2 0-3 16,-2-9 1-16,4 17-1 0,-1-10-4 0,-3-7 0 0,5 13-3 15,-2-6 2-15,-3-7-8 0,4 14 7 0,-4-14-4 16,6 8 0-16,-6-8-4 0,8 9 1 0,-8-9 0 15,7 4-7-15,-7-4-3 0,10 7-7 0,-10-7-4 16,15 0-7-16,-15 0-8 0,17-2 0 0,-17 2-5 16,18-4 0-16,-9 0 0 0,1 2-1 0,-10 2-2 15,18-11 2-15,-9 4-4 0,-3 2 3 0,1-3 0 16,2-1 0-16,2-1 1 0,-5 0 3 0,1-2 2 16,1 2 2-16,2 0 3 0,-5-4 3 0,5 4 2 15,-4 1 5-15,-3 0 3 0,1-1 4 0,1 3 7 0,-2 0 8 16,-3 7 4-16,7-14 6 0,-7 14 1 15,3-11 3-15,-3 11-1 0,5-9 3 0,-5 9-6 16,6-7 1-16,-6 7-4 0,0 0-2 0,0 0-2 0,0 0-3 16,0 0 1-16,0 0 0 0,0 0 2 0,0 0 7 15,0 0 1-15,0 0-1 0,12 20 0 0,-11-10 4 16,-1-10 1-16,5 13-3 0,-4-5-1 0,-1-8 1 16,8 18-3-16,-4-8-1 0,-1-4 1 0,3 4 3 15,-2-1-6-15,2-2 3 0,2 3-4 0,-4-3 3 16,1 3-5-16,1-2 5 0,0-2-4 0,1 0-1 15,4-1 2-15,-4 1-8 0,2-2 4 0,-9-4 1 16,22 7-5-16,-5-6 6 0,-1 1-8 0,-1 2-7 16,2-4-9-16,-4 1-1 0,3-2-9 0,-1 1 0 0,-1-4 1 15,4 2 0-15,-5-1 0 0,3 2 2 16,-5 0 1-16,4-5 4 0,-5 4 1 0,-1-3-1 16,-9 5 6-16,18-7-3 0,-10 3 4 0,-1-2 3 0,-7 6-3 15,12-12 0-15,-11 4 0 0,5 3 3 0,-6 5 0 16,3-17 0-16,0 8 1 0,-3 9 0 0,-4-21-1 15,4 21-4-15,0-21 4 0,-3 11 2 0,-2-2 0 16,5 12 2-16,-4-15-1 0,1 8-3 0,3 7 1 16,-4-14 4-16,4 14 0 0,-6-11 1 0,6 11-1 15,-11-6 2-15,11 6-2 0,-13 0 1 0,13 0 4 16,0 0 3-16,0 0 1 0,-20 7 2 0,20-7 1 16,-13 11 5-16,7-5-1 0,-2 3 1 0,1-4 0 15,3 5 2-15,-1 1-4 0,5-11 0 0,-1 16-1 16,-4-5 1-16,5-11-4 0,0 20 4 0,3-11 0 15,-1 1-1-15,2-2 0 0,-1 2-1 0,4-4 3 16,2 2 6-16,0-4-2 0,6 4 2 0,2-3 0 16,2 1-2-16,-1-2-4 0,4-3-4 0,5 2 2 15,2-1 4-15,-3-4-5 0,3 2-3 0,-1 2-6 16,-1-2-8-16,-3 0-12 0,1 0-12 0,-6-2-14 0,1-1-12 16,-2-1-16-16,-2 3-17 0,-1 0-13 0,2 1-20 15,-6-1-22-15,-11 1-37 0,17-4-39 0,-17 4-208 16,12-7-461-16,-6 1 204 0</inkml:trace>
          <inkml:trace contextRef="#ctx0" brushRef="#br0" timeOffset="34932.37">7139 741 297 0,'0'0'292'0,"0"0"-21"0,0 0-20 0,0 0-19 0,0 0-21 15,-10-14-14-15,10 14-17 0,0 0-11 16,-23 0-11-16,23 0-13 0,-18 4-12 0,8-1-5 0,-4 3-9 16,0-2-14-16,0 5-9 0,-2-4-11 0,2-1-9 15,1 6-6-15,-1-2-11 0,7-4-8 16,-2 3-2-16,-3 2-5 0,5-5-2 0,-1 3-5 0,4 0-5 15,4-7-5-15,-9 11-2 0,4-5 2 0,5-6-7 16,-4 14-1-16,4-14-2 0,3 14-1 0,-3-14-3 16,6 13 3-16,-3-6 1 0,-3-7-6 0,10 12-1 15,-2-10-3-15,-1 7-1 0,2-3-2 0,2-1-1 16,3-3-3-16,0 4-1 0,-4-3-2 0,5 1 2 0,0 0 0 16,-1-1-1-16,-1 2 2 0,-1-2-4 15,1-1 5-15,-2 3-4 0,-1-5 0 0,1 5 5 16,-11-5-3-16,19 5 4 0,-12-1 3 0,1-1 6 0,1 1 4 15,-9-4 4-15,15 6 6 0,-8-2-6 0,-7-4 9 16,9 5 5-16,-9-5 2 0,6 8 5 0,-6-8-3 16,0 0 12-16,6 8-1 0,-6-8-4 0,0 0-4 15,0 0-4-15,-24 10-1 0,15-9-16 0,-4 2-25 16,-5-1-32-16,2-1-31 0,-4-1-36 0,2 4-40 16,-3-4-52-16,-2 4-58 0,-1-3-94 0,4-2-178 15,2 1-569-15,2-4 251 0</inkml:trace>
          <inkml:trace contextRef="#ctx0" brushRef="#br0" timeOffset="41319.45">7622 991 101 0,'0'0'182'0,"0"0"-11"0,0 0-11 16,0 0-11-16,0 0-13 0,12-2-6 0,-12 2-8 16,0 0-2-16,0 0-4 0,0 0-10 0,6-8-2 0,-6 8-7 15,0 0-8-15,0 0-4 0,0 0-4 0,0 0-7 16,0 0-8-16,0 0-5 0,0 0-4 0,0 0-4 15,0 0-6-15,0 0-2 0,0 0 7 0,0 0 5 16,0 0 4-16,0 0 1 0,0 0 0 0,-13 36-2 16,5-26 0-16,-1-3-1 0,2 7-7 0,-1-4 0 15,-1 4-5-15,2 0-6 0,-6-3-4 0,-5 7-3 16,3-2-1-16,1-1-4 0,2-2-7 0,-1-1-16 16,0 5-15-16,-4 0-33 0,1 4-39 0,-2-4-40 15,3-4-41-15,2 1-45 0,-5 5-219 0,-2-6-462 16,5-1 204-16</inkml:trace>
          <inkml:trace contextRef="#ctx0" brushRef="#br0" timeOffset="42529.02">7873 595 295 0,'0'0'290'0,"0"0"-13"0,0 0-17 16,-18-11-11-16,18 11-16 0,0 0-9 0,0 0-16 16,0 0-9-16,0 0-7 0,0 0-12 0,0 0 6 15,0 0-29-15,0 0-5 0,0 0-16 0,0 0-14 16,-3-9-9-16,3 9-13 0,0 0-17 0,0 0 0 15,0 0-10-15,0 0-4 0,0 0-10 0,0 0-4 16,0 0-21-16,0 0-10 0,0 0-28 0,0 0-9 16,0 0-22-16,0 0-27 0,0 0-24 0,0 0-42 15,0 0-23-15,0 0-27 0,0 0-29 0,0 0-32 16,0 0-253-16,0 0-533 0,0 0 236 0</inkml:trace>
          <inkml:trace contextRef="#ctx0" brushRef="#br0" timeOffset="42153.49">7852 757 177 0,'0'0'179'0,"0"0"-9"15,0 0-7-15,0 0-4 0,0 0-7 0,0 0-12 0,0 0 3 16,0 0-5-16,0 0-3 0,0 0-3 0,0 0-3 16,0 0-8-16,0 0-5 0,0 0-9 0,0 0-5 15,0 0-5-15,0 0-10 0,0 0-8 0,0 0-6 16,0 0-8-16,0 0-5 0,0 0-7 0,0 0 6 15,0 0-2-15,0 0 0 0,0 0-3 0,0 0 1 16,0 30 0-16,0-30 1 0,3 17-2 0,-3-7-3 16,0-10 2-16,0 19-5 0,3-8-5 0,-3-2 2 15,0-9-5-15,0 23-2 0,1-15 1 0,1 3-8 16,-1 0 1-16,-1-11 0 0,3 16-3 0,-1-6 1 0,-2-10 6 16,4 18-7-16,-4-11-8 0,0-7-3 15,2 14 7-15,-2-14-9 0,0 14 2 0,0-14-2 16,3 11-8-16,-3-11 9 0,0 0-6 0,3 7-3 0,-3-7 3 15,0 0-1-15,3 10-7 0,-3-10 2 0,0 0-5 16,4 14-12-16,-4-14-7 0,0 0-17 0,2 6-13 16,-2-6-16-16,0 0-22 0,0 0-23 0,0 0-28 15,0 0-26-15,0 0-36 0,0 0-44 0,-9 11-234 16,9-11-516-16,0 0 228 0</inkml:trace>
          <inkml:trace contextRef="#ctx0" brushRef="#br0" timeOffset="43583.21">8111 971 75 0,'0'0'205'0,"0"0"-8"0,0 0-13 0,0 0-10 15,0 0-10-15,0 0-9 0,0 0-9 0,-10-4-9 16,10 4-6-16,0 0-8 0,0 0-8 0,0 0-1 0,0 0-4 16,0 0-1-16,0 0-5 0,27-13-2 15,-15 13-1-15,1-6-10 0,-1 5-4 0,3-3-6 16,4-2-7-16,1 2-9 0,5-1-9 0,0-1-2 16,2 2-9-16,-7 1-3 0,1 0-17 0,-2-2-22 15,0 3-23-15,-2-2-27 0,1 0-40 0,-6 4-38 16,4-3-45-16,-6 0-89 0,-10 3-135 0,15-4-427 0,-7 0 190 15</inkml:trace>
          <inkml:trace contextRef="#ctx0" brushRef="#br0" timeOffset="43248.49">8305 623 147 0,'0'0'247'0,"0"0"-9"0,2-11-12 0,-2 11-14 16,0 0-10-16,4-7-18 0,-4 7-5 0,0 0-10 0,0 0-18 16,2-11-3-16,-2 11-8 0,0 0-7 0,0 0-9 15,-8-14-7-15,8 14-12 0,0 0-11 0,-6-10-11 16,6 10-8-16,-7-7-8 0,7 7-6 0,0 0-6 16,-17-4-7-16,17 4-5 0,-16 0-1 0,16 0-7 15,-16 4-1-15,5-2-3 0,11-2 0 0,-19 8-4 16,10-4-3-16,-5 6 0 0,4-5 0 0,0 4-4 15,-1 2 0-15,2-5-2 0,3 1 2 0,-1 0-4 16,-2-1-9-16,4 4 4 0,-1-4 0 0,2 4-1 16,4-10-1-16,-6 17 1 0,4-7-4 0,2-10-7 15,0 18 8-15,0-9 0 0,-1 2 0 0,1-11 1 16,6 23-1-16,-6-13 2 0,1 3-5 0,5-4 1 16,0 4 0-16,-1-3-3 0,1 0 2 0,3 1-4 15,-6-4 3-15,7 6-1 0,-7-5 6 0,5 7-6 16,-1-5 3-16,-1 0 0 0,0 0 0 0,0-3 1 15,0 7 3-15,0-7-1 0,0 3 2 0,1 1-6 0,-4-2 5 16,3 2 0-16,0-2 1 0,0-3 2 16,-1 5 2-16,-2 2 0 0,1-5-2 0,-1 2 7 15,3 0-1-15,-3-2-1 0,2 2-2 0,-1-2 5 0,0 1-11 16,-1 1 7-16,-3-10-11 0,6 13 8 0,-1-4-3 16,-5-9-2-16,4 13-3 0,-4-13 4 0,5 9 0 15,-5-9-1-15,6 11-4 0,-6-11 4 0,6 11-5 16,-6-11-6-16,6 5-15 0,-6-5-14 0,3 10-13 15,-3-10-23-15,6 5-16 0,-6-5-23 0,0 0-22 16,7 9-22-16,-7-9-23 0,0 0-17 0,0 0-33 16,0 0-253-16,0 0-516 0,0 0 228 0</inkml:trace>
        </inkml:traceGroup>
        <inkml:traceGroup>
          <inkml:annotationXML>
            <emma:emma xmlns:emma="http://www.w3.org/2003/04/emma" version="1.0">
              <emma:interpretation id="{1CF90F18-E3F4-441A-BC08-E60F433E620C}" emma:medium="tactile" emma:mode="ink">
                <msink:context xmlns:msink="http://schemas.microsoft.com/ink/2010/main" type="inkWord" rotatedBoundingBox="17209,4687 18566,4683 18567,5210 17210,5214"/>
              </emma:interpretation>
            </emma:emma>
          </inkml:annotationXML>
          <inkml:trace contextRef="#ctx0" brushRef="#br0" timeOffset="44829.91">8836 919 30 0,'27'-14'236'0,"-27"14"-9"16,0 0-10-16,13-3-10 0,-13 3-9 0,11-5-7 16,-11 5-13-16,0 0-9 0,16 4-13 0,-16-4-9 15,0 0-14-15,17 4-7 0,-17-4-10 0,9 7-10 16,-3-4-9-16,-6-3-9 0,9 7-6 0,-3-1-4 16,0 2-10-16,-6-8-1 0,7 13-14 0,-4-8-3 15,0 5-1-15,-3-10-5 0,4 17-6 0,-1-9-2 16,-3-8-8-16,5 13 0 0,-5-13-1 0,4 14 1 15,-4-14-7-15,2 11-1 0,-2-11-4 0,1 7-5 16,-1-7 2-16,0 0-4 0,5 14-7 0,-5-14-3 16,0 0-4-16,0 0-3 0,1 10 2 0,-1-10-3 15,0 0 0-15,0 0 2 0,0 0-5 0,0 0 0 0,0 0-10 16,0 0 4-16,0 0-1 0,0 0-7 0,27-21-1 16,-21 16 1-16,-6 5-1 0,9-15-1 0,-4 7 5 15,1-2-4-15,-4 1-1 0,4-1 7 0,2 0 1 16,-2-3 2-16,-2 4 1 0,-1 0 3 0,2-5 1 15,-1 7 1-15,-1-4-1 0,-3 11 7 0,11-13 4 16,-10 6 7-16,-1 7 1 0,6-14 3 0,-6 14-1 16,3-13 6-16,-3 13-1 0,5-8 2 0,-5 8 2 15,0 0 1-15,6-8-1 0,-6 8-1 0,0 0 1 16,0 0 2-16,0 0-5 0,0 0-2 0,3-9-1 0,-3 9 0 16,0 0-1-16,0 0 1 0,0 0 3 15,0 0 5-15,0 0-1 0,13 20 6 0,-13-20-6 0,4 15 3 16,-2-9-1-16,-2-6 3 0,3 15-5 0,0-4 6 15,0-1-2-15,0 0-5 0,1 1 1 0,-1 0-2 16,2-1 1-16,-2-3-5 0,3 2-1 16,-2 1 3-16,2-1 0 0,-3 0 0 0,5-4 1 0,-2 3-5 15,1-2 1-15,2 0-3 0,0-2 0 0,1 1 2 16,1-3 1-16,-1 4-3 0,5-4-8 0,0-2 1 16,-4 2-10-16,3-4-5 0,-14 2 1 0,26-2-5 15,-13-1 7-15,-1-1-3 0,2-2-1 0,-5 2 7 16,1-2-3-16,0-1 2 0,2 0-2 0,-4 0 3 15,-1 1-1-15,2 1 3 0,-4-2-3 0,-5 7 2 16,12-11-2-16,-6 3 5 0,-6 8 1 0,6-9-1 16,-6 9 6-16,6-6 0 0,-6 6-3 0,0 0 4 15,7-7-2-15,-7 7-2 0,0 0 2 0,0 0-1 0,0 0-2 16,0 0-2-16,0 0-2 0,0 0 8 0,0 0 1 16,0 0-3-16,0 0 2 0,0 0-3 0,13 20 3 15,-8-16 1-15,-5-4-4 0,3 13 1 0,-3-13-2 16,6 11 5-16,0-7-4 0,-6-4 4 0,7 10 0 15,-7-10 1-15,14 7-2 0,-8-3 3 0,-6-4-4 16,15 3 0-16,-4-3 2 0,-2 4 1 0,-9-4-1 16,29 0-1-16,-16-1 1 0,2 1 3 0,-3 0-4 15,-12 0 0-15,27-5-2 0,-18 4 4 0,1-3-3 16,-10 4 4-16,18-4-2 0,-9 1 0 0,-9 3 2 16,14-8-3-16,-14 8 2 0,10-6-1 0,-10 6-5 15,6-11 6-15,-6 11-9 0,4-13 5 0,-2 6 0 16,-2 7-5-16,-2-15 6 0,2 15 2 0,0 0-2 15,-6-20-1-15,0 14 0 0,1-2 0 0,5 8-2 16,-17-11-2-16,5 7 5 0,-1-2 0 0,-2 3-2 16,-2-1 0-16,1 4-6 0,-2-1 8 0,-3 1-3 0,2 0-1 15,-2 0 0-15,3 5-1 0,-3-5 2 0,-3 3-2 16,6 3-3-16,-1-5-10 0,1 3-11 0,3-2-13 16,2 3-14-16,1-1-16 0,12-4-12 0,-19 6-14 15,11-3-17-15,8-3-12 0,-13 7-15 0,13-7-26 16,-8 0-23-16,8 0-195 0,0 0-418 0,0 0 185 15</inkml:trace>
          <inkml:trace contextRef="#ctx0" brushRef="#br0" timeOffset="45562.18">9928 939 139 0,'0'0'272'0,"0"0"-13"0,0 0-20 15,-12-3-22-15,12 3-15 0,0 0-22 0,0 0-13 0,0 0-15 16,0 0-8-16,0 0-13 0,0 0-7 0,21-17-11 16,-21 17-6-16,21-2-11 0,-9 0-9 0,6-1-9 15,-5-2-7-15,3 4-7 0,4-3-6 0,-2 4-12 16,-3-5-11-16,-2 5-23 0,2 0-29 0,-3-3-27 16,4 3-33-16,-16 0-33 0,21-3-45 0,-10 2-51 15,1 1-192-15,-12 0-430 0,23-7 190 0</inkml:trace>
          <inkml:trace contextRef="#ctx0" brushRef="#br0" timeOffset="45316.64">9995 566 103 0,'0'0'263'0,"0"0"-8"0,0 0-16 16,0 0-14-16,2-14-15 0,-2 14-17 0,0 0-15 0,0 0-17 15,0 0-10-15,0 0-14 0,0 0-5 0,0 0-17 16,0 0-11-16,0 0-8 0,0 0-6 0,0 0-2 15,0 0 4-15,0 0 0 0,0 0-4 0,0 0-2 16,4 40-2-16,-4-26 1 0,0-1-6 0,1 5-2 16,-1-2-5-16,2 5-7 0,1-3 2 0,-2 1 0 15,1-1 5-15,-1 0-11 0,4 0 3 0,-1 4-11 16,-2-5-3-16,1 3-1 0,1-3-9 0,1-3 7 16,-2 2-9-16,1 0-3 0,2-1-8 0,-3 0 12 15,3-3-17-15,-1-2 4 0,-2 5-2 0,1-5-8 16,-2 1-1-16,-1-1-1 0,-1-10 6 0,6 16-7 0,-3-7-4 15,0-2 2-15,1 3-2 0,-4-10-11 16,6 7-11-16,-6-7-6 0,3 11-11 0,-3-11-5 0,5 8-12 16,-5-8-11-16,0 0-11 0,6 9-11 0,-6-9-12 15,0 0-12-15,3 10-14 0,-3-10-13 0,0 0-16 16,4 7-14-16,-4-7-17 0,0 0-13 0,0 0-26 16,0 0-243-16,0 0-497 0,0 0 219 0</inkml:trace>
        </inkml:traceGroup>
        <inkml:traceGroup>
          <inkml:annotationXML>
            <emma:emma xmlns:emma="http://www.w3.org/2003/04/emma" version="1.0">
              <emma:interpretation id="{1DDE224C-4CD9-47AA-AF04-A46F8561DE10}" emma:medium="tactile" emma:mode="ink">
                <msink:context xmlns:msink="http://schemas.microsoft.com/ink/2010/main" type="inkWord" rotatedBoundingBox="19217,4637 21653,4630 21655,5190 19219,5197"/>
              </emma:interpretation>
            </emma:emma>
          </inkml:annotationXML>
          <inkml:trace contextRef="#ctx0" brushRef="#br0" timeOffset="46755.43">10853 974 36 0,'0'0'271'0,"0"0"-15"0,0 0-16 0,0 0-16 16,0 0-18-16,0 0-18 0,0 0-17 0,0 0-14 16,0 0-16-16,0 0-12 0,0 0-15 0,-8 5-6 15,8-5-7-15,0 0-9 0,0 0-6 0,0 0-4 16,0 0-8-16,0 0-3 0,14 17-5 0,-14-17-7 16,7 6 0-16,-7-6-6 0,13 8-4 0,-2-7-7 0,-1 1-7 15,-10-2 4-15,24 4-10 0,-10-4 2 0,3 0-2 16,-3 3-1-16,2-3-9 0,2 0 1 15,-1-3-1-15,1 3-1 0,-1 0-4 0,0-1-1 0,-5-4 0 16,0 4-4-16,1-3-2 0,-13 4 0 0,16-7-5 16,-5 4-5-16,-2-4 4 0,-9 7-4 0,12-9 2 15,-6 3 2-15,-6 6-6 0,9-13 1 0,-5 6 0 16,-4 7-2-16,0-11 1 0,0 11 0 0,0 0-1 16,-7-18 3-16,7 18-2 0,-6-12 0 0,0 5-2 15,6 7 5-15,-18-11 1 0,9 6-4 0,0-1 2 16,-3 3 5-16,-6 3 1 0,5-4 3 0,-2 4 2 15,-3-1 1-15,6 2 0 0,-3-1 3 0,2 4-3 16,-2-2 0-16,-2 2 0 0,4 0-3 0,4 2 3 0,0 2-4 16,0-1 3-16,2-1 1 0,-1 2-6 15,2-1 5-15,-1 7-4 0,2-7 0 0,2 0 1 16,3-7 0-16,-4 20-3 0,2-11 1 0,2-9-1 0,2 19 1 16,2-12 3-16,-4-7-4 0,8 11 0 0,-1-4 1 15,1-1-4-15,2-2-2 0,-1-3-6 0,7 5 1 16,-2-6-5-16,1 1-2 0,-2-1-2 0,5 0-6 15,-3-1 5-15,0-5 2 0,1 2-5 0,1-3 4 16,-5 0-1-16,4 2 4 0,1-1 0 0,-6-7-5 16,0 6 1-16,2-4 4 0,1 1 0 0,-4-1 1 15,2 1-2-15,-3 0 3 0,-1 3 0 0,-1-4 6 16,-1 7 7-16,-6 4 3 0,7-14 4 0,-7 14 5 16,8-11 2-16,-8 11 2 0,4-6 0 0,-4 6-3 15,0 0 1-15,0 0-4 0,0 0 0 0,0 0-6 16,0 0 5-16,0 0-5 0,0 0 1 0,0 0-1 0,0 0 3 15,0 0-4-15,0 0 3 0,0 0 2 0,-4 37-7 16,4-37 4-16,3 15 0 0,-2-9-3 0,-1-6 3 16,6 12 0-16,-6-12-4 0,8 13 6 0,-8-13 0 15,7 7 6-15,-1-3 2 0,-6-4-2 0,18 5-2 16,-3 1 0-16,0-6 1 0,1 0-3 0,4 0-2 16,-4-5 5-16,5 4-5 0,3-4-2 0,3 1 1 15,0 1-3-15,1-4 1 0,-1 0-5 0,0-3 4 16,2 3 0-16,-2-3-3 0,0-1-2 0,-2 2-3 15,2-3-3-15,-4-3-5 0,0-2 4 0,-6 7-9 16,5-8 1-16,-5 2 0 0,-4-3-3 0,-2 2 3 16,-3 4 1-16,-2-5 1 0,0 3 5 0,-3 1-1 15,0-4 0-15,-6 5-3 0,3-5 7 0,-3 5-2 0,-1-4 1 16,-2 2 3-16,-1 5 0 0,-2-5 3 16,-2 2 4-16,1 0 1 0,-2 1 5 0,0 6 2 15,-2-5-2-15,1-2 3 0,0 6-2 0,-1 1-1 0,-1-3 5 16,-1 4-8-16,1 0-1 0,0 2-1 0,-1 2 3 15,1-5 1-15,1 5-2 0,1 6-1 0,-2-3 2 16,-1 1-4-16,1 1 6 0,1 2-4 0,1-1 0 16,4 2-4-16,-3 3 4 0,-2 4-2 0,7-1 5 15,-6 6-5-15,7-3 3 0,0 2-2 0,0 0 3 16,0 4-4-16,4 0 3 0,-1 4-1 0,6-5 1 16,-3 3-4-16,3 2 3 0,6-6 1 0,0 0 0 15,0 2-1-15,1-5 1 0,5 1-2 0,-3-2 1 16,-3-1-2-16,9 1-3 0,-3-5 0 0,1 4-8 0,-1-8-13 15,3 6-7-15,-3-6-12 0,2 2-18 16,-2 0-17-16,-1-5-19 0,1 3-21 0,-1-1-29 16,-4-5-30-16,4 4-41 0,-5 0-222 0,-9-5-471 0,17 0 209 15</inkml:trace>
          <inkml:trace contextRef="#ctx0" brushRef="#br0" timeOffset="48105.5">11980 912 250 0,'0'0'248'0,"0"0"-12"0,0 0-10 15,0 0-17-15,-3-10-17 0,3 10-16 0,0 0-22 16,0 0-14-16,0 0-13 0,0 0-9 0,0 0-8 16,0 0-3-16,0 0-8 0,0 0-4 0,-3 27-10 0,3-27-8 15,0 15-5-15,0-15-4 0,5 13-3 0,-5-13-5 16,6 14-9-16,-3-5 4 0,2-4-5 16,1 6-3-16,2-4 0 0,-2 0-1 0,1 0-8 0,4-1-1 15,-5-2-6-15,1 2 1 0,1 1-2 0,1-5-4 16,-2 4-4-16,-7-6-4 0,15 7 3 0,-8-4-4 15,-7-3 0-15,9 0-2 0,-9 0 0 0,0 0 0 16,12 4-3-16,-12-4 2 0,0 0-6 0,0 0-1 16,0 0 2-16,0 0 1 0,15-11-4 0,-15 11-1 15,2-10 0-15,-2 10-1 0,3-14 1 0,-3 14-2 16,0-14 2-16,0 14-2 0,-3-17 0 0,3 17 0 16,0-16-2-16,0 16 1 0,0-19-3 0,3 12 4 15,-3 7-3-15,0-17 6 0,0 17-8 0,3-15 1 0,1 10-1 16,-4 5 5-16,8-12-3 0,-4 4-5 15,2 1 2-15,-6 7 5 0,10-9-5 0,-4 4 1 16,-6 5-5-16,18-6 8 0,-10 2-2 0,-8 4 1 0,19-3-2 16,-7 4 4-16,-12-1-4 0,21-4-1 0,-8 3 0 15,4 1 7-15,1 0-5 0,-5 0 1 0,7 0 2 16,-6-3-1-16,4 2-2 0,-1-1-1 0,-1 1 4 16,-1-3-3-16,0 2 4 0,-2 0 4 0,-1 0-5 15,-12 2 3-15,21-7-4 0,-9 7 0 0,-12 0-1 16,15-7 0-16,-6 3 0 0,-9 4-9 0,10-10 1 15,-4 3-1-15,-6 7-3 0,5-10-1 0,-5 10 1 16,0-13 0-16,0 13 2 0,0 0 0 0,-6-13-1 16,6 13 1-16,-15-9 4 0,15 9-2 0,-18-2 0 15,18 2 3-15,-18-2 1 0,18 2-4 0,-19 4 4 16,19-4-4-16,-18 6 4 0,7-3 0 0,0 5-2 16,0 0-1-16,-2 2 3 0,2 0 2 0,4 1 0 0,-2 2-3 15,0-2 3-15,4 0 5 0,-1 2-3 0,2-2 2 16,1-1-2-16,3-10 1 0,0 20-1 15,2-9 1-15,-2-11 0 0,5 21 1 0,3-11 0 0,-1-5 3 16,2 5-1-16,8-3-3 0,-1 0 3 0,2-4 3 16,3 1-3-16,4 1-2 0,-5-4-2 0,5 4-3 15,2-5 3-15,-5 0 0 0,-1 0-2 0,-2-5 1 16,2 3 1-16,-1-2-2 0,-2 4 6 0,1-5-2 16,-4 0-3-16,0 1 4 0,1 1-5 0,-1-1 2 15,-4 0-1-15,-11 4 4 0,15-6 5 0,-9 6 1 16,-6 0 4-16,13-6-4 0,-13 6 0 0,7-4-1 15,-7 4-1-15,0 0-2 0,0 0 2 0,14-1-3 16,-14 1-1-16,0 0 2 0,0 0-5 0,0 0 4 16,0 0-4-16,0 0-3 0,13 0 5 0,-13 0 0 15,0 0-1-15,12 5-1 0,-12-5-1 0,9 1 2 16,-9-1 0-16,17 1 4 0,-9 3-6 0,4-4 6 0,-12 0-1 16,29 0-1-16,-14 0 0 0,1 0 0 0,0 0-2 15,1 0 3-15,-2 0-5 0,0 0 2 0,-2-4 2 16,-1 2 0-16,-2-2 0 0,1-1 1 0,-4-1-2 15,-7 6 2-15,17-14-1 0,-11 10 0 0,-3-5 2 16,1 0-5-16,-4 9 1 0,2-16 3 0,-2 16-3 16,-6-15-2-16,6 15-4 0,-12-14 6 0,7 8-1 15,-5 1-2-15,-2-3 1 0,-3 3 1 0,-3-1-4 16,2 2 3-16,-4 3 0 0,-1 1-4 0,4 0 6 16,-3 0-2-16,1 1 4 0,2 3-3 0,0-2 0 0,0 5-6 15,-1-3 5-15,5 5 1 0,-2-4 1 16,1 5 2-16,3-3 0 0,-3 3-3 15,4 4 3-15,2-7-1 0,1 3-3 0,2 0-1 0,1-2 3 0,-1 0-1 16,5-8-5-16,-4 21 13 0,4-21-5 16,3 13 2-16,0-6-6 0,-3-7-2 0,10 11-4 15,-2-11-4-15,5 6-15 0,-1-1-2 0,-2-3-7 0,8-1 0 16,2 1-10-16,-5-2 3 0,4-2-3 0,6-1 5 16,-4-2 5-16,-1 4 0 0,-1-4 4 0,-3-1 2 15,10-3 3-15,-2-1 5 0,-8 4 0 0,2-4 1 16,-3-1 4-16,3 0 1 0,-5 2 4 0,2 1 1 15,2-6 9-15,-7 7 9 0,-3 4 11 0,2-3 8 16,-9 6 1-16,11-11 3 0,-5 7 1 0,-6 4-2 16,7-5-4-16,-7 5 1 0,0 0-11 0,11-7 2 15,-11 7-2-15,0 0-5 0,0 0 2 0,0 0 0 0,12 15-1 16,-12-15-1-16,3 12 0 0,-3-12-5 16,6 12 6-16,-2-4 0 0,-1 2 1 0,3-2-4 15,0 1-4-15,0-2 6 0,0 3-1 0,0-1-4 0,-2-3-2 16,2 1-16-16,0 3-21 0,-6-10-22 0,12 9-34 15,-6-4-37-15,-6-5-40 0,14 5-56 0,-14-5-243 16,9 1-504-16,-9-1 223 0</inkml:trace>
        </inkml:traceGroup>
        <inkml:traceGroup>
          <inkml:annotationXML>
            <emma:emma xmlns:emma="http://www.w3.org/2003/04/emma" version="1.0">
              <emma:interpretation id="{AEF30D77-82F9-4E61-BDE0-B08B7178499C}" emma:medium="tactile" emma:mode="ink">
                <msink:context xmlns:msink="http://schemas.microsoft.com/ink/2010/main" type="inkWord" rotatedBoundingBox="21811,4673 25380,4663 25383,5894 21815,5904"/>
              </emma:interpretation>
            </emma:emma>
          </inkml:annotationXML>
          <inkml:trace contextRef="#ctx0" brushRef="#br0" timeOffset="49093.49">13506 565 112 0,'6'-12'279'0,"-6"12"-17"0,0 0-17 0,0 0-20 16,1-9-20-16,-1 9-14 0,0 0-16 16,0 0-16-16,12-3-14 0,-12 3-10 0,0 0-17 15,0 0-3-15,21 8-9 0,-15-4-8 0,1 4-7 0,-1 1-8 16,2-3-3-16,2 6-7 0,1 1-7 0,-2 0 0 15,-6 5-7-15,9-1-2 0,-3 8-7 0,4-4-2 16,-3 0-9-16,-2 3-4 0,2-4-1 0,-2 3-7 16,-2-6 2-16,-2 0-4 0,2-1-2 0,2 6 3 15,-2-7-5-15,-2-2 2 0,-1-1-8 0,0-2 1 16,0 0-7-16,1-3 6 0,-4-7 0 0,5 15-6 16,-5-15 1-16,3 12 0 0,-3-12-2 0,4 11-3 15,-4-11-2-15,0 0-3 0,3 8-5 0,-3-8 10 16,0 0-5-16,0 0 3 0,0 0-3 0,0 0-3 15,0 0-5-15,0 0 3 0,0 0 0 0,0 0 0 16,0 0-3-16,0 0 1 0,0 0 0 0,-28-20 1 16,21 16-1-16,7 4 4 0,-21-12-1 0,9 8 1 15,-2-2-3-15,4 3 6 0,-3-1-8 0,13 4 6 16,-27-3 0-16,18-1 5 0,-5 3 0 0,-2 0 1 16,16 1 4-16,-21 0-7 0,12 1 2 0,9-1 0 15,-21 5 3-15,12-2-2 0,0 0 2 0,9-3-3 16,-19 4 2-16,13 2-2 0,-2 2-1 0,8-8 2 0,-13 12-4 15,9-6 4-15,4-6-2 0,-8 10 2 0,8-10-3 16,-1 14 5-16,1-14-3 0,0 0 2 0,12 12-4 16,-3-6-2-16,2-4 4 0,-2-1-3 0,9 1-11 15,2-2 5-15,-1 0-8 0,6-2 6 0,2 1 2 16,0-1 1-16,-5-3-3 0,-2 3-1 0,7-2 0 16,0-6 2-16,-2 2 0 0,-3-2 4 0,-4 3 3 15,0-4-3-15,4 0-2 0,-4 2 5 0,-4-4-3 16,1 4-3-16,-2 2 6 0,-2 0 1 0,-4 0 8 15,0 2 2-15,1 0-1 0,-8 5 8 0,10-7-6 16,-10 7-6-16,8-6-2 0,-8 6 3 0,0 0-2 0,0 0 0 16,0 0-2-16,0 0-1 0,0 0 3 15,0 0-3-15,0 0 0 0,0 0 1 0,-5 28-5 0,5-28 4 16,-1 14-2-16,1-14 8 0,0 13-8 16,0-13 2-16,3 14-1 0,1-10 0 0,-4-4 1 15,12 13 3-15,-6-8-2 0,2-1-1 0,2-2 0 0,-10-2-1 16,22 4-1-16,-8-4 5 0,-4 0-4 0,7-4-1 15,-2 3 1-15,3 0 4 0,-4-3-6 0,1-4 2 16,5 0 1-16,-4 2 1 0,1-1 1 0,-3-3-2 16,3-1-3-16,-4-2 8 0,1 2-7 0,-1-3 2 15,-1 3-2-15,-1-1 0 0,-3 1-5 0,1 0 5 16,-3 0-6-16,0 4 2 0,0-2 3 0,-1 4-7 16,-5 5 5-16,6-10 0 0,-6 10-3 0,0 0 1 15,6-7-2-15,-6 7 2 0,0 0-1 0,0 0 2 0,0 0 0 16,0 0-3-16,0 37 2 0,1-23-1 15,-2 2 2-15,7 7 2 0,0 6 6 0,0-2 5 0,1 12 6 16,5-1 1-16,1-1 9 0,7-1 6 0,1 6 3 16,0-1 6-16,4 1 2 0,-3 0 1 0,5 3-5 15,-3-5 0-15,1 5-5 0,-2-7 0 0,-4 0-5 16,1-2 0-16,-6-2-5 0,-2-2 1 0,-4-4-9 16,-4-3-3-16,-7 3-6 0,-1-4 11 0,-2-7-6 15,-5 0-13-15,-5 2-15 0,-8-1-31 0,-3-4-33 16,-11 1-45-16,-3 1-56 0,-3-6-55 0,3-7-109 15,1 0-176-15,0-6-565 0,-1-4 250 0</inkml:trace>
          <inkml:trace contextRef="#ctx0" brushRef="#br0" timeOffset="50861.85">14909 679 30 0,'0'0'158'0,"2"-11"-10"0,-2 11-9 0,0 0-3 15,0 0-4-15,7-8-8 0,-7 8-8 0,0 0-6 16,0 0-4-16,0 0-5 0,5-11-4 0,-5 11 2 16,0 0-5-16,0 0-1 0,0 0-2 0,0-12-1 15,0 12 0-15,0 0 0 0,0 0-2 0,0 0-2 16,0 0-2-16,4-5-6 0,-4 5 0 0,0 0-6 0,0 0-5 15,0 0-6-15,0 0-5 0,0 0-8 0,0 0-7 16,0 0-3-16,0 0-5 0,0 0-2 16,0 0 0-16,0 0-3 0,0 0-1 0,16 18 0 0,-14-8 4 15,-1-2 6-15,2 3-6 0,0 1-3 0,3 2 3 16,-4 1 0-16,2 3-3 0,1-3-2 0,-2 3 1 16,1 4-1-16,-1-4 1 0,-3-1 2 0,5 0-1 15,-2 1-2-15,0 0 3 0,0-4-5 0,1 4 4 16,-2-3-3-16,2 0-5 0,-1-1 3 0,0-1-3 0,-1 2-1 15,2-4-5-15,-2-4 3 0,-1 3 5 0,1 0-13 16,-2-10 3-16,5 14-4 0,-2-7 3 16,-3-7-5-16,3 9 6 0,-3-9-7 0,0 0 4 0,5 11-1 15,-5-11 0-15,0 0 1 0,1 10 0 0,-1-10-2 16,0 0 4-16,0 0-1 0,0 0-7 0,0 0 4 16,0 0-1-16,0 0-3 0,0 0-3 0,0 0 3 15,0 0-6-15,0 0 0 0,0 0-7 0,0 0 0 16,-1-37 1-16,1 37 1 0,-6-15-6 0,-2 9-2 15,3-4 6-15,-1 2 0 0,-2 0 0 0,8 8-1 16,-16-11 2-16,7 6 2 0,0-1-7 0,-5-1 8 16,1 5 0-16,1-3 2 0,-1 5-3 0,-4-4 2 15,17 4-1-15,-18-1 3 0,18 1 0 0,-18 1-4 16,18-1 5-16,-19 4 0 0,13 3-1 0,6-7 0 16,-12 13 3-16,8-8-1 0,-1 1-2 0,4 7 2 0,1-13-1 15,0 18 4-15,0-7-2 0,0-11-2 16,6 15 2-16,1-4 2 0,1-2-1 0,-1-3 0 15,8 1-6-15,3 1-3 0,1-4-9 0,-2 3-2 0,11-4-3 16,-1 0-9-16,0-3-4 0,-1 4 1 0,-2-8-5 16,5 4-1-16,-5 0-5 0,-4-3 0 0,0 1-3 15,-2-4 2-15,1 1 0 0,-1-3-1 0,0 4 9 16,-2-3 4-16,-1 0 0 0,-1 1 4 0,-1-2 7 16,0 4 1-16,-2-3 7 0,-4 6 1 0,1-4 11 15,-8 5 4-15,12-10 1 0,-12 10 0 0,10-1-4 16,-10 1 5-16,0 0-3 0,11-6-1 0,-11 6 0 15,0 0 2-15,0 0-2 0,0 0 0 0,15 1-2 16,-15-1 6-16,0 0 0 0,11 11-1 0,-5-6 1 16,-6-5 0-16,12 6-2 0,-4-2 2 0,-1 1 2 15,5-3-5-15,-3 2 2 0,3 0 1 0,0-3 1 16,-12-1 1-16,22 2-3 0,-7 1 1 0,2-3 0 0,-2-3 0 16,-6 1 0-16,-9 2-4 0,23-2 5 0,-11-1-3 15,-3 0 0-15,-1-1 5 0,-8 4-2 0,13-9 1 16,-7 4 9-16,0-2 2 0,-6 7-2 0,9-10-1 15,-4 2-2-15,-5 8 0 0,1-17 0 0,-1 10 3 16,0 7 2-16,-6-18 1 0,6 18-2 0,-9-13 3 16,2 3 0-16,-1 2-3 0,-5 4 2 0,-1-4 3 15,-4 3 1-15,4 0 0 0,-4-1 2 0,-2 2-2 16,4 2-4-16,-4-2-1 0,1 4-2 0,0-1 1 0,-1 1-4 16,2 1 0-16,-1 3-2 0,4-2 1 15,0 3-3-15,-3-1-3 0,3 3-12 0,5-2-11 16,1-1-14-1,-6 3-10-15,8 1-20 0,1-1-14 0,1 3-20 0,-1-5-26 0,6-5-12 0,-3 12-20 0,3-12-37 16,0 0-216-16,14 14-441 0,-7-10 196 0</inkml:trace>
          <inkml:trace contextRef="#ctx0" brushRef="#br0" timeOffset="51642.96">15822 949 194 0,'0'0'273'0,"0"0"-20"0,12-5-17 0,-12 5-22 16,0 0-16-16,10-5-15 0,-10 5-21 0,0 0-14 15,0 0-13-15,0 0-17 0,0 0-12 0,0 0-5 16,0 0-7-16,17 9-8 0,-17-9 0 0,0 0-11 16,6 12 6-16,-6-12-6 0,3 11-7 0,-2-3-1 15,-1-8-1-15,3 17-3 0,-1-11-4 0,2 3-7 16,-4-9-4-16,5 16-9 0,-4-9-1 0,-1-7-2 0,3 18-7 15,0-12 3-15,-3-6-6 0,0 14-1 0,0-14 0 16,1 11-4-16,-1-11 1 0,6 6-6 0,-6-6 1 16,9 8 0-16,-9-8-6 0,11 3-3 0,-11-3-7 15,15-3-1-15,-15 3-10 0,13-4-3 0,-13 4 2 16,17-9-15-16,-9 4-2 0,-2 0 2 0,2-4-4 16,1 2-1-16,0 1 0 0,-2-6-2 0,2-1 3 15,2 3-2-15,-8-1 2 0,4 1-5 0,-2-1 15 16,1 0-3-16,-3-2 3 0,2 6 7 0,1 0 7 15,-6 7 5-15,6-14 4 0,-6 14 4 0,6-11 1 16,-6 11-2-16,5-7-1 0,-5 7-4 0,0 0 6 16,0 0-1-16,0 0-6 0,4-8-3 0,-4 8 6 15,0 0-3-15,0 0 3 0,0 0-2 0,0 0 1 0,0 0-1 16,0 0-3-16,6 26 2 0,-6-26 2 16,0 14 0-16,0-14-1 0,5 7 3 0,-4 3-2 15,-1-10 6-15,8 15 4 0,-2-9 0 0,4 0 2 0,-1 1 3 16,2-4-3-16,3 2-3 0,1-1 2 0,5 2 0 15,5-5 0-15,0 4-5 0,-5 0 0 0,8-5-3 16,-1 0 6-16,0 0-3 0,0-4-2 0,4 3-1 16,-3-4 0-16,-1 1-5 0,2 1-1 0,-4 2-2 15,2-6-1-15,-2 1-7 0,-1-5 0 0,-9 4 0 16,1-3 1-16,1 1 1 0,-2-1 3 0,-3 4-2 16,-4-4-1-16,-2 2 4 0,0 0 1 0,0-1-1 15,-6 9 2-15,8-14 0 0,-8 14 0 0,0-13 0 16,0 13-1-16,-14-15-1 0,8 13 6 0,6 2 1 15,-25-5 3-15,9 5-1 0,-1-3-1 0,1 6-3 16,-4 1 3-16,1-1-2 0,3 2 2 0,-2 1 0 16,0 1 1-16,3 3-2 0,2-2 3 0,-1 2-2 0,2 0-4 15,5 1 1-15,1-1 3 0,1 1-1 0,5-11 4 16,5 16-3-16,1-7-1 0,1 2 1 16,8-3 5-16,9 3-7 0,4-3 4 0,-1 2 1 0,4-4-4 15,11 2 1-15,-3-1 2 0,7-3-1 0,-4-4-1 16,3 3 3-16,-14 0-1 0,-3-3 3 0,1 0-1 15,-4 0-2-15,-6 0 3 0,1 0-4 0,-5 0-8 16,-3-3-4-16,-12 3-6 0,19-2-24 0,-19 2-22 16,14-1-29-16,-14 1-28 0,0 0-34 0,0 0-31 15,0 0-53-15,0 0-185 0,0 0-455 0,0 0 201 16</inkml:trace>
        </inkml:traceGroup>
        <inkml:traceGroup>
          <inkml:annotationXML>
            <emma:emma xmlns:emma="http://www.w3.org/2003/04/emma" version="1.0">
              <emma:interpretation id="{009037FA-12B6-420C-A2F8-E0F387012CA5}" emma:medium="tactile" emma:mode="ink">
                <msink:context xmlns:msink="http://schemas.microsoft.com/ink/2010/main" type="inkWord" rotatedBoundingBox="25792,4775 26781,4772 26782,5076 25793,5079"/>
              </emma:interpretation>
            </emma:emma>
          </inkml:annotationXML>
          <inkml:trace contextRef="#ctx0" brushRef="#br0" timeOffset="52342.48">17640 645 14 0,'0'0'270'0,"-14"-2"-16"16,14 2-8-16,-16 0-22 0,16 0-10 0,-19 2-13 0,5 0-13 16,14-2-14-16,-22 1-14 0,10 0-16 0,-1 0-11 15,2 5-14-15,-1-2-12 0,12-4-10 0,-22 8-10 16,14-2-11-16,-2-2-6 0,1-1-10 0,1 3-3 16,8-6-4-16,-11 12-6 0,5-6-6 0,6-6-3 15,-8 10-3-15,8-10-8 0,-6 11-3 0,6-11-3 16,0 0-7-16,9 15-5 0,-9-15-1 0,11 11-8 15,-3-6-7-15,3-2-1 0,2 2-4 0,-1-1-5 16,2-1-6-16,2 4 9 0,-2-4 2 0,-1-2 1 0,5 3 0 16,-2-2 3-16,1 2-1 0,-10 0 3 15,8-2-2-15,-2 1-1 0,-4-1 2 0,2 1 1 16,-11-3-1-16,19 6 2 0,-13-6 4 0,-6 0-3 0,17 5 3 16,-10-2 0-16,-7-3-1 0,12 3 3 0,-12-3 1 15,6 7 2-15,-6-7 4 0,0 0 5 0,10 10-4 16,-10-10 11-16,0 8 1 0,0-8 7 0,0 0 4 15,0 0 5-15,-10 22 3 0,5-16 5 0,-2-2-8 16,-2 2-3-16,2-2-4 0,-7 2 1 0,-1 2-5 16,2-5-6-16,-4 4 3 0,4-3-2 0,-3-1-1 15,7 0-2-15,-5 0-3 0,4 1 2 0,10-4-13 16,-20 4-13-16,20-4-17 0,-14 3-10 0,14-3-20 16,-11 0-22-16,11 0-19 0,0 0-21 0,-13 8-26 15,13-8-27-15,0 0-25 0,0 0-49 0,0 0-156 16,0 0-434-16,40-15 192 0</inkml:trace>
          <inkml:trace contextRef="#ctx0" brushRef="#br0" timeOffset="52727.84">17892 831 102 0,'0'0'249'0,"0"0"-21"0,0 0-19 15,0 0-21-15,0 0-8 0,0 0-10 0,0 0-7 16,0 0-16-16,0 0-7 0,-3 21-12 0,3-21-6 15,0 0-6-15,0 14-3 0,0-14-11 0,3 15-4 16,-3-15-5-16,3 10-9 0,-3-10 1 0,6 14-4 16,-2-11-5-16,-4-3 4 0,11 9-7 0,-11-9-6 15,12 8-6-15,-12-8 2 0,16 3-11 0,-7 1-4 16,1-3 0-16,-10-1-6 0,23 3-4 0,-7-3-3 16,-2 0-5-16,-2-3-2 0,-2 2-1 0,2-3-1 15,-12 4-4-15,21-6 4 0,-12 1-3 0,1 0-5 16,-1-2 3-16,-1-1-6 0,-2 1-2 0,0 0 6 0,1 0-7 15,-1-3 2-15,-3 3-1 0,-3 7-3 0,6-17 0 16,-6 8 0-16,0 9-8 0,-6-20 2 0,0 9-2 16,-1 2 3-16,1-1-1 0,-6-1-1 0,1 1-4 15,1 5 4-15,-4-5-4 0,2 4-2 0,-4 3 2 16,3-2-3-16,1 1 4 0,-2 1 0 0,1 0-1 16,13 3-1-16,-23 3 1 0,13-2 1 0,-2 1-10 15,12-2-15-15,-22 4-12 0,14 0-9 0,-1 0-17 16,0-1-13-16,9-3-21 0,-10 11-22 0,2-6-26 15,8-5-25-15,0 12-25 0,0-12-48 0,0 0-191 16,11 14-470-16,-5-11 208 0</inkml:trace>
          <inkml:trace contextRef="#ctx0" brushRef="#br0" timeOffset="53025.58">18362 870 189 0,'0'0'203'0,"0"0"-9"0,6 7-10 15,-6-7-10-15,10 4-9 0,-10-4-9 0,0 0-5 16,8 9-8-16,-8-9-3 0,0 0-4 0,0 0-3 16,9 5 2-16,-9-5 6 0,0 0 1 0,0 0 10 15,0 0 7-15,0 0 10 0,0 0 16 0,0 0-1 16,0 0-11-16,0 0-12 0,0 0-7 0,0 0-6 15,0 0-9-15,0 0-14 0,10-20-10 0,-10 20-13 16,0 0-8-16,3-16-10 0,-3 16-7 0,0 0-17 16,0-13-19-16,0 13-46 0,0 0-47 0,0 0-55 15,0 0-71-15,0 0-82 0,0 0-101 0,0 0-264 0,0 0-675 16,0 0 299-16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5:46.2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8AC66C-4422-43B0-B2D6-3775377DF9A9}" emma:medium="tactile" emma:mode="ink">
          <msink:context xmlns:msink="http://schemas.microsoft.com/ink/2010/main" type="inkDrawing" rotatedBoundingBox="13851,8081 17175,7957 17179,8049 13855,8173" semanticType="strikethrough" shapeName="Other"/>
        </emma:interpretation>
      </emma:emma>
    </inkml:annotationXML>
    <inkml:trace contextRef="#ctx0" brushRef="#br0">0 206 5 0,'0'0'116'16,"0"0"-19"-16,0 0-5 0,0 0-8 0,0 0-3 15,0 0-9-15,0 0-14 0,0 0-3 0,0 0-6 16,0 0-2-16,0 0-4 0,0 0 2 0,0 0 2 0,0 0-7 16,0 0-1-16,0 0-3 0,0 0-1 15,0 0-1-15,0 0-2 0,0 0-2 0,0 0 2 16,0 0-1-16,19 9 2 0,-19-9-2 0,0 0-3 0,0 0-6 15,13 0-2-15,-13 0-2 0,0 0 1 0,0 0-4 16,17 0 1-16,-17 0-8 0,0 0 10 16,15-4-9-16,-15 4 4 0,12-1-3 0,-12 1 1 0,13-3-1 15,-13 3 0-15,14-4-3 0,-14 4 1 0,14-3 0 16,-14 3 2-16,15-4 0 0,-6 0 4 0,-9 4-3 16,15-4-3-16,-15 4 1 0,15-6 5 0,-15 6-6 15,14 0-1-15,-4-5-2 0,-10 5 4 0,15-5 0 16,-15 5-2-16,12-1 0 0,-12 1 4 0,13-5-3 15,-13 5-3-15,14-1-2 0,-14 1-5 0,13-1 7 16,-13 1 2-16,14-4 0 0,-14 4-1 0,11-2-3 16,-11 2-1-16,0 0 3 0,15 0-1 0,-15 0-3 15,12-1 2-15,-12 1 1 0,14-3-3 0,-14 3 4 0,0 0-7 16,13-3 11-16,-13 3 1 0,0 0-5 0,17 0 4 16,-17 0-6-16,11-4 4 0,-11 4-13 15,0 0 11-15,18 0 1 0,-18 0 4 0,14-1-4 0,-14 1-15 16,0 0 12-16,16 1 2 0,-16-1-3 0,14 0 1 15,-14 0-2-15,0 0 8 0,18 0-7 0,-18 0 2 16,11-1-7-16,-11 1 3 0,0 0 3 0,20 0 1 16,-20 0-3-16,10 0-1 0,-10 0-1 0,14 0 2 15,-14 0-3-15,13-2 3 0,-13 2 0 0,14-4-1 16,-14 4 1-16,13 0 2 0,-13 0-1 0,12 0-1 16,-12 0 0-16,12-5-2 0,-12 5 3 0,15-1 0 15,-15 1-6-15,16-1 6 0,-16 1-2 0,15-3 0 16,-15 3 0-16,18-3-3 0,-18 3 3 0,15 0 1 15,-15 0-2-15,19-1 6 0,-10 1-7 0,3-3 7 16,-12 3-6-16,23-3 1 0,-10-1-7 0,5 4 11 16,-3-1-3-16,-2-2 0 0,-1 2 4 0,3-1-3 0,1 2-3 15,1 0 3-15,-4 0-3 0,4-4 5 0,-17 4-7 16,21 0 1-16,-10 0 1 0,0-1 1 16,-11 1 1-16,22 0 4 0,-22 0-5 0,20 0 5 0,-11 0-2 31,-9 0-2-31,20 0-6 0,-9 0 7 0,-1-1-3 0,7 2 5 0,-17-1-9 0,27-1 8 0,-12 0-4 15,-1 1-2-15,0-3 3 0,2 3 3 0,-1-1-6 16,0 1 5-16,3-3 1 0,0 3-4 0,0-3-3 16,0 2 9-16,0-1-4 0,-2 2 6 0,3-4-8 15,-1 4 4-15,-1-1-6 0,1-2 1 0,-5 2 0 16,2 1 2-16,1-2 0 0,-1 4-4 0,0-2 7 16,-1 0-2-16,-1 0 0 0,-1 0 1 0,-12 0 1 15,27 0-3-15,-17 0 0 0,1 0 0 0,-11 0-1 16,24-2 3-16,-13 2 2 0,3 2-5 0,-1-2-1 15,-2 0 6-15,-11 0-3 0,24 0 0 0,-15 1 1 16,2-1-2-16,-11 0-4 0,21 3 6 0,-10-3-1 0,-1 4 1 16,-10-4-1-16,20 1-2 0,-11-1 2 0,-9 0-2 15,17 3 1-15,-6-3-1 0,-11 0 2 16,18 4 0-16,-11-2-1 0,-7-2-1 0,20 1 2 0,-11 2-3 16,0-2 0-16,-9-1-4 0,17 2 3 0,-6 2 5 15,-2-4-1-15,-9 0 2 0,18 2-3 0,-9-1 2 16,0 3-2-16,-9-4-2 0,18 4 2 0,-11-4 3 15,-7 0 0-15,21 2 3 0,-12-1-3 0,-9-1-4 16,21 3 1-16,-12-2 7 0,1 1-20 0,0-1 13 16,-10-1 3-16,20 0-1 0,-20 0-3 0,19 3 2 15,-8-2 0-15,4-1 0 0,-15 0 1 0,18 1-3 16,-5-1-3-16,-13 0 4 0,15 0-2 0,-15 0 2 16,19 0 4-16,-19 0-1 0,17 0 3 0,-17 0-4 0,18 0-4 15,-18 0 2-15,17 0 0 0,-8 0 0 16,-9 0 1-16,20-1 1 0,-20 1-3 0,21-1-1 15,-11-2 3-15,-10 3-3 0,19 0 3 0,-19 0 2 0,17-1-5 16,-7-1 3-16,-10 2 0 0,20-1-2 0,-20 1 3 16,15-4 2-16,-6 4-6 0,-9 0 4 0,16-2-1 15,-16 2 1-15,19 0 2 0,-19 0 2 0,15 0-2 16,-15 0 0-16,20 0-2 0,-8-4 3 0,-12 4 3 16,18 0 1-16,-18 0-5 0,22-1 3 0,-15-2 2 15,-7 3-3-15,23-1 2 0,-11 1-1 0,0-2-1 16,2 2 0-16,-14 0-2 0,21-4 6 0,-4 3-7 15,-2 0 6-15,-2-3-1 0,2 1-4 0,1 2-2 16,-1-2 2-16,-1 2 3 0,4-1-4 0,-5-2 1 0,2 0-1 16,-3 4-2-16,3-1 6 0,-2-1-8 15,-1-2 4-15,-1 2-2 0,1 0 3 0,-12 2-1 16,19-2-3-16,-9 2 0 0,-10 0 2 0,17-1-1 0,-17 1 2 16,18-2-4-16,-9 0 2 0,-9 2-2 0,18-2 5 15,-18 2-5-15,16-1 0 0,-16 1 4 0,19 0-1 16,-11-3-5-16,-8 3 5 0,19 0-5 0,-8-1 5 15,-11 1 0-15,22-2-1 0,-12 1-3 0,1-2 4 16,-11 3-1-16,22-1-4 0,-11-1 5 0,-11 2 2 16,19-1-9-16,-7 1 9 0,-12 0-2 0,18-4-3 15,-11 3 1-15,-7 1-4 0,15-2 6 0,-15 2-3 16,15-1 2-16,-4-1 4 0,-11 2-7 0,15 0-1 16,-15 0 0-16,16 0 1 0,-16 0 4 0,15-2-4 15,-15 2 4-15,16-3-2 0,-16 3 5 0,15-2-7 16,-6-1-1-16,-9 3 3 0,15-1-1 0,-15 1 1 15,18 0 3-15,-18 0 7 0,15-4 4 0,-8 2 3 0,-7 2-2 16,18-1-5-16,-9-1 2 0,-9 2-2 0,18-1 1 16,-18 1-1-16,15-1-8 0,-15 1-1 0,18 0 12 15,-9-3-5-15,-9 3 5 0,16 0-1 0,-16 0 6 16,15-1 3-16,-15 1-1 0,11-3 0 0,-11 3 0 16,0 0 0-16,13-3 2 0,-13 3-1 0,0 0-2 15,9-4 0-15,-9 4-2 0,0 0-1 0,0 0-2 16,0 0-2-16,0 0-5 0,0 0-7 0,0 0-15 15,0 0-25-15,0 0-31 0,0 0-29 0,0 0-42 16,0 0-213-16,0 0-386 0,0 0 171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6:00.60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419D09-C31C-4797-8DE7-4685113F31F5}" emma:medium="tactile" emma:mode="ink">
          <msink:context xmlns:msink="http://schemas.microsoft.com/ink/2010/main" type="writingRegion" rotatedBoundingBox="18562,7017 16021,9538 15421,8933 17962,6413"/>
        </emma:interpretation>
      </emma:emma>
    </inkml:annotationXML>
    <inkml:traceGroup>
      <inkml:annotationXML>
        <emma:emma xmlns:emma="http://www.w3.org/2003/04/emma" version="1.0">
          <emma:interpretation id="{2A09F738-82A6-4068-A471-43402E259468}" emma:medium="tactile" emma:mode="ink">
            <msink:context xmlns:msink="http://schemas.microsoft.com/ink/2010/main" type="paragraph" rotatedBoundingBox="18562,7017 16021,9538 15421,8933 17962,6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675BD8-B80D-4ECD-B5EE-96D7CD3C766D}" emma:medium="tactile" emma:mode="ink">
              <msink:context xmlns:msink="http://schemas.microsoft.com/ink/2010/main" type="line" rotatedBoundingBox="18562,7017 16021,9538 15421,8933 17962,6413"/>
            </emma:interpretation>
          </emma:emma>
        </inkml:annotationXML>
        <inkml:traceGroup>
          <inkml:annotationXML>
            <emma:emma xmlns:emma="http://www.w3.org/2003/04/emma" version="1.0">
              <emma:interpretation id="{5E04446E-00D0-48DC-92E9-E68C70BE976F}" emma:medium="tactile" emma:mode="ink">
                <msink:context xmlns:msink="http://schemas.microsoft.com/ink/2010/main" type="inkWord" rotatedBoundingBox="18319,6773 18118,6973 17817,6670 18019,6470"/>
              </emma:interpretation>
            </emma:emma>
          </inkml:annotationXML>
          <inkml:trace contextRef="#ctx0" brushRef="#br0">9637 2347 71 0,'0'0'64'0,"0"0"3"16,0 0-5-16,0 0-8 0,0 0 2 0,0 0 3 16,0 0-11-16,0 0-2 0,0 0-10 0,0 0 3 15,0 0 0-15,0 0 2 0,0 0-7 0,0 0 3 16,0 0-1-16,0 0 2 0,0 0 1 0,0 0-9 16,0 0-2-16,0 0-2 0,0 0-6 0,0 0 3 15,0 0-8-15,0 0 3 0,0 0-5 0,0 0 9 16,0 0-11-16,0 0 4 0,0 0 1 0,0 0-7 15,0 0 0-15,0 0 7 0,0 0-11 0,0 0 4 16,0 0 1-16,0 0-1 0,0 0-1 0,0 0 4 16,0 0-8-16,0 0 1 0,0 0 2 0,0 0-1 0,0 0 1 15,0 0-7-15,0 0 6 0,0 0 6 0,0 0 1 16,0 0-2-16,0 0 0 0,0 0 6 0,0 0 0 16,0 0-4-16,0 0-1 0,0 0 2 0,0 0 1 15,0 0-1-15,0 0-5 0,0 0 5 0,0 0-4 16,0 0 1-16,0 0-1 0,0 0 1 0,9 33-2 15,-9-33 1-15,0 0-3 0,5 8 2 0,-5-8 0 16,0 0 0-16,0 0-8 0,5 8 6 0,-5-8 0 16,0 0 0-16,3 7-3 0,-3-7 2 0,0 0 7 0,5 10-7 15,-5-10-6-15,4 7 2 0,-4-7-1 16,0 0 4-16,5 11 3 0,-5-11 4 0,0 0-3 16,4 11-4-16,-2-3 4 0,-2-8 2 0,3 11-3 0,-3-11 2 15,4 8-6-15,-4-8 3 0,3 8 3 0,-3-8-1 16,0 0-5-16,6 12 10 0,-6-12-8 15,2 10 2-15,-2-10-2 0,3 8 3 0,-3-8 3 0,0 0-4 16,4 10-2-16,-4-10 0 0,0 0 4 0,5 11 0 16,-5-11-3-16,0 0-3 0,3 13 1 0,-3-13 8 15,4 7-7-15,-4-7 2 0,0 0-5 0,2 11 1 16,-2-11 1-16,4 10 4 0,-4-10 2 0,0 0-5 16,3 10-2-16,-3-10 8 0,3 13-3 0,-3-13-1 15,0 9-3-15,0-9 4 0,0 0 0 0,2 13-1 16,-2-13 0-16,0 0 1 0,1 11 3 0,-1-11 2 15,0 0-7-15,0 0 3 0,0 11 2 0,0-11 6 0,0 0 1 16,0 0 4-16,0 0 5 0,0 0 8 0,0 0 7 16,0 0 6-16,0 0 4 0,0 0 3 15,0 0 4-15,0 0-13 0,0 0-1 0,0 0-6 0,0 0-4 16,0 0 3-16,0 0-5 0,0 0-1 0,0 0-6 16,0 0 0-16,0 0-4 0,0 0 0 0,0 0-4 15,0 0-1-15,0 0-4 0,0 0 2 0,0 0-4 16,0 0-2-16,0 0 1 0,-6-36-2 0,6 36 1 15,0 0-2-15,0 0 2 0,0 0-2 0,0 0 0 16,0 0-3-16,0 0 1 0,0 0-5 0,0 0 2 16,0 0 0-16,0 0 0 0,0 0 2 0,0 0-4 15,0 0 1-15,0 0 1 0,0 0 5 0,3-17-8 0,-3 17 0 16,0 0 0-16,0 0 5 0,2-10-3 16,-2 10-2-16,0 0 0 0,0 0-1 0,0-15 1 15,0 15 2-15,0 0-1 0,0-12-1 0,0 12-3 0,1-11 6 16,-1 11-3-16,0 0 2 0,0-14-3 0,0 14 0 15,5-9 2-15,-5 9-3 0,0 0 1 0,3-11 1 16,-3 11 1-16,0 0 0 0,0 0-1 0,0 0 0 16,0-15 0-16,0 15 0 0,0 0 1 0,0 0-1 15,2-15 0-15,-2 15 2 0,0 0-3 0,0 0 4 16,0-10-4-16,0 10-2 0,0 0 2 0,0 0 2 16,0-15 3-16,0 15-4 0,0 0 1 0,0 0-3 15,0 0 1-15,0 0 0 0,0 0 2 0,-2-13-1 16,2 13 3-16,0 0-6 0,0 0 4 0,0 0-2 15,0 0-2-15,0 0 2 0,0 0 0 0,0 0 2 16,0 0 0-16,0 0-4 0,0 0 2 0,0 0 2 0,0 0-3 16,0 0 1-16,0 0 1 0,0 0 0 0,0 0-1 15,0 0-1-15,0 0 2 0,0 0 0 0,0 0-2 16,0 0 1-16,0 0-3 0,0 0-1 0,0 0 0 16,0 0 0-16,0 0-1 0,0 0 0 0,0 0 3 15,0 0-2-15,0 0 0 0,0 0 2 0,0 0 0 16,0 0 5-16,0 0-5 0,0 0-2 0,2 40 3 15,-2-31-1-15,0-9 2 0,2 19 0 0,-4-8 2 16,4 1 4-16,-2-1-5 0,0 0 1 0,1 6 3 16,-1-4 2-16,0-1-1 0,2 1 2 0,1 2 3 15,-3-1-2-15,0-1 4 0,0 1-2 0,0 1 6 16,0-6-7-16,0 5 3 0,0 0-6 0,0-14 2 16,-3 20-2-16,3-9 4 0,0-11-4 0,0 17-1 0,0-17 4 15,0 12 0-15,0-12-1 0,0 15-4 0,0-15 0 16,3 9 0-16,-3-9-2 0,1 13 6 0,-1-13-7 15,0 0 6-15,0 0-1 0,0 0 4 0,0 11-2 16,0-11 3-16,0 0 6 0,0 0-3 0,0 0-1 16,0 0 6-16,0 0 2 0,0 0-2 0,0 0 2 15,0 0-3-15,0 0 1 0,0 0 0 0,0 0-5 16,0 0 3-16,0 0-3 0,0 0-1 0,0 0-3 16,0 0 4-16,0 0-6 0,0 0 3 0,0 0-4 0,0 0-3 15,0 0 0-15,0 0 1 0,0 0-17 16,0 0-8-16,0 0-15 0,-1 13-23 0,1-13-25 15,0 0-35-15,0 0-34 0,-5 11-51 0,5-11-250 0,0 0-490 16,0 0 217-16</inkml:trace>
        </inkml:traceGroup>
        <inkml:traceGroup>
          <inkml:annotationXML>
            <emma:emma xmlns:emma="http://www.w3.org/2003/04/emma" version="1.0">
              <emma:interpretation id="{01E8B8C5-8F72-49B4-AC65-32855F6A7D8F}" emma:medium="tactile" emma:mode="ink">
                <msink:context xmlns:msink="http://schemas.microsoft.com/ink/2010/main" type="inkWord" rotatedBoundingBox="17453,8117 17177,8391 16727,7937 17003,7663"/>
              </emma:interpretation>
            </emma:emma>
          </inkml:annotationXML>
          <inkml:trace contextRef="#ctx0" brushRef="#br0" timeOffset="-12903.88">8644 3546 6 0,'0'0'113'0,"0"0"-7"0,0 0-6 0,0 0 2 0,0 0-10 16,-14-2 0-16,14 2-11 0,0 0 0 15,0 0-7-15,-9-4-2 0,9 4-6 0,0 0 4 16,0 0-8-16,0 0 1 0,0 0-13 0,0 0 1 0,0 0-9 15,0 0-3-15,0 0-5 0,0 0 1 0,0 0-6 16,0 0-3-16,0 0 0 0,0 0 5 0,0 0-3 16,0 0-3-16,0 0-2 0,0 0 5 0,-4 21-6 15,4-21 2-15,0 0-3 0,0 0 0 0,10 20-2 16,-10-20 0-16,8 11-2 0,-2-5 0 0,-6-6-2 16,6 9-2-16,-3 0-3 0,-3-9 0 0,6 11 2 15,0-5 1-15,-6-6-3 0,12 11 0 0,-9-6-1 0,4 2 0 16,-2 0-5-16,2-1 6 0,0-1-2 0,-7-5-1 15,12 12 1-15,-6-8 0 0,0 2-3 16,-6-6 2-16,8 8 0 0,-8-8-2 0,9 9 2 0,-2-5 4 16,-7-4-6-16,6 8 5 0,-6-8-2 0,11 6 2 15,-11-6 1-15,9 6-1 0,-9-6-3 0,7 9 4 16,-7-9 1-16,9 7-4 0,-9-7 6 0,9 6 0 16,-9-6-2-16,4 7 2 0,-4-7-1 0,5 7 1 15,-5-7-1-15,6 7 0 0,-6-7 0 0,7 7-3 16,-7-7 2-16,9 7-2 0,-9-7 4 0,0 0 0 0,3 10-4 15,-3-10 3-15,5 8-2 0,-5-8 0 16,0 0-2-16,6 12 2 0,-6-12 0 0,6 9-2 0,-6-9 3 31,4 7 1-31,-4-7-1 0,6 8 2 0,-6-8 0 0,6 7-2 0,-6-7 0 0,6 8 0 16,-6-8 0-16,6 5 2 0,-6-5-6 0,6 7 0 0,-6-7 8 16,7 7-1-16,-7-7-2 0,0 0 2 0,8 10 0 15,-8-10 1-15,4 7 5 0,-4-7-1 0,0 0-1 16,8 10-2-16,-8-10-4 0,0 0 4 0,6 7-2 15,-6-7-4-15,0 0-3 0,1 11 7 0,-1-11 2 16,0 0 0-16,0 0-1 0,2 9-2 0,-2-9 2 16,0 0-5-16,3 12 3 0,-3-12 1 0,0 0 0 15,0 11-1-15,0-11 2 0,0 0-4 0,1 12 0 16,-1-12 4-16,0 0 2 0,0 15-2 0,0-15 0 16,0 0 0-16,0 17 2 0,0-17-2 0,-1 13 1 0,1-13 1 15,-3 12-2-15,3-12-1 0,-3 12 2 0,3-12-8 16,-3 11 7-16,3-11-3 0,-2 12-1 15,2-12 1-15,-3 12 3 0,3-12-5 0,-4 12 5 0,4-12-3 16,-5 8 4-16,5-8-4 0,-3 14 4 0,3-14 0 16,-7 11 2-16,7-11-4 0,-5 11 5 0,5-11-4 15,-1 9 2-15,1-9 1 0,-8 12-2 0,8-12-1 16,-8 11 6-16,8-11-5 0,-5 12 2 0,5-12 5 16,-4 10-4-16,4-10-2 0,-6 9 6 0,6-9-7 15,-8 9 3-15,8-9-3 0,-7 9 2 0,7-9 3 16,-6 8-1-16,6-8-1 0,-8 12 2 0,8-12-6 15,-6 9 2-15,6-9 2 0,-6 7-3 0,6-7 0 16,-6 4-2-16,6-4 0 0,0 0-5 0,-6 7 3 16,6-7-2-16,0 0 8 0,0 0-7 0,0 0 0 15,0 0-1-15,0 0-5 0,0 0 2 0,0 0 0 0,0 0 8 16,0 0-5-16,0 0-10 0,0 0 2 0,0 0-11 16,0 0-19-16,0 0-19 0,0 0-36 0,0 0-34 15,0 0-50-15,0 0-59 0,0 0-89 0,0 0-193 16,0 0-548-16,14-35 242 0</inkml:trace>
        </inkml:traceGroup>
        <inkml:traceGroup>
          <inkml:annotationXML>
            <emma:emma xmlns:emma="http://www.w3.org/2003/04/emma" version="1.0">
              <emma:interpretation id="{1A09336A-9B07-4B2B-BA63-E6D727A3830E}" emma:medium="tactile" emma:mode="ink">
                <msink:context xmlns:msink="http://schemas.microsoft.com/ink/2010/main" type="inkWord" rotatedBoundingBox="16070,8949 15751,9265 15421,8933 15741,8617"/>
              </emma:interpretation>
            </emma:emma>
          </inkml:annotationXML>
          <inkml:trace contextRef="#ctx0" brushRef="#br0" timeOffset="-7691.99">7370 4523 24 0,'0'0'68'15,"0"0"-4"-15,-6-8-5 0,6 8-1 0,0 0-10 16,0 0 11-16,0 0-14 0,0 0 0 0,0 0-5 0,0 0-7 16,0 0 7-16,0 0 1 0,0 0 3 0,0 0-3 15,5-18-7-15,-5 18 4 0,0 0 5 0,0 0-12 16,0 0 6-16,0 0 7 0,0 0-1 0,0 0-7 16,0 0 5-16,0 0-2 0,-2-12 1 0,2 12-7 15,0 0-2-15,0 0 0 0,0 0 1 16,0 0-8-16,0 0 3 0,0 0-4 0,0 0 1 0,0 0 2 15,0 0-11-15,0 0 3 0,0 0-1 0,0 0 2 16,0 0-6-16,0 0-6 0,0 0 1 0,0 0 4 16,0 0 1-16,0 0 0 0,0 0 9 0,0 0-11 15,0 0 5-15,0 0-4 0,0 0 5 0,0 0-3 16,0 0-2-16,0 0 0 0,0 0 6 0,0 0 0 0,0 0 6 16,2 36-2-16,-2-36-2 0,0 0-2 0,0 16-4 15,0-16 4-15,0 0 0 0,-2 15-1 0,2-15 0 16,-3 13-4-16,3-13 5 0,-1 11-2 0,1-11-1 15,0 13-1-15,0-13 3 0,0 12-5 0,0-12 4 16,-2 13-6-16,2-13 0 0,0 13-1 0,0-13 0 16,-3 11 4-16,3-11-5 0,0 0 1 0,3 15-2 15,-3-15 3-15,0 13 4 0,0-13-9 0,2 15 1 16,-2-15-2-16,0 11 0 0,0-11 1 0,1 15 2 0,-1-15-2 16,3 12 1-16,-3-12-2 0,3 12 2 15,-3-12-4-15,3 13 3 0,-3-13-2 0,-3 11 6 0,3-11 0 16,0 14 3-16,0-14 2 0,0 13 1 0,0-13-4 15,3 13-2-15,-1-4-1 0,-2-9 1 16,3 13 1-16,-3-13 2 0,-2 10-2 0,2-10-2 0,0 0 2 16,0 21-2-16,0-21-1 0,2 10 0 0,-2-10 0 15,3 10 1-15,-3-10-4 0,0 0 0 0,1 15 0 16,-1-15-1-16,2 11 2 0,-2-11 0 0,3 11-1 16,-3-11 0-16,1 13-1 0,-1-13 1 0,2 12-1 15,-2-12 1-15,4 13 5 0,-4-13-5 0,2 13 0 16,-2-13 2-16,0 11 0 0,0-11 0 0,0 0 2 15,-2 17 3-15,2-17-3 0,0 10 3 0,0-10 1 16,-3 11-1-16,3-11 0 0,0 13 0 0,0-13-2 0,3 11 0 16,-3-11-1-16,2 11 2 0,-2-11-1 0,0 0-3 15,0 11 6-15,0-11-7 0,0 0 3 0,0 0 1 16,0 17-3-16,0-17-1 0,0 9 1 0,0-9-3 16,0 0 1-16,1 12 0 0,-1-12 3 0,0 0-7 15,0 0 4-15,3 10-2 0,-3-10-1 0,0 0 2 16,0 0 0-16,0 0 1 0,0 0-2 0,0 0 1 15,2 11 4-15,-2-11-1 0,0 0 3 0,0 0-1 16,0 0 1-16,0 0-1 0,0 0-2 0,0 0 1 16,0 0-3-16,0 0-1 0,0 0-1 0,0 0-12 15,0 0-15-15,0 0-18 0,-8 8-25 0,8-8-34 16,0 0-21-16,-13 4-33 0,13-4-204 0,0 0-389 16,-17-2 173-16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5:52:31.6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A361929-4C3E-4A65-BA3A-2950E27D8B7F}" emma:medium="tactile" emma:mode="ink">
          <msink:context xmlns:msink="http://schemas.microsoft.com/ink/2010/main" type="writingRegion" rotatedBoundingBox="456,449 33353,422 33365,15048 468,15074"/>
        </emma:interpretation>
      </emma:emma>
    </inkml:annotationXML>
    <inkml:traceGroup>
      <inkml:annotationXML>
        <emma:emma xmlns:emma="http://www.w3.org/2003/04/emma" version="1.0">
          <emma:interpretation id="{C58BAC7A-EFCC-4266-B128-429A3138F032}" emma:medium="tactile" emma:mode="ink">
            <msink:context xmlns:msink="http://schemas.microsoft.com/ink/2010/main" type="paragraph" rotatedBoundingBox="1003,432 33359,454 33355,6999 998,6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59A4DC-8088-4CAC-BCB7-D8292C62F288}" emma:medium="tactile" emma:mode="ink">
              <msink:context xmlns:msink="http://schemas.microsoft.com/ink/2010/main" type="inkBullet" rotatedBoundingBox="1003,1145 1752,1146 1751,1218 1002,1216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>75 68 73 0,'-12'-8'152'0,"12"8"-11"0,-7-9-6 16,7 9-18-16,-9-9-4 0,9 9-14 0,-3-7 0 0,3 7-15 16,-7-10 15-16,7 10-2 0,0 0 0 15,-11-11-7-15,11 11-1 0,-9-7-3 0,9 7-2 16,-7-6-6-16,7 6-6 0,0 0-7 0,-11-5-4 0,11 5-9 16,0 0-7-16,0 0-4 0,0 0-6 15,0 0-3-15,0 0-7 0,0 0-6 0,0 0-6 16,0 0 8-16,0 0 0 0,0 0-2 0,0 0-4 0,17 24 1 15,-8-19-2-15,0 1-2 0,7-1-4 0,9-3 7 16,-2 4-3-16,8-2-5 0,-1-4 2 0,13-2 0 16,-1 0 0-16,0 0 0 0,1 1-7 0,3-3 3 15,-3 2 0-15,-1-8 4 0,-2 9-4 0,1-3-4 16,-11 1 2-16,-4-1-1 0,1 4-1 0,-7-2-2 16,2 2 4-16,-7 0-2 0,0 0-1 0,-3 0 3 15,-12 0-1-15,15 0-1 0,-15 0-2 0,12-4 3 16,-12 4 0-16,0 0-3 0,0 0 0 0,13 4 3 15,-13-4-4-15,0 0 0 0,0 0 2 0,0 0 0 16,0 0-2-16,0 0-14 0,-19 25-13 0,19-25-15 16,-8 6-19-16,8-6-26 0,-7 6-23 0,7-6-29 15,0 0-39-15,0 0-113 0,0 0-316 16,0 0 140-16</inkml:trace>
      </inkml:traceGroup>
      <inkml:traceGroup>
        <inkml:annotationXML>
          <emma:emma xmlns:emma="http://www.w3.org/2003/04/emma" version="1.0">
            <emma:interpretation id="{5E8693D2-BE12-4B00-94E4-9D84DB5F46C3}" emma:medium="tactile" emma:mode="ink">
              <msink:context xmlns:msink="http://schemas.microsoft.com/ink/2010/main" type="line" rotatedBoundingBox="2697,415 28541,481 28537,1986 2693,1920"/>
            </emma:interpretation>
          </emma:emma>
        </inkml:annotationXML>
        <inkml:traceGroup>
          <inkml:annotationXML>
            <emma:emma xmlns:emma="http://www.w3.org/2003/04/emma" version="1.0">
              <emma:interpretation id="{A461EC74-3A41-4881-83C3-7DF8CE58EB11}" emma:medium="tactile" emma:mode="ink">
                <msink:context xmlns:msink="http://schemas.microsoft.com/ink/2010/main" type="inkWord" rotatedBoundingBox="2696,706 4968,712 4966,1215 2695,1209"/>
              </emma:interpretation>
            </emma:emma>
          </inkml:annotationXML>
          <inkml:trace contextRef="#ctx0" brushRef="#br0" timeOffset="1364.04">1975-394 112 0,'0'-11'181'16,"0"11"-7"-16,0-13-14 0,0 13-8 0,0 0-10 15,-9-15-12-15,4 12-7 0,5 3-14 0,-17-4-9 16,7 2-4-16,10 2-4 0,-30 6-4 0,13-3-3 16,-2 5-5-16,-2 2-4 0,-3 0-11 0,2 4-4 15,1 2-5-15,-1-1-6 0,5 6-4 0,1-2-2 16,5 1-6-16,1 3-4 0,4 2-3 0,0-1-3 15,6 1 0-15,0-2-2 0,6 4-4 0,4-2-1 16,2 2-2-16,3-3-4 0,2-2 1 0,5-2-1 16,0-2-2-16,5-1-5 0,11 1-5 0,-12-7-6 0,4-2-1 15,3-3-4-15,6-1-8 0,-11-2-13 0,2 0-9 16,-3-2-6-16,0-1-3 0,0 0-1 16,-10-1-6-16,3 1 8 0,-5-4 5 0,0 1 1 0,-2 1 10 15,-2 0 2-15,-11 2 2 0,14-8 4 0,-5 3 3 16,-3 0 14-16,-6 5 10 0,8-6 9 0,-8 6 1 15,9-7 2-15,-9 7-4 0,0 0-1 0,9-7-1 16,-9 7 0-16,0 0-3 0,10-2-3 0,-10 2 0 16,0 0 1-16,18 1-3 0,-18-1 3 0,19 1-1 15,-2 0-4-15,-4-1 5 0,7-1 2 16,-2 1-3-16,10-1-4 0,-1 0 2 0,3-2 1 0,1-2-2 16,9 2 4-16,-1-3-7 0,-11 2 6 0,1 3-4 15,-4-5 3-15,5 2-6 0,-6-2 5 0,-5 3 0 16,0-1 0-16,1 2-3 0,-5-3 3 0,1 1-5 15,-2-2 2-15,-6-1 3 0,0 3 1 0,-1-4-3 16,-2 0-1-16,-5 8 2 0,4-13 0 0,-4 13-4 16,-3-16 2-16,3 16 0 0,-6-17 0 0,-1 8-1 15,-2 2 1-15,-1-1 0 0,1 3-2 0,-5-4 2 16,-1 5-3-16,-3-2 0 0,3 1 2 0,-10 1-3 0,4 1 2 16,2 0-2-16,-8 3 2 0,0-1 1 15,-3 2 0-15,2 5-2 0,-3-1 8 0,1-1-2 0,0 3 2 16,0 1 6-16,0 1-1 0,7-2 3 0,-7 1-1 15,4 3 5-15,10 0-7 0,-3 2-2 0,4-2 1 16,1-2-4-16,1 2-1 0,2 1-2 16,4 0 3-16,-1 1-1 0,4-4 1 0,4 1-2 0,0-10 1 15,4 22-2-15,-2-15 3 0,5 6-5 0,5-6 3 16,2 0-2-16,4 3 1 0,5-3-2 16,-3-2 3-16,5-3-1 0,7-2 0 0,-3 0 3 0,3-1-1 15,6-4-4-15,-5 1 4 0,-4 0-4 0,-1 0 3 16,3-3-5-16,-2 1 1 0,-1 0-2 0,-1-2 0 15,-3-2 0-15,1-1 1 0,-7 5-2 0,-2-2-1 16,1-2 6-16,-2 0-2 0,-2-4 1 0,-1-2-3 16,-2 5 6-16,-1-2 3 0,0 2 11 0,-3 0 8 15,2 0 9-15,-4 1 1 0,2 3 4 0,-3 0 1 16,-3 7 1-16,11-13-5 0,-11 13-4 0,4-11-1 16,-4 11-1-16,9-10-7 0,-9 10-3 0,0 0-3 15,10-5-3-15,-10 5-2 0,12 0-2 0,-12 0-2 16,15 0 1-16,-15 0-2 0,23 9-3 0,-13-3 2 0,4 0 2 15,-1 5-2-15,-1-3 2 0,1 2-2 16,1 0 0-16,-1 0-1 0,1 0-2 0,-2 4 1 0,-1-3 1 16,1-2-2-16,-3-3 4 0,3 3-3 0,-4-4-4 15,-2 1-5-15,1 0 4 0,1-1-5 16,-8-5 3-16,12 6-1 0,-12-6-1 0,8 1 2 0,-8-1 1 16,0 0-3-16,20-1 0 0,-20 1 1 15,13-10 2-15,-2 1-2 0,-4 1 3 0,5-3-2 0,-1-3-1 16,0 5-2-16,-2 0 4 0,2-4 1 0,-4 6-1 15,1-1-3-15,-2 0 4 0,1 3-3 0,-7 5 0 16,12-10-2-16,-12 10 6 0,8-8-7 0,-8 8-2 16,7-7 2-16,-7 7-1 0,0 0 0 0,0 0 2 15,13 1 3-15,-13-1-4 0,0 0 2 0,17 13 1 16,-11-7 1-16,-2-1 1 0,5 4 2 0,-4 0-1 16,5 1 3-16,-1 1-4 0,-1-5 1 0,4 4 3 15,1 0-2-15,0-5 2 0,-2 2-2 0,-2-3 3 16,3-1-3-16,1 3 3 0,1-6 0 0,0 2-1 15,3-4-2-15,-2 4-2 0,-15-2 0 0,22-4-5 0,-8-1 3 16,-3 2-1-16,1-7 2 0,2 5-2 16,-5-8 4-16,3 6-1 0,-5-4-1 0,1 3-1 15,-4 0 3-15,2-1 2 0,2 2-1 0,-4-1 1 16,-4 8 8-16,6-11 2 0,-6 11 2 0,3-10 2 0,-3 10-6 16,0 0-1-16,6-10-4 0,-6 10 1 0,0 0-2 15,12-1 1-15,-12 1-3 0,0 0 0 16,22 3 1-16,-11 1 1 0,4 0 2 0,-1 3-4 0,3 0 2 15,-2 3 5-15,3-2-5 0,3 5 4 0,-2 0 0 16,0 4 0-16,-4-6-16 0,-1 0-37 0,1 7-46 16,-5-6-62-16,-3 2-80 0,-4-5-148 0,0-1-412 15,-3-8 183-15</inkml:trace>
        </inkml:traceGroup>
        <inkml:traceGroup>
          <inkml:annotationXML>
            <emma:emma xmlns:emma="http://www.w3.org/2003/04/emma" version="1.0">
              <emma:interpretation id="{05B28AD8-BAF1-4548-95E6-911169783642}" emma:medium="tactile" emma:mode="ink">
                <msink:context xmlns:msink="http://schemas.microsoft.com/ink/2010/main" type="inkWord" rotatedBoundingBox="5844,752 7628,757 7627,1086 5843,1082"/>
              </emma:interpretation>
            </emma:emma>
          </inkml:annotationXML>
          <inkml:trace contextRef="#ctx0" brushRef="#br0" timeOffset="2275.96">4842-192 152 0,'0'0'275'0,"0"0"-18"15,0 0-21-15,0 0-15 0,-2-14-18 0,2 14-21 0,0 0-16 16,0 0-19-16,0 0-21 0,0 0-12 0,0 0-11 16,0 0-11-16,0 0-10 0,0 0-6 0,0 0-10 15,23 18-5-15,-13-12-6 0,-4 1-5 0,5 4-3 16,-2-4-1-16,1 4-9 0,2-1-2 0,1-1-3 16,4 2-4-16,-1-3 1 0,4-1-6 0,-7 0 0 15,2-2-6-15,-2 0-3 0,1-2-8 0,2 2-6 16,-2-2-8-16,-3 0-4 0,0-2-1 0,-1 2 1 15,-10-3-1-15,20-4 1 0,-20 4-2 0,16-1 1 16,-8-4 3-16,2-3-2 0,-10 8-1 0,13-10 2 16,-7 2 2-16,2-2-2 0,-2 2 0 0,1-3 5 15,-1-1-3-15,3 2-1 0,-4-4 4 0,1 3 3 16,1 0-5-16,-1 1 3 0,0 3 2 0,-6 7-1 16,8-11 1-16,-3 4 3 0,-5 7-2 0,12-10-4 0,-7 3 0 15,-5 7 2-15,15-2 0 0,-15 2 3 16,19 1-3-16,-19-1 3 0,23 5-4 0,-10 0 5 15,3 3-2-15,-4-1 3 0,3 2-3 0,2 0 0 0,-2 2 4 16,-2-1-1-16,2-2-1 0,3 2 0 0,-3 0 2 16,3 1 0-16,-3 0 1 0,4-6-1 0,-3 3 4 15,1-1-3-15,-1-1-3 0,1-1 3 0,-3-4-2 16,4-2 2-16,-1 2 2 0,1-1-3 0,-5-2 3 16,0-2-2-16,2-1-2 0,-1 0 3 0,-1-1 0 15,-1-3-2-15,2 0 1 0,-1-5 0 16,-4 4-2-16,1-1 0 0,4-2 1 0,-5-2-2 0,1 2 0 15,1-1 0-15,-2 3-1 0,-2-3 1 0,-1 4 1 16,0 3-4-16,0-1 2 0,-6 8 2 0,7-13-1 16,-7 13 0-16,6-8-1 0,-6 8-1 0,6-6-1 15,-6 6-3-15,0 0 2 0,6-5-1 0,-6 5 3 16,0 0-1-16,0 0 0 0,0 0-1 0,0 0 1 16,24 9 4-16,-18-6 2 0,5 3 3 0,-2-4 0 15,7 3 1-15,0 0 3 0,1 0 2 0,8-4-1 0,5 3 0 16,-2-4 0-16,11 0 0 0,4 0-1 15,-1 0 2-15,0-5-3 0,0-1 2 0,1 0-5 16,-1 1 0-16,-13-2 2 0,3-1-2 0,-7-1-3 0,2 0 6 16,-8 2-4-16,-5 1 4 0,-2-1-3 0,1-2-2 15,-5 5-1-15,-3-3-2 0,-5 7 4 0,3-14-4 16,-3 14-2-16,0 0-1 0,-22-10-1 16,9 6 2-16,-7 3 0 0,1 1-1 0,-3 4 0 0,-5-1-1 15,1 4 0-15,-1-2 5 0,2 5-3 0,0-3 0 16,2 4 1-16,10-1 0 0,-6-2-3 0,5 7 0 15,5-6 1-15,-1 5-2 0,4-4 1 0,0 1 2 16,4-4 0-16,2-7-2 0,2 20 7 0,4-6-1 16,7-3 2-16,2-1-2 0,2-3 3 0,5 3 1 15,11 1-2-15,-8-3-1 0,5 0 1 0,0 1-10 16,9 1-27-16,-11-5-42 0,-1 5-59 0,4-10-63 16,-4 2-225-16,-5-2-456 0,8-5 202 0</inkml:trace>
        </inkml:traceGroup>
        <inkml:traceGroup>
          <inkml:annotationXML>
            <emma:emma xmlns:emma="http://www.w3.org/2003/04/emma" version="1.0">
              <emma:interpretation id="{F7ABDB99-C4CF-4994-BD93-2069FC5CD53E}" emma:medium="tactile" emma:mode="ink">
                <msink:context xmlns:msink="http://schemas.microsoft.com/ink/2010/main" type="inkWord" rotatedBoundingBox="8905,717 10881,722 10880,1081 8904,1076"/>
              </emma:interpretation>
            </emma:emma>
          </inkml:annotationXML>
          <inkml:trace contextRef="#ctx0" brushRef="#br0" timeOffset="2709.02">7901-244 116 0,'0'-18'329'15,"0"18"-22"-15,0 0-22 0,0-12-25 0,0 12-26 0,0 0-25 16,0 0-22-16,0 0-25 0,3-12-16 0,-3 12-16 16,0 0-16-16,0 0-14 0,0 0-10 0,0 0-9 15,0 0-8-15,0 0-8 0,6 31-6 0,-2-19-5 16,-1 1-3-16,0 0-6 0,3 2-5 0,2-1-1 15,-3-1-5-15,7 2-1 0,-4-2-5 0,5-2-2 16,-1 2-1-16,-1-3-2 0,5-4-1 0,-1 3-5 16,-2-3 4-16,4-1-4 0,-1-5-1 0,1 1-2 15,-1-1 2-15,-1-3 1 0,3-4 0 0,-3-2 1 16,4 2-4-16,-5-4 1 0,-1-4 1 0,2-1-2 0,-5 1 0 16,10-4 4-16,-10 1-4 0,-1 1 0 15,-1-1-6-15,-2 4-6 0,0 1-15 0,-4-4-19 16,-2 2-29-16,2 3-24 0,-2 12-33 0,0-16-36 0,0 16-35 15,-2-11-32-15,2 11-48 0,-2-12-150 0,2 12-451 16,0 0 199-16</inkml:trace>
          <inkml:trace contextRef="#ctx0" brushRef="#br0" timeOffset="3388.05">8888-416 216 0,'-12'-3'220'0,"12"3"-20"0,-19-4-20 0,2-2-15 0,1 6-13 15,1 0-17-15,2 0-13 0,-5 0-15 0,0 0-11 16,1 0-10-16,8 5-8 0,9-5-10 0,-18 2-5 16,10 2-9-16,8-4-6 0,-11 9-4 0,5-5-3 15,6-4-7-15,-3 12-1 0,3-12-4 0,0 15-1 16,0-15-2-16,9 16-5 0,2-10-2 0,-3 3-4 15,3 0 6-15,2-1-4 0,-4 3-1 16,5 0-5-16,-1-3 0 0,-1 3-1 0,-4-5 0 0,3 3-1 16,0-1 1-16,-2-3-4 0,-3 5-1 0,-2-3-1 15,2 0 3-15,-1 0-2 0,-5-7 2 0,6 17-1 16,-6-10 3-16,0-7 0 0,-6 24 0 0,-2-12 0 16,2 0 2-16,-4 0-1 0,1-4 1 0,-4 3-1 15,5 0-2-15,-4-6 0 0,5 5-1 0,-2-5-2 0,3 2 2 16,0-2-2-16,6-5-2 0,-11 8-3 0,11-8 0 15,-7 6 2-15,7-6-1 0,0 0 2 0,0 0 0 16,33-1-1-16,-20-1 0 0,9-1 0 0,4-5-2 16,4 1 4-16,-2 1-3 0,12-2 0 0,2-2 0 15,1 2 0-15,-1-2-1 0,3 3 0 0,-6-3-1 16,7 2 2-16,-9 2-3 0,2-1 4 0,-9 0 1 16,0-1 2-16,1 2 7 0,-4 3 9 0,0-4 5 15,-2 1 8-15,-3-2 0 0,-4 1 3 0,-1 4 1 16,-1-5-3-16,-3 0-4 0,1 2-2 0,-5-1 1 15,1 1-5-15,-1-1 0 0,-1 1-2 0,-1-3-1 16,-2 3 0-16,-5 6-4 0,4-16-6 0,-4 16-2 16,-4-18-4-16,-2 9-2 0,-2 3-5 0,-7-3-1 15,2 4 1-15,-13-4-2 0,7 7-1 0,-6-2 2 16,-2 2-1-16,1 1 0 0,-3 2 1 0,3 1-1 0,1 3-5 16,1 1 2-16,-1 1 0 0,11 3 2 0,-8 1-3 15,6-2 1-15,4 2 1 0,0 1 1 16,3 1-1-16,3 2-3 0,1-2 6 0,4 0-1 15,1-2 3-15,6 3 0 0,3 1 0 0,4-5 1 0,4 0 3 16,11 1-1-16,11 6 7 0,1-9 1 0,8 3-2 16,1-2-2-16,0-3-1 0,3 1 1 0,-4-1-3 15,0 0-18-15,-5-1-46 0,2 2-49 0,-2-7-69 16,0 2-271-16,-3-2-487 0,-11-4 215 0</inkml:trace>
        </inkml:traceGroup>
        <inkml:traceGroup>
          <inkml:annotationXML>
            <emma:emma xmlns:emma="http://www.w3.org/2003/04/emma" version="1.0">
              <emma:interpretation id="{08FCD09B-0378-4AE3-8C01-E9F9C1E629D1}" emma:medium="tactile" emma:mode="ink">
                <msink:context xmlns:msink="http://schemas.microsoft.com/ink/2010/main" type="inkWord" rotatedBoundingBox="12024,439 18116,454 18112,1960 12020,1944"/>
              </emma:interpretation>
            </emma:emma>
          </inkml:annotationXML>
          <inkml:trace contextRef="#ctx0" brushRef="#br0" timeOffset="4922.1">11277-700 73 0,'0'0'211'16,"0"0"-20"-16,5-9-23 0,-5 9-17 0,0 0-19 15,0 0-15-15,0 0-12 0,0 0-8 0,0 0-14 16,10 33 3-16,-5-16-3 0,1 0 4 0,1 6 2 0,0 1-2 16,-1 2-8-16,2 0-6 0,-1 2-3 15,4 9-8-15,-5-9-3 0,4 7-9 0,-4-7-2 16,6-2-3-16,-4 3-5 0,-2-4-3 0,1-1-3 0,0-2-4 15,-1 2-4-15,-1-6-1 0,-2 0-2 16,1-1-1-16,1-3-4 0,-2-1 0 0,0-3 2 16,-2-2-7-16,-1-8 3 0,2 11-2 0,-2-11 2 15,0 12 0-15,0-12 2 0,0 0 12 0,0 0-1 0,0 0-3 16,0 0 0-16,0 0-4 0,0 0 0 0,-23-6-4 16,23 6 0-16,-22-16-9 0,7 8-2 0,0-3-5 15,-3 1 0-15,2 2-3 0,-8-1-3 0,6 0-2 16,-6 1 7-16,-1 1-3 0,6 3 0 0,-4-3-2 15,4 3 1-15,-1 1 0 0,2 2 1 0,-1 1 3 16,3-3-4-16,-1 6 0 0,7 0 2 0,-7 1-3 16,8-1 1-16,9-3 0 0,-17 11 6 0,11-6-3 15,0 3-2-15,3 4 1 0,1-1 1 0,-1 1 5 16,6 2-5-16,0-1 1 0,3 3 1 0,2-2 0 16,2-2 1-16,0 1 1 0,7-6-2 0,5 6 0 15,8-4 8-15,-3-1-7 0,3 3 1 0,0-7-1 16,2 2 3-16,0-2-6 0,6 2-10 0,-6-6-10 15,-1-1-7-15,0 1-8 0,-1-5-4 0,-3-1-3 16,-2 1 3-16,-1-4-4 0,-4 3 4 0,4-3-4 0,-8 0 4 16,0-3 7-16,-1 1 2 0,-1 1 1 15,-2-1 3-15,0 0 7 0,-3 1 5 0,-4 0 10 16,1 5 8-16,-6 5 10 0,9-12-2 0,-9 12 0 0,8-8 1 16,-8 8-5-16,6-6-2 0,-6 6-6 0,0 0 3 15,0 0 0-15,0 0-2 0,19 6 1 16,-19-6 2-16,15 4-2 0,-4 0 0 0,0 0 1 15,4-1 2-15,0 2 0 0,3 0-3 0,-1 1 2 0,2-2-3 16,-1-3 3-16,1-1-3 0,1 0 5 0,-4 0-3 16,3 0-1-16,-2-1 1 0,-1-3 0 0,-2-2-1 15,-1 1 4-15,-2-1-3 0,-2 0-2 0,1-4 3 16,-4 3-1-16,3-4-3 0,-3 3 5 0,-3-1-6 16,1-2 1-16,2 5 0 0,-6 6 1 0,6-14-1 15,-3 8 2-15,-3 6-8 0,6-9 2 0,-6 9-3 16,0 0 3-16,0 0-1 0,0 0 0 0,0 0-1 15,0 0 0-15,21 21 1 0,-15-7 2 0,0 3-3 16,6 3 7-16,0 6-3 0,1 12 2 0,4 2-3 16,-1 5 2-16,0 3-2 0,10 14 5 0,2 2-1 15,2 2 2-15,-6 0 1 0,9-6-1 0,-6-14 1 16,10 11-2-16,-10-16 3 0,1-4-1 0,-1-1 1 16,-3 1-1-16,-3-8 1 0,-7-5-1 0,-2 0-11 0,0-3-7 15,-6-5-3-15,-6-1-1 0,-4 0 1 0,-5-4 2 16,-8-1 3-16,-3 1 9 0,-10-2-7 15,-12 0 3-15,0-4-1 0,-5-8 1 0,-4 3 4 16,-3-4 8-16,-1-3 5 0,-17 0 5 0,-1-6 3 0,2-2 1 16,17 4 3-16,0-5 6 0,7-1 2 0,-1 1 0 15,3-2-5-15,8 2-2 0,10 1-1 16,5-2-2-16,2 0-4 0,5-3-3 0,2 1-11 0,4 4-20 16,7-9-29-16,4 0-23 0,7 1-35 0,4-2-32 15,11-6-45-15,-6 7-161 0,10-8-371 0,4 1 165 16</inkml:trace>
          <inkml:trace contextRef="#ctx0" brushRef="#br0" timeOffset="6643.05">12406-273 239 0,'0'0'240'0,"11"-5"-23"0,-11 5-22 15,0 0-25-15,7-7-13 0,-7 7-21 0,0 0-16 16,0 0-10-16,0 0-10 0,12 17-5 0,-9-7-17 16,-3-10-6-16,3 17-6 0,-2-6-7 0,1 2-7 15,-1 2-5-15,2-6 0 0,-1 2-4 0,4 4-9 0,-5 1-3 16,-1-4-2-16,3 1-2 0,-1 1-5 16,-1-3 0-16,-1-11-1 0,5 19 2 0,-4-10-3 15,1 1-4-15,1-2 2 0,-3-8-5 0,3 13 1 16,-3-13-4-16,6 10 1 0,-6-10 0 0,7 1-6 0,-7-1-2 15,0 0-6-15,24-14-4 0,-15 1 0 16,1 0-13-16,-1 2 0 0,0-4-4 0,8-6-8 0,-8 6 4 16,1 1 4-16,-1-1 0 0,-1 0 2 15,2 3 1-15,-3-1 1 0,-1 3 7 0,2-1 5 0,-2 2 3 16,-3 0 4-16,3 2 1 0,-6 7-1 0,10-10 3 16,-10 10 0-16,9-5-4 0,-9 5 4 0,12-3 3 15,-12 3 1-15,16 4 3 0,-5 0-4 0,2 0 4 16,1 2 3-16,1 5-2 0,3-4-1 0,-4 3-1 15,7 2 1-15,3 1-2 0,-3-2 0 0,-3-2 1 16,4 6 1-16,-1-5-1 0,-3 1-2 0,0-5 1 16,4 9-2-16,-7-10 2 0,3 1-3 0,-3-1 1 15,-3 0 1-15,0-4-2 0,-3-1 0 0,-9 0 1 16,18 2-1-16,-18-2 1 0,19-7-5 0,-11 3 5 16,4-6-4-16,-3 5 1 0,1-6-2 0,0 2 3 15,4-2-3-15,-2 0-1 0,1-2 0 0,1 4 0 16,-2 4 0-16,-3-1-2 0,2-5 1 0,0 8 0 15,-4-1 1-15,-7 4-1 0,20-4-3 0,-11 4 4 16,-9 0-5-16,19-2 3 0,-7 4 0 0,3 2-1 16,-2 0 3-16,5-1-2 0,-1 3 2 0,2 1 1 15,5 0-2-15,0 2 2 0,0-2 3 0,-5-1-4 16,8 4 2-16,0-3 0 0,4-4-1 0,-4 2 5 0,-3-1-2 16,-2 0-4-16,-4-1 2 0,7-3 2 0,-5 1 0 15,-2 3 1-15,-2-3-2 0,0-2 0 0,-7 1 1 16,-9 0-3-16,20-8 3 0,-13 1-5 0,1 1-6 15,-8 6 2-15,6-16-3 0,-8 7-5 0,2 9-1 16,-6-19 5-16,-1 12-2 0,-5-4 0 0,-2 4 1 16,1-3 1-16,-5 6 4 0,-6-3 0 0,-6-1 0 15,2 6-2-15,1-1 2 0,0 2 4 0,1 1 1 16,0 1-2-16,1 2-1 0,2 4 0 0,6-1 4 16,0-1-2-16,4 2 4 0,-1 0-5 0,5-1 2 15,0 7 0-15,3-6 1 0,2 4-4 0,4-11 2 16,0 17 0-16,4-5 4 0,4-1-2 0,-2-2-1 15,6 1 3-15,-3-1-1 0,7 1 3 0,8-2-1 16,-6-3 0-16,9 3 2 0,-2-12-4 0,3 10 1 16,4-3 1-16,-4-2 0 0,-1-2 1 0,0-2-6 0,-9 1 4 15,1-6-1-15,-4 5-1 0,-2-2 0 16,2-1 3-16,-1-4 1 0,1-2-2 0,-2 1 1 16,-4-1-1-16,-2 4-1 0,4-3 1 0,-7-2-2 0,5 7 3 15,-6-2-1-15,3-2-2 0,-6 10 1 0,8-10-1 16,-4 3-2-16,-4 7 0 0,6-11 0 0,-6 11 0 15,0 0-5-15,8-5 4 0,-8 5-2 16,0 0 1-16,0 0 0 0,21 12 1 0,-14-8 3 0,3 3 0 16,-2-4 1-16,5 4-2 0,1 4 5 0,-1 0-5 15,2-4 3-15,1 1 0 0,-2 1-2 0,1-3 1 16,-2 1 4-16,1-3-3 0,-1 1 1 0,-1-2-3 16,-2-1 2-16,2-2 0 0,-12 0 4 0,20 0-4 15,-20 0 4-15,18-5-3 0,-9 1-3 0,-2 0 1 16,4-1 1-16,-11 5 1 0,13-13 2 0,-6 6-5 15,-1 1 0-15,2-2 0 0,-2-2 3 0,0 3-3 16,1 0-3-16,-7 7 1 0,9-14 4 0,-3 10-2 16,-6 4-1-16,8-12-2 0,-8 12 4 0,10-9-6 15,-10 9 2-15,7-3 0 0,-7 3 1 0,0 0-4 16,0 0 5-16,0 0-3 0,26 7-1 0,-26-7 4 16,9 10 0-16,1-6 0 0,-2 3 2 0,-1 3 2 15,2-4 0-15,3 2 0 0,-5 0 2 0,5-1-1 16,-4 0 1-16,4 1 0 0,0-4-1 0,-5 1 0 0,2 1 2 15,2-3-2-15,-3 1 0 0,3-2 0 16,-11-2 0-16,21 0 1 0,-12 2 0 0,3-1-1 16,-12-1 3-16,24-3-5 0,-11 1-1 0,0-2 4 0,2-3 0 15,-1 0-2-15,-1-2 1 0,2 1-1 0,-2 1-3 16,-1-3-2-16,2 0 5 0,-1 4-1 16,1-5 2-16,-7 4-3 0,4-4 0 0,-4 4 0 0,2 1-1 15,1 1 13-15,-10 5 4 0,9-11 2 0,-3 5 1 16,-6 6-4-16,0 0-2 0,12-6-5 0,-12 6 2 15,0 0-2-15,15 0-1 0,-15 0 2 16,14 10 2-16,-7-5 2 0,5-3 2 0,-2 8-4 0,1-2 0 16,2-2 1-16,1 5-2 0,5-1-1 0,-2 0-1 15,-3-3 0-15,4 0 2 0,0 3-2 0,0-3-1 16,-3-1-1-16,3-1-2 0,0 2 2 0,-2-1-1 16,2-2-3-16,-1 4 2 0,-1-7 0 0,-1 1-4 15,0-2-1-15,1 0 0 0,-2 0 0 0,-4-3-3 16,5-5 0-16,0 2-1 0,-3-3-4 0,1 0-1 15,1 3 0-15,-4-5-1 0,4 0 2 0,-3 2 4 0,3-2-2 16,-4 0-3-16,1 4 8 0,-2 1-3 16,-2-1 2-16,2 2-3 0,-1-1 5 0,2 1 4 15,-10 5-2-15,13-8 2 0,-5 4-2 0,-8 4 1 16,18-5 0-16,-18 5 0 0,16 0-1 0,-16 0 1 16,18 0 2-16,-9 4 2 0,1-1-3 0,5 1 0 15,-1 2 4-15,-1 3-4 0,5 0 0 0,-3-4-1 16,4 1 2-16,-2 4-1 0,2-6 3 0,1 2-1 0,5 3 1 15,0-7-3-15,-5 3 2 0,-4-3 0 16,6 2 0-16,-4-4-3 0,2 0 6 0,-1 0-5 0,-1-4 0 16,-2 1 1-16,2-3-1 0,-3-2-2 0,-3 1 1 15,3-2-1-15,-3-3 1 0,0 1 0 16,-3 0 3-16,3-1 2 0,-5 2 8 0,1 2 13 0,1 0 10 16,-5 4 2-16,-4 4 0 0,12-9-4 0,-12 9-5 15,6-10-9-15,-6 10-2 0,0 0-4 0,0 0-2 16,13 0-1-16,-13 0 1 0,0 0-3 0,12 12 0 15,-6-5-2-15,0-2 2 0,-1 2-5 0,1 3 9 16,1 0-10-16,4 5-1 0,-2-4 0 0,3 2 1 16,-2-3-1-16,0 0 2 0,2 1-6 0,-1 0-17 15,2 0-22-15,-2-2-28 0,-4-3-28 0,-2-1-38 16,-5-5-36-16,13 7-45 0,-13-7-221 0,0 0-468 16,0 0 208-16</inkml:trace>
          <inkml:trace contextRef="#ctx0" brushRef="#br0" timeOffset="6836.72">15872-645 115 0,'0'0'296'0,"-3"-13"-26"0,3 13-28 0,-1-11-27 0,1 11-22 16,0 0-18-16,13-7-18 0,-13 7-16 0,24 3-17 15,-9 3-9-15,3-2-16 0,4 7-27 0,4-1-20 16,2 0-27-16,2 1-32 0,-2 2-31 0,0-1-29 15,-2 1-39-15,2-2-22 0,-1 0-26 0,1-1-145 16,1 0-323-16,-1 0 143 0</inkml:trace>
          <inkml:trace contextRef="#ctx0" brushRef="#br0" timeOffset="7049.81">16688-488 45 0,'9'-9'287'0,"-9"9"-5"0,6-7-12 0,-6 7-26 16,0 0-24-16,0-13-20 0,0 13-17 0,0 0-27 15,0 0-8-15,-25-2-21 0,25 2-13 0,-24 12-12 16,7-7-9-16,1 6-11 0,2 0-7 0,4 3-7 16,-5 3-8-16,5-3-6 0,2-1-4 0,5 1-5 15,0 2-2-15,2-2-8 0,7 2 1 0,1-3-5 16,7 6 0-16,9 1-2 0,1-3-5 0,14 2 4 16,2-2-6-16,8-3-29 0,-2-1-32 0,0 1-44 15,2-4-58-15,4-4-60 0,-1 2-252 0,4-5-489 16,1-6 216-16</inkml:trace>
        </inkml:traceGroup>
        <inkml:traceGroup>
          <inkml:annotationXML>
            <emma:emma xmlns:emma="http://www.w3.org/2003/04/emma" version="1.0">
              <emma:interpretation id="{4A668094-2152-4567-B09C-973957EF607C}" emma:medium="tactile" emma:mode="ink">
                <msink:context xmlns:msink="http://schemas.microsoft.com/ink/2010/main" type="inkWord" rotatedBoundingBox="18670,650 24441,665 24438,1788 18667,1773"/>
              </emma:interpretation>
            </emma:emma>
          </inkml:annotationXML>
          <inkml:trace contextRef="#ctx0" brushRef="#br0" timeOffset="7998.04">17677-321 171 0,'-6'-17'213'0,"4"3"-20"0,-1-3-17 0,3 1-19 0,5 3-17 16,2-1-14-16,7 2-13 0,5-3-10 0,8 5-12 15,12-5-7-15,5 6-10 0,6 4-9 16,3-5 0-16,20 3-9 0,0 7-9 0,-16-1-2 16,19 0-6-16,0 2-4 0,-3 6-1 0,-16-6-3 0,0 7-1 15,-1 1-6-15,-3 5-3 0,-7-3 0 0,0 2-4 16,-9 2-2-16,-1 0 0 0,-11 0-4 0,-5-1-4 16,-7-2 1-16,-1-1 0 0,-4 4-2 0,-2-2 5 15,-6-2-2-15,-3 2 5 0,-6 0 5 0,-3-1 4 16,-5-1 6-16,-8 1-1 0,0-2-3 0,-2 0 0 15,-5 1-3-15,-5-3-4 0,6-2 1 0,0 0-2 16,4 5-3-16,-2-8-14 0,5 2-20 0,5-1-24 16,9-2-35-16,-4 3-39 0,4 1-30 0,10-6-46 15,0 0-125-15,0 0-345 0,0 0 153 16</inkml:trace>
          <inkml:trace contextRef="#ctx0" brushRef="#br0" timeOffset="7637.05">18382-289 106 0,'0'0'209'0,"-13"-1"-25"15,13 1-21-15,0 0-12 0,0 0-17 0,-6 17-9 0,6-5-11 16,3 5-8-16,-3 0-3 0,3 8-1 0,3 2-4 15,1 9-7-15,-1 2-9 0,2 0-9 0,-1 4-3 16,2-4-7-16,-8 4-5 0,2 0-3 0,0-1-5 16,-1-1-7-16,-2 2-7 0,1-4-20 0,-2 0-27 15,-1-3-24-15,-2-7-34 0,-2 0-29 0,0-7-32 16,-3 4-186-16,-4-6-340 0,-1-7 151 0</inkml:trace>
          <inkml:trace contextRef="#ctx0" brushRef="#br0" timeOffset="8511.88">19177-220 136 0,'-1'14'139'16,"1"-14"-6"-16,3 17-17 0,-3-6-7 0,4-4-13 16,-1 0-2-16,1 3-17 0,1 1-1 0,1-1-11 15,-2 0-4-15,2 0-9 0,0 1-2 0,-1-5-4 16,2 3-4-16,-1-4-2 0,-6-5-1 0,11 9-9 15,-5-6 1-15,-6-3-4 0,9 5-3 0,-9-5 1 0,0 0-5 16,0 0 0-16,17-15-5 0,-11 9-8 16,-1-2-1-16,-2-3-3 0,1 1 2 0,-2-2-15 15,4-4 6-15,-2 2-4 0,-1 0 5 0,2-1-3 0,1 0 2 16,-3 0 0-16,6 4 6 0,-5-3 1 0,2 7 6 16,-1-2-6-16,2 3 3 0,0-3-5 0,4 5 5 15,-1 1-7-15,7-3 5 0,-2 5 0 16,0 1 2-16,4 1-5 0,0 1 8 0,8 0 0 0,0 1 7 15,0 3 0-15,3 0-6 0,0 2 0 0,-5 0 3 16,12 5 5-16,-8-3-7 0,6 1 0 0,-6 3 3 16,-1-4-6-16,0 1 1 0,2-1-4 0,-3-3 6 15,0 0-2-15,1 3 2 0,-2-2 0 0,2-4 4 16,-9 4-2-16,1-4 10 0,-2-1 2 0,-1 1 3 16,1-4 3-16,-4-4 12 0,-2 4 12 0,-12 0 4 15,19-2-3-15,-10-2-2 0,-9 4 5 0,12-7-11 16,-12 7-6-16,6-10-7 0,-6 10-3 0,-5-17-5 15,5 17-2-15,-13-21-4 0,0 9-5 0,-2 4-12 16,-6-4-8-16,-2 1-12 0,-3 3-10 0,2-2-8 0,-6 5-10 16,6-2-8-16,5 6-18 0,-4-2-10 15,5 4-27-15,-1-1-12 0,1 2-15 0,5-2-29 16,1 1-113-16,12-1-298 0,-14 6 132 0</inkml:trace>
          <inkml:trace contextRef="#ctx0" brushRef="#br0" timeOffset="9002.09">20597-170 12 0,'0'0'158'0,"13"3"-14"0,-13-3-2 16,14 0-16-16,-14 0-6 0,21 3-5 0,-11-3-6 0,5 0-8 15,0 0-8-15,1-3-11 0,1 1-2 0,1 0-10 16,-4 2-6-16,6-4-2 0,-2 2-7 0,-5-3-5 15,1-1 7-15,-1-1-2 0,-4 2-5 0,0-1 1 16,0-1-12-16,-5-3 5 0,-4 10-10 16,0-20-9-16,-9 9 1 0,0-3-10 0,-2 3-3 0,-4 2-12 15,-3-2-2-15,-2 3-2 0,-2 0 1 0,-5 0-3 16,2 6-1-16,-1 2-3 0,0-3 7 0,6 6-7 16,1 1 5-16,1 2-3 0,-2-1-3 0,3 2 4 15,2 6-1-15,-2-4-1 0,7 4-1 0,-4 0 3 16,2 8 0-16,2 1 3 0,1 2 0 0,5 0-1 15,1 1 0-15,3-1 3 0,1 4 0 0,4-6-2 16,4 4 0-16,5 6 0 0,-2-4 0 0,9 4 1 16,-3-8 2-16,5 5-1 0,2 2 4 0,0 0-4 0,1 1-2 15,0-5 2-15,0 3 3 0,2 0-1 0,-1 0 2 16,0-1-1-16,0 0 3 0,-2 3-2 16,-3-2 0-16,-5-6 0 0,-1 0 3 0,-2 0-4 15,-4-6 4-15,-2-1 0 0,-4-1-7 0,-1 0 5 0,-5-2 7 16,-2-2 11-16,-2-4 5 0,-7 0 5 0,-7-2-1 15,2-1-3-15,-10-2-2 0,0-2 5 16,-1-5-6-16,0-1 0 0,-4-1-4 0,-5-1-1 0,1-4-11 16,10 2-22-16,2-3-23 0,3 0-31 0,4-3-36 15,3-4-54-15,1-1-150 0,10-3-332 0,2 7 148 16</inkml:trace>
          <inkml:trace contextRef="#ctx0" brushRef="#br0" timeOffset="9778.1">21095-127 54 0,'0'0'219'0,"0"0"-22"0,0 0-22 0,0 0-18 16,0 0-18-16,0 0-11 0,0 0-16 0,0 0-10 15,0 0-8-15,31 19-7 0,-23-12-11 0,-1 2-5 16,5 1-8-16,-3 1-4 0,3-3-7 0,0 0-3 15,0 2-6-15,-3 1-1 0,3-5-4 0,-3-2-2 16,1 2-2-16,-1-2-3 0,-1 1-3 0,-8-5 2 0,16 2-4 16,-16-2-6-16,10 0 0 0,-10 0-1 15,0 0 0-15,18-7-1 0,-18 7-2 0,9-13-3 16,-4 6-11-16,2-6-7 0,-1-2-6 0,0-3-11 0,-3 4-3 16,8-7-14-16,-6 3-4 0,1 5 5 0,0-5 2 15,-1 5 6-15,4-2 1 0,-2 5 3 16,2-4 1-16,-1 6 6 0,-1 1-2 0,4 1-1 0,-2 1 8 15,-9 5-2-15,25-5 4 0,-7 5 2 0,-3 0-6 16,4 3 5-16,0 0 1 0,1 6 3 0,2-3 1 16,4 0-4-16,0 2 1 0,1 3 6 0,3-2-3 15,-3 2 6-15,1-1-1 0,-1-3-1 0,0 3 0 16,-2-2 4-16,2 0-2 0,-1 2-2 0,-3-5-1 16,-3-2 8-16,-1-1-2 0,7 1-2 15,-9-3 0-15,4 2 3 0,-1-2-5 0,-1 1 5 0,-2-4-5 16,-4 2 4-16,3-3-3 0,-5 1 0 0,-1-1-1 15,4-4 5-15,-8 3-3 0,1-2 7 0,-1-6-7 16,-4 4-3-16,-2 9 2 0,-2-19-4 0,-4 7 0 16,-1 0-1-16,-7 1 2 0,1 2 0 0,-4-1-2 15,-4-2 6-15,-4 5 9 0,1 0 4 0,-4 1-1 16,0 2 7-16,-4 3-3 0,2-1 1 0,1 2-5 16,-1 3 4-16,3 1-6 0,3 2 0 0,5 0-3 0,2 2 0 15,4 2-2-15,1 0 1 0,4-2 0 0,2 2 1 16,5 5-2-16,1-6 4 0,0-9-6 0,6 28 0 15,1-15-1-15,4-1 1 0,4 1 0 16,3 1 2-16,4 1-3 0,-3-9 0 0,5 4 3 0,3 0-4 16,0-5 1-16,0-2 1 0,-8-3-4 0,11-2 4 15,-11 2-2-15,2-4 1 0,-4-3-1 16,2-1-6-16,-1 1-1 0,-3-3-1 0,-2-2 3 0,4-1 2 16,-7 3-1-16,4-4 2 0,2-3-2 0,-7 2 2 15,1 4 8-15,-1 2 0 0,-1-2 4 0,2 0 10 16,-7 4 4-16,-3 7 0 0,6-12-5 0,-6 12-3 15,11-5-5-15,-11 5 0 0,7-3-2 0,-7 3 2 16,0 0-6-16,0 0 2 0,21 14-2 0,-14-8-3 16,5 5 2-16,0 0 0 0,-1-1-1 0,-1 1-1 15,-1 2 2-15,2 2-2 0,-1-1 1 0,-1-4-14 16,0 6-25-16,-2-7-35 0,-1 1-41 0,-1-3-35 16,-1 1-167-16,-4-8-338 0,3 12 149 0</inkml:trace>
          <inkml:trace contextRef="#ctx0" brushRef="#br0" timeOffset="10342.87">22504-244 53 0,'0'0'191'0,"14"0"-14"16,-14 0-9-16,0 0-11 0,18 7-16 15,-12-2-11-15,-6-5-9 0,18 9-10 0,-11-2-6 0,3 0-14 16,-1 0-5-16,5 0-5 0,-2 4-8 0,1-2-10 15,1-1-5-15,-5 1-5 0,2-1-1 16,3-2-5-16,-5 0-6 0,1-1-6 0,-1 1-2 0,3-1 0 16,-4-1-4-16,4-1-2 0,-5 0-3 0,-7-3 1 15,18 0-3-15,-18 0-1 0,13-1-6 0,-13 1 1 16,15-5 3-16,-9-3-2 0,-6 8-3 0,12-12-2 16,-6 4-5-16,-3 0 1 0,3-2 1 0,1-1-4 15,-2 0 1-15,-2 2 1 0,3 2 0 0,1 0-1 16,-7 7 0-16,6-15 9 0,-1 9 2 0,-5 6-2 15,6-11 1-15,-6 11-4 0,0 0-5 0,6-7-3 16,-6 7-1-16,0 0-1 0,0 0 1 0,0 0 1 16,0 0-2-16,15 17-1 0,-15-17-1 0,9 14 1 15,-3-3 2-15,1 2-1 0,-1-6 1 0,3 2-1 16,-2-2 5-16,5 5-5 0,-1-1 5 0,1-2-3 16,1 1-2-16,-1-4 4 0,1 3-2 0,-2-7 2 15,1 8-3-15,3-6 3 0,-5-3-2 0,-1 1 4 16,-9-2-5-16,23 0-1 0,-23 0 0 0,17-4 1 0,-5-3-4 15,0-1 0-15,-4-1 2 0,4-2 0 16,-5 0-1-16,5-3 1 0,-5 2-2 0,2-2-2 16,2 3 2-16,-2 0 0 0,-2-2 2 0,4 6 7 15,-7-1 5-15,1 0 2 0,-5 8-1 0,7-12-1 0,-7 12-6 16,9-7-1-16,-9 7-2 0,0 0 0 0,15 0 9 16,-15 0-12-16,0 0 3 0,18 13 0 0,-11-6 1 15,-1 3-1-15,2 1-3 0,1 1 4 0,-2 3-2 16,4-3-2-16,-4 5-14 0,2-7-14 0,6 5-20 15,-6-3-25-15,1 0-20 0,-4 1-39 0,9-3-25 16,-6-4-45-16,-1-1-127 0,-8-5-355 0,26 5 157 16</inkml:trace>
        </inkml:traceGroup>
        <inkml:traceGroup>
          <inkml:annotationXML>
            <emma:emma xmlns:emma="http://www.w3.org/2003/04/emma" version="1.0">
              <emma:interpretation id="{48DB710B-FBB0-44D8-BDE5-42A04A088C63}" emma:medium="tactile" emma:mode="ink">
                <msink:context xmlns:msink="http://schemas.microsoft.com/ink/2010/main" type="inkWord" rotatedBoundingBox="24640,617 28541,627 28538,1911 24637,1901"/>
              </emma:interpretation>
            </emma:emma>
          </inkml:annotationXML>
          <inkml:trace contextRef="#ctx0" brushRef="#br0" timeOffset="11105.4">23636-247 177 0,'6'-7'188'15,"-6"7"-10"-15,9-7-25 0,-9 7-16 0,0 0-16 16,0 0-11-16,0 0-11 0,0 0-10 0,0 0-8 0,23 13-5 16,-20-8-8-16,-3-5-6 0,10 12-2 15,-4-5 0-15,1 5-7 0,-1-2-6 0,2-3-2 16,1 2-5-16,0 0 8 0,0-1-13 0,-2 1 0 16,1-6-7-16,1 4 0 0,0-1-1 0,1-1-5 0,-10-5 1 15,19 4 0-15,-10 3-5 0,2-6-2 0,-11-1 2 16,22-1-3-16,-11 1-2 0,2-5-2 15,0 0-1-15,-1 0 0 0,-1 1-2 0,2-3 4 0,2-3-5 16,-3 3 0-16,0-6-2 0,3 2 1 0,-2 0 0 16,-1 0-3-16,-1 1 0 0,1 0 3 0,0 0-6 15,-5 3 5-15,0 0 6 0,-1 0 8 0,-6 7 2 16,11-8 1-16,-11 8-11 0,7-7-5 0,-7 7 1 16,0 0-3-16,0 0-1 0,0 0 3 0,0 0-2 15,0 0-3-15,17 15 4 0,-13-9-2 0,4 2 1 16,-8-8 1-16,3 17-2 0,0-10 2 0,0 4-3 15,3-1 2-15,1 0 0 0,-3-3 1 0,2 4 0 16,3-1-2-16,-4-3 1 0,4-1 3 0,0 6-3 16,1-9 1-16,1 5-1 0,-2-1 0 0,3-6-8 15,-2 4 0-15,6-3-5 0,1 0-5 0,-2-2-2 16,0 0-1-16,0-2 4 0,2-4 0 0,-2 1 0 16,2 0 5-16,-2-3-3 0,0-1 3 0,-1 2-2 15,4 0 3-15,-6-1 2 0,2-1 6 0,-5 4 14 0,1-1 10 16,-1 1 15-16,1-1 6 0,-10 6 7 15,9-6-2-15,-9 6-3 0,14-7-4 0,-14 7-7 16,6-5-6-16,-6 5-3 0,0 0-3 0,19 1-3 16,-19-1 0-16,14 7-1 0,-7-3-8 0,5 2 3 15,0 0 1-15,1 1-6 0,1 0 0 0,2 1 2 16,4 0 0-16,3 2-4 0,-2 3 2 0,2-4 4 16,-5-2-3-16,1 1-4 0,9 0-2 0,-11-1 5 0,2 0-7 15,-2 0 4-15,2-4-2 0,0 1 1 0,-2-4-2 16,-1 1 3-16,-2-1-2 0,0-5 2 0,0 2-3 15,2-1 1-15,-7-3 0 0,5-1 0 16,-5-1-2-16,4-2-1 0,-9 4-3 0,5 0 6 0,-3 0-3 16,2-1 5-16,-2 0-4 0,-6 8 0 0,7-8-1 15,-7 8-5-15,9-8 2 0,-9 8-5 0,6-6-1 16,-6 6 3-16,0 0-3 0,0 0 1 0,0 0-1 16,11 17 2-16,-5-6 2 0,0-4 0 0,-5 3 0 15,8 4 3-15,-2-1-4 0,2 0 3 0,3 2 3 16,2-4 0-16,-7 4-1 0,8-1 2 0,-1 4-1 15,-1-5-12-15,-3-2-19 0,-1-1-22 0,3 4-31 16,-4-6-34-16,-2-2-34 0,-6-6-28 0,13 6-67 16,-13-6-129-16,0 0-402 0,0 0 178 0</inkml:trace>
          <inkml:trace contextRef="#ctx0" brushRef="#br0" timeOffset="11314">25162-401 2185 0,'0'-14'104'0,"0"0"10"0,0-3-29 16,0 3 7-16,0 3-5 0,0-3-16 15,0 14-18-15,0-17-5 0,0 17-10 0,0-15-3 0,0 15-11 16,0-11-4-16,0 11 3 0,0 0-12 0,0 0-10 16,0 0-13-16,0 0-14 0,0 0-10 0,0 0-20 15,25 24-17-15,-20-11-25 0,4 1-32 0,-3-1-28 16,0 5-25-16,1-1-188 0,2-4-399 0,2 2 176 15</inkml:trace>
          <inkml:trace contextRef="#ctx0" brushRef="#br0" timeOffset="12137.88">25420-160 123 0,'0'0'207'0,"7"7"-9"15,-7-7-14-15,0 0-12 0,14 6-18 0,-8-3-10 16,-6-3-13-16,13 9-13 0,-1-2-11 0,-4-5-9 15,4 4-12-15,-5-4-5 0,5 1-12 0,-5 0-8 16,2 1-4-16,-9-4 0 0,20 6-11 0,-10-2-4 16,2-4-9-16,-12 0-4 0,24-4-8 0,-12 1-8 15,-2 1-4-15,1-3-7 0,1 2-3 0,1-4-5 16,-1 1 3-16,-4-2-2 0,0 1-1 0,3 0 3 16,-5 0 1-16,4 0 4 0,-4 1-4 0,0-2 1 15,2 0-3-15,-2 1 2 0,-6 7 6 0,7-8-4 0,-7 8-3 16,9-8 3-16,-9 8-7 0,0 0 5 15,9-8-5-15,-9 8 5 0,0 0 3 0,0 0-6 16,0 0 4-16,21 11-4 0,-15-5 8 0,0 1-3 16,-3 0-3-16,7 2 2 0,-2 1-3 0,4-3 1 0,-3 0 2 15,4 2 2-15,-3-1 3 0,2 1 3 0,2-2 4 16,2-2 0-16,-2-2 6 0,5-2-3 16,0-2-1-16,1 5 4 0,-1-4-1 0,1 1 0 0,8-1 4 15,2 0-1-15,-5-4-2 0,5 2-3 0,-5 0-1 16,2-1 3-16,1-1-1 0,2 0 0 0,-4 3 1 15,3-5 2-15,-3 0-1 0,1 1-5 16,1-1 0-16,-6 2 1 0,-2 1 0 0,-1 0 3 0,1-1 5 16,0-1 2-16,-5 5-1 0,-1-6-1 0,-4 4 12 15,-10 2 6-15,15-4 1 0,-15 4 2 0,14-1-2 16,-14 1-10-16,0 0-1 0,0 0-8 0,0 0 1 16,0 0-4-16,0 0 3 0,-45-13-10 0,18 9-1 15,-4 4-10-15,-8 0-5 0,-1 4-4 0,8-4-5 16,-6 6-10-16,2 2 0 0,3-2-6 0,5 0-4 15,4 3-8-15,-2 4-3 0,7-1-6 0,0 3 0 16,8 0 3-16,-1 1 3 0,5 4-3 0,1 4 3 16,6 1 4-16,6 3 4 0,7 9 3 0,4-3 0 15,5 1-2-15,3 1 10 0,2-1 6 0,6 4-7 16,-2-2 12-16,8 2 0 0,-3-2-1 0,6 0 5 16,-7-4 0-16,9 3 8 0,-6-5-4 0,1 1-3 15,-3-1 7-15,-5-2-4 0,-1-2 0 0,-10-5-1 16,-1-2 4-16,-6 4-3 0,-4-9-2 0,2 1-2 0,-11 0 2 15,0-1 4-15,-3-7 7 0,-8 6 4 16,-5-10 0-16,-9 3-1 0,-5-4-2 0,-15 0 2 0,-1-6 0 16,1-4-2-16,-4 1 4 0,-5-5-7 15,2-1-11-15,3-4-9 0,-4-1-8 0,0 0 6 0,7-2-3 16,1-4 4-16,12 5 13 0,11 4 13 0,5 1 4 16,10-2-5-16,1 1-1 0,9-3-2 0,7 5 1 15,10-8-4-15,11-6-1 0,6 3 6 0,11-1-8 16,21-4-2-16,8-1-6 0,10-1-7 0,-2 5-4 15,41-14-8-15,-42 18 4 0,7 0 3 0,0-3 5 16,3 7-3-16,-3-6 6 0,-2 5 3 0,-7-6 0 16,-7 9 2-16,-20 2 0 0,-6-3 5 0,-7 3-10 15,-3-5 6-15,-11 11-4 0,-7-4-31 0,-2-7-42 16,-10 10-169-16,-3-3-279 0,0-1 124 0</inkml:trace>
        </inkml:traceGroup>
      </inkml:traceGroup>
      <inkml:traceGroup>
        <inkml:annotationXML>
          <emma:emma xmlns:emma="http://www.w3.org/2003/04/emma" version="1.0">
            <emma:interpretation id="{F61A3AB9-8628-4F7F-A9BE-631382986DC7}" emma:medium="tactile" emma:mode="ink">
              <msink:context xmlns:msink="http://schemas.microsoft.com/ink/2010/main" type="line" rotatedBoundingBox="2869,1642 20968,1826 20952,3412 2853,3228"/>
            </emma:interpretation>
          </emma:emma>
        </inkml:annotationXML>
        <inkml:traceGroup>
          <inkml:annotationXML>
            <emma:emma xmlns:emma="http://www.w3.org/2003/04/emma" version="1.0">
              <emma:interpretation id="{E10D5A30-8F6F-42A0-B057-08E1826F537B}" emma:medium="tactile" emma:mode="ink">
                <msink:context xmlns:msink="http://schemas.microsoft.com/ink/2010/main" type="inkWord" rotatedBoundingBox="2868,1729 9595,1797 9579,3296 2853,3228"/>
              </emma:interpretation>
            </emma:emma>
          </inkml:annotationXML>
          <inkml:trace contextRef="#ctx0" brushRef="#br0" timeOffset="13807.39">2099 1263 81 0,'-6'-10'137'16,"6"10"3"-16,-6-11-13 0,6 11 6 0,-7-13-1 16,7 13-13-16,-8-11-2 0,8 11-5 0,-9-6-4 0,9 6-5 15,0 0-14-15,-10-5-11 0,10 5-3 16,0 0-9-16,0 0-10 0,0 0-6 0,0 0-5 16,0 0-3-16,-19 10-8 0,19-10-11 0,-2 11 9 0,2-11-4 15,0 0-4-15,5 21-4 0,-5-21 2 0,9 14-2 16,-2-7 0-16,0 0-2 0,5-3-3 0,3-3-3 15,6 1-2-15,5-2 2 0,-1-3-1 0,3-7-2 16,1 3 0-16,9-4 0 0,-8-2-3 0,-3 2-2 16,-3 0 3-16,-2 2-3 0,-4-4-9 0,0 2-5 15,-9-4 0-15,3 3 2 0,-2-2 2 0,-4 1-6 16,-6 3-13-16,0-1-6 0,0 11-13 0,-16-20 12 16,4 11 1-16,-9-4 2 0,-6 6 1 0,0 2 2 15,-1 5 5-15,-11 0 1 0,-5 5 5 0,6 2-11 0,-3-1 24 16,-1 5 6-16,0 0 2 0,3-2 5 0,0 3-5 15,13-1-2-15,0 1 2 0,5 2 6 16,3-5-6-16,8 6 0 0,3-2 1 0,1 0-2 0,3-2 2 16,3 3-6-16,4 0 4 0,5 0 0 15,4-4-4-15,5 1 1 0,6-1 3 0,0-3-7 16,3-3 5-16,4-2-1 0,1-1-3 0,-4-4 3 0,0-1-1 16,-1-1-3-16,-2-1-1 0,-1-1-5 0,-7 1 11 15,-1-1-6-15,-5 1-2 0,0-5 3 0,-3 4 2 16,-1-1 2-16,-1-2-2 0,0-1 8 0,-1 2-14 15,1-2 11-15,-5 0-1 0,1 1 15 0,-2 10-2 16,0-19 9-16,0 19-1 0,4-13 10 0,-4 13-2 16,0-10 4-16,0 10-1 0,0 0-5 0,2-16-8 15,-2 16-12-15,0 0 8 0,0 0-5 0,0 0 0 16,0 0 1-16,21 19-2 0,-14-9-1 0,-1 3-3 16,4 3 3-16,-1-6-4 0,5 11-8 0,-1 0-32 0,1-1-16 15,-2-4-25-15,-3-3-29 0,4 0-35 16,-1-2-179-16,0-1-341 0,3-2 150 0</inkml:trace>
          <inkml:trace contextRef="#ctx0" brushRef="#br0" timeOffset="14333">2812 1141 82 0,'-3'-25'214'0,"-1"-1"-4"15,2 1-12-15,2 7-18 0,-1 1-16 0,1-1-10 16,3 0-21-16,-3 3-13 0,7 3-9 0,1 0-14 15,3-1-11-15,4 0-5 0,9 2-11 0,-3-1-5 16,6 1-9-16,0 5-5 0,3-3-5 0,-1 4-3 16,10-1-11-16,0 6 2 0,-11-4-6 0,4 8-3 15,-5 1-1-15,-5 0-1 0,-3-1-2 0,5 8-8 16,-4 4 3-16,-10-2-4 0,0-2 1 0,-4 6 2 16,-3 6-3-16,-3-1 0 0,-6 5 3 0,-8 7-2 15,-3-11-2-15,-8 8-8 0,-2-2-15 0,-3-1-18 16,3-2-21-16,-6-1-15 0,4-1-23 0,5-8-18 15,4-1-17-15,5-5-58 0,-2 0-122 0,8-5-329 16,-2-2 146-16</inkml:trace>
          <inkml:trace contextRef="#ctx0" brushRef="#br0" timeOffset="14045.64">2815 1128 33 0,'0'0'189'16,"0"0"-16"-16,18 8-8 0,-12 0-17 0,1 2-6 15,4 5-11-15,-4 1-5 0,4 3-3 0,2 5-16 16,-8 5-5-16,11 3-13 0,-4 5-11 16,-3 0-2-16,-2 4-8 0,1 0-5 0,-2 1-8 0,-5-1-3 15,8 0-6-15,-9-1-2 0,3-1-6 0,-4-2-8 16,1 1 2-16,-2-2-17 0,-4-1-26 0,0-5-13 16,-1-8-33-16,-1 3-16 0,-1-8-15 0,1 1-21 15,-3-8-26-15,1 1-137 0,-2-5-293 0,4-2 129 16</inkml:trace>
          <inkml:trace contextRef="#ctx0" brushRef="#br0" timeOffset="14874">3634 1061 97 0,'6'-28'207'0,"1"4"-10"16,-2-1-8-16,4 4-14 0,1 4-15 0,-2 3-18 15,-1 0-14-15,1 2-8 0,-1 0-15 0,5 1-9 16,-6 2-8-16,1 0-11 0,2 3-9 0,2 2-5 16,-4-2-7-16,8 1-6 0,-3 2-7 0,0 3-4 15,-12 0-3-15,28 4 0 0,-11 2-3 0,-2 1-2 16,7 0-2-16,3 3 5 0,-4 4-8 0,3 1 0 15,-5-2-4-15,1 5-2 0,-4-1 0 0,1 1 1 16,-2 5-4-16,-6-1-1 0,-4 0 0 0,1 6-4 16,-7-7-26-16,-4 3-31 0,-6 0-30 0,0 1-41 0,-5-4-39 15,-4 3-194-15,-1-10-377 0,7 0 167 16</inkml:trace>
          <inkml:trace contextRef="#ctx0" brushRef="#br0" timeOffset="14598.16">3732 1099 210 0,'0'0'235'0,"0"0"-25"0,15 4-21 0,-15-4-23 16,8 13-13-16,-8-2-15 0,3 2-3 0,-2 2-10 16,-1 3-14-16,0 5-8 0,2 3-3 0,1-1-11 15,-2 5-5-15,-5 6-9 0,7 2-5 0,1 5-9 16,1 2-1-16,-1-1-6 0,1 4-5 0,0-5-2 16,-2 2-5-16,5-3-4 0,-7 0-3 0,1-4-3 15,2 1-1-15,-2-5-6 0,4-3 1 0,0-5-3 16,-2 10-11-16,-2-10-25 0,-4-1-21 0,-1 2-13 15,2-2-24-15,-4-3-28 0,-2-8-27 0,1 3-19 16,-2-6-27-16,-1 2-166 0,-2-6-364 0,-1-2 162 0</inkml:trace>
          <inkml:trace contextRef="#ctx0" brushRef="#br0" timeOffset="15243.05">4463 1176 113 0,'15'-3'218'0,"-5"3"-23"16,5 2-16-16,-1-1-18 0,-4 3-20 0,-1 1-8 16,2 1-12-16,2 3-15 0,2-4-6 0,-8 6-12 15,5 0-5-15,0 1-10 0,-1-2-2 0,-5-1-7 16,1-1-7-16,-1-1-8 0,-1 2-3 0,-5-9-11 15,8 13 6-15,-3-9-2 0,-5-4-3 0,0 0-5 16,3 10 0-16,-3-10 3 0,0 0 10 0,6 6 14 16,-6-6-1-16,0 0-12 0,0 0 1 0,0 0-7 0,0 0-3 15,0 0-5-15,-2-38 0 0,1 20-5 0,2 1 0 16,7-10-3-16,-4 3-4 0,4-5-3 0,5-5-2 16,2 2-2-16,-3 4 1 0,2 4-4 0,6-7-1 15,-3 9-5-15,1 1 4 0,1 4-3 0,-1 3 0 16,6 3-2-16,-2 0-2 0,-2 4-14 0,-1 4-19 15,-3 2-14-15,4 2-15 0,4 9-9 0,-2-2-11 16,3 6-5-16,-2 2-16 0,-4 0-24 0,6 4-5 16,8 2-5-16,-9-5-14 0,7 7-26 0,-5-7-90 15,1 1-287-15,-3-2 127 0</inkml:trace>
          <inkml:trace contextRef="#ctx0" brushRef="#br0" timeOffset="15506.97">5318 1149 709 0,'12'11'18'0,"1"-1"23"0,-3-2 0 16,-1-1 16-16,-1-1 14 0,-2-1 1 0,-6-5 8 15,7 9 2-15,-7-9-8 0,9 6 0 0,-9-6-6 16,6 5 0-16,-6-5 8 0,11 6 9 0,-11-6-1 15,16 3 1-15,-16-3-12 0,19-3 1 0,-1 3-7 16,2 0-7-16,-2-6-8 0,10 1 0 0,0-2-5 16,-1 0-9-16,6-3-3 0,1 1-1 0,-4 2-9 15,0-2 0-15,-2 1-2 0,-4-1-3 0,-2 2 2 0,-2 0-5 16,-7-1 1-16,-1-1-1 0,-3-2-7 0,-1-2-2 16,-5 2-15-16,-9-2-1 0,-2 2-4 0,-7-3-2 15,-9 3 2-15,-4-6 4 0,-8 6 1 0,-6 0 1 16,1 4 3-16,-3 0 3 0,-3 1 6 15,-2 3-2-15,7 5 6 0,-7-1 0 0,10 3-3 0,9 0-4 16,2 1 1-16,1 2-4 0,6 3 3 0,6-1-3 16,0 4-11-16,5-1-16 0,4 1-11 0,0 0-25 15,4 4-29-15,7 1-33 0,4-5-72 0,7 1-124 16,5-3-346-16,16 6 154 0</inkml:trace>
          <inkml:trace contextRef="#ctx0" brushRef="#br0" timeOffset="16066.5">6180 1163 184 0,'0'0'221'0,"0"0"-25"0,-11 6-18 0,11-6-23 0,0 0-10 16,0 0-16-16,0 0-11 0,0 0-11 0,0 0-12 15,30 14-5-15,-14-11-10 0,-2-2-12 0,5-1-5 16,10 0-3-16,-6 4-15 0,6-8 5 0,1 3-6 15,-2 1-7-15,2-6 0 0,1 6-5 0,-1-4-2 16,-2 1-4-16,2-5-2 0,-5 2-5 0,-8 1-2 16,-1-4 3-16,1-2-7 0,-8 0-14 0,-2 0-6 15,-4 2-7-15,-3-2 4 0,0 11-1 0,-10-21-2 16,-5 9 3-16,1-3 3 0,-8 4 4 0,-2 2 8 16,-4 2 12-16,1-1 4 0,-1 5 5 0,-2 2 2 15,-2-2-1-15,6 6-1 0,-6 2-1 0,5 2-1 0,11-1-6 16,-3 1 2-16,2 0-6 0,2 4 2 15,8 2-3-15,-2-6-2 0,3 7-9 0,1 0 8 16,5-5-1-16,0 6 1 0,0-15 0 0,8 21-2 0,4-10 1 16,1-1 1-16,1 3 0 0,4-3-4 15,-2-4-6-15,11 3-3 0,-2-4-8 0,2-1-4 16,1-4-7-16,2 0-2 0,-2-2-4 0,-1 0-1 0,5-2-3 16,0-4-4-16,-5 1 4 0,2-1-5 0,0-5 0 15,0 2 1-15,-2-7 1 0,-5 3-2 0,3-3 4 16,-5 0 10-16,-1 1 5 0,-5 5 24 0,-1 3 17 15,-1-1 13-15,-5 3 11 0,-1 0 10 0,0 1 5 16,-6 6-3-16,11-8-7 0,-11 8-1 0,9-10-8 16,-9 10-7-16,0 0-6 0,0 0-1 0,0 0-2 15,0 0 1-15,4 26-5 0,-4-15-4 0,0-11 1 16,-3 25-1-16,2-8-3 0,2-3 1 0,2 4-3 16,0-1 1-16,-3-3-4 0,9 4 4 0,-4-2-10 15,4-4-21-15,-4 3-25 0,9-1-28 0,-1-2-33 0,-1-1-36 16,8-4-53-16,-1-2-193 0,11-3-414 15,0 3 184-15</inkml:trace>
          <inkml:trace contextRef="#ctx0" brushRef="#br0" timeOffset="16630.94">7376 1092 16 0,'-17'0'254'0,"1"0"-19"15,16 0-20-15,-19 5-19 0,5 1-17 0,2-2-19 16,-1 3-15-16,2-1-14 0,5 2-10 0,0 0-13 15,-1 5-12-15,1-3-11 0,3 1-6 0,0-1-6 16,3-10-8-16,0 21-6 0,0-11-5 0,0-10-8 16,3 17-1-16,3-10-3 0,4 4-2 0,2-6-5 15,2 2-3-15,5-2-3 0,-2-4-4 0,11-1 0 16,2-1-3-16,8-3-1 0,-5 3-5 0,6-10 1 16,3 4-9-16,-3-6-3 0,-4-2-10 0,4-1-3 0,0-7-2 15,-3 1-9-15,-3-6 1 0,-1-3-13 16,-3 4 2-16,-2-8 1 0,-5 0 0 0,0 0 0 15,-5 0 3-15,-4 3-3 0,2-3 6 0,-10 8 0 0,-3-2 6 16,4 2 16-16,-9 2 17 0,0 3 9 0,3 6-1 16,-5-1 10-16,5 4 6 0,0-3 3 0,0 16-7 15,-5-14-6-15,5 14-7 0,-9-10-3 0,9 10-4 16,0 0 0-16,0 0 0 0,-22 18-3 0,14-4-2 16,2 2-4-16,0-1 0 0,2 5 1 15,-2 5-1-15,3 1-3 0,0 5 1 0,0 10-1 0,0-6 1 16,3 3-1-16,3-10 5 0,3 9-4 0,-3-10-1 15,0 1 3-15,1-1 0 0,-1 2-4 0,3-3 1 16,3-4 3-16,-4-5 0 0,-2-1-2 0,6-3-1 16,-2 1 1-16,2-2-2 0,2-2 1 0,-3-2 0 15,6-1-1-15,-1-6 1 0,7-1-1 0,-1 0-2 16,0-1 1-16,10-6-1 0,1-1-1 0,1-2 2 16,-1 4-1-16,0-3 0 0,-2-2 1 0,-1 5-6 0,1-3 4 15,-4 4-1-15,-6 3-1 0,-5-4 5 0,1 2 0 16,2 0-2-16,-7 4 1 0,-9 0-1 0,22 0-2 15,-22 0 2-15,17 5 0 0,-10-2-3 0,2 3 4 16,2 1 1-16,-2 3 0 0,4 1 1 0,-2 1-1 16,-3 1 2-16,4 1-1 0,3 7-31 0,-3-8-44 15,2 6-47-15,1-7-75 0,-5 2-236 0,9-1-463 16,4-2 205-16</inkml:trace>
        </inkml:traceGroup>
        <inkml:traceGroup>
          <inkml:annotationXML>
            <emma:emma xmlns:emma="http://www.w3.org/2003/04/emma" version="1.0">
              <emma:interpretation id="{F813BA19-9A61-49DF-89C5-CFFF249410E2}" emma:medium="tactile" emma:mode="ink">
                <msink:context xmlns:msink="http://schemas.microsoft.com/ink/2010/main" type="inkWord" rotatedBoundingBox="10500,1818 12174,1835 12162,3064 10488,3047"/>
              </emma:interpretation>
            </emma:emma>
          </inkml:annotationXML>
          <inkml:trace contextRef="#ctx0" brushRef="#br0" timeOffset="17419.49">9504 1560 236 0,'-9'-3'224'16,"9"3"-20"-16,-7-8-22 0,7 8-18 0,0 0-17 15,0 0-15-15,19-10-16 0,-3 9-9 0,-1 1-12 16,5 0-10-16,-1 1-7 0,6-1-6 0,2 3-8 16,3-2-10-16,0 3-5 0,0-2-4 0,8 3-7 15,-5-4-5-15,12 3-2 0,-5-3-7 0,1 1-3 16,0 0-1-16,0-2-6 0,-10 0-3 0,0-2-3 16,1 0 2-16,-1 1-3 0,-4-3 1 0,3 3-2 15,-10-4 1-15,-3 2-2 0,2-7 2 0,-2 3 0 0,-1 1 4 16,-3-4 13-16,-2 1 6 0,-5-3 6 15,-2 0-2-15,-1-5-6 0,-3 5-2 0,-7-5-3 16,2 3 1-16,-10 1-4 0,-4-5-3 0,-2 4-3 0,-4 4-2 16,-3-3 10-16,-1 7-14 0,-1 0 0 0,3 2-1 15,-4 4 1-15,-2 0-1 0,5 4-2 16,9 0-6-16,-8 4-12 0,6 1-20 0,3 0-20 0,5 0-18 16,5 4-12-16,2-2-20 0,2 3-19 0,8-3-48 15,2 2-168-15,3-3-366 0,10-2 162 0</inkml:trace>
          <inkml:trace contextRef="#ctx0" brushRef="#br0" timeOffset="17065.17">9638 1183 78 0,'21'-12'227'16,"3"-1"-8"-16,9-9-17 0,-11 7-17 0,14-3-24 15,-5-10-15-15,2 7-12 0,-3-3-16 0,6 0-11 16,-4-1-9-16,0 3-12 0,1-6-8 0,-17 7-6 0,3-2-7 15,-5-1-10-15,-2 1-3 0,-5 0-7 16,-1-2-7-16,-9 8-6 0,0-3-4 0,-4 5-5 16,-4 0-4-16,-4 3-1 0,2 0-2 0,-12-1-5 15,-4 7 3-15,-2 1-6 0,-9 2 1 0,7 3-1 0,3 3-2 16,-9 7-2-16,14-3 0 0,0 2-2 0,4 3-3 16,1 2 3-16,7 1-1 0,-1 4 1 0,5 1-1 15,-1 4 3-15,7 0-3 0,-1 1 5 0,4 5 3 16,4 4 10-16,-1 3-1 0,2-1 4 0,3 1-2 15,0 4-1-15,1-2-1 0,-2 2 1 0,-1-1-2 16,3-2-1-16,-1 4 0 0,-2 0-3 0,-2 2 2 16,-2-2-2-16,-4-2-1 0,4 1-1 0,-4-3 1 15,5-1-4-15,0-1 3 0,-3-10-2 0,3 5-1 16,-3-6 1-16,0 1-1 0,6-1-1 0,-1-2 4 16,0 0-3-16,-2-3-1 0,3-5-1 0,0 4-9 15,2-3-15-15,1-2-23 0,-2-2-21 0,4 0-23 0,1-2-31 16,-5-3-35-16,2-2-228 0,-1-3-409 0,-8-2 181 15</inkml:trace>
          <inkml:trace contextRef="#ctx0" brushRef="#br0" timeOffset="17689.05">10587 1480 172 0,'0'0'174'0,"0"0"-11"0,4 13-17 0,-4-13-16 16,0 12-6-16,0-12-12 0,0 13-8 0,0-13-10 0,2 11-7 15,-2-11 1-15,0 0-3 0,0 13-4 0,0-13 6 16,0 0 5-16,0 0 9 0,1 11 13 16,-1-11 13-16,0 0-7 0,0 0-13 0,0 0-7 15,0 0-9-15,0 0-10 0,33-25-4 0,-21 12-12 16,3 2-5-16,6-6-4 0,1 3-8 0,0-7-5 16,4 7-2-16,7-8-7 0,-1 0-2 0,-2 0-10 0,8 4-24 15,-3-3-17-15,4 3-33 0,0 4-39 0,1 1-53 16,0-2-63-16,-11 9-218 0,10-4-458 0,-13 2 203 15</inkml:trace>
        </inkml:traceGroup>
        <inkml:traceGroup>
          <inkml:annotationXML>
            <emma:emma xmlns:emma="http://www.w3.org/2003/04/emma" version="1.0">
              <emma:interpretation id="{DC51C7BD-303E-4F93-BFB4-981B31A1ABB9}" emma:medium="tactile" emma:mode="ink">
                <msink:context xmlns:msink="http://schemas.microsoft.com/ink/2010/main" type="inkWord" rotatedBoundingBox="14129,1756 17465,1790 17452,3052 14116,3018"/>
              </emma:interpretation>
            </emma:emma>
          </inkml:annotationXML>
          <inkml:trace contextRef="#ctx0" brushRef="#br0" timeOffset="18360.46">13121 1051 174 0,'0'0'265'0,"7"-10"-21"15,3 5-20-15,4-1-16 0,2-1-14 0,10 1-15 16,5-1-12-16,11-2-14 0,4 3-13 0,2 2-10 16,2-4-18-16,0 8-10 0,2-4-10 0,-4 2-8 15,2 0-8-15,-10 2-5 0,-8 2-9 0,-2 0-8 16,-5 0-7-16,-6 1-16 0,1-1-27 0,-5 0-26 15,1 4-25-15,-8-1-25 0,-2 2-16 0,-6-7-27 16,0 0 1-16,-14 24-7 0,2-17-8 0,-7 0 13 16,-8 3 12-16,0 1 9 0,-13-1 19 0,10 1 19 15,2 0 21-15,-1 1 24 0,-1-1 21 0,4 3 13 16,-1-1 3-16,6 0 5 0,2 2 5 0,4-4-3 16,3 5 2-16,-2 4 8 0,5-6 0 0,0 8-1 0,6-5 9 15,3-1 0-15,2 8 0 0,4 0-2 16,3 0-5-16,4 1 1 0,4-1-4 0,5 5-3 0,-3-7-3 15,10 7-5-15,1-8-2 0,2 2 4 0,-9-10-6 16,1 4-15-16,-8-6-29 0,2-3-35 0,-3 0-32 16,-2 0-53-16,1-3-219 0,-4-5-386 15,-10 0 171-15</inkml:trace>
          <inkml:trace contextRef="#ctx0" brushRef="#br0" timeOffset="18749.13">14606 1013 14 0,'-21'-3'218'15,"-6"-2"-16"-15,-3 2-15 0,-10 0-15 0,-2 3-13 0,2 0-17 16,0 3-8-16,1 1-22 0,6 0-3 15,6 3-14-15,1-5-12 0,8 5-4 0,3 2-8 16,0-1-9-16,4 5-6 0,4-1-2 0,1 1-9 0,2 3-3 16,7-3-5-16,-1 0-2 0,9 4-4 0,2 2-8 15,4-2 1-15,7 3 0 0,-2-1-7 0,3-2-3 16,2 0 0-16,0-2 0 0,6 5 3 0,4 2-6 16,-4-2-4-16,-9-6 6 0,0 0-11 0,1 4 4 15,-6-2 1-15,2-1 0 0,-7-2-2 0,-2-2 0 16,1 0-1-16,-5-4-1 0,-1 4 6 0,-1-5 0 15,-6-6 12-15,-3 14 7 0,3-14 1 0,-15 11-6 16,0-4 3-16,-3-3-4 0,-7 3-9 0,-2-5-28 16,-3 2-29-16,0-3-30 0,2 2-25 0,1-5-26 0,6 1-45 15,2-4-166-15,4-2-362 0,2 1 161 16</inkml:trace>
          <inkml:trace contextRef="#ctx0" brushRef="#br0" timeOffset="19020.09">15098 1229 97 0,'0'0'223'0,"6"11"-24"0,-6-11-14 0,2 18-12 16,1-6-10-16,-2 2-6 0,2 3-12 0,-3 8-15 15,5-1-12-15,-1 3-1 0,-1 0-12 0,-3 10-6 16,3-2-4-16,-2 1-10 0,1-1-8 0,2 2-7 15,-2-9-9-15,2 0-4 0,-4-3-3 0,3 2-6 16,2-2-3-16,-2-1-5 0,1 0-7 0,-1-2-1 16,0-4-3-16,3-1-13 0,-4-4-17 0,4 3-23 0,0-7-21 15,-3 2-19-15,3-1-21 0,-2-6-24 16,-4-4-31-16,8 6-61 0,-8-6-130 0,0 0-358 16,0 0 158-16</inkml:trace>
          <inkml:trace contextRef="#ctx0" brushRef="#br0" timeOffset="19261">15143 1068 47 0,'15'-17'212'0,"4"2"-14"0,7 2-20 0,0 0-15 16,9-4-16-16,3 7-14 0,1 2-13 0,1 1-12 15,2 3-6-15,-10 3-15 0,-3-2-10 0,3 3 1 16,-5 2-6-16,-8-1-8 0,2 4-5 0,-2 0-9 15,-5 1-4-15,-1 3-2 0,-5-3-6 0,-3 1 0 16,-2 4-1-16,-3-11-3 0,-8 18-2 0,-3-4-12 16,-11 1 6-16,-2-2 2 0,-6 0-11 0,3-1-23 15,-3-2-30-15,-8 3-26 0,0-2-35 0,11-6-41 16,-1-1-182-16,9-3-345 0,-1-1 152 0</inkml:trace>
          <inkml:trace contextRef="#ctx0" brushRef="#br0" timeOffset="19746.05">16163 670 80 0,'0'0'240'0,"0"0"-20"0,-3-13-22 15,3 13-16-15,0 0-13 0,0 0-18 0,0 0-16 16,6-15-15-16,-6 15-13 0,0 0-8 0,0 0-10 15,13-3-9-15,-13 3-8 0,14 1-8 0,-14-1-6 16,18 6-5-16,-9-6-8 0,3 3-3 0,0 5-3 16,2-1-5-16,1 0-3 0,-1 1 0 0,2 3-6 15,-2-3-2-15,-1 2 2 0,0 1-1 0,-4 0-1 16,5 3-2-16,-4-1 3 0,-1 0 5 0,2-1-2 16,-2 0 3-16,-2 1 3 0,-1 0-1 0,1-1 3 15,1-3 7-15,-4 2 4 0,1 0 0 0,-2 1 2 16,1-1-2-16,-2-2-4 0,2 1-5 0,-2 3-1 15,-1 1-3-15,-1 1-4 0,0 1 3 0,-1 2-4 16,-1 0-1-16,-7 2-3 0,0 5-2 0,-4-2-43 16,-9 8-48-16,-7 2-57 0,2-2-53 0,-1-2-68 0,-5-3-184 15,2 0-468-15,10-6 208 0</inkml:trace>
          <inkml:trace contextRef="#ctx0" brushRef="#br0" timeOffset="19906.9">16176 1693 202 0,'8'7'277'0,"-8"-7"-8"16,9 8-12-16,-3-6-17 0,-6-2-18 0,12 5-23 15,-12-5-19-15,12 2-19 0,-12-2-20 0,9 3-14 16,-9-3-37-16,0 0-54 0,0 0-75 0,0 0-91 16,0 0-242-16,0 0-403 0,0 0 178 0</inkml:trace>
        </inkml:traceGroup>
        <inkml:traceGroup>
          <inkml:annotationXML>
            <emma:emma xmlns:emma="http://www.w3.org/2003/04/emma" version="1.0">
              <emma:interpretation id="{9237B9CE-43BF-4A58-BAD8-17B796D23892}" emma:medium="tactile" emma:mode="ink">
                <msink:context xmlns:msink="http://schemas.microsoft.com/ink/2010/main" type="inkWord" rotatedBoundingBox="18832,1907 20967,1928 20957,2982 18821,2960"/>
              </emma:interpretation>
            </emma:emma>
          </inkml:annotationXML>
          <inkml:trace contextRef="#ctx0" brushRef="#br0" timeOffset="21927.06">17896 1121 42 0,'0'0'83'16,"0"0"0"-16,0 0 4 0,0 0-1 0,0 0-3 0,7-18-3 15,-7 18 1-15,0 0-3 0,0 0-2 0,0 0-2 16,8-7-4-16,-8 7 0 0,4-7 3 0,-4 7-13 16,0 0 12-16,6-10 1 0,-6 10 0 0,0 0-1 15,3-8-3-15,-3 8-7 0,0 0-5 0,0 0-1 16,6-6-11-16,-6 6-13 0,0 0 3 0,0 0 0 16,0 0-6-16,0 0-7 0,8 24 3 0,-5-16 5 15,0 5 3-15,-2 5 5 0,2 1-1 0,-3 4 3 16,0-2-8-16,0 5 13 0,-4 3-5 0,2 7-4 0,-2-9-4 15,-2 1-1-15,1 7-4 0,-1-6 2 16,0-3-3-16,-4 3-8 0,4-4 4 0,-2 1-4 16,1-1 2-16,0-2-5 0,-2 2 1 0,0-3-1 15,1 0-1-15,2-4 0 0,0-1-8 0,2 3 8 0,-1-6-2 16,1 3-3-16,1-3-6 0,1 1-10 0,-1-2-20 16,3-2-19-16,0-11-8 0,3 20-25 15,-1-13-14-15,-2-7-22 0,6 15-32 0,-6-15-185 0,1 7-359 16,-1-7 160-16</inkml:trace>
          <inkml:trace contextRef="#ctx0" brushRef="#br0" timeOffset="22376.85">17853 1218 130 0,'0'0'135'0,"12"-6"-9"0,-12 6-2 16,12-1-15-16,-12 1-4 0,0 0-10 0,19 4-2 15,-12-1-5-15,2 6-6 0,2-3-10 0,-2 4-3 16,3 4-8-16,1-1-1 0,1 1-2 0,3 3 0 16,-2 2-6-16,5-2-4 0,-1 3-6 0,1-2 0 15,-1 3-9-15,0-1 0 0,1-2 2 0,1 4-8 16,-5-4-2-16,3 0 0 0,1-3-17 0,-1 3 14 0,1-1-3 16,-1 0-3-16,0-2-1 0,1-1-2 0,1 0 0 15,-1 0-3-15,3-3-1 0,-5-1 1 0,0-3-3 16,-2 3 0-16,0-3-1 0,4 0 0 0,-2-1 4 15,0 4-3-15,1-8-8 0,-1 4-3 0,-3-1-2 16,1-2-16-16,-1 2-4 0,-1-2-9 0,-6-1-7 16,1-2-8-16,-9 0-9 0,12 4-12 0,-12-4-39 15,0 0-47-15,0 0-80 0,12-10-257 0,-12 10 113 16</inkml:trace>
          <inkml:trace contextRef="#ctx0" brushRef="#br0" timeOffset="22749.05">18575 1123 98 0,'6'-11'135'0,"-6"11"-5"0,5-9-13 15,-5 9-16-15,0 0-4 0,8-6-10 16,-8 6-5-16,0 0-8 0,0 0-4 0,0 0-15 0,0 0 16 16,0 0-11-16,15 17 2 0,-15-17 1 0,0 20-5 15,0-5-5-15,-3 1 0 0,3 2-5 16,-5 0 3-16,2 6 0 0,-3-2 2 0,0 4-1 0,-1 0-2 16,0 1-2-16,-1-1 2 0,-1 1-6 0,2 2-1 15,-1-3-5-15,2-1-5 0,0-3-3 0,-1 1-1 16,5-5 2-16,-2-2-4 0,4 3-3 0,-2-2 2 15,1-2-6-15,2 2-3 0,4-4-1 0,-2 0-4 16,1-1 3-16,2 3-3 0,2-6-7 0,2 5-12 16,1-3-22-16,1-1-23 0,-2 1-23 0,2-4-29 15,-2 0-34-15,1-1-177 0,-2-5-341 0,-9-1 152 16</inkml:trace>
          <inkml:trace contextRef="#ctx0" brushRef="#br0" timeOffset="23228.1">19019 1354 11 0,'0'0'183'0,"-16"35"-15"15,11-25-14-15,4 3-9 0,-4 0-13 0,5 5-12 16,-1-3-9-16,2 3-8 0,-1 0-7 0,5 6-12 16,-4-6-3-16,1-1-11 0,4-1-4 0,1 1-8 15,2-1-2-15,-2-2-2 0,4 0-7 16,1-2 1-16,0 0-3 0,1-1 2 0,2-3-9 0,1 3 1 16,1-5-5-16,-1 0 1 0,-1-2-8 0,2 1 1 15,2 0-5-15,-3-5-1 0,-1 4-2 0,0-8-5 16,3 4 4-16,-3 0-2 0,1-2-6 0,-2-3 1 15,1-1-4-15,0-1 2 0,3-1 2 0,-5-2-2 16,2-3-3-16,-3 2 0 0,0-4-1 0,-2-1-1 16,2-6-3-16,0 1 3 0,-4 0-1 0,-3-3-2 0,0 0-5 15,-2-1 1-15,-3 1 4 0,0 0-3 0,-3-1 1 16,-3 0-4-16,-3 8 1 0,0-4 0 0,-3 5-1 16,-4 0-3-16,-4-1 5 0,-5 3-2 0,-2 0 1 15,0 6-2-15,-11 0 2 0,6 4 0 0,-8 0-1 16,3 1 5-16,-5 3-5 0,12 3-2 0,0 3-7 15,3-2-7-15,10 2-9 0,-12 2-20 16,13 0-24-16,1-1-18 0,-2 1-21 0,9-1-61 0,-3-2-108 16,11-5-302-16,-3 10 134 0</inkml:trace>
          <inkml:trace contextRef="#ctx0" brushRef="#br0" timeOffset="23940.64">19794 789 166 0,'0'0'213'0,"0"0"-20"16,0 0-17-16,0 0-14 0,0 0-20 0,0 0-15 16,-1-11-14-16,1 11-15 0,0 0-7 0,0 0-11 15,0 0-10-15,0 0-6 0,0 0-4 0,-10 23-11 16,10-23 2-16,-3 13-3 0,3-13-6 0,-2 19-3 16,-2-4-3-16,4-5 0 0,0 5-3 0,0-5-2 15,0 5 2-15,0 2 2 0,0 0 1 0,0 0-5 16,4 1-1-16,-2 3-2 0,-2-4-1 0,1 2-2 0,1-6-4 15,1 6-7-15,-2-1 6 0,4-2 1 16,-3 3-9-16,4-5 1 0,-4 4 1 0,2-1-1 0,2-4 0 16,-4-1-5-16,-1 2 2 0,2 0 0 0,-1-3-1 15,1-4-2-15,1 4 2 0,-4-11 1 0,5 18-1 16,-2-10-2-16,-3-8-1 0,3 18 0 0,0-12 2 16,1 3-2-16,-4-9-3 0,6 14-1 0,-3-7-8 15,-3-7-17-15,2 13-28 0,4-6-30 0,-6-7-32 16,3 14-40-16,-3-14-54 0,0 0-124 0,0 18-358 15,0-18 159-15</inkml:trace>
          <inkml:trace contextRef="#ctx0" brushRef="#br0" timeOffset="24175.81">19942 1731 104 0,'0'0'192'0,"0"0"-9"0,6 8-3 0,-6-8-9 15,0 0-2-15,0 0-7 0,0 0-3 0,0 0-13 16,0 0-13-16,0 0-12 0,0 0-10 0,0 0-14 16,0 0-15-16,0 0-30 0,0 0-36 0,0 0-39 15,0 0-36-15,6 7-54 0,-6-7-202 0,0 0-339 16,0 0 150-16</inkml:trace>
        </inkml:traceGroup>
      </inkml:traceGroup>
      <inkml:traceGroup>
        <inkml:annotationXML>
          <emma:emma xmlns:emma="http://www.w3.org/2003/04/emma" version="1.0">
            <emma:interpretation id="{1BEC9D67-58DE-4649-8DE9-02247CF9834C}" emma:medium="tactile" emma:mode="ink">
              <msink:context xmlns:msink="http://schemas.microsoft.com/ink/2010/main" type="line" rotatedBoundingBox="2671,3863 33355,3807 33358,5769 2674,5825"/>
            </emma:interpretation>
          </emma:emma>
        </inkml:annotationXML>
        <inkml:traceGroup>
          <inkml:annotationXML>
            <emma:emma xmlns:emma="http://www.w3.org/2003/04/emma" version="1.0">
              <emma:interpretation id="{EE4F98A4-B885-451C-8210-F23C5AF5AABE}" emma:medium="tactile" emma:mode="ink">
                <msink:context xmlns:msink="http://schemas.microsoft.com/ink/2010/main" type="inkWord" rotatedBoundingBox="2671,4130 8525,4120 8526,5140 2673,5151"/>
              </emma:interpretation>
            </emma:emma>
          </inkml:annotationXML>
          <inkml:trace contextRef="#ctx0" brushRef="#br0" timeOffset="26364.87">2041 3054 121 0,'0'0'169'16,"6"-7"-13"-16,-6 7-6 0,0 0-9 0,0 0-7 15,0 0-12-15,0 0-13 0,6-8-8 0,-6 8-12 16,0 0-10-16,0 0-13 0,0 0-3 0,0 0 3 16,0 0-7-16,10 25 2 0,-5-18 1 0,1 8-1 15,-3-7 0-15,6 7-3 0,0 1-4 0,-2 0-3 16,5 5 0-16,-3-1-7 0,3 3-2 0,0-3-3 16,0 6-2-16,-2-4-4 0,1-1-5 0,-4 4-1 15,-1 0-5-15,2-3 1 0,-7 2-1 0,4-1-3 16,-4 2-1-16,-1-4-1 0,-3 2-3 0,-3-1 4 15,0 1-10-15,-1-1-14 0,-5 3-20 0,3-4-10 16,-2 3-19-16,-1-6-17 0,5-1-4 0,-2-3-10 0,2-1-27 16,-2-1-8-16,4-4-41 0,-1 0-129 0,0-1-315 15,6-7 141-15</inkml:trace>
          <inkml:trace contextRef="#ctx0" brushRef="#br0" timeOffset="27460.16">1708 3141 179 0,'-10'-7'171'16,"4"0"-3"-16,2 1-16 0,4 6-15 0,-11-12-9 0,8 6-14 15,3 6-12-15,-6-12-14 0,6 12-10 16,0 0-3-16,6-17-7 0,-6 17-8 0,14-14-6 16,-5 8-4-16,5-1-7 0,10-3-1 0,3 2-5 0,13 0-11 15,1 0-2-15,0 3 1 0,3-5-1 16,2 3-3-16,0 3 2 0,0 0-9 0,1 2 1 16,-6 3-1-16,4 0-4 0,-5 3 4 0,-7-1-17 15,-4 2 15-15,2 2 2 0,-4 3-8 0,-2-1-1 0,-9-1-1 16,2 6 1-16,-4-3-3 0,-2 2-1 0,-5-2-1 15,-1 5 5-15,-4-1-1 0,-2 1-7 0,-5 3 4 16,-2 2 3-16,-5 4-12 0,-2-2 13 0,-2 0-5 16,-8 4 6-16,3-4-5 0,0-4 0 0,-3 0 2 15,4-3-1-15,-6 1-1 0,5 0 3 0,-2-5-5 16,3 1 10-16,-2-2-7 0,5-1-1 0,-1-2 1 16,4-2 0-16,0-1-1 0,2 1-3 0,3 0 1 15,0-3 1-15,9-3-5 0,-13 5 0 0,13-5-3 16,-8 6 1-16,8-6-5 0,0 0-5 0,0 0 2 15,0 0-3-15,0 0-3 0,0 0-1 0,0 0-8 16,0 0 8-16,36-10 4 0,-21 6 3 0,0-2 4 0,3 2-5 16,-2 2 4-16,4-3-2 0,-1 0 0 0,-1-1 3 15,1 6 3-15,1-3-1 0,-4 0 4 0,5-1-1 16,-3 4 0-16,1-3 4 0,1 3 1 0,-5-1 3 16,0 2-17-16,1-1 15 0,-4 3-7 0,-2 1 4 15,1-1 4-15,-2 0-4 0,1 3 3 0,-1-1 6 16,-1 2-6-16,-2 3 3 0,1-2 1 0,0 3 2 15,4-1-2-15,-5 3 1 0,1-4 5 0,-5 2-6 16,4 1 3-16,-5 1 6 0,-1 2-2 0,0-2-4 16,-1 1 6-16,-4 1-2 0,1-1 0 0,-7-1 1 15,-2 5-1-15,0-1-2 0,-2 1-2 0,-5 0 5 16,-5-2-6-16,3 0 2 0,-14 4-3 0,12-7 7 16,-12 5-7-16,9-4 1 0,-1-4 1 0,1 2-1 0,0-6-4 15,-1 4 4-15,0-6-1 0,4 2-8 16,-2-1 6-16,8-1-1 0,3-4 1 0,4 0 3 15,11 0-3-15,-20-1-10 0,20 1 10 0,-10-7 1 0,10 7-4 16,0 0 2-16,1-12-8 0,-1 12 3 0,20-15-1 16,-5 8 2-16,2-1-1 0,7-4 2 0,2 1-2 15,-1 2 0-15,6-2-7 0,7-5 12 0,0 2-5 16,3 2 3-16,-1 1-3 0,-3 2 3 0,3-4-2 16,-1 2 1-16,1 4 4 0,-1 0-3 0,-10 1-3 15,9-2 1-15,-6 4 2 0,-2-2-1 0,-1 2 2 16,0-1-2-16,-1 3 5 0,2-2-5 0,-2-6-1 15,-1 5 5-15,-2 2-6 0,1-3 0 0,-2 1 3 16,1-1 0-16,-6 1 3 0,1 0-1 0,-1 1 7 0,6-4 9 16,-8 3-3-16,1 0 0 0,-2-5 4 15,1 4 0-15,-1-2-8 0,0-3 2 0,-1 2 0 16,0-1-1-16,-3-4-1 0,0 3-1 0,-3-3-1 0,1 3 1 16,-1-3 3-16,-3 2-6 0,0-3-1 0,-6 8-1 15,0-10 0-15,0 17-4 0,-6-18 0 0,2 5 2 16,-5 1-3-16,-3 2-1 0,-3 3-3 0,0 1 4 15,-7 5 1-15,-1-7-1 0,-3 8 3 0,-1 0-5 16,-5 5 10-16,4-1 0 0,-3 0 7 0,5 4 0 16,0 2 0-16,2 2 6 0,-2 2-7 0,6 1 0 15,0 1-7-15,4 1 4 0,7-3 0 0,-3 2 1 16,3 4 0-16,3-4-3 0,1 2-2 0,5-4 0 16,-1 6 2-16,5-4-3 0,1 0 3 0,5-1-1 15,2 0 0-15,8 1-2 0,2-2-1 0,5-2 1 16,0-3 1-16,4 2-9 0,8-1-14 0,1-4-18 15,-3 1-35-15,-5-2-34 0,8-5-51 0,-10 3-178 16,0-4-358-16,1-1 158 0</inkml:trace>
          <inkml:trace contextRef="#ctx0" brushRef="#br0" timeOffset="28620.93">3632 3361 168 0,'0'0'203'16,"-16"0"-19"-16,16 0-16 0,-10 10-12 0,-1-5-11 15,4 6-15-15,-2 0-11 0,3 1-10 0,0 1-9 16,-2 3-12-16,4-1-6 0,1 2-7 0,0-2-12 16,1 3 1-16,2 0-7 0,2 2-5 0,1-4-4 15,0 0-5-15,4 0-5 0,2 0 0 0,2-1-5 16,2-4 0-16,3 1-6 0,5 1-2 0,2-6-3 15,4 3-3-15,4-6 0 0,-6-3-1 0,5 1 1 16,1-1-7-16,10-1 1 0,-10-4 0 0,-1 1 3 16,1-2-5-16,-3-2 0 0,-1 1-2 0,-1-1 1 0,1-4-9 15,-4 2 5-15,-6 0 2 0,-1 3-4 16,-1-3 3-16,-1 3-3 0,-4 1 0 0,-1-1 1 0,-3 1-1 16,-6 5 1-16,13-6 0 0,-13 6-2 0,8-4-4 15,-8 4-2-15,9-4 0 0,-9 4 0 16,0 0-3-16,0 0 4 0,0 0 1 0,19 1-4 0,-19-1 2 15,12 6 3-15,-12-6 0 0,13 7 2 0,-5-3-4 16,2-2 3-16,5 3-2 0,-1 0 4 0,-1-3-4 16,5 2 2-16,-3-1-1 0,4-3 0 0,1 3 3 15,-4-3 1-15,12 3-6 0,-5-3 3 0,-4 0-1 16,1 0 2-16,-4 0 1 0,3-3 0 0,-5 0-3 16,2 0 0-16,-5 2 3 0,1-3 1 0,-2 0-3 15,-10 4 2-15,16-6 3 0,-8 3-4 0,-8 3 4 16,12-10 0-16,-5 7-1 0,-7 3-1 0,8-12 6 15,-8 12 1-15,3-10-6 0,-3 10-5 0,1-17 7 0,-1 17 1 16,-1-12 1-16,1 12-3 0,-3-13 0 0,-5 3-4 16,8 10 1-16,-12-15 1 0,-3 9-4 15,2-4 3-15,-2 2-5 0,-4 4 0 0,-1 0 3 16,-7-2 0-16,4 2-3 0,-9-1-7 0,2 4 11 0,4-3-1 16,-4 4 1-16,1 4 3 0,3-3-1 0,-1 0 2 15,6 4 0-15,-6-1-3 0,8-1 1 0,2 3 0 16,4 1-1-16,-4-2-3 0,7 5 3 0,1-5-1 15,2 4 1-15,1-1-5 0,6-8 6 0,-6 20 0 16,9-14-4-16,-3-6 2 0,6 20 0 0,3-9 2 16,-2 1-4-16,6 1 1 0,4-2 2 0,5-1-1 15,4 0 1-15,2-4-1 0,-1 3-2 0,13-7 0 16,-1 3-2-16,1-2-1 0,-1-3 4 0,1 0-5 16,-1-1-3-16,-5-2 7 0,5-1-3 0,-12 2-4 15,4-6 7-15,-4 3-3 0,-8-3-2 0,1 1 4 0,-2 0 0 16,-2-2 1-16,-1-2-1 0,0 0 1 0,-2 0 0 15,-2-4 1-15,-2 4-3 0,-3-2 4 16,1 1 0-16,-1 1-1 0,-1 3 3 0,-3-3 7 0,3 4 2 16,-5 7 0-16,7-13 5 0,-7 13 4 0,0-11 0 15,0 11-5-15,8-7-3 0,-8 7-2 0,0 0-3 16,0 0-5-16,6-7-1 0,-6 7 1 0,0 0-2 16,0 0 3-16,0 0-3 0,0 0 0 0,0 0 0 15,13 21 0-15,-8-14 3 0,-1 0-7 16,-4-7 1-16,9 18 2 0,-6-12 3 0,8 2 2 0,-5 0-2 15,1 1-1-15,-1-2 1 0,1-1-1 0,-7-6-1 16,14 12 4-16,1-5-4 0,-3-1 0 0,-5 0-1 16,7-2 4-16,-1 0-6 0,2-1 5 0,1 2 0 0,1-5-5 15,-1 3-2-15,1-2-3 0,2 2-4 0,0-1-3 16,1 2 4-16,-1-4-5 0,0 4 0 0,-5-3 3 16,1 0-2-16,1 4-1 0,-1-3 4 0,-3 1-4 15,1-2 5-15,-4 3 0 0,3-4 6 0,-12 0-2 16,17 1 0-16,-17-1 5 0,16 0-1 0,-16 0 1 15,14-4 6-15,-14 4 7 0,16-7 4 0,-10 2 7 16,4 1 0-16,1-4 2 0,1 0-2 0,1-6 7 16,-2 4-2-16,1-3-1 0,0 4-2 0,-1-4-3 15,4-2 0-15,5-1-1 0,-4 1-3 0,1-2-2 16,-1-3 0-16,-3 0 2 0,2 1 0 0,-7 4 4 16,1 0-4-16,0-8-3 0,-2 9 1 0,-4 5-1 15,0-9-4-15,-1 7 1 0,-2 11-1 0,1-13-7 16,-1 13-12-16,-9-15-16 0,9 15-20 0,-13-3-16 15,13 3-15-15,0 0-20 0,-33 10-25 0,21-2-13 16,-1-1-15-16,-1 1-10 0,5-3-20 0,2 2-191 0,-2 0-398 16,9-7 176-16</inkml:trace>
          <inkml:trace contextRef="#ctx0" brushRef="#br0" timeOffset="29338.05">6183 3251 76 0,'-14'-5'204'15,"-2"1"-9"-15,-1 1-13 0,2 0-17 0,-1 3-15 16,3 0-11-16,-4 0-17 0,2 4-9 0,5-2-11 16,10-2-10-16,-19 7-11 0,10-3-11 0,1 2-5 15,2-2-9-15,6-4-3 0,-13 10-7 0,10-2-8 16,3-8-2-16,-5 10-1 0,5-10-3 0,0 17-5 15,0-17 0-15,8 11-1 0,-5-4-4 0,0 3-2 16,7 1-4-16,-4-2 1 0,-1-1-5 0,4-1 3 16,1 1-1-16,5 3-3 0,-5-3 0 0,1 3 1 15,4-2-5-15,-5 0-3 0,2-2 3 0,-2 0-2 0,-2 3 0 16,-4-3 0-16,4 0 0 0,-2 0-3 0,-3 3-3 16,-3-10 6-16,1 19 0 0,-1-19 0 15,-4 17-7-15,-2-7 10 0,-3 0 1 0,1 1-5 0,-5-1 1 16,-2 1 1-16,2-6-4 0,-4 4-1 0,4-5 6 15,-1 3 2-15,5-5 3 0,-2 3 0 16,11-5 6-16,-14 7-1 0,14-7 5 0,-13 6-3 0,13-6 2 16,-9 2-5-16,9-2 1 0,0 0-2 0,0 0-1 15,0 0-8-15,0 0 4 0,0 0-4 0,31-16 5 16,-17 10-4-16,2 0 1 0,3 1-6 0,7-1 3 16,-2-2-2-16,4 1-2 0,2 0 3 0,1 4-3 15,-1-4 2-15,0 3 2 0,7-5-4 0,-4 3 2 0,0 3-4 16,5-7 6-16,-5 7-4 0,-5-1-1 0,2-3 0 15,12 0 0-15,-12 0 0 0,-2 6-1 16,-1-4 2-16,-5-3 0 0,-2 6-1 0,-4-3 5 0,1 0-4 16,-5 0 5-16,1 1-4 0,-4-2 3 0,1 1 0 15,-7-1-2-15,-3 6-2 0,5-16 1 0,-5 7-2 16,0 9 3-16,-8-20-6 0,2 6 5 0,-4 5-4 16,1-1 2-16,-4-1-2 0,-1 3 1 0,-5 3-2 15,2-3 1-15,-2 3 2 0,0 1-3 0,-4 4 3 16,1 2-9-16,-5 0 4 0,8 3 5 0,-7 3-3 15,10-3 5-15,-9 5-3 0,8 0 0 0,-5 1-2 16,8 2-2-16,1 2 2 0,1-3-2 0,2 3 4 16,4 0 0-16,0-1 1 0,4 3 1 0,2-3 1 15,3 0 7-15,2 2 2 0,7-2 9 0,5 2 2 16,6-6 7-16,2 1-3 0,5 0 10 0,9 0-2 16,2-6-1-16,1 4-2 0,3-7-2 0,-5 2-3 0,5-4 1 15,-6 3-5-15,-9 0-2 0,-5-3 0 0,0 3-5 16,2-3-7-16,-10 0-20 0,-1-3-23 15,-7 6-28-15,-9-3-41 0,19 0-63 0,-19 0-75 0,11-9-164 16,-11 9-439-16,6-6 195 0</inkml:trace>
          <inkml:trace contextRef="#ctx0" brushRef="#br0" timeOffset="30336.04">7522 3462 123 0,'0'0'216'0,"0"0"-12"0,0 0-13 0,0 0-18 15,0 0-17-15,0 0-13 0,0 0-18 0,0 0-15 16,0 0-11-16,0 0-8 0,0 0-8 0,0 0-4 16,0 0-8-16,-19 32-6 0,17-15-3 0,-4-1-2 15,0 5-8-15,0 1-6 0,-1 3-5 0,1 0-5 16,-2 3-1-16,-1 6-3 0,-1 4-10 0,-5-3-20 15,-1 0-27-15,-1 2-34 0,-5 0-37 0,2-5-31 16,-3 3-208-16,-6-4-364 0,2-1 162 0</inkml:trace>
        </inkml:traceGroup>
        <inkml:traceGroup>
          <inkml:annotationXML>
            <emma:emma xmlns:emma="http://www.w3.org/2003/04/emma" version="1.0">
              <emma:interpretation id="{E7A27AFA-B9A2-43D7-8CEA-B631D705CF75}" emma:medium="tactile" emma:mode="ink">
                <msink:context xmlns:msink="http://schemas.microsoft.com/ink/2010/main" type="inkWord" rotatedBoundingBox="9486,3851 15807,3839 15810,5678 9490,5690"/>
              </emma:interpretation>
            </emma:emma>
          </inkml:annotationXML>
          <inkml:trace contextRef="#ctx0" brushRef="#br0" timeOffset="31944.03">8617 3340 21 0,'0'0'157'0,"0"0"-10"0,0 0-3 0,0 0-9 16,0 0-5-16,0 0-9 0,0 0-4 0,0 0-3 15,0 0-7-15,0 0-3 0,0 0-8 0,0 0-11 16,0 0-5-16,0 0-9 0,0 0-12 0,0 0-7 15,0 0-5-15,0 0-5 0,0 0-2 0,0 0-7 16,0 0-2-16,0 0-7 0,-20 21 1 0,20-21-2 16,-3 15-4-16,3-15-1 0,-3 14-2 0,3-14 7 15,3 18-6-15,-3-18-2 0,0 15-1 0,6-4 1 16,2-4-3-16,-5 1 1 0,3 1-1 0,1-2 1 16,5 0-12-16,1 3 9 0,4-5-2 0,-2 5 2 15,1-5-1-15,2-1-4 0,-3-3 2 0,1 3-1 16,4-2-1-16,-4-1 1 0,4 1-1 0,-1-4-1 0,-6 2-7 15,4 0 7-15,-5-1-2 0,1 1 2 16,3-2 0-16,-2-2 0 0,-5 1-5 0,4-4 7 0,-4 3-4 16,2-3 0-16,1 1-11 0,-5-4 12 0,2 0 0 15,1 1 3-15,-4-1-5 0,2-3 1 0,-5 3 0 16,3-2-1-16,0-2 1 0,-2 1 0 0,-1 2-13 16,0 2 15-16,-3-2-3 0,3 0 0 0,-3-2-1 15,0 13 2-15,0-19-4 0,0 19 2 0,-3-17 3 16,0 10 0-16,3 7-3 0,-6-21-2 0,-1 13 4 15,1 0-5-15,0 3 3 0,6 5-2 0,-17-11-1 16,4 4 1-16,-3 3-4 0,-1-2 4 0,1 5 0 16,-1 1 4-16,-8-1-1 0,6-3-2 0,-10 6 3 0,3 1 5 15,-3 0 2-15,-1 2 3 0,5-2 2 0,-2 1-1 16,0 2-2-16,6-1 5 0,-2 3-1 0,6 0-3 16,-2-4-1-16,1 3 3 0,3 0-4 0,0 1-4 15,2 2 0-15,5 3 0 0,-4-2 0 0,6-4-3 16,0 7 1-16,2-3 1 0,1 1-5 0,3-12 5 15,7 22 0-15,-1-8-2 0,0-3 1 0,6 4-1 16,-1-5 2-16,5-4 0 0,6 8-5 16,-1-4 6-16,5-3-4 0,5 0-6 0,-4 1 9 0,6-6 2 15,-5-4-6-15,5 4-1 0,6-4 1 0,-11 2-4 16,2-5 6-16,-6 1-1 0,-2 2-4 0,0-7 4 16,1 1-3-16,-7 1 4 0,-1 1-2 0,0-3-1 15,-3 0 2-15,1 1-2 0,-2-6 0 0,-4 4-2 16,1-3 5-16,1-2-1 0,-5 2-5 0,2 5 3 15,-3-2 0-15,1-1 4 0,2 5-6 0,-3-5 4 16,-3 11-2-16,9-12-2 0,-9 12-1 0,3-12 1 0,2 5 0 16,-5 7-1-16,0 0-1 0,0 0-1 0,7-5-6 15,-7 5 7-15,0 0 0 0,0 0 6 16,12 16-3-16,-9-8 2 0,2 3 0 0,1 1 1 0,0 0-2 16,1 6-1-16,-1-4 2 0,0 4 2 15,1-1 0-15,2 4-10 0,2-6-14 0,-5 1-15 0,4-1-25 16,2 1-22-16,0 0-33 0,1-6-32 0,-5 0-190 15,7 1-367-15,-2-6 163 0</inkml:trace>
          <inkml:trace contextRef="#ctx0" brushRef="#br0" timeOffset="32509.1">9505 3387 210 0,'-1'-16'198'0,"1"-7"-21"16,0 7-13-16,0-1-12 0,1 3-14 0,5-4-9 0,0 5-14 16,2-2-12-16,1 0-7 0,3 0-10 0,3-1-8 15,1 4-7-15,-1 1-4 0,9 0-4 0,-2-1-8 16,-2 7-1-16,2-4-6 0,0 4-1 0,5 1-2 16,-7-2-2-16,-3 6-4 0,1 0-2 0,-3-1-6 15,2 2 0-15,-7 6-4 0,1 0-2 16,0 1-3-16,-2 3 1 0,-7-2-2 0,2 2 2 0,-5 2 0 15,-4 4-4-15,2-3 1 0,-7 4 1 0,-5-1-3 16,-1 1-1-16,-1 0-2 0,-2-1-1 0,-1 0-17 16,-2-2-22-16,3 1-17 0,5-5-26 0,-2 1-20 15,1 0-28-15,3-4-14 0,0 2-49 0,5-3-140 16,7-7-347-16,-3 7 154 0</inkml:trace>
          <inkml:trace contextRef="#ctx0" brushRef="#br0" timeOffset="32210.19">9543 3402 69 0,'0'0'202'0,"0"0"-16"0,0 0-21 15,0 0-14-15,0 0-8 0,0 0-6 16,10 19-12-16,-5-6-13 0,1 4-1 0,0-3 1 0,-2 8-3 16,2 5-9-16,3 1-7 0,1 8-12 15,4-2 0-15,-5-7-9 0,3 9 0 0,-5-8-9 16,5-3-8-16,2 12 1 0,-1-12-8 0,-1 1-2 0,1 0-5 16,-2-2-5-16,-2-2-1 0,1-1-5 0,-2-3 1 15,-2-2-8-15,-3 2-15 0,-1-5-23 0,-3 2-22 16,0-4-23-16,-5-1-13 0,-2 4-24 0,-1-3-18 15,-1-5-5-15,1-1-28 0,-2-4-17 0,-2 3-130 16,13-4-317-16,-22-4 141 0</inkml:trace>
          <inkml:trace contextRef="#ctx0" brushRef="#br0" timeOffset="32783.02">10253 3313 61 0,'0'0'243'0,"0"0"-25"0,10-1-31 16,-10 1-13-16,0 0-21 0,11 7-5 0,-11-7-12 16,5 17-7-16,-2-6-4 0,2 3-8 0,1 3-4 15,0 3-8-15,-2 5-6 0,5 0-5 0,-3 2-7 16,2-1-11-16,-1 9-6 0,2 3-8 0,-3-4-2 15,6 2-9-15,0-1-4 0,-8-8-4 0,8 8-2 16,-1-7-5-16,-2 0-6 0,-2-3 0 0,4 2-1 16,-4-2-6-16,2 1 0 0,-3-4-4 0,4 0-2 15,-2 2-3-15,-2-8-18 0,-6 0-15 0,0 0-20 16,0 3-21-16,-5-6-20 0,1 1-22 0,-1-6-25 16,-5 0-18-16,3 2-33 0,-5-1-173 0,-2-5-381 15,5-1 168-15</inkml:trace>
          <inkml:trace contextRef="#ctx0" brushRef="#br0" timeOffset="33115.97">10284 3294 90 0,'3'-16'183'16,"-2"0"-9"-16,1 0-17 0,2 1-18 0,1 1-10 15,2 2-11-15,1 0-9 0,-1-1-14 0,1 2-8 16,4 0-5-16,1 1-12 0,5 3-3 0,-2 0-7 16,10-2-10-16,-8 7-3 0,2-3-1 0,1 4-4 0,5-2-3 15,1 3-1-15,-1 0-1 0,0 3-1 16,-7-2-4-16,8 8 0 0,-6 2-3 0,-5-1 0 16,-2 0-2-16,-1 7-3 0,-2-5-2 0,-4 1 4 15,-1 8-3-15,-3-6-6 0,-5 2 3 0,-1 1-2 0,-7 2-3 16,-3 2 0-16,-7-2-1 0,-1 1-22 15,-1-4-21-15,-9 9-24 0,7-10-31 0,0-1-25 16,-1-2-67-16,-1-2-121 0,8-3-321 0,3 1 142 0</inkml:trace>
          <inkml:trace contextRef="#ctx0" brushRef="#br0" timeOffset="34367.05">10998 3475 47 0,'11'-4'195'0,"5"-5"-15"0,-1 2-10 0,4 1-12 16,-1-3-9-16,3-3-13 0,-6 4-14 0,5-9-12 16,3 6-6-16,0-6-8 0,2 1-8 0,-1-3-1 15,-3 1-9-15,9-3-17 0,-6 2 3 0,7-4-9 0,-7 4-2 16,6-7-5-16,-7 9-14 0,0-4 5 15,5-6-3-15,-1 1-7 0,-6 6-2 0,4-7-3 16,-5 7-3-16,-3 0-1 0,0-2 0 0,-5 3-5 0,-3 1-1 16,1-2 0-16,-4 4-3 0,-3 0-4 0,-3 0 2 15,-1 0-5-15,-4-1-2 0,2-1-1 16,-4 4 5-16,-5-1-1 0,-3-3-2 0,1 5-1 0,-5 0-1 16,3 0-3-16,-5-2 4 0,-2 6-3 0,1-2-2 15,0 0 1-15,2 6 0 0,1-4 2 0,3 5 0 16,-4-2-3-16,1 3-3 0,-2 1 6 0,1 2-3 15,3 0 5-15,-4 2 0 0,6 0 1 0,-2 3 2 16,-2 1 0-16,9 3 1 0,-7 0 0 0,4 2 2 16,-1 1-2-16,5 2 4 0,-4 4 1 0,3 6-2 0,2-2 2 15,2 4-2-15,3-1 4 0,0 0-5 16,0 3 5-16,6 3-4 0,0 5-3 0,3 1 3 16,-3-1 0-16,9-2-3 0,3 2 2 0,-2-1 3 15,4 2-4-15,4-2 0 0,-1-5-2 0,-2-7-5 16,0-2 6-16,2-2 2 0,-1-3-1 0,2 2-5 15,1-5 4-15,-1-2-1 0,-4-1-2 0,2-3 0 16,-3 0 3-16,4-4-3 0,-4 1 2 0,-1-4 0 0,4-5-1 16,-2 4-3-16,2-4 1 0,-5 0-1 0,1-4 2 15,0 2-3-15,1-3-1 0,-3-1-1 0,1 1 0 16,-1 0-5-16,2-3-4 0,-1 2 11 0,-3 0-3 16,3 2-1-16,1 5 3 0,-5-5 0 0,-1 3 1 15,0 2-2-15,-9 4 0 0,14-4 0 0,-14 4-3 16,17 3-1-16,-17-3 1 0,14 2 2 0,-7 5 0 15,-7-7-5-15,17 11 5 0,-8-7 0 0,0 5 0 16,1 2 5-16,2-1 0 0,-2-1-5 0,2-4 2 16,-1 5 1-16,2-3-1 0,-4 0 1 0,9-5 1 0,-3 3 0 15,0 0 1-15,1-4 1 0,1 0 0 16,-1-1 0-16,1-1-3 0,0 0 3 0,-2 0-1 16,0-3-1-16,3 1 1 0,-4-5-1 0,0 2 1 0,3-5 0 15,-4 3-2-15,1-4 4 0,1 1-3 16,-2-3 1-16,-1 0 0 0,0 2-2 0,-2 1 2 0,-1-5 2 15,-1 6-4-15,-2 5 1 0,-2-4 0 0,2 3 0 16,-6 6-3-16,6-11 0 0,-6 11-2 0,8-11-2 16,-8 11 0-16,0 0 3 0,0 0 3 0,0 0-6 15,0 0 4-15,0 0-4 0,0 38 3 0,-2-24 2 16,2 2-2-16,0 6 0 0,-1-1 3 0,2 4 0 16,5 12-1-16,-4-8 1 0,2 6 0 0,2 1 0 15,0 2 1-15,4 1-2 0,2-1 4 0,2 0-2 16,4 3 1-16,3-5-2 0,-5 5 3 0,9-5-1 15,-5 2-1-15,1 0 1 0,4 0-2 0,-4-2 0 16,3 4 0-16,-3-4 2 0,-2 1-3 0,2-1 2 0,-3 2 0 16,-2-2 1-16,-2 2 3 0,2 1-1 15,-6-1-4-15,1-3 0 0,-4 1 2 0,-5-6-1 16,1-2-1-16,-3-7-2 0,-3-2 4 0,0 4-5 0,-2-9 6 16,-1 0-3-16,-1-3 1 0,-7-4 0 15,1 0-3-15,-5-1 3 0,-4-5 1 0,-5-1-2 16,-4-5 3-16,-2 2-1 0,-6-8 2 0,-1-1-3 0,-2-6 0 15,2 0 4-15,1-3-5 0,3-2 5 0,0-3 8 16,4-2 3-16,8-2 4 0,0 1 0 0,4-4-1 16,6-2-2-16,2 8 2 0,6-7-4 0,6 6-4 15,4-11-2-15,4 2 2 0,5 1-5 0,0-5 0 16,8 2-10-16,6 0-2 0,3-3-4 0,-2 4 1 16,5-3 0-16,1 5 0 0,1-1-3 0,1 2 3 15,-1 1 4-15,-2 3-2 0,-2-6 2 0,-1 6-4 16,0 0 9-16,-3 4 0 0,-2 0 8 0,-8 4 10 15,1 1 1-15,-2 1 4 0,2 2 18 0,-5 0 4 0,-1 4 2 16,-4-1 0-16,1 1 7 0,0 5 2 0,-5 3 3 16,2 1-3-16,0-3-6 0,-6 9-4 15,7-7-8-15,-7 7-7 0,0 0-1 0,11-5-5 0,-11 5-6 16,0 0 1-16,0 0 0 0,12 14-8 0,-9-4 2 16,1 2 0-16,-1-4-4 0,3 7 0 0,2-1 3 15,-1-1-3-15,2 1-5 0,-1 1 0 16,-1-3 0-16,2 1 1 0,0 0 0 0,0-2 0 0,-2-1 2 15,-1 0-5-15,-1-4-14 0,-1 3-20 0,-4-9-23 16,9 14-23-16,-6-8-23 0,-3-6-21 0,5 11-20 16,-5-11-6-16,0 0-30 0,0 0-42 0,0 0-192 15,0 0-444-15,0 0 197 0</inkml:trace>
          <inkml:trace contextRef="#ctx0" brushRef="#br0" timeOffset="34568.02">12769 3087 77 0,'-11'-12'279'0,"4"-3"-16"0,1 0-11 0,1 2-11 16,-1 0-22-16,3 6-19 0,3 7-18 0,-7-14-22 15,5 6-17-15,2 8-17 0,-6-8-22 0,6 8-16 16,0 0-20-16,0 0-14 0,0 0-26 16,0 0-25-16,0 0-23 0,41 16-15 0,-34-9-9 15,7 2-17-15,-3 3-10 0,4-1-13 0,-1 2-16 0,5 1-10 16,1 3-16-16,-3 4-19 0,3-6-138 0,-4 2-304 15,2 0 135-15</inkml:trace>
          <inkml:trace contextRef="#ctx0" brushRef="#br0" timeOffset="35328.09">13039 3282 77 0,'8'9'128'0,"0"1"-5"0,-2-2 5 15,0 0 4-15,1-1-5 0,-1-1 2 0,-6-6 6 16,12 13-6-16,-6-8-1 0,2-2-9 0,-2 5-11 16,-6-8-8-16,13 9-2 0,-6-2-16 0,1-1 2 15,1 0-9-15,-3-1-4 0,1 2-8 0,4 0-5 16,-5 3-4-16,1-6-6 0,2 3-2 0,-1 0-3 15,-2-2-4-15,4 0-3 0,-1 0-3 0,-2 0-3 0,4-1-1 16,-2-2-4-16,-9-2-1 0,18 9-5 16,-9-8 3-16,-9-1-3 0,19 1-2 0,-9-1-2 15,-10 0-3-15,17-2 3 0,-7-2-5 0,-1-1-1 0,2 0-2 16,-2-1 7-16,3-3-5 0,-5 3-2 0,6-5-2 16,1-3 3-16,-1 3-3 0,-2 0-2 0,-1-1 5 15,1-2-4-15,2 4-2 0,-1-1 1 0,-8 6-3 16,5 0 3-16,-4-3-6 0,-5 8 3 0,10-9-1 15,-10 9 2-15,12-1-2 0,-12 1-3 0,0 0 3 16,17 3 3-16,-10 4-5 0,-7-7 5 0,14 13-3 16,-9-4 0-16,1-3 1 0,6 5 1 0,2 2-2 15,-5-1-1-15,4-1 0 0,-1 0-1 0,0-1 5 16,1 0 1-16,-1 0-2 0,3-3 1 0,-6-3 1 16,5 2-3-16,-1-1 3 0,2 0 1 0,-5-1-2 15,7-3 0-15,-2 0-2 0,-3-2 3 0,3 0 0 16,3-3 1-16,-4-1-2 0,4-1-1 0,0 1-1 0,0-3 2 15,3-4-5-15,3 3 5 0,-8-2 1 0,8 0 0 16,-7 3-3-16,5-4 0 0,-4 2 0 0,-2 3 0 16,1 2 1-16,-4-3 2 0,3 4-5 0,-2-3 3 15,-5 6-4-15,1 0 3 0,-10 1-5 0,23-2 3 16,-8 2-2-16,-4 2 3 0,3-1-2 0,4 7 3 16,1-4 2-16,1-1-2 0,3 5-1 0,-3-6 0 15,5 5 0-15,2 0 2 0,3-1-1 0,-2 2 1 16,0-5-2-16,4-3 2 0,-7 4-1 0,2-2 1 15,-3-3 0-15,-2 0 2 0,-5-3 0 0,4 4-2 16,-5-2-2-16,-1-2 4 0,-2-1 0 0,-1 2 2 16,-4-4-5-16,-8 7 0 0,4-12-2 0,-4 12 2 15,-10-16 1-15,1 6-5 0,-8 2 6 0,-10 0-4 16,-1 3 1-16,-14-3-1 0,-4 2 2 0,-6 3 2 16,-2 3-4-16,1 6 2 0,3-3-2 0,3 2 1 15,5 5-1-15,5-3-1 0,10 3 0 0,1-1 3 16,4 3 0-16,4-2-3 0,3 9-1 0,2-6 2 0,5 4 0 15,4-3 2-15,4 10-1 0,10 2 3 0,7-4-5 16,10 8 1-16,10 1 1 0,5 1 0 0,17 6 1 16,2 1 1-16,2 1-1 0,-6 0 3 0,-8-10-1 15,11 6-2-15,-14-5 3 0,-3 0-1 16,-4 1-2-16,0 3 1 0,-5-1 1 0,-3 1 2 0,-5 0-5 16,-9 2 4-16,1-1-4 0,-9-4-1 0,-4-4 4 15,-5 0 4-15,-2 0-4 0,-11 7-2 0,-5-4-18 16,-9-3-22-16,-9-1-29 0,-5-4-28 0,-7-3-34 15,0-3-34-15,-25-2-205 0,21-5-400 0,0-3 176 16</inkml:trace>
        </inkml:traceGroup>
        <inkml:traceGroup>
          <inkml:annotationXML>
            <emma:emma xmlns:emma="http://www.w3.org/2003/04/emma" version="1.0">
              <emma:interpretation id="{25D3DAC8-757C-41C5-860C-A2AB25E8D3ED}" emma:medium="tactile" emma:mode="ink">
                <msink:context xmlns:msink="http://schemas.microsoft.com/ink/2010/main" type="inkWord" rotatedBoundingBox="17094,4079 18781,4076 18783,4984 17096,4987"/>
              </emma:interpretation>
            </emma:emma>
          </inkml:annotationXML>
          <inkml:trace contextRef="#ctx0" brushRef="#br0" timeOffset="36143.72">16300 3074 148 0,'0'0'157'0,"5"-13"12"0,-5 13-11 0,6-14-7 0,-6 14-3 16,3-11-6-16,1 4-4 0,-4 7-1 15,5-10-3-15,-5 10-7 0,0 0-8 0,0 0-15 16,0 0-11-16,3-7-12 0,-3 7-5 0,0 0-8 0,0 0-5 16,0 0 7-16,4 31 8 0,-7-18-7 15,3 5-2-15,0 6-7 0,0-2-2 0,0 6-2 0,3 0-5 16,-3 0-7-16,0-1-2 0,0 12-6 0,2-1-3 15,-1-13-1-15,3 3-1 0,1 1-8 0,-2-2 0 16,-3-3-3-16,4 0-1 0,-2 4-4 0,-1-7-17 16,-1-3-14-16,3-1-22 0,-1-2-18 0,-1 5-14 15,-1-9-19-15,2 2-13 0,-2-13-19 0,0 18-19 16,0-18-5-16,0 0-32 0,0 0-182 0,0 0-387 16,0 0 171-16</inkml:trace>
          <inkml:trace contextRef="#ctx0" brushRef="#br0" timeOffset="36614.84">16135 3037 82 0,'-9'-5'195'15,"0"-1"-13"-15,0-1-16 0,9 7-8 0,-9-6-18 0,9 6-16 16,0 0-12-16,-8-8-10 0,8 8-12 0,0 0-8 15,0 0-9-15,23-14-6 0,-5 10-4 0,3 1-10 16,4 1-2-16,3 1-3 0,5-3-3 0,7 8 0 16,1-4-4-16,-1 1 0 0,-1 1 6 0,-1 4-2 15,-6 2-5-15,8-1-3 0,-12 1-3 0,-1 4-6 16,0-1-2-16,0 2-3 0,-3 2-3 0,-2-1 3 0,-1 4-8 16,3 2-1-16,-5-2 1 0,1 3-3 15,-1 0 2-15,-3 0-3 0,2-1-2 0,-1 2 1 0,-4-5-3 16,5 5-1-16,-5-5 1 0,1 3 0 0,-4-5-1 15,-2-1-1-15,4-1 5 0,-3-2-5 0,0 2-1 16,0 2 0-16,-5-2-2 0,0-1 4 0,1 1-3 16,-5 1-1-16,0-2-1 0,0-12 4 0,-10 20 1 15,2-9-1-15,-5-1-2 0,-5 0-2 0,-3 1 4 16,-2-4-5-16,-3 0 5 0,-1 1-3 0,-5-3 2 16,1-1-4-16,-2 1 3 0,-7-5-3 0,10 1 5 15,-1-1-1-15,-2 0-4 0,5-1 3 0,-2-2 2 16,9 3-9-16,-1-2 4 0,2 2-1 0,7 0-6 0,-1-4-11 15,3 3-21-15,11 1-19 0,-15 0-28 16,15 0-30-16,0 0-32 0,0 0-192 0,0 0-368 16,0 0 163-16</inkml:trace>
          <inkml:trace contextRef="#ctx0" brushRef="#br0" timeOffset="37195.56">17095 3047 81 0,'-1'-10'200'0,"1"10"-20"15,4-22-18-15,1 12-9 0,3 0-14 0,1 2-15 16,6-2-13-16,9-1-6 0,-4 5-13 0,3-2-5 0,6 2-3 15,11 0 1-15,0 1-10 0,2 1-3 16,-2 1-6-16,5 5-6 0,0-1-4 0,-2-1-1 16,0 4 4-16,-2 3-8 0,-13 2-1 0,0-1-4 0,-1 3-7 15,-3 0-2-15,-3-1-6 0,-6 4 1 0,-3-1-5 16,-5-2 0-16,-2 5-4 0,-4-1-1 16,-4 1-1-16,-7-1-3 0,-5 1-3 0,-6 2 6 0,-6-2-5 15,-9 6-18-15,0-3-24 0,-2-1-24 0,3-4-27 16,4-3-27-16,3 0-29 0,1-3-57 0,-3-1-134 15,14-3-350-15,1-3 155 0</inkml:trace>
          <inkml:trace contextRef="#ctx0" brushRef="#br0" timeOffset="36888.65">17380 3156 53 0,'0'0'251'0,"0"-8"-26"0,0 8-25 15,0 0-23-15,0 0-19 0,7-4-15 0,-7 4-15 16,0 0-6-16,0 0-14 0,12 31-9 0,-6-16-5 16,-4 5-3-16,2 1-3 0,-1 4-1 0,3 3-10 15,0 0-2-15,2-5-5 0,-2 3-5 0,-2 5-5 16,2 5-2-16,-3-2-9 0,-1-5-2 0,-2-2-5 0,2 1 0 15,-2 1-9-15,-2 1-2 0,2-3-2 16,0 0-1-16,-2-1-2 0,-4-1-3 0,3-7-3 16,-1-1-17-16,-2 3-17 0,3-5-21 0,-3-2-18 0,-2-1-28 15,1-1-12-15,2-2-22 0,-1-5-24 16,6-4-18-16,-12 7-196 0,12-7-382 0,-15-1 169 0</inkml:trace>
        </inkml:traceGroup>
        <inkml:traceGroup>
          <inkml:annotationXML>
            <emma:emma xmlns:emma="http://www.w3.org/2003/04/emma" version="1.0">
              <emma:interpretation id="{DC79EB00-C02E-4242-9210-2096B10E653C}" emma:medium="tactile" emma:mode="ink">
                <msink:context xmlns:msink="http://schemas.microsoft.com/ink/2010/main" type="inkWord" rotatedBoundingBox="19642,3878 24206,3870 24208,4694 19643,4702"/>
              </emma:interpretation>
            </emma:emma>
          </inkml:annotationXML>
          <inkml:trace contextRef="#ctx0" brushRef="#br0" timeOffset="38888.05">18639 3187 37 0,'0'0'161'0,"0"0"-13"0,0 0-19 0,0 0-10 16,0 0-7-16,0 0-10 0,0 0-5 0,0 0-14 15,3 35-7-15,-3-35 0 0,4 24-7 0,-2-8-2 16,1 0-3-16,-2-1-3 0,2 0-3 15,3 1-3-15,-1 3-4 0,0-5-2 0,1 0-3 0,3 2 5 16,-1-4 4-16,4 6-11 0,0-6-1 0,-3 3-4 16,4-4-2-16,-1 3-3 0,0-3 0 0,-2 0-7 15,1-1-2-15,1 0-2 0,-5 1 2 0,1-6-6 16,-2 0-4-16,1-1-3 0,-7-4 3 0,9 8-2 16,-9-8 0-16,9 9 2 0,-9-9 2 0,0 0-1 15,0 0 3-15,0 0-1 0,0 0-4 0,0 0 1 0,0 0-7 16,0 0 3-16,0 0-3 0,0 0-2 15,0 0 5-15,0 0-6 0,-22-35 0 0,17 28 1 16,-1-7 1-16,2 4-2 0,-1-2 1 0,1-3-5 0,-1 6 1 16,1-2 1-16,1-1-1 0,1 2-1 0,2 10 4 15,0-22-3-15,0 12-4 0,3-1 0 16,-3 11 5-16,8-18-11 0,-2 9 9 0,7-2 2 0,-2 4-3 16,4-4 0-16,2 1 0 0,0 2-2 0,8-3 1 15,2 2-1-15,0-5 4 0,1 3-2 0,4 4-2 16,-4 0 1-16,14-4 2 0,-5 1-2 0,-7 3 2 0,-2 2-4 15,0 0 4-15,2-5-3 0,-4 5 0 16,-3-1 2-16,-3 2 0 0,-1 1 3 0,-1 2-2 0,-1-5-2 16,-1 2 6-16,-1 1-1 0,-2-1-2 0,-4 2 4 15,-9 2-2-15,20-4 9 0,-20 4 3 0,12-3 2 16,-12 3-3-16,11-4 2 0,-11 4 4 0,9-1-4 16,-9 1 1-16,0 0 2 0,12-6 2 0,-12 6-1 15,0 0-6-15,0 0 0 0,0 0-2 0,6-7-1 16,-6 7-2-16,0 0-1 0,0 0-2 0,0 0 0 15,-28-6 1-15,28 6-2 0,-28 0-3 0,13 0 3 16,-5 0-3-16,5 2-1 0,0-2 1 0,-2 6-3 16,2-5 1-16,-3 5 0 0,3-1-3 0,1 1-1 15,1-1-3-15,0 6 6 0,2-6-1 0,-1-1-2 16,3 2 4-16,0 6-3 0,0-1-4 0,2-2 6 16,4 6 3-16,-2-4-4 0,4 1-2 0,1-1 4 0,1 4-1 15,1-2 3-15,1 0 0 0,4-2-1 16,2 0 0-16,3 3-1 0,0-3 2 0,8 4 0 15,-5-5 5-15,5 3-4 0,4-5 1 0,-1 1-3 0,-4 1 4 16,-1-6-3-16,1 3-2 0,-4-5 1 0,2 3-2 16,-4 1-3-16,3-2-11 0,-1 1-20 0,-4-2-22 15,-1 0-26-15,1 2-28 0,-2 0-26 0,-9-5-32 16,16 5-189-16,-16-5-387 0,15-1 171 0</inkml:trace>
          <inkml:trace contextRef="#ctx0" brushRef="#br0" timeOffset="40027.05">20035 3067 154 0,'-8'-4'186'0,"8"4"-15"0,-21-3-12 0,9 3-13 0,12 0-10 16,-22 1-16-16,12 1-10 0,-1-1-10 15,1 6-6-15,-4-4-13 0,2 1-7 0,3 1-2 0,0 3-12 16,-1-1-6-16,4 1-4 0,-3 3-9 0,6-5-4 16,-4 5 4-16,7-11-7 0,0 18-4 0,3-5-3 15,-3-13 0-15,4 21-6 0,5-9 0 0,0 0-1 16,-2-4-5-16,5 5 6 0,2-4-8 0,-1 2 1 16,2-3 2-16,2 3 5 0,-4-4-2 0,0 0-1 15,1 0 2-15,-1 0-3 0,1 3 1 0,-1-3-8 16,-4 2 6-16,1-1-4 0,-1-4-2 0,-1 4-3 15,-2-4 4-15,1 2-2 0,-1 1 0 0,-6-7-2 16,8 13-5-16,-4-8 4 0,-4-5-3 0,5 13 5 0,-5-13-3 16,-6 16 12-16,6-16 6 0,-11 13-2 15,4-6 4-15,-2-5-1 0,-5 8-1 0,-2-2-3 16,1-4-2-16,0 2-2 0,-1 1-2 0,1-2 3 0,-3 0-1 16,5 0-7-16,-4-3 0 0,7 1-1 0,10-3 2 15,-17 6-2-15,7-4 1 0,10-2 0 0,0 0-4 16,-14 1-5-16,14-1 0 0,0 0-2 15,0 0-8-15,0 0-6 0,0 0-3 0,0 0-18 0,41-14-1 16,-23 9-6-16,-1-1-8 0,10-4-4 0,-3 0-2 16,3 1 5-16,3-3-3 0,-2 1 8 0,1-3 5 15,-1 3 0-15,-1 0 7 0,-6 1 5 0,-2 3 1 16,-4 0 7-16,-3-2 6 0,-3 5 20 0,-2-3 14 16,2 5 10-16,-9 2 12 0,14-10 0 0,-14 10-3 0,7-6-3 15,-7 6-2-15,0 0-11 0,10-2-1 16,-10 2-2-16,0 0 1 0,0 0-4 0,0 0-2 0,11 15 0 15,-11-15-3-15,9 11-3 0,-5-6 5 0,4 3 0 16,4 0 1-16,0 3-3 0,3-5 6 16,0 2-5-16,2-1-2 0,10 3-1 0,-1-3 3 0,-3 0 1 15,4-4-6-15,2 2 3 0,-7-3 2 0,3 2-2 16,-5-4-1-16,-4 4 0 0,4-4 1 16,-1 0-3-16,-4-4 3 0,1 0-3 0,-1 1 1 0,-1-3-1 15,-2-2 3-15,-1-2-2 0,0-1-2 0,-4 0 0 16,-1-2 0-16,3 1-3 0,-4-4 0 15,-1 1-4-15,2-1 0 0,-3 0 0 0,2 5 2 0,-1-5 1 0,-2 5-2 16,-1 2-1-16,-1 9 1 0,5-17 2 16,-5 17-1-16,3-11-3 0,-3 11-2 0,4-7-3 15,-4 7 2-15,0 0 0 0,0 0 4 0,0 0-2 16,0 0-1-16,0 0 6 0,0 0-3 0,12 29-1 16,-11-23 1-16,4 4-1 0,-1 4 4 0,5-2-3 0,-4-1 0 15,-1 1 4-15,4 2-2 0,-2-1-4 0,6 0 5 16,-3-1 2-16,4-3-1 0,-1 1-1 0,0 0 3 15,3-4-2-15,0 0 3 0,3 2-1 0,1-4 0 16,-3 3 1-16,7-6-2 0,1 2 1 0,1-1 2 16,-4-4-4-16,3 2-3 0,1-5 6 0,3-2-1 15,-2 4-1-15,1-6 3 0,-2 4-4 0,2-6-1 16,-3 1 0-16,13-7 3 0,-10 3-1 0,10-7-3 16,-1 3 5-16,3-2-1 0,-4-5-3 0,3 4-3 15,-4-5-9-15,-1 0-5 0,-5 1-3 0,2 1 3 16,-11 0-1-16,-4 3 4 0,-3 0 0 0,-1-2 2 0,-7 7-3 15,1-1 5-15,-10-7 0 0,-1 8-11 16,-3-5 16-16,-7 5-1 0,-4-2 6 0,0 5 9 16,-1-5 7-16,-2 8 1 0,-4 1-2 0,2 0 0 0,-2 6-5 15,2 1 3-15,6 2-3 0,-1 4-1 0,4 1-3 16,-2 0 3-16,3 6-3 0,2-1-2 16,1 6 1-16,1 4 1 0,4 2 0 0,1 2-2 15,6 0 1-15,-2 0 0 0,4 5 4 0,5 5-4 0,4 2 3 16,1-1 0-16,1-1-2 0,-3-9 2 15,4 3-5-15,1-4 4 0,1 1-4 0,2-1 3 0,3-4-1 16,4-4-2-16,-2 3 2 0,2-1 1 0,0-6-1 16,-1-1-3-16,2 1 1 0,-7-9-12 0,-1 3-10 15,1-1-14-15,1-1-12 0,-4-3-11 0,3-2-13 16,-1-3-27-16,-1-2-4 0,1-2-25 0,-3-4-30 16,1-7-155-16,-3-2-334 0,10-11 148 0</inkml:trace>
          <inkml:trace contextRef="#ctx0" brushRef="#br0" timeOffset="40498.97">22067 3242 146 0,'0'0'158'0,"9"-14"-15"0,2 10-9 0,-1 1-12 15,8 0-16-15,1 2-10 0,8-5-7 0,14 2-9 16,0 2-9-16,3-3-4 0,-1 3-10 0,3 1-4 16,3 1-4-16,-2 0-7 0,-6 3-31 0,0-3-36 15,-10 7-46-15,-4-5-151 0,3-2-240 0,-1 0 107 16</inkml:trace>
          <inkml:trace contextRef="#ctx0" brushRef="#br0" timeOffset="40324.01">22215 2732 90 0,'-7'-7'197'16,"7"7"-20"-16,0 0-21 0,-15-2-6 0,15 2-15 0,0 0-11 15,-23 14-10-15,14-3-10 0,-1 4-7 0,2-4-8 16,2 10 3-16,2-5-1 0,0 6-4 0,2 2-3 15,-1 3-5-15,6-2-5 0,-1 1-4 0,3-1-2 16,3 3-7-16,-1-2 1 0,1 3-8 0,2 4-3 16,5 0-4-16,-4-8-5 0,-1 3 0 0,2-3-3 15,0 1-4-15,0 0-7 0,-3-2-1 0,-2-1 1 16,-1 0-4-16,-4 0-1 0,1-1-2 0,-2-5-3 16,-1-1-1-16,0 0-7 0,-1-2-17 0,-2-2-13 15,0-2-15-15,-2 0-10 0,5-10-19 0,-6 16-16 16,0-10-26-16,2 3-11 0,4-9-10 0,-12 5-46 15,12-5-150-15,-16 0-349 0,16 0 155 0</inkml:trace>
          <inkml:trace contextRef="#ctx0" brushRef="#br0" timeOffset="41065.82">23098 3049 113 0,'0'0'200'0,"-22"0"-10"0,8 1-9 15,-2-2-15-15,1 2-11 0,-3 1-12 0,1 0-13 16,0 1-11-16,0 1-15 0,1-2-8 0,-1 3-11 16,1-2-10-16,3 2-4 0,2 0-12 0,1 1-6 15,2 1-3-15,8-7-8 0,-13 9 1 0,13-9-5 16,-8 13-5-16,8-13 1 0,0 11-7 0,0-11-4 16,3 14 1-16,3-7-3 0,2 0-2 0,1 1-1 15,4 4-3-15,1-4-2 0,0 6 0 0,1-4-3 0,3-3 2 16,2 10-4-16,-4-6 0 0,2-4 1 0,4 4-2 15,1 0-1-15,-7-1 2 0,3-5-2 16,-1 3-3-16,-3 2 2 0,0-1-2 0,2-5 5 0,-7 4-9 16,3 2 4-16,-4-5-2 0,-1 0-4 0,-2 0 5 15,-6-5 2-15,9 9-1 0,-9-9 9 16,-3 12 4-16,3-12 2 0,-17 8-3 0,2-2 2 0,-4-2-2 16,-8-1-2-16,0-3-3 0,2 6-17 0,-6-2-14 15,7 0-17-15,-3-2-18 0,8-2-24 0,-7 1-14 16,5 0-27-16,5-1-32 0,0-1-181 0,2 0-362 15,14 1 161-15</inkml:trace>
        </inkml:traceGroup>
        <inkml:traceGroup>
          <inkml:annotationXML>
            <emma:emma xmlns:emma="http://www.w3.org/2003/04/emma" version="1.0">
              <emma:interpretation id="{054EBB34-8839-42FD-A0C2-7B34F7A8EC13}" emma:medium="tactile" emma:mode="ink">
                <msink:context xmlns:msink="http://schemas.microsoft.com/ink/2010/main" type="inkWord" rotatedBoundingBox="25082,4131 26200,4129 26202,4810 25083,4812"/>
              </emma:interpretation>
            </emma:emma>
          </inkml:annotationXML>
          <inkml:trace contextRef="#ctx0" brushRef="#br0" timeOffset="41378.03">24094 3325 194 0,'0'0'259'0,"0"0"-6"16,0 0-19-16,-9-12-13 0,9 12-21 0,0 0-19 15,0 0-22-15,0 0-19 0,0 0-16 0,-6-8-11 16,6 8-14-16,0 0-11 0,0 0-9 0,0 0-5 16,0 0-6-16,0 0-8 0,0 38-2 0,0-38-7 15,6 18-4-15,-1-11-4 0,-2 4-7 0,3 0 1 16,-2-3-4-16,4 7-4 0,-5-5-3 0,7 5 3 15,-7-5-5-15,3-3-2 0,-2 3-1 0,2-3-4 16,-3 3-4-16,-3-10-19 0,8 14-22 0,-2-8-22 16,-3 3-30-16,-3-9-17 0,3 11-23 0,-3-11-24 15,0 7-27-15,0-7-44 0,0 0-139 0,0 0-383 16,0 0 170-16</inkml:trace>
          <inkml:trace contextRef="#ctx0" brushRef="#br0" timeOffset="41576.9">24215 3001 31 0,'-10'-13'168'0,"10"13"-24"0,-5-6-12 15,5 6-18-15,0 0-14 0,0 0-16 0,0 0-15 16,0 0-22-16,0 0-21 0,0 0-14 0,0 0-28 15,0 0-45-15,0 0-81 0,12 33-153 0,1-23 67 16</inkml:trace>
          <inkml:trace contextRef="#ctx0" brushRef="#br0" timeOffset="41930.7">24494 3322 33 0,'3'10'152'0,"-3"-10"-4"0,0 16-16 0,4-7-9 15,-4-9-16-15,3 19-8 0,-1-10-9 0,2-2-9 0,-4-7-7 16,6 16-10-16,-4-8 0 0,-2-8-5 0,4 11-3 16,-4-11-4-16,3 11-17 0,-3-11 6 15,5 7-3-15,-5-7-5 0,0 0 3 0,6 7-13 0,-6-7 9 16,0 0-2-16,6 6-2 0,-6-6 3 16,0 0-4-16,0 0-4 0,0 0 2 0,20-14-9 0,-11 9 1 15,5-4-3-15,-2 0 1 0,1-2-1 0,1 0-5 16,5 2 0-16,0-5 2 0,1-1-4 0,-7 5 3 15,2 2-7-15,-1-3 7 0,-1 1-1 0,3 1 3 16,-5 5 5-16,1 0-1 0,-5 1 1 0,-7 3-2 16,17-4-2-16,-17 4 2 0,14 4 1 0,-5 2-2 15,2-1 11-15,-5 1-1 0,7 8 3 0,-2-2-6 16,5 4 9-16,4 1-2 0,-1 3-2 0,-3 2-7 16,7-2 1-16,-1 0-3 0,-6 2 0 0,14 3-2 15,-1 3-18-15,-4 0-33 0,2-2-43 0,-5-9-52 16,-2 3-209-16,3-3-367 0,3 1 163 0</inkml:trace>
        </inkml:traceGroup>
        <inkml:traceGroup>
          <inkml:annotationXML>
            <emma:emma xmlns:emma="http://www.w3.org/2003/04/emma" version="1.0">
              <emma:interpretation id="{335EF863-9F6E-4B99-A68F-DA79CBF52501}" emma:medium="tactile" emma:mode="ink">
                <msink:context xmlns:msink="http://schemas.microsoft.com/ink/2010/main" type="inkWord" rotatedBoundingBox="26927,4084 33355,4072 33358,5769 26930,5781"/>
              </emma:interpretation>
            </emma:emma>
          </inkml:annotationXML>
          <inkml:trace contextRef="#ctx0" brushRef="#br0" timeOffset="42884.05">25949 3428 61 0,'0'0'226'16,"0"0"-23"-16,0 0-16 0,0 0-17 0,0 0-13 0,0 0-16 16,0 0-16-16,0 0-8 0,0 0-15 0,14-1-10 15,-14 1-11-15,15-4-6 0,-8 1-4 0,5 0-7 16,2 2-4-16,2-5-7 0,0-1-3 0,-2 2-4 0,5-1-7 16,7-1-6-16,-7-2-3 0,3 0-1 15,1 1-2-15,-7-1-3 0,3 2-3 0,-2-3-2 0,-1-4 0 16,-2 3-6-16,-1-3 3 0,2 4-2 15,-2-3-1-15,-4 1-2 0,2-3-1 0,-5 2 0 16,-2 0-4-16,2 0 2 0,-6 5 1 0,3-3-6 0,-3 11 0 16,-9-19-3-16,2 10 2 0,-5 2-3 0,-4 0-3 15,2-3 4-15,-2 7 0 0,-14-3-1 0,7 2-9 16,-8 3 1-16,7 2 10 0,-1 3 0 0,-5-2 1 16,12 4 0-16,0-1 2 0,-7 2-2 0,0 0-2 15,8 3 1-15,-2 3 3 0,5-2-5 0,2 3 4 0,2-1 1 16,4 5 0-16,3 0-1 0,3 4-2 0,3-3 1 15,3-1 0-15,7 0 1 0,2 4 1 16,12 4 2-16,-4-8-1 0,2 0-1 0,8 2 0 16,-11-1-11-16,11 1-18 0,-9-6-18 0,1 0-24 0,0-4-16 15,-2 5-25-15,-4-12-17 0,1 0-31 0,-4 1-155 16,0-4-336-16,1-3 149 0</inkml:trace>
          <inkml:trace contextRef="#ctx0" brushRef="#br0" timeOffset="43231.04">26643 3277 50 0,'0'0'169'0,"9"-6"-16"15,-9 6-16-15,0 0-13 0,10-5-10 0,-10 5-11 16,0 0-13-16,0 0-4 0,12 12-14 0,-12-12 4 16,5 13-12-16,-5-3 3 0,3 2-2 0,3 1 3 15,-2 4-3-15,-1-3-7 0,3 3-3 0,-3-1 0 16,5 0-1-16,-3 1-1 0,1-2-1 0,5-2-2 15,-5 1-3-15,3 1-3 0,1-1-4 0,-4-2 0 16,8 0-2-16,-4-2 1 0,-1 4-2 0,7-8-9 0,-2 4 6 16,2-5-3-16,-1-1-3 0,-1 3-2 0,5-6 4 15,0 1 3-15,1-2-4 0,-1-2-3 16,-2-3 2-16,2-2 5 0,-3 0-4 0,7-5 2 0,-4-4-3 16,-2 1-6-16,-1-4 2 0,-3 0-5 0,-4 2-3 15,2-7-3-15,-2-1 0 0,-2 2-1 0,-1-2-2 16,0 0 1-16,-6 8-2 0,5 3 2 0,-5 0-7 15,0 0-8-15,0 4-14 0,3 2-23 0,-3 8-34 16,-3-15-36-16,3 15-21 0,0 0-4 16,0 0-24-16,8-4-185 0,-8 4-373 0,20 2 165 0</inkml:trace>
          <inkml:trace contextRef="#ctx0" brushRef="#br0" timeOffset="44313.8">27527 3496 103 0,'0'0'210'0,"0"0"-15"0,0 0-20 16,0 0-17-16,14 0-17 0,-14 0-15 0,0 0-8 15,22-5-18-15,-8 0-8 0,2 2-10 0,2 2-7 16,1-1-10-16,5-2-4 0,1-2-6 0,2 1-7 16,-1 0-3-16,-1 4-5 0,-6-3-4 0,1 0-2 15,-1-2-6-15,1 2-5 0,-7-3-6 16,0 2-9-16,-1-1-8 0,-1-1-3 0,-5-3-7 0,-2 1-12 15,-4 9 4-15,0-19 0 0,0 19 0 0,-13-19-4 16,1 8 2-16,-5 3 7 0,-6-6-3 0,-6 5 3 0,-1 1 12 16,-8 1 5-16,-4-1 6 0,12 4-2 15,0 2 3-15,2 2 8 0,0 2-6 0,4 1 2 16,4 2-3-16,1 1-6 0,5-1 5 0,3 1 1 0,0 4-7 16,2 1-2-16,5 0 7 0,1 1-5 15,3-3-2-15,0-9 5 0,7 28-2 0,2-14 1 16,-1-1-3-16,6 2-5 0,6-2 4 0,1 1 4 15,1-4-2-15,0-2 1 0,7 2-1 0,-5-6-2 0,4 1-1 16,-4 0 3-16,1-5-2 0,1 0 1 0,-7 0-4 16,0-1 3-16,1-3-1 0,-2 2 0 0,-3-7-3 15,1 0 3-15,-3-2 1 0,2 0 3 0,-4 0-5 16,-1-4 3-16,-4 4-2 0,6-3 2 0,-10 4-1 16,4 1 1-16,0 0 6 0,-6 9 1 0,4-17 0 0,-1 12-6 15,-3 5 1-15,0 0-1 0,6-12-7 16,-6 12 1-16,0 0-1 0,0 0 0 0,0 0 2 15,0 0-10-15,0 0 10 0,0 0 2 0,0 0-7 16,0 0 11-16,-6 34-7 0,6-34 3 0,0 18 1 0,0-7-4 16,0 0 3-16,3 2 0 0,0 1 0 15,6-3 3-15,-5 0 0 0,7-1-3 0,-2-5 5 16,4 4 0-16,-1-2 2 0,7-1-2 0,1 1 5 0,-1 1-1 16,7-8-5-16,-3 2 0 0,4 1 5 0,-1-3 3 15,-1-2-7-15,2 1 6 0,1-1-3 16,2-4-1-16,-2-3 2 0,2 3-4 0,-1-2 1 0,0-5-3 15,-2 2 2-15,2-4-3 0,-4 1-1 0,8-8-1 16,-6 3-4-16,1-1-7 0,3-3-4 0,-8 2-10 16,0-6 4-16,-3 7-6 0,-4-2-5 0,-2-2 0 15,-2 4 5-15,-5-2 3 0,-5-2-1 0,2 6 0 16,-4 1 8-16,-3-3-4 0,-1 2 4 0,-8 2 5 16,3-3-1-16,-5-2 5 0,-2 3 6 0,-4 2 2 15,4 4-1-15,-3-2 4 0,-4-1 4 0,-1 2 3 16,-1 5-1-16,0-2-3 0,8 8-2 0,-2-2-1 15,0 4-2-15,5-4 0 0,-5 8 0 0,7 0 2 0,-3 3-4 16,6 0-1-16,-4 6 2 0,10-2 1 16,-6 3 1-16,3 3-1 0,-2 4 2 0,8 2-3 15,0 0 3-15,3 1-2 0,2 2-2 0,1 0 1 0,6 9 1 16,-5-10-1-16,8 3 5 0,-2-4-5 0,1 1-2 16,2-4 6-16,1-4 0 0,2 4 0 0,-3-4-1 15,4 4-4-15,2-9 5 0,-3 4-4 0,1-8 3 16,2 5-1-16,4-7 1 0,-4 3-5 0,2 0 2 15,0-5 2-15,-5-1-1 0,2 3 2 0,-2-2-5 16,5 1 2-16,3-5-2 0,-8 2 3 0,1-1-5 16,-5 1 7-16,1-1-1 0,-5 0-2 0,1 3 2 15,-12-4-6-15,16 2-2 0,-6 1 2 0,-10-3-4 16,14 4 5-16,-14-4-3 0,12 2 2 0,-12-2 3 0,13 5 1 16,-7-1-2-16,-6-4-1 0,11 7-5 15,-5-3 4-15,-6-4 5 0,10 5-3 0,-10-5-1 16,9 6 5-16,-9-6-1 0,10 5 3 0,-10-5 4 0,12 5 9 15,-12-5 7-15,14 0 3 0,-14 0 4 16,19-7-4-16,-8 4 2 0,0-1 5 0,-2 0 7 0,2-3-5 16,2 0 7-16,2-3-2 0,-3-4-7 0,-1 7-5 15,0-8 0-15,1 2-4 0,0 1-4 0,-1 1-5 16,-1 0-1-16,-1 1-15 0,-1-2-7 0,-2 3-14 16,1 3-18-16,-7 6-22 0,9-10-33 0,-9 10-16 15,6-5-8-15,-6 5-10 0,0 0-3 0,0 0-15 16,0 0-42-16,13 13-107 0,-13-13-315 0,9 13 140 15</inkml:trace>
          <inkml:trace contextRef="#ctx0" brushRef="#br0" timeOffset="44906.18">29578 3548 42 0,'0'0'160'0,"7"-4"-13"0,-7 4-7 0,0 0-11 0,0 0-15 16,12-2-6-16,-12 2-8 0,0 0-8 0,0 0-12 15,0 0-7-15,0 0-8 0,14-6-6 0,-14 6-6 16,0 0-5-16,0 0-6 0,16 2-2 0,-16-2-4 16,18 5 1-16,-10-2-2 0,-8-3-3 0,19 3-5 15,-10 1 1-15,9-4 2 0,-5 3-7 0,7-1 2 16,-3-2-8-16,1 1 3 0,2-1-1 16,5 0 1-16,0 0 1 0,-5-1-1 0,5-1-2 15,-4 1-4-15,1-5 2 0,5 1-8 0,-7-1 7 0,2-3-1 16,0-2-2-16,-5 4 3 0,-1-7-5 0,-1 2 0 15,-1-1 0-15,0-5-3 0,-5 2 0 0,-4 1 2 16,-1-2-6-16,-5 1 0 0,-2 2-4 0,-5-1 0 16,-2 4-4-16,-3-2 3 0,-4 2-2 0,-5-2 5 15,-4 8-4-15,0-8 3 0,-3 11-1 16,-2-3 0-16,4 3 4 0,0 4 3 0,6 0-3 0,-4 3-1 0,0 2-6 16,2 4 2-16,5-5 3 0,5 7-1 0,0-1 0 15,2-2 2-15,2 3-2 0,2 1 5 0,1 2-5 16,1 0 0-16,4-2-8 0,-1 0 13 0,4 0 0 15,-1 2-1-15,5-2 0 0,0-2-2 16,0 2-1-16,6-3 3 0,-1-4 3 0,0 2-5 16,7-3-2-16,-4 3 3 0,2-4-1 0,2-4 1 0,2 0-3 15,-1-2 0-15,0 0 6 0,4-4-5 0,2 0 0 16,0-5-1-16,1 1 0 0,-5 2-1 0,5-8 0 16,0 4 3-16,-4-5-4 0,4 5 1 0,-6 0 2 15,-5 1-1-15,2 0 0 0,-7 1-2 0,4 3-6 16,-4 3 6-16,-1-1 2 0,-9 4-13 0,13-3 10 15,-13 3 0-15,0 0 4 0,14 7 0 0,-14-7-3 16,4 14-2-16,-2-7 5 0,1 4-8 0,-3 2 7 16,1 4-2-16,-1-2 4 0,2 1-4 0,-1 0 2 15,2 1 2-15,3-3 1 0,-3 3-2 0,5 1-7 16,-2-5-10-16,1 1-16 0,3 0-29 0,2-2-21 16,-1-3-43-16,-4-4-165 0,5-4-312 0,0 0 139 15</inkml:trace>
          <inkml:trace contextRef="#ctx0" brushRef="#br0" timeOffset="45524.97">30586 3408 16 0,'0'0'169'0,"15"-9"-7"0,-3 8-13 16,4 0-17-16,2 0-3 0,2 2-7 0,1-2-8 16,7 2-4-16,-1 4-9 0,-3-5-2 0,2 4-7 15,-6-1-3-15,-2 1-5 0,-2-1-3 0,2-1-7 16,-8 0-1-16,2-1-8 0,-1 5-2 0,-4-3-11 16,2 1-3-16,2 1-3 0,-11-5-3 0,13 9-4 15,-5-6-7-15,-2 4-2 0,1 0-2 0,-1 0-2 16,-3 3 0-16,6-1-1 0,-2 2-6 0,-4-2 1 15,3 4 0-15,0-2-5 0,0-2-2 0,-3 0 1 16,-3-9-1-16,9 14-1 0,-6-7 1 0,2-1-2 16,-5-6 1-16,7 15-3 0,-7-15 0 0,5 7-11 15,-5-7-13-15,4 6-16 0,-4-6-13 0,0 0-18 16,0 0-37-16,0 0-17 0,0 0-22 0,0 0-17 16,0 0-152-16,0 0-332 0,0 0 148 0</inkml:trace>
          <inkml:trace contextRef="#ctx0" brushRef="#br0" timeOffset="45220.88">30722 2951 56 0,'0'0'154'0,"0"0"-2"0,0 0-16 16,10 31-3-16,-13-18-7 0,6 4-5 0,-6 0-6 16,3 6 0-16,3 1 1 0,-3 3-9 0,2 1-8 15,-4-1-6-15,5 9-6 0,0 1-5 0,-1-8-9 16,1-1-5-16,1-1-6 0,-2-2-4 0,2 3-7 0,2 0-4 16,0-4-4-16,-3 1-3 0,2 0-4 0,-2-1-5 15,3 0 1-15,-2-7-4 0,-3 3-3 16,4-4-3-16,-4-1-13 0,4-1-9 0,-4 1-22 15,2-9-15-15,2 5-24 0,-4-3-27 0,-1-8-33 16,3 14-26-16,-3-14-30 0,0 0-101 0,0 0-300 16,0 0 133-16</inkml:trace>
          <inkml:trace contextRef="#ctx0" brushRef="#br0" timeOffset="45739.07">31077 3138 73 0,'-5'-20'265'0,"4"11"-21"0,1 9-23 16,-6-11-22-16,6 11-17 0,-2-12-22 0,2 12-15 15,0 0-15-15,-4-11-18 0,4 11-14 0,0 0-13 16,0 0-20-16,0 0-12 0,0 0-7 0,0 0-32 15,0 0-17-15,12 31-14 0,-9-20-14 0,1 3-15 16,4 3-21-16,-2-2-23 0,1 4-13 16,1 4-22-16,-1 0-144 0,4 1-290 0,-4-9 128 0</inkml:trace>
          <inkml:trace contextRef="#ctx0" brushRef="#br0" timeOffset="46484.07">31256 3486 111 0,'1'10'185'0,"-1"-10"-16"15,0 0-18-15,0 0-17 0,6 8-12 0,-6-8-17 16,0 0-3-16,2 9-11 0,-2-9-3 0,4 9-12 16,-4-9-4-16,0 0-9 0,8 6-3 0,-8-6-3 0,7 8-8 15,-7-8-1-15,8 10-8 0,-8-10-5 16,10 7 1-16,-10-7-3 0,10 6-3 0,-4-2-7 16,-6-4 0-16,14 4-3 0,-14-4 3 0,13 3-4 15,-13-3-4-15,14-4 3 0,-14 4-5 0,19-6 0 0,-8 4-2 16,-1-1-2-16,0-6 2 0,4-1-6 0,-2 1 1 15,-2-4 0-15,4 1 0 0,-1 3-1 0,0-4-1 16,-1 2 1-16,0-3-1 0,2 3 0 0,-2-3-2 16,-2 5-1-16,-1 4 2 0,-1-5-3 0,-1 2 2 15,-1 2-4-15,-6 6 4 0,9-6-6 0,-9 6 1 16,10-1 2-16,-10 1-5 0,0 0 6 0,17 7-4 16,-13-1 3-16,2 4-1 0,0-2 0 0,-1 3 0 15,4 1-1-15,-3 0 3 0,1-1-3 0,-1 3 2 16,1-3-1-16,1 4 3 0,-2-6-1 0,1 4 5 15,1-2-2-15,-1-3 2 0,1-2-6 0,1 1 2 16,1 0 5-16,2 0-6 0,1 0 4 0,-1-4-3 16,-3 1-2-16,3-4 0 0,0 2 1 0,3 0 2 15,0-2-2-15,-2-4 2 0,7 0-3 0,-4 1 2 16,-1 0 1-16,3-1 0 0,0-2-4 0,1 1-1 0,1 1 5 16,-4-2-4-16,2 1-1 0,0-1 0 15,0 3 1-15,-3 0 1 0,0 0-3 0,-3 2 0 16,-5-2 1-16,-7 3 1 0,19 0-4 0,-19 0 3 15,15 2-3-15,-15-2 3 0,17 5 0 0,-17-5 4 16,10 4-3-16,-1 3 0 0,-9-7 0 0,16 10 3 16,-5-7-3-16,-1 4-1 0,4-3 3 0,-2 4-1 0,1 1-2 15,1-4 2-15,-1-3 0 0,3 7 3 0,-2-4 1 16,-4-2 0-16,1-2-2 0,-11-1 3 0,16 3-4 16,-16-3-7-16,14-4-6 0,-14 4-11 0,11-6-10 15,-11 6-5-15,0 0-5 0,0-12 0 0,0 12 1 16,0 0-8-16,-22-15 9 0,6 10 1 0,-1-1 1 15,-2 2-2-15,-6 3 2 0,-4 0 7 0,2 1 5 16,0 1 1-16,2 4 2 0,-3 2 2 0,2 0-1 16,3 4 13-16,2 1-11 0,6 2 7 0,1-1 4 15,2 6 0-15,8-3-9 0,1 7 18 0,1 3-5 16,7 7 3-16,5 4 6 0,4-1 6 0,4 2 3 16,9 1-4-16,-1 3 0 0,1-5 5 0,2 6-8 15,-4-2 2-15,-3 2 1 0,4-1 4 0,-8 0-6 16,2 3 9-16,-2-3-2 0,-1 1-4 0,-5-1-6 15,0-5 4-15,-8-2-2 0,-1-10 3 0,-6 5-8 16,-4-5-3-16,-8-1-13 0,-6-6-16 0,-16 2-30 0,-13-2-30 16,-20 0-109-16,-3-8-218 0,-1-6 96 0</inkml:trace>
        </inkml:traceGroup>
      </inkml:traceGroup>
      <inkml:traceGroup>
        <inkml:annotationXML>
          <emma:emma xmlns:emma="http://www.w3.org/2003/04/emma" version="1.0">
            <emma:interpretation id="{5165D57E-19AA-48E3-9FAD-A2D2A16E338D}" emma:medium="tactile" emma:mode="ink">
              <msink:context xmlns:msink="http://schemas.microsoft.com/ink/2010/main" type="line" rotatedBoundingBox="3176,5486 19573,5498 19572,6989 3175,6978"/>
            </emma:interpretation>
          </emma:emma>
        </inkml:annotationXML>
        <inkml:traceGroup>
          <inkml:annotationXML>
            <emma:emma xmlns:emma="http://www.w3.org/2003/04/emma" version="1.0">
              <emma:interpretation id="{CE1D3295-4CCD-49A0-9971-1FD4C0E44C02}" emma:medium="tactile" emma:mode="ink">
                <msink:context xmlns:msink="http://schemas.microsoft.com/ink/2010/main" type="inkWord" rotatedBoundingBox="3176,5702 5015,5704 5014,6467 3175,6465"/>
              </emma:interpretation>
            </emma:emma>
          </inkml:annotationXML>
          <inkml:trace contextRef="#ctx0" brushRef="#br0" timeOffset="48775.06">2183 5246 149 0,'0'0'151'0,"0"0"-15"0,0 0-10 16,0 0-7-16,0 0-14 0,0 0-2 0,0 0 5 15,0 0-10-15,0 0 0 0,19 10-8 0,-19-10-7 16,0 0-5-16,17 3-8 0,-10-1-9 0,-7-2-7 16,21 0 1-16,-12 0-7 0,7 1-7 0,-16-1-12 15,26-1 6-15,-12-1-1 0,1-1-8 0,-1 0-1 16,4-1-5-16,-3-1 4 0,-2 2-7 0,0-3 1 0,4-3-3 15,-2 5 1-15,1-5-3 0,-2 0 0 16,-2-1-2-16,-2 0 0 0,-3 5 0 0,2-6-2 0,-3 1-3 16,-1 3 1-16,-2-2-6 0,-3 9-8 0,-2-17 2 15,2 17-6-15,-6-16 3 0,-1 7 2 0,-2 4-1 16,-3-2 1-16,-4 4 3 0,-1-2-1 0,-1 4-5 16,2 1 3-16,-9 0-2 0,-2 0 6 0,7 4-1 15,-5 1 1-15,6-1 0 0,4-1 2 0,-5 1 2 16,5 2-4-16,2-1 2 0,0 1 2 0,1 4 0 15,1 1 1-15,4-3 0 0,-1 3-1 0,2 1-1 16,5-1 1-16,-1 3-1 0,2-3-1 0,0-11 3 16,3 25-1-16,0-16 1 0,2 2-5 0,1 1 6 15,1-3-1-15,2 1 2 0,2-2-1 0,-1-1-10 16,2 1 14-16,1-3-3 0,2-1-2 0,0-2-1 16,3 1 4-16,-3-3-4 0,3-2 4 0,-2 1-1 15,2-1 0-15,0-2 2 0,-3-1-3 0,-2-1 3 0,1-1-6 16,-1 1 5-16,-1-1-1 0,-1-2-1 0,-1 0-2 15,-4 2 2-15,0-3 1 0,0-2-4 0,-2 4-1 16,1-3 1-16,-5 11 4 0,4-17-1 0,-4 7-4 16,0 10 1-16,5-12 5 0,-5 12-5 0,0-10 0 15,0 10 1-15,0 0-9 0,3-11 6 0,-3 11-4 16,0 0 3-16,0 0-5 0,0 0 2 0,0 0 3 16,0 0 3-16,0 0-6 0,10 22 3 0,-5-12 2 15,-1 0 0-15,1 1 0 0,4-1-2 0,0 1 0 16,3-1 3-16,-1 1 0 0,0-2-1 0,1-2 5 15,1 3-5-15,1-3 6 0,-7-3-6 0,5-1 4 16,1-1-3-16,1 4 2 0,1-5-6 0,1 1 10 16,4-4-3-16,-4-1 2 0,3-2 3 0,5-3-4 15,-7-1-3-15,10-2 4 0,-2 0 0 0,0-6-5 16,4 3 4-16,2-8-7 0,-3-1 9 0,2-4-4 0,-2-2-1 16,-5-2 1-16,2-1 0 0,-4-2 0 0,-2 1-1 15,-1-4-6-15,-3-1-4 0,-1 2 2 16,-7-1 3-16,1 10 1 0,-4-10-2 0,-4 12 1 0,0 1-1 15,-6 0 1-15,-1 3-2 0,-1 4 0 0,-2 2 1 16,1 1 0-16,-3 2-2 0,1 2 2 0,-4 0-3 16,5 5 4-16,-6-3-1 0,2 7-1 0,-1 1 3 15,0 0-3-15,-1 3 4 0,3 3-7 0,-1 0 5 16,1 4-1-16,2 5 4 0,-1-1 4 0,0 7 2 16,3 0 0-16,2 2 2 0,-2 6 0 0,6-4 1 15,0 1 1-15,6 3-3 0,-3-1 1 0,3 3 1 16,2 1 2-16,2 3 7 0,3-7 3 0,1 8-1 15,-1-13-3-15,1 4 2 0,5-4-7 0,-1 1 5 16,3-1-5-16,-3-4 1 0,4 3 1 0,1-5 0 0,2 3-2 16,0-7-3-16,-1 0-2 0,2-6 5 15,2 2-3-15,-6-3 1 0,8-5 2 0,-1 1-1 0,2-4-3 16,-1-2 3-16,1 1-5 0,0-2-1 0,-1-5-1 16,11 0-3-16,-13-4 5 0,-1 1 0 0,0-5-4 15,8-2 3-15,-2-9 2 0,-1 4-8 0,-4-3-5 16,-3-3-1-16,2 0-6 0,-4-1 4 0,-4-4-7 15,2 2-4-15,-5-1 0 0,-5 7-3 0,-1-6 3 16,-2 8 3-16,1-1 4 0,-6 1 1 0,1 3-1 16,-1 2 4-16,-6 1-1 0,0 2 0 0,0 1 2 15,-3 3-1-15,-1 0 3 0,2 0-3 0,-2 7-5 16,0-4 10-16,1 2 3 0,-3 5-4 0,-2-1 3 16,2 3-1-16,12 2 1 0,-25 3 5 0,12 0-3 15,2 2-3-15,1 8 1 0,-4-4 3 0,1 5-1 16,4 1 8-16,-5 3-1 0,5 8-2 0,2 0 1 15,4-1-2-15,0 1 2 0,8 4 0 0,-1-2 0 16,5 6 1-16,0-6-4 0,7 5 0 0,7 0 3 16,2-2 2-16,0-2-4 0,4 1 4 0,-2-5-1 15,5 4 0-15,1-3 2 0,-9-4-4 0,6-1-13 0,3 0-30 16,-1 3-32-16,-6-8-39 0,2-3-48 0,-2-2-171 16,2-3-355-16,3-1 157 0</inkml:trace>
        </inkml:traceGroup>
        <inkml:traceGroup>
          <inkml:annotationXML>
            <emma:emma xmlns:emma="http://www.w3.org/2003/04/emma" version="1.0">
              <emma:interpretation id="{7A58487B-42BE-4D4D-8476-3D309CEC379C}" emma:medium="tactile" emma:mode="ink">
                <msink:context xmlns:msink="http://schemas.microsoft.com/ink/2010/main" type="inkWord" rotatedBoundingBox="5710,5488 10441,5491 10440,6983 5709,6979"/>
              </emma:interpretation>
            </emma:emma>
          </inkml:annotationXML>
          <inkml:trace contextRef="#ctx0" brushRef="#br0" timeOffset="49101.04">4890 4972 127 0,'0'0'188'0,"0"0"-24"16,0 0-21-16,0 0-9 0,0 0-12 0,0 0-7 0,0 0-4 16,19 19 4-16,-15-8-9 0,1 1-3 15,-2 1-5-15,4 3-11 0,-4 4 6 0,0 2 1 16,-3 3-8-16,5 3-1 0,-2 7-11 0,0-8 3 0,0 11-9 16,0 1-4-16,-2-2-10 0,2-1-4 0,2 2-4 15,-4-1-1-15,5-9-7 0,-4 6 2 16,2-3-7-16,1 4-1 0,4 2-7 0,-5-8-4 0,0-3-20 15,-4 0-19-15,5 1-26 0,1 2-32 0,-5-4-21 16,4-1-34-16,-4-4-51 0,5-5-167 0,-6-4-378 16,6-2 168-16</inkml:trace>
          <inkml:trace contextRef="#ctx0" brushRef="#br0" timeOffset="49414.65">4706 5098 135 0,'0'-19'182'0,"0"3"-5"0,3-1-21 0,5 3-13 16,4-3-19-16,-1 3-11 0,9-3-11 0,2 3-9 0,4 3-12 15,5-2-9-15,6 2-15 0,-7 5 8 16,9-1-3-16,-9 2-10 0,1 5-5 0,-4 0-5 15,-8 4-3-15,10 1-7 0,-13 0-1 0,0 2-10 0,-2 4 5 16,-2 0-2-16,-3 1-3 0,0 2-5 0,-5 1 6 16,-5-1 5-16,1 3-3 0,-5-1 0 0,-4 0-4 15,-4 3-2-15,-7-2 1 0,4 3 0 0,-6-3-8 16,5-1-23-16,-2-1-10 0,5-1-20 0,1-7-22 16,1 3-18-16,3-3-27 0,2-2-50 0,7-5-110 15,-9 6-289-15,9-6 129 0</inkml:trace>
          <inkml:trace contextRef="#ctx0" brushRef="#br0" timeOffset="49720.04">5555 5094 166 0,'0'0'192'15,"0"0"-21"-15,6 6-16 0,-6-6-15 0,6 9-9 0,-6-9-17 16,4 12-10-16,2-7-9 0,3 2-1 0,0-2-6 15,4 1-7-15,4-3-5 0,-4 2 3 0,7-1-7 16,-1-3-6-16,0 4-6 0,8-5-5 0,-1-4-5 16,2 2-3-16,-1-2-5 0,-2 1-4 0,1-2-3 15,0-1-4-15,-9-1-1 0,-5 2-2 16,1-5 4-16,1 4-4 0,-8-2-3 0,-2 0-5 0,-4 8 0 16,-3-20-3-16,-4 9-3 0,-7-2-3 0,1 1-6 15,-13 0-13-15,-9-2-6 0,-7 4-3 0,-1 3-13 16,-1 0 0-16,1 5-4 0,1 0-3 0,12 4-10 15,-2 0-10-15,9 0-13 0,-2 2-7 0,6-2-22 16,5 4-26-16,4-2-170 0,1-2-319 16,9-2 141-16</inkml:trace>
          <inkml:trace contextRef="#ctx0" brushRef="#br0" timeOffset="50083.03">6315 4849 184 0,'-13'0'187'0,"13"0"-21"0,-25 0-13 16,8 0-11-16,2 2-15 0,2 0-11 0,2 2-15 16,2-1-10-16,-1 2-5 0,1-1-9 0,2 2-10 15,7-6-4-15,-12 12-11 0,7-7-4 0,5-5-5 16,-3 15-1-16,3-15-7 0,6 14-1 0,-1-6-2 15,1 1-7-15,3-3-1 0,-2 2 0 0,6 0-3 16,-1 2 2-16,5-3-7 0,-1 0-4 0,1 3 2 16,2-7-4-16,-6 7-5 0,2-5 5 0,3 4-1 15,-3-4 3-15,-1 1-3 0,-5-1-1 0,1 1-1 16,-4-6 0-16,-6 0-6 0,16 10 3 0,-13-6 2 16,-3-4 0-16,5 10-2 0,-5-10-5 0,0 0 7 15,-17 13 0-15,10-5 1 0,-9 2 0 0,-4-5-10 0,-2 5-17 16,2-3-19-16,-2 0-18 0,3-1-24 15,-1-1-19-15,1 1-13 0,5-3-54 0,-1 1-91 16,15-4-280-16,-14-2 124 0</inkml:trace>
          <inkml:trace contextRef="#ctx0" brushRef="#br0" timeOffset="50462.02">6788 4780 177 0,'-22'-4'180'0,"13"4"-16"15,9 0-14-15,-20 0-13 0,20 0-17 0,-19 8-15 16,12-7-7-16,-5 3-12 0,12-4-11 0,-14 9-5 16,5-4-7-16,5 1-15 0,4-6 8 0,-6 14-7 15,3-4-6-15,3-10-2 0,3 14-3 0,-3-14-7 16,6 18-1-16,1-7-1 0,5-1-6 0,-4 0-1 15,4 1-5-15,4-1 0 0,-3-1 1 0,4-1-2 16,-1 2-3-16,1 1 0 0,-2-2-3 0,1 0-2 0,-3-2-3 16,4 3 5-16,-5-4-1 0,1 4-3 0,-7-4-2 15,2-3-4-15,-2 3 8 0,-6-6 2 0,7 12 9 16,-7-12 6-16,0 10 4 0,0-10 3 0,-5 14 1 16,5-14-6-16,-16 17 4 0,1-12-7 0,-1 4 1 15,-4-3-5-15,-3 3-5 0,3-2 2 16,2 3-11-16,-1-4-21 0,1 1-21 0,3-3-17 0,5 3-22 15,1-4-21-15,-2 1-26 0,11-4-29 0,-9 5-142 16,9-5-316-16,0 0 140 0</inkml:trace>
          <inkml:trace contextRef="#ctx0" brushRef="#br0" timeOffset="50866.45">7107 4669 209 0,'0'-17'188'0,"0"17"-17"0,6-14-16 0,-6 14-23 16,9-7-19-16,-9 7-40 0,14-3-32 16,-5 3-26-16,-9 0-31 0,23 0-42 0,-23 0-113 0,20 0-184 15,-8 0 81-15</inkml:trace>
          <inkml:trace contextRef="#ctx0" brushRef="#br0" timeOffset="50695.2">7136 4975 213 0,'0'0'259'0,"0"0"-25"0,0 0-26 16,0 0-24-16,13-2-17 0,-13 2-17 0,0 0-14 16,3 15-15-16,-3-15-12 0,3 17-17 0,0-10 0 0,-3-7-8 15,0 17-10-15,3-7-7 0,0 1-2 0,1-2-9 16,-4 1-3-16,3 0-6 0,3 3-6 0,-6-3 0 16,3 1-5-16,0-2 0 0,-1 0-5 0,-2-9-2 15,6 16-5-15,-6-7-27 0,0-9-23 0,0 13-24 16,0-13-30-16,0 14-38 0,0-14-46 0,0 0-204 15,0 0-399-15,0 0 176 0</inkml:trace>
          <inkml:trace contextRef="#ctx0" brushRef="#br0" timeOffset="51319.07">7462 4665 2 0,'0'19'192'15,"0"-8"-10"-15,0 5-18 0,0 7-11 0,5 0-7 16,-5 1-14-16,3 2-9 0,-3 0-12 0,9 2-8 16,-5 0-5-16,-1-2-7 0,3 0-17 0,0-1-2 15,1 0-5-15,-1-2-9 0,3 0 1 0,-7-8-6 16,7 1-9-16,-6-5-3 0,4 5-5 0,-4-8-2 0,0 2-3 15,0-2-5-15,-3-8 1 0,6 13-4 16,-6-13 0-16,5 11 0 0,-5-11-1 0,6 7-1 16,-6-7 3-16,0 0-7 0,0 0 0 0,0 0-2 0,19-11-3 15,-19 11 2-15,9-19 1 0,-2 7-1 16,2 1-2-16,2-3-5 0,-1 3-1 0,-1-4 3 16,2-1-3-16,1 6-2 0,1-4 0 0,0 2-2 0,2 1-1 15,-1 1 1-15,-4 1 2 0,2 2 0 0,2 0 3 16,-4-1-2-16,-1 5 4 0,-2-3-4 0,5 2-2 15,-12 4 1-15,14-4 1 0,-5 4-7 0,-9 0 5 16,16 0-3-16,-16 0 3 0,19 6-4 0,-11-4 5 16,1 1 0-16,1 5-2 0,-4-2 3 0,5-3-2 15,-5 4-5-15,0 0 6 0,-6-7 4 0,10 14-6 16,-7-7 6-16,-3-7-1 0,0 16 4 0,0-16 0 16,-10 15-4-16,-2-4 6 0,-2-2-1 0,-5 0-9 15,3-1-15-15,-7 1-22 0,4-2-20 0,-4 2-27 16,4-3-14-16,6-1-24 0,-4-1-29 0,1-3-189 0,2-1-365 15,14 0 162-15</inkml:trace>
          <inkml:trace contextRef="#ctx0" brushRef="#br0" timeOffset="51956.89">8008 5074 163 0,'22'-5'171'15,"1"-1"-13"-15,2-1-14 0,5-3-6 0,-2 1-10 16,-1-6-8-16,3 5-11 0,-2-5-7 0,2 4-8 16,6-9-14-16,-5 0-2 0,5 0-4 0,0-4-11 15,-6-3-10-15,1 1-3 0,-1-3-4 0,-2 0-7 16,-1-1-11-16,-2 1 2 0,-2-3 0 0,-4 2-5 16,-5 8-3-16,-5-5-2 0,-2-2-4 0,-4 3-2 15,-3 0-8-15,0 2 0 0,0 3-1 0,-6-2-1 16,2 5 0-16,-2-4 0 0,-3 2-12 0,-2 5 13 0,-1 6-2 15,-4-6 1-15,2 7 0 0,-2-4 2 0,-3 7 0 16,2 2 0-16,2 0 2 0,-4 3-4 16,4 4 4-16,0 2-7 0,2 0 3 0,2 6 0 0,-1-2-3 15,2 4 7-15,1 3-5 0,1-3 1 0,-1 12-9 16,7-3 6-16,-1 1 3 0,1 5-3 16,-1-1 3-16,6-1-6 0,-1 10 6 0,1-2 0 0,2-5 1 15,4 7-5-15,-4-9 3 0,5 8-3 0,2 1 4 16,2-12-2-16,-5 0 6 0,1-1-4 0,5-2-10 15,0 1 8-15,3-4 1 0,-2-2 4 0,1 0 1 16,2-3 0-16,3-3-2 0,-5-3-3 0,10 2 2 16,-5-4 2-16,3-3 2 0,2 1-3 0,-1-2-3 15,0-2 0-15,0 0 0 0,2-2 4 0,-3-2-3 16,2 1 2-16,0-1-5 0,-7 2 5 0,2-3-3 16,3-2 3-16,-5-1 0 0,-7-1-6 0,6-2 6 15,-4 2-2-15,-7 1 4 0,-1-2 5 0,-2-3 2 16,-4 2 4-16,-1 11 0 0,-1-18 1 0,-5 8 1 0,-3 3 1 15,-2 2 6-15,-4-2 2 0,1 1 0 16,-6 5 4-16,-2 0-7 0,4 1-2 0,-1 0-2 0,-1 1-2 16,1 3-3-16,4 2 1 0,-3-1-7 0,7-2 3 15,3 4-2-15,0 2 0 0,2-4-3 16,6-5 1-16,-3 15-2 0,3-15 3 0,9 17-1 0,-1-8-1 16,6-1 0-16,3 3 0 0,5-5-5 0,8 3 2 15,12 0 1-15,3 1-3 0,-2-2-2 0,5-2 4 16,1 3-5-16,-3 0-14 0,2-2-27 0,-2 0-31 15,-1 0-37-15,-2-5-63 0,-12 3-233 0,14-5-436 16,-18-2 193-16</inkml:trace>
        </inkml:traceGroup>
        <inkml:traceGroup>
          <inkml:annotationXML>
            <emma:emma xmlns:emma="http://www.w3.org/2003/04/emma" version="1.0">
              <emma:interpretation id="{7A041343-DEBE-4427-9611-9FFA7E2FC3B3}" emma:medium="tactile" emma:mode="ink">
                <msink:context xmlns:msink="http://schemas.microsoft.com/ink/2010/main" type="inkWord" rotatedBoundingBox="11510,6023 15206,6025 15205,6843 11509,6840"/>
              </emma:interpretation>
            </emma:emma>
          </inkml:annotationXML>
          <inkml:trace contextRef="#ctx0" brushRef="#br0" timeOffset="53563.2">10506 5074 10 0,'0'0'226'15,"0"0"-23"-15,0 0-22 0,0 0-16 0,0 0-5 16,0 0-4-16,0 0-1 0,12 21-12 0,-9-13-19 15,2 5-6-15,-2 2-8 0,2-1-9 0,0 3-8 16,-4 0-2-16,5 8-12 0,-1-4-9 0,-2 3-5 16,1-1-4-16,-2 0-7 0,-2 3-9 0,1 2 0 15,4-3 0-15,-5 3-6 0,0-1-2 0,-2-2-5 16,-2 3-2-16,2-6-5 0,2 2-7 0,-4-1-16 0,2-1-24 16,-2-7-5-16,2 1-14 0,1 2-13 0,1-4-11 15,0 0-11-15,-3-3-16 0,6-2-17 16,-3-9-24-16,7 15-36 0,-7-15-148 0,6 7-341 0,-6-7 152 15</inkml:trace>
          <inkml:trace contextRef="#ctx0" brushRef="#br0" timeOffset="53941.27">10521 5038 47 0,'6'-9'139'0,"-6"9"-5"16,9-15 0-16,0 8-13 0,-2 2-2 0,-1-2-11 16,3 0-9-16,2 2 0 0,-2-3-8 0,1 5-7 0,1-3-5 15,5 4-5-15,-3-2-1 0,4 1-3 0,-2 3-9 16,1-2 2-16,-2 4-6 0,0 1-7 0,1 1-2 15,2 2-2-15,-2 1 2 0,0 0-6 0,1 3 0 16,-1 1-1-16,3-2-4 0,-3 2-4 0,-2 1-1 16,1-3 0-16,-1 4-7 0,-1-1 2 0,-3-3-1 15,1 3-6-15,-4-4-2 0,3 2 1 0,-3 1-5 16,-3-6-2-16,-3-5 7 0,5 15-2 0,-5-15-2 16,-6 12 3-16,0-3-4 0,-2-2-2 0,-1-1-7 15,-4 1-29-15,-1 4-24 0,1-6-26 0,0 1-27 16,2-3-26-16,2 1-45 0,9-4-131 0,-13 2-329 15,13-2 145-15</inkml:trace>
          <inkml:trace contextRef="#ctx0" brushRef="#br0" timeOffset="54320.8">11185 5107 135 0,'0'0'154'15,"19"-2"-13"-15,-8-1-10 0,-1 1-11 0,3 0-11 16,5 2-13-16,0-4-7 0,-1 2-13 0,2-2-3 0,8 1-12 16,-8-2-13-16,7-1 1 0,-1 1 0 0,2-1-9 15,-8 2-2-15,5-7-7 0,0 2-1 16,-2 2 0-16,-4-3-3 0,-3 3-8 0,1-1 5 0,-5-2-3 16,-1-1-10-16,-2 0-6 0,-1 0 10 0,-5 2-4 15,-2 9 0-15,0-20 2 0,0 20-4 0,-9-18-1 16,-2 8-2-16,-2 3 1 0,-2-1-2 0,-3 3 3 15,-9 2 6-15,3-2 5 0,-5 1 5 0,2 4 10 16,-3 1 5-16,0 2 3 0,3 0-5 0,0 2 6 16,8 0-4-16,3 5-5 0,-2-2-1 0,0 0-2 15,4 7-7-15,5-4-5 0,2 4 1 0,0-1 0 16,7 4-2-16,3-1 1 0,4 1-2 0,5 2-2 16,3 2-1-16,7 0 0 0,1-5-3 0,9 7-6 0,1-6-7 15,3 1-13-15,6-5-15 0,-5-1-18 16,0 2-17-16,2-10-26 0,-9 4-16 0,3-7-26 0,-2 1-166 15,-6-3-325-15,2-3 144 0</inkml:trace>
          <inkml:trace contextRef="#ctx0" brushRef="#br0" timeOffset="54645.07">11839 5120 81 0,'0'0'196'16,"3"-13"-12"-16,-3 13-15 0,6-7-16 0,-6 7-7 15,6-8-10-15,-6 8-13 0,11-7-5 0,-11 7-9 16,15 0-5-16,-15 0-7 0,22 3-5 0,-8 1-7 15,-1 2-7-15,0-1-6 0,4 5-6 0,-4-2-6 16,2 2-6-16,-3 0-7 0,-3 0 0 0,1 1-3 16,2-1-5-16,-4-3-7 0,2 2-2 0,-1 1-6 15,-4-4 2-15,1 0-3 0,-6-6-6 0,9 11 3 16,-9-11 2-16,4 8 6 0,-4-8 12 0,0 0 12 0,5 6 8 16,-5-6-6-16,0 0-2 0,0 0-3 0,0 0-5 15,0 0-5-15,0 0-3 0,0 0-4 0,-9-31-4 16,9 31-2-16,0-25-2 0,0 10-4 0,4 0 2 15,2-3-5-15,0 3-1 0,4-7-4 16,1 2-1-16,2-2-4 0,7 6-3 0,-4-5-7 0,2 7-13 16,4-1-12-16,-1 2-14 0,-7 5-16 0,-1 3-25 15,5 2-22-15,-3-2-1 0,0 2-31 0,0 6-12 16,-3-3-23-16,-12 0-32 0,21 3-140 0,-11-3-373 16,2 4 164-16</inkml:trace>
          <inkml:trace contextRef="#ctx0" brushRef="#br0" timeOffset="55322.34">12530 5032 191 0,'0'0'190'15,"0"0"-13"-15,18-6-11 0,-18 6-16 0,15-1-8 16,-15 1-7-16,18 2-11 0,-18-2-11 0,16 5-9 16,-5-1-9-16,-3-2-8 0,1 3-6 0,2-2-6 0,-4 3-7 15,1-1-2-15,-1 1-6 0,-7-6-6 0,11 11-6 16,-4-7-1-16,-7-4-10 0,8 12 1 15,-7-7-3-15,-1-5-6 0,6 12-1 0,-6-12-2 0,5 9-2 16,-5-9-4-16,1 11-1 0,-1-11-3 0,0 0-1 16,1 15 1-16,-1-15 0 0,0 0-1 0,3 10-2 15,-3-10 0-15,0 0-4 0,0 0 0 0,0 0-15 16,0 0 2-16,0 0-11 0,0 0-8 0,23-15-3 16,-16 5 1-16,4-1-12 0,-2 0 1 0,3-2-5 15,-2 1 6-15,0 0 1 0,2-3 3 0,2 5 6 16,-2-1 2-16,1-2 3 0,-1 2 6 0,-4-1 11 15,-1 6 9-15,5-4 11 0,-8 3 2 0,2 4 4 16,-6 3 0-16,11-10-5 0,-11 10-1 0,9-5-1 16,-9 5-1-16,0 0-5 0,0 0-3 0,0 0 1 0,0 0 2 15,21 10-1-15,-18-3-1 0,0 1 4 16,-3-8-5-16,6 21-1 0,-5-8 3 0,2-1-4 0,0 1-1 16,0 1 2-16,-1 0-1 0,1-2 0 15,1-1 0-15,0 1 1 0,-2-1-3 0,-1-3 2 0,4 1 2 16,-5-9-2-16,6 15-5 0,-5-8 5 0,-1-7 1 15,6 12-3-15,-4-4 3 0,-2-8 0 0,6 7-3 16,-6-7 2-16,0 0-1 0,7 4 1 0,-7-4-4 16,0 0-2-16,14 0 1 0,-14 0-5 0,0 0-12 15,19-11-4-15,-13 3 0 0,2 1-4 0,-1-3 4 16,0 1-2-16,2-3 6 0,0-1-1 0,-1 0 2 16,2-2 0-16,-2 4 3 0,-1-2 3 0,1-2-1 0,-1 5 8 15,3-1 3-15,-4-2 7 0,-1 6 7 16,4-3 6-16,-3 1 1 0,-2 3 3 0,-4 6 3 15,11-14-8-15,-5 12 0 0,-6 2-1 0,9-5 3 16,-9 5-4-16,12-6-4 0,-12 6-2 0,0 0-3 16,15 4 2-16,-15-4 4 0,11 7-2 0,-11-7 5 15,9 9-6-15,-3-2 8 0,-1 3-4 0,1-3-1 0,0 3 1 16,-2 2-3-16,7-2-2 0,-8 0-4 0,3 3 5 16,0 2-2-16,0-8-6 0,0 4 1 0,-1 4-17 15,-2-6-13-15,6 3-24 0,-4-2-23 0,1 3-14 16,0-5-20-16,0 2-23 0,0-5-47 0,1 0-159 15,-7-5-363-15,21 4 160 0</inkml:trace>
          <inkml:trace contextRef="#ctx0" brushRef="#br0" timeOffset="55757.96">13602 5033 239 0,'0'0'247'15,"5"-14"-10"-15,-5 14-7 0,0-12-12 0,0 12-22 16,0 0-16-16,4-12-18 0,-4 12-19 0,0 0-19 15,0 0-13-15,0 0-10 0,0 0-12 0,0 0-10 16,0 0-3-16,0 0-10 0,0 0-6 0,0 0-11 16,5 37 2-16,-4-30-8 0,1 4-2 0,2-2-4 15,2 0-4-15,-3-3-3 0,3 5-3 0,0-1 0 0,0-2-1 16,0-1-6-16,1 3 1 0,5-4-4 0,2 2 0 16,-5-1-3-16,4-3 0 0,2 0-4 0,-2 0-2 15,4-1-8-15,-2-2-2 0,0-2-4 0,-2-2 1 16,4 2-1-16,-4-4-1 0,0-1 0 0,-5-2-4 15,5 0-1-15,-1-1 2 0,-1-5 1 16,-1 4-3-16,-2-4 3 0,-1 0-2 0,-1 0 0 0,0 1 8 16,-2-2-2-16,-1 1 5 0,-1 2-1 0,2 4 6 15,-4 8 8-15,5-16 3 0,-5 16-1 0,3-12-2 16,-3 12-5-16,0 0-1 0,1-11-6 0,-1 11 3 16,0 0-2-16,0 0-3 0,0 0 3 0,0 0 1 15,0 0 0-15,0 0 0 0,5 42-5 0,-1-27 8 16,1-2-5-16,1 1 3 0,0-1 1 0,6 4-1 0,0-6-1 15,1 5 1-15,-3-3 2 0,10 0-2 16,-7 1-15-16,4-3-8 0,-3-1-20 0,0 1-21 16,1-5-20-16,-2-1-21 0,4 2-30 0,-4-4-28 0,-2-3-68 15,-11 0-143-15,23-3-400 0,-9-1 176 0</inkml:trace>
        </inkml:traceGroup>
        <inkml:traceGroup>
          <inkml:annotationXML>
            <emma:emma xmlns:emma="http://www.w3.org/2003/04/emma" version="1.0">
              <emma:interpretation id="{7BA34750-84B5-4E5F-B9CC-9F05B6ADF532}" emma:medium="tactile" emma:mode="ink">
                <msink:context xmlns:msink="http://schemas.microsoft.com/ink/2010/main" type="inkWord" rotatedBoundingBox="15525,5705 19573,5708 19572,6443 15524,6440"/>
              </emma:interpretation>
            </emma:emma>
          </inkml:annotationXML>
          <inkml:trace contextRef="#ctx0" brushRef="#br0" timeOffset="56638.85">14531 5167 109 0,'0'0'198'0,"-10"-5"-23"0,10 5-13 0,0 0-18 16,0 0-15-16,0 0-12 0,0 0-16 0,0 0-10 15,30-11-7-15,-15 11-6 0,-2 1-10 0,2-1-6 16,3 1-6-16,-2 2-11 0,7-3 0 0,-5 1-5 15,7 0-4-15,0 3-3 0,1-4-4 0,1 2-2 16,1 1-3-16,-1-3-1 0,4 0 1 0,-3 1-5 16,4 0-4-16,-1-1 0 0,-1 0-3 0,0 0-2 15,-4 0-2-15,3 0 2 0,-2 0 1 0,0 3-6 0,1-3 0 16,-3-3-2-16,2 2-3 0,-2 0 3 0,1-4 0 16,-5 5 5-16,-2 0-5 0,6-6-3 0,-5 3 4 15,-4-1-16-15,-1-1 20 0,1-2-8 0,-1 1 2 16,-3 0 1-16,0-3-3 0,-7 2-3 0,1-2-4 15,-2 1 1-15,-4 8 0 0,2-18 0 0,-2 18-2 16,-8-15 3-16,2 6-2 0,-6 2 3 0,2 0-2 16,-7-2 0-16,3 4 3 0,-4 0 2 0,0 0 1 15,-2 5-2-15,-2-5 7 0,4 6-11 0,-6-1 12 16,3 4 2-16,2-4 1 0,-2 3 3 0,3 4-4 0,-1 0-2 16,4 2-1-16,3-4 4 0,-1 8-4 15,1-2-1-15,3-4 3 0,3 2-3 0,-2 0 4 16,7-1-5-16,-2 2 2 0,3-10-2 0,4 17 5 0,1-10-2 15,-1 1-2-15,5-1-2 0,0 0-2 0,3-1 0 16,1-1-9-16,2 0 6 0,3-2-5 0,-1-3 5 16,2 1-1-16,0-1-3 0,1-1 0 0,-1-1-8 15,-1-2 14-15,-1-1-1 0,2-2-7 16,-1 1 5-16,1-3-1 0,-4 0 3 0,0-2 4 0,1 2 5 16,-2-1 21-16,-5 5 6 0,0-1 2 0,-3-1 2 15,4 1 3-15,-10 6-1 0,12-5-7 0,-12 5-5 16,8-7-7-16,-8 7 0 0,0 0-1 0,13 0-4 15,-13 0-2-15,0 0-4 0,0 0 1 0,10 12 3 16,-7-6 1-16,-3-6-5 0,11 14-1 0,-5-6-1 16,3 1-1-16,1 0-4 0,2 0-4 0,2 1-14 15,-1-1-16-15,-1 0-28 0,1-2-22 0,2 0-42 0,-1-4-62 16,-2-2-145-16,-12-1-357 0,20-5 158 16</inkml:trace>
          <inkml:trace contextRef="#ctx0" brushRef="#br0" timeOffset="56021.07">14628 4708 11 0,'0'0'202'0,"0"0"-21"0,0 0-28 16,0 0-8-16,0 0-7 0,0 0-14 0,11 18-3 0,-11-5-7 16,1 2-5-16,1 2-7 0,-2 1 4 15,3 6-13-15,-2-3 1 0,-1 5-7 0,2-2-7 16,-2 2-3-16,4-2-9 0,-2 2-7 0,-1-3-7 0,5 1-3 15,-1-2-6-15,1 1 1 0,0-1-7 16,-3 3-4-16,1-4-2 0,-1-4-3 0,1 2-1 16,1-7-5-16,-1 4-3 0,2 0-3 0,0-2-15 15,5 1-15-15,-7-3-12 0,7 0-15 0,-2-6-21 0,3 3-26 16,0 2-22-16,4-4-34 0,-3-3-196 0,-4-2-365 16,5-2 162-16</inkml:trace>
          <inkml:trace contextRef="#ctx0" brushRef="#br0" timeOffset="57266.71">15945 5064 169 0,'8'-3'189'0,"7"-2"-16"0,4 1-21 16,0 2-12-16,1 0-7 0,7-3-16 0,-1 5-14 16,1 0-7-16,-1-4-11 0,0 3-4 0,1 1-7 15,-1-1-3-15,-5 1 2 0,-2 0-3 0,-4 0-5 16,3 1-3-16,-3 0-3 0,0 3-3 0,-5-4-7 16,-10 0-5-16,18 5 1 0,-11 0-8 0,-1 3 3 15,2-2-5-15,-2 1 2 0,1-1 0 0,-4 4-1 16,3-1-4-16,0 1 0 0,-1-3-3 0,-2 4-2 0,3-1-2 15,0-2-2-15,-2 0-2 0,0 1 2 0,1 1-2 16,1-3-1-16,0-2-3 0,-6-5 1 16,9 11-2-16,-5-2 2 0,4-6-5 0,-8-3-8 0,13 8-17 15,-5-2-29-15,-1-3-27 0,-7-3-35 0,17 2-48 16,-17-2-66-16,0 0-129 0,19-9-376 0,-12 5 167 16</inkml:trace>
          <inkml:trace contextRef="#ctx0" brushRef="#br0" timeOffset="56935.78">16033 4558 42 0,'0'0'193'16,"0"0"-21"-16,0 0-11 0,0 0-27 0,0 0 0 0,-19 28-8 15,19-15-7-15,3 1-10 0,-6 3-10 0,7 5-5 16,2 2-1-16,0 1 1 0,3 1-9 0,5 10-6 16,-5-10-7-16,1 1-9 0,2 1-1 0,1 3-17 15,1-4 6-15,-5-3-9 0,4-2 0 0,-1 3-8 0,0-1-2 16,-2 0-2-16,1-2-1 0,-4-1-2 0,2-6-2 16,3 6-4-16,-4-5-12 0,-2-2-21 15,1 0-19-15,-1-2-25 0,-1-1-32 0,1-2-30 16,-4-3-51-16,-2-6-139 0,5 11-332 0,-5-11 147 15</inkml:trace>
          <inkml:trace contextRef="#ctx0" brushRef="#br0" timeOffset="57441.97">16451 4685 202 0,'-5'-9'245'0,"-2"-1"-25"16,7 10-18-16,-8-7-24 0,8 7-23 0,-6-11-16 16,6 11-13-16,0 0-22 0,0 0-20 0,0 0-32 15,0 0-29-15,0 0-20 0,14 46-30 0,-7-33-26 16,2 5-29-16,2 4-62 0,1-4-95 0,0 1-256 0,2 0 113 15</inkml:trace>
          <inkml:trace contextRef="#ctx0" brushRef="#br0" timeOffset="57782.09">16783 5113 85 0,'11'3'222'0,"-4"2"-18"0,-7-5-14 16,15 4-17-16,-3-3-14 0,-3 0-18 0,7 3-9 15,-2-2-14-15,1 2-14 0,3-3-8 0,-3 3-11 16,3-2-7-16,-2-1-7 0,9 1-7 0,-5-2-9 16,-5 2-1-16,4 0-6 0,0-2-7 0,1-2-2 15,-5 2-1-15,3 0 0 0,-5-4-1 0,0 1 13 16,1-2 1-16,-7-1 3 0,4 2-4 0,-7-2-8 16,2-2 0-16,-3-3-7 0,0 1 1 0,-4-4-3 15,-5 0-7-15,0-2-4 0,-3 4-3 0,-5-9 2 16,-4 3-3-16,1 4 0 0,-3 1-3 0,5 0-1 0,-7 2 0 15,4 3 0-15,0 3-3 0,2 0-1 0,-2 1-1 16,1 4 0-16,1 0-6 0,1 2-5 16,2 3-12-16,1-2-12 0,0 4-15 0,4 0-9 0,2 2-12 15,3 0-18-15,2 0-11 0,-2 2-32 0,3-11-29 16,6 21-68-16,1-14-119 0,4 1-365 0,2 2 162 16</inkml:trace>
          <inkml:trace contextRef="#ctx0" brushRef="#br0" timeOffset="58192.6">17340 5012 4 0,'0'0'249'16,"0"0"-21"-16,0 0-28 0,7-5-23 0,-7 5-19 0,0 0-14 16,0 0-14-16,0 0-13 0,0 0-15 15,14 14-9-15,-14-14-12 0,4 12-3 0,-1-6-9 16,-3-6-8-16,4 14-6 0,-4-14-7 0,2 14-4 15,2-7-4-15,-4-7 0 0,2 11-4 0,-2-11-4 16,4 10-5-16,-4-10-2 0,2 8 0 0,-2-8-5 16,0 0 2-16,0 0-4 0,4 13-1 0,-4-13 2 15,0 0-2-15,0 0-3 0,0 0-11 0,0 0-6 0,0 0-5 16,29-16-8-16,-20 11-9 0,3-5-9 0,0-1-10 16,-1 1-8-16,-2-1-6 0,3 1-11 15,0-6 20-15,5 1 4 0,-4-1 4 0,-1 4 4 0,0-2 11 16,-2 3 18-16,2 0 13 0,-4 1 15 0,-1 3 5 15,2-2 13-15,-3 4-1 0,-6 5-2 0,8-10-2 16,-8 10-9-16,9-4 0 0,-9 4-5 0,0 0 5 16,0 0-7-16,14 8 1 0,-8-1 6 0,0 3 1 15,0-3 3-15,2 6-2 0,-1-2 1 0,2 2 0 16,0 1-2-16,0-3 0 0,3 6-5 0,0-5 2 16,0 0-1-16,-2 2-1 0,2-3-7 0,0 0 1 15,-4 0-3-15,4-1-12 0,-5-3-29 0,1 0-29 16,-3 0-31-16,-5-7-37 0,14 6-75 0,-14-6-134 0,13 0-364 15,-13 0 161-15</inkml:trace>
          <inkml:trace contextRef="#ctx0" brushRef="#br0" timeOffset="58574.67">18248 4787 47 0,'0'0'239'0,"-8"-7"-21"0,8 7-18 16,-11-6-18-16,11 6-20 0,-14-1-16 0,14 1-17 15,-15-2-9-15,15 2-16 0,-16 3-8 0,16-3-19 16,-15 7 2-16,7-1-9 0,8-6-8 0,-12 12-5 0,7-6-16 16,-1 2 5-16,6-8-1 0,-5 16-12 15,2-11 5-15,3-5-8 0,-1 17 3 0,1-17-7 16,6 21-1-16,-3-13-5 0,1 1-1 0,2 1-4 15,1 1 2-15,2 0-5 0,0-1 1 0,-1 1-1 0,1 0-4 16,-2 0 5-16,4-2-4 0,-4 1-3 16,1-3 0-16,-2-1 0 0,0 3-1 0,-1-2-2 0,-2-2 0 15,-3-5 2-15,5 12 1 0,-5-12 0 0,4 10 4 16,-4-10 5-16,0 0 6 0,-4 17 3 0,4-17 1 16,-9 8 1-16,-1-1-1 0,1-4-5 0,-3 3-1 15,0-1-2-15,-3 2-15 0,-2-1-18 0,2-2-26 16,1 3-35-16,-1-3-28 0,4-1-27 0,2 2-37 15,-3-1-190-15,12-4-389 0,0 0 173 0</inkml:trace>
          <inkml:trace contextRef="#ctx0" brushRef="#br0" timeOffset="58843.01">18475 5162 181 0,'0'0'179'0,"7"5"-5"0,-7-5-2 15,0 0-5-15,13 2-1 0,-13-2-1 0,0 0-7 0,14-1 0 16,-14 1 0-16,0 0 4 0,16-4-5 0,-16 4 3 16,8-7-5-16,-8 7-14 0,12-6-7 0,-12 6-21 15,9-10-3-15,-5 3-10 0,-4 7-9 0,6-9-9 16,-6 9-15-16,5-9-4 0,-5 9-16 0,0 0-27 15,0 0-39-15,0 0-45 0,0 0-50 0,-23-9-54 16,23 9-77-16,-25 3-200 0,10 0-483 0,-3 0 214 16</inkml:trace>
        </inkml:traceGroup>
      </inkml:traceGroup>
    </inkml:traceGroup>
    <inkml:traceGroup>
      <inkml:annotationXML>
        <emma:emma xmlns:emma="http://www.w3.org/2003/04/emma" version="1.0">
          <emma:interpretation id="{B927B43E-7354-4BB6-B465-F0CCE0C12499}" emma:medium="tactile" emma:mode="ink">
            <msink:context xmlns:msink="http://schemas.microsoft.com/ink/2010/main" type="paragraph" rotatedBoundingBox="462,8126 18109,8112 18110,9560 464,9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F79AC2-D496-47C8-ACE7-71E150E41D97}" emma:medium="tactile" emma:mode="ink">
              <msink:context xmlns:msink="http://schemas.microsoft.com/ink/2010/main" type="line" rotatedBoundingBox="462,8126 18109,8112 18110,9560 464,9574"/>
            </emma:interpretation>
          </emma:emma>
        </inkml:annotationXML>
        <inkml:traceGroup>
          <inkml:annotationXML>
            <emma:emma xmlns:emma="http://www.w3.org/2003/04/emma" version="1.0">
              <emma:interpretation id="{FFF6DDCF-CF50-4C02-B7B1-F24F6C39FD1B}" emma:medium="tactile" emma:mode="ink">
                <msink:context xmlns:msink="http://schemas.microsoft.com/ink/2010/main" type="inkWord" rotatedBoundingBox="462,8126 1923,8125 1924,8964 463,8966">
                  <msink:destinationLink direction="with" ref="{27BAE1B3-5879-4D94-B7CF-407F4338FF69}"/>
                </msink:context>
              </emma:interpretation>
            </emma:emma>
          </inkml:annotationXML>
          <inkml:trace contextRef="#ctx0" brushRef="#br0" timeOffset="84574.62">-517 7065 113 0,'0'0'115'15,"0"0"-9"-15,-10-5-4 0,10 5-6 0,0 0-3 16,0 0-6-16,0 0-20 0,0 0 12 0,-14-4-11 16,14 4 8-16,0 0-6 0,0 0 0 0,0 0-14 15,0 0 0-15,0 0-5 0,0 0 0 0,0 0-11 16,0 0 3-16,0 0-7 0,39-13 1 0,-21 13-8 15,12-4-3-15,-2 1 1 0,11-2 1 0,-11-3-3 16,13 3-5-16,-1 1-1 0,-10-2 3 0,3 2-9 16,-5-1 3-16,0 0-1 0,-2 1-3 0,-1 0-7 15,-6 3 7-15,1 0-6 0,-5 0 1 0,-5 1 1 16,1-3 2-16,-11 3-6 0,20-1 4 0,-20 1-1 0,15-2-3 16,-15 2 4-16,0 0-7 0,15 0-1 0,-15 0-7 15,0 0-14-15,9 3-3 0,-9-3-15 0,0 0-14 16,8 5-14-16,-8-5-14 0,0 0-16 0,6 11-32 15,-6-11-92-15,0 0-240 0,0 0 106 0</inkml:trace>
          <inkml:trace contextRef="#ctx0" brushRef="#br0" timeOffset="84882.25">-442 7058 20 0,'-11'7'147'0,"3"0"-5"0,-1 5-2 0,4 0-5 0,1 4-14 16,4-2-10-16,0 4-6 0,1-2-2 0,5 6-2 15,2-1-7-15,2 4-8 0,2-3-5 16,1 0-3-16,2 0-5 0,-1-2 0 0,-1 2-9 16,1-2-7-16,-6 0-1 0,4 2-10 0,0-2-1 0,-4 2-5 15,-4-6-2-15,-2 6-2 0,-1-4-2 0,-1 4-7 16,0 2-2-16,-1 2 0 0,-5-3-3 15,0 0 4-15,-3-1-5 0,1-1-6 0,-2 2 2 0,3-8 0 16,-2-1-2-16,0 0-1 0,1 3-9 0,2-4-16 16,-1-1-9-16,1-1-18 0,0-3-16 0,3 1-20 15,3-9-17-15,-6 13-13 0,6-13-25 0,0 11-160 16,0-11-314-16,0 0 139 0</inkml:trace>
          <inkml:trace contextRef="#ctx0" brushRef="#br0" timeOffset="87830.48">-473 7486 93 0,'13'-6'132'15,"5"4"-19"-15,0-1-2 0,1 0-13 0,11 3-3 16,-3-1-8-16,1 1-6 0,4 1-5 0,-4 0-11 15,3 2-7-15,-2-1-1 0,-3 2-5 0,0 1-6 16,1 1-5-16,-10-1-3 0,6 1-3 0,-5 1-5 16,1-1-7-16,-4 1 2 0,0 0 1 0,1-1-3 15,-5 2-1-15,2-1-7 0,-5-4 3 0,1 1 1 16,-9-4 0-16,15 3 6 0,-7 1 3 0,3-2 0 16,-11-2 3-16,13 0 0 0,-13 0-4 0,17-2 2 15,-17 2-6-15,18-5-3 0,-6 0 1 0,-5 2-2 16,5-2-13-16,1-2 9 0,-5 1-3 0,5-1 5 15,-7-3-4-15,2 3-1 0,-1-1 2 0,-1-1-8 16,-6 9-7-16,6-18 4 0,-6 10-5 0,0 8-3 0,-4-19-2 16,-4 11 5-16,2-2 1 0,-7 2-2 15,4 3-2-15,-8-6 5 0,1 6-6 0,-9-3 4 16,7 2-7-16,-11 3 10 0,4 3 0 0,-2 0-2 0,-1 0 5 16,3 0 0-16,4 3-12 0,1 0 12 15,2-2-2-15,2 5 0 0,3 1 3 0,-1 4-7 0,2-4-6 16,3 3 12-16,0 4-1 0,6-5-6 0,-1 3-7 15,4 2-15-15,4 0-15 0,2 0-28 0,3 0-19 16,5-3-52-16,-2-4-107 0,5 3-266 0,7-2 118 16</inkml:trace>
          <inkml:trace contextRef="#ctx0" brushRef="#br0" timeOffset="87833.47">465 7500 122 0,'0'0'131'16,"13"7"-2"-16,-13-7-2 0,9 13-14 0,-2-5-9 0,-1 1-8 16,2 2-11-16,-1 0 3 0,2 3-13 0,0-1-7 15,0 3-6-15,-1-3-2 0,-1 0-6 0,1-2 3 16,-2-4-6-16,-2 3-4 0,2-3-6 0,-6-7 0 16,9 7 4-16,-9-7 21 0,6 8 21 0,-6-8-1 15,0 0-4-15,0 0-15 0,0 0-2 0,13-15-8 16,-13 15-1-16,8-24-8 0,-2 8-3 0,0 1-6 15,4-6-1-15,-1-4-5 0,3 5-5 0,1 0-4 16,1-3-8-16,2 2-8 0,4 1-20 0,1 4-19 16,1-1-19-16,2 3-15 0,0 1-50 0,1 2-2 15,-1 2-31-15,-6 5-170 0,1-1-343 0,1 5 152 16</inkml:trace>
        </inkml:traceGroup>
        <inkml:traceGroup>
          <inkml:annotationXML>
            <emma:emma xmlns:emma="http://www.w3.org/2003/04/emma" version="1.0">
              <emma:interpretation id="{E3FC22E8-E598-48F4-8950-18BFEE744C64}" emma:medium="tactile" emma:mode="ink">
                <msink:context xmlns:msink="http://schemas.microsoft.com/ink/2010/main" type="inkWord" rotatedBoundingBox="2525,8205 7691,8200 7693,9568 2526,9572">
                  <msink:destinationLink direction="with" ref="{27BAE1B3-5879-4D94-B7CF-407F4338FF69}"/>
                </msink:context>
              </emma:interpretation>
            </emma:emma>
          </inkml:annotationXML>
          <inkml:trace contextRef="#ctx0" brushRef="#br0" timeOffset="87839.45">1631 7530 40 0,'0'0'190'0,"18"-13"-23"15,-6 6-16-15,1 0-16 0,2 2-9 0,0-5-16 16,3 5-7-16,-2-2-13 0,2-1-9 0,8-2-7 15,-7 6-8-15,3-8-9 0,-2 6-2 0,1-5-8 16,-5 2-5-16,0 0 4 0,-4 2-7 0,2-1-5 16,-5 1-2-16,1-4-4 0,-4 5-4 0,0-5-2 15,-6 11-3-15,0-14-5 0,0 14 2 0,-12-18-2 16,5 11 2-16,-7-3-6 0,-4 3-3 0,-1 1 3 0,-6-1-8 16,-2 3 0-16,-3 1 2 0,0 2-5 15,0 1 2-15,-3 1 1 0,2 2 1 0,3 3 2 0,1 0 2 16,2 5-2-16,1-3-8 0,7 2 4 0,4 2 0 15,1 0 2-15,5 3 0 0,5 2 1 0,2 1 3 16,2-1-1-16,6 3 0 0,4 2 4 0,3 0-3 16,8-2-3-16,5 5 3 0,5-1-3 0,3-5 2 15,1 0 4-15,2-2-7 0,-1-3 2 0,0 0 3 16,1-7-1-16,-1-2 0 0,1 3-4 0,-9-7 3 16,1-1-3-16,-2-1 3 0,-3-3-4 0,0-3 3 15,-8 0 0-15,-2-1 2 0,6-4 0 0,-8 0-3 16,-4-3-4-16,1 5 0 0,-2-7-2 0,-3-1 5 15,-2 0-4-15,-1 1 0 0,0 3 4 0,-1-4-3 16,-1 5 1-16,-1-2-1 0,-1 1-2 0,1 14 4 0,0-17-10 16,0 17 7-16,-2-14-2 0,2 14 1 0,0 0-2 15,0-14 0-15,0 14-1 0,0 0-2 0,0 0 2 16,0 0 3-16,0 0-2 0,0 0-2 0,22 23 7 16,-14-14 4-16,2 1 0 0,-1 1 2 0,3 2 6 15,0 1 1-15,2 0 4 0,1-2 1 0,-2 0 0 16,8 4 2-16,-5-3-3 0,5 0 1 0,-4-2 3 15,-1-2-5-15,0 0-1 0,1 1 0 0,1 0-3 16,0-3-2-16,-1-1 1 0,3-1 1 0,1 3 0 0,-5-3-14 16,1-1-23-16,-3-3-19 0,1 0-31 15,-4 1-19-15,1-2-30 0,-12 0-200 0,13-3-349 16,-13 3 155-16</inkml:trace>
          <inkml:trace contextRef="#ctx0" brushRef="#br0" timeOffset="87842.44">2605 7368 16 0,'0'0'189'0,"0"0"-9"16,-20 2-18-16,20-2-8 0,-19 11-11 0,7-1-14 16,-1 1-4-16,-1 3-8 0,-5-1-11 0,1 5-2 0,-4 0-12 15,1 0-6-15,-2 2-9 0,1 1-6 16,1 0-10-16,0 0-4 0,3 0-5 0,0 0-4 15,1-1-1-15,2-4-9 0,4-1-2 0,2-2-4 0,-1 2 1 16,2-3-14-16,1 1-20 0,1-2-10 0,4 3-24 16,2-6-18-16,0-8-31 0,6 16-20 15,0-12-47-15,-6-4-139 0,18 4-313 0,-1-9 139 0</inkml:trace>
          <inkml:trace contextRef="#ctx0" brushRef="#br0" timeOffset="79991.07">2408 7140 6 0,'0'0'84'0,"3"-10"-12"0,-3 10-12 16,0 0-13-16,0 0-22 0,0 0-42 0,0 0-30 0,0 0-50 15,0 0 23-15</inkml:trace>
          <inkml:trace contextRef="#ctx0" brushRef="#br0" timeOffset="87929.21">2809 7566 53 0,'0'0'179'0,"0"0"-20"15,11-4-16-15,-11 4-25 0,0 0-2 0,22 0-6 16,-13 4-8-16,3-4-7 0,0 5-9 0,1-4-8 0,4 0-7 16,-1 3-11-16,-1-2-8 0,0-1 0 0,0-1-6 15,1 3-1-15,1-6-4 0,-1 3-1 0,0-1-7 16,1-1-4-16,-1 2-2 0,1-4 1 0,-3 3-6 15,1 0-2-15,-3-2-2 0,2 1-3 0,-2-3-16 16,-2 3 16-16,1-2-2 0,-3-2 1 0,3 2-4 16,-4-4 1-16,1 2-1 0,-2 0 1 0,-6 6-3 15,7-14 0-15,-7 14-3 0,2-17 1 0,-2 17-6 16,-8-14 0-16,1 7-3 0,-1 1 5 0,-5-4-5 16,-2 4-1-16,-4-1 6 0,1 3-3 0,-5-5 1 15,-2 4-3-15,0 2 2 0,-4 2 1 0,3-1 5 16,-1 2-4-16,0 2 7 0,1-1 0 0,3 2-1 15,3 0 6-15,4-1-6 0,-2 3 2 0,4-1-5 16,3 0 6-16,-3 3-4 0,5-1 0 0,-1 5-1 16,5-4 1-16,1 1-3 0,4-8 4 0,-2 21-3 0,2-11-2 15,0-10-4-15,3 23 9 0,3-8 1 0,-1-6-2 16,1 1 1-16,1 2-12 0,1-4 12 0,4 2 1 16,-5-3-4-16,6-1 0 0,2-2 0 0,-1 0 3 15,2 2-4-15,1-5 4 0,-1 2-3 0,0-3 3 16,-1-3-6-16,2 3 5 0,-1-6 0 0,1 5-4 15,-3-3-2-15,1-3 1 0,2 0-4 0,-2 0-4 16,0-3 0-16,-2 2 1 0,-1 0-2 0,0-3 0 16,-3 0 0-16,1 0 4 0,-1 2-2 0,-1 0 2 0,-2 3-5 15,1 2 7-15,-7 4-5 0,11-11 4 16,-6 6 4-16,-5 5 3 0,8-7 2 0,-8 7-3 16,0 0-3-16,0 0-1 0,9-7 7 0,-9 7-3 0,0 0-2 15,0 0 1-15,18 8-4 0,-18-8 4 0,12 11 2 16,-8-4 5-16,2 0 2 0,3 4-2 15,0-4 6-15,0 3-5 0,3-2 1 0,0 3 1 0,-3-3-3 16,1 1 0-16,2-3 2 0,2 2 2 0,-1-2-4 16,-4 0-2-16,1-5 2 0,-2 5-3 0,2-1 3 15,1-2 2-15,1 0-5 0,-12-3 0 0,18-3-9 16,-18 3-2-16,19-4-4 0,-10 0-6 0,0 2 4 16,0-5-5-16,0-2-5 0,-2 3-3 0,2-3 1 15,-3 3 2-15,6-4 1 0,-3-2 4 0,-2 0-3 16,-1 4 6-16,2-4-4 0,-2 2 1 0,-2 2 5 15,2 2 1-15,-6 6 7 0,9-11 3 0,-9 11 3 0,5-10-3 16,-5 10 0-16,0 0-5 0,7-7-1 0,-7 7 4 16,0 0 1-16,0 0 0 0,0 0 2 15,0 0 5-15,0 0-1 0,14 15 2 0,-14-15 0 0,6 11 0 16,-3-4 3-16,0 1 3 0,0 0-1 0,-3-8-2 16,10 16 5-16,-4-9 0 0,0 1-6 0,1 0 3 15,-1-1-2-15,2-1-15 0,-1-1 17 0,1 1 1 16,-1-3-4-16,-7-3-2 0,17 7-1 0,-9-4 2 15,-8-3 1-15,20 0-7 0,-8 0 6 0,-12 0-1 16,19-4 1-16,-8 1 3 0,-1-3-6 0,-1 0-3 16,3-3 2-16,0 3-1 0,-2-4 0 0,2 1 1 15,-4 1 0-15,4-1-1 0,-5 2 0 0,-1 0-3 0,3 1 4 16,0 2 1-16,-3-4-7 0,-6 8 2 0,10-8-2 16,-10 8-1-16,11-7-4 0,-11 7 2 0,7-2-2 15,-7 2 4-15,0 0 1 0,0 0-1 0,0 0 4 16,15 11-5-16,-15-11 6 0,8 11 0 0,-4-6-3 15,1 3 4-15,-1-1 2 0,2 0 7 0,0 2-1 16,0-3 0-16,0 4 0 0,1-6 0 0,-1 3 1 16,2-2-5-16,-8-5 1 0,13 16 2 0,-5-13 0 15,-1 3 0-15,4 0-4 0,-5 3 0 0,7-6 4 16,-3 1-4-16,5 2-6 0,0-3 7 0,2 1-3 16,1-4-1-16,-4 1-2 0,0-2-4 0,5-2 5 15,-2 0-4-15,-2-1 1 0,2 1-4 0,0-3 1 0,-4 1 3 16,4 0-4-16,-8 0 2 0,4-2-1 15,0 4-4-15,-4-3 7 0,3-4 2 0,-4 4-4 16,1 0 5-16,-2 2 0 0,1-3-1 0,-8 7 3 0,12-8 3 16,-8 6-3-16,-4 2-2 0,9-8 4 0,-9 8-3 15,7-6 2-15,-7 6-4 0,0 0 4 0,12-4 1 16,-12 4-2-16,11-3-3 0,-11 3-1 0,16-3 3 16,-16 3 0-16,17-4 0 0,-7 3 2 0,-10 1-4 15,21-3-2-15,-9 0-10 0,-2-2-8 0,1 0 3 16,4 2-1-16,-2-2 0 0,1 1 1 0,-4-2-1 15,-1 3 5-15,1-2-4 0,-10 5 3 0,17-5 3 16,-11 2-1-16,-6 3-4 0,12-2 4 0,-12 2 0 16,0 0-1-16,0 0 5 0,16 5-1 0,-16-5-1 0,5 10 1 15,-5-10 2-15,4 14 6 0,-2 1 0 0,1 1 6 16,0 2 4-16,-3 5 2 0,2 1 5 16,3 1 5-16,2 11 1 0,1-2 6 0,-1-6-1 0,-1-1 0 15,0 2-4-15,2 4-1 0,1 4-1 0,0-2 0 16,1-1-3-16,-1 0 0 0,1-8-4 15,-1 10-1-15,-1-9 2 0,-1 1-5 0,2 6 3 0,0-8-1 16,2 2 0-16,-8-4-4 0,4 2 2 0,2-1-3 16,-6 0 4-16,0-2-3 0,1 0-1 0,-4-3-11 15,2-1-16-15,-2-1-16 0,-2-3-17 0,-3-1-23 16,0 1-25-16,-1-2-15 0,0-1-16 0,3-2-48 16,-1-7-139-16,4-3-344 0,-9 7 153 0</inkml:trace>
          <inkml:trace contextRef="#ctx0" brushRef="#br0" timeOffset="88786.76">4714 7431 174 0,'0'0'180'0,"7"-15"-8"0,-4 6-16 0,0 1-16 15,0 0-11-15,3 2-9 0,-6 6-15 0,12-15-9 16,-6 13-13-16,-6 2-6 0,9-7-10 0,-9 7-6 16,13-8-9-16,-13 8-5 0,9-1-1 0,-9 1-7 0,0 0-4 15,17 1-3-15,-17-1 0 0,13 7-8 0,-6-3-1 16,-1 1-4-16,3 0 0 0,-1 2-4 15,1 0 1-15,-5 3-12 0,4-1 8 0,-1 0 3 0,1-2-3 16,-2 1-1-16,1 3 3 0,1-2-1 0,2-4 6 16,3 4 0-16,1-2 0 0,-1 1 3 15,-1-5-2-15,2 2-1 0,1 0-3 0,1-4 2 0,3-2 1 16,-2 1-2-16,2-2-7 0,5-2-2 0,1 3 3 16,-5-5-3-16,4-1 3 0,2-2-4 0,-2-1 0 15,0-2 3-15,3 0-5 0,0-2 1 0,-5-3 3 16,8-1-8-16,-8 1 2 0,2-2-5 0,-4 0-9 15,-1-1-3-15,-3-2-3 0,-1 2-1 0,-1-2-1 16,-8 6 0-16,3-2 1 0,-5 1 0 0,-4 2 5 16,3-1 0-16,-3 1-1 0,-3 0-1 0,0 0 7 15,-1 3 0-15,1 4-1 0,-6-6-2 0,0 6 5 0,1 2-2 16,-5 2 1-16,3-3 0 0,-2 4-7 0,-5 3 11 16,2 0-2-16,-1 1 0 0,2 3 3 0,1 1-4 15,3 2 4-15,-2 1-4 0,4 3 1 16,2-1-2-16,-4 5 9 0,5-2 0 0,1 4-3 0,1-3 5 15,3 4-1-15,0-1-3 0,3 5 4 0,3 1 3 16,0 1 0-16,4-2 3 0,-4 1-8 0,6 2 5 16,3-4 3-16,-3 2 2 0,1-1-3 0,1-4 0 15,2 2 0-15,1-2-1 0,-2-1-1 0,1-5 1 16,-1-2-2-16,0 0 2 0,4-3 0 0,2 1 3 16,-2-1-1-16,5-2 1 0,0 0-4 0,1 1 0 15,-1-6-3-15,2 0 1 0,-4 0 1 0,0-4 0 16,-2 2-2-16,-1 2 4 0,1-5-2 0,-3-1 1 15,-2-1-3-15,2-3-2 0,-4 2 3 0,1-4-3 16,-5 1-1-16,-3 3-4 0,-2-3 6 0,-2 3-1 16,-2 8-2-16,0-18-1 0,0 18 0 0,-6-15 1 0,0 6 2 15,-3 1 0-15,-5 3 2 0,1 2 4 0,-4-1-2 16,1 2 1-16,0 4 0 0,-4-1-1 0,5 5 3 16,-3-2-2-16,6 3 3 0,1 4-1 0,0-4 1 15,5 1 5-15,2 3-4 0,4-1 5 0,0-10 5 16,4 26-2-16,8-13 3 0,4 6 5 0,4-5 2 15,2 0-1-15,4 1 2 0,9 0-4 0,-5-4-4 16,12 1 1-16,-3 0-2 0,-2-4 0 0,2-1-4 16,-8-3 2-16,8 3-1 0,-9-3-2 0,-2-3 0 15,-3 4-3-15,5-5-1 0,-7 0-1 0,-6-3-11 16,1 1-18-16,-7 2-20 0,-11 0-26 0,19-1-37 16,-19 1-39-16,9-5-24 0,-9 5-59 0,0 0-120 15,0 0-370-15,-34-14 164 0</inkml:trace>
          <inkml:trace contextRef="#ctx0" brushRef="#br0" timeOffset="92482.31">6533 7528 213 0,'0'0'222'16,"22"3"-19"-16,-22-3-14 0,9 6-14 0,-9-6-13 0,14 8-10 15,-14-8-13-15,10 7-15 0,-10-7-8 0,6 4-10 16,-6-4-7-16,9 6-10 0,-9-6-6 0,8 6-6 16,-8-6-9-16,0 0-8 0,3 9-6 0,-3-9-4 15,0 0-5-15,0 0-4 0,6 7-5 0,-6-7-3 16,0 0-1-16,0 0 0 0,0 13-3 0,0-13-4 15,0 0 1-15,0 0-7 0,0 0-15 0,0 13-21 16,0-13-24-16,0 0-23 0,0 0-23 0,0 0-38 16,0 0-30-16,0 0-214 0,0 0-400 0,0 0 177 15</inkml:trace>
          <inkml:trace contextRef="#ctx0" brushRef="#br0" timeOffset="92669.32">6666 7193 188 0,'0'-9'192'15,"0"9"-18"-15,6-13-18 0,-3 6-16 0,-3 7-14 16,0 0-16-16,0 0-15 0,7-7-25 0,-7 7-32 16,0 0-22-16,0 0-32 0,0 0-34 0,6 21-55 15,-6-21-84-15,-3 15-205 0,3-15 90 0</inkml:trace>
        </inkml:traceGroup>
        <inkml:traceGroup>
          <inkml:annotationXML>
            <emma:emma xmlns:emma="http://www.w3.org/2003/04/emma" version="1.0">
              <emma:interpretation id="{88A46868-5925-4D36-804F-0833BC9BFE19}" emma:medium="tactile" emma:mode="ink">
                <msink:context xmlns:msink="http://schemas.microsoft.com/ink/2010/main" type="inkWord" rotatedBoundingBox="8744,8170 13588,8166 13589,8802 8745,8805"/>
              </emma:interpretation>
            </emma:emma>
          </inkml:annotationXML>
          <inkml:trace contextRef="#ctx0" brushRef="#br0" timeOffset="93610.81">8066 7114 11 0,'6'-10'200'0,"-6"10"-23"0,0 0-19 16,0 0-15-16,0 0-13 0,0 0-6 0,0 0-9 16,0 0-10-16,-13 43-1 0,4-21-7 0,-2 0-3 15,-2 2 1-15,-2 0-7 0,-7 7-6 0,1 0-8 16,-2 4-5-16,1-7-9 0,0 6-1 0,5-10-12 16,1 1 0-16,-3 4-3 0,2-7-6 0,1-2 0 15,4 0-4-15,1-5-5 0,1 0 1 0,1 1-6 16,0-3-1-16,5-6 1 0,-2-1-6 0,6-6 2 15,-9 12-1-15,4-5 0 0,5-7 1 0,0 0-7 16,0 0 1-16,0 0-1 0,0 0-3 0,0 0 2 16,0 0-8-16,20-26-8 0,-10 13-8 0,3-9-10 0,4 2-8 15,1 0-13-15,-2-5-9 0,5-6-3 0,1-1-8 16,-2-3-4-16,-1 4-2 0,3 0 8 16,-2-4-6-16,-7 3 12 0,2 6 5 0,-4 0-4 0,-2 2 18 15,1 1 6-15,-3-1 7 0,-1 1 14 0,-3 2 6 16,3 7 15-16,-1-3 8 0,-2 4 0 0,-3 2 6 15,0 11-3-15,3-15 2 0,-3 15-5 0,3-14-3 16,-3 14 0-16,0 0-6 0,6-4-3 0,-6 4 1 16,0 0 1-16,16 22 0 0,-5-9 1 0,-2 3-2 15,4 4 7-15,3 2 6 0,1 0 0 0,1 2 1 16,9 5 3-16,-1-1-1 0,0 3-3 0,-1-7 0 16,5 1-9-16,1 0 11 0,-4-1 0 0,-2-3-4 15,-2-3-1-15,-2-3-1 0,1 3-6 0,-6-3 3 16,4 3-3-16,-7-5 2 0,-4-2-1 0,3 1-1 15,-1 0-1-15,-2-4 1 0,-2-1-5 0,-1 3 0 16,0-4-24-16,-5 2-18 0,2 2-19 0,-3-10-24 0,6 14-24 16,-6-14-34-16,0 15-191 0,0-15-353 0,0 0 157 15</inkml:trace>
          <inkml:trace contextRef="#ctx0" brushRef="#br0" timeOffset="93798.85">8011 7361 151 0,'0'0'185'0,"15"-16"-17"0,-2 10-22 0,7 3-9 16,10-1-16-16,1 2-7 0,12 2-15 0,-1 0-14 16,6 2-6-16,-5-1-11 0,-1 3-29 0,-4-2-41 15,3 4-42-15,-13-1-62 0,-1-2-101 0,-2 0-224 0,7 1 99 16</inkml:trace>
          <inkml:trace contextRef="#ctx0" brushRef="#br0" timeOffset="94202.48">9188 7189 166 0,'-11'-3'158'15,"11"3"-8"-15,-25-4-13 0,7 4-16 0,0 0-9 16,-3 2-7-16,2 0-9 0,1 1-8 0,-6 4-22 16,5-1 5-16,-4 2-14 0,4-1-2 0,3 2-5 15,2-1-2-15,-1 0-5 0,2 2-6 0,7-2-4 16,-2 2 4-16,2-3-12 0,0 2 0 0,6-9 2 16,0 18-6-16,0-18-4 0,6 17 0 0,5-6-3 15,-2 0 0-15,4-2-2 0,2 0 4 0,2-1-9 0,5 3 3 16,2-3-1-16,-2-1-1 0,5 0-2 0,-2 1-3 15,2-2 0-15,2 0 2 0,-4-2 1 16,2 1-1-16,-8 0 0 0,-1-1 2 0,-3-2-4 0,-3 3 2 16,-3-3-4-16,-2 1 7 0,-7-3 3 0,9 5 9 15,-9-5-1-15,0 0 4 0,-19 14-3 0,1-10-1 16,-6 3 2-16,-4-1 0 0,-2 2-7 0,-9-1 3 16,9-3-3-16,-1 0-1 0,6 2 1 0,-7-1-4 15,10-2-1-15,0 1-12 0,5-2-14 0,4 4-16 16,-5-2-21-16,10 0-9 0,8-4-20 0,-12 4-23 15,12-4-28-15,0 0-144 0,0 0-299 0,0 0 133 16</inkml:trace>
          <inkml:trace contextRef="#ctx0" brushRef="#br0" timeOffset="94572.49">9586 7208 112 0,'-22'-2'198'0,"1"2"-18"0,-2 0-17 0,4 1-16 0,1 2-18 15,0 0-6-15,0 3-15 0,2-1-11 0,-1 1-8 16,4-1-11-16,4 2-16 0,2 3 6 0,-1-3-12 16,2 0-3-16,0 3-9 0,6-10 0 0,-3 18 1 15,6-8-6-15,5 1-7 0,-2 0-4 0,7 1 0 16,-1-1 0-16,1 0-7 0,2-2-2 0,0 0 3 15,3 0-4-15,-3-1-3 0,4 2-2 0,-1-3-4 16,8 3 2-16,-8-3-1 0,0 0 0 0,1-2-3 16,-1 1-2-16,-5-1-1 0,2 0 4 0,-3 2-4 15,-4-3 0-15,3 1 0 0,-6 0-2 0,-5-5 5 0,6 13-6 16,-6-13 5-16,-3 13-3 0,3-13-3 16,-22 16 2-16,5-8 3 0,-5 1 1 0,-1-1-3 15,1-1 0-15,-5 0-17 0,2 0-16 0,1-1-16 0,8-1-18 16,-2-2-20-16,1 1-24 0,4-2-36 15,-4-2-137-15,17 0-304 0,-13-2 135 0</inkml:trace>
          <inkml:trace contextRef="#ctx0" brushRef="#br0" timeOffset="95086.63">10188 7315 163 0,'0'0'161'0,"0"0"-8"0,20 7-19 16,-13-3-9-16,-7-4-11 0,15 11-7 0,-4-5-11 15,-4 1-12-15,2 4-3 0,-3-3-7 0,5 3-1 16,-3 1-19-16,0-4 8 0,1 4-7 0,-5 1-6 16,2-2-1-16,-1 0-8 0,-4-1-2 0,-1 0 2 15,3-1-6-15,-3-9-3 0,-6 23-1 0,-7-12-4 16,2-1 2-16,-6 0-3 0,-6 1-8 0,-1-3 5 16,-4 3-4-16,1-3-5 0,-1-3 2 0,-4-1-1 15,1-2 0-15,-11 2-14 0,10-7-3 0,5 2-5 0,1-1-11 16,1-2-7-16,1-1-13 0,5 3-10 0,1-4-5 15,4 1-13-15,3-1-23 0,3 2-25 16,1-4-147-16,7 8-283 0,-3-12 126 0</inkml:trace>
          <inkml:trace contextRef="#ctx0" brushRef="#br0" timeOffset="94790.91">9865 7357 149 0,'0'0'178'0,"0"0"-12"16,13 7-17-16,-13-7-11 0,6 12-12 0,0-3-17 16,-4 1-7-16,2 0-9 0,-2 5-11 0,2-4-7 15,-2 5-5-15,1-7-8 0,0 7-7 0,-3-6-2 16,1 2-4-16,2 4-8 0,-3-6-21 0,0-10-20 16,-3 22-34-16,2-15-14 0,1-7-44 0,-6 13-39 15,6-13-105-15,-6 9-254 0,6-9 112 0</inkml:trace>
          <inkml:trace contextRef="#ctx0" brushRef="#br0" timeOffset="96018.97">10551 7369 166 0,'0'0'171'0,"15"7"-13"16,-9-3-14-16,-6-4-12 0,13 11-17 0,-7-7 5 15,-1 3-8-15,4 1-10 0,-2-2-10 0,-2 4-1 16,3 0-6-16,-2-2-8 0,0 0-7 0,3 4-2 15,-4-5-6-15,-2 0-5 0,3 1-9 0,-6-8-1 16,7 12-4-16,-5-4-4 0,-2-8-5 0,3 12-6 16,-3-12 0-16,3 13-3 0,-3-13-2 0,3 11 1 0,-3-11-7 15,0 0 1-15,0 13-12 0,0-13-4 0,0 0-2 16,0 0-3-16,3 11-11 0,-3-11-12 0,0 0-9 16,0 0-5-16,0 0-13 0,21-20-8 0,-13 12-11 15,1 5 1-15,5-8-3 0,-1-2 3 0,1 1 3 16,-2 0 12-16,1-2 8 0,-1 3 9 0,1-2-4 15,1 0 23-15,-5 2 20 0,3-2 17 0,-3 6 9 16,1 0 2-16,-1-4 5 0,-2 4 1 0,2-3 5 16,-9 10 7-16,11-9-1 0,-7 5-6 0,-4 4-1 15,0 0-6-15,14-4-6 0,-14 4 1 0,0 0-1 16,0 0-12-16,12 10 11 0,-12-10 2 0,7 11 3 16,-4 0-2-16,-3-11-4 0,9 13 0 0,-4-6 1 15,1 8-5-15,0-4-4 0,-1 0 2 0,3 1 0 0,2-1 1 16,-1 0-4-16,-1 0 1 0,-1-4-3 0,5 2-1 15,-4-2 2-15,5 0-4 0,0 1 0 16,1 2 0-16,-4-8-2 0,-1 2 0 0,9 0-9 0,0-1 7 16,-3-5-4-16,1 2-9 0,2-1 0 0,-3-2-7 15,3-2-10-15,-4-2-2 0,0 2-6 0,3-2-9 16,-4-4-4-16,2 4-9 0,0-2 11 0,-1-4-2 16,-3 3 4-16,4-4 1 0,-3 2-1 0,2 1 12 15,-4 3 0-15,4-3 4 0,-7 4 8 0,0 2 1 16,1 0 9-16,-8 5 2 0,12-8 7 0,-6 6-4 15,-6 2 3-15,12-4 4 0,-12 4-3 0,0 0 4 16,15 6 1-16,-15-6 3 0,9 11 1 0,-5-4 3 16,2 0 5-16,5 4-4 0,-6-3 4 0,1 2-4 0,6 1 5 15,0 1-1-15,-1-4-2 0,5 2 1 0,-1 1-1 16,6-1-3-16,0 1-4 0,3 0 3 16,1-5-9-16,-1 4 10 0,6-6-6 0,-5 0 1 15,3-1-2-15,-2-2 3 0,2-2 2 0,0 1-1 0,4-3-6 16,-5-1 1-16,1 0-4 0,2-2 5 15,-3-4 0-15,-5 2-4 0,0-3-6 0,-1-2-5 16,-6 0-3-16,0 5 1 0,-2-2-3 0,-4-3 8 0,-1 5-4 16,-5-2-1-16,1 4-5 0,-4 6 6 0,0-15 1 15,0 15 0-15,-7-16 0 0,-4 13 5 0,2-3 2 16,9 6 0-16,-26-4 4 0,12 4 0 0,-2 4 7 16,5-2-9-16,1 3-1 0,1 1 1 0,2 1 1 15,-2 0-3-15,4 1 6 0,1 1-1 0,4-9 2 16,-2 18 5-16,2-18 1 0,14 20 6 0,-4-11 1 15,8 2-3-15,6 0 2 0,4 1-8 0,12 2 4 16,-1-1-1-16,7-2-1 0,1 2 3 0,-6-2-6 16,7 0 3-16,-5-2-4 0,-2 3-12 0,-3 1-29 0,-11-2-44 15,2-3-48-15,-6 0-193 0,1-3-344 16,3-1 152-16</inkml:trace>
        </inkml:traceGroup>
        <inkml:traceGroup>
          <inkml:annotationXML>
            <emma:emma xmlns:emma="http://www.w3.org/2003/04/emma" version="1.0">
              <emma:interpretation id="{4BC2A671-9351-41E7-8AA2-5427D49833DD}" emma:medium="tactile" emma:mode="ink">
                <msink:context xmlns:msink="http://schemas.microsoft.com/ink/2010/main" type="inkWord" rotatedBoundingBox="14871,8209 18109,8206 18110,8962 14872,8965"/>
              </emma:interpretation>
            </emma:emma>
          </inkml:annotationXML>
          <inkml:trace contextRef="#ctx0" brushRef="#br0" timeOffset="96656.98">13941 7168 14 0,'7'-4'167'16,"-7"4"-16"-16,0 0-7 0,0 0 0 0,0 0-4 15,0 0-11-15,-4 29-5 0,4-29-8 0,0 26-1 16,0-12-5-16,-3 5-11 0,-2 1-6 0,4 4-6 15,-2-1-9-15,1-3 1 0,1 5-12 0,-1-1-7 16,-1 0-4-16,0 0-5 0,0 2-6 0,2-5-1 16,-1 0-5-16,-2 4-2 0,2-8-2 0,-2 9-1 0,1-7-3 15,0-2-6-15,2 1-20 0,-1-1-18 0,-4 0-22 16,0-5-16-16,3 3-25 0,-1-7-16 16,-1-1-26-16,5-7-14 0,-4 10-169 0,4-10-325 0,0 0 144 15</inkml:trace>
          <inkml:trace contextRef="#ctx0" brushRef="#br0" timeOffset="96964.95">13938 7207 167 0,'4'-7'171'15,"-4"7"-14"-15,0 0-19 0,9-4-15 0,-9 4-16 16,0 0-5-16,24 12-5 0,-12-1-3 0,3 0-3 0,0 0-7 15,6 5 0-15,3 2-2 0,-2-3-5 16,11 7-1-16,0 2-6 0,-1-4-2 0,1 2-5 16,0-1 3-16,1-2-10 0,-1-1 1 0,4 4-1 15,-2-4-5-15,-1 2-6 0,-7-5 0 0,-3-1-9 16,-2-1 4-16,2 2-11 0,-2-6 4 0,-1 6-7 0,-3-6-2 16,-4-1-3-16,0 0 4 0,0-2-8 0,-7 0-2 15,4-3-3-15,-2 2-8 0,-2-1-11 0,-7-4-6 16,14 2-11-16,-14-2-12 0,0 0-16 0,19-7-17 15,-13 1-7-15,-2-1-36 0,-4 7-3 0,9-24-23 16,-6 8-174-16,-1 0-337 0,-1-5 150 0</inkml:trace>
          <inkml:trace contextRef="#ctx0" brushRef="#br0" timeOffset="97236.77">14579 7095 51 0,'3'-17'169'15,"-3"17"-15"-15,6-10-8 0,-6 10-13 0,8-5-13 16,-8 5-9-16,0 0-13 0,13-3-8 0,-13 3-12 16,0 0-1-16,12 13-14 0,-8-5 8 0,-2 6-6 0,-1 0 2 15,2 3 0-15,0 1 0 0,-3-1 6 0,3 8-6 16,-1-1 0-16,-2 0-15 0,0 1 15 0,0-3-9 16,0 4 0-16,0-3-4 0,1 0-7 0,1 0-2 15,1-4-2-15,-3-2-7 0,1 2-4 0,1 2 1 16,1-1-4-16,0-5-1 0,1 1-3 0,-1 1-3 15,2-2 1-15,2-2-5 0,1-2-8 0,2 1-13 16,-3-3-21-16,1 1-21 0,4 1-25 0,-2-4-27 16,1-1-35-16,4-2-66 0,-5-1-127 0,6-6-350 15,2 0 155-15</inkml:trace>
          <inkml:trace contextRef="#ctx0" brushRef="#br0" timeOffset="97587.04">15235 7405 35 0,'0'0'192'0,"15"0"-21"0,-3 0-4 0,3-5-17 15,3 4-12-15,-2 0-9 0,2 1-5 0,9 1-14 16,-7-2-11-16,5-2-4 0,-1 3-5 0,1-1-5 15,-4 1-12-15,4 0-5 0,1 0-4 0,-5-2-2 16,-2 2-10-16,2 0 2 0,-2-1-5 0,1 1-3 16,-1 0-3-16,0 1-5 0,-2-1-2 0,1-1 0 15,0 1-4-15,-9-3-1 0,4 6-3 0,-13-3 0 16,19-3-5-16,-7 6-2 0,-12-3-1 0,20-3-2 16,-20 3-3-16,15 4-2 0,-15-4 0 0,11 0-5 15,-11 0 1-15,9 3-6 0,-9-3-2 0,8 4-13 0,-8-4-14 16,0 0-6-16,0 0-14 0,0 0-12 15,0 0-19-15,0 0-18 0,-21 19-16 0,12-15-33 16,9-4-168-16,-19 3-337 0,8-2 149 0</inkml:trace>
          <inkml:trace contextRef="#ctx0" brushRef="#br0" timeOffset="97980.73">15341 7577 117 0,'0'0'167'0,"0"0"-8"0,15 2-14 16,-15-2-12-16,15 1-7 0,-6 2-9 0,-9-3-17 15,21 0-4-15,-11 0-2 0,7 0-10 0,-4 0-3 0,4 0 0 16,5 1-8-16,-4-1-5 0,10 0-14 15,-1 0 15-15,0 0-3 0,1 0-1 0,-1 2-2 16,4-2-2-16,-4 1-5 0,2-1 0 0,2-1-4 0,-4-1-5 16,1 2-8-16,-1 0 5 0,-2 0-5 0,-5 0-4 15,-1 0-5-15,-4 0 0 0,0 0-3 16,-3 0-3-16,-12 0-5 0,18 0 0 0,-18 0-2 0,12 2-4 16,-12-2-3-16,0 0-1 0,9 4 0 0,-9-4-13 15,0 0-13-15,0 0-23 0,0 0-23 0,0 0-25 16,0 0-17-16,-26 18-32 0,20-15-29 0,6-3-163 15,-16 0-357-15,16 0 157 0</inkml:trace>
          <inkml:trace contextRef="#ctx0" brushRef="#br0" timeOffset="99049.12">16461 7380 90 0,'0'0'205'0,"-9"-19"-19"0,9 19-14 15,0 0-11-15,0 0-11 0,0 0-11 0,6-11-9 0,-6 11-6 16,0 0-6-16,8-5-11 0,-8 5-10 15,0 0-9-15,6-9-8 0,-6 9-9 0,7-8-2 16,-7 8-7-16,9-9-2 0,-9 9-10 0,3-11-2 0,-3 11-6 16,5-11-1-16,-5 11 0 0,3-11-5 0,-3 11 0 15,3-14-7-15,-3 14 5 0,2-12-6 0,0 4-4 16,-2 8-6-16,0-17 3 0,0 17-2 0,3-11-2 16,-3 11-2-16,3-11 1 0,-3 11-5 0,0-11 3 15,0 11-4-15,0 0 0 0,0 0-2 0,3-13 0 16,-3 13 1-16,0 0 0 0,0 0-7 0,0 0 2 15,0 0-2-15,0 0 3 0,0 0-4 0,0 0-1 16,0 0-2-16,0 0 1 0,0 0-3 0,0 0 2 16,0 0 2-16,0 0-1 0,0 0 0 0,0 0 1 0,0 0 1 15,0 0-1-15,0 0 1 0,0 0-1 16,0 0-1-16,0 0 0 0,0 0 1 0,0 0-1 16,0 0 0-16,0 0 2 0,0 0 2 0,0 0-1 15,0 0-1-15,0 0 4 0,0 35-7 0,0-35 3 16,0 0-2-16,0 0 1 0,0 0-1 0,0 0 2 15,0 0 1-15,0 0-3 0,0 0 1 0,-5 11-1 16,5-11 3-16,0 0-4 0,0 0-2 0,0 0 2 0,0 0 4 16,2 14-1-16,-2-14-1 0,0 0 0 0,0 0-1 15,-2 15 2-15,2-15-3 0,2 11 1 0,-2-11-1 16,0 0 3-16,0 20-2 0,0-20 4 0,-3 17-4 16,3-17 3-16,0 13-3 0,0-13 3 0,0 13 1 15,0-2-1-15,0-11-1 0,-5 15-1 0,5-5 3 16,0-10-2-16,-2 14-1 0,-1-4 1 0,0-3-4 15,3-7 1-15,-3 18 3 0,0-11 1 0,3-7 1 16,-2 17-4-16,2-17 4 0,-3 17-1 0,3-9 1 16,0-8 1-16,3 14 1 0,-3-14 0 0,5 14-7 15,-1-7 8-15,1 0-1 0,-5-7 0 0,10 14-4 16,-4-7 2-16,0-4-2 0,-2 5 3 0,-4-8 1 16,9 10 2-16,-3-5-5 0,-6-5 1 0,12 7 1 0,-12-7-2 15,9 9 1-15,-9-9-3 0,8 3 2 0,-8-3-1 16,6 7 3-16,-6-7 0 0,0 0-1 15,12 5-1-15,-12-5 0 0,7 5-1 0,-7-5 2 16,0 0 1-16,0 0 0 0,12 0-2 0,-12 0 0 0,0 0-1 16,15 0-1-16,-15 0 1 0,15 0 3 0,-15 0 0 15,18 0-5-15,-18 0 3 0,19-3-2 0,-10 6 2 16,-9-3-2-16,28-3 1 0,-13 6-1 0,0-6 2 16,0 3-2-16,1-3 3 0,1 3-3 0,-1-1 1 15,1 1 0-15,1-3-2 0,-4 3-2 0,3-1 5 16,1-1-3-16,0 4 1 0,0-4 1 0,-4 1 1 15,4-2-1-15,-3 3 0 0,-1 0 2 0,-2 3 0 16,-12-3-4-16,21-3-2 0,-10 6 5 0,-11-3-5 16,20-3-2-16,-20 3 7 0,16 0-2 0,-16 0 0 15,0 0 0-15,15 0-2 0,-15 0-2 0,0 0-6 16,12 4-10-16,-12-4-11 0,0 0-14 0,11 3-14 16,-11-3-11-16,0 0-17 0,0 0-16 0,0 0-18 0,0 0-21 15,0 0-33-15,0 0-156 0,0 0-356 16,0 0 158-16</inkml:trace>
          <inkml:trace contextRef="#ctx0" brushRef="#br0" timeOffset="99471.15">16915 7398 161 0,'0'0'169'0,"0"0"-14"15,0 0-8-15,0 0-11 0,0 0-12 0,0 0-8 16,0 0-10-16,0 0-14 0,0 0-12 0,0 0-5 16,0 0-10-16,0 0-3 0,0 0 2 0,0 0-5 15,0 0 0-15,0 0 9 0,0 0 2 0,6 32-2 16,-6-32 2-16,3 19-3 0,0-4-4 0,-2-4 3 15,1 5-3-15,1-1-6 0,-2 1-4 0,2 0 2 16,0 1-7-16,0 5 1 0,-3-5-2 0,3-1-3 0,0 0-5 16,1-1-1-16,-2 3-2 0,4-5-3 0,-5 2 2 15,2 0-3-15,-1-3 2 0,1 1-4 16,0-6-1-16,0 3-5 0,0-1 1 0,-3-9-5 16,7 16 2-16,-4-9-2 0,-3-7-3 0,5 11-5 0,-5-11 5 15,3 13-5-15,-3-13 2 0,4 7 0 0,-4-7-6 16,0 0-17-16,0 0-30 0,5 7-27 0,-5-7-48 15,0 0-46-15,0 0-52 0,0 0-200 0,0 0-446 16,0 0 197-16</inkml:trace>
        </inkml:traceGroup>
      </inkml:traceGroup>
    </inkml:traceGroup>
    <inkml:traceGroup>
      <inkml:annotationXML>
        <emma:emma xmlns:emma="http://www.w3.org/2003/04/emma" version="1.0">
          <emma:interpretation id="{04A28482-E117-4B8E-854F-002F3DF56F1A}" emma:medium="tactile" emma:mode="ink">
            <msink:context xmlns:msink="http://schemas.microsoft.com/ink/2010/main" type="paragraph" rotatedBoundingBox="6101,9998 15456,10074 15448,11099 6093,110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CF1968-3FC8-4ACA-B31F-0D8A99708ED6}" emma:medium="tactile" emma:mode="ink">
              <msink:context xmlns:msink="http://schemas.microsoft.com/ink/2010/main" type="inkBullet" rotatedBoundingBox="6101,10093 7064,10101 7056,10976 6093,10968"/>
            </emma:interpretation>
          </emma:emma>
        </inkml:annotationXML>
        <inkml:trace contextRef="#ctx0" brushRef="#br0" timeOffset="101367.18">5567 9021 4 0,'0'0'156'0,"-3"-11"-18"0,3 11-14 0,0 0-12 16,0-14-6-16,0 14-4 0,0 0-3 0,-6-13-10 0,6 13-8 15,0 0-6-15,-2-15-11 0,2 15-3 0,0 0-12 16,-6-10-5-16,6 10-3 0,-15-6-12 0,15 6 3 16,-16-2 0-16,9 0-2 0,7 2-6 0,-26 0-2 15,10 2 4-15,-1-2-7 0,2 2-4 0,-4 1-1 16,3-1 3-16,-1 0-2 0,2 1-3 0,-3 1 6 16,2 2-3-16,0 0-1 0,2-1 1 0,-1 0 4 15,2 1-4-15,2-3-3 0,-1 1 0 0,-1 3 4 16,3 0-5-16,-2-1 4 0,4 3-2 0,-4 0 6 15,5-2-8-15,1 3 4 0,-3-4-3 0,4 2-4 16,-3 4 0-16,0-2 1 0,2 2 2 0,-3 0-2 16,5 1-4-16,-2 0 2 0,-2-1 3 0,4 2-1 0,-1-1 0 15,2 2-2-15,0 0-2 0,-3 1-4 0,6 0 5 16,-3 2-1-16,2 0 2 0,-2-1 1 0,0 3-5 16,3-2 2-16,0-2-1 0,6 2-2 0,-6 1 3 15,1-4 0-15,4-1-4 0,-4 3 2 0,5-5-8 16,2 1 6-16,-4 1 2 0,4-4-3 0,2 3 5 15,-1-2-1-15,-1 1-4 0,0-6 3 0,4 1 2 16,2 0-2-16,2 3 5 0,1-6-2 0,-1-1-3 16,3-1 4-16,1 2-7 0,-1-3 6 0,7 1-4 15,-7-4 4-15,2 2-4 0,-2-1-2 0,4-3 5 16,-7 2-5-16,3-3 5 0,1-1-2 0,-2 1 3 16,0 0-3-16,-2 1 0 0,-1-2-3 0,-8 2 4 0,7-3-1 15,-2 4 2-15,-12 3-1 0,12-7-1 0,-5 4 4 16,-7 3-1-16,8-5 1 0,-8 5-4 15,0 0-3-15,0 0 3 0,11-7-3 0,-11 7 0 0,0 0-5 16,0 0-7-16,0 0-21 0,0 0-16 0,0 0-22 16,0 0-21-16,0 0-24 0,0 0-48 0,-7 29-104 15,7-29-289-15,0 0 128 0</inkml:trace>
        <inkml:trace contextRef="#ctx0" brushRef="#br0" timeOffset="101724.87">5963 9464 127 0,'0'0'177'15,"0"0"-13"-15,0 0-18 0,0 0-12 0,0 0-14 0,0 0-9 16,0 0-9-16,0 0-6 0,0 0-5 0,0 0-9 16,15 8 4-16,-15-8-1 0,5 12-1 0,-2-4-8 15,-3-8 3-15,3 15-6 0,3-3-1 0,-3 0 2 16,0 1 2-16,-3 2-9 0,1-1-4 0,1-3-2 16,2 6-4-16,-4-4-9 0,0 1 0 0,3-3-6 15,0 6-10-15,-3-4 2 0,0 2 1 0,0-5-6 16,3 1-2-16,0 0 1 0,-3 2-5 0,0-13 1 15,2 18-6-15,-1-4-22 0,4-4-23 0,-5-1-28 16,0-9-33-16,5 19-41 0,1-11-50 0,-4 2-190 16,-2-10-398-16,12 10 176 0</inkml:trace>
      </inkml:traceGroup>
      <inkml:traceGroup>
        <inkml:annotationXML>
          <emma:emma xmlns:emma="http://www.w3.org/2003/04/emma" version="1.0">
            <emma:interpretation id="{0CFD4335-44DB-45AE-BC25-6F6792336B89}" emma:medium="tactile" emma:mode="ink">
              <msink:context xmlns:msink="http://schemas.microsoft.com/ink/2010/main" type="line" rotatedBoundingBox="8098,10014 15456,10074 15448,11099 8089,11039"/>
            </emma:interpretation>
          </emma:emma>
        </inkml:annotationXML>
        <inkml:traceGroup>
          <inkml:annotationXML>
            <emma:emma xmlns:emma="http://www.w3.org/2003/04/emma" version="1.0">
              <emma:interpretation id="{43DB7F18-DA66-4151-8770-B8ACAD0AB753}" emma:medium="tactile" emma:mode="ink">
                <msink:context xmlns:msink="http://schemas.microsoft.com/ink/2010/main" type="inkWord" rotatedBoundingBox="8097,10130 9378,10140 9371,10893 8091,10882"/>
              </emma:interpretation>
            </emma:emma>
          </inkml:annotationXML>
          <inkml:trace contextRef="#ctx0" brushRef="#br0" timeOffset="102862.01">7443 9005 97 0,'0'0'109'0,"-9"-9"-2"0,9 9-1 0,0 0-5 0,-14-7-2 16,14 7-14-16,-8-5 3 0,8 5-7 0,-17 0-4 15,17 0-5-15,-19 0-4 0,19 0-4 0,-20 4 0 0,4 2-4 16,0-4-1-16,2 2-3 0,-5 3-2 16,2 0-9-16,2 0 10 0,-1 2-6 0,3 0-1 15,-7 2-7-15,10 1-3 0,-5 2 1 0,1-3-5 0,-2 7 3 16,3 0-4-16,-2 1-7 0,4-4-1 0,5 3-1 15,2-1-2-15,1 1-3 0,-3 0 0 0,3 0 0 16,0 4-1-16,3 2-4 0,0-6-1 0,3 4 3 16,0 2-6-16,3-8-3 0,-2 3 3 0,5-5 2 15,-3 4 1-15,2-1-3 0,4-3 1 0,1 7-5 16,0-8 2-16,-1-1 2 0,2 1-1 0,-1-2 2 16,4-1-3-16,-2 0-3 0,1 1 0 0,0-5 0 15,1-2-2-15,2 0 3 0,-2 0-6 0,-4-2 5 16,3 2-2-16,1-4 0 0,-5 0 2 0,-12 0-2 15,27-4 1-15,-16 2 1 0,6 2-4 0,-7-1 4 16,5-5-15-16,-1 5-17 0,-1 0-13 0,-4-2-27 16,-9 3-23-16,19-4-33 0,-19 4-196 0,17-5-343 15,-7 1 152-15</inkml:trace>
          <inkml:trace contextRef="#ctx0" brushRef="#br0" timeOffset="103467.01">7901 9517 92 0,'0'0'126'0,"12"-10"-15"0,-12 10-11 15,7-11-10-15,2 7-2 0,-4-3-14 0,3 0-4 16,-8 7-8-16,14-10 1 0,-5 2-11 0,-3 2 1 15,1-2-11-15,-1 2 2 0,5-1-5 0,-5 0-5 16,4 1 0-16,-1 0-2 0,-2 1 4 0,-7 5-2 16,12-10-5-16,-4 7 3 0,-8 3-1 0,15-5-2 15,-15 5-1-15,10-2-2 0,-10 2-5 0,0 0 1 16,20 2-3-16,-20-2 3 0,9 3 1 0,-9-3 2 16,7 10-2-16,-4-2 5 0,-3-8-2 0,7 14-6 0,-7-6 3 15,0-8-1-15,0 19 2 0,-1-7-2 0,-5 1-3 16,3 2 5-16,0-1-8 0,-4 2 1 0,-5-2 1 15,4 1-1-15,-4-1-4 0,2 3 1 0,-7-1-2 16,4-3 2-16,-2 7-3 0,2-9 1 0,-1 2-2 16,2-2 0-16,-1-2-5 0,-1-1 2 0,1 2 0 15,-2-4-1-15,2 4 0 0,2-4 1 0,-1 0 2 16,5-3-2-16,-2 2-3 0,-2-1 0 0,11-4 3 16,-14 2 2-16,14-2 7 0,-14 4-2 0,14-4 5 15,0 0-5-15,0 0-2 0,0 0-7 0,-16-4 8 0,16 4-7 16,0 0 0-16,0 0 3 0,0 0-2 15,0 0 1-15,0 0-6 0,25-20 4 0,-17 15-4 0,-8 5 1 16,22-6 1-16,-9 2-7 0,-1 2 9 0,8-2-4 16,-4 3-1-16,3-1 1 0,1 1 2 0,-1-2-5 15,-2 6 1-15,6-3 2 0,-8 0-2 0,5 1-2 16,2 1 3-16,-4-1 0 0,1 2-2 0,-1-2 2 16,-1 0-1-16,2 0 5 0,-5 3-1 0,5-4-1 15,-6 4 0-15,1-1-2 0,-2 1 1 0,-2-2-1 16,2-2 0-16,-1 1-1 0,2 3 0 0,-4-2-5 15,1 2-15-15,-1 0-26 0,5-1-30 0,-4 1-39 16,-10-4-67-16,18 2-117 0,-10-1-323 0,-8-1 143 16</inkml:trace>
        </inkml:traceGroup>
        <inkml:traceGroup>
          <inkml:annotationXML>
            <emma:emma xmlns:emma="http://www.w3.org/2003/04/emma" version="1.0">
              <emma:interpretation id="{3D308DAA-E51C-4E36-9CC9-040108634F37}" emma:medium="tactile" emma:mode="ink">
                <msink:context xmlns:msink="http://schemas.microsoft.com/ink/2010/main" type="inkWord" rotatedBoundingBox="11017,10090 12433,10101 12425,11055 11009,11043">
                  <msink:destinationLink direction="with" ref="{1A75F966-6F92-4B6C-980F-8BC46606435E}"/>
                </msink:context>
              </emma:interpretation>
            </emma:emma>
          </inkml:annotationXML>
          <inkml:trace contextRef="#ctx0" brushRef="#br0" timeOffset="104550.55">10452 8966 101 0,'-11'-3'158'0,"11"3"-15"0,-14-6-9 0,14 6-10 15,-15-3-13-15,5 1-6 0,10 2-7 0,-20-4-6 16,10 2-10-16,10 2-3 0,-19-2-9 0,7 6-5 16,12-4-3-16,-26 6-3 0,13-3-9 0,-5 2-1 0,3 1-14 15,2-1 4-15,-2 3 1 0,-5 0-3 16,7 3-1-16,-1-1-1 0,-3 0-1 0,-3 5-6 15,1 0 2-15,5-2-3 0,1 1 1 0,-2 3-1 0,3-3-2 16,0 0-6-16,0 4-2 0,3-3 4 0,0 1-5 16,2-1 0-16,1 3-2 0,1 0-3 0,-2 3 3 15,4-3-1-15,0 0-11 0,3 4 14 0,3-5-9 16,0 0 3-16,-3 0-1 0,4 3 3 0,4-4-2 16,-1-1 1-16,4-2 0 0,-2 4 2 0,6-5-3 15,3 1 1-15,-4 0-5 0,10-2 4 0,-4 2-5 16,-1-5 0-16,-2 2 0 0,0-3-3 0,3 0 2 15,4 3 2-15,-11-6-1 0,4-1 1 0,-3 3-5 16,1-4 5-16,0 1-4 0,2 3 2 0,-2-5-3 16,-2 1 4-16,0-2-4 0,-1 0 1 0,2 0 2 15,1 0-1-15,-15 0-1 0,22-2 1 0,-13 1-1 0,-9 1-2 16,24-4-6-16,-14 2-15 0,2 2-2 0,-12 0-25 16,20-5-15-16,-8 3-29 0,1-2-15 0,2-1-46 15,-5 3-155-15,4-4-333 0,1 1 148 0</inkml:trace>
          <inkml:trace contextRef="#ctx0" brushRef="#br0" timeOffset="105152.03">10963 9477 95 0,'0'0'162'16,"3"-8"-15"-16,-3 8-19 0,7-11-7 0,-7 11-17 0,10-11-18 16,-10 11 0-16,8-7-3 0,-2 1-12 0,3 1-7 15,-9 5-5-15,16-7-13 0,-7 1 5 16,-1 4-9-16,-8 2-8 0,19-3 6 0,-9 3-13 0,-10 0-1 16,17-6-3-16,-5 6 2 0,3 4 3 0,-5-2-2 15,5-1-4-15,-3 1 4 0,-3 0 1 16,1 2-6-16,-1-1 2 0,-9-3-3 0,12 10-2 0,-6-5-1 15,-3 2 0-15,-3-7 4 0,5 13 0 0,-5-13 1 16,0 14-2-16,0-14 2 0,-6 20 1 0,-2-13 1 16,-2 2 1-16,1 2-5 0,-3 0 4 0,0-2-4 15,2 1-3-15,-2-2 0 0,0 0 1 0,0 2-5 16,-2-2 0-16,7 0-1 0,1-2 0 0,6-6 0 16,-11 9-3-16,5-4-2 0,6-5 0 0,-7 7-1 15,7-7-1-15,0 0 1 0,-4 8-1 0,4-8 0 16,0 0-2-16,0 0 3 0,17 12-5 0,-17-12 2 15,17 1 0-15,-5 3-3 0,0-4-2 0,4 0 0 0,1 0 4 16,-3 0-1-16,4 0-1 0,2-4 0 16,1 3-1-16,-5-2 1 0,3 3 2 0,-1 0-4 0,-1-2 4 15,1 2-4-15,-1-1 1 0,-3-1-2 0,-4 2 0 16,-10 0 3-16,20 3-2 0,-10-1 0 0,-10-2-2 16,17 3 4-16,-8 2-7 0,-2-2 5 0,-7-3-3 15,10 10 3-15,-7-3 3 0,-3-7-1 0,8 16 1 16,-8-10 0-16,0-6-1 0,1 15-1 0,-1-5 3 15,0-10-2-15,-6 16-2 0,0-6 4 0,-1 1-6 16,-2-4 12-16,-3 6-5 0,-1-2-2 0,-2-1 5 16,-2 0-5-16,-5-1 5 0,7 3-3 0,-3-4 0 15,-9 2-5-15,2 1-14 0,-3 2-12 0,2-3-17 0,-1-4-16 16,5 3-18-16,3-4-23 0,1 1-39 0,-8-1-145 16,6-4-308-16,-6-1 136 0</inkml:trace>
        </inkml:traceGroup>
        <inkml:traceGroup>
          <inkml:annotationXML>
            <emma:emma xmlns:emma="http://www.w3.org/2003/04/emma" version="1.0">
              <emma:interpretation id="{9E63D854-0AFB-4F23-BFB2-E42100E36C87}" emma:medium="tactile" emma:mode="ink">
                <msink:context xmlns:msink="http://schemas.microsoft.com/ink/2010/main" type="inkWord" rotatedBoundingBox="13929,10062 15456,10074 15448,11099 13920,11087">
                  <msink:destinationLink direction="with" ref="{1A75F966-6F92-4B6C-980F-8BC46606435E}"/>
                </msink:context>
              </emma:interpretation>
            </emma:emma>
          </inkml:annotationXML>
          <inkml:trace contextRef="#ctx0" brushRef="#br0" timeOffset="106363">13477 8939 66 0,'-13'-5'155'16,"13"5"-16"-16,-9-4-4 0,9 4-6 0,0 0-9 16,-18-4-10-16,18 4-7 0,-17-2-8 0,17 2-9 15,-16-1-7-15,16 1-2 0,-19-6-11 0,7 9-2 16,12-3-8-16,-27 4-1 0,13-2-5 0,-1 3-5 16,-1-4-3-16,3 4-3 0,-2 2-3 0,0-1 0 15,-2 2-10-15,1-1 10 0,-2 1-4 0,3 2-2 0,-9 1-1 16,8-4-4-16,-4 7-1 0,3-4-2 0,0 0-3 15,1 0 1-15,-1 1-3 0,4 3 0 16,-3-3 2-16,2 2-2 0,2 1 1 0,2 0-6 0,-2-3 4 16,3 3-6-16,0-1 0 0,0 2-2 0,-1-4 2 15,2 3-3-15,5-1 2 0,-3 2-1 0,2-2 3 16,1 0-2-16,0 1 2 0,3-3-5 0,-2 2 5 16,4 2-2-16,1-1-1 0,-2-3-1 0,4 2 2 15,-2 0-4-15,1-3-7 0,-1 3 8 0,3 0 2 16,-1-2-1-16,2 0-1 0,-1-1 1 0,1-2-6 15,5 4 6-15,-3-4-1 0,-1 2 0 0,4-2 2 16,0 2-5-16,1 0 3 0,-1-3-1 0,1 1-1 16,-4-2 2-16,5 0-2 0,-1 1-1 0,1-2 0 15,1-2-1-15,1 2 3 0,-1 0-3 0,3-5 1 16,-2 5 2-16,2-5 1 0,3 1-5 0,4-1 4 16,-5-1-3-16,5-4-2 0,-1 5 3 0,-2-6-1 0,1 2 1 15,-4 1-2-15,-1-1-2 0,0 0 1 0,0 0 1 16,-5 2-7-16,2-2 6 0,-3-1 5 15,-2 3-4-15,1-1-1 0,-11 3-3 0,16-4-3 0,-16 4-13 16,11 0-17-16,-11 0-15 0,0 0-17 0,18 1-23 16,-18-1-25-16,0 0-24 0,13 3-179 0,-13-3-347 15,0 0 154-15</inkml:trace>
          <inkml:trace contextRef="#ctx0" brushRef="#br0" timeOffset="106709.92">14018 9358 44 0,'0'0'163'0,"0"0"-9"0,0 0-6 0,0 0-12 0,0 0-7 16,0 0-5-16,-28 12-13 0,22-5-5 0,-1-1-8 15,-2-1-13-15,3 1-3 0,-2 3-4 0,8-9-10 16,-12 13-1-16,6-6-8 0,2 0-5 0,4-7 0 16,-3 16-1-16,3-16 1 0,0 14 0 15,0-14 5-15,7 15-3 0,-1-8-1 0,2-1-3 0,1 1 3 16,3 0-9-16,4-2-4 0,-1 1-3 0,1 0-5 16,4-1-3-16,-2-2-4 0,-3 3 2 0,4-2-7 15,-1 0 0-15,-2 3-4 0,2-5-20 0,-4 3-10 16,0-1-22-16,-2-1-19 0,0-1-13 0,-3-1-21 15,2 3-20-15,-11-4-17 0,19 3-42 0,-19-3-144 16,21-7-336-16,-9 3 150 0</inkml:trace>
          <inkml:trace contextRef="#ctx0" brushRef="#br0" timeOffset="106925.96">14449 9374 160 0,'0'0'169'0,"-23"17"-15"16,17-10-12-16,-2 0-8 0,2 7-7 0,-1 0-8 16,-2-1-9-16,1 3-3 0,2 0-7 0,-1 2-12 15,4-1 0-15,-6 8-9 0,4-1-8 0,1 0-8 16,-2 2-3-16,5 0-4 0,-4 0-8 0,5 2-6 16,-3-1 0-16,3 10-9 0,0-8-26 0,0-3-30 15,6 12-39-15,-4-10-40 0,-1-2-200 0,3-1-328 16,-1-3 146-16</inkml:trace>
        </inkml:traceGroup>
      </inkml:traceGroup>
    </inkml:traceGroup>
    <inkml:traceGroup>
      <inkml:annotationXML>
        <emma:emma xmlns:emma="http://www.w3.org/2003/04/emma" version="1.0">
          <emma:interpretation id="{37076136-77FE-438F-97C6-FBF3AA7F2C15}" emma:medium="tactile" emma:mode="ink">
            <msink:context xmlns:msink="http://schemas.microsoft.com/ink/2010/main" type="paragraph" rotatedBoundingBox="6070,11459 8797,11459 8797,11692 6070,116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69A66A-372A-4920-BA26-8BCC8334F008}" emma:medium="tactile" emma:mode="ink">
              <msink:context xmlns:msink="http://schemas.microsoft.com/ink/2010/main" type="inkBullet" rotatedBoundingBox="6069,11459 8792,11383 8800,11653 6076,11729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12247.03">5066 10329 64 0,'1'-11'103'0,"-1"11"0"0,0 0-12 16,0 0-5-16,0 0-10 0,0 0 0 0,0 0-4 0,0 0-13 16,0 0 2-16,0 0-8 0,0 0-1 15,0 0-11-15,8-8-5 0,-8 8-12 0,0 0 8 16,0 0-11-16,0 0 4 0,0 0 1 0,0 0 3 0,0 0-7 15,0 0 6-15,10 24-9 0,-10-24 3 0,9 13-5 16,-3-9-2-16,-5 4 1 0,-1-8-6 16,12 13-1-16,-12-6 12 0,0-7-6 0,11 12-1 0,-7-5-3 15,1 2 0-15,1-2-6 0,-6-7 8 0,7 11-6 16,-1-5 0-16,-1 1 0 0,-5-7 3 0,9 11-6 16,-4-4-7-16,-5-7 3 0,6 11 5 0,-6-11-4 15,3 11 5-15,-3-11-7 0,5 11 2 0,-5-11 4 16,6 8-2-16,-6-8-1 0,6 8 0 0,-6-8-2 15,7 6 3-15,-7-6 2 0,9 4 0 0,-9-4 2 16,14 5-5-16,-7-4 0 0,-7-1 4 0,20-1-9 16,-9 1 5-16,6 0-9 0,-17 0 9 0,22-5-7 15,-13 1 5-15,2 3 4 0,2-1-1 0,-1-2-1 0,-2 1 2 16,-10 3-1-16,20-4-3 0,-10 1 3 16,-10 3-6-16,20-3-2 0,-11 2 0 0,-9 1-4 0,19-6-1 15,-12 6 2-15,-7 0-5 0,20-4-5 0,-20 4 2 16,19-1-1-16,-7 0-4 0,-1-1 8 0,-11 2-3 15,25-2-5-15,-12 1 7 0,-1 1-16 0,3-4 21 16,0 2-10-16,1 1 5 0,1-1 0 0,-1-2-7 16,-1 3 18-16,-1-2-8 0,4 0-2 0,-4-1 12 15,0 3-4-15,-2-2 1 0,1 2-1 0,1-1 6 0,-1-2 1 16,2-2-1-16,-2 5-4 0,4-5 3 0,-1 2-2 16,-1 0-2-16,3 0-3 0,0-2 13 15,-2 1-7-15,4-1 5 0,-2 1 2 0,-2 3-6 0,3-4 11 16,-1 1-4-16,2-1 2 0,-4 2 3 0,3 1-4 15,-5-2-3-15,-1 4 8 0,7-4-2 0,-4 5-2 16,-1-3 2-16,-2 1-3 0,4 2-3 0,-1 0 1 16,-16 0 2-16,23 2-3 0,-10-2 4 0,-4 3-3 15,1-3 6-15,-10 0-3 0,23 6 4 0,-14-1 4 16,4 1-3-16,-5-2 1 0,4 6 2 0,-5-4-4 16,6 3 2-16,-1 1-3 0,-6-3 6 0,2 1 0 15,-2-1-2-15,0 5-2 0,-2-4 4 0,2 0-2 16,0-1-1-16,0 2 0 0,2-1-5 0,-8-8-1 15,6 13-1-15,-2-6 1 0,-4-7-2 0,6 7 0 16,0 0 1-16,-6-7-5 0,0 0 5 0,4 11-5 0,-4-11 2 16,6 6 4-16,-6-6-8 0,0 0 1 0,0 0-3 15,6 8 5-15,-6-8 2 0,0 0 1 0,0 0 2 16,0 0-24-16,0 0 20 0,0 0 0 0,0 0 3 16,0 0-6-16,0 0-2 0,26-14 0 0,-26 14 5 15,10-9-3-15,-4 4 2 0,0-1-5 0,5 1 4 16,-4-1-4-16,2 2 5 0,4-4-3 0,-1 1 5 15,5 1-3-15,-4-1-6 0,3-3 10 0,4 6-5 16,-4-3-4-16,1 0 5 0,2 0-6 0,0 1 4 16,4-3-7-16,2 2 1 0,-2 0 13 0,0-2-7 15,0 5-4-15,2-2 3 0,2 1 1 0,-2-2-5 16,1 1 1-16,1 1 3 0,-5-1 0 0,8 1-3 16,-2 3-1-16,-3-4 6 0,2 2 1 0,-1 1 2 0,-4 2-8 15,5-4 5-15,-2 5 2 0,-5-3-7 16,-1 3 3-16,-3-2 0 0,4 2-1 0,-4 0 2 15,4 2-1-15,-4-2 1 0,-3 3-2 0,-1-2 2 16,5 0-6-16,-4 3 6 0,-2 2-3 0,4-3 6 0,-5 2 0 16,-1 1 1-16,4 0 3 0,-5-1-2 0,4 4-1 15,1-1 2-15,1-1 4 0,0 0-1 0,3-3 1 16,-4 1 4-16,1 0 0 0,2 1-4 0,2-2-5 16,-2-3 4-16,1 2-4 0,2-2 3 0,1 1-1 15,6 0-4-15,-9-2 4 0,-1-2 0 0,2 0-8 16,-1 1 6-16,2-2-2 0,-3-1 3 0,1 1-5 15,-10 3 1-15,5-4-1 0,-1 1 5 0,-11 3-3 0,16-5 2 16,-10 1-14-16,-6 4 13 0,12-2-9 0,-12 2-19 16,0 0-21-16,10-3-30 0,-10 3-27 15,0 0-54-15,0 0-94 0,0 0-270 0,0 0 120 0</inkml:trace>
      </inkml:traceGroup>
    </inkml:traceGroup>
    <inkml:traceGroup>
      <inkml:annotationXML>
        <emma:emma xmlns:emma="http://www.w3.org/2003/04/emma" version="1.0">
          <emma:interpretation id="{6313BA8F-E03A-4FF0-96C6-8E15AD118750}" emma:medium="tactile" emma:mode="ink">
            <msink:context xmlns:msink="http://schemas.microsoft.com/ink/2010/main" type="paragraph" rotatedBoundingBox="962,12312 31632,12044 31645,13496 975,13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AAF8B4-EDB9-45A7-B91B-EBCD575C8974}" emma:medium="tactile" emma:mode="ink">
              <msink:context xmlns:msink="http://schemas.microsoft.com/ink/2010/main" type="line" rotatedBoundingBox="962,12312 31632,12044 31645,13496 975,13764"/>
            </emma:interpretation>
          </emma:emma>
        </inkml:annotationXML>
        <inkml:traceGroup>
          <inkml:annotationXML>
            <emma:emma xmlns:emma="http://www.w3.org/2003/04/emma" version="1.0">
              <emma:interpretation id="{A4ED4C84-661E-4E34-BCAC-6B488BEC5864}" emma:medium="tactile" emma:mode="ink">
                <msink:context xmlns:msink="http://schemas.microsoft.com/ink/2010/main" type="inkWord" rotatedBoundingBox="964,12444 3222,12424 3230,13269 971,13288"/>
              </emma:interpretation>
            </emma:emma>
          </inkml:annotationXML>
          <inkml:trace contextRef="#ctx0" brushRef="#br0" timeOffset="147534.98">341 11440 52 0,'0'0'80'0,"0"0"-3"0,0 0-8 0,0 0-1 0,0 0-5 15,0 0 3-15,0 0-15 0,0 0 4 16,0 0-7-16,0 0-8 0,0 0 5 0,0-11-7 16,0 11-9-16,0 0 8 0,0 0-6 0,4-14 6 0,-4 14-11 15,0 0-1-15,5-11-1 0,-5 11 0 0,0 0-4 16,4-12 0-16,-4 12 2 0,3-8 5 0,-3 8-1 16,0 0 0-16,2-14-1 0,-2 14-2 0,0 0-10 15,0-14 6-15,0 14 0 0,0 0-3 0,-9-13-9 16,9 13 5-16,-9-8 2 0,9 8-5 0,-11-8 2 15,2 2-5-15,9 6 6 0,-19-7 2 0,9 3-2 16,-4-1 1-16,-1 4 9 0,3 0-2 0,12 1 3 16,-26-7-2-16,11 5 5 0,-3 2 2 0,1 0 0 15,-1 0 2-15,5 0 4 0,13 0-7 0,-19 0 3 0,19 0-4 16,-20 2-1-16,13-1-5 0,7-1 1 0,-15 7 4 16,4-4-2-16,4 2-6 0,0 0 0 15,7-5 2-15,-14 15-3 0,4-4 3 0,2 2-4 0,2 1 1 16,2 1-6-16,-5 0 4 0,1 8 0 0,2 0 7 15,0 1-6-15,3 2 5 0,-1 1-3 0,1 1-1 16,0 6 1-16,0-5 0 0,-1-1-1 0,2 7-1 16,1 2 0-16,1-11-1 0,1 3-3 0,4 1 2 15,-2-3-1-15,4 2-6 0,0-5 5 0,2 0-5 16,5-2 0-16,-1-2 7 0,4-2-5 0,5-2-1 16,-1-1 3-16,3 1-5 0,4-4 3 0,9 2-2 15,-5-8-3-15,8-1 2 0,0-2 3 0,0-3-11 16,1-1 11-16,-1-5-3 0,2 3-1 0,-2-7-3 15,-10 3 0-15,0 0 0 0,-2-4 1 0,-1-2-8 16,-2 2 10-16,-4-2-4 0,-6 1 1 0,1 1-1 0,-5-2-1 16,-1 4 3-16,2-2 3 0,-7 5-12 0,1-3 7 15,0 2 2-15,-6 7 1 0,7-10-2 0,-7 10 0 16,6-8-6-16,-6 8 4 0,0 0-3 0,0 0 1 16,0 0 2-16,0 0 0 0,0 0 1 0,0 0-1 15,0 0 0-15,2 29-4 0,-2-19-3 0,3 1 7 16,0-3-1-16,2 5 3 0,1-2-2 0,5 4 0 15,-2-3 1-15,3-2 1 0,1-2-1 0,2 2-1 16,0-3 5-16,3-1-2 0,1 1 2 0,1-2-2 16,5-3 2-16,2 2 0 0,-3-4-1 0,-2 0-3 0,-4-4 3 15,1 2-4-15,7-2 2 0,-7-1-2 16,-1-1-3-16,-2-1 3 0,1 4-6 0,-4-5-2 16,-2-1 2-16,2 1-3 0,-4 3 2 0,-1-5-3 0,-1-2-2 15,-1 4-3-15,-3-2 3 0,-3 10-3 16,3-16 0-16,-3 16-4 0,-5-17 4 0,1 8 2 15,0 0 0-15,-5 0 2 0,-2-2 2 0,-1 0 1 0,0 3 4 16,-4 1-2-16,-2-2-1 0,0 2 4 0,2 0-1 16,-8 1-2-16,0 0 0 0,-1 2 0 0,-1 1 2 15,-1 2-2-15,-4-2 2 0,3 6 1 0,-1-2-1 16,0 2 1-16,-1 1 4 0,3-2 1 0,-1 6 0 16,4-5 7-16,-2 4-3 0,7-1 3 0,4-1-8 15,-1 1 3-15,1 0 5 0,1 1-4 0,2 2 2 16,6-2 1-16,2 0-3 0,4-7-1 0,-5 17 1 15,5-8-2-15,0-9-3 0,8 17 3 0,-1-8 2 16,7-2-2-16,-1 3 3 0,5 0-2 0,3 0 3 0,6 0-2 16,0-5 1-16,0-2 0 0,4 1-4 15,2-3 3-15,-2-2-2 0,9-2 0 0,-2 2-2 16,-7-2 2-16,0-2 2 0,-3-4-1 0,-1 6-2 0,0-1-1 16,-3-3-7-16,-8 3 7 0,4-6-2 15,1 0 4-15,-3 1-6 0,0 0 2 0,-8 1 3 16,3-2-2-16,-1 0-2 0,-1-1 0 0,-7 2 5 0,7-2-1 15,-5 5-2-15,1-2 0 0,-1 0-11 16,-6 8 12-16,6-10 5 0,-6 10-5 0,3-6 1 0,-3 6-3 16,0 0 0-16,0 0 2 0,7-9-2 0,-7 9 2 15,0 0 0-15,0 0-2 0,0 0-1 0,24 11 3 16,-16-6-1-16,-1 1 1 0,4 1 3 0,-1 0-2 16,1-1 3-16,-3 1-1 0,3-2 5 0,-1 6-4 15,-1-5 1-15,2-2-1 0,-2 3 1 0,0-1-8 16,-2-3 8-16,4 1-1 0,-11-4-2 0,14 4 0 15,-6 0 4-15,-8-4-7 0,13 3 8 0,-13-3-2 16,12 0-2-16,-12 0 1 0,15-4-2 0,-4 0 2 16,-11 4-2-16,16-5 0 0,-6 0 2 0,-1-1 1 15,2 2-3-15,-4-2-1 0,-7 6-2 0,17-8 3 0,-8 5-2 16,-9 3-4-16,15-3 1 0,-15 3 1 0,9-5 3 16,-9 5-2-16,0 0-7 0,17 3 3 0,-17-3 3 15,12 5-6-15,-12-5 3 0,9 10 2 0,-4-6-3 16,-5-4 5-16,7 13-1 0,-1-6 0 0,-3 2 0 15,2-2 2-15,-5-7-1 0,7 13-2 0,-2-6 6 16,-2 2-6-16,-3-9 7 0,7 9-2 0,-7-9 1 16,8 10 6-16,-8-10-5 0,8 3 2 0,-8-3 0 15,11 6 1-15,-11-6-4 0,16 0 1 0,-16 0 0 16,17-8 2-16,-5 4-4 0,1-4 2 0,2 4-1 16,3-9-1-16,3 2 1 0,3-2-8 0,-4 2-3 15,1-3-6-15,5-1 0 0,-5 4 4 0,4 2-5 16,-3-2 4-16,2 0-1 0,-7 4 4 0,0-1-2 0,-2-1 0 15,-1 6 4-15,2-1 1 0,-7 2-1 16,-9 2 3-16,20-4-3 0,-20 4 2 0,17 6 6 0,-12-2 4 16,-5-4 1-16,12 12-1 0,-8-4 6 0,-1 7-3 15,3-1 0-15,0 0-3 0,-1 3-3 0,-2 8 5 16,1-4-1-16,-2 6-10 0,2-1-19 0,-1 1-33 16,2 1-40-16,-2-1-80 0,0-9-115 0,3 0-313 15,1-1 138-15</inkml:trace>
        </inkml:traceGroup>
        <inkml:traceGroup>
          <inkml:annotationXML>
            <emma:emma xmlns:emma="http://www.w3.org/2003/04/emma" version="1.0">
              <emma:interpretation id="{307CA3F0-E8B5-4D4E-8356-289538385833}" emma:medium="tactile" emma:mode="ink">
                <msink:context xmlns:msink="http://schemas.microsoft.com/ink/2010/main" type="inkWord" rotatedBoundingBox="3906,12551 4710,12544 4717,13366 3913,13373"/>
              </emma:interpretation>
            </emma:emma>
          </inkml:annotationXML>
          <inkml:trace contextRef="#ctx0" brushRef="#br0" timeOffset="148398.89">2909 11554 15 0,'-3'-17'178'0,"2"0"-7"0,-1 3-9 15,2-1-14-15,2 1-17 0,-1 1-18 16,8 2-7-16,0 0-10 0,4 0-13 0,1 3-3 16,-1 1-12-16,7 2-9 0,-1-1 1 0,6 5-8 15,5-2-8-15,9 6-5 0,1 1-6 0,3 0-17 16,-2 6-26-16,1-1-20 0,1 6-41 0,0 3-39 16,-3-4-130-16,4 4-258 0,2-2 115 0</inkml:trace>
          <inkml:trace contextRef="#ctx0" brushRef="#br0" timeOffset="148153.08">3218 11608 126 0,'3'-15'177'0,"-3"15"-22"0,0 0-9 0,0 0-11 0,0 0-12 15,0 0-4-15,0 0-11 0,16 22-18 0,-16-22 2 16,11 19-1-16,-5-3-9 0,0-1 2 16,-2 3-2-16,2 4-9 0,0 2-8 0,-2 0-3 15,-2 1-7-15,-1 3-7 0,4-3-3 0,-5 3-4 16,1-1-4-16,1-1-4 0,-2 0-2 0,0 0-2 16,0 1-5-16,-2-2 0 0,-1-1-4 0,-1 0-1 15,-1-3-10-15,-2-3-12 0,0-1-15 0,-1-3-7 0,-1 0-2 16,0-2-8-16,2 0-5 0,-1-1-5 0,1-3 1 15,-1-2 7-15,2 0-3 0,-1 1 1 0,7-7 6 16,-14 8 5-16,14-8 0 0,-10 4 4 0,10-4 0 16,0 0 7-16,-15-1 8 0,15 1 3 0,0 0 16 15,0 0 8-15,0 0 4 0,-13-10 7 16,13 10 0-16,0 0 1 0,0 0-1 0,-11-3 8 0,11 3-6 16,0 0-3-16,0 0-5 0,0 0 2 0,0 0-7 15,0 0 2-15,0 0-1 0,30-15-1 0,-14 12-6 0,4-1-2 16,5 1-6-16,2-3 6 0,1 1-1 0,4 2-2 15,7-2 0-15,2-4-1 0,-2 7 2 0,1-3-14 16,-1 1 14-16,-8 0-5 0,-4-2 1 16,2 2 1-16,-3 3 0 0,-6-2-1 0,-2-1-2 0,-2 4-2 15,-2-3-21-15,-4 3-9 0,-10 0-17 16,15-2-12-16,-15 2-17 0,0 0-15 0,0 0-15 16,0 0-16-16,0 0-151 0,0 0-295 0,0 0 130 0</inkml:trace>
        </inkml:traceGroup>
        <inkml:traceGroup>
          <inkml:annotationXML>
            <emma:emma xmlns:emma="http://www.w3.org/2003/04/emma" version="1.0">
              <emma:interpretation id="{0BA1AC3C-4FD7-402A-B430-CB59BCAB743D}" emma:medium="tactile" emma:mode="ink">
                <msink:context xmlns:msink="http://schemas.microsoft.com/ink/2010/main" type="inkWord" rotatedBoundingBox="5663,12878 7604,12861 7607,13206 5666,13223"/>
              </emma:interpretation>
            </emma:emma>
          </inkml:annotationXML>
          <inkml:trace contextRef="#ctx0" brushRef="#br0" timeOffset="148954">4660 11803 14 0,'6'-11'177'16,"-6"11"-7"-16,7-8-16 0,-7 8-7 0,0 0-11 15,3-8-8-15,-3 8-22 0,0 0-9 0,0 0-4 16,0 0-4-16,0 0-10 0,0 0-5 0,0 0-3 16,14 24-1-16,-16-15-3 0,4 2-2 0,-2 2-12 15,0 3 1-15,4-1-6 0,1 0-3 0,-2-1-3 0,3 0-3 16,1 1-2-16,4-5-4 0,-2 6-13 15,2-5 10-15,3-2-6 0,-1 0 1 0,1-1-4 16,1-5-1-16,3 1-2 0,-1-1-1 0,3 0-3 0,-1-3 1 16,1-3-3-16,-1 0 3 0,8-1-4 0,-2-3-2 15,-8 3 1-15,6-5-3 0,-5 0 2 16,-4 2-4-16,-2-6 2 0,-2 6 3 0,-2-3-4 0,1-1 0 16,-6 3-7-16,1-2 6 0,-4 10-7 0,3-14-9 15,-3 14-14-15,-5-15-8 0,5 15-10 0,-8-9-8 16,8 9-15-16,-14-4-4 0,14 4-25 0,0 0-14 15,0 0-9-15,-22 6-179 0,22-6-322 0,-11 7 143 16</inkml:trace>
          <inkml:trace contextRef="#ctx0" brushRef="#br0" timeOffset="149678.94">5616 11736 39 0,'-11'-3'181'16,"1"1"-7"-16,-2-2-20 0,-1 2-10 0,-2 0-20 15,-2 1-11-15,17 1-6 0,-25 1-17 0,15 3-7 16,-4 0-2-16,4 0-17 0,10-4-2 0,-15 8-6 16,9-5-8-16,6-3-3 0,-8 14-4 0,8-14-6 15,0 12-4-15,0-12-5 0,0 0 2 0,8 20-6 16,-2-13 1-16,0 1-4 0,1-2-2 0,8 4 7 15,-1 0-9-15,-4-1-3 0,2-1-8 0,1-1 8 16,1 0-3-16,-2 2-6 0,-2-2 5 0,2-1 1 16,-1-1-2-16,-6 5-1 0,6-4-1 0,-2 2-1 0,-5 0-3 15,2 1-1-15,-3-2 6 0,-3-7-5 16,3 20 6-16,-3-20 3 0,-6 18 0 0,0-10 3 16,-4 1 1-16,1 2 1 0,-1 0-2 0,-4-5 2 0,-1-2 2 15,5 6 2-15,-1-5-5 0,-1-3 0 16,5 4 2-16,7-6-4 0,-15 8-1 0,11-5-2 15,4-3 2-15,-14 4-1 0,14-4-3 0,0 0-3 0,-9 3 6 16,9-3-3-16,0 0-3 0,0 0 3 0,0 0-4 16,39 0 1-16,-23-2-4 0,4-2 0 0,2 1-3 15,8-2-3-15,-5 1 1 0,4 2 1 0,0-5 1 16,1 3 0-16,12-6-1 0,-12 7 4 0,7-4-3 16,-4 2-2-16,0-1-2 0,3 0 6 0,-7 1-4 15,3-4-13-15,-5 3 17 0,1-4 3 0,-1 5 0 16,-5 0-2-16,3-2 1 0,-2-3-1 0,-7 3-1 15,1 2-3-15,-4-2 7 0,-3-2-1 0,-1 5-13 16,-3-5 4-16,-6 9-3 0,5-13-2 0,-5 13 0 0,0 0-1 16,-11-19 2-16,-1 12 1 0,2 2 0 15,-3-3-1-15,-4 3 1 0,1-1 3 0,-2 2 1 16,-6 1 3-16,5-1-6 0,-1 4 5 0,1-1-16 0,0 1 19 16,2 0-3-16,-2 1-1 0,-1 3 6 0,4-1-10 15,1 4 3-15,8-4 4 0,-4 3 2 0,2 1-3 16,2 2 3-16,1 0 3 0,6 2 8 0,0-11 0 15,4 24 0-15,5-9 1 0,2-2 10 0,5-2 4 16,8 3 3-16,3 0 3 0,6-3 1 0,2 0 2 16,10 0-1-16,7-2-9 0,-6 2 12 0,-1-5-5 15,3-6-3-15,-6 4 0 0,1-4-4 0,-1 1-1 16,-15-2-6-16,4 1 2 0,-4-4-6 0,-2 4-1 0,-9 0-1 16,1 0-1-16,-5 0-24 0,-12 0-33 15,16 0-32-15,-16 0-28 0,6 5-42 0,-6-5-204 16,0 0-380-16,0 0 168 0</inkml:trace>
        </inkml:traceGroup>
        <inkml:traceGroup>
          <inkml:annotationXML>
            <emma:emma xmlns:emma="http://www.w3.org/2003/04/emma" version="1.0">
              <emma:interpretation id="{65EFD036-3D58-42D8-9A8E-23AA1C5F72A1}" emma:medium="tactile" emma:mode="ink">
                <msink:context xmlns:msink="http://schemas.microsoft.com/ink/2010/main" type="inkWord" rotatedBoundingBox="8957,12429 11426,12407 11434,13313 8965,13335"/>
              </emma:interpretation>
            </emma:emma>
          </inkml:annotationXML>
          <inkml:trace contextRef="#ctx0" brushRef="#br0" timeOffset="163036.95">8338 11411 28 0,'0'0'185'0,"0"0"-26"16,0 0-5-16,0 0-8 0,0 0-8 0,0 0-10 0,0 0-2 15,-6 38-7-15,6-21-3 0,3 6 0 0,0 3-8 16,4 2 2-16,2-1-9 0,5 6-4 0,0-1-8 15,0-5-7-15,-1 5-9 0,7-1-3 0,-1 4-9 16,-6-13-6-16,4 13-5 0,-4-14-1 0,-1 5-13 16,-3-2 3-16,2-1 1 0,-4 3-7 0,-4-4-3 15,0 6-12-15,-3-10-7 0,-3 6-19 0,-4 0-20 16,-4-4-22-16,-4 3-11 0,-1-4-20 0,-7 0-16 16,4-5-23-16,-5-2-12 0,2 0-31 0,-9-5-142 15,4-3-330-15,-2-8 146 0</inkml:trace>
          <inkml:trace contextRef="#ctx0" brushRef="#br0" timeOffset="163779.86">7956 11590 8 0,'9'-22'150'0,"-2"5"-13"15,2-4-13-15,-1 6-7 0,-2-1-17 0,3-2-11 16,4 1-7-16,-3-4-12 0,2 7 1 0,2-4-9 15,-1 5-17-15,7-4 5 0,-1 3-6 0,0 1-5 16,7 1-8-16,-4 0 3 0,2 2-6 0,4 2-1 16,2 1-3-16,1-2-6 0,8 2 6 0,2 3-6 15,-10 0 0-15,2 1 0 0,5 1 7 0,-8 4 3 16,2 1-1-16,-3 1 1 0,1 1 6 0,-4 5-5 16,3-2 7-16,-3 4-3 0,-7 4-5 0,4-1 7 0,-7 4-1 15,-3 3 4-15,1 2 1 0,-5 0 4 0,-3 2 2 16,3 10-2-16,-5-10-1 0,2 1-3 15,0 3 6-15,-4-1-5 0,-2-2-10 0,6 1 6 0,2-3-2 16,-3 1-5-16,1-1 0 0,6-5-6 16,-5 3 0-16,1-5 2 0,4 2-6 0,-2-4-2 0,2-3-4 15,1-2 5-15,-1-2 1 0,3 2-4 0,0-1 1 16,5-3-6-16,-4-3 4 0,11 6-1 0,-5-8-4 16,-2-2-6-16,5 0-13 0,2-4-10 0,-2 1-8 15,-2-3-7-15,2-1 0 0,-6-2-4 0,2-1 2 16,-3-1 1-16,-5 1 5 0,1 0 3 0,-1-1 2 15,-1 3 0-15,-4 1-1 0,-2 2 7 0,3 0 6 16,-9 5 1-16,10-7-2 0,-10 7-1 0,11-6 3 0,-11 6 6 16,0 0 2-16,0 0 3 0,19 8 4 0,-13-3 2 15,0 5-3-15,1-3 3 0,2 4 3 16,2-8 4-16,1 8-1 0,1-4 5 0,0 6-4 16,4-2-1-16,-1-6 4 0,1 3-3 0,2-3 1 0,0 1-2 15,1-4-2-15,5 3 2 0,2-5 1 0,-2-2-2 16,5 2-4-16,-3-3 3 0,0 1-1 0,-2-5-3 15,7 1 1-15,-4-3 1 0,5 2 0 0,3-6 2 16,1-4-2-16,-10 7-6 0,-2-7-5 0,0 2-3 16,-7 1-1-16,-1 1 2 0,-8-2 0 0,1 2-6 15,-4 2 2-15,-5 3 5 0,-1 8-1 0,-1-19-2 16,-8 14 1-16,-4-5 2 0,-2 7-1 0,-6 1 1 16,-5 0-3-16,0 2 3 0,-3 4 0 0,-1 1 2 15,1 1 5-15,2 1 1 0,1 6-7 0,1-2 4 16,3 3-1-16,8-1-1 0,2-2 5 0,2 4-4 15,7 0 5-15,-2 0-1 0,8 3 2 0,5 2 3 0,5-2 6 16,13-1-5-16,9-2 1 0,7 2 1 0,7-6 0 16,5 2-2-16,16 2-1 0,-15-8-2 0,1-1 4 15,-3-1-2-15,1 2-8 0,-3 0-31 16,-2-1-38-16,-4-8-48 0,-13 4-217 0,1-4-362 0,-4 2 161 16</inkml:trace>
        </inkml:traceGroup>
        <inkml:traceGroup>
          <inkml:annotationXML>
            <emma:emma xmlns:emma="http://www.w3.org/2003/04/emma" version="1.0">
              <emma:interpretation id="{65FCBDF2-43A5-4A89-A2E2-6A78124DEE4E}" emma:medium="tactile" emma:mode="ink">
                <msink:context xmlns:msink="http://schemas.microsoft.com/ink/2010/main" type="inkWord" rotatedBoundingBox="12502,12437 17376,12394 17383,13194 12509,13237"/>
              </emma:interpretation>
            </emma:emma>
          </inkml:annotationXML>
          <inkml:trace contextRef="#ctx0" brushRef="#br0" timeOffset="164552.92">11713 11551 86 0,'-21'2'183'15,"-3"4"-11"-15,3-4-17 0,-3 5-15 0,5-2-8 0,4-1-11 16,-2 3-14-16,3-5-7 0,-1 4-13 15,7-2-9-15,-1 1-9 0,0 1-4 0,9-6-5 16,-10 9-6-16,7 0-6 0,3-9 0 0,-2 9-8 0,2-9 0 16,11 12-7-16,-7-6-13 0,7 0 10 0,2 3-6 15,2-2-2-15,3 2-1 0,-3 2-1 0,9-4-1 16,0 4-4-16,-1-3-4 0,0 3 2 0,-5-2-1 16,1-3-1-16,-2 2 2 0,0 2-3 0,-3-2-5 15,1 2 3-15,-3 1-3 0,0 2-2 0,-5-6-3 16,1 0 6-16,-1 3 0 0,-1-2-2 0,0 3 0 15,-5-3 0-15,-1 3 2 0,0-11-3 0,0 18-2 16,0-18 7-16,-7 17 1 0,-2-10 3 0,-3 0-1 16,0 3 1-16,-4-5 1 0,-4 2-2 0,-3 2 0 15,0-3 1-15,-2-1-4 0,2 0-2 0,1-1 0 16,4-2 5-16,-1 4-6 0,-1-5-1 0,2 1-7 0,1-2-15 16,3 0-8-16,14 0-20 0,-18 0-11 0,18 0-28 15,-12-2-22-15,12 2-36 0,0 0-152 0,0 0-319 16,0 0 140-16</inkml:trace>
          <inkml:trace contextRef="#ctx0" brushRef="#br0" timeOffset="164844.94">12002 11915 109 0,'10'4'155'0,"-1"0"-8"16,8 0-8-16,-8 1-15 0,9 0-12 0,-5 0-9 15,0 1-6-15,1 0-6 0,2-1-7 0,2-1-4 16,0 1-11-16,-1-4-5 0,2 4-5 0,0-3-6 15,7-1-2-15,-7 1-3 0,6-2-4 0,2 0-7 16,0-2 3-16,0-1-6 0,-8 3-7 0,1-5 2 16,-5 0-4-16,0 2-2 0,-4-2 0 0,-3 1-1 0,-1-3-2 15,-7 7-2-15,6-17-4 0,-6 17 1 16,-7-17-1-16,-7 5-5 0,-5-1 2 0,-3-1-1 0,-4-1-3 16,-3 2-4-16,-6-1 7 0,5 4-6 0,-1 3-1 15,0 0 0-15,1 1-1 0,3 1-4 16,2 3-7-16,4 1-13 0,3 2-10 0,0 2-16 0,5 3 4 15,-1 0-10-15,7 3-13 0,1-3-13 0,6-6-18 16,-2 18-28-16,8-4-116 0,2-7-262 0,4 6 116 16</inkml:trace>
          <inkml:trace contextRef="#ctx0" brushRef="#br0" timeOffset="165401.29">13033 11875 174 0,'20'-20'179'0,"9"-4"-21"0,-8 1-15 0,4-3-7 16,-1-5-11-16,-9 9-21 0,7-9-13 16,-2 0 2-16,-1-4-15 0,-3 3-11 0,-2-3-4 15,-1 1-10-15,-4 9-8 0,-1-1-8 0,-4 0-3 0,-1 1-6 16,-3 0-6-16,-1 1-2 0,-2 0-5 0,-3 10 3 16,-3 0-6-16,0 0 2 0,-3 3-7 0,-2 1 0 15,-5 2-1-15,-5 1-1 0,-1 3 1 0,-5 4-1 16,0 2 3-16,-1 3 5 0,-2 2 0 0,5 2-2 15,-10 6 7-15,4 4 1 0,6 4-8 0,4-3 12 16,0 7 2-16,6-3-2 0,5 4 1 0,2 5-1 16,7-4-1-16,-1 7-6 0,5-1 6 0,2-6-7 15,5 6 0-15,8-2-2 0,-1 0-2 0,-1-9 3 16,2-2-1-16,3 0-4 0,0-3 8 0,4-3-6 0,0 2 0 16,4-6 2-16,-4 0-3 0,4-4-2 15,0-2 2-15,4-2-6 0,-6-4 5 0,3-4-1 16,0 2-3-16,-2 1 4 0,2-5-2 0,-3-5 0 0,-2 5-4 15,4-2 4-15,-12-2-5 0,3 2 4 0,-4 3-1 16,-2 0-1-16,-2-1-3 0,0 2 0 16,-9 4-4-16,15-4 2 0,-15 4-1 0,0 0-1 0,13 1-2 15,-13-1-2-15,4 9 6 0,-4-9 1 0,6 21-2 16,-4-9 0-16,2 3-1 0,-2 1 2 0,2-1-1 16,4 1 3-16,-5-1-4 0,4 3-6 0,4-2 10 15,-4-2 0-15,5-1 5 0,0 1-4 0,-2-5 0 16,7-2 3-16,-1-1 1 0,4-3 0 0,5-3 3 15,-4-1 2-15,-2-1 2 0,7-9 3 0,-10 4 2 16,8-7 3-16,-9 4-1 0,0-5 3 0,-2-2-4 16,3-3-1-16,-7-1-4 0,2-1 2 0,-8 4-1 15,7-2-17-15,-4 2-10 0,-3-2-15 0,2 6-20 0,-4-3-28 16,4 5-11-16,-2-2-37 0,0 6-52 16,-3 8-145-16,4-18-345 0,1 13 152 0</inkml:trace>
          <inkml:trace contextRef="#ctx0" brushRef="#br0" timeOffset="165976.58">13929 11842 105 0,'3'-16'173'0,"6"8"-12"0,4 3-16 16,4-2-14-16,8-3-7 0,2 3-7 0,6 5-11 15,8-3-8-15,6 1-4 0,-1 3-6 0,-1 2-6 16,1-3 1-16,-4 2 0 0,4 1-4 0,-6 0 2 16,-9 3-1-16,1 1-2 0,-2-3-4 0,-4 4 0 0,-3-2-1 15,-5 0-7-15,0 1-4 0,-4 4-7 0,3-3 1 16,-4 1-4-16,1 1-4 0,-5-2-3 16,-3 1-1-16,3 4-4 0,1 0-7 0,-2-3-2 0,-3-1-3 15,3 2-2-15,-4 0-1 0,-4-9-3 0,9 13 1 16,-4-4-1-16,-2-2-2 0,3 0-3 0,-6-7-4 15,6 14-19-15,-2-9-30 0,-4-5-30 0,0 0-14 16,-3 16-33-16,3-16-15 0,0 0-38 0,0 0-211 16,0 0-409-16,0 0 180 0</inkml:trace>
          <inkml:trace contextRef="#ctx0" brushRef="#br0" timeOffset="165693.17">14194 11332 78 0,'8'27'189'0,"-4"-13"-14"0,-2 4-14 0,4 6-2 16,-3 1-7-16,3 2-11 0,0 8-11 0,1 1-3 16,1 3-13-16,-2-2-9 0,4-1-9 0,-7-6-7 15,4 4-7-15,-2-8-9 0,-1 1-4 0,-2-1-6 16,1 0-8-16,0-1-7 0,-2-3-3 0,1-5-5 0,1 6-3 16,-2-7-4-16,-1 0 0 0,0 3-2 15,0-6-11-15,2 4-23 0,-4-1-22 0,4-1-23 0,-2 0-31 16,0-7-33-16,0-8-42 0,-6 16-167 0,6-16-348 15,-9 7 154-15</inkml:trace>
          <inkml:trace contextRef="#ctx0" brushRef="#br0" timeOffset="166131.02">14564 11425 114 0,'0'0'128'0,"0"0"-22"0,0 0-27 0,18 30-25 15,-6-15-33-15,0 0-45 0,1-1-56 0,5 4-87 16,5-1 39-16</inkml:trace>
          <inkml:trace contextRef="#ctx0" brushRef="#br0" timeOffset="166407.96">15003 11830 180 0,'0'0'186'0,"16"3"-13"16,-5-2-17-16,-11-1-18 0,26 0-15 0,-9-1-7 15,1 2-14-15,1-1-9 0,2-1-20 0,-2-1 4 0,7 2-8 16,-10-1-4-16,3-2-12 0,-1 0-2 16,-3-2-9-16,2-1-2 0,-7 2-4 0,-2-2-4 15,-2-1-4-15,0-1-12 0,-6 8 3 0,0-23-4 16,-8 11-11-16,-1-1-2 0,-7-7-6 0,-4 3 8 0,-2-3-4 15,-2 4 1-15,0-1 1 0,-3 2-4 0,-1 1-1 16,0 1 2-16,2 5 3 0,2 0-3 0,-1 1 2 16,7 6 3-16,-3 0-8 0,-4 2 1 15,9 1 2-15,5 4 3 0,4 2 0 0,-1 0-3 0,-2 1-12 16,5 5-7-16,2 1-26 0,8 1-13 0,1-1-24 16,9 4-43-16,-3 0-131 0,9-1-279 0,-2-4 124 15</inkml:trace>
          <inkml:trace contextRef="#ctx0" brushRef="#br0" timeOffset="166816.71">15523 11699 132 0,'0'0'169'0,"0"0"-14"15,0 0-15-15,0 0-11 0,0 0-6 0,5 28-13 16,-4-19-2-16,-1-9-9 0,2 17-11 15,-2-8-1-15,0-9-12 0,4 16-7 0,-4-6-5 0,0-10-5 16,2 14-1-16,-2-14-16 0,4 11 3 0,-4-11 1 16,2 10-4-16,-2-10-3 0,7 4-2 0,-7-4-2 15,0 0-11-15,0 0 2 0,22-3 3 0,-22 3-3 16,18-11-6-16,-6 5-1 0,2-5-1 0,-1 2-1 16,5-3-5-16,-2-2-13 0,4-4-2 0,-1 2-1 15,-1 0-6-15,1-1 2 0,1-3 1 0,-5 9 2 16,4-2-3-16,-5 2 4 0,-1 0 1 0,-6 4-1 15,4 1 9-15,-7 1-7 0,-4 5 3 0,12-6 4 16,-12 6-5-16,14 0 4 0,-14 0 10 0,12 11 5 16,-9-5 12-16,3 1 2 0,0 3-5 0,-1 2 2 0,3 0-1 15,-2 0-2-15,4 2 2 0,-1 1-9 16,-1-4 5-16,2 2-3 0,1-2-4 0,-1 2 3 0,-1-2 0 16,1-2-3-16,1 2-1 0,1-1-4 0,0-2-13 15,-3-1-15-15,4-1-18 0,-2-1-23 0,-2 0-27 16,2-2-20-16,-11-3-34 0,21-2-200 0,-10-2-365 15,2-3 161-15</inkml:trace>
          <inkml:trace contextRef="#ctx0" brushRef="#br0" timeOffset="167067.87">16257 11485 6 0,'-16'-5'211'0,"7"0"-14"0,-3 3-22 16,-2 2-16-16,14 0-13 0,-22 5-20 0,11-1-12 15,2 5-6-15,3-1-16 0,-1 4-7 0,3 1-6 0,4 4-12 16,3-3-3-16,0 4-7 0,7 2-1 0,-1 3-1 16,4 0 2-16,2 0-5 0,5-2-2 0,-2-1 1 15,-2 0-3-15,3 0-3 0,-2-2 2 16,-1-1-4-16,2 0-1 0,-6-4-5 0,-2 2 0 0,2-4-6 16,-6-1-3-16,0-3-1 0,-3 1-1 15,2 2 0-15,-5-10-1 0,-6 17-11 0,-3-10-34 0,-5 3-41 16,1-3-38-16,-5-3-48 0,-1 4-213 0,-8-3-389 15,-1-4 172-15</inkml:trace>
        </inkml:traceGroup>
        <inkml:traceGroup>
          <inkml:annotationXML>
            <emma:emma xmlns:emma="http://www.w3.org/2003/04/emma" version="1.0">
              <emma:interpretation id="{312247EA-D4C8-4BD2-9C5F-BBD260C47704}" emma:medium="tactile" emma:mode="ink">
                <msink:context xmlns:msink="http://schemas.microsoft.com/ink/2010/main" type="inkWord" rotatedBoundingBox="18484,12223 24981,12166 24993,13554 18496,13611"/>
              </emma:interpretation>
            </emma:emma>
          </inkml:annotationXML>
          <inkml:trace contextRef="#ctx0" brushRef="#br0" timeOffset="168057">17839 11232 214 0,'-7'-13'202'0,"-1"7"-14"0,8 6-9 0,-13-11-14 16,4 8-7-16,-1-3-9 0,-4 1-13 0,-1 1-4 0,0 1-14 16,-3 0-10-16,4 2-10 0,-9-1-7 0,7 4-10 15,-2 2-8-15,-2-1-6 0,1-2-8 16,3 7-7-16,-1-1-5 0,2 1-2 0,2 0-8 0,4 2-4 15,-3 3 0-15,2-2-4 0,5 1-3 0,-1 2-1 16,0-4 0-16,8 1-5 0,-1 4 0 0,8 0-2 16,-1-3-3-16,4 3 1 0,1-2 2 0,2-3-4 15,4 6-5-15,2 0 4 0,0-3-6 0,4-2 1 16,-2 3-2-16,1-3 5 0,-2 2-6 0,-3-2 1 0,2 3-2 16,-4-3-1-16,-4 1-1 0,2-3 0 15,-2 4-6-15,1 0 8 0,-2-2-2 0,-3 3 0 16,1-1-2-16,-7 3 2 0,6-3-2 0,-7 4 2 0,1-3 2 15,-3 1-2-15,-2-2-3 0,-1-4 4 16,-6 3-3-16,-1 1 1 0,-4-5 0 0,-2 1 1 0,-7 0 1 16,-3-2-1-16,-4 3 0 0,1-3 0 0,-2 0 0 15,3-2 4-15,-1-3-4 0,0 4-1 0,2-3 1 16,6-1 1-16,5 1-9 0,-1 0-16 0,2-2-17 16,5 2-20-16,10-3-13 0,-14 3-11 0,14-3-19 15,0 0-24-15,0 0-21 0,0 0-47 0,0 0-133 16,33-15-355-16,-15 6 157 0</inkml:trace>
          <inkml:trace contextRef="#ctx0" brushRef="#br0" timeOffset="168477.79">18467 11504 108 0,'8'7'171'0,"-1"2"-12"0,4 1-15 0,-6-2-11 15,4 5-12-15,5 1-6 0,-4 0-10 0,-1-3-9 16,-1 3-3-16,-2 3-15 0,1-4-5 0,-1 0-5 16,-4 2-6-16,-2-5 0 0,0-10-2 0,-15 19-2 15,0-9 0-15,-2 0-6 0,-5-2-7 0,-5-2-3 16,-4 2-3-16,1-5-5 0,-10 1-3 0,-4-4 0 0,4 0-6 15,1 0-19-15,-2-2-19 0,9 0-15 0,0-1-18 16,5-1-13-16,0-3-24 0,4 0-34 0,6-1-171 16,-1-1-311-16,4-2 139 0</inkml:trace>
          <inkml:trace contextRef="#ctx0" brushRef="#br0" timeOffset="168312.8">18056 11600 230 0,'0'0'218'0,"7"-7"-17"0,-7 7-20 16,0 0-21-16,10-3-19 0,-10 3-16 0,0 0-13 15,0 0-8-15,0 0-11 0,3 21-11 0,-3-21-2 16,0 21-11-16,0-8-12 0,2 0-1 0,1 1-7 0,0 2-1 15,0-3-10-15,0 1 4 0,-2 0-5 0,2-3-15 16,-1 0-19-16,2-1-15 0,-4-10-17 0,5 15-18 16,-1-9-16-16,1 0-21 0,-5-6-30 0,10 1-187 15,-10-1-324-15,0 0 144 0</inkml:trace>
          <inkml:trace contextRef="#ctx0" brushRef="#br0" timeOffset="169001.11">18748 11063 152 0,'6'15'171'0,"-1"1"-5"16,1 6-9-16,0 2-9 0,3 4-8 0,-1 6-6 15,2 3-6-15,-1 0-9 0,5-1-5 0,-4-2-14 0,2 5-4 16,-3-6-8-16,-2-4-11 0,1-1-7 0,-2-1-5 16,0-5-5-16,1 7-4 0,-2-7-2 0,-2-5-5 15,1 1-8-15,2-2-1 0,-3-3-4 0,2 0-2 16,-1-3-3-16,-2-2-1 0,-2-8-7 0,3 18 1 16,-3-18-1-16,4 10 0 0,-4-10 0 0,4 7-1 15,-4-7-2-15,0 0-1 0,11 4-4 0,-11-4-2 16,0 0 1-16,24-13-6 0,-12 8-9 0,-2-3-11 15,7-1-4-15,-3 2-1 0,1-2-1 0,3 3 5 16,2-4-1-16,-5 3 7 0,4 0-4 0,6 0 3 16,1 2-4-16,-8 4 4 0,-1-3 0 0,3 3 2 15,-2-1-3-15,-2 4 1 0,4-1 1 0,-6 2 1 16,3-2 2-16,-7 1 0 0,5 7 0 0,-1-4 1 0,-5-1-2 16,0 2 5-16,-3-1-2 0,1 1 0 0,-7-6 5 15,9 7 10-15,-9-7 6 0,0 0 7 16,0 0 0-16,-19 15-2 0,-1-12 1 0,-7 1-4 0,-4-2-1 15,-2-2-1-15,-7 0-6 0,7 0 1 0,-6 0 0 16,9 0 3-16,-1-2-14 0,0 1-14 0,7-2-18 16,-1 3-24-16,7-3-17 0,3 3-28 0,0 0-30 15,15 0-30-15,-14-1-190 0,14 1-377 0,0 0 166 16</inkml:trace>
          <inkml:trace contextRef="#ctx0" brushRef="#br0" timeOffset="169578.02">19681 11502 206 0,'6'-27'226'0,"0"2"-14"15,2 0-6-15,-2 11-17 0,-1-4-21 0,6 6-18 16,2-2-16-16,-2 3-12 0,1 0-10 0,-3 5-12 0,6-1-13 15,1 3-9-15,0 1-6 0,1-1-9 0,-2 4-6 16,3 6-7-16,-2-2-6 0,2 3-6 16,-3 1-1-16,0 2-6 0,-2 4-6 0,2 1 0 0,-2 1-5 15,-4 1 1-15,3 4-2 0,-3-2-4 0,-3 4-2 16,-1-2-1-16,-5-4 2 0,-5-1-1 0,1 0-3 16,-4 1 0-16,-1-1-2 0,-4-3 5 0,-2 4-2 15,-7 0-1-15,1-3 2 0,0-2-7 0,-6-2-22 16,3 0-36-16,3 1-18 0,5-3-36 0,0-3-34 15,2 3-60-15,5-5-141 0,2 0-370 0,7-3 164 16</inkml:trace>
          <inkml:trace contextRef="#ctx0" brushRef="#br0" timeOffset="169254.91">19701 11688 112 0,'14'0'198'0,"3"0"-20"15,-7 0-18-15,2 1-17 0,-12-1-15 0,18 7-7 16,-9-2-9-16,-1 1-10 0,-1 3-4 0,2 4 1 16,-6-2-8-16,3 3-9 0,-5 3-3 0,4 1-11 15,-4 6 1-15,1 1-12 0,-2-1-5 0,0 5-1 16,0-1-5-16,-3-2-3 0,3 13-6 0,0-5-5 0,0 2 0 15,0-1 0-15,3 2-6 0,0-10 0 0,3 3-1 16,1-5-3-16,1 2-3 0,1 1-1 16,0-4-14-16,-2 1-21 0,1 0-20 0,-3-1-22 0,3-1-25 15,-2-7-36-15,-5 0-49 0,-1-1-144 0,0-5-339 16,0-10 150-16</inkml:trace>
          <inkml:trace contextRef="#ctx0" brushRef="#br0" timeOffset="170092.71">20260 11603 43 0,'16'-3'230'0,"-16"3"-23"15,9-3-19-15,-9 3-17 0,0 0-19 0,20 6-12 16,-14-2-14-16,1 0-14 0,-7-4-12 16,13 14-9-16,-7-8-6 0,-1 2-11 0,-2-1-4 0,1 4-6 15,-2-3-9-15,-2-8-4 0,4 18-3 0,-4-10-7 16,0-8 0-16,-3 16-4 0,3-16-7 0,-1 13-2 16,1-13-16-16,-5 11-7 0,5-11 4 0,-4 7-6 15,4-7-1-15,0 0-8 0,0 0-8 0,0 0-7 16,0 0-5-16,0 0-6 0,0 0-7 0,0 0-21 15,-3-33 15-15,13 22-7 0,-1-3-15 0,3-1 5 16,0 0 6-16,7-4 0 0,-1 2 11 0,0 0-1 16,-3 10 4-16,2-4 16 0,-2 0 12 0,-2 2-3 15,2 3 17-15,-2 1 3 0,-2 1 8 0,-2 1-5 0,3 0 3 16,-12 3 3-16,0 0 3 0,22 8 1 16,-13-3 2-16,-2 3 5 0,-1-2 0 0,3 4 0 15,2 0-5-15,-2 2 2 0,0 2 3 0,6 0-15 0,1 0 18 16,3-1 1-16,1 4-15 0,2-3 14 0,0-3 2 15,5 0-8-15,-4-2 1 0,9-3-5 16,-5 1 2-16,2 1-1 0,9-3-2 0,-6 0 0 0,-1-4-4 16,-4-2 4-16,0-4-3 0,0 3-1 0,-7 0-2 15,-2-5 2-15,3 0 3 0,-6-1 1 16,-1-1 2-16,-4-2 0 0,-1-2 0 0,-3 1-4 0,-3 0 0 16,-5-4-3-16,-4 3-5 0,-7-1 3 0,-6-3-4 15,-8 4 4-15,-2 2-4 0,-9-1 0 0,9 4 0 16,-9 1-4-16,6 4-4 0,2 1-13 0,-1 2-13 15,4 2-15-15,5-1-15 0,0 3-22 0,7 1-14 16,-3-3-36-16,4 4-154 0,7-2-309 0,1 1 136 16</inkml:trace>
          <inkml:trace contextRef="#ctx0" brushRef="#br0" timeOffset="170561.02">21357 11279 62 0,'0'0'168'0,"2"35"-14"16,-4-19-11-16,4 0-9 0,-2 8-6 0,0 4-9 16,4-3-11-16,-1 2-7 0,3 1-8 0,-1-2-9 15,-2 0-8-15,-2 3-4 0,4-9-8 0,-4 4-5 16,5-10-8-16,-4 3-9 0,1-1 3 0,-3-4-9 0,1-2 1 15,-1-10-3-15,5 16-12 0,-5-10 8 0,0-6-1 16,1 11-3-16,-1-11 3 0,0 0-2 16,0 0-3-16,6 7-3 0,-6-7-1 0,0 0-4 15,0 0-1-15,0 0-4 0,21-21-8 0,-14 13-14 0,7-1-9 16,-1 2 0-16,4-3-1 0,-1-1 3 16,-1 4-2-16,4-1 1 0,-1 3 3 0,0 0 3 15,0 0-1-15,2 3 0 0,-4-1 5 0,-1 3-4 0,0 0 2 16,-3 4-1-16,-2-2 4 0,-2 6-2 0,-1-5 3 15,0 4 0-15,-1 0 5 0,-6-7 4 16,6 16 9-16,-3-9 2 0,0 2 4 0,0 0 3 0,-1 2-1 16,-2-11 3-16,0 20 5 0,0-20 12 0,-2 15 5 15,1-6-2-15,1-9 2 0,-8 9 4 0,2-3-1 16,6-6-5-16,-14 9-3 0,2-6-2 0,-2-1-1 16,-4 2-7-16,3-4-1 0,-3 0-13 0,2-2-22 15,0-2-21-15,1 1-23 0,0-2-22 0,3-1-28 16,-2-2-29-16,4-2-212 0,3-4-370 0,5 2 164 15</inkml:trace>
          <inkml:trace contextRef="#ctx0" brushRef="#br0" timeOffset="170795">21829 11177 75 0,'0'0'181'0,"0"0"-5"0,0 0-6 15,-12 38-9-15,10-22-9 0,-1 7-9 0,3 1-9 16,-1 5-13-16,1-1-13 0,0 7-6 0,4 3-14 16,-4-11-2-16,6 8-10 0,-4-6-8 0,1-1-4 15,3-4-6-15,-2 2-3 0,-2-10-5 0,-1 8-5 16,4 0-4-16,-4-6-22 0,-1-3-23 0,3 2-17 16,-1-3-30-16,-1-3-17 0,1 0-36 0,-2-11-31 15,4 18-164-15,-2-12-323 0,-2-6 143 0</inkml:trace>
          <inkml:trace contextRef="#ctx0" brushRef="#br0" timeOffset="171138.91">22129 11772 34 0,'0'0'185'16,"22"-1"-17"-16,-6-1-16 0,1 2-15 16,2-2-14-16,2 2-12 0,4-2-6 0,-7 1-12 15,8 1-7-15,-6-2-15 0,6 1-4 0,-2-3-9 0,1 1-1 16,-6 0-9-16,1-1-5 0,-1 0-3 0,-2-1-2 15,-1-2-7-15,-1-2-3 0,-2-1-10 0,-1 1-8 16,-3-5-15-16,-1 5-8 0,-4-2-5 0,-2-6-2 16,-2 6-3-16,-2-3 3 0,-4 1-3 0,-3 0 5 15,-3 2 7-15,-1 0-2 0,-5 4-2 0,2-3 4 16,-10 3 7-16,2 0 7 0,6 3 1 0,-1 1 11 16,1 0 9-16,-1 2-3 0,-7 1 4 0,7 4-3 15,4 1 2-15,0 2-3 0,2-1 1 0,-1 5-1 16,7 2-1-16,-2-4 0 0,1 6-4 0,6-1 0 0,-1 0-1 15,3 3 0-15,5-2-1 0,3 5 3 16,2-6-3-16,2 7-4 0,2-3 5 0,-4-4-4 16,2 1 1-16,3-2-11 0,0-2-12 0,-2-1-13 15,2 0-17-15,5-3-19 0,-4 0-10 0,3-1-18 16,2-2-23-16,-3-3-140 0,0-2-271 0,-3-3 120 16</inkml:trace>
          <inkml:trace contextRef="#ctx0" brushRef="#br0" timeOffset="171673.95">22624 11681 16 0,'0'0'155'0,"0"0"-7"16,0 0-16-16,0 0-14 0,0 0-1 0,0 0-15 15,0 0 2-15,0 0-8 0,0 0-7 0,0 0-4 16,0 0-7-16,-3 34-8 0,3-34 0 0,4 18-7 16,-1-11-5-16,2-1-4 0,-5-6-5 0,9 14-4 15,-3-9 1-15,-1 1-7 0,3-2 3 0,-8-4-2 16,16 3-7-16,-7 1-2 0,2-4-5 0,-1 2 2 15,4-2-6-15,-14 0-2 0,29-6 3 0,-14 4-9 16,-1-3 4-16,-1-1-6 0,2 1 1 0,-1-4-3 16,2-2-1-16,-3 4-3 0,1-3 4 0,-2 1-6 15,-2-2 4-15,2 2-5 0,-4 2 3 0,-3 1-14 16,3-2 15-16,-8 8 0 0,10-6-1 0,-10 6-1 16,5-9 0-16,-5 9-4 0,0 0 1 0,0 0-4 15,0 0 1-15,0 0-1 0,0 0 2 0,0 0 5 0,0 0 1 16,0 0-1-16,3 25 3 0,-3-25 0 0,0 15 4 15,0-15-1-15,4 18 4 0,-4-11-2 16,3 3 4-16,-3-10-4 0,5 13 0 0,-5-13-1 0,3 14 4 16,3-9-4-16,-6-5 1 0,9 11-1 0,-3-9 1 15,4 4-6-15,-10-6 3 0,16 4 0 0,-5-3-1 16,1 2-1-16,-12-3-4 0,24-3-6 0,-8-2-12 16,1-1-2-16,6-1-8 0,1 0-7 0,2-4-4 15,-1-2 4-15,2 6 10 0,-6-6-4 0,0 2 5 16,-2 1 4-16,-6 5 12 0,4-6 5 15,-7 2 9-15,5 5 5 0,-6 1 5 0,-1-1 2 0,-8 4 2 16,17-4-6-16,-17 4-4 0,11-1 0 0,-11 1 3 16,18 4-3-16,-11-1-5 0,4 4 7 0,-4 1-4 15,-1-1 1-15,2 0-1 0,3 6-7 0,3-4 3 16,-1 4 5-16,2 1-2 0,-1-3 3 0,-1 2-8 0,-1-2-20 16,1 0-26-16,1-1-27 0,-5-2-30 15,1-2-32-15,-1-1-77 0,-1-3-108 0,1 2-339 0,-9-4 150 16</inkml:trace>
          <inkml:trace contextRef="#ctx0" brushRef="#br0" timeOffset="172000.82">23933 11527 211 0,'0'0'206'0,"-19"-3"-12"0,7 3-17 16,12 0-17-16,-21 3-16 0,9-2-17 0,2 1-12 16,-2 3-8-16,4 3-14 0,-4-3-6 0,5 2-13 15,-1 0-6-15,4 3-4 0,1 1-8 0,1-1-3 16,2 5-5-16,3-2-9 0,3 0 1 0,2 3-6 0,1 4-5 16,3-3 0-16,-2-5-6 0,6 5 0 15,-2 3-5-15,-1-5 0 0,1-2-1 0,-2-1-10 16,-2 1 4-16,-1 0-2 0,-1 2-4 0,2-5 4 0,-6-3 4 15,4 3-1-15,-4-3-4 0,1-1 3 0,-5-6 0 16,7 12-2-16,-7-12 5 0,0 0-6 16,0 0 6-16,-16 17-7 0,1-12-39 0,-1 3-39 0,-4-4-51 15,1 0-86-15,-1 0-121 0,1-1-355 0,0-2 158 16</inkml:trace>
        </inkml:traceGroup>
        <inkml:traceGroup>
          <inkml:annotationXML>
            <emma:emma xmlns:emma="http://www.w3.org/2003/04/emma" version="1.0">
              <emma:interpretation id="{665FEF64-7728-43E6-A2C7-B0A8D7DA4E6C}" emma:medium="tactile" emma:mode="ink">
                <msink:context xmlns:msink="http://schemas.microsoft.com/ink/2010/main" type="inkWord" rotatedBoundingBox="25867,12095 27572,12080 27583,13332 25878,13347"/>
              </emma:interpretation>
            </emma:emma>
          </inkml:annotationXML>
          <inkml:trace contextRef="#ctx0" brushRef="#br0" timeOffset="173150.92">24870 11738 54 0,'0'0'201'15,"0"0"-18"-15,0 0-19 0,0 0-12 0,22-13-12 16,-9 15-12-16,4 0-7 0,2 4-9 0,-2-3-10 15,8 2-12-15,-6-1-3 0,7 3-8 0,1 1-12 16,-1 1-5-16,3-2-7 0,1-1-6 0,1 2-6 16,-1 0-1-16,9-1-4 0,-11-1-3 0,5 0-4 15,-3 1-3-15,11 0-2 0,-8-3-2 0,-2 0-2 16,10-4-2-16,-4 1-2 0,-4 1-1 0,0-4 0 16,-7 1-1-16,6-2-4 0,-7-4-1 0,-9 2-2 15,4-2-4-15,-7-3 7 0,1 1-5 0,-2-3 1 0,-5-1-4 16,-1 0-2-16,-6-3-1 0,-6 3 3 0,-1-4-2 15,1 4-2-15,-9 1 4 0,-3-5-2 16,-4 5-2-16,-4 2 2 0,-2 3 1 0,1 1-3 0,0 1 0 16,-1 2 3-16,-1 3-3 0,6 3 3 15,3 1-3-15,1 4-27 0,2-2 0 0,4 5-18 16,4-1-12-16,3 4-25 0,6-3-12 0,3 3-38 0,3-3-178 16,4 2-334-16,7-3 148 0</inkml:trace>
          <inkml:trace contextRef="#ctx0" brushRef="#br0" timeOffset="172816.8">25295 11175 86 0,'10'-7'172'16,"2"-7"-18"-16,2 4-10 0,-1 1-14 0,-1-3-17 16,-3-3-9-16,1 1-12 0,-5 1-10 0,1 1-5 0,-3-5-8 15,-3 3-5-15,-3 3-10 0,-2-2-10 16,-4-1-2-16,-3 0-3 15,-3 5-5-15,1-1 4 0,-10 1 3 0,4 3-7 0,-5 1 5 0,0 1 4 0,-1 4-3 16,2 4-2-16,-1 3-2 0,-2 4-4 0,5 2 3 16,5 5-4-16,-2 0-7 0,4 6 1 0,0 7 2 15,0 2 0-15,6 3 6 0,8 3 4 0,-2-1-6 16,6 1 12-16,3 1 1 0,4 4 1 0,1-6 2 16,5 2 8-16,-1-1-1 0,1-2-9 0,1-2 3 15,-8-9-1-15,4 0-5 0,-2 2-2 0,-2-3-2 16,-2 1-6-16,2-1-1 0,-5 3 0 0,2-4-7 15,-3 2-1-15,3 0-1 0,-3-4 0 0,-1 7-5 16,4-3 2-16,-6-2-4 0,3-1 5 0,-3 3-7 16,3 1 2-16,0-3-1 0,1 0-1 0,2 0-3 0,-3 1-15 15,0-2-25-15,-3-5-27 0,3-3-26 16,-1 8-35-16,-2-7-32 0,0-1-39 0,-2 0-203 16,-1-6-423-16,3-9 187 0</inkml:trace>
          <inkml:trace contextRef="#ctx0" brushRef="#br0" timeOffset="173407.9">26063 11782 118 0,'0'0'154'16,"0"0"-10"-16,0 0-11 0,0 0-9 0,0 0-3 15,-11 37-12-15,11-37-5 0,-3 15-8 0,3-5-4 0,0-10-3 16,6 20-5-16,-4-12-5 0,-2-8 2 15,6 14 1-15,-6-14 8 0,6 7 9 0,-6-7 5 16,4 4-9-16,-4-4-7 0,0 0-6 0,0 0-6 0,29-11-9 16,-16 5-8-16,-1-6-6 0,4 1-4 0,4-4-4 15,2-3-5-15,2 1-2 0,1 2-7 16,8-10-3-16,-2 4-24 0,5 0-44 0,3-1-42 0,-3 0-48 16,4 0-97-16,5 2-137 0,-3-3-393 0,-4 3 174 15</inkml:trace>
        </inkml:traceGroup>
        <inkml:traceGroup>
          <inkml:annotationXML>
            <emma:emma xmlns:emma="http://www.w3.org/2003/04/emma" version="1.0">
              <emma:interpretation id="{E49B32AC-1DD4-400C-AD03-24A421170F6D}" emma:medium="tactile" emma:mode="ink">
                <msink:context xmlns:msink="http://schemas.microsoft.com/ink/2010/main" type="inkWord" rotatedBoundingBox="28979,12433 31636,12409 31644,13335 28987,13358"/>
              </emma:interpretation>
            </emma:emma>
          </inkml:annotationXML>
          <inkml:trace contextRef="#ctx0" brushRef="#br0" timeOffset="173852.64">28146 11443 40 0,'-3'7'182'0,"3"-7"-8"0,-9 21-9 15,6-7-11-15,-4 3-14 0,1 0 0 16,1 7-7-16,-1-2-6 0,1-1-14 0,2 4-4 16,-3-2-8-16,1 1-6 0,2-1-10 0,-1-6-11 0,-1 1-3 15,1 1-7-15,1-3-6 0,0 2-3 0,3-3-8 16,-6 1-3-16,1-3-2 0,2 1-3 0,-3 1-11 15,2-7-19-15,1 3-29 0,-6-4-17 0,3 0-26 16,-2-1-25-16,8-6-21 0,-13 9-35 0,13-9-161 16,0 0-331-16,-22-15 147 0</inkml:trace>
          <inkml:trace contextRef="#ctx0" brushRef="#br0" timeOffset="174093.01">28113 11411 125 0,'27'4'174'0,"-4"-1"-6"0,2 8-14 16,-1 2-15-16,1 2-13 0,7 5-13 0,-9-1-9 15,0 0-8-15,-4 3-12 0,5 6-4 0,-9-3-7 16,-2-1-4-16,1-3-7 0,-2 1-6 0,-5 1-6 16,7-5-5-16,-8-1-8 0,3-3 3 0,-1 2-6 15,-3-4-1-15,1 2-2 0,-2-7-4 0,2 3 4 16,0-3-6-16,0 0-4 0,2-2-4 0,-8-5-16 15,10 10-12-15,-4-8-25 0,-6-2-24 0,18 0-32 16,-18 0-28-16,13-10-163 0,-5 1-306 0,2-3 135 0</inkml:trace>
          <inkml:trace contextRef="#ctx0" brushRef="#br0" timeOffset="174398.88">28549 11328 67 0,'0'0'171'0,"-3"22"-11"0,3-9-4 16,0 4-7-16,3 7-2 0,-3-3-12 0,3 4-9 15,-3 2-8-15,3-2-7 0,0 3-16 0,-3-3 0 16,0 3-9-16,1-4-5 0,-2 0-8 0,-2-3-7 16,0 4-4-16,3-8-9 0,0 1-3 0,0-1-4 15,-3-1-3-15,3 0-2 0,0-2-18 0,0-1-29 16,0 1-26-16,-3-3-22 0,6-1-44 0,-3-10-60 0,0 14-143 15,0-14-327-15,3 11 145 0</inkml:trace>
          <inkml:trace contextRef="#ctx0" brushRef="#br0" timeOffset="174688.48">29075 11782 87 0,'21'2'174'16,"6"1"-13"-16,1-1-12 0,14 1-15 0,-2 0-12 16,4-3-7-16,-1 1-18 0,-1 3-7 0,1-1-9 15,-15 1-8-15,-1-2-26 0,-1 6-15 0,-1-6-49 16,-9 2-23-16,10-3-64 0,-11 1-97 0,5-4-216 0,0 4 95 15</inkml:trace>
          <inkml:trace contextRef="#ctx0" brushRef="#br0" timeOffset="174518.56">29187 11650 25 0,'33'-5'194'0,"0"1"-20"0,-5 1-33 0,4 0 6 16,-3 3-20-16,-2-1-12 0,-1 1-12 0,-7 0-6 16,0 1-11-16,-2 3-19 0,1-1-18 0,-3 1-25 15,-4 0-20-15,0-2-21 0,-11-2-11 0,9 7-7 16,-9-7-24-16,0 0-30 0,0 0-99 0,0 0-203 16,-20 18 90-16</inkml:trace>
          <inkml:trace contextRef="#ctx0" brushRef="#br0" timeOffset="175153.69">30148 11296 58 0,'1'-13'217'0,"-1"13"-11"0,6-9-15 0,-6 9-20 16,0 0-21-16,2-9-17 0,-2 9-13 0,0 0-15 16,0 0-8-16,0 0-11 0,0 0-7 0,1 31-3 15,-1-15 7-15,-1 0-8 0,1-1-5 0,0 3 1 16,0-2-9-16,0 1-1 0,-2 1-5 0,2 6-4 15,0-6-2-15,2 1-6 0,-1-1 1 0,4-2-8 16,-2 1-5-16,0 0 0 0,3-3-2 0,2 3-3 0,-2-4 5 16,6 2-10-16,-1-4 1 0,2 3-1 0,-1-4 0 15,2 1-4-15,2-1-12 0,-1-3-21 16,0 0-27-16,1-3-24 0,-1 3-30 0,0-5-33 0,4-2-63 16,-1-2-162-16,6-5-383 0,3 0 170 0</inkml:trace>
          <inkml:trace contextRef="#ctx0" brushRef="#br0" timeOffset="175326.45">30634 11485 121 0,'-20'21'205'0,"13"-8"-8"16,0 2-14-16,-4-1-14 0,2 8-4 0,-1 1-16 16,-1 5-12-16,1-3-8 0,-5 9-15 0,0 1-9 15,-3 1-9-15,-1 1-7 0,-2-1-11 0,-4 4-5 16,-4 2-23-16,-2 0-52 0,-8 15-39 0,12-13-59 15,2-4-91-15,7-3-97 0,2 1-312 0,7-12 138 16</inkml:trace>
        </inkml:traceGroup>
      </inkml:traceGroup>
    </inkml:traceGroup>
    <inkml:traceGroup>
      <inkml:annotationXML>
        <emma:emma xmlns:emma="http://www.w3.org/2003/04/emma" version="1.0">
          <emma:interpretation id="{C01E3D79-2715-4DBA-A811-74B0FA8CFCB5}" emma:medium="tactile" emma:mode="ink">
            <msink:context xmlns:msink="http://schemas.microsoft.com/ink/2010/main" type="paragraph" rotatedBoundingBox="830,13965 19724,13709 19741,14984 847,15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842575-70CF-43EF-972E-FBFA6AF14E96}" emma:medium="tactile" emma:mode="ink">
              <msink:context xmlns:msink="http://schemas.microsoft.com/ink/2010/main" type="line" rotatedBoundingBox="830,13965 19724,13709 19741,14984 847,15240"/>
            </emma:interpretation>
          </emma:emma>
        </inkml:annotationXML>
        <inkml:traceGroup>
          <inkml:annotationXML>
            <emma:emma xmlns:emma="http://www.w3.org/2003/04/emma" version="1.0">
              <emma:interpretation id="{873D6047-8C74-4E73-95D8-E259B9EDA79A}" emma:medium="tactile" emma:mode="ink">
                <msink:context xmlns:msink="http://schemas.microsoft.com/ink/2010/main" type="inkWord" rotatedBoundingBox="830,13968 1810,13955 1824,14992 844,15005"/>
              </emma:interpretation>
            </emma:emma>
          </inkml:annotationXML>
          <inkml:trace contextRef="#ctx0" brushRef="#br0" timeOffset="177049.75">-163 13578 101 0,'0'0'174'16,"28"-3"-13"-16,-10 3-11 0,0 0-12 0,9 4-12 0,-2 0-6 16,6 1-16-16,16 3-5 0,-1-1-9 0,0-1-18 15,0 0 3-15,2-1-13 0,-2 2-2 0,1-4-5 16,-3 2-6-16,-2-1-1 0,3-4-7 0,-8 2-8 16,-4-2 3-16,-2 0-3 0,1-2-2 0,-3 2-2 15,-2 0-7-15,3-4-3 0,-3 0-8 0,-2 0 4 16,-8 0 2-16,-2 0-5 0,1 0 2 0,-1-1-4 15,-5 2-1-15,4-5-2 0,-7 1-6 0,-1 0-1 16,-1-3 0-16,-5 10-6 0,0-18-2 0,0 18 2 16,-9-13 1-16,1 6 1 0,-7-4 2 0,-1 4 1 0,-3 0 0 15,-4 1-7-15,-4 2 1 0,-3 1 3 16,1 3-4-16,-10 2 7 0,8 3-5 0,-7 1 2 16,7 1-10-16,3 0-12 0,-2 6-33 0,1-1-6 15,4-2-22-15,4 1-33 0,0 2-144 0,5-5-286 16,3 3 127-16</inkml:trace>
          <inkml:trace contextRef="#ctx0" brushRef="#br0" timeOffset="176683.06">172 12829 24 0,'0'0'202'0,"0"0"-7"0,0 0-20 0,0 0-11 16,-3-14-17-16,3 14-15 0,0 0-9 0,0 0-13 16,0 0-2-16,0 0-2 0,-26 21 1 0,18-7-6 15,4-4-5-15,-7 7-7 0,7-1 0 0,-5 5-6 0,6 2-5 16,-5 1-14-16,8 2 4 0,0 1-4 0,2 2-2 15,-1 11-5-15,2-1-4 0,0 1-5 16,5-1-4-16,-4 1-4 0,4-3-3 0,-7 1-3 0,4-2-3 16,-1 1-2-16,1-4-3 0,1-2-2 0,-1-3-2 15,0 0-2-15,-4 0 1 0,1 8-2 16,-2-6-3-16,3-5 0 0,-3 1-1 0,-3-6-1 0,3 4-15 16,0 0-17-16,-2-7-16 0,1-1-20 0,-4 3-19 15,4-4-21-15,-3 2-30 0,2-4-23 0,-2-4-31 16,1 2-194-16,3-11-403 0,-11 14 178 0</inkml:trace>
        </inkml:traceGroup>
        <inkml:traceGroup>
          <inkml:annotationXML>
            <emma:emma xmlns:emma="http://www.w3.org/2003/04/emma" version="1.0">
              <emma:interpretation id="{1268825D-F73C-422F-B872-B6023ECC4B70}" emma:medium="tactile" emma:mode="ink">
                <msink:context xmlns:msink="http://schemas.microsoft.com/ink/2010/main" type="inkWord" rotatedBoundingBox="3235,13932 6592,13887 6606,14885 3248,14930"/>
              </emma:interpretation>
            </emma:emma>
          </inkml:annotationXML>
          <inkml:trace contextRef="#ctx0" brushRef="#br0" timeOffset="177775.85">2453 13265 135 0,'-20'2'168'0,"4"3"-15"0,-3 0-13 16,-1 0-9-16,1-1-13 0,-1 3-4 0,2-1-14 15,2-2-8-15,-2 3-9 0,5-1-8 16,4-1-11-16,-3 5-1 0,6-3-10 0,0 0-5 15,6-7-2-15,-2 17-2 0,2-17-5 0,2 18-2 0,4-11-5 16,0 3-2-16,6-3-6 0,1 2-3 0,1 0 1 16,2 2-3-16,2-1-2 0,3 1-4 0,0 2 0 15,0-2 0-15,2-1-3 0,0 3-1 0,-5-6 2 16,0 4-3-16,5 1-4 0,0 1 3 0,-5 0 1 16,-2-2-1-16,-4 2-7 0,1 2-3 0,-2-2 6 0,-4-3-2 15,4 2 4-15,-5-2 3 0,-5 3-6 16,1-4 1-16,-4 5-3 0,2-14 3 0,-9 16 2 15,-1-8-1-15,-4-1 7 0,0 0 0 0,-4 0 3 0,1-6 3 16,-2 1 3-16,-2-2-1 0,-4-2 0 16,5 1 0-16,1-3-2 0,-1 2-4 0,3-1 1 15,2-2-1-15,0 0-2 0,3-4-4 0,3 6-17 0,3-3-25 16,6 6-30-16,-6-12-38 0,6 12-36 0,0 0-171 16,15-21-334-16,1 14 148 0</inkml:trace>
          <inkml:trace contextRef="#ctx0" brushRef="#br0" timeOffset="178064.01">2793 13713 6 0,'10'3'142'16,"5"-1"-15"-16,0 3-8 0,4-4-18 0,5 0-2 16,3-1-13-16,4-1-8 0,10 0-6 0,-4-4-10 15,8-2-6-15,-1-3-8 0,3 2-3 0,-6-2-5 16,1 0 1-16,-10 3-8 0,-6-3 0 0,-2 3-5 15,-7-1-2-15,-4 2 0 0,0-2-10 0,-4 0 5 0,-7 1 3 16,-2 7-2-16,0-13-1 0,0 13 7 0,-19-14 1 16,1 4 10-16,-9 3 4 0,-2 1 5 15,1 1 3-15,-14-4-8 0,2 5 7 0,0-3-3 16,10 3-5-16,-10 2-1 0,8 4-13 0,6-2 5 0,-1 6-4 16,1-1-4-16,7 2-2 0,4-1-10 0,-1 3-21 15,5 0-9-15,4-1-22 0,1 1-32 16,1 3-22-16,5-2-67 0,0-10-106 0,6 20-289 0,6-9 128 15</inkml:trace>
          <inkml:trace contextRef="#ctx0" brushRef="#br0" timeOffset="179097.02">3638 13712 101 0,'36'-25'128'0,"3"4"-8"0,1-2-8 15,-1-3-16-15,-6-2-1 0,0 4-10 0,-5-4-8 16,-3-3-13-16,-2 0-8 0,0-4-2 0,-5 2-7 0,-3-4-10 16,-1 1-13-16,-7-1-7 0,-1 1-9 0,-3-2-3 15,-3 1-6-15,-4 4-4 0,-1-5 0 0,-7 10 3 16,3-7-5-16,-4 10 7 0,-4-8-8 15,7 7 8-15,-2 1 10 0,-3 1 0 0,3 0 9 0,-3 4 3 16,2-2 1-16,2 5 9 0,3 3-4 0,-4 1 1 16,4 1-6-16,-2 4 4 0,1-3-3 0,1 6-3 15,1-2 0-15,7 7-6 0,-15-3 1 0,15 3 4 16,-16 0-6-16,16 0 9 0,-14 8 4 0,4-1 2 16,2 4 5-16,1 0 0 0,-1 4-3 0,-2 6 11 15,7-4 0-15,-3 7 4 0,1 1 5 0,1 10 4 16,-2 2-4-16,3-1-3 0,2 3 5 0,2-1 1 15,-1 3 2-15,4 1-5 0,1-6-4 0,-2 6-1 16,3-4-4-16,0-3-7 0,3 2-2 0,-3-1 1 0,1-8-2 16,2-1-5-16,-1-1 1 0,2 1-4 15,4-3 0-15,-1 0 1 0,2-2-6 0,0-2-6 16,-2-2 5-16,1-8-2 0,6 9 0 0,-5-9-2 0,5 2-7 16,-4-3-13-16,1-2-12 0,0-3-9 0,-2 2-7 15,0-6-7-15,2 0-8 0,-4-2-4 16,2-2-4-16,-2 3-2 0,1-7-1 15,-1-3 7-15,1-1-1 0,-7 2 4 0,2-1 0 0,-1-3 9 0,-2-1 7 16,-3 4 4-16,3 1 4 0,-6 0 16 0,4-1 18 16,-3 1 5-16,-1 10 7 0,2-14 2 0,-2 14-5 15,4-10-1-15,-4 10-7 0,0 0 0 0,0 0 3 16,12-6-5-16,-12 6 2 0,0 0 0 0,0 0-2 16,18 16 2-16,-9-10 7 0,0 5-5 0,2 1 3 0,-1-1 3 15,0-1-7-15,5-1-1 0,0 2 2 16,2-2-3-16,2 2-2 0,2 1 2 0,1-2-1 15,-2-1 1-15,4-2 2 0,-2 1-3 0,-3-4-2 0,1 3 4 16,-1-6-7-16,1 3-2 0,-4-4 0 16,0 0-7-16,1-2-7 0,-1 0 0 0,-1-2-6 0,0-1-3 15,1-5-3-15,-1 0-1 0,2-3 0 0,-1-1-8 16,1-3 12-16,2 1 4 0,-6 2 0 0,1 1 0 16,1-1 8-16,1 2-1 0,-7 3 7 0,4-1 0 15,-4 3 4-15,-1 2 6 0,-1-1 3 0,2 3 7 16,-9 3-2-16,20-8 2 0,-13 8 0 0,-7 0-3 15,18 2 2-15,-18-2 7 0,19 8 8 0,-8-3-1 16,-2 1 0-16,1-1-2 0,1 4 4 0,1 2 1 16,4-1 1-16,-4-2-4 0,6 2 4 0,3 0-8 15,6 0 3-15,-2-2-2 0,-6-2-2 0,11-1-2 16,-8 0-2-16,5-2-2 0,2-1 0 0,-2-1-6 16,-2-1 3-16,2-1 0 0,-6-1-2 0,5-2-2 15,-2 0 1-15,-6-1-7 0,2-1-9 0,-1 1-9 16,-1-4-9-16,0 2-6 0,-2-4-10 0,4 0-6 0,-7-2 7 15,0 2 0-15,-1 2-3 0,-6 0 5 0,2 0 0 16,-8 9 8-16,3-17 0 0,-3 17 2 0,0 0 2 16,-15-18 3-16,10 16 5 0,-8-1 0 0,13 3 4 15,-21-2 4-15,8 4 4 0,-1 1 4 0,-2 2-3 16,2-1 6-16,1 3 2 0,1 3-1 0,2-3-2 16,1 4 2-16,-2 0 0 0,5-2 4 0,2 4-2 15,1-2 5-15,1 4-1 0,4-2 2 0,2-2-2 16,5 4 2-16,2-4-7 0,1 2 4 0,2-2-7 15,7 2 9-15,3-2 0 0,5 3-13 16,-7-4-35-16,5 4-41 0,3-3-55 0,-2-5-189 0,11 5-347 16,-1-4 154-16</inkml:trace>
        </inkml:traceGroup>
        <inkml:traceGroup>
          <inkml:annotationXML>
            <emma:emma xmlns:emma="http://www.w3.org/2003/04/emma" version="1.0">
              <emma:interpretation id="{E9D23ADD-5518-4E51-ACAF-992B141BF02C}" emma:medium="tactile" emma:mode="ink">
                <msink:context xmlns:msink="http://schemas.microsoft.com/ink/2010/main" type="inkWord" rotatedBoundingBox="7612,14510 8367,14500 8372,14811 7617,14821"/>
              </emma:interpretation>
            </emma:emma>
          </inkml:annotationXML>
          <inkml:trace contextRef="#ctx0" brushRef="#br0" timeOffset="179840.69">6705 13508 132 0,'0'0'173'0,"-11"8"-16"0,11-8-10 16,0 0-15-16,2 14-9 0,-2-14-13 0,0 0-15 15,18 14-2-15,-5-11-10 0,6 1-10 16,1 2-6-16,7-1-9 0,-2-1-5 0,3-2-4 0,2-2-7 16,0 0 3-16,1-2-7 0,-4 1-3 15,4-3-6-15,-7-6-4 0,-4 6 3 0,-4-6-8 16,-1 4 0-16,-2-2 1 0,-2-3-4 0,-2 0-2 15,-6-2-1-15,-2-1-1 0,-2 2-6 0,-2-3 1 0,-6 4 1 16,-2-3-6-16,-2 3 1 0,-6-2-1 0,-1 2 5 16,-5 4 2-16,0-3 3 0,-5 3 2 15,-2 6 9-15,-8-3 3 0,12 5 3 0,-11 3 2 0,12 2-4 16,-1-2 4-16,-2 4-5 0,8 4 1 0,-1-1-10 16,7 2 6-16,-1 3-4 0,7-3 0 0,-2 3-1 15,5-3-2-15,1 5-2 0,3 1 1 0,6 0-2 16,-3-2 1-16,6 0-3 0,1-1 1 0,6 2-1 15,2-5 0-15,2-2 0 0,5 1-2 0,2-4 1 16,1 0-3-16,5-5 0 0,2-3-2 0,-3 0 0 0,13-5-3 16,-6-1-3-16,3-3-5 0,-1-5-2 0,1 2-3 15,-12-3-4-15,9-3 3 0,-11 5-2 16,1-5 0-16,-3 5 3 0,0-1 0 0,-7 5 1 0,-4 2 4 16,2-3-1-16,-4 4-4 0,-1 3-2 0,-9 3 4 15,16-1 0-15,-16 1 1 0,17 3 1 0,-17-3 1 16,12 11 0-16,-5 0-2 0,-1 0 3 0,2 5-6 15,1-1-22-15,-3 3-23 0,1 4-29 0,-1-3-40 16,3 2-212-16,1-4-364 0,-4 0 161 0</inkml:trace>
        </inkml:traceGroup>
        <inkml:traceGroup>
          <inkml:annotationXML>
            <emma:emma xmlns:emma="http://www.w3.org/2003/04/emma" version="1.0">
              <emma:interpretation id="{E2C88764-02AD-4FFF-9021-EFBF1E9708A2}" emma:medium="tactile" emma:mode="ink">
                <msink:context xmlns:msink="http://schemas.microsoft.com/ink/2010/main" type="inkWord" rotatedBoundingBox="9812,14145 12061,14115 12072,14891 9822,14922"/>
              </emma:interpretation>
            </emma:emma>
          </inkml:annotationXML>
          <inkml:trace contextRef="#ctx0" brushRef="#br0" timeOffset="180380.62">8809 13049 160 0,'18'0'175'0,"1"-4"-2"16,8 3-17-16,15 0-10 0,-3-4-15 0,8 5-8 15,-3 0-13-15,6-2-9 0,3 4-8 0,-4-2-6 16,0 3-9-16,-1-6-9 0,-7 6-4 0,1-1-6 15,-13 0-9-15,-10 2-5 0,0-4 0 0,-4 3-5 16,-3 1-15-16,0-1-14 0,-12-3-10 0,9 4-12 16,-9-4-21-16,0 0-10 0,0 0-24 0,0 0-12 15,-22 20-16-15,5-16-11 0,1 0-17 0,-4 2-111 16,1-3-251-16,-6 1 112 0</inkml:trace>
          <inkml:trace contextRef="#ctx0" brushRef="#br0" timeOffset="180554.98">9304 13115 640 0,'-19'1'36'0,"-1"1"14"0,4 1 3 15,0 0 13-15,2 1 12 0,2-3-3 0,12-1 1 16,-19 3 3-16,11 4-1 0,-1-4-3 0,5 3 1 0,-2 3 6 15,3 1-2-15,3 4 5 0,0 0 0 0,0 4 8 16,3-1-4-16,4 0 2 0,-1 1-9 0,6 6 0 16,-4-4-5-16,4 2-8 0,-2-1-10 0,1 0-3 15,-5-5-5-15,2 2-3 0,-3-3-3 0,1 2-5 16,0-3-3-16,-3 3-4 0,-3-3 0 0,1 3-13 16,-1-1-25-16,-1-2-27 0,-1 3-32 0,-2 0-19 15,1-1-21-15,3-1-41 0,-3-2-39 0,0-2-167 16,3-11-380-16,3 19 170 0</inkml:trace>
          <inkml:trace contextRef="#ctx0" brushRef="#br0" timeOffset="180954.01">10190 13012 121 0,'-16'-3'191'0,"-11"-3"-19"0,7 6-12 0,-4 0-14 15,-4 0-13-15,4 0-12 0,5 4-11 0,2-1-14 16,0 1-5-16,3 3-15 0,-1 1-5 0,2 1-7 16,-1 2-8-16,8-1-6 0,-1 0-6 0,4 1-1 15,0 3-2-15,2 1-6 0,1 0-3 0,4 1-2 16,5-1-2-16,-2 1-14 0,1 1 11 0,4 4-5 15,1-2 0-15,-1-3-4 0,2 2-1 0,2 2 0 16,2 1-3-16,-6-8-2 0,3 5-1 0,-2 0-1 16,2-4-1-16,-3 0-1 0,-3-1 0 0,3 1 0 15,-5 1-1-15,1-1 2 0,-2-1-5 0,-3-2-1 0,0 0 1 16,-6 0 1-16,0 2-1 0,-3-2 1 16,-2-1 0-16,-1 0-1 0,-4-3-2 0,-5 4 4 15,0-5 1-15,-1 1 1 0,1-2 0 0,-7 1 1 16,-1 1-14-16,1-4-13 0,4 0-22 0,5-3-27 0,-2 0-20 15,9-2-50-15,-5-2-160 0,8-3-324 16,6 7 144-16</inkml:trace>
          <inkml:trace contextRef="#ctx0" brushRef="#br0" timeOffset="181207.02">10578 13237 95 0,'7'-4'279'0,"-7"4"-28"16,11-5-29-16,-11 5-21 0,0 0-17 0,18 5-11 16,-12 3-16-16,-1-2-9 0,3 5-14 0,-4 3-8 15,1 0-14-15,-1 3-11 0,-2-3-7 0,4 8-10 0,-5 1-10 16,-1 1-3-16,3 1-8 0,-6-3-5 16,3 2-4-16,-1 0-5 0,-1 1-7 0,1-1-1 15,1-3-5-15,-5 3-7 0,1-6-18 0,2 6-14 0,2-6-22 16,-3 1-26-16,0-1-19 0,0-3-21 0,-1 2-21 15,1-3-29-15,0 1-32 0,-3-5-198 0,5-4-401 16,1-6 178-16</inkml:trace>
          <inkml:trace contextRef="#ctx0" brushRef="#br0" timeOffset="181475.96">10681 13090 59 0,'10'-21'211'16,"6"1"-19"-16,2 3-11 0,3-1-16 0,-1 7-17 15,7 0-9-15,-4 4-12 0,4-3-9 0,0 6-9 16,0 3-10-16,0-1-5 0,-2 5-9 0,-1 1-5 16,-6 3-10-16,0 0-5 0,-3 4-3 0,-2-1-8 15,-4 0-3-15,0 4-4 0,-6 1-2 0,-2-1-7 16,-4 3 1-16,-2-4-4 0,-10 5-3 0,-3 0-4 15,-3 0-2-15,0 1 1 0,-12 3-19 0,0-4-35 0,1 4-38 16,-3-3-45-16,10-5-59 0,-2-8-176 16,2 5-372-16,5-6 166 0</inkml:trace>
        </inkml:traceGroup>
        <inkml:traceGroup>
          <inkml:annotationXML>
            <emma:emma xmlns:emma="http://www.w3.org/2003/04/emma" version="1.0">
              <emma:interpretation id="{E2434031-9B34-467F-9E40-DB0D5EC0293E}" emma:medium="tactile" emma:mode="ink">
                <msink:context xmlns:msink="http://schemas.microsoft.com/ink/2010/main" type="inkWord" rotatedBoundingBox="13094,13820 14339,13803 14356,15057 13111,15074"/>
              </emma:interpretation>
            </emma:emma>
          </inkml:annotationXML>
          <inkml:trace contextRef="#ctx0" brushRef="#br0" timeOffset="182413.66">12100 13382 160 0,'0'0'189'0,"0"15"-17"0,0-15-9 15,11 18-14-15,-1-8-13 0,2 1-14 0,6-1-8 16,5 1-10-16,0-4-8 0,4 0-17 0,3-1-1 15,13-1-6-15,-11-3-9 0,-3-2-4 0,4-2-6 16,-4-2-2-16,-4 1-8 0,-6-1-3 0,-1-5-4 16,-4-4-5-16,-1 0-8 0,-1-3 6 0,-8-2-8 15,-1-1-1-15,-3-2-5 0,-4 0-4 0,-5-3 0 16,-4 0-3-16,-5 3-1 0,-3 3-1 0,-10-3-7 16,2 9 3-16,2 0 3 0,-11 2-6 0,9 2-2 15,2 5-3-15,-1 1 2 0,1 2-12 0,6 4 7 0,5 1-8 16,0 1 4-16,2-1-8 0,4 8 4 15,1-6-2-15,4 4 7 0,5-1-2 0,0-10-5 16,9 25-1-16,3-14-2 0,5 9-9 0,2-10 2 16,8 0-3-16,-2 1 0 0,3-4-5 0,17-1 10 15,1-1 2-15,2-5-2 0,1-1 2 0,-1-5 10 0,1-5-4 16,8-6 18-16,12-4-1 0,1-7 5 0,-2 1 8 16,-1-4 4-16,-1 0-1 0,-5-2 3 0,-15 5 4 15,-2-3 1-15,-1 0 2 0,-6-4-2 0,-4 1-6 16,-5 1-3-16,-7-5 1 0,-4 3 0 0,-7 0 1 15,-5 9 1-15,-4-1-2 0,-7 2 2 0,-1 1-1 16,-5 1-3-16,-5 5 6 0,-2 4-4 0,-6 3-4 16,-2 0-1-16,-2 4-2 0,-11 6 0 0,10 0 1 0,0 4-1 15,4 7 2-15,-1 2-3 0,1 1-3 16,2 7 2-16,4 2 1 0,-1 8 8 0,1 4 1 16,5 0 5-16,4 4 0 0,2 0 9 0,3 4-1 0,3-6 0 15,3 8 4-15,0-4 0 0,6 3-3 0,-2-1 3 16,4-2 5-16,0-2-1 0,4 0 5 0,0-4-4 15,0 2 2-15,-4-10-4 0,1 0-3 0,1 2 1 16,-1-2-5-16,1 1-1 0,-4 1-1 0,2-1-3 16,-5-3 1-16,0 4-5 0,-2-1 2 0,-2 0-2 15,-4 0-1-15,1 0-2 0,-1 2-22 0,-4-2-21 16,4 0-27-16,-4-4-25 0,0 0-25 0,0 3-29 16,1-13-34-16,-1 5-39 0,-1-4-140 0,2 0-373 15,2-6 166-15</inkml:trace>
          <inkml:trace contextRef="#ctx0" brushRef="#br0" timeOffset="182556.26">13033 13457 81 0,'23'-13'164'0,"4"5"-11"0,5 0-18 0,-4 0-12 15,2 3-24-15,-3 3-42 0,-1 1-39 0,6 1-57 16,-4 1-94-16,0 3-142 0,4-3 63 0</inkml:trace>
        </inkml:traceGroup>
        <inkml:traceGroup>
          <inkml:annotationXML>
            <emma:emma xmlns:emma="http://www.w3.org/2003/04/emma" version="1.0">
              <emma:interpretation id="{5891839B-2E40-4E60-97D6-04A29B549D78}" emma:medium="tactile" emma:mode="ink">
                <msink:context xmlns:msink="http://schemas.microsoft.com/ink/2010/main" type="inkWord" rotatedBoundingBox="15764,13877 19726,13823 19741,14960 15780,15014"/>
              </emma:interpretation>
            </emma:emma>
          </inkml:annotationXML>
          <inkml:trace contextRef="#ctx0" brushRef="#br0" timeOffset="183065.97">15128 13162 18 0,'4'-9'212'16,"-4"9"-13"-16,0 0-6 0,0 0-5 0,0 0-10 15,0 0-12-15,-1 38-2 0,-5-23-11 0,-1 9-10 16,-2 0-8-16,-5 0-12 0,-2 12-11 0,1-3-9 16,-3 0-11-16,2 2-6 0,-2-3-7 0,-2-1-12 15,8-3-3-15,-1-3-7 0,-1 1-6 16,1 0-2-16,0-5-8 0,-4 0-1 0,-1-1-2 0,3-2-13 16,5 0-20-16,1-6-13 0,-3-1-22 0,5 0-16 15,-1-4-17-15,1 0-11 0,-1-2-27 0,-2-3-13 16,10-2-22-16,0 0-49 0,-20-7-153 0,13-4-365 0,2-3 161 15</inkml:trace>
          <inkml:trace contextRef="#ctx0" brushRef="#br0" timeOffset="183338.25">15024 13251 165 0,'7'7'167'0,"5"0"2"0,1 5-11 0,2-3-6 15,6 8-3-15,0-3-17 0,3 7 2 0,4 0-6 16,4 2-10-16,2-3-5 0,-10 0-5 0,9 4-7 16,-4-3-9-16,4 1-9 0,-7-5-11 0,-1-4-2 15,-1 1-7-15,0 1-6 0,-5-1-6 0,2-1-5 16,-6-2-1-16,1 0-4 0,-5-4-10 0,-2-1-21 16,0 1-19-16,-4-4-19 0,3 2-29 0,-8-5-10 15,10 9-19-15,-10-9-28 0,0 0-40 0,0 0-170 0,0 0-350 16,0 0 155-16</inkml:trace>
          <inkml:trace contextRef="#ctx0" brushRef="#br0" timeOffset="183553.98">15656 13007 151 0,'0'0'162'0,"0"0"-2"0,0 0-13 15,0 0-2-15,0 0-7 0,-9 37-4 0,1-12-3 0,3-1-3 16,0 4-4-16,-2 6-10 0,1 2-5 0,0-1-6 16,0-7-11-16,1 7-5 0,1 1-6 0,-2-9-6 15,3 10-9-15,-2-11-2 0,4-2-9 0,2 1-4 16,-2 0-3-16,1-1-4 0,0 0-5 0,0 0-4 16,3 0-20-16,0-10-26 0,-2 6-28 0,2-1-32 15,2-5-41-15,1 0-45 0,-3 1-195 0,6-9-380 16,-2 1 168-16</inkml:trace>
          <inkml:trace contextRef="#ctx0" brushRef="#br0" timeOffset="183963.95">16184 13585 100 0,'15'4'195'16,"3"3"-17"-16,1-4-11 0,9 1-16 0,4 0-13 0,9-2-12 15,1 3-13-15,4 0-8 0,-1-1-18 0,0 0-2 16,-5-3-9-16,-11 2-15 0,-4 1-43 0,-4 0-21 15,-2-4-43-15,-1 2-52 0,-2 0-145 0,4-2-262 0,-5 2 117 16</inkml:trace>
          <inkml:trace contextRef="#ctx0" brushRef="#br0" timeOffset="183874.12">16385 13380 54 0,'27'-7'232'15,"4"3"-16"-15,1 1-19 0,8-1-10 0,-12 1-16 16,1 0-18-16,2 2-11 0,-3 1-17 16,-4 0-13-16,-3 1-11 0,-3 1-15 0,-3-2-6 15,-6 1-3-15,4-1-9 0,-4 4-17 0,-9-4-15 0,14 7-25 16,-14-7-16-16,0 11-26 0,0-11-31 0,-12 13-25 16,0-9-42-16,0 5-169 0,-3-4-323 0,-3 1 144 15</inkml:trace>
          <inkml:trace contextRef="#ctx0" brushRef="#br0" timeOffset="184663.03">17331 13090 31 0,'-18'1'191'0,"6"1"-14"16,-3-1-16-16,2 3-15 0,1-1-13 0,-3 2-12 15,3 0-11-15,0 2-11 0,1 0-14 0,1 4-4 0,3-5-10 16,1 5-2-16,4-2-8 0,-2 0-6 0,4-9-5 16,3 26-5-16,0-13-6 0,3 0-2 15,1 0-2-15,6 2-1 0,-1-1-16 0,6 3 8 0,5 4-2 16,2-8-1-16,9 5-3 0,-8-3 2 0,0-1-9 16,1-1-1-16,8 8 0 0,-1-3-5 15,-7-5 1-15,0-1 3 0,1 1-4 0,-1-2 0 0,-3 0 4 16,5-2 3-16,-6 2 2 0,1 0-4 0,-8 0-1 15,2-4-2-15,-5 2-6 0,-4 2 8 0,3 0-5 16,-6 2 0-16,0-2 2 0,-6-1 0 0,-4 5-1 16,1-2-1-16,-5 0 7 0,-5-4-5 0,-4 3 3 15,-5-1-1-15,-2-1 2 0,2-1-4 0,-5 1 0 16,3-1-2-16,-1-4-18 0,2 5-21 0,-2-2-23 16,-2-2-25-16,11-1-36 0,-2-3-36 0,3 4-147 0,-1-9-323 15,5 3 144-15</inkml:trace>
          <inkml:trace contextRef="#ctx0" brushRef="#br0" timeOffset="184313.01">17325 13041 109 0,'0'0'247'0,"10"-9"-21"0,2 4-20 0,2-1-15 16,5 3-24-16,6-1-12 0,4 2-15 0,11-1-14 15,-1-1-12-15,1 4-13 0,0 0-11 16,0 0-8-16,4 2-5 0,-4 1-8 0,0-1-8 0,-11 0-5 16,2 2-10-16,-4-1-22 0,-8 1-20 0,-1 2-24 15,-5-3-21-15,-4 1-26 0,-1-1-18 16,-8-3-17-16,6 8-40 0,-6-8-164 0,0 0-331 0,-26 7 146 15</inkml:trace>
          <inkml:trace contextRef="#ctx0" brushRef="#br0" timeOffset="185364.62">18309 12703 143 0,'0'0'181'0,"0"0"-21"0,19-12-17 0,-19 12-12 15,14-2-4-15,-14 2-11 0,18-4-11 0,-9 2-15 0,4 1-4 16,-13 1-7-16,27-3-6 0,-9 6-4 0,-6-2-15 15,4 1 6-15,5-2-11 0,1 5-2 16,-5 1-4-16,-1 0-7 0,-2-1 3 0,-1 4-7 0,2-3-3 16,-2 4-7-16,-1-2-1 0,-3 4 3 15,2-2-8-15,-1-3 0 0,-1 3 0 0,0 1-1 0,-1 1 1 16,-2 1-1-16,1-3-2 0,-3 0 2 0,2 1-2 16,-3-4 7-16,-3-7 3 0,5 21-3 0,-2-13 3 15,0 3 0-15,-2-2 4 0,-1-9 4 16,-1 21-1-16,-4-14 4 0,2 6-1 0,-6-1 0 0,1 1-4 15,-3 0 2-15,2-4-3 0,-4 4-1 0,4 1-6 16,-8-4 3-16,1 6-2 0,-6-3-4 0,8 0-1 16,1 1-2-16,-1 0-2 0,1 0-3 0,2-3 2 0,1 6-1 15,3-3-2-15,-1-3 0 0,2 3 1 16,0-6-2-16,2 7 3 0,1-3 1 0,3 1 5 16,-2-2 0-16,4 3 1 0,-2-14 4 0,3 17 3 0,1-3 0 15,4-3 0-15,-4-1 0 0,4 1-2 16,-1-2-3-16,0-1 3 0,7 0-2 0,-7-2-8 0,4 0 0 15,-4 1 0-15,1 1 2 0,2-4-1 0,1 6-11 16,-2-4-18-16,-5 2-30 0,0 0-36 0,4 3-36 16,-2 1-34-16,-2-1-58 0,-2-1-198 0,1 3-442 15,0-2 196-15</inkml:trace>
          <inkml:trace contextRef="#ctx0" brushRef="#br0" timeOffset="185644.84">18606 13754 167 0,'0'0'210'0,"0"0"-25"0,0 0-15 16,0 0-18-16,0 0-16 0,0 0-15 0,0 0-9 16,0 0-10-16,-6 11-9 0,6-11-1 0,0 0-2 15,0 0-6-15,0 13 6 0,0-13-4 0,0 0-3 16,1 11-7-16,-1-11-2 0,5 8 2 15,-5-8-3-15,7 9 4 0,-7-9-6 0,15 3 0 0,-6 0-4 16,-9-3-4-16,21 1-4 0,-21-1-2 0,19-4-1 0,-10 2-3 16,3 1-2-16,-4-6-7 0,1 4-3 0,0-4-2 15,-2 2-8-15,-7 5-6 0,6-14-33 16,-6 14-55-16,0 0-49 0,-18-12-62 0,5 8-280 0,-2 4-491 16,-5-1 218-16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5:44.1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B793E9-4EA6-4C93-A674-20B6FCE44C0E}" emma:medium="tactile" emma:mode="ink">
          <msink:context xmlns:msink="http://schemas.microsoft.com/ink/2010/main" type="writingRegion" rotatedBoundingBox="13752,7189 15098,7189 15098,8530 13752,8530"/>
        </emma:interpretation>
      </emma:emma>
    </inkml:annotationXML>
    <inkml:traceGroup>
      <inkml:annotationXML>
        <emma:emma xmlns:emma="http://www.w3.org/2003/04/emma" version="1.0">
          <emma:interpretation id="{32F8FE27-12CC-48B9-85D9-563CEA0631D5}" emma:medium="tactile" emma:mode="ink">
            <msink:context xmlns:msink="http://schemas.microsoft.com/ink/2010/main" type="paragraph" rotatedBoundingBox="13752,7189 15098,7189 15098,8530 13752,8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924D1-E363-43D0-8F99-C9E034BB2A45}" emma:medium="tactile" emma:mode="ink">
              <msink:context xmlns:msink="http://schemas.microsoft.com/ink/2010/main" type="line" rotatedBoundingBox="13752,7189 15098,7189 15098,8530 13752,8530"/>
            </emma:interpretation>
          </emma:emma>
        </inkml:annotationXML>
        <inkml:traceGroup>
          <inkml:annotationXML>
            <emma:emma xmlns:emma="http://www.w3.org/2003/04/emma" version="1.0">
              <emma:interpretation id="{F637E6EC-382D-4ED8-BCE0-D12D70F70D54}" emma:medium="tactile" emma:mode="ink">
                <msink:context xmlns:msink="http://schemas.microsoft.com/ink/2010/main" type="inkWord" rotatedBoundingBox="13752,7189 15098,7189 15098,8530 13752,8530"/>
              </emma:interpretation>
            </emma:emma>
          </inkml:annotationXML>
          <inkml:trace contextRef="#ctx0" brushRef="#br0">5394 3707 22 0,'0'0'81'0,"0"0"-4"0,0 0-16 0,0 0-1 16,0 0-3-16,0 0-13 0,0 0 10 0,0 0-15 15,0 0 15-15,0 0-7 0,0 0 10 0,0 0-8 16,0 0 1-16,0 0 3 0,0 0 0 0,0 0 1 16,0 0 2-16,0 0-5 0,0 0-6 0,-10-11 8 15,10 11 0-15,0 0 1 0,0 0-5 0,0 0-2 16,0 0 4-16,0 0-3 0,0-16-4 0,0 16 4 15,0 0-5-15,0 0-1 0,0 0-1 0,0 0-4 16,1-15-2-16,-1 15-2 0,0 0-2 0,0 0 0 16,0 0 0-16,0 0-6 0,0 0 1 0,0 0-1 15,0 0-6-15,0 0-3 0,0 0 3 0,0 0-5 16,0 0-3-16,0 0 0 0,0 0-3 0,0 0 1 16,0 0 0-16,0 0-6 0,0 0 6 0,0 0-2 15,0 0-4-15,0 0 2 0,0 0 0 0,0 0-3 0,0 0 0 16,0 0 1-16,0 0 6 0,0 0-3 15,0 0 0-15,0 0-1 0,0 0 3 0,0 0 3 0,0 0 2 16,0 0 0-16,0 0 1 0,0 0-6 0,0 40 6 16,0-40-4-16,0 9 3 0,0-9 7 0,0 0-3 15,0 17-8-15,0-17 6 0,0 0 3 0,-1 17 1 16,1-17-2-16,0 14 0 0,0-14-2 0,0 11 5 16,0-11-4-16,-3 13 0 0,3-13-3 0,0 12-3 15,0-12-1-15,-2 11 2 0,2-11-4 0,2 12 5 16,-2-12-3-16,3 11 0 0,-3-11-3 0,0 0 4 15,0 16-4-15,1-9-3 0,-1-7 3 0,2 13-1 16,-2-13-1-16,0 14 1 0,0-14 0 0,1 15 4 16,-1-15-4-16,3 12 1 0,-3-12-1 0,2 12 1 15,-2-12-4-15,1 13 5 0,-1-13-1 0,0 11 1 16,0-11-4-16,3 14 3 0,-3-14 0 0,2 13 4 0,-2-13 0 16,1 13 0-16,-1-13-3 0,3 11-2 0,-3-11 0 15,0 0 1-15,3 13-1 0,-3-13 1 0,0 8-3 16,0-8 2-16,0 0-2 0,5 14 1 0,-5-14 0 15,1 7-1-15,-1-7-2 0,0 0 2 0,4 13-2 16,-4-13 2-16,3 8-1 0,-3-8 0 0,2 11 2 16,-2-11 0-16,3 10-3 0,-3-10 3 0,0 0-3 15,3 11 5-15,-3-11-6 0,3 10 3 0,-3-10-3 16,0 0 4-16,3 12 0 0,-3-12 4 0,0 9-2 16,0-9-1-16,4 10-1 0,-4-10 3 0,0 0 0 15,3 11-1-15,-3-11 2 0,0 0-1 0,3 14-1 16,-3-14 0-16,2 7-2 0,-2-7 1 0,0 0 2 15,1 13-1-15,-1-13-1 0,2 9 1 0,-2-9-2 0,0 0 5 16,3 9-1-16,-3-9 2 0,0 0 2 16,0 13 3-16,0-13-1 0,0 0 3 0,3 11-1 0,-3-11 0 15,0 0-1-15,3 11 0 0,-3-11 0 0,0 0-3 16,0 0 0-16,0 11-1 0,0-11 0 0,0 0 0 16,0 0-3-16,0 0 0 0,0 0-2 15,0 0 2-15,0 0 0 0,0 0 1 0,-3 14-2 0,3-14-1 16,0 0 3-16,0 0 3 0,0 0-2 0,0 0 2 15,0 12 3-15,0-12-2 0,0 0 3 0,0 0-4 16,-3 10 0-16,3-10 2 0,0 0-3 0,0 0 0 16,-3 10 0-16,3-10-1 0,0 0-1 0,0 0 0 15,0 0-3-15,3 14 3 0,-3-14-4 0,0 0 2 16,-5 10 0-16,5-10 1 0,0 0-6 0,-1 10-1 0,1-10 2 16,0 0 3-16,0 0-1 0,0 0 0 0,0 0-2 15,0 11 0-15,0-11-3 0,0 0 5 16,0 0-1-16,0 0-1 0,0 0-1 0,1 17 1 15,-1-17-1-15,0 0 2 0,0 0-2 0,0 0 4 0,-1 11-3 16,1-11 1-16,0 0-5 0,0 0 6 16,0 0-7-16,0 13 4 0,0-13 0 0,0 0 2 0,0 0-4 15,0 0-10-15,-5 12-19 0,5-12-23 0,-6 6-31 16,6-6-32-16,-15 2-34 0,15-2-41 0,-14 5-49 16,2-6-186-16,12 1-459 0,-15-6 204 0</inkml:trace>
          <inkml:trace contextRef="#ctx0" brushRef="#br0" timeOffset="23302.26">5819 3539 59 0,'0'0'68'0,"0"0"-1"0,0 0-12 16,0 0 3-16,0 0-2 0,0 0-7 15,0 0 1-15,0 0-1 0,0 0-3 0,0 0 1 16,0-17-2-16,0 17-7 0,0 0 2 0,0 0-9 0,0 0-6 15,0 0 5-15,0 0 3 0,0-13-2 0,0 13-5 16,0 0 5-16,0 0-3 0,5-8 2 0,-5 8 2 16,0 0 0-16,0 0-4 0,0 0 3 0,0 0 2 15,1-13 1-15,-1 13 1 0,0 0-4 0,0 0-2 16,0 0 0-16,0 0-8 0,0 0 6 0,0 0-2 16,0 0-4-16,0 0-5 0,0 0 1 0,0 0-1 15,0 0 0-15,0 0-2 0,0 0 3 0,0 0-7 16,0 0 2-16,0 0 6 0,0 0 3 0,0 0-2 15,0 0 7-15,0 0-7 0,0 0 0 0,0 0-2 16,6 31 1-16,-6-31 4 0,0 17 1 0,0-9 1 16,0-8-4-16,2 13 2 0,-2-13-3 0,3 14-4 15,-3-14 0-15,0 15 3 0,1-5-5 0,-1-10 2 16,2 14 4-16,-2-14-8 0,3 17 3 0,-3-17-3 0,0 13 3 16,3-4 6-16,-3-9-5 0,2 10-1 0,-2-10 0 15,2 10 0-15,-2-10-6 0,7 10 5 0,-7-10-5 16,5 7 0-16,-5-7 2 0,3 8 1 0,-3-8-2 15,0 0-2-15,0 0 2 0,6 7-5 0,-6-7 5 16,0 0 6-16,0 0 1 0,0 0 9 0,0 0-2 16,0 0 7-16,7 5 2 0,-7-5 6 0,0 0 0 15,0 0-2-15,0 0-5 0,0 0-1 0,20-17-4 16,-13 10-1-16,5-3-1 0,0-3-4 0,9-3-3 16,10-11-1-16,1-4-4 0,6-2-1 0,6 0 2 0,17-14 3 15,4 1-4-15,-2 3-1 0,1-3-2 16,-3 5-6-16,0-1-16 0,-14 10-22 0,-3 2-21 15,-2 0-37-15,-3-1-57 0,-3 6-235 0,-8-1-415 0,-9 3 184 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5:54.8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15341E-BF5F-4AEF-93BB-DE5B5396E7F8}" emma:medium="tactile" emma:mode="ink">
          <msink:context xmlns:msink="http://schemas.microsoft.com/ink/2010/main" type="inkDrawing" rotatedBoundingBox="15822,8929 19664,8792 19668,8894 15826,9031" shapeName="Other"/>
        </emma:interpretation>
      </emma:emma>
    </inkml:annotationXML>
    <inkml:trace contextRef="#ctx0" brushRef="#br0">0 198 30 0,'0'0'88'0,"0"0"-9"16,0 0-6-16,0 0-11 0,0 0-2 0,0 0-5 16,0 0-7-16,0 0-6 0,0 0-2 0,43-7-4 15,-43 7-4-15,0 0-2 0,15 1-3 0,-15-1-2 16,12 3-3-16,-12-3 0 0,0 0-5 0,15-3-3 16,-15 3 6-16,13-1-9 0,-13 1 3 0,14 1-6 15,-14-1 2-15,13 0-1 0,-13 0-3 0,12 4 0 16,-12-4 5-16,13-1 0 0,-13 1-3 0,18-3 0 15,-18 3 7-15,17 0-6 0,-7-1-2 0,-10 1 6 0,21-2-8 16,-12 1 2-16,-9 1-3 0,24-6 1 0,-9 6 2 16,-5-2-1-16,-10 2 1 0,24-2-2 0,-6 2 0 15,-5-5 3-15,2 3-11 0,-1-1 5 0,-1 2 6 16,1-1-7-16,2 2-6 0,-6-1 3 0,2-3 3 16,2 1 5-16,-14 3-5 0,21-1-4 0,-9 1 3 15,-12 0 3-15,19-3-2 0,-9 0-1 0,-10 3 2 16,18 3 3-16,-18-3-8 0,20-3 3 0,-20 3-4 15,16-1 7-15,-16 1-3 0,15-2 3 0,-15 2 0 16,18 0-3-16,-18 0-8 0,16-4 7 0,-5 3 8 16,-11 1-9-16,19-1 5 0,-10 0 0 0,-9 1-5 15,21-4 1-15,-9 4 1 0,0-2 2 0,3 2-8 16,-3-4 1-16,-12 4 8 0,23-1-3 0,-11-2-3 0,-12 3 1 16,21 0 3-16,-12 3 0 0,-9-3-5 15,18 0 3-15,-18 0 3 0,17 0-3 0,-17 0-4 0,14 0 1 16,-14 0 8-16,14-3-7 0,-14 3 9 0,13-1-7 15,-13 1 2-15,12-2 1 0,-12 2-1 0,0 0 4 16,18 0-3-16,-18 0-1 0,0 0 1 0,15-1-2 16,-15 1 1-16,12-3-3 0,-12 3 2 0,0 0-1 15,18 0-3-15,-18 0 3 0,15-1 2 0,-15 1-3 16,13 0 1-16,-13 0 1 0,0 0 2 0,18 0 1 16,-18 0-3-16,11 1 0 0,-11-1 2 0,0 0-2 0,14-1-5 15,-14 1 8-15,12 1-1 0,-12-1 9 16,0 0-9-16,15 3 4 0,-15-3 1 0,11 1 3 0,-11-1-8 15,0 0 2-15,15 0-2 0,-15 0 20 0,13 3-21 16,-13-3-1-16,15 0 13 0,-15 0-5 16,16 4-8-16,-16-4 2 0,15-1 1 0,-15 1 0 0,14 1 2 15,-4 0-7-15,-10-1 0 0,17 0 3 0,-17 0-3 16,13 0 2-16,-13 0 9 0,15 3-5 0,-15-3 0 16,15 2-2-16,-6 2 4 0,-9-4-3 0,18 0-2 31,-8 0-8-31,-10 0 5 0,19 1 6 0,-2 0-1 0,-8 0-9 0,-9-1 8 0,21 4-6 0,-9-4 2 15,-12 0 8-15,21-4-9 0,-10 8 0 0,1-4 5 16,2 0-4-16,-14 0 5 0,19 2 2 0,-8-1-3 16,1-1-1-16,0 3-4 0,-12-3 1 0,25 0-6 15,-10 1 11-15,-2 1-2 0,1-2 0 0,-2 1 0 0,2-1-3 16,0 3 12-16,1-3-10 0,-3 1-5 0,3-1 8 16,1 3-3-16,-6-2-4 0,4 1 1 15,2-4 3-15,-16 2-1 0,27-1 4 0,-13 1-5 0,1 0 5 16,1 0-2-16,-1 0-3 0,0 0 5 0,0 0-3 15,3 0 5-15,-4 1-7 0,3-1-1 0,-2 0 1 16,0-1 2-16,1-2 0 0,-1 2-6 0,0 1 9 16,3 0-3-16,-3 0 0 0,3 0-1 0,-5-3 0 15,3 3-2-15,-1-1-1 0,0-1 4 0,0 2 2 16,-1-1-4-16,2 1 0 0,-1 0 4 0,-15 0 0 16,21-4 2-16,-9 4-1 0,0-2-1 0,3 2 0 15,-2 0-1-15,0 0 2 0,-1-4-7 0,3 3 2 0,-3 0-3 16,-12 1 5-16,23-5 1 0,-8 5 1 15,-1 0-3-15,-3-2 2 0,-11 2 0 0,21-3-2 16,-8 2 0-16,-1 0 0 0,-12 1 1 0,21-3-1 0,-9 2-2 16,-12 1 6-16,24 0-4 0,-14 0 2 0,7 0 0 15,-17 0 7-15,20 1-6 0,-5-4-2 0,-3 3-3 16,0-1 9-16,2-2-7 0,1 6 5 0,4-6-4 16,-1 2 4-16,0 1-8 0,0-2 8 0,-3 2-10 15,1 0 5-15,3 0 6 0,-4 0-5 0,0 0 0 16,2-4 3-16,-2 4 8 0,-2 0-7 0,2 0-11 15,1 0 3-15,-16 0 5 0,21 0-3 0,-10 0 2 16,-11 0 0-16,23-1-2 0,-14 2 4 0,8-1 1 16,-4-1 0-16,-13 1 0 0,23 0-4 0,-7-1-4 15,0 1 6-15,-2-2-2 0,2 2-1 0,-2 0 2 16,-1-3-1-16,1 3-2 0,2 0 7 0,0 0 4 0,-2-4-8 16,1 4 0-16,3-2 5 0,-4 1-5 0,1 1 3 15,3-3-1-15,-4 0-1 0,-1 2-1 16,2-2 2-16,-3 3-4 0,-12 0 0 0,27-1 1 0,-12-2 4 15,-2 0 0-15,-1 3-6 0,0-4 5 0,-12 4 6 16,21-3-19-16,-12 3 15 0,-9 0 0 0,22-4 3 16,-13 4 5-16,-9 0-4 0,20-2 0 0,-12 2 1 15,-8 0-1-15,20-1 1 0,-8-2-1 0,-12 3-1 16,19 0-6-16,-10 3 4 0,-9-3-5 0,23-8 4 0,-15 8-8 16,-8 0 4-16,21 0-3 0,-9 0 7 15,-12 0-4-15,21-2 3 0,-9 1-1 0,-12 1 2 16,21-3-1-16,-9 0 2 0,0 3-3 0,-12 0-2 0,22-1-1 15,-8 2 8-15,1-2-7 0,-5-2 3 16,-10 3-6-16,21-1 3 0,-12-1 3 0,-9 2 3 16,19-4-2-16,-7 3 3 0,-1 0 2 0,2 1 9 0,-13 0-11 15,19-2 6-15,-10 1-3 0,-9 1 0 0,21-4-4 16,-10 2 6-16,-11 2-7 0,16-3 4 0,-6 0-7 16,-10 3 2-16,17 3 4 0,-5-6 0 0,-12 3-4 15,21-1 1-15,-21 1-3 0,18-4 3 0,-11 2 2 16,2-1-4-16,-9 3 2 0,12-2-2 0,-12 2 9 15,12-4 9-15,-12 4-2 0,0 0 11 0,12-3 5 16,-12 3 8-16,0 0-5 0,0 0 2 0,0 0 6 16,0 0 3-16,10-4-5 0,-10 4-1 0,0 0-3 0,0 0 0 15,0 0-7-15,0 0-2 0,0 0-4 0,0 0-3 16,0 0 0-16,0 0-9 0,0 0-1 0,0 0 4 16,0 0-7-16,12-4-1 0,-12 4 1 0,0 0 0 15,0 0-2-15,0 0-4 0,0 0 1 0,12-4-1 16,-12 4 0-16,0 0-4 0,0 0 3 15,0 0-4-15,0 0-13 0,0 0-14 0,0 0-13 0,0 0-10 16,9 9-23-16,-9-9-17 0,0 0-21 0,0 0-36 16,0 0-137-16,0 0-308 0,0 0 137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6:03.2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2428AC-AFC0-41E5-BBE3-3B5ECEED6997}" emma:medium="tactile" emma:mode="ink">
          <msink:context xmlns:msink="http://schemas.microsoft.com/ink/2010/main" type="writingRegion" rotatedBoundingBox="22810,6946 19545,9237 18148,7246 21413,4955"/>
        </emma:interpretation>
      </emma:emma>
    </inkml:annotationXML>
    <inkml:traceGroup>
      <inkml:annotationXML>
        <emma:emma xmlns:emma="http://www.w3.org/2003/04/emma" version="1.0">
          <emma:interpretation id="{52592A0B-1E16-4BBF-8600-3927FB218B51}" emma:medium="tactile" emma:mode="ink">
            <msink:context xmlns:msink="http://schemas.microsoft.com/ink/2010/main" type="paragraph" rotatedBoundingBox="22810,6946 19545,9237 19160,8688 22425,6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9D2C6C-76A1-42CD-A8A1-8718F3382165}" emma:medium="tactile" emma:mode="ink">
              <msink:context xmlns:msink="http://schemas.microsoft.com/ink/2010/main" type="line" rotatedBoundingBox="22810,6946 19545,9237 19160,8688 22425,6397"/>
            </emma:interpretation>
          </emma:emma>
        </inkml:annotationXML>
        <inkml:traceGroup>
          <inkml:annotationXML>
            <emma:emma xmlns:emma="http://www.w3.org/2003/04/emma" version="1.0">
              <emma:interpretation id="{DFECC426-CD9E-4BDA-BE8D-350D4F7902C8}" emma:medium="tactile" emma:mode="ink">
                <msink:context xmlns:msink="http://schemas.microsoft.com/ink/2010/main" type="inkWord" rotatedBoundingBox="22810,6946 22528,7144 22142,6595 22425,6397"/>
              </emma:interpretation>
            </emma:emma>
          </inkml:annotationXML>
          <inkml:trace contextRef="#ctx0" brushRef="#br0">2948-2123 12 0,'0'0'154'0,"0"0"-16"0,-13-3-6 15,13 3-8-15,0 0-4 0,-9-5-14 0,9 5-5 16,0 0-10-16,0 0-6 0,-12-3-6 0,12 3-23 16,0 0 7-16,0 0-5 0,0 0-9 0,0 0-3 15,0 0-6-15,0 0-4 0,0 0-6 0,0 0 4 16,0 0-7-16,0 0 2 0,0 0-7 0,0 0-1 15,0 0-5-15,0 0-1 0,0 0 6 16,0 0-3-16,0 0-8 0,0 0 12 0,0 0-7 0,40 6 0 16,-40-6-9-16,14 4 7 0,-7-3 3 0,-7-1-5 15,14 4-1-15,-14-4-2 0,13 4 1 0,-13-4-1 16,12 7-2-16,-6-4 5 0,-6-3 1 0,12 8-3 16,-12-8-4-16,7 9 4 0,-4-3-4 0,-3-6 3 15,9 8-1-15,-4-2 2 0,-5-6-1 0,9 9-6 0,-9-9 6 16,7 9-1-16,-4-3 0 0,3 1 2 0,-6-7-1 15,11 11-3-15,-5-5 4 0,-6-6-3 0,10 7-4 16,-6 1 12-16,4-4 0 0,-2 2-2 0,-6-6 2 16,13 13-1-16,-7-9-1 0,2 1-3 0,-2 2-3 15,-6-7 2-15,9 10-2 0,-3-7 1 0,-6-3-4 16,13 8 5-16,-8-2 0 0,-5-6-1 0,8 11-1 16,-8-11-9-16,6 8 13 0,-6-8-1 0,8 11 0 15,-8-11 1-15,4 11 0 0,-4-11 1 0,6 9 0 16,-6-9-1-16,3 11 3 0,-3-11-5 0,3 12 4 15,-3-12-1-15,3 8 0 0,-3-8 6 0,5 13-5 16,-5-13 1-16,3 11-1 0,-3-11-1 0,4 15 3 16,-4-15 0-16,0 10 3 0,0-10-7 0,0 15 5 0,0-15 2 15,0 12 0-15,0-12-5 0,2 14 4 16,-2-14-10-16,1 15 13 0,-1-6-3 0,0-9 0 16,0 15-1-16,0-15 6 0,0 16-3 0,0-8 5 0,0-8-1 15,0 18-1-15,-3-9-1 0,3-9 6 0,-1 18-2 16,-4-11 0-16,5-7 3 0,-6 15-1 0,3-8-2 15,3-7 5-15,-6 17-3 0,2-9 1 0,1 2-1 16,-3-4 3-16,0 1 0 0,0 4 1 0,6-11-2 16,-10 13 5-16,7-5-5 0,-3-1-3 0,6-7 3 15,-12 14 0-15,10-7-3 0,2-7-6 0,-9 13 0 16,5-9 0-16,4-4-4 0,-8 8 0 0,8-8 0 16,-6 12-3-16,6-12-3 0,-4 8 5 0,4-8-4 15,0 0 2-15,-3 10-2 0,3-10 3 16,0 0-2-16,0 0-1 0,0 0 6 0,0 0 5 0,0 0 2 15,-6 5 0-15,6-5 3 0,0 0 2 0,0 0 0 16,0 0 1-16,0 0-4 0,0 0-1 0,0 0-2 0,0 0-6 16,0 0 9-16,0 0-11 0,0 0-3 0,0 0-6 15,0 0-21-15,0 0-38 0,0 0-43 0,0 0-47 16,0 0-52-16,0 0-59 0,-21-12-247 0,21 12-543 16,-12-6 239-16</inkml:trace>
        </inkml:traceGroup>
        <inkml:traceGroup>
          <inkml:annotationXML>
            <emma:emma xmlns:emma="http://www.w3.org/2003/04/emma" version="1.0">
              <emma:interpretation id="{5CEA21BD-40BF-4131-A540-026943A86679}" emma:medium="tactile" emma:mode="ink">
                <msink:context xmlns:msink="http://schemas.microsoft.com/ink/2010/main" type="inkWord" rotatedBoundingBox="19773,8964 19492,9161 19202,8747 19483,8550"/>
              </emma:interpretation>
            </emma:emma>
          </inkml:annotationXML>
          <inkml:trace contextRef="#ctx0" brushRef="#br0" timeOffset="-7339.1">42 31 8 0,'0'0'91'0,"0"0"-7"0,0 0 0 0,-6-8-12 0,6 8 2 16,0 0 1-16,0 0-5 0,-8-7-2 0,8 7-7 15,0 0 1-15,0 0 12 0,-12-3-12 0,12 3 0 16,0 0-5-16,0 0 5 0,0 0-7 0,-7-8 4 15,7 8-6-15,0 0-3 0,0 0 0 0,0 0-1 16,-9-5-4-16,9 5 6 0,0 0-3 0,0 0-7 0,0 0 1 16,0 0-4-16,0 0-3 0,0 0-4 0,0 0 1 15,0 0-7-15,0 0-3 0,0 0 2 16,0 0-7-16,0 0 0 0,0 0-1 0,0 0-4 0,0 0-4 16,0 0 3-16,0 0 3 0,0 0-2 0,0 0-2 15,0 0-1-15,0 0 0 0,0 0-1 0,0 0 1 16,0 0-4-16,22 22 5 0,-22-22-1 0,8 5-2 15,-8-5-2-15,12 6 1 0,-5-1-1 0,-7-5 1 16,14 7-3-16,-8-3 3 0,-6-4-1 0,13 6 0 16,-6-4 2-16,-7-2-1 0,14 5 1 0,-14-5 0 15,16 3 0-15,-11 1-3 0,-5-4 7 0,10 6-3 16,-10-6 2-16,12 7-1 0,-4-3-2 0,-8-4 3 0,7 6 2 16,-7-6-3-16,9 11 2 0,-9-11 1 15,9 9 1-15,-9-9-4 0,3 10 1 0,-3-10-1 0,4 8 0 16,-4-8-1-16,3 12 3 0,-3-12-2 0,5 11-1 15,-5-11-2-15,1 8 1 0,-1-8 0 0,6 12-1 16,-6-12 2-16,2 10-1 0,-2-10-2 0,4 12 3 16,-4-12-2-16,6 12 1 0,-6-12 0 0,6 8-1 15,-6-8 3-15,3 8 1 0,-3-8-1 0,3 11-1 16,-3-11-3-16,5 9 5 0,-5-9-2 0,3 10 1 16,-3-10 2-16,0 12 1 0,0-12 2 0,0 0-1 15,1 13 1-15,-1-13-1 0,2 11 3 0,-2-11 0 0,0 13 3 16,0-13 1-16,0 13-1 0,0-13 0 0,-6 14 1 15,6-14 4-15,-3 11-1 0,3-11 1 16,-5 14-1-16,4-4 2 0,1-10 0 0,-5 13 1 0,2-4-3 16,3-9-1-16,-7 14 6 0,1-6-7 0,-2 1 1 15,2 0 3-15,2-1-2 0,-2 0 1 0,-3 2-2 16,2-2-1-16,2 2 0 0,5-10 2 0,-9 13-5 16,3-6 4-16,0-1-6 0,6-6 0 0,-7 16-2 15,2-10-1-15,5-6-1 0,-9 7 0 0,9-7-2 16,0 0-1-16,-6 8 0 0,6-8-3 0,0 0 3 15,-6 6-2-15,6-6 0 0,0 0 5 0,0 0-8 16,0 0 0-16,0 0-1 0,0 0 2 0,0 0-2 16,0 0 1-16,0 0 0 0,-4 10 0 0,4-10 1 15,0 0-4 1,0 0 3-16,0 0 4 0,0 0-6 0,0 0 0 0,0 0-2 0,0 0-2 0,0 0-7 0,0 0-13 16,0 0-13-16,0 0-17 0,0 0-20 0,0 0-24 15,0 0-29-15,-9 7-36 0,9-7-27 0,0 0-237 16,0 0-459-16,-18-2 204 0</inkml:trace>
        </inkml:traceGroup>
      </inkml:traceGroup>
    </inkml:traceGroup>
    <inkml:traceGroup>
      <inkml:annotationXML>
        <emma:emma xmlns:emma="http://www.w3.org/2003/04/emma" version="1.0">
          <emma:interpretation id="{B5D9CD11-A0CD-4022-A032-3FC067697BCF}" emma:medium="tactile" emma:mode="ink">
            <msink:context xmlns:msink="http://schemas.microsoft.com/ink/2010/main" type="paragraph" rotatedBoundingBox="20251,6402 19509,6677 19394,6367 20136,60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50CB63-B2ED-44A4-B0AA-1D4B8C3581FE}" emma:medium="tactile" emma:mode="ink">
              <msink:context xmlns:msink="http://schemas.microsoft.com/ink/2010/main" type="line" rotatedBoundingBox="20251,6402 19509,6677 19394,6367 20136,6092"/>
            </emma:interpretation>
          </emma:emma>
        </inkml:annotationXML>
        <inkml:traceGroup>
          <inkml:annotationXML>
            <emma:emma xmlns:emma="http://www.w3.org/2003/04/emma" version="1.0">
              <emma:interpretation id="{1B975148-ABAF-4D80-BA5F-8883185BD273}" emma:medium="tactile" emma:mode="ink">
                <msink:context xmlns:msink="http://schemas.microsoft.com/ink/2010/main" type="inkWord" rotatedBoundingBox="20251,6402 19509,6677 19394,6367 20136,6092"/>
              </emma:interpretation>
            </emma:emma>
          </inkml:annotationXML>
          <inkml:trace contextRef="#ctx0" brushRef="#br0" timeOffset="24699.47">-13-2208 91 0,'0'0'122'16,"0"0"-9"-16,0 0 2 0,0-15-11 0,0 15-5 16,0 0-8-16,0 0 1 0,0 0-7 0,0 0-5 15,0 0-1-15,0 0 1 0,0 0-8 0,0 0-3 16,0 0-7-16,4-12-3 0,-4 12-5 0,0 0-3 15,0 0-6-15,0 0-3 0,0 0-3 0,0 0-7 16,0 0-4-16,0 0-1 0,0 0-7 0,0 0-2 0,0 0-2 16,0 0-2-16,0 0-2 0,0 0 5 15,0 0-5-15,0 0-1 0,0 0-1 0,0 0-2 0,0 0 6 16,0 0-3-16,0 0 1 0,0 0 4 0,18 21-6 16,-18-21 2-16,0 0-2 0,7 11 4 15,-7-11-2-15,5 7 2 0,-5-7-2 0,3 13 0 0,-3-13 1 16,4 11 0-16,-4-11-2 0,2 13 6 0,-2-13-3 15,3 13 3-15,-3-13 2 0,3 12 1 0,-3-4 1 16,0-8 0-16,4 16-5 0,-4-9 4 0,0-7-2 16,3 15-5-16,-3-15 0 0,3 13 1 0,-1-6-3 15,-2-7 0-15,3 17 2 0,0-9-4 0,-3-8 5 16,3 15-5-16,-3-15 2 0,4 12-5 0,-4-4 2 16,0-8-1-16,6 11 0 0,-6-11 1 0,3 12-3 0,-3-12 0 15,3 8 2-15,-3-8-3 0,8 12 0 0,-8-12 0 16,1 11-2-16,-1-11 2 0,4 9-2 0,-4-9 1 15,3 7 2-15,-3-7-1 0,0 0 0 0,0 0 0 16,6 10 0-16,-6-10-2 0,0 0-1 0,0 0 3 16,0 0 8-16,0 0 9 0,6 5 8 0,-6-5 9 15,0 0 4-15,0 0 0 0,0 0-6 0,0 0-2 16,0 0-5-16,20-17-2 0,-13 6-1 0,5-1-2 16,2 2-4-16,5-8 0 0,3 1-6 0,2-2 1 15,6-5 0-15,6-2-5 0,4 2 2 0,-3-1-2 0,7 1 0 16,-3 2-4-16,4-6-9 0,0 3-12 15,-3 5-15-15,-1-4-18 0,3 6-28 0,-10 1-24 16,-9 5-42-16,-2 1-76 0,-10 5-169 0,-1-5-419 0,-5 5 185 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5T05:46:02.1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BF0881-0DD1-4239-8CE2-501229445A2A}" emma:medium="tactile" emma:mode="ink">
          <msink:context xmlns:msink="http://schemas.microsoft.com/ink/2010/main" type="inkDrawing" rotatedBoundingBox="18179,6791 22735,6703 22737,6785 18181,6874" shapeName="Other"/>
        </emma:interpretation>
      </emma:emma>
    </inkml:annotationXML>
    <inkml:trace contextRef="#ctx0" brushRef="#br0">15 92 58 0,'0'0'121'0,"0"0"-4"16,0 0-14-16,0 0-2 0,-16 0-21 0,16 0-1 15,0 0-8-15,0 0-3 0,0 0-13 0,0 0-1 16,0 0-7-16,0 0-2 0,0 0-5 0,0 0-4 15,0 0-2-15,0 0 1 0,0 0-4 0,0 0-4 0,0 0-7 16,38 3-1-16,-38-3-2 0,17-2 3 16,-17 2 1-16,18-1-3 0,-6-3 2 0,3-1 2 15,-4 5-10-15,6 0-1 0,-7-1 7 0,4-3-8 0,2 4-1 16,-16 0 0-16,20 0 3 0,-20 0-3 0,17 0-1 16,-5 0-3-16,-12 0-2 0,20 3 0 0,-8-2 0 15,0-1 4-15,3 1-9 0,-1 0 4 0,3-1 1 16,-1 4 4-16,-1-4-6 0,3 0-2 0,3 0 5 15,-2 0-2-15,2 0-6 0,5 0 11 0,-1 0 1 16,0 0-10-16,-1 0 6 0,1 0-5 0,1 0-3 16,-5 0 6-16,-2 0 0 0,6 0 1 0,1 4 0 15,-8-4-3-15,4 0-2 0,-3 0 2 0,-1 1 4 0,0-1-6 16,2 1 0-16,-2 0 1 0,-4 3-2 0,4-4-2 16,-3 0 4-16,0 2-2 0,2-2 3 0,-4 0-7 15,-4 1 9-15,6 2 2 0,1-3-2 0,-1 0 6 16,-1 4-2-16,1-4-12 0,1 3 4 0,-1-3 1 15,0 0 4-15,-2 1 2 0,4-1-5 0,-2-1 1 16,2 2-6-16,-2-1 12 0,0 0-6 0,-3 1 1 16,3-2-4-16,3 1 4 0,-6 0-1 0,-12 0-1 15,24 1 3-15,-11-1-3 0,4 2 5 0,-2-2-1 16,-4 0-7-16,1 0 2 0,-12 0 3 0,23 3-5 16,-14-3 1-16,7 0 0 0,-4 0-3 0,3 1 8 15,4-1 0-15,-2-1-7 0,1 1-1 0,0 1 6 16,-4-2 2-16,6 2 1 0,-5-1-8 0,-2 0 4 15,2 3 2-15,1-6-3 0,-2 2 6 0,1 1-5 16,-15 0-4-16,21-3-9 0,-5 3 18 0,-5 0-4 0,2-2-2 16,3 2 6-16,-16 0 0 0,24 0-3 0,-12 0-8 15,5 0 4-15,-7 0 3 0,3 2 1 0,4-2-8 16,-2 0 10-16,0 0-8 0,3 3 1 0,-4-3 8 16,3 0-4-16,-2-3-2 0,1 1 4 0,1 4-4 15,-2-4 2-15,-1 2 0 0,3 0-2 0,-1 0 1 16,1 0 5-16,-2 0-4 0,-1 2-10 0,3 1 12 15,-4-6 3-15,-2 6-7 0,5-6-1 16,-5 6-1-16,5-2 2 0,-1-1 2 0,0 3 2 0,3-6-6 16,-6 6 1-16,3-6 3 0,-1 3 3 0,4 0 1 15,-3 0-4-15,2 0-6 0,-2 0 9 0,0 0-1 16,1 0-3-16,-1 0-1 0,0-1 0 0,3 1 0 16,-2 0 1-16,0-3-3 0,1 3 4 0,1-2 0 0,0 2 3 15,-2-1 4-15,0 1-7 0,2-4-3 0,0 4 1 16,0-1 1-16,-1 1 0 0,2-3-4 0,-1 3 8 15,-3 0-7-15,4-3 1 0,-1 2 5 0,6 1-18 16,-2-2 15-16,2 2 1 0,3 0 5 0,0-4-3 16,1 3 3-16,-10 0-4 0,10 1-6 15,-4 0 2-15,2-5 7 0,-7 9-5 0,6-8 3 0,2 0 0 16,-1 3-2-16,-9 0-5 0,12 1 1 0,-5 0 6 16,1-1-8-16,2 1 7 0,-2-4 0 0,2 5-1 15,0-1-3-15,-2-1 1 0,2-2-1 0,0 0 5 16,-2 3 0-16,-4 0 1 0,5 0-5 0,-3-1-3 15,3 1 9-15,1-2-5 0,-4 2-2 0,4-4-1 16,-10 4 4-16,8-1 1 0,0 1-4 0,-4-3 1 16,5 3 4-16,-7 0-3 0,6-1-3 0,-7-1 4 15,2 2-4-15,7 0 3 0,-10 0 2 0,3-5-5 16,-1 4 4-16,1 0 1 0,-1 1-3 0,0-3 2 0,8 3 0 16,-7-1 2-16,-3-3 0 0,10 2-4 0,-1-1 6 15,-1 1-5-15,-6-1-4 0,1 2 3 0,7-1 0 16,-8 1 1-16,0 2 1 0,-2-2-3 0,4-1 6 15,-3 2 2-15,-1 2-9 0,3-2-1 0,1 0 3 16,-2 0 3-16,-2-2-2 0,3 2 6 0,0 0-6 16,-1 2 3-16,-1-4-1 0,1 2-5 0,1 0 2 15,-1-4-2-15,2 4 4 0,-1 0 0 0,-1 0 1 16,2-1-5-16,-2 1 1 0,2 0 8 0,-2 0-6 16,-2 0-2-16,2-1 4 0,-1 1-11 0,-1-2 10 15,0 2 9-15,-2-2 6 0,2 2 1 0,-7-1 1 16,-10 1 2-16,20 0 6 0,-20 0 1 0,17-2 6 0,-17 2 6 15,12-4 5-15,-12 4 2 0,9-4 7 16,-9 4-5-16,0 0-2 0,8-5-4 0,-8 5-3 16,0 0 1-16,0 0-8 0,6-6-4 0,-6 6-3 0,0 0-7 15,0 0 0-15,0 0-25 0,0 0-7 0,0 0-16 16,0 0-19-16,0 0-18 0,0 0-24 0,0 0-19 16,-36 6-72-16,24-6-99 0,12 0-303 0,-18 0 135 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8:23.05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3">
      <inkml:brushProperty name="width" value="0.04667" units="cm"/>
      <inkml:brushProperty name="height" value="0.04667" units="cm"/>
      <inkml:brushProperty name="color" value="#808080"/>
      <inkml:brushProperty name="fitToCurve" value="1"/>
    </inkml:brush>
    <inkml:brush xml:id="br4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 0 105 0,'0'0'162'0,"0"0"-20"16,0 0-13-16,0 0-11 0,0 0-17 0,0 0-8 15,0 0-20-15,0 0-17 0,0 0-11 0,0 0-20 16,-17 6-12-16,17-6-11 0,0 0-26 0,0 0-29 16,0 0-112-16,0 0-178 0,0 0 78 0</inkml:trace>
  <inkml:trace contextRef="#ctx0" brushRef="#br0" timeOffset="3972.23">454 2008 27 0,'0'0'171'0,"0"0"-14"0,0 0-1 0,0 0-3 16,0 0-8-16,-14 2-8 0,14-2-12 0,0 0-9 0,0 0-3 15,0 0-3-15,0 0 5 0,0 0 0 0,0 0 2 16,0 0 5-16,0 0-6 0,0 0-1 16,48-3-9-16,-30-1-3 0,1 2-8 15,8-2-6-15,2 2-4 0,2-6-5 0,8 1-11 0,-10 3-2 0,3 0-9 16,-4-2-11-16,3 1-1 0,-2-1-10 16,-5 3-1-16,1-3-1 0,0 2-6 0,-7 3 0 0,2-3-5 15,-4 4-2-15,-1 0-3 0,0-2 2 0,1 1-2 16,-2 1-2-16,2-3-5 0,-2 2-1 0,2 1-5 15,-1 0 7-15,0-2-5 0,3 2 4 0,-2 2-4 16,2-4-2-16,0 2 0 0,1 0 2 0,-2 0 0 16,8 0-2-16,2-4-1 0,-8 3 1 0,7 0 1 15,-6 1-4-15,0-2-7 0,-1 2 2 0,1-2-4 16,-4 1-1-16,2-1-2 0,-3 0-1 0,0 0 2 16,-2-2 3-16,-1 3-2 0,0-1 2 0,-12 2 1 0,18-5-5 15,-9 2 7-15,0-1 1 0,-9 4-5 16,12-10 2-16,-5 7-2 0,-7 3-4 0,9-11-3 15,-6 3-1-15,2-2 1 0,-5 10 1 0,3-13 1 0,-3 13-1 16,-2-18-5-16,2 18-3 0,-4-17 3 0,4 17-5 16,-5-17-1-16,1 12 1 0,4 5-7 0,-11-14 2 15,2 9-2-15,0 0 4 0,9 5 0 0,-19-7 3 16,7 4 2-16,-3 0 2 0,-3 3 3 0,0 0-2 16,2 3 1-16,-9 4 1 0,5-4 1 0,1 2 4 15,-4 1 7-15,0 3 2 0,3 0 7 0,4-1-1 16,-1 2 0-16,2 3 3 0,1-2 2 0,2 4 7 15,-6 3 1-15,4-3-1 0,7-1-4 0,-1 0 0 16,-1 1 2-16,5 1-1 0,4-2-4 0,0-1 2 0,1 3-1 16,4-2-1-16,1-2 2 0,1 0 2 15,5-1 1-15,-1-1-1 0,5 0-1 0,1-2-3 16,0-3 5-16,9 0-3 0,1 1-1 0,-2-4-2 0,2-2 2 16,0 0-3-16,2 0-3 0,-3-2 0 0,1-1 1 15,-2 1-4-15,-6-3-3 0,2 2-5 0,-1-4 2 16,-2 0-5-16,-2 3 2 0,-3-2 4 0,2-1-3 15,0-1 1-15,-1 4-2 0,-4-3 5 0,-2 1-4 16,2 0 5-16,-1-2-1 0,-9 8 2 0,10-10-3 16,-4 5 6-16,-6 5-3 0,11-7 1 0,-11 7 1 15,6-5-2-15,-6 5-1 0,0 0 3 0,0 0-4 16,12-5 3-16,-12 5-2 0,0 0 5 0,0 0-3 16,0 0 3-16,18 7 1 0,-11-3 1 0,-7-4 2 15,9 10 2-15,-3-6-4 0,0 2 3 0,-6-6-2 16,12 10 1-16,-6-5 0 0,-6-5 1 0,10 13-5 0,-4-9 0 15,0 3 3-15,-6-7-2 0,12 9 2 0,-12-9-2 16,9 5-1-16,-9-5 5 0,8 7-2 0,-8-7 0 16,8 4-1-16,-8-4-1 0,0 0-2 0,0 0 0 15,17 0 1-15,-17 0 2 0,0 0-4 0,19-7 3 16,-11 3-1-16,-8 4 0 0,13-10-5 0,-5 6-3 16,1-4-1-16,-1-2-5 0,4 0 2 0,-3 0 0 15,3 0 1-15,0-2 3 0,2 1-1 0,-5-1 0 16,3 0 6-16,-1 2-6 0,0 1 1 0,1-2 1 15,-2 2 3-15,-1 0-2 0,-3 3 8 0,2-2 4 0,2 5 2 16,-10 3 6-16,11-10-2 0,-6 6 2 0,-5 4-2 16,11-4-3-16,-11 4-4 0,9-3 2 15,-9 3-1-15,0 0 4 0,0 0 5 0,18 7 3 0,-15 2-2 16,-3-9 4-16,7 9-1 0,-2-2 6 0,-1 5-1 16,-2-3 1-16,4 4-3 0,-3-5-1 15,3 2 0-15,-2 3-5 0,2-1-1 0,-3-3 2 0,0 2-4 16,0-1 2-16,1-1-8 0,-2 2 4 0,2-2-6 15,-4-9-8-15,5 15-18 0,-2-9-14 0,-3-6-15 16,6 10-13-16,-6-10-18 0,3 7-13 0,-3-7-12 16,0 0-10-16,1 10-17 0,-1-10-19 0,0 0-21 15,0 0-32-15,0 0-188 0,23-17-422 0,-16 13 187 16</inkml:trace>
  <inkml:trace contextRef="#ctx0" brushRef="#br0" timeOffset="2369.44">473 1547 129 0,'0'0'217'0,"0"0"-20"0,0 0-19 15,0 0-15-15,0 0-16 0,0 0-16 0,0 0-10 0,0 0-7 16,0 0-6-16,0 0-3 0,0 0-6 0,0 0 0 16,0 0-3-16,6 37 5 0,-6-22-3 0,0-1-10 15,0 4 0-15,-1 6-4 0,-2 2-6 0,-2-2-9 16,5 3-7-16,-4 2-4 0,-1-3-5 0,4 5-9 15,-1 6-5-15,-2-1 0 0,2-10 0 0,1 10-7 16,1-9-3-16,-3 0-3 0,6-1 2 0,-2 1-11 16,4-4-7-16,-4 1-11 0,2 2-12 0,2-8-18 15,2 2-19-15,-1-4-23 0,2-1-17 0,-1-3-24 16,2 0-19-16,0-2-23 0,-2-2-74 0,1-3-120 16,2-2-378-16,-2 1 168 0</inkml:trace>
  <inkml:trace contextRef="#ctx0" brushRef="#br0" timeOffset="2783.16">930 1406 90 0,'-5'8'195'0,"5"-8"-11"0,-7 21-12 0,1-9-10 16,0 1-9-16,4 4-8 0,-1-3-6 0,-1 3-6 16,-1 4-7-16,4 2-4 0,-1 4-4 0,2-5-7 15,0 1-5-15,2 1-3 0,-1 0-10 0,2 0-5 0,0 0-3 16,0-1-5-16,5 0-5 0,-1-2 3 0,-4 1-7 15,3 3-1-15,2-4-7 0,-3-1-5 0,1 2-7 16,0 1 0-16,0-5-6 0,0 5 0 0,-3-7-7 16,2 8-1-16,-1-7-7 0,-2-1-2 0,5 7-3 15,-7-6 1-15,2 1-4 0,-4 0 0 0,4-1-7 16,-2 0-11-16,-2-3-14 0,2 3-10 0,0 1-16 16,-1-7-9-16,1-1-18 0,0-10-15 0,0 19-15 15,0-19-17-15,3 15-11 0,-3-15-8 0,3 9-13 16,-3-9-26-16,0 0-206 0,0 0-406 0,10 0 180 0</inkml:trace>
  <inkml:trace contextRef="#ctx0" brushRef="#br0" timeOffset="4500.24">2533 1808 205 0,'0'0'234'0,"0"0"-18"16,3-13-13-16,-3 13-15 0,0 0-15 0,0 0-16 0,0 0-13 15,0 0-11-15,-15-8-12 0,15 8-9 0,0 0-8 16,0 0-4-16,-30 18-3 0,20-8-4 16,-4-3-5-16,2 2-11 0,2 2-4 0,-1-2-7 0,1 5-4 15,4-3-5-15,-2 1-4 0,1-4-4 0,1 2-4 16,-1 1-3-16,2 2-6 0,2-5-3 0,3-8-6 15,-6 17 2-15,6-7-3 0,0-10-4 0,0 14 1 16,0-14 0-16,8 12-4 0,-4-7-2 0,-4-5-2 16,22 5-1-16,-4-3 4 0,3-4-8 0,6 2 1 15,1-4-5-15,4-2 6 0,9-1-3 0,1-4-5 16,-1 0 5-16,0 3-4 0,4-1 0 0,-3-5 3 16,0 1-6-16,-4 1-3 0,3-1-4 0,-15 1 0 15,0 2-1-15,-1 0 3 0,-4-1-3 0,-3 3 1 16,-6 0-1-16,1-2 2 0,-4 1-2 0,-1 3 0 15,-4-3 0-15,-4 9 3 0,6-15 2 0,-6 15-1 0,-6-12-2 16,6 12 1-16,-7-11 1 0,7 11-4 0,-17-8 6 16,4 4-5-16,-2 0 2 0,2 4-1 0,-2 0-1 15,-3 3 5-15,0-2-2 0,-3 5-3 0,2-2 3 16,-7 2-3-16,5 2 3 0,5-1 1 0,-2 3-1 16,0-1 2-16,3 2-3 0,2 1 0 0,1-1 0 15,3-1 0-15,-2 1 3 0,7-1-1 0,0 0 3 16,4-10 6-16,4 16 5 0,0-8 5 0,7 3-1 15,2-3 7-15,13 2 5 0,1-7 9 0,13 3 1 16,5-2 5-16,2 0-2 0,2-3-5 0,8-2 3 0,-3 2-9 16,4-2 2-16,-7-2-4 0,5-1-4 0,-8 1-4 15,0-1-5-15,-5 3-19 0,-13-1-24 16,-3-3-22-16,0 2-30 0,-11 0-37 0,0-1-47 0,1-2-59 16,-10 3-278-16,-1-2-539 0,-6 5 238 0</inkml:trace>
  <inkml:trace contextRef="#ctx0" brushRef="#br0" timeOffset="6104.94">5049 1396 177 0,'0'0'198'0,"0"0"-19"0,0 0-17 0,0 0-12 16,0 0-13-16,0 0-6 0,0 0-1 0,0 0-2 0,0 0-6 15,0 0-1-15,-12 32-4 0,10-22 0 0,-4 5-4 16,2-4-6-16,-4 5-3 0,2 2-2 0,-1 5-6 15,0-1-8-15,-1 3-5 0,-4-4-4 0,-3 0-6 16,3 3 0-16,-1-1-5 0,-1 1-9 0,5-4 2 16,-2 0-8-16,-1 2-7 0,3-4-2 0,-3 2-3 15,4-3-5-15,2-3-5 0,-1 1 1 0,1 0-2 16,-2-3-4-16,4-1-1 0,-2 0-4 0,-1-1-1 16,1-4-2-16,3 2-4 0,3-8 9 0,-9 13-11 15,9-13 2-15,-3 7-1 0,3-7-2 0,0 0 2 16,-6 10-3-16,6-10 4 0,0 0-2 0,0 0 5 0,0 0-11 15,0 0 1-15,0 0-1 0,0 0 1 0,0 0-3 16,0 0-1-16,0 0 1 0,0 0-2 16,15-44-10-16,-6 31 3 0,-2-3-9 0,2-4-7 0,6-1-5 15,-3-3-3-15,1-1-2 0,7-6 0 0,3 2-2 16,-2-6-2-16,-6 11-3 0,6-7-1 0,-1-1 3 16,-7 8 2-16,0 2 4 0,4-1 3 0,-8 2 5 15,0 0-1-15,3 3 2 0,-5 0 0 0,2 4 4 16,-4-1 1-16,0 0 2 0,1 0 6 0,-1 3-2 0,-2-1 7 15,1 3 0-15,-4-1 5 0,0 11 2 0,3-12 4 16,-3 12 5-16,5-15 0 0,-5 15-1 16,0 0 3-16,0-14 0 0,0 14-6 0,0 0 1 0,4-7-6 15,-4 7 0-15,0 0-3 0,0 0 0 0,0 0 0 16,0 0 2-16,0 0-2 0,0 0-1 0,0 0-1 16,15 27 3-16,-13-16 1 0,1-1 0 0,0 4 1 15,1 1 7-15,-1 1 1 0,3-1-4 0,-1 3 5 16,2-1-2-16,0 3 4 0,-1-1-2 0,2-2 2 15,-2 0-1-15,6 3 2 0,-5-2 0 0,1-4 3 16,-1 4-2-16,4 0 2 0,-4-2-1 0,2-4 1 16,1 5-4-16,-1-3-1 0,2-3 2 0,-2 4 2 15,0-6-4-15,-3 2 7 0,4 2-4 0,-2-6 1 16,-1 0-7-16,1 3 5 0,-1-3-4 0,-1 1-3 0,4-1-1 16,-4 0 1-16,2-4-1 0,-1 5-1 0,1-3 3 15,-1 0-1-15,-1 1-6 0,2 0 1 0,-8-6 4 16,13 9-3-16,-6-6-4 0,-7-3 7 0,15 7-4 15,-10-3-3-15,-5-4-12 0,10 7-12 0,-10-7-4 16,9 6-13-16,-9-6-12 0,0 0-15 0,11 6-9 16,-11-6-7-16,0 0-17 0,0 0-16 0,0 0-19 15,0 0-18-15,0 0-20 0,0 0-37 0,-24 7-183 16,24-7-426-16,0 0 188 0</inkml:trace>
  <inkml:trace contextRef="#ctx0" brushRef="#br0" timeOffset="6543.64">4979 1714 160 0,'0'0'165'0,"0"0"-9"16,0 0-10-16,-3-9-11 0,3 9-7 0,0 0-5 15,0 0-5-15,0 0-17 0,0 0 3 0,0 0-4 16,0 0-10-16,0 0-4 0,0 0-5 0,0 0-1 0,0 0-9 15,0 0 0-15,0 0-7 0,0 0-8 0,0 0-5 16,0 0-2-16,0 0-6 0,0 0-1 16,0 0-4-16,0 0-1 0,0 0-2 0,0 0-4 0,15-11 5 15,-15 11-1-15,19 2-1 0,-7-5-5 0,0 0-4 16,4 2 0-16,4-1-4 0,5-2 0 0,-9 0-7 16,13 2 5-16,-11 1-10 0,1-3-2 0,-1 4-17 15,0 0-12-15,-8 0-20 0,-10 0-17 0,24-3-12 16,-24 3-16-16,16 3-20 0,-5-3-17 0,-11 0-28 0,13 0-175 15,-13 0-355-15,0 0 157 0</inkml:trace>
  <inkml:trace contextRef="#ctx0" brushRef="#br0" timeOffset="7258.26">5757 1738 166 0,'0'0'155'0,"0"0"-13"0,0 0-5 15,0 0-8-15,0 0-3 0,0 0-8 0,0 0-11 16,0 0-3-16,0 0-5 0,0 0-4 0,0 0-3 15,0 0-5-15,0 0 0 0,0 0 0 0,3-31-8 16,-3 31-3-16,5-8-6 0,-5 8-7 0,0 0-3 16,7-16 0-16,-7 16-3 0,6-6-3 0,-6 6-1 15,3-8 3-15,-3 8-2 0,4-10-2 0,-4 10 1 16,0 0-3-16,8-7-2 0,-8 7-1 0,0 0-5 16,0 0-1-16,6-5-8 0,-6 5-3 0,0 0-4 15,0 0-2-15,0 0-6 0,0 0 0 0,0 0-3 0,0 0 0 16,0 0 5-16,0 0 5 0,0 0 0 0,0 0 1 15,0 0 0-15,-6 36 6 0,4-26-1 0,1 1 1 16,-2 3-4-16,0-1 4 0,0-1-4 0,0 1 8 16,-1 2 0-16,2-1 0 0,-2 1-5 0,4 1 1 15,-2-3-2-15,2 3-1 0,-1-1 5 0,1-4 0 16,0 0-1-16,0 4-5 0,0-15 0 0,0 21-1 16,0-21 0-16,3 20-3 0,1-9 3 0,-2-1-2 15,2-3-2-15,-4-7-3 0,6 17 4 0,-5-10-2 16,4 0-1-16,-5-7-4 0,3 17 2 0,-3-17 0 15,4 11-7-15,-4-11 0 0,6 8-1 0,-6-8-3 16,3 8 4-16,-3-8-3 0,0 0 2 0,2 9 0 16,-2-9-4-16,0 0-2 0,3 10-14 0,-3-10-10 15,0 0-7-15,0 0-15 0,0 0-14 0,1 12-15 16,-1-12-15-16,0 0-22 0,0 0-17 0,0 0-28 0,0 0-28 16,0 0-34-16,0 0-60 0,0 0-169 0,0 0-479 15,0 0 212-15</inkml:trace>
  <inkml:trace contextRef="#ctx0" brushRef="#br0" timeOffset="8226.91">6196 1461 154 0,'0'0'161'0,"0"0"-18"0,0 0-13 16,0 0-9-16,0 0-9 0,0 0-2 0,0 0-9 16,0 0-5-16,0 0-8 0,0 0-1 0,41-2-3 15,-29 1-1-15,5-2 1 0,-1 3-7 0,0-1-2 0,7-5-2 16,1 5 3-16,1-2-7 0,-1-4-2 0,0 5-3 15,1-3 1-15,-4 5-6 0,-2-6-4 16,7 3-9-16,-5 1-5 0,4-1 0 0,-7 0-5 0,-2 2-4 16,4-3-2-16,-1 1 0 0,0 3-3 0,1 0-3 15,-5-4-1-15,-2 4 1 0,5-2-4 16,-4-3 0-16,-1 3-3 0,-1 2-6 0,-12 0 7 0,22-4-5 16,-11 4 0-16,-1 2-4 0,-10-2 1 0,20-2 1 15,-20 2-2-15,17 0-5 0,-17 0 3 0,15 0-3 16,-4 0 2-16,-11 0-1 0,0 0-2 0,18 0-2 15,-18 0-2-15,9 2-8 0,-9-2-3 0,0 0-7 16,0 0-3-16,13 0-3 0,-13 0-8 0,0 0-5 16,0 0-8-16,0 0-11 0,0 0-15 0,0 0-15 15,0 0-20-15,0 0-17 0,-24 18-25 0,12-17-179 16,3 4-356-16,-3-2 158 0</inkml:trace>
  <inkml:trace contextRef="#ctx0" brushRef="#br0" timeOffset="8576">6331 1694 67 0,'0'0'167'0,"0"0"-12"0,0 0-12 0,0 0-11 16,-7 8-11-16,7-8-9 0,0 0 0 0,0 0-1 15,0 0-8-15,0 0-3 0,19 14-3 0,-19-14-3 0,15 1-4 16,-3 1-2-16,3-1-7 0,1 2 4 0,-1-3-2 16,3 1-3-16,3-2-1 0,4 1-1 15,2-4-3-15,0 2-2 0,0 1-3 0,-2-3-5 0,2 2-9 16,-3 2-3-16,1-4-8 0,-1 2-4 0,-4 0-2 16,-4 0-4-16,2 1-6 0,-2 1-5 0,-2-2-3 15,-2 2-1-15,-12 0-4 0,18-4-7 0,-9 3-10 16,-9 1-10-16,16 0-15 0,-16 0-12 0,0 0-14 15,16-3-6-15,-16 3-9 0,11 3-11 0,-11-3-13 16,0 0-21-16,0 0-13 0,10 1-7 0,-10-1-40 16,0 0-143-16,0 0-341 0,0 0 152 0</inkml:trace>
  <inkml:trace contextRef="#ctx0" brushRef="#br0" timeOffset="9548.78">7748 914 31 0,'0'0'166'0,"-16"-14"-10"16,16 14-9-16,0 0-9 0,-15-4-8 0,15 4-6 16,-17 0-6-16,17 0-8 0,-19-1-2 0,19 1-7 15,-24 5-6-15,11-5-5 0,-1 3-2 0,2 1-10 16,-1 0-1-16,-2 2-10 0,5-3-2 0,-2 3-8 0,-2-1-4 15,4-1-6-15,-4 3 1 0,8-4-4 0,-6 3-6 16,5 0-2-16,1 1-6 0,-1 2 0 16,7-9-6-16,-12 10-1 0,7-5-7 0,5-5 3 0,-6 16 0 15,3-9-5-15,3-7-4 0,-3 14-3 0,3-14 7 16,0 15 0-16,0-15-3 0,3 17 0 16,0-10-2-16,-3-7-3 0,9 21 0 0,-4-14 1 0,2-1 2 15,2 2-3-15,0-1 1 0,0-2 0 0,3 2 2 16,0 2-12-16,-3-2 8 0,3-1 2 0,-3-2-2 15,1 3-4-15,-1-4 3 0,0 3-4 0,-3-1 0 16,0-1-3-16,-6-4 5 0,10 13-1 0,-7-9 2 16,-3-4-3-16,5 10 3 0,-5-10 0 0,1 11 0 15,-1-11 2-15,-6 13 2 0,0-4 3 0,-4 2-3 16,1-2 4-16,-4 1-1 0,4-2-2 0,-5 2 4 16,-1 1-1-16,3-5 0 0,0 3 1 0,-1 1-1 0,0-2-1 15,5-1 0-15,-4 1 3 0,3 0-1 0,2-2-5 16,-2 0 0-16,9-6-1 0,-14 11-1 0,10-8 0 15,-5 2-1-15,9-5 1 0,-9 8-2 0,9-8 1 16,-6 5-4-16,6-5 4 0,-7 10-2 0,7-10 0 16,0 0 3-16,0 0-2 0,0 0 0 0,13 14 0 15,-13-14-1-15,9 4 2 0,-9-4-2 0,13 1-2 16,-13-1 6-16,11 3-6 0,-11-3 1 0,16 3-1 16,-16-3 1-16,14 0 0 0,-14 0 1 0,16 2 1 15,-7 1-2-15,-9-3 4 0,13 2-2 0,-13-2-3 16,17 8 4-16,-11-5 1 0,1 3-3 0,1-2-5 15,-1 3 12-15,-1-3-4 0,0 5 6 0,2 2 2 0,-1 0 0 16,-1 7 8-16,-3-1 4 0,1-1 0 16,-2 10 3-16,1 2 5 0,-2-2 2 0,-1 7 0 15,-4-3-1-15,1-1-2 0,0 0 1 0,-6 2-2 0,3-4-5 16,-3 2 1-16,2-3-2 0,-4-2-3 0,4 0-4 16,-5-2-3-16,4 2 4 0,2-6-4 0,0 0 0 15,0-3-8-15,4-1-23 0,-3-1-12 0,-1-4-21 16,5 2-24-16,1-11-30 0,1 19-28 0,2-11-27 15,7-4-36-15,4 2-246 0,4-4-477 0,3-2 212 16</inkml:trace>
  <inkml:trace contextRef="#ctx0" brushRef="#br0" timeOffset="13846.35">8137 1366 129 0,'0'0'124'15,"0"0"-9"-15,0 0 1 0,0 0-10 0,0 0 3 16,0 0-7-16,0 0-3 0,0 0 0 0,0 0-6 16,0 0-2-16,0 0-5 0,0 0-7 0,0 0-6 15,0 0 2-15,8-9-10 0,-8 9-1 0,0 0-6 16,4-11-2-16,-4 11-2 0,8-10-2 0,-8 10-5 0,6-7-2 15,-6 7-4-15,6-9-5 0,-6 9 0 0,7-12 1 16,-7 12 0-16,11-11-3 0,-7 5-5 0,-4 6-1 16,9-12-1-16,-5 7 0 0,-4 5 1 0,8-15-8 15,-2 11 2-15,-6 4-3 0,4-15 1 0,1 7 0 16,-1 0 1-16,-4 8 4 0,6-11 0 0,-6 11-1 16,2-15-3-16,-2 15-1 0,6-9 0 0,-6 9-4 15,0 0-1-15,1-13-1 0,-1 13-3 0,0 0 0 16,0 0 1-16,8-9 1 0,-8 9-1 0,0 0-4 0,0 0 3 15,0 0-2-15,3-7 0 0,-3 7 1 0,0 0-4 16,0 0 0-16,0 0-1 0,0 0 3 16,0 0-4-16,0 0-1 0,0 0-2 0,0 0 3 0,0 0-5 15,0 0 1-15,0 0-1 0,0 0 1 0,0 0-1 16,0 0-2-16,0 0 2 0,0 0 1 16,0 0 0-16,-6 38 4 0,6-38 3 0,-5 19 3 0,5-9-1 15,-4 8 7-15,2-4-1 0,-1 5 2 0,0-2 5 16,0 3-2-16,-3 1 0 0,3 0 5 0,-1-4-7 15,1-1 4-15,0 7 1 0,-2 0 5 0,2-4-3 16,-1-2 5-16,0 7-2 0,4-6-2 0,-3-1-3 16,-2 1 4-16,2 0-3 0,0-1-2 0,0-3-4 0,0-1 0 15,3 2 0-15,0-5-5 0,0 4 1 16,0-14-2-16,0 20-2 0,0-12 7 0,0-8-4 16,3 15-3-16,-3-15 2 0,3 12-2 0,-3-12 4 0,5 11-5 15,-5-11 2-15,4 7-1 0,-4-7-4 0,5 11-1 16,-5-11 0-16,0 0 3 0,0 0-4 0,4 7 1 15,-4-7-14-15,0 0-7 0,0 0-13 0,6 6-13 16,-6-6-28-16,0 0-9 0,0 0-22 0,0 0-21 16,0 0-19-16,0 0-5 0,-18 7-21 0,18-7-12 15,0 0-40-15,0 0-134 0,0 0-383 0,0 0 169 16</inkml:trace>
  <inkml:trace contextRef="#ctx0" brushRef="#br0" timeOffset="14109.96">8433 1633 136 0,'12'-5'160'0,"-12"5"-9"0,13-2-9 0,-13 2-4 16,9-4-10-16,-9 4-9 0,0 0 0 0,13 0-7 0,-13 0 1 16,0 0-2-16,11 10 1 0,-11-10-1 0,3 15-4 15,-3-4 5-15,0 4 2 0,-6-3-7 0,4 5-6 16,-4-2-7-16,3 3-12 0,-4 2-4 0,1-3-8 15,0 1-3-15,-6 2-10 0,5 2-3 0,-4-7-7 16,5 3-2-16,-4-3-7 0,4 1 0 0,-6-1-13 16,4-3-15-16,2 1-18 0,-7 1-17 0,1-5-24 15,5 1-20-15,-2-1-22 0,1-2-29 0,2 1-16 16,6-8-20-16,-10 7-218 0,10-7-406 0,-9 6 180 16</inkml:trace>
  <inkml:trace contextRef="#ctx0" brushRef="#br0" timeOffset="14801.33">9011 1243 151 0,'0'0'172'0,"0"0"-16"0,0 0-14 0,0 0-9 15,0 0-12-15,0 0-3 0,0 0-4 0,0 0-5 16,0 0-8-16,0 0 0 0,0 0-7 0,0 0-6 16,0 0-2-16,0 0-7 0,11 30 0 0,-11-30-10 15,3 14-4-15,-3-14-3 0,-3 18 3 0,0-8-4 16,3-10-6-16,-3 20-1 0,-3-5-5 0,4-6-5 16,-1 2-2-16,0 2-4 0,0-3-3 0,0 5-4 15,-1-6-1-15,2 4-3 0,-1-3-4 0,2 1-7 16,-5-3 4-16,3 2-2 0,3-10-1 0,-7 18-2 0,7-9-4 15,0-9 1-15,-3 15 1 0,3-15-7 16,-3 16 4-16,0-8-3 0,3-8 2 0,0 10-3 0,0-10 2 16,-5 13 0-16,5-13-1 0,0 0-3 0,0 15 2 15,0-15-1-15,0 0-4 0,2 14 2 16,-2-14 1-16,0 0 0 0,3 7 1 0,-3-7-1 0,6 7 4 16,-6-7-2-16,0 0 2 0,9 4 4 0,-9-4 1 15,11 3-5-15,-11-3 1 0,18 0-2 0,-18 0 0 16,20-3 0-16,-7 3 2 0,4-4-3 0,2 3 0 15,0-1-3-15,1-2 4 0,-1 1-2 0,1-3 0 16,3 5-3-16,1-3 2 0,0 1-2 0,-2 0 1 16,-5 2-3-16,2-3 3 0,1 1 0 0,-4 0 0 15,0 2 1-15,1-2 2 0,-4 3-5 0,-1-1 4 16,5-1-6-16,-17 2 5 0,16-1-4 0,-4-3-1 16,-12 4-1-16,13-2-2 0,-13 2-11 0,0 0-10 0,17 2-7 15,-17-2-15-15,0 0-4 0,0 0-8 0,13 1-6 16,-13-1-14-16,0 0-17 0,0 0-25 0,0 0-14 15,0 0-22-15,0 0-192 0,0 0-376 0,0 0 166 16</inkml:trace>
  <inkml:trace contextRef="#ctx0" brushRef="#br0" timeOffset="15131.56">9317 1332 177 0,'0'0'216'0,"0"0"-20"0,-7-6-19 15,7 6-23-15,0 0-11 0,0 0-20 0,0 0-4 16,0 0-9-16,0 0-4 0,0 0-6 0,-9 20 0 0,9-20 0 16,-3 17-9-16,0-6 2 0,3 0-6 0,-5-2-3 15,4 6-6-15,-1 3-4 0,2-4-5 0,-3 6 0 16,0-3-6-16,3-1-8 0,-3 3-3 0,3-1-9 15,3 0 0-15,-6 0 0 0,3-3-9 0,-3 3-4 16,3-2 0-16,0-1-3 0,0 0-2 0,0 0-2 16,0-5-6-16,0-10-6 0,0 21-12 0,0-11-17 15,0-10-14-15,0 17-13 0,0-17-14 0,3 15-13 16,-3-15-17-16,-3 10-12 0,3-10-4 0,6 10-11 16,-6-10-15-16,0 0-32 0,14 0-176 0,-14 0-367 15,0 0 164-15</inkml:trace>
  <inkml:trace contextRef="#ctx0" brushRef="#br0" timeOffset="15404.9">9663 1493 180 0,'0'0'190'0,"0"0"-14"0,0 0-10 16,0 0-6-16,8 18-4 0,-8-18-5 0,-5 20 1 15,5-20-9-15,-6 25-10 0,3-8-5 0,-3 1-11 16,0 0 0-16,2 2-4 0,-2-3-13 0,-3 1-7 16,1 4-6-16,2 2-6 0,-1-7-9 0,1 0-7 15,-2 1-5-15,3-1-9 0,-1 0-1 0,-2-3-5 16,2 4-7-16,-3-4-3 0,3-1-14 0,2 2-14 16,-5-1-23-16,3-2-25 0,1-4-18 0,-1-1-22 15,0 0-25-15,6-7-22 0,-1 10-28 0,1-10-44 16,0 0-150-16,0 0-380 0,0 0 169 0</inkml:trace>
  <inkml:trace contextRef="#ctx0" brushRef="#br0" timeOffset="16186.55">10506 1190 70 0,'-9'-4'209'0,"9"4"-12"0,-17-6-11 16,7 6-7-16,-2-4-10 0,-4 4-14 0,2-2-8 15,-2 2-11-15,1 0-9 0,1 0-10 0,-5 2-10 0,6 2-14 16,-4 1-2-16,1 0-7 0,4-2-7 0,-5 2-9 16,7 2-7-16,-5 2-6 0,5-2-4 0,1-1-6 15,1 5-3-15,2-2-4 0,-1 2-6 0,1 0-5 16,0-1 0-16,-2 2-3 0,8-2-1 0,-3 4-5 15,3-14-1-15,3 20 1 0,-3-9-1 0,8 0-3 16,-2-1 1-16,4 1-6 0,2 1-1 0,-1 1 3 16,5-3 0-16,-1 0-1 0,-2-1-1 0,4 0-5 15,-4 4 2-15,1-6 1 0,4 3 0 0,-5-2-1 16,3 0-1-16,1 2 0 0,-4 0-1 0,2-3 2 16,-1 0-3-16,2 3-1 0,-3-3 0 0,2-1 0 15,-1 2 2-15,-1-1-2 0,-2 1 2 0,1-1-2 16,1-1 5-16,-4 1-3 0,-2 0 1 0,2-1-3 0,2-1 1 15,-5 1-1-15,1-1 2 0,-7-5-4 0,9 10 2 16,-9-10-2-16,6 10 5 0,-6-10-1 0,0 10 0 16,0-10-1-16,0 0 3 0,-9 15-3 0,-1-8-3 15,1-4 2-15,-5 0-3 0,-5 2 1 0,5-2-1 16,-5 1 1-16,-6-2 2 0,5 2-5 0,1-3 3 16,3-1-3-16,-1 0 5 0,-2-4-1 0,8 1 2 15,-4-1-4-15,5 1 3 0,10 3-4 0,-16-8-1 16,7 0-1-16,3 2-4 0,4-4-3 0,2 10 8 0,0-25-5 15,2 8-1-15,4 3 1 0,6-8-3 16,-2 2 1-16,6 2-1 0,-2 0 1 0,2-2 4 16,-1 3 2-16,2-3-1 0,-1 1 1 0,3 5 1 0,-2-1 0 15,2-5 3-15,-5 6 1 0,-3 3-1 16,9-5 1-16,-7 4 2 0,1-1 0 0,-1 2 1 16,-4 1 2-16,2 4 0 0,-3-3 0 0,-2 3-2 0,2-1-2 15,-2 1 0-15,-6 6-6 0,10-5-12 0,-10 5-13 16,9-6-16-16,-9 6-22 0,0 0-14 0,0 0-12 15,9-3-11-15,-9 3-7 0,0 0-22 0,0 0-38 16,0 0-160-16,0 0-358 0,5 20 158 0</inkml:trace>
  <inkml:trace contextRef="#ctx0" brushRef="#br0" timeOffset="16424.49">10947 1622 141 0,'3'9'194'0,"-3"-9"-14"16,-3 19-12-16,3-8-14 0,0 2-11 16,-6-1-17-16,2-1-7 0,1-2-13 0,-3 2-7 0,-3 3-12 15,-2-4-7-15,4 1-16 0,-5-1-17 0,2 0-17 16,-2 1-19-16,1-2-23 0,-1-1-26 0,2 0-30 15,2-2-27-15,-1-2-161 0,-1 1-278 0,1 0 123 16</inkml:trace>
  <inkml:trace contextRef="#ctx0" brushRef="#br0" timeOffset="17682.95">11491 1207 73 0,'0'0'180'0,"0"0"0"0,0 0-6 15,0-13-8-15,0 13-8 0,0 0-20 0,0 0 6 16,0 0-6-16,0-11-11 0,0 11-4 0,0 0-7 16,0 0-10-16,0 0-4 0,0 0-9 0,0 0-5 15,0 0-11-15,-5-12-4 0,5 12-12 0,0 0-5 16,0 0-5-16,0 0-7 0,0 0-6 0,0 0 2 15,0 0-2-15,0 0 1 0,0 0 1 0,0 0-2 0,-8 36-1 16,5-26 2-16,0 4-3 0,-3 2 3 16,5-5-8-16,-1 5-1 0,-1 1-2 0,2 0-3 15,-5 1 0-15,3-4-5 0,3 3 3 0,0-3-4 0,0 3-3 16,0-2 3-16,0-1-5 0,0 3-1 16,3-3-1-16,-3 1 2 0,3-2-2 0,0 1 1 0,1-4-1 15,-1 1-6-15,3-2-13 0,-6-1-14 0,6 2-21 16,-1-4-14-16,-2 2-21 0,-3-8-20 0,5 15-16 15,-2-9-23-15,-3-6-29 0,0 0-19 0,6 7-197 16,-6-7-413-16,0 0 182 0</inkml:trace>
  <inkml:trace contextRef="#ctx0" brushRef="#br0" timeOffset="18057.03">11748 1238 71 0,'0'0'174'0,"0"-14"-13"16,0 14-6-16,0 0-11 0,0 0-8 0,0 0-12 16,0 0-11-16,3-11 1 0,-3 11-7 0,0 0-7 15,0 0-9-15,0 0-8 0,0 0-1 0,0 0-4 16,0 0-7-16,0 0-6 0,0 0-12 0,0 0-2 15,0 0 8-15,0 0 4 0,0 0 3 0,0 0 3 16,-6 32 2-16,6-32 1 0,-7 17-5 0,7-5-4 16,-3 4-1-16,0-2-3 0,0 2-3 0,0-1 0 15,3 2-12-15,-2-2 5 0,2 1-4 0,-1 0-2 16,1 1-7-16,0-1-2 0,0 0-3 0,1 1 1 16,-1-4-7-16,5 2 2 0,-5-1-7 0,0-3 3 15,3 2-3-15,3-2-2 0,1-1-3 0,-1 0-9 16,0-2-17-16,-2 2-23 0,2-3-17 0,0 0-30 0,3 0-30 15,-1 0-39-15,1-4-34 0,-9-3-74 0,10 8-130 16,-1-5-419-16,-9-3 185 0</inkml:trace>
  <inkml:trace contextRef="#ctx0" brushRef="#br0" timeOffset="20438.44">12063 887 84 0,'0'-12'106'0,"0"12"-12"15,0 0-13-15,0 0 7 0,0 0-12 16,0 0 0-16,0 0-3 0,0 0 2 0,0 0-10 0,0 0-5 16,0 0-9-16,0 0 0 0,0 0-4 0,0 0 1 15,0 0-4-15,0 0-3 0,0 0-2 0,0 0 4 16,0 0-4-16,0 0 2 0,0 0-8 0,0 0 8 16,0 0-1-16,0 0-4 0,0 0 5 0,0 0 4 15,0 0-7-15,0 0-3 0,0 0 0 0,0 0-2 16,0 0-3-16,0 0-4 0,0 0-3 0,0 0 1 15,0 0-5-15,0 0-1 0,0 0 0 0,0 0-4 16,0 0 1-16,0 0-1 0,0 0-6 0,0 0 7 16,0 0-6-16,0 0 3 0,0 0 3 0,15 0-8 15,-15 0 6-15,0 0-2 0,0 0 5 0,0 0-1 16,0 0-1-16,0 0 0 0,0 0 3 0,0 0 1 0,0 0-5 16,0 0 1-16,0 0 2 0,18 3 1 0,-18-3-1 15,0 0 6-15,0 0 2 0,0 0 0 16,11 2-2-16,-11-2 1 0,0 0-4 0,0 0 8 0,14 0 3 15,-14 0-2-15,9 6 1 0,-9-6-2 0,13 0-4 16,-13 0-1-16,12 1 4 0,-12-1-7 0,14 3 0 16,-14-3-1-16,13 1 0 0,-13-1-2 0,13 3 1 15,-13-3-3-15,18 2-6 0,-18-2 4 16,11 4 0-16,-11-4-10 0,16 2 9 0,-16-2-4 0,9 1 1 16,-9-1-3-16,11 3 3 0,-11-3-6 0,0 0-1 15,0 0-1-15,7 5 3 0,-7-5 0 0,0 0-1 16,6 9 1-16,-6-9 4 0,0 0 0 0,0 11 2 0,0-11-1 15,0 0 2-15,3 14-1 0,-3-14 2 0,0 0-3 16,-3 15 2-16,3-15-5 0,0 13 2 0,0-13-2 16,-3 15 0-16,3-15-2 0,-1 16 2 0,-1-9 0 15,2-7 3-15,-4 15-1 0,1-5 2 0,3-10-1 16,-3 15 0-16,3-15-4 0,0 19 4 0,-3-12 1 16,3-7-3-16,0 18 4 0,0-18-4 0,-2 21 0 15,2-21-1-15,0 13 4 0,0-13-3 0,0 12 2 16,0-12 0-16,0 17-1 0,0-17-1 0,2 13 1 0,-2-5 1 15,0-8-1-15,6 12-2 0,-6-12 1 0,6 12 1 16,-2-8 2-16,-4-4 1 0,9 11-5 16,-6-5 4-16,4 1-3 0,-1-3 0 0,6 1 0 0,-4-2 0 15,-1 2 3-15,-7-5-3 0,17 5 2 16,-10-2-1-16,1 0-3 0,-8-3 2 0,13 7 0 16,-13-7 3-16,12 1-2 0,-12-1-4 0,7 6 5 0,-7-6-1 15,9 4-2-15,-9-4 9 0,0 0-3 0,11 2-2 16,-11-2-3-16,0 0 4 0,0 0-7 0,0 0 1 15,10 1 2-15,-10-1-2 0,0 0-1 0,0 0-1 16,0 0 2-16,0 0 9 0,0 0 0 0,-1 17 0 16,1-17 7-16,0 0 1 0,0 0 2 0,-9 13-2 15,9-13 3-15,-8 10 0 0,8-10 0 0,-12 12-9 16,8-8 4-16,4-4-1 0,-12 11-2 0,7-5 1 16,-6 2-3-16,5-6 5 0,-2 6-4 0,-4-2-4 0,9 0-4 15,3-6 3-15,-16 11 2 0,13-4-6 0,-2 1-3 16,-1-1 4-16,0 0-10 0,6-7 9 0,-7 13-3 15,4-5-2-15,3-8 2 0,-3 15 4 0,0-5-6 16,3-10 4-16,0 20-2 0,6-9-3 0,-3 2 3 16,1 1-1-16,-1 1 0 0,3-2 1 0,2 1 1 15,1-1-3-15,1 3 3 0,-4-3-2 0,6 2 2 16,-4 1 4-16,0-3-2 0,3 2 1 0,-5-4 6 16,1 1-11-16,-1 1 5 0,3 0 2 0,-3 2 1 15,-1-8-4-15,1 6-6 0,-5 0 8 0,1-1-5 16,-2 1 0-16,-3-2-21 0,-3 4-22 0,-2-1-21 15,-4-4-27-15,2 3-32 0,-10 3-36 0,3 0-35 16,-1-9-40-16,-3 4-243 0,0 2-512 0,2-4 228 16</inkml:trace>
  <inkml:trace contextRef="#ctx0" brushRef="#br1" timeOffset="96648.8">1993 3345 81 0,'0'0'142'0,"0"0"-7"16,0 0-4-16,0 0-5 0,0 0 0 0,0 0-9 15,0 0 1-15,-20 26-8 0,18-20-1 0,-4 2-4 16,-2-1-6-16,-2 0-3 0,2 3-8 0,-4-1-7 16,3 2-6-16,0 0-11 0,-3-2-5 0,5 2-4 15,-5 0-6-15,2-3-8 0,5 4 1 0,-4-3-6 16,2 1-1-16,1 0-2 0,1-3-10 0,-1 4-13 0,0-2-12 16,-1 0-17-16,1 4-21 0,-2-3-21 0,3-2-21 15,-1 0-15-15,0 1-35 0,-2-2-161 16,2 3-316-16,0-3 140 0</inkml:trace>
  <inkml:trace contextRef="#ctx0" brushRef="#br1" timeOffset="96366.68">1754 3308 93 0,'0'0'123'0,"0"0"-13"15,0 0 0-15,3-10-6 0,-3 10-12 0,0 0-1 0,0 0-14 16,0 0-1-16,0 0-4 0,0 0 2 0,0 0-12 16,0 0 7-16,0 0-12 0,0 0 1 0,0 0 0 15,0 0-1-15,0 0-2 0,0 0 6 0,0 0-9 16,0 0-2-16,0 0-3 0,0 0-2 0,0 0 1 15,3-10-3-15,-3 10-4 0,0 0 1 0,0 0-4 16,0 0-4-16,0 0 2 0,0 0-1 0,0 0 3 16,0 0 1-16,0 0-1 0,0 0 5 0,0 0-1 15,-15 34 0-15,11-27 2 0,1 1-7 0,-2 1-3 16,-1-2-4-16,0 1 2 0,2 3-4 0,-5-4-3 16,2 2-2-16,1 2-1 0,-2 0 1 0,1-2-4 0,-2 2-2 15,-2 0-3-15,-1-3 2 0,5 4-3 0,-5-1-1 16,2 3 0-16,-2-4-1 0,3 3 1 0,-3-1-3 15,1-2-2-15,2 1-7 0,-3-1-4 0,5 0-7 16,1-3-5-16,-1 0-10 0,1 1-11 0,6-8-8 16,-9 10-12-16,3-6-8 0,6-4-15 0,0 0 1 15,-6 11-5-15,6-11-14 0,0 0-5 0,0 0-5 16,0 0-15-16,0 0-16 0,0 0-112 0,0 0-274 16,34-8 122-16</inkml:trace>
  <inkml:trace contextRef="#ctx0" brushRef="#br1" timeOffset="98102.4">4795 3029 175 0,'0'0'200'0,"0"0"-15"0,0 0-16 0,0 0-13 16,0 0-17-16,0 0-4 0,0 0-8 0,0 0-3 15,0 0-8-15,0 0-5 0,0 0 0 0,-19 27-2 16,19-27-7-16,-8 11-6 0,5-2-5 0,0 0-1 16,-1 1-1-16,-2 2-1 0,3 2-7 0,-3-2-4 15,0 2-7-15,0 0-3 0,2-3-6 0,-1 7-4 16,-1-2-3-16,0 2-4 0,2 0-3 0,1-3 0 16,-5 8-4-16,2 1-5 0,2-10-4 0,-2 1-2 15,4 2-1-15,-4-3-1 0,2 3-3 0,2-4-3 16,-4 2-2-16,5-1-1 0,-3-3 3 0,2-2-6 15,-1 0-2-15,3-9-3 0,-4 16 0 0,2-6-2 16,2-10 0-16,-4 13 0 0,4-13-2 0,-2 12-1 0,2-12-3 16,-1 11 3-16,1-11 2 0,0 0 0 0,-6 8-2 15,6-8-1-15,0 0-1 0,0 0-1 0,0 0 4 16,0 0 1-16,-3 11-3 0,3-11 2 0,0 0-2 16,0 0-2-16,0 0 1 0,0 0 2 0,0 0-4 15,0 0 3-15,12-33 3 0,-6 19-8 0,1 0-4 16,-1 0 0-16,3-8-5 0,1 2-4 0,-1-4-3 15,3 0-1-15,0 2-1 0,2 0-2 0,-2-1 1 16,-4 1 1-16,3 0-3 0,-1 2 0 0,1 0 4 0,-4 3 1 16,1 0-1-16,-2 3 7 0,-3 1-3 15,3 0 1-15,-2 0 2 0,1 4 1 0,-2 0 5 16,1 2-6-16,-4 7 1 0,3-17 1 0,-3 17-2 0,4-12 2 16,-4 12 1-16,3-12 2 0,-3 12 1 0,3-11 0 15,-3 11-2-15,0 0 3 0,0 0 6 0,2-14-4 16,-2 14 2-16,0 0 1 0,0 0-1 0,1-7 3 15,-1 7-2-15,0 0-2 0,0 0-2 0,0 0 0 16,0 0-3-16,0 0-2 0,0 0 2 0,0 0-3 16,0 0 6-16,0 0-5 0,0 0 3 0,0 0 1 15,0 0-3-15,12 25 6 0,-7-18 0 0,-2 1-2 16,-3-8 4-16,7 18 2 0,-2-7 1 0,-2-3 4 0,1 0-1 16,2 5 1-16,-1-5 2 0,2 6 0 0,-1-2 2 15,3 0-2-15,0-1 2 0,1 2 2 16,2 1-4-16,-1-2 4 0,-1 4-1 0,-1-6 6 0,2 5-5 15,-2-3 2-15,1 0-2 0,-1 1 4 0,1-3-2 16,-2 5 1-16,-1-5-2 0,2 3 1 0,-3-5 2 16,2 4-6-16,-2-5 1 0,0 1-4 0,0 3 1 15,1-3-1-15,-1 2 3 0,-2-3-2 0,1-1-3 16,4 1-4-16,-6 0 4 0,-3-7-2 0,7 11 4 16,-1-4-6-16,-6-7-3 0,8 11 0 0,-2-5 1 15,-6-6 4-15,6 7-3 0,-6-7-3 0,4 6 4 16,-4-6 4-16,0 0-8 0,8 7-2 0,-8-7 6 15,0 0-8-15,0 0-9 0,3 9-7 0,-3-9-4 16,0 0-15-16,0 0-11 0,0 0-12 0,0 0-20 16,0 0-21-16,0 0-23 0,0 0-18 0,0 0-23 0,0 0-28 15,0 0-20-15,0 0-16 0,0 0-177 0,0 0-439 16,-18-24 193-16</inkml:trace>
  <inkml:trace contextRef="#ctx0" brushRef="#br1" timeOffset="98373.65">4789 3402 159 0,'0'0'142'0,"0"0"-3"0,0 0-10 15,0 0-6-15,0 0-3 0,0 0 1 0,23-16-10 16,-23 16-8-16,16-4-5 0,-9-1-5 0,-7 5-9 0,21-3-5 16,-12 1-9-16,-9 2-6 0,26 0-11 0,-11-1-2 15,-4-2-11-15,-11 3-7 0,24 3-22 0,-13-2-16 16,1 1-26-16,0-1-17 0,-12-1-33 0,25 0-32 16,-10-3-145-16,0 3-279 0,-2 0 124 0</inkml:trace>
  <inkml:trace contextRef="#ctx0" brushRef="#br1" timeOffset="99099.17">5492 3340 159 0,'15'-11'203'0,"-15"11"-15"0,7-8-8 16,-7 8-12-16,7-10-14 0,-1 5-11 0,-6 5-15 15,11-9-9-15,-7 3-11 0,-4 6-9 0,12-12-10 16,-4 6-5-16,-1 0-11 0,2 1-7 0,0-2-2 16,-1 1-8-16,2-1-1 0,-3 2-9 0,2-1-3 15,3 0-2-15,-1 2-7 0,-2 0 1 0,-9 4-7 16,18-7 1-16,-8 4-6 0,1 2-2 0,-11 1 1 15,14-4 0-15,-14 4-6 0,14 0-3 0,-14 0-3 16,12 5-1-16,-12-5-1 0,7 7-2 0,-7-7 0 0,6 10 3 16,-6-10 1-16,2 13-2 0,-2-13 4 15,0 18-5-15,-3-6 3 0,0 0-2 0,1 2 1 16,-2 1-1-16,1-1 4 0,-3-1 3 0,0 2 2 0,0 2-3 16,-2-3-1-16,1 0 0 0,-3 3-1 0,1-3-1 15,0 1 2-15,-3 2-3 0,0-4-2 0,-3 6-1 16,1-6 0-16,1 1-1 0,1-2-2 0,-3 1 1 15,-1-2 2-15,1 3-1 0,0-3 0 0,-1 0-1 16,1-2 2-16,0 1-3 0,1-3 0 0,1-1-2 16,-1 1 3-16,2-3-4 0,5-1 2 0,7-3 3 15,-13 7-1-15,5-5-2 0,8-2 2 0,-10 6-3 16,10-6 4-16,0 0-5 0,0 0 3 0,0 0-3 16,0 0 1-16,0 0-3 0,0 0-5 0,0 0-3 0,12-30-5 15,-5 21 1-15,5 3 2 0,-2-5-4 16,7 4 7-16,-2-2-3 0,0-2 1 0,-2 3 3 15,4 1 1-15,-3 0-4 0,1 0 5 0,2-2 2 0,-2 4 1 16,0 1 0-16,1 0 1 0,-3 1-1 0,2-3 2 16,-3 5 0-16,0-2-1 0,-12 3 1 0,21-1 1 15,-12 1 0-15,-9 0 2 0,19 1 4 0,-11 5-2 16,2-2 0-16,-10-4 0 0,17 3 6 0,-7 1 0 16,-10-4-2-16,17 4 3 0,-8-1 1 0,-2 1-4 15,2 3 1-15,-9-7 1 0,19 4-3 0,-10-1 1 16,2-1 0-16,-2 3-1 0,3-4-1 0,5 2-6 15,-3 4-15-15,-1-6-20 0,-1 4-21 0,2-3-21 0,1 0-23 16,-6-1-38-16,2 1-35 0,0 0-214 16,-11-2-417-16,0 0 184 0</inkml:trace>
  <inkml:trace contextRef="#ctx0" brushRef="#br1" timeOffset="99700.51">6513 3559 27 0,'17'7'201'0,"-17"-7"-3"0,19 1-5 0,-4-1-12 16,3 0-5-16,-3 0-13 0,7-1-2 0,-4-2-17 16,7 2-8-16,1-2-11 0,-1-1-10 0,0 1-11 15,-7 3-7-15,2-3-12 0,2 2-9 0,-7 1-7 16,3-1-6-16,-9-1-9 0,3 1-13 0,-12 1-20 15,22-2-15-15,-22 2-20 0,15-2-18 0,-15 2-21 16,14-2-34-16,-14 2-33 0,10-7-25 0,-10 7-44 16,7-9-111-16,-7 9-324 0,6-9 144 0</inkml:trace>
  <inkml:trace contextRef="#ctx0" brushRef="#br1" timeOffset="99452.51">6573 3314 118 0,'0'0'202'0,"0"0"-12"0,13 0-3 0,-13 0-9 16,14 3-10-16,-14-3-9 0,10 4-8 0,1-3-4 15,-11-1-10-15,15 0-6 0,-15 0-4 0,17 0-4 16,-8 2-5-16,3-1-5 0,-3 3-6 0,3-3-7 16,0 4-6-16,0-5-7 0,-12 0-2 0,22 4-5 15,-10-6-5-15,0 4-3 0,-12-2-6 0,23 0-7 0,-11 0-5 16,0 1-6-16,1-1 0 0,-13 0-8 0,25 0 4 16,-16 0-13-16,-9 0-1 0,20 0-4 0,-20 0 0 15,16 0-1-15,-16 0-5 0,16 3-3 0,-16-3-1 16,0 0-5-16,15-3-10 0,-15 3-15 0,0 0-15 15,12 0-17-15,-12 0-21 0,0 0-19 0,0 0-21 16,0 0-27-16,0 0-22 0,0 0-33 0,0 0-18 16,0 0-206-16,0 0-448 0,-33 17 199 0</inkml:trace>
  <inkml:trace contextRef="#ctx0" brushRef="#br1" timeOffset="100648.95">7675 2948 52 0,'-21'-2'194'0,"21"2"-8"0,0 0-9 0,-19 2-10 0,19-2-9 16,-17 3-9-16,4 1-13 0,4 0-7 0,-3-2-10 15,0 3-12-15,12-5-6 0,-22 7-12 0,13-1-9 16,-6-2-7-16,7 3-6 0,-2-2-9 0,1 2-3 16,9-7-3-16,-13 8-5 0,7-1-9 0,3 1-3 15,3-8-3-15,-6 9 0 0,1-2-6 0,5-7-1 16,0 0-2-16,3 16-3 0,-3-16-2 0,6 13-2 15,-6-13 0-15,5 11 2 0,1-5-3 0,0 1-6 16,-6-7 1-16,13 12 0 0,-7-6 0 0,0-2-1 0,-6-4 0 16,13 11 1-16,-5-6-1 0,-1 0 2 15,2-1 0-15,0 3 2 0,-3-2 3 0,-6-5-3 0,12 11-1 16,-9-6-2-16,-3-5 4 0,12 9-1 0,-9-4-4 16,-3-5 4-16,9 10 1 0,-9-10-3 0,7 3 5 15,-7-3 1-15,0 0 5 0,0 14 1 0,0-14 5 16,0 0 1-16,0 14 0 0,0-14 1 0,0 0 0 15,-7 18 2-15,2-15-2 0,5-3 1 0,-7 11-3 16,0-5 4-16,7-6-6 0,-12 11-2 0,4-5-3 16,1 1-4-16,1 0-1 0,-2-2-2 0,8-5 0 15,-12 11-3-15,6-3 0 0,6-8 0 0,-12 8-2 16,6-3-1-16,6-5-2 0,-7 10 3 0,7-10 1 16,-7 10-3-16,7-10-5 0,-8 6 5 0,8-6-6 0,0 0 0 15,0 0 1-15,-7 7-1 0,7-7 3 16,0 0-3-16,0 0 3 0,0 0-3 0,0 0 3 15,0 0-1-15,0 0-1 0,0 0 0 0,9 14-1 0,-9-14-1 16,0 0 8-16,13 2-8 0,-13-2 2 0,0 0-1 16,16-2-1-16,-16 2 0 0,9 4 0 15,-9-4-3-15,11 5 2 0,-11-5 0 0,9 6-2 0,-9-6 1 16,7 2 1-16,-7-2 1 0,11 5-1 0,-11-5 2 16,9 6-4-16,-9-6 6 0,9 7 1 0,-9-7 2 15,6 11 0-15,1-5 4 0,-7-6 2 0,6 14 3 16,-2-5 8-16,-2 0 4 0,2 2 7 0,-1 2 6 15,2 2-1-15,-1-1 7 0,-1 1-1 0,5 1 3 16,-8 1-1-16,6-1-3 0,-5 1 2 0,4-1-7 16,2 6 1-16,-2 2-6 0,-2-10-3 0,3 3-3 15,-3 0-4-15,-2 1 0 0,2-2 4 0,0 1-6 0,0-1-4 16,0 2-2-16,0-3-6 16,-3-2-14-16,3 0-27 0,-2 0-26 0,-1-2-29 0,2 0-42 15,-2-11-53-15,6 19-37 0,1-13-66 0,-7-6-248 0,5 7-576 16,-5-7 255-16</inkml:trace>
  <inkml:trace contextRef="#ctx0" brushRef="#br1" timeOffset="104541.87">8234 3178 162 0,'0'0'167'16,"0"0"-9"-16,0 0-5 0,0 0-4 0,0 0-6 0,0 0-8 16,0 0-3-16,0 0-3 0,0 0-7 0,0 0-4 15,0 0-4-15,0 0-5 0,0 0 0 16,0 0-5-16,0 0-2 0,0 0-6 0,0 0 0 0,0 0-4 15,0 0-3-15,0 0-4 0,0 0-6 0,0 0-5 16,0 0-9-16,0 0-4 0,0 0-9 0,0 0-1 16,-7-7-10-16,7 7-2 0,0 0-4 0,0 0-5 15,0 0-2-15,0 0-3 0,13-26-5 0,-8 19-3 16,1 1 0-16,0-3-6 0,-6 9 6 0,10-11-3 16,-4 5-2-16,-1-2 0 0,-5 8-2 0,11-10-3 15,-6 3 3-15,-5 7-6 0,12-9 6 0,-6 4-7 16,-6 5 3-16,13-7-6 0,-13 7 4 0,12-4-4 0,-12 4-1 15,11-4-6-15,-11 4 5 0,12-2 4 16,-12 2-2-16,0 0-5 0,17 0 4 0,-17 0 0 16,0 0-2-16,14 9 0 0,-14-9 3 0,6 8-3 0,-3-3-2 15,-3-5 1-15,3 16 2 0,-6-6 1 0,3 4 2 16,0-14-1-16,-6 25-1 0,4-10-1 0,2 2-2 16,-4 1 2-16,2 2 1 0,-4-2 1 0,1 1 0 15,-3 3 1-15,1-1 2 0,-1 0-2 0,4 1 1 16,-4-4 0-16,-1-2-1 0,3 6-1 0,-6 1 0 15,5-3-2-15,-4-6 8 0,3 8-4 0,-4-9 1 16,1 0-2-16,1-1 0 0,1 2 2 0,-2-4 1 16,4 1-4-16,-1-4 3 0,-2 4-2 0,1-1 4 15,2-5-4-15,-1 0 4 0,8-5-3 0,-12 11-3 16,6-7 5-16,6-4 2 0,-10 4-4 0,10-4 4 16,-11 9-1-16,11-9 2 0,-9 4-5 0,9-4 0 15,0 0-1-15,-12 1 2 0,12-1 0 0,0 0 3 16,0 0-1-16,0 0-1 0,0 0 2 0,-19-5-1 15,19 5-2-15,0 0-5 0,0 0 0 0,0 0 0 16,-1-15 3-16,1 15 1 0,0 0-3 0,0 0 0 0,0 0 0 16,10-18-2-16,-10 18 1 0,10-8 4 0,-10 8-6 15,12-7 6-15,-12 7-4 0,12-4-2 0,-1 0 1 16,-2 1 2-16,-9 3-5 0,22-5 7 0,-7 3-2 16,-3 2 6-16,-3-4 1 0,9 4 2 0,-3-3-2 15,-2 3 1-15,3 0 0 0,1 2 1 0,-2-1-3 16,1-1 1-16,-1 4 5 0,2-4 0 0,0 2-4 15,0 0 6-15,-1 0 4 0,-2-1 2 0,1 1 4 16,1-2 4-16,-6 0-5 0,4 1 2 0,-2 3-4 16,-12-4-6-16,19 1 3 0,-11-1 0 0,-8 0-2 0,0 0-4 15,18 0 3-15,-18 0-7 0,0 0 3 0,11 0-2 16,-11 0-6-16,0 0-1 0,0 0-4 16,12 2-16-16,-12-2-12 0,0 0-12 0,0 0-15 0,0 0-22 15,9 4-11-15,-9-4-20 0,0 0-18 16,0 0-10-16,8 7-21 0,-8-7-21 0,15-2-42 15,-15 2-187-15,19-8-445 0,-5 5 197 0</inkml:trace>
  <inkml:trace contextRef="#ctx0" brushRef="#br1" timeOffset="104796.96">8902 3449 50 0,'0'0'249'0,"0"0"-22"0,0 0-23 16,0 0-17-16,0 0-14 0,0 0 2 15,0 0-2-15,6 19-9 0,-6-19-9 0,0 0-2 16,-6 21-8-16,6-21-9 0,-6 18-7 0,2-4-11 16,1-2-15-16,-3 2-3 0,2 1-12 0,-2-4-6 15,3 5-11-15,-5-3-5 0,2 3-10 0,0-2-3 16,-1 0-6-16,1-3 2 0,3 2-12 0,-3-2-6 0,1-4-15 16,-1 4-19-16,-3-1-13 0,4-3-19 0,0 2-17 15,-1 2-16-15,-1-6-17 0,1 1-10 0,6-6-19 16,-11 14-12-16,5-10-7 0,6-4-18 0,0 0-28 15,0 0-185-15,0 0-393 0,0 0 173 0</inkml:trace>
  <inkml:trace contextRef="#ctx0" brushRef="#br1" timeOffset="105288.01">9547 2997 183 0,'0'0'205'0,"0"0"-17"16,-20 25-7-16,11-14-9 0,-1 2-13 0,4 5-9 15,-7 1-8-15,-1 3 4 0,2-4-4 0,-1 6-8 16,-4 0-8-16,4 1-2 0,-2 0-8 0,-1 10-8 15,5-9-8-15,-4 0-4 0,8-2-11 0,-4 0-4 16,2-1-2-16,2 0-8 0,1-2-5 16,0-4-1-16,6 1-5 0,-3-5-4 0,6 2-6 0,-3 1-8 15,3-1 5-15,0-7 0 0,3 5-5 0,1-3 2 16,5 1-6-16,2-3 1 0,-1 1-4 0,4-5-2 0,2 0-3 16,3-1 0-16,-5-1-2 0,11-1-6 15,-4-2 3-15,1 1-10 0,-5-5 4 0,-1 1-11 16,-2 0 9-16,-1-1 0 0,-3-2-4 0,1-1-1 0,-5 4 2 15,0-3-4-15,-6 0-5 0,4-4-3 0,-7 11 2 16,3-17-10-16,-3 17 8 0,-6-17-4 0,6 17 0 16,-10-14-2-16,4 7-3 0,-5 0-4 0,2 2 0 15,-4-1-5-15,-1 4-1 0,-2-1-2 0,4 3-10 16,-4 0-2-16,16 0-14 0,-23 3-3 0,10-1-12 16,0 3-4-16,1-3-14 0,-2 2-5 0,5 2-15 15,2 1-8-15,7-7-11 0,-17 11-14 0,14-7-15 16,3-4-24-16,-10 7-41 0,10-7-159 0,-6 6-399 15,6-6 177-15</inkml:trace>
  <inkml:trace contextRef="#ctx0" brushRef="#br1" timeOffset="106896.6">9917 2882 66 0,'0'0'128'0,"0"0"-4"16,0 0-5-16,0 0-4 0,0 0-6 15,-17 2-9-15,17-2-7 0,0 0-4 0,0 0-2 0,0 0-2 16,0 0-10-16,0 0 5 0,-10 5-2 0,10-5-4 16,0 0 1-16,0 0 2 0,0 0-4 0,0 0 0 15,0 0-5-15,0 0-1 0,0 0-5 0,0 0-3 16,0 0 0-16,0 0-7 0,0 0-4 0,0 0-7 15,0 0-3-15,0 0-4 0,0 0-3 0,0 0-1 16,0 0-3-16,0 0-2 0,0 0-4 0,0 0 1 16,36-14 0-16,-36 14-4 0,16-3-2 0,-6 3-1 15,-10 0 0-15,14 0-4 0,-14 0 0 0,19 0-3 16,-19 0 0-16,15 3-5 0,-4 0 2 0,-11-3 1 0,9 4 4 16,-9-4-6-16,13 7 0 0,-7-1-1 15,1-1 2-15,-1 1 2 0,-6-6 2 0,8 14-2 16,-5-9 4-16,3 1 0 0,-6-6 0 0,3 17 5 0,0-9-1 15,-3-8 4-15,1 16 4 0,-1-16-2 0,3 14 0 16,-3-14-2-16,-3 15 2 0,3-15-4 0,3 14 0 16,-3-14 1-16,0 13-5 0,0-13 0 0,0 11 2 15,0-11-5-15,0 14 5 0,0-14-7 0,0 11 1 16,0-11-1-16,6 11 3 0,-6-11-2 0,6 10-3 16,-6-10 1-16,5 9 2 0,-5-9 1 0,6 7 2 15,-6-7 3-15,8 6 5 0,-8-6-1 0,8 9 7 16,1-6-1-16,-9-3 2 0,10 4 0 0,-10-4 1 15,9 4-1-15,-9-4 0 0,14 3-1 0,-14-3-2 16,0 0 0-16,6 6 1 0,-6-6-4 0,0 0-1 16,0 0 2-16,0 0-1 0,0 0-2 0,13 1-3 0,-13-1-1 15,0 0-3-15,0 0-2 0,0 0 4 0,0 0-4 16,0 0 0-16,0 0-4 0,0 0 0 0,0 0 1 16,0 0-2-16,0 0-3 0,-16 16 2 0,16-16 3 15,-12 12-4-15,4-6 2 0,2-1-3 0,6-5 0 16,-16 11 1-16,8-5-1 0,8-6 4 0,-14 7-7 15,9-1 2-15,-4 1-4 0,9-7 5 0,-13 12 2 16,7-6-2-16,0-1 0 0,6-5-1 0,-11 12-2 16,11-12 4-16,-6 8-5 0,2-2 4 0,4-6 0 15,-6 13-1-15,3-5-1 0,3-8-2 0,-3 14 3 16,3-14 0-16,-3 14 1 0,3-14 2 0,0 14-1 16,0-14-3-16,0 20 1 0,3-10 4 0,0-2 0 15,0 3 1-15,3-3-3 0,-6-8 2 0,7 17-1 16,-1-4 1-16,2-2-2 0,1 0 9 0,-2-2-4 15,2 2 3-15,-3 3-1 0,2-3 5 0,-2 0 7 16,-1-1-7-16,0 0 0 0,-2 0 3 0,3-1 0 0,-6 6 4 16,3-7 1-16,-3-8-7 0,-6 26 7 0,3-10-2 15,-5-5-6-15,3 4 5 0,-6 0 0 0,-1 0-6 16,-1 1-14-16,-4 2-13 0,4 4-14 0,-6-3-26 16,7 0-26-16,-5 2-23 0,7 0-33 0,-2 0-33 15,1-1-38-15,2-4-55 0,2-3-225 0,4 4-525 16,3-4 234-16</inkml:trace>
  <inkml:trace contextRef="#ctx0" brushRef="#br2" timeOffset="135203.45">4979 4763 88 0,'0'0'120'16,"0"0"-13"-16,0 0-3 0,9-13-12 0,-9 13 4 15,4-5-10-15,-4 5 2 0,9-7-6 0,-9 7 3 16,3-11-6-16,-3 11 3 0,7-11 0 0,-7 11-2 15,6-8 3-15,-6 8 1 0,6-8 1 0,-6 8 1 16,6-8 5-16,-6 8-4 0,0 0 1 0,5-9-4 16,-5 9-3-16,0 0 2 0,0 0-2 0,3-10-4 15,-3 10-5-15,0 0-4 0,0 0-4 0,0 0-9 16,0 0-7-16,0 0-1 0,0 0-12 0,0 0-5 0,0 0-1 16,0 0-2-16,0 0 1 0,0 0 2 0,-9 38-3 15,1-24 2-15,4 2 3 0,-4 1-2 0,2 1-1 16,1 0 0-16,0 6-3 0,1-1 4 0,-2 1 3 15,0 3-2-15,-2-6-2 0,-4 4 1 0,3-2 0 16,-3 2-3-16,5-4 0 0,1 4 0 0,-2-8-2 16,3 1-1-16,-1-4-1 0,0 4-2 0,0-5 0 15,0 4 0-15,0-4-1 0,3-1-1 0,-2 1-1 16,2-2 0-16,3-11-3 0,-4 13-3 0,4-13 1 16,-2 11 2-16,2-11-1 0,-6 7-3 0,6-7-3 15,0 0 4-15,-4 11 2 0,4-11 7 0,0 0 6 16,0 0 9-16,0 0 1 0,0 0-5 0,0 0-2 15,0 0-5-15,0 0 3 0,0 0-8 0,0 0-4 16,0 0 3-16,3-42-6 0,0 25 0 0,4-1 6 16,1-3-12-16,2-6-5 0,2 1-8 0,5-10-2 0,2 2-5 15,-1 0-2-15,1-4 0 0,-4 4 5 0,0 1-7 16,1-2 2-16,-5 9 2 0,2 3-1 16,-2-1-3-16,2-1 7 0,-7 8 1 0,3-3-3 0,-3 2 4 15,1 1 0-15,-1 3 2 0,-4 0 2 0,2 6-1 16,-2-2 1-16,-2 10-3 0,4-14 3 0,-4 14-2 15,6-13 1-15,-6 13-1 0,2-9 0 0,-2 9 2 16,0 0 0-16,4-8-3 0,-4 8-2 0,0 0-1 16,0 0 0-16,0 0 2 0,0 0 1 0,0 0-3 15,0 0 5-15,0 0-1 0,11 27-1 0,-7-17 1 16,1 3 3-16,-2 2 0 0,3 1 6 0,-2-1 5 16,1 3 0-16,1-1-2 0,-2 4 4 0,3 3-5 15,1 0 1-15,2-1 7 0,-2 1-2 0,-1 0 2 0,1 1-1 16,2-4 0-16,-2 3 4 0,1-4 1 0,-2-2 3 15,3 4-3-15,2-2 5 0,-4-3 5 16,1-3-11-16,1 2 3 0,-1 5-1 0,-1-7-2 0,2-1 3 16,-2 0-4-16,-1-2 2 0,0 2-6 0,1 2 8 15,-2-8-7-15,4 3 0 0,-7-2-6 0,3-1-2 16,0 1 6-16,0-3-2 0,0 2-9 0,-6-7 9 16,8 11 0-16,-8-11-2 0,7 8 3 0,-7-8-7 15,8 10-6-15,-8-10-12 0,0 0-16 0,6 8-3 0,-6-8-9 16,0 0-11-16,0 0-3 0,5 7-8 15,-5-7-9-15,0 0-13 0,0 0-19 0,0 0-19 16,0 0-15-16,0 0-14 0,0 0-19 0,0 0-24 0,0 0-40 16,0 0-172-16,0 0-443 0,0 0 197 15</inkml:trace>
  <inkml:trace contextRef="#ctx0" brushRef="#br2" timeOffset="135453.31">5090 5069 143 0,'0'0'185'16,"0"0"-13"-16,0 0-5 0,0 0-10 0,0 0-13 16,0 0-15-16,0 0-9 0,-10-2-9 0,10 2-12 15,0 0-5-15,0 0-4 0,0 0-9 0,30-11-4 0,-18 9-5 16,0 1-9-16,1-3-5 0,4-2-4 0,0 2-6 15,1 3-4-15,-3-2-16 0,2 0-16 16,-1 1-23-16,0 2-26 0,1 0-26 0,-2-2-32 0,0-1-53 16,-3 3-151-16,3-3-325 0,-5 2 144 15</inkml:trace>
  <inkml:trace contextRef="#ctx0" brushRef="#br2" timeOffset="136111.36">5635 4997 89 0,'0'0'176'16,"0"0"-14"-16,10-7-11 0,-10 7-14 0,12-4-16 0,-12 4-9 15,15-5-4-15,-6 3-7 0,2-2-5 0,-11 4-5 16,19-6-4-16,-9 3-6 0,4 2 1 0,2-2-4 15,-7 2 0-15,8-3-4 0,-7 4-4 0,-10 0 2 16,27-2-3-16,-17 4-7 0,2 0-5 0,-12-2-5 16,18 6-12-16,-9-3 3 0,-2 1-2 0,-7-4-6 15,11 11 4-15,-7-4-4 0,2 0-1 0,-4 2 4 16,-2-9-5-16,4 17-4 0,-5-8 2 0,1-9 3 16,-6 17-9-16,1-7 3 0,-1 0-1 0,0 0-3 15,0-2-4-15,-1 3-1 0,1-4 0 0,2-1-5 16,-5 1 2-16,9-7-5 0,-9 12 0 0,3-6-1 15,6-6 0-15,-6 6-4 0,6-6 0 0,-3 8 1 16,3-8-4-16,0 0 1 0,0 0 1 0,-6 11-3 16,6-11 3-16,0 0 2 0,0 0 0 0,0 0 1 15,0 0-4-15,0 0-3 0,0 0 5 0,0 0 1 16,21 3 2-16,-21-3-4 0,0 0 1 0,18-6 3 0,-18 6 1 16,13-5-4-16,-13 5 8 0,15-6-7 15,-8 2 1-15,-7 4 3 0,15-3 0 0,-4 0 3 0,-11 3 3 16,16-3-2-16,-16 3-5 0,18 0-4 0,-18 0 5 15,18-1-5-15,-9 2 2 0,3 1-3 0,-12-2 1 16,15 4 2-16,-5-1 1 0,-1 1-6 16,-9-4 0-16,14 11 2 0,-10-5-5 0,3 1 2 0,-1 0 2 15,0-1-1-15,-6-6 0 0,8 15 2 0,-8-5-2 16,0-10 1-16,1 17 2 0,-1-17 1 0,-1 15 5 16,1-15-3-16,-6 17 0 0,-2-7 1 0,-2 1 2 15,1 0 1-15,-4-3-4 0,-1-2-1 0,-2 1 2 16,1 1-1-16,-3-1 1 0,2 0-2 0,-4-1-1 15,1-4 3-15,1 3-4 0,2-2 0 0,-4 0-6 16,2 1-7-16,2-3-10 0,-2 1-8 0,3-2-12 16,-3 0-13-16,6 0-12 0,12 0-12 0,-21-2-12 0,12-2-13 15,9 4-24-15,-12-4-30 0,12 4-24 0,-3-15-59 16,3 15-133-16,2-13-399 0,-2 13 176 16</inkml:trace>
  <inkml:trace contextRef="#ctx0" brushRef="#br2" timeOffset="136452.22">6494 5081 53 0,'0'0'184'0,"15"3"-5"16,-15-3-8-16,13 0 1 0,-13 0-9 0,20 0-2 16,-8 0 1-16,-2 0-8 0,3 0-2 0,4-3-8 0,-1 2-5 15,4 1-6-15,-3 0-3 0,3 0-3 0,-1-1-3 16,1-1-10-16,8-1-7 0,-6-1-5 0,1 4-8 16,-4-2-11-16,2 2-6 0,-5-1-9 0,4-2-5 15,-4 3-9-15,-5 0-7 0,1-1 4 0,-12 1-9 16,19-2-7-16,-19 2-11 0,18 0-14 0,-18 0-16 15,10-2-21-15,-10 2-16 0,0 0-20 0,0 0-24 16,0 0-33-16,0 0-29 0,0 0-37 0,0 0-50 16,-27 18-165-16,16-16-433 0,-3 0 191 0</inkml:trace>
  <inkml:trace contextRef="#ctx0" brushRef="#br2" timeOffset="136699.07">6582 5238 16 0,'0'0'254'0,"0"0"-18"0,21 3-11 0,-21-3-19 16,21 0-11-16,-11 0-10 0,-10 0-11 0,31-3-15 16,-14 2-11-16,2-5-15 0,1 5-9 0,5 0-14 15,-6-1-10-15,1-1-9 0,-2 1-9 0,-1 0-9 16,3-1-8-16,-2 1-10 0,-2 1-15 0,-1-4-21 15,-3 5-18-15,1 0-23 0,-13 0-22 0,21 0-27 16,-10 0-24-16,-11 0-30 0,16 0-43 0,-5-5-193 16,-11 5-392-16,15-2 174 0</inkml:trace>
  <inkml:trace contextRef="#ctx0" brushRef="#br2" timeOffset="137558.36">7961 4575 11 0,'-6'-11'213'0,"6"11"-11"0,0 0-9 16,0 0-21-16,-16 0-10 0,16 0-14 0,0 0-4 16,-22 7-13-16,11-7-6 0,11 0-10 0,-22 7-16 0,11-5-1 15,-1 6-7-15,1-4-9 0,3 1-8 0,-5 0-4 16,4 2-5-16,-2 1-7 0,5-3-4 0,-1 1-8 16,7-6-8-16,-12 13 0 0,6-6-4 0,3 0-3 15,3-7-5-15,-6 14 2 0,6-14-2 0,-1 15-4 16,1-15-3-16,0 16-1 0,0-16 2 0,2 14-4 15,1-7-2-15,2 0 0 0,-5-7 0 0,10 14 4 16,-4-9 1-16,0 4-1 0,3-2 4 0,-1-1 1 16,8 1 1-16,-7-2-4 0,3 2 2 0,0-1-2 15,3-1 1-15,-3 3 3 0,1-3-2 0,-2 1 2 0,-4-4-2 16,5 1-3-16,-6 1-3 0,-6-4-1 16,13 8-1-16,-5-5-3 0,-8-3-2 0,12 7 3 0,-12-7-2 15,4 8-1-15,-4-8 5 0,0 11-5 0,0-11 7 16,0 0 1-16,-12 18-5 0,5-8 4 0,-4-2 2 15,-2 3 0-15,0-2-2 0,-2 2-2 0,0 0-1 16,-3-2 1-16,4 2-2 0,-3-1 0 0,2-1-4 16,1 0 4-16,2 4-3 0,-3-4 0 0,3 1 0 15,1-4-4-15,0 3 2 0,5-3-4 0,-6 3-1 16,5-5 0-16,7-4 1 0,-12 12 2 0,9-4-7 16,3-8 2-16,-11 9 2 0,11-9-3 0,-3 10 3 15,3-10 2-15,0 0-2 0,0 14 0 0,0-14 1 16,0 0 2-16,9 9-2 0,-9-9-1 0,6 7 4 15,-6-7-2-15,14 8-3 0,-14-8 1 0,12 7 1 16,-5-5-5-16,1 3 1 0,1-2 1 0,-1 4-5 16,0-3 6-16,1 3-1 0,-2-2-2 0,4 6 5 15,-2 1 0-15,1 5 2 0,-2-1-2 0,-4 0 8 16,-1 5-2-16,3 0 5 0,-4 6-3 0,-1-2 1 0,2 0 0 16,-3 2-2-16,2-2 0 0,0 12 0 0,-6-10-2 15,1 9 1-15,6-14-5 0,-6 8-20 0,2-5-17 16,1 3-17-16,0-4-27 0,1 1-22 0,6-3-24 15,-2-8-32-15,5 3-31 0,4-6-40 0,-1-1-207 16,8 0-470-16,0 3 208 0</inkml:trace>
  <inkml:trace contextRef="#ctx0" brushRef="#br2" timeOffset="146484.09">8480 4819 107 0,'0'0'212'0,"0"0"-13"0,5-18-11 15,-5 18-6-15,0 0-11 0,1-14-3 0,-1 14-8 16,2-15-11-16,-2 15-10 0,3-14-7 0,-3 14-11 16,3-13-8-16,-3 13-9 0,6-13-10 0,-6 13-9 15,6-15-3-15,-6 15-15 0,10-9-3 0,-2 4-9 16,1-1-6-16,1 1-6 0,-1 3-1 0,7-4-8 15,4 2-4-15,-4 1-4 0,-1-1 1 0,4 3-3 0,2-2-5 16,-1 0-3-16,-7 2 0 0,7 2-3 16,-3-2-3-16,-3 2 2 0,-1 2-6 0,-4 0-1 0,2 0 0 15,-11-3-1-15,16 8-1 0,-7-6 5 0,-9-2-2 16,7 12-1-16,-4-5-2 0,-3 4 1 0,0-11-3 16,-3 19 4-16,-2-11 2 0,0 6-1 0,-4-3-1 15,2 3 2-15,-2-4-4 0,-5 3 4 0,8-3-4 16,-7 1 0-16,4-1-1 0,1-2 2 0,-3 0-1 15,3-2 0-15,-1 2-1 0,3-2 3 0,6-6-6 16,-10 11 4-16,10-11-4 0,-11 7 3 0,2-3-1 16,9-4 0-16,0 0-4 0,-6 7 7 0,6-7-6 15,0 0 2-15,0 0 0 0,-10 6 3 0,10-6-3 16,0 0 3-16,0 0 1 0,0 0-1 0,0 0-2 16,0 0 4-16,28 1-3 0,-28-1 3 0,20-1-6 15,-20 1 2-15,19-3 2 0,-8 2-2 0,-11 1-2 0,19-3 3 16,-6 3-3-16,-13 0-1 0,20 0-3 15,-20 0 6-15,16 1-4 0,-7 1 1 0,-9-2-1 16,13 4 0-16,-7-2 1 0,-6-2-2 0,14 10 1 0,-8-4 1 16,-2 1-2-16,-4-7 4 0,6 13-1 0,-3-2 0 15,-3-4-1-15,0-7 5 0,6 19-3 0,-6-8 4 16,0-11-3-16,-6 19 2 0,3-8 5 0,0-1 2 16,2 0 1-16,-5 0 1 0,3-1 6 0,-6 0 2 15,1 2 0-15,-1 2 5 0,2-4-1 0,-2-1-3 16,-4 3-1-16,-1-3-3 0,5 3 0 0,-7-3-4 15,1 0 0-15,-1-1 0 0,-2 0-3 0,0 0-3 16,3 0-15-16,-3-3-7 0,5 3-18 0,-1-1-10 16,1-2-24-16,4-1-12 0,-3 2-17 0,12-5-17 15,-14 6-12-15,14-6-14 0,-9 2-2 0,9-2-8 16,0 0-32-16,0 0-181 0,0 0-391 0,0 0 174 16</inkml:trace>
  <inkml:trace contextRef="#ctx0" brushRef="#br2" timeOffset="146727.26">9096 5103 157 0,'0'0'191'0,"0"0"1"0,-6 19-11 0,6-19-10 15,-6 15 1-15,2-2-7 0,-5 2-8 0,3 2-9 16,2-4-8-16,-5 1-10 0,1 1-10 0,-1 6-10 15,2-6-10-15,1 2-8 0,0-1-8 0,-5-1-10 16,5 2-4-16,-1-3-12 0,2-1-3 0,-2 1-12 0,3 1-19 16,-1-2-26-16,1-6-28 0,1 4-24 15,0-2-38-15,3-9-27 0,0 0-46 0,-3 15-197 16,3-15-393-16,0 0 174 0</inkml:trace>
  <inkml:trace contextRef="#ctx0" brushRef="#br2" timeOffset="147509.52">9508 4597 180 0,'0'0'200'0,"-13"-5"-12"0,13 5-3 16,-15-4-17-16,15 4-8 0,-14-7-12 0,14 7-14 16,-10-1-13-16,10 1-9 0,0 0-12 0,0 0-11 15,-23 1-10-15,23-1-8 0,0 0-5 0,-12 4-9 16,12-4-4-16,0 0-7 0,-7 7 0 0,7-7-5 16,0 0-2-16,0 12-2 0,0-12-6 0,0 0 2 0,0 0-6 15,19 13 0-15,-11-10 3 0,4-1-1 16,4 0-4-16,1 2 0 0,5-2-2 0,2 1-2 15,1-3 0-15,4 2-4 0,-3-6 0 0,3 4-2 0,4-1-1 16,-8-1 2-16,8-3 1 0,-4 2-3 0,3 2 6 16,1-1-6-16,-7-2 0 0,0-3 0 15,-1 3 5-15,-1-1-4 0,-6 0-1 0,1-2 1 0,-5 3 2 16,-4 1-2-16,2 2 4 0,-1-5-2 0,-11 6 7 16,16-6-1-16,-10 1 2 0,-6 5 0 0,10-5 5 15,-10 5-1-15,0 0 2 0,12-5-5 0,-12 5-2 16,0 0 0-16,8-4-7 0,-8 4 0 0,0 0-1 15,0 0-4-15,0 0-1 0,0 0-2 0,0 0 2 16,0 0-7-16,0 0-2 0,0 0 6 0,0 0-3 16,-6 25 0-16,6-25 1 0,-11 17-4 0,8-8-1 15,-1 0 2-15,-2 5-3 0,3 3 3 0,-7 5 3 0,7-6-4 16,-6 6-1-16,1 2 8 0,2-3 0 0,-3 4 2 16,5 2 2-16,-5-2 1 0,3 2 4 15,1-1-2-15,-4 2 1 0,2-2 2 0,1-1-2 0,0 4 3 16,0-5-1-16,-1 2 0 0,4-3-2 0,0 0 2 15,0-1-4-15,3-4-3 0,-5 6-1 16,2-10 6-16,3 3-11 0,-3-4 5 0,3 1 0 0,-3-3 1 16,3 0-2-16,0-11-5 0,3 20-1 0,-3-12-12 15,0-8-8-15,0 16-16 0,0-16-13 0,6 12-12 16,-6-12-21-16,8 8-23 0,-8-8-22 0,6 7-17 0,-6-7-33 16,7 6-17-16,-7-6-63 0,0 0-156 15,12 0-443-15,-12 0 196 0</inkml:trace>
  <inkml:trace contextRef="#ctx0" brushRef="#br2" timeOffset="147840.4">9654 5049 68 0,'-6'-11'222'0,"6"11"-18"16,0 0-21-16,0 0-15 0,0 0-11 0,26-10-13 15,-18 10-10-15,9-5-9 0,-4 4-10 0,7 0-9 16,5-3-8-16,-1 1-9 0,4 1-8 0,2 1-7 15,-2 0-10-15,-1-2-4 0,-1 0-7 0,0 2-5 0,0 1-18 16,-7-3-20-16,-2 3-15 0,-1 0-22 16,-4-1-22-16,4 1-34 0,-2-2-31 0,-1 1-50 0,-13 1-135 15,17-6-323-15,-8 2 143 0</inkml:trace>
  <inkml:trace contextRef="#ctx0" brushRef="#br2" timeOffset="149034.33">10357 4474 70 0,'0'0'181'0,"0"0"-13"0,0 0-15 0,0 0-14 0,0 0-15 16,0 0-5-16,0 0-9 0,0 0-7 0,0 0-10 15,0 0-7-15,0 0-7 0,40 0-7 0,-40 0-1 16,12-1-11-16,-12 1 1 0,0 0-8 0,19 1-5 16,-19-1-1-16,14 0-5 0,-14 0-3 0,13 4 0 15,-13-4-6-15,15 6-6 0,-11-5 2 0,-4-1-2 16,12 6-3-16,-7 1 0 0,-5-7-3 0,12 10 0 16,-9-3 3-16,-3-7 0 0,4 10 1 0,-1-1-1 15,-3-9 2-15,3 13-2 0,0-6 3 0,-3-7 2 16,3 17 2-16,-3-17-1 0,0 14 1 0,0-14-2 15,-3 17 0-15,3-17 0 0,-3 15 2 0,3-8-3 16,0-7 3-16,-6 14-3 0,6-4-6 0,0-10 3 16,-4 14 2-16,1-3-4 0,3-11-1 0,-3 13-3 0,3-13 1 15,-3 17-2-15,3-17 0 0,-6 12-3 0,6-12-4 16,0 12 0-16,0-12 3 0,3 12-3 16,-3-12 0-16,3 13-2 0,0-7-3 0,-3-6 2 0,3 11 0 15,-3-11-1-15,4 8 4 0,-4-8 0 0,6 10 0 16,-6-10 1-16,3 7-1 0,-3-7 0 0,0 0 3 15,11 7-3-15,-11-7 0 0,6 8-1 0,-6-8 0 16,0 0 0-16,3 9 3 0,-3-9-5 0,0 0 3 16,5 5-3-16,-5-5 0 0,0 0 2 0,8 8-1 15,-8-8 1-15,0 0-1 0,3 9 0 0,-3-9 3 0,0 0-4 16,0 0 4-16,0 0-3 0,3 7-1 16,-3-7 3-16,0 0-4 0,0 0 6 0,0 0-1 15,0 14 3-15,0-14 2 0,0 0 1 0,0 0-1 0,-6 14 4 16,6-14 4-16,-8 10-5 0,8-10 3 15,-5 8-2-15,5-8 0 0,-6 9-2 0,6-9-2 16,-11 9 0-16,5-3-3 0,6-6-2 0,-7 9-1 0,1-4 0 16,6-5-2-16,-9 10 3 0,9-10-5 0,-8 9-1 15,8-9 2-15,-9 7-2 0,9-7-4 0,-4 15 2 16,-2-11-1-16,6-4 2 0,-6 10-3 0,6-10 0 16,-3 11-5-16,3-11 1 0,-3 10 2 0,3-10-2 15,0 15 5-15,0-15-2 0,0 0 0 0,3 20 0 16,0-13 0-16,-3-7 3 0,6 18 2 0,1-8-5 15,-1 0-1-15,0 1 4 0,8 1 3 0,-4 0 0 16,2 0 4-16,2 1-4 0,-1 0 6 0,2 0-4 16,1 3-2-16,-5-2-1 0,-2 0 2 0,1-1-1 15,-1 3 0-15,-1-2 0 0,-3 3-5 0,-2-3 3 0,0-1 5 16,-3 5-16-16,-6-1 10 0,-2 0-17 0,-6 2-14 16,-2 1-17-16,-1-1-18 0,-5-1-22 15,0-3-16-15,-1 6-19 0,2-2-18 0,2 0-24 0,7-7-34 16,-1-3-49-16,-1 6-189 0,5-6-467 0,3 0 207 15</inkml:trace>
  <inkml:trace contextRef="#ctx0" brushRef="#br3" timeOffset="175778.37">5122 6198 101 0,'0'0'180'0,"0"0"-11"0,0 0-12 0,-5-18-7 15,5 18-24-15,0 0-6 0,0 0-6 0,0 0-12 0,3-11-7 16,-3 11-5-16,0 0-6 0,0 0-5 15,0 0-1-15,0 0-7 0,3-9-2 0,-3 9-5 16,0 0-3-16,0 0-11 0,0 0-4 0,0 0-6 0,0 0-6 16,0 0 3-16,0 0 0 0,0 0 3 0,0 0 4 15,0 0-4-15,0 0 4 0,-15 33 2 0,8-25 3 16,-1 7 1-16,0 0-3 0,-3 3 0 0,-5 3 0 16,2-2 1-16,1 2-1 0,-4 0 3 0,-5 2 1 15,6 0-2-15,-2-1-4 0,1 0-1 0,-1 2-3 16,-2 7 0-16,2-9 1 0,4 3-3 0,1 1-4 0,-7 6 1 15,7-7-3-15,0-4-2 0,1 3-4 16,1 0 0-16,1 0-7 0,2-2 2 0,1 0-2 16,1-6-4-16,3 2 0 0,-3-4-3 0,0-2 1 15,2 1 0-15,2-4-4 0,1 1 3 0,1-10-6 0,-6 14 1 16,3-6-1-16,3-8 2 0,0 0 3 0,-3 10-5 16,3-10 3-16,0 0 5 0,0 0-3 15,-5 11 1-15,5-11-1 0,0 0 0 0,0 0-1 16,0 0-2-16,0 0-1 0,0 0 6 0,0 0-8 0,14-39 0 15,-8 25-4-15,1 0 6 0,2-4-10 0,1-2-5 16,2-2-4-16,0-2-9 0,-1 0-1 0,5-4 0 16,-3 3-9-16,7-8-1 0,-4 0-1 0,4 2 1 15,-2 6 4-15,4-5 2 0,-4 12-2 0,0-4 6 16,-9-1 2-16,4 4 0 0,-1 4 2 0,-5 0 1 16,2-1 2-16,0 1 4 0,-4 3-1 0,4-5 2 15,-2 4-2-15,-5 4 1 0,5-4 3 0,-1 3 7 16,-1 2-8-16,-1 1 1 0,-4 7 7 0,6-18-6 15,-3 12 2-15,-3 6-3 0,8-13 3 0,-5 6-1 0,-3 7 2 16,5-11 0-16,-5 11-1 0,6-11 2 0,-6 11 0 16,6-7 2-16,-6 7-2 0,5-8 4 15,-5 8-5-15,0 0 3 0,3-10-2 0,-3 10 1 0,0 0 0 16,0 0 3-16,0 0-4 0,4-8-1 0,-4 8-1 16,0 0 2-16,0 0 1 0,0 0 3 0,0 0-4 15,0 0 2-15,0 0 2 0,23 13 7 0,-23-13 0 16,7 10 2-16,-1-3 3 0,0 1 3 0,0 2-3 15,0 0 3-15,3 4 2 0,1 0 6 0,-2-1-1 16,1 0 0-16,0 2 5 0,1 3-1 0,2-2 5 16,-4-1-2-16,-1-1-2 0,3 1-5 0,-1 2 2 15,-3-3 1-15,5 0 0 0,-7 3-4 0,5-2-9 0,0 2 9 16,-1-2-4-16,-1 1 0 0,2 0 2 16,-1-1-3-16,0 1 1 0,0-1 0 0,2 1-1 0,1 4 1 15,-1-6-5-15,-1 1-2 0,0-2 0 0,0 0-3 16,0-2 3-16,3 1 3 0,-2 0-4 0,1-1-4 15,-1-2 1-15,-4-4 1 0,3 2-3 0,-1 0 6 16,-1 0-5-16,-1-2-1 0,2 0-2 0,-8-5 1 16,14 10-2-16,-9-7 2 0,4 2 8 0,-9-5-9 15,9 7-1-15,-9-7 0 0,12 3-6 0,-12-3-2 16,7 4-13-16,-7-4-5 0,0 0-9 0,9 4-10 16,-9-4-10-16,0 0-11 0,0 0-20 0,17 0-24 15,-17 0-19-15,0 0-18 0,0 0-37 0,7-18-35 16,-7 18-261-16,-4-13-515 0,4 13 229 0</inkml:trace>
  <inkml:trace contextRef="#ctx0" brushRef="#br3" timeOffset="176144.28">4843 6539 166 0,'0'0'191'0,"0"0"-11"0,0 0-15 16,0 0-12-16,0 0-15 0,0 0-10 0,0 0-11 15,0 0-10-15,0 0-7 0,0 0-2 0,0 0-3 16,39-10-8-16,-18 6 1 0,-2 2 2 0,6-3-8 16,4-1-6-16,-3 5-7 0,1-3-9 0,2 2-6 0,-2 2-4 15,-5-3-6-15,-4 2-4 0,1 1-10 16,1-3-15-16,-1 3-15 0,-3 0-12 0,2-1-17 0,-1 1-17 16,-2-1-15-16,-1 2-24 0,-2 0-16 0,3 2-30 15,2-3-47-15,-7 0-119 0,-10 0-322 0,29 1 143 16</inkml:trace>
  <inkml:trace contextRef="#ctx0" brushRef="#br3" timeOffset="177385.79">6516 6715 179 0,'0'0'223'0,"17"-1"-12"0,-8-1-11 0,4 2-11 16,0-2-11-16,5-3-10 0,-3 4-6 0,5 0-14 16,-1-3-7-16,0 1-14 0,-2-1-4 0,4 0-7 15,-3 2-11-15,2 1-5 0,-2 1-1 0,2-4-8 16,-1 6-5-16,-4-6-4 0,0 4-12 0,-2-4 1 15,-2 3-7-15,-11 1-11 0,19-1-1 0,-11 0-6 16,-8 1-5-16,15 0-6 0,-15 0 0 0,12 1-7 16,-12-1-2-16,0 0-5 0,0 0-5 0,14 0-14 0,-14 0-11 15,0 0-10-15,6 6-8 0,-6-6-19 0,0 0-14 16,0 0-19-16,0 0-20 0,0 0-19 16,0 0-16-16,-22 17-22 0,22-17-22 0,-12 3-47 0,12-3-132 15,-15 0-386-15,5 4 171 0</inkml:trace>
  <inkml:trace contextRef="#ctx0" brushRef="#br3" timeOffset="180048.5">5985 6616 28 0,'0'0'196'0,"0"-15"-15"0,0 15-16 15,0 0-8-15,5-8-14 0,-5 8-8 0,0 0-5 16,0 0-11-16,7-9-1 0,-7 9-8 0,0 0-3 0,0 0-8 16,0 0-6-16,0 0-5 0,0 0-7 0,0 0-2 15,0 0-2-15,0 0-2 0,0 0-21 0,0 0-2 16,0 0-4-16,0 0 0 0,0 0-4 0,0 0-8 15,0 0 0-15,0 0-6 0,0 0-3 0,0 0-4 16,0 0 2-16,0 0-1 0,0 0 0 0,0 0 2 16,0 0 4-16,0 0 1 0,-24 28 1 0,21-14 2 15,-3 1-4-15,2-5 2 0,-4 4-1 0,6 2 2 0,-7 0-1 16,1-1-3-16,2 3-1 0,2-3-3 0,-2 2-2 16,-2-1-2-16,4 0-5 0,-1 1 9 0,1-3-9 15,-1 1 2-15,4-1-4 0,-2-1 2 0,0 0-4 16,0-2-3-16,3-11 3 0,0 21-2 0,0-13-2 15,0-8 0-15,3 18-1 0,0-12-6 0,1 3 9 16,-4-9-2-16,9 12-1 0,-3-5 1 0,2-2-2 16,2 0 1-16,-1-2 0 0,-9-3-2 0,25 5 3 15,-10-3-2-15,-3-2 0 0,6 0 0 0,-4 0 1 16,2 0-1-16,0 0-6 0,-2-2 5 0,-4-2 0 16,-10 4-3-16,26-6-1 0,-8 5-11 0,-4-6-10 15,-2 5-11-15,-3 1-18 0,2-3-7 0,-11 4-17 16,15-6-22-16,-5 5-23 0,-10 1-22 0,11-8-34 15,-11 8-49-15,12-7-174 0,-8-1-431 0,-4 8 191 16</inkml:trace>
  <inkml:trace contextRef="#ctx0" brushRef="#br3" timeOffset="180344.58">6225 6721 114 0,'-7'7'205'0,"0"1"-12"0,-5 5-2 16,-3 4-11-16,0 2-5 0,-2 1-10 0,4 0-10 16,-6 13-4-16,8-10-10 0,-1 5-7 0,-7 9-6 15,1-3-10-15,1 2-10 0,0 0-11 0,0 6-10 0,-1-4-8 16,0 1-6-16,-1 1-6 0,3 0-8 15,-2 1-7-15,-2-3-4 0,4 2-6 0,-5-5-5 16,2-3-15-16,-5 4-11 0,4 0-23 0,1 0-31 0,0-12-14 16,4-1-20-16,1 2-27 0,-1-8-38 0,3-1-23 15,3-3-207-15,1-2-403 0,0-1 178 16</inkml:trace>
  <inkml:trace contextRef="#ctx0" brushRef="#br3" timeOffset="182119.79">6610 7046 59 0,'0'0'165'0,"0"0"-11"16,0 0-7-16,0 0-6 0,0 0-8 0,0 0-6 16,0 0-10-16,0 0-10 0,0 0-8 0,0 0-8 15,0 0-4-15,0 0-8 0,0 0 1 0,0 0-8 16,0 0-2-16,0 0-5 0,0 0-2 0,0 0-2 16,0 0-8-16,0 0-3 0,0 0 1 0,0 0-6 15,0 0 0-15,0 0 0 0,0 0-2 0,37-1-3 16,-37 1-2-16,15-4 2 0,-15 4-5 0,21-2-4 15,-4 1-1-15,-2 1-2 0,4 0 1 0,-1-3-10 16,6 3 1-16,1-1 0 0,5 2-3 0,-3-1 0 16,1 0-6-16,0 0 0 0,5-1-8 0,-6 1-12 0,3 0-11 15,-3 0-13-15,-3 0-12 0,-2 1-19 16,2 2-19-16,-5-2-23 0,1-1-34 0,-2 2-69 0,-4-1-113 16,-3 2-349-16,4-2 156 0</inkml:trace>
  <inkml:trace contextRef="#ctx0" brushRef="#br3" timeOffset="189914.61">8160 6222 84 0,'0'0'181'0,"0"0"-7"15,3-11-16-15,-3 11-3 0,0 0-10 16,6-7-9-16,-6 7-8 0,0 0-5 0,7-7-4 16,-7 7-4-16,0 0-2 0,0 0-2 0,6-10-5 0,-6 10-3 15,0 0-4-15,0 0-2 0,0 0-6 0,0 0-9 16,0 0-3-16,0 0-10 0,0 0-3 0,0 0-10 16,0 0-3-16,0 0-7 0,-19-11-4 0,19 11-8 15,-18 4 5-15,18-4-8 0,0 0 0 0,-21 6-6 16,11-2 2-16,1-1-5 0,9-3 2 0,-23 7-7 15,14-2 1-15,-1 1 0 0,10-6-3 0,-17 7-3 16,10-1 2-16,1-1-5 0,6-5-1 0,-12 11 0 16,6-4 0-16,3-1-3 0,3-6 1 0,-1 13-2 15,1-13 4-15,-3 12-7 0,3-12 3 0,0 11-1 16,0-11 3-16,0 0-1 0,3 15-5 0,-3-15 2 16,4 8 2-16,-4-8-3 0,12 11 2 0,-9-6 1 0,-3-5 0 15,12 9-2-15,-5-2-2 0,-1-4 1 0,-6-3 1 16,14 10-2-16,-7-2-4 0,2-3 4 0,-4 0 1 15,4-1-1-15,-9-4 0 0,10 13 1 0,-4-8 0 16,-6-5-1-16,12 10 0 0,-6-7-2 0,-6-3-1 16,7 14 3-16,-7-7-2 0,0-7 2 0,5 9 0 15,-5-9 5-15,-5 15 1 0,5-15 1 0,-3 16 1 16,-1-6 3-16,-2-2 5 0,0-1-1 0,-1 4 5 16,-2 0-2-16,-3 0 1 0,1-1-1 0,-2 2-3 15,2-3 1-15,-1 1 4 0,0 1-12 0,1-3 6 16,-1 2-3-16,1-1-7 0,2 2 5 0,0-4-4 15,2 0 3-15,-1 1-2 0,8-8-1 0,-10 14 0 16,8-7-2-16,2-7-1 0,-7 12 2 0,7-12 1 0,-2 9 0 16,2-9-3-16,0 0 2 0,3 16-1 15,-3-16-1-15,8 11 2 0,-2-7-6 0,-6-4 6 16,12 9-4-16,-5-8 3 0,-7-1-6 0,14 7 3 0,-7-3-3 16,-7-4 0-16,18 1 3 0,-9 2-5 0,-9-3 3 15,12 6 1-15,-5 0-3 0,2-3 1 0,-9-3 1 16,11 7-1-16,-7-1 1 0,-4-6 2 0,9 16-6 15,-9-8 11-15,6 1 3 0,-6 3 1 0,2 1-1 16,-2 2 3-16,4-1 4 0,-4 3 6 0,-1-3-4 16,-2 3 0-16,3-3-2 0,3 3 2 0,-6 0-1 15,6 1-2-15,-2-4 3 0,1 0-4 0,4 4 0 16,-3-5-1-16,0 2-2 0,3 1 1 0,1 0-3 16,-3-3-2-16,-1-2-12 0,6 2-13 0,-3-5-20 15,-1 3-20-15,-1-5-24 0,1 3-29 0,-5-9-29 16,3 15-33-16,0-11-38 0,-3-4-65 0,0 0-150 15,0 0-462-15,0 0 204 0</inkml:trace>
  <inkml:trace contextRef="#ctx0" brushRef="#br3" timeOffset="190941.21">8882 6357 121 0,'-18'5'240'0,"7"-2"-19"0,1-1-20 0,10-2-16 15,-21 8-16-15,13-5-15 0,-2 2-10 0,1 1-16 16,0 1-18-16,9-7-5 0,-7 12-11 16,1-6-10-16,6-6-8 0,-9 13-6 0,9-13-7 0,-5 13-7 15,5-13-4-15,-3 15-3 0,3-8-6 0,0-7-3 16,3 14-4-16,3-4 0 0,2-5-4 0,-8-5-2 15,12 14 1-15,-2-8-8 0,3 1 0 0,4-2 2 16,-1 0-7-16,1 2 3 0,2 0-3 0,0-5 1 16,1 1 0-16,2 3 3 0,4 1-4 0,-7-5 2 15,3 0 2-15,-2 1-4 0,-1 0 4 0,-2 2 2 16,-1-3 2-16,0-1 3 0,1 5-1 0,-4-4-1 16,2 1 1-16,-1-1 1 0,-4 0-3 0,-1 0-1 15,-9-2-1-15,19 6 0 0,-14-5-3 0,-5-1 0 0,15 7 1 16,-9 1 0-16,-6-8-4 0,7 13 1 15,-7-6-2-15,0-7 1 0,-3 20 0 0,-3-14 0 16,-4 6 0-16,-1 2-2 0,-2 0-2 0,-10-2-3 0,1 3 3 16,-3-4-3-16,-1 4-8 0,3-2-9 0,-3-2-19 15,2 2-14-15,-1-1-14 0,0 1-15 16,5 3-17-16,4-7-18 0,2 1-28 0,-1 1-13 0,8-8-29 16,-5 4-60-16,5-1-163 0,-1-1-427 0,8-5 190 15</inkml:trace>
  <inkml:trace contextRef="#ctx0" brushRef="#br3" timeOffset="190440.15">8919 6246 133 0,'-11'-4'239'0,"11"4"-23"0,0 0-16 0,0 0-6 16,0 0-12-16,0 0-9 0,0 0-11 0,48 0-10 15,-30 0-13-15,-2 0-11 0,5-2-12 0,6 1-3 0,0-3-11 16,4 1-13-16,-4 2-7 0,4-1-5 16,-4 2-9-16,2-1-8 0,-2 1-8 0,-2 0 1 15,0-3-10-15,-8 2-1 0,2 1-8 0,0 0-2 0,-5-2-4 16,-1 2-6-16,-1 0-10 0,-12 0-17 0,17 0-25 15,-17 0-21-15,13 0-27 0,-13 0-18 0,0 0-35 16,0 0-32-16,0 0-236 0,0 0-431 0,0 0 192 16</inkml:trace>
  <inkml:trace contextRef="#ctx0" brushRef="#br3" timeOffset="191129.85">9608 6697 287 0,'0'0'272'0,"0"0"-14"0,7 8-7 15,-7-8-14-15,0 0-21 0,-10 25-11 0,4-16-16 16,-2 3-12-16,3 3-20 0,-4-1-14 0,-2-1-11 16,-4 6-15-16,-1 2-13 0,2-1-6 0,1-2-13 15,-6 0-20-15,5-1-23 0,-2 0-33 0,1 1-27 16,1-5-36-16,1 2-34 0,-2-4-24 0,2 2-26 16,2-5-32-16,-1 2-67 0,-1-2-135 0,2-3-402 15,5 3 179-15</inkml:trace>
  <inkml:trace contextRef="#ctx0" brushRef="#br3" timeOffset="191895.75">10470 6263 72 0,'0'0'215'0,"0"0"-13"0,0 0-16 0,0 0-8 15,0 0-15-15,-3 23 3 0,3-23-9 0,-6 18-9 16,6-18-5-16,-6 21-9 0,-1-9-6 0,1 3-3 16,-5-1-11-16,2-2-2 0,0 2-7 0,-1-3-8 15,-1 2-2-15,-4-2 1 0,8 1-10 0,-6-2-2 16,1 0-10-16,-5 0-4 0,1-3-5 0,-1 3-9 15,1-3-2-15,0-2-4 0,-10 4-7 0,10-1-6 0,-4-5-3 16,1 1-2-16,3-1-1 0,-1 0-5 16,1-2-1-16,1-2-5 0,2 1-4 0,13 0-7 0,-23-5-9 15,13 2-2-15,10 3-4 0,-20-7 0 16,14 1-9-16,6 6-3 0,-7-11-4 0,7 11 2 16,-3-15-10-16,3 15 4 0,3-18-8 0,-3 18 0 0,7-18 1 15,-1 11 4-15,5-6-1 0,-2 2-2 0,4 0-3 16,-2 0 2-16,0 2 0 0,6-2 5 0,-1 0 0 15,1 1 2-15,-4 2 2 0,5-2 1 0,-2 0-3 16,4 0 11-16,-1 1-3 0,5 0 5 0,-8 3-2 16,-1 1 5-16,5-2 5 0,-1 1 3 0,-2 2 4 15,-4 1 0-15,3-4 0 0,1 5 3 0,-8 0 3 16,-9 2 0-16,22 2-2 0,-11 0 6 0,-11-2 1 16,19 6 3-16,-9-3-1 0,-4 4 2 0,3-1 1 0,-1 4 0 15,1 0 8-15,-2 0 3 0,-4 4-2 16,0-1 6-16,0 2 2 0,0 1 4 0,-3 2 4 15,0 5 0-15,0-4-2 0,-3 3 0 0,0 0 1 16,3 4 1-16,-6-1-4 0,2 0 1 0,-2 3-4 0,3-2-2 16,-5 0 1-16,2 1-2 0,0-2 0 0,-1-1-1 15,1 0-7-15,-3 0-8 0,5 1 3 0,-5-3 0 16,3-1-5-16,-2-1 4 0,-4 1-18 0,8-4-22 16,-2-3-19-16,0 3-25 0,-5 1-35 0,5-5-40 15,-1 1-44-15,-5-2-45 0,5-2-269 0,-2-3-538 16,3 1 239-16</inkml:trace>
  <inkml:trace contextRef="#ctx0" brushRef="#br3" timeOffset="193554.48">10873 5951 183 0,'0'0'176'0,"0"0"-16"0,0 0-7 15,0 0-12-15,0 0-9 0,0 0-9 0,0 0-5 0,0 0-5 16,0 0-6-16,0 0-8 0,0 0-4 0,0 0-8 16,0 0-1-16,0 0-7 0,0 0-8 0,0 0-1 15,0 0-3-15,0 0-2 0,35 19-4 0,-29-15-4 16,2 0-1-16,-8-4-4 0,18 10-5 0,-11-8-2 15,2 6-4-15,5-4-1 0,-1 6-2 0,-3-3-2 16,2 0-1-16,2 0-3 0,-5 3 0 0,1-3-1 16,4-1-4-16,-3 3 2 0,0-2-2 0,-2 2 0 15,-2-3-5-15,-1 3 1 0,0 0 1 0,0-1-3 0,-1-1 1 16,-2 2 2-16,0 0 6 0,-3-9 1 0,6 16 0 16,-6-8 3-16,0-8 2 0,-6 14 4 0,6-14-5 15,-6 15 9-15,0-8-2 0,-2 3 3 0,8-10-4 16,-10 10 2-16,1-3-9 0,6-1 4 0,-5 2-2 15,8-8-4-15,-11 9-5 0,5-2 1 0,6-7-7 16,-14 11 0-16,10-4 0 0,-2-1-6 0,6-6 6 16,-9 11-11-16,4-6 4 0,5-5-1 0,-6 9-3 15,6-9-2-15,-3 8 1 0,3-8-1 0,0 0-4 16,-3 14 2-16,3-14 1 0,0 0 0 0,0 0 0 16,0 11 0-16,0-11 4 0,6 11-6 0,-6-11 3 15,6 11 3-15,-6-11 4 0,8 6-6 0,-2-1 5 16,-6-5 2-16,7 7-4 0,2-5-1 0,-9-2 0 0,14 7-1 15,-9-3 2-15,-5-4-1 0,14 6-5 16,-14-6 0-16,12 7-1 0,-12-7-2 0,7 4-2 0,-7-4 5 16,0 0-1-16,11 7-6 0,-11-7 5 0,6 6-2 15,-6-6 6-15,0 0-4 0,0 0 6 0,0 14 2 16,0-14 2-16,0 0 0 0,0 0 3 0,-6 17 3 16,6-17 1-16,-14 8-6 0,10-1 7 0,4-7-3 15,-9 7-4-15,9-7 9 0,-12 9-14 0,4-4 4 16,8-5-5-16,-5 10-4 0,5-10 9 0,-3 10-9 15,3-10-4-15,-8 8 2 0,8-8 8 0,-3 8-3 16,3-8-2-16,0 0-3 0,-6 19 0 0,6-19 3 0,6 15 2 16,-6-15-7-16,3 14-2 0,0-3 3 0,2-4 2 15,-2 4 0-15,2 1-3 0,4 0 4 16,2 1-2-16,-2 5-2 0,-2-1 4 0,2-4-4 0,-1 1 4 16,1 8-1-16,-5-7-8 0,2 3-4 0,-3-3-4 15,0 4-20-15,-3-4-8 0,-3 0-11 16,0 1-20-16,-3 0-20 0,2 1-26 0,-10-3-32 0,-1 4-33 15,-4-2-37-15,5-5-34 0,-2 1-272 0,0-2-569 16,2-3 251-16</inkml:trace>
  <inkml:trace contextRef="#ctx0" brushRef="#br3" timeOffset="202982.51">5144 8132 128 0,'0'0'147'0,"0"0"-14"16,6-9-3-16,-6 9 0 0,0 0-5 15,0 0-7-15,11-3-8 0,-11 3-8 0,0 0-1 0,0 0-7 16,0 0-5-16,10-3-5 0,-10 3 2 0,0 0 3 15,0 0-4-15,0 0 2 0,3 20 0 0,-3-20-2 16,-6 18 10-16,5-4-4 0,-5 0-4 0,1 3-3 16,-4 4-5-16,-1 0-1 0,1 3-3 0,-2 1-5 15,-2 1 0-15,-1 7-6 0,-2 2-2 0,-2-4-3 16,5 4-2-16,-7-3-6 0,8-6-8 0,-4 7-1 16,-3-2-5-16,5-3-1 0,-1 3-7 0,3-9-1 15,2 3-1-15,4-1-4 0,-1-7-4 0,-1 4-1 0,2-3 0 16,0-1 0-16,2 0-2 0,-1-3-3 15,1-1 3-15,2 3-8 0,1-6 1 0,-2-1-6 16,3-9 7-16,-2 14 1 0,2-14-4 0,-1 12-2 16,1-12 4-16,0 0-3 0,-2 12 4 0,2-12-4 0,0 0 6 15,0 0-6-15,0 0 0 0,0 0-1 16,0 0 3-16,0 0-5 0,17-33-4 0,-11 19 2 0,0 3 1 16,3-6-7-16,2-5-2 0,4 0-3 0,0-1-9 15,-1-1-6-15,7-9-6 0,-1 1-7 0,0-2-1 16,1 1 0-16,-3 1-2 0,1 1 0 0,-4-3 0 15,4 1-1-15,-5 7 7 0,-1 0 2 0,2-6 7 16,-7 6-2-16,3 1 7 0,-3 1-1 0,-1 1 3 16,-1 7 4-16,-3-5-1 0,2 1 5 0,-2 5 4 0,-2-2 4 15,-1 1 6-15,-1 2 2 0,1 1 4 0,-3 2 4 16,3 11 3-16,-2-18-2 0,2 18 6 16,-1-13-4-16,1 13 6 0,-5-8-2 0,5 8-5 0,0 0-1 15,-6-11-5-15,6 11 2 0,0 0-4 16,0 0-3-16,0 0 2 0,0 0 2 0,0 0-1 15,0 0 1-15,0 0 0 0,9 41 3 0,-6-27-3 0,2 4 2 16,-4 5 3-16,5-2-1 0,0 1-3 0,3 2 2 16,2 4 1-16,-4-4 0 0,6 1 2 0,1 0-5 15,-1-2 7-15,2-2-1 0,0 3 1 0,3-4 0 16,0 2 2-16,1-1 1 0,-2 0-2 0,1-4 0 16,-5-2 4-16,2-1-3 0,3 0 4 0,-5-2-6 15,1-1-1-15,-1 0 1 0,1 1 0 0,-2-2 1 0,-5-1-2 16,5-2-3-16,-2 4 1 0,-2-7-4 15,2 4-1-15,-2 0 4 0,2-3-3 0,-2-1-3 16,1 2-5-16,-4-1-17 0,3 1-9 0,-8-6-13 0,10 7-12 16,-2-2-15-16,-8-5-18 0,6 8-17 0,-6-8-23 15,3 11-20-15,-3-11-19 0,0 0-37 16,7 7-46-16,-7-7-154 0,0 0-433 0,0 0 191 0</inkml:trace>
  <inkml:trace contextRef="#ctx0" brushRef="#br3" timeOffset="203274.3">5147 8563 8 0,'0'0'215'0,"0"0"-16"16,0 0-8-16,0 0-10 0,0 0-9 0,0 0-10 0,0 0-10 16,42 1-10-16,-24 1-11 0,1-4-8 0,4 2-14 15,3 0-7-15,1 0-9 0,3 0-12 16,0 0-5-16,1 0-8 0,-2 0-7 0,-3 0-10 0,4 0-18 16,-6 0-17-16,1 0-32 0,-5-1-19 0,1 1-32 15,-2-4-34-15,0 3-36 0,2 1-198 0,-1-5-364 16,-2 5 162-16</inkml:trace>
  <inkml:trace contextRef="#ctx0" brushRef="#br3" timeOffset="203906.25">6209 8486 33 0,'-13'1'246'0,"13"-1"-17"0,-24 6-19 0,10-2-15 15,4-3-16-15,-1 5-12 0,0-3-15 0,3 1-13 16,8-4-15-16,-16 7-11 0,7-1-10 0,4-1-9 15,5-5-9-15,-10 13-6 0,5-7-6 0,5-6-5 16,-9 11-9-16,9-11-6 0,0 12-3 0,0-12-2 0,2 13-5 16,-2-13-2-16,6 10-3 0,-6-10-2 0,12 10-2 15,-6-5 2-15,1 1-1 0,2 0-1 0,2-1-6 16,-2 1-3-16,1-3 1 0,3 5-1 0,-4-5-1 16,5 2-2-16,-7-1 1 0,7 2-2 0,-2-2-4 15,1 3 5-15,-3-4-1 0,-1 1 0 0,2 2-6 16,-1-2 1-16,1 3 0 0,-4-2-1 0,-1 0-2 15,2 3 8-15,-1-2-7 0,-1 1 1 0,-6-7-1 16,7 13 5-16,-2-8-2 0,-5-5 3 0,0 17 7 16,0-17-1-16,-5 14-2 0,5-14 2 0,-12 13-3 15,-2-6-1-15,5 2-4 0,-5-1 0 0,-2 1-5 16,2-2 1-16,-1 0-11 0,-2 0-8 0,3-1-13 0,4 1-10 16,-4-1-23-16,1-1-13 0,1-3-18 15,2 3-22-15,1-2-16 0,9-3-30 0,-14 4-17 16,14-4-27-16,0 0-223 0,-19-4-450 0,19 4 199 15</inkml:trace>
  <inkml:trace contextRef="#ctx0" brushRef="#br3" timeOffset="203499">6115 8452 188 0,'18'0'200'0,"-18"0"-15"0,25-4-16 16,-11 1-13-16,2 3-15 0,1-1-10 0,2 1-15 0,-1 0-11 16,-2-1-11-16,2 1-13 0,-4 0-4 0,0 0-12 15,-2 1-11-15,0-1-15 0,-12 0-22 16,20 1-21-16,-13 2-25 0,-7-3-30 0,12 4-20 0,-12-4-42 16,9 2-134-16,-9-2-276 0,0 0 124 0</inkml:trace>
  <inkml:trace contextRef="#ctx0" brushRef="#br3" timeOffset="204401.11">7659 8639 245 0,'19'0'242'0,"6"0"-12"0,1 1-15 0,-1-1-7 16,2 0-5-16,1 3-15 0,2-3-7 0,-2 0-10 15,2-3-5-15,0 3-13 0,-5-4-4 0,2 3-21 16,2-1 3-16,-7 1-11 0,3-1-8 0,2 2-6 16,-10 0-11-16,-1-2-13 0,2 0-7 0,-3 1-7 0,0 1-8 15,-2-2-3-15,-13 2-5 0,20 0-12 0,-10-2-15 16,-10 2-13-16,13 0-18 0,-13 0-20 16,0 0-12-16,9 4-22 0,-9-4-17 0,0 0-26 0,0 0-24 15,0 0-25-15,0 0-31 0,-32 14-29 0,18-13-210 16,-1 2-457-16,2 0 202 0</inkml:trace>
  <inkml:trace contextRef="#ctx0" brushRef="#br3" timeOffset="204644.66">7732 8849 184 0,'0'0'222'0,"13"4"-5"16,-13-4-9-16,17 3-6 0,-4 0-10 0,3 0-7 15,4-1-13-15,5 0-6 0,0-4-11 0,1 2-9 0,4-2-7 16,-4 0-7-16,6 1-12 0,-7-2-7 16,2 0-14-16,0 1-12 0,-6-2-4 0,-2 6-8 0,2-4-10 15,-5 2-8-15,1 2-8 0,-2-2-15 16,-2-2-19-16,-13 2-20 0,20 0-25 0,-20 0-27 16,16 0-20-16,-16 0-9 0,15 6-13 0,-8 0-26 0,4 1-24 15,1-4-26-15,-2-1-211 0,5 4-418 0,3 1 185 16</inkml:trace>
  <inkml:trace contextRef="#ctx0" brushRef="#br3" timeOffset="205783.48">9138 8197 53 0,'0'0'220'0,"0"0"-4"16,0 0-9-16,0 0-6 0,0 0-12 16,0 0-6-16,0 0-15 0,0 0-9 0,0 0-14 0,0 0-8 15,0 0-11-15,0 0-13 0,0 0-10 0,0 0-9 16,-22-4-9-16,22 4-4 0,-20 1-10 15,20-1-4-15,-25 6-7 0,12-4-4 0,-4 3-8 0,4 1-4 16,1-1-7-16,-2-1 0 0,-5 3-2 0,10 1-3 16,2-3-4-16,-5 4-4 0,4-3-2 15,2 3 0-15,-3-5-4 0,5 4 0 0,-5 2-1 0,9-10-5 16,-3 13 0-16,1-5 0 0,2-8-2 0,3 16-2 16,2-8 0-16,-2-1 1 0,4 0-1 0,-1 1 1 15,6 0-5-15,-6 3 5 0,8-4-4 0,-4 4 2 16,2-5-3-16,1 1 1 0,1 1-2 0,-2-3 3 15,1 4-4-15,1-3 0 0,-7-3 2 0,2 4-3 16,0-5 0-16,-9-2-2 0,10 9 3 0,-2-5-3 0,-8-4 0 16,9 7 5-16,-9-7-4 0,6 9 12 0,-6-9 4 15,0 11 1-15,0-11 5 0,-12 9 1 0,12-9-2 16,-14 15 1-16,5-8-2 0,2-1-2 0,-3 4 3 16,-5-2-2-16,4 0-5 0,1-1-2 0,-7 1 1 15,8 0-1-15,-1-1-2 0,1-1 2 0,-3 1-2 16,5 0 1-16,-1 0-3 15,2 3-3-15,-3-4-4 0,3 1 3 0,2 0-2 0,4-7 1 0,-9 12 2 16,9-12 0-16,-6 10-2 0,6-10 1 0,0 11-3 16,0-11-1-16,0 0 3 0,0 0-2 0,6 15 1 15,0-9-2-15,-6-6 3 0,9 7 0 0,-9-7-3 16,13 5 5-16,-5 0-5 0,-8-5-1 0,16 4 2 16,-7 0-1-16,-2-4-1 0,5 3 2 0,-3 4-2 15,2-3 1-15,5 2-4 0,-4 0 5 0,2 4-3 16,-1-4 3-16,-3 3-1 0,4 2 0 0,-2-1 0 15,0 1 5-15,1 4 4 0,-2-2 3 0,-3 4 4 0,3-6 0 16,-5 5 0-16,1 1 11 0,-1-2 5 0,-3 4-6 16,2-2 3-16,-4 1 6 0,-1-1-8 15,0-3 1-15,-1 5-5 0,-1-1 5 0,2-3-11 0,-3 3 0 16,-3-2-3-16,2-1 2 0,-1-1-15 0,4 1-7 16,-2-2-22-16,-3 1-9 0,6-1-22 0,-5-2-20 15,2 0-22-15,3 0-23 0,-3-2-25 0,3-9-39 16,0 18-31-16,0-18-285 0,-2 14-546 0,2-14 242 15</inkml:trace>
  <inkml:trace contextRef="#ctx0" brushRef="#br3" timeOffset="210051.21">11742 8138 20 0,'0'0'199'0,"6"-5"-18"16,-6 5-2-16,0 0-14 0,0 0-11 0,0 0-8 15,15-2-8-15,-15 2-14 0,7-4 0 0,-7 4-6 16,17-6-14-16,-17 6 1 0,16-5-7 0,-10 3-8 0,-6 2-4 16,17-1-6-16,-17 1-4 0,16-3-2 15,-6 2-8-15,-10 1-3 0,20 0-3 0,-11 1-4 16,-9-1-3-16,16 0-5 0,-16 0-3 0,20 4-6 0,-14-2 1 16,4-1-4-16,-10-1 0 0,15 5-4 0,-11 0-1 15,-4-5-1-15,12 10-3 0,-6-6-1 0,-1 2 2 16,1 2-1-16,-6-8-2 0,9 14 9 0,-5-5 3 15,-4-9-1-15,0 17-2 0,3-8 2 0,-3-9 2 16,-3 18-2-16,0-3 0 0,2-1 1 0,-4-3-2 16,1 0 5-16,1 4 0 0,0-4 0 0,-3-1 2 15,-2 0-2-15,-1 4-4 0,2-3-2 0,-2 0 3 16,3 1-7-16,-1-4-4 0,1 3 1 0,-2-3-3 16,2 5 0-16,-1-4-9 0,1 2-1 0,0-4 6 0,3 2-3 15,3-9-6-15,-5 15 2 0,4-8-4 16,1-7 2-16,-11 13-3 0,11-13 8 0,0 15-5 15,0-15-1-15,0 16 0 0,0-16 0 0,8 13 1 0,-4-10-5 16,-4-3 2-16,8 11 1 0,-1-5 5 0,2 0-6 16,2-1 0-16,-2-3 10 0,2 2-9 0,0 0 13 15,2-3-13-15,2 5 3 0,0-5 7 0,-3 1-2 16,-1 2-2-16,3-3 0 0,-6 0-1 0,5 1 2 16,-13-2-11-16,20 3 9 0,-20-3-2 0,15 0-2 15,-15 0 1-15,13 0-2 0,-13 0-1 0,0 0 1 16,10 4-4-16,-10-4 26 0,0 0-20 0,9 2 7 15,-9-2-6-15,0 0 15 0,0 0-3 0,0 0 1 16,0 0 1-16,0 0 5 0,0 0-11 0,0 0 2 16,0 0-2-16,-14 19 4 0,14-19-4 0,-14 10 5 15,4-6 5-15,2 1-13 0,-1 2 0 0,3-2-3 0,0 2-8 16,6-7 10-16,-16 10-4 0,5-5 0 16,8 1 0-16,-5 1 1 0,3 0-5 0,5-7-10 15,-10 14 4-15,5-9 1 0,5-5-1 0,-4 13 14 0,4-13-12 16,0 17 1-16,0-17-5 0,3 14 12 0,-2-4-17 15,5 4 6-15,-3-3 6 0,6 2-14 0,1 1 11 16,1 1 2-16,1 1-6 0,1 2 2 0,4 1-1 16,-7 1 6-16,5 1-3 0,-5 0-1 0,-1-7 1 15,2 9-5-15,-2-7-2 0,1 6 0 0,-7-3 8 16,3 4-5-16,-4-5 3 0,1 4 2 0,-3 0-1 16,-5 2-2-16,-4 0-7 0,3-3-10 0,-4 3-13 15,-4-3-26-15,1 0-7 0,-2 0-23 0,2-3-16 16,-4 0-22-16,1 0-22 0,2 1-23 15,1-8-27-15,4 1-36 0,-1-2-39 0,1 0-301 0,0-4-617 0,6 0 274 16</inkml:trace>
  <inkml:trace contextRef="#ctx0" brushRef="#br4" timeOffset="-29325.35">9975 8517 131 0,'3'-8'182'0,"-3"8"-15"0,0 0-17 16,7-12-9-16,-7 12-16 0,0 0 0 0,0-11-13 15,0 11-8-15,0 0-5 0,6-8-11 0,-6 8-6 16,0 0-4-16,6-9-1 0,-6 9-1 0,0 0 1 15,0 0-3-15,0-14-2 0,0 14-2 0,0 0-3 16,0 0-2-16,0 0-3 0,0 0 0 0,0 0 3 16,0-12-9-16,0 12 0 0,0 0-3 0,0 0-8 15,0 0-6-15,0 0-3 0,0 0 1 0,0 0-3 16,0 0 7-16,0 0 1 0,0 0-5 0,0 0 1 16,0 0-2-16,0 35 3 0,0-35-4 0,-3 23 5 0,3-8-6 15,-3 2 1-15,0-3-2 0,0 3 3 16,3 0-5-16,-3 3 3 0,2-2-3 0,1-4 0 15,-3 4-3-15,0-2 0 0,0-1 0 0,3 2 3 0,0-2-1 16,-3 2-6-16,3-8-4 0,-3 7 6 0,3-2-4 16,0-3-3-16,0-11-2 0,-2 16-4 0,2-6 0 15,0-10 0-15,5 18 1 0,-5-18-2 0,-3 17-2 16,3-17-2-16,0 9-10 0,0-9-11 0,6 11-14 16,-6-11-6-16,6 9-13 0,-6-9-18 15,4 10-17-15,-4-10-12 0,3 7-8 0,-3-7-20 0,0 0-3 0,12 3-26 16,-12-3-16-16,0 0-19 0,20-5-31 15,-20 5-153-15,16-8-400 0,-10 1 177 0</inkml:trace>
  <inkml:trace contextRef="#ctx0" brushRef="#br4" timeOffset="-28862.75">10357 8615 108 0,'4'-7'173'0,"-4"7"-10"0,9-10-10 0,-9 10-11 15,0 0-14-15,6-8-5 0,-6 8-10 0,0 0-13 16,0 0 5-16,0 0-11 0,1-9-7 0,-1 9-3 16,0 0 2-16,0 0 0 0,0 0-6 0,0 0 6 15,0 0 2-15,-16 24-1 0,12-16-4 0,-2 0-1 16,0 1-3-16,0 1 1 0,4 1-4 0,-4 3 0 16,0-1-9-16,3-1-3 0,-1 1-12 0,1 1 1 0,0 1 1 15,0-2-5-15,3 0-7 0,3-1-2 0,-3-12-2 16,0 19-2-16,6-7 8 0,-2 0 0 0,2-1-5 15,3-4 3-15,-4 1-2 0,4-3-1 0,1 0 1 16,2-3 2-16,1 0-2 0,4 0-1 0,-4-4-6 16,7 2 0-16,-4-4-4 0,2 1-2 0,1-1-4 15,-1-2 0-15,0-1 0 0,-2 0-6 0,4-2 0 16,-4 1-3-16,1-3-1 0,-1 3-3 0,0-2-1 16,1-3 3-16,-1-2-6 0,-4 1 2 0,-1-3-6 15,2 3 4-15,-7 0-3 0,0-1-3 0,1-2-1 16,-7 3 3-16,0-1-4 0,0 0-1 0,-4 0 0 15,1 1 0-15,-6 3 0 0,2-2 1 0,-5 2-4 0,-2 2 8 16,-2 2-2-16,2 2-4 0,0-1 4 16,-6 2-1-16,2 3-2 0,0 1 0 0,2 0-9 15,-3 5-9-15,-1-2-13 0,4 1-13 0,-1 2-14 0,1 1-18 16,0 4-22-16,-1-4-27 0,2 3-25 0,2-2-25 16,-1 2-28-16,4-4-248 0,-5-2-493 0,5 2 218 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7:47.63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-3804 450 64 0,'0'0'152'0,"0"0"-5"16,0 0-14-16,0 0-3 0,0 0-10 0,0 0-8 16,0 0-8-16,16-9-6 0,-16 9-6 0,0 0-6 15,0 0-10-15,0 0-4 0,0 0-11 0,0 0-2 16,0 0-7-16,0 0-1 0,0 0-2 0,0 0 0 15,-25 20 1-15,19-14 2 0,6-6-7 0,-15 13 3 0,9-8-4 16,-1 4 2-16,-1-4-8 0,-1 5-1 16,9-10 0-16,-10 13-3 0,2-1-1 0,-2-5-5 15,2 3 5-15,4-3-7 0,-2 2-5 0,6-9 0 0,-9 13 2 16,5-6-3-16,-1 0-1 0,5-7-1 0,-9 13-5 16,9-13 1-16,-4 13-1 0,-1-8-2 0,5-5 3 15,-4 12-7-15,4-12 4 0,-2 14 1 0,2-14 0 16,0 0-4-16,-1 19 0 0,1-19 1 0,-5 12 1 15,5-12 0-15,0 15 5 0,0-15-6 0,-1 14 0 16,-1-4 5-16,2-10-1 0,-4 18 2 0,2-9 2 16,2-9-5-16,-3 16-1 0,2-8-1 0,1-8 2 15,-3 15-3-15,0-6 4 0,3-9 1 0,-3 16 1 0,3-16-3 16,-3 15-3-16,1-5-2 0,2-10 1 0,-1 10-5 16,1-10 6-16,-5 13-1 0,5-13-3 15,-1 11 3-15,1-11-1 0,0 0-3 0,-2 11 3 16,2-11-2-16,0 0-1 0,0 18 4 0,0-18 2 0,2 11-3 15,-2-11 4-15,0 0-5 0,1 13 2 0,-1-13 0 16,5 11 1-16,-5-11-1 0,1 10-2 0,-1-10 0 16,2 10 0-16,-2-10 2 0,4 13 0 0,-4-13-2 15,0 11-3-15,0-11 2 0,6 5 0 0,-6-5 0 16,0 0 2-16,6 13-1 0,-6-13-2 0,3 9 2 16,-3-9-1-16,5 9-1 0,-5-9 3 0,6 9-2 15,-6-9 3-15,9 8-5 0,-9-8 3 0,6 8-5 16,-6-8-1-16,10 8 4 0,-5-5 2 0,-5-3-4 15,9 8-3-15,-9-8 5 0,8 8-1 0,-8-8-1 16,9 4 0-16,-9-4 1 0,11 10-1 0,-11-10 3 16,12 5-6-16,-6-3 3 0,-6-2-1 0,9 11-3 15,-2-5 5-15,-7-6-4 0,8 8 2 0,-2-4 1 16,-6-4 0-16,10 6-1 0,-10-6 3 0,10 9-4 16,-4-7-2-16,-6-2 2 0,12 6 2 0,-12-6-1 0,8 4 0 15,-8-4-1-15,15 4 1 0,-9-1 0 0,-6-3-1 16,13 8-1-16,-4-6 6 0,-9-2-8 0,9 10 6 15,-2-7-4-15,-7-3 0 0,12 6 0 0,-4-1 4 16,-8-5-6-16,12 5 0 0,-12-5 5 0,13 6-1 16,-7-2 0-16,-6-4 1 0,15 3-2 0,-15-3 4 15,13 2-4-15,-13-2 2 0,14 6-1 0,-14-6 0 16,12 5-1-16,-6-3 3 0,-6-2-3 0,13 6 1 16,-13-6-2-16,9 3 1 0,-9-3 0 0,12 4 0 15,-4 0-3-15,-8-4 6 0,10 3-3 0,-10-3-1 0,10 4 2 16,-10-4-1-16,14 1 0 0,-14-1 3 0,13 0-3 15,-13 0 3-15,12 2-2 0,-12-2-1 16,18 3 1-16,-18-3-3 0,14-1 2 0,-4 1-1 0,-10 0 2 16,16 1 2-16,-16-1-3 0,15 0 0 0,-15 0 0 15,18-3 4-15,-9 1-2 0,-9 2 0 0,20-3 1 16,-12 3 0-16,-8 0-1 0,18-4-1 0,-7 3 0 16,-11 1-1-16,16-3 5 0,-16 3-4 0,18-1-2 15,-9-3 4-15,-9 4-1 0,16-2-4 0,-8-1 0 16,-8 3 6-16,16-5-1 0,-8 2-3 0,-8 3 3 15,18-7-1-15,-11 6 1 0,-7 1-3 0,14-5 2 16,-14 5 2-16,13-5 0 0,-13 5 4 0,13-6-1 16,-7 2 5-16,-6 4-4 0,11-7 3 0,-11 7-7 15,13-7 5-15,-13 7-2 0,11-9-1 0,-2 4 0 16,-5-2 1-16,-4 7-1 0,14-10-3 0,-6 5 3 16,0-2 2-16,-2-1-1 0,0 0 1 0,1 1-4 0,1 0 0 15,-2-2-4-15,0 1 0 0,-2 1 2 0,2 0 2 16,0 0-2-16,0-1 2 0,0-1-2 0,-1 1-2 15,-1-2 3-15,5-1 0 0,-5 4-8 0,5 0 6 16,-4 0 0-16,1-3 0 0,1-1-1 0,-1 2 1 16,0 2-2-16,0-5 0 0,0 4 2 15,0 2 1-15,0-7-2 0,2 4 0 0,-3 2 0 0,1 0 0 16,-1-1 0-16,1-1 2 0,-6 9-1 0,9-15 2 16,-6 5-4-16,-3 10 1 0,7-15-1 0,-2 9 2 15,-5 6-3-15,3-16 4 0,0 7-3 0,-3 9 0 16,3-15 2-16,0 8-1 0,-3 7-2 0,3-15 5 15,-3 15-3-15,1-17-3 0,2 9 3 0,-3 8-2 16,3-11 0-16,-3 11 3 0,3-13-2 0,-3 13-1 16,2-13 4-16,-2 13 0 0,1-17-4 0,-1 17 4 15,-1-12-6-15,1 12 2 0,1-13 4 0,-1 13-1 16,0-13-1-16,0 13 0 0,-1-15 0 0,1 15 0 0,0 0 0 16,-2-16-1-16,2 16 1 0,-3-15 1 0,3 15-1 15,-1-13 3-15,1 13-3 0,-5-16-1 0,5 16 1 16,-1-13 3-16,1 13-5 0,-3-14 4 0,3 14-1 15,-3-11 1-15,3 11-1 0,-2-14-1 0,2 14 3 16,-1-12-1-16,1 12-4 0,0-12 7 0,0 12-5 16,-3-11 5-16,3 11 3 0,-2-13-2 0,2 13 4 15,0 0-3-15,-1-15 0 0,1 15-2 0,-2-11-1 16,2 11 3-16,-6-11-5 0,6 11 1 0,0 0 3 16,-4-13-5-16,4 13 0 0,-6-9 2 0,6 9 0 15,0 0-1-15,-6-11 2 0,6 11-1 0,-6-7 3 16,6 7-1-16,0 0 1 0,-5-10 3 0,5 10-4 15,0 0-2-15,-10-11 1 0,10 11-1 0,-3-8 2 0,3 8 2 16,-9-10-4-16,9 10 1 0,-7-3 2 16,7 3 0-16,-9-9 1 0,9 9 2 0,-8-8-1 15,8 8-2-15,-10-4-2 0,10 4 0 0,0 0 1 0,-9-7-3 16,9 7 4-16,-11-3-2 0,11 3 2 0,0 0-1 16,-10-4 1-16,10 4-2 0,-10-5-3 0,10 5 5 15,0 0-6-15,-17-2 5 0,17 2-3 0,-15-2-1 16,15 2-1-16,-13 0 3 0,13 0-5 0,0 0 2 15,-18-2-1-15,18 2 1 0,-14 2 1 0,14-2 1 16,-17 0 1-16,17 0-4 0,-14 0 3 0,14 0 0 16,-13 0-2-16,13 0 0 0,-15 2 3 0,15-2-6 15,-15 3 4-15,15-3 3 0,-15 4-3 0,15-4 4 16,0 0 2-16,-16 0 0 0,16 0 0 0,0 0 0 16,-14-4-2-16,14 4 0 0,0 0 0 0,-16 0 3 15,16 0-3-15,0 0-2 0,-15 0 3 0,15 0-1 16,0 0-2-16,-18 4 0 0,18-4 5 0,0 0-3 0,-11 0 2 15,11 0-6-15,0 0 6 0,0 0 0 0,-19-5-3 16,19 5 2-16,0 0 0 0,0 0-6 16,-16 1 5-16,16-1-7 0,0 0 4 0,0 0 1 0,-14-1-1 15,14 1-1-15,0 0-1 0,-13 1 5 0,13-1-5 16,0 0 1-16,-15 4-1 0,15-4 0 0,-12 0-1 16,12 0-2-16,-13 2 4 0,13-2-1 0,0 0 2 15,-20 2-2-15,13 0 2 0,7-2-1 0,-12 5-1 16,12-5-1-16,-9 4 0 0,9-4 3 0,-14 3-4 15,14-3 3-15,-13 4 2 0,13-4-5 0,-12 4 2 16,12-4 0-16,-12 5 0 0,12-5 1 0,-9 0-2 16,9 0 2-16,0 0-2 0,-13 6 0 0,13-6 3 15,-12 1 6-15,12-1-8 0,0 0 1 0,-12 3 2 0,12-3-1 16,-9 5 1-16,9-5-3 0,0 0 0 16,-12 3 0-16,12-3 2 0,0 0-1 0,-12 4-1 15,12-4 0-15,0 0-1 0,-10 4 1 0,10-4-3 0,0 0 4 16,-17 5-1-16,17-5-1 0,0 0-1 0,-9 4 4 15,9-4-2-15,0 0 3 0,-12 2-4 0,12-2 3 16,-12 7-2-16,12-7 0 0,0 0 3 0,-13 3-8 16,13-3 6-16,0 0 1 0,-13 2-1 0,13-2 0 15,0 0 0-15,-14 0 0 0,14 0-4 0,-9 4 3 16,9-4 8-16,0 0-8 0,-15 4-3 0,15-4 4 16,-9 7-1-16,9-7-2 0,-10 2 2 0,10-2-3 15,-12 5 5-15,12-5 2 0,0 0-4 0,-13 6-4 16,13-6 4-16,0 0 2 0,-9 1 2 0,9-1-3 0,0 0-14 15,0 0-14-15,-15 6-17 0,15-6-17 16,-8 4-27-16,8-4-27 0,-3 9-34 0,3-9-50 16,0 0-75-16,-10 9-189 0,10-9-501 0,0 0 221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9:46.5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1907-2121 72 0,'0'0'133'0,"0"0"-13"15,0 0-12-15,0 0-9 0,0 0-13 0,0 0-3 0,0 0-7 16,0 0-8-16,0 0 0 0,0 0-13 0,0 0 1 16,0 0-6-16,0 0-1 0,0 0-5 15,0 0-7-15,0 0 2 0,-16 5 0 0,16-5-7 0,0 0 8 16,-8 5-6-16,8-5-3 0,-7 7 1 0,7-7-1 15,0 0-1-15,-10 11 1 0,10-11-5 0,-8 7 3 16,8-7 4-16,-6 9 1 0,6-9-4 0,-9 11-2 16,9-11 2-16,-9 11 0 0,6-7-1 0,3-4 2 15,-7 10-3-15,2-3-3 0,5-7 0 0,-6 11 2 0,6-11-4 16,-7 10 3-16,7-10-4 0,-6 11-1 16,6-11 0-16,-3 11 1 0,-2-4 0 0,5-7-2 15,-6 13-2-15,6-13 1 0,-6 13-1 0,6-13 0 0,-2 12-1 16,-3-5 3-16,5-7-2 0,-1 13-2 15,-4-5 4-15,5-8-6 0,-3 18 0 0,0-10 0 16,0 0 2-16,3-8-4 0,-4 17 2 0,2-10-1 0,-2 3-1 16,4-10 2-16,-3 15-1 0,0-5-4 0,3-10 1 15,-3 15-2-15,3-15 3 0,-5 14 1 0,5-14-4 16,0 15 0-16,0-15 2 0,-1 15 0 0,1-15-4 16,0 11 4-16,0-11 0 0,1 12-4 0,-1-12 2 15,3 12-2-15,-3-12 2 0,2 14-3 0,-2-14 1 16,1 11 5-16,-1-11-2 0,5 14-1 0,-5-6 3 15,0-8-4-15,6 10 1 0,-6-10-1 0,1 14-1 16,-1-14 0-16,6 13 0 0,-6-13-3 0,2 9 5 16,-2-9-8-16,1 15 3 0,-1-15 1 0,6 11 2 15,-3-6 0-15,-3-5 0 0,3 16-3 0,-3-16 4 16,6 10 0-16,-6-10 2 0,4 14-1 0,-4-14 3 16,5 9 0-16,-1-1-2 0,-4-8-3 0,9 10 2 0,-4-4 2 15,-5-6 1-15,7 9-4 0,-7-9 2 0,11 11-1 16,-8-6 1-16,3 1 1 0,0 0 0 15,-6-6-3-15,12 5 0 0,-6 1 3 0,-6-6-2 0,10 9-3 16,-4-4 2-16,1 0-1 0,-7-5 0 0,12 8-3 16,-4-3 2-16,-8-5-2 0,12 7 3 0,-6-1-4 15,-6-6 4-15,9 7-5 0,-3-3 1 0,-6-4-1 16,12 7 4-16,-5-4-3 0,-7-3 3 0,12 8-4 16,-5-6 4-16,-7-2-4 0,14 11 3 0,-8-9-3 15,-6-2 3-15,12 7-2 0,-8-3-1 0,-4-4 1 16,12 4-2-16,-4 0 4 0,-8-4-2 0,12 4 2 15,-12-4-1-15,11 3 1 0,-2-2-2 0,-9-1 2 16,14 6-2-16,-4-5 0 0,-10-1 2 0,14 0 1 0,-14 0 2 16,16 0 1-16,-16 0-3 0,19 5 3 15,-19-5 1-15,17 0-3 0,-8 1-1 0,-9-1-2 16,19 4 3-16,-10-6-3 0,-9 2 6 0,24-2-4 0,-12 2-5 16,-12 0 4-16,22-3 0 0,-14 0-2 0,4 0 2 15,-12 3-6-15,18 2 8 0,-18-2-4 0,19-2 0 16,-10 0 0-16,-9 2 2 0,18-2-1 0,-9-1 4 15,-9 3-8-15,18-5 3 0,-8 4 0 0,-10 1-1 16,20-3 1-16,-10-3 4 0,-10 6-4 0,16-6 2 16,-5 1-2-16,-2 2-4 0,1 0 5 0,-1-2 0 15,-9 5-4-15,20-6 4 0,-10 2 0 0,-3 0-2 16,-7 4-1-16,15-10 4 0,-7 3-3 0,-1 2 1 16,-7 5-1-16,12-9 4 0,-6 2 0 0,2 2-4 0,-8 5 4 15,12-11-1-15,-5 6 0 0,-1-2-4 16,1-3 1-16,-1 2 4 0,2 2-2 0,-2-1 0 15,1-3-2-15,-2 2 0 0,1 0-2 0,1-1 5 0,-4 0-5 16,3-2-1-16,-1 1 3 0,-2 0-1 0,5-2 0 16,-3 0 0-16,4 4 1 0,-6-3-1 15,4 3-3-15,-1-2 2 0,2-2 0 0,-1 3 1 0,-2-1-2 16,2-1 2-16,1 2 0 0,-2 0 0 0,1 0 1 16,-1 1 1-16,-2-1-2 0,2-2 1 0,0 3-2 15,-3-2 4-15,2 3-5 0,-4-3 7 0,-1 10-5 16,8-16 2-16,-4 7-1 0,-2-2 0 0,-2 11-2 15,1-17 3-15,-1 7-3 0,0 10 2 0,0-22 0 16,0 9 0-16,0 13-1 0,-1-21 1 0,-1 13 1 16,1-5-1-16,1 13 0 0,-3-18-1 0,1 10 1 15,2 8 0-15,-1-20 1 0,-4 14 1 0,5 6-3 16,-1-18 3-16,-2 10 1 0,3 8-2 0,-5-16 0 0,2 8-1 16,3 8 1-16,-3-13 4 0,3 13-3 0,-6-15 4 15,6 15-4-15,-4-13-1 0,1 6 0 16,3 7 1-16,-4-11-5 0,1 1 4 0,3 10 1 0,-5-11 2 15,5 11-2-15,-6-16-3 0,0 11 3 16,6 5 4-16,-7-13-5 0,7 13 2 0,-8-12 0 16,4 6 4-16,4 6-5 0,-9-11 0 0,9 11 3 0,-12-10 0 15,6 5-1-15,6 5 4 0,-11-11-3 0,11 11 3 16,-16-11-2-16,10 8 2 0,6 3-5 0,-9-6 1 16,9 6-4-16,-7-9 5 0,7 9-3 0,-11-6 5 15,11 6-1-15,-9-5-1 0,9 5 1 0,0 0 2 16,-12-11 1-16,12 11-2 0,-9-6-5 0,9 6 7 15,0 0-5-15,-13-5 4 0,13 5-4 0,-10-3 2 16,10 3-4-16,-9-6 1 0,9 6 2 0,-12-5-7 16,12 5 2-16,-14-1 3 0,14 1-2 0,-15-5 3 15,15 5-4-15,-12-3 4 0,12 3-2 0,-14-2 0 0,14 2-4 16,-14 0 1-16,14 0 0 0,0 0 3 0,-18-2-1 16,18 2-4-16,-12 0 2 0,12 0 3 15,0 0-2-15,-16-3 3 0,16 3-6 0,0 0 0 0,-18-1 1 16,18 1 1-16,0 0-2 0,-15 0 3 0,15 0 0 15,-12 4-1-15,12-4-2 0,-12 1 3 0,12-1-3 16,0 0 2-16,-15 3 0 0,15-3-3 0,0 0 3 16,-12 3 0-16,12-3-1 0,0 0 0 0,-15 0 1 15,15 0 0-15,0 0 2 0,0 0 1 0,-17 0-1 16,17 0 1-16,-12 0 0 0,12 0-2 0,0 0-1 16,-18 0 2-16,18 0-6 0,0 0 7 0,-20 0 0 15,20 0-4-15,-13 0-1 0,13 0 1 0,-16 0 2 16,16 0 1-16,-15 0-2 0,15 0 0 0,-15 4-1 15,15-4-3-15,-17 1 2 0,17-1 3 0,-15 2-1 16,15-2 0-16,-15 3 0 0,15-3 3 0,-13 1-3 16,13-1-2-16,-12 4 5 0,12-4-7 0,-13 5 2 15,13-5 4-15,-12 1-6 0,12-1 5 0,-14 5-1 0,14-5-3 16,-12 5 6-16,12-5-3 0,-13 5 0 0,13-5-1 16,-10 6 2-16,10-6-1 0,-12 4 0 15,12-4 2-15,-14 3-3 0,14-3 1 0,-12 4 2 0,12-4-5 16,-13 9 1-16,5-5 4 0,8-4-3 0,-13 5 3 15,5-1 1-15,8-4-3 0,-17 9 1 0,5-5 1 16,4 1-4-16,-1 1-2 0,-3 3-1 0,3-4-7 16,-3 1-2-16,2 5-4 0,0-4-13 0,-1 3-1 15,2-2-14-15,2-2-8 0,-4 5-8 0,4-1-16 16,-1 0-8-16,2 4-17 0,2-4-15 0,1 2-27 16,0-4-23-16,1 7-58 0,-1-4-159 0,3-11-417 15,2 21 185-15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9:25.02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-431-4117 126 0,'0'0'141'0,"0"0"-17"0,0 0-9 15,0 0-7-15,0 0 1 0,0 0-5 0,0 0-5 16,0 0-6-16,0 0-6 0,0 0-5 0,0 0 0 16,1-15-1-16,-1 15-8 0,0 0-9 0,0 0 7 15,0 0-2-15,0 0-4 0,0 0-7 0,0 0-2 16,0 0-2-16,0 0-1 0,0 0-2 0,0 0-4 15,0 0-4-15,0 0-4 0,0 0 1 0,0 0 0 16,0 0-7-16,0 0 5 0,0 0 2 0,0 0-2 16,0 0 1-16,0 0-2 0,0 0-2 0,0 0-6 0,0 0-2 15,0 0-4-15,0 0-1 0,0 0-4 0,0 0-2 16,0 0-2-16,0 0 1 0,0 0 0 0,0 0-1 16,0 0 3-16,0 0 7 0,0 0-5 0,15 27 2 15,-15-27 0-15,3 9 4 0,-1-1-2 0,-2-8 4 16,6 13-4-16,-6-13 0 0,3 10-1 0,0-2 0 15,-3-8-2-15,1 13 5 0,-1-13-5 0,6 11 1 16,-6-11 3-16,3 9 1 0,0-4-1 0,-3-5 1 16,9 13 2-16,-8-7 2 0,-1-6-5 0,9 12 1 15,-9-5-3-15,0-7-1 0,5 12-3 0,-5-12 1 16,6 12-2-16,-3-5-4 0,3 0 2 0,-6-7 1 16,3 10-4-16,-3-10-1 0,4 10-3 0,-4-10 1 15,3 8-3-15,-3-8 5 0,0 0 0 0,6 10-6 0,-6-10 4 16,0 0-6-16,3 8 0 0,-3-8 2 15,0 0-1-15,0 0-2 0,0 0 1 0,0 0 1 16,5 8-2-16,-5-8 5 0,0 0-3 0,0 0-1 0,0 0 0 16,0 0-5-16,6 8 6 0,-6-8-1 0,0 0-4 15,0 0 3-15,0 0-1 0,0 0 5 0,0 0-3 16,0 0 3-16,0 0 3 0,0 0 1 0,0 0 1 16,9 5 6-16,-9-5-2 0,0 0 2 0,0 0 0 15,16-13 0-15,-9 6 0 0,-1-4-3 0,6 3-4 16,-1-4 1-16,1-1-1 0,3-7 4 0,1 2-3 15,3 1-5-15,-4-4-3 0,5 4 0 0,-1-1-9 16,0-4-8-16,-2 6-16 0,2-2-15 0,-2 2-25 16,-4 1-29-16,2 2-33 0,0 1-36 0,0-5-30 15,-2 5-81-15,4-1-162 0,-4 0-477 0,5-4 211 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9:50.5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0-1804 59 0,'0'0'192'0,"0"0"-10"16,0 0-8-16,0 0-4 0,0 0-10 0,0 0-5 15,0 0-11-15,1-8-8 0,-1 8-5 0,0 0 1 16,0 0-10-16,0 0-5 0,0 0-6 0,0 0-7 15,0 0-3-15,0 0-10 0,0 0-6 0,-7-16-7 16,7 16-6-16,0 0-8 0,0 0 1 0,0 0-7 0,-12-8-2 16,12 8-7-16,0 0-1 0,-6-9-6 0,6 9 3 15,0 0-1-15,0 0 2 0,-11-7-2 0,11 7 1 16,0 0-5-16,-4-8 2 0,4 8-3 0,0 0 3 16,0 0-2-16,-9-9 2 0,9 9-11 0,0 0-1 15,0 0-1-15,-6-8-1 0,6 8-5 0,0 0-4 16,0 0 3-16,0 0-2 0,0 0-6 0,0 0 3 15,-4-8-4-15,4 8-3 0,0 0-2 0,0 0-2 16,0 0-2-16,0 0 4 0,0 0-5 0,0 0-4 16,0 0 3-16,0 0-4 0,0 0 2 0,0 0-1 15,0 0-1-15,0 0 1 0,23 18 2 0,-17-12-5 16,-6-6 1-16,9 15 1 0,-7-8 3 0,4 1 2 16,-3 0-4-16,1 1 5 0,2 0-1 0,-3 0-2 0,0 1 3 15,0-2 1-15,3 4 1 0,-6-12-3 0,5 14 1 16,-2-5 3-16,0 0 0 0,0-1 4 15,-3-8-4-15,9 13 1 0,-8-6 4 0,5-1 0 0,-6-6 1 16,6 15-1-16,-3-11-2 0,-3-4 1 0,7 12-1 16,-7-12 3-16,6 11-1 0,-6-11 0 0,6 7 0 15,-6-7-1-15,5 8-1 0,-5-8-6 0,9 5 3 16,-9-5 0-16,0 0-1 0,0 0 2 0,0 0 6 16,7 9 5-16,-7-9 11 0,0 0 0 0,0 0 3 15,0 0 4-15,0 0-3 0,0 0-11 0,18-22 8 16,-16 9-4-16,8 0-1 0,-5-2-7 0,5 1-2 15,3-10 11-15,-1 2-16 0,3-2-4 0,5-7-5 16,1-5-18-16,-1-1-7 0,3 1-16 0,5 2-14 0,-3-4-12 16,2 3-18-16,-3-1-28 0,2-1-25 15,-1 5-31-15,-6 8-39 0,4-5-39 0,-10 10-282 16,3-3-569-16,-7 8 252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9:48.95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3307-2174 26 0,'0'0'165'0,"0"0"-7"0,0 0-12 15,-11 4-4-15,11-4-10 0,0 0-15 0,0 0-4 16,0 0-3-16,-10 5-17 0,10-5 2 0,0 0-13 16,-6 8-1-16,6-8-7 0,-3 8-4 0,3-8-4 0,-11 14-3 15,8-7-3-15,-3 0 1 0,2 3-3 0,1 1-2 16,-2-1-4-16,0 3-1 0,-1-1-10 0,3-1 7 16,-3 1-4-16,0 0-4 0,1-2-4 0,1 4-7 15,1-4 1-15,0 5-5 0,-2-7 1 0,1 5-3 16,2 0-2-16,1-5 2 0,-1 2-2 0,2 3 1 15,0-13 0-15,-3 22-4 0,2-15 1 0,1-7-5 16,0 20 4-16,0-13 0 0,1 4-3 0,-1-11-1 16,5 18 0-16,-5-10 0 0,0-8-6 0,1 18 5 15,1-10 0-15,-2-8-6 0,4 18 3 0,-2-11 0 16,-2 4-5-16,0-11 5 0,4 19 0 0,-4-9-6 0,2-1 2 16,-2-9-1-16,3 17 2 0,-2-6-3 15,1-1 1-15,-2-10-4 0,1 17 4 0,-1-6 0 0,3 0-3 16,-3-11 0-16,3 18 1 0,2-10-1 0,-4 0-1 15,-1-8 2-15,8 16-1 0,-5-7 1 16,0-2-3-16,-3-7 3 0,5 17 0 0,0-9 0 0,-2 0-3 16,1-1 2-16,-1 1 2 0,-3-8-5 0,6 12 2 15,0-2 0-15,-1-3-2 0,-5-7 0 16,6 13-2-16,-3-6 1 0,-3-7 8 0,6 11-3 0,-2-4 0 16,-1 0 1-16,-3-7 2 0,12 12-3 0,-9-7 2 15,-3-5-4-15,11 11-1 0,-8-7 0 0,-3-4 3 16,10 13-1-16,-10-13 1 0,8 7 0 0,-2-3-4 15,-6-4 5-15,9 8-1 0,0-4-2 0,-9-4 3 16,13 9-4-16,-10-3 2 0,-3-6 1 0,12 7 1 16,-5-3-3-16,-7-4 1 0,11 6-1 0,-4-3 1 15,-7-3 0-15,15 7 1 0,-9-5 0 0,-6-2 0 16,14 3 0-16,-14-3 5 0,19 3-3 0,-10-2 3 16,2 2-4-16,-11-3-1 0,16 4 0 0,-4-4 0 0,-12 0-1 15,21 3 4-15,-9-6-1 0,-12 3 1 0,22 0-3 16,-11 0 1-16,-11 0 0 0,21 1 2 15,-11-1-1-15,-10 0 0 0,23-2-1 0,-11-1-1 0,-12 3 1 16,21-4 0-16,-9 2-5 0,-3 1 5 0,4-2-1 16,-1 2 0-16,0 0-3 0,-2-4 5 0,1 3-5 15,4-1 4-15,-2-2-2 0,-13 5 0 0,27-5-5 16,-13 2 4-16,-2 1-1 0,-2 0 0 0,0-4 3 16,2 5-3-16,-12 1 0 0,20-8 1 0,-8 6 1 15,-3-3-1-15,1 3 0 0,-1-3 0 0,3-1 1 16,-3 3-1-16,3-1-1 0,-3 0-1 0,5-1 2 15,-4-3 1-15,-1 5-2 0,1-4 5 0,-1 0-5 16,3 3 4-16,-4-2-3 0,2 1 1 0,-2-1-3 0,-1 1 1 16,2 0 0-16,-1-3-1 0,2 5 3 0,-2-5-1 15,-8 8-3-15,18-9 5 0,-11 3-6 16,1-1 4-16,-8 7-1 0,13-11 1 0,-7 5-2 0,1 1 2 16,-7 5-5-16,11-11 6 0,-7 5 0 0,-4 6 2 15,11-8-2-15,-8 2 1 0,-3 6-3 16,9-13 3-16,-6 6 1 0,-3 7 2 0,6-15 0 0,-2 10-3 15,-4 5 1-15,8-13 2 0,-5 3 2 0,-3 10-3 16,6-14-2-16,-6 14 0 0,7-11 2 0,-4 1 1 16,-3 10 0-16,6-18-3 0,-6 10 3 0,0 8-3 15,5-16-1-15,-5 8 2 0,0 8-1 0,4-15 1 16,-2 4 2-16,-2 11 1 0,3-13 2 0,-3 13 3 16,0-20-2-16,0 20 0 0,-3-17 1 0,3 17 0 0,0-18-2 15,0 18-5-15,0-13 3 0,0 13 0 16,3-18 0-16,-3 11 0 0,0 7 0 0,0-14-2 15,0 14 1-15,-3-17-3 0,3 17 0 0,-2-17 6 0,2 17-4 16,-4-15-5-16,1 5 4 0,3 10-6 0,-6-14 6 16,4 4-1-16,2 10 2 0,-10-15 1 15,4 6-3-15,0 1-3 0,-2-3 4 0,2 5-4 16,-1-1-1-16,-1-4 2 0,1 4 1 0,-1-3 3 0,-2-1 0 16,1 4 2-16,3 0-2 0,-3-1 3 0,0-1-2 15,5 3 2-15,-5-4 1 0,1 4-4 16,8 6 3-16,-9-14-3 0,2 8 3 0,1 0-1 0,6 6-2 15,-12-12 4-15,12 12-7 0,-8-10 3 0,4 3 0 16,4 7 0-16,-9-7-4 0,9 7 5 0,-6-9-8 16,6 9 3-16,-8-8 4 0,8 8-2 0,0 0-2 15,-12-9 2-15,12 9-4 0,-7-9 3 0,7 9-3 16,-11-6 3-16,11 6 0 0,-10-5-5 0,10 5 3 16,-13-6-1-16,5 2 2 0,8 4-2 0,-15-3 1 0,15 3 0 15,-13-7 2-15,13 7-3 0,-11-4 2 16,11 4-1-16,-12-2 2 0,12 2 0 0,-12-5-6 15,12 5 2-15,0 0 4 0,-12 0-5 0,12 0 1 0,0 0 2 16,-10-5 0-16,10 5 2 0,0 0 1 16,-12-2-3-16,12 2 0 0,0 0-5 0,-14-9 5 15,14 9-2-15,0 0 3 0,0 0 2 0,-13-2-5 0,13 2 2 16,0 0 1-16,-15-3 1 0,15 3-2 0,0 0 0 16,-12-1 0-16,12 1 2 0,0 0-6 0,-13-2 8 15,13 2-4-15,0 0-2 0,-15-1 2 0,15 1-2 16,0 0 0-16,-17 0 3 0,17 0 0 0,0 0-1 15,-13-6 2-15,13 6-1 0,0 0-2 0,-14 0 3 16,14 0-1-16,0 0-2 0,-15-1 2 0,15 1 1 16,-13-3-5-16,13 3 2 0,0 0 2 0,0 0 2 15,-18 4-4-15,18-4 2 0,0 0 0 0,-13 0-2 16,13 0 1-16,0 0-3 0,-17 2 1 0,17-2 5 16,-12 2-5-16,12-2 2 0,-13 2-1 0,13-2 0 15,-14 1-1-15,14-1 2 0,-16 3-1 0,16-3 0 16,-9 5 0-16,9-5 1 0,-12 5 1 0,12-5 1 0,-9 4-4 15,9-4 3-15,-14 4 0 0,14-4 0 0,-12 3-2 16,12-3 1-16,-9 4 0 0,9-4-1 16,-12 1 1-16,12-1 1 0,-11 5-1 0,11-5 1 0,-12 7 1 15,12-7-3-15,-17 7 1 0,10-5 3 0,7-2-3 16,-18 3 4-16,10-1-4 0,8-2-2 0,-13 4 0 16,13-4 5-16,-17 5-7 0,17-5 5 0,-9 2-1 15,9-2 4-15,0 0-1 0,-12 6-4 0,12-6 1 16,0 0 2-16,-10 1-1 0,10-1-1 0,0 0 0 15,-17 3 4-15,17-3-5 0,0 0 0 0,-14 1-4 16,14-1 1-16,-15 0-2 0,15 0-4 0,-14 6-6 16,14-6-2-16,-13 5-5 0,4-1 0 0,-2-2-6 15,-1 3 1-15,2-3-5 0,-5 3 5 0,6-3-7 0,-5 5 1 16,1 1-8-16,0-1-2 0,1 0-8 0,-2-1-7 16,4 0-17-16,-4 1-8 0,7 1-13 0,-2 2-26 15,1-3-15-15,-1 0-29 0,2 3-218 0,-1-3-415 16,2 1 184-16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4T05:54:02.2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7BAE1B3-5879-4D94-B7CF-407F4338FF69}" emma:medium="tactile" emma:mode="ink">
          <msink:context xmlns:msink="http://schemas.microsoft.com/ink/2010/main" type="inkDrawing" rotatedBoundingBox="411,9156 7449,9169 7448,9302 410,9288" semanticType="underline" shapeName="Other">
            <msink:sourceLink direction="with" ref="{FFF6DDCF-CF50-4C02-B7B1-F24F6C39FD1B}"/>
            <msink:sourceLink direction="with" ref="{E3FC22E8-E598-48F4-8950-18BFEE744C64}"/>
          </msink:context>
        </emma:interpretation>
      </emma:emma>
    </inkml:annotationXML>
    <inkml:trace contextRef="#ctx0" brushRef="#br0">0 124 45 0,'0'0'121'0,"0"0"-10"0,0 0-16 16,0 0 1-16,0 0-11 0,0 0-2 0,0 0-23 16,0 0 5-16,0 0-7 0,0 0-1 0,0 0-9 0,33-15 4 15,-33 15-14-15,16 2-2 0,-16-2-1 0,24 0-1 16,-9 2-3-16,-1-2-2 0,5 2-2 0,0-2-2 16,8 0-4-16,-3 1-2 0,-3-1-1 0,4 0-2 15,-1 0 0-15,2 0-2 0,0 0-4 0,4-1 5 16,-3 1-5-16,1 0 0 0,-1-4 0 0,5 1-1 15,-4 0 5-15,0-2 3 0,5 2-2 0,-2-4-1 16,16 2 6-16,-3 0 8 0,-3-1-5 0,2-2-2 16,-3 1-7-16,-1 1 10 0,-6 2-3 0,-2 0-4 15,-1-3-2-15,1 4-2 0,2 1-2 0,-2 1 2 16,-2 0-8-16,-1-2 2 0,2 6 3 0,-2-6 0 16,-1 6-10-16,1-2 5 0,-1 0-4 0,-1 1 2 15,0 1 2-15,1 1 0 0,0-3-11 0,0 0 13 0,1 0-7 16,1 3 4-16,2-4 1 0,-1 0-4 0,3 0 4 15,7 4-1-15,-9-2-4 0,-1-2 3 0,15 0-3 16,-5 0 3-16,-10 1-1 0,10-2 2 0,0-3-6 16,-1 2 0-16,-9 4-2 0,0-2 5 0,0-2 1 15,-1 2 3-15,-2 0-4 0,0-4 1 0,-4 3-3 16,3 0 6-16,0 0-5 0,-1-3 2 0,0 1-7 16,2 1 5-16,-3 1 2 0,2 0-2 0,2-2 3 15,2 2-2-15,-3-2 4 0,4 0 2 0,9-1 2 0,-7 0-4 16,4 0 2-16,3 2 2 0,-10 2-6 15,3-5 6-15,7 0 0 0,-10 4-8 0,2 1 7 16,-4 0-3-16,2 1 1 0,-3-1-2 0,-8 3-2 0,8-3 5 16,-8 1-4-16,7 0-4 0,-3 0 1 15,-3 3 2-15,-1-2 1 0,8 0 0 0,-8 0-1 16,8-1 1-16,-12 3-9 0,10-1 7 0,1 1 3 0,-1-1-6 16,2 0 9-16,-2-3-5 0,5 2 3 0,-4 0 0 15,0 1-6-15,1-3 5 0,2 0-3 0,-6 0 0 16,6 4 2-16,-4-4-3 0,1 2 0 0,0-1 0 15,0 3-1-15,-5-4 2 0,4 4-4 0,-1-4 2 16,1 2 1-16,1-1 0 0,-1 1-3 0,2-1 0 16,0 0 6-16,-1-1 0 0,1 0-4 0,2 3 2 15,0-6-3-15,0 6 4 0,-2-3-4 0,1 0 2 16,-1 0-1-16,3 0 1 0,-2 0-3 0,-1 0 6 16,-2 0-1-16,3 0 0 0,-1 0 0 0,0-3-1 0,3 3-2 15,-3 0 2-15,-2 0-4 0,4-1 6 16,-1 1-2-16,-1 0-2 0,0 0-4 0,-2-1 6 0,0 2-4 15,2 0 3-15,1-1 0 0,2 0-1 0,-9-1 0 16,7 1 3-16,-4 0-2 0,2 0-6 0,-1 1 4 16,-1-2 9-16,4 0-5 0,-8 1-3 0,2 0-1 15,-3 0 6-15,-1-2-5 0,5 1 4 0,-5-1-4 16,1 2 6-16,8-2-6 0,-2 0 3 0,-5 2-3 16,-1 0 5-16,-1 0-2 0,3-4 1 0,-5 4-1 15,6-1 5-15,-5 1-8 0,8-1 7 0,-5 1-1 16,-4 0-4-16,3 0-4 0,1 0 7 0,-1 0-3 15,1 0 1-15,-3 0 0 0,3 1 0 0,-4-2-2 16,2 1 5-16,-1 1-3 0,2 0-3 0,-1-1-1 16,0 4 4-16,-2-4 0 0,4 0-10 0,-4 2 9 15,0-2 0-15,2 2 2 0,-1-2-4 0,-1 2 7 0,0-1-14 16,2 1 10-16,3-2-5 0,-3 1 6 0,0 0-1 16,0 2 0-16,1-3-7 0,1 1 6 15,1-1-2-15,-7 5 4 0,9-5-2 0,-5 1-5 0,0-1-3 16,1 3 9-16,6-2 2 0,-2 0-6 0,2-1 5 15,2 2-3-15,-12-2-5 0,9 3 8 0,-5-3-1 16,1 0-5-16,3 2 4 0,-3-2-2 0,-1 0 4 16,1 0 0-16,-1 2-2 0,2-1 1 0,-2-1-2 15,2 0 0-15,-2 2-3 0,-1-2 3 0,2 0 0 16,1 2 0-16,-2-4 0 0,-3 2 1 0,2 0 2 16,3 2-2-16,-4-4-3 0,1 2-3 0,-1-2 9 15,1 4-3-15,-1-4-1 0,-1 2 1 0,1-1 2 16,2-1-6-16,-6 4-2 0,4-6 6 0,-2 4-1 0,1-3-1 15,-3 3 6-15,1-2-1 0,-1 1 1 0,4 1-6 16,-2-4 3-16,-5 4-1 0,-10 0-2 16,27 0 1-16,-15 0-4 0,-12 0 2 0,25-1 7 0,-14 1-4 15,2 0 0-15,-1 1-5 0,-12-1 7 0,24-1-3 16,-8 1 2-16,-1 1-3 0,-1-1 5 0,2 3-2 16,0-3-1-16,2 1 7 0,-1-1-2 0,1 0 0 15,1 0 0-15,-3 0-1 0,10 1-2 0,-7-1 2 16,1 0-2-16,5 2 3 0,-6-2-1 0,1 0-2 15,-4 0 7-15,3 3-6 0,1-3 3 0,-1 0-8 16,1 0 10-16,-1-3 1 0,-3 3-3 0,1 0 1 16,-1 0 1-16,4-2 2 0,-4 2-5 0,-1 2 0 15,-5-4 4-15,-10 2-3 0,23 0 0 0,-13-1 4 16,-10 1-3-16,23-1-2 0,-15 1 1 0,-8 0 6 16,15-3 0-16,-15 3-6 0,15 0 12 0,-15 0 7 15,0 0 1-15,17-1 10 0,-17 1 1 0,0 0-1 0,0 0 6 16,13-5-5-16,-13 5 1 0,0 0 1 0,0 0-7 15,6-5-4-15,-6 5-1 0,0 0-3 16,0 0-2-16,0 0-2 0,0 0-4 0,0 0-2 0,0 0-12 16,0 0-25-16,0 0-29 0,0 0-31 0,0 0-35 15,0 0-50-15,0 0-218 0,0 0-415 0,-36-1 184 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20:29.45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-133-900 76 0,'0'0'211'0,"-6"-14"-11"0,6 14-20 16,0 0-14-16,0 0-17 0,0 0-8 0,0 0-12 16,0 0-7-16,0 0-9 0,0 0-12 0,0 0-7 0,0 0-9 15,0 0-11-15,0 0-4 0,0 0-3 16,0 0-1-16,0 0-2 0,0 0-5 0,0 0 5 15,0 0-5-15,0 0-5 0,0 0-4 0,0 0 2 0,11 36-4 16,-8-29 0-16,-3-7-3 0,7 17 0 0,-3-7-5 16,1 1 2-16,-2 4-3 0,0-6 0 15,1 2-5-15,-2 0-3 0,1 1 3 0,-2 2-7 0,-1-3 1 16,6-2 2-16,-6-9-6 0,3 19 2 0,-3-8-6 16,5-4 1-16,-4 4 0 0,-1-11-2 0,2 16-1 15,1-8-1-15,-3-8-1 0,0 9-3 0,0-9 0 16,0 0 0-16,0 12-1 0,0-12 1 0,0 0-3 15,6 10 2-15,-6-10 10 0,0 0 1 0,0 0 10 16,0 0 4-16,0 0-1 0,0 0-3 0,0 0 2 16,0 0-9-16,0 0-3 0,16-24 4 0,-5 13-5 15,-6-3-2-15,6-3-6 0,1-3 0 0,4-1-5 16,1-1 2-16,2-9-3 0,0-1-13 0,1-3-13 16,-1 4-8-16,4 2-17 0,-1-5-14 0,2 4-23 15,-2 4-20-15,-2 2-27 0,-4 3-35 0,9-9-31 16,-5 8-78-16,2 2-156 0,-8-3-460 0,5 4 204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9:26.81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0 241 172 0,'0'0'163'0,"0"0"-6"16,0 0-16-16,0 0-5 0,0 0-15 0,0 0 1 15,0 0-19-15,10-11 9 0,-10 11 1 0,0 0-9 16,0 0 0-16,0 0-6 0,0 0-5 0,0 0-7 16,0 0-5-16,0 0-8 0,0 0-3 0,0 0-6 15,0 0 8-15,0 0-1 0,0 0-2 0,0 0-1 0,0 0-1 16,17 17-6-16,-17-17 2 0,3 15-4 15,0-8-1-15,-3-7-2 0,3 16-5 0,0-7-2 16,-3 1-4-16,0 4-4 0,0-14 0 0,1 17-1 0,2-6-4 16,0-3 2-16,0 3-5 0,0 0 0 0,0-3-3 15,-3-8 1-15,4 18-5 0,2-11-2 0,-3 0 1 16,2 1-6-16,-5-8 2 0,9 14 1 0,-9-8 0 16,0-6-3-16,7 6-4 0,-7-6 1 0,9 7 3 15,-9-7-1-15,3 5-1 0,-3-5-3 0,0 0 1 16,11 7 1-16,-11-7 0 0,0 0 10 0,0 0-3 15,0 0-1-15,18-8-7 0,-18 8 2 0,10-11-1 16,-3 5-7-16,2-5 5 0,0 1-3 0,2-5 3 16,-1 2-11-16,5-6 4 0,3-1 3 0,-3 3-4 15,1-4-9-15,1-1-12 0,-1-2-12 0,9-7-16 16,-8 7-19-16,5-7-22 0,4 2-26 0,-11 4-41 16,5 4 1-16,-2-2-19 0,0 2-28 0,-1 3-59 0,-7 0-157 15,5 0-447-15,-3 5 198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9:28.38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-264 3578 42 0,'3'-14'123'0,"-3"14"-12"0,0 0-12 0,3-15 4 0,-3 15-10 15,0 0-3-15,6-10 6 0,-6 10-10 16,0 0 4-16,3-13 1 0,-3 13 2 0,4-8 0 16,-4 8-4-16,0 0-3 0,0 0 1 0,0 0-2 0,-1-14-1 15,1 14-1-15,0 0-13 0,0 0 3 0,0 0 0 16,0-13-3-16,0 13 0 0,0 0 0 15,0 0-3-15,0 0-7 0,0 0-4 0,0 0-4 0,0 0-2 16,0 0-3-16,0 0-4 0,0 0-5 0,0 0-1 16,0 0-2-16,0 0 7 0,0 0 5 0,0 0-6 15,0 0 5-15,0 0 3 0,0 0-1 0,0 0 2 16,0 0-1-16,18 24 1 0,-12-17 1 0,-3 3 0 16,3-4-5-16,1 2 1 0,-1 3 1 0,1 0 0 15,-1 1 2-15,-3 3 1 0,0-5-9 0,0 1 2 16,5 0-5-16,-2 3-1 0,-3-2 7 0,0-1-5 15,-3 0 2-15,6-2-6 0,-5 2 7 0,1-2 1 16,2 1-5-16,-1 0 2 0,0 1-9 0,-3-11 3 16,3 14-6-16,-3-14 1 0,3 10 1 0,-3-10 0 15,2 11-14-15,-2-11 0 0,6 7-1 0,-6-7 0 16,0 0-3-16,7 9 1 0,-7-9 2 0,0 0-4 16,0 0 5-16,0 0-3 0,0 0-7 0,25-20 6 0,-13 9-1 15,-1-3-7-15,2-7 0 0,4-4 3 0,5-5-1 16,0-2-13-16,4-3-12 0,-1-4-9 0,2-6-15 15,3 4-15-15,-2 1-18 0,0-2-19 0,-1 2-24 16,3 3-26-16,-2-1-41 0,-1 1-46 0,-1-1-52 16,-10 2-228-16,6 2-551 0,-8 10 244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8:15.16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2003 3150 40 0,'0'0'168'16,"0"0"-8"-16,0 0-17 0,0 0-3 0,0 0-12 16,0 0 2-16,0 0-6 0,0 0-6 0,0 0-8 0,0 0 0 15,0 0-9-15,0 0-4 0,0 0-2 0,0 0-10 16,0 0-2-16,0 0-4 0,0 0-5 0,0 0-8 16,-20 22 0-16,20-22-4 0,0 0-10 0,0 0-3 15,0 0-6-15,0 0-1 0,-18 1-1 0,18-1-6 16,0 0-4-16,-12 7 0 0,12-7-3 0,-7 3-3 15,7-3 1-15,-9 4 0 0,9-4 1 0,-12 5-5 16,12-5 1-16,-12 3 0 0,5 3-3 0,7-6 3 16,-15 9-4-16,9-5 3 0,-2 1-3 0,-2-1 0 15,10-4 4-15,-10 9-6 0,-1-5 1 0,4 1 3 16,7-5 0-16,-12 9 0 0,4-3-3 0,1-1 0 16,-1 1 4-16,1-1-5 0,1 1 1 0,6-6-3 15,-12 10 0-15,6-3 2 0,-3 0 2 0,9-7-6 16,-10 13 5-16,7-6-1 0,-3 1 0 0,6-8 0 15,-6 15-10-15,1-11 0 0,5-4 3 0,-9 15 3 16,5-8-2-16,4-7 8 0,-8 11-2 0,7-2-2 16,-4 0 4-16,5-9-2 0,-1 13 1 0,-5-4-1 15,6-9 2-15,-3 19 3 0,0-11-6 0,3-8-5 16,-4 17 5-16,2-7 5 0,1 0-3 0,1-10-1 16,-6 16-3-16,6-6 5 0,0-10 1 0,-2 17-3 15,2-8 0-15,0-9-1 0,-1 19-3 0,1-8 13 16,0-11-12-16,-5 17 0 0,5-10-2 0,0-7 0 15,0 17-4-15,0-17 4 0,-3 18-6 0,3-18 0 0,-1 15-2 16,1-15 0-16,0 12 2 0,0-12-2 16,1 18 0-16,-1-18-4 0,0 11 0 0,5-5 3 15,-5-6 2-15,4 15 0 0,-4-15-4 0,5 13 0 0,-2-5 3 16,-3-8-1-16,6 13-6 0,-5-5 9 0,-1-8-8 16,6 13 3-16,-2-6 1 0,-2 4-1 0,2-4 0 15,-4-7 1-15,5 17-2 0,-1-10 2 0,-4-7 2 16,6 14-1-16,-4-7-4 0,-2-7 0 0,4 10 3 15,-4-10 11-15,6 15-15 0,-4-9 5 0,-2-6-6 16,3 12 16-16,0-5-15 0,-3-7 2 0,3 12 2 16,-3-12-1-16,6 14 4 0,-3-7 0 0,-3-7-1 15,3 11 5-15,-3-11-2 0,4 14-1 0,2-7 0 16,-6-7 2-16,8 9-2 0,-8-9 0 0,7 6 11 16,-7-6-4-16,12 10 5 0,-5-4-10 0,-1-2 4 15,-6-4 4-15,15 7-2 0,-7 0 6 0,-2-4-10 16,3 1 8-16,-9-4-4 0,13 7 2 0,-3-1-3 15,-10-6-5-15,12 7-1 0,-4-1 5 0,-8-6 2 16,12 5-5-16,-5 2 3 0,2-3-1 0,-9-4 2 16,14 9-14-16,-8-5 4 0,1 0 6 0,0 3-7 15,-1 0 3-15,-6-7 6 0,11 7-3 0,-11-7-2 16,9 4-3-16,-3 2 3 0,-6-6-3 0,12 8 6 16,-12-8-4-16,10 4-1 0,-1 2 6 0,0-2 1 15,-9-4 7-15,14 3-8 0,-4 1 4 0,-3 1-2 0,-7-5 2 16,15-3 2-16,-15 3-1 0,15 4-6 0,-6-3-2 15,-9-1 3-15,17 3-3 0,-17-3-1 16,16 0 0-16,-16 0-3 0,13 1-1 0,-13-1 3 16,15 2-1-16,-15-2 6 0,15 0-6 0,-15 0 3 0,14-2 0 15,-14 2-6-15,18 2 3 0,-18-2-5 0,14 0 2 16,-14 0 5-16,14-2-7 0,-14 2 7 16,15-1 0-16,-15 1-6 0,18 0 3 0,-18 0-1 15,15-3-1-15,-15 3 8 0,13-1-7 0,-13 1 6 0,19 0-4 16,-19 0 10-16,17 0-11 0,-17 0-1 0,13 0-1 15,-13 0-1-15,15-1 5 0,-3-2-1 0,-12 3 3 16,19-2-4-16,-11-2-2 0,-8 4 3 0,15-3-11 16,-3 0 9-16,-12 3 3 0,16-5-4 0,-5 3 1 15,-2-2 1-15,3 0-6 0,-12 4 4 0,23-11-2 16,-9 3-2-16,1 6 9 0,-3-7 0 0,1 1 5 16,-5 3-17-16,0-1 16 0,3-1-7 0,2 0-4 15,-5 1 13-15,4 1-5 0,-2-5-12 0,2 4 13 16,-1-2-2-16,-4 6 5 0,2-3-2 0,4-5-9 15,-2 6-6-15,-2-2 14 0,3-4-5 0,0 3-1 16,-3 2-5-16,-2-2 2 0,0-3 7 0,2 3 6 16,-6 1-9-16,5 1 2 0,4-5 2 0,-6 4-3 15,1-2-4-15,1-1 21 0,-4 0-23 0,-4 9 6 16,12-14 0-16,-9 6-9 0,2-1 7 0,0 2 4 16,-2-3-2-16,2 2 0 0,-5 8 1 0,6-17-4 15,-3 10 8-15,-3 7-2 0,3-18-9 0,0 12 10 16,-3 6-3-16,4-13 5 0,-4 13-7 0,2-15 6 15,-2 15-6-15,1-13 7 0,-1 13-3 0,5-14 0 0,-5 14 2 16,1-15-2-16,-1 15-2 0,0-13 3 16,0 13-6-16,0-11 2 0,0 11-2 0,0-15 2 15,0 15 8-15,-1-13-11 0,1 13 1 0,0-14 3 0,0 14-9 16,0-18 4-16,0 18 2 0,0-14 6 0,0 14-9 16,-2-13 7-16,-2 2 3 0,4 11-3 0,-2-15 2 15,2 15-4-15,-6-16 1 0,6 16 2 0,-1-17 0 16,1 17 5-16,-5-14-2 0,4 6-3 0,1 8 1 15,-5-17 2-15,-1 11-7 0,6 6 10 0,-7-17-8 16,3 8 3-16,4 9 3 0,-8-16-5 0,5 8 3 16,3 8 2-16,-6-14-4 0,2 5 0 0,4 9 2 15,-6-17-4-15,3 12 9 0,3 5-12 0,-5-11 1 16,5 11 1-16,-3-15 3 0,3 15-9 0,-4-11 4 16,4 11-1-16,-3-13-3 0,3 13 4 0,-5-13-9 0,5 13 8 15,-4-14 5-15,4 14-5 0,-3-11 2 16,-2 4 10-16,5 7-18 0,-6-13 2 0,6 13 3 15,-9-13 2-15,5 5-2 0,4 8 0 0,-9-12-2 16,9 12 2-16,-10-9 1 0,5 3-4 0,5 6 5 0,-12-11-2 16,5 4 8-16,7 7-8 0,-14-9-3 15,5 3 5-15,9 6-3 0,-10-7 3 0,10 7-3 16,-10-7 0-16,10 7-1 0,-9-7 8 0,9 7-4 0,-12-6 0 16,12 6-2-16,-6-5-3 0,6 5 1 0,-8-6 7 15,8 6 6-15,0 0-13 0,-12-7 2 0,12 7 7 16,0 0-10-16,-9-7-5 0,9 7 6 0,0 0 4 15,-12-6-2-15,12 6 0 0,0 0 0 0,-9-5 0 16,9 5 0-16,-8-6 2 0,8 6 1 0,0 0-5 16,-11-7-3-16,11 7 6 0,-10-4 2 0,10 4-3 15,-14-4-3-15,14 4 4 0,-7-6-4 0,7 6 4 16,-9-3 1-16,9 3-10 0,-11-5 9 0,11 5 1 16,0 0-1-16,-15-6 0 0,15 6-4 0,-11-1 12 15,11 1-15-15,0 0 8 0,-17 1-4 0,17-1-6 16,0 0 5-16,-18 4 4 0,18-4 2 0,-12 2-1 15,12-2-7-15,-9 4 9 0,9-4-7 0,-12 1-2 16,12-1 0-16,-12 3 2 0,12-3 3 0,-13 5 1 16,13-5 6-16,-12 5-6 0,12-5 4 0,-13 2-5 15,4 2-6-15,9-4 2 0,-14 7 0 0,7-3 13 16,-4-3-12-16,2 3-2 0,9-4 3 0,-17 9 3 16,8-5 3-16,1-1-4 0,-2 3-3 0,1-2 6 15,9-4-4-15,-18 5 0 0,10-2-1 0,-1 3 0 0,9-6-13 16,-17 4 19-16,11 3-5 0,-3-5 9 0,9-2-8 15,-17 5-7-15,10-1-8 0,7-4-5 16,-15 6-14-16,4-5-2 0,11-1-17 0,-13 3-7 16,13-3-16-16,-10 4-8 0,10-4-10 0,-9 6-25 0,9-6-18 15,-14 8-25-15,10-3-33 0,4-5-30 0,-12 9-37 16,12-9-31-16,-14 10-237 0,8-7-572 16,6-3 254-16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7:43.04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-7530 745 27 0,'0'0'96'0,"0"0"-5"0,0 0 1 16,0 0-7-16,0 0-3 0,0 0 5 0,0 0-3 16,0 0-3-16,0 0 3 0,0 0 4 0,0 0 0 15,0 0 2-15,0 0 6 0,0 0 0 0,0 0 1 16,5-9 0-16,-5 9-1 0,0 0 0 0,0 0 0 15,0 0-1-15,0 0-2 0,0 0-7 0,0 0-2 16,0 0 2-16,0 0-4 0,0 0-6 0,0 0-7 16,0 0 0-16,0 0-6 0,0 0-3 0,0 0-9 15,0 0 2-15,0 0-7 0,0 0-7 0,0 0 3 16,0 0-2-16,0 0-2 0,0 0-2 0,0 0-6 16,0 0 1-16,0 0-5 0,0 0 7 0,0 0-3 0,0 0 5 15,0 0-2-15,0 0 3 0,0 0 2 0,0 0 1 16,0 0 1-16,0 0-4 0,0 0 1 0,0 0 0 15,0 0-1-15,0 0 9 0,0 0-8 0,9 28 8 16,-9-28-9-16,0 0 1 0,6 10 0 0,-6-10 9 16,4 7-1-16,-4-7-1 0,5 10-3 0,-5-10 3 15,4 11-4-15,-1-4-3 0,-3-7 4 0,8 12-2 16,-5-6 0-16,0 1-5 0,-3-7 6 0,9 14-9 16,-5-8-2-16,-4-6-2 0,6 17-2 0,-3-12-5 15,4 1-2-15,-7-6-2 0,6 14 5 0,-3-8 0 0,-3-6-1 16,6 12-6-16,-6-12 5 0,6 8-2 0,-6-8-5 15,5 11 1-15,-5-11 12 0,3 11-20 16,-3-11 2-16,3 8-1 0,-3-8 3 0,3 8 16 0,-3-8-32 16,0 0 19-16,0 0-9 0,6 9 12 0,-6-9-7 15,0 0 0-15,0 0-1 0,0 0-1 0,0 0 1 16,1 13 5-16,-1-13-2 0,0 0 2 0,0 0 6 16,0 0 1-16,0 0 8 0,6 4 3 0,-6-4 11 15,0 0 12-15,0 0 9 0,0 0 10 0,0 0 1 16,0 0 3-16,11-18-7 0,-2 10-1 0,-1-3-6 15,3-3 1-15,-1 0-8 0,8-7-1 0,0-3-8 16,-3 0-5-16,7-10-5 0,-2 2-10 0,4-4 4 0,-2-1-12 16,3 1-14-16,1-11-34 0,1 6-37 15,1-4-37-15,-1 0-34 0,3 3-31 0,-8 3-36 16,3 1-49-16,2 7-60 0,-4-1-47 0,-10 11-319 0,-1 2-736 16,-2 4 326-16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9:33.81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-7591 1871 73 0,'0'0'104'15,"9"-13"-1"-15,-9 13-6 0,0 0-13 0,0 0 1 16,0 0-10-16,0 0 7 0,6-8-5 0,-6 8 1 16,0 0-7-16,0 0 1 0,0 0 1 0,0 0-4 0,0 0 1 15,0 0 3-15,0 0-4 0,0 0 2 0,0 0-3 16,0 0 0-16,0 0 5 0,0 0 2 0,0 0-3 16,0 0 1-16,0 0-1 0,0 0-2 0,0 0 2 15,0 0-6-15,0 0-1 0,0 0-5 0,0 0-5 16,0 0-6-16,0 0-2 0,0 0-8 0,0 0-3 15,0 0-4-15,0 0-7 0,0 0 4 0,0 0-1 16,0 0 2-16,0 0 2 0,0 0-3 0,0 0 4 16,0 0-1-16,18 15 5 0,-18-15-2 0,9 6 0 15,-9-6-2-15,7 7-2 0,-7-7-5 0,6 9 3 0,0-4-6 16,-6-5 4-16,9 10 0 0,-9-10 7 16,8 14-2-16,-2-8 0 0,-6-6-5 0,4 13-2 0,-1-4 0 15,0-2-5-15,-3-7 1 0,9 13 2 0,-7-6-2 16,-2-7-1-16,4 13-3 0,-2-8-2 0,-2-5 4 15,9 11-4-15,-6-3-2 0,-3-8-1 0,3 12-2 16,-3-12 1-16,4 11-3 0,-4-11 1 0,3 11-2 16,-3-11 1-16,3 10 0 0,-3-10 0 0,0 0-5 15,4 10 3-15,-4-10 0 0,3 8-1 0,-3-8-3 16,0 0 2-16,6 9-1 0,-6-9 4 0,0 0-2 16,0 0 2-16,6 7-4 0,-6-7 1 0,0 0-2 15,0 0 1-15,0 0-1 0,0 0 2 0,0 0 3 16,8 4 0-16,-8-4 5 0,0 0 6 0,0 0 6 15,0 0 5-15,0 0 0 0,0 0 6 0,0 0-6 16,18-16 0-16,-11 7 0 0,-1-1-2 0,5-3-4 16,0 1-7-16,3-8-3 0,2-2-2 0,11-7 0 0,-4-1 0 15,-1 3-16-15,3-5-16 0,-1 1-18 16,-2 0-17-16,-2-3-23 0,2 4-29 0,-2-1-35 0,-4 10-40 16,-3-7-32-16,2 6-58 0,-4-4-195 0,2 3-506 15,-7 7 225-15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20:22.64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-7594 3018 121 0,'0'-10'134'0,"0"10"-6"16,0 0-12-16,0 0-4 0,0 0-7 0,0 0-3 0,0 0-5 15,0 0-9-15,-1-13 0 0,1 13-5 16,0 0-7-16,0 0-1 0,0-12-4 0,0 12 5 0,0 0-11 16,0 0-4-16,0 0 6 0,-6-10-4 0,6 10 1 15,0 0 1-15,0 0-2 0,0 0-4 0,0 0-1 16,0 0-2-16,0 0-3 0,0 0-4 0,0 0-5 16,0 0-3-16,0 0-3 0,0 0-4 0,0 0-6 15,0 0-1-15,0 0-5 0,0 0-3 0,0 0-1 16,0 0 1-16,0 0 3 0,0 0-1 0,0 0 8 15,0 0 3-15,13 28-1 0,-13-28-3 0,6 14 1 16,-3-4 0-16,2 0 1 0,1 5-1 0,-3-6 7 16,1-1-5-16,-1 2 1 0,0 0 2 0,3 1-3 15,0-2-5-15,-6-9 3 0,7 14-9 0,-4-6 2 0,0-1 2 16,-3-7 0-16,5 7 0 0,-5-7 1 16,9 8 0-16,-9-8 11 0,0 0 6 0,3 8 6 0,-3-8 0 15,0 0-1-15,0 0 0 0,19-7-9 0,-19 7-1 16,20-14-6-16,-10 5-1 0,-1-4-4 15,7 3-2-15,1-8-5 0,2 2-3 0,1 0-5 0,2-1-17 16,-3-5-20-16,1 3-18 0,2-2-20 0,-3-1-23 16,8-6-23-16,-4 7-33 0,-7 0-28 0,3 1-28 15,1 2-268-15,-7-3-505 0,-1 6 223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20:26.05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-3859 2662 17 0,'0'0'144'0,"0"0"-13"15,0 0-5-15,0 0-10 0,-14-3-5 0,14 3-7 16,0 0-6-16,0 0-4 0,0 0-4 0,0 0-7 16,0 0-6-16,0 0-1 0,0 0-3 0,-12-4-6 0,12 4-7 15,0 0-4-15,0 0 0 0,0 0-1 0,0 0-9 16,0 0-3-16,0 0-4 0,0 0-5 15,0 0 1-15,0 0-3 0,0 0-6 0,0 0 1 0,-16 4-6 16,16-4-3-16,0 0 0 0,-11 7 5 0,11-7-6 16,-5 9 2-16,5-9-3 0,-8 8-5 0,5-1 6 15,3-7-3-15,-6 11 4 0,0-5 0 0,6-6-3 16,-6 12-1-16,6-12-5 0,-6 13 2 0,3-7-1 16,-1 2 4-16,4-8-5 0,-6 17 1 0,4-11 2 0,2-6-1 15,-4 16-3-15,2-7 0 0,2-9-3 0,-4 16 3 16,4-16-3-16,0 15 3 0,0-15-2 15,0 15 2-15,-2-8-4 0,2-7 6 0,2 14 1 0,-2-14-4 16,3 17 1-16,-3-17 1 0,0 15 2 0,0-15-5 16,0 14 4-16,0-14-2 0,0 17-1 15,1-10-2-15,-1-7 2 0,0 17 0 0,0-17-3 0,3 14 2 16,-3-5 3-16,0-9-3 0,3 15 0 0,-3-15 2 16,0 12 1-16,3-2-3 0,-3-10-1 15,0 13 4-15,0-13-1 0,3 14 0 0,-1-4 0 16,-2-10 0-16,1 15 0 0,-1-15-1 0,3 15-4 0,-3-15 3 15,2 12-3-15,-1-4 2 0,-1-8 0 0,2 12-1 16,-2-12 1-16,3 14-2 0,-3-14-2 0,3 11 2 16,-3-11 0-16,4 11 0 0,-4-11 4 0,3 13-4 15,-3-13-1-15,5 12 2 0,-1-4-1 0,-4-8-1 16,3 9 4-16,-3-9 0 0,6 10-4 0,-6-10 1 0,7 12 4 16,-2-8-4-16,-5-4 7 0,7 14-7 0,-4-8 5 15,-3-6 0-15,9 11 0 0,-3-8-4 0,-1 3 1 16,-5-6 2-16,9 11-2 0,-6-4-2 15,-3-7 3-15,10 13-1 0,-5-8-3 0,-1 2 1 0,-4-7 2 16,9 10-1-16,-3-3 2 0,-2 0-4 0,-4-7 1 16,9 11 0-16,-9-11-3 0,6 8 1 15,-6-8 1-15,8 9-3 0,-4-2 4 0,-4-7-3 0,8 10 3 16,-4-5 0-16,-4-5 0 0,8 7-1 0,-2-1 4 16,-6-6-4-16,7 7 3 0,-7-7-3 0,8 6 5 15,-8-6-2-15,10 9-2 0,-10-9 4 0,9 6 0 16,-9-6-5-16,12 4 1 0,-6 2 2 0,-6-6 1 15,10 7 0-15,-2-4-3 0,-8-3 3 0,15 7 1 16,-15-7-4-16,10 5 2 0,-4-2-4 0,-6-3 3 16,14 4 2-16,-14-4-6 0,10 6 5 0,-3-2-1 15,-7-4-1-15,12 2 2 0,-12-2-1 0,11 7 1 16,-4-3-4-16,-7-4 1 0,12 7-1 0,-1-6 1 0,-11-1 1 16,10 4 0-16,-10-4-3 0,16 3 6 15,-16-3-2-15,9 4-3 0,-9-4 3 0,14 3 0 16,-7 0 1-16,-7-3-1 0,17 2-3 0,-17-2 6 0,13 2-1 15,-4 0 2-15,-9-2-2 0,18 0 0 16,-18 0-1-16,16 1 1 0,-5-1-3 0,-11 0 4 16,16-3-3-16,-16 3 0 0,17 0-2 0,-17 0 4 0,16 0-5 15,-16 0 3-15,16 2-4 0,-16-2 3 0,17-4-3 16,-7 6 0-16,-10-2 3 0,17 0 0 0,-17 0-2 16,19 0 3-16,-8 0-1 0,-11 0 1 0,19 0-3 15,-19 0 0-15,18-2 0 0,-8 2 1 0,-10 0-3 16,20-2 3-16,-11 2-2 0,-9 0 1 0,13-6 2 15,-13 6 0-15,16-5-3 0,-11 2 1 0,-5 3 1 16,15-7-1-16,-15 7 0 0,10-4 2 0,-10 4 0 16,11-6 0-16,-4 0-2 0,-7 6 3 0,9-5-4 15,-9 5 5-15,11-11-4 0,-11 11 1 0,11-9-1 0,-6 5 0 16,-5 4 0-16,10-11 0 0,-10 11-2 0,12-7 1 16,-7 1 0-16,4 2 4 0,-9 4-2 0,9-15-2 15,-2 9-1-15,1 2 2 0,-2-5-2 0,0 2 4 16,-1 1-4-16,1-1 3 0,0-1 1 0,0 1-3 15,2 2-1-15,-2-2 5 0,-2-1-5 0,2 1 5 16,-1-1-2-16,-5 8-3 0,12-12-3 0,-6 5 4 16,-2 1 0-16,1-5-1 0,-5 11 4 0,8-14-2 15,-3 8-3-15,1-3 6 0,-6 9-6 0,7-15 4 16,-5 8-3-16,-2 7 4 0,9-15-2 0,-8 8-1 16,2-3-2-16,-3 10 4 0,6-15-2 0,-6 15 3 15,5-16-3-15,-2 9 0 0,0-1-1 0,-3 8 1 16,3-17-2-16,-3 17 2 0,4-15-1 0,-2 5 4 15,-2 10-6-15,4-14 3 0,-2 7-5 0,-2 7 5 16,6-17-2-16,-5 10-1 0,-1 7 3 0,0-13-4 16,0 13 6-16,2-16 0 0,-2 16-5 0,0-14 1 0,0 14 0 15,4-13 1-15,-4 13 2 0,0-13 0 0,0 13-1 16,0-15 1-16,0 15-2 0,0-14 1 0,0 14-2 16,0-13 3-16,0 13 0 0,2-15 1 0,-2 15-3 15,-2-17 3-15,2 17-4 0,-1-18 2 0,1 18 2 16,1-14-4-16,-1 4 1 0,0 10 4 0,0-14-3 15,0 14 3-15,-4-17-4 0,4 17 1 0,-2-14-1 16,2 14 1-16,0-16 0 0,0 16 0 0,0-15-3 16,0 15 3-16,-1-15-1 0,1 15 2 0,-2-13-2 15,2 13 1-15,-6-14 1 0,6 14-2 0,-4-11 1 16,4 11 0-16,-6-13 0 0,3 6 0 0,3 7 0 16,-8-11 0-16,4 3-2 0,4 8 5 0,-8-12-4 15,2 7-4-15,6 5 5 0,-10-14 2 0,7 9-6 0,3 5 6 16,-6-12-2-16,6 12-2 0,-7-14 4 15,2 7 0-15,5 7-4 0,-9-11 2 0,9 11-2 16,-6-11 4-16,6 11-4 0,-6-9 3 0,6 9 0 0,-6-11 1 16,6 11-1-16,-7-6 4 0,7 6-5 0,-6-8 3 15,6 8-1-15,0 0 4 0,-9-11-3 0,9 11 1 16,-8-11 1-16,8 11 0 0,-6-5-2 0,6 5-1 16,-7-7 3-16,7 7 2 0,-9-8 0 0,9 8 3 15,0 0-4-15,-10-11 8 0,10 11-6 0,-12-6 2 16,12 6-3-16,-11-10 4 0,11 10-5 0,-10-5 1 15,10 5 1-15,-11-5 0 0,11 5 0 0,-10-6-1 16,10 6 0-16,-12-9-2 0,12 9 1 0,0 0 0 16,-16-5-3-16,16 5-2 0,-9-4 2 0,9 4 1 15,0 0-1-15,-15-5-3 0,15 5 2 0,-12-3 2 16,12 3-4-16,-12-7 2 0,12 7-2 0,-12-1-1 16,12 1 0-16,0 0 1 0,-21 1 1 0,21-1-3 0,0 0 3 15,-19 0 0-15,19 0-2 0,-15 0 4 0,15 0-4 16,-15 0-1-16,15 0 2 0,-18 2 1 15,18-2 0-15,-20 0 0 0,12 4-1 0,8-4 0 0,-18 1-1 16,18-1 2-16,-17 3-2 0,7 0 4 0,10-3-3 16,-17 2 3-16,17-2-3 0,-16 4 1 0,16-4-2 15,-15 3 1-15,8-1-1 0,7-2-3 0,-17 7 4 16,17-7 1-16,-15 6 0 0,6-5-1 0,9-1 2 16,-16 4-1-16,16-4-1 0,-13 6 2 0,5-5-3 15,8-1 0-15,-12 4 2 0,12-4 1 0,-15 6-5 16,15-6 3-16,-9 3 0 0,9-3 0 0,0 0 2 15,-16 3 1-15,16-3-3 0,-9 4-5 0,9-4 5 16,-11 3 4-16,11-3-5 0,0 0 3 0,-10 4-2 0,10-4-2 16,0 0 2-16,-13 3 0 0,13-3-2 15,-11 1 1-15,11-1 0 0,-9 6-1 0,9-6 2 16,-12 2 3-16,12-2-3 0,-9 5 2 0,9-5-1 0,-10 4-1 16,10-4 3-16,-9 6-3 0,9-6-1 0,-12 1 1 15,12-1-2-15,-12 7 5 0,12-7-6 0,-13 4 5 16,13-4-3-16,-14 4 3 0,14-4-4 0,-9 6-2 15,9-6 7-15,-10 3-3 0,10-3 3 0,-14 6 1 16,14-6-3-16,-13 5-1 0,13-5-2 0,-13 4 4 16,13-4-3-16,-12 3 3 0,12-3 0 0,-9 6-8 15,9-6 5-15,-12 6 3 0,12-6-6 0,-12 2 5 16,12-2 1-16,-11 3-2 0,11-3 1 0,-10 6 1 16,10-6 1-16,-12 5 0 0,12-5-3 0,-10 0-2 0,10 0 1 15,-12 3 1-15,12-3 1 0,0 0-2 16,-15 7 1-16,15-7-1 0,-14 5-1 0,14-5 0 15,-12 5 0-15,2-4-1 0,10-1 1 0,-13 10-5 0,13-10-5 16,-11 6-3-16,4-5-1 0,7-1-6 16,-12 10-7-16,4-6-6 0,-1 1-8 0,9-5-3 15,-13 12-6-15,8-8-7 0,-4 5-14 0,5-3-10 0,-2 1-15 16,2 2-26-16,4-9-29 0,-8 15-57 0,4-8-155 16,4-7-394-16,-3 17 175 0</inkml:trace>
  <inkml:trace contextRef="#ctx0" brushRef="#br1" timeOffset="-45432.8">-3785 1616 121 0,'0'0'120'0,"0"0"-3"0,0 0-9 16,0 0-3-16,0 0-5 0,0 0-4 0,0 0-8 0,0 0 2 16,-9-5-10-16,9 5-2 0,0 0-3 0,0 0-3 15,0 0-8-15,0 0-2 0,0 0-14 0,0 0-5 16,0 0-1-16,0 0-7 0,0 0 3 0,0 0-6 15,-15 2 1-15,15-2 0 0,0 0-2 0,0 0-2 16,-12 9-1-16,12-9 3 0,0 0 0 0,-10 9-1 16,10-9 0-16,-7 5-1 0,7-5 3 0,-9 7 1 15,9-7-1-15,-8 7 1 0,8-7 0 0,-9 8-2 16,9-8 1-16,-9 6-7 0,9-6 1 0,-6 10-3 0,6-10-1 16,-7 11-6-16,7-11 0 0,-11 12 0 15,10-7-2-15,1-5-4 0,-6 11 3 0,6-11 7 16,-3 14-10-16,3-14 2 0,-5 9 1 0,5-9 2 0,-1 12-6 15,1-12 2-15,-4 14-1 0,4-14 0 0,-3 15 0 16,3-15-4-16,-5 13 6 0,5-13 4 16,-3 17 1-16,3-17-3 0,-3 13-2 0,3-13 0 0,-1 14 0 15,1-14-3-15,-2 13 0 0,2-13 2 0,2 13-3 16,-2-13 0-16,-2 11-1 0,2-11 1 0,0 13 0 16,0-13 0-16,-3 13-2 0,3-13 1 0,0 12 2 15,0-12-1-15,0 13 1 0,0-13-1 0,3 13 0 16,-3-13 3-16,0 16 0 0,2-9-3 0,-2-7 4 15,0 12-6-15,0-12 3 0,1 14-4 0,-1-14 0 16,-3 12 3-16,3-12-3 0,3 12 0 0,-3-12 0 16,3 12-1-16,-3-12 0 0,2 12 1 0,-2-12-1 0,3 10-1 15,-3-10 1-15,3 15-2 0,-3-15 2 0,3 8 1 16,-3-8-1-16,5 9 3 0,-5-9 0 0,2 12 1 16,-2-12 3-16,6 8-2 0,-6-8 0 0,3 10-1 15,-3-10-2-15,3 10 1 0,-3-10-1 0,0 0-3 16,4 16 2-16,-4-16-3 0,2 9 3 0,-2-9-2 15,4 10-1-15,-4-10 1 0,6 12 3 0,-4-6-3 16,-2-6 2-16,6 7-2 0,-6-7 0 0,6 11 0 16,-6-11 2-16,4 8-3 0,-4-8 3 0,6 9-2 15,-6-9 1-15,6 9-2 0,-6-9 1 0,5 8-2 16,-5-8 4-16,6 10-1 0,-6-10 1 0,7 11-1 16,-7-11 1-16,7 9-3 0,-7-9 5 0,8 6-4 15,-8-6 1-15,6 10-2 0,-6-10 1 0,7 6 3 0,-7-6-3 16,11 5 0-16,-11-5-1 0,0 0-4 15,7 6 4-15,-7-6-1 0,9 6 1 0,-9-6 2 0,0 0 1 16,8 8-4-16,-8-8 1 0,9 4 3 0,-9-4-2 16,10 6 4-16,-10-6 5 0,6 4-4 0,-6-4 3 15,12 2 2-15,-12-2-2 0,12 5-1 0,-12-5-3 16,13 0 0-16,-13 0-2 0,14 5 2 0,-14-5 5 16,16 0-5-16,-16 0 3 0,12 1 0 0,-12-1 0 15,18 0-7-15,-18 0 3 0,15 0-2 0,-15 0 5 16,15-1-6-16,-15 1 3 0,16 1-3 0,-16-1-2 15,17 0 2-15,-17 0 3 0,16-1-5 0,-16 1 4 16,15 1-1-16,-15-1 0 0,13-3 0 0,-13 3-1 0,15 2-3 16,-15-2 4-16,17-2 1 0,-17 2-1 15,16-3-4-15,-16 3 4 0,13-4-2 0,-2 3-1 16,-11 1-2-16,13-1 5 0,-13 1-4 0,15-1 4 0,-15 1-1 16,0 0-2-16,20 0 0 0,-20 0 1 0,13-4-2 15,-13 4 2-15,15-4-2 0,-15 4 1 0,16-3 4 16,-7 1-5-16,-9 2 1 0,14-2-2 0,-14 2 1 15,15-7 2-15,-15 7-4 0,12-6 1 0,-12 6 2 16,12-2 2-16,-12 2-3 0,13-5 3 0,-13 5-2 16,9-9-2-16,-9 9 0 0,12-6 3 0,-12 6 0 15,9-6-2-15,-9 6 0 0,10-7 2 0,-10 7-1 16,9-5-2-16,-9 5 1 0,14-8 3 0,-8 5-3 16,-6 3-1-16,10-7-1 0,-10 7 1 0,10-6 0 15,-4 0 1-15,2 1 4 0,-8 5-1 0,15-7-5 16,-8 5 5-16,-7 2-3 0,11-7 3 0,-11 7-4 15,13-4-1-15,-13 4 2 0,11-7 0 0,-11 7 0 0,9-7-3 16,-9 7 4-16,10-4 4 0,-10 4-5 0,6-7-1 16,-6 7 4-16,9-6-1 0,-9 6-3 15,7-10 1-15,-7 10 3 0,8-7 0 0,-8 7-2 0,9-8 1 16,-9 8 4-16,4-11 5 0,-4 11-3 0,6-10 0 16,-6 10-1-16,6-10 2 0,0 4-5 0,-6 6 3 15,6-10 0-15,-6 10-2 0,9-10 1 0,-6 2-3 16,-3 8 0-16,7-9 1 0,-7 9-1 0,8-13-1 15,-8 13-1-15,7-7 2 0,-7 7 1 0,6-11-1 16,-6 11 1-16,5-11-2 0,-5 11-1 0,3-9-5 16,-3 9 4-16,6-13 4 0,-6 13-1 0,4-12-2 15,-4 12 1-15,3-12 1 0,-3 12 0 0,5-12-3 0,-5 12 1 16,3-13-2-16,1 4-1 0,-4 9 4 0,2-17-1 16,-2 17-1-16,3-14 3 0,-3 14 0 15,1-12-4-15,-1 12-2 0,-1-18 3 0,2 10 3 0,-1 8-4 16,0 0 1-16,-1-21-1 0,1 21 0 0,1-11 1 15,-1 11 1-15,0-14-2 0,0 14 3 0,-1-12 1 16,1 12-7-16,-5-15 6 0,5 15 0 0,-1-10-1 16,1 10-1-16,-3-14 0 0,3 14 2 0,-3-11-3 15,3 11 1-15,-2-11 0 0,2 11 1 0,-4-11-1 16,4 11-1-16,-5-12 2 0,5 12-5 0,0 0 3 16,-3-19-1-16,3 19 0 0,0-12 2 0,0 12 1 15,-4-11 2-15,4 11-6 0,0 0 4 0,-2-12-4 16,2 12 3-16,-4-9-2 0,4 9 1 0,0 0 1 15,-3-14 2-15,3 14-1 0,-3-11-2 0,3 11 1 16,0 0-3-16,-3-10 5 0,3 10-1 0,0 0-3 16,-5-15 4-16,5 15 1 0,-3-7-1 0,3 7-4 0,0 0-1 15,-4-13 3-15,4 13-2 0,0 0 0 0,-3-11 0 16,3 11 3-16,0 0 1 0,-5-13-3 0,5 13 3 16,0 0 0-16,-5-9 1 0,5 9-3 0,0 0 3 15,0 0-3-15,-3-14 1 0,3 14-3 0,0 0 1 16,-6-9 3-16,6 9-2 0,0 0 0 0,-5-11 6 15,5 11-6-15,0 0 7 0,-6-13-4 0,6 13-5 16,0 0 4-16,-3-11 4 0,3 11-4 0,-6-6 4 16,6 6-3-16,0 0 0 0,-7-12 1 0,7 12 1 15,-6-6-1-15,6 6-3 0,-6-7 3 0,6 7-2 0,0 0-4 16,-8-10 6-16,8 10-3 0,0 0-1 16,-12-5-2-16,12 5 6 0,0 0-3 0,-7-9-1 15,7 9-1-15,-8-5 5 0,8 5-2 0,0 0-2 16,-10-6 0-16,10 6 3 0,0 0-6 0,-9-4 3 15,9 4 0-15,0 0 4 0,0 0-2 0,-10-9-2 16,10 9 0-16,0 0 0 0,0 0 1 0,-11-4-1 0,11 4 1 16,0 0-5-16,0 0 8 0,-9-5-3 0,9 5 0 15,0 0 0-15,0 0 2 0,0 0 0 0,-9-7 3 16,9 7-1-16,0 0 1 0,0 0 0 0,0 0-6 16,-13-4 4-16,13 4-3 0,0 0 1 0,-11-6 2 15,11 6 0-15,0 0-5 0,-10-3 1 0,10 3-3 16,0 0 6-16,-12-4 2 0,12 4-2 0,0 0-3 15,-15 0 1-15,15 0 1 0,0 0-1 0,-12-5-3 16,12 5 7-16,0 0-4 0,-13-1-3 0,13 1 0 16,0 0 6-16,0 0-8 0,0 0 5 0,-15-1-1 15,15 1 1-15,0 0 0 0,0 0 2 0,0 0-3 16,0 0 2-16,0 0-2 0,0 0-1 0,-14 0 4 16,14 0-3-16,0 0 1 0,0 0-3 0,0 0 3 0,-13 1-1 15,13-1 1-15,0 0 0 0,0 0-1 0,-15 1 1 16,15-1 1-16,-9 5-4 0,9-5 1 15,-9 4 2-15,9-4-2 0,0 0 1 0,-16-2-2 16,16 2 2-16,0 0 1 0,-14 3 4 0,14-3-5 0,-9 2-1 16,9-2 2-16,0 0-1 0,0 0-9 0,-11 6 8 15,11-6 2-15,0 0 1 0,0 0-3 0,-14 4 3 16,14-4-7-16,0 0 8 0,-9 3 0 0,9-3-4 16,0 0 3-16,0 0 3 0,0 0-2 0,-12 5-6 15,12-5 2-15,0 0-2 0,0 0 3 0,0 0 0 16,-10 4 0-16,10-4 0 0,0 0 1 0,0 0-2 15,-14 4-1-15,14-4 4 0,0 0-6 0,-9 3 2 16,9-3 5-16,0 0-4 0,-7 6-1 0,7-6 2 16,0 0 1-16,0 0-1 0,0 0-2 0,-13 5 6 15,13-5-2-15,0 0-6 0,0 0 6 0,-11 5-7 16,11-5 7-16,0 0-1 0,0 0 1 0,-10 7 1 16,10-7 0-16,0 0-2 0,-11 7-1 0,11-7 1 0,-9 2 0 15,9-2 3-15,0 0-2 0,0 0 0 0,-13 5-2 16,13-5 0-16,0 0-1 0,-12 2 5 15,12-2-3-15,-11 3-1 0,11-3 2 0,0 0-2 0,-8 5 0 16,8-5 0-16,0 0-2 0,-11 5 4 0,11-5-2 16,0 0-3-16,-13 3 4 0,13-3 3 0,0 0-3 15,-9 4-1-15,9-4-2 0,0 0 3 0,0 0 0 16,-9 4-5-16,9-4 3 0,0 0 1 0,0 0-1 16,-12 3 1-16,12-3 2 0,0 0-4 0,0 0 4 15,-11 6-1-15,11-6-2 0,0 0 1 0,-9 4 3 16,9-4-5-16,0 0 2 0,0 0 1 0,-7 8-6 15,7-8 3-15,0 0 1 0,-12 6 1 0,12-6 0 16,-6 6-5-16,6-6 5 0,-9 8-1 0,9-8 2 16,-7 8-1-16,7-8-2 0,-12 13 4 0,12-13-4 15,-8 7 0-15,-1 0 4 0,5-1-5 0,4-6 3 16,-12 13-1-16,6-8 2 0,0 2-1 0,6-7 4 0,-12 11-5 16,5-7 3-16,1 3-1 0,-2-1 2 0,8-6-1 15,-12 10-3-15,12-10 1 0,-9 11-4 0,2-7 3 16,7-4-1-16,-11 10-15 0,11-10-11 0,-9 6-26 15,4 1-28-15,5-7-21 0,-9 9-27 0,9-9-37 16,-6 10-41-16,6-10-262 0,-6 10-508 0,6-10 225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7:59.33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-5073 3615 42 0,'0'0'101'16,"0"0"-8"-16,0 0 1 0,0 0-10 0,0 0 6 0,0 0-22 16,0 0 6-16,0 0-5 0,0 0-5 0,0 0 4 15,0 0-5-15,0 0 1 0,0 0 1 0,0 0-12 16,0 0 3-16,0 0-4 0,0 0 4 0,0 0-9 16,0 0 5-16,0 0-3 0,0 0 5 0,0 0-9 15,0 0 2-15,0 0-1 0,0 0-1 0,0 0-3 16,0 0-1-16,0 0-4 0,0 0 1 0,0 0-5 15,0 0 2-15,0 0-2 0,0 0 1 0,0 0-5 16,0 0 1-16,0 0-5 0,0 0-3 0,0 0-6 0,0 0 3 16,0 0-3-16,0 0-3 0,-15 0 6 15,15 0-4-15,0 0-3 0,0 0 0 0,-11 7 2 16,11-7-5-16,0 0 3 0,0 0 0 0,0 0 0 0,-13 4-1 16,13-4 0-16,0 0-1 0,0 0-5 0,-9 3 7 15,9-3-2-15,0 0 2 0,-7 6-2 0,7-6 0 16,0 0 2-16,-11 9 2 0,11-9 1 0,0 0 3 15,-9 8 0-15,9-8 2 0,0 0 0 0,-4 7 0 16,4-7 1-16,0 0 1 0,0 0 0 0,-6 11 3 16,6-11-1-16,0 0 0 0,-8 7 0 0,8-7-5 15,0 0 2-15,0 0-3 0,-6 7 0 0,6-7 2 16,0 0 2-16,-9 10-1 0,9-10-1 0,0 0 2 0,-6 7-5 16,6-7 1-16,0 0-2 0,-4 8 4 15,4-8-3-15,0 0-3 0,-6 10 3 0,6-10-4 16,0 0-1-16,-9 7 3 0,9-7-6 0,0 0-2 0,-6 13 3 15,6-13 2-15,0 0-3 0,-6 8-3 0,6-8 5 16,-6 9-1-16,6-9 4 0,-7 5-1 16,7-5-2-16,-3 9-2 0,3-9 2 0,0 0 0 0,-6 11 2 15,6-11-5-15,-6 9 1 0,6-9-3 0,0 0 0 16,-5 15 2-16,5-15-2 0,-3 9 0 0,3-9 7 16,-4 10-4-16,4-10 0 0,-6 10 2 0,6-10-6 15,0 0 0-15,-3 11 2 0,3-11-1 0,-5 11 1 16,5-11-2-16,0 0-1 0,-3 13-2 0,3-13 4 0,0 0-2 15,-3 13 2-15,3-13 1 0,0 11 0 0,0-11 0 16,-3 13-1-16,3-13-1 0,-3 12 1 0,3-12-2 16,-1 14-1-16,1-14 2 0,-2 14 3 0,2-14-5 15,0 11 3-15,0-11-3 0,0 13 4 0,0-13-2 16,-1 11 3-16,1-11-3 0,1 11 4 0,-1-11-3 16,2 10 0-16,-2-10-1 0,0 0 0 0,0 15 1 15,0-15 0-15,0 0 1 0,4 11-6 0,-4-11 2 16,2 8 0-16,-2-8 4 0,0 0-1 0,4 15 0 15,-4-15-3-15,2 8 3 0,-2-8 0 0,0 0-1 16,6 9 3-16,-6-9-1 0,3 10-1 0,-3-10 1 16,0 0 2-16,3 8-5 0,-3-8 0 0,0 0 1 15,3 12-3-15,-3-12 5 0,0 0-3 0,4 11 0 0,-4-11-3 16,0 0 4-16,3 11-2 0,-3-11 3 16,0 11 1-16,0-11 0 0,5 8 3 0,-5-8-6 15,0 0 4-15,3 11-1 0,-3-11-3 0,3 9 5 0,-3-9-6 16,6 7 0-16,-6-7 5 0,0 0 0 15,3 10 0-15,-3-10-2 0,0 0 0 0,6 10 0 16,-6-10-1-16,0 0 2 0,0 0-2 0,4 11-2 0,-4-11 5 16,0 0-4-16,2 7 3 0,-2-7-1 0,0 0 1 15,4 11 5-15,-4-11-1 0,0 0-4 16,0 0 1-16,3 11 3 0,-3-11 0 0,0 0-2 0,6 10-4 16,-6-10 1-16,6 7 4 0,-6-7-3 0,0 0 0 15,3 10-1-15,-3-10 3 0,9 7-5 0,-9-7 1 16,3 7 0-16,-3-7 0 0,0 0 3 0,7 8-6 15,-7-8 5-15,0 0-5 0,8 7-3 0,-8-7 5 16,4 7 4-16,-4-7-3 0,0 0-1 0,8 10 1 16,-8-10 0-16,6 3 1 0,-6-3-5 0,0 0-2 15,6 10 6-15,-6-10-5 0,0 0 4 0,7 7 1 16,-7-7-2-16,0 0 2 0,11 7-3 0,-11-7 2 0,7 6-2 16,-7-6 3-16,7 7-1 0,-7-7-2 0,6 5 3 15,-6-5-2-15,8 6-1 0,-8-6 0 0,0 0 1 16,0 0 2-16,15 4 0 0,-15-4-1 0,0 0-6 15,12 3 5-15,-12-3 0 0,7 4-1 0,-7-4 3 16,0 0-2-16,11 4-1 0,-11-4-7 0,0 0 5 16,0 0-3-16,10 9 3 0,-10-9 4 0,0 0-1 15,12 5 8-15,-12-5-11 0,10 0 9 0,-10 0-14 16,8 6 9-16,-8-6-3 0,0 0 1 0,13 3-4 16,-13-3 2-16,9 2-1 0,-9-2 9 0,0 0-11 15,11 3 3-15,-11-3-4 0,0 0-1 0,13 6 8 16,-13-6-2-16,9 0-3 0,-9 0 7 0,0 0-3 15,15 5 3-15,-15-5-7 0,13 3 4 0,-13-3-1 0,14-2 1 16,-14 2-1-16,15 2-1 0,-15-2 3 16,13 0-3-16,-13 0 4 0,0 0-3 0,18-2 6 15,-18 2-6-15,12-1 1 0,-12 1 5 0,0 0-4 0,16-4 2 16,-16 4-4-16,14-1 5 0,-14 1-1 0,13-5-4 16,-5 1 1-16,-8 4-1 0,16-5-4 0,-5 1 3 15,-11 4 2-15,19-7 3 0,-12 1 1 0,5 4-4 16,-3-1-2-16,-9 3 2 0,18-6-3 0,-10 4 4 15,-8 2-6-15,15-5 1 0,-5 2 4 0,-10 3-3 0,15-6 5 16,-15 6-3-16,13-4 5 0,-13 4-5 0,12-3 0 16,-12 3 2-16,0 0 0 0,14-3 8 15,-14 3-11-15,9-7-2 0,-9 7 4 0,10-4-6 0,-10 4 6 16,0 0 2-16,10-8-6 0,-10 8-2 0,6-10 10 16,-6 10-3-16,11-9-4 0,-8 4 1 0,-3 5 4 15,7-10-6-15,-7 10 4 0,11-9-5 0,-5 0 5 16,-6 9-1-16,9-10-4 0,-3 4 6 0,-6 6-3 15,7-11 1-15,-7 11 0 0,8-13 5 0,-8 13-6 16,8-8-5-16,-8 8 9 0,8-11-4 0,-8 11 1 16,7-8 5-16,-4 1-5 0,-3 7-2 0,6-10 1 15,-6 10 8-15,8-7-5 0,-8 7 0 0,6-11 0 16,-6 11-2-16,7-11 2 0,-7 11 0 0,6-9 8 16,-6 9-2-16,6-10-5 0,-6 10 0 0,8-8 0 15,-8 8 7-15,6-11-8 0,-6 11 8 0,4-8-13 16,-4 8 18-16,0 0-6 0,3-15-3 0,-3 15 3 0,5-10 0 15,-5 10-2-15,4-11-6 0,-4 11 2 16,4-11-1-16,-4 11 5 0,5-13 12 0,-5 13-14 16,1-7 0-16,-1 7 2 0,3-13-2 0,-3 13 5 0,3-11-3 15,-3 11 5-15,0 0-16 0,2-16 7 0,-2 16-1 16,0-13 0-16,0 13 5 0,0 0-5 16,3-18 11-16,-3 18-10 0,0-10 3 0,0 10-6 0,0 0-3 15,1-20 1-15,-1 20 2 0,0-15-2 0,0 15 3 16,0-12-5-16,0 12 7 0,0-15-4 0,0 15 0 15,0-15 1-15,0 15 3 0,0-14-4 0,0 14 3 16,0-13-1-16,0 13-4 0,0-15 3 0,0 15-1 16,-1-14 1-16,1 14-1 0,3-13 9 0,-3 13-13 15,0 0 5-15,-2-15 0 0,2 15 1 0,0-11 0 16,0 11 0-16,0-15-6 0,0 15 4 0,0 0 0 16,-1-15-6-16,1 15 2 0,-5-12 1 0,5 12 4 0,-1-13-2 15,1 13 4-15,0 0 4 0,-2-14-11 0,2 14 1 16,-3-13 1-16,3 13 0 0,0 0 2 0,-3-15 5 15,3 15-8-15,-4-9 4 0,4 9-1 0,0 0-3 16,-2-15 6-16,2 15-1 0,0 0-7 0,-4-10 5 16,4 10 1-16,-6-14-2 0,6 14 3 0,-3-7-3 15,3 7 1-15,0 0 1 0,-6-11 0 0,6 11-4 16,-4-9 5-16,4 9-1 0,0 0-1 0,-5-11-1 16,5 11-4-16,0 0 17 0,-9-8-12 0,9 8 0 15,0 0 7-15,-1-11-7 0,1 11-4 0,0 0 3 16,-6-12 11-16,6 12-8 0,0 0-4 0,-6-8-1 15,6 8 5-15,0 0-7 0,-8-11-1 0,8 11 5 16,0 0-5-16,-6-8 20 0,6 8-21 0,0 0 9 16,0 0-10-16,-6-9 14 0,6 9-10 0,0 0 16 15,-4-7-13-15,4 7 1 0,0 0-4 0,0 0 4 16,-9-8-1-16,9 8 5 0,0 0 0 0,-7-9-4 0,7 9-1 16,0 0 3-16,0 0-5 0,0 0 4 0,-9-7-2 15,9 7-1-15,0 0-6 0,-8-7 15 0,8 7-13 16,0 0 7-16,0 0-1 0,-6-8-1 0,6 8 4 15,0 0-5-15,0 0-1 0,-10-6 1 0,10 6 2 16,0 0 5-16,0 0-5 0,-8-7 7 0,8 7-4 16,0 0 1-16,0 0-6 0,-7-7 6 0,7 7 5 15,0 0-9-15,0 0 6 0,0 0-1 0,-9-5-3 16,9 5 0-16,0 0 4 0,-11-6-10 0,11 6 4 16,0 0 5-16,0 0 1 0,-12-5-5 0,12 5 2 15,0 0-4-15,-10-1-2 0,10 1 5 0,0 0 9 16,0 0-12-16,-12-4-2 0,12 4 8 0,0 0-8 15,0 0 1-15,0 0 5 0,-15-3 11 0,15 3-13 0,0 0-7 16,-13-1 5-16,13 1 0 0,0 0-6 16,0 0 9-16,0 0 1 0,0 0-3 0,-17-3-2 0,17 3-2 15,0 0 10-15,0 0-3 0,0 0-5 0,-15 3 2 16,15-3-1-16,0 0 1 0,0 0-2 0,-13 1 5 16,13-1-11-16,0 0 14 0,0 0-4 0,-13 3-4 15,13-3-3-15,0 0 9 0,-17 0-5 0,17 0-1 16,0 0 0-16,-13 4 2 0,13-4-4 0,0 0 6 15,-11 1 4-15,11-1-7 0,-10 5 0 0,10-5-1 16,0 0 4-16,-11 7-1 0,11-7-10 0,-8 4 9 16,8-4 1-16,0 0-3 0,-11 7 2 0,11-7 0 15,-10 6 0-15,10-6 3 0,-8 4-4 0,8-4 6 16,0 0-3-16,-9 4 3 0,9-4-4 0,0 0-2 16,-12 4-4-16,12-4 10 0,0 0-5 0,0 0-2 15,-10 6 4-15,10-6-5 0,0 0 3 0,-9 4-2 0,9-4 2 16,0 0 8-16,-11 3-10 0,11-3 8 0,0 0-8 15,-8 6-4-15,8-6 5 0,0 0 14 0,-8 5-10 16,8-5 5-16,0 0-1 0,-12 3 9 0,12-3-11 16,0 0 1-16,-13 5-3 0,13-5 2 0,0 0-1 15,-9 3-1-15,9-3 2 0,-11 6 1 0,11-6-3 16,-12 3 2-16,12-3 2 0,0 0-4 0,-7 8 1 16,7-8 0-16,-9 3-3 0,9-3 3 0,0 0-3 15,-10 4 6-15,10-4-4 0,0 0 5 0,-11 6-8 16,11-6 3-16,0 0 2 0,-12 8 2 0,12-8-3 0,-6 4-3 15,6-4 2-15,0 0 0 0,-9 6-2 0,9-6-11 16,0 0 10-16,-9 7 7 0,9-7-5 16,0 0 2-16,-9 9 2 0,9-9-4 0,-7 5 7 0,7-5-7 15,0 0-2-15,-8 4-1 0,8-4-1 0,-7 7 2 16,7-7 1-16,0 0-1 0,-9 10 4 16,9-10-5-16,-6 6 7 0,6-6 9 0,-7 8-16 0,7-8 1 15,-6 10-5-15,6-10 5 0,-5 8 0 0,5-8 0 16,-9 6 0-16,9-6 2 0,-4 10 2 0,4-10-4 15,-5 8-3-15,5-8 11 0,0 0-15 0,-7 11 13 16,7-11-9-16,-5 8 6 0,5-8-6 0,-6 8 5 16,6-8-1-16,0 0 1 0,-7 14 4 0,4-10-6 15,3-4-1-15,-9 10-1 0,9-10 2 0,-7 8 1 16,7-8-3-16,-6 10-20 0,6-10-15 0,-8 12-16 16,2-5-2-16,0 0-19 0,-3 4-15 0,2-3-21 0,-4 0-19 15,1 5-28-15,-2-3-29 0,0 1-37 0,5 0-37 16,-5-2-289-16,3 0-593 0,-2-2 264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23T17:18:03.53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-3652 3629 25 0,'0'0'101'0,"0"0"-3"0,0 0-7 16,0 0-2-16,0 0-3 0,0 0 3 0,0 0-11 16,0 0 2-16,0 0-7 0,0 0 6 0,0 12-8 15,0-12 1-15,0 0 2 0,0 0-1 0,0 0-10 16,0 0 3-16,-9 4-7 0,9-4 4 0,0 0-5 15,0 0 2-15,0 0-5 0,-12 4-2 0,12-4 0 16,-9 3-6-16,9-3-3 0,-12 1 1 0,12-1-2 16,0 0 0-16,-12 2-1 0,12-2 1 0,0 0-4 15,-12 5-4-15,12-5 2 0,0 0-5 0,-10 2 2 16,10-2-4-16,-13 4-2 0,13-4-2 0,-12 2 0 0,12-2 0 16,-14 4 1-16,14-4 0 0,-12 5 0 0,12-5-1 15,-13 6 1-15,13-6 0 0,-12 7 0 0,12-7 2 16,-11 7 0-16,11-7-3 0,-13 5 3 0,13-5-2 15,-9 6-1-15,9-6-4 0,-9 2 2 0,9-2-3 16,-7 7 1-16,7-7-6 0,0 0 1 0,-8 8 0 16,8-8-2-16,0 0 2 0,-7 8-2 0,7-8 4 15,-9 6 1-15,9-6-3 0,-8 5 3 0,8-5-2 16,-6 8 2-16,6-8-6 0,-7 11 6 0,7-11 1 16,-8 11-3-16,8-11 0 0,-6 11-5 0,6-11 0 0,-7 12 6 15,3-7-7-15,4-5 5 0,-5 12-4 16,5-12 0-16,-6 9 0 0,6-9-2 0,-6 11 0 0,6-11 1 15,-1 10-1-15,1-10 1 0,-6 10 0 0,6-10-2 16,-6 9-1-16,6-9 3 0,0 0-2 16,-5 13 1-16,5-13-5 0,-3 9 2 0,3-9-3 0,-3 11 7 15,3-11-9-15,0 0 8 0,-6 12-3 0,6-12 1 16,-1 12-1-16,1-12 0 0,0 0-1 0,-3 14 2 16,3-14 0-16,-5 10-1 0,5-10 2 0,0 0 1 15,-1 14-3-15,1-14 4 0,-3 11-4 0,3-11 1 16,-3 11-1-16,3-11 4 0,0 0-1 0,-2 17-5 15,2-17 1-15,-3 8-5 0,3-8 1 0,0 0 8 16,0 14-1-16,0-14-4 0,-3 10 3 0,3-10-3 16,0 0 1-16,-3 15-3 0,3-15 0 0,0 0 3 0,-1 10-1 15,1-10 1-15,0 0 2 0,-2 14-2 0,2-14-3 16,-1 8-1-16,1-8 3 0,0 0 5 16,0 13-2-16,0-13-4 0,0 0 2 0,0 15-1 0,0-15 0 15,0 0-2-15,0 0-10 0,0 15 11 0,0-15 1 16,0 0-1-16,0 11-4 0,0-11 5 0,0 0-1 15,1 12-2-15,-1-12 0 0,0 0 1 0,2 10 0 16,-2-10-1-16,0 0 1 0,0 0-3 0,0 13 1 16,0-13 1-16,0 0-2 0,0 0 3 0,1 11-1 15,-1-11-4-15,0 0 4 0,5 14 3 0,-5-14-1 16,0 0-5-16,1 7 3 0,-1-7-1 0,0 0-4 16,5 10 10-16,-5-10-6 0,0 0 7 0,3 10-10 0,-3-10 3 15,0 0-2-15,4 8 2 0,-4-8-1 0,0 0 0 16,0 0-1-16,6 12 5 0,-6-12-5 0,3 11 1 15,-3-11 5-15,0 0-5 0,3 9 2 0,-3-9 2 16,0 0 1-16,6 11-6 0,-6-11 2 0,2 7-1 16,-2-7 6-16,0 0-2 0,7 12-2 0,-7-12 0 15,2 9-1-15,-2-9-2 0,6 10 1 0,-6-10 3 16,4 6-1-16,-4-6-3 0,6 11 4 0,-6-11 3 16,3 11-7-16,-3-11 8 0,3 9-4 0,-3-9-5 15,3 9 4-15,-3-9 1 0,0 0 0 0,6 8-1 16,-6-8-1-16,5 9 5 0,-5-9-7 0,2 7 1 15,-2-7 1-15,0 0-1 0,6 10-1 0,-6-10 1 16,6 8 3-16,-6-8-3 0,3 13 1 0,-3-13 0 0,5 5-3 16,-5-5 2-16,0 0 1 0,6 9-2 15,-6-9-2-15,6 11 3 0,-6-11-3 0,0 0 2 16,3 10 0-16,-3-10 3 0,9 5 2 0,-9-5-11 0,0 0 5 16,3 11-2-16,-3-11 6 0,4 8-1 0,-4-8-1 15,3 7-4-15,-3-7 2 0,0 0 4 0,8 9-3 16,-8-9 7-16,0 0-6 0,6 7-3 0,-6-7 5 15,6 7 0-15,-6-7 2 0,0 0 1 0,7 8-6 16,-7-8 0-16,6 8 3 0,-6-8 1 0,7 3 5 16,-7-3 1-16,0 0-2 0,12 5 8 0,-12-5-7 15,11 6-2-15,-11-6 3 0,7 3 11 0,-7-3-12 16,11 4-3-16,-11-4 3 0,12 2 2 0,-12-2-5 0,16 5 2 16,-16-5-2-16,13 0 0 0,-13 0-2 15,14 3-3-15,-14-3 0 0,15-3 8 0,-15 3-5 16,15 3-3-16,-5-2 0 0,-10-1 4 0,15 0-5 0,-15 0-1 15,15 0 5-15,-15 0-6 0,16 2 3 0,-16-2-6 16,11 0 10-16,-11 0-4 0,13 1 2 0,-13-1-1 16,0 0 1-16,17 0 4 0,-17 0-9 0,10 0 4 15,-10 0 0-15,12 3 5 0,-12-3-7 0,0 0 0 16,19-3 3-16,-19 3 0 0,15-1-5 0,-15 1 1 16,17 1-4-16,-17-1 9 0,15-1 0 0,-15 1-5 15,15 1 5-15,-15-1-2 0,17-3-2 0,-17 3-3 16,18-4 6-16,-18 4-3 0,15-1 3 0,-6 0-1 0,2-4-4 15,-11 5 0-15,15-4 6 0,-15 4-7 0,17-2 7 16,-9-3-10-16,-8 5 9 0,13-2-1 16,-13 2-1-16,15-1-1 0,-15 1 4 0,14-4-4 0,-7 1 7 15,-7 3-10-15,12-4 4 0,-12 4 0 0,13-4-1 16,-13 4-4-16,14-3 6 0,-14 3-5 0,13 0 1 16,-13 0 5-16,0 0 0 0,18-5-4 0,-18 5 2 15,12-1-2-15,-12 1 7 0,11-4-9 0,-11 4 6 16,12-2-1-16,-12 2-1 0,13-5 0 0,-13 5-1 15,10-2-2-15,-10 2 6 0,11-4-1 0,-11 4 5 16,12-5-3-16,-12 5 1 0,10-8-2 0,-10 8 6 16,9-9-8-16,-3 6 7 0,-6 3 1 0,9-11-2 15,-1 5 3-15,-8 6-4 0,10-5-6 0,-10 5 7 16,9-13-5-16,-9 13 3 0,12-7-8 0,-6 3 7 16,-6 4-3-16,12-11 4 0,-9 5 0 0,-3 6-3 0,10-8 4 15,-10 8 0-15,8-12-4 0,-4 7 4 0,-4 5 3 16,9-11 4-16,-4 8 0 0,-5 3-4 0,7-11-2 15,-7 11-1-15,7-10 3 0,-4 3 3 0,-3 7-6 16,9-11-3-16,-4 4-2 0,-5 7 1 0,9-17 12 16,-5 10-10-16,2 0-2 0,0 1-1 0,-6 6 4 15,8-14-8-15,-4 6 8 0,2-1-1 0,-6 9-5 16,8-14 3-16,-4 8-7 0,1-4 18 0,-5 10-18 16,8-10 6-16,-5 3-6 0,-3 7 9 0,8-15-6 15,-4 10-2-15,-4 5 9 0,8-17-5 0,-7 12-2 16,-1 5 3-16,9-17-4 0,-7 12 5 0,1-3 11 15,-3 8-9-15,9-16-4 0,-8 7 2 0,-1 9 2 0,6-14 3 16,-4 5-3-16,-2 9-6 0,4-16 8 16,-2 6-2-16,-2 10-4 0,3-15 16 0,0 6-17 15,-3 9-2-15,6-15 1 0,-5 7 4 0,-1 8-4 0,4-15 1 16,-4 15 2-16,3-11-3 0,-3 11-1 0,5-13-1 16,-4 5 0-16,-1 8 6 0,5-11-1 0,-5 11-1 15,3-10-7-15,-3 10 11 0,1-11-5 0,-1 11 3 16,0 0-7-16,3-18 2 0,-3 18 16 0,2-11-16 15,-2 11-1-15,1-11 6 0,-1 11-5 0,0 0 2 16,3-15-1-16,-3 15 7 0,2-11-3 0,-2 11-10 16,0-12 6-16,0 12-3 0,1-12 1 0,-1 12 3 15,2-12-1-15,-2 12 5 0,0 0 9 0,0-18 2 0,0 18-12 16,3-10-1-16,-3 10-17 0,0-13 18 16,0 13-3-16,0 0-1 0,0-16 7 0,0 16-6 15,-5-13 2-15,5 13-4 0,-1-12 2 0,1 12-6 0,0 0 7 16,-2-17-3-16,2 17-4 0,-4-13 7 0,4 13-1 15,-2-12 1-15,2 12-8 0,-4-13 21 0,4 13-24 16,0 0 10-16,-3-17-5 0,3 17 17 0,-5-7-14 16,5 7-3-16,0 0 5 0,-4-17 14 0,4 17-17 15,0 0-1-15,-2-10 8 0,2 10-7 0,0 0 2 16,-3-11 0-16,3 11-3 0,0 0 5 0,-4-11 2 16,4 11-2-16,0 0-11 0,-6-9 10 0,6 9-3 15,0 0 2-15,-7-8 5 0,7 8-10 0,-8-7-1 16,8 7 6-16,0 0 11 0,-13-7-11 0,13 7-1 0,-12-4 17 15,12 4-5-15,-12-3-13 0,12 3-3 0,0 0 5 16,-14-3-12-16,14 3 10 0,0 0-2 0,-9-7 4 16,9 7 2-16,0 0 0 0,-16-4-6 0,16 4 2 15,0 0 0-15,-13-5 3 0,13 5 0 0,0 0-3 16,0 0-1-16,-14-3 11 0,14 3-1 0,0 0-5 16,-10-4 15-16,10 4-20 0,0 0 2 0,-12-2 5 15,12 2 5-15,0 0-10 0,0 0-4 0,-15-4 3 16,15 4-5-16,0 0 9 0,0 0-9 0,-13-1 7 15,13 1 3-15,0 0-4 0,0 0 5 0,-14-2-7 16,14 2 0-16,0 0 3 0,0 0 1 0,-12-4 2 16,12 4-6-16,0 0 6 0,0 0-2 0,-16 0 0 15,16 0-5-15,0 0 4 0,-14-2-2 0,14 2 3 16,0 0-5-16,-13 2 9 0,13-2-5 0,0 0-5 16,-13 0 9-16,13 0-3 0,0 0-4 0,-15 0-1 0,15 0 3 15,0 0 6-15,-15 0-6 0,15 0 3 0,0 0-5 16,-14 0 6-16,14 0-2 0,0 0 18 0,-13 2-12 15,13-2-9-15,0 0 2 0,-14 0 1 0,14 0-11 16,0 0 11-16,-13 4-2 0,13-4-1 0,0 0 9 16,-12 0-4-16,12 0-6 0,0 0 22 0,-13 1-18 15,13-1 2-15,-12 4-8 0,12-4 10 0,0 0-12 16,-14 2 7-16,14-2-4 0,-12 2 7 0,12-2 8 16,-9 3-15-16,9-3 0 0,0 0 3 0,-13 2 1 15,13-2 1-15,0 0-3 0,-12 2 3 0,12-2-3 16,0 0 4-16,-12 3-5 0,12-3 12 0,0 0-14 15,0 0 4-15,-13 1 5 0,13-1-1 0,0 0-2 0,-14 0 0 16,14 0 10-16,0 0-11 0,0 0 0 0,-15 2 3 16,15-2-3-16,0 0 5 0,-9 4 0 15,9-4-3-15,0 0 0 0,-15 3-1 0,15-3-7 0,0 0 12 16,-13 2-6-16,13-2 17 0,0 0-17 0,-10 2-1 16,10-2-1-16,0 0-3 0,-17 1 9 0,17-1-5 15,-9 2 2-15,9-2 7 0,0 0-7 0,-10 4-3 16,10-4-4-16,0 0 6 0,-14 3-5 0,14-3 9 15,0 0-3-15,-10 4-8 0,10-4 5 0,0 0 5 0,-12 4 1 16,12-4-5-16,0 0 0 0,-12 1 3 16,12-1-3-16,0 0 0 0,-13 2 4 0,13-2-5 15,0 0-2-15,-12 2 4 0,12-2 4 0,-9 2-5 0,9-2 0 16,0 0-5-16,-14 3 6 0,14-3 3 16,0 0-5-16,-13 3 3 0,13-3-1 0,0 0 0 15,-12 5-6-15,12-5 7 0,-7 3 1 0,7-3-3 0,-12 4 6 16,12-4-2-16,-9 6 3 0,9-6 1 0,-12 3-4 15,12-3 0-15,-9 4-7 0,9-4-11 0,-14 5-6 16,14-5-16-16,-10 1-3 0,10-1-14 0,-15 4-17 16,15-4-15-16,-15 4-25 0,6 0-24 0,9-4-32 15,-13 6-28-15,4-1-34 0,9-5-52 0,-18 2-225 0,10 2-549 16,8-4 243-16</inkml:trace>
  <inkml:trace contextRef="#ctx0" brushRef="#br1" timeOffset="186225.83">-3730 4783 60 0,'0'0'147'0,"0"0"-9"0,0 0-7 0,0 0-18 0,0 0 1 16,0 0-16-16,-17 0-5 0,17 0-9 0,0 0-1 16,0 0-6-16,0 0-4 0,-21 6-6 0,21-6 2 15,-13 7-3-15,4-4-4 0,9-3 0 0,-16 8-1 16,8-4-3-16,-2 0 1 0,2 3-1 0,-1-2 0 15,0 3-3-15,0-3-1 0,0 0-4 0,-1 1-4 16,2 3 5-16,-2-2-7 0,1 1 1 0,0-1-6 16,-3 4 4-16,0 2-1 0,3-6-5 0,-1 6-2 15,-2-2 2-15,3 0-6 0,0-2 4 0,0 0-8 0,1 1 2 16,1 0-4-16,-1 1 0 0,-2-1-5 0,2 0 0 16,2-2-4-16,2-1 5 0,-1 0-5 15,-1 3 2-15,6-10-4 0,-9 14 2 0,5-8-4 0,4-6 2 16,-6 16-6-16,5-9 4 0,1-7 1 0,-6 17-1 15,1-10-1-15,4 2-1 0,1-9-2 0,-3 17-1 16,3-17-1-16,-3 16 1 0,1-7-3 0,2-9 5 16,0 18 0-16,0-18-1 0,-1 17-4 0,1-17 1 15,3 15 1-15,-3-5 1 0,0-10-1 16,3 17-1-16,-2-10 1 0,-1-7 2 0,3 17-2 0,-3-17 1 16,5 15 0-16,-4-7-1 0,2 1-1 0,-3-9 2 15,2 15-1-15,-2-4-1 0,0-11-2 0,1 18 3 16,2-10 0-16,-3-8 1 0,3 14-5 0,-3-4 1 15,0-10 0-15,0 18 3 0,1-11-1 0,-1-7-4 16,0 13 5-16,0-13 1 0,3 16-8 0,-1-9 5 16,2 1-1-16,-4-8 3 0,2 13-4 0,-2-13 1 0,3 13-2 15,1-8 3-15,-4-5-2 0,6 11 4 0,-6-11-4 16,6 13 2-16,-3-7 0 0,-3-6-2 16,11 8 0-16,-8-2 0 0,-3-6 0 0,9 14 3 0,-9-14-3 15,9 3 1-15,-3 2-1 0,-6-5 2 0,7 10-2 16,-7-10 5-16,9 10-4 0,-4-4 2 0,-5-6 2 15,12 8-1-15,-6-2 1 0,-6-6 5 0,7 9-3 16,-7-9-1-16,12 9-1 0,-7-3 3 0,-5-6-2 16,10 8 0-16,-7-4-1 0,-3-4 3 0,10 7 0 15,-4-2 1-15,-6-5 0 0,9 9 1 0,-3-6-2 16,-6-3 2-16,12 8-4 0,-12-8 3 0,12 6-2 16,-9-1 1-16,-3-5 2 0,12 5 0 0,-12-5-1 15,12 6-3-15,-12-6 3 0,14 5 0 0,-7-1 1 0,-7-4 1 16,14 1-1-16,-14-1 3 0,15 4-1 15,-15-4 4-15,15 2-3 0,-5 2 0 0,-10-4 0 16,18 3-2-16,-11-1-5 0,-7-2 3 0,21 4 1 16,-12-3-2-16,-9-1 1 0,14 1-1 0,-14-1 1 0,13 3-5 15,-13-3 4-15,17 0-4 0,-17 0 4 0,13 2-5 16,-13-2 3-16,15 2 0 0,-15-2-2 0,15-4 0 16,-15 4-1-16,18 4 3 0,-9-8-1 0,-9 4-2 15,16 4-1-15,-16-4 6 0,17 0-7 0,-17 0 0 16,16 0-6-16,-16 0 1 0,14 3 7 0,-5-3-3 15,-9 0 1-15,18-3-3 0,-18 3 3 0,15 0-1 16,-15 0-1-16,18-4 2 0,-18 4-1 0,16-3 0 16,-16 3-2-16,16 0 4 0,-8-2-7 0,-8 2 6 15,16-4 3-15,-16 4-4 0,14-5 3 0,-14 5-8 16,18-4 4-16,-11 0 2 0,-7 4 0 0,18-5-3 16,-10 3 1-16,-8 2 1 0,12-6 0 0,-3 1 0 15,-9 5 1-15,13-9-2 0,-5 5 0 0,-8 4 0 0,11-5 1 16,-11 5-3-16,12-7 1 0,-12 7 5 15,12-6-3-15,-12 6 0 0,11-5 1 0,-11 5-4 16,10-6 5-16,-4 0-3 0,-6 6 1 0,11-7 0 0,-2 2 2 16,-2-1-8-16,-7 6 5 0,11-9-2 0,-5 4 0 15,-6 5 2-15,16-10 2 0,-10 7-2 0,-6 3 0 16,14-7 5-16,-10 3-6 0,5-3 1 0,-9 7 1 16,10-10-2-16,-4 7-5 0,-6 3 8 0,11-16 1 15,-4 11-3-15,1 0-2 0,-8 5 1 0,12-13-3 16,-6 10 4-16,1-3-1 0,-7 6 2 0,14-12 1 15,-8 6-6-15,0 1 1 0,-6 5 6 0,9-11-6 16,-3 5-1-16,0-1 6 0,-6 7-14 0,10-11 13 16,-4 7 0-16,-6 4-8 0,12-13 10 0,-7 6 1 15,-5 7-4-15,10-11 0 0,-6 5 0 0,2-1 2 16,-6 7 0-16,9-12-4 0,-4 6 3 0,-5 6-2 16,9-14 6-16,-5 8-4 0,-4 6 1 0,6-15 0 0,-3 12 1 15,-3 3 3-15,8-13-4 0,-8 13-2 16,6-11 4-16,-6 11 1 0,4-13-2 0,-4 13-8 15,2-12 12-15,-2 12 4 0,6-14-8 0,-6 14-1 0,4-14 4 16,-4 14-5-16,2-11 3 0,-1 1-1 0,-1 10 0 16,3-14 0-16,-1 7 1 0,-2 7-1 0,1-17-2 15,-1 17 2-15,2-14 3 0,-2 4-4 0,0 10 3 16,3-18-10-16,-3 18 6 0,1-14 0 0,1 4 0 16,-2 10 3-16,3-14-2 0,-3 14 4 0,0-15-1 15,0 15 0-15,0-14-6 0,0 14 11 0,-3-13 2 0,3 13-4 16,-2-15 2-16,2 15-6 0,-4-11 6 15,4 11-1-15,-3-15-3 0,3 15 1 0,-2-11-3 16,2 11 2-16,-4-12 0 0,4 12-2 0,-5-13 1 0,5 13-3 16,-1-14-3-16,1 14 4 0,-6-11 1 15,6 11-2-15,-6-11 1 0,6 11-3 0,0 0 3 16,-3-13 1-16,3 13-6 0,-6-10 4 0,6 10-6 0,-5-11 1 16,5 11-2-16,-6-9 0 0,6 9 10 0,-3-10-3 15,3 10 0-15,0 0-4 0,-6-13 0 0,6 13 1 16,-6-10-1-16,6 10 5 0,-6-10 1 0,6 10-1 15,-3-13-4-15,3 13-2 0,-3-11 8 0,3 11-6 16,-3-11-2-16,3 11-5 0,-7-13 6 0,7 13-2 16,-4-8 2-16,4 8 3 0,-5-12 0 0,5 12 0 15,-3-9 5-15,3 9-4 0,-4-10 0 0,4 10-9 16,0 0 6-16,-6-15 2 0,6 15-3 0,-3-10-3 16,3 10 7-16,0 0-5 0,-8-11 3 0,8 11-1 15,-4-10 3-15,4 10-3 0,-6-8-1 0,6 8 1 0,-6-8 0 16,6 8-1-16,0 0-1 0,-8-10 0 15,8 10 2-15,0 0 2 0,-6-8-2 0,6 8 2 0,0 0-8 16,-7-8 5-16,7 8 0 0,0 0 2 0,-9-8 4 16,9 8-3-16,-6-7 0 0,6 7-1 15,0 0-4-15,-11-5 2 0,11 5 4 0,-7-7-3 0,7 7-3 16,0 0 6-16,-11-4-6 0,11 4 3 0,-10-4 1 16,10 4 1-16,0 0 3 0,-14-6-7 0,14 6 0 15,-9-4 1-15,9 4 3 0,0 0-7 0,-17-4 5 16,17 4 0-16,-12-3-3 0,12 3 2 0,0 0 2 15,-17-2-1-15,17 2 0 0,-13-5 2 0,13 5 2 16,-12-4-1-16,12 4-9 0,0 0 7 0,-15-2-2 16,15 2 2-16,0 0 2 0,-14-2-7 0,14 2 2 15,-12-2 1-15,12 2 2 0,0 0-3 0,-19-1 1 16,19 1-8-16,0 0 11 0,-14 0 0 0,14 0 8 16,0 0-10-16,-15-3 0 0,15 3-11 0,0 0 7 15,-13 0 5-15,13 0 1 0,0 0-3 0,0 0 4 16,-16-3-3-16,16 3 2 0,0 0-3 0,-14 3 4 0,14-3-2 15,0 0-2-15,0 0-1 0,-15-3 0 0,15 3 0 16,0 0 1-16,0 0 0 0,-18 3 5 16,18-3-8-16,0 0 1 0,-12 1 6 0,12-1-2 0,0 0-1 15,-13 0 1-15,13 0 0 0,0 0-2 0,-15 3 0 16,15-3 3-16,-14 4-5 0,14-4 3 0,-13 3 0 16,13-3-5-16,-14 5 2 0,14-5 6 0,-13 1-4 15,13-1 1-15,-12 2 2 0,12-2 2 0,-10 3-4 16,10-3 4-16,0 0-3 0,-17 2-4 0,17-2 6 15,0 0-5-15,-13 2 8 0,13-2-9 0,0 0 2 16,-14 1 2-16,14-1-1 0,0 0-6 0,-13 5 5 16,13-5 2-16,-9 0 2 0,9 0-3 0,-14 7-1 15,14-7 0-15,-13 6 0 0,13-6 2 0,-12 3-2 16,4 1-2-16,8-4 3 0,-17 6 3 0,9-5-1 0,8-1-4 16,-15 9 0-16,5-7 1 0,10-2 1 0,-15 10 3 15,7-7-11-15,-2 2 9 0,10-5-12 0,-15 10-12 16,7-7-8-16,2 3-7 0,-1 1-12 0,7-7-10 15,-18 17-13-15,9-6-15 0,1 0-25 0,0 0-17 16,-1 2-18-16,1 1-26 0,-4 1-25 0,3-1-33 16,-1 3-221-16,1-3-489 0,0 3 218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78B0A-E021-4796-8FA3-9AF74BE5BA66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4056-2E82-493C-A67B-850B30482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80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A3C6FC3-FB17-4DA5-9D0D-1B7362FF97CF}" type="slidenum">
              <a:rPr lang="ar-SA" altLang="tr-TR"/>
              <a:pPr algn="l">
                <a:spcBef>
                  <a:spcPct val="0"/>
                </a:spcBef>
              </a:pPr>
              <a:t>28</a:t>
            </a:fld>
            <a:endParaRPr lang="en-US" altLang="tr-TR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1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145-841B-4E43-87C0-12905B421BF2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AC8-918D-43D3-9D0A-85F56C1A7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24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145-841B-4E43-87C0-12905B421BF2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AC8-918D-43D3-9D0A-85F56C1A7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36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145-841B-4E43-87C0-12905B421BF2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AC8-918D-43D3-9D0A-85F56C1A7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64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145-841B-4E43-87C0-12905B421BF2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AC8-918D-43D3-9D0A-85F56C1A7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84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145-841B-4E43-87C0-12905B421BF2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AC8-918D-43D3-9D0A-85F56C1A7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42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145-841B-4E43-87C0-12905B421BF2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AC8-918D-43D3-9D0A-85F56C1A7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54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145-841B-4E43-87C0-12905B421BF2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AC8-918D-43D3-9D0A-85F56C1A7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99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145-841B-4E43-87C0-12905B421BF2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AC8-918D-43D3-9D0A-85F56C1A7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74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145-841B-4E43-87C0-12905B421BF2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AC8-918D-43D3-9D0A-85F56C1A7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57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145-841B-4E43-87C0-12905B421BF2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AC8-918D-43D3-9D0A-85F56C1A7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83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145-841B-4E43-87C0-12905B421BF2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AC8-918D-43D3-9D0A-85F56C1A7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92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5145-841B-4E43-87C0-12905B421BF2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FAC8-918D-43D3-9D0A-85F56C1A7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52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customXml" Target="../ink/ink60.xml"/><Relationship Id="rId18" Type="http://schemas.openxmlformats.org/officeDocument/2006/relationships/image" Target="../media/image48.emf"/><Relationship Id="rId3" Type="http://schemas.openxmlformats.org/officeDocument/2006/relationships/customXml" Target="../ink/ink55.xml"/><Relationship Id="rId21" Type="http://schemas.openxmlformats.org/officeDocument/2006/relationships/customXml" Target="../ink/ink64.xml"/><Relationship Id="rId7" Type="http://schemas.openxmlformats.org/officeDocument/2006/relationships/customXml" Target="../ink/ink57.xml"/><Relationship Id="rId12" Type="http://schemas.openxmlformats.org/officeDocument/2006/relationships/image" Target="../media/image45.emf"/><Relationship Id="rId17" Type="http://schemas.openxmlformats.org/officeDocument/2006/relationships/customXml" Target="../ink/ink62.xml"/><Relationship Id="rId2" Type="http://schemas.openxmlformats.org/officeDocument/2006/relationships/image" Target="../media/image7.png"/><Relationship Id="rId16" Type="http://schemas.openxmlformats.org/officeDocument/2006/relationships/image" Target="../media/image47.emf"/><Relationship Id="rId20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11" Type="http://schemas.openxmlformats.org/officeDocument/2006/relationships/customXml" Target="../ink/ink59.xml"/><Relationship Id="rId24" Type="http://schemas.openxmlformats.org/officeDocument/2006/relationships/image" Target="../media/image52.emf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23" Type="http://schemas.openxmlformats.org/officeDocument/2006/relationships/customXml" Target="../ink/ink65.xml"/><Relationship Id="rId10" Type="http://schemas.openxmlformats.org/officeDocument/2006/relationships/image" Target="../media/image44.emf"/><Relationship Id="rId19" Type="http://schemas.openxmlformats.org/officeDocument/2006/relationships/customXml" Target="../ink/ink63.xml"/><Relationship Id="rId4" Type="http://schemas.openxmlformats.org/officeDocument/2006/relationships/image" Target="../media/image41.emf"/><Relationship Id="rId9" Type="http://schemas.openxmlformats.org/officeDocument/2006/relationships/customXml" Target="../ink/ink58.xml"/><Relationship Id="rId14" Type="http://schemas.openxmlformats.org/officeDocument/2006/relationships/image" Target="../media/image46.emf"/><Relationship Id="rId22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customXml" Target="../ink/ink71.xml"/><Relationship Id="rId18" Type="http://schemas.openxmlformats.org/officeDocument/2006/relationships/image" Target="../media/image62.emf"/><Relationship Id="rId3" Type="http://schemas.openxmlformats.org/officeDocument/2006/relationships/customXml" Target="../ink/ink66.xml"/><Relationship Id="rId21" Type="http://schemas.openxmlformats.org/officeDocument/2006/relationships/customXml" Target="../ink/ink75.xml"/><Relationship Id="rId7" Type="http://schemas.openxmlformats.org/officeDocument/2006/relationships/customXml" Target="../ink/ink68.xml"/><Relationship Id="rId12" Type="http://schemas.openxmlformats.org/officeDocument/2006/relationships/image" Target="../media/image59.emf"/><Relationship Id="rId17" Type="http://schemas.openxmlformats.org/officeDocument/2006/relationships/customXml" Target="../ink/ink73.xml"/><Relationship Id="rId2" Type="http://schemas.openxmlformats.org/officeDocument/2006/relationships/image" Target="../media/image9.png"/><Relationship Id="rId16" Type="http://schemas.openxmlformats.org/officeDocument/2006/relationships/image" Target="../media/image61.emf"/><Relationship Id="rId20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11" Type="http://schemas.openxmlformats.org/officeDocument/2006/relationships/customXml" Target="../ink/ink70.xml"/><Relationship Id="rId24" Type="http://schemas.openxmlformats.org/officeDocument/2006/relationships/image" Target="../media/image65.emf"/><Relationship Id="rId5" Type="http://schemas.openxmlformats.org/officeDocument/2006/relationships/customXml" Target="../ink/ink67.xml"/><Relationship Id="rId15" Type="http://schemas.openxmlformats.org/officeDocument/2006/relationships/customXml" Target="../ink/ink72.xml"/><Relationship Id="rId23" Type="http://schemas.openxmlformats.org/officeDocument/2006/relationships/customXml" Target="../ink/ink76.xml"/><Relationship Id="rId10" Type="http://schemas.openxmlformats.org/officeDocument/2006/relationships/image" Target="../media/image58.emf"/><Relationship Id="rId19" Type="http://schemas.openxmlformats.org/officeDocument/2006/relationships/customXml" Target="../ink/ink74.xml"/><Relationship Id="rId4" Type="http://schemas.openxmlformats.org/officeDocument/2006/relationships/image" Target="../media/image55.emf"/><Relationship Id="rId9" Type="http://schemas.openxmlformats.org/officeDocument/2006/relationships/customXml" Target="../ink/ink69.xml"/><Relationship Id="rId14" Type="http://schemas.openxmlformats.org/officeDocument/2006/relationships/image" Target="../media/image60.emf"/><Relationship Id="rId22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image" Target="../media/image73.emf"/><Relationship Id="rId3" Type="http://schemas.openxmlformats.org/officeDocument/2006/relationships/image" Target="../media/image11.png"/><Relationship Id="rId7" Type="http://schemas.openxmlformats.org/officeDocument/2006/relationships/image" Target="../media/image69.emf"/><Relationship Id="rId12" Type="http://schemas.openxmlformats.org/officeDocument/2006/relationships/customXml" Target="../ink/ink81.xml"/><Relationship Id="rId17" Type="http://schemas.openxmlformats.org/officeDocument/2006/relationships/image" Target="../media/image75.emf"/><Relationship Id="rId2" Type="http://schemas.openxmlformats.org/officeDocument/2006/relationships/image" Target="../media/image10.png"/><Relationship Id="rId16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8.xml"/><Relationship Id="rId11" Type="http://schemas.openxmlformats.org/officeDocument/2006/relationships/image" Target="../media/image72.emf"/><Relationship Id="rId5" Type="http://schemas.openxmlformats.org/officeDocument/2006/relationships/image" Target="../media/image68.emf"/><Relationship Id="rId15" Type="http://schemas.openxmlformats.org/officeDocument/2006/relationships/image" Target="../media/image74.emf"/><Relationship Id="rId10" Type="http://schemas.openxmlformats.org/officeDocument/2006/relationships/customXml" Target="../ink/ink80.xml"/><Relationship Id="rId4" Type="http://schemas.openxmlformats.org/officeDocument/2006/relationships/customXml" Target="../ink/ink77.xml"/><Relationship Id="rId9" Type="http://schemas.openxmlformats.org/officeDocument/2006/relationships/image" Target="../media/image70.emf"/><Relationship Id="rId14" Type="http://schemas.openxmlformats.org/officeDocument/2006/relationships/customXml" Target="../ink/ink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customXml" Target="../ink/ink89.xml"/><Relationship Id="rId18" Type="http://schemas.openxmlformats.org/officeDocument/2006/relationships/image" Target="../media/image580.emf"/><Relationship Id="rId26" Type="http://schemas.openxmlformats.org/officeDocument/2006/relationships/image" Target="../media/image620.emf"/><Relationship Id="rId39" Type="http://schemas.openxmlformats.org/officeDocument/2006/relationships/customXml" Target="../ink/ink102.xml"/><Relationship Id="rId3" Type="http://schemas.openxmlformats.org/officeDocument/2006/relationships/customXml" Target="../ink/ink84.xml"/><Relationship Id="rId21" Type="http://schemas.openxmlformats.org/officeDocument/2006/relationships/customXml" Target="../ink/ink93.xml"/><Relationship Id="rId34" Type="http://schemas.openxmlformats.org/officeDocument/2006/relationships/image" Target="../media/image66.emf"/><Relationship Id="rId42" Type="http://schemas.openxmlformats.org/officeDocument/2006/relationships/image" Target="../media/image700.emf"/><Relationship Id="rId7" Type="http://schemas.openxmlformats.org/officeDocument/2006/relationships/customXml" Target="../ink/ink86.xml"/><Relationship Id="rId12" Type="http://schemas.openxmlformats.org/officeDocument/2006/relationships/image" Target="../media/image550.emf"/><Relationship Id="rId17" Type="http://schemas.openxmlformats.org/officeDocument/2006/relationships/customXml" Target="../ink/ink91.xml"/><Relationship Id="rId25" Type="http://schemas.openxmlformats.org/officeDocument/2006/relationships/customXml" Target="../ink/ink95.xml"/><Relationship Id="rId33" Type="http://schemas.openxmlformats.org/officeDocument/2006/relationships/customXml" Target="../ink/ink99.xml"/><Relationship Id="rId38" Type="http://schemas.openxmlformats.org/officeDocument/2006/relationships/image" Target="../media/image680.emf"/><Relationship Id="rId2" Type="http://schemas.openxmlformats.org/officeDocument/2006/relationships/image" Target="../media/image12.png"/><Relationship Id="rId16" Type="http://schemas.openxmlformats.org/officeDocument/2006/relationships/image" Target="../media/image570.emf"/><Relationship Id="rId20" Type="http://schemas.openxmlformats.org/officeDocument/2006/relationships/image" Target="../media/image590.emf"/><Relationship Id="rId29" Type="http://schemas.openxmlformats.org/officeDocument/2006/relationships/customXml" Target="../ink/ink97.xml"/><Relationship Id="rId41" Type="http://schemas.openxmlformats.org/officeDocument/2006/relationships/customXml" Target="../ink/ink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emf"/><Relationship Id="rId11" Type="http://schemas.openxmlformats.org/officeDocument/2006/relationships/customXml" Target="../ink/ink88.xml"/><Relationship Id="rId24" Type="http://schemas.openxmlformats.org/officeDocument/2006/relationships/image" Target="../media/image611.emf"/><Relationship Id="rId32" Type="http://schemas.openxmlformats.org/officeDocument/2006/relationships/image" Target="../media/image650.emf"/><Relationship Id="rId37" Type="http://schemas.openxmlformats.org/officeDocument/2006/relationships/customXml" Target="../ink/ink101.xml"/><Relationship Id="rId40" Type="http://schemas.openxmlformats.org/officeDocument/2006/relationships/image" Target="../media/image690.emf"/><Relationship Id="rId5" Type="http://schemas.openxmlformats.org/officeDocument/2006/relationships/customXml" Target="../ink/ink85.xml"/><Relationship Id="rId15" Type="http://schemas.openxmlformats.org/officeDocument/2006/relationships/customXml" Target="../ink/ink90.xml"/><Relationship Id="rId23" Type="http://schemas.openxmlformats.org/officeDocument/2006/relationships/customXml" Target="../ink/ink94.xml"/><Relationship Id="rId28" Type="http://schemas.openxmlformats.org/officeDocument/2006/relationships/image" Target="../media/image630.emf"/><Relationship Id="rId36" Type="http://schemas.openxmlformats.org/officeDocument/2006/relationships/image" Target="../media/image67.emf"/><Relationship Id="rId10" Type="http://schemas.openxmlformats.org/officeDocument/2006/relationships/image" Target="../media/image54.emf"/><Relationship Id="rId19" Type="http://schemas.openxmlformats.org/officeDocument/2006/relationships/customXml" Target="../ink/ink92.xml"/><Relationship Id="rId31" Type="http://schemas.openxmlformats.org/officeDocument/2006/relationships/customXml" Target="../ink/ink98.xml"/><Relationship Id="rId4" Type="http://schemas.openxmlformats.org/officeDocument/2006/relationships/image" Target="../media/image510.emf"/><Relationship Id="rId9" Type="http://schemas.openxmlformats.org/officeDocument/2006/relationships/customXml" Target="../ink/ink87.xml"/><Relationship Id="rId14" Type="http://schemas.openxmlformats.org/officeDocument/2006/relationships/image" Target="../media/image560.emf"/><Relationship Id="rId22" Type="http://schemas.openxmlformats.org/officeDocument/2006/relationships/image" Target="../media/image600.emf"/><Relationship Id="rId27" Type="http://schemas.openxmlformats.org/officeDocument/2006/relationships/customXml" Target="../ink/ink96.xml"/><Relationship Id="rId30" Type="http://schemas.openxmlformats.org/officeDocument/2006/relationships/image" Target="../media/image640.emf"/><Relationship Id="rId35" Type="http://schemas.openxmlformats.org/officeDocument/2006/relationships/customXml" Target="../ink/ink1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customXml" Target="../ink/ink10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emf"/><Relationship Id="rId4" Type="http://schemas.openxmlformats.org/officeDocument/2006/relationships/customXml" Target="../ink/ink10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customXml" Target="../ink/ink107.xml"/><Relationship Id="rId7" Type="http://schemas.openxmlformats.org/officeDocument/2006/relationships/customXml" Target="../ink/ink10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emf"/><Relationship Id="rId5" Type="http://schemas.openxmlformats.org/officeDocument/2006/relationships/customXml" Target="../ink/ink108.xml"/><Relationship Id="rId4" Type="http://schemas.openxmlformats.org/officeDocument/2006/relationships/image" Target="../media/image8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5.emf"/><Relationship Id="rId4" Type="http://schemas.openxmlformats.org/officeDocument/2006/relationships/customXml" Target="../ink/ink5.xml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image" Target="../media/image9.emf"/><Relationship Id="rId4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12.emf"/><Relationship Id="rId4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customXml" Target="../ink/ink15.xml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customXml" Target="../ink/ink1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emf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9" Type="http://schemas.openxmlformats.org/officeDocument/2006/relationships/image" Target="../media/image20.emf"/><Relationship Id="rId21" Type="http://schemas.openxmlformats.org/officeDocument/2006/relationships/image" Target="../media/image110.emf"/><Relationship Id="rId34" Type="http://schemas.openxmlformats.org/officeDocument/2006/relationships/customXml" Target="../ink/ink34.xml"/><Relationship Id="rId42" Type="http://schemas.openxmlformats.org/officeDocument/2006/relationships/customXml" Target="../ink/ink38.xml"/><Relationship Id="rId47" Type="http://schemas.openxmlformats.org/officeDocument/2006/relationships/image" Target="../media/image24.emf"/><Relationship Id="rId50" Type="http://schemas.openxmlformats.org/officeDocument/2006/relationships/customXml" Target="../ink/ink42.xml"/><Relationship Id="rId55" Type="http://schemas.openxmlformats.org/officeDocument/2006/relationships/image" Target="../media/image28.emf"/><Relationship Id="rId63" Type="http://schemas.openxmlformats.org/officeDocument/2006/relationships/image" Target="../media/image32.emf"/><Relationship Id="rId68" Type="http://schemas.openxmlformats.org/officeDocument/2006/relationships/customXml" Target="../ink/ink51.xml"/><Relationship Id="rId7" Type="http://schemas.openxmlformats.org/officeDocument/2006/relationships/image" Target="../media/image40.emf"/><Relationship Id="rId71" Type="http://schemas.openxmlformats.org/officeDocument/2006/relationships/image" Target="../media/image36.emf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9" Type="http://schemas.openxmlformats.org/officeDocument/2006/relationships/image" Target="../media/image150.emf"/><Relationship Id="rId11" Type="http://schemas.openxmlformats.org/officeDocument/2006/relationships/image" Target="../media/image610.emf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37" Type="http://schemas.openxmlformats.org/officeDocument/2006/relationships/image" Target="../media/image19.emf"/><Relationship Id="rId40" Type="http://schemas.openxmlformats.org/officeDocument/2006/relationships/customXml" Target="../ink/ink37.xml"/><Relationship Id="rId45" Type="http://schemas.openxmlformats.org/officeDocument/2006/relationships/image" Target="../media/image23.emf"/><Relationship Id="rId53" Type="http://schemas.openxmlformats.org/officeDocument/2006/relationships/image" Target="../media/image27.emf"/><Relationship Id="rId58" Type="http://schemas.openxmlformats.org/officeDocument/2006/relationships/customXml" Target="../ink/ink46.xml"/><Relationship Id="rId66" Type="http://schemas.openxmlformats.org/officeDocument/2006/relationships/customXml" Target="../ink/ink50.xml"/><Relationship Id="rId5" Type="http://schemas.openxmlformats.org/officeDocument/2006/relationships/image" Target="../media/image39.emf"/><Relationship Id="rId15" Type="http://schemas.openxmlformats.org/officeDocument/2006/relationships/image" Target="../media/image80.emf"/><Relationship Id="rId23" Type="http://schemas.openxmlformats.org/officeDocument/2006/relationships/image" Target="../media/image120.emf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49" Type="http://schemas.openxmlformats.org/officeDocument/2006/relationships/image" Target="../media/image25.emf"/><Relationship Id="rId57" Type="http://schemas.openxmlformats.org/officeDocument/2006/relationships/image" Target="../media/image29.emf"/><Relationship Id="rId61" Type="http://schemas.openxmlformats.org/officeDocument/2006/relationships/image" Target="../media/image31.emf"/><Relationship Id="rId10" Type="http://schemas.openxmlformats.org/officeDocument/2006/relationships/customXml" Target="../ink/ink22.xml"/><Relationship Id="rId19" Type="http://schemas.openxmlformats.org/officeDocument/2006/relationships/image" Target="../media/image100.emf"/><Relationship Id="rId31" Type="http://schemas.openxmlformats.org/officeDocument/2006/relationships/image" Target="../media/image160.emf"/><Relationship Id="rId44" Type="http://schemas.openxmlformats.org/officeDocument/2006/relationships/customXml" Target="../ink/ink39.xml"/><Relationship Id="rId52" Type="http://schemas.openxmlformats.org/officeDocument/2006/relationships/customXml" Target="../ink/ink43.xml"/><Relationship Id="rId60" Type="http://schemas.openxmlformats.org/officeDocument/2006/relationships/customXml" Target="../ink/ink47.xml"/><Relationship Id="rId65" Type="http://schemas.openxmlformats.org/officeDocument/2006/relationships/image" Target="../media/image33.emf"/><Relationship Id="rId73" Type="http://schemas.openxmlformats.org/officeDocument/2006/relationships/image" Target="../media/image37.emf"/><Relationship Id="rId4" Type="http://schemas.openxmlformats.org/officeDocument/2006/relationships/customXml" Target="../ink/ink19.xml"/><Relationship Id="rId9" Type="http://schemas.openxmlformats.org/officeDocument/2006/relationships/image" Target="../media/image50.emf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14.emf"/><Relationship Id="rId30" Type="http://schemas.openxmlformats.org/officeDocument/2006/relationships/customXml" Target="../ink/ink32.xml"/><Relationship Id="rId35" Type="http://schemas.openxmlformats.org/officeDocument/2006/relationships/image" Target="../media/image180.emf"/><Relationship Id="rId43" Type="http://schemas.openxmlformats.org/officeDocument/2006/relationships/image" Target="../media/image22.emf"/><Relationship Id="rId48" Type="http://schemas.openxmlformats.org/officeDocument/2006/relationships/customXml" Target="../ink/ink41.xml"/><Relationship Id="rId56" Type="http://schemas.openxmlformats.org/officeDocument/2006/relationships/customXml" Target="../ink/ink45.xml"/><Relationship Id="rId64" Type="http://schemas.openxmlformats.org/officeDocument/2006/relationships/customXml" Target="../ink/ink49.xml"/><Relationship Id="rId69" Type="http://schemas.openxmlformats.org/officeDocument/2006/relationships/image" Target="../media/image35.emf"/><Relationship Id="rId8" Type="http://schemas.openxmlformats.org/officeDocument/2006/relationships/customXml" Target="../ink/ink21.xml"/><Relationship Id="rId51" Type="http://schemas.openxmlformats.org/officeDocument/2006/relationships/image" Target="../media/image26.emf"/><Relationship Id="rId72" Type="http://schemas.openxmlformats.org/officeDocument/2006/relationships/customXml" Target="../ink/ink53.xml"/><Relationship Id="rId3" Type="http://schemas.openxmlformats.org/officeDocument/2006/relationships/image" Target="../media/image210.emf"/><Relationship Id="rId12" Type="http://schemas.openxmlformats.org/officeDocument/2006/relationships/customXml" Target="../ink/ink23.xml"/><Relationship Id="rId17" Type="http://schemas.openxmlformats.org/officeDocument/2006/relationships/image" Target="../media/image90.emf"/><Relationship Id="rId25" Type="http://schemas.openxmlformats.org/officeDocument/2006/relationships/image" Target="../media/image130.emf"/><Relationship Id="rId33" Type="http://schemas.openxmlformats.org/officeDocument/2006/relationships/image" Target="../media/image170.emf"/><Relationship Id="rId38" Type="http://schemas.openxmlformats.org/officeDocument/2006/relationships/customXml" Target="../ink/ink36.xml"/><Relationship Id="rId46" Type="http://schemas.openxmlformats.org/officeDocument/2006/relationships/customXml" Target="../ink/ink40.xml"/><Relationship Id="rId59" Type="http://schemas.openxmlformats.org/officeDocument/2006/relationships/image" Target="../media/image30.emf"/><Relationship Id="rId67" Type="http://schemas.openxmlformats.org/officeDocument/2006/relationships/image" Target="../media/image34.emf"/><Relationship Id="rId20" Type="http://schemas.openxmlformats.org/officeDocument/2006/relationships/customXml" Target="../ink/ink27.xml"/><Relationship Id="rId41" Type="http://schemas.openxmlformats.org/officeDocument/2006/relationships/image" Target="../media/image21.emf"/><Relationship Id="rId54" Type="http://schemas.openxmlformats.org/officeDocument/2006/relationships/customXml" Target="../ink/ink44.xml"/><Relationship Id="rId62" Type="http://schemas.openxmlformats.org/officeDocument/2006/relationships/customXml" Target="../ink/ink48.xml"/><Relationship Id="rId70" Type="http://schemas.openxmlformats.org/officeDocument/2006/relationships/customXml" Target="../ink/ink5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CMPE/CMSE371 Analysis of Algoritms </a:t>
            </a:r>
            <a:br>
              <a:rPr lang="tr-TR" sz="3600" dirty="0"/>
            </a:br>
            <a:r>
              <a:rPr lang="tr-TR" sz="3600" dirty="0"/>
              <a:t>Summer 202</a:t>
            </a:r>
            <a:r>
              <a:rPr lang="en-GB" sz="3600" dirty="0"/>
              <a:t>3</a:t>
            </a:r>
            <a:r>
              <a:rPr lang="tr-TR" sz="3600" dirty="0"/>
              <a:t>-202</a:t>
            </a:r>
            <a:r>
              <a:rPr lang="en-GB" sz="3600" dirty="0"/>
              <a:t>4</a:t>
            </a:r>
            <a:br>
              <a:rPr lang="tr-TR" sz="3600" dirty="0"/>
            </a:br>
            <a:r>
              <a:rPr lang="tr-TR" sz="3600" dirty="0"/>
              <a:t>Lecture </a:t>
            </a:r>
            <a:r>
              <a:rPr lang="en-GB" sz="3600" dirty="0"/>
              <a:t>6</a:t>
            </a:r>
            <a:r>
              <a:rPr lang="tr-TR" sz="3600" dirty="0"/>
              <a:t>: Greedy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496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62108" y="254414"/>
              <a:ext cx="11039760" cy="4156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068" y="247574"/>
                <a:ext cx="11049840" cy="41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305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221"/>
            <a:ext cx="12192000" cy="752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7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900"/>
            <a:ext cx="121920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3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87200" cy="4391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85" y="4928255"/>
            <a:ext cx="3177753" cy="1665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413" y="4928254"/>
            <a:ext cx="6669114" cy="14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0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670" y="425003"/>
            <a:ext cx="1059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ACTIVITY SELECTION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334"/>
            <a:ext cx="12192000" cy="57866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8296788" y="1295534"/>
              <a:ext cx="1171440" cy="489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2828" y="1289414"/>
                <a:ext cx="11815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/>
              <p14:cNvContentPartPr/>
              <p14:nvPr/>
            </p14:nvContentPartPr>
            <p14:xfrm>
              <a:off x="9582348" y="1552214"/>
              <a:ext cx="1202400" cy="92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78028" y="1546094"/>
                <a:ext cx="1212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9455268" y="1237214"/>
              <a:ext cx="132120" cy="409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48428" y="1230374"/>
                <a:ext cx="1465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/>
              <p14:cNvContentPartPr/>
              <p14:nvPr/>
            </p14:nvContentPartPr>
            <p14:xfrm>
              <a:off x="8664708" y="959654"/>
              <a:ext cx="69120" cy="1857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62188" y="952094"/>
                <a:ext cx="745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/>
              <p14:cNvContentPartPr/>
              <p14:nvPr/>
            </p14:nvContentPartPr>
            <p14:xfrm>
              <a:off x="8234508" y="1293014"/>
              <a:ext cx="45360" cy="622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26948" y="1286174"/>
                <a:ext cx="608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/>
              <p14:cNvContentPartPr/>
              <p14:nvPr/>
            </p14:nvContentPartPr>
            <p14:xfrm>
              <a:off x="10260588" y="1304174"/>
              <a:ext cx="66960" cy="2192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53748" y="1297694"/>
                <a:ext cx="810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/>
              <p14:cNvContentPartPr/>
              <p14:nvPr/>
            </p14:nvContentPartPr>
            <p14:xfrm>
              <a:off x="9031188" y="824294"/>
              <a:ext cx="74160" cy="702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23988" y="817454"/>
                <a:ext cx="892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/>
              <p14:cNvContentPartPr/>
              <p14:nvPr/>
            </p14:nvContentPartPr>
            <p14:xfrm>
              <a:off x="9099948" y="826814"/>
              <a:ext cx="2078280" cy="432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95268" y="820334"/>
                <a:ext cx="20894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" name="Ink 44"/>
              <p14:cNvContentPartPr/>
              <p14:nvPr/>
            </p14:nvContentPartPr>
            <p14:xfrm>
              <a:off x="11128188" y="750854"/>
              <a:ext cx="65880" cy="1756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122068" y="744734"/>
                <a:ext cx="79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Ink 45"/>
              <p14:cNvContentPartPr/>
              <p14:nvPr/>
            </p14:nvContentPartPr>
            <p14:xfrm>
              <a:off x="10336188" y="633854"/>
              <a:ext cx="144360" cy="1285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330068" y="627734"/>
                <a:ext cx="1580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" name="Ink 46"/>
              <p14:cNvContentPartPr/>
              <p14:nvPr/>
            </p14:nvContentPartPr>
            <p14:xfrm>
              <a:off x="10733628" y="1488134"/>
              <a:ext cx="64800" cy="1458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26788" y="1481294"/>
                <a:ext cx="79200" cy="1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2268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4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123508" y="2149454"/>
              <a:ext cx="42480" cy="293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8828" y="2143694"/>
                <a:ext cx="507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154108" y="2160974"/>
              <a:ext cx="7034760" cy="161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8708" y="2155574"/>
                <a:ext cx="70470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9175188" y="2022014"/>
              <a:ext cx="43560" cy="301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69068" y="2016254"/>
                <a:ext cx="579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131068" y="2449334"/>
              <a:ext cx="7078680" cy="27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26028" y="2442854"/>
                <a:ext cx="70898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4969668" y="2680094"/>
              <a:ext cx="2583360" cy="439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63548" y="2675414"/>
                <a:ext cx="259740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/>
              <p14:cNvContentPartPr/>
              <p14:nvPr/>
            </p14:nvContentPartPr>
            <p14:xfrm>
              <a:off x="2181468" y="1880174"/>
              <a:ext cx="47160" cy="1738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78948" y="1874054"/>
                <a:ext cx="576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k 30"/>
              <p14:cNvContentPartPr/>
              <p14:nvPr/>
            </p14:nvContentPartPr>
            <p14:xfrm>
              <a:off x="2212788" y="1937774"/>
              <a:ext cx="1885680" cy="316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08828" y="1931654"/>
                <a:ext cx="1895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Ink 34"/>
              <p14:cNvContentPartPr/>
              <p14:nvPr/>
            </p14:nvContentPartPr>
            <p14:xfrm>
              <a:off x="4060668" y="1871534"/>
              <a:ext cx="61560" cy="1850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57068" y="1862174"/>
                <a:ext cx="745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Ink 35"/>
              <p14:cNvContentPartPr/>
              <p14:nvPr/>
            </p14:nvContentPartPr>
            <p14:xfrm>
              <a:off x="2641548" y="2085734"/>
              <a:ext cx="43200" cy="2019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34708" y="2078894"/>
                <a:ext cx="586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/>
              <p14:cNvContentPartPr/>
              <p14:nvPr/>
            </p14:nvContentPartPr>
            <p14:xfrm>
              <a:off x="2673948" y="2158454"/>
              <a:ext cx="878040" cy="561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69988" y="2149814"/>
                <a:ext cx="8906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Ink 39"/>
              <p14:cNvContentPartPr/>
              <p14:nvPr/>
            </p14:nvContentPartPr>
            <p14:xfrm>
              <a:off x="3451908" y="2079974"/>
              <a:ext cx="88200" cy="1692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45428" y="2073494"/>
                <a:ext cx="102960" cy="1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654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39662"/>
            <a:ext cx="12192001" cy="11410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985348" y="1195814"/>
              <a:ext cx="8407440" cy="929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1028" y="1188614"/>
                <a:ext cx="841464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4988028" y="2864774"/>
              <a:ext cx="1195920" cy="76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4068" y="2858654"/>
                <a:ext cx="12060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664468" y="2332694"/>
              <a:ext cx="860760" cy="998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59068" y="2328374"/>
                <a:ext cx="87336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4950948" y="2588294"/>
              <a:ext cx="484920" cy="483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45548" y="2585414"/>
                <a:ext cx="4932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5697228" y="3168974"/>
              <a:ext cx="1382760" cy="716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4348" y="3163574"/>
                <a:ext cx="13910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6986028" y="2249534"/>
              <a:ext cx="1173600" cy="1045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81708" y="2246654"/>
                <a:ext cx="1184040" cy="10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6545388" y="2416214"/>
              <a:ext cx="1638000" cy="43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1428" y="2410814"/>
                <a:ext cx="1647360" cy="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171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75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63697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Ink 35"/>
              <p14:cNvContentPartPr/>
              <p14:nvPr/>
            </p14:nvContentPartPr>
            <p14:xfrm>
              <a:off x="6154428" y="1974494"/>
              <a:ext cx="4470120" cy="33843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0828" y="1970894"/>
                <a:ext cx="4481280" cy="33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4" name="Ink 123"/>
              <p14:cNvContentPartPr/>
              <p14:nvPr/>
            </p14:nvContentPartPr>
            <p14:xfrm>
              <a:off x="4716588" y="2087534"/>
              <a:ext cx="397800" cy="33696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0108" y="2079974"/>
                <a:ext cx="4114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5" name="Ink 124"/>
              <p14:cNvContentPartPr/>
              <p14:nvPr/>
            </p14:nvContentPartPr>
            <p14:xfrm>
              <a:off x="4199268" y="4068254"/>
              <a:ext cx="373680" cy="33768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3148" y="4060694"/>
                <a:ext cx="3870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1" name="Ink 140"/>
              <p14:cNvContentPartPr/>
              <p14:nvPr/>
            </p14:nvContentPartPr>
            <p14:xfrm>
              <a:off x="3420588" y="3369134"/>
              <a:ext cx="173880" cy="12960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4828" y="3366254"/>
                <a:ext cx="1825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2" name="Ink 141"/>
              <p14:cNvContentPartPr/>
              <p14:nvPr/>
            </p14:nvContentPartPr>
            <p14:xfrm>
              <a:off x="3554508" y="4088774"/>
              <a:ext cx="200880" cy="21888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6948" y="4085534"/>
                <a:ext cx="2116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" name="Ink 142"/>
              <p14:cNvContentPartPr/>
              <p14:nvPr/>
            </p14:nvContentPartPr>
            <p14:xfrm>
              <a:off x="4703268" y="4075814"/>
              <a:ext cx="406440" cy="33948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00388" y="4068246"/>
                <a:ext cx="416520" cy="353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4" name="Ink 143"/>
              <p14:cNvContentPartPr/>
              <p14:nvPr/>
            </p14:nvContentPartPr>
            <p14:xfrm>
              <a:off x="3524628" y="4471094"/>
              <a:ext cx="168120" cy="19332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18868" y="4468214"/>
                <a:ext cx="1767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7" name="Ink 146"/>
              <p14:cNvContentPartPr/>
              <p14:nvPr/>
            </p14:nvContentPartPr>
            <p14:xfrm>
              <a:off x="3575388" y="4893734"/>
              <a:ext cx="179640" cy="16812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71428" y="4890854"/>
                <a:ext cx="1864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0" name="Ink 149"/>
              <p14:cNvContentPartPr/>
              <p14:nvPr/>
            </p14:nvContentPartPr>
            <p14:xfrm>
              <a:off x="3480348" y="6012254"/>
              <a:ext cx="224280" cy="24480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78188" y="6009014"/>
                <a:ext cx="2296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1" name="Ink 150"/>
              <p14:cNvContentPartPr/>
              <p14:nvPr/>
            </p14:nvContentPartPr>
            <p14:xfrm>
              <a:off x="4176228" y="6006854"/>
              <a:ext cx="427320" cy="37476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68308" y="5996774"/>
                <a:ext cx="44496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" name="Ink 163"/>
              <p14:cNvContentPartPr/>
              <p14:nvPr/>
            </p14:nvContentPartPr>
            <p14:xfrm>
              <a:off x="3444348" y="2068814"/>
              <a:ext cx="219240" cy="26064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38588" y="2065214"/>
                <a:ext cx="228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5" name="Ink 164"/>
              <p14:cNvContentPartPr/>
              <p14:nvPr/>
            </p14:nvContentPartPr>
            <p14:xfrm>
              <a:off x="3421668" y="2542214"/>
              <a:ext cx="189000" cy="18504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19148" y="2539334"/>
                <a:ext cx="194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7" name="Ink 166"/>
              <p14:cNvContentPartPr/>
              <p14:nvPr/>
            </p14:nvContentPartPr>
            <p14:xfrm>
              <a:off x="3418428" y="2986454"/>
              <a:ext cx="162000" cy="1245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12308" y="2983574"/>
                <a:ext cx="1710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8" name="Ink 167"/>
              <p14:cNvContentPartPr/>
              <p14:nvPr/>
            </p14:nvContentPartPr>
            <p14:xfrm>
              <a:off x="4705428" y="2472014"/>
              <a:ext cx="411840" cy="76356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01468" y="2464454"/>
                <a:ext cx="42264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9" name="Ink 168"/>
              <p14:cNvContentPartPr/>
              <p14:nvPr/>
            </p14:nvContentPartPr>
            <p14:xfrm>
              <a:off x="4250748" y="3212534"/>
              <a:ext cx="316800" cy="34884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43548" y="3203534"/>
                <a:ext cx="3330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0" name="Ink 169"/>
              <p14:cNvContentPartPr/>
              <p14:nvPr/>
            </p14:nvContentPartPr>
            <p14:xfrm>
              <a:off x="4678788" y="3243854"/>
              <a:ext cx="454320" cy="78732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72308" y="3234850"/>
                <a:ext cx="469800" cy="804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1" name="Ink 170"/>
              <p14:cNvContentPartPr/>
              <p14:nvPr/>
            </p14:nvContentPartPr>
            <p14:xfrm>
              <a:off x="3416268" y="3693854"/>
              <a:ext cx="167040" cy="20124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08708" y="3690974"/>
                <a:ext cx="1774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72" name="Ink 171"/>
              <p14:cNvContentPartPr/>
              <p14:nvPr/>
            </p14:nvContentPartPr>
            <p14:xfrm>
              <a:off x="4185948" y="4407734"/>
              <a:ext cx="982800" cy="42912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79828" y="4400174"/>
                <a:ext cx="99648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3" name="Ink 172"/>
              <p14:cNvContentPartPr/>
              <p14:nvPr/>
            </p14:nvContentPartPr>
            <p14:xfrm>
              <a:off x="4170108" y="4801214"/>
              <a:ext cx="999000" cy="8136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63268" y="4791134"/>
                <a:ext cx="101556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4" name="Ink 173"/>
              <p14:cNvContentPartPr/>
              <p14:nvPr/>
            </p14:nvContentPartPr>
            <p14:xfrm>
              <a:off x="3469188" y="5265614"/>
              <a:ext cx="309600" cy="55368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64148" y="5262734"/>
                <a:ext cx="317520" cy="5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430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688548" y="207614"/>
              <a:ext cx="11041560" cy="4525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068" y="202574"/>
                <a:ext cx="11053440" cy="45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47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288"/>
            <a:ext cx="12192000" cy="69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23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195" y="227304"/>
            <a:ext cx="103460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D</a:t>
            </a:r>
            <a:r>
              <a:rPr lang="en-US" sz="2400" b="1" dirty="0"/>
              <a:t>o we have optimal substructure? </a:t>
            </a:r>
            <a:endParaRPr lang="tr-TR" sz="2400" b="1" dirty="0"/>
          </a:p>
          <a:p>
            <a:endParaRPr lang="tr-TR" sz="2400" b="1" dirty="0"/>
          </a:p>
          <a:p>
            <a:r>
              <a:rPr lang="tr-TR" sz="2400" b="1" dirty="0"/>
              <a:t>             </a:t>
            </a:r>
            <a:r>
              <a:rPr lang="en-US" sz="2400" dirty="0"/>
              <a:t>optimal solution = first choice + optimal solution for </a:t>
            </a:r>
            <a:r>
              <a:rPr lang="en-US" sz="2400" dirty="0" err="1"/>
              <a:t>subproblem</a:t>
            </a:r>
            <a:r>
              <a:rPr lang="en-US" sz="2400" dirty="0"/>
              <a:t> ? </a:t>
            </a:r>
            <a:endParaRPr lang="tr-TR" sz="2400" dirty="0"/>
          </a:p>
          <a:p>
            <a:endParaRPr lang="tr-TR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yes! </a:t>
            </a:r>
            <a:endParaRPr lang="tr-TR" sz="2400" b="1" dirty="0">
              <a:solidFill>
                <a:srgbClr val="FF0000"/>
              </a:solidFill>
            </a:endParaRPr>
          </a:p>
          <a:p>
            <a:endParaRPr lang="tr-TR" sz="2400" dirty="0"/>
          </a:p>
          <a:p>
            <a:r>
              <a:rPr lang="tr-TR" sz="2400" dirty="0"/>
              <a:t>	</a:t>
            </a:r>
            <a:r>
              <a:rPr lang="en-US" sz="2400" dirty="0"/>
              <a:t>optimal solution = first activity + optimal selection from activities that do </a:t>
            </a:r>
            <a:r>
              <a:rPr lang="tr-TR" sz="2400" dirty="0"/>
              <a:t>	 			       </a:t>
            </a:r>
            <a:r>
              <a:rPr lang="en-US" sz="2400" dirty="0"/>
              <a:t>not overlap first activity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51481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-211710"/>
            <a:ext cx="12192000" cy="68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56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8" y="121104"/>
            <a:ext cx="99725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/>
              <a:t>D</a:t>
            </a:r>
            <a:r>
              <a:rPr lang="en-US" sz="3200" b="1" dirty="0"/>
              <a:t>o we have greedy-choice </a:t>
            </a:r>
            <a:r>
              <a:rPr lang="tr-TR" sz="3200" b="1" dirty="0"/>
              <a:t>p</a:t>
            </a:r>
            <a:r>
              <a:rPr lang="en-US" sz="3200" b="1" dirty="0" err="1"/>
              <a:t>roperty</a:t>
            </a:r>
            <a:r>
              <a:rPr lang="tr-TR" sz="3200" b="1" dirty="0"/>
              <a:t>?</a:t>
            </a:r>
          </a:p>
          <a:p>
            <a:endParaRPr lang="tr-TR" sz="3200" dirty="0"/>
          </a:p>
          <a:p>
            <a:r>
              <a:rPr lang="tr-TR" sz="3200" dirty="0"/>
              <a:t>	C</a:t>
            </a:r>
            <a:r>
              <a:rPr lang="en-US" sz="3200" dirty="0"/>
              <a:t>an we select first activity “greedily” and still get </a:t>
            </a:r>
            <a:r>
              <a:rPr lang="tr-TR" sz="3200" dirty="0"/>
              <a:t>	</a:t>
            </a:r>
            <a:r>
              <a:rPr lang="en-US" sz="3200" dirty="0"/>
              <a:t>optimal solution? </a:t>
            </a:r>
            <a:endParaRPr lang="tr-TR" sz="3200" dirty="0"/>
          </a:p>
          <a:p>
            <a:endParaRPr lang="tr-TR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yes! </a:t>
            </a:r>
            <a:endParaRPr lang="tr-TR" sz="3200" b="1" dirty="0">
              <a:solidFill>
                <a:srgbClr val="FF0000"/>
              </a:solidFill>
            </a:endParaRPr>
          </a:p>
          <a:p>
            <a:endParaRPr lang="tr-TR" sz="3200" dirty="0"/>
          </a:p>
          <a:p>
            <a:r>
              <a:rPr lang="tr-TR" sz="3200" dirty="0"/>
              <a:t>	</a:t>
            </a:r>
            <a:r>
              <a:rPr lang="en-US" sz="3200" dirty="0"/>
              <a:t>first activity = activity that ends first</a:t>
            </a:r>
            <a:endParaRPr lang="tr-T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70" y="4152976"/>
            <a:ext cx="3563074" cy="11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9" y="133983"/>
            <a:ext cx="112861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 = {a</a:t>
            </a:r>
            <a:r>
              <a:rPr lang="en-US" sz="2000" dirty="0"/>
              <a:t>1</a:t>
            </a:r>
            <a:r>
              <a:rPr lang="en-US" sz="3200" dirty="0"/>
              <a:t>,…, a</a:t>
            </a:r>
            <a:r>
              <a:rPr lang="en-US" sz="2000" dirty="0"/>
              <a:t>n</a:t>
            </a:r>
            <a:r>
              <a:rPr lang="en-US" sz="3200" dirty="0"/>
              <a:t> }: set of n activities </a:t>
            </a:r>
            <a:endParaRPr lang="tr-TR" sz="3200" dirty="0"/>
          </a:p>
          <a:p>
            <a:endParaRPr lang="tr-TR" sz="3200" dirty="0"/>
          </a:p>
          <a:p>
            <a:r>
              <a:rPr lang="en-US" sz="3200" dirty="0"/>
              <a:t>Let </a:t>
            </a:r>
            <a:r>
              <a:rPr lang="en-US" sz="3200" dirty="0" err="1"/>
              <a:t>a</a:t>
            </a:r>
            <a:r>
              <a:rPr lang="en-US" sz="2000" dirty="0" err="1"/>
              <a:t>i</a:t>
            </a:r>
            <a:r>
              <a:rPr lang="en-US" sz="3200" dirty="0"/>
              <a:t> be an activity in A that ends first. Then there is an optimal solution to the Activity-Selection Problem for A that includes </a:t>
            </a:r>
            <a:r>
              <a:rPr lang="en-US" sz="3200" dirty="0" err="1"/>
              <a:t>a</a:t>
            </a:r>
            <a:r>
              <a:rPr lang="en-US" sz="2000" dirty="0" err="1"/>
              <a:t>i</a:t>
            </a:r>
            <a:r>
              <a:rPr lang="en-US" sz="3200" dirty="0"/>
              <a:t>.</a:t>
            </a:r>
            <a:endParaRPr lang="tr-TR" sz="3200" dirty="0"/>
          </a:p>
          <a:p>
            <a:endParaRPr lang="tr-TR" sz="3200" dirty="0"/>
          </a:p>
          <a:p>
            <a:r>
              <a:rPr lang="tr-TR" sz="3200" dirty="0"/>
              <a:t>Proof: The steps we need to prove are: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take optimal solution </a:t>
            </a:r>
            <a:endParaRPr lang="tr-TR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if OPT contains greedy choice, then done </a:t>
            </a:r>
            <a:endParaRPr lang="tr-TR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3200" dirty="0"/>
              <a:t>o</a:t>
            </a:r>
            <a:r>
              <a:rPr lang="en-US" sz="3200" dirty="0" err="1"/>
              <a:t>therwise</a:t>
            </a:r>
            <a:r>
              <a:rPr lang="en-US" sz="3200" dirty="0"/>
              <a:t> modify OPT so that it contains greedy choice, without decreasing the quality of the solution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254423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52" y="185498"/>
            <a:ext cx="115308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Let OPT be an optimal solution for A. </a:t>
            </a:r>
            <a:endParaRPr lang="tr-TR" sz="3200" dirty="0"/>
          </a:p>
          <a:p>
            <a:r>
              <a:rPr lang="tr-TR" sz="3200" dirty="0"/>
              <a:t>	</a:t>
            </a:r>
            <a:r>
              <a:rPr lang="en-US" sz="3200" dirty="0"/>
              <a:t>If OPT includes </a:t>
            </a:r>
            <a:r>
              <a:rPr lang="en-US" sz="3200" dirty="0" err="1"/>
              <a:t>a</a:t>
            </a:r>
            <a:r>
              <a:rPr lang="en-US" sz="2000" dirty="0" err="1"/>
              <a:t>i</a:t>
            </a:r>
            <a:r>
              <a:rPr lang="en-US" sz="3200" dirty="0"/>
              <a:t> then the </a:t>
            </a:r>
            <a:r>
              <a:rPr lang="tr-TR" sz="3200" dirty="0"/>
              <a:t>claim</a:t>
            </a:r>
            <a:r>
              <a:rPr lang="en-US" sz="3200" dirty="0"/>
              <a:t> obviously holds, so assume </a:t>
            </a:r>
            <a:r>
              <a:rPr lang="tr-TR" sz="3200" dirty="0"/>
              <a:t>	</a:t>
            </a:r>
            <a:r>
              <a:rPr lang="en-US" sz="3200" dirty="0"/>
              <a:t>OPT does not include </a:t>
            </a:r>
            <a:r>
              <a:rPr lang="en-US" sz="3200" dirty="0" err="1"/>
              <a:t>a</a:t>
            </a:r>
            <a:r>
              <a:rPr lang="en-US" sz="2000" dirty="0" err="1"/>
              <a:t>i</a:t>
            </a:r>
            <a:r>
              <a:rPr lang="en-US" sz="3200" dirty="0"/>
              <a:t>. We will show how to modify OPT into </a:t>
            </a:r>
            <a:r>
              <a:rPr lang="tr-TR" sz="3200" dirty="0"/>
              <a:t>	</a:t>
            </a:r>
            <a:r>
              <a:rPr lang="en-US" sz="3200" dirty="0"/>
              <a:t>a solution OPT* such that </a:t>
            </a:r>
            <a:endParaRPr lang="tr-TR" sz="3200" dirty="0"/>
          </a:p>
          <a:p>
            <a:r>
              <a:rPr lang="tr-TR" sz="3200" dirty="0"/>
              <a:t>		</a:t>
            </a:r>
            <a:r>
              <a:rPr lang="en-US" sz="3200" dirty="0"/>
              <a:t>(</a:t>
            </a:r>
            <a:r>
              <a:rPr lang="en-US" sz="3200" dirty="0" err="1"/>
              <a:t>i</a:t>
            </a:r>
            <a:r>
              <a:rPr lang="en-US" sz="3200" dirty="0"/>
              <a:t>) OPT* is a valid solution </a:t>
            </a:r>
            <a:r>
              <a:rPr lang="tr-TR" sz="3200" dirty="0"/>
              <a:t>	</a:t>
            </a:r>
          </a:p>
          <a:p>
            <a:r>
              <a:rPr lang="tr-TR" sz="3200" dirty="0"/>
              <a:t>		</a:t>
            </a:r>
            <a:r>
              <a:rPr lang="en-US" sz="3200" dirty="0"/>
              <a:t>(ii) OPT* includes </a:t>
            </a:r>
            <a:r>
              <a:rPr lang="en-US" sz="3200" dirty="0" err="1"/>
              <a:t>ai</a:t>
            </a:r>
            <a:r>
              <a:rPr lang="en-US" sz="3200" dirty="0"/>
              <a:t> </a:t>
            </a:r>
            <a:endParaRPr lang="tr-TR" sz="3200" dirty="0"/>
          </a:p>
          <a:p>
            <a:r>
              <a:rPr lang="tr-TR" sz="3200" dirty="0"/>
              <a:t>		</a:t>
            </a:r>
            <a:r>
              <a:rPr lang="en-US" sz="3200" dirty="0"/>
              <a:t>(iii) size(OPT*) </a:t>
            </a:r>
            <a:r>
              <a:rPr lang="tr-TR" sz="3200" dirty="0"/>
              <a:t>=</a:t>
            </a:r>
            <a:r>
              <a:rPr lang="en-US" sz="3200" dirty="0"/>
              <a:t> size(OPT)</a:t>
            </a:r>
            <a:r>
              <a:rPr lang="tr-TR" sz="3200" dirty="0"/>
              <a:t>.</a:t>
            </a:r>
            <a:r>
              <a:rPr lang="en-US" sz="3200" dirty="0"/>
              <a:t> Thus OPT* is an optimal </a:t>
            </a:r>
            <a:r>
              <a:rPr lang="tr-TR" sz="3200" dirty="0"/>
              <a:t>			       </a:t>
            </a:r>
            <a:r>
              <a:rPr lang="en-US" sz="3200" dirty="0"/>
              <a:t>solution including </a:t>
            </a:r>
            <a:r>
              <a:rPr lang="en-US" sz="3200" dirty="0" err="1"/>
              <a:t>a</a:t>
            </a:r>
            <a:r>
              <a:rPr lang="en-US" sz="2400" dirty="0" err="1"/>
              <a:t>i</a:t>
            </a:r>
            <a:r>
              <a:rPr lang="en-US" sz="3200" dirty="0"/>
              <a:t>, and so the </a:t>
            </a:r>
            <a:r>
              <a:rPr lang="tr-TR" sz="3200" dirty="0"/>
              <a:t>claim</a:t>
            </a:r>
            <a:r>
              <a:rPr lang="en-US" sz="3200" dirty="0"/>
              <a:t> holds. </a:t>
            </a:r>
            <a:endParaRPr lang="tr-TR" sz="3200" dirty="0"/>
          </a:p>
          <a:p>
            <a:endParaRPr lang="tr-TR" sz="3200" dirty="0"/>
          </a:p>
          <a:p>
            <a:r>
              <a:rPr lang="en-US" sz="3200" dirty="0"/>
              <a:t>To modify OPT we proceed as follows.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74650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31" y="0"/>
            <a:ext cx="12202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56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759854"/>
            <a:ext cx="11887200" cy="59500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76228" y="175934"/>
              <a:ext cx="10976760" cy="62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548" y="170174"/>
                <a:ext cx="10983600" cy="6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822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dirty="0"/>
              <a:t>Fractional Knapsack Problem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tr-TR" sz="2400"/>
              <a:t>Knapsack capacity: </a:t>
            </a:r>
            <a:r>
              <a:rPr lang="en-US" altLang="tr-TR" sz="2400">
                <a:latin typeface="Comic Sans MS" panose="030F0702030302020204" pitchFamily="66" charset="0"/>
              </a:rPr>
              <a:t>W</a:t>
            </a:r>
          </a:p>
          <a:p>
            <a:pPr>
              <a:lnSpc>
                <a:spcPct val="150000"/>
              </a:lnSpc>
            </a:pPr>
            <a:r>
              <a:rPr lang="en-US" altLang="tr-TR" sz="2400"/>
              <a:t>There are </a:t>
            </a:r>
            <a:r>
              <a:rPr lang="en-US" altLang="tr-TR" sz="2400">
                <a:latin typeface="Comic Sans MS" panose="030F0702030302020204" pitchFamily="66" charset="0"/>
              </a:rPr>
              <a:t>n</a:t>
            </a:r>
            <a:r>
              <a:rPr lang="en-US" altLang="tr-TR" sz="2400"/>
              <a:t> items: the </a:t>
            </a:r>
            <a:r>
              <a:rPr lang="en-US" altLang="tr-TR" sz="2400">
                <a:latin typeface="Comic Sans MS" panose="030F0702030302020204" pitchFamily="66" charset="0"/>
              </a:rPr>
              <a:t>i</a:t>
            </a:r>
            <a:r>
              <a:rPr lang="en-US" altLang="tr-TR" sz="2400"/>
              <a:t>-th item has value </a:t>
            </a:r>
            <a:r>
              <a:rPr lang="en-US" altLang="tr-TR" sz="2400">
                <a:latin typeface="Comic Sans MS" panose="030F0702030302020204" pitchFamily="66" charset="0"/>
              </a:rPr>
              <a:t>v</a:t>
            </a:r>
            <a:r>
              <a:rPr lang="en-US" altLang="tr-TR" sz="2400" baseline="-25000">
                <a:latin typeface="Comic Sans MS" panose="030F0702030302020204" pitchFamily="66" charset="0"/>
              </a:rPr>
              <a:t>i</a:t>
            </a:r>
            <a:r>
              <a:rPr lang="en-US" altLang="tr-TR" sz="2400"/>
              <a:t> and weight </a:t>
            </a:r>
            <a:r>
              <a:rPr lang="en-US" altLang="tr-TR" sz="2400">
                <a:latin typeface="Comic Sans MS" panose="030F0702030302020204" pitchFamily="66" charset="0"/>
              </a:rPr>
              <a:t>w</a:t>
            </a:r>
            <a:r>
              <a:rPr lang="en-US" altLang="tr-TR" sz="2400" baseline="-25000">
                <a:latin typeface="Comic Sans MS" panose="030F0702030302020204" pitchFamily="66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en-US" altLang="tr-TR" sz="2400"/>
              <a:t>Goal: </a:t>
            </a:r>
          </a:p>
          <a:p>
            <a:pPr lvl="1">
              <a:lnSpc>
                <a:spcPct val="150000"/>
              </a:lnSpc>
            </a:pPr>
            <a:r>
              <a:rPr lang="en-US" altLang="tr-TR"/>
              <a:t>find </a:t>
            </a:r>
            <a:r>
              <a:rPr lang="en-US" altLang="tr-TR">
                <a:latin typeface="Comic Sans MS" panose="030F0702030302020204" pitchFamily="66" charset="0"/>
              </a:rPr>
              <a:t>x</a:t>
            </a:r>
            <a:r>
              <a:rPr lang="en-US" altLang="tr-TR" baseline="-25000">
                <a:latin typeface="Comic Sans MS" panose="030F0702030302020204" pitchFamily="66" charset="0"/>
              </a:rPr>
              <a:t>i</a:t>
            </a:r>
            <a:r>
              <a:rPr lang="en-US" altLang="tr-TR"/>
              <a:t> such that for all </a:t>
            </a:r>
            <a:r>
              <a:rPr lang="en-US" altLang="tr-TR">
                <a:latin typeface="Comic Sans MS" panose="030F0702030302020204" pitchFamily="66" charset="0"/>
              </a:rPr>
              <a:t>0 </a:t>
            </a: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 x</a:t>
            </a:r>
            <a:r>
              <a:rPr lang="en-US" altLang="tr-TR" baseline="-25000"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  1,   i = 1, 2, .., n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altLang="tr-TR">
                <a:sym typeface="Symbol" panose="05050102010706020507" pitchFamily="18" charset="2"/>
              </a:rPr>
              <a:t>		</a:t>
            </a: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 w</a:t>
            </a:r>
            <a:r>
              <a:rPr lang="en-US" altLang="tr-TR" baseline="-25000"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tr-TR" baseline="-25000"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  W</a:t>
            </a:r>
            <a:r>
              <a:rPr lang="en-US" altLang="tr-TR">
                <a:sym typeface="Symbol" panose="05050102010706020507" pitchFamily="18" charset="2"/>
              </a:rPr>
              <a:t> and 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altLang="tr-TR">
                <a:sym typeface="Symbol" panose="05050102010706020507" pitchFamily="18" charset="2"/>
              </a:rPr>
              <a:t>		</a:t>
            </a: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 x</a:t>
            </a:r>
            <a:r>
              <a:rPr lang="en-US" altLang="tr-TR" baseline="-25000"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v</a:t>
            </a:r>
            <a:r>
              <a:rPr lang="en-US" altLang="tr-TR" baseline="-25000"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en-US" altLang="tr-TR">
                <a:sym typeface="Symbol" panose="05050102010706020507" pitchFamily="18" charset="2"/>
              </a:rPr>
              <a:t> is maximum</a:t>
            </a:r>
          </a:p>
        </p:txBody>
      </p:sp>
    </p:spTree>
    <p:extLst>
      <p:ext uri="{BB962C8B-B14F-4D97-AF65-F5344CB8AC3E}">
        <p14:creationId xmlns:p14="http://schemas.microsoft.com/office/powerpoint/2010/main" val="202442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96" y="218940"/>
            <a:ext cx="759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FRACTIONAL KNAPSACK PROBLEM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396" y="1133342"/>
            <a:ext cx="113076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There is a collection of </a:t>
            </a:r>
            <a:r>
              <a:rPr lang="en-US" sz="3200" b="1" dirty="0"/>
              <a:t>n</a:t>
            </a:r>
            <a:r>
              <a:rPr lang="en-US" sz="3200" dirty="0"/>
              <a:t> items, with item </a:t>
            </a:r>
            <a:r>
              <a:rPr lang="en-US" sz="3200" dirty="0" err="1"/>
              <a:t>i</a:t>
            </a:r>
            <a:r>
              <a:rPr lang="en-US" sz="3200" dirty="0"/>
              <a:t> being worth v</a:t>
            </a:r>
            <a:r>
              <a:rPr lang="en-US" sz="2000" dirty="0"/>
              <a:t>i</a:t>
            </a:r>
            <a:r>
              <a:rPr lang="en-US" sz="3200" dirty="0"/>
              <a:t> dollars and weighing </a:t>
            </a:r>
            <a:r>
              <a:rPr lang="en-US" sz="3200" dirty="0" err="1"/>
              <a:t>w</a:t>
            </a:r>
            <a:r>
              <a:rPr lang="en-US" sz="2000" dirty="0" err="1"/>
              <a:t>i</a:t>
            </a:r>
            <a:r>
              <a:rPr lang="en-US" sz="3200" dirty="0"/>
              <a:t> kilograms. You have a knapsack that will hold W kilograms of weight. Which items or parts of items should you place in the knapsack to maximize the value of the items carried?</a:t>
            </a:r>
            <a:endParaRPr lang="tr-TR" sz="3200" dirty="0"/>
          </a:p>
          <a:p>
            <a:endParaRPr lang="tr-TR" sz="3200" dirty="0"/>
          </a:p>
          <a:p>
            <a:r>
              <a:rPr lang="en-US" sz="3200" dirty="0"/>
              <a:t>Here a fraction </a:t>
            </a:r>
            <a:r>
              <a:rPr lang="en-US" sz="3200" i="1" dirty="0"/>
              <a:t>f</a:t>
            </a:r>
            <a:r>
              <a:rPr lang="en-US" sz="3200" dirty="0"/>
              <a:t> of an item can be taken, </a:t>
            </a:r>
            <a:r>
              <a:rPr lang="en-US" sz="3200" i="1" dirty="0"/>
              <a:t>0 ≤ f ≤ 1</a:t>
            </a:r>
            <a:r>
              <a:rPr lang="en-US" sz="3200" dirty="0"/>
              <a:t>. The item could be “a kilogram of flour” and you might take “1/3 of a kilogram of flour”.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4707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73548" y="172334"/>
              <a:ext cx="11195640" cy="5764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348" y="165854"/>
                <a:ext cx="11209680" cy="57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4415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46" y="0"/>
            <a:ext cx="120374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To solve the fractional problem, first compute the value per kilogram </a:t>
            </a:r>
            <a:endParaRPr lang="tr-TR" sz="3200" dirty="0"/>
          </a:p>
          <a:p>
            <a:r>
              <a:rPr lang="en-US" sz="3200" b="1" dirty="0"/>
              <a:t>v</a:t>
            </a:r>
            <a:r>
              <a:rPr lang="en-US" sz="2000" b="1" dirty="0"/>
              <a:t>i</a:t>
            </a:r>
            <a:r>
              <a:rPr lang="en-US" sz="3200" b="1" dirty="0"/>
              <a:t> /</a:t>
            </a:r>
            <a:r>
              <a:rPr lang="en-US" sz="3200" b="1" dirty="0" err="1"/>
              <a:t>w</a:t>
            </a:r>
            <a:r>
              <a:rPr lang="en-US" sz="2000" b="1" dirty="0" err="1"/>
              <a:t>i</a:t>
            </a:r>
            <a:r>
              <a:rPr lang="en-US" sz="3200" b="1" dirty="0"/>
              <a:t> </a:t>
            </a:r>
            <a:r>
              <a:rPr lang="en-US" sz="3200" dirty="0"/>
              <a:t>for each item. Assume the items are sorted by this value: </a:t>
            </a:r>
            <a:endParaRPr lang="tr-TR" sz="3200" dirty="0"/>
          </a:p>
          <a:p>
            <a:r>
              <a:rPr lang="tr-TR" sz="3200" dirty="0"/>
              <a:t>	</a:t>
            </a:r>
            <a:r>
              <a:rPr lang="en-US" sz="3200" dirty="0"/>
              <a:t>item 1 has the highest </a:t>
            </a:r>
            <a:r>
              <a:rPr lang="en-US" sz="3200" b="1" dirty="0"/>
              <a:t>v</a:t>
            </a:r>
            <a:r>
              <a:rPr lang="en-US" sz="2000" b="1" dirty="0"/>
              <a:t>i</a:t>
            </a:r>
            <a:r>
              <a:rPr lang="en-US" sz="3200" b="1" dirty="0"/>
              <a:t> /</a:t>
            </a:r>
            <a:r>
              <a:rPr lang="en-US" sz="3200" b="1" dirty="0" err="1"/>
              <a:t>w</a:t>
            </a:r>
            <a:r>
              <a:rPr lang="en-US" sz="2000" b="1" dirty="0" err="1"/>
              <a:t>i</a:t>
            </a:r>
            <a:r>
              <a:rPr lang="en-US" sz="3200" b="1" dirty="0"/>
              <a:t> </a:t>
            </a:r>
            <a:r>
              <a:rPr lang="en-US" sz="3200" dirty="0"/>
              <a:t>, etc. </a:t>
            </a:r>
            <a:endParaRPr lang="tr-TR" sz="3200" dirty="0"/>
          </a:p>
          <a:p>
            <a:endParaRPr lang="tr-TR" sz="3200" dirty="0"/>
          </a:p>
          <a:p>
            <a:r>
              <a:rPr lang="en-US" sz="3200" dirty="0"/>
              <a:t>Then take as much of the first item as the knapsack will hold. If the knapsack holds all of the first item, add as much of item 2 as will fit. Then as much of item 3 as will fit, etc.</a:t>
            </a:r>
            <a:r>
              <a:rPr lang="tr-TR" sz="3200" dirty="0"/>
              <a:t> </a:t>
            </a:r>
            <a:r>
              <a:rPr lang="tr-TR" sz="3200" i="1" dirty="0"/>
              <a:t>Until the knapsack is filled with no empty space.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089588" y="1047017"/>
              <a:ext cx="10138320" cy="851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7068" y="1041257"/>
                <a:ext cx="10146600" cy="8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4" name="Ink 53"/>
              <p14:cNvContentPartPr/>
              <p14:nvPr/>
            </p14:nvContentPartPr>
            <p14:xfrm>
              <a:off x="334668" y="4121777"/>
              <a:ext cx="10829160" cy="22183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908" y="4114937"/>
                <a:ext cx="10837800" cy="22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4298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31"/>
            <a:ext cx="12192000" cy="66197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6134268" y="5307374"/>
              <a:ext cx="5983560" cy="1199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8508" y="5303774"/>
                <a:ext cx="5996160" cy="12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Ink 56"/>
              <p14:cNvContentPartPr/>
              <p14:nvPr/>
            </p14:nvContentPartPr>
            <p14:xfrm>
              <a:off x="9542388" y="5934494"/>
              <a:ext cx="2594880" cy="529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38788" y="5927294"/>
                <a:ext cx="26056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6" name="Ink 65"/>
              <p14:cNvContentPartPr/>
              <p14:nvPr/>
            </p14:nvContentPartPr>
            <p14:xfrm>
              <a:off x="9627708" y="6049694"/>
              <a:ext cx="1898280" cy="3265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22308" y="6044294"/>
                <a:ext cx="1912320" cy="3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7916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25" y="115910"/>
            <a:ext cx="116940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Fractional knapsack</a:t>
            </a:r>
            <a:r>
              <a:rPr lang="en-US" sz="3200" dirty="0"/>
              <a:t> problems have the </a:t>
            </a:r>
            <a:r>
              <a:rPr lang="en-US" sz="3200" i="1" dirty="0"/>
              <a:t>optimal substructure property</a:t>
            </a:r>
            <a:r>
              <a:rPr lang="en-US" sz="3200" dirty="0"/>
              <a:t>. Consider the </a:t>
            </a:r>
            <a:r>
              <a:rPr lang="tr-TR" sz="3200" dirty="0"/>
              <a:t>knapsack capacity as </a:t>
            </a:r>
            <a:r>
              <a:rPr lang="en-US" sz="3200" dirty="0"/>
              <a:t>W </a:t>
            </a:r>
            <a:r>
              <a:rPr lang="tr-TR" sz="3200" dirty="0"/>
              <a:t>units and it is filled with the optimal value. Assume that a fraction </a:t>
            </a:r>
            <a:r>
              <a:rPr lang="tr-TR" sz="3200" b="1" i="1" dirty="0"/>
              <a:t>f</a:t>
            </a:r>
            <a:r>
              <a:rPr lang="tr-TR" sz="2000" b="1" i="1" dirty="0"/>
              <a:t>j</a:t>
            </a:r>
            <a:r>
              <a:rPr lang="tr-TR" sz="3200" dirty="0"/>
              <a:t> of item </a:t>
            </a:r>
            <a:r>
              <a:rPr lang="tr-TR" sz="3200" b="1" dirty="0"/>
              <a:t>j</a:t>
            </a:r>
            <a:r>
              <a:rPr lang="tr-TR" sz="3200" dirty="0"/>
              <a:t> is in the knapsack.</a:t>
            </a:r>
          </a:p>
          <a:p>
            <a:endParaRPr lang="tr-TR" sz="3200" dirty="0"/>
          </a:p>
          <a:p>
            <a:r>
              <a:rPr lang="en-US" sz="3200" dirty="0"/>
              <a:t>if we remove the fraction </a:t>
            </a:r>
            <a:r>
              <a:rPr lang="en-US" sz="3200" b="1" i="1" dirty="0" err="1"/>
              <a:t>f</a:t>
            </a:r>
            <a:r>
              <a:rPr lang="en-US" sz="2000" b="1" i="1" dirty="0" err="1"/>
              <a:t>j</a:t>
            </a:r>
            <a:r>
              <a:rPr lang="en-US" sz="3200" dirty="0"/>
              <a:t> of item </a:t>
            </a:r>
            <a:r>
              <a:rPr lang="en-US" sz="3200" b="1" dirty="0"/>
              <a:t>j </a:t>
            </a:r>
            <a:r>
              <a:rPr lang="en-US" sz="3200" dirty="0"/>
              <a:t>that was in the </a:t>
            </a:r>
            <a:r>
              <a:rPr lang="tr-TR" sz="3200" dirty="0"/>
              <a:t>knapsack</a:t>
            </a:r>
            <a:r>
              <a:rPr lang="en-US" sz="3200" dirty="0"/>
              <a:t>, the remaining </a:t>
            </a:r>
            <a:r>
              <a:rPr lang="tr-TR" sz="3200" dirty="0"/>
              <a:t>value in the knapsack</a:t>
            </a:r>
            <a:r>
              <a:rPr lang="en-US" sz="3200" dirty="0"/>
              <a:t> must be </a:t>
            </a:r>
            <a:r>
              <a:rPr lang="en-US" sz="3200" i="1" u="sng" dirty="0"/>
              <a:t>the </a:t>
            </a:r>
            <a:r>
              <a:rPr lang="tr-TR" sz="3200" i="1" u="sng" dirty="0"/>
              <a:t>optimal</a:t>
            </a:r>
            <a:r>
              <a:rPr lang="en-US" sz="3200" i="1" u="sng" dirty="0"/>
              <a:t> </a:t>
            </a:r>
            <a:r>
              <a:rPr lang="tr-TR" sz="3200" i="1" u="sng" dirty="0"/>
              <a:t>value </a:t>
            </a:r>
            <a:r>
              <a:rPr lang="en-US" sz="3200" i="1" u="sng" dirty="0"/>
              <a:t>weighing at most W – </a:t>
            </a:r>
            <a:r>
              <a:rPr lang="en-US" sz="3200" i="1" u="sng" dirty="0" err="1"/>
              <a:t>f</a:t>
            </a:r>
            <a:r>
              <a:rPr lang="en-US" sz="2000" i="1" u="sng" dirty="0" err="1"/>
              <a:t>j</a:t>
            </a:r>
            <a:r>
              <a:rPr lang="en-US" sz="3200" i="1" u="sng" dirty="0" err="1"/>
              <a:t>w</a:t>
            </a:r>
            <a:r>
              <a:rPr lang="en-US" sz="2000" i="1" u="sng" dirty="0" err="1"/>
              <a:t>j</a:t>
            </a:r>
            <a:r>
              <a:rPr lang="en-US" sz="3200" i="1" dirty="0"/>
              <a:t> </a:t>
            </a:r>
            <a:r>
              <a:rPr lang="en-US" sz="3200" dirty="0"/>
              <a:t>, taken from all items except </a:t>
            </a:r>
            <a:r>
              <a:rPr lang="tr-TR" sz="3200" dirty="0"/>
              <a:t>j</a:t>
            </a:r>
            <a:r>
              <a:rPr lang="en-US" sz="3200" dirty="0"/>
              <a:t>. </a:t>
            </a:r>
            <a:endParaRPr lang="tr-TR" sz="3200" dirty="0"/>
          </a:p>
          <a:p>
            <a:endParaRPr lang="tr-TR" sz="3200" dirty="0"/>
          </a:p>
          <a:p>
            <a:r>
              <a:rPr lang="en-US" sz="3200" dirty="0"/>
              <a:t>If not, take the </a:t>
            </a:r>
            <a:r>
              <a:rPr lang="tr-TR" sz="3200" dirty="0"/>
              <a:t>optimal value </a:t>
            </a:r>
            <a:r>
              <a:rPr lang="en-US" sz="3200" dirty="0"/>
              <a:t>of the remaining problem and add the removed amount of item j to it, getting an even more valuable load. </a:t>
            </a:r>
            <a:r>
              <a:rPr lang="en-US" sz="3200" b="1" dirty="0"/>
              <a:t>This is a contradiction</a:t>
            </a:r>
            <a:r>
              <a:rPr lang="en-US" sz="3200" dirty="0"/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647830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3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905988" y="544934"/>
              <a:ext cx="10431720" cy="4008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948" y="538094"/>
                <a:ext cx="10443960" cy="402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2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86508" y="192854"/>
              <a:ext cx="11619720" cy="4868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108" y="188534"/>
                <a:ext cx="11631240" cy="48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8" name="Ink 197"/>
              <p14:cNvContentPartPr/>
              <p14:nvPr/>
            </p14:nvContentPartPr>
            <p14:xfrm>
              <a:off x="3861948" y="3941894"/>
              <a:ext cx="4300920" cy="63180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3308" y="3935414"/>
                <a:ext cx="431460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9" name="Ink 198"/>
              <p14:cNvContentPartPr/>
              <p14:nvPr/>
            </p14:nvContentPartPr>
            <p14:xfrm>
              <a:off x="7887828" y="4439054"/>
              <a:ext cx="629640" cy="43920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82068" y="4432214"/>
                <a:ext cx="64224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2" name="Ink 201"/>
              <p14:cNvContentPartPr/>
              <p14:nvPr/>
            </p14:nvContentPartPr>
            <p14:xfrm>
              <a:off x="2705268" y="4802654"/>
              <a:ext cx="4055760" cy="68868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0588" y="4795094"/>
                <a:ext cx="4068720" cy="7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87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66908" y="163334"/>
              <a:ext cx="11842200" cy="5260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588" y="159014"/>
                <a:ext cx="11851560" cy="52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6" name="Ink 115"/>
              <p14:cNvContentPartPr/>
              <p14:nvPr/>
            </p14:nvContentPartPr>
            <p14:xfrm>
              <a:off x="148188" y="3299654"/>
              <a:ext cx="2517480" cy="4500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588" y="3294614"/>
                <a:ext cx="25275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6" name="Ink 145"/>
              <p14:cNvContentPartPr/>
              <p14:nvPr/>
            </p14:nvContentPartPr>
            <p14:xfrm>
              <a:off x="4044468" y="4096694"/>
              <a:ext cx="1401840" cy="10764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0868" y="4093094"/>
                <a:ext cx="1410120" cy="1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60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70268" y="517574"/>
              <a:ext cx="8902800" cy="4029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788" y="513614"/>
                <a:ext cx="8915760" cy="40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7" name="Ink 126"/>
              <p14:cNvContentPartPr/>
              <p14:nvPr/>
            </p14:nvContentPartPr>
            <p14:xfrm>
              <a:off x="2854668" y="3866654"/>
              <a:ext cx="3324960" cy="2019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1428" y="3863774"/>
                <a:ext cx="33339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4" name="Ink 163"/>
              <p14:cNvContentPartPr/>
              <p14:nvPr/>
            </p14:nvContentPartPr>
            <p14:xfrm>
              <a:off x="1017948" y="4690694"/>
              <a:ext cx="48240" cy="38808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2188" y="4682774"/>
                <a:ext cx="61560" cy="4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65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592"/>
          <a:stretch/>
        </p:blipFill>
        <p:spPr>
          <a:xfrm>
            <a:off x="0" y="1275008"/>
            <a:ext cx="12192000" cy="5582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642" y="437882"/>
            <a:ext cx="1076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WHAT ARE GREEDY ALGORITHMS?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202508" y="5586014"/>
              <a:ext cx="75600" cy="55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588" y="5577374"/>
                <a:ext cx="921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426228" y="4697174"/>
              <a:ext cx="82440" cy="73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1908" y="4691054"/>
                <a:ext cx="946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6599748" y="4784294"/>
              <a:ext cx="181800" cy="318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96508" y="4781054"/>
                <a:ext cx="1933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7830228" y="5602214"/>
              <a:ext cx="87840" cy="62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23028" y="5593934"/>
                <a:ext cx="104040" cy="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268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526988" y="276014"/>
              <a:ext cx="10032840" cy="429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1228" y="272774"/>
                <a:ext cx="1004580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3652788" y="1349534"/>
              <a:ext cx="1653480" cy="11001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5588" y="1341974"/>
                <a:ext cx="1667880" cy="11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1" name="Ink 130"/>
              <p14:cNvContentPartPr/>
              <p14:nvPr/>
            </p14:nvContentPartPr>
            <p14:xfrm>
              <a:off x="2037828" y="3243134"/>
              <a:ext cx="457560" cy="40968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0628" y="3236294"/>
                <a:ext cx="47340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7" name="Ink 136"/>
              <p14:cNvContentPartPr/>
              <p14:nvPr/>
            </p14:nvContentPartPr>
            <p14:xfrm>
              <a:off x="3441468" y="3353294"/>
              <a:ext cx="450000" cy="3891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4628" y="3345014"/>
                <a:ext cx="4651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2" name="Ink 141"/>
              <p14:cNvContentPartPr/>
              <p14:nvPr/>
            </p14:nvContentPartPr>
            <p14:xfrm>
              <a:off x="3538308" y="3500534"/>
              <a:ext cx="147600" cy="14508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5788" y="3494414"/>
                <a:ext cx="1569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4" name="Ink 193"/>
              <p14:cNvContentPartPr/>
              <p14:nvPr/>
            </p14:nvContentPartPr>
            <p14:xfrm>
              <a:off x="3179028" y="2327294"/>
              <a:ext cx="503280" cy="38088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2548" y="2320094"/>
                <a:ext cx="5169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5" name="Ink 194"/>
              <p14:cNvContentPartPr/>
              <p14:nvPr/>
            </p14:nvContentPartPr>
            <p14:xfrm>
              <a:off x="4906668" y="1461494"/>
              <a:ext cx="137520" cy="18684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99828" y="1455734"/>
                <a:ext cx="149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9" name="Ink 198"/>
              <p14:cNvContentPartPr/>
              <p14:nvPr/>
            </p14:nvContentPartPr>
            <p14:xfrm>
              <a:off x="2462988" y="2657774"/>
              <a:ext cx="1208160" cy="71568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5428" y="2653814"/>
                <a:ext cx="122580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2" name="Ink 201"/>
              <p14:cNvContentPartPr/>
              <p14:nvPr/>
            </p14:nvContentPartPr>
            <p14:xfrm>
              <a:off x="4726668" y="2881334"/>
              <a:ext cx="508680" cy="51228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18748" y="2877014"/>
                <a:ext cx="520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0" name="Ink 219"/>
              <p14:cNvContentPartPr/>
              <p14:nvPr/>
            </p14:nvContentPartPr>
            <p14:xfrm>
              <a:off x="4900548" y="5629934"/>
              <a:ext cx="590400" cy="48132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4068" y="5624894"/>
                <a:ext cx="6044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3" name="Ink 232"/>
              <p14:cNvContentPartPr/>
              <p14:nvPr/>
            </p14:nvContentPartPr>
            <p14:xfrm>
              <a:off x="5329668" y="1542134"/>
              <a:ext cx="1444320" cy="74844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24628" y="1537094"/>
                <a:ext cx="1456560" cy="7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7" name="Ink 236"/>
              <p14:cNvContentPartPr/>
              <p14:nvPr/>
            </p14:nvContentPartPr>
            <p14:xfrm>
              <a:off x="4621188" y="3561374"/>
              <a:ext cx="132480" cy="19692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18308" y="3554894"/>
                <a:ext cx="142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9" name="Ink 248"/>
              <p14:cNvContentPartPr/>
              <p14:nvPr/>
            </p14:nvContentPartPr>
            <p14:xfrm>
              <a:off x="4527228" y="3417374"/>
              <a:ext cx="479880" cy="40284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20028" y="3411614"/>
                <a:ext cx="4950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0" name="Ink 249"/>
              <p14:cNvContentPartPr/>
              <p14:nvPr/>
            </p14:nvContentPartPr>
            <p14:xfrm>
              <a:off x="3027108" y="4171574"/>
              <a:ext cx="636840" cy="24804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19548" y="4164734"/>
                <a:ext cx="6534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6" name="Ink 255"/>
              <p14:cNvContentPartPr/>
              <p14:nvPr/>
            </p14:nvContentPartPr>
            <p14:xfrm>
              <a:off x="581268" y="350534"/>
              <a:ext cx="469440" cy="34488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3708" y="344054"/>
                <a:ext cx="485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8" name="Ink 257"/>
              <p14:cNvContentPartPr/>
              <p14:nvPr/>
            </p14:nvContentPartPr>
            <p14:xfrm>
              <a:off x="3305388" y="2429534"/>
              <a:ext cx="193680" cy="16092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98548" y="2422694"/>
                <a:ext cx="2073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9" name="Ink 258"/>
              <p14:cNvContentPartPr/>
              <p14:nvPr/>
            </p14:nvContentPartPr>
            <p14:xfrm>
              <a:off x="2152668" y="3406934"/>
              <a:ext cx="195840" cy="14652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46908" y="3400814"/>
                <a:ext cx="2088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1" name="Ink 260"/>
              <p14:cNvContentPartPr/>
              <p14:nvPr/>
            </p14:nvContentPartPr>
            <p14:xfrm>
              <a:off x="2419428" y="3654254"/>
              <a:ext cx="2694960" cy="1126440"/>
            </p14:xfrm>
          </p:contentPart>
        </mc:Choice>
        <mc:Fallback xmlns="">
          <p:pic>
            <p:nvPicPr>
              <p:cNvPr id="261" name="Ink 26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14388" y="3649214"/>
                <a:ext cx="2709720" cy="11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5" name="Ink 274"/>
              <p14:cNvContentPartPr/>
              <p14:nvPr/>
            </p14:nvContentPartPr>
            <p14:xfrm>
              <a:off x="3939348" y="1758494"/>
              <a:ext cx="1626120" cy="109188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31068" y="1750214"/>
                <a:ext cx="1642320" cy="11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1" name="Ink 300"/>
              <p14:cNvContentPartPr/>
              <p14:nvPr/>
            </p14:nvContentPartPr>
            <p14:xfrm>
              <a:off x="5010708" y="4816334"/>
              <a:ext cx="244440" cy="19368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05308" y="4809134"/>
                <a:ext cx="257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2" name="Ink 301"/>
              <p14:cNvContentPartPr/>
              <p14:nvPr/>
            </p14:nvContentPartPr>
            <p14:xfrm>
              <a:off x="4977588" y="5272094"/>
              <a:ext cx="48240" cy="21852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70748" y="5264174"/>
                <a:ext cx="63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3" name="Ink 302"/>
              <p14:cNvContentPartPr/>
              <p14:nvPr/>
            </p14:nvContentPartPr>
            <p14:xfrm>
              <a:off x="5151828" y="5137454"/>
              <a:ext cx="134280" cy="47628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4628" y="5131694"/>
                <a:ext cx="14688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9" name="Ink 328"/>
              <p14:cNvContentPartPr/>
              <p14:nvPr/>
            </p14:nvContentPartPr>
            <p14:xfrm>
              <a:off x="6749508" y="2172494"/>
              <a:ext cx="605160" cy="48780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43028" y="2164934"/>
                <a:ext cx="61920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1" name="Ink 330"/>
              <p14:cNvContentPartPr/>
              <p14:nvPr/>
            </p14:nvContentPartPr>
            <p14:xfrm>
              <a:off x="6600468" y="3315854"/>
              <a:ext cx="685080" cy="46440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593628" y="3307934"/>
                <a:ext cx="70056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1" name="Ink 370"/>
              <p14:cNvContentPartPr/>
              <p14:nvPr/>
            </p14:nvContentPartPr>
            <p14:xfrm>
              <a:off x="4885788" y="4679894"/>
              <a:ext cx="595440" cy="43740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78948" y="4671974"/>
                <a:ext cx="60984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1" name="Ink 390"/>
              <p14:cNvContentPartPr/>
              <p14:nvPr/>
            </p14:nvContentPartPr>
            <p14:xfrm>
              <a:off x="7996188" y="1337294"/>
              <a:ext cx="4118400" cy="931320"/>
            </p14:xfrm>
          </p:contentPart>
        </mc:Choice>
        <mc:Fallback xmlns="">
          <p:pic>
            <p:nvPicPr>
              <p:cNvPr id="391" name="Ink 39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92948" y="1332974"/>
                <a:ext cx="4128480" cy="9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2" name="Ink 391"/>
              <p14:cNvContentPartPr/>
              <p14:nvPr/>
            </p14:nvContentPartPr>
            <p14:xfrm>
              <a:off x="6838068" y="2314694"/>
              <a:ext cx="255960" cy="319320"/>
            </p14:xfrm>
          </p:contentPart>
        </mc:Choice>
        <mc:Fallback xmlns="">
          <p:pic>
            <p:nvPicPr>
              <p:cNvPr id="392" name="Ink 39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35188" y="2308574"/>
                <a:ext cx="2664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1" name="Ink 400"/>
              <p14:cNvContentPartPr/>
              <p14:nvPr/>
            </p14:nvContentPartPr>
            <p14:xfrm>
              <a:off x="5953908" y="1615214"/>
              <a:ext cx="468720" cy="149040"/>
            </p14:xfrm>
          </p:contentPart>
        </mc:Choice>
        <mc:Fallback xmlns="">
          <p:pic>
            <p:nvPicPr>
              <p:cNvPr id="401" name="Ink 40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48868" y="1608374"/>
                <a:ext cx="4809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3" name="Ink 402"/>
              <p14:cNvContentPartPr/>
              <p14:nvPr/>
            </p14:nvContentPartPr>
            <p14:xfrm>
              <a:off x="8244588" y="3337454"/>
              <a:ext cx="225000" cy="212040"/>
            </p14:xfrm>
          </p:contentPart>
        </mc:Choice>
        <mc:Fallback xmlns="">
          <p:pic>
            <p:nvPicPr>
              <p:cNvPr id="403" name="Ink 40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40268" y="3331694"/>
                <a:ext cx="2358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4" name="Ink 403"/>
              <p14:cNvContentPartPr/>
              <p14:nvPr/>
            </p14:nvContentPartPr>
            <p14:xfrm>
              <a:off x="6811068" y="3480374"/>
              <a:ext cx="170280" cy="168840"/>
            </p14:xfrm>
          </p:contentPart>
        </mc:Choice>
        <mc:Fallback xmlns="">
          <p:pic>
            <p:nvPicPr>
              <p:cNvPr id="404" name="Ink 40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06748" y="3474254"/>
                <a:ext cx="1814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6" name="Ink 405"/>
              <p14:cNvContentPartPr/>
              <p14:nvPr/>
            </p14:nvContentPartPr>
            <p14:xfrm>
              <a:off x="3901188" y="3880334"/>
              <a:ext cx="2415960" cy="300960"/>
            </p14:xfrm>
          </p:contentPart>
        </mc:Choice>
        <mc:Fallback xmlns="">
          <p:pic>
            <p:nvPicPr>
              <p:cNvPr id="406" name="Ink 40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91108" y="3872774"/>
                <a:ext cx="24336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2" name="Ink 411"/>
              <p14:cNvContentPartPr/>
              <p14:nvPr/>
            </p14:nvContentPartPr>
            <p14:xfrm>
              <a:off x="6664548" y="2677574"/>
              <a:ext cx="1366920" cy="660960"/>
            </p14:xfrm>
          </p:contentPart>
        </mc:Choice>
        <mc:Fallback xmlns="">
          <p:pic>
            <p:nvPicPr>
              <p:cNvPr id="412" name="Ink 41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56268" y="2672894"/>
                <a:ext cx="138456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0" name="Ink 419"/>
              <p14:cNvContentPartPr/>
              <p14:nvPr/>
            </p14:nvContentPartPr>
            <p14:xfrm>
              <a:off x="5682468" y="3354374"/>
              <a:ext cx="466200" cy="428760"/>
            </p14:xfrm>
          </p:contentPart>
        </mc:Choice>
        <mc:Fallback xmlns="">
          <p:pic>
            <p:nvPicPr>
              <p:cNvPr id="420" name="Ink 419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75628" y="3346454"/>
                <a:ext cx="4813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1" name="Ink 420"/>
              <p14:cNvContentPartPr/>
              <p14:nvPr/>
            </p14:nvContentPartPr>
            <p14:xfrm>
              <a:off x="8010228" y="3150254"/>
              <a:ext cx="695880" cy="533160"/>
            </p14:xfrm>
          </p:contentPart>
        </mc:Choice>
        <mc:Fallback xmlns="">
          <p:pic>
            <p:nvPicPr>
              <p:cNvPr id="421" name="Ink 420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06268" y="3142334"/>
                <a:ext cx="70812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2" name="Ink 421"/>
              <p14:cNvContentPartPr/>
              <p14:nvPr/>
            </p14:nvContentPartPr>
            <p14:xfrm>
              <a:off x="5297268" y="3615014"/>
              <a:ext cx="2818800" cy="1385640"/>
            </p14:xfrm>
          </p:contentPart>
        </mc:Choice>
        <mc:Fallback xmlns="">
          <p:pic>
            <p:nvPicPr>
              <p:cNvPr id="422" name="Ink 421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91148" y="3605294"/>
                <a:ext cx="2834640" cy="14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0" name="Ink 429"/>
              <p14:cNvContentPartPr/>
              <p14:nvPr/>
            </p14:nvContentPartPr>
            <p14:xfrm>
              <a:off x="3650628" y="2326574"/>
              <a:ext cx="8355960" cy="3199680"/>
            </p14:xfrm>
          </p:contentPart>
        </mc:Choice>
        <mc:Fallback xmlns="">
          <p:pic>
            <p:nvPicPr>
              <p:cNvPr id="430" name="Ink 429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646668" y="2321894"/>
                <a:ext cx="8366760" cy="32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761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2033350-E16B-4961-947F-CC174A2EBC87}"/>
</file>

<file path=customXml/itemProps2.xml><?xml version="1.0" encoding="utf-8"?>
<ds:datastoreItem xmlns:ds="http://schemas.openxmlformats.org/officeDocument/2006/customXml" ds:itemID="{17581B9F-1AAB-423C-9321-FA5C7A6CA8D8}"/>
</file>

<file path=customXml/itemProps3.xml><?xml version="1.0" encoding="utf-8"?>
<ds:datastoreItem xmlns:ds="http://schemas.openxmlformats.org/officeDocument/2006/customXml" ds:itemID="{A0349A4A-7594-45B8-A789-41A5311D07DF}"/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650</Words>
  <Application>Microsoft Office PowerPoint</Application>
  <PresentationFormat>Widescreen</PresentationFormat>
  <Paragraphs>54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Office Theme</vt:lpstr>
      <vt:lpstr>CMPE/CMSE371 Analysis of Algoritms  Summer 2023-2024 Lecture 6: Greedy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Fractional Knapsack Problem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Algoritms  Summer 2022-2023 Lecture 8: Greedy Algorithms</dc:title>
  <dc:creator>ACAN</dc:creator>
  <cp:lastModifiedBy>Ahmet UNVEREN</cp:lastModifiedBy>
  <cp:revision>19</cp:revision>
  <dcterms:created xsi:type="dcterms:W3CDTF">2023-08-23T20:18:32Z</dcterms:created>
  <dcterms:modified xsi:type="dcterms:W3CDTF">2023-11-22T10:55:03Z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