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theme/theme1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0.14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2ABBB0-B9EF-46D4-95E8-0A18A443717C}" emma:medium="tactile" emma:mode="ink">
          <msink:context xmlns:msink="http://schemas.microsoft.com/ink/2010/main" type="writingRegion" rotatedBoundingBox="572,5504 32669,4493 33039,16248 943,17259"/>
        </emma:interpretation>
      </emma:emma>
    </inkml:annotationXML>
    <inkml:traceGroup>
      <inkml:annotationXML>
        <emma:emma xmlns:emma="http://www.w3.org/2003/04/emma" version="1.0">
          <emma:interpretation id="{D1F06336-22F9-4A67-8788-A928D8857A65}" emma:medium="tactile" emma:mode="ink">
            <msink:context xmlns:msink="http://schemas.microsoft.com/ink/2010/main" type="paragraph" rotatedBoundingBox="713,5472 4747,5433 4755,6247 721,62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CC17D5-BB35-4BE3-9F65-843C7CFAC3D7}" emma:medium="tactile" emma:mode="ink">
              <msink:context xmlns:msink="http://schemas.microsoft.com/ink/2010/main" type="line" rotatedBoundingBox="713,5472 4747,5433 4755,6247 721,6287">
                <msink:destinationLink direction="with" ref="{481E4A96-C8C8-4738-B6D6-4FCB618ACC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C17AE535-BDA1-4893-96C4-4795BEA97ECF}" emma:medium="tactile" emma:mode="ink">
                <msink:context xmlns:msink="http://schemas.microsoft.com/ink/2010/main" type="inkWord" rotatedBoundingBox="713,5472 4747,5433 4755,6247 721,6287"/>
              </emma:interpretation>
            </emma:emma>
          </inkml:annotationXML>
          <inkml:trace contextRef="#ctx0" brushRef="#br0">19 72 105 0,'9'4'184'0,"-9"-4"-9"0,0 0-6 0,0 0-15 16,0 0-15-16,0 0-1 0,-4 16-11 0,4-16-16 16,0 0 2-16,-8 15-11 0,8-15-9 0,0 0-6 15,-4 15-5-15,4-15-6 0,0 11-11 0,0-11-1 16,0 0-2-16,4 16-7 0,-1-11-3 0,-3-5-1 16,11 4-4-16,-4 0-1 0,-7-4-2 0,20 3-6 0,-6 0 1 15,3-6-2-15,1 0-6 0,4 1-6 16,2-1 1-16,1-1-4 0,1-2-2 0,1-3 0 15,-4 0-2-15,0 2-6 0,2-1 5 0,-10 2-5 0,3-4 3 16,-5 5-5-16,1-6-3 0,-7 5 3 0,2-1 1 16,-3 1 2-16,0 0 2 0,-6 6-1 0,2-14-2 15,-2 14-1-15,0 0-2 0,-14-22-3 0,5 19-1 16,-6-5 3-16,-1 6-2 0,-5-2-4 0,-4 1 0 16,1 3 2-16,-4 2-1 0,1-2 0 0,3 1 5 15,-2 2-8-15,7-2 4 0,0 1-2 0,1 2-2 16,3 0 4-16,0-1-4 0,2 1-7 0,2-1-5 15,1 1-21-15,1 2-14 0,-2 1-19 0,5-2-11 16,0 2-20-16,6-7-13 0,-7 10-24 0,7-10-19 0,-5 10-52 16,5-10-113-16,0 0-343 0,11 11 153 15</inkml:trace>
          <inkml:trace contextRef="#ctx0" brushRef="#br0" timeOffset="-428.37">-224-279 101 0,'0'0'143'0,"8"-7"-5"15,-8 7-2-15,0 0-2 0,0 0-3 0,3-7-10 16,-3 7-1-16,0 0-6 0,0 0-4 0,7-4-2 16,-7 4-3-16,0 0-6 0,0 0-7 0,0 0-4 15,11-9-5-15,-11 9-5 0,0 0-4 0,0 0-8 16,0 0-7-16,0 0-5 0,0 0-4 0,0 0-8 16,0 0-5-16,0 0 0 0,0 0-6 0,0 0-6 15,-42 11-1-15,30-9-1 0,0 1-2 0,-3 1-3 16,-1 2-3-16,-1-1-1 0,-2 1 1 0,1-5-2 15,1 3-4-15,1 2 0 0,0-3-1 0,-1-1-2 16,4 2-4-16,-1-3 5 0,4 3-1 0,0 1-5 0,10-5 2 16,-15 5 0-16,15-5-3 0,-14 4 2 0,14-4-2 15,-12 6-2-15,12-6 2 0,-7 4 0 16,7-4 0-16,0 0 3 0,-5 9-3 0,5-9-2 0,0 0 4 16,0 0 1-16,0 0-6 0,12 19 5 0,-12-19 0 15,12 4 2-15,-6 0-4 0,-6-4 2 0,15 6-1 16,-7-4-1-16,2 2 2 0,-10-4-3 0,19 5 3 15,-10-2 0-15,0 1-1 0,2-2 0 0,-2 2 3 16,-9-4-5-16,22 5 1 0,-13-2 2 0,3 0-1 16,-2 0 0-16,-4 1-5 0,11 2 3 0,-10-3 3 15,1 1 2-15,1 0-3 0,1-1 1 0,-3 1-1 16,-7-4-3-16,21 11 5 0,-10-6-1 0,-2 3-2 16,1-4 2-16,-2 4-1 0,7-2-4 0,-5-1 2 0,-6 2-2 15,7-1 7-15,-4 1-2 0,1 0-3 0,-2 1-1 16,1 1 3-16,-2-2-5 0,-5-7 4 0,7 13 2 15,-4-4 0-15,3-2-1 0,-6-7-3 0,5 15 2 16,-4-7 3-16,-1-8 0 0,0 12 3 0,0-12 3 16,-3 17-1-16,3-17 0 0,-9 14 0 0,0-7 6 15,2-2-2-15,-5 3 4 0,3-2-4 0,-5 1-1 16,1 1 1-16,-5-1-1 0,5-3 1 0,-2 3-2 16,-5-4 0-16,3 1 1 0,2-1-5 0,-5 1 5 15,2-1 0-15,2-2-3 0,-2 1 2 0,2 0 5 16,-1 0 0-16,2-2 0 0,0 1 0 0,15-1 1 15,-19-1 0-15,7 1 2 0,12 0 0 0,-18-2-3 16,18 2 0-16,-15-4 1 0,15 4-2 0,-12-3 3 0,12 3-6 16,-9-2-2-16,9 2-1 0,0 0 0 15,-12-6-4-15,12 6 5 0,0 0-7 0,-9-7-10 16,9 7-10-16,0 0-14 0,0 0-14 0,0 0-17 16,0 0-18-16,0 0-10 0,0 0-14 0,0 0-9 0,0 0-12 15,0 0-18-15,0 0-22 0,0 0-183 16,0 0-378-16,30-5 168 0</inkml:trace>
          <inkml:trace contextRef="#ctx0" brushRef="#br0" timeOffset="840.92">455 171 61 0,'18'0'200'0,"-3"-6"-11"0,1 1-5 15,3 2-13-15,1-1-11 0,5-2-10 0,-6-1-9 0,4 1-12 16,1-2-9-16,1 0-11 0,-6-2-9 0,1 0-3 16,4 3-8-16,-3-4-6 0,2-2-4 0,0-3-5 15,-4 0-10-15,4 1-5 0,-7-4-7 0,3-1-4 16,5 1-1-16,-7-2-14 0,1-4 3 0,-2 1-5 15,0-2-5-15,-1 2-6 0,3 0-6 0,-3-10-4 16,-6 11-2-16,0-2-2 0,-5 3 3 0,1-2-2 0,-4 2 0 16,-1 6-8-16,0-1 4 0,-1-3 1 15,-5-1 0-15,0 5-3 0,3-2 4 0,-3 1-6 16,-1 3 1-16,1-4 1 0,-6 7 0 0,4-4 2 0,-4 3-2 16,3-2-4-16,-3 2 4 0,2 3-4 0,1-4 4 15,-4 2-1-15,-1 2-2 0,1 4 1 0,-2-5 1 16,1 5-2-16,-3-1 3 0,-1 3-3 0,1 1 5 15,1-1-7-15,-1 2 6 0,1 1-1 0,1-4 1 16,0 8 2-16,2-3 3 0,-2 2-2 0,0 2 2 16,6 2 1-16,-6 1 2 0,2 0-3 0,2 3 5 15,-1 0-9-15,-1 3 6 0,4-3-1 0,0 7 1 16,-4 2 1-16,7-2 2 0,-5 4 1 0,2-1 0 16,5 2 1-16,-2 1 0 0,3-2-3 0,0 5 3 0,3 1-1 15,3-2-3-15,-2-3 4 0,1 6-1 16,2 1-3-16,-2-5 2 0,4 3-2 0,3 7 1 15,0-10-3-15,-2 2-1 0,-1 0-2 0,-3-2 2 16,7-4-2-16,-1 0-1 0,-3-5 0 0,3 5 4 16,0-5-3-16,0-1 2 0,-1-3-3 0,2 2 0 15,-1 0 2-15,3-3 1 0,-3-4-2 0,3 6-1 16,1-8 1-16,-2-1-1 0,4 5 2 0,-2-9-3 0,5 4 2 16,-3-2 0-16,4-2-1 0,1 3 2 0,3-6-2 15,-3 2-1-15,-1-4 1 0,7-1-2 0,-11-1-2 16,10 2 1-16,-6-3 0 0,1 3-3 0,2-6 1 15,-6 5 2-15,4-1 2 0,-10-2-4 0,2 0 2 16,-4 4-1-16,-1 0-3 0,-7 5 6 0,11-8-5 16,-11 8 1-16,8-6 1 0,-8 6 1 0,0 0-2 15,11-7-2-15,-11 7-3 0,0 0 1 0,0 0 1 16,0 0 1-16,0 0-1 0,0 0 2 0,0 0-2 16,0 0 4-16,0 0-9 0,13 13 7 0,-13-13-1 15,6 8 5-15,-6-8-5 0,3 10 1 0,-3-10 3 16,11 9 1-16,-11-9 0 0,9 9-3 0,1-6 6 15,-10-3 0-15,17 7-2 0,-3-4 0 0,3-3 2 0,-1 0 4 16,1 0 2-16,-1 0-1 0,3-5 2 16,-1 4 2-16,2-4 3 0,-4 1 9 0,2 1 1 15,0-5 5-15,-5 3 3 0,1-1 2 0,-4 1 4 0,1-1 4 16,-4-1-8-16,1 0-3 0,-2 1-3 0,-6 6-1 16,9-12-6-16,-4 6-3 0,-5 6-3 0,3-13-16 15,-3 13-19-15,0 0-18 0,-3-12-31 0,3 12-31 16,0 0-27-16,0 0-50 0,-14-10-17 0,14 10-35 15,-12-4-210-15,12 4-471 0,-14-5 208 0</inkml:trace>
          <inkml:trace contextRef="#ctx0" brushRef="#br0" timeOffset="1207.38">1824-584 155 0,'0'0'228'0,"-2"-13"-17"15,2 13-17-15,0 0-23 0,0 0-15 0,0 0-18 16,-3-7-15-16,3 7-11 0,0 0-10 0,0 0-13 0,0 0 2 16,0 0-8-16,0 0-2 0,0 0 4 0,0 0-4 15,5 43-5-15,-2-30-4 0,0 2-3 16,0 2-3-16,-3 0-2 0,1 4-3 0,2 5-7 0,0-4-6 15,-3 2-3-15,2 2 0 0,-1-2-9 0,2 4-5 16,0-3 1-16,2-1-4 0,-4 4-5 0,1-3-1 16,1-1 1-16,0 1-1 0,-3-1-1 0,3-1-5 15,-2-5-1-15,1 0-5 0,-4 0 4 0,2-1-2 16,0 4-1-16,0-2-2 0,2-4 1 0,-2 1-12 16,-2-1-12-16,2-1-10 0,0 1-19 0,-1-2-21 15,-2 0-21-15,6-1-18 0,-3-12-20 0,0 20-20 16,1-11-14-16,-1-9-42 0,3 11-148 0,-3-11-375 15,6 4 166-15</inkml:trace>
          <inkml:trace contextRef="#ctx0" brushRef="#br0" timeOffset="1596.92">1617 14 28 0,'0'0'234'16,"-6"-4"-20"-16,6 4-26 0,0 0-15 0,0 0-19 16,0 0-16-16,0 0-7 0,0 0-12 0,20-20-15 15,-3 19-2-15,-2 0-12 0,4-3-2 0,7 1-6 16,-1-1-6-16,2 0-2 0,-3 3-8 0,1-3 3 16,0 1-4-16,1 0-2 0,-2 2-2 0,-5-2 2 15,8 0-5-15,-8 2-2 0,-1-2 2 0,1 3-2 16,-2 0 3-16,-1-3-11 0,-2 3 2 0,1 3-4 15,-5 0-3-15,-10-3-2 0,16 3-1 0,-16-3-4 16,12 4-2-16,-12-4 3 0,14 5-2 0,-8-1-1 16,-6-4 1-16,13 9-3 0,-13-9 0 0,9 9 2 15,-4-4-3-15,-5-5 5 0,12 8-9 0,-8-1-1 16,-4-7-2-16,10 11-3 0,-4-5 0 0,0-3 0 0,-6-3-3 16,8 11-6-16,-8-11 1 0,6 10 2 0,-6-10-4 15,6 8-6-15,-6-8-21 0,9 5-15 0,-9-5-27 16,0 0-26-16,4 8-25 0,-4-8-29 0,0 0-39 15,0 0-43-15,0 0-229 0,0 0-487 0,0 0 215 16</inkml:trace>
          <inkml:trace contextRef="#ctx0" brushRef="#br0" timeOffset="1820.85">2074-312 205 0,'0'0'251'0,"-1"-11"-18"0,1 11-20 0,0 0-23 15,0 0-19-15,3-15-21 0,-3 15-13 0,0 0-23 16,0 0-17-16,0 0-24 0,0 0-23 0,0 0-23 0,0 0-21 16,0 0-28-16,24 15-28 0,-17-7-22 0,-1-3-17 15,2 5-44-15,-2-1-126 0,0-2-280 16,6 1 124-16</inkml:trace>
          <inkml:trace contextRef="#ctx0" brushRef="#br0" timeOffset="2180.72">2364-46 73 0,'9'8'201'16,"-9"-8"-6"-16,12 6-16 0,-6-2-14 0,3 1-20 15,-2-1-5-15,-7-4-14 0,19 7-7 0,-11-5-12 16,5 1-6-16,-1 0-15 0,-1 0-2 0,-11-3-7 15,22 2-5-15,-10 0-9 0,3-1-4 0,0-2-5 16,-15 1-3-16,22-4-5 0,-11 2-4 0,2-2-3 0,-1 4-5 16,-5-5 4-16,4 1-2 0,-4-3-4 15,-7 7-3-15,14-15-1 0,-8 10-7 0,-5-5 2 16,4 0-3-16,-5 10-4 0,1-18 0 0,-1 7-4 0,0 11-4 16,-1-20 6-16,-2 7-5 0,-2 4-2 0,1-4 2 15,-2 2-3-15,-2 2 2 0,2 0-1 16,0 3 7-16,-6-3 0 0,5 2-1 0,-3-1-3 15,-1 6 2-15,2-3-3 0,-4 2 1 0,-1 0 0 0,14 3-1 16,-24 0-1-16,10 3 2 0,0 0-3 0,-2-1 0 16,7 1-1-16,-6 2-1 0,1 2 0 15,2 0-1-15,1 2-3 0,3-3-1 0,4 1-6 0,-1 0-18 16,-4 3-17-16,5-2-11 0,-2 2-14 0,3-1-24 16,3-9-31-16,-2 16-20 0,2-16-49 0,5 17-147 15,1-11-365-15,1-2 162 0</inkml:trace>
          <inkml:trace contextRef="#ctx0" brushRef="#br0" timeOffset="2618.59">2795-73 176 0,'0'0'197'0,"0"0"-15"16,6 8-14-16,-6-8-15 0,3 9-11 15,-3-9-10-15,6 13-12 0,-2-8-5 0,-4-5-11 0,9 11-3 16,-4-1-11-16,-5-10-10 0,7 10-7 0,-4-2-9 16,-3-8-1-16,7 13-6 0,-4-8-4 0,-3-5-6 15,6 9-6-15,-6-9-1 0,6 11-6 0,-6-11-2 16,0 0-5-16,5 7 2 0,-5-7-5 0,0 0-4 16,0 0-1-16,12 4-1 0,-12-4-5 0,0 0-1 15,0 0-3-15,19-11 0 0,-19 11-2 0,14-11-5 16,-7 8 7-16,0-4-3 0,2-1-6 0,-1 2 4 15,-1-1-2-15,1 0-2 0,-2 1 2 0,1-1 1 16,2 0 0-16,0 2-5 0,-9 5 2 0,14-7-1 0,-7 3 4 16,-7 4-1-16,15-8 3 0,-15 8 1 15,12-2-1-15,-12 2 6 0,15 2 6 0,-15-2-2 16,16 5 5-16,-11-1 1 0,5 3 3 0,-2-3 5 0,-1 3-1 16,0-1 0-16,-1 1-4 0,2 0 0 0,1 1 2 15,-2-1-1-15,-1-1-6 0,2 0 2 0,-2 1-4 16,-2 1 3-16,1 0-6 0,-5-8 2 0,9 14-6 15,-5-8-16-15,-4-6-23 0,6 17-24 0,-4-13-36 16,-2-4-40-16,4 10-38 0,-4-10-64 0,0 0-137 16,0 0-398-16,0 0 176 0</inkml:trace>
          <inkml:trace contextRef="#ctx0" brushRef="#br0" timeOffset="2885.53">3406 94 125 0,'0'0'347'0,"0"0"-19"0,0 0-22 15,0 0-27-15,0 0-24 0,0 0-15 16,0 0-34-16,6 9-9 0,-6-9-16 0,0 0-10 0,0 0-16 16,3 11-5-16,-3-11-13 0,0 0-17 0,6 8-9 15,-6-8-10-15,0 0-5 0,8 7-11 0,-8-7-13 16,0 0-4-16,0 0-8 0,6 9 1 15,-6-9-4-15,0 0-12 0,0 0-11 0,0 0-20 0,0 0-28 16,0 0-26-16,0 0-20 0,0 0-28 0,0 0-37 16,0 0-52-16,0 0-57 0,0 0-64 15,0 0-197-15,0 0-535 0,0 0 238 0</inkml:trace>
          <inkml:trace contextRef="#ctx0" brushRef="#br0" timeOffset="3050.45">3491-233 33 0,'0'-11'320'0,"2"0"-9"16,-1-2-17-16,-1 13-12 0,-1-18-10 0,1 18-26 16,-5-17-28-16,5 17-20 0,-1-14-16 0,1 14-24 15,-2-11-13-15,2 11-22 0,0 0-34 0,0 0-32 16,0-14-38-16,0 14-31 0,0 0-40 0,0 0-51 16,-25 9-49-16,25-9-44 0,-18 9-210 0,9-2-439 0,-4 0 195 15</inkml:trace>
        </inkml:traceGroup>
      </inkml:traceGroup>
    </inkml:traceGroup>
    <inkml:traceGroup>
      <inkml:annotationXML>
        <emma:emma xmlns:emma="http://www.w3.org/2003/04/emma" version="1.0">
          <emma:interpretation id="{A9EE225C-A488-4693-93DE-805A59DBA19D}" emma:medium="tactile" emma:mode="ink">
            <msink:context xmlns:msink="http://schemas.microsoft.com/ink/2010/main" type="paragraph" rotatedBoundingBox="709,6440 10280,6138 10330,7723 759,80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E936A3-29FA-4370-834D-799833562B7F}" emma:medium="tactile" emma:mode="ink">
              <msink:context xmlns:msink="http://schemas.microsoft.com/ink/2010/main" type="line" rotatedBoundingBox="709,6440 10280,6138 10330,7723 759,8025"/>
            </emma:interpretation>
          </emma:emma>
        </inkml:annotationXML>
        <inkml:traceGroup>
          <inkml:annotationXML>
            <emma:emma xmlns:emma="http://www.w3.org/2003/04/emma" version="1.0">
              <emma:interpretation id="{89895EF0-35EE-472D-8072-FE47E3A0B265}" emma:medium="tactile" emma:mode="ink">
                <msink:context xmlns:msink="http://schemas.microsoft.com/ink/2010/main" type="inkWord" rotatedBoundingBox="733,7206 3784,7110 3806,7811 755,7907"/>
              </emma:interpretation>
            </emma:emma>
          </inkml:annotationXML>
          <inkml:trace contextRef="#ctx0" brushRef="#br0" timeOffset="12114.55">-521 1179 36 0,'0'0'108'0,"0"0"-11"0,0 0 7 0,0 0-6 15,0 0-2-15,0 0-8 0,0 0-1 0,0 0-3 0,0 0-1 16,0 0-6-16,0 0-3 0,0 0-8 0,0 0-5 16,0 0-4-16,0 0 0 0,0 0-3 15,0 0 2-15,0 0-3 0,0 0 4 0,0 0 1 0,0 0 1 16,0 0 0-16,9 3 3 0,-9-3 2 0,27-3-1 15,-9 0-1-15,3 0 2 0,9-1-2 0,0-1 0 16,1 0-1-16,9-2-5 0,2-1-1 0,3 1-4 16,-4 1-4-16,-9 0-4 0,8-2-4 0,-12 1-8 15,1 6 5-15,-5-2-8 0,-5-1-1 0,0 4-2 16,-4-2-5-16,2 2-1 0,-2 0 1 0,-3 0-4 16,-12 0-4-16,19-4-1 0,-19 4-2 0,19 0-2 15,-19 0 1-15,17 0-9 0,-10 4-10 0,-7-4-6 16,17-4-9-16,-17 4-11 0,13-1-8 0,-13 1-12 15,13-1-11-15,-13 1-15 0,14 0-21 0,-14 0-15 0,9-4-19 16,-9 4-35-16,0 0-136 0,0 0-334 16,0 0 148-16</inkml:trace>
          <inkml:trace contextRef="#ctx0" brushRef="#br0" timeOffset="12395.25">-136 1214 112 0,'0'0'203'0,"-4"16"-11"16,4-16-6-16,3 18-5 0,-2-9-12 0,2 4-10 0,0-2-1 15,3 3-6-15,-4 3-11 0,4-3-9 0,0 4-9 16,1 3-10-16,-1-1 1 0,-3-5-11 0,1 5-5 16,2 0-12-16,-3 2-8 0,2-5-5 0,-4-1-8 15,4 0-8-15,-2 2-3 0,0 4-6 0,-3-6-4 16,1 1-4-16,-1 1-2 0,-1-1-7 0,1-2-1 15,-3-1-4-15,0-1-1 0,4 1-8 0,-2-2-16 0,1-12-14 16,-3 16-11-16,0-7-18 0,3-9-18 16,0 13-15-16,0-13-10 0,0 13-15 0,0-13-24 15,6 6-21-15,-6-6-28 0,13 1-195 0,-13-1-399 16,21-7 176-16</inkml:trace>
          <inkml:trace contextRef="#ctx0" brushRef="#br0" timeOffset="12738.54">635 1125 170 0,'0'0'218'0,"0"0"-5"0,0 0-20 16,0 0 1-16,0 0-11 0,-34 12-5 0,25-1-3 15,-4 0-9-15,1 3-7 0,-6 3-7 0,4 3-8 16,-5-1-7-16,3 4-6 0,-1-4-8 0,2 4-4 16,0-1-7-16,2-1-5 0,-1 0-12 0,2 0-12 15,1 0-9-15,3-4-3 0,4-2-8 0,-1 8-9 16,1-7-3-16,-1 0 0 0,4 1-10 0,-1-1 4 16,2 0-9-16,0 1-4 0,2-4-3 0,-1 3-2 15,4-3 1-15,-1 1-8 0,-1-4-14 0,3 1-11 16,2 2-22-16,-1-6-20 0,0 4-21 0,4-4-27 0,1 1-16 15,1 1-27-15,-2-7-25 0,5 0-18 0,4-2-22 16,-6-2-47-16,1 0-149 0,2-7-432 0,4-2 191 16</inkml:trace>
          <inkml:trace contextRef="#ctx0" brushRef="#br0" timeOffset="13169.81">799 1479 90 0,'0'0'221'16,"8"-5"-4"-16,-8 5-10 0,9-10-8 0,-9 10-18 15,9-4-15-15,-9 4-17 0,0 0-15 0,0 0-8 16,0 0-1-16,0 0-10 0,0 0-4 0,15 11-10 16,-15-11-5-16,4 9-2 0,-4-9-6 0,2 15-11 15,-1-6-6-15,-1-9-7 0,-1 16-3 0,1-16-6 16,-2 15-8-16,2-15-4 0,2 17-4 0,-2-17-1 16,-5 11-5-16,5-11-5 0,-1 12-1 0,1-12-1 15,0 0-3-15,-5 13-2 0,5-13-2 0,0 0 2 16,0 0-3-16,0 0-12 0,0 0-12 0,0 0-2 15,0 0 0-15,0 0-2 0,22-35-4 0,-14 22-4 16,1 1-6-16,1-1 1 0,-1-2 0 0,2-1 7 16,-1 1-4-16,1-1 6 0,-1 3-4 0,2 0 6 15,0 0 3-15,-5 2 3 0,4 0 7 0,-7 4 4 0,7 0 5 16,-5 0 3-16,3 1 3 0,-2-1 2 0,3-1 1 16,-1 6 3-16,-9 2-1 0,20-4-1 0,-10 4 1 15,-10 0 3-15,20 4 3 0,-13-2 1 0,7 7-1 16,-6-3-1-16,6 0-1 0,-7 3 0 0,4 2-6 15,-5-2-3-15,1-2 2 0,1 6-2 0,-1-2-2 16,1 0 3-16,-4-4-5 0,2 2-1 0,-3 2-3 16,1-4 2-16,-1 1-15 0,-3-8-12 0,5 13-19 15,-1-6-16-15,-4-7-20 0,2 14-18 0,-2-14-18 16,1 10-20-16,-1-10-11 0,0 0-24 0,0 0-31 16,0 0-206-16,0 0-431 0,0 0 191 0</inkml:trace>
          <inkml:trace contextRef="#ctx0" brushRef="#br0" timeOffset="13458.7">1438 1124 199 0,'10'-6'212'0,"-1"2"-13"0,-9 4-12 0,24-5-13 15,-14 3-11-15,7 2-15 0,-7 2-9 0,7 3-8 16,-3 1-3-16,0 1-5 0,1 4-7 0,1 0-5 15,-2 2-5-15,1 7-2 0,-4-2-2 0,0 6-7 16,1-4-4-16,-5 4-3 0,-2 0-13 0,-4 2 4 16,2-1-8-16,-3 3-3 0,-9-3-2 0,2 0-10 15,-5 2-2-15,1 9-2 0,-6-5-7 0,0 4 0 16,4-14-9-16,-5 2-4 0,0-1-2 0,3 1-5 16,0-1-11-16,3-8-14 0,0 1-17 0,3-3-17 15,-1 3-24-15,2-4-18 0,2-3-26 0,0-1-29 16,6-7-14-16,-7 9-11 0,7-9-27 0,0 0-228 0,0 0-445 15,0 0 198-15</inkml:trace>
          <inkml:trace contextRef="#ctx0" brushRef="#br0" timeOffset="13801.84">2045 1367 157 0,'3'-7'239'16,"-3"7"-22"-16,0 0-18 0,0 0-18 0,0 0-9 15,10-10-11-15,-10 10-9 0,9-2-3 0,-9 2-7 16,15 0-8-16,-15 0-4 0,18 0-2 0,-18 0-6 16,21 0-4-16,-9 0-7 0,-12 0-4 0,26 0-2 15,-8 0-3-15,-1 0-9 0,4 0-6 0,-2 0-10 16,6 0 1-16,1 0-8 0,-1 0-5 0,-7-1-8 15,1 2-3-15,-1-2-5 0,2 1-3 0,-1 0-3 16,-3 0-9-16,1 0 0 0,-2 0-7 0,-2 0-1 16,-1 1-4-16,-12-1-1 0,21 0-11 0,-14 1-11 15,-7-1-17-15,15 0-16 0,-15 0-17 0,12 1-13 0,-12-1-12 16,0 0-15-16,6 9-23 0,-6-9-24 0,0 0-26 16,0 0-31-16,-19 20-28 0,10-13-202 0,-5-1-461 15,-2 4 203-15</inkml:trace>
          <inkml:trace contextRef="#ctx0" brushRef="#br0" timeOffset="14036.22">2067 1645 256 0,'0'0'253'0,"0"0"-11"15,22 10-14-15,-11-11-10 0,-11 1-14 0,33-10-8 16,-14 5-14-16,0 2-13 0,8-1-8 0,0 2-12 15,0-4-12-15,-5 3-15 0,-2-2-7 0,5 1-11 0,-6 4-12 16,1-3-9-16,-5 0-10 0,3 2-11 16,-2-2-12-16,0 3-21 0,-5 3-25 0,-11-3-25 15,19 1-28-15,-7-2-29 0,-12 1-22 0,14 0-28 0,-14 0-32 16,17-3-41-16,-17 3-198 0,15-8-432 0,-3 2 191 16</inkml:trace>
        </inkml:traceGroup>
        <inkml:traceGroup>
          <inkml:annotationXML>
            <emma:emma xmlns:emma="http://www.w3.org/2003/04/emma" version="1.0">
              <emma:interpretation id="{C5FAD407-D0C6-4A33-B035-08F4C6C057C5}" emma:medium="tactile" emma:mode="ink">
                <msink:context xmlns:msink="http://schemas.microsoft.com/ink/2010/main" type="inkWord" rotatedBoundingBox="4302,6327 10280,6138 10330,7723 4352,7912"/>
              </emma:interpretation>
            </emma:emma>
          </inkml:annotationXML>
          <inkml:trace contextRef="#ctx0" brushRef="#br0" timeOffset="14714.36">3093 1354 174 0,'0'0'232'16,"-10"-5"-19"-16,10 5-20 0,0 0-12 0,0 0-12 0,-3-9-11 16,3 9-3-16,0 0-10 0,0 0-13 15,1-17-8-15,-1 17-4 0,6-17-9 0,-3 9-11 16,7-3-5-16,-7 1-13 0,8-3-5 0,-2 4-8 0,1-6-6 16,1 0-4-16,2 1-8 0,-1 2-6 0,2-1-3 15,-1 0-5-15,-1-1 0 0,1 3-8 0,2 0 0 16,3 0-6-16,0 3 0 0,-5-3-4 15,1 4-1-15,1 1 0 0,3 1-3 0,-8 0-2 0,6 3-4 16,-2-1 2-16,-4 3-2 0,7 3-1 0,-4-1 3 16,-4 3-3-16,5 1-1 0,-3 2 1 0,3 3 2 15,-5 1-3-15,1 4 5 0,-2-2 0 0,2 9 0 16,-7-5-2-16,-4 4 2 0,1 3 2 0,-5 2-1 16,-4 7-2-16,3-5 3 0,-6-4-6 0,0 2 1 15,-1 0 2-15,0-2-5 0,-2-1-2 0,1 0 3 16,-1-1-1-16,-4-3 4 0,1 1-4 0,-1-7 2 15,-2 4-1-15,1-1 3 0,4-4-4 0,-3-2 0 16,2-2 0-16,4 2-1 0,-1-4-4 0,4 1 3 16,1-3-1-16,0-2 3 0,9-3-3 0,-15 5 3 15,15-5-5-15,-13 4 5 0,13-4-2 0,0 0-7 16,0 0-7-16,0 0 1 0,-17-9-8 0,17 9-2 0,3-12-2 16,-3 12-1-16,0 0-3 0,9-22 1 0,-3 14 4 15,2 0 3-15,-1 0-1 0,4 2 2 0,-3 1-2 16,4-4 5-16,3 3 0 0,-1 2-2 0,4 0 8 15,-3 0-5-15,2 0 4 0,-2 2 1 0,3 4 1 16,2-4 6-16,-2 4 4 0,1-1 4 0,6 3 1 16,1 3-1-16,-5-3 2 0,2 2 3 0,0-2-1 15,5 1 2-15,-3 3-2 0,1-1 1 0,-1 0-4 16,-5-3-3-16,-1-1 3 0,-3 3-1 0,-1-4 2 16,-3-2-3-16,0 2 1 0,-3 1-1 0,-9-3-6 15,16 4 2-15,-16-4-17 0,9 2-11 0,-9-2-22 16,0 0-37-16,0 0-40 0,0 0-39 0,0 0-42 15,0 0-227-15,0 0-467 0,0 0 208 0</inkml:trace>
          <inkml:trace contextRef="#ctx0" brushRef="#br0" timeOffset="15561.84">4001 959 62 0,'-15'-2'242'0,"15"2"-8"16,0 0-18-16,0 0-14 0,-10-4-22 0,10 4-14 15,0 0-20-15,0 0-13 0,0 0-10 0,0 0-4 16,0 0-2-16,0 0-8 0,0 0-6 0,0 0-3 16,52 0-4-16,-31 0-6 0,6 3-8 0,3-3-2 15,11 1-9-15,1-1-1 0,3 3-8 0,-3-4-6 16,1-1-8-16,-1-2-2 0,1 4-4 0,-1-1-5 15,-1-2-6-15,-2 0-4 0,-15 2 2 0,7-2-6 0,1 2-2 16,-5 1-1-16,1 0 2 0,-1-2-4 16,-8 2-5-16,5 0 0 0,-8 0-9 0,2-4-9 15,-9 8-9-15,-9-4-12 0,18 0-20 0,-9 0-16 0,-9 0-9 16,11 2 1-16,-11-2-12 0,0 0-19 0,0 0-17 16,0 0-19-16,0 0-13 0,-24 19-10 0,10-15-21 15,2 2-158-15,-4-4-367 0,5 1 164 0</inkml:trace>
          <inkml:trace contextRef="#ctx0" brushRef="#br0" timeOffset="15789.23">4568 1023 47 0,'-6'10'172'0,"6"-10"0"15,-12 10 4-15,8-2-9 0,-2 2 0 0,-2 0-3 16,2 6-2-16,0-3-1 0,-1 5-6 0,1 6-6 16,-2-4-6-16,2 5-7 0,0-2-3 0,-1 2-15 0,1 1-6 15,0 1-8-15,-3 1-6 0,6-1-11 16,-1-5-4-16,1 3-11 0,3-9-8 0,0 2-2 15,-3 2-9-15,0-6-3 0,1 2-3 0,2 0-7 0,0-6 2 16,0 1-8-16,0-11-7 0,2 22-12 16,-2-13-15-16,6 2-12 0,-6-11-13 0,4 17-15 15,2-10-19-15,-6-7-23 0,14 6-20 0,-14-6-16 0,17 0-24 16,-5-6-32-16,5-4-52 0,-1 2-146 0,5-5-403 16,4-1 178-16</inkml:trace>
          <inkml:trace contextRef="#ctx0" brushRef="#br0" timeOffset="16114.06">5311 803 122 0,'0'0'238'0,"0"0"-17"16,0 0-20-16,-6-12-15 0,6 12-4 15,0 0-10-15,0 0-3 0,-30 20-8 0,18-9 0 0,-1 1-7 16,-4 9-4-16,1 1-6 0,-4 2-4 16,4 9-5-16,-6-3-8 0,5 5-3 0,1 2-5 15,4-12-9-15,-2 14-5 0,1-5-7 0,3 1-8 0,4-5-4 16,0-4-6-16,-5 1-12 0,11-2 4 0,-3 1-16 16,0 0-3-16,0-1 0 0,6-1-7 15,-3 1-9-15,0-4-6 0,3-3 4 0,0-2-5 0,0 2-16 16,5-4-17-16,-2-2-15 0,1 1-17 0,-1-7-30 15,3 5-25-15,-3-3-32 0,1-2-28 0,4-2-36 0,1-4-44 16,4-3-60-16,-2-3-174 0,1 0-502 16,2-3 222-16</inkml:trace>
          <inkml:trace contextRef="#ctx0" brushRef="#br0" timeOffset="16577.66">5593 1232 48 0,'0'0'281'0,"0"0"-22"0,0 0-23 16,0 0-24-16,4-8-21 0,-4 8-17 16,0 0-9-16,0 0-11 0,0 0-11 0,0 0-7 0,15 16-10 15,-15-16-8-15,3 15-2 0,-3-7-3 0,1 3-13 16,-1-11-3-16,2 18-13 0,-2-11-8 0,0-7-3 16,0 14-5-16,0-14-9 0,3 16-2 0,-3-16-10 15,-5 12-4-15,5-12-1 0,-1 9-8 0,1-9 1 16,-3 15-3-16,3-15-5 0,0 0-1 0,0 0-2 15,0 13-2-15,0-13-1 0,0 0-1 0,0 0-8 16,0 0-9-16,0 0-3 0,0 0-6 0,0 0-6 16,25-24-7-16,-11 13-9 0,-1-2-10 0,-2 0 4 15,4-1-4-15,1-3 1 0,3-2 0 0,1 2 1 0,-1-1 0 16,-3 0 6-16,4 3 1 0,-7 3 8 0,1-2 4 16,-2 5 2-16,1 1 6 0,1 0 8 0,-6-2 2 15,1 3 6-15,2 3 3 0,-4 1 5 0,-7 3-2 16,15-10 2-16,-15 10-2 0,14 0 7 15,-14 0 2-15,16 4 1 0,-16-4 2 0,9 13 6 16,-2-7 0-16,-1 2 0 0,-3 6 0 0,2 0 3 0,1-4 2 16,-6 5-7-16,6-3 2 0,0 3-4 0,-5-1-4 15,2 2-3-15,0-1-1 0,-3-1 0 0,0 0-3 16,6-4-1-16,-6 0-5 0,0-10-10 0,3 19-15 16,-1-12-20-16,-2-7-18 0,0 15-19 0,0-15-20 15,3 12-17-15,-3-12-14 0,6 4-29 0,-6-4-30 16,0 0-26-16,19-7-219 0,-19 7-461 0,19-14 204 0</inkml:trace>
          <inkml:trace contextRef="#ctx0" brushRef="#br0" timeOffset="16885.93">6723 740 196 0,'0'0'231'15,"0"0"-13"-15,0 0-10 0,0 0-11 0,-6 31-11 16,-3-18-3-16,-1 10-3 0,-2 4-8 0,1-2-9 16,-8 9-6-16,0 2-2 0,-1 2-9 0,1 1-5 15,-1-2 3-15,1 4-17 0,0-1-3 0,-4-2-1 16,-1-2-6-16,5-1-2 0,0 2-6 0,2-6 6 16,-5 4-18-16,5-3-15 0,-2 0-2 0,6-5-11 15,1-2-2-15,-2 1-5 0,-2 6-3 0,2-7-8 0,2-3-11 16,2-1 6-16,1 0-4 0,-1-6-10 15,1 3-9-15,3-3-17 0,-2-1-21 0,2-4-17 16,2 1-26-16,-2-3-23 0,0 3-29 0,6-11-34 0,-8 13-32 16,5-7-24-16,3-6-34 0,0 0-51 0,0 0-203 15,0 0-529-15,0 0 233 0</inkml:trace>
          <inkml:trace contextRef="#ctx0" brushRef="#br0" timeOffset="17384.21">6711 1317 73 0,'9'-16'241'0,"-6"7"-19"16,5-2-15-16,0 1-21 0,3-1-17 0,-2-1-14 16,4 1-19-16,-2-1-12 0,4 1-11 0,1 1-13 15,0-3-7-15,-2 2-8 0,5-1-7 0,-2 1-14 0,-1 3 1 16,-1 1-8-16,-2-1-4 0,1 5-7 0,2-3-4 15,-7 2-4-15,5 3-4 0,-14 1-3 16,13-3-2-16,-13 3-5 0,15 0 0 0,-15 0-6 0,10 7 2 16,-10-7 2-16,6 13 4 0,-6-13 4 0,0 18 3 15,0-5-3-15,-6 2 11 0,0 1 1 0,2 0 1 16,-5 8 1-16,-4-3 6 0,1 0-6 0,1-3 3 16,-5 2-3-16,2 2 1 0,-1 2-8 0,-4-6 0 15,0 2-7-15,-1-1 5 0,1 3-6 0,-2-6 1 16,6 2-7-16,-9-1 2 0,9-1-5 0,2-1-1 15,-1-5-5-15,3 0 5 0,3-5-9 0,-1 4 3 16,2-2-3-16,-2-3 1 0,9-4-1 0,-8 7 3 16,8-7-8-16,-6 10 5 0,6-10-3 0,0 0 1 15,0 0-4-15,0 0 1 0,0 0-1 0,0 0 0 16,0 0 1-16,26 0-1 0,-26 0 3 0,27-4-2 16,-8 3-3-16,0-1 2 0,1-1-1 0,2 2 0 0,0-1-3 15,2 1-1-15,5-2 2 0,-10 2 1 0,8 1-3 16,-2 0 5-16,-2 0-1 0,-4-3-2 15,0 3 0-15,1 0 1 0,-1-1-3 0,-2-1-7 0,-1 1-11 16,0-3-14-16,1 4-21 0,-5 0-20 0,1-2-30 16,-5-3-30-16,-8 5-34 0,19-11-53 0,-16 5-235 15,6-7-492-15,-9 2 219 0</inkml:trace>
          <inkml:trace contextRef="#ctx0" brushRef="#br0" timeOffset="17741.23">7551 632 155 0,'0'0'203'0,"3"-17"-18"15,-3 17-24-15,0 0-12 0,0 0-9 0,0 0-2 0,0 0-2 16,0 0-5-16,19 20-8 0,-13-12 0 0,5 8-2 16,-3 1-4-16,3 5-6 0,-2 2-1 0,4 10-1 15,-2 5-2-15,-2 1-3 0,-6 8-5 0,3-2-6 16,-6 6-5-16,-3-7-1 0,0 7-9 0,0-5-7 16,-3 1-6-16,1-7-11 0,-1 0 1 0,-3-4-10 15,5-10-2-15,-2-2-2 0,-3 2-6 0,1-2 0 16,0-4-3-16,-3 2-3 0,-1-3-13 0,5-2-18 15,-2-2-20-15,-2-1-28 0,1-3-39 0,-2 0-29 16,2 2-40-16,1-4-37 0,-2 0-62 0,2-3-160 16,9-7-451-16,0 0 200 0</inkml:trace>
          <inkml:trace contextRef="#ctx0" brushRef="#br0" timeOffset="18100.64">8049 1173 46 0,'0'0'255'0,"10"0"-14"15,-10 0-9-15,17-5-14 0,-17 5-13 0,16-1-11 16,-4-4-11-16,1 5-6 0,7 0-14 0,-4-3-7 0,7 0-8 16,5 2-13-16,-1-3-7 0,0 1-11 15,4-3-8-15,-3 1-11 0,13-1-7 0,-16 0-10 16,2 1-9-16,1 2-7 0,-4-4-5 0,-3 4-8 0,-2 2-1 16,-1-2-9-16,-1 0-10 0,-3-1-7 0,-3 3-7 15,-11 1-16-15,19-5-14 0,-13 4-20 0,-6 1-27 16,0 0-30-16,0 0-24 0,0 0-23 0,0 0-23 15,0 0-21-15,0 0-42 0,-30-14-177 0,22 8-433 16,-9 2 191-16</inkml:trace>
          <inkml:trace contextRef="#ctx0" brushRef="#br0" timeOffset="18368.26">8352 972 67 0,'0'0'250'0,"0"0"-10"0,0 0-21 15,0 0-19-15,0 0-19 0,0 0-19 0,0 0-5 0,0 0 0 16,0 0-5-16,0 0-6 0,-5 23-1 16,5-23 2-16,-3 27-6 0,0-12-6 0,-1 6-7 15,-1-4 2-15,1 8-10 0,1-4-7 0,0 2-7 0,-3-3-12 16,-2 3-3-16,8-2-12 0,-6-1-18 0,3 2 4 16,3-5-9-16,-4 4-6 0,-2-3 1 0,3-1-3 15,0 1-9-15,-1 0-1 0,1-5-12 0,-3 0-18 16,0 0-18-16,4-5-18 0,-2 6-17 0,-1-7-26 15,5-7-17-15,-9 15-26 0,9-15-26 0,-1 10-15 16,1-10-20-16,-3 8-22 0,3-8-46 0,0 0-180 16,0 0-458-16,0 0 203 0</inkml:trace>
          <inkml:trace contextRef="#ctx0" brushRef="#br1" timeOffset="74076.25">8596 478 17 0,'21'-74'60'0,"-7"4"-28"0,-6 1-24 16,3 0-28-16,1-3-21 0,-5 4 10 0</inkml:trace>
          <inkml:trace contextRef="#ctx0" brushRef="#br0" timeOffset="18651.82">9038 710 206 0,'0'0'237'0,"0"0"-5"0,0 0-9 0,7 21-5 15,-10-5-12-15,2-2-7 0,-5 8-5 0,0 6-5 16,-2 7-4-16,2 2-7 0,-3 1-13 0,2 1-14 15,1 2-16-15,0-1-10 0,1 2-11 0,0 0-8 16,-3-3-16-16,-4 1 0 0,5-2-14 0,-2 2-5 0,1-5-16 16,-4-2-15-16,9-4-34 0,-7-5-32 15,1 4-36-15,3-3-45 0,-1 3-41 0,1-4-54 16,1-6-289-16,5-4-533 0,0-1 236 0</inkml:trace>
        </inkml:traceGroup>
      </inkml:traceGroup>
    </inkml:traceGroup>
    <inkml:traceGroup>
      <inkml:annotationXML>
        <emma:emma xmlns:emma="http://www.w3.org/2003/04/emma" version="1.0">
          <emma:interpretation id="{7EA0C2B9-B217-4384-8953-0040BE4DE59F}" emma:medium="tactile" emma:mode="ink">
            <msink:context xmlns:msink="http://schemas.microsoft.com/ink/2010/main" type="paragraph" rotatedBoundingBox="3227,8540 10469,8295 10513,9591 3271,98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23B7E-7139-4BD8-B6C0-292C77B049BE}" emma:medium="tactile" emma:mode="ink">
              <msink:context xmlns:msink="http://schemas.microsoft.com/ink/2010/main" type="line" rotatedBoundingBox="3227,8540 10469,8295 10513,9591 3271,9837"/>
            </emma:interpretation>
          </emma:emma>
        </inkml:annotationXML>
        <inkml:traceGroup>
          <inkml:annotationXML>
            <emma:emma xmlns:emma="http://www.w3.org/2003/04/emma" version="1.0">
              <emma:interpretation id="{AA4A6FEE-D3C6-468A-967E-965C513A6D1D}" emma:medium="tactile" emma:mode="ink">
                <msink:context xmlns:msink="http://schemas.microsoft.com/ink/2010/main" type="inkWord" rotatedBoundingBox="3233,8724 3892,8702 3919,9504 3260,9526"/>
              </emma:interpretation>
            </emma:emma>
          </inkml:annotationXML>
          <inkml:trace contextRef="#ctx0" brushRef="#br0" timeOffset="23927.21">2459 2642 126 0,'5'-10'166'0,"-5"10"-12"0,0 0-12 15,0 0-8-15,0 0-9 0,0 0-6 0,3-9-10 16,-3 9-3-16,0 0-15 0,0 0-1 0,0 0-10 16,0 0 0-16,0 0-4 0,0 0-10 0,0 0-7 15,0 0-3-15,4-9-2 0,-4 9-7 0,0 0 1 16,0 0-3-16,0 0-5 0,0 0-1 0,0 0-5 15,0 0-3-15,0 0-4 0,0 0 1 0,0 0-7 16,0 0-1-16,0 0-6 0,0 0 9 0,0 0 4 16,0 0 12-16,0 0 2 0,0 0 2 0,0 0 1 15,-24 24 0-15,15-16 0 0,2 2-3 0,-1-1-1 0,-5 2-1 16,1 1-2-16,-1-1-6 0,-1 2-1 0,-1-2 2 16,-7 6-2-16,1-3-1 0,0 3-1 15,6-6 1-15,-4 7-6 0,-2-5 1 0,5-2-2 0,2-2-6 16,-7 7 4-16,8-4-4 0,-5-1 1 0,5-2-1 15,-2 3 2-15,1-2-2 0,1-2 0 0,-1 2-1 16,2-1-2-16,0 0-1 0,5-2-2 0,0 0 1 16,-1-3-3-16,8-4 1 0,-12 11-4 0,12-11 2 15,-7 6 0-15,7-6 1 0,0 0-1 0,-9 6-3 16,9-6 2-16,0 0-4 0,0 0 1 0,-9 5 1 16,9-5-2-16,0 0 1 0,0 0 2 0,-5 7-4 15,5-7 3-15,0 0-2 0,0 0 3 0,0 0-3 16,0 0 1-16,0 0 0 0,21 8 3 0,-21-8-4 15,15 1 0-15,-4 3 0 0,2 1 5 0,2-3-6 0,1 4 3 16,2-5 2-16,-3 5-4 0,5-2 3 0,-1-1-3 16,-1 1 2-16,1 1 4 0,1-3-6 0,3 5 7 15,3-3-3-15,-8 2-2 0,1-1 2 0,2-2-1 16,-6 2-1-16,1-4 1 0,1 5 1 0,-2-1-2 16,1 1 4-16,-1 1-1 0,-2-3 3 0,-1-2-2 15,0 0-1-15,-3 1-1 0,2 2-2 0,-11-5 4 16,16 2 0-16,-6 2-1 0,-10-4-2 0,15 4 2 0,-7-1-2 15,-8-3 0-15,12 2-4 0,-12-2 6 16,12 2-4-16,-12-2 0 0,0 0-5 0,0 0 6 16,10 4 0-16,-10-4-2 0,0 0-6 0,0 0 0 0,0 0-7 15,0 0-13-15,11 5-12 0,-11-5-15 0,0 0-21 16,0 0-23-16,0 0-16 0,0 0-28 16,-27 8-23-16,27-8-17 0,-18 3-39 0,3 1-178 0,-2-4-429 15,7 0 189-15</inkml:trace>
          <inkml:trace contextRef="#ctx0" brushRef="#br0" timeOffset="24336.38">1998 3256 121 0,'0'0'221'0,"0"0"-14"16,0 0-11-16,0 0-19 0,0 0-8 15,0 0-16-15,0 0-9 0,0 0-11 0,0 0-6 16,0 0-8-16,0 0-6 0,0 0-3 0,0 0-2 0,0 0-6 16,0 0-1-16,0 0-6 0,0 0-9 0,0 0-2 15,38-6-4-15,-38 6-1 0,19 2-5 0,-3-1-2 16,-5-1-6-16,5 3-2 0,1 1-2 0,4-1-3 16,-2-2 0-16,0 1-3 0,8 2-4 15,3-2 6-15,-3 2-5 0,1 1-3 0,-2-5-3 16,2 3 7-16,2 1-14 0,-2-1-1 0,-3-3-2 0,2 4 0 15,-1-3-5-15,-9 1-2 0,3 1-2 0,-1 1-2 16,-1-3 8-16,-1-1-14 0,-1 0-1 0,-3 0-4 16,-1 0 3-16,-12 0-2 0,17 0-1 0,-17 0-6 15,12 0 0-15,-12 0-8 0,13 1 7 0,-13-1-7 16,0 0-5-16,0 0-3 0,9 7-11 0,-9-7-3 16,0 0-9-16,0 0-17 0,0 0-13 0,-15 24-17 15,9-15-19-15,-3-3-16 0,-3 4-23 0,5-2-19 16,-1 0-15-16,-1 0-23 0,0-1-22 0,3 1-228 15,-1-3-479-15,0 2 213 0</inkml:trace>
        </inkml:traceGroup>
        <inkml:traceGroup>
          <inkml:annotationXML>
            <emma:emma xmlns:emma="http://www.w3.org/2003/04/emma" version="1.0">
              <emma:interpretation id="{B4A4F823-808B-43C7-A27F-A354A90C8763}" emma:medium="tactile" emma:mode="ink">
                <msink:context xmlns:msink="http://schemas.microsoft.com/ink/2010/main" type="inkWord" rotatedBoundingBox="4586,8635 6737,8562 6761,9256 4610,9328"/>
              </emma:interpretation>
            </emma:emma>
          </inkml:annotationXML>
          <inkml:trace contextRef="#ctx0" brushRef="#br0" timeOffset="28460.49">3381 2928 5 0,'0'0'54'0,"0"0"2"15,0 0-5-15,0 0-3 0,0 0-3 0,0 0-8 16,0 0 1-16,0 0 1 0,0 0-1 0,0 0-7 0,0 0-3 16,0 0-5-16,0 0-1 0,0 0 2 15,0 0-3-15,0 0-3 0,0 0-1 0,0 0-10 16,0 0 13-16,0 0-6 0,0 0-1 0,0 0 1 0,0 0-1 16,0 0-2-16,-8-16-3 0,8 16 5 0,0 0-4 15,0 0-3-15,0 0 4 0,0 0-2 0,0 0-1 16,0 0-2-16,0 0 1 0,0 0-8 0,0 0 4 15,0 0-4-15,12-16-13 0,-12 16 9 0,0 0-3 16,0 0 2-16,0 0 1 0,0 0 3 16,0 0-8-16,8-8 2 0,-8 8 0 0,0 0-12 0,0 0 14 15,0 0-4-15,7-5-5 0,-7 5 2 0,0 0 5 16,0 0-2-16,0 0-5 0,0 0 5 0,0 0-8 16,0 0-5-16,0 0 3 0,0 0-4 0,0 0-2 15,0 0 3-15,0 0 0 0,0 0-4 0,0 0 8 16,0 0-2-16,0 0 3 0,0 0 4 0,0 0 0 15,0 0-3-15,0 0 8 0,0 0-2 0,0 0 2 0,0 0 1 16,0 0 2-16,0 0-2 0,0 0 4 16,0 0 1-16,0 0-1 0,0 0 2 0,0 0-7 15,0 0 2-15,0 0 9 0,0 0-5 0,0 0 10 0,0 0 4 16,0 0 2-16,0 0 1 0,0 0 4 0,0 0 7 16,0 0-2-16,0 0 2 0,0 0-2 0,0 0-1 15,0 0-4-15,0 0 1 0,0 0-3 0,0 0-5 16,0 0-1-16,0 0-5 0,0 0 9 0,0 0-14 15,0 0 14-15,0 0-1 0,0 0-1 0,0 0 3 16,0 0-1-16,0 0-3 0,0 0 3 0,0 0-2 16,0 0 0-16,0 0-10 0,0 0 6 0,0 0 1 15,0 0-7-15,0 0 1 0,0 0 2 0,0 0-1 16,0 0-7-16,0 0 10 0,0 0-6 0,0 0 5 16,0 0 2-16,0 0-8 0,0 0-1 0,0 0 6 15,0 0-2-15,-33 10-3 0,33-10-1 0,0 0 4 16,0 0 2-16,0 0-2 0,0 0-2 0,0 0 1 15,0 0 4-15,0 0-3 0,0 0 0 0,0 0-3 16,0 0-1-16,0 0 2 0,0 0 4 0,0 0-1 16,0 0-5-16,0 0 2 0,0 0 0 0,0 0 6 0,0 0-7 15,0 0 6-15,0 0-7 0,0 0 5 0,0 0-1 16,0 0-4-16,0 0 2 0,0 0 0 0,0 0 3 16,0 0-2-16,0 0 2 0,0 0 1 0,0 0 3 15,0 0-9-15,0 0 6 0,0 0-1 0,0 0 1 16,0 0 1-16,0 0-3 0,0 0 0 0,0 0-1 15,0 0 1-15,0 0-2 0,0 0 6 0,0 0-4 16,0 0-2-16,0 0 0 0,0 0-1 0,0 0 2 16,0 0-3-16,0 0 0 0,0 0 4 0,0 0-3 15,0 0 5-15,0 0-8 0,0 0 5 0,0 0 0 0,0 0-3 16,0 0 2-16,0 0-2 0,0 0 1 16,0 0-4-16,0 0 5 0,0 0-4 0,0 0-3 15,0 0-1-15,0 0 3 0,0 0-10 0,0 0-13 0,0 0-6 16,0 0-10-16,0 0-3 0,0 0-29 0,-6 10-80 15,6-10 36-15</inkml:trace>
          <inkml:trace contextRef="#ctx0" brushRef="#br0" timeOffset="32655.25">3366 2844 39 0,'0'0'185'0,"0"0"-15"0,0 0-10 0,0 0-11 15,0 0-6-15,0 0-10 0,-18-25-9 0,18 25-8 0,0 0-6 16,0 0-7-16,0-17-7 0,0 17-5 16,2-13-10-16,2 6-8 0,-4 7-2 0,6-13-4 15,-5 5-6-15,-1 8-3 0,12-16-10 0,-7 6-1 0,2-3-4 16,-1 6-1-16,3-5-10 0,-1 0-2 0,4 2-2 16,-3-5-3-16,3 5-2 0,-1-4 0 0,1 6-6 15,2-3 1-15,-1 3-3 0,1-3 4 0,-4 3-2 16,6-2 7-16,-5 4-4 0,-1 1-1 0,-1-2 0 15,5-2 4-15,-4 5-5 0,-1 2 2 0,3-3 0 0,-3-1-3 16,1 2-2-16,-1 1-1 0,-9 3-3 16,20-2 2-16,-8 0-5 0,-12 2 2 0,15-1-5 15,-15 1 2-15,13 1-2 0,-13-1 0 0,16 6-3 0,-10-1 3 16,0 2-3-16,-3-1 1 0,5 0 0 0,-2 2 1 16,-2 7-3-16,-1-6 4 0,0 6-2 15,-3 0 4-15,0 1 0 0,0 2-2 0,0-3 1 0,-4 4 1 16,-1 2-1-16,2 2 6 0,-4 0-6 15,2 1-5-15,-4-4 5 0,3-3 4 0,-1 3-6 0,1-2 3 16,-4 5 1-16,2-3-1 0,-1-3-1 0,-1 3 3 16,-4-1-1-16,2-1-2 0,-1 3-1 0,4-5 1 15,-6 2-3-15,-4 0 4 0,2-5-1 0,1 5-2 0,-3-1-2 16,1-3 4-16,3 3-3 0,1-6 3 16,-1 3-2-16,3-4-3 0,1 1 2 0,-1-1 1 15,-2-1 0-15,4 0 1 0,1-1-2 0,1-5 1 0,8-3-2 16,-10 10 0-16,1-7 2 0,9-3 3 0,-6 8 1 15,6-8 1-15,0 0 2 0,0 0 2 16,-10 3 4-16,10-3 0 0,0 0 0 0,0 0-3 0,0 0-1 16,0 0 1-16,0 0-5 0,0 0 2 15,0 0-5-15,0 0-3 0,0 0 3 0,22-25-3 16,-12 18 2-16,-2 4-3 0,4-2 1 0,-2-3 0 0,7 1 0 16,-4 0 3-16,2 3-3 0,4-4-1 0,1 3-3 15,-4 2 1-15,3-4 1 0,-1 2 0 0,0 1 1 0,-1 2-3 16,1-2 2-16,-5 3-3 0,2-2 2 15,-5 2 0-15,-10 1 0 0,23 0 0 0,-11 1-2 16,0 1 3-16,-2-1-3 0,0 3-1 0,4-1 2 16,-1 1 2-16,2 1-4 0,-3 0 3 0,2 2-3 15,-5-4 5-15,1 2-1 0,-1 0 1 0,1-3-3 16,1 2 2-16,-1-1 3 0,-1 1 4 0,3-1 4 0,-3 1 8 16,-9-4 2-16,19 0 9 0,-8 4-1 0,4-8 7 15,-15 4 0-15,24-5 2 0,-14 1-5 0,-1-1 3 16,1 1-3-16,1 2-3 0,-2-3-4 0,-9 5 1 15,16-10-5-15,-8 5 0 0,-8 5-5 0,12-11-2 16,-8 5-4-16,-4 6-4 0,8-8-8 0,-8 8-13 16,7-6-25-16,-7 6-24 0,0 0-23 0,0 0-29 15,0 0-25-15,0 0-36 0,0 0-27 0,0 0-34 16,-31 11-204-16,31-11-475 0,-12 10 210 0</inkml:trace>
          <inkml:trace contextRef="#ctx0" brushRef="#br0" timeOffset="32897.88">4283 3171 84 0,'0'0'315'16,"11"-11"-14"-16,-5 4-20 0,1 2-20 0,-3-2-16 15,-4 7-24-15,15-12-15 0,-12 7-16 0,-3 5-25 16,12-10-15-16,-9 5-11 0,-3 5-11 0,0 0-16 15,11-7-13-15,-11 7-5 0,0 0-16 0,6-6-22 16,-6 6-22-16,0 0-29 0,0 0-25 0,0 0-24 16,0 0-25-16,0 0-19 0,0 0-28 0,0 0-34 15,0 0-36-15,0 0-53 0,0 0-137 0,0 0-406 16,0 0 179-16</inkml:trace>
          <inkml:trace contextRef="#ctx0" brushRef="#br0" timeOffset="33557.16">5260 2632 185 0,'0'0'210'0,"4"-18"-12"16,-2 7-7-16,-2 11-14 0,3-18-7 0,-3 10-6 0,0 8-12 15,-3-16-10-15,3 16-8 0,-3-15-8 0,-1 6-10 16,4 9-6-16,-9-17-6 0,4 10-10 16,5 7-8-16,-12-11-9 0,5 8-6 0,7 3-4 0,-17-8-8 15,8 8-3-15,9 0-8 0,-19-5-4 0,7 5-4 16,12 0-2-16,-24 2-9 0,15 1 4 0,-4 3-4 16,-4-1-2-16,2 2-1 0,1 3 0 0,-3-2-4 15,2 0 4-15,2 0-3 0,-2 3 0 0,-3 4-5 16,0 1 3-16,8-1-4 0,-7 2-1 0,-2 1 1 15,5 4-4-15,4-2-3 0,3-3 4 0,-4-3-6 16,4 3 4-16,1 1-2 0,-2 3 3 0,4-3-7 16,2 6 1-16,2-6-2 0,0 0 4 0,0-2 0 15,2 1-3-15,2 0 4 0,10 3-9 0,-5-4 7 16,4-1 4-16,0-1-6 0,7-1-1 0,-1 4 0 0,2-4 4 16,7-2-4-16,-5-3 1 0,2 2-1 15,2-3 0-15,0-1-1 0,1-1 2 0,-2-2-2 0,0 0 0 16,0-3-4-16,1 1 5 0,1-1 0 0,-3-1 5 15,1-3 0-15,-7 2 2 0,2 2 3 0,-6-5 0 16,3 4 2-16,-3-3 0 0,-2 1-4 0,-1-1 0 16,-12 4-1-16,16-5 0 0,-5 3-2 0,-11 2-4 15,13-4 2-15,-13 4 0 0,12-3-11 0,-12 3-10 16,0 0-17-16,11-4-19 0,-11 4-27 0,0 0-28 16,0 0-26-16,0 0-27 0,0 0-28 0,0 0-25 15,0 0-234-15,0 0-480 0,0 0 213 0</inkml:trace>
        </inkml:traceGroup>
        <inkml:traceGroup>
          <inkml:annotationXML>
            <emma:emma xmlns:emma="http://www.w3.org/2003/04/emma" version="1.0">
              <emma:interpretation id="{4FB7DAA9-938B-430E-8D3F-0FE0D3CCC2E7}" emma:medium="tactile" emma:mode="ink">
                <msink:context xmlns:msink="http://schemas.microsoft.com/ink/2010/main" type="inkWord" rotatedBoundingBox="7359,8400 8711,8355 8755,9651 7403,9697"/>
              </emma:interpretation>
            </emma:emma>
          </inkml:annotationXML>
          <inkml:trace contextRef="#ctx0" brushRef="#br0" timeOffset="35224.59">6124 2946 69 0,'23'8'210'16,"-23"-8"-10"-16,26-1-10 0,-13-3-12 0,2 4-7 15,6-3-7-15,7 0-8 0,2-1-9 0,0 2-8 16,12-1-11-16,-1 1 0 0,4-2-15 0,7 0-5 15,-2 3-5-15,3-1-2 0,7-2-8 0,-8 2-4 16,6-1-8-16,-10 2-3 0,7 1-8 0,-6-1-5 16,4-3-6-16,-6 2-5 0,0-2-6 0,0 4 3 15,-2 0-9-15,-5 3-2 0,-14-3-5 0,4 0-6 16,-2 0-1-16,2 1-1 0,-5-2-3 0,0 2-6 16,-4-1 3-16,-3 0-5 0,-1 0-3 0,-4 0 5 15,-4 0-10-15,1 2-8 0,-10-2-15 0,0 0-11 16,20-2-22-16,-20 2-19 0,10 2-20 0,-10-2-21 0,0 0-29 15,0 0-38-15,0 0-44 0,0 0-186 0,0 0-439 16,-39 4 194-16</inkml:trace>
          <inkml:trace contextRef="#ctx0" brushRef="#br0" timeOffset="34781.84">6322 2374 236 0,'0'0'251'0,"0"0"-17"15,0 0-12-15,6-11-17 0,-6 11-21 0,0 0-19 16,0 0-16-16,0 0-18 0,0 0-9 0,0 0-15 15,0 0-6-15,0 0-6 0,0 0-9 0,0 0-9 16,0 0-2-16,3 30-7 0,-3-19-3 0,0-11-4 16,0 18-6-16,0-7-3 0,1-2-4 0,-1 4-2 15,0-2-5-15,0-11-3 0,3 22-1 0,0-8-5 16,-3-4 0-16,0 1-8 0,3-1 0 0,-3-10-1 16,3 20-1-16,-3-14-5 0,0-6-2 0,3 16 0 15,-3-16 0-15,3 15-1 0,-3-15-5 0,2 11 2 0,-2-11 2 16,3 7-5-16,-3-7 2 0,0 0 2 15,3 9 2-15,-3-9-4 0,0 0 4 0,0 0-8 0,0 0 1 16,0 0 0-16,0 0 2 0,0 0-4 16,0 0 1-16,25-13-3 0,-22 6-3 0,4 0-1 15,-1-3-4-15,0 2-3 0,5-3-9 0,-4-1 5 0,2-2 1 16,0 2-3-16,2-2 1 0,-2 1 0 0,1 1 4 16,-1-1-3-16,4-3 1 0,-2 3-2 0,-2 0 6 15,1-1-2-15,-1-1 3 0,2 6-3 0,-2-2 1 16,-2-2-1-16,5 2 2 0,-5 4 3 0,-1-1-3 15,0-1-1-15,2 2 4 0,-2 1-1 0,-6 6 4 16,13-9-4-16,-7 3 3 0,-6 6-1 0,14-10 1 16,-14 10 0-16,8-4 1 0,-8 4-4 0,14-2 2 15,-14 2-1-15,0 0 3 0,16 0-1 0,-16 0 2 0,11 5-1 16,-2-1 7-16,-9-4 1 0,13 13 4 16,-7-8-1-16,3 5 1 0,-1 0-2 0,-3-2 5 15,1 1-2-15,2 2 3 0,-2 2-2 0,1-2 3 0,-1 0-4 16,0 2-1-16,2-1-2 0,1 0-1 0,1 2-1 15,-4-3 4-15,3 2-4 0,-2 2 3 16,-1-1-2-16,2 1-2 0,4-2-1 0,-5 3-5 0,-1-4-17 16,0 2-12-16,2-1-17 0,-2 2-15 0,0 0-18 15,-3-2-22-15,1 1-13 0,-1 2-23 0,0-1-30 16,0 1-22-16,-6-2-203 0,3-3-425 0,-3-2 187 16</inkml:trace>
          <inkml:trace contextRef="#ctx0" brushRef="#br0" timeOffset="35982.27">6526 3265 204 0,'0'0'243'16,"0"0"-20"-16,0 0-17 0,0 0-16 0,0 0-15 15,0 0-15-15,0 0-11 0,0 0-10 16,0 0-6-16,0 0-7 0,29-26-11 0,-19 20-8 15,3-1-9-15,1-2-12 0,4 0-4 0,6 1-11 0,-2-5-5 16,0 3-3-16,-5 4-5 0,-1-3-7 16,4 3-3-16,-1 1-1 0,-6-2-10 0,2 3 3 15,-1-2-5-15,-4 2-1 0,-1 1-4 0,-9 3 0 0,16-7-6 16,-5 7-3-16,-11 0 0 0,0 0-5 0,16 0 1 16,-16 0-8-16,12 4 1 0,-12-4-1 0,6 7-1 15,-6-7 1-15,0 20-2 0,0-13-2 0,0-7 1 16,-9 26 0-16,3-13 3 0,-1 4-3 0,-5 4-5 15,-2 1 4-15,-2 2 0 0,0-4 0 0,2 1-2 16,-5 0 2-16,-1 0-3 0,-2 0-1 0,3 0 2 16,-13 0 3-16,11 0 0 0,-1-3-4 0,-3-4 2 15,5 3-4-15,-2-4 3 0,6-5-3 0,-7 4 3 0,2 3 0 16,5-7-1-16,7-1-1 0,-7-1 4 16,7 0-5-16,-2-1 3 0,2-1-2 0,9-4 1 15,-13 6 1-15,13-6 1 0,-9 5-1 0,9-5 2 0,-11 3 2 16,11-3-3-16,0 0-2 0,0 0 1 15,0 0 0-15,0 0 1 0,-13-11 1 0,13 11-2 0,0 0-3 16,6-21 1-16,-6 21-3 0,13-14-2 0,-5 5-3 16,1 4-2-16,0-6 1 0,4 1 3 0,1 0-1 15,-5 4 1-15,4-1 1 0,-3-1 1 0,-1 4-1 16,5-2-3-16,-4 1 1 0,-1 3 6 0,2-2-2 16,1 0-1-16,-12 4 2 0,19 0 1 0,-19 0 0 15,22 4 2-15,-5 0-3 0,-1-1 0 0,-2 3 4 16,-1-1 0-16,3 1 1 0,2 1 5 0,-1-2 1 0,-1 1 2 15,3 0 4-15,-2-2 0 0,-1 3 4 0,1-3 0 16,2 1 5-16,-3 0-2 0,4-3 3 16,2 0 1-16,4-1-1 0,-10-1-2 0,3 0-3 0,4 0 1 15,-4-1-8-15,2-1 0 0,-2 0 4 0,-2-1-5 16,2 0 3-16,1-1-1 0,-5 3-6 16,-2-2 1-16,-4 0-1 0,1-1 0 0,-10 4-2 0,14-3-1 15,-14 3-5-15,12-5-9 0,-12 5-18 0,4-6-15 16,-4 6-19-16,0 0-17 0,0 0-21 0,0 0-20 15,0 0-25-15,0 0-23 0,0 0-19 0,-36-1-33 16,36 1-213-16,-13 0-464 0,13 0 205 0</inkml:trace>
        </inkml:traceGroup>
        <inkml:traceGroup>
          <inkml:annotationXML>
            <emma:emma xmlns:emma="http://www.w3.org/2003/04/emma" version="1.0">
              <emma:interpretation id="{F9787E89-370F-41CC-94C0-9C484DBF3D39}" emma:medium="tactile" emma:mode="ink">
                <msink:context xmlns:msink="http://schemas.microsoft.com/ink/2010/main" type="inkWord" rotatedBoundingBox="9427,8372 10470,8336 10498,9156 9455,9192"/>
              </emma:interpretation>
            </emma:emma>
          </inkml:annotationXML>
          <inkml:trace contextRef="#ctx0" brushRef="#br0" timeOffset="36875.38">8195 2730 39 0,'0'0'194'0,"0"0"-8"0,-9 6-12 0,9-6-10 16,0 0-14-16,0 0-16 0,0 0-5 0,0 0-7 15,0 0-4-15,0 0-2 0,0 0-4 0,0 0-15 0,25 6 4 16,-25-6-6-16,23 3-5 0,-10-3-6 0,7 1-10 15,-4 4-5-15,0-5-8 0,10 0-5 0,-7 2-2 16,10-1 0-16,-6-2-7 0,9 2-2 0,-2-5-6 16,-1 1-7-16,-3 3-2 0,4 0-2 0,-5 0-4 15,3-2 2-15,-1-1-3 0,0-1-3 0,-3 2-3 16,0-1-3-16,-5-3 2 0,6-1-4 0,-7 5 0 16,-3-2-1-16,5 1 1 0,-7-1-5 0,3 0 2 15,-7 0-3-15,2 3-1 0,-11 1 2 0,16-4-3 0,-16 4 3 16,12-3-9-16,-12 3-8 0,0 0-18 0,0 0-14 15,11-4-16-15,-11 4-12 0,0 0-17 16,0 0-15-16,0 0-20 0,0 0-25 0,0 0-9 0,0 0-38 16,-41-3-124-16,41 3-345 0,-15-3 152 0</inkml:trace>
          <inkml:trace contextRef="#ctx0" brushRef="#br0" timeOffset="37220.66">8562 2491 1 0,'0'0'229'0,"0"0"-16"16,0 0-23-16,0 0-13 0,0 0-10 0,0 0-7 15,0 0-6-15,-16 15-11 0,16-15-3 0,0 14 2 0,0-14-12 16,-3 17-3-16,1-1-3 0,2-1-5 0,0 1-6 15,-3 7-9-15,2-2-3 0,2-2-1 0,-2 4-7 16,2 1-8-16,-2 1-5 0,-1 1-5 0,2 0-4 16,0-9-15-16,2 8-5 0,-2-4 0 0,0 0-3 15,-2-7-4-15,2 3-7 0,2 0-3 0,-2-6-1 16,1 5-2-16,-2-4-7 0,-1-1 3 0,2-11-6 16,2 21 0-16,-2-21-20 0,0 13-14 0,0-13-15 15,-5 14-21-15,5-14-14 0,0 15-20 0,0-15-19 16,0 0-19-16,-3 14-16 0,3-14-17 0,0 0-27 15,0 0-33-15,0 0-182 0,0 0-428 0,0 0 190 16</inkml:trace>
          <inkml:trace contextRef="#ctx0" brushRef="#br0" timeOffset="37591.33">9206 2251 211 0,'0'0'219'0,"0"0"-19"0,0 0-3 16,8-8-10-16,-8 8-15 0,0 0-19 0,0 0-15 15,0 0-18-15,0 0-8 0,0 0-7 0,0 0 0 16,0 0-5-16,0 0 1 0,0 0 1 0,-8 36 1 16,8-21-1-16,-6 3-1 0,5 0-2 0,-1 4-1 15,-2 6-8-15,-2-3-5 0,3 10-4 0,-2 3-1 0,-2-3-5 16,2 6-14-16,2-2-1 0,-1 0-8 0,1-1-2 16,-1 3 0-16,-1-5-5 0,2 1-5 0,0-8-4 15,3 0-16-15,-1 1-25 0,-5-3-27 0,3-3-35 16,-3 2-40-16,-5 2-41 0,2-5-50 0,3 2-92 15,-1-9-161-15,4-3-488 0,0 1 216 0</inkml:trace>
        </inkml:traceGroup>
      </inkml:traceGroup>
    </inkml:traceGroup>
    <inkml:traceGroup>
      <inkml:annotationXML>
        <emma:emma xmlns:emma="http://www.w3.org/2003/04/emma" version="1.0">
          <emma:interpretation id="{B5B98B3F-CAAA-4A65-9548-70C29F65C061}" emma:medium="tactile" emma:mode="ink">
            <msink:context xmlns:msink="http://schemas.microsoft.com/ink/2010/main" type="paragraph" rotatedBoundingBox="3243,10233 20700,9728 20750,11444 3293,1194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239F277-1B51-49B0-A4CC-AFBB0D420DAB}" emma:medium="tactile" emma:mode="ink">
              <msink:context xmlns:msink="http://schemas.microsoft.com/ink/2010/main" type="line" rotatedBoundingBox="3243,10233 20700,9728 20750,11444 3293,11949"/>
            </emma:interpretation>
          </emma:emma>
        </inkml:annotationXML>
        <inkml:traceGroup>
          <inkml:annotationXML>
            <emma:emma xmlns:emma="http://www.w3.org/2003/04/emma" version="1.0">
              <emma:interpretation id="{EB4943E5-61FC-4BB5-B0C3-E48ECE21DCAC}" emma:medium="tactile" emma:mode="ink">
                <msink:context xmlns:msink="http://schemas.microsoft.com/ink/2010/main" type="inkWord" rotatedBoundingBox="3244,10252 5811,10178 5832,10915 3265,10989"/>
              </emma:interpretation>
            </emma:emma>
          </inkml:annotationXML>
          <inkml:trace contextRef="#ctx0" brushRef="#br0" timeOffset="42146.59">2400 4167 87 0,'0'0'136'0,"0"0"-11"0,4-7-7 16,-4 7-4-16,0 0-7 0,0 0-8 0,0 0 1 0,7-7-6 16,-7 7-4-16,0 0 0 0,0 0-5 0,0 0-8 15,0 0-2-15,0 0-8 0,0 0 0 0,6-7-8 16,-6 7-4-16,0 0 0 0,0 0-13 0,0 0-1 15,0 0-8-15,0 0-2 0,0 0 3 0,0 0 6 16,0 0 3-16,0 0 0 0,0 0-2 0,0 0 0 16,-29 17 2-16,21-9-4 0,-2-2-1 0,-7 1-2 15,2 0 2-15,2 1-4 0,-2 1-1 0,3-4-2 16,-4 7-2-16,1-4-1 0,-2 2-5 0,-1 1-3 16,4-3 2-16,-4 2-3 0,0-3 1 0,3 6-3 15,0-4-3-15,-3 0 0 0,6-2-3 0,-3 4 1 16,2 0-1-16,1-3-2 0,3-3 2 0,-2 2-3 0,4-1 1 15,1 0-2-15,6-6-4 0,-15 11-1 16,9-7 4-16,6-4 0 0,-9 8-2 0,9-8 0 16,-7 7-3-16,7-7 3 0,-9 4-1 0,9-4 1 0,0 0-3 15,0 0 0-15,-8 8 0 0,8-8 0 0,0 0 1 16,0 0 1-16,0 0-2 0,0 0 4 16,0 0-4-16,0 12 5 0,0-12 1 0,0 0 1 0,0 0 3 15,18 11-1-15,-18-11 2 0,15 3 3 0,-4 1-1 16,-2 0 0-16,2-2-2 0,1 3 2 0,-1-1-1 15,2 2 2-15,4-1-1 0,-1 0-1 0,8-1-1 16,-5 3-3-16,1-3 2 0,4 6 1 0,2-3-1 16,1-4 1-16,2 3-2 0,-6-1-2 0,3 1-1 15,-7-2 3-15,1-1-3 0,-1 1 0 0,6 2-1 16,-10-1-3-16,0 1 1 0,3-3 1 0,-4 2-3 16,0-2 2-16,1 0-2 0,-1 2-1 0,-2-3 2 15,-2 1-2-15,-1 0 3 0,-9-3-2 0,19 1 2 0,-10 2-4 16,-9-3 1-16,17 3 1 0,-10-2-3 0,-7-1 2 15,12 4-5-15,-12-4-6 0,0 0-7 16,0 0-6-16,14 3-11 0,-14-3-12 0,0 0-2 0,6 7-16 16,-6-7-11-16,0 0-26 0,0 0-2 0,0 0-29 15,0 0-16-15,-14 18-20 0,14-18-180 16,-16 7-376-16,16-7 167 0</inkml:trace>
          <inkml:trace contextRef="#ctx0" brushRef="#br0" timeOffset="42499.8">2101 4729 75 0,'0'0'220'0,"0"0"-19"0,0 0-15 15,-12 2-16-15,12-2-14 0,0 0-13 0,0 0-4 0,0 0-2 16,0 0-9-16,0 0-5 0,0 0 1 0,0 0-4 15,23 16-3-15,-14-14-8 0,-2 3-5 0,4-3-8 16,-3 2-8-16,6 1-4 0,-1 1 0 0,4-6-8 16,-2 3-6-16,3 4-6 0,-1-3-1 0,6 0-2 15,-5-2-3-15,0 3-6 0,2-3-4 0,0 4-5 16,-2-2-4-16,1-1 0 0,1 1-5 0,0 0-5 16,0-1-2-16,-1-2-3 0,-2 4-4 0,2 0-1 15,-4-5 1-15,3 5-6 0,-5-3 3 0,1 4-4 16,1-6-4-16,-4 2-9 0,-3 1-9 0,2 0-19 15,-10-3-20-15,15 5-10 0,-7-3-16 0,-8-2-13 16,10 5-21-16,-10-5-17 0,8 8-16 0,-8-8-25 16,0 0-21-16,7 3-215 0,-7-3-436 0,0 0 193 15</inkml:trace>
          <inkml:trace contextRef="#ctx0" brushRef="#br0" timeOffset="43219.99">3432 4307 171 0,'-11'-4'191'0,"11"4"-6"0,-15-5-9 15,3 4-10-15,12 1-7 0,-19-4-8 0,10 3-7 16,9 1-6-16,-21-2-12 0,21 2-6 0,-22 2-13 15,13 2-5-15,-3-3-7 0,12-1-6 0,-17 6-5 16,5 0-4-16,2 1-8 0,0 4-2 0,-1-4-11 16,2 6 0-16,-1-1-6 0,1 0-2 0,1 3-4 15,2 0-4-15,-1 2-2 0,1-2 1 0,-1 9-4 16,1-10-2-16,1 6-3 0,2 4 0 0,0-7-7 16,0 1 2-16,0 0-5 0,3-1 5 0,0 1-6 0,0-1 1 15,5-1-3-15,-4 2-3 0,4-3 2 0,-2 1 4 16,6-3-2-16,-4 0-3 0,4 0-3 0,0-1 1 15,2-1-2-15,1 2 0 0,1-2 0 0,1-4-1 16,1 0-1-16,2-1 0 0,3-1-1 0,-2-3 0 16,6 4 2-16,1-6-3 0,-1 2-1 0,6-4-1 15,-4 0-2-15,3 2 5 0,-2-6-2 0,-1 1-4 16,-9 2 1-16,7-1-2 0,-8-2-3 0,2 2-5 16,-2-3-4-16,-2 5-8 0,-5-3-12 0,1 5-13 15,-10 0-16-15,17-7-17 0,-17 7-18 0,10-4-26 16,-10 4-15-16,8-3-20 0,-8 3-18 0,0 0-14 15,0 0-39-15,0 0-133 0,0 0-386 0,0 0 170 16</inkml:trace>
          <inkml:trace contextRef="#ctx0" brushRef="#br0" timeOffset="43798.08">3810 4592 5 0,'6'-7'229'16,"-6"7"-15"-16,0 0-11 0,8-7-16 0,-8 7-20 16,0 0-10-16,9-5-13 0,-9 5-9 0,0 0-8 15,0 0-7-15,0 0-6 0,16 12-4 0,-16-12-6 16,5 9-6-16,-1 0-4 0,-4-9-6 0,8 13-8 16,-2-5 3-16,-5 2-6 0,3-5-2 0,1 4-9 15,-5-9-1-15,4 18-6 0,1-10-4 0,-4 1-8 16,-1-9-3-16,6 17-4 0,-4-9-3 0,-2-8-4 15,7 14-4-15,-5-7-3 0,-2-7-2 0,1 11-1 16,-1-11-2-16,3 9-8 0,-3-9 4 0,5 7-4 16,-5-7 4-16,0 0-2 0,0 0 3 0,4 11-7 15,-4-11 5-15,0 0-4 0,0 0 1 0,0 0-5 16,0 0 1-16,0 0-6 0,11-21-3 0,-11 21-5 0,6-17-1 16,1 10-7-16,-2-4-1 0,1 0-3 0,-1 1-2 15,3-4-5-15,1 1-2 0,-2 0 3 0,2-1 0 16,0 2 0-16,2-2 4 0,2 0-3 0,-1 0 4 15,-2 4 0-15,2-5 5 0,2 2 2 0,-5 1-2 16,4 3 3-16,-1-2 2 0,0 0 3 0,0 5-3 16,-2-4 3-16,2 2 2 0,2 0 1 0,-7 3 3 15,7-2 1-15,-4 1 5 0,1 2 2 0,2 0 3 16,-4 0 5-16,1 1 1 0,1 0 2 0,-11 3 1 0,21-4 0 16,-9 3 2-16,-12 1-4 0,19 1 2 15,-7 2 1-15,-3 1 6 0,4-1-3 0,-5 4 0 16,1 0 8-16,0-1 5 0,1 6 1 0,-1 1-2 15,-1-2 2-15,0 2-2 0,3 3-3 0,-4-3-1 0,1 0 1 16,1 2-3-16,3 1-6 0,-6-1 2 0,3 1-6 16,0 0 2-16,1-3-1 0,-3 5-8 15,2-3 3-15,-1 1-5 0,-1-1-17 0,2-1-18 0,-3-2-24 16,2 0-30-16,-2 1-41 0,1 4-40 0,-1-5-40 16,0-2-49-16,-1-3-242 0,3-3-529 0,-8-4 234 15</inkml:trace>
        </inkml:traceGroup>
        <inkml:traceGroup>
          <inkml:annotationXML>
            <emma:emma xmlns:emma="http://www.w3.org/2003/04/emma" version="1.0">
              <emma:interpretation id="{1C7F601A-C8A5-47F6-99B2-C05EF7B595F6}" emma:medium="tactile" emma:mode="ink">
                <msink:context xmlns:msink="http://schemas.microsoft.com/ink/2010/main" type="inkWord" rotatedBoundingBox="6518,10393 8293,10342 8325,11440 6550,11491"/>
              </emma:interpretation>
            </emma:emma>
          </inkml:annotationXML>
          <inkml:trace contextRef="#ctx0" brushRef="#br0" timeOffset="49760.05">5272 4662 75 0,'0'0'162'0,"0"0"-5"0,0 0-10 15,0 0-10-15,0 0-8 0,0 0-6 0,0 0-8 16,0 0-6-16,0 0-11 0,0 0-4 0,0 0-2 0,0 0-8 16,0 0-8-16,0 0-9 0,0 0-6 15,0 0-7-15,0 0-7 0,0 0-2 0,0 0-6 16,0 0-2-16,0 0-2 0,0 0-5 0,0 0-2 0,0 0 3 16,45 1-6-16,-32 2 1 0,1 0-8 0,5-2 2 15,-6 2-4-15,4-2-1 0,1 1-4 0,3 2 1 16,-2-3 0-16,0 1-3 0,10 0 3 0,-6 0-5 15,-3 1 0-15,8-1 2 0,-2-1-4 0,-7 0-2 16,0 3 5-16,4-4-4 0,-2 0 2 0,-4 0 0 16,10 2-2-16,-7-1-3 0,-1-2 2 0,0 2-1 15,1-1 3-15,-4 0-2 0,4 0-2 0,-1 0 0 16,-3-1 1-16,1 2 2 0,-1-1-5 0,7 0 2 16,-7 0 0-16,-3 0 2 0,2 0-1 0,-4 0-3 15,1 3-2-15,-12-3 0 0,18 1 0 0,-18-1-6 16,15 3-6-16,-15-3 0 0,13 0-4 0,-13 0-2 0,0 0-5 15,13 0-5-15,-13 0-3 0,0 0-12 0,0 0-8 16,0 0-5-16,0 0-12 0,0 0 1 16,0 0-14-16,0 0-7 0,0 0-8 0,0 0-15 0,0 0-131 15,0 0-265-15,0 0 118 0</inkml:trace>
          <inkml:trace contextRef="#ctx0" brushRef="#br0" timeOffset="50197.83">5690 4478 62 0,'1'-12'179'0,"-1"12"-6"16,3-12-8-16,-3 12-5 0,0 0-13 0,0 0-1 15,0 0-7-15,3-12-12 0,-3 12-11 0,0 0-10 16,0 0-12-16,0 0-12 0,0 0-6 0,0 0-4 16,0 0-2-16,0 0 0 0,0 0-2 0,0 0 0 15,0 0-1-15,0 0-4 0,0 0 1 0,0 35-5 16,3-24 1-16,-3 1-5 0,0 0 0 0,3 2-2 16,-3-3-2-16,0 3 2 0,0 3 3 0,0 0-8 15,3-3 0-15,-3 3-9 0,0-2 1 0,-3 0-4 16,6 1-1-16,-3-1-4 0,0 0-1 0,3-2-1 0,-3 0-1 15,0 0-6-15,1-1 2 0,2 0-7 0,-1-2 3 16,-1-1-4-16,-1-9 3 0,6 17-6 0,-6-6 2 16,6-4 0-16,-6-7-3 0,2 17-3 0,4-13 2 15,0 4 0-15,-3 0-3 0,-3-8-1 0,6 12-9 16,1-8-13-16,-7-4-11 0,6 12-21 0,-1-6-18 16,-5-6-16-16,9 10-19 0,-4-4-14 0,-5-6-14 15,11 10-19-15,-11-10-21 0,9 10-20 0,-9-10-189 16,3 5-407-16,-3-5 180 0</inkml:trace>
          <inkml:trace contextRef="#ctx0" brushRef="#br0" timeOffset="51049.81">6390 4332 30 0,'3'-9'172'0,"-3"9"-6"16,0 0-10-16,6-9-6 0,-6 9-9 0,0 0-8 15,6-11-5-15,-6 11-3 0,0 0-9 0,5-10-5 0,-5 10-8 16,0 0-4-16,3-10-6 0,-3 10-5 0,0 0-4 15,0 0-3-15,6-8-2 0,-6 8-8 16,0 0 4-16,0 0-7 0,0 0-2 0,3-9-6 16,-3 9-3-16,0 0-8 0,0 0 0 0,0 0-6 15,0 0-1-15,0 0-5 0,0 0-5 0,0 0-9 0,0 0 1 16,0 0-2-16,0 0 1 0,0 0-1 0,0 0-2 16,0 0 0-16,0 0-1 0,0 0 3 0,3 27 7 15,-3-27-1-15,0 16 3 0,0-8-6 0,-2 7 6 16,2-2-2-16,2 0 4 0,-2-1-5 0,0 1-1 15,1 1 2-15,-1 1 0 0,-1-2 2 0,1 0-3 16,-2 0 0-16,1 3 2 0,1-2-3 0,-3 0 6 16,3 0-5-16,0 1 1 0,-3 0 1 0,0 1-1 15,6 1 2-15,-3-3-1 0,-3 3-2 0,3-6 3 16,0 3-4-16,-6 1-1 0,9 0-1 0,-3-3 5 16,0-12-1-16,3 22-4 0,-3-13-1 0,0 1-4 0,0-10 10 15,0 20-1-15,3-11-3 0,-3-9-1 0,0 15-7 16,0-15 4-16,3 16 19 0,-3-16-16 0,0 10-4 15,0-10 0-15,0 10 4 0,0-10 0 0,0 0 2 16,0 15-6-16,0-15-2 0,0 0 6 16,3 9-4-16,-3-9-10 0,3 8 14 0,-3-8-3 15,7 7-12-15,-7-7 11 0,0 0-4 0,6 7 0 0,-6-7 6 16,0 0-11-16,5 7 3 0,-5-7-8 0,0 0 7 16,6 7-4-16,-6-7 7 0,0 0-4 0,0 0 4 15,9 4-2-15,-9-4 1 0,0 0 11 0,0 0-2 16,0 0-6-16,0 0 15 0,0 0 3 0,0 0 3 15,0 0-1-15,0 0-1 0,0 0-2 0,0 0-1 16,0 0-7-16,0 0 1 0,0 0-9 0,0 0 7 0,0 0-10 16,16-9-7-16,-16 9 8 0,0 0-21 15,10-8-28-15,-10 8-24 0,3-8-19 0,-3 8-29 16,6-10-23-16,-6 10-33 0,6-12-40 0,-6 12-41 0,5-11-49 16,-5 11-67-16,6-13-208 0,-3 3-611 0,-3 10 270 15</inkml:trace>
          <inkml:trace contextRef="#ctx0" brushRef="#br1" timeOffset="56709.06">6159 5190 53 0,'0'0'88'0,"0"0"-1"0,0 0 1 0,0 0-19 0,0 0 10 16,0 0 1-16,0 0-3 0,0 0-4 16,0 0 2-16,0 0-8 0,0 0 3 0,0 0 1 15,0 0-7-15,0 0-2 0,0 0 0 0,0 0-3 0,0 0-3 16,0 0-2-16,0 0-8 0,0 0-2 0,0 0-4 16,0 0 0-16,0 0-6 0,8 6-4 0,-8-6 4 15,0 0-3-15,12 1-2 0,-12-1-2 0,0 0 1 16,13 2-2-16,-13-2-2 0,9 1-6 0,-9-1 4 15,13 0-3-15,-13 0-1 0,14 3-1 0,-14-3 6 0,16 0 1 16,-5 1-3-16,1 1 4 0,1-1-4 16,-1 2-4-16,-12-3 1 0,27 1-6 0,-18-1 3 15,7 1-2-15,1 1-1 0,-4-2-1 0,6 0-3 0,-5 0 2 16,5-2-4-16,1 2 7 0,-1 0-3 16,-4 0 1-16,4 0 0 0,2-1-4 0,-1 1 0 15,-4-1 5-15,-1 1 0 0,4-3-1 0,1 2-3 0,-4 1 3 16,1-2-2-16,-1 1 0 0,0-2 2 0,1 2-1 15,-5 1 0-15,-12 0-3 0,24 0-1 16,-10-2 1-16,-3 4-3 0,-11-2 2 0,19-2 1 0,-8 2-6 16,1-1 5-16,-12 1 0 0,22 1 0 0,-22-1 1 15,19-1-6-15,-11 2-2 0,-8-1 3 0,19 0 6 16,-8 0-3-16,-11 0 0 0,22 0 1 0,-13 0-2 16,-9 0-3-16,16 2 2 0,-16-2 5 0,17 0-1 15,-17 0-2-15,13 0-1 0,-13 0 3 0,12 0-6 16,-12 0-1-16,0 0 2 0,20-2 1 0,-20 2-1 15,0 0 2-15,13 2-3 0,-13-2-1 0,0 0 3 16,9 1-3-16,-9-1 3 0,0 0 1 0,0 0-1 16,0 0-2-16,0 0 3 0,0 0 0 0,0 0 0 0,13-3-3 15,-13 3 4-15,0 0-4 0,0 0 3 16,0 0-3-16,0 0 2 0,0 0-9 0,0 0 7 16,0 0-5-16,0 0-2 0,0 0-5 0,0 0-7 0,0 0-13 15,0 0-14-15,0 0-9 0,0 0-17 0,-32 9-22 16,32-9-21-16,0 0-20 0,-15 0-176 0,15 0-334 15,-20 0 148-15</inkml:trace>
          <inkml:trace contextRef="#ctx0" brushRef="#br1" timeOffset="57727.59">6206 5342 95 0,'0'0'136'0,"0"0"-3"0,0 0-12 0,0 0-4 15,0 0-14-15,0 0-1 0,0 0-9 0,0 0 0 16,0 0-13-16,0 0-2 0,0 0-1 16,0 0-8-16,0 0-3 0,0 0 1 0,0 0-7 0,0 0-3 15,0 0-7-15,0 0-3 0,0 0-2 0,0 0 2 16,0 0-7-16,0 0 3 0,0 0 2 0,0 0-4 15,0 0 3-15,0 0-5 0,0 0-1 0,28-6-1 16,-28 6 1-16,16 0-1 0,-16 0-2 0,17 0-3 16,-17 0-5-16,16 0 3 0,-16 0-2 0,22 0-3 15,-22 0 2-15,17 0-4 0,-7 0-1 0,2 0-4 16,-12 0 1-16,27 0-2 0,-18-2-3 0,7 4 3 16,-2-2-5-16,2 0 0 0,1 0-2 0,-2 0-2 15,1 0 5-15,0 0-3 0,-2 4-2 0,2-4-2 0,1 1 0 16,-2-2 2-16,1-3-1 0,0 4-4 0,-2 0 3 15,-2 0-2-15,4 4 3 0,-2-8-2 0,-1 8 2 16,-13-4-2-16,22-4-1 0,-13 4 1 0,-9 0 2 16,21 0-3-16,-9 0 3 0,-12 0-11 0,19 0 9 15,-19 0-4-15,20 0 3 0,-20 0 2 0,16 0-2 16,-5 0-2-16,-2 4 4 0,-9-4-6 0,22 0 1 16,-9-4 4-16,-13 4 3 0,23 0-2 0,-10 0 5 15,-13 0-5-15,26 0 3 0,-10 0-1 0,-6 0 3 16,-10 0 0-16,23 0 1 0,-14 0-3 0,4 0 3 15,-13 0-5-15,23 0 2 0,-16 0-1 0,-7 0 2 16,15 0-2-16,-15 0 1 0,0 0-1 0,16-2-3 16,-16 2 3-16,0 0 0 0,14 0 0 0,-14 0 1 15,0 0-1-15,0 0 1 0,0 0-2 0,0 0 3 16,13 0-9-16,-13 0 4 0,0 0-1 0,0 0-3 16,0 0 2-16,0 0-3 0,0 0 0 0,9 2 3 0,-9-2-1 15,0 0 2-15,0 0-3 0,0 0 1 16,0 0-3-16,0 0 3 0,0 0-2 0,0 0 1 15,0 0-1-15,0 0 3 0,0 0-2 0,0 0 2 0,0 0-3 16,0 0 1-16,0 0-2 0,0 0 5 0,0 0-6 16,0 0 5-16,0 0-3 0,0 0-1 15,0 0 5-15,0 0 0 0,0 0-3 0,11 4 2 0,-11-4-4 16,0 0 4-16,0 0-2 0,0 0-8 0,0 0-17 16,0 0-11-16,0 0-15 0,0 0-24 0,0 0-14 15,-33 7-18-15,33-7-29 0,0 0-35 0,-20-5-208 16,20 5-409-16,-13-6 182 0</inkml:trace>
        </inkml:traceGroup>
        <inkml:traceGroup>
          <inkml:annotationXML>
            <emma:emma xmlns:emma="http://www.w3.org/2003/04/emma" version="1.0">
              <emma:interpretation id="{83E80FD0-7148-4D67-A191-8F78849B5BAF}" emma:medium="tactile" emma:mode="ink">
                <msink:context xmlns:msink="http://schemas.microsoft.com/ink/2010/main" type="inkWord" rotatedBoundingBox="9021,10066 13073,9949 13097,10788 9045,10905"/>
              </emma:interpretation>
            </emma:emma>
          </inkml:annotationXML>
          <inkml:trace contextRef="#ctx0" brushRef="#br1" timeOffset="60320.35">8043 4307 49 0,'0'0'137'0,"0"0"-7"0,3-10-8 0,-3 10-7 0,0 0-7 16,0 0-3-16,0 0-1 0,6-8-12 0,-6 8-7 15,0 0 2-15,0 0-4 0,0 0-8 0,4-10-1 16,-4 10-5-16,0 0-4 0,0 0 0 0,0 0-4 15,0 0-1-15,0 0-8 0,0 0-3 0,-10-22-4 16,10 22-1-16,0 0-3 0,0 0-2 0,-3-7-1 16,3 7 0-16,0 0-3 0,-11-9-2 0,11 9-3 15,0 0-1-15,-8-6-3 0,8 6 3 0,-14-5-5 16,14 5-1-16,-9-4 2 0,9 4-2 0,-13-3-3 0,13 3 4 16,-17 0-1-16,17 0 0 0,-16 2 1 0,16-2 2 15,-19 0-3-15,10 1 3 0,9-1-2 16,-17 4-1-16,7-3-1 0,10-1-5 0,-17 2 3 0,17-2-4 15,-16 4 0-15,16-4 0 0,-15 6-2 0,9-5-5 16,-4 6 3-16,10-7 1 0,-11 8-2 0,5-1 0 16,6-7 2-16,-10 13-3 0,7-6-2 0,-3 3 1 15,0 1-1-15,6-11-1 0,-3 17 2 0,-2-1 0 16,2-1-1-16,6-4 2 0,-6 3-3 0,3 3 2 16,-3-2-3-16,3 1 2 0,0-1-1 0,0-1 2 0,0 3-1 15,0-3 2-15,0 0-3 0,0 3 0 16,6-3 2-16,-6 1 0 0,0-1-2 0,5-3-2 15,-2 2 2-15,3 0 1 0,-6 2 1 0,6-2-4 0,0-2 1 16,1 3-3-16,-1 0 3 0,5-3 2 16,-2 0-2-16,1-1 3 0,2 1-7 0,1-1 2 15,4 0 1-15,-1-3 2 0,4 0-3 0,-4-1 2 16,0-2-2-16,13-1 0 0,-5 6-1 0,1-7-1 0,2-2-2 16,-8-1 1-16,2 0-4 0,3 1-2 0,1-1-2 15,1-7 1-15,-8 6-7 0,-2-3 2 0,2-1-5 16,-2-1 1-16,1 0-3 0,2 1 6 0,-3-1 1 15,-2-1 1-15,-1 0 0 0,-4 2 1 0,2 2-3 16,-5-1 8-16,3 0-1 0,-9 5 1 0,13-10-4 16,-6 7 3-16,-7 3-1 0,9-6 3 0,-9 6-1 15,0 0 3-15,9-5-3 0,-9 5 1 0,0 0-1 16,0 0-1-16,0 0 1 0,0 0 3 0,0 0-3 16,0 0 4-16,0 0 0 0,0 0-3 0,17 10-1 15,-17-10 5-15,3 7-4 0,-3-7 6 0,0 0-7 16,4 10 3-16,-4-10 3 0,6 7 4 0,-6-7 0 15,6 8-1-15,-6-8 2 0,14 3-2 0,-7 4 3 0,-7-7 0 16,15 3-1-16,-2-2-4 0,-1-1 0 0,2 3 4 16,-1-3-4-16,7 0 2 0,-7 0-1 15,5-3-1-15,-2 2 2 0,2 1-1 0,-3-3-4 0,-2 0 5 16,7-2-3-16,-7-1 0 0,2 2-1 0,-1-1-3 16,-4 0 4-16,5-1-1 0,-5 1-1 0,-5-1 5 15,4 1-5-15,-9 5 5 0,10-13-4 0,-5 6 0 16,-5 7 0-16,4-11-1 0,-4 11 0 0,0-13 1 15,0 13-2-15,3-15 1 0,-3 15 0 0,-6-11-3 16,6 11 5-16,-13-14-3 0,5 8-2 0,-1-1 1 16,-3 0-1-16,-1 0 1 0,-3 0 0 0,-1 4 4 15,1-4-6-15,1 1 5 0,-1 1-3 0,-4 1-4 16,-1 2 7-16,5 1-1 0,-4-3 3 0,-5 2 0 0,3 2 3 16,2-4 1-16,7 4 2 0,-3-1 2 15,-1 1-1-15,2 1 1 0,-1 3-1 0,2-4 1 16,2 3 0-16,2 1-4 0,-3 0 0 0,5-1 2 0,8-3-4 15,-15 11 5-15,2-5-3 0,7 0-2 0,0-1-1 16,-2 4 5-16,2-3-4 0,6-6 1 0,-10 12 0 16,7-6 1-16,3-6-4 0,-9 15-1 0,8-7 2 15,1-8-3-15,0 13 3 0,0-13-3 0,1 17 2 16,-1-17-1-16,3 14 3 0,0-8-1 0,3 1 1 16,1-2 1-16,2-1-1 0,-9-4 1 0,14 10-3 15,1-5 0-15,0 0 0 0,3-2 3 0,-5-2-1 16,3 3 0-16,1-2-4 0,2-2-1 0,-2-2 3 15,5 2-4-15,-9 0-3 0,5-5 6 0,2 0-7 0,-2 0-1 16,-1-1-3-16,0 2-7 0,-1-6 4 16,-2 6 1-16,-1-3-3 0,1-2 3 0,-3 2-3 15,3 1 5-15,-5-3-1 0,-2 4-1 0,-1-4 1 16,2 1 1-16,-8 8-2 0,12-10 7 0,-9 6 0 16,-3 4 1-16,6-11 1 0,-6 11 5 0,4-6 4 15,-4 6-6-15,0 0 4 0,6-7-1 0,-6 7-4 16,0 0-1-16,0 0 1 0,0 0 4 0,0 0-5 0,0 0 3 15,0 0-1-15,0 0 3 0,0 0-4 0,0 0 1 16,0 0 0-16,0 0 3 0,-10 35-1 0,10-35-1 16,0 14 0-16,0-14-1 0,0 11 1 0,0-11 1 15,0 14-3-15,0-14 6 0,3 13-4 0,-3-13 4 16,7 10-5-16,-1-6 5 0,-6-4-3 0,13 5 4 16,-4-2-1-16,-9-3-2 0,24 3-1 0,-7-3 0 15,2 1-7-15,-3-2-5 0,4 1-6 0,-2-3 4 16,1 0-4-16,-1-1 2 0,1-1 0 0,-1-1-3 15,0-1-1-15,0 1 5 0,-5 1 1 0,4-1 0 0,-7-1 1 16,4 3 1-16,-5-3 2 0,1 2 0 16,-4 3 4-16,-6 2 7 0,15-10 0 0,-8 5 5 15,-7 5 1-15,9-7 4 0,-9 7-5 0,0 0-5 0,8-6 2 16,-8 6-3-16,0 0-2 0,0 0 1 16,0 0 0-16,0 0-2 0,0 0 2 0,0 0 3 15,16 13-5-15,-16-13 3 0,0 11 0 0,0-11 1 0,3 13 4 16,-3-13 0-16,3 16-2 0,-3-9 2 0,0-7-2 15,6 17-1-15,-6-17 1 0,3 14 2 0,0-6-1 16,-3-8 2-16,2 16-3 0,1-8 0 0,-3-8-3 16,6 10 3-16,-6-10-1 0,6 8 1 0,-6-8-1 15,4 7 2-15,-4-7-2 0,9 6 3 0,-9-6-3 16,0 0 2-16,0 0-2 0,18 0 1 0,-18 0-3 16,0 0 2-16,15-11-5 0,-5 5 2 0,-4 2 1 15,3-6 0-15,-1 4-5 0,2-1-3 0,-2-2-2 16,-1-1-6-16,-1 0 0 0,1-1 4 0,2 2-6 0,-1 0 4 15,2-2-1-15,-4 0 2 0,0 5-1 0,0-4 4 16,3 2-1-16,-4 0 2 0,2 0 0 16,-7 8 4-16,9-11-3 0,-2 5-1 0,-7 6 5 0,9-9-4 15,-3 3 0-15,-6 6 1 0,0 0-3 0,14-7 5 16,-14 7 0-16,7-3 1 0,-7 3-3 0,0 0 1 16,11-4 0-16,-11 4 3 0,0 0 0 0,0 0-4 15,18 7 3-15,-18-7 1 0,9 5-1 0,-9-5 4 16,10 9 3-16,-4-2 2 0,0 0-1 0,-6-7 4 15,13 11 2-15,-5-2 2 0,-2-1 1 0,3 2-5 16,-2-3 4-16,-1 4-1 0,0-4-2 0,2 0 1 16,-3 3-4-16,1-5 5 0,-3 4-3 0,5-1-5 15,1-2 2-15,-3 1 0 0,-2 0-1 0,2-2-2 16,-6-5-5-16,11 11-11 0,-5-5-17 0,-6-6-16 16,7 10-20-16,-1-7-30 0,-6-3-7 0,11 8-17 15,-11-8-36-15,14 3-14 0,-14-3-46 0,14 0-147 0,-14 0-391 16,13-10 174-16</inkml:trace>
          <inkml:trace contextRef="#ctx0" brushRef="#br1" timeOffset="61267.9">9761 4573 109 0,'0'0'203'0,"0"0"-4"0,0 0-15 0,0 0-14 16,7-5-10-16,-7 5-17 0,0 0-13 0,0 0-7 15,0 0-10-15,0 0-6 0,0 0-2 0,0 0-9 16,0 0-4-16,15 14-1 0,-15-14-4 0,6 10-1 16,-1-3-2-16,-5-7-10 0,1 11-2 0,-1-11-4 15,5 10-5-15,-5-10-7 0,7 14-2 0,-5-9-5 16,-2-5-5-16,6 15-7 0,-6-15-2 0,4 12-3 16,-4-12-1-16,3 10-7 0,3-5 1 0,-6-5-1 15,0 0-3-15,2 12-3 0,-2-12 2 0,0 0-4 0,4 8-1 16,-4-8-1-16,0 0 0 0,5 10 3 0,-5-10-4 15,0 0-4-15,0 0 0 0,0 0-1 16,0 0 1-16,0 0 2 0,0 0-8 0,0 0-5 0,19-17-3 16,-19 17-5-16,9-11-2 0,-5 4-5 0,-1-2-1 15,3 0-2-15,-1-1 1 0,-1 0-1 0,1-1 4 16,4-2-2-16,-3-2-1 0,1 5 4 16,1-4 2-16,-1 2-1 0,3 3 4 0,-7-2-1 0,3 1 1 15,0 4 0-15,2-2 4 0,-8 8-2 0,12-13 0 16,-5 8-4-16,-2-1 8 0,-5 6-1 0,13-6 2 15,-13 6-1-15,14-7 1 0,-14 7-6 0,0 0 6 16,16 0 1-16,-16 0 2 0,12 3 0 0,-12-3 3 16,12 10 3-16,-6-5 4 0,-5 3-1 0,-1-8 1 15,11 16 0-15,-7-8 6 0,1 3 1 0,2 1 2 16,4 1-3-16,-4 0 4 0,0 0 2 0,2 3-5 16,3-6 5-16,0 4-1 0,0-5-3 0,-1 4 0 15,5-2-3-15,-3-2 0 0,2 2 1 0,2-4-1 16,-1 3-1-16,2-3 1 0,0-2-5 0,1 2 0 0,1-5-4 15,-1 2 2-15,1-2 2 0,-1 1-7 0,0-3-1 16,1-5-4-16,-4 1-9 0,2 2-4 0,1-2-6 16,-1-3-5-16,-3 0-3 0,0 0-3 0,3-3-4 15,-5-1 0-15,2 1 0 0,-1 2 1 0,-2-3 3 16,0 1 6-16,-3 2 3 0,-2-1 1 0,0 2 8 16,-1 3 0-16,-6 4 1 0,12-11 12 0,-12 11 3 15,9-10 7-15,-9 10 2 0,6-7-5 0,-6 7 0 16,0 0-1-16,0 0-2 0,0 0 0 0,0 0-1 15,0 0 3-15,0 0-4 0,0 0 2 0,0 0-3 16,0 0 2-16,0 0-1 0,0 0 2 0,6 25-1 16,-6-25 1-16,0 12-1 0,0-12 3 0,0 0-2 15,6 15 7-15,-1-10 1 0,-5-5 4 0,7 13 0 16,1-9 5-16,4 1-4 0,1-3 0 0,0 4-2 16,4-5 2-16,1 3-1 0,3-2-3 0,5 2-2 0,-6-3 0 15,8-1-2-15,0 0 0 0,-4 0-1 0,3-1 1 16,0-3-5-16,-2 2 3 0,-4-2-1 0,3 0 0 15,-4-1 0-15,2-2 1 0,-4 1-3 0,-3-1 1 16,1 1 0-16,-2-1-1 0,-4-2-5 0,-3 2 9 16,2 0-5-16,-4 1 1 0,-1-4-3 0,-4 10-4 15,0-17 3-15,0 17 3 0,-9-18-2 0,-1 7-1 16,-5 1-3-16,0 3 3 0,-9-4 0 0,-4 2 3 16,3 2-2-16,-7-1-3 0,2 5 1 0,-8-4 0 15,8 1 1-15,0 5-2 0,5-2-13 0,4 2-4 16,3 2-6-16,1-1-7 0,0 3-7 0,-1-2-4 15,3 2-13-15,3 1-9 0,-2-1-9 0,7 3-1 16,7-6-6-16,-15 8-5 0,9-6 2 0,6-2-10 16,0 0-1-16,-7 8-22 0,7-8-6 0,0 0-17 15,0 0-37-15,0 0-101 0,0 0-303 0,22 8 134 16</inkml:trace>
          <inkml:trace contextRef="#ctx0" brushRef="#br1" timeOffset="61919.78">11273 4383 207 0,'0'0'242'0,"0"0"-21"0,0 0-16 0,0 0-13 16,0 0-9-16,0 0-9 0,30-10-7 0,-11 10-6 15,1 0-10-15,7-2-8 0,0 1-10 16,4 0-13-16,2-2-12 0,-3 0-8 0,1 2-8 0,2 1-11 16,-5-3-11-16,2 3-5 0,-2 0-6 0,-3-1-11 15,-5 1-18-15,-1 0-27 0,2 1-24 0,-4-1-27 16,-1 3-22-16,-1-3-32 0,-2 1-35 0,-1-1-39 16,-12 0-225-16,23 0-433 0,-13-4 192 0</inkml:trace>
          <inkml:trace contextRef="#ctx0" brushRef="#br1" timeOffset="61656.87">11336 3933 83 0,'1'-9'213'0,"5"-1"-8"0,0 1-9 15,-1-1-9-15,-5 10-7 0,9-11-11 0,-9 11-10 16,6-9-8-16,-6 9-20 0,6-7-13 0,-6 7-13 15,0 0-9-15,0 0-8 0,0 0-9 0,0 0-4 16,19 15-6-16,-16-7 10 0,2 7-4 0,0-2-2 16,-2 5 2-16,3 6-4 0,0 0 2 0,-1 1-5 15,1 3-2-15,3 8 4 0,-3 1 0 0,1 0-2 16,-1-1-6-16,0 0-7 0,0-1-5 0,0 2-2 16,-3-9-2-16,2-3-7 0,-4 3-5 0,1-1 2 0,2-2-1 15,-1-1-6-15,0-2 2 0,-3-4-7 0,3 1-1 16,0-1-4-16,0-1 1 0,1-2 0 0,-1 1-4 15,0-1-1-15,0 0-1 0,2-2-6 0,-2-2 8 16,0-1-7-16,0 0-11 0,4 0 2 0,-2-5-14 16,2 5-20-16,-1-3-16 0,6 0-18 0,-6-2-20 15,-6-5-23-15,16 6-21 0,-10-3-26 0,-6-3-43 16,20 0-55-16,-20 0-183 0,15-8-473 0,-6 2 210 16</inkml:trace>
        </inkml:traceGroup>
        <inkml:traceGroup>
          <inkml:annotationXML>
            <emma:emma xmlns:emma="http://www.w3.org/2003/04/emma" version="1.0">
              <emma:interpretation id="{2EFE7F90-FEFF-4339-A1C4-A468F3B4575A}" emma:medium="tactile" emma:mode="ink">
                <msink:context xmlns:msink="http://schemas.microsoft.com/ink/2010/main" type="inkWord" rotatedBoundingBox="14054,10040 15613,9995 15634,10746 14076,10791"/>
              </emma:interpretation>
            </emma:emma>
          </inkml:annotationXML>
          <inkml:trace contextRef="#ctx0" brushRef="#br1" timeOffset="63398.06">12803 4131 57 0,'6'-9'137'0,"-6"9"-5"0,8-21-10 0,-2 13-2 16,1-5 0-16,2 2-6 0,-1-3-5 0,-1 3 1 15,1 0 5-15,-2-2-4 0,0 2-1 0,-4 1 0 0,4 3-2 16,0-3-1-16,-6 10 0 0,8-14-1 16,-8 14-4-16,6-11-5 0,-2 8-5 0,-4 3-9 15,0 0-11-15,0 0-11 0,3-11-5 0,-3 11-4 0,0 0-7 16,0 0 0-16,0 0-4 0,6 27-1 0,-3-15 0 16,0 2-6-16,-1 3 3 0,2 8-2 0,-2-1-1 15,2 0 0-15,-2 5-3 0,5-2 3 0,-1 9-3 16,2-1-2-16,0 2-3 0,-3-4-1 0,4 1-2 15,-6-6-6-15,3-2 1 0,-2 0-2 0,-2-1 4 16,-1-1-8-16,5 0 1 0,-6-1 0 0,0-4-1 16,2-1-3-16,1-4 1 0,-3 4-1 0,1-2 2 15,-2-1-5-15,1-1 3 0,0-1-5 0,0-2 4 16,-3-1-5-16,3-10 4 0,3 18-4 0,-3-18 3 16,0 11-4-16,0-11 2 0,0 11 4 0,0-11-3 15,0 0 3-15,0 0-3 0,1 11 2 0,-1-11 2 0,0 0-2 16,0 0 0-16,0 0-2 0,0 0 1 0,35-18-2 15,-25 13 2-15,-3-2-4 0,8-3-3 0,0-1-5 16,-3 0-1-16,3 0-6 0,2-1 5 0,-4 1-3 16,2-3 3-16,4 4-2 0,-7-4 1 0,3 3 3 15,-1 1 4-15,-1-1-5 0,0 2 3 0,5 0-4 16,-7 1 3-16,-1 3 2 0,2-2-3 0,1 0 3 16,2 3-2-16,-6 1 2 0,2-1 3 0,-2 0-4 15,-9 4 0-15,18-6 0 0,-18 6 2 0,18 0-1 16,-18 0-2-16,13 4 0 0,-13-4 2 0,10 3 2 0,-10-3 0 15,12 7-6-15,-7 0 10 0,-5-7-4 0,7 8-2 16,-7 2 3-16,0-10 1 0,0 14-1 16,0-14 0-16,-4 18-4 0,2-10 1 0,-2 3 4 0,1-3-4 15,-8 2 1-15,-2 0 6 0,0-2-1 0,-1 0-2 16,-2 2 0-16,-1 0 1 0,1-3 0 16,-2 0-1-16,-3 3-1 0,3-3 2 0,2 0-2 0,-1-3 3 15,4 1-6-15,-3 0 3 0,4-1 0 0,-2 0 0 16,5-2-3-16,9-2 4 0,-18 4-3 0,18-4-2 15,-13 1 4-15,13-1 2 0,-10 4-4 0,10-4 4 16,0 0-5-16,0 0-5 0,0 0 2 0,0 0-2 16,0 0-2-16,0 0 3 0,0 0-1 0,0 0-2 15,25-18 4-15,-13 14 1 0,3 0-2 0,3 1-1 16,3-1 1-16,2-3 5 0,-5 3 0 0,8-1-2 16,3 0 0-16,0 1 5 0,-1-2-6 0,2 2 4 0,-2-3-1 15,1 2 5-15,2 3-3 0,-3-7 7 0,-1 3 0 16,3 0-1-16,0 3-1 0,0-1 1 0,-2 1 1 15,0-1-3-15,-1-1 1 0,3 4 0 0,-3-6-3 16,-2 3-3-16,2 0 4 0,-5-4 1 0,4 6-1 16,-1-4-1-16,-6 1 3 0,-2-1 1 0,2 1-3 15,-4-2 0-15,2 1 0 0,-3-1 2 0,0 1-5 16,-2-2 6-16,-3 1-6 0,0 0 3 0,0-1-4 16,-3 0 3-16,0 1-5 0,-3-1 5 0,-3 8-1 15,6-16-5-15,-6 7 1 0,0 9 1 0,-2-17 1 16,2 17-2-16,-7-18 0 0,-1 12 2 0,-1-1-3 15,-1-1 2-15,-7 2 1 0,4-2 0 0,-2 5-1 0,-3-1-1 16,3 1-2-16,-3 0 2 0,2 3 0 0,3 0-1 16,-4 4 0-16,4 2-1 0,2-4 0 15,-2 3 0-15,1 2 0 0,0 4 5 0,3-1-2 0,3-1 2 16,2 2-2-16,-2-3 4 0,4 4 2 0,4 0 9 16,-2-12 2-16,9 22 12 0,-2-9 0 0,3-2-1 15,8 0 4-15,2 2 6 0,2 0 1 0,6-1-3 16,-1-2 0-16,3-3-3 0,1 0 0 0,8 0-4 15,-6-1 2-15,-3-2-4 0,0-2-2 0,-3 3 0 16,1-5-9-16,-3 0 3 0,-5 4-14 0,0-4-13 16,-3 1-21-16,-1-1-24 0,1 0-27 0,-7 0-30 15,-10 0-35-15,20-5-47 0,-10 5-68 0,-10 0-198 16,15-10-496-16,-11 6 220 0</inkml:trace>
        </inkml:traceGroup>
        <inkml:traceGroup>
          <inkml:annotationXML>
            <emma:emma xmlns:emma="http://www.w3.org/2003/04/emma" version="1.0">
              <emma:interpretation id="{4BE8D91C-BA30-46B9-AC99-03FC362168EE}" emma:medium="tactile" emma:mode="ink">
                <msink:context xmlns:msink="http://schemas.microsoft.com/ink/2010/main" type="inkWord" rotatedBoundingBox="16299,9958 20703,9830 20750,11444 16346,11572"/>
              </emma:interpretation>
            </emma:emma>
          </inkml:annotationXML>
          <inkml:trace contextRef="#ctx0" brushRef="#br1" timeOffset="63911.33">15082 4334 123 0,'0'0'255'0,"0"0"-14"0,0 0-13 15,0 0-20-15,-7-3-16 0,7 3-17 0,0 0-18 16,0 0-18-16,0 0-13 0,0 0-5 16,0 0-2-16,0 0-7 0,-11 14 2 0,11-14 0 0,-1 11-7 15,1-11 2-15,-5 15-5 0,5-15-4 0,0 19 4 16,3-8-9-16,-3-11 0 0,0 21-9 0,0-7 10 16,2-1-11-16,2-2-5 0,-2 4-1 0,-1-1-6 15,4-3-8-15,-4-3 1 0,1 3-9 0,-2-11 0 16,7 18-8-16,-7-12-5 0,0-6-1 0,9 14-6 0,-9-14 4 15,3 11-6-15,-3-11-2 0,5 7-12 0,-5-7 0 16,3 7 16-16,-3-7-22 0,0 0-19 16,0 0-16-16,4 10-11 0,-4-10-14 0,0 0-14 0,0 0-33 15,0 0-31-15,0 0-43 0,0 0-25 16,0 0-37-16,0 0-38 0,21-19-240 0,-14 7-548 16,1-2 243-16</inkml:trace>
          <inkml:trace contextRef="#ctx0" brushRef="#br1" timeOffset="64166.81">15304 4094 83 0,'-1'-7'266'15,"1"7"-4"-15,0-14-17 0,0 14-11 0,-3-17-15 0,3 17-13 16,-3-15-15-16,3 15-19 0,-1-13-23 0,1 13-7 15,0 0-16-15,-2-10-13 0,2 10-15 16,0 0-7-16,0 0-17 0,0 0-5 0,0 0-13 0,0 0-19 16,0 0-10-16,0 0-15 0,0 0-24 0,0 0-16 15,0 0-17-15,0 0-21 0,-3 37-17 0,3-27-24 16,0 5-23-16,3-2-19 0,-1 1-22 0,2 1-177 16,-1-1-375-16,3-1 167 0</inkml:trace>
          <inkml:trace contextRef="#ctx0" brushRef="#br1" timeOffset="64512.53">15433 4427 105 0,'7'9'211'0,"-7"-9"-9"0,12 7-11 16,-3-4-12-16,0 0-17 0,4 1-5 0,-1-3-8 16,6 3-15-16,-3-2-8 0,0 2-9 0,3-1-10 0,-3 0-10 15,3-3-12-15,-3 1 1 0,3-2-7 0,-3 1-5 16,2 0-7-16,-2-1-2 0,3 1-6 0,-4-5-3 15,-2 1-1-15,-2 2-8 0,0-2-3 0,1-1-4 16,-1 0-5-16,-2-1-1 0,4-5-2 0,-6 2-7 16,1-4 3-16,-1 4-6 0,0-5-2 0,-3 1-2 15,-1-1 0-15,1-1-2 0,-3 2 1 0,0 0-3 16,-5-3 1-16,-1 3-5 0,0 0 2 0,-1 2-4 16,-1 0 0-16,-1-2-1 0,2 7-2 0,-4-2-2 15,2 2 2-15,-7 2 1 0,3 1-4 0,-2 2-1 16,1 0 2-16,-1 2-6 0,2 0-3 0,1 1-14 15,0 1-9-15,-1 5-10 0,-1-1-14 0,1 4-17 0,1-1-9 16,3 1-14-16,-2 4-15 0,6 0-7 0,0 0-20 16,1-1 0-16,-2 3-8 0,4-3-32 0,1 3-135 15,1-3-334-15,3 0 148 0</inkml:trace>
          <inkml:trace contextRef="#ctx0" brushRef="#br1" timeOffset="65986">15718 4568 33 0,'13'4'183'0,"2"-1"-3"0,3 3-4 15,4-1-8-15,-2 2-13 0,-3-1-2 0,4-2-10 16,2 3-7-16,2-1-11 0,-3-1-8 0,-2 1-6 16,5 1-6-16,-7-2-4 0,4 6-11 0,2 0-3 15,-7-3-7-15,1-1-6 0,1 2-7 0,-4 4-5 16,0-6-4-16,1 6-2 0,-1-2-5 0,5 6-1 16,-7-7-4-16,0 5-3 0,1-2 2 0,4 5-4 15,-8-4 0-15,2 0-6 0,2 7 1 0,-3 0 0 0,-2-3-3 16,2 0 0-16,-4 2-2 0,1 8-1 0,-2-4-4 15,0 0-3-15,-3-3 1 0,1 1-2 16,-2 2-4-16,-2 0 3 0,0 0 3 0,-2 1-8 16,-2-1 0-16,-1-2-1 0,1 0 0 0,-2 1-3 0,0 1 0 15,0-10-2-15,-3 8-1 0,0 1 0 0,0-5-1 16,-4 0 4-16,2-1-4 0,-1-8-1 0,-3 3 0 16,0 0 2-16,-1-2-1 0,-2-2-1 0,2-1 0 15,-2-2 3-15,-5 1-3 0,-2 0 0 0,0-4-2 16,-1 1 2-16,-1-3-2 0,-1-3 2 0,-2 0-4 15,2-2 2-15,0-1 1 0,-4-2-2 0,5-2-2 0,-1-2 3 16,-9-3 0-16,10 0-4 0,-6-2 1 16,8 1 4-16,-6-6-2 0,11 4 2 0,-2-3-1 15,5 0 3-15,-1-1 0 0,5-1-2 0,1 1-3 0,5-2 2 16,-2-2 0-16,4-3-3 0,2-7 2 16,3 10-4-16,3-3-11 0,5-5 3 0,2 9-10 0,-1-3-3 15,4 3-2-15,5-6-7 0,5 0-8 0,-4 9-7 16,6-7 0-16,1 3 0 0,2-3 4 0,2 3 1 15,0 0 4-15,-3-2 5 0,3 2 1 16,-8 6 2-16,6-7 4 0,-5 6-2 0,-3 1 7 0,0-1 1 16,-1 0-1-16,1 0 0 0,-2 2 1 0,-1-1 4 15,1-1 1-15,-3 0 1 0,0-1 0 0,2 2 1 0,-4-1 2 16,2 1 0-16,-2 0 1 0,-4 4 3 16,3-1-3-16,0 3 2 0,0-5 6 0,-4 5 5 15,0 1 7-15,0 0 2 0,2-1 4 0,-2 4 3 0,-4 1 3 16,2 0 2-16,-1 3 2 0,4 1-1 0,-9 5-1 15,9-13 3-15,-9 13 0 0,7-12 0 0,-2 6-7 16,-5 6 1-16,6-6-5 0,-6 6-6 0,0 0 0 16,0 0-3-16,0 0 1 0,0 0 1 0,16 12 0 15,-12-5 2-15,-4-7-1 0,3 16 0 0,2-8 3 16,-4 3 4-16,2 0-2 0,0-2 0 0,2 3-3 16,-2 2-1-16,1 1 2 0,2-2-5 0,-6-2 1 15,2 0 2-15,-1 0-8 0,2 0 3 0,0 2 4 16,-3-2-4-16,0-11-4 0,5 15 4 0,-5-7-1 15,0-8-2-15,3 16 3 0,-3-16-2 0,3 11 0 16,-3-11 0-16,3 8-1 0,-3-8 0 0,0 0 2 16,1 11-2-16,-1-11 0 0,0 0 3 0,0 0-1 15,0 0 0-15,0 0-3 0,0 0-8 0,0 0-7 16,0 0-5-16,0 0-7 0,18-30 0 0,-14 24-7 16,2-4 2-16,-6 10 2 0,3-17 4 0,3 7-2 0,2-2 7 15,-4 2-1-15,2-4 4 0,2 3-1 0,-1-3 2 16,-1 3 0-16,2-1 4 0,-1 1-3 0,1 3 4 15,-3-2 1-15,3-1 0 0,-1 4 0 0,-1-2 3 16,5 1-3-16,-5 1 1 0,1 2 1 0,-7 5 4 16,12-9-4-16,-12 9 3 0,11-10-3 0,-5 8 3 15,-6 2-1-15,11-5 2 0,-11 5-2 0,0 0 0 16,14-4 2-16,-14 4-2 0,0 0-3 0,15 9 7 16,-15-9 1-16,7 6-2 0,-7-6 0 0,11 9 3 15,-8-3 2-15,6 3 5 0,-5-2 3 0,1 2 1 0,2 2 0 16,-1 0-2-16,1 0 1 0,1 2 0 15,1 0 2-15,-2-1 1 0,1-2 0 0,1 4 3 16,1-5-3-16,-2 3-1 0,1-1 0 0,3-2-2 0,-2 1-3 16,0-2 3-16,4-1 0 0,-4 1-1 15,4-5-2-15,-5 3-2 0,7-1 2 0,-3-1-4 16,2-1 0-16,0 1 5 0,2-2-2 0,-1-2-4 0,0-2 1 16,1 1-2-16,-2-3 3 0,1-2-4 0,1 2 0 15,1-3 6-15,-1 1-6 0,-2-2-1 0,3-2-2 16,-3 3 1-16,8-4-5 0,-10-2 2 0,5 6 1 15,-5-3 1-15,-1 2-2 0,0 1 0 0,-4 1 4 16,1 0 0-16,-2 2-4 0,-7 4 0 0,12-5 0 16,-12 5 0-16,7-5-5 0,-7 5 1 0,0 0 3 15,0 0-4-15,0 0 1 0,0 0 2 0,0 0-2 16,17 0 1-16,-17 0 1 0,0 0 2 0,4 12-4 16,-4-12 5-16,3 10-5 0,-3-10 4 0,6 14-1 15,-3-9 1-15,-3-5 2 0,2 17-1 0,2-11 1 0,1 2 4 16,-2 2-2-16,-3-10-1 0,7 13-2 15,-4-6 3-15,2 1-1 0,3-1 2 0,-3-4-1 16,1 5-1-16,-6-8 4 0,13 9-4 0,-2-4 1 16,-4-2 3-16,5 1-2 0,-3-1 0 0,3 0 2 0,0-3-3 15,3 0 1-15,-15 0-3 0,28-3 5 0,-16 1-3 16,2 1-2-16,0-4 3 0,-3 2 2 0,-2-3-3 16,4 1-3-16,-2-1 4 0,-2-1-1 0,-2-3 4 15,4-1-3-15,-5 4-1 0,-3 0-2 0,1-4 2 16,-4 11-5-16,1-17-1 0,-1 17 4 0,-2-21-2 15,-4 10-2-15,-5 1 4 0,1 0 2 0,-8-3-1 0,3 5-2 16,-3 0-1-16,0-2-1 0,0 4 2 16,0-1-2-16,-1 2 2 0,1-1-2 0,-1 3 1 15,2-1-4-15,-2 0 5 0,4 3-2 0,-3-1 1 0,3 2 1 16,2-4 0-16,-4 4 0 0,17 0 0 16,-21 0-7-16,12 4-8 0,9-4-5 0,-17 3-7 15,9 1 0-15,8-4-5 0,-15 6-4 0,9-2-4 0,6-4-12 16,-12 8-2-16,12-8-13 0,-6 8-8 0,6-8-15 15,-3 9-12-15,3-9-7 0,0 0-17 0,9 14-16 16,-9-14-26-16,8 7-200 0,2-3-398 0,-1-2 177 16</inkml:trace>
          <inkml:trace contextRef="#ctx0" brushRef="#br1" timeOffset="67274.06">17585 4244 134 0,'0'0'233'15,"10"-3"-23"-15,-10 3-19 0,0 0-11 0,0 0-14 0,14 2-18 16,-14-2-6-16,9 7-9 0,-9-7-12 16,10 5-6-16,-10-5-8 0,9 11-10 0,-3-9-11 15,-3 7 4-15,-3-9-5 0,9 13-6 0,-6-7-8 0,3 1-1 16,-2 4-7-16,2-4-5 0,-6-7-5 0,8 17-3 15,-2-10-1-15,-3 0-4 0,4 0-4 16,-1 3-4-16,-6-10-4 0,8 9 2 0,-4-4-5 0,2 2-4 16,-6-7-2-16,7 7 2 0,-7-7-5 0,6 5 2 15,-6-5-4-15,0 0-1 0,0 0-4 0,0 0 2 16,20-5-4-16,-20 5 1 0,9-8-3 0,-5-1-2 16,-4 9-1-16,9-15-5 0,-1 2-9 0,-4 1-10 15,1 3-3-15,2-6-2 0,-1 2-7 0,-2-1-4 16,5 0-6-16,-4 0 10 0,4-3 2 0,-5 6 2 15,5-2 4-15,-1 2-1 0,-2 3 3 0,0-2 1 16,-3 3 4-16,-3 7 0 0,7-11 4 0,-7 11 0 16,8-11-1-16,-8 11 5 0,6-5 2 0,-6 5 0 0,7-4-2 15,-7 4 6-15,10-6 0 0,-10 6 6 0,0 0 3 16,15 0 0-16,-15 0 5 0,17 0 1 16,-17 0 0-16,15 2 4 0,-3 2-2 0,-2-4 0 0,2 2 0 15,0 0 2-15,1 1 0 0,4-1-1 0,1-1 1 16,0-1 2-16,1 0-4 0,2 3 5 0,4-3-5 15,-8 0-1-15,9 0-1 0,0 0 2 0,-7-3-3 16,6 3-3-16,-1-3 4 0,-4 0-5 0,5-1-4 16,-6-2 0-16,7-4 3 0,-4 2 2 0,-5 1-5 15,-1-4 3-15,5-2-6 0,-5 2 2 0,4-6-6 16,-7 3 0-16,1-4-2 0,-6 3-10 0,0 4 1 16,-4-4-1-16,2 3 7 0,-3-3-6 0,-3 6-1 15,0 9-1-15,-6-24-2 0,2 17 2 0,-7-2-1 0,3 3 2 16,-6 0-1-16,2 5 1 0,-3-1-2 0,-1 5 5 15,-1 1-3-15,1-2 4 0,-3 4-1 0,1 3 2 16,0-2-1-16,0 3-1 0,-3 4 4 0,2 0-2 16,5-2 2-16,1 0-1 0,1 3 3 0,1-1-1 15,4 1 3-15,-2 1-1 0,2 0 0 0,1 0 4 16,4 0 2-16,2 2 6 0,5-1-8 0,-1 0 12 16,2 1 3-16,5-6 2 0,0 9 5 0,4-3-3 15,-3-3 3-15,9-1 0 0,-6-3-4 0,9 3 1 16,-3-3 2-16,1-1 0 0,2-3 0 0,-2 0-2 15,4-1-4-15,-1-2 4 0,2 0-1 0,0-1-7 16,1-3 1-16,-1 0 2 0,0 0-4 0,0-2 2 16,0-3-4-16,2-1 1 0,0-1-4 0,2 0 1 15,-3-4-5-15,4 0 2 0,3-7-12 0,1 3-11 16,-1-2-8-16,0-5-7 0,0 4-13 0,-4-3-2 16,-6 4-3-16,10-9-10 0,-3 1 5 0,0-1-5 15,-5-3 1-15,-1-2 5 0,-5 8 6 0,-3 1 5 16,2-3 2-16,-4 5 6 0,-1-2 3 0,-2 2 6 0,-1-4 1 15,0 11 1-15,2-9 6 0,-7 10 3 0,4-3 5 16,-7 7 7-16,0-3 2 0,2 4-2 0,0 0 5 16,-6 7 7-16,8-14-2 0,-8 14 0 0,6-10-6 15,-6 10 4-15,3-7-1 0,-3 7 2 0,0 0-4 16,0 0-3-16,0 0 5 0,0 0-4 0,0 0 1 16,0 0 0-16,0 0 2 0,-2 31 6 0,4-17 0 15,-4 0 3-15,1 0 4 0,2 10 1 0,-1-7 3 16,2 1-5-16,2 6 6 0,-2 1 3 0,-2 0-5 15,4 2 0-15,-1-1 0 0,2 0-3 0,-1-4 0 16,-1 3 1-16,3-1-1 0,-1-7-2 0,-2 7-2 16,-2-6-1-16,4-4-1 0,-4 3-5 0,2-2 5 15,0-2 1-15,0-2-4 0,-3-3 1 0,0-8 1 0,4 13-1 16,-4-13-3-16,5 13 3 0,-5-13 0 0,1 9 3 16,-1-9-3-16,0 0 4 0,0 0-1 0,0 0-3 15,0 0-1-15,0 0 0 0,0 0 2 0,0 0-4 16,0 0 1-16,-25-22 1 0,16 14-1 0,-3-2-3 15,-1 1-3-15,-2 0 6 0,-6-5-4 0,3 4 1 16,-3 0 1-16,-3 3-2 0,2-1-2 0,3 4 0 16,-1 2-4-16,1-2 4 0,-1 3-1 0,0 0 0 15,3 3 1-15,-5-2 1 0,5 4-2 0,1 2 3 16,1 1-1-16,0 0 5 0,0-2-1 0,0 3 3 0,6-3 2 16,0 5 6-16,3-3 2 0,0 0 8 15,6-7 12-15,-1 18 3 0,4-4 1 0,3-2 1 16,3-3 3-16,4 2-1 0,2-1 3 0,8 2 0 0,-5-4-8 15,5 0-5-15,4 2 0 0,0-3-7 0,3-2 2 16,-2 1-6-16,-2-4-5 0,0 0-9 0,-6 0-19 16,8-1-26-16,-10-2-27 0,1 1-37 0,-4-2-49 15,5-2-75-15,-7-1-260 0,-4 3-524 0,2-4 232 16</inkml:trace>
        </inkml:traceGroup>
      </inkml:traceGroup>
    </inkml:traceGroup>
    <inkml:traceGroup>
      <inkml:annotationXML>
        <emma:emma xmlns:emma="http://www.w3.org/2003/04/emma" version="1.0">
          <emma:interpretation id="{2918CC0E-6A4A-471A-B7DD-9CDE2D6401A5}" emma:medium="tactile" emma:mode="ink">
            <msink:context xmlns:msink="http://schemas.microsoft.com/ink/2010/main" type="paragraph" rotatedBoundingBox="773,12534 32869,11183 33028,14974 933,163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0533CEF-50D6-411E-AE3A-AF6CFCCCAB95}" emma:medium="tactile" emma:mode="ink">
              <msink:context xmlns:msink="http://schemas.microsoft.com/ink/2010/main" type="line" rotatedBoundingBox="1025,12523 32869,11183 32953,13188 1110,14528"/>
            </emma:interpretation>
          </emma:emma>
        </inkml:annotationXML>
        <inkml:traceGroup>
          <inkml:annotationXML>
            <emma:emma xmlns:emma="http://www.w3.org/2003/04/emma" version="1.0">
              <emma:interpretation id="{85B9252D-5473-45B1-B1FB-A0FAF9C611C9}" emma:medium="tactile" emma:mode="ink">
                <msink:context xmlns:msink="http://schemas.microsoft.com/ink/2010/main" type="inkWord" rotatedBoundingBox="1025,12523 2978,12441 3024,13538 1071,13621"/>
              </emma:interpretation>
            </emma:emma>
          </inkml:annotationXML>
          <inkml:trace contextRef="#ctx0" brushRef="#br0" timeOffset="79769.19">-75 6453 73 0,'0'0'115'0,"0"0"-10"16,0 0-8-16,0 0-8 0,0 0 0 0,0 0-4 0,0 0-9 15,0 0 1-15,0 0-6 0,-3-11-3 0,3 11 0 16,0 0 0-16,0 0-3 0,0 0-8 0,0 0 1 0,-6-10-7 16,6 10 1-16,0 0-2 0,0 0 0 15,0 0-2-15,0 0-2 0,-6-8 3 0,6 8-2 16,0 0-1-16,0 0-1 0,0 0-6 0,0 0-2 16,0 0-2-16,0 0-1 0,0 0-7 0,0 0-2 15,0 0 0-15,0 0 1 0,0 0-10 0,-20 12 6 16,20-12 2-16,-6 13 0 0,6-13-3 0,-6 17 5 0,4-6-3 15,-2-2-6-15,2 6 7 0,-1-3 2 0,0 3 3 16,-1 3-2-16,1-3 1 0,-2 2 1 16,5-2-3-16,-3 1 4 0,0 2-2 0,0-4-2 0,-3 10 3 15,0-8-5-15,5-1 2 0,-2 1 3 0,0-1-1 16,3 0 1-16,-6-3-1 0,4 5-2 0,-1-2 0 16,2 0-1-16,-1 0-4 0,-2-1 1 0,1-2 0 15,3 3 0-15,-3-4-6 0,2 3 2 0,-1 0-1 16,-1 0-1-16,3-3 1 0,-1 3-5 0,2-1-1 15,-1 4 3-15,0-4-6 0,3 2 2 0,-3 0-1 0,0-1 0 16,2 0-1-16,-4-1 0 0,2 3-1 0,3-3-1 16,0 5 2-16,-6-2-4 0,3-2 1 15,0 3-2-15,0-2 2 0,0 1 2 0,3-1-2 0,-1 0-3 16,-1 0 1-16,2-2 0 0,-2-3-1 16,-1 3 2-16,2-3-2 0,2 2-2 0,-1 1 2 15,0-2 2-15,-1-1-2 0,-2-10 1 0,6 18-1 0,0-11-3 16,1 2 4-16,-1-3-1 0,-3 4-2 15,3-4 6-15,0 1-6 0,2-3 3 0,-2 5-1 0,3-3 2 16,-1-1 0-16,1-1-2 0,0-1 5 0,0 3-5 16,2-4-2-16,-1 1 3 0,-1 0-4 0,-9-3 3 15,27 0 0-15,-15-1 4 0,-12 1-4 0,28-3 1 16,-11-3 1-16,-1 0-2 0,0 1-2 0,4-5 6 16,-4 3-7-16,2 2 3 0,-1-4 0 0,2 2-1 15,-3-3-1-15,-1 2 2 0,3-2 0 0,-3 3 1 16,0-6-2-16,1 1-2 0,-5 1 2 0,2 2 2 15,-1-5-7-15,-3 5 6 0,0 0-5 0,-1 0 4 0,-1-3-6 16,-1 4-1-16,0-7-5 0,-5 6 1 0,1-7-6 16,1 1 0-16,-3 15 3 0,-3-24-2 15,1 12-6-15,2 12 7 0,-1-19-2 0,-4 12 7 0,3-4-4 16,2 11 4-16,-12-11-1 0,4 4 2 16,8 7-2-16,-16-8 1 0,7 3 3 0,9 5 1 15,-20-4-3-15,20 4 3 0,-18 2-1 0,18-2-1 0,-20 2 4 16,20-2 3-16,-20 4 0 0,11-1 4 0,-4 4-2 15,1 4 7-15,4-5-4 0,-2 5 1 16,3 0-1-16,-1 2 2 0,-1-1 3 0,0 1-5 0,2 0 2 16,4 4 3-16,-2-3 1 0,4-1-1 0,-1 3-3 15,-1-5 5-15,3 6-5 0,0-4-1 0,5 2 2 16,-4-5 0-16,4 0 0 0,2 2 5 0,1 1 0 16,-2-2-1-16,6-1-2 0,-3 0 1 0,1-3 0 15,0 1 3-15,4-1-5 0,2 0 0 0,-1 0 2 16,3-1-3-16,-3-4 4 0,0-2-4 0,4 2 3 0,-1-1-3 15,2 1 1-15,-1-4-2 0,-1-1-1 0,4 1 1 16,-2-3 0-16,-4 4-3 0,3-4-1 0,-1-1 3 16,2-1-1-16,-5 2 1 0,1-3-4 15,0-3 2-15,1 3 0 0,1-3-2 0,-3 2 0 16,1-5 3-16,3 0-4 0,-10-3 5 0,3 3-1 16,3-8 0-16,-1 0-6 0,-2-4-3 0,-4 1-5 15,3 0-3-15,1-10-6 0,1 0-2 0,-5 8-2 0,-1-10 0 16,1 2-2-16,-2-3 0 0,-3 1 1 0,1 1 5 15,1 0-1-15,-5 9 3 0,0-2 0 0,-5 2 4 16,1 0-1-16,2-1 5 0,-4 1-1 0,3-1 3 16,0 4 2-16,-1 0 5 0,-1 0 2 0,-1 2 1 15,3 7 2-15,0 0 3 0,-3 0 4 0,5 6-2 16,-2 0 3-16,3 9 0 0,-6-14-6 0,6 14-2 16,-3-10 2-16,3 10-5 0,0 0-1 0,-6-11 3 15,6 11-3-15,0 0-2 0,0 0 0 0,0 0 3 16,-5 29-4-16,1-16 3 0,3 5 1 0,-2 5 2 15,1 2 4-15,1 2 3 0,1-1 5 0,-2 11 0 16,-1-1 5-16,3 0-1 0,3 3 1 0,-1-4 1 16,-2 1 5-16,-2 0-6 0,4 2 3 0,-4-4 2 15,2-5-4-15,-3 5-4 0,2 4 3 0,1-2-1 0,0-6-3 16,-2-5 0-16,4 4-1 0,-2 1-1 16,0-3-1-16,1-1-1 0,-1-1-6 0,3-7 5 15,-1 6 0-15,-1-5-3 0,4-3 3 0,-3 2-7 0,3-1 4 16,-4-3-1-16,7 1-1 0,-2 1 2 0,1-5-2 15,-1 1 1-15,2-2-12 0,1-4-8 0,-5 1-7 16,5 0-16-16,0-1-17 0,-3-1-14 0,3-3-23 16,-9-2-16-16,16 4-25 0,-16-4-26 0,15 0-21 15,-6-6-51-15,-9 6-204 0,12-11-464 0,-7 4 205 16</inkml:trace>
          <inkml:trace contextRef="#ctx0" brushRef="#br0" timeOffset="79995.5">488 7290 160 0,'0'0'211'0,"0"0"-12"0,0 0-13 0,19-13-8 16,-7 9-10-16,1-3-10 0,2 4-8 0,0-1-7 15,5 0-13-15,-3 1-4 0,3-4-15 0,-1 1-10 16,-1 2-11-16,0 0-13 0,0-1-6 0,-5 2-8 15,2 1-16-15,-3 0-6 0,-3-1-44 0,5 3-28 0,-14 0-30 16,17-2-25-16,-8-1-29 0,-9 3-37 16,14-3-175-16,-14 3-355 0,10-13 157 0</inkml:trace>
          <inkml:trace contextRef="#ctx0" brushRef="#br0" timeOffset="80266.53">1147 6435 94 0,'0'0'229'16,"0"0"-17"-16,0 0-10 0,0 0-7 0,0 0-10 16,6 24-13-16,-3-13-11 0,-3 3-16 0,-3-1-11 15,3 2-14-15,0 3-11 0,0 2-11 0,-2 4-8 16,2-2-10-16,-4 2-4 0,2-3-8 0,1 3-8 15,-5 0-12-15,0 0-20 0,1-8-34 0,-2 6-30 16,5-4-16-16,-2-1-35 0,2-2-28 0,2 0-37 16,0-5-191-16,0-10-373 0,6 17 165 0</inkml:trace>
          <inkml:trace contextRef="#ctx0" brushRef="#br0" timeOffset="80719.79">1675 6824 210 0,'0'0'220'0,"12"3"-21"15,-12-3-11-15,0 0-12 0,0 0-9 0,0 0-4 16,0 0-6-16,-32 10-9 0,32-10-6 0,-19 7-10 16,7-3-8-16,-1 2-7 0,-1 1-8 0,1 0-10 15,-1-1-6-15,1 1-9 0,-1 1-8 0,0 0-3 16,2-1-14-16,3-1-5 0,-3 3-4 0,4-1-8 15,1-1-1-15,1 0-4 0,0 0-4 0,1 3-5 16,5-10-1-16,-7 14-5 0,7-14-3 0,-2 15 5 16,2-15-6-16,0 11 0 0,0-11-2 0,6 11-2 15,-6-11 2-15,8 7-3 0,-8-7-2 0,13 6-1 16,-5-5-1-16,-8-1 4 0,19 2-6 0,-10 2-2 16,3-2 0-16,1-1-2 0,2 1 2 0,-3-1-1 15,5 3 2-15,-2-1-4 0,-2 1-1 0,3-1 5 0,-2 1-4 16,2 1 1-16,-2 1 0 0,-1-3 0 0,-1 4 5 15,1 0-8-15,-5 1 2 0,1-1-2 16,-3 1 5-16,0 0-4 0,-2 2 0 0,1-2 2 0,-1 2 2 16,-4 1-3-16,0-11 3 0,-1 21 2 0,-5-12 1 15,-2 3 2-15,-4-2 2 0,0 1-1 0,-2-1-1 16,-4 0 1-16,1-2-3 0,-7 2 0 0,5-4-2 16,3-1 1-16,-4 5 6 0,2-7-10 0,2 1-5 15,-3-1-11-15,2-3-14 0,2 4-16 0,2-4-16 16,-1 0-25-16,-1-4-31 0,15 4-28 0,-19-6-35 15,9 2-37-15,4-4-215 0,6 8-464 0,-9-13 206 16</inkml:trace>
        </inkml:traceGroup>
        <inkml:traceGroup>
          <inkml:annotationXML>
            <emma:emma xmlns:emma="http://www.w3.org/2003/04/emma" version="1.0">
              <emma:interpretation id="{2A3603FF-F7A3-4B6B-8E9A-06F5B603B69A}" emma:medium="tactile" emma:mode="ink">
                <msink:context xmlns:msink="http://schemas.microsoft.com/ink/2010/main" type="inkWord" rotatedBoundingBox="3979,12485 8499,12294 8575,14106 4055,14296"/>
              </emma:interpretation>
            </emma:emma>
          </inkml:annotationXML>
          <inkml:trace contextRef="#ctx0" brushRef="#br0" timeOffset="81986.97">2746 6959 58 0,'0'0'249'0,"0"0"-22"0,0 0-20 0,0 0-22 15,5-13-15-15,-5 13-12 0,0 0-7 0,0 0-8 16,21 6-8-16,-21-6-8 0,14 9 0 0,-4-4-2 0,-2 1-6 15,4 4-8-15,0 0-7 0,1 2-9 0,-4 0-10 16,4 3-6-16,-2-4-6 0,-4 5-7 16,1 0-4-16,-2-2-9 0,1 0-1 0,-1 3-6 15,-4-3-4-15,2 0-5 0,-2 0-2 0,-1 0-4 0,-1 0-4 16,0-4 1-16,0-10-3 0,-1 20-3 16,-1-13 0-16,2-7-6 0,-6 15 1 0,6-15 2 0,-6 11-4 15,6-11 1-15,-6 6 0 0,6-6-1 0,0 0-2 16,0 0 1-16,0 0-5 0,0 0 1 0,0 0-4 15,-18-20 0-15,18 20-8 0,3-23-6 0,0 9-2 16,0-2-2-16,2 0 5 0,1-2-6 0,6-3 4 16,0 0-1-16,1 3 0 0,-1 1-1 0,1-1 4 15,-2 2-1-15,1 1 3 0,6-2-3 0,-5 3 2 16,0 5 3-16,2-6 2 0,0 6 6 0,-1 0 3 16,-1 0-3-16,0 2 3 0,2 5-5 0,-1-5 6 15,-5 3-3-15,3 2-1 0,-12 2 1 0,19 2-3 0,-8-1-3 16,-3 5 0-16,-8-6 1 0,11 11 0 0,-5-1 1 15,0 1 5-15,0 4-4 0,0 0 1 0,-3 1-2 16,-3-2 6-16,3 0-7 0,-2 0 1 0,1 2 0 16,-2 2 1-16,0-6-1 0,0 4 3 15,1-1 0-15,-2-4 0 0,1-11 0 0,0 20-2 0,1-9-2 16,2-3 1-16,-3-8-1 0,2 16 2 0,-2-16-3 16,6 11 6-16,-6-11-7 0,9 4 5 0,-9-4-3 15,16-2-3-15,-16 2-2 0,19-10-6 0,-8 3-2 16,5-7 0-16,-2 1-4 0,2-2-2 0,2 1-3 15,1-7 4-15,1-2 4 0,-1 1-5 0,-2 4 1 16,-4 0 2-16,5-1 7 0,-5 5 2 0,1 3 9 16,-5 2 9-16,1-3 6 0,-4 4 5 0,2 1-3 15,-5-1-1-15,-3 8-4 0,8-9-3 0,-8 9-1 16,8-6-2-16,-8 6-2 0,0 0 0 0,0 0 0 16,15 2 1-16,-15-2-3 0,0 0-1 0,7 18 4 15,-2-5 0-15,-2-4 0 0,1 1 0 0,-2 0 3 0,4 4 1 16,-2 0 1-16,2 2-1 0,-1-4-4 15,-1 0 5-15,2-3-2 0,3 2 3 0,-2-1-7 16,-2-1 5-16,2-2-1 0,5 2-1 0,0 0-2 0,-4-4-1 16,4 1 1-16,-3-4-3 0,2 1 2 0,-11-3-1 15,29-3 7-15,-13 1-7 0,1 2-4 16,2-6-1-16,-4 1-13 0,7-8-4 0,-4 6-1 0,0-4 0 16,-3 4 5-16,9-6-4 0,-9 2 4 0,0 0-2 15,1-2 1-15,-2 8 2 0,-1-3 1 0,-1 1-1 16,-5 3 4-16,-7 4 3 0,14-8-7 0,-11 4-1 15,-3 4-1-15,10-6 3 0,-10 6 0 0,12-1 3 16,-12 1 0-16,0 0 1 0,0 0-2 0,17 10 4 16,-12-5-2-16,1 3 1 0,2-2 2 0,-1 3-2 15,4-1 3-15,2 2 3 0,1 1 1 0,-1 0 0 16,1-2 3-16,5-1 1 0,0 6 3 0,4-7-2 16,1 4 3-16,-1 2-2 0,1-7-1 0,-4-2 0 0,-1 3-1 15,8-6 1-15,-3 6 0 0,-5-6 0 0,0 1-2 16,-2-2 1-16,-1-2-1 0,1-3 3 0,-7 2-5 15,2-1 5-15,-6-3-2 0,2 0 2 0,-3 0-3 16,-5 7-4-16,6-17 4 0,-4 10-10 0,-2 7-3 16,-8-21 2-16,1 11-2 0,0-1 2 0,-5-2-1 15,0 0-1-15,-5 1 0 0,-5-1 3 0,-2 1-3 16,-1 2 0-16,-1 1 3 0,-2 3 4 0,1 0-4 16,-3 1 0-16,5 3-2 0,-2 2 3 0,-1 0-3 15,2 0 6-15,1 2-5 0,4-1-7 0,5 2-12 16,-2-2-13-16,3 2-9 0,-1-2-20 0,5 3-16 15,4 0-20-15,-4 1-13 0,4-1-22 0,7-4-22 16,-11 11-24-16,11-11-14 0,-1 10-178 0,1-10-407 16,0 0 180-16</inkml:trace>
          <inkml:trace contextRef="#ctx0" brushRef="#br0" timeOffset="82746.43">4904 6540 30 0,'4'-4'278'0,"-4"4"-18"16,10-14-20-16,-7 11-23 0,-3 3-15 0,11-10-28 15,-11 10-16-15,12 0-17 0,-12 0-11 0,0 0-8 16,10 11-10-16,-1-3-5 0,-6 4-7 0,5 5-6 15,-2 0-8-15,0-1-1 0,-2 8 0 0,2 1-1 16,1 2-9-16,-1 0-2 0,-3 0-10 0,3 2-3 16,-1-3-1-16,-2 1-6 0,3 3-4 0,-2-1-6 15,1-4-2-15,-1-1-7 0,2 0-2 0,0-4-3 16,-3-4-1-16,2 1 0 0,1 0-5 0,-3-5 0 0,1 1-1 16,2-6-6-16,-6 3 3 0,0-10-2 0,3 14-1 15,-3-14-3-15,4 7 2 0,-4-7 2 0,0 0 0 16,5 13-3-16,-5-13 8 0,0 0-3 0,0 0-7 15,0 0 3-15,0 0-4 0,0 0-3 0,0 0-1 16,0 0 3-16,0 0-7 0,0 0 3 0,-16-31 5 16,16 31-8-16,-12-13-1 0,1 8-1 0,-1-3 1 15,-1 1-2-15,-1 0 0 0,-1 1-3 0,-1 0 3 16,0 2-3-16,-1 4 1 0,4-1 0 0,-7-1 0 16,6 4-1-16,14-2 1 0,-21 2 5 0,7 4-4 15,2 2 2-15,3-2-2 0,-1 3 1 0,-1 0-1 16,3 1 0-16,-3 4 7 0,5 1-8 0,3-2 4 15,3 0-3-15,0 2 3 0,3-1 1 0,0-1 1 16,2-1 2-16,1 1 0 0,3-2 0 0,4-1 1 16,3 1-1-16,1-4 1 0,2 0 1 0,-1-2-3 15,9 1 7-15,0-3-7 0,-2-3-2 0,2-3-3 16,0-3 5-16,1 1-2 0,0-4-2 0,1 1 7 16,1-4-5-16,-5 1-1 0,2-5 3 0,-2 1-2 0,-1-2 3 15,0 0-3-15,0 3-3 0,-5-3-2 0,1 3 7 16,-1-3-2-16,-9 6-6 0,2 1 4 0,-3-1 4 15,2 0 5-15,-7 4-1 0,2 1 2 0,0 1 1 16,-6 5-1-16,10-10-1 0,-10 10-2 0,0 0-6 16,9-3-2-16,-9 3 5 0,0 0-2 0,0 0 3 15,0 0-1-15,14 13-4 0,-14-13 8 0,6 11-1 16,-2-1 6-16,-2-2 0 0,5 5 5 0,-4-1 7 16,0-1-9-16,0 2 6 0,3 4-1 0,2-3-3 15,-2-1 0-15,-2-1 2 0,2 2-8 0,0-4 8 16,0 1-7-16,1 0 3 0,-4-1-4 0,5-1-14 15,-2-4-15-15,0 5-37 0,-6-10-24 0,6 14-29 16,-5-9-35-16,-1-5-42 0,6 11-31 0,-6-11-34 16,0 0-282-16,0 0-573 0,0 0 254 0</inkml:trace>
          <inkml:trace contextRef="#ctx0" brushRef="#br0" timeOffset="83303.77">5470 6808 228 0,'0'-13'294'0,"2"2"-25"16,2 2-25-16,2 1-24 0,0-3-23 0,2 4-19 15,1 0-15-15,1 0-19 0,3-1-15 0,4 3-14 16,-1 0-10-16,2 1-13 0,0 2-9 0,1-2-7 16,1 4-6-16,5-2-8 0,-5-1-7 0,9 2-5 15,0 0-5-15,1-2-7 0,4 2-1 0,-4-1-6 16,11-2-5-16,-11 3-1 0,2-2-3 0,6-2-2 15,3-4 0-15,-3 2-3 0,-6 1-2 0,-2-2 0 16,8-5-3-16,-2-2-1 0,-3-2 0 0,-8 1-4 16,1-2-2-16,0-7-1 0,3 0 0 0,-10 5-1 15,-5-3 0-15,2-1-6 0,-3 0 3 0,-4-1-1 16,-3 4 2-16,-1-2-1 0,-2 1-1 0,-3 7-1 16,-6-1 0-16,3 1 3 0,-8 2-2 0,4 2-1 15,-5 2-2-15,-1 2 1 0,-4 0 4 0,1 0-8 0,1 7 4 16,-1 3-3-16,-1 1 2 0,-2-1 0 15,-1 8 0-15,1-4 3 0,6 6-5 0,-7 2 2 0,4 5 1 16,2 0-1-16,-4 3 7 0,5 3 5 0,6 7-2 16,-7 2 5-16,8 0 4 0,0 3 1 0,-3 0 2 15,8 1 6-15,-2 3-1 0,-3-5 8 0,6 5-9 16,3-2 1-16,-6-2 1 0,0 2-2 16,3-4-2-16,-5 2 5 0,10 0-1 0,-5-5-1 0,3 4-1 15,0-1 2-15,-3-5 0 0,3 4 1 0,1-10-2 16,-4-1-3-16,3 4 0 0,-3-10 5 0,6 6-1 15,0-3-3-15,-1 2 0 0,1-1 1 0,0-4-3 16,0-1-2-16,-5-1-3 0,8-1 1 0,-6 1 1 16,4 2-1-16,-4-5-3 0,3 2 0 0,-3-5-15 15,0-1-19-15,5 1-12 0,-8-3-14 0,6 4-16 16,0-4-13-16,-6-7-22 0,3 13-21 0,1-8-23 16,-4-5-20-16,9 6-36 0,-9-6-40 0,14 0-195 15,-14 0-470-15,0 0 208 0</inkml:trace>
          <inkml:trace contextRef="#ctx0" brushRef="#br0" timeOffset="84085.14">5943 7185 174 0,'-7'-4'291'0,"7"4"-17"0,-6-9-18 0,6 9-21 0,-6-10-21 16,6 10-20-16,0 0-22 0,0 0-14 0,0 0-20 15,16-15-14-15,-16 15-11 0,15-1-15 0,3-1-8 16,-3 1-9-16,4-2-7 0,1 6-10 0,9-2-2 16,0-1-8-16,-2 2-6 0,5-2-2 0,0 4-6 15,-2-3-6-15,1-1-5 0,12 3 2 0,-15 1-6 16,2-1-3-16,-1-3 3 0,-3 1-6 0,4 1-3 15,-4 3 9-15,-1-5-7 0,-6-1 0 0,1 1 2 16,2-4-1-16,-2 4 2 0,-4 4-6 0,3-4 3 16,-2-4-4-16,-1 4 4 0,1-3-3 0,2 1 0 0,-3 1-5 15,1 0-1-15,-1-2-2 0,-4 2 0 0,4-2 1 16,-2-4 0-16,-5 4-3 0,4-4 1 16,1 1 2-16,-2-1-4 0,1-5 4 0,0 6-3 0,1-5 4 15,-2-3-9-15,1 2 4 0,7-7-2 0,-11 5-1 16,4-2 5-16,0-2-5 0,1 5-1 0,-5 0 0 15,1 3 0-15,-1-1 2 0,-1 3-2 0,1 1 0 16,-3 1-2-16,-6 6 1 0,7-11-2 0,-7 11 4 16,6-9-5-16,-6 9 2 0,0 0-5 0,9-7 0 15,-9 7 2-15,0 0-3 0,0 0 3 0,0 0 1 16,10 18 1-16,-7-9-3 0,0 2 2 0,2 6 1 16,-2 7 0-16,3 2-3 0,-6 0 3 0,6 11 3 15,1 4-3-15,2-2 4 0,-1 2-4 0,1-1 0 16,4 2 4-16,-4-2 0 0,4 2-4 0,1 0 3 0,2 0-3 15,1-1 1-15,-3 0 2 0,3 0 2 16,-7 3-3-16,2-8 2 0,2-1-1 0,2 1 0 16,-5-10-2-16,-6 3 3 0,1-3-2 0,0-2 0 0,-1-1 0 15,-2-5 1-15,-6 5 0 0,0-5 2 0,-2 0-1 16,-4-1 0-16,-4 1 7 0,1-3 1 0,-1-3 0 16,-10 1 3-16,-1-2 1 0,-1-3-2 0,-3-1-2 15,-2-5 6-15,0-1-8 0,-9-1-1 0,8 0 0 16,-12-3 0-16,1-2 5 0,-3-5-2 0,-1 0-3 15,1-4-1-15,2 1-1 0,4-5 2 0,8 6 0 16,7-3 16-16,2-2-9 0,2 1 0 0,4-4 2 16,4 0-5-16,5-1 1 0,4-1-5 0,6-3 3 15,4-2-9-15,5-8-10 0,4 10-11 0,8-5-13 16,5 1-11-16,0 1-14 0,6 0-6 0,-3 2-11 16,7 0-6-16,3 2-12 0,-2 6-6 0,-1 1-1 15,3 3-6-15,3-2-3 0,-2 1-16 0,-4 7-7 16,-1-3-18-16,7 4-6 0,-6 0-35 0,0-3-147 0,-4-4-368 15,-5 9 163-15</inkml:trace>
        </inkml:traceGroup>
        <inkml:traceGroup>
          <inkml:annotationXML>
            <emma:emma xmlns:emma="http://www.w3.org/2003/04/emma" version="1.0">
              <emma:interpretation id="{73A5C137-AA01-4D6F-94AE-9D7D79E35D15}" emma:medium="tactile" emma:mode="ink">
                <msink:context xmlns:msink="http://schemas.microsoft.com/ink/2010/main" type="inkWord" rotatedBoundingBox="9450,12432 12059,12322 12105,13410 9496,13520"/>
              </emma:interpretation>
            </emma:emma>
          </inkml:annotationXML>
          <inkml:trace contextRef="#ctx0" brushRef="#br0" timeOffset="84493.2">8642 6593 233 0,'0'0'240'15,"0"0"-12"-15,0 0-7 0,14 24-11 0,-8-13-11 16,0 6-10-16,0 0-5 0,-2 4-10 0,5 1-8 16,-1 2-2-16,1 3-16 0,0-1-8 0,4 11-6 15,-6-1-1-15,7 1-15 0,-5-5-1 0,4 3-17 0,-2-7-8 16,-4-1-5-16,1 8-5 0,1-6-10 0,1 6-9 16,-3-10-4-16,-1 1-6 0,0-4 2 0,2 3-11 15,-2-1-7-15,0-7-4 0,-3 1 0 0,1 0-5 16,-1-1-13-16,0-3-19 0,-3-1-25 0,3 0-19 15,-3-2-13-15,0-11-22 0,-7 17-23 0,4-6-34 16,-6-4-36-16,1-3-27 0,-1-1-33 0,-1 1-226 16,10-4-499-16,-28-4 222 0</inkml:trace>
          <inkml:trace contextRef="#ctx0" brushRef="#br0" timeOffset="85376.19">8250 6946 107 0,'-7'-22'270'0,"-5"1"-13"16,6-1-10-16,0 4-12 0,6 2-22 15,-5 0-18-15,5 0-17 0,3-4-16 0,-1 3-17 0,1 3-16 16,0-1-13-16,6-5-12 0,1 2-10 0,-4 1-10 16,8-5-6-16,2 5-12 0,2-4-5 15,3 1-5-15,4-5-8 0,4-2 0 0,0 2-8 0,4 1-3 16,3 5-6-16,-2-4-3 0,4 1-2 0,0 4-4 15,-3-2-2-15,2 3 2 0,-1 3-8 0,-8 3 2 16,11-3-3-16,-14 4-1 0,2 3-2 0,1-2-3 16,-2 3-1-16,1 0 2 0,-2 1-3 0,-6 3 3 15,1 1-2-15,-4-2-3 0,2 3 0 0,-3 3-1 16,1 1 1-16,-2 1 1 0,-1 2 0 0,-1 4 8 16,0 2-1-16,1 8 3 0,-2 2 11 0,1 6-1 15,-2 4 2-15,-1 6 3 0,-1 0 1 0,1 2-3 16,-2 1 5-16,2 1-6 0,-5 0 1 0,5-1-4 15,2 2-2-15,-5-2 0 0,0 0 0 0,1-4-1 16,-1 0-3-16,5-1-4 0,-8-10 4 0,7 0-4 16,-5 0 3-16,-1-4-5 0,8 0 3 0,-5-2-4 15,1-4 0-15,-1-5 0 0,4 1-1 0,-2-2 0 0,3-1 0 16,-5-2-1-16,7-2 1 0,0-1-1 16,-2-1 0-16,0-4-4 0,2 0-7 0,2-3-8 15,1 1-5-15,-3-4 0 0,4-3-4 0,-3-1-7 0,5-4-9 16,1-3 1-16,-4-1 6 0,3 4-4 0,-4-7 7 15,2 7-2-15,-4 0 2 0,-3 2 4 16,-2-3 5-16,2 5-5 0,-4-1 6 0,-1 1 2 0,-3 3-1 16,-3 7 1-16,11-9 3 0,-8 0-3 0,-3 9 1 15,6-7 3-15,-6 7-4 0,0 0 3 0,0 0 1 16,0 0 3-16,0 0 1 0,0 0 3 0,0 0 7 16,0 0-3-16,0 0 1 0,0 32 0 0,0-32 2 15,3 17 2-15,0-7 1 0,1-2 4 0,5 3 6 16,-2-5 5-16,5 3-2 0,3 0 0 0,-1-1-2 15,4 0 0-15,3 3 3 0,1-1-10 0,6-8 2 16,-1 3-2-16,1-3-1 0,4 1-1 0,-2-3-1 16,2-5 2-16,9-1 3 0,-1-1-8 0,-9 0 0 15,8-2 2-15,1-6-1 0,-1 0 0 0,-3-3-7 0,1 1-7 16,-13 0-2-16,1 2-3 0,-1-5-2 16,-7 3 5-16,-2 1 0 0,-5 3 2 0,0 0 2 15,-7-1-3-15,-1-1-2 0,-4 5 1 0,2 10 0 0,-15-17 1 16,1 7 0-16,-6 3-1 0,-10 0 2 15,3 6 7-15,-1 1-6 0,-2 1 1 0,2 5-3 16,1 2 4-16,-1 3-4 0,4-3 5 0,3 4-4 0,2 5 1 16,5-4 4-16,2 0-3 0,3 2-1 0,2 0 5 15,-1 2 0-15,8 0 2 0,3 1 2 0,3 4 8 16,8-2 0-16,-1-2 10 0,11 1-3 0,9 3 2 16,3-2 1-16,4-1 2 0,5-5-4 0,-2-4 1 15,2 3-4-15,-1-5-1 0,3 3-1 0,0-6 2 16,0 0-4-16,-1-2 0 0,-4-2-2 0,1 2 2 0,-13-2-19 15,1-1-16-15,-3 2-20 0,-2-5-23 16,-7 3-27-16,2-3-32 0,-3 3-29 0,-9 0-34 0,1-2-50 16,-10 2-206-16,0 0-481 0,8-7 213 15</inkml:trace>
        </inkml:traceGroup>
        <inkml:traceGroup>
          <inkml:annotationXML>
            <emma:emma xmlns:emma="http://www.w3.org/2003/04/emma" version="1.0">
              <emma:interpretation id="{C2A23D1E-E101-4330-A800-AD8DFBE61FFC}" emma:medium="tactile" emma:mode="ink">
                <msink:context xmlns:msink="http://schemas.microsoft.com/ink/2010/main" type="inkWord" rotatedBoundingBox="13179,12637 16206,12510 16264,13890 13237,14018"/>
              </emma:interpretation>
            </emma:emma>
          </inkml:annotationXML>
          <inkml:trace contextRef="#ctx0" brushRef="#br0" timeOffset="86954.67">11980 6775 4 0,'0'0'251'0,"0"0"-22"0,0 0-23 0,0 0-15 0,0 0-12 16,0 0-15-16,0 0-3 0,0 0-10 0,-39 11-12 15,35-6-17-15,4-5-4 0,-3 15-9 16,3-15-9-16,0 13-6 0,0-13-7 0,4 18-2 0,-2-11-6 16,2 3-3-16,2-2-6 0,3 3 3 0,2-2-4 15,-2-2 0-15,4 1-5 0,1-1-4 0,-1-1-6 16,5-4-3-16,-2 2-5 0,4-1-3 0,1-3-1 15,2 2-6-15,-3-2-5 0,-1-4 1 0,-2 1-11 16,2-1 3-16,-3-3-2 0,1 0-2 0,-2-3 0 16,1 2 3-16,-2-2-8 0,-3-1 0 0,-2-2-3 15,0 0-3-15,-3-2-1 0,0 0 2 0,-4 0-8 16,1-2 3-16,-3 1 1 0,-5 1-1 0,2 2-3 16,-6 0 2-16,2-2 1 0,-7 4-4 0,1 1-2 0,-2 0 2 15,0 2-1-15,-3 2-8 0,-6 2 7 16,4 3-4-16,0 1-5 0,1 1-10 0,2 3-9 15,-1 2 0-15,2 1-16 0,0 0-5 0,2 4-9 0,1 0-11 16,4 2-3-16,-2-2-6 0,7 3-5 16,-5 3-9-16,8-2-3 0,1 1-15 0,1 2 12 15,5 0-7-15,0-2 7 0,4 6-5 0,-1-8 9 0,0 3 3 16,5-3 11-16,8 1 7 0,-1-1 3 0,0-1 12 16,0-2 11-16,0-1 10 0,1 2 19 0,-6-4 6 15,2-3 18-15,-3 1 8 0,3 4 15 0,1-4 5 16,-4 3 5-16,0-5 7 0,2 5-4 0,-2-5 14 15,0 1-2-15,-4 5 5 0,3 0-6 0,-2-4 1 16,1 2-6-16,1 7 2 0,-1-2-6 0,1-2 0 16,-3 3-5-16,4 3-1 0,-3-2-2 0,3 8 6 15,0-4-2-15,3 6-3 0,-6-1-2 0,3-1-3 16,-2 0-2-16,-1 1 1 0,8 10-4 0,-7-11 0 16,-3 3-3-16,1 2-5 0,-2-2 4 0,1 3-4 15,-4-3-3-15,2 3 1 0,-2-4-2 0,-5 3-1 16,1-3 2-16,1 3-4 0,-6-4 3 0,1-7 2 0,-4 4-2 15,3 3 2-15,-6-4-1 0,5-4 2 0,-5 2 1 16,1-3-1-16,-1 0 3 0,-4-4 0 16,1 2 0-16,-1-4 0 0,-2 4-2 0,-2-6-3 0,2 0 0 15,-2 0-4-15,0-1 2 0,-2-2 2 0,1 1-5 16,-2-3 3-16,-3 2-3 0,5-3-2 0,-3-2 1 16,-3-3 3-16,3 2-6 0,5-6-1 0,-8 1 0 15,6-1 3-15,3 0-4 0,-4-7-2 0,2 6-9 16,1-11-6-16,1 3-6 0,4 2-4 0,4-9-10 15,4-4-8-15,-1 2-7 0,4-10-10 0,1 0-5 16,5 1-7-16,6-6-6 0,0-1-7 0,4 4 1 16,8-6-12-16,1 0 10 0,2 2 3 0,12-20 3 15,-11 20 9-15,4 4 9 0,-1-6 1 0,2 7 11 0,3-1 9 16,-4-1 11-16,-2 5 6 0,3 2 6 16,-6 1 10-16,-3 2 8 0,-8 5 3 0,2 3 1 15,-3-1 9-15,-2 3 5 0,-2 5 7 0,-2 0 7 0,-2 0-2 16,-1 7 3-16,0-2 5 0,0 0 6 0,-6 9-1 15,8-11-1-15,-8 11-8 0,7-8-6 0,-7 8-5 16,0 0 0-16,0 0-6 0,0 0-2 0,0 0-1 16,0 0 2-16,0 0-2 0,0 0 2 0,0 0-3 15,-12 44 3-15,11-29-1 0,-1 0 2 0,1 3 2 16,1 0-1-16,0-1 0 0,3 1-2 0,-2 0 1 16,4-1 0-16,1-1-3 0,1-1-1 0,1 1 5 15,3-1 5-15,1-3-5 0,3-1 7 0,0 0-1 16,3-5 5-16,2 1-4 0,-1-4 2 0,2-3-2 15,4-1 2-15,0-2-2 0,-7-1-2 0,6-2 5 16,2-1-2-16,-10 0 0 0,3-7 0 0,1-1 1 16,-7 4 1-16,7-5-7 0,-5 1 1 0,-2-6-2 15,-1 7-6-15,-2-6 1 0,-2 2-3 0,-2 2-3 16,-2-3-1-16,1 3-5 0,-1 1-6 0,-2 1-3 16,-1 6-12-16,1-4-14 0,-2 12-15 0,4-12-24 15,-4 12-22-15,0 0-14 0,0 0-17 0,-6-13-26 0,6 13-27 16,0 0-33-16,0 0-187 0,0 0-427 0,0 0 190 15</inkml:trace>
          <inkml:trace contextRef="#ctx0" brushRef="#br0" timeOffset="87371.33">13552 6862 121 0,'12'-1'196'15,"3"-3"-15"-15,1-2-16 0,-2 2-16 0,2-1-13 16,2 0-13-16,1-2-9 0,1-1-11 0,2 1-8 16,-2-2-8-16,-2 3-3 0,-2-4-10 0,2 0-2 15,-3 0-9-15,1 0-2 0,-2 1-7 0,-4 0-7 16,0-5-1-16,2 3-10 0,-7 1-2 0,1-1 0 16,-2 2-8-16,-2-2 1 0,-2 11-8 0,-3-17-2 15,3 17-2-15,-12-14-2 0,4 7-3 0,-4 3 1 16,-2-3 0-16,-4 3 0 0,-2 2-4 0,-5 2 6 0,-2 0 3 15,2 2 5-15,1 2 1 0,-2 3-1 0,1-2 0 16,9 3 2-16,-7 3-2 0,2 2 1 16,7-1 0-16,0 1 0 0,-2 4 3 0,1-1 1 0,3 1 3 15,4-1-1-15,2-1 2 0,3-1-1 0,2 3 10 16,2 1 0-16,2-2 9 0,6-1 4 0,-1 1-3 16,5-3 2-16,4 5-1 0,-1-6 0 0,6 0-5 15,2-4-1-15,0 1-4 0,2 0-7 0,0-2 0 16,1-2-6-16,-3-2 1 0,1 0-5 0,-7-1-7 15,2-2-21-15,-2 0-21 0,-3 3-24 0,4-3-24 16,-3 0-37-16,-5-3-37 0,-1-2-51 0,4 2-68 16,-5-2-137-16,4-4-436 0,-1 0 193 0</inkml:trace>
          <inkml:trace contextRef="#ctx0" brushRef="#br0" timeOffset="87815.12">14380 6498 170 0,'-12'-4'241'0,"12"4"-15"0,-14-3-19 0,14 3-18 15,-16 3-12-15,16-3-13 0,-25 4-11 0,10 3-12 16,0-2-18-16,4 5-12 0,-5-2-10 0,3-1-10 15,2 4-8-15,2-5-7 0,-1 4-7 0,-1 2-5 16,4-4-7-16,4-1-6 0,-3 2 0 0,1 1-9 16,5-10-5-16,-1 17-4 0,1-17 1 0,3 15-4 15,1-7-3-15,2 2-6 0,3 1 0 0,2 0 2 16,2-2-4-16,1 2-2 0,1 0-4 0,-2-2-1 16,2-1 0-16,1 2 2 0,-1 1 0 0,-1-2 7 15,1-1 0-15,-4-3 3 0,3 4 0 0,-7-3-2 16,2 1-2-16,-1-2 0 0,-2-1 0 0,-2 3 3 15,-4-7 5-15,6 11-1 0,-6-11 0 0,0 12 0 0,0-12 1 16,-10 12-3-16,1-8 2 0,0 3-7 0,-5-1 1 16,-1-3-1-16,-2 5-6 0,-3-5 0 15,1 1 2-15,2 2-7 0,0-2-12 0,-1 0-11 0,3 0-11 16,1-2-15-16,2 2-17 0,2-2-13 0,10-2-15 16,-17 1-14-16,9 3-17 0,8-4-28 15,0 0-31-15,0 0-34 0,-14-7-188 0,14 7-428 0,0 0 190 16</inkml:trace>
          <inkml:trace contextRef="#ctx0" brushRef="#br0" timeOffset="88246.38">14932 6431 222 0,'0'0'259'0,"3"-9"-25"0,-3 9-22 0,0 0-24 15,0 0-17-15,0 0-16 0,0 0-17 0,-20-4-11 0,20 4-12 16,0 0-7-16,-31 11-12 0,22-5-5 0,-6 1-8 16,2-1-7-16,2 2-9 0,-2 3-5 0,5-5-6 15,-4 5-7-15,0 0-3 0,5-1-3 0,-5 0-7 16,6 3-1-16,0-5-7 0,2 6 1 0,-2-3-4 15,1 0 0-15,4-4-3 0,1-7-4 0,-2 24 1 16,7-13-6-16,-2 3 4 0,4-1-1 0,-1-2-5 16,2 2 1-16,-1-2 6 0,2 3 8 0,1-2 5 15,2 0 4-15,-1 1 4 0,2-2 7 0,1 2 0 16,-2 0 2-16,1-3-3 0,0 2 2 0,1-3-1 16,-2 2-7-16,0 0-2 0,0-1 2 0,-5 0-4 15,1-4-6-15,-3 5 0 0,1-4-6 0,-6-7-1 16,5 12-2-16,-2-6 4 0,-3-6-7 0,0 13 1 15,0-13-7-15,-12 12-23 0,3-6-24 0,-4 3-35 16,-5-1-58-16,-3 1-60 0,-3 0-70 0,-1-2-238 0,7-1-537 16,-11-3 237-16</inkml:trace>
        </inkml:traceGroup>
        <inkml:traceGroup>
          <inkml:annotationXML>
            <emma:emma xmlns:emma="http://www.w3.org/2003/04/emma" version="1.0">
              <emma:interpretation id="{6E6269AC-B7AD-4D3A-AB26-0B000C9721D7}" emma:medium="tactile" emma:mode="ink">
                <msink:context xmlns:msink="http://schemas.microsoft.com/ink/2010/main" type="inkWord" rotatedBoundingBox="17687,12472 18935,12419 18956,12918 17708,12970"/>
              </emma:interpretation>
            </emma:emma>
          </inkml:annotationXML>
          <inkml:trace contextRef="#ctx0" brushRef="#br0" timeOffset="93923.58">16547 6647 98 0,'0'0'211'0,"0"0"-20"0,0 0-17 16,0 0-21-16,-11-6-14 0,11 6-12 0,0 0-13 16,0 0-8-16,0 0-12 0,0 0 2 0,0 0-16 15,0 0 5-15,0 0-3 0,0 0-1 0,2 28-5 16,-2-28-4-16,9 11-5 0,-9-11-6 0,7 9 0 16,-7-9-3-16,11 7-1 0,-2-2-3 0,-2 1-6 15,1-1 0-15,-1 0-6 0,3-2 1 0,1 1-5 16,-1-1-2-16,1-1-4 0,1 4-4 0,1-3-3 0,4-3 2 15,-3 4-3-15,-2-4 0 0,8 1-8 16,-7-1-1-16,4 0 1 0,0 0 1 0,3-1-3 16,-7-3-2-16,4 2 0 0,1-2-1 0,-5 1-4 0,0-1 1 15,2 1-1-15,-1-2-1 0,-2-1 1 0,0 0-8 16,-5 2 7-16,2-3 0 0,1 0-2 0,-2 1 3 16,-8 6-6-16,9-12 4 0,-3 2-4 0,0 2 1 15,-6 8 2-15,4-17-1 0,-2 10-2 0,-2 7-4 16,0-17 5-16,0 17-1 0,0-17-2 0,0 17 2 15,-8-15 0-15,2 11 0 0,6 4-6 0,-12-15 2 16,5 8 3-16,-2 2-2 0,-4-2 0 0,1 3 2 16,-2 0-1-16,-4-2-1 0,-1 2-1 0,1 2 3 15,-1-3-4-15,-8 5 2 0,-1-3-1 0,4 3 1 16,-2 0 3-16,-1 0 1 0,2 3-2 0,-2 1-4 16,2-3 2-16,6 1 4 0,2 4 1 0,-1-4-2 15,3 4 0-15,0-1 2 0,-1 1-2 0,3 4 1 16,1-5-3-16,1 7 3 0,4-7-2 0,-4 8 4 0,4-4-5 15,2-1 3-15,2 0 1 0,-1 3-3 16,4 2 0-16,-2-2 3 0,2-11 0 0,2 20 0 0,2-10 1 16,5 2-2-16,2-4 4 0,-1 3-2 15,7 0 0-15,-2-6-3 0,2 4 0 0,3-4 4 0,-2 1-3 16,4-4 0-16,0 3 1 0,-1-5-2 16,5 2-1-16,-5 0 1 0,-2-2-1 0,6-2 2 0,-7-2-1 15,0 1 1-15,0 1-2 0,0-3 0 0,-2-1-2 16,1-3-3-16,-4 2 1 0,1-1-4 0,-1 1 1 15,0-4-3-15,-2 1-1 0,1-4 2 0,-2 4 1 16,-1-5 4-16,-1 2-7 0,-4 2 6 0,2 2-2 16,0 1 1-16,1-5 2 0,-5 3 1 0,-1 2-2 15,-1 8 5-15,5-14 0 0,-5 14 5 0,3-10 2 16,-3 10 0-16,0 0-3 0,3-11-1 0,-3 11-1 16,0 0 1-16,0 0-3 0,0 0 0 0,0 0 2 15,0 0 4-15,0 0 0 0,0 0-1 0,0 0-3 16,0 0 8-16,-11 38-2 0,10-24 9 0,-1 0-6 15,-1 0-1-15,3-2 0 0,0 1 2 0,-1 0 0 16,1-1-3-16,0-12 0 0,1 24-3 0,5-11 0 0,-3-3 6 16,0 0-6-16,2-1-2 0,-2 1 2 0,-3-10-6 15,6 18-11-15,-2-12-14 0,2 1-18 0,-6-7-16 16,11 9-23-16,-2-4-25 0,-2-1-16 0,-7-4-32 16,15 5-25-16,-15-5-202 0,13-5-412 0,-13 5 182 15</inkml:trace>
          <inkml:trace contextRef="#ctx0" brushRef="#br0" timeOffset="94370.51">17552 6362 32 0,'0'0'254'0,"0"0"-16"0,-7-17-14 16,7 17-18-16,-8-5-20 0,8 5-9 0,-12-7-19 15,12 7-10-15,-16 0-13 0,16 0-9 16,-18 1-14-16,18-1-5 0,-21 6-14 0,9-3-6 0,-1 2-8 16,4-1-12-16,-5 4-4 0,5-3-6 0,2 2-8 15,-1 1 0-15,2-2-9 0,6-6-3 0,-9 14 0 16,5-8-6-16,-2 4-5 0,6-10-4 16,-3 16 1-16,0-6-1 0,3-10-1 0,3 21-5 0,-1-11-2 15,2-3 2-15,0 7-4 0,2-3 2 0,2 4-1 16,5-5 2-16,-1 1-2 0,5 2 2 0,-4-1 3 15,2-1 2-15,6 2-4 0,-2 0 3 0,2 0-2 16,-4-2 1-16,-1 0 0 0,-1-2-4 0,1 3 0 16,-1-1 2-16,0 0-3 0,2-2-2 0,-7 2-4 15,2-1 7-15,-2-1-3 0,-4-1-2 0,2-1-1 16,-2 0 0-16,-3 0 1 0,-3-7 9 0,6 11-2 16,-6-11 5-16,0 0-6 0,-5 17 5 0,5-17-3 15,-15 11-1-15,6-8-2 0,-1 4-1 0,1-4-6 0,-7 4-2 16,2-3-14-16,4 0-13 0,-2-1-14 0,1-2-15 15,11-1-13-15,-21 4-19 0,12-2-22 16,9-2-25-16,-17 5-21 0,17-5-24 0,0 0-44 0,-17-1-184 16,17 1-434-16,0 0 192 0</inkml:trace>
        </inkml:traceGroup>
        <inkml:traceGroup>
          <inkml:annotationXML>
            <emma:emma xmlns:emma="http://www.w3.org/2003/04/emma" version="1.0">
              <emma:interpretation id="{B4F0A7B4-6B6E-44E3-8FB6-C20FF2443FD4}" emma:medium="tactile" emma:mode="ink">
                <msink:context xmlns:msink="http://schemas.microsoft.com/ink/2010/main" type="inkWord" rotatedBoundingBox="19614,12133 23734,11960 23768,12750 19647,12923"/>
              </emma:interpretation>
            </emma:emma>
          </inkml:annotationXML>
          <inkml:trace contextRef="#ctx0" brushRef="#br0" timeOffset="95625.36">18380 6168 108 0,'0'0'187'0,"-12"-8"-7"0,12 8-14 0,0 0-12 0,0 0-3 16,0 0-12-16,0 0-2 0,0 0-8 0,0 0-9 15,-6-8-7-15,6 8-11 0,0 0-8 0,0 0-12 16,0 0-6-16,18-11 1 0,-18 11-5 0,22-6 3 16,-6 6-7-16,5-4-2 0,5 2 0 0,1 1-3 15,2-1-2-15,15 0-4 0,2-1 1 0,2 2-4 0,2-1-4 16,1 1-2-16,6-2 3 0,-4 0-8 0,1 3-1 15,-2-4-4-15,-4 1-1 0,-2 1-3 0,-4 0-1 16,0 2-13-16,-14-3 6 0,3 1-4 0,-2 1-6 16,-7 0 2-16,0 1-2 0,-4-4-3 0,2 4-2 15,-2 0 3-15,1 0-4 0,-6 0-6 0,-1 0 7 16,-1 4-5-16,-11-4 2 0,22 2-2 0,-13-3-5 16,-9 1-2-16,18 3-8 0,-18-3-7 0,9 3-6 15,-9-3-6-15,12 0-7 0,-12 0-5 0,0 0-5 0,0 0-7 16,0 0-3-16,13 0-6 0,-13 0-5 0,0 0-3 15,0 0-15-15,0 0-9 0,0 0-6 16,0 0-11-16,-31 9 0 0,31-9-6 0,-19 4 4 0,5-4 3 16,-1 4 0-16,0-4 0 0,-1 3 15 0,0-3 7 15,-2 0 8-15,1 0-1 0,-1 0 14 0,0 1 5 16,4-1 10-16,2 3 17 0,-3-2 11 0,15-1 4 16,-21 0 19-16,10 1 4 0,11-1-3 0,-16 3 19 15,7-1 12-15,9-2 6 0,-13 5-5 0,13-5 11 16,-9 6 8-16,9-6 9 0,-6 10 3 0,3-3 3 15,3-7 4-15,-5 16 5 0,4-7 0 0,1 5 6 16,0 2 3-16,0 2 2 0,1 0-1 0,-1-1 1 16,6 5-3-16,-4 1 2 0,4-1-1 0,0 3-6 0,0-2-5 15,0 0-6-15,1 0-5 0,-4 2-4 16,7-1-7-16,-7-10-6 0,2 5-3 0,-1-3-6 16,-1 2-2-16,3-3-3 0,-1 1-4 0,-2-1-3 0,1-2-1 15,-2 1 0-15,2 1-1 0,-2-6-9 0,-2 1-10 16,3-2-15-16,1 3-8 0,-4-11-12 15,6 16-11-15,-4-9-11 0,-2-7-10 0,10 14-11 0,-7-10-18 16,-3-4-8-16,12 7-19 0,-12-7-11 0,18 4-27 16,-8-4-27-16,7-2-161 0,-4-4-372 0,4-1 164 15</inkml:trace>
          <inkml:trace contextRef="#ctx0" brushRef="#br0" timeOffset="95976.73">19996 6027 99 0,'0'0'235'0,"-13"-6"-13"0,4 2-13 0,9 4-14 16,-15-1-18-16,15 1-6 0,-21 6-11 0,9 3-4 15,-3-2-9-15,2 3-7 0,0 5-10 0,-5 1-9 0,3 5-6 16,0-1-5-16,0-1-7 0,6 5-2 0,-4 1-6 16,4-1-5-16,3 1-8 0,-5 1-1 0,5 3-12 15,2-4 3-15,1 2-9 0,0-1-2 0,3 2-5 16,0-1-4-16,1-3-5 0,4 4-8 0,-2-11 1 16,1 4-7-16,2-4-4 0,-3 1 1 0,3-4-4 0,2 0-3 15,-1-2-21-15,5 1-15 0,-3-2-26 16,1-2-18-16,2-2-25 0,3 1-31 0,3-5-19 15,1 3-25-15,-1-5-21 0,2-2-26 0,-1-1-231 0,1-4-471 16,6-3 210-16</inkml:trace>
          <inkml:trace contextRef="#ctx0" brushRef="#br0" timeOffset="96470.93">20316 6394 36 0,'3'-8'224'0,"-3"8"-9"0,7-10-16 0,-7 10-11 15,9-2-14-15,-9 2-15 0,0 0-16 0,10-4-10 16,-10 4-7-16,0 0-9 0,0 0-4 0,12 13-2 16,-12-13-6-16,5 14-9 0,-5-14-7 0,1 14-6 15,1-3-3-15,-2-2-2 0,0-9-5 0,0 22-8 16,-2-11-3-16,2-2-3 0,0-9-8 0,0 22-6 16,0-12-5-16,0-10-1 0,2 20-2 15,-2-12-5-15,0-8-6 0,3 14 2 0,-3-14-5 0,0 10-1 0,0-10-3 16,1 10 2-16,-1-10-3 0,0 0 1 15,0 0-7-15,0 0 1 0,8 8-4 0,-8-8 2 16,0 0-8-16,0 0-5 0,18-16-5 0,-18 16-3 16,7-19-5-16,-1 7-9 0,1-3-3 0,1 3-4 0,1-5 1 15,0 3 0-15,-2-3 0 0,2 3-1 16,3-8 6-16,-3 9-2 0,0-4 1 0,-2 2 10 0,2 2-3 16,-1-2-6-16,-1 5 11 0,2-4 3 0,-3 7 2 15,-1-1 1-15,1 1 3 0,0 1 6 0,1-1 2 16,-7 7 1-16,12-10 0 0,-12 10 4 0,9-7 0 15,-9 7 2-15,10-1-1 0,-10 1 4 0,0 0-1 16,21 7 1-16,-13-2 1 0,2 1 4 0,-4 1 1 16,5 4 4-16,-2 2 2 0,-2 0-2 0,2 1-1 15,1 1 2-15,-1-1-2 0,0 1-3 0,0 2-3 16,-1-3 3-16,-1 3-5 0,-1 1 0 0,2-4-3 16,-2 3-1-16,1-4 1 0,-1-1-1 0,-3 1-5 15,1-3-12-15,1-1-16 0,-4 0-20 0,-1-9-16 16,3 12-20-16,-3-12-20 0,5 15-15 0,-5-15-8 15,0 0-33-15,6 5-25 0,-6-5-204 0,0 0-414 0,0 0 184 16</inkml:trace>
          <inkml:trace contextRef="#ctx0" brushRef="#br0" timeOffset="96797.46">21081 5932 144 0,'0'0'238'16,"0"0"-21"-16,0 0-16 0,6-7-16 0,-6 7-16 0,0 0-11 15,0 0-6-15,23 16-9 0,-18-8-10 16,1 2-8-16,1 2-5 0,5 2-3 0,0 0-4 16,2 9-6-16,-2 0-4 0,2 1-1 0,4 1-2 15,-3 6-7-15,-1-5-9 0,-1 0-3 0,-1 2-4 16,1 4-10-16,-4-8-2 0,-1 2-7 0,1 0-5 15,-5 1-9-15,2-5 2 0,-3 2-3 0,-1-5-8 16,1-2-3-16,-5 7-4 0,1-6 2 0,-1-3-6 16,-2 3-2-16,-2-3-5 0,3 1-15 0,-6-3-12 15,4 0-20-15,-1-1-12 0,-3 0-24 0,2-4-25 16,-2 2-26-16,2-3-28 0,-1-1-19 0,2-1-43 0,6-5-57 16,-12 6-135-16,12-6-432 0,0 0 191 15</inkml:trace>
          <inkml:trace contextRef="#ctx0" brushRef="#br0" timeOffset="97220.67">21792 6338 140 0,'0'0'260'0,"-7"-5"-21"0,7 5-20 0,0 0-17 0,0 0-15 15,0 0-10-15,0 0-11 0,0 0-13 16,0 0-2-16,0 0-6 0,0 0-3 0,38 3-10 16,-38-3-7-16,24 4-4 0,-10-4-3 0,2 0-5 0,2 1-6 15,1 1-6-15,8-1-8 0,-2 0-4 16,-5-1-4-16,8 3-3 0,1-3-6 0,0 1-5 15,0 1-6-15,-1-2-1 0,-3 1-5 0,1-1-7 0,2 0-2 16,-4 3-8-16,3-3-2 0,-5 0-3 0,-1 0 0 16,-2 3-3-16,1-3-3 0,-2 0-2 0,-2 0-8 15,2 0 7-15,-5 0-7 0,1-3-3 0,-14 3-4 16,21 3 1-16,-14-3 0 0,-7 0-8 0,12 1-4 16,-12-1-13-16,0 0-16 0,0 0-19 0,15 0-10 15,-15 0-12-15,0 0-9 0,0 0-21 0,0 0-27 0,0 0-24 16,0 0-29-16,-36 11-9 0,24-7-29 15,-1-2-29-15,-2 4-207 0,-3-6-490 0,3 1 217 16</inkml:trace>
          <inkml:trace contextRef="#ctx0" brushRef="#br0" timeOffset="97486.39">21849 6598 70 0,'12'11'240'16,"-12"-11"-8"-16,15 5-11 0,-2-3-9 0,5-1-9 0,1 3-7 16,5-4-10-16,16 2-9 0,-10 0-8 0,-1 0-10 15,-1-1-11-15,5-1-5 0,7 0-10 0,-9 0-7 16,1 0-5-16,8 2-14 0,-7-4-12 0,-5 4-8 16,-1-2-7-16,0 2-12 0,-6 0 1 0,-2-2-12 15,0 4-3-15,-2-4-11 0,-2 1-9 0,0 0-18 16,-5-1-18-16,-10 0-23 0,15 5-20 0,-8-3-21 15,-7-2-21-15,0 0-32 0,0 0-31 0,5 9-29 16,-5-9-28-16,0 0-221 0,0 0-464 0,0 0 206 16</inkml:trace>
        </inkml:traceGroup>
        <inkml:traceGroup>
          <inkml:annotationXML>
            <emma:emma xmlns:emma="http://www.w3.org/2003/04/emma" version="1.0">
              <emma:interpretation id="{B93B125A-A729-48F8-9966-AD15A8C09948}" emma:medium="tactile" emma:mode="ink">
                <msink:context xmlns:msink="http://schemas.microsoft.com/ink/2010/main" type="inkWord" rotatedBoundingBox="24269,11671 28484,11494 28540,12829 24326,13007"/>
              </emma:interpretation>
            </emma:emma>
          </inkml:annotationXML>
          <inkml:trace contextRef="#ctx0" brushRef="#br0" timeOffset="98885.38">23291 5990 157 0,'9'-9'158'0,"-9"9"-6"16,0 0-7-16,1-10-8 0,-1 10-8 0,0 0-4 15,3-14-5-15,-3 14 1 0,0 0-8 0,0-13-8 16,0 13-1-16,0 0-7 0,0 0-8 0,0 0-3 15,0 0-11-15,-10-10-7 0,10 10-5 0,0 0-2 0,0 0-8 16,-12-2-1-16,12 2-4 0,0 0 2 16,0 0 1-16,-22 15-4 0,13-8-4 0,3-1-3 15,3 5-3-15,-5 3 1 0,1-1 2 0,-2 5-3 0,6-1-5 16,-5 1 2-16,2 4-2 0,0 0-1 0,2 3-5 16,1-3 1-16,3 2-7 0,1-2 4 0,1 3-3 15,-2-1-2-15,0 0-4 0,4 2 0 0,2-3-1 16,-3 0 0-16,3-1 2 0,-6-3-4 0,3 4-4 15,2-2 1-15,4 3-1 0,-5-6-1 0,2 0-3 16,6 2 5-16,-6-3-3 0,1 0-1 0,1 1 2 0,-1-4 1 16,4 0-3-16,-5 0 6 0,4 0-8 15,-1 0 3-15,2-2 0 0,5 1-1 0,0-2 2 16,1-2 0-16,2-2-1 0,-1 2 2 0,6-1-3 16,-5-3-2-16,4 1 2 0,4-4 2 0,-8 3-4 0,2-5 2 15,-3 4-3-15,1-4 3 0,1 0 0 16,-4 0 0-16,2-4-1 0,0 4 0 0,-2 0-4 0,2-5 5 15,1 3-3-15,-2-2-1 0,1-2 3 0,0 2-2 16,1-1 0-16,-3-4 2 0,1 0-1 0,-1 1-4 16,-1-2 2-16,2-1-1 0,3-6 1 0,-5 6 0 15,5-6-3-15,-2 0 2 0,-3-3-3 0,-2 1 3 16,3-2-2-16,-4 3 1 0,2-3-4 0,-1 1 0 16,-2-2 1-16,-2 2 1 0,1-1 0 0,2 0-2 15,-3-3 3-15,-5 10 0 0,5-7-2 0,-4-2 2 16,-2 0 1-16,3 7 1 0,-3-3-6 0,0-4 4 15,-2 1 0-15,2 5 3 0,-1-8-4 0,-1 3 3 0,-1 4 0 16,6-6-2-16,-9 8-1 0,3-8 0 0,-3 2 3 16,3 2 0-16,-1-2-3 0,-1 2 3 15,-2 3-5-15,-2-5 2 0,-2-1 5 0,4 7 1 16,-1-1-6-16,-5-5 2 0,4 6 0 0,-3-6-2 0,-4 3 3 16,1 4-4-16,1-1 2 0,-2-2-1 15,-1 3 1-15,5 1 0 0,-6-1 1 0,-4 2 2 16,1-4-5-16,3 7 4 0,-6-5-2 0,2 8 1 0,-2-4-2 15,-3 3 0-15,2 0-4 0,-2 0 5 16,-1 1 0-16,-2 1-4 0,3 4 5 0,-3-3 0 0,2 5 1 16,-2 0 0-16,2-4-2 0,-2 8-1 0,1-4 2 15,-2 0 1-15,9 5-5 0,-11-3 4 0,3 5 1 16,3 0 2-16,5 0-1 0,-7 1 1 0,0 1 2 16,2 1-2-16,1 2-4 0,2 1 3 0,1 4 3 15,-3-3-3-15,2 4 1 0,0-2 4 0,1 3-3 16,2-4 0-16,1 4-1 0,1 2-2 0,2-3 3 15,5-1-3-15,-7 4-14 0,6 0-9 0,-1 0-13 0,4-5-20 16,-2 6-11-16,3-3-22 0,0-3-20 0,4 2-9 16,-1-5-17-16,3 2-16 0,5-4-33 15,1 4-171-15,0-9-382 0,4 3 169 0</inkml:trace>
          <inkml:trace contextRef="#ctx0" brushRef="#br0" timeOffset="99409.35">24700 5515 180 0,'-6'-8'182'0,"6"8"-10"0,0 0-8 0,0 0-4 16,-19 3-10-16,19-3-7 0,-15 9-2 0,4-4-9 0,1 4-6 15,-5 2-2-15,2 1-9 0,-1 2-6 16,-2 6-5-16,-1 2-4 0,-5 5-2 0,3 5-6 16,-4 0-7-16,-1 3-2 0,7 2-7 0,3 3-5 0,1 6-5 15,2 1-3-15,-1 2-12 0,2 3 1 16,8 1-6-16,1-6-3 0,8 21-4 0,5-20 0 0,-1 1-6 15,8-2-2-15,11 14-1 0,-8-18-2 0,8 2-7 16,-1-6 3-16,3-1-2 0,1 0-2 0,1-6-2 16,-1 2-3-16,-6-5-23 0,4-4-5 0,-4-1-16 15,-7-4-26-15,1-3-28 0,-5-3-22 0,-3 1-29 16,1-4-26-16,-5-1-38 0,-2 0-213 0,-4-5-444 16,3 1 196-16</inkml:trace>
          <inkml:trace contextRef="#ctx0" brushRef="#br0" timeOffset="101923.76">25106 6003 69 0,'0'0'208'0,"-17"6"-12"0,17-6-14 0,0 0-22 15,0 0-3-15,5 18-11 0,-5-18-8 0,9 18-11 16,-6-8-9-16,3-2-10 0,1 0-5 0,-4 3-11 15,3 0-6-15,2 0-9 0,-2 3-2 0,-2-3-3 16,2 4-5-16,3-3-4 0,-9 0-1 0,6 1-8 16,-2-4-7-16,-1 2 2 0,3-3-4 0,-1 6-9 15,-2-5-1-15,3-1-3 0,-3 2-3 0,1 1-4 16,2-4 0-16,0 3-5 0,-3-2 0 0,0 0-2 0,-3-8-3 16,8 12 4-16,-5-5-7 0,-3-7 5 0,6 8 0 15,-6-8-6-15,0 0 0 0,4 10 1 0,-4-10-1 16,0 0-1-16,0 0 2 0,6 7-1 15,-6-7 1-15,0 0-4 0,0 0 2 0,0 0-5 0,0 0 6 16,15-18-6-16,-15 18 1 0,7-15-8 0,-1 8-3 16,5-6-7-16,-8 3-8 0,6-2-7 0,-2-1-5 15,2-4 0-15,2-4-9 0,2 3-2 0,2-5 1 16,-2 4-4-16,1-2 5 0,-2 1 2 0,1-2-1 16,-5 8 6-16,6-6 7 0,0 5 2 0,-8 2 2 15,1-1 2-15,4 0 5 0,-5 4 1 0,0 0 1 16,0 3 2-16,-2 0 1 0,2-1 2 0,-6 8-1 15,6-18 3-15,-3 13 3 0,-3 5 3 0,5-8 2 16,-5 8-1-16,6-8 4 0,-6 8 0 0,0 0-1 16,0 0 2-16,8-6-6 0,-8 6 1 0,0 0 2 15,0 0-5-15,0 0 0 0,0 0 5 0,0 0 1 16,0 0-2-16,0 0 9 0,0 0 3 0,0 25 6 0,0-25 7 16,0 22-2-16,0-9 5 0,2 5 4 0,-2-2 4 15,3 9 7-15,-3-5-3 0,6 2 1 16,-3 0 2-16,0 0-1 0,-3-4-4 0,3 3 6 0,1 1-8 15,2-2-1-15,-3 1-2 0,0-4-3 0,0 1 1 16,2-4-2-16,1 4-7 0,0-2 1 0,1-1-4 16,-4-1 1-16,3-1-7 0,-3 1 5 0,1-5-6 15,-1-1-13-15,0 3-15 0,0-3-19 0,-3-8-22 16,3 17-24-16,0-6-21 0,-3-11-21 0,5 10-25 16,-5-10-26-16,6 10-230 0,-6-10-438 0,10 0 194 15</inkml:trace>
          <inkml:trace contextRef="#ctx0" brushRef="#br0" timeOffset="102192.89">25962 6263 13 0,'0'0'276'0,"9"-7"-19"0,1 5-21 0,-10 2-14 16,14-6-16-16,-5 1-11 0,1 2-15 0,-10 3-5 15,25-3-15-15,-11 2-12 0,2-2-8 0,-2 2-15 16,1-1-8-16,1 1-11 0,-6 1-10 0,-10 0-11 16,26 0-8-16,-10 0-8 0,-5 0-5 0,4 0-4 15,-15 0-9-15,22 1-5 0,-12 1-15 0,1-1-16 16,-11-1-17-16,19 3-18 0,-10-2-22 0,-9-1-18 16,17 3-18-16,-11 0-18 0,-6-3-16 0,16 4-21 15,-16-4-32-15,13-4-33 0,-1-2-176 0,2-1-406 16,-1 1 180-16</inkml:trace>
          <inkml:trace contextRef="#ctx0" brushRef="#br0" timeOffset="74096.87">26766 5660 28 0,'0'-15'183'15,"0"15"-12"-15,0 0-5 0,0 0-7 0,0 0-11 16,0 0-7-16,12-15-8 0,-12 15-7 0,4-8-7 15,-4 8-15-15,9-7 11 0,-9 7-7 0,8-8-1 16,-8 8-7-16,6-6-4 0,-6 6-4 0,0 0-5 16,13-7-5-16,-13 7-5 0,0 0-6 0,0 0-5 15,3-7-3-15,-3 7-6 0,0 0-12 0,0 0 0 16,0 0-7-16,0 0-5 0,0 0-2 0,0 0-7 16,0 0-2-16,0 0-2 0,0 0-3 0,0 0-2 0,0 0-2 15,0 0-6-15,0 0 4 0,0 0 0 16,0 0-2-16,0 0 0 0,0 0-2 0,-6 31-1 15,6-31-2-15,-2 19 1 0,2-19 2 0,-3 20 1 0,-2-6 1 16,5-4 2-16,0 4 0 0,-6 1 3 0,6-4-2 16,-3 1 3-16,1 0 1 0,-1 3 2 0,3 0-4 15,-6-1 3-15,6 1-1 0,-3 3 2 0,0-5 0 16,2 1 0-16,-5-4 4 0,0 7 0 0,6-6 0 16,-6 4 1-16,4-4 1 0,-4 1-2 0,6 0-2 15,-6 5-1-15,3 0 1 0,0-3-5 0,2-1 5 16,-5 2-3-16,3-1-3 0,0-1 2 0,0-1-2 15,3 1 1-15,-3-2-3 0,3-11-3 0,0 21 2 16,-1-11 1-16,-2 1-1 0,3 2-4 0,0-13 4 0,0 20 0 16,3-12 1-16,-2 1 3 0,2 1-1 15,-3 0 0-15,3 1 1 0,0-2 1 0,0 2 1 16,0-4-1-16,1 4-1 0,2-4-5 0,0 3 0 16,-6-10-3-16,8 9 3 0,-5-2-2 0,-3-7 1 0,9 11-4 15,-9-5 2-15,0-6 0 0,0 0 0 0,7 7-3 16,-7-7 1-16,0 0 2 0,0 0-2 0,6 9-4 15,-6-9 1-15,0 0 3 0,0 0 1 0,0 0-2 16,0 0 3-16,0 0 1 0,0 0 3 0,0 0 2 16,0 0-2-16,0 0 7 0,0 0-1 0,0 0-3 15,0 0-1-15,0 0 6 0,0 0-3 0,0 10-4 16,0-10 2-16,0 0-2 0,0 0 1 0,0 0 0 0,0 0-2 16,0 0-3-16,0 0 2 0,0 0-11 0,0 0 14 15,0 0-6-15,0 0-2 0,0 0 4 0,0 0-3 16,0 0-2-16,0 0 7 0,0 0-3 0,0 0-1 15,0 0 10-15,0 0-12 0,0 0 0 0,0 0 5 16,0 0-13-16,0 0 5 0,0 0 10 16,0 0-19-16,0 0 6 0,0 0 8 0,17-26-6 0,-17 26 1 15,8-9 2-15,0 2-4 0,-2 0 2 0,0 0-2 16,-6 7-6-16,13-10 9 0,-4 2-5 0,-1 1 2 16,4-1-9-16,1-1 1 0,-2 0 4 0,2 2 0 15,-4 2-2-15,1-1-9 0,-1 1 11 0,0 0 0 16,2-2-7-16,-1 3 11 0,-1 0-6 0,1 0 0 15,-1 1-1-15,-9 3 5 0,17-5-2 0,-4 0-2 16,-13 5 6-16,17-10-2 0,-8 7 7 0,4 3-9 16,-13 0 1-16,13-2 2 0,-13 2-2 0,15-3-1 15,-15 3 6-15,17 1-2 0,-17-1 2 0,13 2 0 0,-13-2-4 16,17 2-1-16,-17-2 1 0,13 3 1 0,-13-3-2 16,12 5 4-16,-12-5 1 0,13 3-3 0,-13-3 12 15,14 2-15-15,-8 1 0 0,-6-3 3 0,12 4 3 16,-12-4-8-16,7 6 1 0,-7-6 2 0,14 8-3 15,-14-8 6-15,6 4-4 0,-6-4 0 0,6 7-2 16,-6-7 6-16,7 10 0 0,-7-10-4 0,6 10 0 16,-6-10 0-16,3 8-8 0,-3-8 13 0,4 9-3 15,-4-9-1-15,0 11-1 0,0-11 0 0,0 0 0 16,0 18 4-16,0-18-2 0,0 11 3 0,0-11-2 16,0 12 1-16,0-12-1 0,0 0-1 0,-4 14 4 15,4-14 5-15,-3 11-3 0,3-11-6 0,0 0 0 16,-6 11 2-16,6-11-3 0,-6 10-1 0,6-10 8 15,-7 7-11-15,7-7 8 0,-11 9 4 0,11-9-4 16,-9 7-1-16,3-2 1 0,6-5 1 0,-13 8-2 16,7-2 1-16,6-6-5 0,-14 7-2 0,14-7 11 0,-13 5-3 15,4 0-4-15,3-2 5 0,6-3-2 0,-18 7 3 16,9-4 3-16,0-1-4 0,9-2 9 0,-18 4-8 16,6-1 5-16,5 0-4 0,7-3 2 0,-22 1 0 15,13 1 5-15,-5-1-4 0,14-1 1 0,-19 4 8 16,19-4-6-16,-20 0-4 0,11 0 2 0,9 0 3 15,-23 0-1-15,9 0-2 0,-1-1 0 0,2-2 1 16,13 3-4-16,-28-4 0 0,14 1 5 0,-2 0 3 16,2-1 0-16,1 2-1 0,-2-3-8 0,5 0 5 0,-7 0-2 15,4-2-1-15,1 6 4 0,-2-2-6 16,5-4-4-16,-1 3 9 0,10 4-7 0,-16-7 2 16,7 4-3-16,9 3 6 0,-11-7-7 0,11 7-17 15,-15-8-18-15,15 8-23 0,-10 0-23 0,10 0-26 16,0 0-26-16,0 0-45 0,-20 13-53 0,20-13-65 15,-3 8-241-15,3-8-580 0,-3 11 257 0</inkml:trace>
        </inkml:traceGroup>
        <inkml:traceGroup>
          <inkml:annotationXML>
            <emma:emma xmlns:emma="http://www.w3.org/2003/04/emma" version="1.0">
              <emma:interpretation id="{3AB0B974-EAC3-43E4-993C-E0F7C5004588}" emma:medium="tactile" emma:mode="ink">
                <msink:context xmlns:msink="http://schemas.microsoft.com/ink/2010/main" type="inkWord" rotatedBoundingBox="29334,11477 32875,11328 32923,12469 29382,12618"/>
              </emma:interpretation>
            </emma:emma>
          </inkml:annotationXML>
          <inkml:trace contextRef="#ctx0" brushRef="#br0" timeOffset="-42371.8">28090 5383 14 0,'0'0'154'0,"0"0"-10"15,0 0-9-15,0 0-12 0,0 0 0 16,0 0-9-16,0 0-11 0,0 0-3 0,-12 2-1 0,12-2-3 15,0 0-4-15,0 0-4 0,0 0-1 0,0 0-7 16,0 0-1-16,0 0-1 0,0 0-4 16,0 0-6-16,0 0 1 0,0 0-1 0,0 0-4 0,0 0-2 15,0 0-6-15,0 0 0 0,0 0-2 0,0 0-4 16,0 0-5-16,0 0-1 0,0 0-4 0,0 0 1 0,0 0-7 16,0 0-6-16,0 0 0 0,0 0-4 15,0 0 0-15,0 0-4 0,0 0 4 0,0 0-6 16,0 0-1-16,0 0 2 0,0 0-4 0,20 17 1 15,-20-17-4-15,9 7-1 0,-9-7 0 0,7 7 1 16,-7-7-1-16,7 11 1 0,-7-11-5 0,9 11-1 16,-6-4 4-16,5-1-4 0,-8-6 0 0,12 9 3 0,-6-1-1 15,1-4 1-15,-1 3-3 0,2-2 2 0,-2 4 3 16,-3-2 0-16,5 0-2 0,0 1 1 0,-2 1-2 16,1-2-1-16,-1 1 2 0,0-3-1 0,0 3 1 15,-1-1-2-15,-2-1 0 0,4 2 1 0,-7-8-2 16,8 14 3-16,-4-7-2 0,-1 0-1 0,-3-7-2 15,12 13 4-15,-8-6-1 0,-4-7 2 0,8 11 0 16,-5-4-1-16,0 1-4 0,-3-8 5 0,6 13-4 16,-2-6 0-16,-4-7 4 0,8 13-4 0,-4-8 1 15,-4-5-2-15,8 14 1 0,-7-7 2 0,5 0-3 16,-6-7 1-16,5 14-3 0,1-5 4 0,-3-3 0 16,-3-6-2-16,6 13 2 0,-6-13-2 0,4 13 1 15,-4-13 3-15,6 12-1 0,-4-5 4 0,-2-7-2 0,4 12 2 16,-4-12 1-16,1 15-2 0,1-8 0 0,-2-7 0 15,1 10-2-15,-1-10 4 0,3 17 0 0,0-9-2 16,-3-8-4-16,3 16 3 0,-3-16 0 0,2 14 1 16,-2-14-3-16,0 16 3 0,0-6-7 0,0-10 5 15,1 14-3-15,-1-14 7 0,-1 17-3 0,2-8-1 16,-1-9-2-16,0 13 3 0,0-13-1 16,0 16 0-16,0-16-1 0,-1 15-1 0,1-15 3 0,0 18 3 15,0-18-3-15,-8 13 0 0,8-3-1 0,0-10 1 16,-3 15 6-16,2-5-3 0,1-10-1 0,-2 16-1 15,1-7 2-15,1-9 3 0,-4 15-2 0,4-15-2 16,-5 12 0-16,2-5-3 0,3-7 4 0,-6 18 3 16,2-11 1-16,1 3 2 0,3-10-1 0,-9 17-2 15,6-8 1-15,-3-1-2 0,1 3 3 0,2-3-5 0,-1 2 3 16,1-3-6-16,-2 3 2 0,1 1 3 16,4-11-3-16,-6 17 1 0,6-10-2 0,-5 3 0 15,-1-2 0-15,3 2 5 0,3-10 1 0,-5 14-4 0,2-6 5 16,3-8-6-16,-8 17 4 0,5-12 6 0,3-5-9 15,-4 16 5-15,2-10 6 0,2-6-14 0,-3 11 3 16,3-11 8-16,-3 14-5 0,3-14-4 0,-7 10 2 16,7-10-2-16,-3 11 0 0,3-11 1 0,-3 11-2 15,3-11 7-15,0 0-8 0,-5 13-1 0,5-13 1 16,0 0 3-16,-1 12 2 0,1-12 0 0,-5 8 0 16,5-8 0-16,0 0-7 0,-3 15-1 0,3-15 7 15,0 0-4-15,-3 8 1 0,3-8 3 0,0 0-2 0,0 0 2 16,0 0-2-16,-3 13 6 0,3-13-6 15,0 0 3-15,0 0-1 0,-1 11 0 0,1-11-1 16,0 0-4-16,0 0 6 0,0 0 1 0,0 0-1 16,-6 8-8-16,6-8 10 0,0 0-6 0,0 0-1 15,0 0 2-15,0 0 3 0,0 0-4 0,0 0 4 16,0 0-3-16,0 0 4 0,0 0 4 0,0 0-2 16,-3 11-3-16,3-11 8 0,0 0-2 0,0 0-2 0,0 0 7 15,0 0-2-15,0 0-4 0,0 0-4 0,0 0-13 16,0 0-25-16,0 0-26 0,0 0-22 0,0 0-24 15,10-31-28-15,-10 31-23 0,3-13-20 0,0 6-28 16,-3 7-29-16,9-17-34 0,-4 12-27 0,1-1-247 16,-6 6-575-16,13-13 254 0</inkml:trace>
          <inkml:trace contextRef="#ctx0" brushRef="#br0" timeOffset="-41993.18">28878 6058 151 0,'0'0'236'0,"0"0"-15"0,0 0 3 0,0 0-6 16,0 0-10-16,0 0-14 0,-9 28-8 0,9-28-15 15,-15 18-18-15,4-4-7 0,2 1-11 0,-4 4-13 16,-1-1-14-16,-5 0-9 0,0 2-11 0,-1-3-5 15,1-2-14-15,-2 6-5 0,-7 3-22 0,-4 0-29 16,9-8-34-16,-3 3-37 0,4 0-48 0,-8 3-53 16,5-7-60-16,4-1-176 0,3-3-428 0,4-1 190 15</inkml:trace>
          <inkml:trace contextRef="#ctx0" brushRef="#br0" timeOffset="-40940.15">29426 5550 25 0,'0'0'232'0,"-3"-9"-19"16,3 9-20-16,0 0-22 0,0 0-17 0,0 0-15 15,0 0-12-15,0 0-17 0,0 0 2 0,0 0 1 16,0 0-4-16,0 0-6 0,-10 36-8 0,8-22-2 16,-5 2-1-16,1-1-7 0,-1 8 6 0,1-5-5 15,-2-1-5-15,2 5-3 0,0-4-3 0,0 7-9 16,0-1-6-16,0 0-3 0,0 0-2 0,-1 0-9 15,2-5 1-15,1 8-7 0,-3-4 0 0,2-1-8 0,-2 0 0 16,5-4-4-16,-4-1-2 0,-1 0 1 16,4-1-5-16,1 0-3 0,1-1-2 0,-2-4 0 15,1 1-1-15,1-1-2 0,1-11-2 0,-5 15-2 0,5-15 2 16,-1 12 0-16,1-12 0 0,0 0 0 0,1 12 1 16,-1-12-1-16,0 0-3 0,12 2 0 15,-12-2 1-15,0 0-1 0,21-14-7 0,-10 9-1 0,3-4-1 16,1-2-3-16,3-2-4 0,2-5-1 0,-1 4 0 15,0 1 0-15,1-5 2 0,1 3 0 16,0 2 0-16,-2-4 1 0,2 3 1 0,-6 3-2 0,1 0 3 16,-2-3-2-16,-4 4 3 0,6-1 0 0,-2 1 4 15,-1 2-2-15,1 0 1 0,-4-2 4 0,1 4-4 16,2-3 2-16,-4 5 1 0,3-1 0 0,-2 3 0 16,-1-3 1-16,0 3-3 0,2-2 4 0,-11 4-4 15,15 0-2-15,-15 0 0 0,16 1-2 0,-16-1 4 16,15 3 1-16,-15-3-1 0,13 2-1 0,-7 3 2 0,2 1-4 15,-8-6-2-15,9 14-2 0,-6-8 8 0,4 4-4 16,1 2 3-16,-4 0-3 0,-2-2 4 0,0 3 0 16,-2 1-2-16,3-2 1 0,-3 3-4 0,0-2 3 15,-3 0 0-15,-1 1 2 0,0 1 5 16,-2-2-3-16,0 0 6 0,-2 0 5 0,-4-2 5 0,5 1-4 16,-7-2 4-16,1-2 0 0,-2-2 0 0,-3 1 3 15,3 0-2-15,-4-3-1 0,-7-1-5 0,6 0 1 16,2-2-4-16,-3 0 0 0,0-2-3 0,2 0 4 15,2-2 0-15,-1 0-3 0,0-1 0 0,2 3-8 16,-2-3 7-16,6 2-5 0,3-3 3 0,9 5 2 16,-18-8-3-16,12 3-2 0,6 5-9 0,-15-10-7 15,15 10-11-15,-6-10-16 0,6 10-11 0,0-11-16 16,0 11-24-16,0 0-14 0,11-14-24 0,-5 8-25 16,-2 0-29-16,-4 6-27 0,18-12-238 0,-9 5-483 15,5 1 213-15</inkml:trace>
          <inkml:trace contextRef="#ctx0" brushRef="#br0" timeOffset="-40271.14">30084 5685 112 0,'0'0'225'0,"0"0"-16"0,-6-9-16 16,6 9-15-16,0 0-15 0,0 0-12 0,0 0-19 16,0 0-6-16,0 0-14 0,0 0-17 0,0 0-6 15,0 0-4-15,0 0-8 0,0 0 1 0,0 0-2 16,0 0-7-16,0 0-1 0,0 0-5 0,22 27-5 0,-11-20 0 15,2-1-11-15,1-1-1 0,2 0-1 16,1 3-7-16,0-5 0 0,4 2-5 0,-3 0-4 16,8 3-2-16,-10-1-1 0,3-4-6 0,1 0 0 15,-2 2-5-15,0-2-1 0,4 1 3 0,-3-1-3 0,-2 1-3 16,4 0 2-16,-3-2-3 0,-4-2 1 0,3 4-2 16,-1-3-1-16,1 0 4 0,-8-1 6 15,-9 0-3-15,19 1 4 0,-10 3 2 0,-9-4-2 0,18 0 6 16,-18 0-2-16,13 2 0 0,-13-2 0 0,9 0-1 15,-9 0-5-15,0 0-2 0,0 0-2 0,14 0-5 16,-14 0 1-16,0 0-3 0,0 0 0 0,0 0 1 16,-2 15 2-16,2-15 2 0,0 0-1 0,-16 14 2 15,7-4 5-15,1-2-2 0,-4 2 3 0,2 0 1 16,-3 3 1-16,-1-2-1 0,-8 4-2 0,7-2-2 16,-5-1-2-16,1 3-1 0,-2 0-1 0,2 3 1 15,-2-4 2-15,3 4-5 0,-3-3 0 0,2 0 3 16,4-4-2-16,0 2-9 0,1-2-10 0,1-4-14 15,-3 4-11-15,2-4-16 0,5 0-17 0,-1 0-15 0,5-2-11 16,-4 2-17-16,5 1-4 0,4-8-12 16,0 0-18-16,-5 11-15 0,5-11-30 0,0 0-194 15,18 4-414-15,-18-4 183 0</inkml:trace>
          <inkml:trace contextRef="#ctx0" brushRef="#br0" timeOffset="-39885.49">30912 5849 177 0,'4'-7'222'0,"-4"7"-13"0,0 0-14 0,0 0-13 16,0 0-22-16,8-7-12 0,-8 7-14 0,0 0-14 15,0 0-13-15,0 0-4 0,0 0-2 0,0 0-8 16,0 0-3-16,0 0-2 0,0 0-4 0,-20 31-4 15,13-16-4-15,1-8-2 0,-2 7-7 0,0-3 2 16,0 1-7-16,2 0-6 0,2-2-5 0,-1 3 4 16,1-2-6-16,1-1-3 0,-2 1 1 0,4 3-2 15,-4-4-2-15,5-10 2 0,0 15 3 0,0-15 0 16,6 16 3-16,-1-8 1 0,-2 0-10 0,6-2 3 16,-2-2-4-16,4-1-1 0,3 0-8 0,1 0 1 0,0-3-12 15,3 0 4-15,2 0-3 0,0-3 1 16,6-1-6-16,-2-2 2 0,2-1-4 0,0-3-3 15,-1-2 0-15,-2-1-3 0,-1-5 4 0,-1 0-3 0,-2 1-6 16,-2-3 10-16,-1 3 1 0,-6-2 0 16,-1 3-4-16,-1 0 0 0,-2 0-5 0,-3-2 1 15,-3 1 1-15,0 3-4 0,-3-1 4 0,-3 2-1 0,-2 0-5 16,-2 1-1-16,-2 1 6 0,2 3-13 0,-2 0 9 16,-3 3-4-16,-2 2 3 0,2-4-2 15,-2 6-16-15,2-1-7 0,0 4-14 0,-3-1-9 16,4 6-11-16,-1-4-20 0,2 2-10 0,0 1-15 0,1 2-19 15,0-1-24-15,3 4-20 0,1-1-22 0,2 0-26 16,0 3-212-16,0-4-461 0,6-9 203 0</inkml:trace>
          <inkml:trace contextRef="#ctx0" brushRef="#br0" timeOffset="-39275.22">31655 6102 44 0,'0'0'231'0,"0"0"-17"0,0 0-13 0,-11 5-14 15,11-5-12-15,0 0-9 0,-7 7-13 0,7-7-9 0,0 0-7 16,-8 7-12-16,8-7-12 0,0 0-3 0,-7 7-10 16,7-7-3-16,0 0-5 0,0 0-2 0,0 0-4 15,-8 7 0-15,8-7 2 0,0 0 0 0,0 0 6 16,0 0 2-16,0 0 10 0,0 0 2 0,0 0 15 15,0 0 6-15,0 0 7 0,0 0 11 16,0 0 7-16,0 0-12 0,0 0-10 0,0 0-13 0,0 0-11 16,0 0-9-16,0 0-12 0,0 0-9 0,0 0-9 15,0 0-8-15,17-30-1 0,-17 30-11 0,6-5-12 16,-6 5-16-16,0 0-37 0,0 0-40 0,0 0-44 16,0 0-46-16,0 0-37 0,0 0-31 0,0 0-37 0,0 0-44 15,0 0-309-15,0 0-654 0,0 0 289 16</inkml:trace>
        </inkml:traceGroup>
      </inkml:traceGroup>
      <inkml:traceGroup>
        <inkml:annotationXML>
          <emma:emma xmlns:emma="http://www.w3.org/2003/04/emma" version="1.0">
            <emma:interpretation id="{57917EBC-D243-462B-849E-3158F82682BB}" emma:medium="tactile" emma:mode="ink">
              <msink:context xmlns:msink="http://schemas.microsoft.com/ink/2010/main" type="line" rotatedBoundingBox="851,14230 32066,13740 32093,15456 878,15947"/>
            </emma:interpretation>
          </emma:emma>
        </inkml:annotationXML>
        <inkml:traceGroup>
          <inkml:annotationXML>
            <emma:emma xmlns:emma="http://www.w3.org/2003/04/emma" version="1.0">
              <emma:interpretation id="{3D30500A-9DE8-4463-9A26-2F8CFBEB27F3}" emma:medium="tactile" emma:mode="ink">
                <msink:context xmlns:msink="http://schemas.microsoft.com/ink/2010/main" type="inkWord" rotatedBoundingBox="852,14271 3697,14226 3714,15264 868,15309"/>
              </emma:interpretation>
            </emma:emma>
          </inkml:annotationXML>
          <inkml:trace contextRef="#ctx0" brushRef="#br0" timeOffset="114760.52">-388 8417 72 0,'0'0'118'0,"0"0"-10"0,0 0-12 0,0 0-2 16,0 0-14-16,-6-10 1 0,6 10-12 0,0 0-4 0,0 0 4 15,0 0-6-15,0 0-7 0,0 0-12 16,0 0 8-16,0 0-2 0,0 0-2 0,-7-7-1 0,7 7-8 16,0 0 9-16,0 0-4 0,0 0-6 15,0 0-6-15,0 0 10 0,0 0-9 0,0 0-3 0,0 0-2 16,0 0 0-16,0 0-3 0,0 0 2 0,0 0-6 16,0 0 0-16,0 0-5 0,0 0 1 0,0 0 2 15,0 0 4-15,0 0 0 0,0 0 2 0,31 0-4 16,-16 0 2-16,0-5 3 0,10 3 5 0,2-2-3 15,1-2-8-15,11 1 12 0,4-4 1 0,-2 3 3 16,-4 1 1-16,2-5 1 0,-8 7-3 0,9-5 1 16,-1 3-2-16,-12-4-3 0,-2 7-3 0,-1-3-3 15,-4 5-6-15,-1-6 5 0,-1 9-6 0,-2-6-1 16,-2 6-3-16,2-7-1 0,-5 4-2 0,0 1 2 0,1 2-6 16,-12-3 0-16,20 4-3 0,-13-4 7 15,2 4-7-15,-9-4 2 0,14 6-1 0,-14-6-2 16,10 7-2-16,-10-7 0 0,7 7-4 0,-7-7-2 0,6 10-13 15,-6-10 2-15,5 7-11 0,-5-7-8 0,0 0-7 16,7 10-9-16,-7-10-16 0,0 0-16 16,2 8-12-16,-2-8-6 0,0 0-18 0,0 0-7 0,0 0-157 15,0 0-306-15,0 0 135 0</inkml:trace>
          <inkml:trace contextRef="#ctx0" brushRef="#br0" timeOffset="115047.86">189 8321 90 0,'0'0'187'0,"0"0"-15"0,0 0-11 0,-15 6-10 15,15-6-1-15,-6 7-10 0,6-7-2 0,-7 18-1 16,1-8 1-16,-1 4-8 0,-7 5-5 0,5 3-6 16,-1 2-3-16,-2-3-4 0,-2 7-2 0,-4 4-9 15,2 0-2-15,4-5-10 0,0-2-6 0,-3 10-10 16,3-9-4-16,-1 8-9 0,1-6-3 0,2-2-7 15,-7 8-4-15,8-10-7 0,-3-1-3 0,3-2-3 16,0-3-3-16,2 3-2 0,-1-4-1 0,1-3-11 16,3-1-11-16,-1-2-13 0,2 0-10 0,0-3-14 15,3-8-14-15,-6 12-9 0,6-12-15 0,-3 12-11 0,3-12-15 16,5 13-17-16,-5-13-22 0,10 5-19 0,-10-5-36 16,0 0-164-16,16-3-382 0,-16 3 169 15</inkml:trace>
          <inkml:trace contextRef="#ctx0" brushRef="#br0" timeOffset="116328.35">628 8171 4 0,'0'0'167'0,"4"-10"-12"0,-4 10-9 16,0 0-3-16,0 0-1 0,0 0-4 0,0 0 0 15,0 0-3-15,2 30-3 0,-2-30-1 0,-5 28 0 0,2-11-7 16,-1 6-3-16,-2-6-1 0,0 9-4 16,-2 2-7-16,1 6-6 0,-1 2-8 0,1-10-8 15,-3 0-5-15,1 10-5 0,3-10-6 0,0-1-5 16,-2 0-6-16,2-1-4 0,0 4-5 0,0-6 1 15,3-1-14-15,2-5 0 0,-4 3-3 0,4-4-2 16,-2 0-7-16,1-1 3 0,1 1-6 0,-2-5 3 0,3-10-9 16,3 16 1-16,-3-16-1 0,0 18-2 0,0-18 3 15,1 8-8-15,-1-8 0 0,6 14-4 0,-6-14-4 16,6 3-1-16,-6-3-6 0,12 0-4 16,-12 0-3-16,0 0-6 0,0 0-6 0,27-7-2 0,-22 1-7 15,4 1 3-15,1-2 1 0,-1-1-1 0,-2-2-1 16,1-1 2-16,1 3-2 0,-3 3 3 0,1-8 4 15,2 3 1-15,-6 3 5 0,3-1 1 0,-6 8 2 16,8-13-1-16,-4 7 3 0,-4 6 1 0,6-8-2 16,-6 8 2-16,0 0 1 0,5-10 1 0,-5 10-4 15,0 0 2-15,0 0 3 0,0 0 0 0,0 0 1 16,0 0 2-16,0 0 0 0,0 0 5 0,19 14 0 16,-19-14 0-16,6 17 2 0,-2-11 3 0,-1 4 3 15,-3-10-1-15,9 15 1 0,-4-9 2 0,1 5-3 16,1-3 3-16,2 2-2 0,-1-3 2 0,-1-2 3 0,2 3-1 15,1-6-3-15,4 3 4 0,-2-4-1 16,4 2-2-16,1-2-1 0,-1-5 1 0,3 4-3 0,1-3-1 16,-1-2-1-16,7-2 2 0,-4 1-2 15,2-1 2-15,-6 0-3 0,6-5 2 0,-2 2-5 0,2-2-1 16,-9 5-2-16,1-4-1 0,-1 4-4 16,0-4 3-16,-2 1-2 0,-2 0 1 0,-2-1 0 15,-2 4-1-15,1-4 0 0,-4-2 5 0,1 5-5 16,-1-6 3-16,-4 14-2 0,0-17 0 0,3 6 0 0,-3 11 1 15,-4-14 0-15,4 14 1 0,-6-20-1 0,0 14 0 16,6 6 1-16,-8-12 1 0,2 6 1 16,6 6-2-16,-18-4 0 0,8 4 4 0,-5 0 0 0,15 0 0 15,-21 0-1-15,9 3 3 0,2 1 1 0,-4 3 1 16,4 1-4-16,-2 1 6 0,1 1 0 0,3 2 6 16,-3-3-6-16,7 6-2 0,-7-2 2 0,5 1-1 15,0 0-1-15,2 4 1 0,-1-6 0 0,4 3 2 16,1-3-3-16,-3 3 2 0,3-4-1 0,3 2-1 15,-3 0 1-15,1-3-4 0,-1-10 4 0,5 16-1 16,-2-6 1-16,1-2 1 0,2-3 0 0,5-2 0 0,-1 2-3 16,6-2 4-16,1-1-3 0,-1 2 1 15,4-4-4-15,-2-4 2 0,1 4-3 0,-3-2-5 16,4-1-2-16,-2-3-2 0,-2 3-4 0,3-4-3 16,-1 2-1-16,-3-4 2 0,2 6-2 0,-1-3 1 15,0-2 0-15,-2 0 4 0,-4 1 2 0,1 5-3 16,-4-6 2-16,-7 8 2 0,18-6 1 0,-10 2-1 15,-8 4 0-15,7-7 3 0,-7 7-3 0,0 0 0 16,12-3 0-16,-12 3-2 0,0 0 5 0,0 0 2 16,0 0-1-16,10 10 0 0,-10-10 3 0,0 0 3 15,5 14-1-15,-5-14 0 0,0 16-1 0,0-16 3 16,1 15-2-16,-1-4 0 0,0-11 0 0,2 17 1 0,2-9 1 16,-4-8 1-16,2 16-1 0,1-9 1 0,-3-7-2 15,3 14-2-15,-3-14 3 0,10 10 1 0,-7-4-5 16,-3-6-6-16,8 9-6 0,-8-9-7 0,12 4-6 15,-12-4-7-15,12 3-2 0,-12-3-1 0,14-3 0 16,-14 3-8-16,14-4 2 0,-14 4 0 0,16-8-3 16,-7 2 1-16,0 0-1 0,3-1 1 0,0-2 6 15,-3-1 3-15,3-2 1 0,1 1 8 0,-1 0 1 16,0-1 4-16,-1 3 6 0,1-2-1 0,-2 0 10 16,0 1 9-16,2 0 6 0,-1 0-1 0,-1 3 12 15,2 0 1-15,-3-3 2 0,2 6 7 0,-2-1 4 16,1 2 4-16,-10 3 3 0,19-7 3 0,-10 6-5 15,-9 1 2-15,18 0-2 0,-18 0 0 0,20-2 3 16,-11 5 2-16,1 4-4 0,-1-3 3 0,-2 3-1 16,1-2 1-16,-1 4 3 0,5 0-5 0,-6 2 0 15,0-2-4-15,2-3 3 0,-1 8-8 0,-2-4-2 16,0-3-1-16,-3 4-3 0,4 2-4 0,-5-5-1 16,1 2 1-16,1 1-5 0,-2 4-11 0,1-5-20 15,-2-10-22-15,-3 16-31 0,0-6-29 0,3-10-37 0,0 19-53 16,0-19-221-16,-2 13-441 0,2-13 195 15</inkml:trace>
          <inkml:trace contextRef="#ctx0" brushRef="#br0" timeOffset="117226.13">2452 8850 67 0,'0'0'236'0,"0"0"-10"0,0 0-15 16,0 0-14-16,0 0-14 0,-26 24-17 0,16-15-14 15,-2 4-9-15,2-1-17 0,-1 0-10 0,-5 6-10 16,-4 0-10-16,7-2-13 0,2-1-5 0,0-1-10 16,-3 5-4-16,1 1-7 0,1-7-5 0,0 1-11 15,1-1-16-15,1 2-13 0,-2-4-22 0,5 2-16 16,-2-3-17-16,4 1-18 0,-1-4-21 0,-1 1-12 15,4-1-17-15,3-7-16 0,-6 13-25 0,6-13-149 16,0 0-324-16,0 0 144 0</inkml:trace>
        </inkml:traceGroup>
        <inkml:traceGroup>
          <inkml:annotationXML>
            <emma:emma xmlns:emma="http://www.w3.org/2003/04/emma" version="1.0">
              <emma:interpretation id="{6CA23D24-96AD-4EC6-A9E3-20033277634F}" emma:medium="tactile" emma:mode="ink">
                <msink:context xmlns:msink="http://schemas.microsoft.com/ink/2010/main" type="inkWord" rotatedBoundingBox="4371,14286 8497,14221 8512,15165 4386,15230"/>
              </emma:interpretation>
            </emma:emma>
          </inkml:annotationXML>
          <inkml:trace contextRef="#ctx0" brushRef="#br0" timeOffset="117595.9">3212 8515 199 0,'0'0'232'16,"0"0"-13"-16,0 0-6 0,0 0-12 0,0 0-15 15,0 0-12-15,-13 29-8 0,7-19-5 0,1 3-5 16,0 1-2-16,2 4-14 0,-3-5-4 0,3 5-11 16,0-1-5-16,-2 0-5 0,-1 1-11 0,5-2-6 15,-5 0-7-15,4 5-7 0,2-7-11 0,-1 4-7 16,1-1-3-16,-3-3-3 0,3-2-8 0,0 3-7 16,-2-1-1-16,2-2-6 0,0-12-4 0,-1 20-13 0,1-13-18 15,0-7-24-15,-2 20-17 0,-1-12-19 0,3-8-29 16,-3 17-30-16,3-17-31 0,-3 11-34 15,3-11-34-15,0 0-53 0,-4 4-140 0,4-4-441 16,0 0 195-16</inkml:trace>
          <inkml:trace contextRef="#ctx0" brushRef="#br0" timeOffset="117823.41">3209 8362 5 0,'-1'-14'275'0,"-1"4"-19"15,2 10-24-15,-3-16-22 0,3 16-20 0,-1-9-23 16,1 9-19-16,-3-11-24 0,3 11-20 0,0 0-19 16,0 0-20-16,0 0-28 0,0 0-22 0,0 0-24 15,0 0-23-15,0 0-34 0,0 0-23 0,24 25-28 16,-18-15-150-16,-2-2-289 0,-1 5 128 0</inkml:trace>
          <inkml:trace contextRef="#ctx0" brushRef="#br0" timeOffset="118315.56">3435 8647 212 0,'0'0'219'0,"7"12"-15"15,-3-7-14-15,-4-5-15 0,9 14-17 0,-4-6-12 16,-5-8-7-16,1 15-11 0,4-5-8 0,-5 4-9 15,1-4-11-15,1-3-11 0,-2-7-8 0,0 21-7 16,3-11-7-16,-3 1-5 0,0-11-6 0,0 18-5 16,0-18-7-16,-5 13-4 0,7-3-5 0,-2-10-7 15,0 11-11-15,0-11-13 0,0 0-12 0,0 0-9 16,-2 16-1-16,2-16 0 0,0 0-8 0,0 0-15 16,0 0-7-16,0 0-10 0,0 0-10 0,0 0-6 15,0 0 6-15,0 0-8 0,21-37 2 0,-15 24-2 16,2 0 1-16,8-6-3 0,-7 5 12 0,3-6-2 15,-3 5 9-15,1 0 6 0,4-5 19 0,-5 4 4 16,3 4 13-16,-3-2 22 0,1 3 9 0,-1-2 17 0,0 2 10 16,0 1 4-16,-2-1 9 0,1 2 7 15,-1 2-1-15,2-1 9 0,-1 5 0 0,-8 3-1 16,15-7-1-16,-8 3-6 0,-7 4-1 0,13 0-3 0,-13 0 8 16,14 7 2-16,-8-3 1 0,0 3-1 0,0 3-2 15,0-2-3-15,-3 5 0 0,1 0-2 16,2 3-5-16,-3-3-5 0,2 4-6 0,1-3-1 0,-6 3-4 15,3-2 0-15,3-1-8 0,-4 3-3 0,1-5-3 16,-1 1 1-16,2 0-4 0,-2-2 0 16,1 2-10-16,-3-13-17 0,3 16-21 0,-2-8-27 15,2 2-21-15,-3-10-27 0,2 13-26 0,-2-13-26 0,7 8-30 16,-7-8-216-16,11 5-432 0,-11-5 191 0</inkml:trace>
          <inkml:trace contextRef="#ctx0" brushRef="#br0" timeOffset="118669.38">4283 8504 159 0,'0'0'297'0,"2"-13"-23"16,-2 13-24-16,0 0-26 0,0 0-18 0,-9-14-24 15,9 14-17-15,-12 0-18 0,12 0-12 0,0 0-12 0,-27 6-16 16,18-5-8-16,-1 6-12 0,10-7-6 15,-20 13-7-15,11-5-9 0,-4-1-4 0,2 6-9 16,4-2-4-16,-1 2-4 0,1-1-7 0,1 1-4 16,0-2-1-16,0 2 4 0,5 2-12 0,-4-2-4 15,5-2 2-15,3 4-4 0,-1-2-1 0,2 1-3 0,-1-2 0 16,4 1-1-16,-1 1-2 0,5-1 0 16,-1-3-2-16,1 1 1 0,2 0 1 0,-4-1-3 0,3 1-2 15,0 0 3-15,0 0 0 0,-2-5 1 0,1 1-1 16,-2 0-3-16,-2 3 2 0,-1-3 1 0,-6-7-4 15,11 7 2-15,-11-7 0 0,6 10 2 16,-6-10 1-16,0 10 0 0,0-10-2 0,-11 11-2 0,-1-5 5 16,2-1-6-16,-7 2-1 0,1-3-9 0,-2 2-17 15,-1 1-16-15,4-2-18 0,0 1-19 0,-3-4-21 16,-1 1-25-16,-1-1-28 0,5 2-39 0,5-4-43 16,-7 0-168-16,1-4-430 0,6 2 190 0</inkml:trace>
          <inkml:trace contextRef="#ctx0" brushRef="#br0" timeOffset="119292.47">4816 8173 140 0,'0'0'146'0,"0"0"-19"16,-5-7-3-16,5 7-11 0,0 0-1 16,0 0-6-16,0 0 0 0,0 0-3 0,0 0-6 15,0 0-6-15,0 0-2 0,0 0-13 0,0 0 0 16,0 0-9-16,0 0-5 0,0 0-8 0,0 0-1 15,0 0 4-15,0 0 2 0,0 0 5 0,0 0 0 16,0 0 4-16,0 0 3 0,2 35 3 0,-2-26 3 0,3 3 3 16,3 2-2-16,-3 4-2 0,0-4-4 0,-3 3 2 15,4 8 2-15,-3-2 2 0,1 2-10 16,-2-7 6-16,6 10-6 0,-3-1-2 0,-3 4 0 0,3-3-6 16,-6 8-5-16,3-1 3 0,0-8-6 0,3 12-6 15,-3-14 3-15,0 5-5 0,0-3-3 16,0 0-5-16,0-3-3 0,0 0 1 0,1 0-5 0,-1-6-5 15,0 6-1-15,3-6-3 0,-6-3-2 0,6 5 1 16,-6-7-3-16,6 5 4 0,-6-7-9 0,3 3 0 0,0-1-5 16,-1-2-19-16,2 0-8 0,-1-11-14 15,-1 18-17-15,1-18-17 0,0 16-21 0,0-16-24 16,0 14-24-16,-3-7-27 0,3-7-25 0,-3 13-32 16,3-13-236-16,0 0-497 0,0 0 220 0</inkml:trace>
          <inkml:trace contextRef="#ctx0" brushRef="#br0" timeOffset="120420.76">4623 8882 112 0,'0'0'184'0,"0"0"-10"0,0 0-17 0,0 0-4 0,0 0-7 0,36 12-14 0,-26-12-6 16,4 0-10-16,4 0-11 0,0-1-7 0,-2 1-8 15,11-1-5-15,0-5-4 0,0 3-7 0,4 2-11 16,-4-4-1-16,3 0-5 0,-2 1-6 0,3-1-5 15,-1-1-6-15,9 1 3 0,-12-1-10 0,4 1-2 16,-1-1-4-16,0 0-2 0,-2-2-3 0,0 2-2 0,2-1-2 16,-6 0 0-16,-5 0-3 0,5 1 0 0,-9-2-2 15,3 1-2-15,-5 0 1 0,4-1-1 16,-8-2-2-16,4 2 3 0,-5 4-6 0,-2-4 4 0,0-2-5 16,-6 10 0-16,3-18 1 0,-3 18-5 0,-3-14 1 15,3 14-1-15,-12-16-1 0,1 9 2 0,1 2 1 16,-7 1-3-16,-2-2 1 0,3 5 6 15,-4 1-1-15,1 0 3 0,-1 4 0 0,0-1 4 0,-4 6 0 16,4-3 5-16,1 5-1 0,0 2 2 0,2-5-4 16,4 7 0-16,1-2-2 0,1 0 0 0,-1 4 0 15,6-3-2-15,2 3-3 0,1-2 0 0,3 1 0 16,0-1 1-16,3 1 1 0,6-1-1 0,1-4 0 16,-2 4-1-16,8-3 1 0,-1-3-1 0,5 2 4 15,2-2-7-15,5-3 4 0,-2 2-6 0,5-4 0 16,0 0 0-16,1-1 0 0,-3-3-1 0,13-1 5 15,-11-2-5-15,-2 0 2 0,0 2 0 0,-4-5-3 0,4 1 6 16,-4 3-1-16,0-2 3 0,-6-2 4 16,-3 2 0-16,3 0-3 0,-3 0 4 0,-2-2-4 0,-1 4-3 15,2 0 2-15,-14 2-2 0,19-1 0 0,-9-1-2 16,-10 2 3-16,17 0-5 0,-17 0 2 16,19 0-2-16,-19 0 0 0,20 0 1 0,-15 2 1 0,-5-2-4 15,23 1 1-15,-10-1 0 0,1 2 2 0,-14-2-1 16,19 1-1-16,-2 0-1 0,-3-2 3 0,6 1 0 15,-1-1 4-15,1 1-6 0,-3-2-1 0,3 1-1 16,-1-1 1-16,4-3-3 0,-4 0 3 0,0-2-4 16,-2 3-5-16,-1-4 0 0,-1 1 2 0,2-3-5 15,-10 3-2-15,5-7 1 0,1 3-2 0,-7 1-1 16,-1-6-2-16,1 5 5 0,-3-4-1 0,-3 8 2 16,0 7 0-16,0-24-4 0,-6 14 4 0,-2-1 0 15,2 4 3-15,-7-1-1 0,-1-2 2 0,-3 7-1 16,0-1 1-16,-2 0 1 0,-8 2 3 0,-4 2 1 15,4 3 4-15,1 1 2 0,7 0 3 0,-5 2 4 0,-1 1 3 16,-1 3-1-16,1 5 0 0,1-5 4 0,5 4 2 16,2-2-3-16,3-1-2 0,0 1 1 15,1 1-1-15,1 5 0 0,1-4-2 0,1 1-3 0,4-3 3 16,-3 0-1-16,5-1-4 0,1 1 4 16,0-2-5-16,3-10 3 0,3 17-1 0,0-6 1 15,1-6-3-15,2 4 0 0,3-4 2 0,4-1-4 0,-1 2-2 16,5-5 0-16,1 0 1 0,2-1-11 0,0-2-2 15,7-5-1-15,0 0-6 0,4 1-2 0,5-5-4 16,-7 0 1-16,7-7-5 0,-1-1-5 16,2 1 0-16,-9 4-1 0,-2 1-2 0,0-3 2 0,0 0 7 15,-4-2 1-15,2 5 1 0,-5 1 5 0,-4 2 6 16,-7 3 8-16,5 0-1 0,-4 3 6 0,0 1-1 16,-9 3-2-16,10-7 4 0,-10 7 9 0,0 0 11 15,0 0 2-15,14 8 6 0,-14-8 4 0,3 12 0 16,3-2 1-16,-6-10-3 0,0 19 3 0,0-6-6 15,3-1 0-15,-3 1 1 0,0 4-5 0,0-3-2 16,0 3-4-16,3-2 0 0,-3 1-2 0,4-4-1 16,-1 2-3-16,0-4 1 0,-3 0-7 0,6 1-10 15,-3 0-18-15,2-3-23 0,1 0-20 0,0-3-23 16,1 2-22-16,2 1-26 0,1-5-25 0,-10-3-25 16,20 0-29-16,-11 0-140 0,-9 0-383 0,24-7 170 15</inkml:trace>
          <inkml:trace contextRef="#ctx0" brushRef="#br0" timeOffset="120917.13">6905 8491 7 0,'7'-14'268'0,"-1"7"-17"0,0-1-19 0,-6 8-16 0,6-13-23 16,-6 13-17-16,5-11-20 0,-5 11-16 0,9-2-14 15,-9 2-12-15,0 0-8 0,13 12-13 16,-13-12 0-16,9 14-1 0,-7 1-4 0,1-2-7 0,6 3-3 15,-6 3-5-15,4 2-4 0,-1 1-4 0,4 2-7 16,-4 0 4-16,3-2-7 0,-1 4-5 0,-2 0-9 16,4 0-2-16,-1-2-1 0,-1-1-4 0,-2-2-7 15,3 0-1-15,-2-4 0 0,-1 0-1 0,4-2-4 16,-1-1-2-16,-3-1 0 0,2-6-1 0,-2 4 2 16,-3-4-7-16,1 0 0 0,-4-7 1 0,12 11-4 15,-12-11 5-15,6 6-5 0,-6-6 4 0,0 0-3 16,8 4-2-16,-8-4-1 0,0 0 0 0,0 0-1 15,0 0-2-15,0 0 0 0,0 0-4 0,0 0 0 16,-20-28-4-16,13 20 2 0,-2 3 1 0,-8-3-5 16,4 0 9-16,-6-1-7 0,-1 4 0 0,1-1 1 15,-4 0 0-15,-2 1-1 0,6 5-1 0,-1-2 4 16,4 2-2-16,-7 2-1 0,3 3 0 0,2 0 3 16,-2 1-3-16,2 0-3 0,-1 3 3 0,0 2-2 15,4 0 1-15,1-1-2 0,1 4 4 0,4-3-5 0,-2 0 4 16,6 2 3-16,-3-1-2 0,5 1 1 0,0 1 2 15,0-4-4-15,3-10 4 0,3 18 0 16,3-8 2-16,2-3 1 0,0 0-2 0,6-1 2 0,2 1 2 16,1-2-5-16,2-1 2 0,9 0-8 0,-1-4-10 15,2 2-22-15,0-4-19 0,4 1-27 0,6 0-28 16,3-2-31-16,0-5-43 0,7-3-50 16,-10 4-186-16,8-2-454 0,-1-5 201 0</inkml:trace>
        </inkml:traceGroup>
        <inkml:traceGroup>
          <inkml:annotationXML>
            <emma:emma xmlns:emma="http://www.w3.org/2003/04/emma" version="1.0">
              <emma:interpretation id="{F49EB90B-C915-48F4-A57E-560CAF1D1905}" emma:medium="tactile" emma:mode="ink">
                <msink:context xmlns:msink="http://schemas.microsoft.com/ink/2010/main" type="inkWord" rotatedBoundingBox="9367,14162 10336,14147 10354,15276 9385,15291"/>
              </emma:interpretation>
            </emma:emma>
          </inkml:annotationXML>
          <inkml:trace contextRef="#ctx0" brushRef="#br0" timeOffset="121779.6">8237 8854 149 0,'3'7'201'0,"-3"-7"-13"0,0 0-11 0,4 13-16 16,-1-9-6-16,-3-4-14 0,3 14-5 0,-3-14-7 16,9 11-9-16,-1-8-5 0,-8-3-11 0,13 8-8 0,-4-6-9 15,0 2-3-15,-9-4-10 0,19 4-4 16,-5-4-8-16,-1 0-3 0,1-1-5 0,2 1-4 15,2-7-2-15,-2 4-4 0,1-4-2 0,-4 4-2 0,4-8-2 16,-4 2-4-16,-4 0-2 0,4-3 0 0,-7-4-4 16,2 2-4-16,-2 1 0 0,0-7-4 15,-6 5-3-15,0-2-4 0,-6-2-4 0,-2 6 0 16,-7-8-3-16,2 1-1 0,-6 0-1 0,-4 8 0 0,1 1 0 16,-8 0-3-16,2 4-2 0,-2 4 0 0,0 0 2 15,2-1-1-15,4 4 2 0,6 4-2 0,-1-3-1 16,1-1 0-16,3 2-2 0,1 4-2 0,2 1 1 15,5-2-1-15,7-5 0 0,-11 11 3 0,8-6-1 16,3-5 0-16,-3 11-1 0,3-11 4 0,0 0 0 16,11 15-1-16,-2-11 3 0,-9-4-1 0,25 2-1 15,-7 0 3-15,2-2-5 0,0 0 3 0,7-2-3 16,2 0 5-16,0-3-1 0,0-1 2 0,1-2-4 16,14 0 1-16,-3-5 0 0,0 3 0 0,1-6 4 15,0 0-2-15,1-4 0 0,-1 0-4 0,-3-2 1 16,4-2 2-16,-1-4 3 0,-1 0-3 0,-2-4-1 15,0 1-2-15,-6 0 7 0,1 0-8 0,-4 2 3 16,-6-2-1-16,-9 7 1 0,-5 2-3 0,4-2 1 0,-9 3 0 16,-2 3-1-16,2-2 3 0,-5 4-2 15,-5-2-1-15,0 3 2 0,-6 1-3 0,2 5 0 0,-4 0 1 16,-1 1-3-16,-1 3 5 0,2 1-3 16,-3 3 0-16,-1-1-1 0,1 4 1 0,5-1-3 0,-4 5 1 15,2-2 0-15,-3 4-1 0,4 3 3 0,-2 1 3 16,1 0 0-16,4 1 1 0,-5 9 12 0,4 3-3 15,4 1 6-15,-3 2 3 0,2 6 1 0,1 3 9 16,0-3-6-16,3 1 1 0,-2 4-2 0,5-5 4 16,0 5 1-16,0 1-1 0,6-1-1 0,-4-3 2 15,-2 5-4-15,4-5 0 0,-2-9-4 16,1 12 5-16,0-14-7 0,1 4-2 0,-2-3 1 0,1 2-2 16,1 0-3-16,-1-6 3 0,0 1-2 0,0 0 2 15,1 0 0-15,-2-6-3 0,5 4 3 0,-4-7 0 16,5 4-4-16,-5-4-1 0,0 0 0 0,3 1-2 15,0-4 2-15,-2 4-2 0,-1-3 1 0,3 1-2 16,-4-6-9-16,1 4-9 0,-3-11-17 0,4 13-14 16,1-6-14-16,-5-7-16 0,0 13-18 0,0-13-21 15,3 9-26-15,-3-9-27 0,0 0-28 0,0 0-53 16,0 0-138-16,0 0-415 0,0 0 183 0</inkml:trace>
          <inkml:trace contextRef="#ctx0" brushRef="#br0" timeOffset="121989.55">8730 8908 113 0,'12'-2'228'0,"2"-1"-16"15,2-1-22-15,4 3-18 0,2-3-15 0,0 2-14 0,4 2-14 16,1-4-15-16,-2 2-9 0,2-1-13 0,-2 2-7 15,-6 0-18-15,1 1-30 0,-4 1-34 0,1-1-35 16,-1 0-44-16,-1 0-36 0,1 0-160 0,-8 1-294 16,-8-1 131-16</inkml:trace>
        </inkml:traceGroup>
        <inkml:traceGroup>
          <inkml:annotationXML>
            <emma:emma xmlns:emma="http://www.w3.org/2003/04/emma" version="1.0">
              <emma:interpretation id="{5FDE5B81-85C3-45F1-B40C-A9AABB19CDAB}" emma:medium="tactile" emma:mode="ink">
                <msink:context xmlns:msink="http://schemas.microsoft.com/ink/2010/main" type="inkWord" rotatedBoundingBox="11625,14197 15415,14138 15440,15718 11649,15778"/>
              </emma:interpretation>
            </emma:emma>
          </inkml:annotationXML>
          <inkml:trace contextRef="#ctx0" brushRef="#br0" timeOffset="122862.23">10565 8148 80 0,'6'-13'193'16,"-6"13"-5"-16,7-11-10 0,-7 11-4 0,3-9-10 16,-3 9-7-16,11-5-10 0,-11 5-12 0,0 0-16 15,6-10-10-15,-6 10-12 0,0 0-8 0,0 0-10 0,0 0-3 16,0 0-3-16,0 0-3 0,3 24-2 15,-3-13-3-15,0 6-1 0,0-3 2 0,3 4 0 16,-2 8-3-16,-2 1-1 0,2 0-3 0,1 0-3 16,2 12-5-16,-1-4-5 0,0 2-4 0,5-2-3 15,-6-5-3-15,7 4 2 0,-1-6-6 0,-1 4-1 16,1-5 0-16,-1 2-3 0,-1-3-4 0,6-2-1 0,-4 3-2 16,-2-4-4-16,6 0-2 0,-5-5 1 0,-1-3-1 15,-2 2-1-15,2 1-7 0,0-5-12 0,0 1-14 16,-1-5-13-16,-2 1-16 0,0 0-14 15,-3-10-17-15,3 18-22 0,-2-8-22 0,-1-10-23 0,0 13-24 16,0-13-32-16,3 12-171 0,-3-12-404 0,0 0 179 16</inkml:trace>
          <inkml:trace contextRef="#ctx0" brushRef="#br0" timeOffset="123411.35">10378 8736 99 0,'0'0'192'0,"0"0"-21"15,0 0-13-15,0 0-11 0,0 0-11 0,0 0-11 16,0 0-7-16,0 0-6 0,36-1-10 0,-36 1-4 0,27 0-7 15,-8 0-5-15,2 1-6 0,6-5-2 0,-3 4-10 16,7-3-2-16,-1 2-5 0,2 0-2 0,-3-1-5 16,13-2-2-16,-5-1-1 0,4 0-11 0,-9 3 2 15,9-6-6-15,0 5-3 0,-11-1-6 0,0 0 1 16,7-4-6-16,-7 1 1 0,-3 1-3 0,-2 1-2 16,-7 3-1-16,2-6-3 0,-2 2-2 0,-3-1 2 15,1 0-2-15,-7 1-4 0,0-2 1 0,3 0-4 16,-5-1-1-16,-1 4 0 0,0-5-4 0,-6 10 1 15,5-16-1-15,-5 16-2 0,0-15-2 0,0 15 4 16,-12-13-2-16,4 6 1 0,-2 2-4 0,-5-1 2 16,0-1-2-16,-3 7 5 0,-1-2-1 0,2 0 4 15,-2 4 2-15,-3 0 4 0,-2 1 8 0,-2 1-2 16,7 0 1-16,-3 3 1 0,4 0 3 0,0-1 2 16,3 5 4-16,3-1-5 0,1 0 1 0,1 1 4 15,3 2-1-15,1-1 2 0,1 1 0 0,4 0 2 0,1 2 0 16,1-3 1-16,5 3 4 0,5-4 2 15,2 4 0-15,0-1-4 0,7-3 4 0,2 1-9 16,2-1-4-16,1-2 3 0,2 1-5 0,3-4-2 0,-3 4 0 16,4-5-6-16,-4-2-12 0,1 0-17 0,-1 1-23 15,3-3-26-15,-5 2-23 0,-1-1-27 0,-4-2-21 16,7-2-35-16,-2-3-21 0,-6 1-218 0,1-1-444 16,8-4 197-16</inkml:trace>
          <inkml:trace contextRef="#ctx0" brushRef="#br0" timeOffset="123811.61">11765 8466 163 0,'0'0'238'16,"-23"-10"-19"-16,8 7-17 0,1 2-13 0,-4 1-16 15,3-3-15-15,2 6-19 0,-2-3-10 0,3 4-14 16,-1 2-10-16,-2-1-10 0,3 0-10 0,1 0-9 0,2 6-9 15,2-5-5-15,0 1-5 0,2 1-7 16,4 2 1-16,1-10-6 0,-5 17-8 0,7-7-3 16,-2-10-2-16,12 21-2 0,-5-9-2 0,5-3 0 15,1 2-6-15,1 2-2 0,2-2-3 0,5 2 0 0,1-1 3 16,-4-1 2-16,3 0 0 0,0 2 1 0,-3-3 6 16,3 1 0-16,-6 1 0 0,3-1 0 15,0-2-2-15,-5 1-4 0,-3-1-2 0,2-1-3 0,2 0 2 16,-7-1-4-16,1-1-1 0,-4 0 1 0,-4-6 1 15,6 15-1-15,-6-15-1 0,0 14 3 0,0-14-2 16,-10 12-1-16,1-8-2 0,-3 2-1 0,-2-1 0 16,-1 0 0-16,-2 0 1 0,-3 1-7 0,1-4-11 15,1 2-11-15,-1 0-17 0,-1-2-16 16,1-1-21-16,-1 1-22 0,5-2-26 0,-2 0-21 0,17 0-38 16,-21-3-31-16,10 0-176 0,1-5-415 0,1 2 184 15</inkml:trace>
          <inkml:trace contextRef="#ctx0" brushRef="#br0" timeOffset="124583.41">11958 8738 261 0,'-8'-6'247'0,"8"6"-23"0,0 0-22 16,0 0-17-16,0 0-21 0,14-16-14 0,-14 16-12 16,15-5-14-16,-3 1-11 0,4 3-12 0,2-1-11 15,0-1-8-15,9 0-4 0,-3 1-12 0,2 0-3 16,3 2-6-16,-5-1-1 0,5-2-4 0,-5 3 3 16,2 0-3-16,0 0 3 0,1 0 2 0,-7 0 0 15,7 3 2-15,-10-3 5 0,0-3-2 0,-1 6 3 16,-1-2-1-16,0-1-7 0,-2 4-5 0,-1-2 0 15,-4 2-2-15,-8-4-7 0,18 7 1 0,-9-2 0 16,0 0-1-16,-5 2-1 0,5 0 2 0,-3-2-6 0,-1 2 7 16,0 1-4-16,1 0-2 0,0 0-11 15,-1-1 0-15,-2 4 0 0,3-2-7 0,0-2 0 16,-3 3 2-16,1-3-6 0,1 4 1 0,-2-3-3 0,-3-8-17 16,6 13-24-16,-5-5-13 0,-1-8-22 0,3 10-21 15,-3-10-21-15,0 0-25 0,6 10-22 0,-6-10-23 16,0 0-28-16,0 0-29 0,0 0-218 15,0 0-483-15,0 0 214 0</inkml:trace>
          <inkml:trace contextRef="#ctx0" brushRef="#br0" timeOffset="124184.99">12019 8146 221 0,'0'0'218'0,"0"0"-16"0,0 0-11 0,0 0-13 15,0 0-6-15,0 0-9 0,15 24-12 0,-6-14-6 0,-6 5-5 16,1 0-4-16,5 8-2 0,-1 0-8 0,4-1-9 16,-6 2 2-16,3 1-9 0,1-1-6 0,-1 1-4 15,3-1-7-15,-5 1-10 0,1 2-2 0,4-2-6 16,-5-1-7-16,1 1-6 0,2-1-2 0,-4 0-6 15,0 0-2-15,-3-1-9 0,4-1 2 0,-1 0-12 16,-1 2 1-16,-2-2-7 0,0-5 0 0,-2 1 0 16,5 4-5-16,-3-6-1 0,2 2-2 0,-1-1-4 15,1-3-6-15,-1-1-11 0,-2 3-14 0,2-4-17 16,2-1-20-16,-3 0-18 0,2 1-22 0,-1-4-22 16,-2 1-15-16,-2-9-29 0,2 14-21 0,-2-14-28 15,9 12-229-15,-9-12-472 0,8 5 209 0</inkml:trace>
          <inkml:trace contextRef="#ctx0" brushRef="#br0" timeOffset="124833.5">12517 8345 180 0,'-1'-13'333'0,"-1"2"-13"16,-1 0-26-16,3 11-28 0,-3-18-24 0,3 18-26 16,-3-14-20-16,3 14-24 0,-1-13-18 0,1 13-19 15,0 0-23-15,0 0-16 0,0 0-25 0,0 0-24 16,0 0-23-16,0 0-23 0,0 0-24 0,0 0-21 16,16 31-31-16,-13-17-22 0,-1 3-20 0,3-4-33 15,0-2-27-15,1 3-186 0,0 4-393 0,-2-1 174 16</inkml:trace>
          <inkml:trace contextRef="#ctx0" brushRef="#br0" timeOffset="125818.36">12768 8617 65 0,'0'0'226'0,"13"10"-13"16,-5-4-14-16,-1-1-10 0,0 1-14 0,-1 4-10 16,2-2-10-16,1-3-8 0,0 8-8 15,1-3-12-15,-2 0-8 0,-1 1-11 0,-1-1-12 0,0-3-9 16,-2 3-8-16,1-2-5 0,1-1-10 0,-6-7-8 15,7 10 0-15,-5-3-5 0,-2-7-9 0,6 10-2 16,-6-10-1-16,6 9-9 0,-6-9-1 0,0 0-3 16,0 0-5-16,4 10-4 0,-4-10-7 0,0 0-5 15,0 0-11-15,0 0-5 0,0 0-11 0,0 0-4 16,0 0-8-16,0 0-7 0,15-26-5 0,-9 20-7 16,2-3-4-16,-2-7-6 0,3 6 1 0,1-4 6 15,-1 2-2-15,3-1 10 0,1-2 5 0,-1 0 2 16,-1-1 8-16,1 3 7 0,0 2 16 0,1 0 13 15,-4-2 17-15,-3 6 6 0,4 1 10 0,-2-1 10 16,-2 2 8-16,-6 5 4 0,12-11 3 0,-8 5-3 16,-4 6-6-16,11-3-7 0,-11 3-6 0,0 0-1 15,13-4-1-15,-13 4-3 0,0 0 2 0,0 0-4 16,13 14-3-16,-11-6 3 0,2 1-3 0,-1-2-4 0,-3-7-1 16,9 21-1-16,-6-13 0 0,5 5-5 15,-4-3 1-15,4 2 0 0,1-2 0 0,1-2-3 16,2 4-2-16,-2-1 0 0,4-4 0 0,-2 0-1 15,1 0-2-15,4-3 1 0,-2 3-4 0,4-4-2 0,-3 1-6 16,4-4 0-16,-2-3-8 0,1 2-9 0,0-2 5 16,-2-1-7-16,2 0-7 0,1-2-5 15,-1-1-5-15,-4-1-1 0,3 1-9 0,-3-2-4 16,3-2 5-16,-4 1 3 0,1 3 6 0,0-1 1 0,-6 4 5 16,-1-2 4-16,-1 2 2 0,-7 4 0 0,17-3 0 15,-17 3 2-15,9-4 7 0,-9 4 0 0,0 0 4 16,0 0 3-16,17 5 5 0,-17-5 9 0,8 6-5 15,-8-6 3-15,7 10 2 0,-2-3 2 0,-5-7 2 16,13 11-2-16,-5-8 2 0,-1 4-3 0,5-1 1 16,-1-1 1-16,6 2-3 0,1-1 1 0,2-1-1 15,-2 1-1-15,7-2 0 0,2-4 0 0,0 3 0 16,-1-1-2-16,4-1-1 0,-1-1 3 0,-1-3-2 16,-1 0-5-16,-2-1-5 0,1-2 0 0,-9 1 1 15,0-1 0-15,-1-1-10 0,-2-2-4 0,-7 4-6 16,1 0 4-16,-2-1-5 0,-6 6 1 0,1-14 3 15,-1 14 3-15,-12-11 0 0,3 6 1 0,-4 0 3 16,-11-1 0-16,0 1-3 0,-3 5 1 0,-1 0 1 0,-2 0 0 16,-1 0 3-16,2 4 2 0,-2-4 0 15,1 5 1-15,3 1-1 0,-1 0 3 0,6 1 1 0,-2 5 1 16,3 0-2-16,5-2 6 0,-2 6-2 16,4 3 4-16,5-3 0 0,0 5 2 0,6 3 6 0,3-3 3 15,2 7 10-15,2-4 1 0,4 1 3 0,8 6 1 16,4 0 4-16,-3-6 10 0,6 6 0 15,-5-6 3-15,6 6 0 0,-1-3-2 0,7-3-3 0,-6 4 2 16,-5-7 0-16,4-2-2 0,1 7-3 0,-5-8 3 16,5 10-5-16,-8-4-3 0,2-1 2 0,0-1-2 15,-4-2-2-15,-1 0-1 0,-3 1-2 0,2 3-2 16,-4-5-8-16,-2 2 4 0,4-2-4 0,-7-2-2 16,-1 0 0-16,1-1-1 0,-3 0-1 0,0-1 2 15,0-3-2-15,-5-2 3 0,2-2-1 0,-3 2 6 16,-6 0-3-16,5-4 2 0,-10-1-2 0,1-1 1 15,-5-3-4-15,-4 0 1 0,-3-4 0 0,-2-4-3 16,-11 1 2-16,0-5 1 0,-3 0-5 0,4-5 1 16,-2-1-5-16,5 3 0 0,10 0 2 0,5 0-5 15,5 2 4-15,3-1 4 0,5 0-4 0,-3-3-7 16,3-1-9-16,3 1-10 0,3-1-20 0,6-2-21 16,-2-4-20-16,7 1-13 0,-1-1-19 0,7-1-23 15,2-1-25-15,8-4-21 0,3 0-43 0,1 0-137 16,2 0-394-16,4 0 174 0</inkml:trace>
        </inkml:traceGroup>
        <inkml:traceGroup>
          <inkml:annotationXML>
            <emma:emma xmlns:emma="http://www.w3.org/2003/04/emma" version="1.0">
              <emma:interpretation id="{66809ED4-DCB3-47F0-8307-7BD10C93C31C}" emma:medium="tactile" emma:mode="ink">
                <msink:context xmlns:msink="http://schemas.microsoft.com/ink/2010/main" type="inkWord" rotatedBoundingBox="16664,14200 19042,14163 19053,14859 16675,14896"/>
              </emma:interpretation>
            </emma:emma>
          </inkml:annotationXML>
          <inkml:trace contextRef="#ctx0" brushRef="#br0" timeOffset="126971.56">15437 8214 106 0,'0'0'200'0,"0"0"-4"15,-10-4-17-15,10 4-4 0,0 0-7 16,-8-6-9-16,8 6-10 0,0 0-12 0,0 0-7 0,0 0-15 15,0 0-8-15,-10-3-13 0,10 3-8 0,0 0-7 16,0 0 1-16,0 0-4 0,0 0-2 0,39-4-5 16,-24 4-1-16,4-2-1 0,8 1-4 0,3 1-2 15,7-4-2-15,2 1-4 0,4 3-3 0,0-3 0 16,3 3 0-16,2-4-5 0,-5 1-2 0,-1-1-7 16,1 2 1-16,-10 1-7 0,-3-3-4 0,0 2-4 15,-3-1 2-15,-3-2-4 0,-7 4-5 0,1 2-10 16,-4-1-14-16,-4-1-17 0,-10 1-16 0,18 0-12 15,-18 0-5-15,14 4-6 0,-14-4-11 0,0 0-9 16,0 0-14-16,0 0-7 0,0 0-17 0,-21 18-5 0,21-18-13 16,-20 7 2-16,10-4-1 0,-1 1 11 15,-1 0 4-15,12-4 7 0,-23 2 11 0,9-2 9 16,-1 0 18-16,2 4 11 0,-2-2 24 0,3 3 13 0,0-5 19 16,12 0 11-16,-19 4 13 0,11-2 21 0,8-2 6 15,-15 1 19-15,15-1 2 0,-15 4 9 0,6-1-5 16,9-3 4-16,-13 4 2 0,13-4 3 0,-10 13 5 15,5-3 9-15,1-2-3 0,1 2 3 0,1 4 6 16,-1-4-5-16,0 5-5 0,0 0 2 0,2 2-7 16,-1 7-7-16,1-6-6 0,1 2-5 0,0 1-3 15,0 0-5-15,-3 3-3 0,6 0-7 0,-2-8-1 16,1 4-6-16,-2-3-2 0,1 1-3 0,2 2 0 16,-1-2-8-16,-1 0-2 0,5-2-3 0,-4-1-11 0,2 0-15 15,-4-3-22-15,5 2-12 0,-2-7-19 16,1 4-21-16,-1-2-7 0,-3-9-17 0,9 16-23 15,-5-12-24-15,8 2-27 0,-1-6-199 0,-11 0-409 0,24-2 181 16</inkml:trace>
          <inkml:trace contextRef="#ctx0" brushRef="#br0" timeOffset="127296.55">16484 8148 141 0,'-6'-6'215'0,"6"6"-11"16,0 0-17-16,0 0-6 0,-16 3-6 0,16-3-9 16,-18 11-6-16,6-1-8 0,2 0-9 0,-4-2-4 15,1 5-3-15,-1 9-9 0,-2-5-4 0,2 4-6 0,4 0-8 16,-5 0-8-16,6 0-5 0,0 0-8 15,3 1-6-15,0-3-5 0,0-1-5 0,5-1-8 16,-2 1-2-16,3-1-1 0,3-1 2 0,-3-1-8 16,1 1-10-16,1 2-3 0,2-5-4 0,-1 3-3 15,3-1-23-15,2-4-20 0,1 2-32 0,-2 0-25 16,1-5-27-16,-1 2-34 0,3-3-26 0,1 0-37 0,5-4-42 16,-1 0-197-16,0-3-463 0,3 0 205 0</inkml:trace>
          <inkml:trace contextRef="#ctx0" brushRef="#br0" timeOffset="127762.74">16782 8446 99 0,'0'0'251'0,"12"-5"-20"0,-12 5-20 16,0 0-16-16,0 0-26 0,14 0-13 0,-14 0-13 15,0 0-8-15,12 15-14 0,-12-15-3 0,1 12-6 16,4-5-12-16,-5-7-8 0,0 19-10 0,0-11-5 15,0-8-10-15,-3 24-3 0,1-14-6 0,2 2-7 16,0 1-4-16,0-13-5 0,-1 18-4 0,-2-9-3 16,3-9-2-16,0 17-4 0,0-17-2 0,0 12-5 15,0-12-6-15,-2 11-10 0,2-11-10 0,0 0-2 16,0 0 1-16,0 0-5 0,0 13-16 0,0-13-8 16,0 0-3-16,0 0-8 0,0 0-2 0,0 0 1 0,24-29-4 15,-16 22-7-15,1-6-2 0,1 2-4 0,0-3 7 16,2 1-13-16,2-8 7 0,-2 7 4 15,1-6 6-15,-1 5 3 0,-2 1 8 0,1 0 4 16,1 2 16-16,-2-1 11 0,1 3 16 0,1 0 11 0,-5 3 15 16,7-2 6-16,-1 3 10 0,-4 0 6 0,1 1 1 15,-1-1 0-15,2 5 3 0,-2-2 0 0,-9 3-4 16,18-3-2-16,-18 3 1 0,13 6-2 0,-6-2 1 16,1 3 4-16,-8-7-1 0,9 13-4 0,-5-4-3 15,1 1 0-15,1 2-9 0,-3 3 1 0,-2-4-7 16,2 4-1-16,0-2-2 0,-3 1-2 0,3 0-3 15,-1 0-6-15,-1 0-1 0,1-4-5 0,-2 1-15 16,3 0-19-16,-2 0-21 0,-1-11-24 0,2 15-23 16,-2-15-18-16,0 16-26 0,0-16-28 0,4 11-26 15,-4-11-196-15,3 7-414 0,-3-7 184 0</inkml:trace>
          <inkml:trace contextRef="#ctx0" brushRef="#br0" timeOffset="128067.37">17536 8073 129 0,'20'2'231'0,"-8"-1"-19"0,2 3-10 0,1 5-10 0,-2-2-8 16,2 3-8-16,1 2-7 0,2 5-3 0,0 3-9 15,-3 1-4-15,3 4-10 0,-3-1-5 0,3 7-3 16,-5-6-9-16,-1 0-16 0,-4 1-8 16,-1 0-10-16,-2-1-6 0,-2-1-11 0,-3 4-7 0,0-4-6 15,-6 0-3-15,0 1-5 0,-3 0-5 0,-3-1-4 16,-2 0-7-16,1-2-18 0,-2 2-20 0,0-7-26 16,2 3-21-16,1 1-32 0,0-6-33 0,0 1-35 15,3 0-36-15,2-2-39 0,1-2-205 0,4-2-461 16,2-10 204-16</inkml:trace>
        </inkml:traceGroup>
        <inkml:traceGroup>
          <inkml:annotationXML>
            <emma:emma xmlns:emma="http://www.w3.org/2003/04/emma" version="1.0">
              <emma:interpretation id="{7CB6D3F3-6735-43C3-B3C1-CC444BCCA464}" emma:medium="tactile" emma:mode="ink">
                <msink:context xmlns:msink="http://schemas.microsoft.com/ink/2010/main" type="inkWord" rotatedBoundingBox="19869,14115 23433,14059 23449,15099 19885,15155"/>
              </emma:interpretation>
            </emma:emma>
          </inkml:annotationXML>
          <inkml:trace contextRef="#ctx0" brushRef="#br0" timeOffset="129051.46">19067 8138 180 0,'0'0'202'0,"0"0"-13"15,0 0-12-15,8-8-10 0,-8 8-19 0,0 0-16 16,0 0-12-16,0 0-10 0,0 0-9 0,0 0 0 15,0 0-5-15,0 0-5 0,0 0-4 0,-23 23-9 0,16-17-3 16,-7 5-3-16,0-2-8 0,-1 2 1 16,-5 3-7-16,-4 7-2 0,2-7-7 0,-2 1-1 15,-9 6-5-15,9-6-6 0,-1 2-2 0,4-1-3 0,-3-1-5 16,3-1-1-16,7-2-1 0,-6 2-4 0,1 2-2 16,4-6 0-16,1 3-4 0,3-4 1 0,-3 2-4 15,4 0-1-15,2-3 0 0,2 2-2 0,3-4-2 16,3-6 2-16,-7 12-3 0,4-2 1 0,3-10 2 15,0 10-1-15,0-10-3 0,7 11 2 0,2-7-2 16,-1 3 0-16,2-3-1 0,4-2 0 0,3 3-4 16,3-2 7-16,-1 3-6 0,8-4 2 0,1 0-3 15,-1 5 3-15,5-7-1 0,-1 4-1 0,-1-2 2 16,8-1-1-16,-6 3-3 0,-2 0 1 0,10-1-2 0,-1 1 5 16,-7-2-4-16,-2 2 2 0,0-1-1 15,1-3 2-15,-4 4-4 0,5 2 0 0,-3-5 1 16,-2 3 0-16,-1 2 1 0,0-3 1 0,-6-3-3 15,-1 4 0-15,1-3 2 0,-5 2 2 0,2 0-2 0,-6-3 2 16,5 0-1-16,-5 0 1 0,-11 0-2 0,18 4 0 16,-18-4 3-16,12 1-2 0,-12-1-1 15,13 2-4-15,-13-2-10 0,0 0-12 0,13 0-13 0,-13 0-22 16,0 0-19-16,0 0-20 0,0 0-19 0,0 0-33 16,0 0-21-16,0 0-40 0,0 0-112 0,0 0-350 15,-40-7 155-15</inkml:trace>
          <inkml:trace contextRef="#ctx0" brushRef="#br0" timeOffset="129432.06">18712 8789 101 0,'0'0'191'0,"24"9"-5"16,-24-9-17-16,20 3-11 0,-12-3-7 0,6 0-9 0,1 3-7 16,1-2-7-16,5-1-4 0,4 4-10 0,-1-3-3 15,3 4-5-15,0-1-8 0,1-3-5 0,-1 0-3 16,2 3-4-16,-3 0-3 0,1 0-1 15,-1-2-12-15,-4-1 1 0,0 2-6 0,-4 1-8 0,8-3-6 16,-7 1-2-16,0 2-1 0,-4-3-6 0,3 0-6 16,0 1-6-16,-8 0-2 0,7-1-2 0,-7 3-5 15,-10-4-3-15,20 1-14 0,-10 0-14 0,-10-1-20 16,14 4-18-16,-14-4-18 0,7 4-24 0,-7-4-13 16,0 0-20-16,0 0-32 0,9 3-38 0,-9-3-165 15,0 0-387-15,0 0 170 0</inkml:trace>
          <inkml:trace contextRef="#ctx0" brushRef="#br0" timeOffset="132558.33">20263 8062 183 0,'0'0'193'0,"0"0"-12"0,3-10-15 0,-3 10-16 16,0 0-4-16,11-7-9 0,-11 7-10 0,6-5-4 15,-6 5-11-15,0 0-7 0,6-7-5 0,-6 7-5 16,0 0-7-16,1-11-2 0,-1 11-11 0,0 0-10 15,0 0-5-15,0 0-6 0,-12-13-6 0,12 13-5 0,-16-4-2 16,-1 2-8-16,4-2-3 0,-3 5-3 16,-4-2-4-16,-4 1 1 0,5-1-5 0,-3 1 2 15,2 1-3-15,-1-1 4 0,2 1-6 0,0 4 2 0,1-5-2 16,3 5-2-16,-5 1-1 0,4-2-3 0,0 2-1 16,2 1 1-16,1 0 2 0,-1 2-4 0,2-1-2 15,-1 0 3-15,5 0 0 0,1 3-1 0,-2 1 0 16,0-1-3-16,5 4 1 0,-2 1 0 0,0 1 1 15,1-1-2-15,2 0 2 0,-1 0 1 0,1 2-1 16,-2 4 0-16,5-5-2 0,0 4 0 0,0-1 1 16,0 0-2-16,2-1 0 0,1-1 0 0,-2-1 1 15,5 1 0-15,0-1 0 0,-3-2-1 0,8-2 3 16,-4 2 6-16,1-1-1 0,0-4 5 0,3 4-1 0,2-4 2 16,1-2 2-16,-1 0 2 0,2 1-1 15,2-3 2-15,-1-1-2 0,3-2 5 0,-1 3-5 16,2-2 1-16,-3 0 1 0,1-2 0 0,3-2 1 15,-1-2 5-15,-1 2 1 0,2-4 2 0,-3 4-2 16,1-2 6-16,-2-2-6 0,-1-1 0 0,-1-1 5 0,-2 3-3 16,-4-1-1-16,2-3-5 0,-2 5 0 15,-9 2-7-15,12-9 0 0,-12 9-5 0,7-9-15 0,-7 9-21 16,5-8-24-16,-5 8-27 0,0 0-26 0,0 0-33 16,0 0-35-16,0 0-35 0,-24-8-41 0,24 8-196 15,-14 0-474-15,14 0 210 0</inkml:trace>
          <inkml:trace contextRef="#ctx0" brushRef="#br0" timeOffset="132845.8">20509 8533 77 0,'9'-1'274'0,"-9"1"-4"15,11-3-8-15,-11 3-5 0,0 0-9 0,13-4-7 16,-13 4-4-16,6-6-13 0,-6 6-6 0,0 0-16 16,8-7-9-16,-8 7-10 0,0 0-17 0,6-8-9 15,-6 8-18-15,0 0-13 0,0 0-11 0,6-9-13 16,-6 9-18-16,0 0-5 0,0 0-6 0,0 0-15 16,0 0-17-16,-21-11-16 0,21 11-19 0,0 0-21 0,-23 4-19 15,23-4-21-15,-16 2-17 0,16-2-23 16,-18 1-23-16,9 2-31 0,9-3-38 0,-16 1-40 15,16-1-39-15,-14 0-208 0,14 0-512 0,0 0 226 16</inkml:trace>
          <inkml:trace contextRef="#ctx0" brushRef="#br0" timeOffset="133481.57">20945 8203 139 0,'0'0'251'16,"0"0"-27"-16,0 0-23 0,0 0-19 0,0 0-19 16,0 0-14-16,0 0-10 0,0 0-6 0,0 0-12 15,0 0-7-15,-3 36-5 0,3-36-6 0,-2 25-8 16,1-11-7-16,-2-1-10 0,0 3-2 0,3 0-8 15,-2 1-5-15,2-3-5 0,0 3-2 0,-3-5-2 0,3 5-8 16,-1-4-4-16,1 0-6 0,0-1 0 0,1 2-5 16,-1-14-4-16,0 20 1 0,3-9-2 0,-3-11-6 15,2 16 0-15,-1-7-3 0,-1-9 2 0,2 11-3 16,-2-11-1-16,6 10-1 0,-6-10-1 0,0 0 0 16,6 10 0-16,-6-10 2 0,0 0-4 15,6 5 0-15,-6-5 1 0,0 0-6 0,0 0 2 0,0 0 0 16,15-15-2-16,-9 8 0 0,0 0-1 0,-6 7-2 15,7-17 0-15,1 3-1 0,1 3-10 0,-5 0-6 16,6-5 0-16,-2-2-9 0,5-3-8 0,-2 7-3 16,-1-8-5-16,7 2 2 0,-4-4-3 0,2 4 4 15,-2 1-1-15,2-2 7 0,2 3 1 0,-2-2 2 16,-3 8 5-16,-2-2 3 0,2 2 0 0,0 1 0 16,-3 2 5-16,0-2 0 0,-2 4 3 0,4-1-1 15,-2 3 7-15,-2 0 4 0,0-1 4 0,1 1 3 16,-8 5 2-16,12-6 4 0,-12 6 2 0,9-4 5 0,-9 4-2 15,10-7 2-15,-10 7 1 0,0 0 0 16,14 0 6-16,-14 0 0 0,0 0 6 0,10 14 6 16,-5-7 4-16,-1 0 9 0,-1 0 2 0,-1 4 2 15,2 6 2-15,1-3 5 0,-5 4 3 0,2-3 6 0,1 4 4 16,-1-1-9-16,1 4 2 0,1-6-1 0,2 9 0 16,-3-8-13-16,3 7 3 0,0-7-10 15,0 1-2-15,2 2 0 0,2 2-12 0,-2-5 0 0,1-2-3 16,1 1-19-16,-1-1-23 0,1 1-25 0,4-1-34 15,-4-1-37-15,1-1-41 0,1-1-54 0,1-1-64 16,-3-2-271-16,7-5-582 0,-2 3 258 0</inkml:trace>
          <inkml:trace contextRef="#ctx0" brushRef="#br0" timeOffset="134728.52">22163 8530 38 0,'0'0'236'0,"0"0"-18"0,0 0-8 0,0 0-17 15,17 14-11-15,-17-14-9 0,1 12-6 0,-1-12-12 0,5 15-6 16,-5-5-12-16,-3 1-10 0,1 6-11 16,-4 1-4-16,0-4-15 0,-3 8-9 0,-3 0-9 15,0-1-7-15,-1 1-5 0,0-1-6 0,-7 3-7 0,4 1-12 16,-5-4-20-16,-4 6-24 0,-4 1-32 0,-1-3-28 15,8-4-34-15,-5 4-33 0,3-5-37 0,2-4-219 16,-3 0-416-16,4-2 185 0</inkml:trace>
        </inkml:traceGroup>
        <inkml:traceGroup>
          <inkml:annotationXML>
            <emma:emma xmlns:emma="http://www.w3.org/2003/04/emma" version="1.0">
              <emma:interpretation id="{F297EA7A-D0B1-46F5-AA02-9550B094D891}" emma:medium="tactile" emma:mode="ink">
                <msink:context xmlns:msink="http://schemas.microsoft.com/ink/2010/main" type="inkWord" rotatedBoundingBox="24378,14413 26260,14383 26266,14715 24384,14745"/>
              </emma:interpretation>
            </emma:emma>
          </inkml:annotationXML>
          <inkml:trace contextRef="#ctx0" brushRef="#br0" timeOffset="135980.4">23140 8365 188 0,'-4'-7'245'0,"4"7"-14"0,0 0-20 0,0 0-16 16,0 0-20-16,0 0-18 0,0 0-17 0,0 0-13 0,0 0-9 15,0 0-5-15,0 0 0 0,0 0-5 0,0 0-10 16,-11 31-11-16,11-16-3 0,-1-1-7 16,1 3-6-16,0-4-7 0,1 1-3 0,-1 1-8 0,3 3-4 15,-1-1-4-15,4-3-4 0,-2-1 0 0,1-2-5 16,-1 0-1-16,4 0-5 0,-4-2-1 0,4-2-2 15,-2-1-1-15,4 2-1 0,-1-4-6 0,0 2 4 16,3-2-6-16,0-3 0 0,-2 2-2 0,-10-3-1 16,23-4-4-16,-9 0 1 0,1-3-1 0,0 1-1 15,5-1-5-15,-10-4-10 0,5 2-5 0,-2-2-7 0,7-7-1 16,-7 4-6-16,2-6-2 0,2 2-3 16,-3-1-1-16,-2 4 4 0,-3-5 1 0,-1 4 6 15,2 1-3-15,-2-2 5 0,-4 4 0 0,-1 5 8 16,2-2 8-16,-4-1 2 0,-1 11 5 0,2-14 0 15,-2 14-2-15,6-12-4 0,-6 12-1 0,0 0-1 16,0 0 2-16,0 0-1 0,0 0 4 0,0 0-2 16,0 0-1-16,0 0 1 0,0 0-4 0,-23 30 4 0,20-19 6 15,2 3-2-15,-1 3-4 0,2-3 4 0,0 3-2 16,0-3 3-16,0 1-5 0,3 2 3 16,3-4-1-16,-1 2 3 0,2-4-1 0,4 2 3 0,-2-3-4 15,2 2 3-15,0-2-3 0,2-3 0 0,1 3 3 16,2-6-4-16,-4 2 1 0,4-1-3 15,-1 1 1-15,0-6-14 0,2 6-3 0,-1-6-4 0,-4 0-2 16,6-6-1-16,0 6-5 0,-3-4 4 0,3-3-1 16,-2 1-4-16,0-2 3 0,-2 2 0 0,1-5 0 15,0 0 0-15,0 1 1 0,1-2 1 0,-4 1 1 16,-2-1 2-16,1-5 3 0,1 6 1 0,-2-6 1 0,1 4 1 16,-2-2 4-16,-3 0 5 0,1-2 9 15,-1 6 9-15,-3-3 5 0,-2 8 4 0,1-7-1 16,-2 13 4-16,4-15 0 0,-4 15-1 0,3-13-4 15,-3 13-1-15,0 0-2 0,0-11-5 0,0 11 3 16,0 0-3-16,0 0-1 0,0 0 0 0,0 0-3 16,0 0 1-16,0 0 0 0,-20 21-3 0,20-21 1 15,-5 14 3-15,5-1-5 0,-1-3 3 0,-1 4-4 0,4 1 2 16,2-4 1-16,-1 2 2 0,3-4 2 0,0 6 3 16,7-4 3-16,-4-1 2 0,8 0 1 0,4 1-1 15,4 0 1-15,2-3-3 0,4-2-2 16,-3 1 0-16,11-3-1 0,-9 3-2 0,0-3-2 0,1-4-1 15,-1 2 3-15,0-5-2 0,12 3-1 0,-13-3-3 16,3-1 3-16,-4 1-2 0,2-2-3 0,-3-5 4 16,1 0-2-16,-7 0-2 0,4-2-4 0,-5-3-2 15,-4 4-2-15,-1 0-3 0,1-3 1 0,-8 0 2 16,4 3-2-16,-6 4 2 0,1-7-2 0,-1 4 2 16,-6 3 0-16,0 7-2 0,2-18-1 0,-2 18 3 15,-8-13 4-15,1 7-4 0,7 6-2 0,-15-5 4 16,-2-2-2-16,4 8 1 0,-3 2-3 0,-4 0 4 15,1 1-1-15,-1-1-1 0,-5 7 0 0,0 1 2 16,8-1-1-16,-1 0 2 0,4 2-2 0,-3 6 2 16,4-6 0-16,7 3-3 0,-3-1 2 0,6-1 5 15,-2 1 1-15,8-1 0 0,0 2 2 0,5-4 5 16,5 2 0-16,5 2 1 0,-3-4 0 0,10 3-1 16,1-5-2-16,1 0 0 0,1 0 0 0,14-2 0 0,-15-1 0 15,14 3-2-15,-11-7-2 0,1 2 2 16,-2-1-5-16,1 1-17 0,-5 0-23 0,5-4-24 15,-5 3-23-15,-1-3-36 0,-5 0-37 0,4-2-42 16,-4-2-200-16,1-1-435 0,-1 3 193 0</inkml:trace>
        </inkml:traceGroup>
        <inkml:traceGroup>
          <inkml:annotationXML>
            <emma:emma xmlns:emma="http://www.w3.org/2003/04/emma" version="1.0">
              <emma:interpretation id="{7D55C30F-4D6D-4FC5-9DCD-5C99A2248EB2}" emma:medium="tactile" emma:mode="ink">
                <msink:context xmlns:msink="http://schemas.microsoft.com/ink/2010/main" type="inkWord" rotatedBoundingBox="26924,13821 29142,13786 29159,14812 26940,14846"/>
              </emma:interpretation>
            </emma:emma>
          </inkml:annotationXML>
          <inkml:trace contextRef="#ctx0" brushRef="#br0" timeOffset="137212.57">25693 8351 41 0,'0'0'180'0,"0"0"-3"0,-10-6-1 0,10 6-7 16,0 0-5-16,0 0 1 0,-6-7-7 0,6 7 0 15,0 0-7-15,0 0-3 0,0 0-5 0,0 0-9 0,0 0-9 16,0 0-7-16,0 0-14 0,0 0-11 16,0 0-8-16,0 0-9 0,0 0-7 0,0 0-6 15,0 0-6-15,0 0-3 0,31 16-7 0,-26-8-5 0,1-1 0 16,4 0-1-16,-1 6-5 0,2-6-4 0,-2 7-3 15,-2-3-2-15,5-1-1 0,-2 1-2 0,2-1-2 16,-1 0-4-16,-2 0 1 0,1-5 3 0,-1 6-5 16,2-5-1-16,-2 1-4 0,1-4-1 0,-4 2 3 15,4 0 2-15,-10-5-5 0,17 5-1 0,-8-2 1 16,1 0-6-16,-10-3 1 0,20-6 1 0,-12 2-2 16,6-2 0-16,-5 3-2 0,1-1 1 0,1-3 1 15,1 0-2-15,1-4 3 0,-2 2 1 0,-3-2-4 16,3 0-2-16,-2 0 1 0,0 0 1 0,-2-2-3 15,-1 4 6-15,-1 1-7 0,1 0 2 0,-6 8 1 16,6-17-2-16,-3 12-1 0,-3 5-1 0,3-6 0 16,-3 6-3-16,0 0 2 0,4-14-1 0,-4 14-2 15,0 0 6-15,0 0-5 0,0 0-3 0,0 0 2 0,0 0 1 16,0 0 0-16,0 0 5 0,0 0-2 16,-24 25-1-16,21-16-2 0,3-9 4 0,-3 17 0 15,-3-8-1-15,6 0 1 0,0-9 0 0,0 18-4 0,0-18 0 16,0 21 10-16,3-11-5 0,0 0 8 0,3-2-8 15,2 6 0-15,-2-4 1 0,4 1 3 0,2-1-4 16,1-2 2-16,1 2-2 0,2-3-1 0,1 0 1 16,2-1-2-16,0-1 1 0,7 2 4 0,-7-3-5 15,4-2 2-15,-4 2-3 0,0-3 0 0,-2-1 0 16,2 0 2-16,-2-1-2 0,-1-3-1 0,-4 1 2 16,1-4 6-16,-2-3-4 0,2 3-1 0,-4-7 0 15,2 4-2-15,-6-1 0 0,4-4 1 0,-4 2 4 16,1-3-1-16,-3 0 3 0,0-2 1 0,0 1 7 15,-3-1 4-15,0 1 7 0,0-1 9 0,0 5 3 16,0-7-1-16,0 4 1 0,-6 3 0 0,6 13-3 16,-3-18-3-16,3 18-2 0,-3-15 1 0,3 7-8 15,0 8-2-15,0 0-3 0,0 0-8 0,0-14-8 16,0 14-4-16,0 0-2 0,0 0-5 0,0 0-11 16,0 0-11-16,0 0-11 0,0 0-11 0,0 0-11 15,25 27-8-15,-16-23-11 0,2 7-13 0,2-4-5 16,0 0-5-16,-1 3 0 0,5-3 3 0,-4 0 3 0,7 0 9 15,-7-1 5-15,6-1 12 0,-4 1 7 0,2-1 8 16,-4-4 6-16,4-1 20 0,-4 4 20 16,2-4 11-16,-15 0 14 0,16-3 13 0,-5 2 15 15,-11 1 11-15,16-6 4 0,-7 6 7 0,-9 0 2 0,11-6 3 16,-11 6 1-16,11-8 3 0,-11 8 4 0,8-6 4 16,-8 6-2-16,0 0 5 0,12-4-3 0,-12 4-3 15,0 0 0-15,0 0-14 0,0 0-6 0,7-2-8 16,-7 2-6-16,0 0-4 0,0 0-6 0,0 0-2 15,0 0 0-15,3 20 1 0,-3-20-9 0,-3 16-2 16,3-6-1-16,0 1-1 0,3 4 1 0,-6-2-7 16,6 1 5-16,-3-1-2 0,0 0-2 0,3 2 7 15,-3 1-3-15,8-3-2 0,-5 1 2 0,0-3-9 16,-3 6 9-16,0-6-8 0,3-4 3 0,0 4-4 16,4-2 2-16,-4-2-7 0,3 3-21 0,-6-2-22 15,0-8-22-15,6 11-27 0,-1-5-24 0,-5-6-23 16,3 11-17-16,-3-11-44 0,0 0-36 0,0 0-218 15,0 0-490-15,0 0 217 0</inkml:trace>
          <inkml:trace contextRef="#ctx0" brushRef="#br0" timeOffset="137412.2">26979 8065 135 0,'0'-16'255'0,"0"16"-25"16,2-15-22-16,-2 15-23 0,2-11-16 0,-2 11-17 16,6-8-17-16,-6 8-24 0,6-10-19 0,-6 10-23 0,8-6-25 15,-8 6-25-15,12-7-21 0,-12 7-32 0,10-5-21 16,-10 5-26-16,12-7-35 0,-4 1-137 0,-2-1-274 16,-6 7 122-16</inkml:trace>
          <inkml:trace contextRef="#ctx0" brushRef="#br0" timeOffset="137725.66">27197 7703 137 0,'0'0'168'0,"0"0"-9"16,0 0-9-16,0 0-4 0,0 0-7 0,0 0 2 16,0 35-5-16,-3-18-5 0,3-1-8 0,0 8 0 15,0 4-4-15,0 1-4 0,3-4-6 0,0 4-4 16,0 8-3-16,3-11-7 0,-2 15-4 0,2-6-5 15,0 6-6-15,2-6-7 0,-2 0-1 0,-1 3-8 0,3-3-5 16,-2 1-3-16,0-11-8 0,-2 2-3 16,-4 1-5-16,3-1-2 0,0 1-4 0,0-4-3 15,-3-2-3-15,0 0-4 0,0-7 0 0,5 1-1 16,-4-1-1-16,1-3-4 0,1-2 1 0,-3-10-5 0,0 18-2 16,3-11-4-16,-3-7-4 0,3 14-7 15,-3-14-7-15,9 10-19 0,-5-7-12 0,-4-3-16 16,0 0-13-16,20 0-14 0,-20 0-18 0,0 0-16 0,22-10-21 15,-12-1-22-15,2 0-24 0,-1-6-184 0,4-3-400 16,3 0 177-16</inkml:trace>
          <inkml:trace contextRef="#ctx0" brushRef="#br0" timeOffset="138003.29">27713 7733 89 0,'0'-17'254'0,"0"17"-20"0,0 0-26 16,0 0-24-16,-5-13-16 0,5 13-6 0,0 0-12 16,0 0-6-16,0 0-9 0,-28 30-8 0,18-16-4 15,1 8-4-15,1 1-4 0,-4 3-2 0,8 0-3 16,-2 0-5-16,3 1-2 0,-3 12-2 0,6-4-5 16,3 5-8-16,0-2-6 0,3 0-9 0,1 3-3 15,2 1-4-15,0-2-9 0,2-1-2 0,-1-3-2 0,6 2-5 16,-2 1-9-16,1-5-5 0,-2 5 0 15,2-7-7-15,-5-8-17 0,1 0-19 0,1 0-20 16,1-2-22-16,1 2-27 0,-1 1-29 0,1-1-36 16,-3-4-32-16,3 0-52 0,-5-4-233 0,4 1-498 15,2-6 220-15</inkml:trace>
        </inkml:traceGroup>
        <inkml:traceGroup>
          <inkml:annotationXML>
            <emma:emma xmlns:emma="http://www.w3.org/2003/04/emma" version="1.0">
              <emma:interpretation id="{7D0FE462-D455-4520-A616-F643E44A3A67}" emma:medium="tactile" emma:mode="ink">
                <msink:context xmlns:msink="http://schemas.microsoft.com/ink/2010/main" type="inkWord" rotatedBoundingBox="29988,13809 32067,13776 32082,14769 30004,14801"/>
              </emma:interpretation>
            </emma:emma>
          </inkml:annotationXML>
          <inkml:trace contextRef="#ctx0" brushRef="#br0" timeOffset="138722.41">29112 7740 109 0,'0'0'230'16,"7"-13"-12"-16,-7 13-7 0,3-8-5 0,-3 8-8 16,3-10-9-16,-3 10-16 0,0 0-12 0,0 0-21 15,0 0-13-15,0 0-19 0,0 0-4 0,0 0-15 16,0 0-4-16,0 0-6 0,0 0 0 0,-4 42-3 15,-1-22-6-15,4 1-2 0,-1 4-4 0,-5 7 1 16,2-5-3-16,1 9-4 0,-1 0-4 0,2 0-6 16,3 3 1-16,3-2-7 0,0-1 1 0,-3-2-8 15,5 2 2-15,-4-5-5 0,4-3-3 0,4 6-5 16,-5-1 0-16,-1-4-2 0,0-3-3 0,2-4-2 16,-1 3 2-16,2-1-4 0,-4-1 0 0,3-2-9 15,1 0-21-15,0-3-11 0,-4-2-13 0,5-1-23 16,-2 1-21-16,-2-3-23 0,1 0-27 0,-4-2-25 15,6-4-29-15,-3 0-25 0,0 3-201 0,-3-10-448 0,0 0 198 16</inkml:trace>
          <inkml:trace contextRef="#ctx0" brushRef="#br0" timeOffset="139217.41">28742 8368 36 0,'0'0'175'0,"0"0"-9"0,0 0-9 0,0 0-9 16,33-3-4-16,-33 3-8 0,26 4-9 0,-11-2-10 16,9-1-7-16,5 3-7 0,-4 0-4 0,3-2-9 15,1 5-4-15,2-7-4 0,-1 0-3 0,13 0-3 16,-1 4-6-16,-11-4-3 0,14 1-5 0,-6-2-3 15,1-3-4-15,2 4-5 0,-2-3-2 0,-9-1-6 16,-2-2-1-16,0 2-6 0,-5-4-1 0,3 2-6 16,-3-5 1-16,3 2-8 0,-6-2 2 0,-3 4-3 15,-3-6-3-15,-2 5 1 0,-1-6-5 0,0 4-2 16,-5-1-2-16,1 3-1 0,-2 1 1 0,0-5 0 16,-3 4-1-16,-3 8-3 0,1-15-2 0,-1 15-2 15,-4-17 0-15,4 17 2 0,-14-10-2 0,5 6-1 16,-4-2 2-16,2 2-2 0,-5 3 0 0,0 0 3 0,-4 1-1 15,1 1 3-15,-1 3 1 0,1-1 3 16,-3 2-2-16,-4 5-2 0,8-1 3 0,2 2 1 16,3 0 2-16,1-3-2 0,-2 2 1 0,2 3 3 0,6-4-4 15,0 6 1-15,0-3 6 0,6 2-2 0,-1 0 3 16,2-2-2-16,5 3 2 0,5 0 2 16,5-1-5-16,4-1 4 0,0 0-5 0,4 2-1 15,-6-7-3-15,5 2-11 0,2-3-19 0,-3 3-21 0,4-5-23 16,-7 0-29-16,0 1-28 0,10-4-36 0,-5-2-37 15,0 0-191-15,-2-3-418 0,2 2 185 0</inkml:trace>
          <inkml:trace contextRef="#ctx0" brushRef="#br0" timeOffset="139640.19">30165 8124 118 0,'-15'-9'236'16,"6"5"-16"-16,9 4-20 0,-18-4-21 0,18 4-14 16,-21 0-15-16,21 0-15 0,-21 3-16 0,9-3-11 15,3 5-11-15,-1-2-7 0,-2 3-9 0,3-1-7 16,-2 1-8-16,4 5-8 0,0 2-3 0,-1-2-6 16,2-1-4-16,2 4-6 0,1 0-3 0,1 0-3 15,-1 0-3-15,6 2-2 0,0-1-4 0,2 3 0 16,1-2-3-16,0-1 2 0,4-1 2 0,3 4 3 15,-2-2-2-15,-1-2 0 0,2 1 6 0,0-4 0 16,0 6 1-16,-1-7-2 0,-1 1-1 0,-1 0-3 0,1 2-2 16,-4-6-4-16,0 0 0 0,-1-3-4 15,-5-4 0-15,6 14 1 0,-3-8-2 0,-3-6 5 16,0 0 3-16,-9 15-3 0,0-8-2 0,9-7-3 16,-26 4 1-16,10-2-2 0,-3-1 0 0,1 2-4 0,-3-3-9 15,2-3-14-15,-7 3-16 0,7 0-24 0,-5-3-27 16,5 2-7-16,2 1-27 0,1-3-21 0,4-1-28 15,0-1-29-15,4 0-181 0,8 5-403 0,-6-11 178 16</inkml:trace>
          <inkml:trace contextRef="#ctx0" brushRef="#br0" timeOffset="140166.98">30268 8317 32 0,'0'0'255'0,"0"0"-20"15,0 0-13-15,28-7-23 0,-9 10-20 16,7 0-11-16,0-2-11 0,15 4-19 0,0 0-12 0,3 5-13 16,-1-6-11-16,-1 0-12 0,-5-4-6 0,-6 3-13 15,-2 1-21-15,0 2-25 0,-9-6-25 0,-2 4-32 16,1-2-31-16,-1 2-36 0,-3-4-42 16,-3 1-178-16,-12-1-345 0,15-4 153 0</inkml:trace>
          <inkml:trace contextRef="#ctx0" brushRef="#br0" timeOffset="139958.73">30441 7810 30 0,'0'0'205'0,"0"0"-13"16,0 0-10-16,0 0-3 0,0 0-7 0,0 0-4 16,0 0-10-16,-8 40-6 0,10-25-4 0,-4 3-3 15,-1 5-6-15,8 1-5 0,-1 3-1 0,-1 1 1 16,1 2-16-16,-1-3-8 0,6 7-4 0,-4 4-14 15,1-3-1-15,0-7-15 0,0 9 2 0,1-1 5 16,-2 2-8-16,1-10-8 0,0 0-3 0,-2-1-4 16,2 2-9-16,0-4-7 0,-6 2-3 0,5-4-7 15,-5-4-1-15,3-1-6 0,1-1 1 0,-1 4-2 16,1-4-10-16,-2-3 5 0,1 4-21 0,-3-11-11 16,1 4-17-16,-1-11-12 0,-1 17-21 0,-2-7-16 15,3-10-22-15,-3 15-23 0,-2-9-21 0,5-6-25 16,-11 10-24-16,11-10-24 0,0 0-194 0,-9 5-443 15,9-5 197-15</inkml:trace>
        </inkml:traceGroup>
      </inkml:traceGroup>
    </inkml:traceGroup>
    <inkml:traceGroup>
      <inkml:annotationXML>
        <emma:emma xmlns:emma="http://www.w3.org/2003/04/emma" version="1.0">
          <emma:interpretation id="{B4418782-0A55-4F55-A57E-D585116B081B}" emma:medium="tactile" emma:mode="ink">
            <msink:context xmlns:msink="http://schemas.microsoft.com/ink/2010/main" type="paragraph" rotatedBoundingBox="1055,16019 12180,15586 12228,16825 1103,17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CE7243-4B38-4065-A39D-FE31AEAB0C58}" emma:medium="tactile" emma:mode="ink">
              <msink:context xmlns:msink="http://schemas.microsoft.com/ink/2010/main" type="line" rotatedBoundingBox="1055,16019 12180,15586 12228,16825 1103,17258"/>
            </emma:interpretation>
          </emma:emma>
        </inkml:annotationXML>
        <inkml:traceGroup>
          <inkml:annotationXML>
            <emma:emma xmlns:emma="http://www.w3.org/2003/04/emma" version="1.0">
              <emma:interpretation id="{4D46B15A-7CF4-42B5-AB38-FD4649769FE3}" emma:medium="tactile" emma:mode="ink">
                <msink:context xmlns:msink="http://schemas.microsoft.com/ink/2010/main" type="inkWord" rotatedBoundingBox="1066,16298 1838,16268 1875,17228 1103,17258"/>
              </emma:interpretation>
            </emma:emma>
          </inkml:annotationXML>
          <inkml:trace contextRef="#ctx0" brushRef="#br0" timeOffset="143368.77">-157 10580 129 0,'3'-13'191'0,"-3"13"-9"0,5-10-5 0,-5 10-1 15,6-7-7-15,-6 7-5 0,0 0 2 0,7-11-10 16,-7 11-4-16,6-7-2 0,-6 7-6 0,3-9-11 15,-3 9-12-15,0 0-11 0,0 0-15 0,0 0-12 16,0 0-12-16,0 0-9 0,0 0-5 0,0 0-5 16,0 0-5-16,0 0-1 0,0 31-6 0,-1-18 0 15,1 1 11-15,-6 4-13 0,3 5-1 0,-2-1 1 16,1 2-13-16,-1 1-5 0,1-4 2 0,4-2-5 16,0 0 0-16,-2 0-2 0,-1-3 4 0,2-1-7 15,1 2 1-15,0 0-2 0,0-3-1 0,0 3-2 0,-2-3 1 16,4-3-15-16,-2-11-16 0,-2 20-14 0,4-9-19 15,-2-11-25-15,1 15-20 0,-1-15-14 16,0 11-26-16,0-11-15 0,0 0-29 0,0 10-45 0,0-10-130 16,0 0-390-16,0 0 173 0</inkml:trace>
          <inkml:trace contextRef="#ctx0" brushRef="#br0" timeOffset="143544.9">-127 10383 12 0,'-3'-8'123'0,"3"8"-28"15,0 0-13-15,0 0-22 0,0 0-10 0,0 0-19 16,0 0-14-16,0 0-20 0,12-8-11 0,-12 8-62 16,0 0-82-16,15 1 36 0</inkml:trace>
          <inkml:trace contextRef="#ctx0" brushRef="#br0" timeOffset="144159.48">161 10815 61 0,'7'-12'229'0,"-1"4"-15"15,3 0-18-15,2 1-18 0,2-2-13 0,2 0-13 16,2 0-12-16,8-2-23 0,0 6-2 0,1-4-16 0,-1-1-6 16,2 1-11-16,-3 0-15 0,1 2-25 15,-6 5-24-15,7 0-29 0,-5-4-30 0,-3 6-29 16,1-1-24-16,-1 1-35 0,1-3-142 0,1 2-293 0,5-5 130 16</inkml:trace>
          <inkml:trace contextRef="#ctx0" brushRef="#br0" timeOffset="143966.08">356 10303 139 0,'24'-9'187'0,"-7"2"-7"0,0 1-11 15,-2-3-9-15,-1 0-10 0,-2 2-12 0,-3 0-3 16,1-1-9-16,-4 1-11 0,2-1-4 0,-5 3-10 16,-3 5-10-16,3-14-10 0,-3 14-8 0,0 0-8 15,-3-15-6-15,3 15-6 0,-9-9-4 0,9 9-1 16,-14-4-9-16,14 4-3 0,-21 1-4 0,21-1 4 15,-24 1-6-15,14 1-2 0,-8 3-3 0,5-1 2 16,-2 1-4-16,1 2-1 0,1 3-1 0,0 1-8 16,1-4 5-16,1 7 0 0,2-3 2 0,-1 4-1 0,2 5-2 15,5-3 1-15,-3 7-3 0,5-10 5 16,1 6-3-16,-3-1 6 0,6 2-1 0,1 2 3 0,1 3 2 16,1-3-1-16,0-1 5 0,1 2 2 0,1 0-1 15,-4-8 4-15,4 10-3 0,-5-1 5 16,1-4-1-16,2-4-2 0,0 9-1 0,0 0 11 15,-2-4-12-15,1-1 4 0,-1 3-4 0,-4 0-4 0,3-2 3 16,-1-4-3-16,1 4-4 0,-2-3-3 0,1 5 2 16,-2 1-4-16,0-11 1 0,3 6-2 0,-3-2-2 15,0-3-2-15,-3-2-2 0,1 4 1 0,1-4 0 16,1-2-3-16,0-11 1 0,-3 20 6 0,0-9-21 16,3-11-15-16,-5 15-17 0,4-5-3 0,1-10-14 15,-8 15-18-15,4-12-20 0,4-3-18 0,-8 11-21 16,8-11-21-16,-7 10-20 0,7-10-20 0,-10 3-41 15,10-3-162-15,0 0-425 0,-15-16 188 0</inkml:trace>
        </inkml:traceGroup>
        <inkml:traceGroup>
          <inkml:annotationXML>
            <emma:emma xmlns:emma="http://www.w3.org/2003/04/emma" version="1.0">
              <emma:interpretation id="{FD926CCE-AFD2-44B2-98A0-7DEC990000E2}" emma:medium="tactile" emma:mode="ink">
                <msink:context xmlns:msink="http://schemas.microsoft.com/ink/2010/main" type="inkWord" rotatedBoundingBox="2884,16314 5242,16222 5273,17036 2916,17128"/>
              </emma:interpretation>
            </emma:emma>
          </inkml:annotationXML>
          <inkml:trace contextRef="#ctx0" brushRef="#br0" timeOffset="144694.08">1636 10310 88 0,'0'0'231'0,"-5"-11"-14"16,5 11-16-16,0 0-12 0,32-7-13 0,-13 3-18 15,7 0-8-15,2 3-10 0,3-1-10 0,11-3-8 16,1 3-6-16,0-4-7 0,-2 5-5 0,3-1-1 15,-2-2-13-15,4 3-7 0,-2-3-4 0,-3 1-6 0,1 0-12 16,0-1 2-16,-12 3-8 0,3-1-3 16,-8 0-9-16,-6 2-1 0,1-2-5 0,-4 2-4 15,1 0-11-15,-3 0-14 0,-5-1-18 0,-9 1-19 0,17 1-12 16,-17-1-3-16,9 2-11 0,-9-2-22 0,0 0-22 16,0 0-18-16,0 0-14 0,0 0-20 15,-27 19-8-15,15-16 0 0,2-1-22 0,-4 1-106 16,-5 3-312-16,2-2 139 0</inkml:trace>
          <inkml:trace contextRef="#ctx0" brushRef="#br0" timeOffset="144900.15">2238 10309 273 0,'-7'3'68'16,"-3"1"4"-16,10-4 19 0,-20 6 12 0,11-2-2 16,3 0 7-16,6-4 3 0,-15 10 2 15,9-4 5-15,0 4 5 0,0-2 1 0,-1 6 2 0,1-3 0 16,0 4-4-16,3 1 1 0,-3 2-5 0,3 5-4 16,-1 3-2-16,-1 0-6 0,4 0-6 0,-5 2-10 15,0 1-8-15,1-3-6 0,-1 1-9 0,5-1-5 16,-2 1-8-16,0-1-3 0,1-1-8 0,1 1-2 15,-2-3-3-15,3-6-4 0,0 0-1 0,3 0-8 16,-2 0-3-16,1-6-24 0,1 6-22 0,-2-5-19 16,1-1-23-16,-1 0-21 0,4-3-24 0,-5-8-19 15,10 12-31-15,-2-6-23 0,-8-6-52 0,10 3-119 16,-10-3-384-16,20-3 171 0</inkml:trace>
          <inkml:trace contextRef="#ctx0" brushRef="#br0" timeOffset="145198.76">2738 10330 211 0,'0'0'238'0,"0"0"-17"15,-9-7-19-15,9 7-19 0,-10-3-9 0,10 3-14 16,0 0-7-16,-23 10-4 0,11 0-11 0,0-3-7 15,2 8-5-15,-6-2-11 0,5 1-5 0,-2 7-7 16,1 0-1-16,-2 4-11 0,1-2-7 0,3 0-5 16,2 3-15-16,1-4-2 0,1 3-4 0,0-2-5 15,3 2-5-15,0 0-6 0,3-4-3 0,0-1-2 0,0-2-8 16,3-3-11-16,-2 1-13 0,5-1-23 16,0-2-11-16,0 0-18 0,2-2-20 0,-1-3-23 15,6-2-35-15,-5 3-16 0,4-7-25 0,3 0-31 0,-3 0-195 16,4-4-422-16,0 0 186 0</inkml:trace>
          <inkml:trace contextRef="#ctx0" brushRef="#br0" timeOffset="145650.7">3011 10575 152 0,'9'-10'247'0,"-9"10"-10"15,7-5-24-15,-7 5-20 0,0 0-16 0,9-4-21 16,-9 4-8-16,0 0-4 0,0 0-12 0,14 9-3 15,-14-9-10-15,6 15-6 0,-5-7-7 0,4 2 6 16,-4 3-15-16,2-2-13 0,-3 1-7 0,0 1-6 16,0 0-8-16,0-1-3 0,-3 5-7 0,2-8-6 15,1-9-7-15,-5 19 2 0,5-8 1 0,0-11-12 16,-1 16-6-16,1-16 3 0,0 16-12 0,0-16-9 16,-2 12-8-16,2-12-2 0,0 0 1 0,2 11 1 15,-2-11-18-15,0 0-9 0,0 0-6 0,0 0 3 16,0 0-8-16,19-23-9 0,-11 11-6 0,2 1-5 15,-1-4-8-15,1 0 6 0,1-3 4 0,2-6 2 0,-1 6 6 16,2-2 12-16,-7 0-6 0,4 5 15 16,-3-1 3-16,3 3 15 0,-1-1 9 0,-2 1 13 15,2 2 7-15,-1 0 6 0,0 4 1 0,-4 2 2 16,-5 5-2-16,12-8 0 0,-12 8-2 0,13-3 3 0,-13 3 2 16,0 0 2-16,19 6 9 0,-11 1 2 15,-1 3-2-15,-1 1-4 0,5 0 0 0,-4 6-1 16,2-3-3-16,-1 4 3 0,-2-1-4 0,5 3-8 15,-3-5 1-15,-2 1 0 0,1-1-2 0,-1 3-1 0,2-4-3 16,2 0-4-16,-2 1-14 0,-5-4-18 0,1 1-20 16,-2-4-20-16,2 2-24 0,1-1-28 0,-5-9-16 15,4 15-20-15,-4-15-14 0,6 7-31 0,-6-7-181 16,0 0-402-16,0 0 179 0</inkml:trace>
          <inkml:trace contextRef="#ctx0" brushRef="#br0" timeOffset="145963.48">3673 10159 46 0,'6'-7'189'0,"2"3"-9"0,-8 4-18 16,19-7-7-16,-12 5-9 0,7 2-14 0,-14 0-7 15,24 6-4-15,-9-2-3 0,0 2-6 0,-2 5 0 16,9 4-5-16,-2 0 3 0,-2 4-2 0,0 4-7 15,1-1-1-15,2 9-3 0,-6 1-8 0,4 2-3 16,-5-2-7-16,2 3 4 0,-7 0-14 0,-2 3-5 0,-2-10-7 16,-1 7-3-16,-2-8-5 0,-7 8-4 15,2 1-5-15,-7-8-3 0,1 4-3 0,-7 3-18 0,2-9-18 16,-5 3-19-16,-1-4-17 0,4-5-32 0,-2 2-30 16,2-5-33-16,4-2-23 0,0-1-27 15,-2-1-204-15,2-4-419 0,3-1 185 0</inkml:trace>
        </inkml:traceGroup>
        <inkml:traceGroup>
          <inkml:annotationXML>
            <emma:emma xmlns:emma="http://www.w3.org/2003/04/emma" version="1.0">
              <emma:interpretation id="{20B283F1-7C0F-4536-8EC4-9F825921514E}" emma:medium="tactile" emma:mode="ink">
                <msink:context xmlns:msink="http://schemas.microsoft.com/ink/2010/main" type="inkWord" rotatedBoundingBox="5862,16432 6611,16403 6632,16952 5884,16981"/>
              </emma:interpretation>
            </emma:emma>
          </inkml:annotationXML>
          <inkml:trace contextRef="#ctx0" brushRef="#br0" timeOffset="147210.03">4899 10327 187 0,'0'0'194'0,"0"0"-19"0,0 0-11 16,0 0-11-16,0 0-16 0,0 0-10 0,-33 18-13 15,20-12-6-15,1 5-10 0,-1-6-13 0,-2 4-4 16,0 2-8-16,-2 0-8 0,5 0-8 0,-4 0-6 15,-2-2-3-15,8 0-1 0,-7 3-8 0,4-3-4 16,1 2-1-16,1-1-5 0,1-3-5 0,0 3 0 16,1-5 2-16,3 5-8 0,-2-1 0 0,8-9-2 15,-7 11 0-15,5-4-4 0,2-7 0 0,-6 10-2 16,6-10 0-16,0 0 3 0,6 18-3 0,-6-18 2 16,9 11-2-16,2-8 0 0,1 1 3 0,4-1 5 15,3 0 2-15,8-2 5 0,-1 3-1 0,6-1 5 0,-5 0 3 16,4 0-5-16,-1-3-1 0,2 2 7 0,-3-3-7 15,4 2 0-15,-3 3-7 0,-2 1 4 16,4-5-4-16,-2 0-7 0,2 4-5 0,-6 3 3 16,1-4-4-16,-2 1 1 0,-4-1 3 0,3 1-5 0,-8 2-2 15,3-2 4-15,-1-2-3 0,-3-1-2 0,-1 5 1 16,-2-4-2-16,-2 3-4 0,-1-3-13 0,-9-2-7 16,10 9-6-16,-10-9-9 0,11 4-6 0,-11-4-10 15,6 4-14-15,-6-4-16 0,0 0-20 0,0 0-27 16,0 0-21-16,0 0-29 0,0 0-128 0,0 0-335 15,0 0 148-15</inkml:trace>
          <inkml:trace contextRef="#ctx0" brushRef="#br0" timeOffset="147539.96">4637 10801 93 0,'0'0'170'0,"0"0"-3"16,0 0-9-16,0 0-3 0,0 0-5 0,0 0-6 16,15 14-2-16,-15-14-1 0,23 4-7 0,-9-4-4 15,5 6-6-15,8-5-4 0,4 1-6 0,-5 2-3 16,12-4-3-16,3 1-11 0,-13-1 0 0,11 0-7 15,1 0-9-15,-1 2-5 0,-5-2-4 0,6 1-10 16,-8-1-4-16,-4 0-6 0,2 0-4 0,-5 0-8 0,2 1-5 16,-7-1-3-16,-1 3-13 0,-3 0-17 15,-1-2-20-15,-1 0-21 0,-7 0-26 0,5 3-32 16,-12-4-28-16,13 6-36 0,-7-3-48 0,-6-3-176 16,0 0-417-16,0 0 185 0</inkml:trace>
        </inkml:traceGroup>
        <inkml:traceGroup>
          <inkml:annotationXML>
            <emma:emma xmlns:emma="http://www.w3.org/2003/04/emma" version="1.0">
              <emma:interpretation id="{FA031EC7-7AFD-4489-B677-DDB522DF985B}" emma:medium="tactile" emma:mode="ink">
                <msink:context xmlns:msink="http://schemas.microsoft.com/ink/2010/main" type="inkWord" rotatedBoundingBox="7313,16090 10034,15984 10067,16838 7346,16944"/>
              </emma:interpretation>
            </emma:emma>
          </inkml:annotationXML>
          <inkml:trace contextRef="#ctx0" brushRef="#br0" timeOffset="200164.9">6480 10170 76 0,'0'0'109'0,"0"0"-1"0,0 0-4 15,0 0-6-15,4-11 1 0,-4 11-9 0,0 0-6 0,0 0-8 16,0 0-5-16,0 0-1 0,0 0-1 15,0 0-11-15,0 0 1 0,0 0 0 0,0 0-10 0,0 0-5 16,0 0 1-16,0 0-2 0,0 0-2 0,0 0-3 16,0 0 1-16,0 0-1 0,0 0-1 0,0 0-2 15,-10-9 5-15,10 9-2 0,0 0-1 0,0 0 2 16,0 0-5-16,0 0-2 0,0 0-2 0,-9-5-5 16,9 5 8-16,0 0-5 0,0 0 1 0,-10-8-1 15,10 8-2-15,0 0-1 0,-9-7 1 0,9 7-6 16,-8-7-1-16,8 7-1 0,-13-5 3 0,13 5 0 15,-12-11-4-15,12 11 2 0,-14-7-3 0,8 4-1 16,6 3-1-16,-16-8 2 0,10 5 1 0,6 3 3 16,-19-8-4-16,19 8-4 0,-17 0 2 0,7-1-2 15,10 1-1-15,-20 0 1 0,20 0-2 0,-19 5 2 16,7-3 0-16,2 0-1 0,10-2 2 0,-23 3 0 16,13 1 1-16,-4 2-3 0,3 1-1 0,0-3 3 15,5 1 2-15,-4-1-3 0,-2 1 1 0,12-5 2 16,-14 10-4-16,8-3 0 0,6-7 1 0,-13 9-1 15,5 0-2-15,3-3 3 0,5-6-2 0,-9 14-4 16,3-10 4-16,1 5-3 0,2 2 1 0,-3 0-3 0,3 0 6 16,3-11-3-16,-4 24 1 0,4-12 0 0,-3 3 1 15,3 0-1-15,-3-4 1 0,3 3 0 0,0 10 1 16,-3-6 3-16,3-4-6 0,0 7 2 0,-3 0-1 16,3-5-2-16,3 3 2 0,-3-2 2 0,0 0 1 15,3 1 1-15,0-4 5 0,-3 1-4 0,6 0-1 16,1-3-1-16,-1 3 2 0,0 0-3 0,2-3 1 15,-2-2 1-15,1-1 2 0,2 0 2 0,1-2 0 16,-4 0-3-16,8 1-3 0,-1 1-6 0,2-2 1 16,-1-3 5-16,5-1-5 0,-3 3 2 0,1-5 0 15,2-2 2-15,0 1-2 0,1-6-2 0,-1 5 0 16,-5 2 4-16,5-4-5 0,-7 5 1 0,4-4-3 16,-5 0 3-16,1 0 2 0,-2-1-4 0,-10 3 5 15,17-4-1-15,-17 4-1 0,12-4-1 0,-12 4 1 16,10-1 2-16,-10 1-3 0,0 0 0 0,13-2-1 15,-13 2 5-15,0 0-5 0,0 0-5 0,0 0 3 16,9-2-3-16,-9 2-1 0,0 0 2 0,0 0-5 16,0 0-9-16,0 0-12 0,0 0-12 0,0 0-18 15,0 0-24-15,0 0-14 0,0 0-21 0,0 0-15 0,0 0-29 16,0 0-24-16,0 0-29 0,0 0-150 0,0 0-391 16,0 0 174-16</inkml:trace>
          <inkml:trace contextRef="#ctx0" brushRef="#br0" timeOffset="200724.91">7200 9952 175 0,'-19'5'180'0,"19"-5"-15"16,-19 5-1-16,11 2-7 0,-4 2-6 0,-4-2-2 15,-1 6-8-15,4-2 1 0,-6 7-9 0,-1 1-1 0,8 3 0 16,-4-1-4-16,-1 3-2 0,1 8-8 15,3 0-5-15,-2 1-2 0,4-5-10 0,5 6-6 16,-1 1-6-16,4 3-7 0,6 0-9 0,-3-2-2 16,3-7-6-16,1 4-8 0,2 7-7 0,3-7-7 15,-1-7 1-15,1 0-6 0,-2 1-3 0,5-2-4 16,-5-4 0-16,5 0 2 0,2-3-10 0,-8-1-3 0,4-3-6 16,1-1-14-16,-2-2-15 0,1-1-15 15,-1-3-21-15,-3 0-11 0,4-2-26 0,-1-3-20 0,5 2-24 16,5-3-18-16,-3-2-16 0,1-3-19 0,-1 1-39 15,1-7-144-15,-1-1-396 0,6-3 175 0</inkml:trace>
          <inkml:trace contextRef="#ctx0" brushRef="#br0" timeOffset="83337.95">7508 10310 154 0,'0'0'228'0,"0"0"-14"0,7-12-14 15,-7 12-12-15,3-7-10 0,-3 7-15 0,0 0-7 16,0 0-7-16,6-10 3 0,-6 10-12 0,0 0-7 16,0 0-6-16,6-7-7 0,-6 7-12 0,0 0-4 15,0 0-13-15,0 0-11 0,0 0-8 0,0 0-8 16,0 0-5-16,0 0-11 0,0 0-5 0,0 0-2 15,0 0-7-15,0 0-3 0,0 0 5 0,0 0-1 16,0 0-7-16,7 20-2 0,-7-20 1 0,0 13-1 16,0-13 0-16,3 15 1 0,-3-7-2 0,0-8 3 0,6 17 1 15,-4-6-4-15,-1 2-2 0,1-1-2 0,1-2 0 16,0 3 4-16,3 0-2 0,-2-3-4 0,-4 1 0 16,3 1 3-16,0-3-9 0,0 3 5 0,0-1-5 15,0 2 0-15,2-2-1 0,-5-1 2 0,0-10-3 16,6 18-4-16,-6-9 1 0,0 2 2 0,0-11-4 15,3 19 0-15,-1-13-1 0,-2-6 1 0,0 17 1 16,0-17-2-16,0 13-1 0,0-13-3 0,0 12 2 16,0-12 6-16,0 0-5 0,0 11 0 0,0-11-1 15,0 0 4-15,0 0-3 0,0 13 7 0,0-13-3 16,0 0-2-16,0 0 3 0,0 0 1 0,0 0-5 16,0 0 0-16,0 0 1 0,0 0-1 0,0 0 2 0,0 0-4 15,0 0 1-15,0 0 2 0,-11-31-5 0,11 31 0 16,0-17 1-16,0 17 0 0,-2-23-11 15,4 10-4-15,-2-5-4 0,6 3 0 0,-3-1 2 16,-1 3-4-16,3-4 0 0,4-1-2 0,-6 4 5 0,4-3-1 16,-1 2 2-16,0 1-3 0,5 1-2 15,-8-2 2-15,3-1 1 0,4 1 4 0,-4 2-2 16,0 1 3-16,4 0-2 0,-4 0 2 0,0-1 2 0,-1 0 3 16,4 2-2-16,-2 0 5 0,-1 4-5 0,0-6 4 15,2 8-3-15,-2-6 4 0,-3 4 2 0,4-3-4 16,-1 4 3-16,0-2-2 0,1 2 0 0,-1-3 1 15,0 2 6-15,2 1-5 0,-8 6 2 0,9-10 0 16,0 2 1-16,-9 8-4 0,10-9 4 0,-10 9-3 16,11-8 3-16,-11 8 0 0,6-5-1 0,-6 5 4 15,10-5-5-15,-10 5-2 0,9-4 3 0,-9 4 3 16,0 0-1-16,13-3-2 0,-13 3 1 0,0 0-4 16,12-3 3-16,-12 3-1 0,0 0 5 0,0 0-3 0,14 4 2 15,-14-4-1-15,13 9-2 0,-13-9 2 16,9 4 3-16,-9-4-1 0,8 6 1 0,-8-6 0 0,9 7-1 15,-9-7-1-15,7 11 9 0,-7-11-4 16,9 11 5-16,-9-4 0 0,0-7 2 0,7 17 3 0,-5-12-4 16,-2-5 3-16,4 16 2 0,-4-6-5 15,3-2 4-15,0 3 2 0,-3 1-2 0,3-1 3 0,-3-11-1 16,3 18 0-16,-3-9 4 0,2 2-3 0,1 4 5 16,0-7-5-16,-3 2 3 0,6 4 2 0,-6-1 3 15,3 2-3-15,-3-6-3 0,3 7 2 0,0-4-2 16,-2-1-5-16,2 3 8 0,-3-3-9 0,3 2 5 15,0-2 13-15,0 0-11 0,0-2 4 0,-1 2-1 16,-2-11-1-16,3 12-5 0,0-2 2 0,-3-10 6 16,6 11-11-16,-4-4-4 0,-2-7 4 0,0 0-2 15,5 13-1-15,-5-13-1 0,6 6-3 0,-6-6-7 16,3 7 2-16,-3-7-7 0,0 0-17 0,7 7-13 16,-7-7-19-16,0 0-18 0,6 7-11 0,-6-7-28 0,0 0-26 15,6 11-27-15,-6-11-27 0,6 6-32 16,-6-6-29-16,8 4-49 0,-8-4-163 0,0 0-498 15,0 0 221-15</inkml:trace>
          <inkml:trace contextRef="#ctx0" brushRef="#br0" timeOffset="83692.49">8402 10356 53 0,'0'0'337'0,"0"0"-19"15,0 0-21-15,0 0-24 0,0 0-20 0,0 0-16 16,17 1-13-16,-17-1-12 0,19-1-5 0,-8-4-6 16,1 5-1-16,-2-4-14 0,6 4-11 0,1-1-9 15,-1 1-17-15,-4-1-14 0,5 1-13 0,-17 0-9 16,22-1-8-16,-6 1-14 0,-16 0-12 0,20 1-2 15,-10-2-10-15,-10 1-10 0,19 1-5 0,-7-1-2 16,-1 1-8-16,-11-1-5 0,16 1-5 0,-7 3 0 16,-9-4-4-16,14 5-1 0,-14-5-4 0,15 2-11 0,-15-2-19 15,10 4-24-15,-10-4-17 0,0 0-15 0,13 0-12 16,-13 0-13-16,11 2-15 0,-11-2-20 16,0 0-24-16,9 1-35 0,-9-1-41 0,0 0-36 0,19-9-57 15,-11 4-185-15,-2-2-543 0,0-3 240 0</inkml:trace>
        </inkml:traceGroup>
        <inkml:traceGroup>
          <inkml:annotationXML>
            <emma:emma xmlns:emma="http://www.w3.org/2003/04/emma" version="1.0">
              <emma:interpretation id="{DD2D8298-3FE3-40BC-86EC-A2E0B4BE5E64}" emma:medium="tactile" emma:mode="ink">
                <msink:context xmlns:msink="http://schemas.microsoft.com/ink/2010/main" type="inkWord" rotatedBoundingBox="10467,15653 12180,15586 12227,16803 10514,16869"/>
              </emma:interpretation>
            </emma:emma>
          </inkml:annotationXML>
          <inkml:trace contextRef="#ctx0" brushRef="#br0" timeOffset="202708.81">10101 9537 126 0,'0'0'125'16,"0"0"-4"-16,-6-7-9 0,6 7-15 16,0 0-8-16,0 0-12 0,0 0-4 0,0 0-15 0,0 0 11 15,25-6-6-15,-25 6 16 0,20 6-11 0,-11-4 3 16,6 8 7-16,0 2 2 0,1 4-2 0,3 4 6 16,2 2 6-16,5 13 0 0,-4 2 3 0,0 6-5 15,1 3-4-15,2 16-2 0,-7-13-6 0,-3-1-9 16,0 19-2-16,-3 0-7 0,-6-20-4 0,-6 2-6 15,-3 1-3-15,-2-2-3 0,-5 2-6 0,-4-2-1 16,-2 1-2-16,-3-4-13 0,-4 0-22 0,-4-3-26 16,4-5-29-16,-6 3-38 0,1-7-35 0,1-2-29 15,2-2-206-15,4-13-393 0,1 1 175 0</inkml:trace>
          <inkml:trace contextRef="#ctx0" brushRef="#br0" timeOffset="205048.5">10957 10452 191 0,'0'0'211'15,"0"0"-11"-15,0 0-16 0,0 0-12 0,0 0-13 16,0 0-13-16,0 0-9 0,0 0-11 0,0 0-11 16,0 0-11-16,0 0-10 0,0 0-10 0,0 0-9 15,0 0-5-15,0 0-10 0,0 0-2 0,0 0-7 16,0 0-6-16,0 0-7 0,0 0-1 0,0 0-5 0,0 0-2 15,0 0-3-15,0 0-3 0,0 0-3 16,0 0 1-16,0 0-4 0,0 0 1 0,0 0-5 16,0 0 9-16,0 0 1 0,0 0 8 0,0 0-1 0,0 0 3 15,0 0 1-15,0 0-3 0,0 0 0 16,0 0 3-16,0 0-3 0,0 0 2 0,0 0-6 0,0 0 6 16,0 0-9-16,0 0 1 0,0 0 0 0,0 0-2 15,0 0-4-15,0 0-3 0,0 0-2 0,0 0-1 16,0 0-3-16,0 0 0 0,0 0-3 15,0 0 2-15,0 0-6 0,0 0 4 0,-7 7-1 0,7-7-5 16,0 0 3-16,0 0 2 0,0 0-4 0,-5 12 5 16,5-12-3-16,0 0 0 0,0 0-3 0,0 0 5 15,0 0-3-15,0 0 3 0,0 0-3 0,0 0-2 16,0 0 0-16,0 0-23 0,11 16-44 0,-11-16-68 16,6 7-79-16,-6-7-260 0,0 0-510 0,0 0 225 15</inkml:trace>
          <inkml:trace contextRef="#ctx0" brushRef="#br0" timeOffset="87041.14">9230 9916 107 0,'0'0'142'15,"0"0"-12"-15,-4-8-5 0,4 8-6 0,0 0-6 16,0 0-5-16,0-13-4 0,0 13 3 0,0 0-9 0,0 0-1 15,-3-16-7-15,3 16-4 0,0 0-7 0,4-7-2 16,-4 7-1-16,0 0-5 0,0 0-4 16,0 0-4-16,3-14-3 0,-3 14-6 0,0 0-3 0,0 0-9 15,0 0-1-15,0 0-3 0,0 0-7 0,0 0-4 16,0 0-5-16,0 0-2 0,0 0 1 0,0 0-4 16,0 0-6-16,0 0 4 0,0 0-1 15,0 0-3-15,8 30 0 0,-7-22 4 0,2 3-3 0,1-2 3 16,1 5 3-16,-1-2 4 0,-1 3-1 0,5-2 1 15,-2 1 3-15,-3 1 2 0,0 0 0 0,0 1-1 16,0-1 2-16,0-2-4 0,0 4-2 0,0-4-1 16,-2 2 1-16,-1 0 6 0,3-2 0 0,-3 4-3 15,0-4 1-15,3-1-2 0,-3 3-3 0,3 0-1 16,-6 1-2-16,3-1-1 0,0 0-2 0,-3-4 0 0,3 3 1 16,0-3-2-16,0-11 3 0,0 25-3 15,0-12-3-15,3-3 0 0,-3 3 0 0,0-13-3 16,0 16 3-16,3-6-4 0,-3-10-1 0,2 17-1 0,-2-17 2 15,1 15-3-15,-1-15 1 0,2 13 2 0,1-6-3 16,-3-7 3-16,0 14-3 0,0-14-4 16,1 10 5-16,-1-10-1 0,0 0-1 0,2 13 3 0,-2-13-5 15,0 0 1-15,0 0-2 0,0 10 2 0,0-10 3 16,0 0-6-16,0 0 3 0,0 0-2 0,3 10 0 16,-3-10-1-16,0 0 3 0,0 0-2 0,0 0 1 15,0 0 0-15,0 0 3 0,0 0-1 0,0 0 1 16,0 0-2-16,0 0 3 0,0 0 0 0,0 0-4 15,0 0 4-15,0 0-3 0,0 0-1 0,0 0 1 16,0 0-3-16,0 0 0 0,13-25-3 0,-13 25 0 16,9-11 0-16,-2 4-8 0,-1 0-7 0,-6 7 0 15,14-12-7-15,-8 6 2 0,7-1 0 0,-7-1 0 16,8-2 3-16,-5 4 2 0,2-4 1 0,1 3 2 0,0-2 3 16,-3 0 1-16,5 2 0 0,-4 1 2 15,-2 2-1-15,1-3 1 0,1 4 2 0,-3-3 2 16,4 1 0-16,-1 1 0 0,-10 4-1 0,18-10 1 0,-9 9 3 15,3-5-1-15,-1 3-2 0,-3 1 4 0,-8 2 0 16,20-3 1-16,-10 3-2 0,2-4 2 16,2 0 1-16,-2 0 1 0,2 1 0 0,-2 3 2 0,-12 0-1 15,26-2 2-15,-16 0-1 0,-10 2 0 0,23 0 2 16,-14 0 0-16,-9 0 2 0,17 2 1 0,-8 0-2 16,-9-2-1-16,14 3 1 0,-14-3 2 0,10 6 0 15,-10-6 0-15,9 7-3 0,-9-7 6 0,6 6 2 16,-6-6 1-16,6 8-1 0,-6-8 5 0,2 12-1 15,-2-12 0-15,-2 13 0 0,2-13 2 0,-6 10 1 16,6-10 0-16,-7 15 3 0,2-9-4 0,-2 1-4 16,2 0 2-16,5-7-6 0,-15 13 4 0,8-4 0 15,-1-3-4-15,-5 5-3 0,0-1 4 0,-1 0-1 16,-2-5-2-16,-1 1-1 0,4 3 0 0,-5-3-4 16,3 0 2-16,-3 4 1 0,2-4-1 0,-1 2-4 15,1-4 2-15,0 3-2 0,-1-4 3 0,1 0-4 16,-1 2 5-16,0-4-2 0,0 0-2 0,1-2 1 0,-1 5-2 15,7-4 3-15,-5-3-1 0,15 3 2 0,-27 0-4 16,17 0 1-16,10 0-4 0,-20-1-12 0,20 1-9 16,-18-1-9-16,18 1-10 0,-16-5-16 15,16 5-17-15,-13 0-16 0,13 0-28 0,-12-3-30 0,12 3-37 16,-11-3-61-16,11 3-133 0,-10-7-412 0,10 7 183 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38.94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351BC94-762E-4838-96B0-F519188751A0}" emma:medium="tactile" emma:mode="ink">
          <msink:context xmlns:msink="http://schemas.microsoft.com/ink/2010/main" type="inkDrawing" rotatedBoundingBox="9214,10898 11103,10845 11105,10932 9217,10986" semanticType="underline" shapeName="Other">
            <msink:sourceLink direction="with" ref="{F275A37C-0472-46A7-ADEA-4C5FB9E599E5}"/>
          </msink:context>
        </emma:interpretation>
      </emma:emma>
    </inkml:annotationXML>
    <inkml:trace contextRef="#ctx0" brushRef="#br0">8103 9800 81 0,'0'0'122'0,"0"0"-3"0,-15 0-4 16,15 0-7-16,0 0-4 0,0 0-5 0,0 0-6 0,0 0-4 16,0 0-6-16,0 0-5 0,0 0 2 0,0 0-13 15,0 0 6-15,0 0-5 0,0 0-6 0,0 0-2 16,-7-9-7-16,7 9-3 0,0 0-4 0,0 0-9 15,0 0-4-15,0 0 0 0,0 0-4 0,0 0-3 16,0 0-3-16,0 0 1 0,0 0-5 0,0 0-1 16,0 0-1-16,0 0 2 0,0 0-7 0,0 0-2 15,0 0 2-15,0 0-6 0,0 0 5 0,0 0-3 16,0 0 1-16,0 0-4 0,39 2 0 0,-39-2-2 16,13 1 3-16,-13-1-5 0,14 0 6 0,-14 0-8 15,19 2 6-15,-9-2 1 0,-10 0-1 0,20 1-5 0,-20-1 2 16,25 0 1-16,-13 3 1 0,1-3-3 0,-2 1 2 15,4-1-5-15,-15 0 1 0,21 3 0 0,-6-3 5 16,-2 1-3-16,0 1 1 0,1-1-1 0,-1 2-2 16,-1-3 1-16,2 1 3 0,-2 0-3 0,-12-1 0 15,19 0 0-15,-12 2-1 0,-7-2 3 0,20 3-1 16,-20-3-2-16,15 0 4 0,-15 0-3 0,18 2-4 16,-12-2 5-16,-6 0 1 0,16 3-5 0,-6-3 4 15,-10 0 1-15,15 2-2 0,-6 1-1 0,-9-3 7 16,21-3-5-16,-12 6-3 0,-9-3 6 0,24 1-3 15,-12 1 0-15,-12-2 3 0,16 4-8 0,-4-4 2 16,-12 0 0-16,20 0 3 0,-13 1 0 0,-7-1-5 0,17 3 3 16,-17-3-3-16,13 0 3 0,-13 0 5 15,9 1-6-15,-9-1 5 0,0 0-5 0,0 0-2 16,16-1 5-16,-16 1 1 0,11 4-3 0,-11-4 2 0,13 3 1 16,-13-3 0-16,12 0-4 0,-12 0 3 0,19 1-2 15,-19-1 0-15,14-1 2 0,-14 1 0 0,19 4 1 16,-19-4-4-16,20 0 1 0,-14 0 0 0,-6 0-1 15,19 0 4-15,-19 0 0 0,19 1-2 0,-19-1-1 16,14 0 5-16,-5 3-6 0,-9-3 3 0,18-3 0 0,-18 3 2 16,15-1 0-16,-15 1-3 0,19 0-1 15,-10-3 1-15,-9 3-1 0,16 3 5 0,-16-3-2 16,17 0 0-16,-17 0-5 0,18 1 4 0,-18-1-1 0,21-4 1 16,-11 3 0-16,-10 1 3 0,19 1-6 0,-7-1 2 15,-12 0-2-15,21-3 4 0,-10 3-2 0,-11 0 0 16,20 0 0-16,-9-1 1 0,-11 1 2 0,19 0-1 15,-8-3-3-15,-11 3 2 0,19 0 0 0,-19 0-2 16,17-1-2-16,-17 1 7 0,14 0-6 0,-14 0 3 16,14 0-2-16,-14 0 4 0,19 1-1 0,-10-1-4 15,-9 0 1-15,18 0 3 0,-18 0-2 0,21-1 0 16,-11 1-3-16,-10 0 2 0,21 0 1 0,-12-1 1 0,-9 1-1 16,18-2 3-16,-18 2-1 0,20 0-3 0,-10-1 1 15,-10 1 3-15,22-2-2 0,-14 2 2 16,-8 0-5-16,19 0 3 0,-19 0 0 0,20-2 0 0,-20 2-1 15,14-2-1-15,-14 2 2 0,14-1 4 0,-14 1-7 16,0 0 10-16,15-3-2 0,-15 3-1 0,12-3-1 16,-3-1 3-16,-9 4-1 0,16-5-1 0,-16 5 0 15,14-2 2-15,-14 2-5 0,13-4 1 0,-7 1 2 16,-6 3 0-16,13-3-4 0,-13 3 4 0,17-5-2 16,-5 2 2-16,-12 3-1 0,18 0-3 0,-9-4 1 15,-9 4 1-15,19-6 0 0,-10 5 0 0,-9 1 2 16,18-6-3-16,-8 6 5 0,1-2 1 0,-1 1 0 15,1-3 0-15,-11 4-4 0,17-6 1 0,-6 5 0 16,-1-3 2-16,-10 4 1 0,18-6-1 0,-7 5-1 16,1 0 2-16,-12 1-1 0,19-1 0 0,-9-3 1 0,-10 4 1 15,20-5 1-15,-10 5-1 0,-10 0-2 0,20-1 0 16,-20 1 0-16,13 0 0 0,-13 0 1 0,16 0-5 16,-16 0 3-16,14 0-1 0,-14 0 2 0,0 0-3 15,15 0-3-15,-15 0 2 0,0 0-1 0,13 1 3 16,-13-1-4-16,0 0-2 0,6 5 2 0,-6-5-1 15,0 0 2-15,0 0 0 0,0 0-1 0,0 0 2 16,14 0-3-16,-14 0 0 0,0 0-1 0,0 0-2 16,0 0 2-16,0 0 0 0,0 0 2 0,0 0 0 15,7 6 0-15,-7-6-3 0,0 0 1 0,0 0-13 16,0 0-16-16,0 0-21 0,4 8-31 0,-4-8-36 0,0 0-50 16,0 0-158-16,0 0-351 0,0 0 156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6:17.733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6FFD095-5901-4135-A8A1-14B39A5CB392}" emma:medium="tactile" emma:mode="ink">
          <msink:context xmlns:msink="http://schemas.microsoft.com/ink/2010/main" type="writingRegion" rotatedBoundingBox="28024,14219 31833,14088 31855,14733 28047,14864"/>
        </emma:interpretation>
      </emma:emma>
    </inkml:annotationXML>
    <inkml:traceGroup>
      <inkml:annotationXML>
        <emma:emma xmlns:emma="http://www.w3.org/2003/04/emma" version="1.0">
          <emma:interpretation id="{FD31C7ED-2E48-4E29-B6B0-9AB1132CD76A}" emma:medium="tactile" emma:mode="ink">
            <msink:context xmlns:msink="http://schemas.microsoft.com/ink/2010/main" type="paragraph" rotatedBoundingBox="28024,14219 31833,14088 31855,14733 28047,14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FE03BE-EA70-46F9-B4B4-B527FE4CB242}" emma:medium="tactile" emma:mode="ink">
              <msink:context xmlns:msink="http://schemas.microsoft.com/ink/2010/main" type="line" rotatedBoundingBox="28024,14219 31833,14088 31855,14733 28047,14864"/>
            </emma:interpretation>
          </emma:emma>
        </inkml:annotationXML>
        <inkml:traceGroup>
          <inkml:annotationXML>
            <emma:emma xmlns:emma="http://www.w3.org/2003/04/emma" version="1.0">
              <emma:interpretation id="{42FA918D-433F-4472-90E1-C5A2538EED55}" emma:medium="tactile" emma:mode="ink">
                <msink:context xmlns:msink="http://schemas.microsoft.com/ink/2010/main" type="inkWord" rotatedBoundingBox="28024,14219 31833,14088 31855,14733 28047,14864"/>
              </emma:interpretation>
            </emma:emma>
          </inkml:annotationXML>
          <inkml:trace contextRef="#ctx0" brushRef="#br0">27099 13292 67 0,'0'0'210'0,"0"0"-9"16,0 0-15-16,0 0-5 0,0 0-7 15,0 0-12-15,-19-15-5 0,19 15-9 0,0 0-11 16,-14 0-12-16,14 0-4 0,-18 4-9 0,18-4-4 0,-18 3-12 16,9 0 0-16,1 1-7 0,8-4-5 15,-24 10-13-15,15-3-3 0,-2 3-4 0,2-3-10 0,2 4-1 16,-5 0-5-16,4-5-4 0,0 8-6 0,5-7-2 16,-5 6-2-16,5-1-3 0,0-1-1 0,0 0-5 15,0 2 1-15,6 0-8 0,0-2 3 0,3-1-3 16,2-2 0-16,1 2-4 0,-4-2-2 0,9 2 0 15,-1-3-5-15,4 3-6 0,-2-3-8 0,3-2-1 16,-1 1-1-16,7-3-9 0,2 3 1 0,-2-6-7 16,-7 0 0-16,0 0-11 0,2-2 0 0,-2 2-1 0,-1-4-2 15,0 1 6-15,1-1 1 0,-1 0 1 16,-7 1 4-16,2-1 6 0,-2 1 0 0,-9 3 0 16,16-4 7-16,-16 4-2 0,9-3 7 0,-9 3 5 0,0 0-7 15,0 0 4-15,13 0-2 0,-13 0-1 0,0 0 5 16,0 0-2-16,0 0 2 0,8 7 0 0,-8-7 1 15,6 8 0-15,-6-8 2 0,6 10-1 0,-6-10 2 16,6 7-2-16,-6-7 6 0,7 11-3 0,-1-8 0 16,-6-3 0-16,8 6 3 0,-8-6-1 0,16 7 0 15,-7-3-1-15,-2 2-1 0,-7-6 1 0,15 4 0 16,-4-4-2-16,-11 0 0 0,16 0 4 0,-16 0-1 16,17-3-3-16,-17 3-1 0,16-7 1 0,-10 3-2 15,-6 4 1-15,13-7 2 0,-7 4-2 0,-6 3-1 16,9-14 0-16,-9 14 1 0,8-10-1 0,-8 10-1 15,3-17-2-15,-3 9 3 0,0 8 2 0,0 0-4 16,-5-21 4-16,2 14-3 0,3 7 3 0,-12-11 3 16,6 4 0-16,6 7 4 0,-18-11 2 0,9 6 5 15,-4 0-2-15,0 2 5 0,-2 1-3 0,1-2-2 16,-2 7-1-16,16-3 1 0,-28 1-2 0,20-1-2 16,8 0-2-16,-28 5 2 0,17 0-2 0,2-2-6 0,-1 0-12 15,10-3-13-15,-13 7-22 0,4-4-20 0,3 4-19 16,6-7-21-16,-8 8-28 0,8-8-28 15,0 0-201-15,0 0-393 0,0 0 174 0</inkml:trace>
          <inkml:trace contextRef="#ctx0" brushRef="#br0" timeOffset="479.61">27724 13473 33 0,'0'0'197'16,"0"0"-8"-16,1 11-15 0,-1-11-13 0,0 0-12 15,0 10-14-15,0-10-11 0,0 10-5 0,0-10-12 16,0 0-9-16,0 17-8 0,0-17-6 0,3 10-8 16,-3-10-8-16,0 0-8 0,0 15-4 0,0-15-3 15,3 7-8-15,-3-7-2 0,0 0-8 0,0 11-2 16,0-11-3-16,0 0 2 0,0 0-5 0,0 0-4 0,0 0-1 15,0 0 0-15,0 0-1 0,8 7-6 0,-8-7-5 16,0 0-2-16,0 0-6 0,0 0-1 16,0 0-6-16,21-23 5 0,-17 16-6 0,-1-1 1 15,3-1 1-15,3 0-1 0,-4 4-6 0,4-5 5 16,-2 1 0-16,-1 1 1 0,3-2-1 0,-2-1 6 16,-1 7 2-16,-6 4 8 0,14-11 6 0,-11 5 3 15,-3 6 10-15,10-8 2 0,-4 1 6 0,-6 7 2 0,14-6 2 16,-14 6 3-16,8-7 0 0,-8 7-1 0,0 0-1 15,17-2 2-15,-17 2-3 0,0 0-3 16,19 9-1-16,-19-9-1 0,11 3-5 0,-5 3-3 0,1-1-4 16,2-1-1-16,-9-4-4 0,11 14 4 0,-5-6-4 15,-1 0-4-15,0-1-2 0,-5-7 1 0,6 12-7 16,-3-2-9-16,3-3-22 0,0 0-16 0,-6-7-17 16,4 10-18-16,-4-10-15 0,6 10-24 0,-6-10-16 15,9 8-34-15,-9-8-36 0,8 3-166 0,-8-3-397 16,0 0 175-16</inkml:trace>
          <inkml:trace contextRef="#ctx0" brushRef="#br0" timeOffset="1160.32">28361 13207 32 0,'9'-3'210'15,"-9"3"-11"-15,0 0-19 0,0 0-12 0,0 0-13 0,0 0-10 16,16 17-11-16,-16-10-18 0,0-7-3 0,0 16-12 16,3-4-9-16,-3 0-3 0,0 1-10 15,0-2-2-15,0 3-8 0,5 2-6 0,-5-2-4 16,1 0-4-16,1 1-3 0,1-2-5 0,0 0-5 0,-1-1-2 16,-2-2-4-16,3 0-2 0,-3-10-3 0,5 18-3 15,-4-8-2-15,1-3-4 0,-2-7-2 16,6 15-3-16,-6-15 0 0,0 10-1 0,0-10 0 0,6 6-6 15,-6-6 7-15,0 0-7 0,0 0 3 0,0 0 0 16,1 13-2-16,-1-13-5 0,0 0 0 0,0 0-3 16,0 0 3-16,0 0 0 0,0 0-1 0,-28-3-2 15,28 3 2-15,-19-8-2 0,7 6 0 0,-2-1-2 16,-2 1 1-16,-2-2-2 0,0 3 3 0,3 1 1 16,2 0 1-16,13 0 5 0,-26-3 0 0,16 3 1 15,10 0-3-15,-22 3 8 0,13-3-8 0,-2 4-2 16,11-4 0-16,-13 4 0 0,4 0 1 0,9-4 0 15,-11 8-3-15,11-8 0 0,-3 11-2 0,3-11 1 16,-6 7 1-16,6-7 1 0,0 0 1 0,0 0-2 0,9 18-2 16,-9-18 2-16,11 7-5 0,1-3-5 15,-2-2-6-15,7 2-4 0,-1-3 1 0,3 2-2 16,1-3-3-16,5 0 2 0,2-3 1 0,-2 2-1 16,1-3 6-16,-2-2-1 0,-5 3 4 0,0-3-5 0,4-2 5 15,-5 4 1-15,-1-3 0 0,-2 0 2 16,3 2 0-16,-6-4-2 0,5 0 6 0,-4 4 0 15,-1-6 4-15,-3 5 6 0,1 1 7 0,-2 0 6 0,-2 0 4 16,-6 5 7-16,13-9 0 0,-13 9 2 0,12-1 5 16,-12 1-8-16,0 0-5 0,8-4-1 0,-8 4-5 15,0 0-1-15,0 0 0 0,0 0-2 0,0 0 0 16,0 0 5-16,13 11-5 0,-13-11 1 0,3 9-2 16,-3-9 0-16,3 12 7 0,-3-12-11 0,7 14 2 15,-5-7-4-15,-2-7 1 0,1 16 1 0,4-8-3 16,-5-8-3-16,4 12 2 0,-1-5 0 0,-3-7 1 15,8 13-10-15,-5-6-11 0,-3-7-22 0,3 10-21 16,-3-10-29-16,6 11-32 0,-6-11-25 0,0 0-47 16,7 3-65-16,-7-3-134 0,0 0-419 0,0 0 185 15</inkml:trace>
          <inkml:trace contextRef="#ctx0" brushRef="#br0" timeOffset="1355.02">28684 13219 9 0,'0'0'283'0,"9"-13"-32"0,-7 6-24 16,-2 7-23-16,12-12-18 0,-3 7-22 0,-2-2-19 0,2 0-27 0,-1 3-31 16,3 1-32-16,-3-1-30 0,4 2-34 15,-5-2-33-15,2-2-35 0,-9 6-38 0,20-7-138 0,-14 3-272 16,1 0 121-16</inkml:trace>
          <inkml:trace contextRef="#ctx0" brushRef="#br0" timeOffset="2004.13">28837 13476 39 0,'0'0'224'0,"0"0"-23"16,0 0-22-16,0 0-13 0,0 0-18 0,28-11-13 15,-21 8-12-15,10 3-13 0,-1 0-11 0,3 0-6 16,1 0-6-16,-1 0-4 0,10-2-1 0,-4 2-1 16,-3 0-4-16,-1 0 5 0,-1 0-3 0,-1 2-2 15,0-4 0-15,1 4 1 0,-4-2 2 0,1 0 5 16,2 0-3-16,-6 6 3 0,-4-6-2 0,3 0-1 15,-12 0-6-15,20 5-1 0,-13-5-5 0,-7 0 0 16,14 6-2-16,-14-6-4 0,13 4-7 0,-7-1 1 16,-6-3-2-16,12 8-1 0,-9-2-5 0,-3-6-5 0,10 10 2 15,-10-10-10-15,8 7-2 0,-5-2-2 16,-3-5-4-16,6 9-4 0,-6-9 5 0,10 10-7 16,-7-5 3-16,-3-5-9 0,9 6-11 0,-9-6-23 0,3 8-17 15,-3-8-9-15,0 0-27 0,0 0-20 16,6 10-19-16,-6-10-27 0,0 0-39 0,0 0-36 15,0 0-31-15,0 0-215 0,0 0-496 0,0 0 220 16</inkml:trace>
          <inkml:trace contextRef="#ctx0" brushRef="#br0" timeOffset="1676.71">28933 13040 43 0,'0'0'220'15,"0"0"-12"-15,0 0-10 0,20 13-9 0,-16-6-11 16,-2 2-7-16,2 0-2 0,-1 5-8 0,5 1-10 15,-5-2-3-15,0 5-1 0,0-1-7 0,0 4-9 16,3-2-5-16,-2 4-8 0,-2 0-6 0,1-1-8 16,1 3-10-16,1-1-3 0,-4-7-9 0,2 3-3 15,-3-1-7-15,3-2-6 0,-2 0-7 0,1 1-7 16,-1-1-4-16,2-2-4 0,-3 1-5 0,3-1 0 0,-3 1-5 16,3-4-7-16,0 1 0 0,0-2-16 15,-1-4-16-15,-2-7-11 0,3 21-14 0,-3-14-14 16,0-7-17-16,3 14-20 0,-3-14-20 0,3 11-19 15,-3-11-21-15,6 10-23 0,-2-7-33 0,-4-3-38 0,9 5-163 16,-9-5-430-16,0 0 191 0</inkml:trace>
          <inkml:trace contextRef="#ctx0" brushRef="#br0" timeOffset="2205.04">29294 13265 151 0,'0'0'308'15,"0"0"-24"-15,-4-15-26 0,4 15-23 0,0 0-23 16,0 0-22-16,0-9-19 0,0 9-18 0,0 0-23 16,0 0-17-16,0 0-17 0,0 0-16 0,0 0-26 15,0 0-23-15,0 0-25 0,0 0-26 0,0 0-28 16,0 0-31-16,12 29-28 0,-11-23-36 0,-1-6-37 16,8 15-137-16,-4-8-341 0,-1 0 152 0</inkml:trace>
          <inkml:trace contextRef="#ctx0" brushRef="#br0" timeOffset="2564.66">29524 13486 233 0,'0'0'223'0,"10"7"-17"16,-10-7-15-16,12 6-16 0,-3-5-15 0,-9-1-14 0,14 10-9 16,-14-10-14-16,12 1-11 0,-5 2-11 0,-7-3-9 15,14 3-8-15,-14-3-9 0,14 4-6 16,-14-4-9-16,14 0-6 0,-14 0-3 0,0 0-6 0,19-4-3 15,-8 1-6-15,-11 3-2 0,13-4-4 0,-7-4-3 16,-6 8-2-16,14-11-6 0,-11 4-2 0,1-1 2 16,-4 8-4-16,7-18 1 0,-4 11-4 0,2-6-1 15,-1 2-2-15,-4 11 3 0,2-18-2 0,-2 8 2 16,0 10 4-16,0-18 7 0,0 18 10 0,-6-18 5 16,6 18 3-16,-2-14 2 0,-2 8-4 0,4 6-2 15,-9-17-3-15,3 13-7 0,6 4 1 0,-13-7-5 16,13 7-2-16,-18-3-2 0,6-1-2 0,12 4 0 15,-21 4-3-15,12 1-1 0,9-5-1 0,-19 6-2 16,8-3-3-16,2 3-4 0,0-1-16 0,-3 1-13 16,-3 1-16-16,6 0-18 0,2 1-22 0,1 1-17 15,-1-3-29-15,1 1-29 0,6-7-30 0,-3 15-41 16,3-15-135-16,0 0-393 0,0 0 174 0</inkml:trace>
          <inkml:trace contextRef="#ctx0" brushRef="#br0" timeOffset="3008.18">29898 13391 159 0,'0'0'223'0,"0"0"-14"0,0 0-22 0,0 0-10 16,0 0-12-16,0 0-9 0,2 15-13 0,-2-15-13 15,0 0-7-15,0 0-5 0,0 16-13 0,0-16-12 16,0 0-6-16,0 0-4 0,-5 16-9 15,5-16-7-15,0 0-3 0,-1 15-7 0,1-15-7 0,0 0-6 16,0 12-2-16,0-12-5 0,0 0-3 0,0 0-3 16,0 0 2-16,0 14-5 0,0-14-5 0,0 0 2 15,0 0-4-15,0 0-2 0,15-3-3 0,-15 3-4 16,0 0 2-16,0 0-8 0,25-18-1 0,-20 13 0 16,5-1-2-16,1 0 0 0,-3-4-6 0,6 0-5 15,-2 0 0-15,1 2 0 0,-2 0 2 0,2-2 0 16,-2-1 1-16,0 2-1 0,-3 4 6 0,2-2 2 15,-2 2 9-15,1 0-2 0,-2-1 8 0,-7 6 1 16,17-5 5-16,-10 3 3 0,2-2 1 0,-9 4 0 16,16 0 7-16,-16 0-6 0,15-1 2 0,-15 1-3 15,18 4-3-15,-18-4-1 0,15 4-2 0,-7 6 1 16,-1-10 0-16,-1 6-2 0,4 1 1 0,-2 0-3 16,-1 1 0-16,2 1-5 0,0-2-1 0,-4 1 2 0,4-1-6 15,-5 1-5-15,5-2-11 0,-4 0-25 0,-5-6-22 16,10 11-25-16,-7-7-34 0,-3-4-38 0,6 7-33 15,-6-7-39-15,9 8-191 0,-9-8-449 16,0 0 198-16</inkml:trace>
          <inkml:trace contextRef="#ctx0" brushRef="#br0" timeOffset="3334.44">30532 13076 191 0,'0'0'234'0,"0"0"-9"0,17 2-17 0,-17-2-10 15,15 5-13-15,-7 1-10 0,3-3-10 0,-4 5-4 16,1 5-5-16,2 0-10 0,1-1-5 0,-1 5-7 15,2 3-3-15,-3 0-2 0,0 3-3 0,1-2-3 16,-2 3-6-16,1 0 1 0,0-3-13 0,-2 3-13 16,-4-2-7-16,3 2-9 0,-3 1-4 0,-3-2-6 15,0 2-4-15,-3-8-9 0,2 1-22 0,-4 0-29 16,-2-4-35-16,-1 3-29 0,-4 4-41 0,-3-4-45 16,-2-2-55-16,3-2-45 0,-5-1-237 0,5-2-526 15,-2-4 232-15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09.878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FA9414-E5BA-4655-B03C-CF739FD82CAC}" emma:medium="tactile" emma:mode="ink">
          <msink:context xmlns:msink="http://schemas.microsoft.com/ink/2010/main" type="inkDrawing" rotatedBoundingBox="6142,14056 7615,13363 7810,13777 6337,14470" semanticType="callout" shapeName="Other"/>
        </emma:interpretation>
      </emma:emma>
    </inkml:annotationXML>
    <inkml:trace contextRef="#ctx0" brushRef="#br0">28 429 40 0,'0'-13'168'16,"0"13"-5"-16,0 0-12 0,0-11-11 0,0 11-6 16,0 0-8-16,0 0-5 0,0 0-12 0,0-18-7 15,0 18-4-15,0 0-12 0,-3-10-4 0,3 10-1 16,0 0-3-16,0 0-7 0,0 0-5 0,-7-11-6 0,7 11-11 15,0 0 1-15,0 0-8 0,0 0-12 16,0 0 2-16,0 0-9 0,0 0 2 0,0 0-1 0,0 0 1 16,0 0-6-16,0 0-1 0,-5 28-3 0,5-28 1 15,0 24-1-15,-1-6-3 0,1-4-2 0,0 9 3 16,-3 0-6-16,3 3 2 0,0-3 0 0,-3 1 0 16,-2-1 0-16,5 2 0 0,0 0-3 0,0-2 4 15,-1 0-4-15,2-8 2 0,-2 3 0 0,2-3 4 16,-1 1-3-16,0-1-4 0,5-1 3 0,-5-1 2 15,0 2-3-15,0-4-1 0,0-11 2 0,3 14-4 16,0-4 2-16,-3-10 1 0,1 7-3 0,-1-7 4 16,5 10-3-16,-5-10-1 0,0 0 0 0,7 7 4 15,-7-7-1-15,0 0-2 0,0 0 2 0,22-10-2 16,-10 3 0-16,3-3-1 0,5-6 3 0,5-3 0 16,6-6 0-16,5-2-5 0,7-1 5 0,2-2-2 15,19-9-4-15,2-3 2 0,-2-1-2 0,-1 4-6 16,4-2-6-16,4-4-11 0,-2 5-9 0,0-4-11 0,1 3-17 15,1-4-4-15,-2 5-12 0,2-2-15 16,-4-2-21-16,-1 2-30 0,-5 9-180 0,3-5-347 16,2 0 154-16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01:42.1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B50F24B-B601-4055-B12B-F30FEB8BDA55}" emma:medium="tactile" emma:mode="ink">
          <msink:context xmlns:msink="http://schemas.microsoft.com/ink/2010/main" type="inkDrawing" rotatedBoundingBox="24601,18528 30847,18280 30850,18350 24604,18598" shapeName="Other"/>
        </emma:interpretation>
      </emma:emma>
    </inkml:annotationXML>
    <inkml:trace contextRef="#ctx0" brushRef="#br0">0 255 22 0,'0'0'130'0,"0"0"-15"16,0 0-9-16,0 0-4 0,0 0-10 0,0 0-13 15,0 0-4-15,0 0-8 0,0 0-2 0,0 0-12 16,0 0-2-16,0 0 2 0,0 0-11 0,0 0-2 15,0 0-8-15,0 0-4 0,0 0-3 0,0 0 2 16,0 0-4-16,0 0 4 0,0 0-7 0,16 6-1 16,-16-6-3-16,0 0 4 0,0 0-4 0,0 0 4 0,0 0-4 15,0 0-1-15,0 0-5 0,0 0 3 16,0 0-1-16,14 0 1 0,-14 0-3 0,0 0 5 16,10 4-12-16,-10-4 9 0,0 0-4 0,0 0-2 15,0 0-2-15,17-3 8 0,-17 3-6 0,0 0 4 0,10 3-7 16,-10-3 4-16,0 0-4 0,0 0 2 15,17-4 5-15,-17 4-1 0,13-2-5 0,-13 2 4 16,13-4-4-16,-13 4 6 0,11-2-3 0,-11 2 3 0,13-3-6 16,-13 3 6-16,12-6-6 0,-12 6 2 0,11-1 1 15,-11 1 2-15,10-2-1 0,-10 2 0 0,12-4-1 16,-12 4 5-16,0 0-11 0,10-4 6 0,-10 4-2 16,0 0-1-16,12-5-1 0,-12 5 1 0,0 0 0 15,14-2-4-15,-14 2 3 0,0 0-4 0,12-3 0 16,-12 3 4-16,0 0-7 0,13-4 8 0,-13 4-4 15,0 0 6-15,14 0-9 0,-14 0 3 0,0 0 2 16,13-2-3-16,-13 2 0 0,0 0-5 0,0 0-2 16,13-1 8-16,-13 1-1 0,0 0-2 0,15-4 0 15,-15 4 1-15,0 0 1 0,0 0 7 0,14 1-11 16,-14-1-5-16,0 0 11 0,13 0 3 0,-13 0-7 16,0 0 0-16,17-1 9 0,-17 1 0 0,9 4-9 15,-9-4 1-15,0 0 1 0,19-3 6 0,-19 3-7 0,13 3 3 16,-13-3 0-16,0 0-3 0,20 0-5 15,-20 0-4-15,12 0 17 0,-12 0-2 0,10 1-4 16,-10-1 2-16,13 0-3 0,-13 0 5 0,17 0-1 16,-17 0-6-16,15 2 3 0,-15-2-1 0,13-2 6 0,-13 2-5 15,14 3-2-15,-14-3-1 0,15 0 1 0,-15 0 2 16,16 3 1-16,-16-3 1 0,16-3-3 16,-16 3 7-16,20 0-12 0,-13 3 2 0,-7-3 4 15,20 0 5-15,-8 0-12 0,-4 3 9 0,-8-3-3 0,18 0 4 16,-18 0 0-16,20 0-1 0,-11 0-5 0,-9 0-1 15,19 0 8-15,-5 0-3 0,-6 1-1 0,-8-1 3 16,17-4-4-16,-17 4 5 0,21 0-5 0,-9 3 2 16,-12-3-3-16,19-3 5 0,-19 3-3 0,19 3-3 15,-11-3 0-15,-8 0 6 0,19 0-6 0,-19 0 2 16,18 0 4-16,-7 0-1 0,-11 0-3 0,19 1 4 16,-9-1-7-16,-10 0 4 0,20 1 4 0,-20-1-4 15,18-1-3-15,-18 1 2 0,16 0 1 0,-5 1-7 16,-11-1 7-16,16 2 4 0,-16-2-9 0,19-2-1 15,-19 2 9-15,17 2-1 0,-17-2 1 0,16-2-2 16,-16 2 2-16,15-1-1 0,-15 1 1 0,18 1-4 16,-18-1-4-16,15-2 5 0,-15 2-2 0,18 0 5 15,-6 0-1-15,-12 0-1 0,19 0 1 0,-19 0-3 16,23-3-3-16,-15 3 6 0,-8 0-5 0,20 0 2 0,-10-3 2 16,-10 3-3-16,17-1 4 0,-17 1-2 0,19 0 4 15,-5 0-1-15,-14 0-5 0,14 1 6 16,-3 2-5-16,-11-3 1 0,19 0-3 0,-8 3 3 15,-11-3-4-15,16-3 3 0,-16 3 1 0,22 0 3 0,-11 0-1 16,-11 0-9-16,21 0 2 0,-11 0 9 0,-1 4-4 16,-9-4 3-16,20-1-7 0,-10 1 7 15,6 0-4-15,-16 0 3 0,23 0-6 0,-16 0 5 0,7 0 6 16,-14 0-7-16,25 0 0 0,-15 0-2 0,5 1 3 16,-15-1 3-16,20-4-11 0,-13 8 6 0,-7-4-4 15,21-1 5-15,-7-2-1 0,-14 3 3 0,20-3 0 16,-8 6-4-16,2-3 2 0,-14 0 2 0,25-4-4 15,-11 4 3-15,-6 0 0 0,9-2-1 0,-4 4 0 16,-13-2-3-16,23-2 2 0,-10 1 8 0,-1 1-8 16,1 1 3-16,-13-1-6 0,20-1 1 0,-7 1 3 15,-4-3 4-15,-9 3-8 0,24 0 7 0,-15 0-3 16,-9 0-3-16,22 0 2 0,-11 0 2 0,-11 0 10 16,25 0-14-16,-17 0 2 0,-8 0 0 0,19-2 1 15,-7 2 5-15,-12 0-3 0,19-2-1 0,-19 2-1 16,21 0 0-16,-9 2 3 0,-1-2-7 0,-11 0-7 15,22-2 12-15,-22 2-1 0,22-2 1 0,-14 2-2 16,-8 0 1-16,25-1 2 0,-13 1-5 0,-1 1-2 0,-11-1 10 16,22-3-2-16,-12 3 0 0,2 2-5 0,-12-2 10 15,21 0-8-15,-9 0 3 0,2 0-1 16,-14 0 2-16,19-2-8 0,-3 0 5 0,-16 2-1 16,23 0-3-16,-10 0 2 0,-4 0-1 0,7 0 4 15,1 0-1-15,-4-3-1 0,4 6 1 0,-2-6-5 16,1 3 3-16,-16 0-1 0,24-2 1 0,-9 2-9 15,-2 0 2-15,1-1 9 0,-1 1 10 0,-1-3-11 16,4 3-9-16,1 0 12 0,-17 0 2 0,22-2-21 0,-5 0 18 16,-4 4-2-16,2-4 3 0,-2 1-2 0,4 1 3 15,-17 0 5-15,25-2-7 0,-9 1 1 0,-2 2-3 16,-1-1 2-16,4-1-1 0,-17 1-4 0,25-1 6 16,-6 1-2-16,-5 0 4 0,1 0-5 0,-2-3 4 15,1 2-3-15,2 1-4 0,-3-2 1 0,2 2-1 16,-4-1 1-16,2-1 6 0,2 2-12 0,-15 0 9 15,24 0 1-15,-9 0-2 0,-2 0-3 0,1-2 1 16,-14 2 4-16,25 2 2 0,-17-4-5 0,8 0 3 16,-4 2 0-16,-12 0-9 0,22 0 7 0,-5 0-1 15,-17 0 2-15,19 0 2 0,-8 0-4 0,0 0-3 16,-11 0 8-16,20 0-3 0,-10 0-4 0,4-4 1 16,-14 4 8-16,19 0-8 0,-19 0-3 0,17-2 8 15,-17 2-3-15,19 0 6 0,-10-1-10 0,-9 1 3 16,16-2-1-16,-16 2 6 0,20 0-8 0,-20 0 8 15,16-2-1-15,-6 2 0 0,-10 0-2 0,15 0 1 0,-15 0-5 16,17-3 4-16,-17 3-2 0,22-2 2 16,-22 2-2-16,17 0-1 0,-7 0 0 0,-10 0-1 15,16-1 4-15,-16 1-3 0,15-1 6 0,-15 1-4 0,17 0 1 16,-17 0-4-16,16 0 10 0,-16 0-11 0,14 0 1 16,-4 1 0-16,-10-1 1 0,15-4-1 15,-15 4 6-15,16 0-1 0,-16 0 0 0,14 0 2 0,-14 0-3 16,19 0-5-16,-19 0 2 0,14-1-1 0,-14 1 5 15,16-2 0-15,-16 2-4 0,19 2 0 0,-10-2-5 16,-9 0 4-16,17 0 4 0,-4-2 2 0,-1 4-6 16,1-2-2-16,-13 0 2 0,23-2 2 0,-10 2-1 15,4 0-1-15,-5 2-4 0,-12-2-2 0,23-3 5 16,-11 3-1-16,-1-3-1 0,-11 3 3 0,28-3-3 16,-17 3-2-16,-1 0-4 0,5 0 7 0,-5-2 3 15,-10 2 0-15,26-2-4 0,-16 1-1 0,-10 1 8 16,23 0-8-16,-10-2 5 0,-4 0 1 0,-9 2 2 15,25-2 0-15,-14 2-5 0,5-4 1 0,-16 4 0 16,20-1 5-16,-7 0 3 0,-13 1-3 0,19-5-3 16,-10 5 7-16,5-2-3 0,-14 2-3 0,22-5-7 15,-11 5 7-15,3 0 2 0,-14 0-3 0,21-4 0 16,-6 2 2-16,-4 2-1 0,-11 0 1 0,22-4-3 16,-14 3 4-16,8-1 3 0,-4 2-3 0,-12 0-6 15,24-4 3-15,-15 4-4 0,-9 0 2 0,25 0 1 16,-18-1 3-16,7 0-14 0,-14 1 16 0,22-1-1 15,-10-2 0-15,-12 3 3 0,20 0 0 0,-1 0-2 0,-9-1-3 16,5 1-3-16,-15 0 4 0,21-4-3 16,-9 8 4-16,-12-4-2 0,24-4 5 0,-11 4-3 15,-1-1 1-15,2 0-5 0,-1 0 1 0,-13 1-5 16,24-3 8-16,-14 3-6 0,4-3 6 0,-1 3-4 0,5 0 4 16,-7 0-6-16,2-4 9 0,3 4-6 0,-4-1 1 15,-12 1-2-15,24 0 14 0,-10-2-10 0,2 4 6 16,-4-2-7-16,1-2 2 0,2 1-3 0,2 1 2 15,-4 0 2-15,-13 0-5 0,23-3 3 16,-10 3 2-16,0 0-5 0,-13 0-1 0,23-1 7 0,-8 1-1 16,1 0-5-16,-2 1 2 0,-14-1-2 0,26-2 1 15,-12 3 0-15,2-1 3 0,-7 0 0 0,3 1 2 16,-12-1-18-16,22 0 18 0,-11 3-8 0,2-2 2 16,-13-1 0-16,20 2 3 0,-10-2-5 0,-10 0 4 15,20 0 1-15,-20 0 2 0,22-2-2 0,-13 2 1 16,-9 0-2-16,19 2 3 0,-10-2-3 0,-9 0 2 15,21 0-6-15,-10-3-1 0,-11 3 3 0,20 1 0 16,-20-1-2-16,21-1 0 0,-12-2 4 0,-9 3-1 16,23 0 5-16,-13-1-4 0,-10 1-3 0,19 0 3 15,-19 0-2-15,20-1 4 0,-8 1-1 0,-12 0 1 16,19-5-1-16,-7 5-5 0,-3-4 5 0,3 3-1 16,-12 1-1-16,24 0-1 0,-15 0 0 0,3-1-1 0,1 2 5 15,-13-1-5-15,22-1 6 0,-10 1-3 0,0 0 2 16,-12 0-1-16,27-1-6 0,-15 1 2 0,-1 0-1 15,0-3-6-15,3 2 11 0,-1 2 9 16,-13-1-14-16,21-1-3 0,-21 1 6 0,21 0-2 16,-9 0 10-16,-12 0-9 0,24-2 4 0,-11 2-4 15,-4 0-2-15,-9 0 4 0,26-2 1 0,-17 2-1 0,-9 0 0 16,23 0 1-16,-9 2 6 0,-2-2-10 0,-2 0 3 16,-10 0 4-16,24-2-2 0,-12 2 1 0,-12 0-2 15,27 0 5-15,-18 0-1 0,4 0-3 0,-1-2 6 16,-12 2-3-16,27 2 0 0,-18-4 2 0,7 1-3 15,-1 1-1-15,-1 3-1 0,-14-3 5 16,27-3-6-16,-17 1 2 0,5 4 6 0,-15-2-4 0,19-3 2 16,-5 4-4-16,-14-1 1 0,21-1 3 0,-12 0 3 15,5 1 2-15,0-3-1 0,-14 3-3 0,22-3 3 16,-11 3 1-16,-11 0-7 0,19 0 7 0,-19 0-1 16,22 0 5-16,-10 0-1 0,-12 0 4 0,20-1-1 15,-20 1 0-15,16-2-3 0,-4 2-3 0,-12 0 6 16,12-5-6-16,-12 5 2 0,16-1 1 0,-16 1-1 15,17 0-1-15,-17 0 1 0,0 0-2 0,15-2 1 16,-15 2-3-16,0 0 2 0,16 0-6 0,-16 0 7 16,0 0 1-16,11-3 3 0,-11 3-2 0,0 0 2 15,13 0-1-15,-13 0 6 0,0 0-1 0,0 0 1 16,0 0-2-16,0 0-5 0,0 0 6 0,0 0-2 16,18-2-1-16,-18 2 1 0,0 0 0 0,0 0-1 15,10 2-1-15,-10-2 2 0,0 0-4 0,0 0 0 16,0 0 2-16,0 0-6 0,0 0 1 0,0 0 0 15,0 0-3-15,18-2 1 0,-18 2-5 0,0 0 7 0,0 0-4 16,0 0-3-16,15-2 2 0,-15 2-1 0,0 0 0 16,0 0-4-16,0 0 0 0,0 0 0 0,12-3 2 15,-12 3-1-15,0 0-3 0,0 0-1 0,0 0 2 16,0 0 1-16,12-3-3 0,-12 3 6 0,0 0 1 16,0 0-1-16,0 0 0 0,0 0 3 0,0 0 2 15,0 0 5-15,0 0 0 0,0 0 1 16,0 0 1-16,15 6 3 0,-15-6 1 0,0 0 2 0,0 0-1 15,0 0-2-15,0 0 2 0,0 0-3 0,0 0 2 16,0 0-1-16,0 0 1 0,0 0 3 0,0 0-3 16,0 0 10-16,0 0-11 0,0 0 2 0,0 0 1 15,0 0 4-15,0 0-7 0,0 0 4 0,0 0 1 16,0 0-3-16,0 0 0 0,0 0 0 0,0 0 2 16,0 0-4-16,0 0-1 0,0 0 4 0,0 0 0 15,0 0-2-15,0 0-2 0,0 0 1 0,0 0-1 16,0 0 2-16,0 0-8 0,0 0 2 0,0 0-4 15,0 0 0-15,0 0-7 0,0 0 6 0,0 0-6 16,0 0-2-16,0 0-9 0,0 0-12 0,0 0-9 16,0 0-24-16,0 0-36 0,0 0-27 0,0 0-58 15,0 0-51-15,0 0-271 0,0 0-535 0,-36-11 237 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48.347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CDD4E9-C3B2-4502-BCAC-A16620BBDB37}" emma:medium="tactile" emma:mode="ink">
          <msink:context xmlns:msink="http://schemas.microsoft.com/ink/2010/main" type="writingRegion" rotatedBoundingBox="616,5757 31125,4227 31801,17707 1292,19237"/>
        </emma:interpretation>
      </emma:emma>
    </inkml:annotationXML>
    <inkml:traceGroup>
      <inkml:annotationXML>
        <emma:emma xmlns:emma="http://www.w3.org/2003/04/emma" version="1.0">
          <emma:interpretation id="{1205048F-ABC2-438F-85B1-7133701D9864}" emma:medium="tactile" emma:mode="ink">
            <msink:context xmlns:msink="http://schemas.microsoft.com/ink/2010/main" type="paragraph" rotatedBoundingBox="639,5701 5363,5603 5382,6551 658,6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E136FF-A206-4DE7-AA02-8B715ABB15FC}" emma:medium="tactile" emma:mode="ink">
              <msink:context xmlns:msink="http://schemas.microsoft.com/ink/2010/main" type="line" rotatedBoundingBox="639,5701 5363,5603 5382,6551 658,6649">
                <msink:destinationLink direction="with" ref="{AB9F8555-DFBD-4939-BEE8-DCCEF66013A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E3E3BD6-52F8-4025-A74F-FA4C14EAD451}" emma:medium="tactile" emma:mode="ink">
                <msink:context xmlns:msink="http://schemas.microsoft.com/ink/2010/main" type="inkWord" rotatedBoundingBox="639,5701 5363,5603 5382,6551 658,6649"/>
              </emma:interpretation>
            </emma:emma>
          </inkml:annotationXML>
          <inkml:trace contextRef="#ctx0" brushRef="#br0">50 65 219 0,'0'0'239'0,"-3"18"-17"0,3-18-19 0,0 0-20 15,0 0-10-15,-5 17-14 0,1-10-13 0,4-7-13 16,-5 14-11-16,5-14-7 0,0 13-9 0,0-13-6 16,0 15-5-16,3-6-1 0,-3-9-8 0,8 15-4 15,-5-8-7-15,3 0-3 0,1-2-5 0,2 0 0 16,6 2-7-16,0-3-3 0,-2-7-5 0,5 3-8 16,0 0-2-16,-1-3 0 0,2 3-7 0,0-2 0 15,4-6-6-15,-4 7-1 0,-1-6 1 0,1 1-2 0,-2-3-1 16,1 1 2-16,-5-3 1 0,-1 1-3 0,0 1 0 15,-3-4-1-15,0 0 0 0,-5 2 2 16,1 2-5-16,-5 9-2 0,-9-18-4 0,4 10-2 16,-5-6-1-16,-6 5-3 0,-8 0-2 0,1 1 1 0,-5 1-1 15,1 5 0-15,0-4-3 0,0 2-2 16,4 5 1-16,-3-1 1 0,5 0-6 0,2 3-4 0,3-1-20 16,1 4-11-16,1-1-23 0,5 1-15 0,-4 1-21 15,4-1-28-15,1 1-27 0,1 2-23 0,7-9-26 16,-2 13-57-16,0-4-145 0,2-9-432 0,11 11 192 15</inkml:trace>
          <inkml:trace contextRef="#ctx0" brushRef="#br0" timeOffset="-393.6">-314-353 178 0,'7'-8'213'0,"-7"8"-18"0,8-7-17 15,-8 7-17-15,10-10-9 0,-10 10-8 0,9-9-10 16,-3 4-10-16,-6 5-4 0,6-7-5 0,-6 7-9 15,9-4-6-15,-9 4-6 0,0 0 0 0,6-7-8 16,-6 7 1-16,0 0-5 0,0 0-6 0,0 0-5 0,0 0-5 16,0 0-12-16,0 0-3 0,0 0-5 15,0 0-4-15,-42 1-7 0,17 3 2 0,-3 2-4 0,-4 1-10 16,1 1 1-16,3 0 0 0,-1 0 0 16,-2 0 1-16,6 2-3 0,-2-5 0 0,1 4-1 15,0 1 0-15,8-6-9 0,-6 4 8 0,6 2-3 16,1-5-2-16,0 2-3 0,3-2-2 0,1 1 2 0,5 2-6 15,-1-1 0-15,0-1 3 0,9-6-3 16,-9 12-2-16,8-5 0 0,1-7 0 0,-6 13-3 16,6-13 4-16,6 15-5 0,-6-15 2 0,7 13 2 0,1-9 0 15,-1 4-2-15,4-2 1 0,2-1-3 0,2 0 4 16,0 1-4-16,3-1 3 0,1-1-2 0,-2-1 2 16,5 0-2-16,-4 1-3 0,7-2 1 0,5 3-1 15,-6-2 2-15,1 1 2 0,-7 2-2 0,2-5 2 16,-1 2-4-16,-1 0 4 0,4-1 0 0,-5 1-4 15,1 3 2-15,-4-6 0 0,4 6-2 0,-1-2 1 0,-4 1-1 16,4 1 1-16,-2-1 0 0,-2 2-1 0,-1 1 0 16,-3-1-1-16,3 1 3 0,1 0 2 0,-4 0-6 15,0 2 3-15,-1-2 0 0,-3 0 1 0,-3 2-2 16,2-3 3-16,-2 4 0 0,-2-11-2 16,0 24 3-16,-6-11 0 0,-3-4-1 0,-3 2 2 0,-1 2 1 15,-5-4 0-15,-5 4 1 0,-6-1-1 0,2-1 1 16,-12 0 6-16,-1-4-2 0,-1 3 1 15,0-4 4-15,0-1 4 0,1 1-1 0,0-5 4 0,9 2-3 16,-8 5 2-16,9-10-6 0,2 2 2 0,4 2 2 16,-2-2-7-16,7-2 4 0,4 2 1 0,-3 0-5 15,6 0-1-15,12 0-2 0,-15 0-5 0,15 0-18 16,0 0-23-16,0 0-16 0,0 0-23 0,0 0-24 16,0 0-26-16,0 0-27 0,0 0-42 0,33-10-53 15,-18 7-170-15,10-5-453 0,4 3 201 0</inkml:trace>
          <inkml:trace contextRef="#ctx0" brushRef="#br0" timeOffset="757.15">610 147 99 0,'11'-4'246'15,"2"-1"-13"-15,2-2-14 0,3-1-11 0,-1 1-15 0,0-2-13 16,7-2-17-16,-1 2-9 0,2-4-10 0,2 2-7 16,-2 0-12-16,10-11-5 0,-13 5-8 15,2 1-10-15,9-6-11 0,-4 1-7 0,-5-1-8 0,3-5-5 16,1-4-11-16,-2 0-5 0,-2-1-5 0,-3 1-4 16,-7-4-7-16,4 0-2 0,-9 10-7 0,3-10-5 15,-6 5-2-15,0 3 3 0,-6-2-7 0,2-6 0 16,-7-1-4-16,4 13 0 0,-5-2-4 0,3 9 0 15,-8-7 1-15,4 5-3 0,-1 4 0 0,-4-6 2 16,4 6-3-16,-3 0 1 0,2 3-6 0,-3 0 3 16,2 8-4-16,-1-3 0 0,1 2 0 0,-1 1 0 15,-8 3-1-15,3 2-1 0,-1 2 0 0,-2 3-1 0,1 0-3 16,-7 5 5-16,4 1 0 0,-5 4 4 16,8 0-1-16,-4 3 1 0,3 1-4 0,2 1 4 0,-4 10-2 15,2-1-2-15,0 0 1 0,7-4 5 0,0-1-7 16,3 2 5-16,-2 7-6 0,4 2 3 0,4-10-3 15,-2 1 6-15,5-1-4 0,0 1 3 0,5-1-5 16,-4 2 4-16,5-7 0 0,-3 4 3 0,6-5-3 16,-1 4 0-16,7-4 1 0,-8-5-2 0,5-4 2 15,0 2-1-15,0-1 1 0,4-3 1 0,2-1-3 16,-1 0 1-16,1 2 3 0,1-5-2 0,3-1 1 16,-2 1 0-16,1-5-2 0,-2-1 0 0,8 2 0 15,-2-2 2-15,1 0-2 0,2-3 3 0,-9-1-2 16,5 1-7-16,0-1 4 0,-6-2 0 0,1 1 1 15,-1 3 1-15,-3-2-1 0,-6 0 8 0,3 1 1 16,-2 0 8-16,-10 3-1 0,15-3 0 0,-15 3-2 0,12-1-6 16,-12 1-2-16,0 0-5 0,15 0 5 15,-15 0 2-15,0 0-6 0,9 5 0 0,-9-5-3 16,6 13 4-16,-6-13-3 0,5 14 1 0,-2-6 0 0,-3-8 0 16,8 16 0-16,-5-7-2 0,3-3 1 15,0 1 3-15,2 2 1 0,-2-2 3 0,3-1-1 16,0 1 9-16,0-5 5 0,3 2 2 0,3-2-1 0,-1-2 1 15,4 0 9-15,0-4 1 0,-1 1 0 0,1-1-2 16,-2-3 6-16,8 1 6 0,1-5-2 0,-10 4-4 16,3-1 2-16,-3-1-1 0,1-4-8 0,1 4 6 15,-2 0-16-15,-2-7 3 0,0 4-2 0,-1 1 1 16,-3 2-1-16,0 1-8 0,-4-3 2 0,5 0-20 0,-7 5-10 16,3-4-13-16,-6 10-16 0,11-11-20 15,-11 11-27-15,1-10-23 0,-1 10-27 0,0 0-26 16,6-10-26-16,-6 10-40 0,6-7-16 0,-6 7-254 0,0 0-543 15,0 0 241-15</inkml:trace>
          <inkml:trace contextRef="#ctx0" brushRef="#br0" timeOffset="1419.62">1923 13 176 0,'0'0'253'0,"-2"-9"-20"16,2 9-17-16,0 0-20 0,0 0-18 0,15-18-8 16,-7 14-18-16,4 1-8 0,6-2-12 0,-2 1-9 15,9 2-11-15,-5-4-6 0,5 2-8 0,2 0-5 16,-2 0-9-16,2 1-1 0,0-1-3 0,-2 3-5 0,2-2-6 15,-7 1 8-15,-3 2-4 0,3 0-3 0,-1 2-3 16,-1-2-5-16,-3 4-3 0,-2 0-6 16,-1-3-4-16,-3 5 8 0,0-2-5 0,-1 1 6 0,-2 2-3 15,-2 2 5-15,2-2 4 0,-3 4-1 0,0-3 0 16,2 0-3-16,-2 6 7 0,-3-5-11 0,3 0 1 16,-3-9-3-16,1 18 6 0,-1-11-21 0,0-7-2 15,2 17-2-15,-2-17-2 0,0 17-6 0,1-10-2 16,-1-7 4-16,0 13-16 0,0-13-9 0,3 12-31 0,-3-12-20 15,0 11-20-15,0-11-22 0,0 0-27 0,0 0-23 16,0 0-24-16,-4 14-35 0,4-14-41 16,0 0-66-16,0 0-189 0,0 0-535 0,0 0 237 15</inkml:trace>
          <inkml:trace contextRef="#ctx0" brushRef="#br0" timeOffset="1066.96">2136-549 238 0,'0'0'287'0,"0"0"-21"16,0-11-21-16,0 11-24 0,0 0-22 0,0 0-26 0,0 0-15 16,0 0-16-16,0 0-8 0,0 0-10 15,0 0-3-15,0 0-12 0,0 47-5 0,-1-23-7 16,-2 0-4-16,0 0-6 0,3 1-3 0,-2 4-5 0,1 8-2 16,-5-5-5-16,4-1-12 0,-1-4-4 15,-3 9-3-15,5-8-7 0,-4 0-1 0,2 0-5 16,-3 0 0-16,2-3-6 0,1 4-7 0,-2-3 0 15,5-2-1-15,-1 0-9 0,1-3-4 0,-4 3-18 0,4-2-15 16,-3-7-14-16,1 3-14 0,-1 0-21 0,3-6-16 16,0 3-20-16,0-2-15 0,3 2-15 0,-1-6-24 15,-2-9-26-15,3 11-47 0,2-5-168 0,-5-6-433 16,0 0 192-16</inkml:trace>
          <inkml:trace contextRef="#ctx0" brushRef="#br0" timeOffset="1617.02">2408-303 55 0,'0'0'294'16,"-2"-16"-12"-16,2 16-18 0,-1-15-22 0,1 15-20 15,-3-11-27-15,3 11-21 0,0 0-19 0,0 0-24 16,0-15-20-16,0 15-13 0,0 0-25 0,0 0-26 16,0 0-25-16,0 0-26 0,0 0-29 0,24 28-32 15,-19-14-25-15,4-3-34 0,-1 2-34 0,2 0-158 16,-2 2-341-16,4-4 151 0</inkml:trace>
          <inkml:trace contextRef="#ctx0" brushRef="#br0" timeOffset="1962.56">2691-25 195 0,'9'7'243'0,"-3"-3"-10"0,-6-4-6 16,10 4-9-16,-10-4-10 0,11 10-13 0,-2-9-10 0,-9-1-14 15,16 5-14-15,-5-1-6 0,-11-4-14 0,19 2-13 16,-4-1-7-16,-3 2-15 0,1-3-7 0,2-3-11 15,0 2-5-15,1-1-15 0,-1 2 3 0,0 0-8 16,-1 0-3-16,2-4 1 0,-2-2-9 0,-6 2-3 16,4 0-1-16,-3 0-5 0,2-2 1 0,-1-3-9 15,-1 0-3-15,-1-4-2 0,-5 5-7 0,3-2-1 16,0-3 2-16,-2 1-4 0,-4-1-6 0,-3-2 0 16,2 2-1-16,-5 0 2 0,0 2 0 0,-2-1-5 15,-4-1-4-15,2 2-2 0,-2 1 0 0,-3 0 6 0,-1 4-3 16,-1-4-3-16,-2 5-1 0,1 2 2 0,-2 3 1 15,1-2-2-15,1 4 1 0,-1-2-1 0,-1 3-1 16,3 0-2-16,0-1 0 0,1 7-7 0,1-6-8 16,1 4-13-16,4 0-10 0,1-2-10 0,-1 5-14 15,2-4-22-15,1 7-15 0,1-6-14 16,3 4-21-16,3-11-14 0,-3 14-19 0,3-14-22 0,6 14-224 16,-6-14-450-16,12 8 200 0</inkml:trace>
          <inkml:trace contextRef="#ctx0" brushRef="#br0" timeOffset="2366.07">3267-164 209 0,'0'0'230'0,"0"0"-11"15,0 0-13-15,7 8-13 0,-7-8-21 0,8 10-10 0,-8-10-9 16,6 9-16-16,-6-9-10 0,8 11-7 0,-8-11-11 15,3 10-8-15,-3-10-4 0,3 7-11 0,-3-7-8 16,5 10-2-16,-5-10-13 0,3 7-2 0,-3-7-5 16,0 0-6-16,9 8-7 0,-9-8 0 0,0 0-7 15,9 4-2-15,-9-4-3 0,0 0-3 16,0 0-3-16,19-7-1 0,-19 7-7 0,14-11 2 0,-4 4-2 16,0 0-6-16,4-4-3 0,1 1-3 0,4-4-7 15,1-1 4-15,-1-2-9 0,0 3 4 0,1-3-1 16,1 4 1-16,-2-1-2 0,3-1 5 0,-4 7-4 15,0 0 1-15,-1-1 4 0,-1 2 2 0,0 1 5 16,1 2 4-16,-2 1 1 0,3-1 4 0,-3 1 1 16,-2 0-2-16,2 6 1 0,-3 0-3 0,3 1-2 15,1-1-1-15,-4 4-1 0,-2 1 1 0,-1 3 0 16,2 2-4-16,1-3 1 0,-3 4 0 0,-3 0-4 16,3 3-5-16,-3 1-21 0,0-4-25 0,-5 3-29 0,-1 1-30 15,-3 6-39-15,3-9-58 0,-10 5-234 0,2-7-472 16,-7 6 209-16</inkml:trace>
        </inkml:traceGroup>
      </inkml:traceGroup>
    </inkml:traceGroup>
    <inkml:traceGroup>
      <inkml:annotationXML>
        <emma:emma xmlns:emma="http://www.w3.org/2003/04/emma" version="1.0">
          <emma:interpretation id="{561BA96D-F87D-4F84-9228-57AAC572EC44}" emma:medium="tactile" emma:mode="ink">
            <msink:context xmlns:msink="http://schemas.microsoft.com/ink/2010/main" type="paragraph" rotatedBoundingBox="1575,7217 10513,6871 10546,7714 1608,80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F21900-DF3B-4F96-9F81-CE0768D7202A}" emma:medium="tactile" emma:mode="ink">
              <msink:context xmlns:msink="http://schemas.microsoft.com/ink/2010/main" type="line" rotatedBoundingBox="1575,7217 10513,6871 10546,7714 1608,8059"/>
            </emma:interpretation>
          </emma:emma>
        </inkml:annotationXML>
        <inkml:traceGroup>
          <inkml:annotationXML>
            <emma:emma xmlns:emma="http://www.w3.org/2003/04/emma" version="1.0">
              <emma:interpretation id="{7272BE28-1C02-4896-BF25-3E9C381640D8}" emma:medium="tactile" emma:mode="ink">
                <msink:context xmlns:msink="http://schemas.microsoft.com/ink/2010/main" type="inkWord" rotatedBoundingBox="1583,7423 5193,7283 5218,7920 1608,8059"/>
              </emma:interpretation>
            </emma:emma>
          </inkml:annotationXML>
          <inkml:trace contextRef="#ctx0" brushRef="#br0" timeOffset="10313.07">97 1092 84 0,'0'0'206'0,"0"0"-26"0,-7-5-11 0,7 5-12 15,0 0-13-15,0 0-8 0,0 0-13 0,0 0-9 16,0 0-4-16,30-7-2 0,-30 7-4 0,19-1-1 16,-2 0-7-16,-1 1-7 0,2-4-1 0,7 4-1 15,-1-4-7-15,0 3-9 0,3 1 5 0,0-1-5 16,1 0-5-16,12 1 0 0,-10-3-10 0,-2 2 1 16,5-1-7-16,-1 1 0 0,-3-2-5 0,12 2-4 15,-10 1-3-15,9-2-3 0,1 2-4 0,-15-4-4 16,4 3 3-16,-3 1-2 0,1-3-4 0,-2 2-5 15,-1-1 3-15,-6 2-9 0,-1 0 5 0,0 0-8 0,-3-4 2 16,2 3-1-16,-7 1 2 0,-10 0-4 0,19-1-3 16,-19 1-3-16,14-1-4 0,-14 1-13 0,0 0-4 15,13 0-8-15,-13 0-6 0,0 0-9 0,0 0-9 16,0 0-10-16,0 0-6 0,0 0-12 0,0 0-10 16,0 0-11-16,0 0-13 0,0 0 2 0,0 0-5 15,-34 7 5-15,34-7 9 0,-19 3 4 0,8 0 8 16,11-3 5-16,-25 5 14 0,11-3 2 0,-2 2 16 15,3-3 16-15,-2 5 4 0,3-4 21 0,-2 3-12 16,4-1 37-16,-1-1 6 0,-2 4 12 0,0-1 8 16,1 3 16-16,1 0 6 0,-1 2 6 0,2 6 5 15,1-5 4-15,-3 11 9 0,3-2-2 0,2 1 5 16,-2 2 0-16,1 5-2 0,2-3-6 0,5-1-4 0,1 5 0 16,0-4 0-16,0 2-7 0,1-4 0 0,-1-3-6 15,0 0-3-15,3 0-12 0,-1-1 1 0,2-5-7 16,1 1-3-16,-7-1-5 0,7-1 0 0,-4 0-5 15,1 0 0-15,2-6-14 0,-3 2-13 0,-1-10-16 16,2 14-21-16,1-4-19 0,-3-10-20 0,6 10-16 16,-6-10-8-16,1 10-15 0,-1-10-16 0,0 0-16 15,0 0-32-15,20-6-218 0,-20 6-425 0,16-20 188 16</inkml:trace>
          <inkml:trace contextRef="#ctx0" brushRef="#br0" timeOffset="10609.4">1432 1021 176 0,'0'0'246'0,"6"-9"-10"0,-6 9-15 0,0 0-22 0,0 0-13 16,0 0-10-16,0 0-9 0,0 0-6 0,-31 13-6 15,20-2-10-15,-2 2-5 0,-5 2-3 16,-1 6-10-16,2-1-10 0,-1 1-6 0,1 2-4 0,3 1-6 15,-1 1-10-15,2 1-8 0,4 2-6 0,-3-3-7 16,1-1-6-16,6 1-4 0,-3 1-9 0,5-2-2 16,-1 1-3-16,2-6-7 0,1-2-4 0,1 0-2 15,-3 0-5-15,6 1-4 0,-2-3-11 0,2-2-20 16,0 1-15-16,0-3-16 0,2-2-24 0,0-1-26 16,4-1-27-16,2 0-23 0,-2-7-34 0,9 0-39 15,-2-3-54-15,2 0-161 0,7-8-461 0,1 0 205 16</inkml:trace>
          <inkml:trace contextRef="#ctx0" brushRef="#br0" timeOffset="11051.35">1669 1332 129 0,'0'0'253'0,"0"0"-16"16,0 0-16-16,0 0-23 0,9-4-23 15,-9 4-9-15,0 0-9 0,0 0-4 0,0 0-6 0,0 0-12 16,0 0-7-16,0 24-11 0,3-16-5 0,-3-8-12 15,0 18-3-15,0-18-15 0,0 14-6 0,0-14-6 16,-3 17-6-16,3-17-6 0,-1 13-6 0,1-13-6 16,-2 12-1-16,2-12-7 0,2 11-4 0,-2-11-4 15,0 0 0-15,0 0-5 0,0 13-2 0,0-13-1 16,0 0 1-16,0 0-4 0,0 0-1 0,0 0-9 16,0 0-4-16,25-17-2 0,-19 9-8 0,5-5-6 15,-2-1-5-15,1-2-4 0,2 2 4 0,3-6 2 16,1 0 2-16,-4 9-1 0,-1-4 1 0,1 0 1 0,-1 3-1 15,3 1 0-15,-4-1 5 0,1 1 1 0,1 3 2 16,-3 2-1-16,1 1 3 0,-2 0 1 0,-1 0 0 16,-7 5 3-16,15-3 1 0,-15 3 2 0,0 0 6 15,19 5 2-15,-13 1 0 0,3-3 2 0,0 6 7 16,-4-1-2-16,4 4 5 0,-2-5-4 0,2 6 0 16,-2 2-2-16,2-2-2 0,0 1-3 0,-1 0 1 15,-1 0-4-15,-1 0 2 0,2-3-1 0,1 2-2 16,-5 0 0-16,-1-5 2 0,3-3-10 0,-1 3-13 15,-5-8-15-15,4 16-20 0,-3-9-18 0,-1-7-21 16,5 11-18-16,-5-11-15 0,3 8-23 0,-3-8-30 16,0 0-13-16,0 0-61 0,0 0-127 0,0 0-402 15,0 0 177-15</inkml:trace>
          <inkml:trace contextRef="#ctx0" brushRef="#br0" timeOffset="11319.16">2315 968 100 0,'0'0'235'0,"18"-4"-19"15,-9 2-10-15,-9 2-12 0,24 0-16 0,-15 3-7 16,7 4-3-16,-2 2-12 0,-4 0-7 0,5 5-9 16,-6 1-4-16,0 2-9 0,3 7-11 0,-2 1-2 15,-5 0-4-15,4 12-8 0,-5-12-7 0,-5 1-10 16,1 1 0-16,-3 1-11 0,-3-4-3 0,-2 3-6 15,-2-2-5-15,1 2-6 0,-5-5-4 0,1 1-7 16,-3-1 2-16,-1-1-17 0,1-1-17 0,1-1-24 16,-3-2-22-16,5 3-30 0,-1-7-25 0,4-1-25 15,-2-1-24-15,0 0-35 0,6-5-20 0,6-6-233 16,-8 9-462-16,8-9 204 0</inkml:trace>
          <inkml:trace contextRef="#ctx0" brushRef="#br0" timeOffset="11767.23">3055 1175 41 0,'0'0'248'0,"0"0"-22"0,0 0-15 16,0 0-24-16,0 0-5 0,0 0-10 0,0 0-4 0,0 0-7 15,0 0-3-15,0 0-7 0,30 3-12 0,-18-1-6 16,3-2-4-16,2 0-11 0,1 2-5 0,-1-4-3 15,4 4-3-15,4 0-6 0,2-2-15 0,-2 2 3 16,2 1-1-16,-2-3-8 0,-7 0-5 0,2 4-3 16,-4-3-5-16,3 1-5 0,-4-4 0 0,5 2-15 15,-2 0-4-15,-3 2 2 0,-2-2-6 0,5-2-5 16,-3 4-2-16,0-2-1 0,-3 0 2 0,3-2-13 16,-15 2-6-16,23 0 7 0,-14-1-5 0,-9 1-14 15,17 0-13-15,-17 0-17 0,15 1-18 0,-15-1-23 0,0 0-22 16,13 2-25-16,-13-2-38 0,0 0-28 15,0 0-30-15,0 0-47 0,0 0-199 0,0 0-496 0,0 0 220 16</inkml:trace>
          <inkml:trace contextRef="#ctx0" brushRef="#br0" timeOffset="12012.57">3155 1390 163 0,'13'2'256'0,"2"1"-5"16,6-2-12-16,4-1-22 0,2 0-10 0,5-4-12 16,-6 4-14-16,7 3-13 0,-4-6-14 0,0 1-12 15,1 2-9-15,-3-4-12 0,0 4-12 0,-2-3-4 16,-4 1-18-16,-2 2-9 0,-1-5-8 0,-3 5-6 0,0 0-9 16,2 0-16-16,-8-1-23 0,-9 1-19 0,17-1-23 15,-17 1-20-15,17 1-20 0,-17-1-16 16,10 0-21-16,-10 0-17 0,9 6-26 0,-9-6-17 0,12 0-49 15,-12 0-136-15,0 0-376 0,24-5 167 0</inkml:trace>
        </inkml:traceGroup>
        <inkml:traceGroup>
          <inkml:annotationXML>
            <emma:emma xmlns:emma="http://www.w3.org/2003/04/emma" version="1.0">
              <emma:interpretation id="{35BC91B8-ED7F-4817-9872-F60419F79C98}" emma:medium="tactile" emma:mode="ink">
                <msink:context xmlns:msink="http://schemas.microsoft.com/ink/2010/main" type="inkWord" rotatedBoundingBox="5767,7055 10513,6871 10544,7668 5798,7851"/>
              </emma:interpretation>
            </emma:emma>
          </inkml:annotationXML>
          <inkml:trace contextRef="#ctx0" brushRef="#br0" timeOffset="13613.18">4360 935 67 0,'-9'-2'191'0,"9"2"-5"0,0 0-7 16,-11-5-9-16,11 5-6 0,-10-4-7 0,10 4-6 16,-9-6-11-16,9 6-5 0,0 0-7 0,-10-7-5 15,10 7-9-15,-12-3-8 0,12 3-3 0,0 0-4 16,-8-5-13-16,8 5-5 0,0 0-7 0,0 0-6 16,0 0-6-16,0 0-7 0,-10-4-5 0,10 4-6 15,0 0-1-15,0 0 0 0,0 0-2 0,0 0 6 16,0 0-4-16,55 3 0 0,-34-3-4 0,10 1 4 15,9-1-6-15,5 0-1 0,-3 0-6 0,3-1 1 16,-2 1-4-16,2-2-6 0,-4 1 4 0,3-5-4 0,-6 6-5 16,4-4 3-16,-13 4-5 0,2-1 1 0,0 0-4 15,-1 1 2-15,-2-3-5 0,-2 1 3 0,-7 2-3 16,2 0-7-16,-5-3-8 0,-1 0-5 0,-7 3-12 16,-8 0-4-16,15 0-12 0,-15 0-15 0,0 0-14 15,0 0-12-15,0 0-8 0,0 0-8 0,0 0-4 16,0 0-6-16,0 0-4 0,-42 6 3 0,27-4 13 15,-1-2 0-15,-1 4 9 0,4-3 11 0,-4-1 3 16,1 4 15-16,1-4 7 0,5 0 3 0,-4 0 8 0,14 0 15 16,-19 3 7-16,5 0 11 0,14-3 9 15,-16 1 8-15,7 2 7 0,9-3 6 0,-13 5-1 16,13-5 13-16,-9 9 4 0,9-9 8 0,-11 9 2 16,11-9 7-16,0 16 3 0,-3-8 6 0,3-8 5 15,0 23 2-15,0-13 3 0,0 4-3 0,0 1-2 16,0-1 1-16,0 3-1 0,0 1-3 0,0 0-1 0,3-3-3 15,-3 3-8-15,0-3-7 0,0 5-3 0,0 1-2 16,0-5-4-16,0-2-4 0,0 5-5 0,0-5 1 16,0 1-5-16,-3-1-1 0,3-1-2 0,0-2-7 15,0-11-9-15,3 20-12 0,-3-12-13 0,0 2-16 16,5 0-12-16,-5-10-14 0,6 12-15 0,0-4-13 16,0-3-11-16,1 1-21 0,2-4-16 0,4 0-21 15,1-4-14-15,5 2-38 0,-2-2-159 0,-1-7-397 16,9-6 175-16</inkml:trace>
          <inkml:trace contextRef="#ctx0" brushRef="#br0" timeOffset="13931.1">5526 710 155 0,'0'-9'232'0,"0"9"-19"15,0 0-17-15,0 0-13 0,0 0-7 0,0 0-4 16,0 0-4-16,-30 17-8 0,18-3-3 0,0 0-1 16,-1 7-4-16,0 3-11 0,-4-3-1 0,1 4-7 15,1 0-9-15,1-3-3 0,1 12-12 0,0-2-7 16,7-6-8-16,-3 2-4 0,1-4-7 0,2 4-10 16,0-3-7-16,5 3-4 0,-2-3-9 0,3-1 2 15,-3 4-8-15,3-4-1 0,3-6-6 0,-3 0-6 16,3-4 1-16,-2 3-15 0,2-3-10 0,3-3-11 15,-6-3-14-15,6 3-10 0,-1-6-16 0,-1 2-15 0,7-1-23 16,-11-6-27-16,19 2-16 0,-9-4-20 0,5-3-19 16,-1-1-15-16,2-5-26 0,5-5-46 15,-2-1-156-15,4-1-438 0,-1-2 193 0</inkml:trace>
          <inkml:trace contextRef="#ctx0" brushRef="#br0" timeOffset="14377.39">5724 1060 132 0,'0'0'192'0,"0"0"-11"0,6-6-14 15,-6 6-12-15,0 0-14 0,0 0-7 0,0 0 4 16,0 0-9-16,0 0-1 0,17 10-6 0,-17-10-3 16,6 10-6-16,-6-10 0 0,3 13-7 0,-2-5-8 15,-1-8-8-15,6 15 1 0,-3-7-11 0,-3-8-3 16,3 16-9-16,-3-16-4 0,0 15-6 0,0-8-4 16,0-7-8-16,5 13-1 0,-4-4-5 0,7-3-2 15,-8-6-8-15,0 0 2 0,0 12-8 0,0-12 2 16,0 0-1-16,0 0 1 0,3 10-3 0,-3-10-5 15,0 0 0-15,0 0 0 0,0 0-2 0,0 0-5 0,16-17-2 16,-16 17-9-16,13-21-11 0,-7 11-3 16,8-4-10-16,-5 0 0 0,4 0-4 0,-2-3 3 0,1 3-2 15,1-1 6-15,0 1 0 0,-1 1 2 0,2 0 1 16,-4-2 4-16,5 6 3 0,-4 0 7 0,-3 0 5 16,0 2 6-16,1 1-1 0,-2 1 6 0,2 0-2 15,-9 5 2-15,17-8-1 0,-17 8 3 0,10-2 0 16,-10 2-1-16,15 2 2 0,-15-2 5 0,10 5 1 15,-4 1 6-15,-6-6-3 0,11 9 1 0,-8-2-1 16,3 3 5-16,-3 0-2 0,0-2-3 0,-2 3-4 16,5-2 4-16,-3 2-4 0,-3 0-2 0,6-1-2 15,-6 5 0-15,3-3-3 0,-1 0 4 0,1 1-7 16,0-3-5-16,0 0-19 0,-3-2-7 0,0-8-20 16,6 14-12-16,-6-14-20 0,0 11-8 0,0-11-10 15,4 11-14-15,-4-11-4 0,0 0-20 0,0 0-20 0,0 0-24 16,16-5-22-16,-16 5-172 0,17-13-395 0,-2 0 175 15</inkml:trace>
          <inkml:trace contextRef="#ctx0" brushRef="#br0" timeOffset="14662.72">6628 746 49 0,'0'0'225'0,"0"0"1"0,0 0-6 15,0 0-8-15,3 25-7 0,-3-13-7 0,-6 1-2 16,0 5-6-16,-1 2-8 0,-5 0-13 0,4 8-2 16,-4-4-7-16,2-2-10 0,-6 10-10 0,7-5-4 15,-5-2-9-15,1 1 4 0,1 0-17 0,1 1-11 16,1-2-13-16,-5-1-6 0,5 1-7 0,-4-1-10 16,2-3-1-16,5-1-3 0,-5 2-9 0,2-2-11 15,4-6-1-15,-5 2-1 0,5-3-4 0,3-3-17 0,-4-1-31 16,4 1-9-16,0 0-21 0,3-10-19 0,-6 14-26 15,0-4-20-15,6-10-15 0,-2 10-21 16,2-10-20-16,0 0-27 0,0 0-32 0,0 0-251 0,0 0-509 16,36-28 226-16</inkml:trace>
          <inkml:trace contextRef="#ctx0" brushRef="#br0" timeOffset="15153.67">6764 1056 25 0,'7'-10'231'0,"-1"7"-24"16,-6 3-13-16,20-11-17 0,-14 5-20 0,7-2-11 0,1 2-19 15,-1-2-9-15,2 1-8 0,-2-2-9 16,1 1-11-16,5 0-3 0,-5 0-6 0,5 3-7 16,-4-1 0-16,-2 2-7 0,4 0-4 0,-7-2-2 0,2 5-1 15,-12 1-6-15,16-5-7 0,-7 3 3 16,-9 2-5-16,0 0-8 0,20 3 2 0,-13 2-2 15,-7-5 2-15,6 10 2 0,-6-10 4 0,5 15-2 0,-7-6 0 16,2 5 4-16,-3 0 2 0,0 0-1 0,0 1-2 16,-4 1-2-16,-2 1 0 0,0-1-1 15,-5 3 1-15,9-1-3 0,-12-1-2 0,7-3-1 0,1 3-6 16,-5-3-1-16,4 1-2 0,-5-4 0 0,2 7-5 16,-1-5-1-16,1 0 3 0,1-6-9 0,-2 0 0 15,4 8 3-15,-5-12-2 0,8 3-3 0,-5-2 2 16,4 1-3-16,8-5-2 0,-16 9 3 0,10-5 1 15,6-4 0-15,-14 2 6 0,14-2 5 0,-9 5-1 16,9-5-7-16,0 0 3 0,0 0-2 0,0 0-11 0,0 0 9 16,0 0 0-16,0 0-8 0,0 0-4 0,0 0-1 15,0 0 4-15,29-13-3 0,-16 9 0 0,-13 4 1 16,27-3-5-16,-15-1 1 0,4 3-5 0,-2 1 4 16,2-3-2-16,1 3-10 0,-3-1-4 0,3-2-4 15,-1 3-10-15,-2 0-11 0,2 0-11 0,1-3-13 16,-3 3-12-16,-14 0-13 0,23 0-20 0,-13 0-15 15,-10 0-18-15,17-1-11 0,-7-1-20 0,-10 2-27 16,22-7-232-16,-16-1-464 0,5 1 205 0</inkml:trace>
          <inkml:trace contextRef="#ctx0" brushRef="#br0" timeOffset="15504.84">7520 701 220 0,'0'0'210'0,"0"0"-16"0,6-7-11 0,-6 7-11 16,0 0-10-16,16 1-6 0,-16-1-6 0,14 8-9 15,-2-1-2-15,-5-2-2 0,5 6-8 0,-4 1-5 16,5 2 0-16,-1 5-12 0,-2 1 0 0,-1 1-5 15,2 4-5-15,-2 0-8 0,-2-3 4 0,-4 5-10 16,0-3-6-16,-3 3-2 0,0-1-8 0,0 0-3 16,-3 3-7-16,-4-4-12 0,4 1 2 0,-8-2-5 15,2 0-4-15,-4 2-9 0,-2-3 6 0,-1-1-7 16,2-4-3-16,-5 0-7 0,10-1-13 0,-8-6-12 16,4 2-12-16,0 0-10 0,1-1-16 0,1-1-17 15,1-3-21-15,-2 1-18 0,7-2-20 0,-1-1-19 16,6-6-17-16,0 0-35 0,0 0-49 0,0 0-188 15,0 0-460-15,0 0 204 0</inkml:trace>
          <inkml:trace contextRef="#ctx0" brushRef="#br0" timeOffset="15818.36">8032 1001 160 0,'13'-2'231'0,"-13"2"-14"0,16-2-15 0,-4 2-15 15,5-3-9-15,-1 0-12 0,-2 2-8 0,5-1-10 16,9 2-10-16,-2-1-13 0,-8 1-8 0,10-3-11 16,-3 3-7-16,-1 0-12 0,1-3-5 0,-1 3-7 0,-4-1-6 15,5 1-8-15,-6 0-7 0,1 0-6 16,-1-3-1-16,-2 3-9 0,2-1-2 0,-4 2-5 15,0-1-2-15,-3 0-7 0,-12 0 3 0,19-1-4 0,-8 0-8 16,-11 1-10-16,0 0-10 0,18-2-15 16,-18 2-19-16,0 0-25 0,0 0-27 0,0 0-19 15,0 0-24-15,1-9-18 0,-1 9-32 0,0 0-174 0,0 0-389 16,-22-19 172-16</inkml:trace>
          <inkml:trace contextRef="#ctx0" brushRef="#br0" timeOffset="16097.29">8415 792 53 0,'0'0'234'0,"0"0"-6"0,-18 17-7 16,18-17-8-16,-9 11-8 0,3-2-4 0,2 3-13 16,-2-2-3-16,-3 7-11 0,4-1-12 0,-4-1-1 0,2 6-13 15,-5-3-4-15,1 1-10 0,3 4-18 16,2-2 2-16,0-4-10 0,-2 1-11 0,1 0-11 0,1-4-2 15,0 3-8-15,0 4-10 0,-2-5-2 0,2-1-8 16,3-1-10-16,-1 0-1 0,-2-3 0 0,3 2-10 16,0-6-4-16,3-7-14 0,-3 14-13 0,3-14-13 15,-5 12-16-15,5-12-17 0,-1 9-9 0,1-9-17 16,0 0-12-16,0 0-29 0,0 0-26 0,12 4-38 16,-12-4-29-16,22-13-66 0,-8 1-163 0,5-4-466 15,1-2 206-15</inkml:trace>
          <inkml:trace contextRef="#ctx0" brushRef="#br0" timeOffset="16389.21">9017 498 166 0,'0'0'242'0,"0"0"-16"0,0 0-9 0,0 0 1 16,0 0-9-16,0 0-13 0,0 0-4 0,3 28-8 16,-7-14-9-16,4 1-6 0,-3 3-4 0,-3 6-10 15,0 0-3-15,0 3-8 0,3-3-9 0,-7 12-8 16,8-8-7-16,-4-1-12 0,0-1-10 0,0 1-13 16,5 3-1-16,-4-4-15 0,-2 2-8 0,1 7 7 15,-2-8-13-15,2-1-21 0,-3 1-28 0,2 1-27 16,-3-3-24-16,-5-1-38 0,1 0-42 0,1-4-52 15,1-5-55-15,-5 3-298 0,9-5-574 0,-3-2 254 0</inkml:trace>
        </inkml:traceGroup>
      </inkml:traceGroup>
    </inkml:traceGroup>
    <inkml:traceGroup>
      <inkml:annotationXML>
        <emma:emma xmlns:emma="http://www.w3.org/2003/04/emma" version="1.0">
          <emma:interpretation id="{70BB05E2-93CE-4A83-B408-783A5FFF3B3B}" emma:medium="tactile" emma:mode="ink">
            <msink:context xmlns:msink="http://schemas.microsoft.com/ink/2010/main" type="paragraph" rotatedBoundingBox="4754,8309 12457,7695 12604,9533 4901,1014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35044A2-B15B-4D69-ACCE-86668CA3B48F}" emma:medium="tactile" emma:mode="ink">
              <msink:context xmlns:msink="http://schemas.microsoft.com/ink/2010/main" type="line" rotatedBoundingBox="4754,8309 12457,7695 12604,9533 4901,10147"/>
            </emma:interpretation>
          </emma:emma>
        </inkml:annotationXML>
        <inkml:traceGroup>
          <inkml:annotationXML>
            <emma:emma xmlns:emma="http://www.w3.org/2003/04/emma" version="1.0">
              <emma:interpretation id="{7B1E7CD2-9DCC-47C6-A5D6-BB2EA7E1034E}" emma:medium="tactile" emma:mode="ink">
                <msink:context xmlns:msink="http://schemas.microsoft.com/ink/2010/main" type="inkWord" rotatedBoundingBox="4780,8637 5499,8580 5554,9278 4836,9335"/>
              </emma:interpretation>
            </emma:emma>
          </inkml:annotationXML>
          <inkml:trace contextRef="#ctx0" brushRef="#br0" timeOffset="19051.29">3364 2752 63 0,'0'0'176'0,"-9"2"-7"0,9-2-12 0,0 0 0 0,-12 6-6 16,12-6-8-16,0 0-19 0,-9 2 0 0,9-2-12 15,0 0-13-15,0 0 0 0,0 0-1 0,0 0-3 16,-8 5 3-16,8-5 0 0,0 0 2 0,0 0 2 15,0 0 4-15,15 14 0 0,-15-14-6 0,18 7 5 16,-3-3-7-16,1 2 1 0,-1-2 0 0,6-1-15 16,6 1 3-16,-2-1-5 0,2 3-4 15,0-2-3-15,-3-2-6 0,6 3-5 0,-2-1-2 0,-4-1-5 16,3 1 0-16,-3 0-4 0,0-1-5 0,-4-1-1 16,1-1-7-16,-1 3-11 0,1-1 5 0,-2 0-3 15,0 1-5-15,1-2-2 0,-2 3-2 0,-2-5-4 16,-3 2 0-16,-1 0 8 0,0 1-12 0,0-1-11 15,-3-1-20-15,-9-1-13 0,18 5-19 0,-18-5-23 0,14 3-16 16,-7-1-21-16,-7-2-23 0,9 6-30 16,-9-6-29-16,13 5-30 0,-13-5-65 0,8 4-160 15,-8-4-481-15,12 1 214 0</inkml:trace>
          <inkml:trace contextRef="#ctx0" brushRef="#br0" timeOffset="18637.45">3763 2255 95 0,'0'0'208'0,"0"0"-18"0,5-8-11 0,-5 8-12 0,0 0-13 16,6-7-7-16,-6 7-6 0,0 0-4 0,0 0-10 15,0 0-6-15,0 0-11 0,6-11-4 0,-6 11-12 16,0 0-12-16,0 0-5 0,0 0-5 0,7-5-10 16,-7 5-3-16,0 0-11 0,0 0-3 0,0 0-6 15,0 0-1-15,0 0-2 0,0 0 1 0,0 0-1 16,0 0 2-16,0 0 1 0,0 0 0 0,0 0 5 15,-21 23 1-15,21-23-3 0,-13 10-2 0,7-5-2 16,-9 4 1-16,2-1-6 0,-1 1 3 0,1-2-2 16,-1 1-2-16,-2-1-5 0,2 4 2 0,0-1-4 15,-4 0 0-15,3 1-1 0,0-2-1 0,-2-1-2 16,7 2-5-16,-3 1-1 0,-1-3 0 0,2 3-3 16,-1-2 0-16,2-4 2 0,2 3-1 0,-3 0-5 0,6-2 0 15,2 2-1-15,-5-1 2 0,9-7-4 0,-9 10-1 16,5-6-1-16,4-4 5 0,-8 8-6 0,8-8 7 15,-6 7-5-15,6-7 0 0,0 0 0 0,0 0-2 16,-1 13 5-16,1-13-1 0,0 0-2 0,0 0 4 16,0 0-4-16,12 11 0 0,-12-11-1 0,3 7 0 15,-3-7 1-15,13 6 1 0,-4-3 2 0,0 1-2 16,3-1-4-16,-2 0 6 0,5 2-2 0,2-2-2 16,1 3 2-16,-2-2 1 0,3-2 0 0,5 7-1 15,0-6 0-15,-5 3-1 0,7-2 3 0,-7-1-1 16,7 1 0-16,-6 1 2 0,6-2-2 0,1 0 2 15,-1-1-2-15,-6 3 1 0,-4-3-1 0,4 0 2 16,-1-4 0-16,-3 6-5 0,1-3 4 0,-2 2 1 16,0-2 5-16,-3 1-7 0,-3 2-2 0,-9-4 3 0,19 1-5 15,-12 1 3-15,-7-2 3 0,14 1-6 0,-14-1-1 16,0 0-2-16,9 3 0 0,-9-3-6 0,0 0-2 16,0 0-14-16,12 1-7 0,-12-1-8 0,0 0-16 15,0 0-13-15,0 0-23 0,0 0-13 0,0 12-24 16,0-12-21-16,0 0-18 0,0 0-36 0,0 0-50 15,-21 5-146-15,21-5-431 0,0 0 191 0</inkml:trace>
        </inkml:traceGroup>
        <inkml:traceGroup>
          <inkml:annotationXML>
            <emma:emma xmlns:emma="http://www.w3.org/2003/04/emma" version="1.0">
              <emma:interpretation id="{75D4B504-66F9-4C74-AD5C-C3DC484890D0}" emma:medium="tactile" emma:mode="ink">
                <msink:context xmlns:msink="http://schemas.microsoft.com/ink/2010/main" type="inkWord" rotatedBoundingBox="6143,8198 10185,7876 10332,9714 6290,10036"/>
              </emma:interpretation>
            </emma:emma>
          </inkml:annotationXML>
          <inkml:trace contextRef="#ctx0" brushRef="#br0" timeOffset="25735.32">5942 2533 106 0,'0'0'221'0,"0"0"-14"16,0 0-18-16,0 0-15 0,0 0-17 0,0 0-13 15,0 0-7-15,0 0-5 0,0 0-8 0,0 0-5 16,21-21-8-16,-13 13-5 0,-3 1-6 0,3 1-6 16,-2-3-5-16,7-3-4 0,-4 0-5 0,5-3-7 15,-5 3-4-15,4-3-4 0,0 2-8 0,1-5-7 0,1 0-4 16,1-1-5-16,1-1-5 0,-1-2-3 16,0 4-4-16,1-4 0 0,2-2-4 0,-2-1-5 15,-2-1-4-15,4 2 1 0,-1-7-4 0,-3 7-3 0,-2-1-3 16,-2-1-3-16,4-8 1 0,-8 8 1 0,-1-1-3 15,3 3-1-15,-2 0 0 0,-4-1-3 16,-3 2 3-16,3 8-1 0,0-10-2 0,-6 8 0 0,0 2 2 16,3-1 2-16,-3 0-3 0,0 3 1 0,3 13-1 15,-3-17 1-15,2 7 1 0,-2 3-2 16,3 7-4-16,-9-17 3 0,3 12-3 0,6 5 4 0,-13-10-6 16,13 10 4-16,-17-1 2 0,17 1 1 0,-13 1 0 15,13-1-2-15,-20 10 2 0,11-3 3 0,-1-1-2 16,-3 5-2-16,4 1 3 0,-2 2 0 0,-1 2 0 15,2 4 3-15,-2 3 2 0,1 1-4 0,2 1 0 16,2-1 3-16,1 4-1 0,-1 0 0 0,1-1-1 16,3 11 1-16,3-11 2 0,0 3 2 0,3-2-4 15,0-1 2-15,4 9-1 0,-4-7-3 0,6-3 0 16,-2 0 1-16,2-1 2 0,2-2-3 0,1 2 2 0,-2 0 1 16,7-1-4-16,-1-6 2 0,-1 1-2 0,-2-6 2 15,1-1-3-15,-1 1 6 0,4-4-3 0,1 1 0 16,-2 0-3-16,0-3 3 0,1-3-3 0,2 3-4 15,-5-4 7-15,2-2 1 0,-4 1-3 0,1-2 3 16,1 0-4-16,-14 0 4 0,22-2-2 0,-11-2 0 16,0-3-2-16,-3 4 0 0,4-1 0 0,-5 2 0 15,-7 2-1-15,20-5-2 0,-20 5 0 0,9-4 3 16,-9 4-8-16,10-3 1 0,-10 3-1 0,0 0 5 16,0 0-4-16,0 0 4 0,16 5 3 0,-16-5-5 15,9 9 0-15,-6-3 1 0,-3-6-1 0,8 11 5 16,-2-3-4-16,-6-8 3 0,10 12-3 0,-4-7 4 15,3 1 0-15,-9-6 2 0,20 11-6 0,-13-8 8 0,2 1-6 16,4-4 2-16,4 3-1 0,-4-1 0 0,2-4 1 16,-1-1 3-16,2-1-5 0,0 2 3 15,1-3 0-15,-2-4 2 0,1-2-4 0,-2 1-1 0,-1 0 3 16,2 1-1-16,-5-2 0 0,-2-2-1 0,4-4-4 16,-6 3 7-16,-2-1-1 0,-1-2-2 0,-3 3-1 15,0-3-2-15,-3 3 1 0,-1 0-2 0,-2-1 1 16,0 3-1-16,-2 0 2 0,-4 2 2 0,-1 0-6 15,0-1 4-15,-2 1 1 0,-5 2-2 0,1 2-2 0,1 4 0 16,-1-3 3-16,1 1-2 0,-2 1 2 16,2 3-3-16,3 3 3 0,-1-3-4 0,0 4 2 15,5-3 1-15,2 4-2 0,-4 3 2 0,1-2-18 0,7-1-16 16,-4 2-13-16,3 4-15 0,2 2-15 16,1 2-13-16,-3-2-21 0,6 1-11 0,3-3-12 15,0 0-18-15,3-2-21 0,-2 1-188 0,2-3-393 0,3 0 174 16</inkml:trace>
          <inkml:trace contextRef="#ctx0" brushRef="#br0" timeOffset="26198.94">6843 2528 62 0,'15'8'201'0,"-11"-4"-14"16,5 2-3-16,-3 1-8 0,2-1-10 0,4 4-13 15,-2-1-10-15,1 2-7 0,0 0-16 0,3 2-4 16,-1-2-7-16,2 8-6 0,5-3-11 0,-4 6-8 0,0-2-6 15,-2 0 1-15,5 2-7 0,-5-2-3 0,1 4-3 16,-2-2-6-16,-3 3-3 0,2-8-1 16,-1 8-3-16,-5-1-1 0,1 0-5 0,2 0 1 15,-3 0-9-15,2-1 3 0,-5-2-4 0,3 5 4 16,-6 0-8-16,-3-2-1 0,3 3-1 0,0-2 2 16,-3-1-2-16,0-3-2 0,0 3-5 0,-2 1 1 0,2-8 0 15,-6 8-1-15,3-8-1 0,-1 4 1 0,-4-2-8 16,-1 1 12-16,-1 2 1 0,4-7-2 0,-10 2-1 15,-1 1-2-15,7-6 0 0,-12 0 1 0,5 0 0 16,4-2-1-16,-11-3-1 0,2 0 5 0,-1-1-3 16,-1-8-1-16,2 5-3 0,-5-4 6 0,-1-3-6 15,1-3-2-15,0 1 6 0,-9-4-9 0,1 0 4 16,2-6-5-16,-3 1-4 0,3-2-1 0,11 2 2 16,-5-6-1-16,8 1 1 0,-1-1 0 0,1-6 7 15,3 4-8-15,2-3-6 0,4-7 0 0,1 5-4 16,4-6-3-16,8-5 5 0,-3 4-8 0,6-7-7 15,5 0-17-15,4-1-2 0,4 4-10 0,4-1-11 0,-1 4-8 16,0-5-9-16,1 6-4 0,2 3-10 0,0 1-6 16,-5 0-7-16,-1 7-9 0,1 4-10 0,-4 1-23 15,3 2-4-15,-4 3-17 0,-1 1-19 0,2 1-47 16,-4 1-151-16,2 1-407 0,1 1 180 0</inkml:trace>
          <inkml:trace contextRef="#ctx0" brushRef="#br0" timeOffset="28045.85">7241 1688 114 0,'0'0'156'0,"3"-6"-3"0,-3 6-3 15,0 0-4-15,0 0 1 0,6-8-6 0,-6 8-7 16,0 0-11-16,0 0-10 0,0 0-5 0,0 0 1 15,0 0-1-15,0 0-2 0,-25 18-6 0,11-7 2 16,-2-1-3-16,-3 11-1 0,-1-3-7 0,1 4-2 16,-10 5-2-16,6 3-10 0,-6-2-5 0,4 3-6 15,6 0-7-15,-1 1-3 0,7 3-7 0,5-9 1 16,2 1-6-16,3 8-3 0,-3-6-2 0,6-2-3 16,6 8-3-16,0-7-4 0,11 6-1 0,-4-1 0 15,9 2-2-15,1-2-5 0,-4-1 2 0,8-2-11 16,-5 1-20-16,4-5-15 0,1-1-27 0,-8-2-21 0,0-4-19 15,1 1-20-15,-4-3-21 0,4-1-36 16,-4-8-19-16,-4 3-219 0,-2-6-438 0,5 1 193 16</inkml:trace>
          <inkml:trace contextRef="#ctx0" brushRef="#br0" timeOffset="27348.07">7286 2166 187 0,'0'0'200'16,"6"-10"-17"-16,-6 10-16 0,0 0-8 0,0 0-7 0,0 0-3 15,0 0-9-15,0 0-9 0,0 0-6 0,0 0-7 16,7 29-4-16,-7-29 1 0,3 12-8 0,0-3-5 16,-3-9-5-16,3 18-8 0,0-10-4 0,-1 6-6 15,1-3-6-15,-3-2-4 0,6 0-2 0,-6-9-6 16,6 24-12-16,-6-17 0 0,1 3-3 0,2 4-6 16,0-3-4-16,3-4-4 0,-3 4-2 0,-3-11-1 15,8 18-1-15,-5-10-1 0,0 0-5 0,-3-8-1 16,5 14-1-16,-5-14-5 0,2 9-1 0,-2-9 0 15,3 8-5-15,-3-8 4 0,0 0 1 0,6 8-2 16,-6-8 5-16,0 0 4 0,0 0-7 0,0 0-2 0,0 0 1 16,0 0-3-16,0 0 0 0,0 0 0 15,0 0-2-15,13-25 0 0,-13 15-6 0,0 10 6 16,6-19-4-16,-6 8-1 0,3-1 0 0,3-2-1 0,-1 1-4 16,-2-2-1-16,3 5 0 0,-3-5 0 0,1 1-8 15,2 2 0-15,0-2 2 0,2-1 1 0,-3 6-3 16,1-4 4-16,2 6 0 0,-5-2 0 0,0 0 0 15,3 0 2-15,1 2 1 0,-7 7 1 0,12-10-2 16,-7 3 0-16,-5 7 1 0,9-9 1 0,0 7-2 16,-9 2 5-16,10-10-3 0,-3 6-1 0,-7 4-1 15,12-3 2-15,-12 3 1 0,14-1 2 0,-14 1-3 16,15-3 0-16,-15 3 0 0,0 0 2 0,16 7-4 0,-11 0 0 16,-5-7 2-16,13 9 4 0,-7-2-1 15,-3 2 5-15,0 1-5 0,4 2-2 0,-5 3 4 16,2-1 2-16,-1-3 1 0,0 0 2 0,3 4-3 0,-3-1-1 15,-1 2-1-15,1-2-4 0,-3 0 6 0,6 1-1 16,-6-2 3-16,3 1-4 0,3 0 0 16,-5 1 2-16,2-7-3 0,0 0 6 0,0 3-11 0,2-1-8 15,-2-1-13-15,-3-9-8 0,9 12-23 0,-6-4-15 16,1-1-17-16,-4-7-18 0,9 13-18 0,-3-10-24 16,-6-3-30-16,13 1-65 0,-13-1-131 0,0 0-405 15,17-1 180-15</inkml:trace>
          <inkml:trace contextRef="#ctx0" brushRef="#br0" timeOffset="28590.46">8466 1736 79 0,'-29'18'200'0,"28"-11"-6"0,-4 4-4 0,1 2-10 15,-2 2-1-15,0 1-8 0,-8 8-2 0,6-1-11 0,-3 1-6 16,1-1-5-16,-5 3-7 0,1 8-7 16,1-5-5-16,-1 4-4 0,-2 0-13 0,-2 2-4 15,0-3-5-15,-3 2-8 0,1-2-3 0,0-1-6 0,1 2-7 16,-1-2-6-16,1 0-3 0,0-7-10 0,-1 7-3 15,4 4-10-15,1-15 1 0,0 2-7 16,0-1-5-16,2 0-2 0,2 0-3 0,-4-2 5 0,5-7 2 16,-1 2-19-16,2-1-20 0,0 2-11 0,-4-4-15 15,7-1-16-15,-4 1-29 0,4-3-21 0,0 1-28 16,-2-2-22-16,8-7-26 0,-7 7-24 0,7-7-51 16,-12 3-165-16,12-3-445 0,0 0 197 0</inkml:trace>
          <inkml:trace contextRef="#ctx0" brushRef="#br0" timeOffset="29222.64">8427 2138 76 0,'4'-6'180'0,"2"-1"-6"0,-6 7-27 0,15-12-4 16,-7 6-15-16,2 0-6 0,-4 1-15 0,3-1-3 16,1 3-10-16,-1-3-3 0,2 1-10 0,-1 0-7 15,-1 0 0-15,-9 5-8 0,17-7-8 0,-7 6-2 16,-10 1-2-16,15 0-5 0,-15 0-3 0,16 0 0 15,-16 0-13-15,12 3 5 0,-12-3-2 0,8 10-4 16,-8-10 4-16,4 16 4 0,-2-7-1 0,-2 2-2 16,0 2 1-16,-2 3 2 0,1-1 0 0,-5 3-2 0,1 4 0 15,-1-2-1-15,-3 1 3 0,2 2-2 0,-2 1 1 16,-1 1-2-16,-2-5-3 0,-2 3-1 0,2-1-3 16,2-1-3-16,-4 0 1 0,-2 0 3 0,3-3-3 15,-2-3 4-15,4 1-2 0,1-5-1 0,-5-1-4 16,4 3 0-16,-1-5-5 0,5 2-3 0,-2-4 5 15,0-1-5-15,9-5 6 0,-15 9-1 0,6-5-2 16,9-4 0-16,-7 5 1 0,7-5 0 0,0 0-4 16,-15-3 0-16,15 3 0 0,0 0-1 0,-11-8-2 15,11 8-1-15,-5-7-3 0,5 7-1 0,-3-15-4 16,3 15 2-16,0 0-2 0,3-16 1 0,-3 16-2 16,0-15 0-16,0 15-2 0,8-7 1 0,-8 7-6 0,5-7 1 15,-5 7 1-15,15-3-3 0,-5-1 0 0,-10 4 0 16,17 1 0-16,-17-1 4 0,19 0 0 15,-7 0-3-15,3 3 0 0,0-3 3 0,1 3-3 0,4 0 0 16,-4 1 3-16,0-3-6 0,4 3 2 16,-1-3-2-16,-2 6-2 0,2-3-4 0,0-4-6 0,-2 1-7 15,1 2-10-15,-3-3-8 0,3 3-16 0,-1-2-2 16,-2 2-16-16,-1 0-20 0,-2-3-13 0,-2 1-24 16,-10-1-14-16,22-1-26 0,-14-2-210 0,-2-3-415 15,4 1 185-15</inkml:trace>
          <inkml:trace contextRef="#ctx0" brushRef="#br0" timeOffset="21048.81">5021 2335 54 0,'4'-11'165'0,"-4"11"1"0,0 0-8 0,6-12-10 16,-6 12-3-16,9-8-13 0,-9 8-5 0,1-7 7 15,-1 7-6-15,9-12-9 0,-9 12-4 0,3-11-1 16,-3 11 2-16,3-11-6 0,-3 11-7 0,0 0-4 0,0-15-5 16,0 15-6-16,0 0-3 0,-3-16-8 0,3 16-1 15,-6-10-10-15,6 10-4 0,-7-7-4 0,7 7-3 16,-6-10-7-16,6 10-4 0,-13-5-2 15,13 5-4-15,-15-5-2 0,4 3-5 0,11 2-1 0,-16 0 1 16,16 0-5-16,-24 0 2 0,15 2-1 0,-6 0 0 16,-1-1-5-16,16-1-3 0,-23 6 0 0,13-5 2 15,-1 2-2-15,1 4 3 0,-2-3-5 0,2 1 4 16,-2 3-7-16,-2 0 8 0,4-1-5 0,1-1 2 16,1 2-3-16,-1 2-2 0,0-3-2 0,2 0 2 15,1 0-2-15,-3 0 2 0,2 0-5 0,-2 3 3 16,6-2-8-16,-2 2 8 0,-1-3-4 0,3 4 1 0,-3-1-1 15,2 0-3-15,4-10 4 0,-3 21 3 0,3-10-7 16,-3 3 4-16,3-4-4 0,3 4 2 16,0 2 0-16,0-3 1 0,-2 0-4 0,2 0-1 0,3-1 3 15,-3 2-2-15,3 1 2 0,-4-3 0 0,1 0-5 16,3 1 0-16,0-4-2 0,-2 2 1 0,-1-3 2 16,3 2 3-16,-1 0-4 0,2-1 5 0,0 0-1 15,-1 0-2-15,0-2-1 0,5-1 6 0,-7 4-3 16,5-6 1-16,0 2 4 0,-1-1 2 0,1-4 4 15,1 4 3-15,2-5 6 0,-12 0-7 0,24 3-1 0,-14-3-1 16,5-3 4-16,-1 3 1 0,-2-4-2 16,1 2 13-16,0-2-8 0,-4 3-3 0,2-5 0 0,1 2 3 15,-2-3 3-15,-10 7 1 0,17-7 0 0,-9 2-4 16,0-1-3-16,-2 1-3 0,-6 5 4 16,13-8 3-16,-13 8-8 0,6-4-1 0,-6 4-6 0,0 0 3 15,8-8-10-15,-8 8 1 0,0 0-14 0,9-6-2 16,-9 6-24-16,0 0-19 0,0 0-15 0,0 0-15 15,0 0-9-15,0 0-14 0,0 0-15 0,0 0-9 16,0 0-14-16,13 10-15 0,-13-10-16 0,6 8-8 16,-6-8-18-16,14 9-25 0,-9-5-183 0,-5-4-445 15,14 7 197-15</inkml:trace>
          <inkml:trace contextRef="#ctx0" brushRef="#br0" timeOffset="21404.59">5402 2715 222 0,'0'0'239'0,"0"0"-10"0,0 0-11 0,0 0-10 0,0 0-15 16,0 0-14-16,2 10-12 0,-2-10-9 0,0 0-13 15,0 0-6-15,0 0-5 0,0 0-2 0,0 0-8 16,0 0 0-16,0 0 0 0,0 0 2 0,0 0 0 15,0 0-2-15,0 0 15 0,0 0-22 0,0 0 2 16,0 0-13-16,0 0 4 0,0 0-24 0,0 0 5 16,12-21-7-16,-12 21-10 0,6-10-1 0,-6 10-5 15,0 0-9-15,4-11-6 0,-4 11-7 0,3-9-1 16,-3 9-13-16,0 0 6 0,3-15-9 0,-3 15-1 16,0 0-9-16,0 0-7 0,0-11-21 0,0 11-15 0,0 0-19 15,0 0-25-15,0 0-8 0,0 0-18 0,-6-13-9 16,6 13-21-16,0 0-15 0,0 0-21 0,0 0-14 15,0 0-6-15,0 0-20 0,0 0-16 0,0 0-44 16,0 0-186-16,0 0-481 0,0 0 214 16</inkml:trace>
        </inkml:traceGroup>
        <inkml:traceGroup>
          <inkml:annotationXML>
            <emma:emma xmlns:emma="http://www.w3.org/2003/04/emma" version="1.0">
              <emma:interpretation id="{26A4F14E-3EF0-4E80-9A8B-03B139682963}" emma:medium="tactile" emma:mode="ink">
                <msink:context xmlns:msink="http://schemas.microsoft.com/ink/2010/main" type="inkWord" rotatedBoundingBox="10645,8057 12475,7912 12559,8971 10730,9117"/>
              </emma:interpretation>
            </emma:emma>
          </inkml:annotationXML>
          <inkml:trace contextRef="#ctx0" brushRef="#br0" timeOffset="29588.27">9280 1713 185 0,'6'16'215'16,"0"7"-7"-16,1 1-10 0,-4 7-10 0,8 2-8 15,-5 4-5-15,7 1-7 0,-10-1-12 0,6 3-9 16,-4 0-7-16,9-1-17 0,-6 4-4 0,-2-1-4 15,1-1-10-15,-1 2-7 0,-3-9-9 0,0 9-12 16,-6-2-6-16,9-2-6 0,-12-4-8 0,6-7-2 0,-1 1-10 16,-5-2-1-16,0 1-5 0,-2-3-13 15,-7 1-10-15,9-4-22 0,-7-2-19 0,1 1-27 16,-1-2-25-16,-1-2-33 0,1-6-51 0,2 2-46 0,-5-1-204 16,1-4-446-16,6-3 197 0</inkml:trace>
          <inkml:trace contextRef="#ctx0" brushRef="#br0" timeOffset="31833.48">9803 2139 25 0,'0'0'194'16,"-7"-7"-13"-16,7 7-10 0,0 0-17 0,-8-5-7 16,8 5-9-16,0 0-10 0,-8-7-7 0,8 7-4 15,0 0-1-15,0 0-4 0,0 0-5 0,0 0-7 16,0 0-5-16,0 0-5 0,-11-6-6 0,11 6-5 0,0 0-8 15,0 0-8-15,0 0-5 0,0 0-7 16,0 0-7-16,0 0-2 0,0 0-5 0,0 0 1 16,0 0-2-16,0 0-1 0,0 0 0 15,0 0 0-15,36 14 0 0,-24-11 1 0,3-2-7 0,3 2 5 16,2-2-6-16,6 1 0 0,-1-1-3 0,4 2 1 16,2-3-4-16,-1-3 1 0,2 6-1 0,7-3-1 0,-10-3-2 15,2 2-2-15,-3-1-3 0,-1 1 1 0,3 1-3 16,-5-3 0-16,-7 3-3 0,5-1-2 0,-7-2-1 15,0 3 2-15,-1-3 0 0,-6 3-5 0,-9 0 1 16,20-4-5-16,-20 4-9 0,16 0-4 0,-16 0-11 16,13-1-9-16,-13 1-8 0,0 0-9 0,0 0-20 15,14 0-18-15,-14 0-12 0,0 0-15 0,0 0-22 16,0 0-20-16,0 0-21 0,0 0-178 0,0 0-386 16,0 0 171-16</inkml:trace>
          <inkml:trace contextRef="#ctx0" brushRef="#br0" timeOffset="32177.57">10206 1915 182 0,'-6'-11'217'0,"6"11"-3"0,0 0-9 16,0 0-21-16,0 0-15 0,0 0-17 0,0 0-11 15,0 0-12-15,0 0-11 0,0 0-5 0,0 0-2 16,0 0-2-16,0 0-3 0,0 0-9 0,0 0 3 16,9 32-7-16,-9-17-5 0,-1-3-3 0,1 3-3 15,-2 1-12-15,-1-1-3 0,0 1-5 0,3 0 0 16,0 4-8-16,-3-5-6 0,0 2-6 0,3 1-3 16,-1-2-4-16,-2-1-2 0,1-1-2 0,2 4-4 0,0-1-4 15,0-7 3-15,-4 0-7 0,1 1-9 16,3-11-14-16,-3 20-7 0,1-12-8 0,-1 3-10 15,3-11-15-15,-4 14-13 0,4-14-13 0,-2 13-12 0,2-13-12 16,-4 12-29-16,4-12-1 0,0 0-23 0,0 10-3 16,0-10-18-16,0 0-51 0,0 0-115 0,0 0-361 15,18 0 159-15</inkml:trace>
          <inkml:trace contextRef="#ctx0" brushRef="#br0" timeOffset="32632.84">10834 1783 230 0,'0'0'214'0,"9"-16"-14"0,-5 9-17 0,2-4-14 15,-1 3-14-15,2-3-12 0,-2 4-10 0,-2-4-9 0,4 2-6 16,-1-6-8-16,0 8-11 0,2-3-7 0,-1-4-10 16,-1 3-6-16,1 1-5 0,-1 0-9 0,2-2 4 15,-2 4-8-15,-2 1 1 0,2-1-6 0,-6 8-3 16,8-18-4-16,-2 12 4 0,-6 6-3 0,7-10 1 16,-7 10-4-16,6-9 0 0,-6 9-4 0,0 0 0 15,3-10-9-15,-3 10-2 0,0 0-4 0,0 0-6 16,0 0-2-16,0 0 2 0,0 0 1 0,0 0 3 15,0 0 5-15,-4 35 0 0,-1-18 0 0,-1-3 6 16,0 11-2-16,3 1 3 0,-4 7 2 0,2-3 2 0,-1-1 3 16,2 7-3-16,2-1-4 0,1 0-2 0,-1-4-2 15,2-5-5-15,0 3 4 0,2-4-7 0,-1 3-1 16,4-3 1-16,-4 3-8 0,-1-7 2 0,0 0-2 16,2-5-3-16,-2 2-8 0,0 0-16 15,0-2-12-15,-3-1-20 0,0 0-23 0,0-2-24 0,-5 0-29 16,4-2-30-16,-4 0-30 0,1-2-42 0,1-1-247 15,0-3-506-15,-1 1 224 0</inkml:trace>
        </inkml:traceGroup>
      </inkml:traceGroup>
    </inkml:traceGroup>
    <inkml:traceGroup>
      <inkml:annotationXML>
        <emma:emma xmlns:emma="http://www.w3.org/2003/04/emma" version="1.0">
          <emma:interpretation id="{62AC658F-2C33-42D3-933D-F2D5575CEC25}" emma:medium="tactile" emma:mode="ink">
            <msink:context xmlns:msink="http://schemas.microsoft.com/ink/2010/main" type="paragraph" rotatedBoundingBox="4845,9709 13488,9277 13575,11021 4933,114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9D0F36F-886B-4028-8407-A78A1F543F5D}" emma:medium="tactile" emma:mode="ink">
              <msink:context xmlns:msink="http://schemas.microsoft.com/ink/2010/main" type="line" rotatedBoundingBox="4845,9709 13488,9277 13575,11021 4933,11453"/>
            </emma:interpretation>
          </emma:emma>
        </inkml:annotationXML>
        <inkml:traceGroup>
          <inkml:annotationXML>
            <emma:emma xmlns:emma="http://www.w3.org/2003/04/emma" version="1.0">
              <emma:interpretation id="{287FB03F-9D05-48AA-8628-532BB3382311}" emma:medium="tactile" emma:mode="ink">
                <msink:context xmlns:msink="http://schemas.microsoft.com/ink/2010/main" type="inkWord" rotatedBoundingBox="4858,9958 6377,9883 6413,10598 4894,10674"/>
              </emma:interpretation>
            </emma:emma>
          </inkml:annotationXML>
          <inkml:trace contextRef="#ctx0" brushRef="#br0" timeOffset="34886.87">3739 3619 8 0,'0'0'166'0,"8"-9"-9"0,-8 9 1 0,4-7-6 0,-4 7-6 15,9-6-6-15,-9 6-7 0,6-7-8 0,-6 7-5 16,5-10-4-16,-5 10-6 0,0 0-3 0,7-9-7 16,-7 9-6-16,0 0-8 0,5-7-6 0,-5 7-12 15,0 0-6-15,0 0-7 0,0 0-6 0,0 0-4 16,0 0 0-16,0 0-4 0,0 0-2 0,-32 13-6 16,20-7-3-16,0 2-1 0,-2 3 2 0,0-2-1 15,-1 1-3-15,2 1 1 0,-4-4 0 0,4 4 0 16,-8 3-2-16,3-3-1 0,5-1-2 0,-2 3-1 15,0-2-1-15,-3-3-3 0,5 4 0 0,-4-4-1 16,2 0-3-16,0 3-1 0,3-3 0 0,5-1-1 16,-3 1 0-16,-1-2-1 0,2 3-1 0,3-3-1 15,-4-4 0-15,10-2-4 0,-9 11 4 0,9-11-4 0,-12 7 1 16,12-7-3-16,-5 6 5 0,5-6-4 0,-9 5 1 16,9-5-2-16,0 0 2 0,0 0-2 15,-5 7 1-15,5-7-1 0,0 0 2 0,0 0 0 0,0 0 4 16,0 0-1-16,0 0-2 0,0 0 1 0,0 0 6 15,0 0 0-15,0 0 2 0,7 19 2 0,-7-19 2 16,7 9-2-16,-7-9 6 0,12 3-5 0,-1 1 5 16,-2 2-3-16,3-3-1 0,-3 2-1 0,7 1-1 15,-3-1 0-15,1 1-3 0,-1-1-1 0,1 1-2 16,-1 0 1-16,1-3-4 0,-5 3-1 0,4-1-1 16,-1 1-1-16,1-1 2 0,-2 0-3 0,-1-1 2 15,1 2-1-15,-2-4 0 0,-2 5-3 0,3-5 0 0,-1 3 6 16,-9-5-5-16,18 9 6 0,-10-7-6 0,1 2-1 15,0 1 2-15,-9-5-3 0,15 6 0 0,-6-3 2 16,-9-3-3-16,16 4 2 0,-16-4 3 0,13 3-3 16,-13-3 1-16,14 3 3 0,-14-3 4 0,9 1-10 15,-9-1 2-15,10 6 0 0,-10-6-2 0,0 0 4 16,0 0-1-16,11 0-3 0,-11 0-3 0,0 0-11 16,0 0-11-16,0 0-10 0,10 4-12 0,-10-4-20 15,0 0-20-15,0 0-12 0,0 0-27 0,0 0-12 16,0 0-9-16,0 0-16 0,0 0-6 0,-28 9-23 15,28-9-169-15,-24 5-389 0,12-3 173 0</inkml:trace>
          <inkml:trace contextRef="#ctx0" brushRef="#br0" timeOffset="35219.2">3420 4135 90 0,'0'0'195'16,"0"0"-5"-16,0 0-13 0,0 0-13 0,0 0-17 15,0 0 0-15,0 0-10 0,0 0-2 0,0 0-6 16,0 0-6-16,0 0 0 0,0 0-5 0,0 0-3 16,39-3-8-16,-39 3-2 0,15-1-8 0,-15 1-6 0,15 2-6 15,-15-2-7-15,16 5-9 0,-7-5-2 16,-9 0-6-16,15 5-6 0,-3-1-3 0,-2-2-3 16,-1 5-13-16,5-1 4 0,-4-2-1 0,1-1-5 0,5 2-1 15,-2 5-4-15,-4-5-3 0,8 1-2 0,-9 0-1 16,7 1-4-16,-2-2 2 0,-1 2-5 0,2-5-2 15,-5 4 1-15,4-1-2 0,-1 1 1 0,1 1-5 16,-5-6 1-16,3 3-6 0,0-2 4 0,-4 2-8 16,4-1-4-16,-3 0-11 0,-9-3-16 0,18 4-9 15,-9-3-10-15,-9-1-15 0,14 3-8 0,-14-3-20 16,13 3-12-16,-13-3-16 0,12 1-19 0,-12-1-19 16,0 0-22-16,16-4-195 0,-16 4-408 0,0 0 181 15</inkml:trace>
          <inkml:trace contextRef="#ctx0" brushRef="#br0" timeOffset="35958.08">4742 3664 202 0,'0'0'212'0,"-3"-18"-9"0,3 18-11 15,0-12-13-15,0 12-5 0,0 0-8 0,-6-13-14 16,6 13-7-16,-6-7-9 0,6 7-8 0,-11-6-7 16,11 6-11-16,-13-5-3 0,13 5-9 0,-17 1-5 15,17-1-5-15,-22 6-8 0,10 2-3 0,-4-1-6 16,2 1-2-16,-2 3-6 0,-6 2-1 0,2 4 0 0,4-1-6 16,2-4-5-16,-4 7-9 0,4 0 3 15,2 2-4-15,-2 1-1 0,5 0-6 0,-1-2-2 16,2 0-1-16,1 3-1 0,2 0-4 0,-1-3-5 0,5 2 1 15,1 1-3-15,1-4-6 0,2-2 5 0,5 7-1 16,-2-6-1-16,3-4 0 0,-2 7-3 16,5-5 0-16,-1-3-1 0,4-1 0 0,1-1 2 0,0 0 0 15,1-5-3-15,2 3 3 0,1-4-5 0,-1-1 6 16,0-1-5-16,8-3 5 0,-2 3-3 0,1-6-1 16,-10 3-2-16,5-3 6 0,-3 0-7 0,0-2 0 15,0 2 6-15,-5 1-2 0,4-3 1 0,-5 0-9 16,1-1 7-16,-6 3 3 0,2 0-3 0,-9 3 1 0,17-7-2 15,-11 3 1-15,-6 4-4 0,10-4-5 0,-10 4 0 16,0 0-3-16,11-6-16 0,-11 6-12 16,0 0-20-16,0 0-15 0,0 0-17 0,0 0-14 0,0 0-12 15,0 0-17-15,0 0-6 0,0 0-19 16,0 0-15-16,0 0-22 0,0 0-22 0,0 0-208 16,0 0-451-16,0 0 200 0</inkml:trace>
        </inkml:traceGroup>
        <inkml:traceGroup>
          <inkml:annotationXML>
            <emma:emma xmlns:emma="http://www.w3.org/2003/04/emma" version="1.0">
              <emma:interpretation id="{030FFFBA-F4A8-45AE-8AF3-258F845257D4}" emma:medium="tactile" emma:mode="ink">
                <msink:context xmlns:msink="http://schemas.microsoft.com/ink/2010/main" type="inkWord" rotatedBoundingBox="6977,9602 9849,9459 9936,11203 7064,11347"/>
              </emma:interpretation>
            </emma:emma>
          </inkml:annotationXML>
          <inkml:trace contextRef="#ctx0" brushRef="#br0" timeOffset="36532.72">5730 3219 18 0,'0'0'195'0,"0"0"-9"0,0 0-11 0,-13-2-8 16,13 2-10-16,0 0-2 0,-19 3-4 0,19-3-5 15,-23 11-9-15,7-1 0 0,7-1-8 0,-8 3-2 16,-2 6-6-16,3-2 1 0,-1 6-13 0,1-1-8 0,7 4-4 16,-7-2-5-16,2 13-11 0,5 1-1 0,2 2-4 15,4 0-2-15,0 0-10 0,3 2 0 0,0-2-11 16,6 2 2-16,1-2-9 0,2 4-5 0,2-5 1 16,-3 0-8-16,6-1-5 0,-2-2 2 0,6-2-9 15,1 1 3-15,-7-8-1 0,4-3-3 0,-2 2 2 16,-5-3-9-16,7 0-19 0,-5 0-19 0,-2-8-22 15,1 1-20-15,0-1-33 0,5-1-27 0,-9 1-28 16,8-4-33-16,-8 1-55 0,1-4-170 0,2 0-447 16,2 0 198-16</inkml:trace>
          <inkml:trace contextRef="#ctx0" brushRef="#br0" timeOffset="37823.92">6321 4054 122 0,'0'0'209'0,"0"0"-14"0,0 0-18 0,0 0-7 15,0 0-12-15,25-24-10 0,-17 22-14 0,4-5-1 0,-6 2-14 16,7-5-3-16,1 2-10 0,-6-3-9 15,9 1-3-15,-7-3-5 0,10-5-7 0,-4 2-7 0,1 0-5 16,0-1-12-16,0 0-4 0,-1-1-6 0,1-2-4 16,-4 3 0-16,3-6-7 0,1 3-4 0,-1-1-7 15,-1-3 2-15,-1 1-5 0,-1 0-2 0,2-1 0 16,-2 1-2-16,1-2-4 0,-5 0-1 0,1-3-6 16,-1 4 2-16,-4-3-4 0,4 3-2 0,-3 0-3 15,-2-1 1-15,2 1 0 0,-6 8 1 0,0-1 0 16,0-1 1-16,0 0-5 0,-3 1 2 0,0 0-2 15,3 3 5-15,-7 1-6 0,4 1 0 0,0-2-1 0,-3 7 5 16,1-3-1-16,5 10-1 0,-9-11-2 16,9 11-1-16,-13-8 1 0,13 8-1 0,-12-2 1 15,12 2 4-15,-17 0-6 0,17 0 6 0,-19 9 4 0,12-4 4 16,-5 5 0-16,-2-3 8 0,1 6-1 0,-1 0 5 16,-1 7-1-16,2 0 6 0,0 2-1 0,1 3 6 15,-2 1-5-15,1-1-2 0,-1 13-1 0,3 0 2 16,3 4-3-16,2-7-2 0,3 3-1 0,0 4 0 15,3-3-2-15,6 0 0 0,0 0-5 0,2-2 3 16,3-5-4-16,-3-3-3 0,1-5 2 0,10 9-1 16,-5-9-4-16,2-2 5 0,0-5-2 0,4 2 5 15,-1-4-9-15,1-2 6 0,-1-4-5 0,-3-1 0 16,1-1-1-16,-1-5 2 0,7 3-1 0,2-5-3 16,-6 0 2-16,1 0 0 0,4-6-4 0,-5 1-2 15,0 3-6-15,4-9-5 0,2 4 0 0,-3-4-2 0,-2 1 0 16,-7 2 2-16,7-5-1 0,-7 6 6 0,-1-3-2 15,-5 6 5-15,2-4-1 0,-1 1 1 0,1 2-1 16,-9 5-1-16,7-8 3 0,-7 8-3 0,6-6 1 16,-6 6-4-16,0 0 1 0,0 0 1 0,0 0 4 15,0 0-2-15,0 0-1 0,0 0 6 0,20 13-5 16,-20-13 3-16,6 11-3 0,-3-2 4 0,-2-2 0 16,-1-7 4-16,9 11-5 0,-6-4 7 0,4 0 3 15,-1-3 0-15,3 2 1 0,-1-1 8 0,1-1-4 16,4-2 5-16,-2 2-6 0,4-4-1 0,1 2 2 0,0-2-3 15,1 0-1-15,-1-1 5 0,4-4-6 0,-4 0 1 16,3 3 1-16,-2-4-3 0,-2-1 0 0,-2-4 1 16,1 4-2-16,-1-4 0 0,-4 0-1 0,1-2-1 15,-1 0 1-15,-3-2 2 0,-1-1-6 0,-2 3 4 16,-3-1-1-16,-3 2-4 0,-2-4-1 0,-1 1-1 16,-3 3 1-16,-4-5 3 0,2 5-2 0,-5 2-1 15,-2 0-1-15,2 0 3 0,-8 1-2 0,-1 0 0 16,-1 3 1-16,2 5-2 0,5-1-1 0,3 4-1 15,-2-2-1-15,1 3-10 0,1 5-14 0,-1-1-11 16,4 0-17-16,1 4-10 0,8-2-12 0,-8 6-11 16,4-1-19-16,-1 3-17 0,6 0-4 0,3-3-5 15,0 4-14-15,3-1-7 0,0-3-8 0,6 3-32 16,2-2-117-16,-2-2-340 0,7 3 151 0</inkml:trace>
          <inkml:trace contextRef="#ctx0" brushRef="#br0" timeOffset="38261.84">7255 4061 64 0,'12'6'145'0,"-2"-4"0"0,3 1 3 0,-4 1-5 0,3-1 4 15,-1-3-5-15,-11 0-7 0,19 6 0 0,-5-5-2 16,-6 2-6-16,3-2-9 0,2 2 4 0,2 2-10 16,-1 0-5-16,-1 1-11 0,4 2-2 0,-1-1-6 15,-1 2-6-15,-2-2-6 0,1 2-6 0,-1 1-5 16,3 0 0-16,-1 0-7 0,2 6-1 0,-7-3-8 16,10 5-2-16,-7-5-6 0,2 5-4 0,-5-4-1 15,4 0-2-15,-2 9-1 0,-2-1-3 0,2-1-4 16,-4 0-3-16,-2 1-1 0,4 2 0 0,-7-4 0 15,3 4-4-15,-3 0-1 0,1-1 2 0,-4 0 1 16,0 2 1-16,-1-3-2 0,-2 3 0 0,3 1 1 16,-6-1-5-16,0-2 1 0,2-1-2 0,-2 2 1 15,-3-8 0-15,6 0-1 0,-8 4-1 0,1-4-2 16,1 0 3-16,-5-2-3 0,2-3 3 0,-1-1-4 0,-9 1 0 16,4-3-7-16,0-1 5 0,-5-1 2 0,3-6 4 15,0 0-8-15,-5 2 3 0,0-2 5 0,-2-6-4 16,4 3-3-16,-2-5 0 0,-2-1-2 0,2-2 3 15,-1-3-2-15,0 0 2 0,6-4-4 0,-2 0 3 16,2 0-1-16,1-5 0 0,3 2-3 0,2-3 1 16,5 0-2-16,-1-1 0 0,1-4-1 0,7 2-7 15,-1-1-7-15,3-1-11 0,3-6-10 0,2 8-11 16,1-8-11-16,4 0-18 0,5 2-21 0,2 0-7 16,5-2-5-16,2 0-3 0,1 1-17 0,2 5-16 15,1-2 2-15,5 0-9 0,-5 2 1 0,2 1-5 16,0 2 9-16,-10 4-6 0,2 4-2 0,0 3-5 15,-5-5-81-15,5 6-260 0,-6-3 116 0</inkml:trace>
          <inkml:trace contextRef="#ctx0" brushRef="#br0" timeOffset="38724.42">7575 3919 838 0,'20'-15'-39'0,"-4"5"39"0,3-4 21 0,-2 2-1 16,-2 0-1-16,4-2 6 0,-5 3 9 0,2 0 11 15,0 1 5-15,-2 0 1 0,1 0 5 0,1 2 6 16,-2-3 9-16,-1 3 7 0,2 3-2 0,-5-2 8 16,4-1-2-16,-5 3 0 0,-2 0 8 0,-7 5-8 15,15-4-4-15,-15 4-4 0,13-2-1 0,-13 2 0 16,0 0 5-16,17 7-1 0,-14-1 3 0,3 2-7 15,-6-8-1-15,7 17-3 0,-4-7 1 0,3 4-1 0,-3-1-6 16,-1 3-4-16,-2 1-4 0,3-3-6 16,0 4 2-16,0-3-4 0,-3 1-4 0,3 0-5 15,-3-1-5-15,0-1-6 0,0-4 6 0,6 4-6 0,-6-4-2 16,0-10-5-16,1 18-2 0,-1-18 3 16,3 15-6-16,-3-8 1 0,0-7 2 0,0 0-2 15,0 0-2-15,3 13 2 0,-3-13 0 0,0 0 1 0,0 0-6 16,0 0-1-16,0 0-3 0,0 0-3 15,13-33-4-15,-7 21-2 0,0-2-9 0,2-2-9 0,1 1 0 16,4-8-5-16,-1 3-1 0,-1-2-5 0,2-1 3 16,-1 2 0-16,-2 1 5 0,2-1 1 0,2 2-1 15,-4 1 3-15,1 3 4 0,-2 4 1 0,4 0-1 16,-7 0 3-16,6-3 2 0,-2 4-1 0,-2 4 8 16,-2-2-1-16,6 1 4 0,-5 3 3 0,4-2 6 15,-2 1-3-15,1 1 1 0,-10 4-4 0,16-2 10 16,-16 2-3-16,15 7 4 0,-6-1 1 0,-1-1 4 15,1 3 1-15,-5 1-1 0,7 2 3 0,-2 2 4 16,-1-2-2-16,-5 3-2 0,8 1 0 0,-4 1-2 16,-1-1-3-16,8 9-5 0,-8-4 5 0,3 3 1 0,-3-7-3 15,1 5-1-15,-1 3-3 0,-1-7-12 0,-4 1-24 16,0 5-18-16,-1 1-24 0,0-1-36 16,-5-2-32-16,-3 0-59 0,2 0-81 0,3-8-160 0,-4-1-471 15,1 1 208-15</inkml:trace>
        </inkml:traceGroup>
        <inkml:traceGroup>
          <inkml:annotationXML>
            <emma:emma xmlns:emma="http://www.w3.org/2003/04/emma" version="1.0">
              <emma:interpretation id="{640D4371-0C83-4F9E-B5A2-12556D07EACB}" emma:medium="tactile" emma:mode="ink">
                <msink:context xmlns:msink="http://schemas.microsoft.com/ink/2010/main" type="inkWord" rotatedBoundingBox="10448,9536 13493,9384 13540,10323 10495,10475"/>
              </emma:interpretation>
            </emma:emma>
          </inkml:annotationXML>
          <inkml:trace contextRef="#ctx0" brushRef="#br0" timeOffset="40063.54">8988 3856 177 0,'0'0'222'0,"0"0"-13"0,0 0-15 0,0 0-13 15,0 0-14-15,0 0-14 0,0 0-8 0,0 0-14 16,0 0-6-16,0 0-13 0,0 0-6 0,0 0-10 15,0 0 0-15,0 0-8 0,25-14-9 0,-25 14-3 16,15 0-4-16,-15 0-5 0,21 0-5 0,-3 0-4 16,-6 0-1-16,4 0-5 0,3 0-4 0,1 0 0 0,-4 2-6 15,10-1-3-15,-1 2-4 0,-6-2-4 16,8-1 1-16,-8 0-8 0,8 0-2 0,-1 0 1 16,1-1 1-16,-1 1-4 0,-2-4-5 0,3 2 2 0,-3-3-6 15,-5 4 1-15,-4-4 1 0,2 1-3 0,-5 3 1 16,2-1-3-16,-5-2 3 0,2 1-3 0,-11 3 0 15,13-4-3-15,-13 4-12 0,12-3-6 0,-12 3-10 16,0 0-23-16,0 0-16 0,9-4-19 0,-9 4-20 16,0 0-12-16,0 0-25 0,0 0-15 0,0 0-15 15,0 0-39-15,0 0-148 0,0 0-386 0,0 0 171 16</inkml:trace>
          <inkml:trace contextRef="#ctx0" brushRef="#br0" timeOffset="40432.68">10030 3416 194 0,'6'-5'219'0,"-6"5"-9"0,0 0-16 15,0 0-11-15,0 0-23 0,6-6-17 0,-6 6-10 16,0 0-10-16,0 0 1 0,0 0-8 0,0 0-3 16,0 0 2-16,0 0-5 0,0 31-5 0,0-20-5 15,0 2 2-15,-1 0-7 0,1 3-4 0,-3 1-5 16,3 1-4-16,-2 4-3 0,1 4-3 0,1-1-8 16,0-1 1-16,0-1-5 0,1 0-7 0,-1-3-5 0,2-2-7 15,-2-2 0-15,0 6-6 0,3-4-4 0,-3 1-3 16,0-4-3-16,1 3-1 0,-1-4-5 0,1 3 1 15,-1-4-14-15,2-2-17 0,-2 0-17 0,0-11-19 16,0 19-17-16,3-11-18 0,-3-8-27 0,0 18-17 16,0-18-16-16,1 13-21 0,4-7-23 0,-5-6-46 15,0 0-177-15,10 3-438 0,-10-3 193 0</inkml:trace>
          <inkml:trace contextRef="#ctx0" brushRef="#br0" timeOffset="40862.78">10440 3088 82 0,'0'0'178'0,"0"0"-6"0,23 14-5 0,-14-7-10 16,-2-1-11-16,2 6-4 0,1 2-1 0,-2-1-18 15,5 9 11-15,1-2-5 0,-2 4-1 0,-2 1-6 16,2 2-3-16,0 0-10 0,-3 11-4 0,1-1-4 15,-1 1-5-15,2 1-8 0,-4 1-3 0,-7-11-5 16,6 10-6-16,-4-1-10 0,-7-1 1 0,-2-1-11 16,5-1-1-16,-4-8-7 0,0 0-3 0,0-1-4 15,-3 0-4-15,-1 0-2 0,-1-3-1 0,0 0-10 0,-1 0-14 16,0-7-14-16,1 3-19 0,-1-4-21 16,0 0-20-16,3 0-27 0,-3-4-22 0,5 1-28 0,1-4-29 15,0-2-34-15,0 0-178 0,6-6-415 0,0 0 184 16</inkml:trace>
          <inkml:trace contextRef="#ctx0" brushRef="#br0" timeOffset="41281.54">11073 3556 78 0,'16'-1'248'0,"-16"1"-12"0,0 0-14 0,21-2-10 0,-21 2-15 15,21 0-11-15,-8-1-12 0,5 1-10 0,-2 0-11 16,4 0-10-16,-1-3-12 0,7 0-7 0,-1 3-9 16,-1-4-12-16,1 3-10 0,-4 2-6 0,4-3-5 15,1 2-10-15,-1 0-6 0,-4 0-7 0,-5 0-5 16,7 0-1-16,-7 0-7 0,2-2-6 0,1 1-2 16,-5 1-5-16,1 0-4 0,-2-6 0 0,-1 5-8 15,-12 1-4-15,19-1-11 0,-19 1-6 0,15 0-18 16,-15 0-14-16,14-4-20 0,-14 4-22 0,0 0-20 15,7-5-20-15,-7 5-17 0,0 0-21 0,0 0-14 0,0 0-23 16,0 0-193-16,-15-21-414 0,15 21 184 16</inkml:trace>
          <inkml:trace contextRef="#ctx0" brushRef="#br0" timeOffset="41578.49">11457 3283 137 0,'0'0'214'0,"-16"7"-11"0,16-7-9 0,-11 9-2 15,6-4-13-15,5-5 1 0,-9 17-7 0,1-6-7 16,1 0-11-16,-1 3-6 0,-1 3-13 0,2-3-1 16,-1 8-12-16,2-7-10 0,3 4-10 0,-3-3-3 15,0 7-12-15,2-8-7 0,1 2-4 0,0-1-5 16,2 2-7-16,-1-1-9 0,1-3-5 0,-2 3-4 0,1-4-6 15,2-2-2-15,0-11-3 0,-1 18-3 0,1-7-3 16,0-11-7-16,0 20-4 0,0-20-10 0,1 11-16 16,-1-11-8-16,5 11-16 0,-5-11-14 0,4 9-21 15,-4-9-25-15,9 6-27 0,-9-6-25 0,13 0-26 16,-13 0-35-16,21-5-218 0,-9-2-457 0,2-1 202 16</inkml:trace>
          <inkml:trace contextRef="#ctx0" brushRef="#br0" timeOffset="41923.63">11988 3032 123 0,'0'0'219'0,"5"-7"-10"0,-5 7-6 16,0 0-14-16,0 0-15 0,6-9-19 0,-6 9-15 0,0 0-17 15,0 0 0-15,0 0-1 0,0 0 0 0,0 0-8 16,0 0 3-16,-6 41-4 0,1-28-7 0,2 4-3 16,3 0-4-16,0 5-2 0,-4 3-4 0,1 0-5 15,0 1-5-15,1 0-2 0,-1 1-6 0,0-1-8 16,2 11-7-16,1-9-4 0,0 7-5 0,0 6-2 15,-2-16-3-15,2 12-5 0,0-11-13 0,0 4-22 0,-3 3-27 16,2 4-29-16,-5-8-43 0,3-3-42 0,-3 1-48 16,2-2-76-16,-2-2-197 0,-2-5-494 0,2-4 219 15</inkml:trace>
        </inkml:traceGroup>
      </inkml:traceGroup>
    </inkml:traceGroup>
    <inkml:traceGroup>
      <inkml:annotationXML>
        <emma:emma xmlns:emma="http://www.w3.org/2003/04/emma" version="1.0">
          <emma:interpretation id="{9BF0E2F3-4A46-4448-9306-B7ACE849ADD5}" emma:medium="tactile" emma:mode="ink">
            <msink:context xmlns:msink="http://schemas.microsoft.com/ink/2010/main" type="paragraph" rotatedBoundingBox="4764,11241 13977,11055 14009,12601 4795,127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8D64BF9-2231-47BF-850E-5D08DB2A2EAA}" emma:medium="tactile" emma:mode="ink">
              <msink:context xmlns:msink="http://schemas.microsoft.com/ink/2010/main" type="line" rotatedBoundingBox="4764,11241 13977,11055 14009,12601 4795,12787"/>
            </emma:interpretation>
          </emma:emma>
        </inkml:annotationXML>
        <inkml:traceGroup>
          <inkml:annotationXML>
            <emma:emma xmlns:emma="http://www.w3.org/2003/04/emma" version="1.0">
              <emma:interpretation id="{F0A86883-020A-4E38-8EE2-8C212CF9C871}" emma:medium="tactile" emma:mode="ink">
                <msink:context xmlns:msink="http://schemas.microsoft.com/ink/2010/main" type="inkWord" rotatedBoundingBox="4764,11241 9465,11146 9496,12692 4795,12787"/>
              </emma:interpretation>
            </emma:emma>
          </inkml:annotationXML>
          <inkml:trace contextRef="#ctx0" brushRef="#br0" timeOffset="51947.75">3657 5246 138 0,'8'-7'145'0,"-8"7"-10"0,0 0-2 16,6-8-11-16,-6 8-7 0,0 0-8 0,7-7-3 15,-7 7-8-15,0 0-5 0,8-7-8 0,-8 7 0 16,0 0-4-16,7-7-7 0,-7 7-1 0,0 0-6 15,6-8-3-15,-6 8-1 0,0 0 1 0,0 0-6 0,0 0-6 16,6-6-5-16,-6 6 3 0,0 0-3 0,0 0-2 16,0 0-6-16,0 0 0 0,0 0-8 15,0 0 4-15,0 0-2 0,0 0-3 0,0 0-2 0,0 0-1 16,0 0 0-16,0 0-5 0,-34 8 1 0,22-5-3 16,-2 5 1-16,-2-1 3 0,3-1-4 0,-4 1-3 15,2 0-6-15,-3-1 10 0,1 0-2 0,0 1 3 16,-2 2 1-16,1-2-5 0,-2 1 2 0,4-3-1 15,-2 2 0-15,5 0 1 0,-2 0 0 0,-2 3-3 16,8-5 0-16,-5 1-3 0,0 0 2 0,1-3-2 16,1 2-1-16,1 1-4 0,11-6 1 0,-10 5 0 15,10-5-2-15,-14 6-1 0,8-2 0 0,6-4-3 0,0 0 5 16,-10 10-2-16,10-10 0 0,0 0-2 16,-3 10 2-16,3-10 2 0,0 0-2 0,0 0 3 15,0 0 5-15,8 17 0 0,0-12-1 0,-2-2 2 0,-6-3 1 16,21 7 2-16,-7-4 0 0,2 4-4 15,2-5 5-15,-2 3-5 0,2 2 1 0,-1-4-5 0,7 5 3 16,-5-1-4-16,0-1 3 0,4-1-6 0,-1 5 1 16,-2-7 0-16,-1 5 4 0,0-5-4 0,8 7 3 15,-6-3-4-15,-2-2 0 0,-1 1 0 0,2 0-3 0,-4-1 0 16,3 2 0-16,-2-1-1 0,-1-3 6 16,2 3-4-16,-6-1 3 0,3-1 0 0,-2-1-1 15,1 4 0-15,-5-3 0 0,4 2-3 0,-2-2 2 16,-2-2-3-16,1-1 3 0,-10-1-5 0,15 8 5 15,-9-5 0-15,-6-3-5 0,12 4 4 0,-12-4-1 16,10 4-10-16,-10-4-12 0,9 5-5 0,-9-5-10 0,0 0-14 16,2 13-11-16,-2-13-21 0,0 0-16 0,-14 9-18 15,14-9-23-15,-19 9-29 0,10-5-17 16,-7 0-186-16,-1-3-399 0,-1 1 177 0</inkml:trace>
          <inkml:trace contextRef="#ctx0" brushRef="#br0" timeOffset="52248.73">3364 5701 142 0,'0'0'166'0,"0"0"-13"0,-11 4-3 0,11-4-13 16,0 0-10-16,-7 6-7 0,7-6-7 0,0 0-8 0,-9 7 0 15,9-7-7-15,-5 12-4 0,5-12-7 16,2 12-1-16,-2-12-1 0,6 15-4 0,-6-15-3 15,7 11-1-15,1-4 1 0,-1 2-3 0,2-4-1 0,1 4-3 16,-1-4-8-16,6 5-2 0,0-3-6 0,2-2 0 16,2 1-6-16,-1 0-4 0,4 1-5 0,2 0-3 15,-4-3-1-15,0 0-3 0,6-1-2 0,-4-1-3 16,-2 0-4-16,-1-2-4 0,-1 3-2 0,-2-1-6 16,1 0-12-16,-2 1-13 0,-4-2-18 0,0-1-21 15,-11 0-18-15,18 2-19 0,-18-2-26 0,15 0-31 16,-15 0-24-16,12 1-201 0,-12-1-401 0,0 0 178 15</inkml:trace>
          <inkml:trace contextRef="#ctx0" brushRef="#br0" timeOffset="52965.24">4755 5325 132 0,'0'0'203'0,"-7"-11"-12"0,7 11-13 16,-6-10-9-16,6 10-11 0,-6-9-8 0,6 9-4 15,-11-11-11-15,2 6-9 0,9 5-5 0,-13-6-7 16,4 2-7-16,-2 1-1 0,11 3-9 0,-19-1-6 16,7 0-6-16,12 1-2 0,-24 1-6 0,9 0-4 15,-3 2-7-15,1-2-5 0,0 5-2 0,4 1-3 16,-4-4-4-16,1 4 0 0,-2 0-4 0,2 0-3 16,-2-3-5-16,3 4-5 0,-2-1-2 0,4 1-4 15,-2 0 0-15,2 2-3 0,-1 1 0 0,5 0-5 0,-4 2-1 16,2-1 0-16,-1-2 0 0,5 1-3 0,1 2 0 15,0 0 1-15,2 3-3 0,1-1-3 0,-5 1-4 16,7-3 5-16,1 0-3 0,0-1 3 0,-2 5-4 16,2-4 2-16,2 2-3 0,-1 0-3 0,1-2 5 15,4 0 1-15,0 3-5 0,-2-1 3 0,5-4 1 0,-4 0-2 16,0-1 2-16,1-2 0 0,3 5 1 16,2-5 2-16,-4-5 2 0,8 7 0 0,-1-3 2 15,1-3 1-15,-2-1-2 0,5 2 1 0,1-4-3 16,1 0 4-16,1-1-2 0,-2 0-3 0,0-1 1 15,1 1 0-15,-2-2-2 0,7-5-1 0,-12 3-2 16,4 1 0-16,-2-4 0 0,-2 4-2 0,-5-2-5 16,3 3-12-16,-3-2-21 0,-8 4-18 0,12-6-30 0,-12 6-30 15,7-5-41-15,-7 5-27 0,0 0-21 0,0 0-22 16,0 0-240-16,0 0-498 0,0 0 220 0</inkml:trace>
          <inkml:trace contextRef="#ctx0" brushRef="#br0" timeOffset="53269.66">5067 5752 320 0,'6'-11'322'0,"-6"11"-16"16,0 0-14-16,0 0-21 0,0 0-11 0,0 0-13 16,0 0-11-16,6-8-15 0,-6 8-8 0,0 0-13 15,0 0-13-15,3-10-26 0,-3 10 0 0,0 0-16 16,0 0-20-16,10-7-3 0,-10 7-12 0,0 0-13 16,3-7-8-16,-3 7-7 0,0 0-11 0,6-8-1 15,-6 8-25-15,0 0-23 0,0 0-27 0,0 0-35 16,10-3-36-16,-10 3-34 0,0 0-39 0,0 0-52 15,0 0-55-15,0 0-51 0,0 0-232 0,0 0-583 0,6-7 258 16</inkml:trace>
          <inkml:trace contextRef="#ctx0" brushRef="#br0" timeOffset="54134.77">5532 5722 224 0,'8'-13'223'0,"-3"3"-9"0,1 2-16 15,2-2-13-15,4-2-16 0,-2-1-8 0,1 0-11 16,2 0-16-16,-1 0-6 0,1-1-11 0,7-3-10 0,-1-1-9 15,4 0-7-15,-4 2-12 0,0-5 0 0,1 3-11 16,-1-2-2-16,1-1-8 0,-4 0-3 16,3-1-7-16,-2-2-2 0,-1 0-8 0,4-7 0 0,-1 7-8 15,-6 0-1-15,4-9-6 0,-5 6 2 0,4 2-6 16,-2-9 1-16,-6 9-3 0,0-3-3 0,-2 7-2 16,3-3 4-16,-5-4-6 0,2 4 2 0,-3 2-3 15,-3-3-1-15,3 4 0 0,-6 1 2 0,3 5 2 16,0-1-1-16,-3 2 3 0,0 0-1 0,0 4-1 15,3 10-2-15,-3-18-3 0,2 11 1 0,1 7-3 16,-9-13 4-16,9 13-4 0,-11-5-1 0,11 5-2 16,-11-2 0-16,11 2 3 0,0 0 1 0,-27 10-3 15,15-2 2-15,1 1 2 0,-1 2 0 0,-1 0 5 0,0 2-1 16,-1 8 2-16,-2 0 1 0,4 4-4 16,1 1 2-16,-2 2 2 0,-5 6 2 0,5 3-5 0,2 0 1 15,2 1-4-15,3-2 5 0,3 5-8 0,5-5 6 16,5 5-3-16,-7-11 2 0,6 3-3 0,5 2 4 15,-2-7-5-15,4-5 2 0,-6 3 0 0,8-4 1 16,-1-2-6-16,-4-6 1 0,8 4 2 0,-7-6 0 16,5 0-2-16,0 0-1 0,1-3 2 0,-2-6-5 15,1 3-5-15,1-1 3 0,2-2 1 0,0-3 1 16,-2 0-6-16,2-3 6 0,0 2-2 0,-2-1 0 16,-1-3-2-16,4 0 1 0,-4-3-3 0,-3 1 4 15,2 3-2-15,-4 0 0 0,-1-2 5 0,-1 1 0 16,-9 5-1-16,17-7-4 0,-8 5 2 0,-9 2-1 0,7-4-5 15,-7 4 3-15,12-2-3 0,-12 2 4 0,0 0 0 16,13 8 0-16,-13-8 1 0,9 11 2 0,-1-6-1 16,-2 2 1-16,-2 0-1 0,2-1-1 0,3 4 3 15,-1-3-1-15,1 1 2 0,4 2 1 0,-1-3-3 16,4-2 3-16,-2 1-3 0,2 1 4 0,1-5 1 16,-1 2-2-16,3-2-1 0,1 0-1 0,-1-4 2 15,1 1 4-15,-1-3-4 0,-3 1 4 0,1 0-3 16,2-5-3-16,-4 1-2 0,-2 1 6 0,4-5-3 15,-4 3-1-15,-1-2 1 0,-4 7 0 0,1-12-1 16,-2 1 1-16,-1 1 1 0,-6 0-4 0,0-2 1 0,-3 1 5 16,0-3-5-16,-4 4 0 0,-5-1-1 15,1-1-2-15,-2 6 2 0,-2-3 3 0,-2 1-3 16,-2 5-1-16,0 1-7 0,-1 0-3 0,4 0-6 0,0 5-10 16,-4-3-12-16,4 3-9 0,-4 3-16 0,4 3-15 15,2-1-14-15,0 2-13 0,3 1-16 0,1 3-7 16,1-1-18-16,1 2-17 0,7-4-14 0,-1 2-173 15,2-10-381-15,3 17 168 0</inkml:trace>
          <inkml:trace contextRef="#ctx0" brushRef="#br0" timeOffset="54513.38">6600 5667 22 0,'9'5'210'0,"-9"-5"-13"0,16 7-14 15,-2-5-5-15,-5 2-22 0,1 2 3 0,-1-3-11 16,4 4-13-16,-1-3-8 0,2 7-7 0,-4-1-9 15,4-2-11-15,-2 0-6 0,-2 3-8 0,5 1-6 16,-2 1-13-16,-2 0 0 0,2 5-8 0,2-5-4 16,-7 3-5-16,1-1-1 0,7 4-8 0,-10-3-2 15,1 0-2-15,-1 1-3 0,0 1 0 0,2 0-2 0,-2-1-6 16,0 4 3-16,-2-4-3 0,-1 0-1 0,-3 2-3 16,3-3 0-16,0 2-3 0,-3 2 1 0,0-4 1 15,0 2 1-15,-3 2-2 0,3-3-1 0,-3 1 2 16,0-3 1-16,-1 1 0 0,-2 1 4 0,-3-3-1 15,1-1 2-15,-1 0 1 0,-1 0 7 0,-2-2-1 16,-1-2 1-16,-4 0-2 0,1-2 4 0,-4-1-4 16,1-3 1-16,0 0-1 0,-7-3 2 0,-1 5-4 15,5-7-3-15,-3-4 0 0,-5 3 3 0,0-3-5 16,2-1-4-16,-2-2-2 0,2-1 1 0,1 0-5 16,1-3 5-16,7 1-6 0,0 1 1 0,5 0-13 15,-2-2-12-15,4-1-15 0,4 0-24 0,-1 0-23 16,2-3-23-16,4 3-34 0,3-7-33 0,4 0-28 15,5-6-50-15,0 5-217 0,15-10-494 0,-4-3 218 0</inkml:trace>
          <inkml:trace contextRef="#ctx0" brushRef="#br0" timeOffset="54963.48">7195 5405 74 0,'7'9'221'0,"-7"-9"-10"0,0 15-19 0,0-15-11 15,3 17-5-15,-3-2-12 0,0-4-8 0,3 5-8 16,-3-1-15-16,3 1-7 0,0 0-13 0,-3-1-7 16,2 3-9-16,-2-3-9 0,0-2-7 0,0 2-9 15,0-1-6-15,0-4-4 0,0 4-8 0,0-14-4 16,0 15-7-16,0-5-2 0,0-10-5 0,3 7 1 0,-3-7-4 15,0 0 7-15,0 0 3 0,3 11 0 0,-3-11-9 16,0 0-3-16,0 0-5 0,0 0-2 0,22-22-1 16,-11 13-9-16,1-6-5 0,7-3-16 0,0 1-8 15,1-2-6-15,7-7-5 0,1 2-7 0,-4 6 1 16,10-10 2-16,-4 7 3 0,-5 2 2 0,2 1 3 16,-5 2 2-16,1 3 2 0,-7 3 8 0,10-1 4 15,-13 3 6-15,0 1 3 0,4 3 5 0,-1 0 4 16,-1 2 4-16,-1 2 3 0,-14 0 5 0,25 6 1 15,-12-1 2-15,1 4 1 0,-2 2 9 0,1 0 1 16,1 0 0-16,-4 4 1 0,2-1 2 0,1 6-7 16,4 2 3-16,-1 0-7 0,-4-1-4 0,1-1 0 0,1-2-2 15,1 4 0-15,-2-4-10 0,1 4-26 0,-2-3-32 16,-2 6-43-16,-1-3-47 0,-2 0-58 0,-1-6-285 16,2 1-515-16,-5-7 228 0</inkml:trace>
        </inkml:traceGroup>
        <inkml:traceGroup>
          <inkml:annotationXML>
            <emma:emma xmlns:emma="http://www.w3.org/2003/04/emma" version="1.0">
              <emma:interpretation id="{7088E57E-9084-46BA-8CAF-3CC92AFF69D3}" emma:medium="tactile" emma:mode="ink">
                <msink:context xmlns:msink="http://schemas.microsoft.com/ink/2010/main" type="inkWord" rotatedBoundingBox="10459,11315 13981,11244 13999,12105 10476,12176"/>
              </emma:interpretation>
            </emma:emma>
          </inkml:annotationXML>
          <inkml:trace contextRef="#ctx0" brushRef="#br0" timeOffset="57085.59">11223 5462 215 0,'0'0'257'0,"0"0"-16"0,0 0-20 16,0 0-14-16,0 0-14 0,0 0-18 0,0 0-10 0,0 0-7 15,26-9-10-15,-12 7-8 0,1 2-4 0,11-5-11 16,-1 5-4-16,3 0-10 0,2 1-10 0,-1 3-2 16,2-8-8-16,2 4-8 0,-3-1-6 15,10 2-3-15,0 3-8 0,-9-2-5 0,1-4-9 0,1 2 1 16,-4 0-8-16,1 0-3 0,0 0-4 0,1-4-1 15,1 3-5-15,-6-2-5 0,-8 1 1 0,2 2-3 16,-1-1-3-16,-2 1-4 0,-7-2-5 0,-10 2-5 16,24-3-10-16,-15 3-19 0,-9 0-9 0,13-5-22 15,-13 5-20-15,12-4-29 0,-12 4-26 0,8-7-24 16,-8 7-24-16,0 0-26 0,0 0-47 0,0 0-174 16,-21-14-455-16,12 9 202 0</inkml:trace>
          <inkml:trace contextRef="#ctx0" brushRef="#br0" timeOffset="57377.45">11715 5184 199 0,'0'0'259'0,"0"0"-12"16,0 0-18-16,-1-13-22 0,1 13-22 0,0 0-22 15,0 0-9-15,0 0-4 0,0 0-6 0,0 0-5 16,0 0-5-16,-14 36-4 0,10-21-8 0,1 2-2 15,0 3-3-15,0 0-6 0,-1 4-6 0,1 0-1 16,0 1-4-16,1-1-16 0,1 0-2 0,1-1-4 16,0 1-5-16,0 4-12 0,1-7-4 0,-1 3-13 15,5 1 9-15,-4-1-5 0,1-7-10 0,2 0-11 16,-4 1 8-16,3-6-5 0,1 3-1 0,-2-2-10 0,1 0-19 16,-2 0-19-16,-1-4-14 0,2 0-19 0,-1 2-19 15,-1-11-29-15,9 14-23 0,-7-8-27 0,-2-6-36 16,12 7-35-16,-5-3-266 0,-7-4-529 0,20-6 234 15</inkml:trace>
          <inkml:trace contextRef="#ctx0" brushRef="#br0" timeOffset="57786.67">12310 5204 130 0,'6'-13'193'0,"2"-3"-22"15,1 1 2-15,-3 1-17 0,4-3-8 0,-2 0-13 16,-1 3-3-16,1-4-11 0,2 1-6 0,0-3-10 16,-2 5-6-16,1-3-4 0,-2 4-2 0,1-1 6 15,-2-1-5-15,0 3-2 0,0-2 0 0,-2 4-1 16,-1 2-1-16,0 0 0 0,-3 9-5 0,6-15 2 15,-4 8-10-15,-2 7-5 0,0 0-11 0,6-15-4 16,-6 15-7-16,0 0-5 0,0 0-7 0,0 0-1 16,0 0-4-16,0 0-2 0,0 0 0 0,0 0 10 15,-21 35 3-15,15-18-1 0,0 4 3 0,1 3 5 16,1-2 3-16,-2 7 0 0,4 1-3 0,1 5 3 16,1 0 9-16,1 4-16 0,2-5-1 0,3 4-6 15,0-9-3-15,0 7 4 0,2 1-9 0,4-4-3 16,-5-4 6-16,0-3-14 0,1 0-14 0,-2 0-29 0,0 1-23 15,-2-2-23-15,-1-1-29 0,0 0-35 0,-6-3-38 16,2-2-34-16,1-3-49 0,-5 1-258 0,2-5-553 16,3 5 245-16</inkml:trace>
          <inkml:trace contextRef="#ctx0" brushRef="#br0" timeOffset="56149.03">8994 5530 177 0,'-12'-4'253'15,"12"4"-12"-15,0 0-20 0,0 0-16 0,-6-7-21 0,6 7-14 16,0 0-17-16,0 0-14 0,0 0-12 16,0 0-12-16,0 0-8 0,0 0-1 0,0 0-8 0,0 0-4 15,40-2-9-15,-24 2 1 0,5-4-9 0,5 4-5 16,2 0-3-16,3 0-7 0,9 0-5 0,-7 0-6 15,3 0-4-15,-3 4-3 0,6-4-5 0,-1 1-3 16,-8-1-4-16,-4-1-1 0,5 2-5 0,-4-1-4 16,-8 1 1-16,1 0-1 0,-4-2-6 0,-6 1 1 0,-10 0-7 15,23 1 0-15,-17-1-1 0,-6 0-3 16,0 0-4-16,19 0-4 0,-19 0-5 0,0 0-6 16,0 0-12-16,0 0-8 0,0 0-15 0,0 0-17 15,0 0-14-15,0 0-16 0,0 0-22 0,-19 24-15 16,19-24-19-16,0 0-17 0,-9 7-43 0,9-7-156 15,0 0-395-15,-5 8 175 0</inkml:trace>
          <inkml:trace contextRef="#ctx0" brushRef="#br0" timeOffset="56567.15">10574 5321 38 0,'5'-11'227'16,"-5"11"-14"-16,3-10-8 0,-3 10-13 0,3-14-9 16,-3 14-9-16,0 0-16 0,1-14-5 0,-1 14-8 0,0 0-9 15,-7-13-10-15,7 13-10 0,-12-8-9 0,12 8-6 16,-15-5-7-16,5 3-5 0,10 2-2 0,-24 4-1 15,6-1-5-15,-2 1-2 0,-5 5-7 0,-2-1-3 16,0 3-2-16,2-1-2 0,-2 4-6 0,0 0-4 16,-1 0 0-16,3 1-3 0,-1 0-8 0,2 1-1 15,2 3-5-15,1-3-3 0,6 1-5 0,-3 3-2 16,8-2-2-16,1-4-2 0,2 1-3 0,4-2-2 16,-2 0 1-16,5-2-3 0,2 2 0 0,2 2 2 15,2-4 0-15,3-1-3 0,3 1-2 0,6-1 0 16,-2 0 2-16,8-2-3 0,4-3-3 0,-1 2 1 15,6-6-2-15,-5 4-3 0,4-3 2 0,-4-1-2 0,5-2-10 16,-6 1-10-16,-2-2-9 0,-6-3-17 0,2 2-20 16,-1 1-23-16,-1-1-19 0,1 1-24 15,-7-1-28-15,-1 1-32 0,4 0-24 0,2-2-258 0,-3 2-506 16,-4-2 223-16</inkml:trace>
        </inkml:traceGroup>
      </inkml:traceGroup>
    </inkml:traceGroup>
    <inkml:traceGroup>
      <inkml:annotationXML>
        <emma:emma xmlns:emma="http://www.w3.org/2003/04/emma" version="1.0">
          <emma:interpretation id="{CC3D53D0-CAF0-4FDF-B5F5-27280851BF22}" emma:medium="tactile" emma:mode="ink">
            <msink:context xmlns:msink="http://schemas.microsoft.com/ink/2010/main" type="paragraph" rotatedBoundingBox="4714,13498 23973,12057 24100,13750 4840,1519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F6DF3D6-0AA1-4204-916C-AF28B9346D4A}" emma:medium="tactile" emma:mode="ink">
              <msink:context xmlns:msink="http://schemas.microsoft.com/ink/2010/main" type="line" rotatedBoundingBox="4714,13498 23973,12057 24100,13750 4840,15191"/>
            </emma:interpretation>
          </emma:emma>
        </inkml:annotationXML>
        <inkml:traceGroup>
          <inkml:annotationXML>
            <emma:emma xmlns:emma="http://www.w3.org/2003/04/emma" version="1.0">
              <emma:interpretation id="{9999D859-26B4-4EE0-A6B8-F677F41DAE41}" emma:medium="tactile" emma:mode="ink">
                <msink:context xmlns:msink="http://schemas.microsoft.com/ink/2010/main" type="inkWord" rotatedBoundingBox="4714,13498 9671,13127 9798,14820 4840,15191"/>
              </emma:interpretation>
            </emma:emma>
          </inkml:annotationXML>
          <inkml:trace contextRef="#ctx0" brushRef="#br0" timeOffset="60222.61">5034 7491 137 0,'0'0'256'16,"-12"-10"-14"-16,8 2-14 0,-2 1-18 0,-2 1-16 16,-1-1-14-16,9 7-13 0,-16-10-13 0,5 6-11 15,2-1-10-15,-4 0-9 0,0 1-7 0,1 1-9 16,-5 0-9-16,4 2-6 0,-4 1-9 0,2 0-5 15,2 0-6-15,-3 4-5 0,2-3-8 0,-2 5-1 16,1 0-9-16,-3 2 0 0,6-1-2 0,-3 3-3 16,2 1-3-16,-1 0-3 0,1 2-7 0,1 0-3 0,1 2-3 15,3 1-1-15,0 0-3 0,-1 6-2 0,2-6-1 16,-1 6-3-16,5-5-2 0,-1 7 3 0,2-3 1 16,4-4-2-16,1 1 0 0,0 0-1 0,3-2-2 15,0 2 5-15,0-2-4 0,6 4 4 0,2-1 0 16,-5-3-6-16,5-3 3 0,2 0 10 0,1-1 4 15,-1-1 6-15,0-3 3 0,10 0-3 0,-4-1 7 16,2 0 2-16,-5-4-7 0,4-3-3 0,-1 4-10 16,-2-3 4-16,-1-1-8 0,0 0-1 0,5-1 7 15,2-3-19-15,-10 4-10 0,3-2-20 0,1-3-24 16,2 1-23-16,-5 1-34 0,2-3-41 0,-6 5-35 0,4-3-41 16,1-2-36-16,-5 6-255 0,0-6-553 15,-1 5 244-15</inkml:trace>
          <inkml:trace contextRef="#ctx0" brushRef="#br0" timeOffset="60443.54">5478 7876 186 0,'12'-11'331'0,"-12"11"-15"0,8-10-11 15,-8 10-15-15,9-11-24 0,-5 8-16 0,-4 3-15 16,9-10-27-16,-9 10-22 0,6-7-18 0,-6 7-17 15,0 0-14-15,3-11-21 0,-3 11-12 0,0 0-17 16,0 0-25-16,0 0-25 0,0 0-28 0,0 0-18 16,0 0-21-16,0 0-21 0,0 0-32 0,0 0-32 15,0 0-26-15,0 0-37 0,0 0-40 0,0 0-219 16,0 0-473-16,0 0 210 0</inkml:trace>
          <inkml:trace contextRef="#ctx0" brushRef="#br0" timeOffset="61979.47">5929 7903 179 0,'0'0'254'0,"0"0"-18"15,0-27-16-15,0 27-18 0,6-10-15 0,0 4-19 16,-6 6-15-16,13-16-12 0,-5 9-9 0,1-6-15 15,4 2-10-15,-4 0-13 0,4-2-7 0,7-1-10 16,-7 1-7-16,4-4-8 0,-3 3-3 0,6-5-9 16,-4 1-1-16,1-2-9 0,2-2-1 0,0 2-7 15,1-5-2-15,2-5-3 0,2-3-3 0,-5 1-5 16,4 1-4-16,-4-4-6 0,4 0-6 0,-4 2 0 16,-3-6-1-16,1 5-3 0,-1-3-2 0,-7 2 0 15,5 2 3-15,-9 4-1 0,3 4 1 0,-2-3-2 0,-6-1 6 16,3 3 6-16,-3 1 8 0,-3 1 4 0,0 6 8 15,0 0 4-15,-2 2 4 0,2 0-4 0,-5 4-3 16,2-1-4-16,-2 5-2 0,2-1-2 16,-1 2-1-16,7 7-4 0,-20-5 0 0,20 5-8 0,-25 0 2 15,15 3-5-15,-5 3 0 0,1-1 3 0,1 8 1 16,-2-1-5-16,-3 8 2 0,3 1-1 0,5 4 3 16,-7 6-1-16,4-3-4 0,1 9 0 0,1 1 0 15,2 1 0-15,2 2 3 0,4-1 0 0,0 2 0 16,3-3-4-16,0 5 1 0,6-5 3 0,1-1-5 15,-1-3-1-15,2-1 1 0,1-7 2 0,0-1-2 16,1-4 2-16,1 2 3 0,4-3-4 0,-2-4 3 16,-3-3-7-16,4-4 1 0,1 1 6 0,1-4 2 0,7 4-5 15,-1 0 2-15,-4-9-1 0,1 4-3 0,10-6 8 16,-10 4-6-16,6-4 1 0,2-4 1 0,-5 3-3 16,4-4 2-16,-7 0-4 0,1 0-1 15,-1-2 2-15,-3 3-3 0,1-2 2 0,2 2 2 0,-5-2-6 16,-1 1 3-16,-4 3 0 0,1 1-2 15,-10 1 1-15,20-4-1 0,-20 4 2 0,12-2 0 0,-12 2-3 16,16 0 0-16,-16 0 0 0,14 6 1 0,-8-3 1 16,-6-3 2-16,10 5-3 0,-1-2 3 0,-9-3-3 15,13 8 2-15,-5-3 3 0,1-4-2 0,7 2 4 16,-7 0 2-16,5-2-1 0,-1 1 2 0,3-1-2 16,1-1 3-16,1-1-3 0,-5-1 1 0,6 1-3 15,-2-5 5-15,-1 0-6 0,1 1 6 0,-1-6-5 0,-1 2 2 16,-2-2-1-16,4 0 1 0,-7 1-1 15,2-5-3-15,-7-1 2 0,-2 0 4 0,0-2-3 16,-3 3-5-16,-3-4 1 0,-2 3 3 0,-4 1-2 0,2-1 0 16,-5 2-4-16,-2-1 2 0,1 8-2 0,-12-7-3 15,2 4-8-15,4 8-4 0,0 1-11 0,-1-3-11 16,1 8-13-16,-1-2-9 0,4 2-16 0,-3 4-7 16,2 2-14-16,1 0-10 0,2 5-13 0,2-1 1 15,2-1-3-15,1 4-9 0,5-2-1 0,1 2-5 16,3 0 11-16,0 1 3 0,3-1 10 0,-2 0 18 15,5-1-3-15,3-1 20 0,1 1 6 0,4 4 22 16,-2-7 19-16,-2 0 21 0,4 2 14 0,1-4 12 16,-2 3 25-16,0-5 5 0,4 2 13 0,-1-2 6 15,4 1 7-15,-6-2 2 0,6 4 3 0,-4-4 8 16,1-1-2-16,-1 3 5 0,0-3-5 0,1 4-4 16,-1 0-4-16,-1-3-4 0,2 3-7 0,-1 4-2 0,-3-1-3 15,7 2-1-15,-7 0-6 0,4 3-1 0,-2 0 0 16,1 1 0-16,-3-1-3 0,4 4-4 15,-4-4-5-15,2 4 3 0,-4-3-5 0,-2 3-1 16,4 0-2-16,-4-2 5 0,-2 0-7 0,2-3 2 0,-1 7-3 16,-2-8-4-16,-3 1 0 0,1 6-3 0,2-7 2 15,-6 2-1-15,0-4-7 0,0 3 13 0,0-3 1 16,-6 2-6-16,2 1 5 0,-5-4-3 0,-5 6-7 16,-2-2 2-16,-6-3 1 0,5-7-4 0,-2 3 0 15,-7-2 0-15,3-3 0 0,-6-1-6 0,4-2 4 16,-2-1 3-16,2 2-5 0,-2-8-7 0,-5 2 2 15,6-3 0-15,0-4 3 0,-4-1-2 0,8-2-4 16,3-2 3-16,-1-2-2 0,4-2 0 0,0 0 0 16,7-3-2-16,3-2-3 0,6-3 1 0,0 1-2 15,6-3-14-15,7-10-12 0,2 2-11 0,4-3-9 16,1 1-11-16,7-4-10 0,1 1 0 0,5 3-5 16,2-3 5-16,15-8 5 0,-12 17 3 0,-5-3 8 0,5 0 4 15,0 7 7-15,0-1 5 0,-3 2 10 16,0 0 10-16,0 1 14 0,-2 2 9 0,-3 0 7 15,-5 8 10-15,-2 0 5 0,-1 0-3 0,-2 1 7 0,-4 3 1 16,-3 1 2-16,1 3 2 0,-2-3 0 0,-5 5-1 16,2-1-2-16,-1 3-3 0,-8 4-5 0,12-9-5 15,-12 9-4-15,10-2-2 0,-10 2-3 0,0 0-2 16,0 0 1-16,16 7-1 0,-16-7-5 0,3 13-2 16,0-5 0-16,0 7 0 0,-3-1-2 0,0-1 0 15,-3 1-1-15,3 1 3 0,-3-2-4 0,3-1 1 16,0 1-3-16,-3-2 3 0,3-11-1 0,-1 17 2 15,1-17-2-15,-2 14 0 0,2-14 3 0,0 0-1 16,0 13 4-16,0-13-2 0,0 0 9 0,0 0-2 0,0 0-3 16,0 0 3-16,0 0-6 0,0 0 3 0,0 0-4 15,0 0-2-15,26-29 3 0,-17 20-4 0,4-6-2 16,-2 0-8-16,5-3-6 0,5 0-6 16,-2-1-4-16,1-3 0 0,-2 3 1 0,1 2 0 0,3-3 3 15,-2 2 2-15,-1 3 1 0,0 2 0 0,-5 0 6 16,4 4-2-16,-3 2 7 0,-3 0 5 0,1 1 5 15,3 4 4-15,2 0 5 0,-3 0 2 0,0 2 0 16,-1 4 2-16,2 2 2 0,-1-3 8 0,3 7-6 16,-6-3 4-16,4 4 3 0,-2 0-6 15,2 2-1-15,-1-2-3 0,1 5 3 0,1 2-7 0,-4 0 5 16,-2-1-7-16,-2-1-24 0,-1 0-25 0,3 1-34 16,-8 0-38-16,1 1-49 0,-2-1-63 0,-2 1-75 15,-2-4-238-15,-2 0-575 0,1 1 255 0</inkml:trace>
          <inkml:trace contextRef="#ctx0" brushRef="#br0" timeOffset="59264.45">3699 7519 89 0,'0'0'243'0,"0"0"-16"0,0 0-14 16,0 0-14-16,-10-17-16 0,10 17-15 0,0 0-15 16,-11-11-15-16,11 11-7 0,-12 0-13 0,12 0-9 15,-18-2-11-15,4 4-8 0,14-2-5 0,-20 4-7 16,1-2-6-16,4 3-6 0,0 0-9 0,-3 1-5 15,3 0-3-15,-4 1-2 0,1 0-7 0,-2 1-3 16,0 2-3-16,-3 1-4 0,1-1-2 0,7-2-4 0,-3 0-2 16,5-1 1-16,-2 2-7 0,3 1 1 15,-2-3 0-15,4 0-3 0,-1 0-2 0,5 1-2 16,-2-2-4-16,2 1 5 0,-3-4-4 0,9-3 4 0,-6 14-3 16,6-14 3-16,-6 10-6 0,6-10 2 0,0 0 2 15,13 16-3-15,-7-11 0 0,3-1 0 0,9 2-2 16,-2 3 0-16,4-7-1 0,10 4 1 0,-2-1 2 15,12 2-4-15,-9-1 1 0,10 1 1 0,-11-3-1 16,11 0 2-16,-3 1-3 0,-12-2 1 0,4 0-3 16,-3 0 4-16,-8 1-4 0,4-2 4 0,-5-1-3 15,-3 1 1-15,3-1-2 0,-8 0 0 0,0 2-1 16,2-2-3-16,-12-1-7 0,15 3-4 0,-7 1-4 16,-8-4-2-16,10 6-4 0,-10-6-8 0,5 7-6 15,-5-7-10-15,0 0-11 0,0 11-7 0,0-11-18 16,0 0-9-16,0 0-25 0,-11 18-20 0,11-18-16 15,0 0-36-15,-13 6-145 0,13-6-362 0,-12 2 161 16</inkml:trace>
          <inkml:trace contextRef="#ctx0" brushRef="#br0" timeOffset="59548.43">3307 7954 150 0,'0'0'206'0,"-11"2"-16"0,11-2-18 16,0 0-18-16,-13 3-8 0,13-3-6 0,0 0-3 16,0 0-5-16,0 0-1 0,31 13-11 0,-13-9 0 15,6-1-7-15,3-1-5 0,3-2-4 0,0 4-8 16,8-1-5-16,-5 3-4 0,6-5-5 0,3 4-5 16,-12-4-6-16,-1 1-9 0,3 0-2 0,-4 4-12 15,-1-1-4-15,-3 0-2 0,-3-3-5 0,-5 1-4 16,0 1 0-16,-2-1-5 0,-5 0-8 0,1 1-11 15,-1-3-17-15,-9-1-10 0,12 6-9 0,-6 0-23 0,-6-6-11 16,9 7-21-16,-9-7-20 0,6 7-22 0,-6-7-23 16,5 11-21-16,-5-11-208 0,0 0-408 15,7 5 181-15</inkml:trace>
        </inkml:traceGroup>
        <inkml:traceGroup>
          <inkml:annotationXML>
            <emma:emma xmlns:emma="http://www.w3.org/2003/04/emma" version="1.0">
              <emma:interpretation id="{412F8894-3374-4380-AD41-245DEB4944BA}" emma:medium="tactile" emma:mode="ink">
                <msink:context xmlns:msink="http://schemas.microsoft.com/ink/2010/main" type="inkWord" rotatedBoundingBox="11454,13190 12383,13121 12462,14173 11533,14243"/>
              </emma:interpretation>
            </emma:emma>
          </inkml:annotationXML>
          <inkml:trace contextRef="#ctx0" brushRef="#br0" timeOffset="63097.23">10017 7351 100 0,'0'-12'306'0,"0"12"-12"15,0 0-17-15,0-12-13 0,0 12-16 0,0 0-12 16,0 0-15-16,0-17-16 0,0 17-22 0,0 0-17 16,0 0-16-16,0 0-19 0,0 0-9 0,0 0-6 15,0 0-6-15,0 0-7 0,0 0 0 0,0 0-10 16,15 28-4-16,-11-19-2 0,1 0-11 0,-3 2-9 15,3 0-7-15,-2 2-4 0,1-3-3 0,1 0-7 16,-4 4-8-16,1-4-1 0,4 2-3 0,-6-1 1 16,1 2-2-16,-1 0-5 0,0-1-6 0,0-1-18 15,0-11-17-15,-3 20-13 0,-1-9-18 0,1-3-20 16,-2 0-21-16,-1 3-24 0,-1-4-28 0,1 1-29 16,6-8-37-16,-12 13-33 0,6-10-283 0,6-3-562 15,0 0 250-15</inkml:trace>
          <inkml:trace contextRef="#ctx0" brushRef="#br0" timeOffset="63699.22">10227 7020 247 0,'0'0'248'0,"-5"-17"-23"0,5 17-13 0,-1-10-21 0,1 10-17 15,-2-14-23-15,2 14-13 0,0 0-15 0,0 0-10 16,8-7-15-16,-8 7-11 0,10-4-10 0,-10 4-7 16,0 0-13-16,24 4-7 0,-12-4-5 0,-12 0-8 15,27 0-7-15,-8 3-3 0,2-3-3 0,6-3-2 16,1 6-1-16,2-1-4 0,-1-2 2 0,2-2-3 16,9-1-1-16,-7-1-4 0,-3 1-1 0,1-1 2 15,0-3-1-15,-4 1-1 0,0-3-2 0,-4 1 4 0,0-2-2 16,-2-2 4-16,-6 4 3 0,-3-3 0 15,0-1 0-15,-3 1-6 0,-2-1 8 0,-1-1 0 16,-4 3-4-16,1 0 3 0,-3 10-2 0,3-17-3 0,-3 17 3 16,-9-18-8-16,3 11 1 0,-1 3 1 15,-4-3-2-15,2 4-1 0,-4-1 1 0,-2 1 3 16,-2 3-8-16,1 1 6 0,-2-1-1 0,0 3-5 0,3 1 3 16,-4 2 3-16,4 1-1 0,0 4 1 0,-1-2 0 15,2 2 1-15,5 2 4 0,-7 9 0 0,7-5 0 16,1 2 8-16,1 5-3 0,3 1 2 0,-1 2 1 15,4-2 1-15,-2 9 5 0,3-6 3 0,3 9 5 16,-2-1-1-16,5-8-4 0,0 8 7 0,0-1 2 0,1-1 1 16,-1 3 1-16,0-10 2 0,0-1-9 15,0 2 6-15,-3-3 1 0,2 3 4 0,-2-4 3 16,0 1 4-16,-2-1-4 0,4 0-6 0,-4-2-3 0,1-5-10 16,-2 2 4-16,0 1-1 0,-2-2-1 0,4-1-7 15,-2 1 4-15,0-3-6 0,1 3-3 0,-2-2 1 16,-1-3-10-16,2-2 8 0,-1 2-5 0,2-3-2 15,-1-10-2-15,2 18-4 0,-2-18-11 0,-2 18-6 16,4-11-25-16,-2-7-12 0,-2 13-11 0,2-13-15 16,2 11-17-16,-2-11-17 0,0 0-17 0,0 0-16 15,-3 13-18-15,3-13-31 0,0 0-32 0,0 0-62 16,0 0-154-16,0 0-474 0,0 0 210 0</inkml:trace>
          <inkml:trace contextRef="#ctx0" brushRef="#br0" timeOffset="63891.09">10480 7533 207 0,'8'-10'260'0,"-8"10"-21"0,16-6-10 16,-2 2-15-16,1 0-15 0,10 2-17 0,-6-3-12 0,-1 5-16 16,12-5-15-16,-3 4-14 0,3 0-10 0,-2 1-17 15,0-4-4-15,-1 8-13 0,0-3-19 16,-7 0-32-16,0 1-28 0,0 1-40 0,-1-3-37 0,-4 5-40 15,5-4-58-15,-7 3-194 0,2-4-397 0,-3 0 176 16</inkml:trace>
        </inkml:traceGroup>
        <inkml:traceGroup>
          <inkml:annotationXML>
            <emma:emma xmlns:emma="http://www.w3.org/2003/04/emma" version="1.0">
              <emma:interpretation id="{910CF7A6-282C-4F19-94A6-605B883C7160}" emma:medium="tactile" emma:mode="ink">
                <msink:context xmlns:msink="http://schemas.microsoft.com/ink/2010/main" type="inkWord" rotatedBoundingBox="14597,13192 20821,12726 20887,13610 14663,14076"/>
              </emma:interpretation>
            </emma:emma>
          </inkml:annotationXML>
          <inkml:trace contextRef="#ctx0" brushRef="#br0" timeOffset="68304.79">13550 6855 164 0,'0'0'191'0,"-3"-13"-10"0,3 13-9 0,0 0-8 16,-2-10-3-16,2 10-4 0,0 0-10 0,-7-15-6 16,7 15-12-16,-8-6-12 0,8 6-6 0,-13-2-9 15,13 2-7-15,-19 2-6 0,5-2-7 0,-2 4-2 0,1 3-1 16,-2-1-10-16,-1 2-3 0,-2 4 0 15,2 0-2-15,-3 1-5 0,-3 3-3 0,3-1 0 16,0 4-3-16,-1 1-4 0,2-2-2 0,3 4-7 0,-3-4-1 16,4 2-4-16,-1-1 1 0,4 0-7 0,0 2-4 15,5-5 1-15,1 0-1 0,5 0-3 0,-4-1 0 16,6 1-1-16,-3-4 3 0,8 2-2 0,1 0 0 16,1-2 2-16,2 0 3 0,6-3-1 0,0 2-3 15,0-3 5-15,4-1-6 0,-1 1-5 0,6-1 4 16,3-1-2-16,-8 0-3 0,4-5 1 0,0 5-5 15,-5-5-10-15,3 3-17 0,-3-1-15 0,3 0-18 16,-2-1-19-16,-4 0-15 0,0 1-25 0,3-3-18 0,-6 2-21 16,1 0-27-16,4-1-35 0,-7-1-224 15,-10 0-467-15,23 0 207 0</inkml:trace>
          <inkml:trace contextRef="#ctx0" brushRef="#br0" timeOffset="68657.49">14102 7185 113 0,'0'0'250'15,"0"0"-11"-15,0 0-18 0,0 0-16 0,0 0-16 16,0 0-18-16,0 0-11 0,6-10 0 0,-6 10-8 16,0 0-6-16,0 0-7 0,22 6-7 0,-10-2-3 15,3-4-11-15,3 3-9 0,0-2-2 0,5-1-1 16,4 2-12-16,3-2-7 0,0 0-1 0,1 0-14 16,1 0-3-16,-3 0-7 0,3 0-6 0,-1 2-7 0,6-4-4 15,-10 2-10-15,-3-2 0 0,1 4-12 0,-1-2-16 16,-6 0-16-16,-3 0-19 0,-3 2-24 15,0-2-21-15,-12 0-23 0,19 2-22 0,-19-2-28 0,15-2-42 16,-15 2-33-16,12-5-219 0,-6-1-476 0,-6 6 211 16</inkml:trace>
          <inkml:trace contextRef="#ctx0" brushRef="#br0" timeOffset="69106.46">15231 7000 105 0,'5'-17'249'0,"-3"6"-14"0,4-2-15 0,0-2-17 16,1 1-13-16,-1 3-13 0,0-6-13 0,-1 4-15 15,2-3-11-15,-1 1-9 0,2-1-15 0,-2-1-10 16,-3 1-9-16,3 0-11 0,1 1-1 0,-3-3-6 15,-1 3-10-15,2 2-3 0,-1-1-6 0,-1 3-6 0,2 2-2 16,-2-2-5-16,0 3 3 0,-3 8 3 0,3-18-5 16,-3 18 1-16,1-11-11 0,-1 11-1 0,0 0-5 15,0 0-2-15,0 0-8 0,0 0 1 0,0 0-6 16,0 0 0-16,0 0 1 0,0 0 1 0,0 0-2 16,-16 36 8-16,11-19-1 0,2 0 5 0,-3 12 4 15,1-2-1-15,3 2 3 0,2 8 3 0,-3 0-2 16,3 0 0-16,3-10 4 0,-1 2 10 0,1-4-11 15,-1 3-1-15,6-1-4 0,-4 1-1 0,4-3-1 16,1-1-6-16,-2 0 1 0,4 0 0 0,-5-2-4 0,1-5-4 16,-1-1-26-16,2-1-22 0,-1 0-23 15,-1-3-25-15,-5 2-30 0,5-2-29 0,-4-2-29 16,1 5-39-16,-2-9-36 0,-1-6-241 0,2 10-521 0,-2-10 231 16</inkml:trace>
          <inkml:trace contextRef="#ctx0" brushRef="#br0" timeOffset="69695.3">15970 6678 112 0,'0'0'242'0,"-6"-7"-13"0,6 7-12 15,0 0-12-15,0 0-20 0,-4-10-16 0,4 10-22 16,0 0-10-16,0 0-19 0,0 0-7 0,15-7-11 15,-15 7-6-15,0 0-12 0,30 7-3 0,-17-5-6 16,3 6-15-16,7 0 5 0,-1 2-7 0,2-2-3 16,3 0 1-16,1 4-4 0,1-1-3 0,0-1-6 15,0-3 1-15,-1 3-4 0,2 1 3 0,-2-3-10 16,-1 2 1-16,1-3-1 0,-2 3-8 0,-2-2 1 16,-2-1-3-16,-4-1 0 0,1 0 0 0,-2 1-6 15,-1-2 0-15,-1-3 0 0,0 6-1 0,-2-5-3 16,1 3 2-16,-2-5-1 0,1 2-6 0,-13-3 2 15,13 3-1-15,-5 1-4 0,-8-4 1 0,12 4 0 0,-12-4-2 16,7 7 1-16,-7-7-1 0,6 8 0 0,-6-8 1 16,0 0 1-16,-4 15 1 0,4-15 0 15,-9 12 4-15,1 0-4 0,-4-4 5 0,-1 3-2 0,-2 0 0 16,-1 1 1-16,1-3-1 0,-8 6 2 0,-2-2 0 16,0-3-2-16,-1 5 0 0,0-2 4 0,-10 1-4 15,1 3 2-15,6-6-2 0,0 0 0 0,-1 4-6 16,4-3 4-16,-9 2-3 0,8-2 1 0,1-3-2 15,3 2 0-15,-1-1-7 0,2 0-10 0,6-2-7 16,-1-1-20-16,4-1-14 0,-4 1-16 0,8-2-14 16,-2-2-15-16,3 2-6 0,8-5-21 0,-13 9-8 15,13-9-21-15,-8 2-6 0,8-2-47 0,0 0-133 16,0 0-373-16,0 0 165 0</inkml:trace>
          <inkml:trace contextRef="#ctx0" brushRef="#br0" timeOffset="70033.24">16755 7170 73 0,'0'0'183'0,"0"0"-13"0,12 0-15 15,-12 0-10-15,0 0-7 0,0 0-5 0,0 0-1 16,0 0-3-16,0 0-2 0,0 0-3 0,0 0-13 15,-32 18-2-15,19-11-5 0,-1 0-2 0,-5 2-9 16,0-3 3-16,-4 4-7 0,-2 0-2 0,-5 3-4 16,3 2-3-16,-7-1-5 0,-2 0-1 0,6-2-6 15,-5 4-1-15,5-2-8 0,1-3-5 0,-5 4-3 16,6-3-9-16,-1-2-4 0,6-1 0 0,-1 3-1 0,-2-4 1 16,11 2-10-16,1-3-1 0,-4 0-4 15,4 0 0-15,2-1-5 0,5-1-13 0,-2-1-16 16,1 2-16-16,8-6-18 0,-13 3-14 0,13-3-16 0,-9 10-17 15,9-10-5-15,0 0-24 0,-4 7-24 0,4-7-20 16,0 0-38-16,0 0-162 0,0 0-396 0,35-18 176 16</inkml:trace>
          <inkml:trace contextRef="#ctx0" brushRef="#br0" timeOffset="70523.29">17229 6744 83 0,'0'0'237'0,"0"0"-14"0,0 0-12 0,0 0-7 15,0 0-8-15,0 0-13 0,-16 26-8 0,8-12-9 16,2-1-17-16,-1 1-7 0,-1-1-6 0,2 3-12 16,2 2-8-16,-1-2-6 0,2 0-9 0,2 0-5 15,-2 4-6-15,3 0-8 0,3-5-5 0,0 2 1 16,1-1-6-16,2-2-4 0,2 2-3 0,-2-5-1 0,3-1-2 16,3 3-11-16,1-5 0 0,5 2-3 0,-2-4-6 15,11 3-3-15,-2-3-2 0,2 1-6 16,0-4-4-16,0-2 0 0,1-1-4 0,4 0-4 0,-1-4-3 15,-3-2 2-15,4 1-2 0,-4-5-5 0,-1-2-1 16,0 0-3-16,0-2-9 0,-2-3 2 0,0-1-6 16,-4 1-3-16,-6-6 0 0,1-1 1 0,-2 1 2 15,-7-1-4-15,-1-1-2 0,-3 1 4 0,0 2-2 16,-12 2 1-16,5 3-1 0,-8-5 2 0,-6 4 0 16,-1 1 6-16,-5 1-13 0,-6 5-7 0,-6-2-6 15,-4 5-6-15,-3 0-9 0,1 2-13 0,2 2-9 16,1 2-16-16,6 4-15 0,-6 2-15 0,9 2-20 15,1 2-22-15,2-2-30 0,0 4-36 0,-4 1-187 0,7-1-438 16,-2-1 194-16</inkml:trace>
          <inkml:trace contextRef="#ctx0" brushRef="#br0" timeOffset="71492.01">18339 6678 137 0,'0'0'209'16,"0"0"-21"-16,0 0-4 0,0 0-11 0,55-7-12 15,-30 7-11-15,2-3-7 0,15 1-8 16,2 4-2-16,3-4-9 0,-4 1-8 0,6 1-7 0,-1 0-15 15,-3-4-3-15,-4 4-9 0,-9-3-11 0,1 1-9 16,-5 1-3-16,-1 0-4 0,0-3-8 0,-1 2-3 16,-6 1-6-16,-5 1-4 0,1 0 0 0,-5-3-10 15,-11 3 0-15,23 0-9 0,-14 0-9 0,-9 0-8 16,14-1-7-16,-14 1-11 0,0 0-7 0,18 0-12 16,-18 0-10-16,0 0-11 0,0 0-16 0,0 0-11 15,0 0-20-15,0 0-28 0,0 0-35 0,0 0-158 16,0 0-353-16,-42 11 157 0</inkml:trace>
          <inkml:trace contextRef="#ctx0" brushRef="#br0" timeOffset="71755.21">18412 6818 30 0,'9'0'221'0,"8"0"-9"0,0 0-17 0,13-1-5 16,-2 1-5-16,12 1-10 0,2-3-9 0,-3 1-14 16,4 3-9-16,-6-3-15 0,4 1-11 0,-12-1-13 15,-2 1-10-15,0 1-6 0,-1-1-9 0,-7 1-9 16,2-1-9-16,-5 0-5 0,2 0-13 0,-3 1-19 0,-2-1-14 16,-1 4-17-16,-1-2-12 0,-1-1-14 0,-10-1-15 15,20 4-7-15,-20-4-17 0,16 3-7 0,-16-3-25 16,13 1-18-16,-13-1-41 0,15-4-145 0,-15 4-331 15,15-7 146-15</inkml:trace>
          <inkml:trace contextRef="#ctx0" brushRef="#br0" timeOffset="72178.57">19044 6416 219 0,'0'0'206'0,"-9"-6"-22"0,9 6-15 0,0 0-16 16,0 0-13-16,0 0-8 0,0 0-13 0,0 0-8 0,0 0-11 16,40 4-6-16,-40-4-7 0,20 2-5 15,-5-1-8-15,0 2-4 0,-2-1-6 0,-1 3-2 16,3-1-8-16,-3-2-6 0,1 3-4 0,-4 1-3 0,2-3-3 15,-3-1 0-15,4 7-3 0,-1-3-4 16,-4-1-2-16,-1 0 2 0,2 3-4 0,1-1 1 16,-3-1-4-16,1 1 0 0,4 6 0 0,-4-6-3 0,2 6 3 15,-3-6-3-15,1 8-6 0,-1-2 7 0,0-1-5 16,0 0 2-16,-4 2 1 0,1 1 3 0,-2-2-3 16,-1 1 1-16,0-1-2 0,2 3 0 0,-2-3-2 15,-6 2 2-15,4 2-2 0,-5-3-5 0,-1 2 1 16,-2-1-2-16,-5 2 2 0,-3 5-3 0,2-6-1 15,-7 0 0-15,2 2-3 0,1-2-22 0,-6 0-14 16,4 3-17-16,-4-5-16 0,4-1-24 0,-3 3-14 16,4-2-26-16,-3-2-28 0,9-4-41 0,-3 2-164 15,3-5-389-15,2 3 172 0</inkml:trace>
        </inkml:traceGroup>
        <inkml:traceGroup>
          <inkml:annotationXML>
            <emma:emma xmlns:emma="http://www.w3.org/2003/04/emma" version="1.0">
              <emma:interpretation id="{999E1ED0-1F2B-4022-BC6B-9F437B90D4C6}" emma:medium="tactile" emma:mode="ink">
                <msink:context xmlns:msink="http://schemas.microsoft.com/ink/2010/main" type="inkWord" rotatedBoundingBox="21851,12490 23993,12330 24059,13203 21917,13363"/>
              </emma:interpretation>
            </emma:emma>
          </inkml:annotationXML>
          <inkml:trace contextRef="#ctx0" brushRef="#br0" timeOffset="72781.15">20910 6316 111 0,'0'0'243'0,"10"-13"-12"0,-8 7-15 16,-2 6-8-16,6-15-5 0,-6 15-9 0,4-12-15 15,-4 12-8-15,0-13-13 0,0 13-14 0,0 0-11 16,-9-15-9-16,9 15-13 0,-9-7-11 0,9 7-9 0,-19-5-7 16,4 4-6-16,-2 2-2 0,-2 4-9 0,-3 2-2 15,-4 1-3-15,0 3-3 0,-1 2-2 0,0 0-4 16,-6 5-2-16,0 0-6 0,-1 4-2 0,-3 0 4 15,5 1-11-15,2 1-4 0,2 2-2 0,7-4-4 16,2-4-2-16,2 4 9 0,7-2-14 0,-2 2-2 16,6-4 7-16,-1 3-15 0,5 4 6 0,2-8 7 15,2 1-9-15,4-5 2 0,3 3-1 0,4-3-1 16,6 0 2-16,7 2-3 0,-1-8 0 0,3 5-2 0,1-2 1 16,11-1-2-16,-10-4 8 0,0-1-12 15,-2 2 4-15,0-5-15 0,1-2-14 0,-2 1-15 16,-2-4-15-16,2 1-16 0,-2-1-17 0,0 0-18 0,-5-3-16 15,-4 2-23-15,-1-2-17 0,2 2-24 0,-3-4-15 16,0 3-48-16,-2-1-165 0,0 0-442 16,-2-2 196-16</inkml:trace>
          <inkml:trace contextRef="#ctx0" brushRef="#br0" timeOffset="73344.1">21441 6043 2 0,'0'0'228'0,"0"0"-14"0,0 0-14 16,-5-7-18-16,5 7-18 0,0 0-17 16,0 0-15-16,0 0-15 0,0 0-7 0,0 0-13 0,0 0-5 15,0 0-7-15,0 0-11 0,0 0-7 0,43 12-6 16,-32-6-3-16,4 1-7 0,0 1 2 0,-2 3-2 16,5-1-6-16,1 5-2 0,7-3-9 0,-4 0 8 15,-1 1-4-15,-2 1-8 0,5-1 2 0,-3 2-1 16,4-1-3-16,-5-1-4 0,-2 1-3 0,-5-4-1 15,4 1 1-15,-4-1-3 0,-1 4 1 0,1-3-2 16,-2 0-4-16,-1-1-1 0,-2 0 1 0,-2-1-3 16,1-1-2-16,-2 0 3 0,-1 0-1 0,2-1 2 15,-6-7 0-15,3 16 2 0,-1-8 4 0,-2-8 11 0,0 14 0 16,0-14 0-16,-6 17 1 0,1-10 2 16,1 1-2-16,-7 3 5 0,4-2 2 0,-7 1-2 0,2 0-2 15,-3 1-2-15,-8 0-3 0,0 0 0 0,-4 2-3 16,1-3-2-16,-9 7-1 0,7-5-1 0,0 4-5 15,-5 2 1-15,-3-5-6 0,11-1 5 0,-4 1-5 16,4 0-1-16,0-1 2 0,2-1-7 0,-2 5 1 16,4-5 3-16,2-3-15 0,5 4-14 0,-2-4-18 15,2 2-12-15,1-2-22 0,5-2-15 0,-1-1-14 16,4 0-6-16,5-5-12 0,-8 12-22 0,8-12-12 16,0 0-30-16,0 0-203 0,13 11-418 0,-13-11 185 15</inkml:trace>
          <inkml:trace contextRef="#ctx0" brushRef="#br0" timeOffset="73663.04">22063 6612 28 0,'6'5'227'0,"-6"-5"-15"16,0 0-5-16,0 0-6 0,0 0-10 15,-26 17-2-15,17-12-8 0,-1 0-10 0,-4 1-5 0,-1 2-5 16,-2 0-12-16,-6 4-7 0,-2 0-8 0,-2 0-4 16,5-2-15-16,-8 2-5 0,-6 2-14 0,0 0 0 0,9-4-10 15,-1 1-8-15,3-4-11 0,-2 4-4 16,0-2-6-16,-1 2-6 0,4-4-7 0,0 3-3 16,6-3-1-16,3 0-5 0,-3 1-3 0,0 0-6 0,3-2-2 15,2 3-10-15,0-4-10 0,1 1-11 16,3 0-19-16,1-2-9 0,-1 3-22 0,9-7-16 0,-9 8-23 15,9-8-20-15,-9 7-6 0,9-7-17 0,0 0-19 16,0 0-26-16,0 0-53 0,0 0-150 0,0 0-419 16,0 0 187-16</inkml:trace>
          <inkml:trace contextRef="#ctx0" brushRef="#br0" timeOffset="74120.17">22315 6420 203 0,'0'0'261'0,"6"-17"-11"15,-2 10-13-15,-1-3-10 0,4-4-15 0,-1 1-17 16,0-3-15-16,0 1-16 0,0-3-11 15,3 0-12-15,2-4-11 0,-5 4-10 0,1-6-11 0,2 0-8 16,-1 3-11-16,2-2-6 0,-1 1-15 0,-2 5-4 16,1-2-10-16,1 0 1 0,-2 4-10 0,-1 0-3 15,0-1-4-15,2 4-3 0,-5-1-2 0,0 2-4 16,-3 11-4-16,7-11-1 0,-7 11-9 0,6-13 0 16,-6 13-5-16,2-7 0 0,-2 7-2 0,0 0-1 15,0 0-8-15,0 0 4 0,0 0 0 0,0 0-3 0,0 0 2 16,-12 31 0-16,9-14 1 0,-8 3-1 15,4 3 5-15,-1 1 3 0,-1 4 1 0,0 7 3 16,6 1-5-16,-3 1 12 0,2-1 1 0,2 1 6 16,2-2-1-16,2-5-1 0,2 7 4 0,2-11-4 0,-1 4-3 15,2-4 3-15,2 11-3 0,-1-10 0 16,-1-1 4-16,1-1-3 0,-1-1-6 0,4-2-7 16,-8-5-18-16,1 3-16 0,3 1-24 0,-2-6-24 0,-4 1-37 15,4-1-32-15,-8-2-51 0,3-2-60 16,0-11-262-16,-5 20-555 0,1-13 246 0</inkml:trace>
        </inkml:traceGroup>
      </inkml:traceGroup>
    </inkml:traceGroup>
    <inkml:traceGroup>
      <inkml:annotationXML>
        <emma:emma xmlns:emma="http://www.w3.org/2003/04/emma" version="1.0">
          <emma:interpretation id="{A65F5461-7435-4140-9E2C-8CC76FA4C9BB}" emma:medium="tactile" emma:mode="ink">
            <msink:context xmlns:msink="http://schemas.microsoft.com/ink/2010/main" type="paragraph" rotatedBoundingBox="1630,15350 31583,13549 31684,15226 1731,17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1E6513-78A0-4E8F-A6DD-1D1AA0ECEC7D}" emma:medium="tactile" emma:mode="ink">
              <msink:context xmlns:msink="http://schemas.microsoft.com/ink/2010/main" type="line" rotatedBoundingBox="1630,15350 31583,13549 31684,15226 1731,17027"/>
            </emma:interpretation>
          </emma:emma>
        </inkml:annotationXML>
        <inkml:traceGroup>
          <inkml:annotationXML>
            <emma:emma xmlns:emma="http://www.w3.org/2003/04/emma" version="1.0">
              <emma:interpretation id="{8C85DEC2-D37F-483B-AA2B-29B4949F07DF}" emma:medium="tactile" emma:mode="ink">
                <msink:context xmlns:msink="http://schemas.microsoft.com/ink/2010/main" type="inkWord" rotatedBoundingBox="1638,15477 3670,15355 3702,15887 1670,16009"/>
              </emma:interpretation>
            </emma:emma>
          </inkml:annotationXML>
          <inkml:trace contextRef="#ctx0" brushRef="#br0" timeOffset="88178.51">436 9118 146 0,'0'0'146'0,"0"0"-15"0,0 0-1 16,-6-7-13-16,6 7-8 0,-7-9-5 0,7 9-13 15,0 0-3-15,-14-5-9 0,14 5-10 0,-12-1-2 16,12 1-9-16,-13-2 0 0,13 2-10 0,-17 2 3 16,17-2-2-16,-19 5-7 0,7-4 4 0,0 3-4 0,0 1-5 15,12-5 3-15,-24 0-3 0,14 6-4 16,-4 2-5-16,6-4-2 0,-6 3-4 0,4-1 4 15,1-2-5-15,-2-1 1 0,2 6-4 0,-1-7-2 16,2 5 0-16,8-7-8 0,-13 10 7 0,13-10-3 0,-9 7-6 16,3-1 4-16,6-6-2 0,-6 9-4 0,6-9 2 15,0 0 5-15,-1 14-4 0,1-14-4 16,0 0 1-16,12 12 3 0,-12-12 2 0,9 7-2 0,-2-6-2 16,0 5 2-16,-7-6-9 0,18 5 8 0,-9-1-1 15,3-2-1-15,3-1-1 0,-3 0 0 0,3-1-2 16,1 3 0-16,-2-1 3 0,1 0 2 0,0 2-3 15,1-2 3-15,-3 0 0 0,1-1-1 0,1 5 0 16,-5-5-2-16,1 3 1 0,-1-4-7 0,-1 4 7 16,3-1 0-16,-5 4 1 0,4-4-5 0,-4 4 0 15,2-1 3-15,2-1-6 0,-5 2 4 0,1 0-4 16,-1 1 3-16,2-1-2 0,-8-7 1 0,10 15 1 16,-6-6 3-16,2-2-3 0,-4 2-2 0,2-1 1 0,-4-8 1 15,3 18-3-15,-3-9 1 0,3 0 4 16,-1 0 4-16,-2-9-4 0,-5 21 5 0,1-11-2 15,-2 1 0-15,1-1 2 0,0-3 3 0,-3 6 1 16,-1-1-1-16,-1-2 1 0,-2 0 0 0,3 0 3 16,-3-3-2-16,0 2 2 0,-1-2-3 0,-1-1 2 15,5 0-2-15,-6 1 1 0,2-3-1 0,-1-1 0 16,1 3-3-16,1-3 1 0,0-1 0 0,12-2-1 0,-21 4 1 16,11-4-4-16,10 0 3 0,-17 0-1 0,17 0-1 15,-18-9-2-15,11 7-1 0,7 2 3 16,-12-11-7-16,9 3-5 0,3 8-7 0,-4-18-2 15,2 7-3-15,2 11-2 0,3-20 5 0,0 6-7 0,3 1 2 16,-1 0-5-16,4-2 3 0,-1 4-1 0,4 0 3 16,0 0 0-16,3-4 1 0,0 3 1 0,5 1 4 15,5-4-2-15,-3 4 6 0,2-3 0 0,-2 0-1 16,2 2 5-16,2 0 0 0,-5 1-2 0,1 1 4 16,-4 5 5-16,-3-4-3 0,-2 5 2 0,1-5 3 15,-4 5-3-15,0 0 4 0,1 3-2 0,-11 1 3 16,13-7-2-16,-13 7 3 0,12 0 5 0,-12 0-1 15,14 0 1-15,-14 0 3 0,10 7 4 0,-10-7 5 16,11 5 2-16,-11-5 6 0,7 14 0 0,-2-8 0 16,-1 2 5-16,0-1 4 0,-2 4-2 0,2 3 1 15,-1-4 2-15,0-1 2 0,3 3-2 0,-3-1-3 16,2-3 0-16,-2 3 0 0,3 0-1 0,-3-4-3 16,-2 4-1-16,2-2-3 0,2 0-1 0,-5-9-5 15,6 13-1-15,-5-6 2 0,-1-7-5 0,5 13-4 0,-2-5-3 16,-3-8 1-16,3 7 0 0,-3-7-3 0,0 0 0 15,1 13-3-15,-1-13-10 0,0 0-18 16,0 0-14-16,0 13-18 0,0-13-26 0,0 0-29 16,0 0-27-16,0 0-35 0,0 0-55 0,0 0-153 0,0 0-409 15,0 0 180-15</inkml:trace>
          <inkml:trace contextRef="#ctx0" brushRef="#br0" timeOffset="88876.2">721 9090 123 0,'0'0'207'0,"-2"-14"-19"0,2 14-19 0,0 0-17 0,0 0-20 15,6-7-17-15,-6 7-21 0,0 0-16 0,0 0-17 16,0 0-21-16,0 0-20 0,0 0-11 0,0 0-13 15,29 21-13-15,-22-15-10 0,-7-6-7 0,12 15-9 16,-4-9-3-16,-3 6 1 0,3-4-4 0,-1 1 4 16,1 3 0-16,2-2 12 0,-2-4 1 0,4 4-1 15,-3 0 4-15,1 1 15 0,-5-3 12 0,0 0 9 16,-5-8 10-16,17 16 20 0,-10-6 18 0,1-5 5 16,-2 2 8-16,0 2 12 0,0 1 6 0,-3-5-3 0,4 5 0 15,-1-2-2-15,0 1 2 0,2 1-3 16,-2-3 0-16,-1 0-4 0,3 6-6 0,-2-5-5 15,1 0-5-15,-2-1-5 0,-5-7-1 0,6 15-3 0,-2-9-5 16,1 3-4-16,-1 0-3 0,-4-9 0 0,5 11-7 16,-1-4 1-16,-4-7-6 0,2 11-2 0,-2-11-2 15,4 9-1-15,-4-9-4 0,0 0-1 16,2 11 0-16,-2-11 0 0,0 0-3 0,0 0-1 0,1 9-1 16,-1-9 3-16,0 0-1 0,0 0-3 0,0 0-2 15,0 0 0-15,0 0-2 0,0 0-4 0,0 0-5 16,0 0-7-16,0 0-3 0,0 0-4 0,5-35-8 15,-4 28-4-15,4-2-5 0,1-6 3 0,-3 3-1 16,1-1 2-16,2 2 0 0,0-2 1 0,0 4 5 16,-3 0 0-16,3 0 3 0,-2-2 2 0,1 4 5 15,1-1 2-15,-6 8 4 0,10-14 5 0,-7 8 5 16,-3 6 5-16,6-12 5 0,-6 12 5 0,11-8-6 16,-11 8 6-16,0 0-4 0,9-5 1 0,-9 5 2 15,0 0 0-15,7-3 4 0,-7 3 7 0,0 0 2 16,0 0 16-16,0 0-10 0,13 17 8 0,-10-7 5 15,-3-10-1-15,3 15 0 0,-1-5 7 0,1-3-10 16,-2 8 1-16,1-4 1 0,2 2 0 0,-2 1-3 16,1 1-3-16,-3 0-3 0,3-1-8 0,-3 1-1 15,1-1-2-15,2-1-5 0,-1-3 0 0,-2-10-1 16,0 21-4-16,1-10-6 0,2-2-16 0,-3-9-19 16,2 19-14-16,-2-19-14 0,6 12-17 0,-5-3-18 0,-1-9-12 15,8 10-28-15,-8-10-31 0,12 3-21 0,-12-3-35 16,14-3-172-16,-3-5-417 0,-2 3 184 15</inkml:trace>
          <inkml:trace contextRef="#ctx0" brushRef="#br0" timeOffset="89494.55">1549 9303 96 0,'0'0'240'0,"0"0"-14"16,0 0-16-16,0 0-19 0,-8-13-14 0,8 13-17 15,0 0-12-15,0 0-6 0,-22 3-9 0,22-3-7 16,-15 6-7-16,6-2-7 0,-3 3-8 0,0 3-3 16,0-3-12-16,2 4-3 0,-1-2-3 0,4-1-8 15,-2-1-7-15,0 1-4 0,3 3-10 0,-2 1-6 16,1-5 0-16,1 2-7 0,3 2-3 0,-3 4-4 16,5-4-5-16,1-11 0 0,-3 16-5 0,3-7 3 15,0-9-8-15,3 18 1 0,-3-12 0 0,3 5-3 16,-3-11-2-16,10 13 0 0,-6-11 0 0,7 1-3 0,4 0-1 15,1 0-3-15,1-3 3 0,1 0 1 0,1-4-2 16,2 1-1-16,4-4 0 0,2 0-2 16,1-3 0-16,1 0-1 0,-4-6 2 0,2 3-2 15,-3 2-4-15,0-3 3 0,-1-3-2 0,3 4-1 0,-7-1 3 16,-2 6 0-16,-4-5-3 0,-1 1 1 0,-3 1 1 16,3 0-1-16,-5 2-1 0,2-4 2 15,-6 6-1-15,3-4-1 0,-1 1 0 0,-5 10-1 0,1-12-1 16,-1 12-3-16,0 0 9 0,-7-15-11 15,7 15-1-15,-12-5 4 0,0 3-3 0,12 2 4 16,0 0-2-16,-34 10 5 0,19-4-2 0,-2 1 4 0,1 3-3 16,-2-1 2-16,2 2 1 0,-4 4 2 0,2-1-1 15,5 1 3-15,-1-5-4 0,2 7-1 0,1-2 6 16,3-1-6-16,1 3 0 0,1-3-1 0,4 3 5 16,1-4-1-16,4 1 4 0,1-4 5 0,4 0 1 15,3 1 4-15,4-1 8 0,0-4 2 0,11 2-2 16,-1-6 5-16,3-2-1 0,2 0 4 0,0 0-1 15,10-6-8-15,-1-1 2 0,0 3-10 0,-11-1 2 16,3-2-4-16,-2 0 0 0,-2 1-16 0,0 2-21 16,-2-2-20-16,-6 3-22 0,-1-2-25 0,-4 1-29 15,0 0-32-15,-3 4-27 0,-2-3-39 0,-9 3-39 16,18-2-207-16,-18 2-498 0,0 0 220 0</inkml:trace>
        </inkml:traceGroup>
        <inkml:traceGroup>
          <inkml:annotationXML>
            <emma:emma xmlns:emma="http://www.w3.org/2003/04/emma" version="1.0">
              <emma:interpretation id="{94541E64-7976-4A96-890F-F47B53F83296}" emma:medium="tactile" emma:mode="ink">
                <msink:context xmlns:msink="http://schemas.microsoft.com/ink/2010/main" type="inkWord" rotatedBoundingBox="4766,15162 6425,15062 6509,16460 4850,16560"/>
              </emma:interpretation>
            </emma:emma>
          </inkml:annotationXML>
          <inkml:trace contextRef="#ctx0" brushRef="#br0" timeOffset="90544.57">3428 9506 151 0,'0'0'227'15,"9"-11"-17"-15,-3 6-16 0,-6 5-16 0,13-12-15 16,-4 7-16-16,-2-2-14 0,-1 0-13 0,0 1-10 15,2-4-2-15,-4 2-7 0,2-5-6 0,5 3-10 0,-4-2-5 16,2-2-9-16,2 1-6 0,-4-1-6 16,2 2-3-16,0-4-6 0,0-6-10 0,-3 6 1 0,1-5-5 15,4-3-5-15,-4 2 0 0,-1 1-3 0,-1 0-12 16,-1-4-2-16,-2 8-5 0,2-9-8 0,-2 1 1 16,-1 9-8-16,4-10-1 0,-5 4-5 0,1-2 3 15,-2 7-1-15,2-1 3 0,-1 0 1 0,-1-2-2 16,1 5 3-16,0-2 1 0,-5 1-1 0,4 4 0 15,-1-3 1-15,1 2 4 0,-5-1 2 0,1 3 4 16,-1 4 3-16,6 7 0 0,-7-16 2 0,1 12 0 16,6 4 1-16,-9-11-4 0,9 11 3 0,-12-6 1 15,12 6 2-15,-18-2 4 0,18 2 3 0,-21 4 1 16,11 0 0-16,-2 4 3 0,-2-1 4 0,1 4 3 16,-4 2 1-16,1 5 1 0,-2-1 3 0,2 1-1 15,-1 4-1-15,-4 9 1 0,2 0-2 0,4 3-1 16,0 1 1-16,3 0-3 0,0 0-6 0,3 0-1 15,6 3 1-15,3-11-6 0,5 7 0 0,-2 3 2 0,1-9-4 16,2 0 2-16,3 6-5 0,5-8 0 16,-2-2 4-16,3-1-1 0,2-2-1 0,-2-4 1 0,5-1-3 15,1-3 0-15,3 0-2 0,-1-5 0 0,1-1-4 16,0-3 2-16,3-1 2 0,0-2-3 0,-2-2 4 16,2-3-6-16,-8 2 7 0,5-2-5 0,-4-1-5 15,3-2 0-15,-3-1 0 0,-4-1-4 0,2 3-2 16,-3-5-5-16,0 3 0 0,-2 1 1 0,-1-3 3 15,0 3 0-15,-4 1 1 0,-2-1 0 0,-6 7-1 16,12-7-1-16,-12 7 1 0,7-4 0 0,-7 4-2 16,0 0-2-16,9-7 0 0,-9 7 0 0,0 0 0 15,0 0 1-15,0 0-1 0,0 0 3 0,0 0 1 16,0 0-3-16,12 11-1 0,-12-11 3 0,4 10 1 16,-4-10-1-16,3 11 6 0,-3-11-5 0,11 10 4 15,-11-10 1-15,9 7 2 0,-9-7 0 0,15 6 1 16,-5-5 4-16,2 3-3 0,-12-4 4 0,24-2 0 15,-5 0-2-15,1 1 1 0,-4-5-5 0,7 4 0 16,-10-7 1-16,6 6 0 0,-1-7 5 0,-1 3-5 16,-1-2-2-16,-1 4-1 0,-3-5 1 0,-2-1 0 15,2 0-3-15,-6-2 2 0,-1 1 1 0,-2 3-6 0,0-1 3 16,-3-4-6-16,0 14 4 0,-9-18-3 0,3 8-1 16,1 3 1-16,-5-4 4 0,-2 2-2 0,-2 2-3 15,0 1-1-15,-1 3-3 0,-5-1-8 0,4 2-10 16,1 2-6-16,-1 2-8 0,-1-1-9 0,2 2-18 15,-1 2-12-15,1 1-20 0,3-1-17 0,-3 4-20 16,3 2-14-16,5-2-28 0,-2 2-9 16,3 0-26-16,3 0-138 0,0-2-383 0,3-9 170 0</inkml:trace>
          <inkml:trace contextRef="#ctx0" brushRef="#br0" timeOffset="90918.35">4126 9530 164 0,'0'0'204'0,"19"5"-6"0,-6-3-13 0,-1 3-17 16,0-4-9-16,3 7-14 0,-1-5-9 0,-2 4-11 16,1-2-10-16,0-3-8 0,-4 8-9 0,5 0-5 15,2-2-6-15,-2 0-5 0,-1 3-6 0,-1-1-5 16,1-1-5-16,-2 3 0 0,1 1-5 0,0 1-5 0,1 0 2 16,-2-3-4-16,-1 4 4 0,2 1-3 0,-6-3-3 15,4 5 4-15,-4-2-6 0,2 1-1 16,1 2 0-16,-5-4-1 0,2 2-7 0,0 0 3 15,-4-1-5-15,1 3 2 0,-2-4-3 0,1 2-1 16,-4-3-4-16,2 2 0 0,-4 2 3 0,2-4-3 16,-7 1 2-16,2 2-1 0,-4-5-2 0,-1 1-6 15,-7 4 1-15,3-3 0 0,-2-5-3 0,-3 0 3 0,-5 3-2 16,1-4-4-16,-2-2 5 0,5 1 1 0,-3-3 1 16,-2-3-4-16,1-1 4 0,5-1 0 0,2-2 2 15,0 0-3-15,2-5 0 0,-1 2 0 0,3-1-4 16,4-3-4-16,-3-1 7 0,2 0-25 0,3-2-16 15,5-1-19-15,-4-1-25 0,8-3-26 0,-1-6-27 16,4 0-36-16,6-1-35 0,7-10-41 0,4 1-44 16,-4 1-209-16,6-8-515 0,4 7 228 0</inkml:trace>
          <inkml:trace contextRef="#ctx0" brushRef="#br0" timeOffset="91852.13">4782 9255 174 0,'0'0'279'0,"0"0"-20"0,0 0-23 16,0 0-17-16,0 0-15 0,0 0-16 0,0 0-15 0,0 0-15 15,19-29-14-15,-14 22-13 0,2 1-8 0,-1-2-6 16,2-2-8-16,-2 3-10 0,1-3-9 0,-1 3-11 16,3-6-7-16,4 1-7 0,-7-5-6 15,2 5-3-15,2 2-9 0,-4-3-6 0,0-1-2 0,2 3-4 16,-5-6-4-16,3 4-4 0,0 2-3 0,-2 0-3 15,-2 3-4-15,-2 8 3 0,3-19-2 0,1 10-5 16,-4 9 1-16,3-10 0 0,-3 10-4 0,3-12-3 0,-3 12 0 16,0 0-3-16,0-11-1 0,0 11-1 15,0 0-2-15,0 0-2 0,0 0 0 0,0 0 1 16,0 0 2-16,0 0-1 0,-10 31 5 0,8-14 1 0,-4 0 8 16,5 8 12-16,-2 1-4 0,0 0 2 0,0 0 6 15,0 0 2-15,1 0-2 0,2 0 3 16,0-1 1-16,0 0 5 0,2-2 3 0,-4 0 9 0,4-6-3 15,-2 0-1-15,3-2-1 0,0 2-1 0,-3 0 17 16,0-4-25-16,3-2-1 0,0-1-1 0,-3-10-6 16,1 18-2-16,-1-11-5 0,0-7-2 15,5 17 2-15,-4-9-14 0,-1-8-15 0,0 12-28 0,0-12-22 16,0 15-19-16,0-15-18 0,-1 11-30 0,1-11-34 16,-6 11-27-16,6-11-45 0,0 0-33 0,0 13-249 15,0-13-554-15,0 0 246 0</inkml:trace>
        </inkml:traceGroup>
        <inkml:traceGroup>
          <inkml:annotationXML>
            <emma:emma xmlns:emma="http://www.w3.org/2003/04/emma" version="1.0">
              <emma:interpretation id="{4C91F3CC-925A-4B43-8D9C-3ABD3CCBFBED}" emma:medium="tactile" emma:mode="ink">
                <msink:context xmlns:msink="http://schemas.microsoft.com/ink/2010/main" type="inkWord" rotatedBoundingBox="7258,15487 9225,15369 9267,16054 7299,16173"/>
              </emma:interpretation>
            </emma:emma>
          </inkml:annotationXML>
          <inkml:trace contextRef="#ctx0" brushRef="#br0" timeOffset="92325">5769 9209 11 0,'0'0'197'0,"0"0"-13"0,0 0-5 0,0 0-20 16,0 0-7-16,0 0 1 0,0 0-3 0,0 0 1 15,0 0-4-15,0 0-3 0,0 0-6 0,0 0-6 0,0 0-4 16,40 4-5-16,-25-4-4 0,5 0-10 0,-7 0-8 16,7-1-4-16,-4 1-6 0,6 0-6 0,4 0-4 15,-4-3-4-15,5 3-7 0,-5 0-5 0,1-4-8 16,3 4-1-16,0 0-5 0,-7-3-6 0,1 2 5 16,-1 1-10-16,0-2 2 0,-2 0-2 0,2 0-3 15,-2 2-1-15,-1 0 4 0,-7-1-10 0,-9 1-2 16,27-3 1-16,-17 3-7 0,-10 0 5 0,18-1-10 15,-18 1-2-15,17-1-4 0,-17 1-2 0,10-1-1 16,-10 1-11-16,0 0-14 0,0 0-13 0,13 0-11 16,-13 0-9-16,0 0-20 0,0 0-27 0,0 0-29 15,0 0-28-15,-29 13-29 0,29-13-40 0,-26 4-47 16,13 3-142-16,-7-6-446 0,1 1 197 0</inkml:trace>
          <inkml:trace contextRef="#ctx0" brushRef="#br0" timeOffset="92667.61">5805 9435 130 0,'13'0'224'0,"-13"0"-10"0,20 1-10 15,-10-2-11-15,5 1-10 0,2-3-5 0,-1 2-5 16,-3-1-11-16,7 2-7 0,-1 0-11 0,-4-1-5 15,6 0-8-15,4-1-12 0,-5 2-6 0,5-5-5 16,-9 3-8-16,4 2 0 0,-4 0-13 0,4-2-4 16,-1 1 1-16,-3-3-6 0,4 2-7 0,-1 2-5 15,-5-2-6-15,2 2-4 0,0-2-8 0,-7 2-2 16,-9 0-5-16,23-1-8 0,-13-2-3 0,1 0-2 16,-11 3-3-16,19-1-10 0,-19 1-18 0,15-3-17 15,-15 3-27-15,0 0-26 0,13 0-27 0,-13 0-29 16,0 0-20-16,14-1-39 0,-14 1-35 0,12-4-226 0,-12 4-485 15,10-6 215-15</inkml:trace>
          <inkml:trace contextRef="#ctx0" brushRef="#br0" timeOffset="93109.45">6686 9215 124 0,'0'0'230'16,"0"0"-23"-16,11-2-12 0,-11 2-11 16,0 0-10-16,0 0-13 0,0 0-9 0,12 12-14 0,-8-6-8 15,-4-6-5-15,3 8-5 0,-3-8-7 0,9 12-4 16,-6-4-13-16,2 0-7 0,-5-8-5 0,6 15-10 16,0-7-3-16,-2-2-5 0,2 3 0 0,-6-9-4 15,9 15-5-15,-2-10 2 0,-1 2-6 0,0-1-8 16,2-1 3-16,-8-5-7 0,19 9 1 0,-10-6-3 15,2 0-3-15,-11-3-2 0,22 1-3 0,-9 2-2 16,4-3-2-16,-5 0-6 0,4 0 0 0,0 0-2 16,1-3-1-16,-1 0-4 0,-4 2-2 0,8-2 1 15,-4-2 4-15,-3-1-8 0,4 1 5 0,-4 0-6 16,2-2-1-16,-1 0 0 0,-1-1-3 0,-1 0 3 16,-5 3 1-16,5-6-2 0,-4 1 2 0,-2 3 0 15,1-2-1-15,-1 0 2 0,0-4-1 0,-3 4 0 16,2 0 1-16,-5 9-4 0,0-20 1 0,0 11-1 0,0 9-1 15,-8-22-2-15,8 12 7 0,-6 0-7 16,-3-2 0-16,2-2-2 0,-4 3 0 0,-1 0-1 16,-1-2 1-16,0 6 1 0,-5-3 1 0,-3 0-3 0,4 6 3 15,-5 2-6-15,-3-1 3 0,2 1 2 0,4 2-11 16,0-5-11-16,-4 10-2 0,2-2-26 0,-4 1-18 16,-3 5-21-16,4 1-30 0,-5-5-27 0,3 11-38 15,0-5-40-15,-7 7-224 0,5-6-484 0,-8 4 214 16</inkml:trace>
          <inkml:trace contextRef="#ctx0" brushRef="#br0" timeOffset="95040.06">7721 9244 98 0,'0'0'189'0,"0"0"-7"0,0 0-10 0,0 0-13 16,0 0-12-16,0 0-8 0,18 3-9 0,-18-3-12 16,0 0 3-16,0 0 0 0,5 5-7 0,-5-5-2 0,3 11-7 15,-3-11-2-15,0 0-3 0,-6 20-2 0,6-20-8 16,-8 18-4-16,5-5-3 0,-4 4-6 0,1-3-8 16,-3-1-2-16,-4 7-10 0,-7-1 1 0,4-1-10 15,2-1-1-15,-5 5-8 0,-3-3-1 0,2-1-8 16,-2 4-15-16,-1-4-18 0,1 4-19 0,1-7-20 15,-1 6-17-15,2-2-25 0,-2-3-16 0,0 1-25 16,5-2-25-16,1-2-24 0,2-4-25 0,0 3-144 16,0-1-371-16,1-4 165 0</inkml:trace>
        </inkml:traceGroup>
        <inkml:traceGroup>
          <inkml:annotationXML>
            <emma:emma xmlns:emma="http://www.w3.org/2003/04/emma" version="1.0">
              <emma:interpretation id="{D6BAA80D-EB43-44D9-850D-C6B3D84AEE83}" emma:medium="tactile" emma:mode="ink">
                <msink:context xmlns:msink="http://schemas.microsoft.com/ink/2010/main" type="inkWord" rotatedBoundingBox="9809,15401 13242,15194 13310,16331 9878,16537"/>
              </emma:interpretation>
            </emma:emma>
          </inkml:annotationXML>
          <inkml:trace contextRef="#ctx0" brushRef="#br0" timeOffset="97437.57">8430 9275 180 0,'0'0'188'0,"-9"10"-10"0,6-2-19 16,3-8-14-16,0 0-12 0,6 16-8 0,-6-16-17 16,6 12-3-16,-6-12-11 0,6 6-8 0,-6-6-6 15,10 9-3-15,1-6-7 0,-5 1-8 16,-6-4-3-16,19 0-5 0,-6 0-6 0,2 0-4 0,0 0-4 15,3-2-6-15,-4-1-1 0,5-1-6 0,-6 1-2 16,7-3 0-16,-5 1-3 0,3-5-1 0,-3 5-11 16,-2-4-11-16,3-1-6 0,1 2-5 0,-5-3-2 15,-2-2-2-15,2 0 2 0,0 3 0 0,-6-1-6 16,3 0 9-16,-3-3-2 0,-2 3 4 0,2 1 0 16,-6 10 3-16,6-21-3 0,-6 10 3 0,0 11 5 0,0-14 5 15,0 14 0-15,-6-13-2 0,6 13 0 16,-6-15 3-16,0 9 0 0,-1-2-1 0,7 8 2 15,-19-6 3-15,7 1 2 0,-3 4 6 0,0-3-2 16,-2 4 8-16,1 4 7 0,-3-2 1 0,2 2 6 0,1-4-1 16,-10 7 6-16,7 2 1 0,-3-3 1 15,2 3 0-15,-2 2-1 0,-2 0-3 0,2 2 1 16,2 0-1-16,4-2-4 0,4-2-5 0,-2 6-3 0,1-4-2 16,1 3-1-16,2-1-3 0,4-1 0 0,-5-1-2 15,7 4 0-15,-1-6-5 0,5-9 0 0,-4 20-2 16,4-9-3-16,0-11 1 0,0 17-1 15,4-8 1-15,1 0 2 0,2-2-5 0,-1 0 1 0,2 1-3 16,2-1 2-16,2-3-5 0,1-1-6 0,5 2-6 16,-1-4-8-16,1-1-5 0,1-1-6 0,0 1-4 15,1-1-7-15,1-3-3 0,0-3-3 0,-2 2-6 16,6-2 1-16,-2-3 5 0,1 3 1 0,-2-6 0 16,-3 5-1-16,1-2 5 0,-7 1 6 0,2-2-2 15,1-1 4-15,-2 4 5 0,-4-3 3 0,-1 0 3 16,0 6 9-16,-1-5 10 0,-2 4 2 0,0-2 6 15,-6 8 5-15,7-8 12 0,-7 8 1 0,8-10 3 16,-8 10 1-16,6-6 1 0,-6 6-2 0,0 0-3 0,5-9-6 16,-5 9-3-16,0 0 5 0,0 0 7 15,0 0 2-15,0 0-1 0,0 0-1 0,12 15 1 16,-12-15 2-16,5 14 0 0,-2-7-4 0,-3-7-1 16,7 15 3-16,-1-8-5 0,0 0 0 0,-3 3-5 0,3-3-2 15,-1 0-1-15,1 0-1 0,3 1 2 0,-2-3-1 16,2 1-3-16,-2-1-2 0,4-1 2 15,-2-1-7-15,4 0-4 0,1-2-8 0,1 2-6 0,-2-2-12 16,6-2-3-16,-4-2-10 0,3 2-3 0,-3-5-10 16,0 1-2-16,3-5-1 0,-5 5 15 0,4-4-15 15,-1 3 2-15,-1-3 3 0,1 1 6 0,-2-3 1 16,-1 1 6-16,1 2 3 0,1 1 11 0,-8 2 12 16,4-6 7-16,-4 6 17 0,0 1 6 0,-7 4 5 15,14-7 2-15,-14 7 1 0,13-6-1 0,-13 6 3 16,6-4-1-16,-6 4-1 0,0 0 0 0,20 4 4 15,-20-4 0-15,12 3-1 0,-12-3-4 0,7 6 0 16,1-1-2-16,-8-5 0 0,11 11-2 0,-2-5-1 16,-9-6 0-16,11 7 2 0,-2-1 2 0,-2-1-9 15,-7-5 0-15,18 7 2 0,-6-4-2 0,3-2 1 16,-2 1-1-16,4 0-1 0,1-2-5 0,-3 0 1 16,1-2 1-16,-3 2-3 0,2-3-2 0,-1 3-1 15,1-6-1-15,1-2 2 0,-1 3-5 0,-2-2-1 0,-1 1-1 16,2-4-3-16,-5 2-1 0,1 1-8 0,-4 1-4 15,-3-4 1-15,-3 10 1 0,6-14 3 16,-4 3-1-16,-2 11 0 0,-2-16-1 0,2 16 7 0,-9-16-3 16,-1 10-1-16,2 2 1 0,-7-6 1 0,3 4 0 15,0 1-1-15,-1 5 3 0,-5-1-2 0,-1-1 2 16,2 5 2-16,-2-2 0 0,0 6-2 0,-1-4 1 16,4 5-2-16,-4-2 2 0,8 0 1 0,-4 4 0 15,1-1-8-15,0-3-7 0,3 5-7 0,2-4-6 16,-1 1 0-16,4 1-2 0,1-2-2 0,-3 6-1 15,6-1 2-15,0-1 1 0,-1 0 4 0,4 2 4 16,-2-5 4-16,2-8 1 0,0 26 0 0,6-11-1 16,-3-3 3-16,6 3 7 0,0-3-1 0,1 3 3 15,1-3 6-15,7 7 7 0,1-3 9 0,1 1 8 16,-1-1 7-16,2-1 1 0,-2 2 3 0,5-2 0 16,1 2-1-16,-4 1 1 0,3 0 0 0,1 2 0 15,-2-1-2-15,4 7-2 0,4 1-3 0,-10-7-4 0,4 4 4 16,2 3-7-16,-8-4-2 0,-2 0 0 15,2 7 3-15,-5-3-7 0,-2-3 0 0,-3-1 1 16,-3 3-5-16,3-4-2 0,-7 6 2 0,3-3 0 0,-4-8-2 16,1-2-3-16,-2 0 2 0,-3 1 2 0,-3-5-2 15,-1 4 2-15,-4-3-4 0,-2-4 0 0,-1 2 1 16,-5-4 2-16,-1 2-4 0,-2-5 3 0,1 2-2 16,2-5 2-16,-7 2 1 0,1-2-3 0,-2-2 1 15,0 2 1-15,8-6-2 0,0 1-1 0,-4-6-1 16,5 4 1-16,3-3 2 0,4 3-3 0,-1-4 0 15,1 1-1-15,2-1-5 0,5-3-4 0,1 0-3 16,7 1-5-16,-1-5-6 0,3 0-2 0,3-5-2 16,2 1 0-16,6 1-7 0,0-2-4 0,2-8-1 15,2 1 3-15,5-2 1 0,-3 0-1 0,3-3 0 16,2 7 5-16,-1-3-2 0,0 0 2 0,-2 0 0 16,0 0 4-16,4 5 1 0,-8 4 3 0,-2 2 2 15,6-9 5-15,-10 11 1 0,3-2 1 0,-4 7 0 16,-1 0 7-16,2-5 9 0,-5 7 6 0,-1 0-1 15,3 3 1-15,-7 1 4 0,4 2 3 0,-9 5 0 16,10-11-5-16,-10 11 2 0,9-2-2 0,-9 2 1 16,9-6 3-16,-9 6 5 0,0 0 3 0,0 0 1 0,21 8 1 15,-21-8 0-15,13 7 1 0,-7-1 2 0,2-3 3 16,1 1-2-16,1 2 4 0,2-5 0 0,3 3-2 16,-2-2 4-16,4-1-3 0,-1 3 0 0,2-4-7 15,0 0 2-15,-3-1-4 0,0-2-4 0,4 2 3 16,-4-1-5-16,2 1-2 0,-4-2 4 0,2-1-4 15,-5-3-4-15,4 2 2 0,-1-4-3 0,-2 3-5 16,-5-2-5-16,6-2-6 0,-5-3-9 0,-1 5 0 16,0-6-2-16,-5 2-5 0,4-1 1 0,-2 0-3 15,0-2 3-15,-3 5 1 0,0 10 1 0,-5-25 2 16,4 18 4-16,1 7-2 0,-8-14 3 0,2 8 2 16,6 6 0-16,-16-7 1 0,9 3 2 0,-2-1 4 15,-3 0 8-15,-3 5 1 0,15 0 4 0,-31 0 0 16,13 4 5-16,1-3 0 0,-2 4 0 0,-1-5 1 15,1 7 4-15,3 2-4 0,-4 0-1 0,4-3 2 16,-1 0-3-16,0 4-4 0,3 0 0 0,1-1-3 16,4-2 1-16,-3 3-1 0,1 1 2 0,7-1-2 0,-2-2-1 15,0 2 2-15,1 0-2 0,5-10 0 0,0 19-1 16,0-19 1-16,2 13 1 0,2-6-1 16,2 1-2-16,-6-8 3 0,14 11-2 0,-5-7 3 15,3-2-1-15,4 1-2 0,2 1-5 0,0-4-1 0,3 0 1 16,6-4-3-16,-8 3 3 0,8-3-1 0,0-4-1 15,-2 4-1-15,-1-6 6 0,-2 6-4 0,-2-3 1 16,-5-2-1-16,5 0 0 0,-3 2 1 0,-1-7-1 16,1 4-4-16,-4 2 2 0,-2-2 1 0,1 0 1 15,-5 3-1-15,0 3-1 0,2-6 9 0,-9 10 3 16,9-11 4-16,-4 6 10 0,-5 5-1 0,6-9 3 16,-6 9-2-16,7-7 5 0,-7 7-9 0,0 0-4 15,0 0 1-15,0 0 3 0,0 0 0 0,0 0-1 16,0 0-2-16,0 0-1 0,0 0 6 0,3 28 1 15,-3-28 1-15,0 18-1 0,0-18 0 0,3 14 0 16,-3-3-1-16,2-3 2 0,-2 4-5 0,0-12 9 16,6 19-6-16,-5-12 2 0,5 2 0 0,0 1-2 15,0-5-1-15,1 2 2 0,-7-7-8 0,15 9 4 0,-4-3-6 16,-2-2-1-16,3-3 0 0,-2 3 3 0,2-1 0 16,-12-3-2-16,27-3-5 0,-11 3 4 0,-5-4-9 15,2 3 4-15,4-5-5 0,-7-1 1 0,6 3-6 16,-2-5-1-16,1 0-4 0,-5 0-3 0,1-4 3 15,1 2 1-15,0-2 1 0,-1 4-4 0,3-1 4 16,-4 0 4-16,-2 2-2 0,1 1 6 16,-5 2 0-16,-4 5-3 0,12-9 3 0,-6 3 1 0,-6 6 0 15,11-5 0-15,-11 5 0 0,0 0 8 0,10-2-5 16,-10 2-3-16,0 0 4 0,16 6-2 0,-16-6 6 16,9 11 0-16,-4-7-2 0,1 6 3 0,-3-3-1 15,3 3 1-15,0-3-2 0,0 0-2 0,1 0 7 16,-1 6-6-16,-3-2-3 0,3-4 2 0,0 3 0 15,-2-2 2-15,-1 0-8 0,3 3-17 0,-6-11-16 16,5 16-21-16,-4-9-14 0,-1-7-25 0,5 14-22 16,-5-14-28-16,-3 12-32 0,3-12-34 0,0 0-43 15,-6 9-188-15,6-9-474 0,0 0 209 0</inkml:trace>
          <inkml:trace contextRef="#ctx0" brushRef="#br0" timeOffset="98004.74">11026 8877 134 0,'0'0'272'0,"0"0"-24"0,0 0-26 0,0 0-26 15,0 0-20-15,0 0-18 0,0-13-15 16,0 13-14-16,0 0-20 0,0 0-18 0,0 0-21 0,0 0-20 15,0 0-20-15,6 35-16 0,-1-25-18 0,-4 4-18 16,5-4-21-16,-4 1-13 0,4 2-14 0,1 1-15 16,1 0 1-16,-2 0 7 0,0-1 1 0,4 3 3 15,-4-5 11-15,1 2 3 0,2 0 13 0,2 2 14 16,-4-4 21-16,2 3 12 0,-1-3 21 0,2-2 11 16,-1 3 17-16,1-2 9 0,-4 1 9 0,3-2 3 0,-3-2 4 15,0 3 0-15,0-5 1 0,0 0 0 16,-1 3 1-16,-5-8-3 0,4 13-1 0,1-7-5 15,-5-6-4-15,7 12-6 0,-7-12-5 0,3 10-3 16,-3-10-5-16,5 7-4 0,-5-7-2 0,6 5-5 0,-6-5-2 16,0 0 0-16,0 0-2 0,0 0 2 15,5 12 1-15,-5-12 2 0,0 0 2 0,0 0-4 16,0 0-6-16,0 0-1 0,0 0-3 0,21-13-2 0,-21 13-6 16,14-13 2-16,-2 3-5 0,-3-2-1 0,0-2 0 15,6 0 0-15,-2 7-4 0,3-13-1 16,4 2-7-16,-1 0-1 0,-5 5 1 0,6-1 0 15,-2-4-2-15,-1 4 0 0,1 4 4 0,-5 2 4 0,2-2 10 16,-2 3 6-16,-1 4 2 0,-1-1 6 0,-1 1 1 16,-10 3 4-16,24-1 1 0,-11 2 0 0,-13-1 1 15,21 7 2-15,-9-5-3 0,-4 4 1 0,4 4 3 16,-2 0-3-16,-1 0 0 0,2 1-9 0,-4 3-5 16,3-1 3-16,-2-2-4 0,-1 3-6 0,1 0-21 15,-2-1-26-15,0 2-25 0,-2-1-30 0,-1 0-40 0,2-3-48 16,2 1-45-16,-2-4-256 0,-1 0-516 15,6 2 229-15</inkml:trace>
        </inkml:traceGroup>
        <inkml:traceGroup>
          <inkml:annotationXML>
            <emma:emma xmlns:emma="http://www.w3.org/2003/04/emma" version="1.0">
              <emma:interpretation id="{C9C7146A-90DD-4F8A-ADE2-A468306AECA8}" emma:medium="tactile" emma:mode="ink">
                <msink:context xmlns:msink="http://schemas.microsoft.com/ink/2010/main" type="inkWord" rotatedBoundingBox="14202,15229 16044,15119 16065,15475 14223,15586"/>
              </emma:interpretation>
            </emma:emma>
          </inkml:annotationXML>
          <inkml:trace contextRef="#ctx0" brushRef="#br0" timeOffset="99060.75">12718 9031 25 0,'4'-11'304'0,"-4"11"-19"16,0 0-16-16,0 0-22 0,0 0-29 0,0 0-16 0,0 0-21 16,0 0-9-16,0 0-15 0,0 0-8 0,0 0-16 15,22 18-9-15,-19-7-12 0,3-6-8 16,-1 1-9-16,-1 3-10 0,2 2-5 0,0-5-10 0,3 8-6 16,-1-3-7-16,1-5-3 0,-2 4-6 15,0-4-6-15,1 3 1 0,-2-4-7 0,1 5 3 16,1-4-11-16,2-2-5 0,-1 0 5 0,-1-1-7 0,2 1-2 15,-10-4-6-15,15-1-5 0,-15 1-3 0,15 0-5 16,-5-6 0-16,-1 3-6 0,2-5-4 0,-2 5 0 16,1-12 2-16,1 6-1 0,-1-2 3 0,-3 0-5 15,5-3 2-15,-3 0 0 0,-1 0-1 0,2 0 6 16,1 2-3-16,-7 0 1 0,4 1 4 0,-1-2-1 16,-1 7 4-16,0-3 3 0,-6 9 5 0,10-7 1 0,-10 7-1 15,5-7-1-15,-5 7-2 0,0 0-5 16,9-6 5-16,-9 6-3 0,0 0-1 0,0 0-2 15,0 0 1-15,13 18-1 0,-10-11 2 0,3 3 0 0,0 0 1 16,0 4-1-16,2-4 1 0,-2 3-2 16,3 2 6-16,1-4-6 0,-3 3 4 0,-1-1 0 15,2-4 4-15,1 2-3 0,1-5 3 0,-2 3-1 0,1-4-2 16,3 5-2-16,0-7-1 0,-4 4 2 0,3-4-3 16,4 1-1-16,-5-4 0 0,4 4 6 0,-14-4-2 15,27-4-3-15,-14 0 1 0,2-2-2 0,0 2 3 16,3 1-2-16,-3-7 1 0,-2 2-1 0,3-4-7 15,-1 1 5-15,-1 0-1 0,1 0-5 0,4-3-2 16,-3-1-6-16,-5 2 0 0,7-5-1 0,-5 5 3 16,5-5-1-16,-9 7 5 0,0-2-1 0,0 2 3 15,-5 2-2-15,2 0 7 0,0 3 1 0,-6 6 1 16,8-11 0-16,-8 11-2 0,9-3 1 0,-9 3-5 0,0 0 2 16,4-11 3-16,-4 11-4 0,0 0 5 0,0 0-4 15,0 0 1-15,0 0 1 0,0 0 4 16,11 20-6-16,-11-20 6 0,6 9 4 0,0-3 0 0,-2 1 2 15,-4-7-1-15,17 9 2 0,-9-5 6 16,3 0-5-16,2 0-3 0,4-1 5 0,5 1-3 16,-4-4 0-16,7 0 2 0,1 1-3 0,1 1-1 0,-1-5-1 15,1-1-2-15,0-2-3 0,3 2 4 0,-3 0 0 16,1-6 1-16,0-1-1 0,2 4 0 0,-6-4-3 16,1-2 3-16,-4 0-9 0,-3 4-6 0,-3-4-3 15,2 0-1-15,-4 2-2 0,-6 0 5 0,1-1-4 16,-1 0 1-16,-7 4-5 0,0 8 6 0,0-17 0 15,0 17 2-15,-12-14-1 0,3 7-1 0,-5 3 1 0,-3 0 4 16,-2 2 0-16,-8 4-2 0,3 0-1 16,-1 4 15-16,-2 1-9 0,0 0 1 0,2 5-2 15,1-2 3-15,6 0 0 0,-1 6-2 0,7-2 2 0,0-2 2 16,4 2 2-16,1 2-2 0,1-5 0 0,4 7 4 16,4-4 6-16,5 1 2 0,1 1 2 15,5-2 3-15,6 0 2 0,2-3-1 0,9 2-2 0,-1-2 1 16,9 4 3-16,1-12-6 0,1 5-2 0,1-3 1 15,3 0-4-15,-3 1 3 0,-1-7-2 0,2 2-5 16,-14-1-17-16,0-2-17 0,1-2-28 0,-2 3-29 16,-2 1-31-16,-4-5-32 0,-3 4-37 0,-2-7-34 15,-3 4-248-15,-2 2-507 0,-2-4 224 0</inkml:trace>
        </inkml:traceGroup>
        <inkml:traceGroup>
          <inkml:annotationXML>
            <emma:emma xmlns:emma="http://www.w3.org/2003/04/emma" version="1.0">
              <emma:interpretation id="{40048004-DBCF-4E89-B092-B2A918AC84DA}" emma:medium="tactile" emma:mode="ink">
                <msink:context xmlns:msink="http://schemas.microsoft.com/ink/2010/main" type="inkWord" rotatedBoundingBox="17214,14729 19670,14581 19715,15315 17258,15463"/>
              </emma:interpretation>
            </emma:emma>
          </inkml:annotationXML>
          <inkml:trace contextRef="#ctx0" brushRef="#br0" timeOffset="108455.59">15742 8738 203 0,'0'-9'253'16,"0"9"-4"-16,0 0-20 0,6-12-12 0,-6 12-23 0,0 0-16 15,0 0-14-15,6-10-11 0,-6 10-16 0,0 0-11 16,0 0-8-16,15 2-5 0,-15-2-9 0,0 0-8 15,13 11-8-15,-8-4-2 0,2 0-9 0,-1 3-5 16,0 2-2-16,2 1-4 0,-2 0-7 0,-3 0-1 16,3-1-6-16,0 5-3 0,-2-2 0 0,2 3-8 15,-3-4-6-15,1 3-1 0,-2-3-4 0,2 1-1 16,-1-2-4-16,0 4-6 0,-1-3 3 0,1-1-5 16,0-1 0-16,-2 1 0 0,-2-2-2 0,1 0-3 15,0-11-1-15,1 17-4 0,1-6 3 0,-2-11-1 16,-2 11-1-16,2-11 0 0,0 14-2 0,0-14-3 0,0 0 2 15,2 9-2-15,-2-9-3 0,0 0-2 16,0 0 3-16,0 0 0 0,0 0-1 0,0 0-6 16,0 0-9-16,0 0-1 0,0 0-5 0,0 0 0 0,0 0-8 15,16-27-1-15,-13 14-7 0,3 1-2 0,2-6-8 16,2 4 1-16,-2-4-2 0,-1 5-3 0,5-11 0 16,-5 4 4-16,5-3 4 0,-1 3 4 0,-1-1 5 15,-1 5 0-15,-1 0 4 0,2 1 1 0,-1-1 2 16,0 2 6-16,-2 0 2 0,-4 0 2 0,8 0 3 15,-5 7 5-15,-3 0 4 0,-3 7 1 0,10-14 6 16,-10 14 0-16,5-11 1 0,-5 11-1 0,3-6-1 16,-3 6 2-16,0 0-3 0,7-6 5 0,-7 6 5 15,0 0 0-15,0 0 7 0,0 0 5 0,14 13-1 16,-14-13 1-16,7 15 3 0,-3-6 4 0,2-3 4 16,-1 2 2-16,1 6 2 0,0 0-1 0,1-3 4 15,1 2 0-15,-2 0-6 0,0-1 1 0,0 2-2 16,1-4 0-16,-1 3-7 0,0 0 4 0,-2-3-4 15,1 5-3-15,-1-3-3 0,1-2-1 0,-4 3-1 16,1-2-2-16,2-3-4 0,-2 6 2 0,-1-5-3 16,-1-9-6-16,3 15-20 0,-3-8-23 0,0-7-20 0,2 17-24 15,-2-17-26-15,0 15-32 0,1-7-33 0,-1-8-38 16,6 7-53-16,-6-7-149 0,11 5-447 0,-11-5 198 16</inkml:trace>
          <inkml:trace contextRef="#ctx0" brushRef="#br0" timeOffset="109710.58">16552 8926 90 0,'9'-7'200'0,"-9"7"-12"0,0 0-22 0,10-6-13 15,-10 6-16-15,12-5-12 0,-12 5-8 0,14-6-10 16,-7 3-7-16,-7 3-9 0,18-4-5 0,-11-3-7 15,1 3-6-15,2-3-9 0,-2 1-2 0,1 2-3 16,1-6-8-16,1-1-6 0,-1 2-5 0,-2-3-2 16,-3 4-7-16,3-3-3 0,1 0 0 0,1-1-3 15,-5-2-7-15,-1 3 1 0,-1 1-1 0,0-1-5 16,0 1-1-16,-3 10-3 0,-3-24 0 0,3 13-1 16,0 11-4-16,-3-16 0 0,3 16 2 0,-7-15-1 0,1 10 4 15,-3-3 1-15,9 8 2 0,-14-5 4 0,14 5-1 16,-14-7 3-16,14 7-2 0,-20 0 4 0,20 0 1 15,-16 7 2-15,5-3-1 0,2 3 2 0,-1-2 1 16,1 1 2-16,-1 4-4 0,2 1 1 16,1 1 0-16,-1-1-3 0,1 0 2 0,1 2 1 0,1-1 0 15,2 3 1-15,0-6-2 0,3 8 3 0,-1-3-2 16,1 1-2-16,4 3 0 0,-2-5 1 0,4 1 2 16,-3 0-5-16,6 0 0 0,-5-1-2 0,7-1-1 15,-2 1 3-15,2 0 0 0,1-5 0 0,2 2 0 16,1-1 4-16,-2-3 0 0,1 1-2 0,3-1-1 15,0-2 1-15,8-1-2 0,-1-3-2 0,3 5-2 16,0-6 0-16,-8 1-4 0,8 0 2 0,0-4-3 16,-2 4 3-16,2-6-5 0,-3 1 2 0,4-1-3 15,-5 1-2-15,1-4-1 0,-1-2 1 0,1 1-4 0,-1 0-6 16,0-3-11-16,-3 1-7 0,1-5-4 0,0-1-6 16,-2 3-4-16,0-1 0 0,-2-2 5 15,-1-3-3-15,-5 8 3 0,-1-3 0 0,-1 1 2 0,-3-1 4 16,-2 3 3-16,2-4 5 0,-4 5 2 0,-1 1 2 15,-1 11-1-15,-1-19 4 0,1 19 1 0,-5-18 5 16,1 12-1-16,-5-2 5 0,9 8 3 0,-15-7 0 16,8 4-3-16,7 3 6 0,-24-1 4 0,13 2 0 15,11-1 3-15,-24 3-4 0,16 1 2 0,-6 3 4 16,2 0-4-16,0 2 6 0,0 0-1 0,3 4 1 16,0-2 0-16,-1 2-2 0,3 3-2 0,-1-2 1 15,4 2 1-15,2-2-4 0,1-1 3 0,1 5 3 16,0-5-6-16,1 3 2 0,4-2-1 0,-2 1-1 15,3-3 2-15,2-1-2 0,3 1 2 0,2-1-5 16,-1-2-1-16,3-2 3 0,5-1 3 0,-1 1-8 16,6-3 2-16,-1-2 0 0,7 2-2 0,-4-4 0 15,2-3 1-15,1 2 1 0,-1-3-5 0,1-1 0 0,-2-3 2 16,1-1-1-16,8-6-10 0,-9 2-9 16,-2-2-7-16,13-7-9 0,-7-2-10 0,-2 0 0 0,2-5-4 15,0-1-8-15,-5-1-12 0,-1 0 6 0,0-1 7 16,-5-3 0-16,3 2 7 0,-6-4 3 0,-2 2 7 15,-2 3 1-15,-2-2 8 0,1 2 3 0,-5 8 11 16,-2 0 7-16,-2 0 9 0,-1 6 7 16,0 0 6-16,3 5 3 0,-1-2 2 0,-3 2 5 0,1 5 2 15,-3 8 0-15,2-16-2 0,-2 16-2 0,0-11-6 16,0 11-2-16,0 0-1 0,0 0-2 0,0 0 0 16,0 0-3-16,0 0-2 0,0 0 1 0,0 0 1 15,-18 34 2-15,17-16-1 0,1-1 2 0,-5 4 1 16,5 3 1-16,3 4 3 0,-1-1 2 0,4 0-5 15,-2 0 3-15,0 0 2 0,2-2-3 0,5 4 3 16,-4-5-2-16,5 1-1 0,-1-2 0 0,-1-1-1 16,-1-2-2-16,2-6-2 0,-4 1 1 0,0-4 1 15,1 2-3-15,-2-1-2 0,0-6 0 0,-3 1 0 16,-3-7-2-16,10 13 3 0,-10-13-3 0,6 7 0 0,-6-7 3 16,6 6-2-16,-6-6 4 0,6 5-2 0,-6-5-2 15,0 0-3-15,0 0 5 0,0 0-3 16,0 0-2-16,0 0-2 0,0 0-1 0,0 0-1 0,-13-35 1 15,7 27-5-15,-3 2 3 0,4-3-3 0,-5 1 1 16,-2 1 4-16,-3 3-5 0,2-4 0 0,-2 4-2 16,-2 2 2-16,2-4 1 0,-4 5 0 0,3 2 2 15,-1-1 4-15,2 6-1 0,-3-4-3 0,2 2 2 16,0 1 1-16,2 1 0 0,1 1 1 0,-1 4 1 16,1-2-1-16,4 0 8 0,2 1-7 0,-1 0 2 15,-1 1 2-15,3-1 1 0,5 0 6 0,1-10 5 16,0 18-1-16,0-18 5 0,7 18 0 0,-1-12 3 15,0 1-1-15,7 1 0 0,1-1-6 0,1-3 4 16,3 3-3-16,0-4-5 0,5 0 0 0,1 0-3 16,-3-3 0-16,-1 2 3 0,6-4-20 0,-8 1-17 15,2-3-15-15,-4 3-25 0,4-2-23 0,-3-2-30 16,0 2-35-16,-1-4-43 0,1-1-54 0,-1-2-233 0,6-3-517 16,-7 1 228-16</inkml:trace>
        </inkml:traceGroup>
        <inkml:traceGroup>
          <inkml:annotationXML>
            <emma:emma xmlns:emma="http://www.w3.org/2003/04/emma" version="1.0">
              <emma:interpretation id="{1CB64C00-78F6-4BD6-A83B-8AEC99762B4D}" emma:medium="tactile" emma:mode="ink">
                <msink:context xmlns:msink="http://schemas.microsoft.com/ink/2010/main" type="inkWord" rotatedBoundingBox="20632,14304 21647,14243 21699,15114 20685,15175"/>
              </emma:interpretation>
            </emma:emma>
          </inkml:annotationXML>
          <inkml:trace contextRef="#ctx0" brushRef="#br0" timeOffset="110729.92">19175 8546 124 0,'0'0'224'0,"0"0"-19"0,0 0-18 0,0 0-13 16,0 0-15-16,0 0-14 0,36 0-12 16,-20 5-12-16,1-4-13 0,2 0-10 0,7 2-8 0,-1 0-7 15,3 1-11-15,1-3-5 0,0 1-7 0,0 2-7 16,2-3-2-16,-1 0-6 0,1-1-3 0,1 0-2 16,-4 2 0-16,0-2 1 0,2 0-2 0,-2 2 1 15,1-2 7-15,-2 0 0 0,-1 0 0 0,-3-2 0 16,-4 2 1-16,2 0-3 0,-2 2-2 0,-2-4-2 15,2 2 1-15,-1 0-2 0,-3-3 0 0,3 4 1 16,-2-1-3-16,2-1 0 0,-4 0 5 0,4 1-6 16,-4-4-1-16,1 4 2 0,3-3-1 0,-3-1-4 15,0 1 0-15,2 0 3 0,-3 1-1 0,-3 0 1 16,4-5 3-16,-6 4 4 0,1-1-2 0,1-3-2 16,-1 0-1-16,-2 3 0 0,-3-4-8 0,-5 8-2 15,9-18 5-15,-3 10-9 0,-3 0-3 0,-3 8-4 16,-3-20 1-16,-3 3-6 0,2 6-4 0,-5 0 3 15,0 1 0-15,-4-1-8 0,-1 5 10 0,-4 0-7 16,2-3-5-16,-3 7 1 0,-5-3 0 0,4 1-2 16,-4 2-11-16,-1 2-3 0,6 0-6 0,-7 2-13 15,5-1-10-15,2 2-12 0,1 2-10 0,3-3-14 16,-1 6-8-16,-1-5-15 0,4 2-10 0,1 3-15 16,2-4-19-16,-1 3-21 0,11-7-27 0,-15 5-19 15,8-1-191-15,-1-1-437 0,8-3 194 0</inkml:trace>
          <inkml:trace contextRef="#ctx0" brushRef="#br0" timeOffset="110228.33">19463 7911 23 0,'0'0'250'0,"0"0"-16"0,0 0-8 0,0 0-13 16,0 0-11-16,8 30-12 0,-4-15-5 0,-4 3-9 15,4 4-9-15,-1 3-5 0,2 1-6 0,-2 1-4 16,4 1-8-16,2 0-7 0,-1 6-4 0,-2 2-2 16,0-10-4-16,1 11-13 0,-1-9 2 0,-1 0-7 15,-1 6-4-15,4-4-13 0,-2-7-10 0,-1 2-6 0,1 2 5 16,-4-2-18-16,-1 1-6 0,4-2-7 0,-4-2 2 15,1-1-5-15,2 1-8 0,-2-4-4 0,2-1-1 16,-2 0-5-16,1-2 0 0,-2-2-2 0,-1 0-4 16,2-1-2-16,2-1-11 0,-2 2-16 0,-2-13-21 15,1 13-8-15,-1-13-19 0,3 12-16 0,-3-12-15 16,0 12-20-16,0-12-17 0,0 0-21 0,-3 12-24 16,3-12-22-16,0 0-27 0,0 0-19 0,0 0-240 15,0 0-513-15,0 0 227 0</inkml:trace>
        </inkml:traceGroup>
        <inkml:traceGroup>
          <inkml:annotationXML>
            <emma:emma xmlns:emma="http://www.w3.org/2003/04/emma" version="1.0">
              <emma:interpretation id="{88A87753-484A-4205-8437-05142C66A842}" emma:medium="tactile" emma:mode="ink">
                <msink:context xmlns:msink="http://schemas.microsoft.com/ink/2010/main" type="inkWord" rotatedBoundingBox="22791,14078 24343,13985 24395,14853 22843,14947"/>
              </emma:interpretation>
            </emma:emma>
          </inkml:annotationXML>
          <inkml:trace contextRef="#ctx0" brushRef="#br0" timeOffset="111856.83">21797 8120 158 0,'2'-6'231'0,"-2"6"-12"0,0 0-12 16,3-14-9-16,-3 14-12 0,0 0-9 0,0 0-12 16,0 0-17-16,-6-16-12 0,6 16-8 15,0 0-12-15,-14-2-7 0,14 2-6 0,-21 0-8 0,21 0-8 16,-25 3-9-16,12 0-6 0,-4 0-4 0,2 2-9 15,-3 1-4-15,3 1-7 0,-4-2-3 0,3 1-4 16,-2 1-5-16,0 0-2 0,3 3-7 0,-3-3 0 16,3-1-4-16,-1 1-3 0,2 1-2 0,2 2-2 15,-1-4-1-15,2-1 2 0,4 2-5 0,7-7 0 16,-12 10-6-16,8-6 1 0,4-4-2 0,-5 10-2 16,5-10-1-16,0 0 4 0,2 15-3 0,-2-15-3 15,0 0 1-15,19 7 0 0,-12-3 1 0,4-1-2 16,1 1-1-16,1-1 0 0,4 3 1 0,-2-4 1 15,2 0-4-15,1 2 1 0,2-4 1 0,-5 3 1 16,3-3-1-16,-4 4-3 0,3-4 4 0,-5 0-1 16,-5 3-4-16,5 4 2 0,-1-4-1 0,-4 2 1 0,1 1 2 15,-8-6-3-15,11 13 2 0,-8-9 1 0,-3-4 2 16,6 15 0-16,-1-9-4 0,-5-6 1 0,0 17 2 16,0-17 1-16,-5 18-3 0,4-11 3 0,1-7-2 15,-8 18-2-15,3-8 3 0,-3-5 5 0,-4 6-2 16,5-4-2-16,-7 1 1 0,1 0 1 0,-1-2-1 15,-5-2 4-15,1 1 0 0,-1 1-1 0,2-3 4 16,-2-1-1-16,0-1 1 0,-2 0-3 0,1 2-1 16,-2 0 1-16,6-2-1 0,-4-1 1 0,2 0-1 15,3 1-3-15,3-1-3 0,12 0-3 0,-22 2-15 16,12-2-16-16,10 0-17 0,-11 1-17 0,11-1-17 16,0 0-14-16,-13 2-14 0,13-2-27 0,0 0-20 15,0 0-27-15,0 0-197 0,0 0-415 0,0 0 184 16</inkml:trace>
          <inkml:trace contextRef="#ctx0" brushRef="#br0" timeOffset="112588.27">21909 8478 129 0,'9'0'186'0,"-9"0"-13"0,19-5-11 15,-11 1-18-15,2 2-8 0,2-3-12 0,-12 5-14 0,27-4-5 16,-14 2-12-16,2-5-6 0,0 5-6 0,-1-4-5 15,2-1-4-15,-3 0-5 0,1 1-2 16,-1-1-6-16,-2 2 0 0,1-4-4 0,-5 1-3 0,4 1-1 16,-4 1-5-16,-1-2-2 0,0-2-8 0,-6 10-2 15,6-18-4-15,-5 7-4 0,-1 11-3 0,0-14 0 16,-6-3-3-16,2 10-4 0,1-6 1 0,-4 6 0 16,7 7 3-16,-14-17 2 0,2 9 2 0,-1-2 2 15,-1 6 3-15,2-3 2 0,-3 7-5 0,2-2-4 16,-5 0 0-16,3 4-2 0,3 0 2 0,-3 2-4 15,3 1-1-15,1 3-6 0,-3-4 1 0,5 6 2 16,-1 1-3-16,2-4-2 0,1 4-2 0,1 2 4 16,3-6-3-16,-2 8-1 0,-1-2 3 0,6-2 2 15,0 0 0-15,5-1-1 0,2 5 1 0,2-4 4 0,0-2 1 16,2 2 0-16,5-4-1 0,1 1 1 0,0-1 1 16,10 2-2-16,0-7 4 0,1 0-6 0,2 4 3 15,-1-6-3-15,-3 1 3 0,1-5-6 0,0 0 9 16,0 0-9-16,3-3 1 0,-3-1-3 0,-1-3 1 15,3-1-3-15,-2 0-3 0,-2-3 2 0,9-8 1 16,-2 3-6-16,-4-4-6 0,3-5-1 0,-11 9-12 16,4-9-7-16,-1-2-3 0,0 0 1 0,-1 0-4 15,-4-1 0-15,0-6 1 0,0 4 2 0,-3 0 5 16,-2 1 0-16,-4 5 0 0,-1 1 3 0,-4-2 4 16,2 3-1-16,-1-3 9 0,-4 5 10 0,2-1 1 15,0 3 5-15,-5-2 12 0,2 6 0 0,-1 1 2 16,2 3 1-16,-2 0 3 0,1 14 0 0,-3-21-2 15,2 12 4-15,1 9-1 0,-3-15-2 0,3 15-7 16,0 0-1-16,-3-11-3 0,3 11-1 0,0 0-1 16,0 0-4-16,0 0 1 0,0 0-3 0,-26 17 6 15,23-6-2-15,-3 1-2 0,2 4 8 0,-2 5 0 16,0 4 4-16,3 1-3 0,-3-2 2 0,1 2 2 0,-2 13 0 16,1 0 0-16,0 2 1 0,3-3-3 0,-1 1 1 15,1-1 2-15,-2-2-6 0,1 2-3 16,1-3 0-16,-2-5 2 0,2-3-5 0,-1-1 0 0,4 2 1 15,-2-1 3-15,-1-4-6 0,3 1 1 0,3-4-2 16,-1-3 3-16,2 1 0 0,-2-2 0 16,-1-1-7-16,-1 0-10 0,3-5-18 0,2 4-12 0,-2-6-21 15,0 2-17-15,-3-10-14 0,6 13-16 0,-6-13-20 16,7 12-26-16,-7-12-33 0,10 2-45 0,-10-2-187 16,0 0-450-16,21-10 200 0</inkml:trace>
          <inkml:trace contextRef="#ctx0" brushRef="#br0" timeOffset="112830.39">22438 8253 9 0,'-12'0'247'0,"2"-1"-20"0,10 1-25 15,-16-2-17-15,16 2-16 0,0 0-9 0,0 0-10 0,0 0-11 16,0 0-6-16,0 0-10 0,0 0-7 15,0 0-12-15,40 7-7 0,-22-5-10 0,9-1-8 16,-4 2-8-16,7-2-6 0,-1 1-8 0,3 0-8 0,-3 0-2 16,1-2-6-16,-7 4-16 0,3-8-23 15,-4 4-26-15,1 0-28 0,-6 0-27 0,4-2-35 16,-1 2-36-16,4-2-64 0,-7-1-112 0,1-1-352 16,0 1 156-16</inkml:trace>
        </inkml:traceGroup>
        <inkml:traceGroup>
          <inkml:annotationXML>
            <emma:emma xmlns:emma="http://www.w3.org/2003/04/emma" version="1.0">
              <emma:interpretation id="{10769E99-7AD5-4435-A629-E20E65275EFC}" emma:medium="tactile" emma:mode="ink">
                <msink:context xmlns:msink="http://schemas.microsoft.com/ink/2010/main" type="inkWord" rotatedBoundingBox="25513,14174 28564,13990 28602,14631 25551,14814"/>
              </emma:interpretation>
            </emma:emma>
          </inkml:annotationXML>
          <inkml:trace contextRef="#ctx0" brushRef="#br0" timeOffset="113837.74">24028 7959 246 0,'0'0'239'0,"0"0"-24"0,0 0-15 0,0 0-7 15,0 0-8-15,0 0-13 0,0 0-11 0,20 21-7 16,-17-13-8-16,1 2-10 0,2 4-4 0,-2 1-5 15,2 0-11-15,3 1-6 0,-3 0-7 0,2 1-7 16,-2 5-8-16,0-1-7 0,-2-4-8 0,-1 1-5 16,5 5-7-16,-5-7-4 0,0-2-5 0,3 3-8 0,0 0-5 15,-6-3-3-15,4-1-3 0,-2-1-1 0,-1 1-8 16,-1-3 2-16,0-10-5 0,3 12 1 0,-3-12-5 16,3 13 0-16,-3-13-1 0,0 11 2 0,0-11-1 15,0 0-4-15,0 0 2 0,0 0-9 0,0 0-1 16,0 0-4-16,0 0-5 0,0 0-3 0,19-28-8 15,-14 14-8-15,2 1 0 0,-2-3-4 0,5-4 3 16,-1-4-2-16,2 3-6 0,2-2-2 0,-4 0 0 16,3-3 3-16,1 2 3 0,4-9 0 0,-1 1 3 15,-5 11 4-15,3 1 0 0,-8 2 1 0,5 1 3 16,-2 5 4-16,1-1-2 0,-1 2 6 0,2 0 7 16,-5-1 3-16,1 4 4 0,-1 0 5 0,0 2 0 15,1-1-3-15,-7 7 4 0,14-7 1 0,-14 7-3 16,13 0-1-16,-13 0 5 0,0 0-3 0,18 4 6 15,-18-4 8-15,11 9-1 0,-5-2 4 0,-2 4 6 16,2 4 6-16,0 1-2 0,0-1 1 0,0 7-1 16,1-2 1-16,-4 1 2 0,2 0-9 0,1 3-2 0,0 0-5 15,-3 1 1-15,-2-1-1 0,4-2-3 0,-4-6-1 16,5 6-3-16,-6-4 0 0,6-1-12 0,-4 0-16 16,1-3-20-16,-2-1-20 0,1 2-14 0,1-5-11 15,0 1-14-15,-3-1-11 0,0-10 0 0,3 11-4 16,-3-11 3-16,3 10-4 0,-3-10-4 0,7 3 0 15,-7-3 5-15,0 0-2 0,0 0 3 0,25-10 9 16,-17 7 11-16,1-5 9 0,0 1 7 0,1 1 8 16,-1-1 11-16,-1 0 24 0,-8 7 15 0,13-11 18 15,-7 4 13-15,-6 7 18 0,13-6 4 0,-13 6 3 16,9-5-2-16,-9 5 0 0,0 0-3 0,8-6-2 16,-8 6 4-16,0 0-3 0,0 0 2 0,16 11 4 15,-16-11 0-15,9 10 0 0,-3-6-1 0,-3 6 3 16,5-3-3-16,0 0 0 0,-2 0-2 0,2-1-2 15,-1 3-1-15,5 0 0 0,0-1-1 0,2-2-3 16,2 1 1-16,-3 0-4 0,-1-2-4 0,6-3-3 16,-3 0 1-16,2-2 0 0,-1 2-3 0,0-4-4 15,1-1-1-15,-4 2-3 0,2-4 2 0,-1-1-3 0,-1-2-2 16,-1 2 2-16,-2-4-2 0,-1-1-1 0,-1 0-4 16,-2-1 2-16,0-1-1 0,-5 4-2 0,-1-2-2 15,0-2-4-15,-4 1 2 0,-2 1-1 16,0 1 0-16,-5-1-2 0,-2 1 1 0,1 0-4 0,-1 3 3 15,-4 2-4-15,1 0 0 0,-4 0-3 0,1 5-12 16,3-3-10-16,-2 3-9 0,3-2-2 16,3 4-13-16,-2 5-9 0,3-5-10 0,0 0-13 0,2 3-10 15,2 0-12-15,7-5-9 0,-15 10-9 0,15-10-13 16,-5 8-10-16,5-8-16 0,0 0-34 0,0 11-111 16,0-11-333-16,0 0 147 0</inkml:trace>
          <inkml:trace contextRef="#ctx0" brushRef="#br0" timeOffset="114515.89">25451 8065 137 0,'0'0'229'0,"0"0"-13"0,19 9-15 15,-8-5-9-15,-11-4-8 0,25-4-8 0,-11 8-6 16,5-8-13-16,-3 4-7 0,4 0-8 0,-4 0-10 15,10-2-11-15,-4 2-7 0,-4-1-8 0,4-2-9 16,4 2-8-16,-10-1-8 0,3 2-2 0,-2 0-11 16,2 0-9-16,-5 0-9 0,-14 0-3 0,25 3-9 15,-16-3-14-15,-9 0-17 0,16-1-22 0,-16 1-26 16,0 0-23-16,17 0-22 0,-17 0-26 0,0 0-24 0,0 0-24 16,0 0-32-16,13 0-185 0,-13 0-409 15,0 0 182-15</inkml:trace>
          <inkml:trace contextRef="#ctx0" brushRef="#br0" timeOffset="114224.28">25526 7860 161 0,'4'-5'278'0,"-4"5"-19"0,0 0-17 15,0 0-17-15,19-4-17 0,-19 4-9 0,15-2-12 16,-4 2-13-16,-1-1-10 0,-10 1-9 0,26 0-8 16,-17 0-12-16,10-4-6 0,-6 4-14 0,1 0-10 15,2 0-7-15,1 4-10 0,-1-8-4 0,2 4-9 16,-2 0-6-16,1 0 3 0,-1 4-13 0,0-3-8 15,-2-1-4-15,5-1-4 0,-2-3-5 0,-2 9-2 16,1-5-3-16,0-1-3 0,-5 1-3 0,-11 0-3 16,22 1-6-16,-13-2-1 0,-9 1-13 0,17 0-6 0,-17 0-21 15,13-4-22-15,-13 4-18 0,0 0-9 0,0 0-11 16,0 0-14-16,0 0-31 0,0 0-26 0,0 0-22 16,0 0-35-16,-42 17-23 0,26-13-184 0,-1-3-454 15,-2 1 201-15</inkml:trace>
          <inkml:trace contextRef="#ctx0" brushRef="#br0" timeOffset="115164.2">26277 7818 222 0,'11'-11'269'0,"-8"4"-17"16,4 2-21-16,-7 5-17 0,12-11-19 0,-5 4-8 0,2-1-13 16,-1 1-14-16,1 1-10 0,1-1-19 0,-4 0-10 15,8-2-16-15,-5 1-10 0,4 2-6 0,0-5-10 16,5 4-9-16,-4 0-4 0,-1 2-10 0,1-3-5 16,1 3-5-16,-2-1-5 0,0 1-7 0,1-1 2 15,-5 5-7-15,1-1 1 0,-10 2-7 16,20-6-3-16,-14 5-3 0,-6 1-3 0,13-3 2 0,-13 3-8 15,0 0-1-15,15 6-1 0,-15-6-1 0,4 7 6 16,-4-7-9-16,6 9-2 0,-6-9 4 0,3 15-2 16,-3-4-1-16,0-1 1 0,0 0-1 0,0-10 1 15,-3 28-2-15,3-10 1 0,-6 2-1 0,3-4 3 16,-1 1-2-16,1 0 0 0,-6 8 1 0,1-1 2 16,0-6-2-16,-3 0 1 0,8-1 4 0,-6 3 3 15,-1 0-2-15,1-5-2 0,1 3 3 0,-4-4-1 16,-1 3 0-16,0-6 3 0,1 2-2 0,1-2 0 15,-2-4 2-15,1 4 0 0,-2-2 0 0,7-4 2 16,-8 1 5-16,8-1 0 0,-2-3-3 0,-2 2 2 16,11-4-2-16,-16 4 0 0,16-4 1 0,-12 3 0 15,12-3-1-15,0 0-1 0,-14-1-4 0,14 1 5 0,0 0 0 16,0 0 1-16,-9-13-6 0,9 13-4 0,0 0 0 16,0 0 1-16,12-22-7 0,-4 14-3 15,1 3-13-15,1-6-9 0,5 4 0 0,-1-3 5 0,-1 2-3 16,0 3-1-16,5-2 7 0,-1 4-5 0,-1-1 5 15,1 4 0-15,2 0 0 0,-3-1 3 0,4 2-3 16,-1 3 4-16,6 5 2 0,-5-9 0 0,4 5 2 16,-2 4 6-16,3 2-5 0,-1-1-1 0,5 1 3 15,-5-2 2-15,-2 2 2 0,-3-4 4 0,7-2 7 16,-7 1 3-16,3 4 1 0,-2-6 2 0,-4 0 1 16,8-1 2-16,-9 0-2 0,1 1-1 0,1-4 2 15,-1 3-2-15,1 1-6 0,-4-2 0 0,-1-1 0 16,-12-1-1-16,19 0-3 0,-10 0-10 0,-9 0-12 15,18 3-20-15,-18-3-20 0,9 1-28 0,-9-1-24 16,0 0-32-16,17 2-28 0,-17-2-54 0,0 0-224 16,13-6-484-16,-13 6 216 0</inkml:trace>
        </inkml:traceGroup>
        <inkml:traceGroup>
          <inkml:annotationXML>
            <emma:emma xmlns:emma="http://www.w3.org/2003/04/emma" version="1.0">
              <emma:interpretation id="{2AAB2FEA-C6BB-4E0D-B46E-F41294D38561}" emma:medium="tactile" emma:mode="ink">
                <msink:context xmlns:msink="http://schemas.microsoft.com/ink/2010/main" type="inkWord" rotatedBoundingBox="29584,13983 31602,13862 31642,14528 29624,14649"/>
              </emma:interpretation>
            </emma:emma>
          </inkml:annotationXML>
          <inkml:trace contextRef="#ctx0" brushRef="#br0" timeOffset="117394.47">28171 7849 189 0,'0'0'246'0,"0"0"-22"0,-13-1-20 0,13 1-22 0,-14 0-14 16,14 0-14-16,0 0-12 0,0 0-14 0,-13 3-8 16,13-3-11-16,-9 9-7 0,9-9-7 0,-3 9-7 15,3-9-8-15,0 0-3 0,6 17-8 0,-6-17-2 0,7 13-3 16,-4-6-2-16,6 1-7 0,-1-5 2 15,5 3-7-15,-1 1 2 0,5-3-9 0,2-1-1 16,0 1-6-16,1 0-1 0,5-1-5 0,-4-3 0 16,4 0-5-16,-8-2 0 0,2 1-4 0,1-2 1 15,-1 0-6-15,0-1 0 0,-4-1-2 0,0-1 1 16,2-1-6-16,-5 1 6 0,1-1-3 0,-4-1-1 16,-3 3-3-16,-2-5-2 0,2 2 0 0,-1 0-3 0,-5 8-3 15,1-17-2-15,-1 17-1 0,-3-18 2 16,-3 8-2-16,0 3-1 0,6 7 0 0,-16-14 1 15,0 7-2-15,2 0 4 0,-2 0 0 0,-2 1-2 0,0 3-1 16,-1-1-2-16,1 1 6 0,-9 3 6 0,7-1-4 16,1 1 2-16,-5 1 1 0,5 1 1 0,-1 1 0 15,5 1-2-15,-2 2 2 0,-1 1-2 16,4-2 1-16,-2 5 0 0,7-2-2 0,-5 3 1 0,7-2 0 16,-2 5 3-16,2-5-5 0,5 2 1 0,-4 3 1 15,5-8 0-15,1-6 3 0,3 16-1 0,1-9-2 16,2 6 3-16,3-7-2 0,1 3 0 0,4-2-2 15,2 0 1-15,2 0-2 0,0-6-2 0,-3 2-6 16,3-3-5-16,-3 2 1 0,1-4 0 0,1 2-8 16,2-1-1-16,-4-3-3 0,-2-2 3 0,1-1-3 15,2-2 7-15,1 1-2 0,-3 0-3 0,0-3 6 16,-1 0 0-16,-1-1 3 0,2 0 2 0,-4 4 0 16,-1-1 1-16,-1 0 3 0,3 2-2 0,-5 2 8 15,-6 5 6-15,12-10 2 0,-9 6 3 0,-3 4-5 16,6-7 0-16,-6 7-1 0,0 0 1 0,0 0-2 15,14-3-2-15,-14 3 1 0,0 0 2 0,0 0 2 16,12 13 1-16,-12-13 4 0,9 12-1 0,-5-2 0 0,-4-1-1 16,8 2 3-16,-7 0 0 0,3-3-6 0,-1 3 4 15,0-3-1-15,3 0-1 0,-4 2-1 0,1 1 1 16,0 0-1-16,-3-11-4 0,3 14 1 0,-3-14 2 16,3 10 0-16,-3-10 0 0,7 9-1 0,-7-9 3 15,6 5-2-15,-6-5-2 0,9 4 0 0,-9-4-2 16,0 0 1-16,20-1-3 0,-20 1-2 0,19-4-9 15,-10 0-1-15,1 1-3 0,4-5-8 0,-1 1 0 16,2 1-1-16,0-3 2 0,1-2-3 0,-1-2-1 16,-1 2-3-16,1 0 4 0,-2 2 3 0,-2-3 2 15,2 0-1-15,0 3 3 0,-5 2 7 0,2 4 9 0,-5-4 2 16,-5 7 4-16,15-10 5 0,-15 10-5 16,9-6 1-16,-9 6 0 0,4-5-1 0,-4 5-2 15,0 0 0-15,0 0 0 0,0 0 1 0,0 0 1 16,0 0 2-16,14 14 1 0,-14-14 0 0,1 14-2 15,-1-14 3-15,0 14 1 0,0-14-3 0,0 17 0 16,0-17 0-16,0 14 0 0,0-4 1 0,0-10-3 16,2 11 2-16,-2-11-1 0,0 0 0 0,0 17 1 15,0-17 1-15,4 10 0 0,-4-10-1 0,3 8 0 0,-3-8-2 16,0 0 4-16,12 4-4 0,-12-4-2 0,0 0-4 16,18-1-3-16,-18 1-2 0,15-4-5 0,-6 0-3 15,-9 4-4-15,16-9-6 0,-7 4-3 0,4-4 4 16,1-2-1-16,-1 0-4 0,1-1 5 0,-2 1 0 15,0 2 1-15,2-2 4 0,1 0 1 16,-1 0 2-16,1 3 4 0,-8 2 15 0,2-1 3 0,-1 0 7 16,-2 0 3-16,-6 7 1 0,10-8-2 0,-10 8-5 15,10-6-1-15,-10 6-2 0,0 0-1 0,0 0 0 16,0 0 2-16,0 0 3 0,17 10 1 0,-16-2 0 16,4 2 2-16,-2-3-4 0,0 4 4 0,4 2 2 15,-2-1-1-15,-1 1 2 0,5 1 1 0,0 1 0 16,-1-2 2-16,3 4-3 0,3-4 2 0,-7 2-7 15,7-3 0-15,-4-1 1 0,1-2 1 0,2 1-2 16,1-1 1-16,-6-4-7 0,9-2 2 0,-4 1 2 16,2 0-3-16,-3-4-9 0,0 0-1 0,3-5-5 15,3 2-6-15,-2-7-9 0,4-3 3 0,1-2-6 16,2 2-4-16,0-3-6 0,1-2-3 0,2-8-5 0,-3 5-1 16,4-5-2-16,-6 6 4 0,8-6 0 0,-2-3-1 15,-1 0 1-15,-6 8 5 0,1 0 4 16,5-9 4-16,-5 1-4 0,-4 9 1 0,1-4 7 0,-3 6 13 15,0-1 3-15,-3 6 4 0,-3 1 7 0,-1 3 15 16,-2 1-2-16,4-1-2 0,-6 4-5 0,2-1 6 16,-6 6-5-16,11-6-3 0,-11 6-1 15,0 0-1-15,0 0-1 0,15 11 3 0,-9-3-1 0,-5 0 1 16,4 6-2-16,-2-3 5 0,0 3-2 0,-2 1 5 16,5 3 1-16,-4 4 3 0,-2-5 1 0,4 8-3 15,-1-4 2-15,2-3 0 0,0 3-2 0,1 3 2 16,-1-2-1-16,1 0 1 0,0-3-6 0,0-5 1 15,0 3 0-15,0-4-1 0,0 5 1 0,-3-10-2 16,1 2-1-16,-1-3-1 0,3 0 1 0,-6-7-1 16,8 14-2-16,-8-14 4 0,4 9-2 0,-4-9 1 15,0 0 1-15,0 0-3 0,6 5-1 0,-6-5 0 16,0 0-1-16,0 0-1 0,0 0 0 0,0 0-2 16,0 0 0-16,0 0-2 0,-24-29 1 0,17 23-2 15,-7 3-2-15,1-6 3 0,-2 4-1 0,-4 1-3 16,-5-2 2-16,-3 2 2 0,-3 3-4 0,-1 1 3 15,-1 4-1-15,-5-1 0 0,4-2-3 0,2 3 1 16,3 2 3-16,1 1 3 0,0 4-8 0,2-1 5 16,4 6-2-16,4-4-2 0,4 1 7 0,-1-2-7 15,4 2 9-15,1-1 0 0,5 2-2 0,-2-7 8 16,9 9-1-16,1-1 6 0,5-4 2 0,4-1-4 16,7 4 4-16,4-3-4 0,4-2 0 0,9 6 0 0,4-6-2 15,0 6 0-15,0-8 6 0,-3 1-25 16,1-2-20-16,-12-2-12 0,1-2-27 0,1-2-27 15,-1 1-34-15,-1-1-31 0,-3-1-54 0,3 1-247 0,-2-6-498 16,-9 1 220-16</inkml:trace>
        </inkml:traceGroup>
      </inkml:traceGroup>
    </inkml:traceGroup>
    <inkml:traceGroup>
      <inkml:annotationXML>
        <emma:emma xmlns:emma="http://www.w3.org/2003/04/emma" version="1.0">
          <emma:interpretation id="{B68B03B9-B160-4418-A74D-B434E4BBCC22}" emma:medium="tactile" emma:mode="ink">
            <msink:context xmlns:msink="http://schemas.microsoft.com/ink/2010/main" type="paragraph" rotatedBoundingBox="1680,16877 19717,15972 19813,17895 1776,188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57EE15-A8B4-4527-A621-1EA90E0E8B96}" emma:medium="tactile" emma:mode="ink">
              <msink:context xmlns:msink="http://schemas.microsoft.com/ink/2010/main" type="line" rotatedBoundingBox="1680,16877 19717,15972 19813,17895 1776,18800"/>
            </emma:interpretation>
          </emma:emma>
        </inkml:annotationXML>
        <inkml:traceGroup>
          <inkml:annotationXML>
            <emma:emma xmlns:emma="http://www.w3.org/2003/04/emma" version="1.0">
              <emma:interpretation id="{0C54AAB8-0978-4D03-823C-5A88EB6BFB58}" emma:medium="tactile" emma:mode="ink">
                <msink:context xmlns:msink="http://schemas.microsoft.com/ink/2010/main" type="inkWord" rotatedBoundingBox="1680,16877 5144,16703 5211,18043 1747,18217"/>
              </emma:interpretation>
            </emma:emma>
          </inkml:annotationXML>
          <inkml:trace contextRef="#ctx0" brushRef="#br0" timeOffset="120480.94">203 10861 21 0,'0'0'254'0,"0"0"-10"16,0 0-11-16,0 0-20 0,0 0-17 0,0 0-23 15,0 0-14-15,0 0-17 0,0 0-17 0,0 0-14 0,0 0-9 16,0 0-6-16,0 0-6 0,0 0-3 16,0 0-2-16,0 0-12 0,0 0 0 0,15 23-7 15,-9-15 1-15,0 0-11 0,-1-2-3 0,-1 4-5 16,5 0-3-16,-4-2-6 0,1 6-7 0,1-4-1 16,-1 4-1-16,-2-7-3 0,2 7-4 0,-3-3-2 0,2-4 0 15,-4 4-5-15,4-1 3 0,-5-10-2 16,0 16-3-16,0-16 1 0,0 15-3 0,0-15-3 15,-2 13 2-15,2-13-1 0,-3 8-2 0,3-8 0 0,0 0 1 16,-7 10-3-16,7-10 2 0,0 0 1 0,0 0-4 16,-12 4-2-16,12-4 0 0,0 0-5 0,0 0-1 15,0 0-8-15,-8-24 3 0,8 24-8 16,6-22 0-16,-1 7-3 0,1-1-7 0,-2 1 1 0,8-9-1 16,2 3 1-16,-2-2 1 0,1 0 3 0,0 1 4 15,5 1 0-15,0 0 5 0,0 1-2 0,0 0 0 16,-2 3 3-16,4 0 6 0,-7 5 7 0,8-1 6 15,-9 0 4-15,3 6-1 0,0-4 4 0,0 4 1 16,-3-3 2-16,-5 6 0 0,2-3-2 0,-9 7-2 16,18-1 0-16,-9-1-4 0,-9 2-1 0,16 6 4 15,-16-6-6-15,9 10 1 0,-3-5-3 0,-3 5 4 16,2-3-4-16,-4 7 4 0,2-3 1 0,0 4-3 16,0-2 0-16,-1 2 0 0,-2 0-1 0,-2-1-1 15,2 3 1-15,0-2-3 0,-3-1 1 0,3 0 0 16,-3-1 3-16,3-2-1 0,0-11-1 0,-4 21 1 15,2-11-2-15,2-10-1 0,-3 15 0 0,3-15 1 16,0 13-7-16,0-13-4 0,-1 11-1 0,1-11-1 16,0 0 1-16,-3 9 1 0,3-9 1 0,0 0-1 15,0 0-9-15,0 0 0 0,0 0-5 0,0 0 1 0,0 0-6 16,0 0-5-16,28-24 0 0,-22 15-5 0,0 2 0 16,3-7-4-16,2 0 5 0,-3 0 0 0,4 0 0 15,0-1-1-15,-1 5 8 0,1-3 5 16,-5 2 1-16,-1 4 8 0,2-7 7 0,-2 4 4 0,0 5 8 15,1-2 1-15,-7 7 10 0,13-6-5 16,-7 1-5-16,-6 5 3 0,8-5-1 0,-8 5 5 16,0 0 4-16,0 0 5 0,13 12 3 0,-13-12 2 15,6 12 4-15,-1-2-6 0,-4-1-2 0,5 4 1 16,-4-2-4-16,-1 5-1 0,4-5 0 0,-1 4-3 0,-1 1-1 16,2-1 9-16,0-5-9 0,0 4 2 0,4-4-6 15,-5 0 10-15,2-3-11 0,3-2 2 16,0 3-2-16,0-3 5 0,5 2-10 0,-2-4 4 15,5 1-4-15,-2-1 1 0,3-3-3 0,2 0-8 0,-1 0-7 16,-1-3-6-16,0 0-4 0,1-2 0 0,2 3-8 16,-3-9 1-16,4 4-4 0,-4 0 1 0,5-3 1 15,-7 3 3-15,-3 0 1 0,-4 3 4 0,6-2 2 16,-4 2 2-16,-4 1 1 0,-7 3 3 0,14-7 0 16,-14 7 4-16,10-4-1 0,-10 4 1 0,0 0 2 15,11-4 4-15,-11 4 4 0,0 0 7 0,0 0-3 16,11 17 9-16,-11-17 2 0,2 12 0 0,1-6-2 15,-3-6 2-15,4 18 1 0,-1-11-1 0,-3-7-1 16,3 14-1-16,2-7 1 0,-5-7 1 0,6 13 1 16,0-9-3-16,-6-4-3 0,13 10 4 0,-5-6-1 15,-1 0-2-15,-7-4 0 0,18 5 0 0,-8-3-3 16,1 1 1-16,-11-3-2 0,27-3 3 0,-18 2-2 16,3 0 0-16,3-4-1 0,-5 1 1 0,-1-3-4 15,1 3-8-15,-2-6-8 0,-1 6 2 0,1-6-7 16,-4 3-8-16,-1-4-4 0,-3 11 0 0,-1-18 1 15,-1 5 0-15,-2 0 1 0,-4 1 9 0,1-1-3 16,-4 3 4-16,1-1 4 0,-4 4 0 0,1 1 0 16,-3 1 2-16,1 0-4 0,-3 3 7 0,3 2 1 15,-3 0-3-15,3 0 3 0,0 2-5 0,-1 3-9 0,1-5-6 16,1 5-20-16,6 0-13 0,-4 0-11 0,-2-2-20 16,4 5-22-16,1-3-28 0,3 0-38 0,-2 1-133 15,8-6-340-15,-7 7 151 0</inkml:trace>
          <inkml:trace contextRef="#ctx0" brushRef="#br0" timeOffset="121170.31">2121 10479 213 0,'0'0'196'0,"0"0"-12"0,0 0-5 0,0 0-9 16,0 0-15-16,0 0-11 0,5 36-11 0,-2-18-4 15,0-2-3-15,-2 1-4 0,1 8-7 0,-1 2-2 16,4-4-12-16,1 4-7 0,-3-3-3 0,1 4-7 16,-2-4-7-16,-2-3-6 0,3-3-6 0,0 6 0 15,-3-7-12-15,1 0-5 0,2 1-7 0,0-6 1 16,0 1-6-16,-3 2-1 0,1-6-6 0,-1-9-1 15,6 17-2-15,-6-10-4 0,0-7-2 0,2 12-3 16,-2-12-2-16,1 10-8 0,-1-10-7 0,0 0-1 16,5 11-6-16,-5-11-6 0,0 0-6 0,0 0-3 15,-18 2-8-15,18-2-2 0,0 0-5 0,-24-6-2 16,24 6 3-16,-25-7-1 0,7 3 3 0,-2 1 3 16,1-3 5-16,-5 2 3 0,0-1 1 0,5 3 12 15,0 1 5-15,-1-3 10 0,2 2 6 0,0 2 9 16,-1 0-4-16,1 2 0 0,5 2 1 0,4-4-2 15,9 0 2-15,-21 7 0 0,10 0-5 0,2-3-1 16,4 3 4-16,-3 0-1 0,2-1-7 0,6-6 5 16,-1 14 1-16,-2-3-3 0,3-11-3 0,3 18 2 15,0-8 1-15,7 1 0 0,-4-4-1 0,3 6 0 16,-3-6-2-16,6 0 1 0,-2 1 0 0,1-3-2 16,2 0 0-16,4-5 5 0,0 4-6 0,3-4-3 0,-2 0-2 15,0-4 2-15,7-1-7 0,2 0 1 16,-2-3-4-16,1 1 2 0,-4-10-2 0,2 9 2 15,1-5-4-15,-1-4 4 0,0 3-1 0,-3-1 2 16,0 1-2-16,-2-3 3 0,-1-1 3 0,-8 5-2 0,4 0 3 16,-2 2 8-16,-5 4 5 0,-1-1 9 15,-1 3-6-15,-5 5-4 0,12-7 0 0,-12 7-1 16,0 0-2-16,0 0-1 0,0 0 2 0,0 0-2 16,0 0 3-16,0 0-2 0,0 0 0 0,0 0 1 0,0 0 0 15,-17 38-2-15,14-24 1 0,-1-2 1 0,1-1-2 16,-2 3-3-16,1 1 10 0,4-2-9 15,-3 0-2-15,3 1-8 0,-5-2-16 0,4 0-21 16,1-3-29-16,0-9-30 0,0 20-33 0,0-20-34 0,3 10-34 16,-3-10-197-16,9 10-431 0,-9-10 190 0</inkml:trace>
          <inkml:trace contextRef="#ctx0" brushRef="#br0" timeOffset="121656.37">2607 10779 15 0,'5'-6'284'0,"2"-3"-16"15,1 2-13-15,1-5-18 0,1 1-19 0,4 2-22 16,-1-2-14-16,3 0-24 0,5-2-14 0,-6 2-12 16,9 0-12-16,-3-3-14 0,1 1-7 15,2 1-10-15,-1 1-10 0,0-2-10 0,-8 3-3 0,9-6-7 16,-7 5-8-16,-4-1-8 0,6-3-3 0,-8 0-11 15,-2 3-5-15,-2-3-7 0,-1 3-7 0,-1-2-1 16,-4 2-10-16,1-1-2 0,-2-2 1 0,0 15-2 16,-6-19 2-16,0 11-5 0,1 0 0 0,-5-2 6 15,1 4-4-15,-4 2-3 0,-5 0 5 0,6-1 0 16,-3 4 0-16,0 1 1 0,-2 1-1 0,4 3 5 16,-3 1 0-16,2 1 2 0,1 1 0 0,-1 4 3 15,1 1 2-15,0 3-1 0,-4 5 5 0,5 0-3 16,2 3 2-16,-1 2 7 0,5-3-6 0,-1 5 1 15,-1 8 3-15,2-7 6 0,-1 7-1 0,3-4 2 16,1 5-1-16,1-9-2 0,4 2 2 0,-4 8 1 16,-1-12-3-16,3 2-1 0,0 2 5 0,-1-2 1 0,1-2-2 15,0 3 1-15,0 0-3 0,1-4 3 16,2-1-3-16,-1 0 3 0,-1-4 3 0,1 0-6 16,1-7-3-16,-2 7-3 0,0-4-3 0,2 2 2 15,-6 0-1-15,8-5-3 0,-4 1-3 0,-1-3-13 16,3-1-15-16,-3-9-22 0,2 16-21 0,-2-6-26 15,0-10-25-15,0 15-36 0,0-15-32 0,1 15-26 0,-1-15-37 16,0 0-172-16,0 0-452 0,0 0 200 16</inkml:trace>
          <inkml:trace contextRef="#ctx0" brushRef="#br0" timeOffset="122436.62">2433 11041 78 0,'0'0'236'15,"0"0"-24"-15,0 0-21 0,18-10-16 0,-8 8-14 16,1 0-15-16,4-2-15 0,4 1-13 0,0 0-16 0,10-1-8 16,1 1-10-16,10-2-5 0,-7 2-10 0,-5-3-8 15,5 6-5-15,0-5-5 0,-2 3-6 0,6-2-3 16,-5-2-8-16,-6 5-1 0,0 1-6 16,-5-4 3-16,-3 4-9 0,1 0 2 0,-4-2 3 0,0 1 2 15,-3 1-6-15,-12 0 15 0,21 1-2 0,-21-1 2 16,14 0-1-16,-8 3 3 0,-6-3 9 0,12 4 2 15,-12-4-1-15,14 8-1 0,-7-6-3 0,-7-2 2 16,11 7-2-16,-4-4 2 0,-7-3-6 0,14 10-2 16,-7-6-5-16,0 3-1 0,1-6 2 0,2 5-7 15,-10-6-6-15,17 6-3 0,-5-5 4 0,0 1-2 16,0-2-5-16,-12 0 1 0,22-2-5 0,-12-1-2 16,1 1-6-16,2-4-3 0,4 3 0 0,-2-4-2 15,2-1-1-15,-3 2-2 0,1-4-3 0,0-1-2 16,3 1-2-16,-2 2 6 0,2-3-7 0,-5 5 3 15,2-5-2-15,2 4 1 0,-2 0 0 0,-5 2 2 16,-1 0-1-16,3 2 4 0,-12 3-4 0,16-2 5 16,-16 2-6-16,18 5 2 0,-10-1-1 0,-1-2 10 15,1 7-2-15,-2 0-6 0,5 3 1 0,-2 4-1 16,2-1 1-16,-2 1 2 0,1 6 8 0,-2 2 0 16,-1 2 5-16,-1 0 6 0,2 0 1 0,-1 0-1 15,2 3-1-15,-5-2 5 0,1 12 6 0,-1-5 0 16,4-1 1-16,-8 4-3 0,1-8 0 0,-2-4 0 15,1 3 1-15,-5-1-2 0,-2-1-2 0,-5 0 1 16,-4 6 2-16,-7-1-3 0,2-10-5 0,-1-3 11 16,-2 2-10-16,-12-2 0 0,9-4-3 0,-11 1-2 15,9-9 0-15,0 1 4 0,-1-4-2 0,0 1 1 16,-9-7 2-16,-1-2-2 0,11 1 4 0,1-2 2 16,3-6 1-16,1 4 5 0,8-4-2 0,-1-4 5 0,2-2-4 15,3-3-10-15,8-3 8 0,1-1-3 0,7-10-4 16,5 0-7-16,3 8-15 0,8-12-8 15,0-2-23-15,7 2-22 0,5 0-23 0,2 1-22 0,-1 0-17 16,5 4-14-16,1 2-6 0,2 2-11 0,-4 0 3 16,8 6-14-16,-4 3-2 0,3 7-1 0,-4-4-17 15,-1 3-190-15,-13 6-402 0,10-4 178 0</inkml:trace>
        </inkml:traceGroup>
        <inkml:traceGroup>
          <inkml:annotationXML>
            <emma:emma xmlns:emma="http://www.w3.org/2003/04/emma" version="1.0">
              <emma:interpretation id="{FD07483C-583A-4DCF-BE64-554E73C1548A}" emma:medium="tactile" emma:mode="ink">
                <msink:context xmlns:msink="http://schemas.microsoft.com/ink/2010/main" type="inkWord" rotatedBoundingBox="6200,17124 8194,17024 8220,17547 6226,17647"/>
              </emma:interpretation>
            </emma:emma>
          </inkml:annotationXML>
          <inkml:trace contextRef="#ctx0" brushRef="#br0" timeOffset="123204.03">4740 10779 135 0,'-13'-3'261'0,"13"3"-2"0,-11-7-10 15,11 7-1-15,0 0-22 0,-10-2-17 0,10 2-21 16,0 0-12-16,0 0-21 0,0 0-14 0,0 0-14 15,0 0-13-15,0 0-15 0,0 0-6 0,40-9-8 16,-23 8-17-16,2-1-3 0,9-1-3 0,-2-1-9 16,6 1-3-16,7-1-5 0,1 1-3 0,4 2-5 15,-7 1-6-15,2-3 1 0,-8 3-11 0,-1-1-7 0,0 1-11 16,-2 0-11-16,-4 0-15 0,-6-2-16 0,-2 4-17 16,-2-1-22-16,-5 1-14 0,1-1-3 0,-10-1 2 15,12 4-6-15,-12-4-16 0,0 0-7 0,0 0-9 16,0 0-2-16,0 0-5 0,-25 15 5 0,8-13 5 15,1 4 20-15,-2-3 3 0,1 5 12 0,-2-5 23 16,1 2 16-16,0 0 22 0,2 2 18 0,0-3 14 16,2 1 26-16,1 0 16 0,1 3 8 0,-5-4 9 15,8 1 9-15,-1 4 9 0,1-3 3 0,2 2 8 16,1 3 4-16,0-1 9 0,-2 3-3 0,1 1 8 16,2 8-5-16,5-5-3 0,-4-4-7 0,4 3 0 15,0-2-6-15,0 6-8 0,-3-6-4 0,3 6-8 16,0-2-5-16,0-2-2 0,0 0-7 0,0 3-3 15,0-3-4-15,0 1-7 0,0-6-2 0,0 6-2 16,-3-2-5-16,0-5-2 0,3-10-10 0,-2 17-18 16,-1-7-19-16,3-10-23 0,-1 14-29 0,1-14-15 15,0 18-24-15,0-18-16 0,1 10-25 0,-1-10-33 16,11 4-48-16,-11-4-148 0,0 0-415 0,22-7 184 16</inkml:trace>
          <inkml:trace contextRef="#ctx0" brushRef="#br0" timeOffset="123544.43">5775 10799 56 0,'0'0'266'0,"0"0"-9"0,0 0-24 15,0 0-17-15,0 0-17 0,-18-10-13 16,18 10-14-16,-19 4-12 0,8 2-8 0,-5 2-6 16,0 4-5-16,-4 4-5 0,4-6-7 0,1 8-5 15,-4-4-2-15,2 3 0 0,1 2 0 0,-1-2-20 0,1 0-2 16,5-3-4-16,0 6 0 0,0-3-25 0,2-2-2 16,2 1-9-16,1-1 0 0,0 3-9 0,3-4-7 15,0 1-2-15,3-2-3 0,0 0 0 16,3-2-12-16,-2 0-6 0,4-4-25 0,-2 3-16 0,6-3-20 15,1 0-22-15,-2-5-25 0,3 3-20 0,6-4-25 16,-5 4-22-16,3-6-29 0,4-3-15 0,-1-2-15 16,9 0-230-16,-8-7-480 0,7 2 213 15</inkml:trace>
          <inkml:trace contextRef="#ctx0" brushRef="#br0" timeOffset="124025.91">5968 10967 48 0,'0'0'244'0,"0"0"0"16,3-13-3-16,-3 13-6 0,5-5-9 15,-5 5-23-15,0 0-18 0,0 0-22 0,0 0-15 16,0 0-14-16,0 0-10 0,0 0-5 0,0 0-8 0,0 0-13 16,0 0-1-16,-14 36-13 0,12-29-9 0,-1 3-8 15,3-10 1-15,-6 18-9 0,3-9-6 0,3-9-4 16,-4 15-5-16,4-15-2 0,-2 18-4 0,2-18-8 16,-1 11 4-16,1-11-6 0,-3 10-5 0,3-10-3 15,0 0 2-15,0 0-7 0,3 11-6 0,-3-11-12 16,0 0-6-16,0 0-6 0,0 0-9 0,22-8-4 15,-11 1-9-15,-11 7-8 0,16-19-8 0,-3 7-6 16,1 0 2-16,-2-3-6 0,7-1 5 0,0-2 1 16,-2 2 5-16,-7 1 6 0,5 2 6 0,-1 0 6 15,-1 1 14-15,-7 6 12 0,7-4 11 0,-7 2 11 16,2 1 6-16,-2 2 6 0,-6 5-2 0,12-9-2 16,-12 9-3-16,7-3 2 0,-7 3 2 0,0 0-4 15,0 0 11-15,0 0 4 0,14 13 5 0,-14-13-4 16,0 18 3-16,0-11 0 0,0-7-1 0,0 24-3 15,3-9-3-15,-3-1-4 0,-3 0-1 0,3 2 3 16,0-2-10-16,0-2 1 0,3 0 1 0,0-3-3 16,-3-9-3-16,0 20 1 0,3-11-6 0,0 2-16 15,-3-11-21-15,3 11-22 0,4-3-20 0,-7-8-19 16,3 8-22-16,6-4-27 0,-9-4-29 0,0 0-26 0,0 0-27 16,19-12-168-16,-11 6-418 0,-2-6 186 0</inkml:trace>
          <inkml:trace contextRef="#ctx0" brushRef="#br0" timeOffset="124195.4">6654 10703 205 0,'0'0'234'16,"13"12"-10"-16,-7-2-6 0,-2 2-6 0,-1 2-9 0,3 0-9 15,0 4-7-15,-1-2-8 0,-2 3-8 0,0 0-13 16,0 4-6-16,0-2-9 0,-2 1-14 15,2-2-15-15,-6-4-9 0,3 6-7 0,-4 2-12 0,-2-7-9 16,3 1 7-16,-8 3-19 0,2-4-27 0,2-6-19 16,-5 14-29-16,-1-10-35 0,-4 4-39 0,4-8-50 15,-2-4-41-15,1 3-57 0,-5-2-205 0,6-2-471 16,4-3 209-16</inkml:trace>
        </inkml:traceGroup>
        <inkml:traceGroup>
          <inkml:annotationXML>
            <emma:emma xmlns:emma="http://www.w3.org/2003/04/emma" version="1.0">
              <emma:interpretation id="{BE2004C9-999D-4CB5-8334-7102CA3F8806}" emma:medium="tactile" emma:mode="ink">
                <msink:context xmlns:msink="http://schemas.microsoft.com/ink/2010/main" type="inkWord" rotatedBoundingBox="9466,17182 10342,17138 10362,17527 9486,17571"/>
              </emma:interpretation>
            </emma:emma>
          </inkml:annotationXML>
          <inkml:trace contextRef="#ctx0" brushRef="#br0" timeOffset="125055.68">7990 11016 270 0,'0'0'269'0,"0"0"-14"0,0 0-23 0,0 0-20 16,-5 17-22-16,5-17-14 0,0 0-21 0,0 0-8 0,0 0-18 16,2 8-8-16,-2-8-13 0,6 7-8 0,-6-7-9 15,12 3-7-15,-12-3-8 0,10 7-9 0,1-7-7 16,1 2-4-16,1 0 1 0,-3-2-9 15,8 1-12-15,-4-2 5 0,2-3-7 0,1 4-5 0,2-3-6 16,0-1-6-16,1-3-4 0,-1 1-7 0,-5 1-4 16,2-5-4-16,0 4-3 0,-2-2-4 0,-5-3-8 15,4-2-4-15,-7 3 0 0,3-2 2 0,-9 3-4 16,5-4 7-16,-5 1-3 0,0 12 2 0,-5-21-3 16,-4 14 6-16,3-3 0 0,-7 2 2 0,-1 1 6 15,-1 2 6-15,-3 0 6 0,1 5 6 0,-4 0 3 16,4-3 5-16,-2 6-2 0,0-1 6 0,-1 0-6 15,2 0 4-15,3 3 0 0,3 1 1 0,-1-1-7 16,0 4 2-16,-2-1-6 0,4 1 2 0,2 2-1 16,2 1-1-16,1-5-1 0,0 3 0 0,6-3-5 15,-3 4 1-15,3-11 1 0,-3 17 0 0,3-17-4 16,6 16 4-16,-6-11-2 0,6 5-7 0,1-3 3 16,-7-7-13-16,12 7-7 0,-3-3-7 0,2-1-6 15,-1-3-2-15,6 0-7 0,-16 0 0 0,26-3-2 16,-7 1-1-16,-4-1-2 0,0-1 1 0,3-4-2 15,4 0 6-15,-2 0 5 0,-5-1 4 0,2-2 1 16,-3 1 2-16,10-4 1 0,-9 3 5 0,-2 0 8 16,4 2 14-16,-3 2 11 0,-6-1 12 0,4 5 8 15,-12 3 9-15,10-9-2 0,-10 9 0 0,11-6-6 0,-11 6-1 16,0 0 1-16,0 0 4 0,0 0 5 0,0 0 11 16,15 11-4-16,-15-11 2 0,0 15-9 0,0-15 4 15,-2 16-9-15,-1-6 2 0,6 4-5 16,-6 1 3-16,3-2-4 0,-4 1-7 0,4 1 1 0,3-6-2 15,-3 3-1-15,0-1-6 0,0-11-17 0,4 21-19 16,-2-12-24-16,-2-9-19 0,4 9-25 0,-4-9-30 16,0 13-20-16,0-13-55 0,11 3-30 0,-11-3-205 15,14-2-462-15,-14 2 204 0</inkml:trace>
          <inkml:trace contextRef="#ctx0" brushRef="#br0" timeOffset="125402.72">8849 10787 101 0,'0'0'301'0,"0"0"-13"15,0 0-16-15,-2-12-17 0,2 12-25 0,0 0-23 16,0 0-19-16,-12-10-15 0,12 10-19 0,0 0-13 16,-19 2-13-16,19-2-13 0,-16 6-12 0,16-6-8 15,-14 7-8-15,2 0-9 0,6-1-7 0,-1 0-9 16,1 1-5-16,0 1-6 0,-1 2-5 0,4-3-2 15,3-7-6-15,-8 18-3 0,7-7-2 0,1-11-2 16,-2 16-6-16,4-5-3 0,-2-11-1 0,4 21-2 16,-1-10 0-16,2 2-3 0,2-1-3 0,-1 1 11 15,0 4-14-15,1-6-2 0,-1 0 4 0,0 2-7 16,3-1 3-16,2 0-4 0,-7-1 1 0,2-3 4 16,-3 2-3-16,3 1 1 0,-1-2-3 0,1-2 5 15,-5 2-4-15,-1-9 2 0,1 13 3 0,-1-13-2 16,-1 13 1-16,1-13-4 0,-9 12-22 0,9-12-21 15,-13 10-26-15,-2-7-51 0,1 4-48 0,2-7-62 16,-1 3-284-16,-3-6-552 0,16 3 245 0</inkml:trace>
        </inkml:traceGroup>
        <inkml:traceGroup>
          <inkml:annotationXML>
            <emma:emma xmlns:emma="http://www.w3.org/2003/04/emma" version="1.0">
              <emma:interpretation id="{415491D3-B2AF-4522-A0D7-B16DEEE87F41}" emma:medium="tactile" emma:mode="ink">
                <msink:context xmlns:msink="http://schemas.microsoft.com/ink/2010/main" type="inkWord" rotatedBoundingBox="13157,16405 14654,16330 14745,18149 13248,18224"/>
              </emma:interpretation>
            </emma:emma>
          </inkml:annotationXML>
          <inkml:trace contextRef="#ctx0" brushRef="#br0" timeOffset="128336.56">12616 10238 67 0,'0'0'248'0,"0"0"-14"16,-12 4-15-16,12-4-22 0,0 0-16 0,0 0-18 16,0 0-11-16,0 0-17 0,0 0-8 0,0 0-15 0,0 0-13 15,0 0-6-15,0 0-7 0,17-25-9 0,-17 25-7 16,9-13-8-16,-9 13-4 0,6-11-4 0,-4 8-5 16,-2 3 0-16,9-14-1 0,-6 8-5 0,-3 6-3 15,8-12 0-15,-4 4-4 0,2 2-3 0,-6 6-2 16,9-18 3-16,-4 8-8 0,2 0-3 0,-1-4-3 15,0 4-1-15,0-5-3 0,-3 4 4 0,2 2 3 16,1 2-3-16,-3-3 3 0,2 2 6 0,0-2-3 16,-2 2-2-16,-3 8 1 0,7-10 3 0,-7 10 1 15,5-9 2-15,-5 9-1 0,6-8-2 0,-6 8-3 16,0 0-1-16,0 0-6 0,0 0-5 0,0 0-2 16,0 0 2-16,0 0-2 0,0 0 2 0,0 0 0 15,0 0 1-15,0 0 7 0,0 0 5 0,3 28 3 16,-3-28-3-16,-2 20 7 0,2-10-2 0,0 5 6 15,0-15-1-15,-1 26 2 0,1-10 2 0,0 1 14 16,-2 0-11-16,-1 1 3 0,3-4-7 0,-1 4-1 16,-1-4 1-16,-1 3 8 0,2 4-4 0,1-3 0 15,-2-1 0-15,1 1-1 0,-2-1 3 0,0 7 1 16,0-8-5-16,1 0-4 0,1-1 5 0,-1 1-5 16,0-2 1-16,0 0-5 0,-2 0 2 0,2-1-5 15,1-2 5-15,1-11-6 0,-5 17-4 0,4-10 0 0,1-7 1 16,-2 15 0-16,2-15-13 0,-3 10 6 0,3-10-2 15,0 11-2-15,0-11 4 0,0 0-3 0,0 0-2 16,-3 11-3-16,3-11 2 0,0 0-13 0,0 0-11 16,0 0-11-16,0 0-31 0,0 0-20 0,0 0-38 15,0 0-25-15,0 0-37 0,0 0-45 0,0 0-33 16,0 0-41-16,21-4-60 0,-21 4-186 0,0 0-581 16,19-18 258-16</inkml:trace>
          <inkml:trace contextRef="#ctx0" brushRef="#br0" timeOffset="128585.2">13153 10473 135 0,'12'2'263'0,"-12"-2"-10"0,10 4-14 15,-10-4-12-15,9 12-5 0,-7-6-18 0,-1 3-17 16,-1-9-7-16,-1 20-15 0,1-7-13 15,-5 0-10-15,8-2-8 0,-9 2-10 0,-1 2-13 16,-2-1-11-16,0 2-7 0,-1-1-12 0,-5 6-6 0,6-6-6 16,-8 3-19-16,7-5-21 0,-8 4-24 15,0-1-21-15,3-1-34 0,3-4-29 0,-3 2-38 16,0-2-33-16,5-4-35 0,1-1-46 0,-7 2-171 16,7-1-436-16,1-3 193 0</inkml:trace>
          <inkml:trace contextRef="#ctx0" brushRef="#br0" timeOffset="127278.3">11948 10092 72 0,'0'0'181'0,"0"0"-12"0,-10-4-12 0,10 4-8 15,0 0-11-15,0 0-9 0,0 0-3 0,-18 0-14 16,18 0-2-16,0 0-5 0,0 0-11 0,-20 4-4 15,20-4-5-15,-9 4-9 0,9-4-2 0,-16 7-2 16,7-3-2-16,2 2-9 0,-5 0-2 0,3 1-3 16,-6 4-5-16,4-4-3 0,-1 4-10 0,0 2 3 0,2-5-4 15,-2 2-5-15,0 3-4 0,0-2 3 0,3 1-4 16,-3 0-3-16,3-1-2 0,0-2-1 0,5 3 0 16,-5 2 0-16,6-4-4 0,-3-4-2 0,6-6-2 15,-4 20-1-15,4-11 1 0,0-9-1 0,4 17-1 16,1-9-1-16,-3-1 2 0,6 3-4 0,2 1 4 15,-1-4-7-15,8 0 3 0,-4 1-4 0,2 1 4 16,0-2-5-16,3-1 0 0,-2 2 2 0,8 0-1 16,-4-2 1-16,-4 1 1 0,8 3 0 0,-6-3 0 15,-2-2 1-15,-1 1-4 0,1 1 1 0,-2-2 2 16,-2-3-4-16,-3 4 1 0,0 2-1 0,1-1-2 16,-2 0-8-16,-2-4 4 0,-6-3 0 0,7 17 0 15,-7-17 0-15,4 12 2 0,-2-2-3 0,-2-10 5 16,-2 13 5-16,2-13-2 0,-5 15-2 0,0-5 3 15,5-10 2-15,-12 18 3 0,5-11-1 0,-1 4 4 16,-1-1 2-16,-3 0 9 0,-1 1-7 0,1-5 1 16,0 5 2-16,2-1 1 0,-4 0 0 0,1-2 1 15,2 0 2-15,-4-2-2 0,2 1-4 0,1 0-5 0,0 4 2 16,-1-5-2-16,5 0-1 0,-1-2-1 0,-1 3-2 16,2-3-2-16,1 3 0 0,-1-4 2 15,8-3 3-15,-11 10-6 0,6-5-3 0,5-5 3 16,-7 6-2-16,7-6-2 0,-3 11 0 0,3-11 2 0,0 0 0 15,-6 16 1-15,6-16-3 0,0 12 0 16,0-12-3-16,0 0 0 0,3 17-1 0,-3-17 1 16,4 11-1-16,-4-11 4 0,9 14-7 0,-4-10 4 15,-1 3-1-15,2-1-1 0,1 1 4 0,-7-7-3 0,11 15 3 16,-5-8 0-16,1 3-2 0,2-1 2 0,-4 0 0 16,5 4-3-16,-4 0 0 0,2-1-1 0,-4 2 0 15,-2 2 4-15,1 2-1 0,1 6 3 0,0-2 3 16,-1 2 8-16,-4 1-3 0,2 11 6 0,-4-6 1 15,0-2 3-15,-2 8 9 0,-3 1 2 0,1-1 1 16,-1 1 5-16,2 1-4 0,0 0 1 0,-3-5 1 16,2-4 15-16,-2 6-12 0,4-5-1 0,1-5-5 15,2-1 2-15,-4 4-5 0,2-8 2 0,2 3-1 16,2-4 1-16,0-5-9 0,-1 0 2 0,4 0-3 16,-5 0 0-16,4-3-3 0,1-4-1 0,-3-7 0 15,4 18-2-15,1-12-11 0,-5-6-4 0,12 11-21 16,-5-8-21-16,-7-3-18 0,14 4-27 0,-7-2-31 15,-7-2-34-15,24 0-31 0,-9-7-49 0,0 1-72 16,0-5-155-16,9-2-495 0,-5-1 219 0</inkml:trace>
        </inkml:traceGroup>
        <inkml:traceGroup>
          <inkml:annotationXML>
            <emma:emma xmlns:emma="http://www.w3.org/2003/04/emma" version="1.0">
              <emma:interpretation id="{DDEDE6D4-7DC4-431E-9D94-3FA6E69CE08D}" emma:medium="tactile" emma:mode="ink">
                <msink:context xmlns:msink="http://schemas.microsoft.com/ink/2010/main" type="inkWord" rotatedBoundingBox="15854,16191 16810,16143 16852,16988 15897,17036"/>
              </emma:interpretation>
            </emma:emma>
          </inkml:annotationXML>
          <inkml:trace contextRef="#ctx0" brushRef="#br0" timeOffset="129222.67">14413 10113 203 0,'3'-7'289'0,"-3"7"-18"0,0 0-23 0,0 0-15 16,0 0-8-16,0 0-9 0,0 0-8 0,0 0-9 16,0 0-4-16,3 28-7 0,-3-28 2 0,2 17-12 15,2 0 2-15,-4-9-13 0,2 8-11 16,-2-4-11-16,0 6-7 0,1-5-13 0,-1 4-9 0,0-4-8 15,-1 2-8-15,1-1-11 0,0-1-6 0,0 2-9 16,0-1-8-16,0-1-5 0,-5-2-8 0,4 0-5 16,1-11-4-16,-5 17-17 0,4-6-17 0,1-11-34 15,-3 15-30-15,-2-9-21 0,5-6-19 0,-4 18-27 16,4-18-25-16,-3 11-24 0,3-11-21 0,-8 8-24 16,8-8-38-16,0 0-46 0,0 0-200 0,0 0-540 15,0 0 239-15</inkml:trace>
          <inkml:trace contextRef="#ctx0" brushRef="#br0" timeOffset="129795.01">14534 9908 163 0,'6'-9'248'16,"-6"9"-18"-16,13-7-17 0,-4 3-14 0,-9 4-16 15,26-6-14-15,-13 6-13 0,4 0-15 0,-1-1-14 16,5 1-7-16,3-2-11 0,3 2-10 0,1 2-7 16,-1-1-7-16,4 2-3 0,0-2-12 0,10 1-14 15,-1-4-4-15,-1 4-3 0,-9 0-3 0,-1-2-5 16,0 0-3-16,-1 0-8 0,-1-2 5 0,3 2-8 16,-11-2-6-16,0 1 2 0,-1-3-1 0,-1-2-3 15,-1 3 3-15,-2-1-7 0,-1-2-1 0,-3 1 0 16,-2-1-4-16,-2-1-2 0,0 1 2 0,-6 6-2 15,3-14-3-15,-3 14 1 0,0-15 0 0,0 15-3 16,-9-13 0-16,1 8-3 0,-2 0 2 0,10 5-1 16,-21-5 1-16,6 1-3 0,-3 3 5 0,-1 2-4 15,2 0 1-15,0 3 0 0,-1 2 2 0,0-1-2 16,1 0 2-16,1 4 0 0,0-1 4 0,-1 3-1 16,4 0 6-16,-1 2-4 0,2 2 4 0,0-3-1 15,4 7 6-15,0-4 5 0,-2 6 1 0,4-5 0 16,-2 8 10-16,2-2-3 0,5-1 2 0,-4 4 9 0,4 0-2 15,-1 1 0-15,2 1 3 0,0-1 2 16,0 2 1-16,2-7 4 0,-2 7 6 0,-2-11 1 16,5 10-5-16,0-5 3 0,-1 3-1 0,-1-6 0 0,-1-1-7 15,2 1 0-15,-2 1 1 0,0-2-11 0,3-2 1 16,-2 4 6-16,-2-2-18 0,1-2-3 0,0-1 1 16,0 0 4-16,1 0-9 0,1-2-4 15,-4 2 7-15,4-7-1 0,-2-8-11 0,-2 20-7 0,2-20-6 16,0 18-31-16,0-18-19 0,0 12-14 0,-4-7-7 15,4-5-17-15,-2 14-9 0,2-14-12 0,0 0-18 16,0 0-14-16,-3 10-26 0,3-10-34 16,0 0-35-16,0 0-252 0,0 0-532 0,0 0 236 0</inkml:trace>
          <inkml:trace contextRef="#ctx0" brushRef="#br0" timeOffset="130010.85">14801 10360 61 0,'6'-6'263'16,"-6"6"-12"-16,13-5-10 0,-2 3-17 0,1-3-18 15,3 1-19-15,1 2-18 0,3-2-14 0,7 1-17 16,-7 3-14-16,8-3-9 0,0 4-13 0,3-1-9 16,-6-2-13-16,1 2-5 0,0 1-16 0,-4 0-20 15,-1 1-26-15,0 0-24 0,1-1-25 0,-1 3-25 0,5-2-25 16,-6 2-40-16,1-4-37 0,-1 0-40 15,-2 1-116-15,2-2-344 0,8 2 152 0</inkml:trace>
        </inkml:traceGroup>
        <inkml:traceGroup>
          <inkml:annotationXML>
            <emma:emma xmlns:emma="http://www.w3.org/2003/04/emma" version="1.0">
              <emma:interpretation id="{1C3C9C78-BFDF-4FBE-BFA3-E9C26634C29B}" emma:medium="tactile" emma:mode="ink">
                <msink:context xmlns:msink="http://schemas.microsoft.com/ink/2010/main" type="inkWord" rotatedBoundingBox="17463,16395 19732,16281 19758,16783 17488,16896"/>
              </emma:interpretation>
            </emma:emma>
          </inkml:annotationXML>
          <inkml:trace contextRef="#ctx0" brushRef="#br0" timeOffset="130531.28">16014 10064 112 0,'0'0'201'16,"11"7"-5"-16,-11-7-7 0,0 0-6 0,-1 14-6 15,1-14-11-15,-3 17-9 0,3-17-7 0,-3 25-4 0,-1-12-11 16,2 2-13-16,1-1-8 0,-2-1-8 0,0 4-9 16,0-2-5-16,-2-2-11 0,2 2-11 0,2-4-2 15,-1 0-8-15,-1 1 1 0,2-3-10 0,1-9-8 16,-2 20-5-16,2-20-4 0,-1 13 1 0,1-13-5 15,0 9 6-15,0-9-16 0,0 0 6 0,1 11 0 16,-1-11-9-16,0 0-10 0,0 0-4 0,0 0-14 16,0 0-1-16,0 0-7 0,0 0-9 0,15-26-13 15,-9 19-6-15,0-6-11 0,1-2-5 0,4 2-8 16,2-8 5-16,1-1-3 0,-1 2 0 0,2 1 6 16,0-2 4-16,-3 4 0 0,3 0 17 0,-2-2-1 15,1 7 13-15,-1 1 12 0,-1 2 10 0,-2-1 8 16,4 0 18-16,-4 4 1 0,1 2 8 0,-2-2 7 15,3 2 5-15,-12 4 3 0,15-4 5 0,-5 2-2 16,-10 2 2-16,16 4 3 0,-16-4 5 0,14 6-2 16,-5-3 0-16,-2 1 1 0,-7-4 2 0,9 14-2 15,-4-4-1-15,-2-3 3 0,3 3 7 0,0 5-13 16,-2 0 3-16,2 0-9 0,-1 1 3 0,0 5-5 16,0-5-9-16,-2-1 2 0,1 1-5 0,1-5 1 0,-2 6-5 15,1-6 1-15,-1 6-2 0,2-6-12 16,-2 3-19-16,-3-4-22 0,3 0-27 0,-3-10-29 15,3 18-36-15,-3-11-31 0,0-7-47 0,3 11-36 16,-3-11-203-16,0 0-472 0,7 10 209 0</inkml:trace>
          <inkml:trace contextRef="#ctx0" brushRef="#br0" timeOffset="131308.34">16783 10331 112 0,'12'5'226'0,"0"-3"-15"0,-2 0-10 0,-10-2-3 16,20 0-15-16,-4 0-9 0,-1 2-6 0,3-1-16 16,-2-2-4-16,2 1-10 0,2-2-8 0,1 4-9 15,4-2-11-15,-1 0-9 0,-5 0-7 0,1-2-12 16,-1 4-7-16,0-4-7 0,-1 2-5 0,-3-2-8 15,0 0-6-15,1 2-11 0,-5 0-12 0,1 0-21 16,-12 0-17-16,15-4-21 0,-15 4-24 0,13 0-23 16,-13 0-28-16,14-1-24 0,-14 1-29 0,10-5-24 15,-10 5-175-15,7-8-390 0,-1 2 172 0</inkml:trace>
          <inkml:trace contextRef="#ctx0" brushRef="#br0" timeOffset="131042.52">16804 10161 118 0,'13'-6'222'0,"-13"6"-16"16,14 0-12-16,-14 0-10 0,16 0-10 0,-4-4-8 15,-1 3-14-15,5 1-6 0,-16 0-15 0,28 0-5 16,-10 1-14-16,0 3-4 0,0-8-8 0,0 8-9 16,3-4-9-16,-2 0-4 0,7 3-7 0,-9-1-4 15,3-4-5-15,-1 2-5 0,1 0-4 0,-1 2-3 16,0-4-6-16,1 4 0 0,-4-4-5 0,1 4-7 16,-3-1 3-16,-2-1 9 0,-3 3-22 0,-9-3-2 15,20-3-2-15,-20 3 0 0,13-1-7 0,-13 1 0 16,12-2-2-16,-12 2-16 0,0 0-9 0,0 0-11 15,0 0-11-15,0 0-17 0,0 0-38 0,0 0-7 16,0 0-26-16,0 0-21 0,-21 18-24 0,21-18-49 0,-19 3-130 16,4-3-379-16,-2 0 168 0</inkml:trace>
          <inkml:trace contextRef="#ctx0" brushRef="#br0" timeOffset="131953.05">17678 10113 24 0,'1'-15'237'0,"-1"15"-11"0,3-16-14 15,0 8-21-15,2-1-15 0,-5 9-15 0,7-18-12 16,1 6-13-16,-2 4-15 0,3-5-15 0,1 2-9 15,2-2-11-15,-3 3-3 0,3 0-15 0,1 1-6 16,-5 2-2-16,1-1-10 0,1 4-3 0,-1-3-4 16,3 6-6-16,-2-3-3 0,-10 4-4 15,17-3-3-15,-17 3-4 0,19 1-1 0,-8 1 2 0,-11-2-4 16,15 4 2-16,-9-3 2 0,1 6-4 0,-1-1-1 16,0 2-2-16,-2-1 1 0,-1 3-2 0,0-2 6 15,2 7-3-15,-4-6 2 0,-1 5-1 0,3 2 4 16,-3 2-3-16,-4-4-1 0,4 10 2 0,-5-7 1 15,2 2 0-15,-3-2 1 0,1 8 0 0,-3-3-2 16,-2 4 1-16,5-10-3 0,-4 4-4 0,2-3 1 16,-2 5-3-16,1-6 0 0,-4-1-2 0,2-2 3 15,1 1-4-15,0-3 0 0,-1 2 1 0,-2-2 0 16,3-1-3-16,-2-3 2 0,2 0-5 0,2-3 1 16,-4 1 0-16,3-1 2 0,-3 1-2 0,11-5-2 15,-16 4 1-15,16-4 7 0,-18 3-8 0,18-3-2 0,-11-1 2 16,11 1-1-16,0 0 3 0,-18-3-7 15,18 3-3-15,-7-10-1 0,7 10-11 0,0 0-2 16,-3-11-7-16,3 11-1 0,0 0-5 0,9-21-6 0,-5 17 2 16,-4 4 4-16,17-13 2 0,-8 10 0 0,3-5 5 15,0 5 0-15,1 0 3 0,2-1 3 0,3 3 0 16,-2 1 0-16,1-2 2 0,4 4 5 0,4-1 2 16,-7 2 8-16,1-3 3 0,7 1 2 0,-1 3 5 15,3-1 0-15,-2 3 1 0,-1-4-3 0,2 0 1 16,-5 1 2-16,5 3-5 0,-2-1 5 15,-1-1-6-15,-4-2 2 0,-4-1-1 0,2 2 4 16,-3 1-5-16,-3-3-8 0,-3 1-16 0,1-1-14 0,-10-1-24 16,15 3-16-16,-15-3-28 0,0 0-24 0,8 3-40 15,-8-3-41-15,0 0-156 0,0 0-390 0,0 0 173 16</inkml:trace>
        </inkml:traceGroup>
      </inkml:traceGroup>
    </inkml:traceGroup>
    <inkml:traceGroup>
      <inkml:annotationXML>
        <emma:emma xmlns:emma="http://www.w3.org/2003/04/emma" version="1.0">
          <emma:interpretation id="{56351428-FA6F-43EF-9A6F-A43A92041FC4}" emma:medium="tactile" emma:mode="ink">
            <msink:context xmlns:msink="http://schemas.microsoft.com/ink/2010/main" type="paragraph" rotatedBoundingBox="13996,17517 23758,17236 23786,18209 14024,1849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225714A-3C8C-4525-8C61-B20567C663BF}" emma:medium="tactile" emma:mode="ink">
              <msink:context xmlns:msink="http://schemas.microsoft.com/ink/2010/main" type="line" rotatedBoundingBox="13996,17517 23758,17236 23786,18209 14024,18491"/>
            </emma:interpretation>
          </emma:emma>
        </inkml:annotationXML>
        <inkml:traceGroup>
          <inkml:annotationXML>
            <emma:emma xmlns:emma="http://www.w3.org/2003/04/emma" version="1.0">
              <emma:interpretation id="{A5B91519-79F2-462A-BF70-F6163DAB0B56}" emma:medium="tactile" emma:mode="ink">
                <msink:context xmlns:msink="http://schemas.microsoft.com/ink/2010/main" type="inkWord" rotatedBoundingBox="14000,17650 17151,17559 17173,18335 14022,18426"/>
              </emma:interpretation>
            </emma:emma>
          </inkml:annotationXML>
          <inkml:trace contextRef="#ctx0" brushRef="#br0" timeOffset="133907.45">12568 11400 188 0,'0'0'209'0,"0"0"-14"0,0 0-14 15,0 0-14-15,0 0-15 0,0 0-12 0,0 0-5 16,0 0-13-16,0 0-11 0,0 0-7 0,0 0-10 15,0 0-11-15,0 0-4 0,0 0-5 0,0 0-10 16,0 0-6-16,0 0-7 0,0 0-1 0,0 0-8 16,0 0-1-16,0 0-7 0,0 0-4 0,0 0-2 15,0 0-2-15,0 0-7 0,0 0-4 0,0 0-1 16,0 0 3-16,0 0-2 0,-10 5-3 0,10-5-3 16,0 0 4-16,0 0-6 0,0 0 4 0,0 0-2 15,0 0 1-15,0 0-4 0,0 0 3 0,0 0 0 16,0 0 3-16,0 0-2 0,0 0-3 0,0 0 1 15,0 0 2-15,0 0-6 0,0 0 5 0,0 0-4 16,0 0 2-16,0 0-2 0,0 0-1 0,0 0 2 16,0 0-4-16,0 0 1 0,0 0 0 0,0 0-3 0,0 0 0 15,0 0 2-15,0 0 2 0,0 0-4 0,0 0 2 16,0 0-7-16,0 0 8 0,0 0 2 16,0 0 2-16,0 0 0 0,0 0 5 15,0 0-4-15,0 0 4 0,0 0 3 0,0 0 2 0,0 0-5 0,0 0-1 16,0 0 0-16,0 0 1 0,0 0 1 0,0 0-2 15,0 0 4-15,0 0-6 0,0 0-5 16,0 0 6-16,0 0-7 0,0 0 4 0,0 0-4 16,0 0 6-16,0 0-5 0,0 0 0 0,0 0-1 0,-13 1 4 15,13-1 1-15,0 0-2 0,0 0 1 0,0 0 3 16,0 0-2-16,0 0 3 0,0 0-1 0,0 0-1 16,-9 5 0-16,9-5 3 0,0 0-2 0,0 0-1 15,0 0-2-15,0 0 0 0,0 0-1 0,0 0 4 16,0 0-3-16,0 0 1 0,0 0 8 0,0 0-9 15,0 0-1-15,0 0 0 0,0 0-1 0,0 0 0 16,0 0 3-16,0 0 4 0,0 0-9 0,-17 0 3 16,17 0-3-16,0 0-4 0,0 0 2 0,0 0 1 15,0 0 1-15,0 0 0 0,0 0-3 0,0 0 4 16,0 0-5-16,0 0 6 0,0 0-7 0,0 0 3 16,0 0 6-16,0 0-7 0,0 0 0 0,0 0 6 15,0 0-6-15,0 0-2 0,-10 2 1 0,10-2 3 0,0 0-4 16,0 0 0-16,0 0 1 0,0 0-2 15,0 0 3-15,0 0 0 0,0 0 1 0,0 0-2 16,0 0 2-16,0 0 8 0,0 0-10 0,0 0-2 16,0 0 2-16,0 0 1 0,0 0-2 0,0 0 3 15,0 0-1-15,0 0-2 0,0 0 6 0,0 0-2 16,0 0-4-16,0 0 3 0,0 0 3 0,0 0-9 16,0 0 3-16,0 0 1 0,0 0-2 0,0 0 2 15,0 0 0-15,0 0 3 0,0 0 0 0,0 0-3 16,0 0 1-16,0 0-1 0,0 0 0 0,0 0-1 15,0 0 5-15,0 0 6 0,0 0-6 0,0 0-4 16,0 0 3-16,0 0 10 0,0 0-9 0,28 12 4 16,-28-12-1-16,14 4 18 0,-7-2-8 0,-7-2-1 0,25 1 2 15,-7 2 0-15,6-3 1 0,-6 1 9 0,1-1-6 16,7-1 1-16,1 2 3 0,-8-1-5 0,9-1 3 16,-1 1 0-16,0 0-4 0,-2-3-2 0,-5 3-4 15,5-1-1-15,-9 1 3 0,4 1-5 0,-1-2-1 16,-4 2 2-16,-1-1-6 0,-1 3 2 0,-13-3 0 15,19-3-2-15,-19 3 1 0,17 0-1 0,-7 3-2 16,-10-3 0-16,14-3 5 0,-14 3-9 16,0 0 3-16,12 3-2 0,-12-3 4 0,0 0 1 0,0 0-4 15,13 0 3-15,-13 0-7 0,0 0 0 0,0 0-3 16,0 0-3-16,15 0-7 0,-15 0-1 0,0 0-5 16,0 0-7-16,0 0-4 0,0 0-4 15,0 0-7-15,0 0-5 0,0 0-11 0,0 0-8 0,0 0-8 16,0 0-10-16,0 0-12 0,0 0-18 0,0 0-8 15,0 0-22-15,0 0 4 0,0 0-20 0,-34 11-1 16,25-9-18-16,9-2-153 0,-21 5-363 0,9-5 161 16</inkml:trace>
          <inkml:trace contextRef="#ctx0" brushRef="#br0" timeOffset="134245.97">12831 11449 120 0,'0'0'195'0,"0"0"-9"0,0 0-14 16,0 0 5-16,0 0-6 0,0 0-2 0,0 0-11 15,0 0-2-15,0 0-5 0,0 32-7 0,0-22-8 16,0 1 2-16,3 6-11 0,-6-3-6 0,3 1-12 15,-2-1 4-15,4 3-12 0,1 1-6 0,-2-1-8 16,-1 3-5-16,2-3-7 0,2 1-8 0,-2-2-6 16,4 6 1-16,-6-5-13 0,1-1-8 0,4 0 26 15,-5-1-13-15,4-1-3 0,-2 2-4 0,-2-4-6 16,1 1-9-16,1-2-23 0,-2-11-17 0,-2 17-17 0,2-17-15 16,0 16-23-16,0-16-23 0,0 9-18 15,0-9-24-15,0 0-28 0,0 15-30 0,0-15-33 16,0 0-207-16,0 0-460 0,0 0 205 0</inkml:trace>
          <inkml:trace contextRef="#ctx0" brushRef="#br0" timeOffset="134739.51">13533 11250 78 0,'0'0'227'0,"0"0"-8"0,0 0-21 0,0 0-16 16,0 0-7-16,0 0-9 0,-21-3-9 0,21 3-2 0,-11 14-5 16,2-7-7-16,-2 3-3 0,-2 4-7 0,2-3-2 15,-2 7-3-15,1 4-9 0,-2-2-5 0,1 0-3 16,3 1-2-16,1 0-2 0,3 2-6 15,-2-3-5-15,-1 3-6 0,6-5 1 0,-3-2-11 0,3 7-6 16,0-7-3-16,2 2-9 0,2-2 3 0,-1 0-13 16,3-1-3-16,0 1-3 0,3-6-5 0,0 5-1 15,0-7-7-15,0 4 4 0,3 0-5 0,2-3-18 16,-1-2-24-16,2 3-23 0,1-5-28 0,1 2-28 16,2 0-28-16,-1-3-33 0,0-1-22 0,1 1-36 15,2-4-27-15,2-4-29 0,-2 1-183 0,-3-2-483 16,2-2 215-16</inkml:trace>
          <inkml:trace contextRef="#ctx0" brushRef="#br0" timeOffset="135240.46">13791 11557 201 0,'0'0'218'0,"8"-7"-15"16,-8 7-6-16,0 0-14 0,6-9-12 0,-6 9-13 15,0 0-9-15,10-1-9 0,-10 1-6 0,0 0-10 16,0 0-9-16,11 11-2 0,-11-11-8 0,6 11-2 15,-6-11-6-15,4 12-5 0,-2-4-8 0,2 3-8 16,-2-1-2-16,-2-10-7 0,0 20-8 0,0-13 2 16,0-7-9-16,0 21-3 0,0-13-7 0,0-8-4 15,-2 17-1-15,2-17-3 0,0 14-4 0,0-14 0 16,0 12-5-16,0-12-2 0,0 0 0 0,0 15-2 16,0-15-4-16,0 0-1 0,2 10 1 0,-2-10-2 15,0 0-16-15,0 0-7 0,0 0-6 0,0 0-6 16,0 0-11-16,0 0-3 0,26-23-8 0,-15 13-6 15,-2-1-5-15,-2 0-6 0,5-2 2 0,0-1 1 16,-1-2 3-16,5-3 13 0,-6 6-4 0,8-5 6 16,-10 5 4-16,5-2 7 0,-2 4 3 0,2-4 7 15,-3 5 12-15,2-4 11 0,-1 6 8 0,-1-1 9 16,2-2 6-16,-4 5 7 0,-1 1 5 0,7-2 0 16,-9 1 3-16,9 1 7 0,-4 3-6 0,-10 2 3 15,14-5 0-15,-14 5 0 0,15 2-2 0,-15-2-3 16,13 3-4-16,-7 3 3 0,-6-6 4 0,11 12-2 15,-7-2 1-15,0-1-4 0,1 2 4 0,-2-2-5 16,-3 5-4-16,1-2 5 0,-1 3-7 0,5-4-5 16,-5 4 0-16,0-2-6 0,1 1 1 0,-2-1-2 0,1 2-4 15,0-15-4-15,0 19-4 0,0-11-13 0,0-8-18 16,-5 15-15-16,5-15-16 0,0 15-18 0,0-15-18 16,3 14-16-16,0-9-21 0,-3-5-17 0,6 7-30 15,-6-7-23-15,0 0-28 0,24-2-218 0,-24 2-477 16,24-8 211-16</inkml:trace>
          <inkml:trace contextRef="#ctx0" brushRef="#br0" timeOffset="135540.11">14737 11320 175 0,'0'0'236'0,"0"0"-13"0,0 0-21 16,3-10-16-16,-3 10-7 0,0 0-6 0,0 0-4 15,0 0-9-15,0 0-10 0,-25 30-4 0,17-18-6 16,-1 1-2-16,-1 2-1 0,-1 6-1 0,-1 0-6 16,-1 3-1-16,-1-2-4 0,1 3-2 0,0-1-5 15,-4 0-2-15,7 3-4 0,-4 1-7 0,1-3-7 16,-1-1-5-16,-2 2-4 0,1 5-13 0,-3-6-4 16,5-3-8-16,4 2-3 0,-5-2-6 0,1-2 4 15,9-3-18-15,-5 1 0 0,1-4-5 0,-2 0 3 16,2 1-13-16,1-4-33 0,5 1-28 0,-2-4-21 15,-1 0-28-15,5-8-27 0,-7 14-22 0,4-4-33 16,3-10-19-16,1 13-35 0,-1-13-37 0,0 0-261 16,0 0-560-16,18 1 248 0</inkml:trace>
          <inkml:trace contextRef="#ctx0" brushRef="#br0" timeOffset="136083.34">14794 11692 216 0,'7'-10'211'0,"-1"4"-13"15,-6 6-20-15,12-13-13 0,-5 8-13 0,1 1-17 16,4-2-12-16,1 3-10 0,-1-6-11 0,3 7-6 16,1-4-4-16,1-1-8 0,1 3-7 0,-3 1-9 15,0 3 0-15,2-5-5 0,1 5-3 0,-1-3-3 16,-4 3 3-16,4 3-8 0,-3-2 0 0,1 3-2 15,-1-2-7-15,-2 2 1 0,-3-1-2 0,4 3 0 16,-4 1-4-16,-3-2-4 0,-1 2 4 0,-1 3 2 16,-3 1 1-16,-1-11 0 0,-1 18 8 0,-1-3-1 15,-2-1-1-15,-3-1 2 0,-1 5-3 0,-4-1-1 16,3-4-2-16,-9 5-2 0,3 0-1 0,-2 0 2 16,-3 1-3-16,-2-6-4 0,-1 1 2 0,1 3-7 15,0-3-2-15,-1-2-2 0,2 0-3 0,-1 1-3 16,0-6-2-16,7 3-2 0,1-5 1 0,2-2 1 15,3 1 1-15,-1-1-7 0,10-3 0 0,-15 5 5 16,15-5 1-16,-13 5 0 0,13-5 0 0,0 0-6 16,0 0-4-16,0 0-4 0,0 0 1 0,0 0-2 15,0 0 1-15,0 0-1 0,0 0-3 0,28-17 3 0,-16 16-1 16,1-2-3-16,4 2-5 0,1 1 6 0,0-3-1 16,1 3 0-16,0-3-2 0,1 3 2 0,7 3-1 15,-1-6 0-15,1 3-2 0,0 0 0 16,-2 3 0-16,-5-3-11 0,-1 0-15 0,8 3-17 0,-12-2-10 15,3-1-16-15,-3 0-17 0,0 1-22 0,-5 1-19 16,-10-2-26-16,20 0-20 0,-20 0-32 0,17-3-236 16,-11-4-480-16,-6 7 213 0</inkml:trace>
          <inkml:trace contextRef="#ctx0" brushRef="#br0" timeOffset="136394.85">15533 11271 144 0,'0'0'180'0,"9"-4"-13"16,-9 4-5-16,12-3-12 0,-12 3-5 0,0 0-3 15,21 7-3-15,-14 0-3 0,-1 1 2 0,2 5-6 16,-1-2-2-16,-1 7 4 0,5 2-1 16,-2 4 0-16,-2-2-5 0,-1 2-3 0,-4 4-7 0,7-1-1 15,-6-1-8-15,1 1-2 0,-1 2-9 0,2-3-8 16,-5 2-8-16,-5-3-9 0,4 3-5 0,-2 0-9 16,-3-1 1-16,-3-2-2 0,4-1-12 0,-5-1-3 15,-2 1-14-15,-3-5-23 0,1 1-19 0,3-4-29 16,-4 2-38-16,3-5-30 0,-8 2-34 0,10-2-41 15,-1-2-35-15,4-3-56 0,-5-2-143 0,6 1-453 16,3 1 201-16</inkml:trace>
        </inkml:traceGroup>
        <inkml:traceGroup>
          <inkml:annotationXML>
            <emma:emma xmlns:emma="http://www.w3.org/2003/04/emma" version="1.0">
              <emma:interpretation id="{F77ADC58-A3F9-46D9-9ABF-06168C9CE0B9}" emma:medium="tactile" emma:mode="ink">
                <msink:context xmlns:msink="http://schemas.microsoft.com/ink/2010/main" type="inkWord" rotatedBoundingBox="17778,17583 19335,17618 19319,18351 17762,18317"/>
              </emma:interpretation>
            </emma:emma>
          </inkml:annotationXML>
          <inkml:trace contextRef="#ctx0" brushRef="#br0" timeOffset="137335.29">16273 11685 225 0,'0'0'253'0,"0"0"-15"0,0 0-19 0,0 0-13 15,0 0-18-15,0 0-16 0,0 0-18 0,7-9-9 16,-7 9-14-16,0 0-4 0,15-5-12 0,-15 5-8 16,11-1-8-16,1 0-8 0,-12 1-11 0,19-6-3 15,-7 6-10-15,3-1-1 0,-2 1-8 0,7 0-6 16,-2-2-4-16,3 1-4 0,2 0-5 0,7 2-4 0,-4-1-5 16,0-1 4-16,3 1-9 0,-1-3-2 15,2 2 0-15,-3 1-5 0,0-2-3 0,-1 4 0 16,1-4-2-16,0 1-2 0,0-2-1 0,-2 2 0 15,-10-1 0-15,3-3 2 0,-3 5-6 0,-3-2 5 0,-12 2-8 16,19-4 3-16,-11 0-5 0,-8 4-13 0,9-2-11 16,-9 2-14-16,0 0-7 0,0 0-15 15,0 0-18-15,0 0-19 0,0 0-26 0,0 0-23 16,0 0-24-16,-37-4-25 0,37 4-32 0,-29 0-126 16,14-1-380-16,3-1 168 0</inkml:trace>
          <inkml:trace contextRef="#ctx0" brushRef="#br0" timeOffset="137672.17">16656 11455 35 0,'0'0'218'0,"0"0"-13"0,0 0-7 15,-7-7-20-15,7 7-13 0,0 0-4 0,0 0-6 16,0 0-4-16,0 0-8 0,0 0-7 0,-11 25-1 16,11-25-3-16,-4 18-5 0,-2-4-2 15,-2 0-6-15,8 0-3 0,-4 1-9 0,-2 3-3 0,3-3-6 16,-1 1-11-16,2 1-7 0,-2-2 1 0,-1 1-16 16,2 1 1-16,2-1-8 0,-2 0-6 0,0-3-4 15,0 2-4-15,1-2-5 0,1-2-4 0,-1 1-2 16,-1 3-3-16,2-4-13 0,-1-4-18 0,2-7-23 15,-3 21-22-15,2-14-23 0,-1 4-22 0,2-11-26 16,-4 14-25-16,4-14-28 0,0 13-30 0,0-13-31 16,0 0-178-16,0 11-443 0,0-11 196 0</inkml:trace>
          <inkml:trace contextRef="#ctx0" brushRef="#br0" timeOffset="138123.6">17060 11548 71 0,'8'-8'194'0,"-1"1"-9"15,1-2-5-15,2-2-16 0,-2 0-5 0,-1 3-3 16,4-2-13-16,-2-1-9 0,-2 4-9 0,0-4-4 15,4 0-2-15,-4 4-6 0,2-5-9 0,0 0-9 16,-1 0-2-16,-2 4-11 0,0-2-2 0,1-1-9 16,-1 2-6-16,-1-5 1 0,1 8-3 0,-2-3-4 15,2 2-1-15,-6 7-6 0,9-20-3 0,-5 12 3 16,-4 8-6-16,8-14-1 0,-7 5 1 0,4 3-1 16,-5 6-1-16,6-13-5 0,-6 13 2 0,6-7-4 0,-6 7 1 15,4-10-5-15,-4 10-6 0,0 0-1 0,0 0-4 16,0 0-8-16,5-8 3 0,-5 8-6 15,0 0 4-15,0 0 0 0,0 0 3 0,0 0 0 16,-12 39 12-16,4-21 0 0,1-1 8 0,1 8-2 0,-3 0 2 16,3 2 0-16,-1 1 3 0,-2-2-1 15,4 8-3-15,-5-7 6 0,7 0-8 0,-2-1-8 16,-1 1 3-16,3 1-2 0,-3-4-3 0,2 4-5 16,-1-4 0-16,2-1-14 0,-1 4-30 0,4-5-31 15,-3-5-33-15,-2 7-46 0,4-6-43 0,-1 0-51 16,-1-3-60-16,3 1-215 0,0-4-546 0,0-1 242 15</inkml:trace>
          <inkml:trace contextRef="#ctx0" brushRef="#br0" timeOffset="140704">17826 11676 146 0,'0'0'262'0,"0"0"-7"15,5 9-12-15,-5-9-18 0,0 0-12 0,-8 19-22 16,8-19-17-16,-12 18-17 0,6-7-16 0,-3 2-14 15,-2 5-10-15,2-7 10 0,-1 3-16 0,-4 3-11 16,1-7-6-16,0 5-15 0,-1-2-8 0,-5 1-16 16,5 0-17-16,1-1-24 0,-6 1-26 0,5-1-28 15,4-1-33-15,-4-2-29 0,2 1-37 0,5-4-31 16,1 0-35-16,-2 0-162 0,1-1-397 0,7-6 176 16</inkml:trace>
        </inkml:traceGroup>
        <inkml:traceGroup>
          <inkml:annotationXML>
            <emma:emma xmlns:emma="http://www.w3.org/2003/04/emma" version="1.0">
              <emma:interpretation id="{83E83B63-1A55-45CF-81DF-36409BB98563}" emma:medium="tactile" emma:mode="ink">
                <msink:context xmlns:msink="http://schemas.microsoft.com/ink/2010/main" type="inkWord" rotatedBoundingBox="19651,17354 23758,17236 23781,18024 19674,18142"/>
              </emma:interpretation>
            </emma:emma>
          </inkml:annotationXML>
          <inkml:trace contextRef="#ctx0" brushRef="#br0" timeOffset="141236.32">18306 11449 82 0,'-11'6'253'0,"-1"-2"-13"0,3 0-12 0,3 3-20 16,-5 2-18-16,3 2-15 0,2-6-14 0,-1 5-18 0,1 0-10 16,4-1-10-16,-2 2-10 0,4-11-8 0,-2 16-6 15,2-16-7-15,2 16-6 0,1-8-4 0,-3-8 0 16,13 11-11-16,-4-5-10 0,3-2-2 0,1-1-7 15,5 1-4-15,-3-2-5 0,0-2-5 0,6 1-4 16,-3 2-3-16,0-7 0 0,1 4-3 0,-1-2-5 16,-1-4-2-16,2 1 0 0,-3-2-3 0,1 0 1 15,-4 1-8-15,-2-5-3 0,-1 0-2 0,-1 1 0 16,-3 1-6-16,1 0 4 0,-1-1-5 0,-4-3 3 16,1 4-2-16,-2-6 0 0,-2 2 1 0,1 13-2 15,-6-16 1-15,-2 9 2 0,-2 0-1 0,0 0-2 16,-7 0 1-16,1 0-1 0,-4 3-1 0,-5 1 0 15,0-1 2-15,-1 2-2 0,-1 0 1 0,4 4 4 16,3-2-7-16,-2 0 5 0,4 2-1 0,0 2 0 16,0-1-2-16,5 1-7 0,-1 3-15 0,4-3-15 15,10-4-13-15,-18 3-15 0,10 4-14 16,3-2-13-16,5-5-19 0,-5 11-20 0,5-11-27 0,0 0-37 16,12 14-179-16,-6-9-406 0,6-2 179 0</inkml:trace>
          <inkml:trace contextRef="#ctx0" brushRef="#br0" timeOffset="142910.45">18512 11247 140 0,'3'-11'175'0,"3"-6"-13"0,4 6-14 16,-1-2-12-16,0 1-15 0,3 0-10 0,1-3-12 0,1 1-6 16,-1 1-11-16,3 2-8 0,4-3-5 15,-5 3-7-15,1 0-5 0,7-3-2 0,-7 6-9 0,0-1 2 16,-1-1-8-16,2 5 0 0,1-4 1 0,-5 2-5 15,0-3 1-15,2 5-5 0,0-1-2 0,-1 3 1 16,-4-4 0-16,1 5 0 0,2-4 0 0,-4 3 3 16,-9 3 1-16,18-6 2 0,-9 5 7 15,-2-3-8-15,-7 4 1 0,12-4 0 0,-12 4-2 0,14-2-1 16,-14 2 2-16,13-1-3 0,-13 1-4 16,12-3 0-16,-12 3-1 0,0 0-1 0,18 4 1 15,-14 2 2-15,-4-6-1 0,6 7 4 0,-1 0 3 16,1 1 1-16,-3 2 2 0,0 0 3 0,0 8 1 0,1-4-1 15,-2 3-1-15,-1 0 1 0,-2 5 1 0,1 2 3 16,1 1 3-16,-1-1-3 0,-1 0 0 0,-1-3-2 16,4 4-3-16,-2-1-4 0,0 4 5 0,1-3 2 15,-2-8-8-15,1 8 2 0,1-2-5 0,2 1-1 16,-1-6-2-16,-1 0-4 0,-1 0 5 0,0 3-7 16,3-4-5-16,-1 0 3 0,-2-1-3 0,1 0-3 15,4-1 3-15,-3 1-2 0,3-1-2 0,1-3 0 16,-3 0-3-16,1 0-1 0,-1-3 6 0,6 4-10 15,-7-5 1-15,4-1-5 0,0-1 2 0,1 2-8 16,2-3-9-16,-1-3 0 0,-8-2-8 0,16 7 3 16,-16-7 2-16,16-2-5 0,-16 2 0 0,18-7-4 15,-9 4 2-15,2-3-4 0,-2-7 1 0,3 4-6 16,-2 0 0-16,-1-7-4 0,0 3-2 0,1 0 5 16,2-4 7-16,-4 3-9 0,1-1 4 0,1-1 5 15,-4 0 2-15,2 3-2 0,-1-4 8 0,-1 6 1 16,0-5-1-16,-2 3 2 0,2 0 5 0,-1 3-3 15,1 2 3-15,-3-2 3 0,-3 10 0 0,6-10 4 16,-6 10 2-16,4-11 0 0,-4 11 3 0,3-10 2 16,-3 10-1-16,0 0-8 0,0 0 5 0,0 0-1 15,0 0-5-15,9-8 5 0,-9 8 3 0,0 0 0 16,0 0 4-16,0 0 1 0,3 31 0 0,-3-31 3 0,-3 14-1 16,5-2 0-16,-2-12 3 0,0 21-2 0,-2-11 0 15,2 5-2-15,2-5 1 0,-1 3 1 16,1-4 1-16,1 5-3 0,3-2 4 0,-3-1-3 15,3-3 0-15,0 3 2 0,-1-2-2 0,3-2 0 16,1 0-2-16,4 0-3 0,1 0 2 0,2-1 1 16,-1-1 7-16,0 1-10 0,1-2 2 0,4 0-1 15,-4-2 2-15,4 2-7 0,-1-2-7 0,0-4-8 16,2 2-4-16,-1 0-8 0,-3-5-1 0,0 0 0 16,1-2-1-16,-2 4-4 0,1-8 2 0,-4 4 5 0,-1-3-1 15,1-1 2-15,-8 3 2 0,4 0 2 16,-6-10 2-16,3 7 5 0,-5 0-1 0,-1 1 2 15,0-6 0-15,0 16 2 0,-6-18 4 0,5 6 7 16,-2 2 2-16,-6 3 7 0,1-4-4 0,1 4 6 0,-1-1-2 16,0 2 1-16,8 6 0 0,-17-10-2 0,11 7-1 15,6 3 4-15,-15 0-8 0,15 0 3 0,-18 4 5 16,18-4-8-16,-15 6-1 0,9 0 0 0,0 1 0 16,6-7-1-16,-7 15 1 0,4-6 0 0,0 2-1 15,3-11 3-15,3 25-1 0,-3-15-3 0,0-10 4 16,3 23 1-16,2-14-2 0,-3 5 2 0,4-3-3 15,2-1 0-15,2 1 1 0,-2-5 1 0,1-2 1 16,3 3-2-16,4 0-2 0,-2-4-1 0,0 1 3 16,1-1 1-16,0 1 6 0,3 0-9 0,0-4 1 15,-5 0-1-15,2 0 0 0,0-4 4 0,-15 4-3 16,27-4-1-16,-10 1 2 0,-3-1-2 0,-2 2 2 16,2-3-3-16,-7 3 4 0,-7 2-5 0,20-9-2 15,-13 9 1-15,-7 0 0 0,15-2-3 0,-15 2 2 16,0 0 0-16,13 0-1 0,-13 0 3 0,12 3-1 15,-12-3 1-15,8 10-2 0,-2-5 3 0,-6-5 0 16,4 9-1-16,-1-1 2 0,-3-8 1 0,5 14-1 16,-1-6-5-16,-2 1 5 0,-2-9-1 0,7 14-1 15,-5-7-1-15,-2-7 3 0,6 14 1 0,-2-9-2 16,-4-5-1-16,3 11 0 0,-3-11 4 0,3 8 0 16,-3-8 0-16,0 0 1 0,0 0 2 0,2 10-2 15,-2-10 3-15,0 0-4 0,0 0 3 0,0 0-2 16,0 0 3-16,0 0 6 0,0 0 1 0,7-34 0 15,-5 25 1-15,0-2 0 0,0-4 4 0,1 0 1 16,3 2-1-16,0-1 1 0,0-11-1 0,1 9 2 16,4-2-2-16,-2-4 7 0,4 2 0 0,-1 6-2 15,-3-3 0-15,3 6-2 0,0-1-2 0,7-4-2 16,-10 8-1-16,2 1-1 0,-4-4-2 0,5 6-3 16,-5 0 2-16,-7 5-7 0,17-6-11 0,-17 6-18 15,12-1-9-15,-12 1-15 0,0 0-14 0,18 5-16 0,-18-5-12 16,9 7-14-16,-3-2-15 0,-6-5-14 15,9 12-9-15,-5-5-19 0,2-1-17 0,-6-6-7 16,9 11-4-16,-3-7-16 0,-6-4-127 0,10 9-357 16,-4-4 158-16</inkml:trace>
          <inkml:trace contextRef="#ctx0" brushRef="#br0" timeOffset="141512.01">18874 11178 137 0,'0'0'237'0,"0"0"-17"0,0 0-4 15,0 0-7-15,0 0-11 0,19 16-12 0,-16-8-10 16,-1 4-5-16,2 2-11 0,-4 2-10 0,2-1-10 16,-1 2-12-16,-1 8-5 0,0-9-13 0,0 10-7 15,-1-10-8-15,1 7-6 0,0 1-13 0,1-1 1 16,-2 3-13-16,1-10-6 0,-2 4-6 0,2-1-3 16,2-3-7-16,-4 2-2 0,-1 0-10 0,2-1-19 15,-1 1-21-15,-1-1-18 0,0-2-25 0,-1 1-28 16,-2-2-29-16,3-1-33 0,-4 0-29 0,4-4-31 15,0-1-222-15,3-8-460 0,-11 10 204 0</inkml:trace>
          <inkml:trace contextRef="#ctx0" brushRef="#br0" timeOffset="143756.36">20397 11471 4 0,'0'0'128'0,"0"0"2"16,13-8 10-16,-13 8 10 0,0 0 7 0,6-8-5 15,-6 8 4-15,0 0 4 0,3-11-3 0,-3 11-5 0,0 0-5 16,0 0-12-16,0 0-12 0,5-8-10 0,-5 8-13 15,0 0-6-15,0 0-10 0,0 0-4 0,0 0-2 16,0 0-1-16,0 0-7 0,8 23-2 0,-5-15-3 16,-3-8-4-16,2 17-4 0,-2-17-4 15,0 17-3-15,4-9-1 0,-4 2-6 0,3-3-5 0,-1 4 7 16,-2-11-11-16,0 18-3 0,4-9-3 0,1-1-3 16,-2-1 7-16,-3-7-10 0,7 14 4 0,1-9-6 15,-8-5 0-15,12 11-1 0,-6-10 0 0,-6-1-4 16,15 6 2-16,-15-6-5 0,16 1 0 0,-16-1-1 15,16-3-1-15,-4-1 0 0,-1-1-4 0,-2-2 0 16,0 2-2-16,4-3 0 0,-1-3-1 0,-2 1-8 16,1-3 3-16,-1 2-2 0,-1-4-1 15,-3 3 0-15,-1-6 3 0,1 7-3 0,-3 2-1 0,1 0-1 16,-1-1 4-16,3 2 5 0,-6 8 6 0,0-13-1 16,0 13 4-16,5-15-3 0,-5 15 2 0,3-9-5 15,-3 9-1-15,0 0-1 0,0 0-1 0,0 0-2 16,0 0-2-16,0 0 5 0,0 0-3 0,0 0 2 15,0 0-4-15,0 0 2 0,0 0 1 0,0 0 1 16,-3 42-5-16,3-33 5 0,0-9-1 0,-2 16-1 16,2-16 6-16,2 16-5 0,-4-5 1 0,2-11 1 15,3 15 1-15,1-5-3 0,-2-3 5 0,-2-7-4 0,6 14-1 16,0-6 1-16,0-1 4 0,-6-7-2 16,16 8-1-16,-5-4 1 0,-1-1 1 0,1 1 0 15,4-3-1-15,-2 2-2 0,3-3-1 0,-16 0 5 16,24-3-1-16,-12-1-5 0,-3 1 0 0,6-4 6 15,0 1-5-15,-3-5 1 0,-2 0-3 0,7 2 3 16,-8-6-1-16,1 3 5 0,-1-3-3 0,-2-3 0 16,-2-4 1-16,1 6 2 0,1 3 9 0,-5-4 5 15,4 4 1-15,-5 1 2 0,4-1 0 0,-4 0-1 16,-1 13-4-16,2-16-2 0,1 9-5 0,-3 7 1 0,3-8-7 16,-3 8-1-16,0 0-9 0,3-12-2 0,-3 12-5 15,0 0-7-15,0 0-5 0,0 0-2 0,0 0-5 16,0 0 0-16,0 0-5 0,0 0 1 15,0 0-4-15,21 21 2 0,-15-17-8 0,1 2 5 0,-7-6 1 16,15 7 10-16,-5-2-1 0,-1 1 2 0,3-5 3 16,-12-1 5-16,20 1 1 0,-7 4 3 15,2-2 2-15,-6-3 15 0,3 2 11 0,-12-2 7 16,19 0 13-16,-19 0 9 0,15 1 7 0,-15-1 2 16,14 0 4-16,-14 0 1 0,12 1-6 0,-12-1-3 0,0 0-9 15,0 0-2-15,11 4 8 0,-11-4-13 0,0 0-1 16,6 9 5-16,-6-9 3 0,3 11 6 15,-3-11 6-15,5 14 3 0,-5-4-4 0,0-10-9 0,1 18 2 16,1-7 0-16,-2-2-4 0,0-9-4 0,3 24-6 16,-3-16-1-16,0 3-6 0,0-11 5 0,3 19-7 15,-3-12 4-15,0-7-3 0,3 16 2 0,-3-16-8 16,-3 12-2-16,3-12-2 0,4 9-21 0,-4-9-20 16,0 0-17-16,0 0-13 0,2 14-13 0,-2-14-14 15,0 0-21-15,0 0-33 0,0 0-36 0,0 0-39 16,0 0-40-16,0 0-44 0,0 0-186 0,0 0-529 15,25-23 233-15</inkml:trace>
          <inkml:trace contextRef="#ctx0" brushRef="#br0" timeOffset="144005.41">21297 11183 120 0,'0'0'238'0,"-3"-13"-17"0,3 13-25 0,0 0-14 15,0-14-25-15,0 14-13 0,0 0-19 0,0 0-17 16,0 0-25-16,0 0-19 0,0 0-19 0,0 0-23 16,0 0-16-16,0 0-31 0,0 0-18 0,0 0-20 15,0 0-22-15,0 0-17 0,33 15-131 0,-27-13-251 16,-6-2 112-16</inkml:trace>
          <inkml:trace contextRef="#ctx0" brushRef="#br0" timeOffset="144675.27">21599 11219 151 0,'0'0'217'15,"0"0"-10"-15,10-6-15 0,-10 6-19 0,0 0-11 16,0 0-14-16,0 0-10 0,0 0-12 0,0 0-9 16,0 0-4-16,0 0-10 0,0 0-7 0,0 0-9 15,0 0-8-15,-40 6-1 0,34 1-13 0,6-7-4 16,-12 7-6-16,8 0-5 0,4-7-6 0,-9 10-3 15,4-1-5-15,5-9 0 0,-7 16-4 0,5-10-3 16,2-6-4-16,-1 16-3 0,1-16-2 0,1 16 0 16,-1-16-1-16,2 18-1 0,2-11-3 0,2 0-2 15,-3 3-2-15,2-3 0 0,2 0-2 0,-1-1 1 16,0 2-2-16,0-2-2 0,1 1 3 0,1 1 2 0,-8-8-7 16,12 10 1-16,-9-4-3 0,3 2 3 0,-6-8-1 15,4 9 1-15,-4-9 3 0,5 12 2 0,-5-12 2 16,0 14 5-16,0-14 4 0,0 0 7 15,-9 15-1-15,9-15 1 0,-9 6-2 0,0-2 0 0,9-4-2 16,-14 5-3-16,7-3-1 0,7-2-2 16,0 0 1-16,-15 4-5 0,15-4 2 0,0 0-3 15,-12 0 1-15,12 0 1 0,0 0-2 0,0 0-3 16,0 0 3-16,0 0-5 0,0 0-3 0,0 0 0 0,0 0 1 16,0 0-3-16,0 0-6 0,0 0-2 15,33-9-1-15,-33 9-7 0,21-6-1 0,-8-3-4 0,7 5 1 16,-1 0-2-16,6-4-2 0,-5 2-3 15,2-5 5-15,3 5 1 0,1-5 0 0,-1 0 2 0,3 3 0 16,-1 0 1-16,-1-4 1 0,1-2 3 0,-1 1 2 16,0 2 1-16,-7-4 2 0,-2 10-2 15,-3-3 1-15,1-2 1 0,-4 3 1 0,-1-2 2 0,-2 1-1 16,-2 1 2-16,-3-2-3 0,-3 9 8 0,4-15 1 16,-4 15 2-16,0-11 3 0,0 11 1 0,0 0 1 15,-10-19 2-15,5 13-2 0,5 6 4 0,-16-10-2 16,7 9-1-16,9 1 2 0,-18-5-3 0,18 5-2 15,-19 0 1-15,19 0 0 0,-21 5 0 0,9-1-1 16,3-1-3-16,-2 1 0 0,-2 5 3 0,5-1-4 16,0 1-1-16,2 0 3 0,0 4-1 0,0-9 0 15,3 6 0-15,-2 1-1 0,1-4 0 0,4-7 1 16,4 22 2-16,1-11-2 0,2-5 5 0,2 7 1 16,4-2 1-16,4-4-2 0,-1 0 5 0,10 4-2 15,-1-5-2-15,2 1 0 0,1 0 1 0,2-3-3 16,0 2 1-16,-3-3-3 0,0 1 1 0,-2 0 0 15,-6-3 1-15,-1 1 0 0,-1-1-4 0,-3-2-10 16,-14 1-19-16,20-2-24 0,-20 2-46 0,10-1-36 16,-10 1-46-16,0 0-57 0,0 0-227 0,0 0-495 15,0 0 219-15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7:52.824"/>
    </inkml:context>
    <inkml:brush xml:id="br0">
      <inkml:brushProperty name="width" value="0.04667" units="cm"/>
      <inkml:brushProperty name="height" value="0.04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9F8555-DFBD-4939-BEE8-DCCEF66013A8}" emma:medium="tactile" emma:mode="ink">
          <msink:context xmlns:msink="http://schemas.microsoft.com/ink/2010/main" type="inkDrawing" rotatedBoundingBox="658,6849 5556,6841 5557,6919 658,6928" semanticType="underline" shapeName="Other">
            <msink:sourceLink direction="with" ref="{2BE136FF-A206-4DE7-AA02-8B715ABB15FC}"/>
          </msink:context>
        </emma:interpretation>
      </emma:emma>
    </inkml:annotationXML>
    <inkml:trace contextRef="#ctx0" brushRef="#br0">0 79 184 0,'0'0'196'0,"0"0"-11"0,0 0-19 0,0 0-18 16,0 0-13-16,21-3-12 0,-21 3-11 0,0 0-7 15,0 0-18-15,18-4-1 0,-18 4-3 0,0 0-9 16,18 0-7-16,-18 0-1 0,16-1-3 0,-16 1-3 16,18 0-4-16,-18 0-8 0,19-2 1 0,-10 2-1 15,3-2-5-15,-12 2-3 0,27 0 3 0,-9-2-6 16,-3 2-1-16,4-3-3 0,-4-1-2 0,4 2-5 0,2 2 6 16,2-2-6-16,-5 0-3 0,8 1 2 15,0-2-8-15,1 2 4 0,-2-2 1 0,0-1-3 16,-4 4 1-16,5 0 0 0,-1-4-5 0,-10 2 4 0,4-2 1 15,1 3-4-15,-1-1-2 0,0 0 0 0,-1 0 0 16,0 2-3-16,8-3 1 0,-10 3-6 16,3-2 2-16,-1 0 3 0,0-1-2 0,0 2-2 0,1 1 0 15,1-3-2-15,-1 3 1 0,1 0-2 0,-1-3 0 16,0 2-3-16,7-2 4 0,-8 6-1 0,-1-6-2 16,3 3 1-16,-2 0-1 0,1 0-2 0,-2 0 6 15,-3 0-6-15,4 0 3 0,0 0-3 0,-1 0 4 16,2 3-5-16,-4-3 1 0,4 0 0 0,-1 0 0 15,-3 0 0-15,3 1 0 0,0-1 2 0,-3 0 1 0,1 3-2 16,1-6 1-16,-1 3-4 0,1 0 2 16,-3 3-1-16,1-3 6 0,3 0-4 0,-3-3 1 15,2 3 0-15,-3-1-2 0,4 1-1 0,-1 0 4 16,1 0-5-16,1-3 5 0,-4 6-4 0,4-3-1 16,1-3 1-16,-1 3 1 0,1 0-3 0,-3 0 6 15,6 0-3-15,-4-1 3 0,-1 1-8 0,0 1 9 0,3-2-3 16,-2 1 0-16,-1 0-4 0,2-3 4 0,-4 3-1 15,3 0 0-15,-1 0-2 0,-1 0 3 0,-4 0-1 16,5 0 1-16,-5 0 0 0,5 3 0 0,-1-3-2 16,-1 0-1-16,-1 1 1 0,3-1 1 0,-3 3 2 15,3-3-2-15,-2 0 2 0,2 0-1 0,1 0-1 16,-2 0 3-16,2 0-3 0,-1 1 1 0,1-1 0 16,1 0-3-16,-2 0-1 0,1-1 3 0,1 1 1 15,6 0 0-15,-3 1-1 0,-5-2 2 0,7 1 2 16,-6-4 0-16,2 4-2 0,0 0 6 0,-1 1 0 15,-1-2-3-15,0 2 0 0,1-2 6 0,-2 2-5 0,1-1 0 16,-4 0-1-16,1 0 2 0,2 0-2 16,-4 3 0-16,3-2-5 0,-2 2 2 0,0-3 2 0,5 0-1 15,-8 0-2-15,3 0 3 0,-2 0-3 0,5 3 3 16,1-2-1-16,-4 2-3 0,-3-3 2 0,6 1 0 16,-3 0-2-16,0 1 4 0,4-2-3 0,1 0 0 15,-7 3-1-15,5-8 4 0,-2 7-4 0,1 1 0 16,1-3 0-16,-2 0 0 0,-1 2-4 0,3 0 6 15,-8-2-5-15,7 0 6 0,-4 1-6 0,-1-1 6 16,4 1-3-16,-1 0 4 0,0 3-7 0,2-4 5 16,-4 2-1-16,-1-2 0 0,1 0-3 0,2 2 1 15,2 0-1-15,-1-2 5 0,2 0-2 0,-3 3 0 16,3-2-2-16,-2-1 2 0,1 0-3 0,-1 0 0 16,2 3 5-16,-3-3-3 0,1 0-3 0,1-3 4 0,-2 6-1 15,-2-6-2-15,3 3 0 0,-16 0 2 0,26 0 0 16,-16 3 1-16,2-6-4 0,3 2 4 0,-3-2-1 15,-12 3 3-15,25 0-4 0,-13 0 2 0,5 0-4 16,-5-2 6-16,-12 2-4 0,25-2 2 0,-12 2 1 16,2 0-2-16,0-2-3 0,2 2 2 0,-2 2-3 15,-1-4 3-15,3-2 1 0,-2 3 1 0,0 1-3 16,3-2 3-16,1 2 0 0,-3 0 0 0,1 0 0 16,-1 0-3-16,1 1 3 0,-1-1 0 0,0 0-3 15,-1 0 2-15,3 0 0 0,-1 2 0 0,-5-3 0 16,3 2 2-16,2-1-3 0,-2 0 0 0,0 0-2 15,2 0 2-15,-1 0 2 0,0-2-1 0,-1 1 0 16,0 2 3-16,2-4-3 0,-7 3 3 0,7 0-3 16,-3-2-3-16,1 4 1 0,3-2 1 0,-9 0 1 15,8-2 3-15,-2 2-1 0,-1-3-2 0,3 1-1 16,-7 4 2-16,8-2-2 0,-3-2-1 0,-1 2 0 0,2 0 4 16,0-1-1-16,1 1-2 0,-4 0 0 0,2-1 3 15,0 2-5-15,-2-1 6 0,4 0-3 0,-7 1-1 16,7-2 1-16,-2 1 1 0,-1 1-4 0,3-2 0 15,-2 1 2-15,-3 1 2 0,3-1 1 0,-3 0-1 16,2 0-5-16,0 0 5 0,2 0-2 0,-5 0 2 16,-11 0-2-16,25 0 0 0,-11 0 1 0,-3 0 2 15,1 0 2-15,-12 0 2 0,21 0 6 0,-10-1-1 16,-11 1 1-16,28 0 0 0,-18-1 0 0,2 1 1 16,-12 0-2-16,20-3 3 0,-8 2-2 0,-12 1 1 15,22 0-1-15,-11 0-1 0,-11 0-2 0,20-3 4 16,-6 6-3-16,-14-3 2 0,16 0 1 0,-16 0-1 15,18-3 1-15,-18 3 3 0,18 0 0 0,-18 0 1 0,15 0-1 16,-15 0-2-16,15 0 2 0,-15 0 2 0,15 0 4 16,-15 0 2-16,16-3-2 0,-16 3 1 15,12-1-3-15,-12 1 1 0,15 0 4 0,-15 0-3 0,18 0 1 16,-18 0-5-16,13-3 7 0,-13 3-7 0,0 0 1 16,17-1-3-16,-17 1 5 0,0 0-4 0,10 1 1 15,-10-1 4-15,0 0 1 0,0 0 0 0,15-1-3 16,-15 1 0-16,0 0-4 0,0 0 2 0,0 0-5 15,0 0 1-15,11-3-3 0,-11 3-6 0,0 0 2 16,0 0-2-16,0 0 6 0,0 0-2 0,0 0-4 16,0 0 1-16,0 0-3 0,0 0-1 0,0 0-3 15,0 0 1-15,0 0-4 0,0 0-10 0,0 0-11 16,0 0-19-16,0 0-17 0,0 0-28 0,0 0-35 16,0 0-45-16,0 0-55 0,0 0-73 0,0 0-187 15,0 0-522-15,-39-2 231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2.270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1390496-420F-421C-9985-9AEFA3BBAF40}" emma:medium="tactile" emma:mode="ink">
          <msink:context xmlns:msink="http://schemas.microsoft.com/ink/2010/main" type="writingRegion" rotatedBoundingBox="494,5592 31729,4810 32005,15839 770,16622"/>
        </emma:interpretation>
      </emma:emma>
    </inkml:annotationXML>
    <inkml:traceGroup>
      <inkml:annotationXML>
        <emma:emma xmlns:emma="http://www.w3.org/2003/04/emma" version="1.0">
          <emma:interpretation id="{35691351-FEC6-4CBB-9DBC-C241D796632D}" emma:medium="tactile" emma:mode="ink">
            <msink:context xmlns:msink="http://schemas.microsoft.com/ink/2010/main" type="paragraph" rotatedBoundingBox="479,5627 4977,5426 5017,6310 518,6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3F08F2-E5D0-4649-9410-0CBFE584372E}" emma:medium="tactile" emma:mode="ink">
              <msink:context xmlns:msink="http://schemas.microsoft.com/ink/2010/main" type="line" rotatedBoundingBox="479,5627 4977,5426 5017,6310 518,6511">
                <msink:destinationLink direction="with" ref="{0DF809EC-1030-420B-B2E4-7E323E1243B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DED5167-7E39-487F-883D-4F8F2E5377B4}" emma:medium="tactile" emma:mode="ink">
                <msink:context xmlns:msink="http://schemas.microsoft.com/ink/2010/main" type="inkWord" rotatedBoundingBox="479,5627 4977,5426 5017,6310 518,6511"/>
              </emma:interpretation>
            </emma:emma>
          </inkml:annotationXML>
          <inkml:trace contextRef="#ctx0" brushRef="#br0">553 28 27 0,'9'-9'199'0,"-9"9"-12"0,8-2-21 15,-8 2-18-15,10-3-6 0,-10 3-16 0,11-5-4 16,-11 5-6-16,0 0-8 0,12-6-5 0,-12 6-5 15,0 0-4-15,12-5-2 0,-12 5-2 0,0 0-5 16,0 0-4-16,12-2-4 0,-12 2-5 0,0 0-9 16,0 0 2-16,0 0-8 0,0 0-2 0,0 0-1 15,0 0 0-15,0 0-4 0,0 0-6 0,-36 16-4 16,19-11-3-16,-2 5-3 0,-6-3-1 0,5 0-4 16,-4 3-1-16,2 0-5 0,0 1 2 0,-2-1-3 15,7-2-2-15,-7 2 2 0,2-1 1 0,6 0-9 0,1-3 1 16,-2 3-2-16,4 0-4 0,1 0 2 0,2-4 2 15,-1 5-11-15,1-5 7 0,2 3-2 0,1 4-1 16,2-6-4-16,-1 3 6 0,6-9-3 0,-6 15-2 16,5-8 1-16,1-7-1 0,0 12 0 0,0-12 0 15,4 13-2-15,-4-13 0 0,9 11 5 0,-4-5-2 16,-5-6-1-16,13 9-2 0,-5-6 2 0,-1 2-4 16,4 0 3-16,-1-5 0 0,2 3 2 0,1-1-1 15,1 0-2-15,1 1 2 0,3 1-3 0,-3-4 1 16,2 4 1-16,1-4-1 0,-3 2-2 0,3 2 4 0,-4-3-3 15,0 0-4-15,1 4 4 0,-1-1-1 16,4-2 3-16,-5 3 0 0,2-2-4 0,-3 1 2 16,-3-1-1-16,1 1 1 0,-1-1-1 0,2 1 3 15,-1 0 0-15,1 2-3 0,-2-3 0 0,1 3 1 16,-3-1 0-16,2-1 3 0,-9-4-5 0,12 8 1 16,-4-3 0-16,-8-5-6 0,10 11 5 0,-10-11 4 15,3 10-3-15,-3-10 2 0,6 10 1 0,-6-10 4 0,3 11 0 16,-3-11 6-16,0 0 2 0,-6 17 3 0,6-17-1 15,-12 12 1-15,2-5 1 0,-1 3 1 0,-2-4-2 16,-5 1 4-16,-1 0-4 0,-4-2 1 0,-4 3-3 16,2 1 2-16,-2-6 1 0,-3 5-1 0,1-1 1 15,-4 0 0-15,1-5 4 0,-8 5 2 0,0-1-2 16,12-2 0-16,-2 0 1 0,1-3 0 0,1 2-1 16,1 2 1-16,8 0-8 0,-6 1 0 0,5-5 0 15,2-1-3-15,3 4 4 0,2-2-8 0,1-1-4 16,5 3 2-16,7-4-3 0,-14 3-10 0,14-3-13 15,-12 7-8-15,12-7-11 0,0 0-10 0,-4 7-17 16,4-7-12-16,0 0-17 0,0 0-22 0,16 16-26 16,-1-14-27-16,3-2-25 0,0 0-245 0,-2 0-477 0,7-1 210 15</inkml:trace>
          <inkml:trace contextRef="#ctx0" brushRef="#br0" timeOffset="1224.92">840 560 228 0,'0'0'228'16,"0"0"-23"-16,0 0-20 0,0 0-18 0,0 0-13 16,0 0-13-16,7 8-13 0,-7-8-15 0,0 0 0 15,0 0-11-15,0 0-4 0,0 0-5 0,2 11-7 16,-2-11-4-16,0 0-4 0,4 9-4 0,-4-9-4 15,6 11-7-15,-6-11 1 0,0 0-4 0,9 7-2 16,-9-7-6-16,11 4 0 0,-11-4-4 0,10 4-3 16,0-1-5-16,-10-3 0 0,26 2-4 0,-16-2-5 15,8 0-1-15,0 0-3 0,1-3-2 0,-1-1 0 0,2 1-6 16,5 0 5-16,-6-1-7 0,1 1-1 16,-1-2 0-16,-4-1-1 0,5-1-4 0,-6 3 1 0,0-3 1 15,-2 0 1-15,-2 3 7 0,-2-2 2 0,-8 6-9 16,15-9 7-16,-11 2-5 0,-4 7 1 0,5-9-4 15,-5 9-1-15,0 0 1 0,-2-17-2 0,2 17-2 16,-12-13 0-16,8 9-4 0,-8-1 5 0,1-5-5 16,-2 5 0-16,-2 0 2 0,-4-1-5 0,4-1-3 15,-2 4 5-15,1-2-5 0,-2 0 0 0,2 4 1 16,-7-3 2-16,5 4-1 0,-1 0 2 0,-1 0-6 16,3 0 3-16,-4 0-2 0,-5 0 3 0,10 4-3 15,0-2 2-15,1 2 0 0,1 0 0 0,-1 0-3 0,2 0 6 16,1 2-4-16,4-1 1 0,-2-1-4 15,3 1 1-15,-2 1-3 0,-3 2-1 0,12-8-5 16,-11 12 1-16,8-3-3 0,3-9-1 0,2 13 3 16,-2-13-1-16,4 16-1 0,-4-16 8 0,8 13-7 0,-2-7 5 15,1-1 1-15,1 1 4 0,5-1-3 0,0 0 1 16,5 1 1-16,2-4 0 0,-1 1 0 0,2-3 3 16,3 4-3-16,6-4 4 0,-2-4-1 0,2 3 1 15,0-3-1-15,2-2 4 0,9 0-1 0,-1 2-1 16,3-6 2-16,-2 3 0 0,-3-4 1 0,-2-2 3 15,4 2-2-15,1-1 1 0,2-3-4 0,-3-1 6 16,0-3-5-16,-4-3 2 0,4 4 1 0,2-6-4 0,-6 3 4 16,6-5-1-16,-2 4-4 0,-1-3 3 0,-6-3-4 15,-1 0 5-15,-2 0-5 0,-12 7 5 16,0-1-5-16,-3-2 2 0,-2-2-1 0,-2 3 0 0,-4-3 2 16,-1 4 1-16,-3-2-4 0,-4 0 3 0,-1-1-4 15,-4 1 3-15,-1 2-6 0,-1-2 4 16,-4 4 1-16,-1 0 0 0,-2 0-3 0,2 0 2 0,-5 3 1 15,4 3 0-15,-1 3 1 0,-1-6 3 0,1 3-2 16,2 8 1-16,-2-4 1 0,-2 4 0 0,1 0-3 16,-2 1 3-16,0 2 1 0,3 4-2 0,-3-1-2 15,3 6 3-15,-1-2-2 0,-2-1-3 0,0 3 3 16,2 4 1-16,-1 3-3 0,0 0 6 0,-3 7-4 16,2-1 2-16,3 1 0 0,-3 2 2 0,4 1-1 15,-3 3 1-15,2 7-1 0,0 0-1 0,5 0-2 16,-1 1 1-16,3 1-1 0,3 2 2 0,1-10 0 15,-1 2 2-15,2-1-4 0,5 0 0 0,-1 7 2 0,-1-9-1 16,5 0-5-16,-4-2 3 0,5-1 5 0,1-1-5 16,1-7 2-16,1 3 0 0,1-5-1 0,-1 2 0 15,5-4 0-15,-1 2-2 0,1-4 6 0,0 0-4 16,1 1 0-16,5-7 3 0,-2 2-4 16,1-2 4-16,5-2-3 0,-5-1 1 0,8 3 1 15,-4-3 0-15,-1-4-4 0,3 0 1 0,1-2 3 0,-7 1-2 16,5-1 0-16,0-3 2 0,-8 3 1 0,2 0-5 15,0-2 1-15,-3 1-1 0,-2 1-4 0,1 2 5 16,-2-3 7-16,-3 3 2 0,-9 4 8 0,11-5 0 16,-11 5-4-16,9-6 2 0,-9 6-9 0,11-4 0 15,-11 4-4-15,0 0 2 0,0 0-2 0,0 0 5 16,0 0-3-16,15 9-3 0,-15-9 0 0,4 10-2 0,-1-3 4 16,-3-7 0-16,11 15-5 0,-5-5 7 15,-2-4-7-15,2 3 5 0,0-1 0 0,1 0-2 16,4-1 1-16,1 1-1 0,1-1 1 0,1-1 2 0,-1-2-1 15,4-4 4-15,0 0-6 0,0 2 5 0,11-2 0 16,-10-2-3-16,4 2 6 0,-2-5 5 16,-2-1 0-16,6-3 7 0,-7 5 6 0,1-4 1 0,-1-2-10 15,-2 1 6-15,-3 0 0 0,0-1-11 0,-2-4 7 16,-4 4-1-16,0 3-5 0,-2-1-2 0,1-2-7 16,-2-1-11-16,-3 11-13 0,0-18-16 0,0 18-14 15,-5-18-16-15,5 18-20 0,-7-16-17 0,2 11-32 16,-2-4-15-16,7 9-19 0,-9-11-14 0,3 5-4 15,6 6-8-15,-6-16-10 0,6 16-29 0,-1-15-156 16,1 15-420-16,6-19 186 0</inkml:trace>
          <inkml:trace contextRef="#ctx0" brushRef="#br0" timeOffset="1935.16">2556 334 177 0,'-9'-4'294'0,"9"4"-15"0,-13-6-18 0,13 6-21 15,-7-6-27-15,7 6-20 0,-8-5-17 0,8 5-21 16,0 0-14-16,0 0-16 0,0 0-14 0,0 0-8 15,27-7-10-15,-27 7-13 0,25-1-7 0,-7 1-8 16,-1-3-3-16,3 3-9 0,6 0 1 0,-1 0-9 16,-4-3 3-16,6 3-9 0,-8-2 0 0,7 2-3 15,-7 2 3-15,2-4-6 0,-5 2 5 0,2 5-1 16,-3-5-6-16,2 0 0 0,-4 4 0 0,0 0 0 16,-4-2 9-16,2-1-5 0,-2 3 3 0,-2 2 4 0,-7-6 3 15,17 7 1-15,-11 0 2 0,-2-1-1 0,-4-6-8 16,10 15 9-16,-7-12 3 0,2 4 4 0,-5-7-1 15,7 13-11-15,-1-4 0 0,-4-3-1 0,-2-6-4 16,6 11-8-16,-5-1-3 0,5-3 0 0,-6-7 1 16,6 14 1-16,-1-9-4 0,-5-5-7 0,9 12-1 15,-9-12-10-15,7 11-17 0,-7-11-18 0,5 8-20 16,-5-8-19-16,7 5-12 0,-7-5-22 0,6 7-12 16,-6-7-25-16,0 0-34 0,6 5-20 0,-6-5-30 15,0 0-20-15,0 0-254 0,0 0-538 0,0 0 238 16</inkml:trace>
          <inkml:trace contextRef="#ctx0" brushRef="#br0" timeOffset="1533.95">2756-191 281 0,'0'0'279'15,"3"-11"-12"-15,-3 11-14 0,0 0-22 0,0 0-24 16,-1-16-24-16,1 16-20 0,0 0-17 0,0 0-11 16,0 0-14-16,0 0-11 0,0 0-6 0,0 0-8 15,-14 32-7-15,13-17-2 0,-4 2-12 0,2 4 2 16,0 0-8-16,2 4-4 0,-1 1-2 0,-1-4-2 16,6 5-9-16,-3-1 1 0,2 3-6 0,2-3-6 15,-2 0-1-15,-1 3-6 0,4-2 0 0,-2-3-3 16,0-1-3-16,-2 0 0 0,2 0-6 0,0-1 2 15,-1-3-8-15,-1 2 4 0,2-3-8 0,-3-3 3 16,2 0-1-16,-1 3-7 0,4-4-15 0,-5 0-3 16,1-4-17-16,-1-10-13 0,0 19-19 0,2-10-19 0,-2-9-19 15,3 17-19-15,-2-9-16 0,-1-8-25 16,5 11-26-16,-5-11-22 0,1 10-221 0,-1-10-461 16,0 0 204-16</inkml:trace>
          <inkml:trace contextRef="#ctx0" brushRef="#br0" timeOffset="2177.1">2996 111 264 0,'0'0'323'0,"-7"-16"-15"16,5 6-15-16,2 10-16 0,-4-16-22 0,4 16-12 15,-5-10-22-15,5 10-16 0,-3-11-18 0,3 11-21 16,0 0-18-16,0 0-14 0,0-14-13 0,0 14-15 16,0 0-16-16,0 0-18 0,0 0-16 0,0 0-17 15,0 0-20-15,14-1-22 0,-14 1-18 0,0 0-22 16,21 18-27-16,-12-8-23 0,3 4-25 0,0 1-20 16,0 1-29-16,-2-2-24 0,8 3-29 15,-6-3-191-15,0 1-444 0,-2-2 196 0</inkml:trace>
          <inkml:trace contextRef="#ctx0" brushRef="#br0" timeOffset="2554.25">3320 361 171 0,'0'0'211'0,"0"0"-8"0,0 0-3 16,1 9-8-16,-1-9-12 0,0 0-10 0,6 9-11 0,-6-9-9 16,0 0-10-16,0 0-5 0,8 10-14 0,-8-10-8 15,10 4-8-15,-10-4-7 0,11 3-7 0,-11-3-8 16,12 4-4-16,-12-4-7 0,13 1-6 0,-13-1-4 15,20 0-3-15,-20 0-3 0,17-1-7 0,-8-3-4 16,-9 4-6-16,20 0-1 0,-8 0-5 0,-2-3-3 16,-10 3-2-16,19-7 2 0,-11 4-6 0,2-1 1 15,-2-1-4-15,-8 5-3 0,13-9-3 0,-13 9-1 16,11-14 0-16,-8 7-3 0,-3 7 0 0,4-15-2 16,-4 15-1-16,-4-16-2 0,4 16 2 0,-8-18-1 0,2 10 1 15,-3-2-5-15,-3 1 0 0,2 1 2 0,-3-1-2 16,-1 2 2-16,1 0-4 0,-2 2 4 15,0 1 1-15,-2-2-4 0,3 5 4 0,-1-5-2 0,-2 5 0 16,1 0 0-16,-1-1-1 0,2 2 1 0,2 2-1 16,-2 0 0-16,-1 1 1 0,5 1-2 0,4 2-4 15,-4-5-4-15,2 5-15 0,4 2-12 0,-3-1-18 16,2-1-17-16,6-6-19 0,-10 15-21 0,7-5-17 16,0-3-20-16,3-7-31 0,0 0-52 0,9 20-177 15,-3-12-438-15,1-6 193 0</inkml:trace>
          <inkml:trace contextRef="#ctx0" brushRef="#br0" timeOffset="2978.86">3818 243 45 0,'0'0'306'0,"0"0"-27"0,6-8-21 0,-6 8-29 16,0 0-23-16,0 0-23 0,0 0-19 0,0 0-18 0,0 0-11 15,0 0-14-15,0 0-10 0,0 0-11 0,8 16-7 16,-8-16-7-16,1 9-9 0,-1-9-3 0,0 0-13 16,0 17-4-16,0-17-4 0,0 0-7 0,1 11-2 15,-1-11-6-15,0 0-4 0,0 0-4 0,0 14-3 16,0-14-1-16,0 0 0 0,0 0-3 0,0 0 1 16,0 0-5-16,0 0 2 0,0 0 0 0,0 0-3 15,9 6-1-15,-9-6-3 0,0 0-4 0,0 0 3 16,21-21-1-16,-12 13 0 0,3-3-4 0,2 3 3 15,-1-4-8-15,0-3 3 0,7-3-2 0,-7 7-2 0,7-2 3 16,-1-1-1-16,-3 3 2 0,-2 0-3 16,4 4-1-16,-3-1 4 0,-2 1 1 0,5 1 7 0,-3 3-3 15,1 3 11-15,-5 0 0 0,5 0 4 0,1 1 2 16,-1 3 8-16,0 4-1 0,2-1 1 0,3 1-2 16,0 6-1-16,0-1-4 0,1 1 0 15,-2 1 1-15,1 1-4 0,-2 0 3 0,2 4-8 0,-5-1-1 16,7-1-5-16,-7 3-19 0,-3-2-17 0,4 3-33 15,-7-2-40-15,1 2-44 0,-8-3-54 0,1-4-51 16,-8 2-270-16,4-2-556 0,-8 2 246 0</inkml:trace>
        </inkml:traceGroup>
      </inkml:traceGroup>
    </inkml:traceGroup>
    <inkml:traceGroup>
      <inkml:annotationXML>
        <emma:emma xmlns:emma="http://www.w3.org/2003/04/emma" version="1.0">
          <emma:interpretation id="{D04A646B-EC02-434D-88B5-DBFB183ED2F1}" emma:medium="tactile" emma:mode="ink">
            <msink:context xmlns:msink="http://schemas.microsoft.com/ink/2010/main" type="paragraph" rotatedBoundingBox="712,7165 10275,6520 10347,7593 785,82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F661D1-410E-48CF-BED4-7065ACD3C9B7}" emma:medium="tactile" emma:mode="ink">
              <msink:context xmlns:msink="http://schemas.microsoft.com/ink/2010/main" type="line" rotatedBoundingBox="712,7165 10275,6520 10347,7593 785,8238"/>
            </emma:interpretation>
          </emma:emma>
        </inkml:annotationXML>
        <inkml:traceGroup>
          <inkml:annotationXML>
            <emma:emma xmlns:emma="http://www.w3.org/2003/04/emma" version="1.0">
              <emma:interpretation id="{DC0DD739-DAB5-4A7C-B4AF-6B824056D0F8}" emma:medium="tactile" emma:mode="ink">
                <msink:context xmlns:msink="http://schemas.microsoft.com/ink/2010/main" type="inkWord" rotatedBoundingBox="734,7491 3930,7275 3968,7837 772,8053"/>
              </emma:interpretation>
            </emma:emma>
          </inkml:annotationXML>
          <inkml:trace contextRef="#ctx0" brushRef="#br0" timeOffset="6456.77">218 1715 55 0,'0'0'199'0,"0"0"-13"0,0 0-15 15,0 0-14-15,0 0-18 0,0 0-7 0,0 0-13 16,0 0-4-16,0 0-1 0,0 0-4 0,0 0-1 15,33-8-3-15,-21 6-1 0,3-2-6 0,2 4-2 0,0-2-3 16,2 1 2-16,1-1-7 0,6 0 3 0,4 2-6 16,-1-3-1-16,9 0-7 0,-9 3-2 15,-1-1-5-15,2 2-6 0,10-6-6 0,-11 5 0 16,2 0-6-16,0-2-9 0,-4 1-2 0,0 4 1 0,-3-3-9 16,-5-2-2-16,0 2-5 0,-1-1-2 0,-1 1-14 15,-7-3-5-15,-10 3-21 0,20-3-18 0,-20 3-15 16,15 0-3-16,-15 0-16 0,0 0-6 0,11 3-9 15,-11-3-15-15,0 0-13 0,0 0-9 0,0 0-5 16,0 0-11-16,0 0 4 0,0 0-2 0,-37 10 5 16,28-8 16-16,9-2 1 0,-19 0 13 0,19 0 14 15,-20 2 21-15,11 1 7 0,9-3 16 0,-19 0 17 16,19 0 17-16,-16 2 11 0,16-2 13 0,-15 5 13 0,15-5 7 16,-12 4 15-16,12-4 2 0,-11 6 6 15,11-6 6-15,-10 5 4 0,10-5 7 0,-9 13 7 16,3-6 13-16,2 0-1 0,2 4 4 0,1 0-2 15,-4 2 3-15,7 2-5 0,-4 0-4 0,1 3-7 16,-1 0-5-16,4 0-5 0,-1 0-6 0,1 5-5 16,-4-1-5-16,2-2-8 0,0-4-3 0,0 2-5 0,0-2-5 15,2 0-7-15,1-1 1 0,-3 0 1 0,0-3-6 16,0 0-3-16,1 1-12 0,1-6-16 0,-2-7-10 16,-2 19-22-16,2-19-17 0,0 18-18 0,0-18-13 15,2 12-14-15,-2-12-10 0,6 10-15 0,-6-10-20 16,7 4-26-16,-7-4-43 0,0 0-168 0,25-10-412 15,-11 1 183-15</inkml:trace>
          <inkml:trace contextRef="#ctx0" brushRef="#br0" timeOffset="6764.39">1350 1691 39 0,'0'0'265'0,"-12"-8"-12"16,12 8-13-16,0 0-22 0,-14-2-13 0,14 2-11 16,0 0-14-16,-25 13-6 0,12-6-11 0,1 3-10 15,1-1-10-15,-2 2-7 0,-3 5-6 0,1 4-9 16,3 1-6-16,-2-2-5 0,1 1-7 0,1 2-7 16,3-2-12-16,1-3-3 0,-2 7-6 0,6-2-5 15,-1-1-7-15,4-4-8 0,1 1-5 0,0 5-5 16,0-5 6-16,1-4-16 0,1 4-2 0,2-4 1 15,-1 0-6-15,3-1-11 0,1-1-15 0,2-4-14 16,0 1-15-16,3 1-18 0,2-3-20 0,-2-2-25 16,-2-2-30-16,4 0-17 0,3-3-31 0,1-3-29 15,-1-4-19-15,7-1-232 0,-8-2-484 0,9-1 214 16</inkml:trace>
          <inkml:trace contextRef="#ctx0" brushRef="#br0" timeOffset="7202.16">1612 1893 28 0,'6'-5'254'0,"-6"5"-21"0,0 0-18 16,0 0-20-16,0 0-19 0,0 0-9 0,0 0-8 15,0 0-10-15,0 0-4 0,0 0-12 0,11 23-14 16,-8-13-8-16,-3-10-8 0,4 12-8 0,-2-3-9 16,-2-9-8-16,4 15-10 0,-4-5-4 0,0-10-7 15,2 14-6-15,-2-14-3 0,1 14-3 0,-1-14-6 16,3 14-3-16,-3-14-4 0,0 9-2 0,0-9-2 15,0 0-6-15,2 11-5 0,-2-11-2 0,0 0 1 16,0 0-7-16,0 0-6 0,0 0-9 0,0 0-4 16,0 0-3-16,0 0 2 0,0 0-5 0,9-28 1 15,-5 15-3-15,2 2 2 0,-3-2-5 0,3 1-2 0,1-3 3 16,2 0 2-16,-3-1 3 0,2 3 2 16,-1-1-1-16,2-3 4 0,-1 10 1 0,2-4 4 15,-7 1-2-15,8 3 13 0,-4-1-2 0,0 2 6 0,1 0 4 16,1-1 3-16,0 2 3 0,-9 5 2 0,15-2 2 15,-5 2 1-15,-10 0 4 0,15 2 3 16,-5 2 0-16,-10-4 3 0,18 10-2 0,-7-2 1 0,2 1-3 16,-1 3 2-16,-3 0-5 0,3 0-1 0,0 1-2 15,-3 0-1-15,4-2-3 0,-2 1-2 0,-4 2-2 16,2-4 2-16,-1 0-10 0,-2-1-11 0,-2-2-18 16,2 0-20-16,-6-7-15 0,3 11-18 0,-3-11-20 15,5 12-21-15,-5-12-18 0,0 0-26 0,0 0-22 16,0 0-41-16,0 0-157 0,0 0-410 0,0 0 181 15</inkml:trace>
          <inkml:trace contextRef="#ctx0" brushRef="#br0" timeOffset="7443.34">2309 1523 199 0,'0'0'264'0,"10"-1"-11"15,-10 1-19-15,0 0-12 0,20 9-12 0,-14-2-9 16,3 4-15-16,-3 2-7 0,1 2-15 0,0 0-4 16,-1 3-11-16,0 4-5 0,-1-7-20 0,-2 10-4 15,0-1-12-15,-3 2-11 0,0 3-10 0,-5-3-4 16,-1-3-11-16,-6 10-5 0,3-7-19 0,-8 5-26 16,3-7-26-16,-5-3-29 0,-1 1-33 0,4 0-36 15,-3-3-29-15,-1-1-41 0,7-8-29 0,1 4-247 0,-2-5-484 16,3 0 214-16</inkml:trace>
          <inkml:trace contextRef="#ctx0" brushRef="#br0" timeOffset="11328.41">2919 1745 79 0,'0'0'254'0,"0"0"-12"16,0 0-6-16,0 0-11 0,0 0-8 0,0 0-13 0,0 0-7 15,0 0-10-15,0 0-15 0,0 0-12 0,-21-20-9 16,21 20-14-16,0 0-12 0,0 0-9 16,0 0-13-16,0 0-14 0,0 0-6 0,0 0-9 0,0 0-9 15,0 0-7-15,18-6-6 0,-18 6-3 16,19 1-7-16,-8-1-1 0,7-1-7 0,7 1-4 15,0-3-4-15,4 2-2 0,-4 0 2 0,3-1-5 16,1 1-3-16,0-1-2 0,-3 2-3 0,1-2 6 0,-1 2-9 16,1 0 0-16,-6-2 0 0,5 0-2 0,-10-2-2 15,2 4 2-15,-5 0-2 0,2-1-9 0,-4-1-5 16,-11 2-5-16,21 0-11 0,-21 0-8 0,13 3-12 16,-13-3-8-16,0 0-12 0,13 0-12 0,-13 0-15 15,0 0-6-15,0 0-13 0,0 0-16 0,0 0-23 16,0 0-20-16,0 0-29 0,0 0-201 0,-28 15-430 15,16-14 190-15</inkml:trace>
          <inkml:trace contextRef="#ctx0" brushRef="#br0" timeOffset="11608.56">2850 1933 10 0,'0'0'218'0,"14"0"-10"0,-14 0-8 16,25 5-12-16,-9-5-3 0,4 1-6 0,11 3-7 15,-3-5-8-15,-1 1-6 0,5-5-7 0,8 3-10 16,-12 0-9-16,14 1-7 0,-14 2-11 0,1-1-12 0,-3-1-12 16,0 2-6-16,-8-1-8 0,1 2-6 15,-3-2-8-15,-1 2-7 0,0-2-15 0,-1 1-18 16,-14-1-20-16,16 1-19 0,-8 2-19 0,-8-3-16 0,16 0-18 15,-16 0-15-15,9 1-22 0,-9-1-20 0,0 0-32 16,12 2-44-16,-12-2-146 0,0 0-378 0,0 0 168 16</inkml:trace>
        </inkml:traceGroup>
        <inkml:traceGroup>
          <inkml:annotationXML>
            <emma:emma xmlns:emma="http://www.w3.org/2003/04/emma" version="1.0">
              <emma:interpretation id="{9F4B7149-F7CA-489C-A358-D714693CF8D6}" emma:medium="tactile" emma:mode="ink">
                <msink:context xmlns:msink="http://schemas.microsoft.com/ink/2010/main" type="inkWord" rotatedBoundingBox="4545,7329 5170,7287 5199,7718 4574,7761"/>
              </emma:interpretation>
            </emma:emma>
          </inkml:annotationXML>
          <inkml:trace contextRef="#ctx0" brushRef="#br0" timeOffset="12778.87">4160 1538 105 0,'0'0'213'0,"-15"6"-11"0,7-4-16 15,8-2-12-15,-15 7-16 0,15-7-14 0,-12 6-13 16,12-6-7-16,-6 3-13 0,6-3-9 15,-7 8-7-15,7-8-1 0,0 0-11 0,-6 9 0 0,6-9-2 16,0 0-2-16,0 13-5 0,0-13-1 16,0 0-12-16,7 12-4 0,-7-12-3 0,8 10 2 0,-2-7-10 15,-6-3-3-15,13 10-3 0,-5-5-4 0,4-2-3 16,-5 4 1-16,7 1-5 0,-2-5-3 0,1 3-1 16,2-2-3-16,1 2-4 0,-1-2 3 0,3 3-6 15,-2-3 2-15,1 1-6 0,-1 0-3 0,-2-1 6 16,-1 1-2-16,4 1-3 0,-4 0-4 0,0-2 2 15,1 2 0-15,-5 0 0 0,1-1-4 0,1 2 0 0,-1 1 1 16,-2-5-1-16,-1 5 0 0,0-1-1 0,2-1 4 16,-1-3-3-16,-4 4 6 0,-4-7-3 15,12 11 5-15,-7-5-3 0,-5-6 3 0,7 12 0 0,-7-12 0 16,2 12 3-16,-2-12-2 0,0 12-1 0,0-12 3 16,-6 17 2-16,3-10-1 0,3-7-2 0,-20 13-2 15,8-7-1-15,-1-1 2 0,-3 0-4 0,-10 1 0 16,8 0 0-16,-7-5-2 0,-2 5 2 0,0-4-2 15,0 1 3-15,2-1-2 0,-2 2-5 0,3-2-8 16,5-2-6-16,0 2-7 0,1 1-8 0,1-6-3 16,1 3-12-16,1 0-11 0,15 0-12 0,-21-2-15 15,21 2-15-15,-16-6-20 0,16 6-20 0,-5-5-29 0,5 5-41 16,-3-11-173-16,3 11-408 0,14-22 182 16</inkml:trace>
          <inkml:trace contextRef="#ctx0" brushRef="#br0" timeOffset="12293.02">4183 1492 87 0,'0'0'217'16,"0"0"-14"-16,0 0-17 0,0 0-8 0,0 0-12 16,0 0-6-16,0 0-7 0,0 0-6 0,0 0-9 15,39 5-8-15,-39-5-9 0,26 0-4 0,-11 2-12 16,1-2-4-16,2 0-8 0,0 1-5 0,1 1-9 15,2 2-7-15,-5-4-8 0,2 1-3 0,3-1-7 16,-1-1-6-16,-1 1-2 0,0 1-7 0,-1-1-3 16,0 2-5-16,2 0-2 0,-3-4-8 0,-2 4-15 0,3-1-14 15,-3-1-21-15,-1 0-18 0,-3 0-16 16,-11 0-19-16,18 0-14 0,-18 0-28 0,14-3-27 0,-14 3-57 16,0 0-154-16,7-5-391 0,-7 5 173 0</inkml:trace>
        </inkml:traceGroup>
        <inkml:traceGroup>
          <inkml:annotationXML>
            <emma:emma xmlns:emma="http://www.w3.org/2003/04/emma" version="1.0">
              <emma:interpretation id="{2A3F9C18-DC9E-4208-A1F3-A32DD67DCC9F}" emma:medium="tactile" emma:mode="ink">
                <msink:context xmlns:msink="http://schemas.microsoft.com/ink/2010/main" type="inkWord" rotatedBoundingBox="5548,6839 10275,6520 10347,7593 5620,7912"/>
              </emma:interpretation>
            </emma:emma>
          </inkml:annotationXML>
          <inkml:trace contextRef="#ctx0" brushRef="#br0" timeOffset="13234.13">5053 1381 216 0,'0'0'228'0,"0"0"-14"0,0 0-17 0,0 0-16 0,0 0-11 16,0 0-9-16,0 0-6 0,31-5-8 0,-31 5-9 16,23-2-6-16,-7 1-5 0,0 2-11 0,-1-1-5 15,5 0-11-15,-1 2-7 0,1-2-8 0,-1 0-8 16,9 1-5-16,-2-1-9 0,0 3-7 0,4-3-4 16,-3 0-4-16,0 1-2 0,1 2-7 0,-1-3-6 15,-1 0-2-15,-7 1-2 0,0-1-10 0,1-1-10 0,-2 2-16 16,-2 1-11-16,-1-4-15 0,-15 2-18 15,19 2-18-15,-13-2-23 0,-6 0-18 0,0 0-23 16,0 0-30-16,0 0-18 0,0 0-201 0,0 0-413 16,0 0 183-16</inkml:trace>
          <inkml:trace contextRef="#ctx0" brushRef="#br0" timeOffset="13493.25">5329 1475 115 0,'-3'6'198'0,"3"-6"-10"0,-5 16-3 15,2-7-9-15,3 2-8 0,-3 0-6 0,6 5-4 16,0-5-2-16,-3 4-13 0,0 0-7 0,2 1-5 16,-1-3-7-16,-1 1-9 0,5 0-4 0,-5 1-7 15,3 8-5-15,0-9-6 0,0-1-7 0,-3-4-6 0,3 6-10 16,0 0-5-16,-3-7-2 0,1 7-9 16,4-2-4-16,-4-2-6 0,-1-11-3 0,6 16-5 15,-6-5-1-15,0-1-3 0,3-2-10 0,0 3-5 16,-3-11-16-16,8 12-10 0,-8-12-13 0,6 12-15 15,-5-5-11-15,-1-7-16 0,12 8-20 0,-6-6-18 0,-6-2-17 16,16 3-22-16,-4-5-22 0,3-3-37 0,-1-1-179 16,4-5-409-16,2 1 181 0</inkml:trace>
          <inkml:trace contextRef="#ctx0" brushRef="#br0" timeOffset="13806.67">5966 1299 245 0,'0'0'236'16,"-20"1"-14"-16,20-1-9 0,-18 7-13 0,11-2-7 16,-5 3-13-16,-1 3-6 0,2 1-7 0,-1 2-9 0,-4 3-8 15,2 2-8-15,-1-1-14 0,4 2 1 0,-4 3-7 16,4-2-2-16,2 1-11 0,3-4-9 15,-1 2-5-15,-1 4-10 0,4-4-4 0,1 4-4 16,3-6-9-16,0-1 0 0,-2 1-8 0,2-4-13 0,2 4-4 16,-1 1 0-16,4-4-1 0,-2 3-9 0,3-4-5 15,0 3 6-15,1-3-20 0,2-3-16 0,2 1-21 16,-2 0-16-16,-3-5-27 0,5-1-25 0,-3-1-30 16,2-1-29-16,1-1-28 0,5-4-30 0,-1-5-52 15,0 1-185-15,3-4-482 0,7-2 214 0</inkml:trace>
          <inkml:trace contextRef="#ctx0" brushRef="#br0" timeOffset="14307.23">6248 1608 146 0,'0'0'229'0,"0"0"-19"0,0 0-15 0,0 0-7 15,0 0-14-15,0 0-11 0,0 0-10 16,0 0-5-16,7 24-12 0,-7-24-6 0,3 15-10 0,0 1-5 15,-3-7-4-15,3 2-4 0,-2 0-3 0,2 0-8 16,-3-11-8-16,0 18-6 0,3-8-10 16,0 0-4-16,-3 0-5 0,0-10-6 0,3 12-5 0,-3-12-3 15,0 12-5-15,0-12-2 0,2 11-7 0,-2-11-3 16,0 0-10-16,1 11 9 0,-1-11-5 0,0 0 2 16,0 0-8-16,0 0 0 0,0 0-2 0,0 0-2 15,0 0-9-15,0 0-5 0,0 0-5 0,27-27-3 16,-21 19-10-16,2-5-6 0,4 0-4 0,-5-3-1 15,5 1-6-15,-5-1 0 0,7-5 1 0,-5 7 3 16,1-1 2-16,-1 0 4 0,2 0 2 0,-2 0 3 0,1 3 1 16,-1 0 4-16,-2 2 3 0,-1 2 8 15,3 0-1-15,-4 3 3 0,-5 5 1 0,15-11 3 0,-11 5 1 16,2 2 2-16,-6 4 0 0,0 0 0 0,12-5 2 16,-12 5 4-16,0 0-4 0,0 0 6 0,19 4 2 15,-19-4 2-15,8 5-2 0,-8-5 1 0,12 11 1 16,-11-2 0-16,-1-9-3 0,9 15 0 0,-6-8-3 15,2 0 0-15,1 4 0 0,0-3-1 0,0 4-3 16,-2-2 0-16,-1-3 3 0,3 4-3 0,-3-1-5 16,-3-10-1-16,8 16-17 0,-6-7-11 0,-2-9-23 15,3 13-15-15,-3-13-18 0,3 9-14 0,-3-9-13 16,0 9-17-16,0-9-9 0,0 0-21 0,0 0-21 16,14 1-50-16,-14-1-125 0,0 0-379 0,19-15 167 15</inkml:trace>
          <inkml:trace contextRef="#ctx0" brushRef="#br0" timeOffset="14580.03">6998 1286 8 0,'0'0'218'0,"0"0"-11"15,0 0-4-15,0 0-5 0,0 0-10 0,0 0-6 16,0 0-3-16,-17 35-8 0,10-18-4 0,4 1-3 15,-6 3-5-15,-2 0-4 0,6 4-2 0,-4 1-11 0,-2 0-6 16,1 10-3-16,1-10-10 0,-2 2-7 16,-1-3-8-16,2 0-5 0,-2 1-7 0,2 0-15 15,1-2-7-15,-2 1-7 0,1 2 5 0,1-3-15 0,0-2-5 16,1 2-4-16,1-3-6 0,1 2-8 0,3-4-24 16,0-4-21-16,0-2-18 0,-1-2-24 15,1 4-24-15,0-3-26 0,-3-1-32 0,6-11-29 0,-3 14-41 16,3-14-27-16,-5 7-242 0,5-7-512 0,0 0 228 15</inkml:trace>
          <inkml:trace contextRef="#ctx0" brushRef="#br0" timeOffset="15799.9">7087 1570 239 0,'0'0'262'16,"-9"-17"-19"-16,9 17-19 0,0 0-18 0,0 0-17 16,20-18-13-16,-14 13-15 0,-6 5-16 15,13-10-13-15,-3 5-13 0,5-3-12 0,-1 3-9 0,-1 0-6 16,7-1-11-16,-7 0-5 0,6 1-8 0,-5 0-4 16,1 1-8-16,-2-1-4 0,4 3-4 0,-8-4-4 15,4 3-4-15,-3 2-4 0,-10 1-4 0,17 0-3 16,-17 0-2-16,19 1-2 0,-19-1-5 0,15 3-3 15,-10 3-5-15,-5-6 2 0,9 7-1 0,-4-1-1 16,-5-6-4-16,5 14 1 0,-5-6-1 0,0-8 1 16,-5 21-3-16,0-10 3 0,2 4-2 0,-5 0-2 15,2-1 0-15,-6 1 2 0,5 2-2 0,-5 1-2 16,4-5 2-16,-5 1-2 0,1-1 1 0,-1 3 3 0,-1-3-1 16,2 2-1-16,-4 3-2 0,2-5 0 15,-5 1 1-15,6-1 4 0,-2-4-5 0,-3 2 4 16,3-5-3-16,1 3-3 0,-2-2 1 0,3 1 1 0,-2-1 1 15,1-1 0-15,4-5 2 0,1 1-6 0,9-2 3 16,0 0 0-16,-22-2 1 0,22 2 1 0,-14-5-1 16,14 5-3-16,-9-6 1 0,9 6 1 0,-1-11-2 15,1 11 2-15,0 0-2 0,0 0-3 0,13-21 0 16,-7 15-2-16,1 1 0 0,4 0-1 0,-2 0-1 16,3 0 1-16,4 3-2 0,-2-4 4 0,5 3-2 15,-3 3 4-15,1-4-5 0,-1 3 4 0,1 2 0 16,-2-1 1-16,4 4-4 0,0-2 4 0,2 2 0 15,-1-1-1-15,-1-1-3 0,0 1 4 0,1 1 2 0,5 3-1 16,-8-1-1-16,8-1 2 0,-6 1 3 16,-2 0-1-16,-1-3-1 0,0 1-1 0,1-2-6 0,-4-1-9 15,-4 4-14-15,5-5-17 0,-14 0-17 0,16 5-16 16,-7-4-10-16,-9-1-22 0,13-1-22 16,-13 1-18-16,14-5-18 0,-8-2-53 0,-6 7-145 0,9-18-396 15,-5 11 176-15</inkml:trace>
          <inkml:trace contextRef="#ctx0" brushRef="#br0" timeOffset="16117.7">7700 1089 42 0,'0'0'234'16,"0"0"-20"-16,8-13-16 0,-8 13-25 0,0 0 5 0,0 0-11 15,0 0-10-15,31 15-14 0,-24-8-5 0,7 6-3 16,1 2-3-16,1 3-5 0,-2 6-3 16,2-4-8-16,3 12-6 0,1 2-4 0,-4 0-4 0,1-2-4 15,-3 4-2-15,3-1-9 0,-4-2 0 0,4 1-10 16,-8-7-3-16,-5 0-8 0,2-1-9 0,-6 2 3 16,6 9-8-16,-6-13 2 0,-3-1-13 0,-6-1-5 15,2 0 2-15,-2-4-6 0,-2 3-4 0,2-7-1 16,-4 6-14-16,-1-9-11 0,-2 7-17 0,1-5-16 15,2-2-19-15,-1 0-23 0,4-1-23 0,-2-3-24 16,2 0-22-16,4-3-20 0,-3 1-17 0,9-5-47 16,0 0-196-16,0 0-456 0,0 0 202 0</inkml:trace>
          <inkml:trace contextRef="#ctx0" brushRef="#br0" timeOffset="16392.75">8271 1572 230 0,'0'0'217'0,"23"-2"-8"0,-10 0-15 16,4 2-16-16,2-2-13 0,0 2-15 0,10-1-11 15,-2 1-11-15,1-3-7 0,-1 2-11 0,-5-1-9 16,6 4-11-16,2-4-10 0,0 4-7 0,-5-4-6 15,-5 2-5-15,-1 0-8 0,7 0-4 0,-10-4-6 16,0 4-4-16,1 0-7 0,-5-1-12 0,-12 1-10 16,13 0-24-16,-13 0-20 0,14-1-28 0,-14 1-30 15,0 0-26-15,0 0-29 0,0 0-205 0,0 0-381 0,0 0 168 16</inkml:trace>
          <inkml:trace contextRef="#ctx0" brushRef="#br0" timeOffset="16673.28">8426 1369 107 0,'-3'7'249'0,"3"-7"-9"16,-2 17-9-16,2-6-11 0,0 4-8 0,2 0-13 15,1-2-13-15,0 4-14 0,-3-1-11 0,3 0-7 16,2 0-12-16,-2 0-21 0,0 0-6 0,3 1-6 15,-3-5-14-15,0 5-8 0,-2-3-4 0,5-2-9 16,-6-1-10-16,6 1-3 0,-3-4-7 0,2 2-4 0,-5 0-7 16,0-10-15-16,6 17-15 0,-3-12-17 15,-3-5-16-15,6 10-15 0,-6-10-19 0,7 8-21 0,-7-8-19 16,12 4-17-16,-12-4-23 0,13-4-21 0,-13 4-15 16,23-13-35-16,-13 6-165 0,7-6-399 0,2-2 177 15</inkml:trace>
          <inkml:trace contextRef="#ctx0" brushRef="#br0" timeOffset="17182.52">8929 1321 152 0,'0'0'206'16,"0"0"-8"-16,0 0-13 0,0 0-11 0,0 0-7 15,0 33-8-15,0-20 2 0,0-13-8 0,-3 25-2 16,3-12-11-16,0 5-7 0,0-1-9 0,0-2-5 15,-3 1-9-15,3-2-7 0,3 3-4 0,-3 0-4 0,0-2-4 16,3-5-13-16,-3 0-6 0,0 4-2 0,0-3-12 16,0-11-1-16,3 17-9 0,-3-17-1 15,0 12-4-15,0-12-4 0,3 13-4 0,-3-13-1 0,0 0-1 16,5 7-1-16,-5-7-8 0,0 0 1 0,0 0-7 16,0 0 3-16,0 0-3 0,0 0-9 15,20-18-12-15,-12 9-5 0,-1-6-14 0,2 2-5 0,2-5-10 16,-2 4 3-16,3-7-5 0,1 0-7 0,0-1-2 15,4-1 2-15,-4 3 0 0,-4-3 4 0,5 0 2 0,1 4 4 16,-5 4 5-16,3-4 5 0,1 4 3 16,-2 3 1-16,-3 0 10 0,-2 5 2 0,1-3 1 15,1 4 7-15,-2-2 2 0,-1 4-3 0,-6 4 2 0,13-10 0 16,-13 10 3-16,9-1 1 0,-9 1 4 0,0 0 11 16,20 5-2-16,-20-5 7 0,13 7 0 15,-7 4 4-15,0-3 0 0,0 1 3 0,-4 5 1 0,4 1 0 16,-4 2 7-16,3-2-5 0,-1 3 4 0,-2-2-1 15,4 3-4-15,-3-1 1 0,1 0-6 0,1-4-1 16,-4 3-1-16,2 1 0 0,0-3-6 0,0 3 0 16,0-3-3-16,-3-1-2 0,2 0 1 0,-1-6-1 15,-1-8-7-15,2 19 1 0,-2-8-16 0,0-11-14 16,-2 12-18-16,2-12-9 0,0 0-20 0,0 13-18 16,0-13-42-16,-6 7-27 0,6-7-37 0,0 0-66 15,0 0-161-15,0 0-454 0,-13-24 200 0</inkml:trace>
          <inkml:trace contextRef="#ctx0" brushRef="#br0" timeOffset="17880.65">9318 766 134 0,'0'0'237'0,"-1"-14"-17"16,1 14-12-16,0 0-14 0,0 0-17 0,0 0-13 16,0 0-15-16,7-14-13 0,-7 14-12 0,11-6-6 15,-11 6-14-15,16-5-6 0,-7 5-10 0,2-3-4 16,-11 3-11-16,20-4 1 0,-3 2-9 0,-7 0-4 15,4 2-3-15,4 2-4 0,-4-4-5 0,-14 2 2 16,23 2-7-16,-11-2-1 0,-2 0-4 0,-10 0-7 16,20 6-4-16,-10-5 0 0,-1 5-9 0,-9-6 4 0,16 8-4 15,-10-2-2-15,-3 1 0 0,3 1 2 16,-6-8-3-16,5 14 4 0,-2-6-3 0,-3-8 1 16,3 19-3-16,-3-19 4 0,-6 17 1 0,3-3-1 0,-2-3-2 15,-1 1 0-15,0 1 2 0,-7-2-4 16,4-1 1-16,-1 1-2 0,2-1-3 0,-4 1-1 15,6-2 1-15,-3 2 2 0,2-5-6 0,-4 5 1 0,2-3 3 16,5-2-5-16,-2 1-1 0,0 0 1 0,6-7 2 16,-9 10-1-16,9-10-2 0,-4 11 1 0,4-11-3 15,0 0 6-15,0 0 1 0,10 13 4 0,-4-9-1 16,4 3 2-16,2-7-3 0,2 4 2 0,2 0-4 16,1-3 2-16,2 4-5 0,0-5-2 0,1 0 0 15,-1 0 2-15,1 2-5 0,-1-4 5 0,-3 4-1 16,1-2-1-16,1 0 0 0,-2 0 3 0,-6 0-4 15,1 0 1-15,-11 0-3 0,19-2-10 0,-19 2-18 16,15 0-14-16,-15 0-24 0,0 0-26 0,15 0-33 0,-15 0-33 16,0 0-25-16,0 0-29 0,0 0-238 15,0 0-485-15,0 0 215 0</inkml:trace>
        </inkml:traceGroup>
      </inkml:traceGroup>
    </inkml:traceGroup>
    <inkml:traceGroup>
      <inkml:annotationXML>
        <emma:emma xmlns:emma="http://www.w3.org/2003/04/emma" version="1.0">
          <emma:interpretation id="{465E3995-360C-4B8B-9B22-666AB98DC452}" emma:medium="tactile" emma:mode="ink">
            <msink:context xmlns:msink="http://schemas.microsoft.com/ink/2010/main" type="paragraph" rotatedBoundingBox="3171,7940 25728,7455 25770,9396 3213,98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6C3FA31-EC50-410C-965D-B76C784E1965}" emma:medium="tactile" emma:mode="ink">
              <msink:context xmlns:msink="http://schemas.microsoft.com/ink/2010/main" type="line" rotatedBoundingBox="3171,7940 25728,7455 25770,9396 3213,9881"/>
            </emma:interpretation>
          </emma:emma>
        </inkml:annotationXML>
        <inkml:traceGroup>
          <inkml:annotationXML>
            <emma:emma xmlns:emma="http://www.w3.org/2003/04/emma" version="1.0">
              <emma:interpretation id="{29C33F1D-4161-4E79-886E-7C39D783DBC8}" emma:medium="tactile" emma:mode="ink">
                <msink:context xmlns:msink="http://schemas.microsoft.com/ink/2010/main" type="inkWord" rotatedBoundingBox="3187,8682 6376,8614 6390,9263 3201,9332"/>
              </emma:interpretation>
            </emma:emma>
          </inkml:annotationXML>
          <inkml:trace contextRef="#ctx0" brushRef="#br0" timeOffset="30496.15">4031 2870 80 0,'0'0'218'0,"0"0"-15"16,26-13-9-16,-14 9-8 0,4 4-20 0,8-1-10 16,0 1-8-16,-2-1-11 0,6 1-13 0,13 0-8 15,-13-1-9-15,3-3-10 0,1 2-7 0,-1 0-5 16,-3 0-11-16,2 2-6 0,0-1-8 0,-3-3-3 16,0 1-5-16,-6 0-7 0,4 2-5 0,-6-1-2 15,1-2-11-15,-4 3 3 0,-1 0-5 0,0-1-3 16,-5 2-9-16,-10 0-4 0,18-3-15 0,-18 3-15 15,17-2-18-15,-17 2-21 0,0 0-24 0,0 0-17 16,0 0-15-16,0 0-24 0,0 0-9 0,0 0-177 16,0 0-352-16,0 0 156 0</inkml:trace>
          <inkml:trace contextRef="#ctx0" brushRef="#br0" timeOffset="30985.64">4157 2913 70 0,'-11'3'194'0,"11"-3"-14"0,-18 8-8 16,8-2-10-16,2-3-11 0,8-3-12 0,-15 7-13 15,7-3-7-15,0 6-11 0,8-10-10 0,-9 11-7 16,3-6-6-16,6-5-7 0,-9 9-5 0,9-9-8 16,-6 8 0-16,6-8-2 0,0 0-5 0,0 13-5 15,0-13 3-15,0 0-2 0,9 12-2 0,-1-7-5 16,-8-5-2-16,19 4-2 0,-7 3-2 0,6-3-7 15,-3 2-4-15,1 0 2 0,7-1-3 0,-4-2-6 16,3 5 2-16,-2-2-5 0,-1-2 3 0,6 2-5 16,-5-2-4-16,-4 1 0 0,2 1 1 0,2-3-2 0,-1 3-1 15,-3-1-4-15,-1-1-2 0,2-2 0 0,-2 5-1 16,-4-3 2-16,1-1 0 0,-3 3-4 16,0-2 2-16,2 1-3 0,-2 1 0 0,0-2 1 0,-5 3 1 15,7-1-1-15,-8 1 1 0,3 1-3 0,-1-4 0 16,1 4 0-16,-6-8 4 0,8 14-4 0,-2-6 1 15,-2 0-2-15,-4-8 6 0,3 15-1 0,0-9 5 16,-3-6 0-16,-4 17 5 0,4-17 4 0,-6 14 0 16,1-7 3-16,1 0-3 0,-5-1 2 0,-4 1-2 0,-1 1 2 15,1-5-2-15,-4 3-5 0,-1 1 4 16,-1-3-4-16,3 1 0 0,-2 1-3 0,-2-4-3 16,4 3 3-16,-9-5 1 0,4 2-11 0,1 2-7 0,-4-3-7 15,4 2-9-15,0-2-10 0,1-2-8 0,4 1-9 16,0-3-7-16,-1 0-4 0,1 1-10 0,4 0-7 15,11 2-14-15,-18-4-19 0,9 2-20 0,9 2-23 16,0 0-29-16,-4-16-166 0,4 16-376 0,0 0 167 16</inkml:trace>
          <inkml:trace contextRef="#ctx0" brushRef="#br0" timeOffset="37211.87">5378 2940 154 0,'6'-7'175'0,"-6"7"-6"0,0 0-11 16,6-9-9-16,-6 9-10 0,3-11-6 0,-3 11-12 16,0 0-4-16,3-12-12 0,-3 12-4 0,0 0-9 15,0 0-5-15,0-13-9 0,0 13-6 0,0 0-2 16,-7-11-4-16,7 11-6 0,-11-7-7 0,11 7-2 16,-15-6-8-16,15 6 1 0,-16-4-1 0,7 4 0 15,9 0 1-15,-27 0-1 0,15 3 5 0,0-2-7 16,-3 2-1-16,0-2 1 0,-1 2 0 0,2 3-5 0,1-2-2 15,0-1 0-15,1 7-5 0,-3-2 4 16,4 3-8-16,-2-1 1 0,1-3-4 0,0 3 4 16,3 5-4-16,0-5 1 0,0 4-4 0,2-1 0 15,1 4 2-15,1-1-4 0,2 1-1 0,0 0 1 16,0-2-2-16,6 2 2 0,0-2-6 0,-1 3 2 16,2-2-2-16,2 1 4 0,2 0-4 0,1 0-2 0,-2 1 1 15,4-3 1-15,3 2-4 0,1 1 4 0,0-5-4 16,-1 1 5-16,-1-3-5 0,1 1 2 0,0-1-1 15,9 3-3-15,-10-7 4 0,-1 1-8 0,2 1 3 16,-1-4 5-16,3 1-6 0,-5-5 6 0,1 0-4 16,-3 1 3-16,-9-2-5 0,24 0 0 0,-12-2 2 15,2 0 0-15,-5-2-1 0,2 1 3 0,-4-4-3 16,-7 7-2-16,14-10-1 0,-7 4 2 0,1-1-11 16,2 0-6-16,-2 2-14 0,-8 5-5 0,8-12-12 0,0 7-12 15,-8 5-14-15,10-11-16 0,-10 11-28 16,6-6-30-16,-6 6-19 0,6-3-14 0,-6 3-46 15,0 0-134-15,0 0-388 0,0 0 173 0</inkml:trace>
          <inkml:trace contextRef="#ctx0" brushRef="#br0" timeOffset="37703.96">5869 3352 12 0,'0'0'248'0,"0"0"-9"0,0 0-10 16,0 0-19-16,0 0-11 0,0 0-17 0,0 0-15 0,-32-14-17 15,32 14-8-15,0 0-10 0,0 0-12 0,-13 0-8 16,13 0-11-16,0 0-10 0,0 0-5 0,0 0-6 16,-15 2-9-16,15-2-4 0,0 0-8 0,0 0-2 15,0 0-9-15,-7 5-1 0,7-5-7 0,0 0 1 16,0 0-4-16,0 0 0 0,0 0 0 0,0 0 7 16,0 0 0-16,0 0 2 0,0 0 5 0,0 0-1 15,0 0 2-15,0 0 0 0,0 0 6 0,0 0 1 16,0 0-2-16,0 0 0 0,0 0-5 0,0 0-4 0,15-29 0 15,-15 29-5-15,4-13-8 0,-4 13-1 0,0-11 1 16,0 11-1-16,0-13-6 0,0 13-4 0,0 0-2 16,0-13-7-16,0 13-7 0,0 0 4 0,0 0-11 15,0 0-11-15,0 0-20 0,-7-11-13 0,7 11-17 16,0 0-16-16,0 0-19 0,0 0-18 0,0 0-20 16,-17 28-16-16,16-21-22 0,-4 4-13 0,5-11-42 15,-3 16-234-15,3-6-499 0,0-10 221 0</inkml:trace>
          <inkml:trace contextRef="#ctx0" brushRef="#br0" timeOffset="30048.28">2679 3393 105 0,'0'0'193'0,"0"0"-8"0,0 0-12 16,0 0-3-16,18 14-6 0,-9-10-6 0,1-2-6 16,5 3-8-16,4 0-9 0,1 0-7 0,5 2-2 15,2-3-14-15,-5 1-1 0,5 0-9 16,3 0-10-16,-3-1-6 0,0 0-7 0,1 1-6 15,0-2-7-15,-2 2-9 0,-1-2-4 0,2 0-6 0,-8 0 1 16,1-2-8-16,-1 2-1 0,-3-2-6 0,2-1-4 16,-3 2-2-16,2-2-6 0,-7 2 0 0,-10-2-7 15,19 0-11-15,-19 0-10 0,15 0-16 0,-15 0-13 16,17-2-18-16,-17 2-16 0,13-2-20 0,-13 2-27 16,12-4-29-16,-12 4-35 0,14-8-196 0,-7 1-409 15,3-3 180-15</inkml:trace>
          <inkml:trace contextRef="#ctx0" brushRef="#br0" timeOffset="29751.34">3038 2930 18 0,'0'0'132'16,"6"-6"0"-16,-6 6-12 0,6-8-4 0,-6 8-1 0,7-10-2 15,-7 10-6-15,6-11-1 0,-6 11-7 0,6-7 2 16,-6 7-7-16,9-5-2 0,-9 5 2 0,0 0-3 16,6-6-4-16,-6 6-8 0,0 0-7 0,0 0-8 15,0 0-8-15,0 0-4 0,0 0-3 0,0 0 0 16,0 0-2-16,0 0 2 0,0 0-4 0,-41 11-3 0,26 0-1 15,-8-1-2-15,7 0 0 0,-4 3-1 0,-3 0-4 16,0 0-2-16,4 0-1 0,-2 1-4 16,6-3-4-16,-3 5 2 0,3-4-8 0,2 0 6 0,1 1-5 15,0-2-2-15,3-1-2 0,-1 0 0 0,1 1 1 16,3-4-5-16,0 0 3 0,0 3-3 0,6-10 1 16,-8 13-2-16,7-6-4 0,1-7 1 0,-3 11 3 15,3-11-4-15,0 0 7 0,4 14-2 16,-4-14 2-16,12 10-4 0,-4-6 4 0,1 0 0 15,4-1 3-15,5 0 0 0,0 1-2 0,6-2-1 0,1 3-1 16,2-3 0-16,-2-2-1 0,4 2-3 0,2 1 3 16,-3-1-3-16,2-1 3 0,-2 0-4 0,1-1 4 0,-2 0-5 15,-2 0 0-15,0 3 1 0,1-3 0 16,-7 0-3-16,0 1 3 0,-1 1-6 0,0-1 2 16,-3-2-2-16,3 1 0 0,-5 4 1 0,1-1 1 0,-2-2 0 15,-12-1-1-15,19 3-3 0,-10-2 3 0,-9-1-5 16,15 2-3-16,-9 2-10 0,-6-4-10 15,0 0-10-15,13 3-9 0,-13-3-8 0,0 0-6 0,11 3-10 16,-11-3-10-16,0 0-13 0,0 0-25 0,0 0-12 16,0 0-25-16,-25 15-34 0,11-11-128 0,5-1-343 15,-9-2 152-15</inkml:trace>
        </inkml:traceGroup>
        <inkml:traceGroup>
          <inkml:annotationXML>
            <emma:emma xmlns:emma="http://www.w3.org/2003/04/emma" version="1.0">
              <emma:interpretation id="{56DC1DA7-C679-48CD-B834-C1A4DF9C9608}" emma:medium="tactile" emma:mode="ink">
                <msink:context xmlns:msink="http://schemas.microsoft.com/ink/2010/main" type="inkWord" rotatedBoundingBox="6895,7887 13097,7753 13138,9668 6936,9801"/>
              </emma:interpretation>
            </emma:emma>
          </inkml:annotationXML>
          <inkml:trace contextRef="#ctx0" brushRef="#br0" timeOffset="141066.29">8780 2073 64 0,'0'0'185'0,"0"0"-13"0,6-6-13 0,-6 6-7 15,0 0-10-15,10-7-8 0,-10 7-8 0,0 0-9 16,11-2-9-16,-11 2-3 0,0 0-6 0,0 0-4 16,0 0-5-16,0 0 0 0,15 9-10 0,-15-9 3 15,6 11-4-15,-5-5-4 0,2 5 5 0,-3-11-3 16,3 25-2-16,-3-14-1 0,0 6-4 0,0-1-3 16,0-1-1-16,0 3-1 0,0-1-4 0,-3 2-2 15,3-2-7-15,-3 7 1 0,3-8-3 0,-1 6-2 16,-5 2-2-16,6-7-4 0,0-2-6 0,0 2 3 15,0-2-2-15,0-1-4 0,0-1-4 0,-3 2-4 0,6-6-3 16,-3 6 1-16,0-6-1 0,0-9-4 0,4 19-2 16,-2-13-1-16,-2-6 1 0,1 18 4 0,-1-8-7 15,0-10 1-15,9 13-9 0,-9-6-12 0,0-7-18 16,6 12-15-16,-3-6-25 0,-3-6-11 0,5 11-18 16,-5-11-20-16,5 10-18 0,-5-10-17 0,9 5-21 15,-9-5-18-15,0 0-37 0,15 0-148 0,-15 0-405 16,0 0 179-16</inkml:trace>
          <inkml:trace contextRef="#ctx0" brushRef="#br0" timeOffset="141829.79">9286 2487 91 0,'13'4'137'16,"-13"-4"-9"-16,19 0 3 0,-19 0-7 15,14 2-6-15,-14-2-2 0,12 4-6 0,-12-4-10 0,13 2-3 16,-13-2-2-16,9 5-4 0,-3 1-2 0,-6-6-2 15,10 11-1-15,-2-8-7 0,-5 3-4 0,3 1 3 16,0 2-7-16,0 0-6 0,-2-1-1 0,5 3-3 16,-3-1-3-16,-4 0 1 0,4 1-5 0,1 1 2 15,-1 0-6-15,-3 2-1 0,0-2-1 0,4 0-2 16,-4 3-1-16,0-1-4 0,3-3-1 0,-6 3 4 16,0-2-5-16,0-1 1 0,0 3-4 0,0-14 5 15,-3 21-4-15,0-5-2 0,-3-3 3 0,-1-5 1 0,1 4 2 16,2-4 0-16,-5 0 0 0,-3 0 1 0,-3 3-5 15,0-3-1-15,-2-2 0 0,1-1-8 0,0 1 0 16,-4-1-1-16,-2-3-5 0,-3 2-2 0,5-1 0 16,-7 0-3-16,5 1-1 0,3-1-1 0,-1-2-4 15,1-1 0-15,5-4 1 0,-5 4-1 0,19 0-3 16,-19 0 2-16,19 0-2 0,-20-4-8 0,14 1-10 16,6 3-11-16,-10-7-11 0,10 7-13 0,-9-11-20 15,7 4-13-15,2 7-21 0,2-17-23 0,-2 17-16 16,9-25-43-16,0 10-46 0,-2-8-191 0,7 0-454 15,5 1 201-15</inkml:trace>
          <inkml:trace contextRef="#ctx0" brushRef="#br0" timeOffset="141486.28">9092 2452 209 0,'0'0'197'15,"0"0"-13"-15,9-1-13 0,-9 1-12 0,0 0-11 0,0 0-8 0,0 0-5 16,0 0-9-16,16 7-6 0,-16-7-10 0,9 9-5 15,-5-3-8-15,-4-6 1 0,9 7-3 0,-9-7-6 16,20 7-5-16,-13-3 0 0,2-1-8 0,2 0-4 16,-11-3-4-16,19 2-6 0,-3-3-8 0,1 1-1 15,-5-4-5-15,4 1-1 0,-2-1-8 0,3 0-5 16,0 0-5-16,-1-2-2 0,-2 0-1 0,-1 1-2 0,1-5-3 16,-6 2 0-16,6 0 0 0,-2-3-3 15,-5 0-4-15,2 3 2 0,0-3-3 0,-4 1-3 16,1 0-2-16,-2 0 0 0,-2 1-1 0,-2 9 2 0,0-18-1 15,0 18 1-15,-3-17-6 0,-3 8 2 16,0 3-5-16,6 6 1 16,-20-12-2-16,7 6 1 0,-4 1 2 0,-2 3-6 0,0-2 6 0,-1 3-1 0,-5 1-5 15,-5 0 8-15,5 0-5 0,1 5 4 0,4-3-8 16,1 3 8-16,0 2-4 0,-1-1 1 0,5 0 2 16,-2-1 0-16,5 2-4 0,-2 0-8 0,8 3-15 15,-7-1-6-15,7 0-13 0,1 0-11 0,-1-1-14 16,3 3-6-16,3-11-9 0,-3 18-12 0,3-8-12 15,0-10-13-15,11 16-10 0,-5-8-11 0,0 0-11 16,7-2-15-16,-2-2-148 0,-2-1-341 0,7 0 151 16</inkml:trace>
          <inkml:trace contextRef="#ctx0" brushRef="#br0" timeOffset="135024.25">6580 2644 83 0,'6'-16'131'0,"-6"16"-2"0,0 0-16 16,0 0 3-16,6-9-14 0,-6 9-4 0,0 0-3 0,0 0-7 15,0 0-6-15,6-7-5 0,-6 7-11 16,0 0-7-16,0 0 0 0,0 0-3 0,0-10-3 16,0 10-2-16,0 0-3 0,0 0-3 0,0 0-5 0,0 0 4 15,0 0-11-15,0 0 4 0,0 0 0 0,0 0 3 16,0 0-1-16,5-10-12 0,-5 10 7 16,0 0 1-16,0 0-2 0,0 0 2 0,0 0-3 0,0 0 1 15,0 0-5-15,0 0 2 0,0 0 1 0,0 0 0 16,0 0-2-16,0 0-1 0,0 0 0 0,0 0-2 15,0 0-5-15,0 0 2 0,0 0-3 0,0 0-3 16,0 0-1-16,0 0 4 0,0 0-6 0,0 0 0 16,0 0-3-16,0 0-2 0,0 0 0 0,0 0-5 15,0 0 7-15,0 0-4 0,0 0 0 0,0 0 1 16,0 0-1-16,0 0 0 0,0 0 0 0,0 0-3 16,0 0 2-16,0 0 6 0,-14 25-2 0,14-25 4 0,-9 6 1 15,9-6 4-15,-7 11-1 0,1-5-1 0,6-6 2 16,-8 12-1-16,2-6 0 0,3 1 1 0,-4 0-1 15,1 3 4-15,0-2-4 0,-2 2 3 0,2 0-2 16,-4 0-2-16,4 3 1 0,0-1 2 0,-3 1-4 16,5 2 1-16,-2-1-2 0,-3-1 0 0,4 3 0 15,-4-3-3-15,3 5 4 0,2-2 0 0,-2-2-2 16,1 11 5-16,0-8-5 0,2 1 2 0,0 1-1 16,-3-1 1-16,3-2-4 0,-2 4 1 0,2 2-1 0,0-5-1 15,3 1 1-15,0 6 0 0,-3 0-1 16,6-3 2-16,-3 3-2 0,0 2-2 0,6-2 3 15,-1 1 3-15,1-1 0 0,3 3-6 0,-4 1 2 0,3-3 1 16,8 7-1-16,-5-6 0 0,4-1-3 16,-5-1 1-16,10-1-1 0,-9-3 0 0,6 3-2 15,-4-4 5-15,-2-2-2 0,4 0-3 0,-8-3-6 0,2-4 2 16,1 4 3-16,-4-7-1 0,2 2 0 0,-2-1 3 16,3 1-4-16,-5-4 3 0,2 3-6 0,-6-8 7 15,6 8-5-15,-6-8 0 0,0 0-3 0,6 9 1 16,-6-9 4-16,0 0-2 0,5 7-1 0,-5-7-2 15,0 0 4-15,0 0 0 0,0 0 0 0,0 0 1 0,0 0-8 16,0 0-8-16,0 0-10 0,6 7-18 16,-6-7-16-16,0 0-21 0,0 0-16 0,0 0-17 15,0 0-22-15,0 0-25 0,9 5-16 0,-9-5-61 0,0 0-149 16,14-12-416-16,-5 5 185 0</inkml:trace>
          <inkml:trace contextRef="#ctx0" brushRef="#br0" timeOffset="136450.77">6965 3345 96 0,'0'0'176'15,"0"0"-6"-15,0 0-15 0,0 0-3 0,0 0-9 16,0 0-5-16,33-10-8 0,-21 9-1 0,4-1-9 16,0 1-5-16,10-2-2 0,4 2-1 0,-4-1-2 15,16-2-7-15,0-1-4 0,0 3-9 0,1-2 1 16,2 2-8-16,-1-3-4 0,3 1-6 0,-3 1-6 15,-2-3-5-15,1 2-5 0,2 1-4 0,0-2-4 16,-15 2-4-16,12 0-1 0,-4-1-8 0,-14 3-1 16,2-1-7-16,2-1 0 0,-7 0-4 0,-2 3-1 15,-2-1-1-15,-3 1-3 0,3-3-3 0,-1 2-1 16,-16 1-6-16,17-2-5 0,-7 1-14 0,-10 1-12 16,12-3-18-16,-12 3-15 0,0 0-13 0,16 3-6 0,-16-3-12 15,0 0-16-15,0 0-20 0,0 0-28 0,0 0-19 16,0 0-201-16,0 0-399 0,-32 15 177 0</inkml:trace>
          <inkml:trace contextRef="#ctx0" brushRef="#br0" timeOffset="136002.84">7189 2751 91 0,'0'0'199'0,"0"0"-14"0,0 0-6 15,0 0-11-15,0 0-11 0,0 0-8 0,0 0-10 0,0 0-2 16,-6 43-4-16,9-29-10 0,0-4-8 0,-3 4-7 15,3-2-9-15,0 1-8 0,0 1-5 0,1-1-7 16,-1 2-5-16,0-1-8 0,0-3-3 0,-3 2-9 16,3-2-5-16,0-1-6 0,-3-2-2 0,0-8-2 15,4 19-5-15,-1-12-5 0,-3-7 3 0,3 13-5 16,-3-13-1-16,0 12-6 0,0-12 1 0,0 11-2 16,0-11-3-16,0 0 0 0,0 0-1 0,0 11 0 15,0-11 2-15,0 0 1 0,0 0 0 0,0 0-1 0,0 0-8 16,0 0 6-16,0 0-3 0,0 0 0 15,0 0-3-15,0 0-2 0,0 0 2 0,3-43-4 16,-3 29-4-16,5 0-4 0,4-3-7 16,-3-4-1-16,7 3-3 0,-2-4 1 0,4 2-4 0,-2-3-3 15,0 2 1-15,7 3-1 0,-4-1 5 0,-1-1-2 0,-1 9 4 16,-1-3-4-16,3-1 8 0,-4 3-2 0,2 2 0 16,-1-5 2-16,-1 6 4 0,-2-2 0 0,-1 4 0 15,-1-3-8-15,1 5 11 0,-9 5-2 0,10-10 3 16,-7 6-2-16,-3 4-1 0,0 0 0 0,11-8 3 15,-11 8-2-15,0 0 2 0,0 0-1 0,0 0 5 16,0 0 0-16,9 16 8 0,-9-16 2 0,-3 17 4 16,0 0 1-16,-5-4 3 0,5 3 6 0,-3 4 3 15,0 1-3-15,-1-3 1 0,4 5-2 0,-3-3-2 16,1 4-2-16,2-6 1 0,0 1-3 0,-2 1-2 16,-1 4-2-16,4 1 1 0,2-3-3 0,-3-4 0 0,0-5-1 15,3 5-1-15,0-4-3 0,0 0 0 16,0-1-2-16,0 2 4 0,-3-6-3 0,3-9-2 15,0 19 1-15,0-9-8 0,0-10-17 0,0 14-10 0,3-4-20 16,-3-10-27-16,3 12-20 0,0-4-23 0,-3-8-29 16,8 12-37-16,-6-6-72 0,-2-6-129 0,9 5-417 15,-9-5 185-15</inkml:trace>
          <inkml:trace contextRef="#ctx0" brushRef="#br0" timeOffset="140129.59">8189 2434 30 0,'0'0'126'0,"-12"-8"-4"15,12 8-10-15,0 0-9 0,0 0 3 0,0 0-8 16,0 0-4-16,0 0-1 0,0 0-16 0,0 0 3 15,0 0 2-15,0 0-5 0,-7-6-2 0,7 6-3 16,0 0-5-16,0 0-6 0,0 0-3 0,0 0 0 16,0 0-5-16,0 0-6 0,0 0 4 0,0 0-6 15,0 0 0-15,0 0-6 0,0 0-1 0,0 0-6 16,0 0 2-16,0 0-5 0,0 0 1 0,0 0-8 16,0 0 3-16,0 0-8 0,0 0 1 0,0 0-3 15,0 0 6-15,0 0 2 0,0 0 3 0,0 0-2 16,0 0-2-16,0 0 0 0,0 0-3 0,0 0 2 0,36 16-3 15,-32-15 0-15,-4-1 0 0,15 7-3 0,-4-3 2 16,-2 0-3-16,-2 0 2 0,-7-4-3 16,16 10 0-16,-7-7-3 0,0 4 2 0,-4 0-5 0,4 1 0 15,-2-1 4-15,-1-1-2 0,0 1 1 0,2 0-3 16,-2 3 1-16,1-3 1 0,-4 0-2 0,6 6 1 16,-2-5 3-16,-1 3 0 0,0 1 2 0,2 0-5 15,-2-4 3-15,0 3-3 0,1 1 3 0,-1-1 3 16,0 1-1-16,2 1 3 0,-3-3-2 0,4 5-2 0,-4-3 2 15,4 2 0-15,-3-3 2 0,4 2 0 0,-4-1-3 16,2 0-2-16,-2 0 0 0,4 1 2 16,-1 0 0-16,-6 0-1 0,7-2 0 0,-7 2 2 0,8 0-2 15,-5-2 2-15,-3 3-2 0,3-3-4 0,-3 3 3 16,1 0 2-16,2 0 2 0,-3-1-5 16,0 0 2-16,-3-3 1 0,5 5 3 0,-2 0 1 0,-3-1 4 15,0 0-2-15,0-2 0 0,0 1-1 0,0 1-1 16,0-1-2-16,0 2-1 0,3-2 3 0,-6 0 0 15,3 1 4-15,0 1 0 0,0-2-1 0,-3 1-3 16,-2-1 3-16,5 0 3 0,-3-2-4 0,0 2-1 16,-3 1 0-16,5 0 2 0,-2 0 6 0,0-1-1 15,-3 1-1-15,0 1-1 0,3-2 0 0,-2 2-3 0,-1-1-8 16,0 2 10-16,-1-1 2 0,4-2-1 16,-3 2-3-16,-4 0 2 0,4 1 4 0,0-1-7 15,-2 0 2-15,2-2-1 0,-1 1-1 0,1-2 1 0,0 3 6 16,1-1-7-16,-1-3-2 0,-2 2 0 0,5-2 2 15,-5-4 1-15,5 3-2 0,0 0-2 0,3-10-2 16,-7 15-5-16,1-9 10 0,6-6-6 0,-6 15 0 16,6-15-5-16,-6 11-1 0,1-3 6 0,5-8 3 15,0 0 0-15,-6 15 0 0,6-15 0 0,-3 8-2 16,3-8 1-16,0 0-3 0,-3 10-2 0,3-10 2 16,0 0-3-16,-4 7 2 0,4-7-6 0,0 0 0 15,0 0 2-15,0 0-10 0,0 0 7 0,0 0 2 16,0 0 0-16,0 0 5 0,0 0-1 0,-6 10-3 15,6-10 1-15,0 0-3 0,0 0-6 0,0 0-11 16,0 0-20-16,0 0-26 0,0 0-33 0,0 0-47 0,0 0-40 16,0 0-47-16,0 0-50 0,0 0-261 15,-6-31-578-15,3 21 255 0</inkml:trace>
          <inkml:trace contextRef="#ctx0" brushRef="#br0" timeOffset="142767.18">9730 2099 183 0,'-8'5'182'0,"-2"0"-13"16,3 1-10-16,7-6-11 0,-15 9-10 0,9-4-7 15,-3 0-19-15,9-5-3 0,-11 11-5 0,8-5-7 16,3-6-7-16,-6 10-9 0,6-10-5 0,-4 11-7 15,4-11-3-15,0 0 1 0,0 12-5 0,0-12 0 16,0 0-1-16,0 0 0 0,4 13-2 0,-4-13-2 16,14 5-4-16,-14-5-2 0,16 1-6 0,-7 0-3 15,-9-1-2-15,25-1-4 0,-11 2-5 0,2 3-2 16,1-8 0-16,-4 4-6 0,2 0 1 0,1-1-2 16,1 2 3-16,-1-2-3 0,2 0 1 0,-3 1-3 15,-15 0-3-15,21-2-2 0,-9 2-1 0,-12 0 1 16,19 0-3-16,-19 0-1 0,15-2-3 0,-4 4 3 0,-11-2-7 15,13 2 3-15,-13-2-4 0,9 6 1 0,-9-6 1 16,12 3 2-16,-12-3-5 0,7 8 2 16,-1-2-3-16,-6-6 3 0,6 14-2 0,-6-14 1 0,2 11-3 15,-1-2 1-15,-1-9 1 0,5 16 0 0,-5-8 2 16,0 3 3-16,0-11-1 0,3 18 0 0,-3-8 2 16,0-10 1-16,0 19 0 0,-3-10 4 0,3-9-5 15,0 18 4-15,0-18-1 0,-5 17 1 0,2-13 0 16,3-4 4-16,-9 14-2 0,2-10-3 0,-1 2 3 15,-3-1-5-15,-4-2 2 0,1 1-1 0,1-2-3 0,-2 2-10 16,-5-4-9-16,3 0-13 0,-3 0-22 16,1 0-16-16,2-4-19 0,0 3-24 0,0 0-26 15,4 0-26-15,2-3-30 0,-1 1-214 0,3-4-434 16,9 7 193-16</inkml:trace>
          <inkml:trace contextRef="#ctx0" brushRef="#br0" timeOffset="142279.28">9839 2033 21 0,'0'0'231'0,"0"0"-14"0,0 0-18 15,19-15-11-15,-19 15-12 0,14-2-15 16,-4-2-6-16,-10 4-6 0,19-2-16 0,-10 1-6 0,2-2-7 16,5 0-10-16,-4 1-10 0,3-1-1 0,-3-1-10 15,1 2-11-15,1 1-3 0,-2-2-7 0,-12 3-11 16,16-1-4-16,-7-2-2 0,-9 3-5 0,17-3-9 15,-17 3 2-15,0 0-8 0,13 0-1 0,-13 0-9 16,0 0-5-16,0 0-13 0,16 0-13 0,-16 0-9 16,0 0-9-16,0 0-13 0,0 0-16 0,0 0-14 15,0 0-21-15,0 0-17 0,0 0-29 0,0 0-23 16,0 0-48-16,0 0-116 0,0 0-350 0,0 0 155 16</inkml:trace>
          <inkml:trace contextRef="#ctx0" brushRef="#br0" timeOffset="137242.24">7244 3614 89 0,'0'0'226'0,"0"0"-19"16,0 0-19-16,0 0-9 0,0 0-18 0,0 0-8 15,0 0-5-15,0 0-10 0,0 0-8 0,16-29-4 16,-16 29-10-16,14-10-10 0,1 3-7 0,-8 2-8 16,5 0-7-16,1-2-5 0,1 4-5 0,-1-6 1 15,2 2-9-15,-1 5-3 0,-1-2-6 0,3-3-4 16,-1 4-5-16,2-4-5 0,-4 4-8 0,4 3-1 16,-9 0-5-16,-8 0-4 0,20 0-2 0,-20 0-1 15,16 0-4-15,-8 2-2 0,-8-2-5 0,12 11 4 16,-9-4-4-16,1-1-2 0,-4-6 0 0,3 22 1 15,-3-8-2-15,0-1 1 0,-7 3 2 0,1 1-6 16,-3 0 1-16,-2 4-2 0,-5 1 1 0,-1 2 1 0,1-4-4 16,-3 2 5-16,-1-2-3 0,1 0 2 15,-1-1 0-15,-2-2 0 0,3 2-4 0,-4-3 2 16,7 2 0-16,-3-4 2 0,-1-1-1 0,4-1 1 16,-1-3-1-16,4 1 2 0,1-3 0 0,2-2 5 0,-2 1-3 15,4-5 2-15,2 5-2 0,6-6 3 0,-13 5 7 16,13-5 0-16,-17 2 3 0,17-2-4 0,0 0-1 15,-16-1 1-15,16 1-3 0,0 0-1 0,-12-8 0 16,12 8-2-16,-3-9-3 0,3 9-2 0,0 0 0 16,3-15 1-16,-3 15-3 0,3-16-1 0,-3 16-1 15,9-14-1-15,-2 8 0 0,-1-1 1 0,2-1 0 16,4 2 2-16,-6-1-5 0,7 3-2 0,-5-3 2 16,4 2 0-16,-5 2 3 0,2-1-2 0,1 0-2 0,5 0 1 15,-4 3 0-15,2-1-1 0,-13 2 1 16,29 0-5-16,-16 0 2 0,3 2 3 0,1-1 1 15,2 3-1-15,-2 0-1 0,-1-2-1 0,0 0 3 16,7 1-1-16,-4 1 1 0,1-3 1 0,8 1-1 0,-6-1 2 16,-2-1 7-16,6 0-6 0,-3 0-7 15,2-1 9-15,-1-2-3 0,-5 1 3 0,1 0 1 16,-4 0-3-16,4 2-2 0,-4-1 1 0,-1-3 1 0,1 2-7 16,-5-2 5-16,-2 2 1 0,-9 2 2 0,16-1-2 15,-16 1-3-15,14-3 5 0,-14 3-7 0,0 0 0 16,9-4-11-16,-9 4-14 0,0 0-15 0,0 0-19 15,0 0-16-15,0 0-19 0,0 0-19 0,0 0-23 16,0 0-9-16,0 0-23 0,0 0-20 0,0 0-220 16,0 0-443-16,0 0 197 0</inkml:trace>
          <inkml:trace contextRef="#ctx0" brushRef="#br0" timeOffset="148428.3">10329 3195 33 0,'0'0'122'0,"0"0"-6"0,0 0-9 0,0 0-4 15,0 0-6-15,0 0-3 0,0 0-10 0,0 0-1 16,0 0-7-16,0 0-5 0,0 0-9 0,0 0-4 15,0 0-6-15,0 0-5 0,0 0-4 0,0 0-2 16,0 0-7-16,0 0 6 0,0 0-4 0,0 0 6 16,0 0-10-16,27 17 4 0,-16-16-5 0,4-1 1 0,1 7-5 15,2-6-3-15,0 2-2 0,1 1-3 16,8-1 3-16,0 2-5 0,-2-4-3 0,2 6 1 16,-2-3-2-16,2 0 8 0,2-1-5 0,-2 3 2 15,-1-2-1-15,0-3-4 0,2 0 0 0,-1 4 1 0,-8-5 0 16,7 3-7-16,0-3-1 0,1 0-1 0,-7 2 1 15,-2-1 2-15,-2-1-2 0,2 1-2 0,-3-1 4 16,1 4-1-16,-5-4-4 0,1 0-1 0,-12 0-1 16,20 0-2-16,-9 0 1 0,-11 0-4 0,13 3-5 15,-13-3-5-15,11 0 0 0,-11 0-9 0,0 0-10 16,12 3-4-16,-12-3-8 0,0 0-15 0,0 0-5 16,0 0-12-16,0 0-15 0,0 0-25 0,0 0-108 15,0 0-242-15,0 0 108 0</inkml:trace>
          <inkml:trace contextRef="#ctx0" brushRef="#br0" timeOffset="148807.94">10826 2996 8 0,'0'0'165'0,"0"0"-1"0,-12 13-8 15,12-13-8-15,-4 11-6 0,-1-2-3 16,-1 4-8-16,0 1-3 0,0 3-6 0,-1-3-9 16,1 4-1-16,0 5-11 0,1-5 0 0,-3 6-7 0,5-3-1 15,-5 0-6-15,2-2-10 0,0 2-3 0,2-5-3 16,-1 2-14-16,2 0 2 0,-3-1-9 15,3 1 0-15,-3-2-6 0,5-1-6 0,-5 2-6 0,3-7 0 16,0 5-2-16,-2-4-2 0,4 2-4 0,-1-5 3 16,-1 2-8-16,3-10-1 0,-3 16-7 15,3-16-9-15,-1 14-14 0,1-14-16 0,-3 11-10 0,3-11-9 16,0 0-10-16,0 11-7 0,0-11-27 0,0 0-2 16,10 7-31-16,-10-7-17 0,0 0-35 0,21-7-137 15,-3-3-339-15,-3 2 150 0</inkml:trace>
          <inkml:trace contextRef="#ctx0" brushRef="#br0" timeOffset="149401.18">11421 3009 92 0,'0'0'170'0,"0"0"-1"16,12 15-5-16,-12-15-15 0,-3 14-9 0,3-14-6 16,-1 18-9-16,-1-7-7 0,-2 2-7 0,-1 4-7 15,2-5-11-15,-3 3-7 0,2 0-6 0,-1-1-2 16,2 0-5-16,-3 0-8 0,2 0-5 0,1-3-8 16,0 3 0-16,-2-4-11 0,2 1-6 0,0-1 3 15,0-2-7-15,3-8-1 0,-5 13 1 0,5-13-8 16,-5 11 0-16,5-11 0 0,-3 9-3 0,3-9-3 0,0 0 5 15,0 0-3-15,0 0 3 0,0 0-4 0,0 0 1 16,0 0-5-16,0 0 0 0,0 0-2 0,0 0-5 16,30-30-5-16,-18 19-1 0,6-5-11 0,-2 1-6 15,4-3-7-15,3-2 1 0,-2 2-6 0,5 0-1 16,3-6 1-16,4 2 1 0,-7 5 7 0,6-4-3 16,-9 8 6-16,-1-4 1 0,-1-1 3 0,-2 4 2 15,-2 3-1-15,-1 0-1 0,-1-1 2 0,0 4 4 16,-2 0 2-16,1 1-4 0,-2 0 5 0,0 3 4 15,-3-2 2-15,1 3-3 0,-10 3 1 0,15-7 6 0,-3 7 3 16,-12 0 0-16,16-4 2 0,-16 4 1 16,17 4 1-16,-10 3 4 0,-7-7 3 0,12 10 1 15,-9 0 3-15,3 3 3 0,-6 1 4 0,5 3-1 0,-5-1 1 16,1-1 4-16,-2 9 2 0,-2-7-1 16,1-1-4-16,1 0 0 0,-2 9-2 0,0-6-1 15,-2-6-2-15,2 5-1 0,-1-2-3 0,-2 3 0 0,0-1-6 16,0-6 1-16,3 4-2 0,-2-2-3 0,4 0-2 15,-4-6 1-15,5-8 0 0,-3 20-1 0,2-14-1 16,1-6-1-16,-6 16-4 0,6-16-14 0,0 9-12 16,0-9-6-16,-4 11-13 0,4-11-12 0,0 0-7 15,0 0-28-15,0 0-26 0,0 0-29 0,0 0-29 16,0 0-202-16,0 0-405 0,28-24 179 0</inkml:trace>
          <inkml:trace contextRef="#ctx0" brushRef="#br0" timeOffset="150319.3">12137 2421 118 0,'0'0'158'0,"0"0"-10"15,0 0-12-15,0 0-7 0,0 0-16 0,0 0-7 16,15-19-11-16,-15 19-6 0,9-6-2 0,-9 6-10 15,12-6-3-15,-5 1-5 0,4 2-9 0,-11 3-20 16,15-7 14-16,-8 4-4 0,4 0-9 0,-1-1 1 16,2 3-2-16,0-2-1 0,-12 3-7 0,19-7-2 15,-7 6-4-15,-12 1-1 0,21-5 0 0,-9 2 0 16,-12 3-4-16,18-2 0 0,-8 2-6 0,-10 0 4 16,20 2-7-16,-20-2 2 0,13 2 0 0,-13-2-4 15,14 6 2-15,-9-3-6 0,-5-3 5 0,8 8 3 0,-8-8 1 16,3 14 3-16,0-7 0 0,-3-7 2 0,0 17 3 15,-3-6 6-15,1 2 0 0,-4-1-8 0,3 2 4 16,-4 0 1-16,-2-4 5 0,0 4-4 16,2-4 1-16,-1 7-3 0,-4-5 4 0,2 1-4 0,-4 0 2 15,4-4 0-15,-3 4 3 0,-1 2 0 16,1-4-1-16,-4-1-4 0,4 3 2 0,-1-5-2 0,3 1-2 16,-3-2-2-16,1 2-1 0,2-3-4 0,1 1 2 15,1 0-3-15,-3-1-1 0,4-2 0 0,8-4-1 16,-13 7-4-16,13-7 2 0,-12 6 2 0,12-6-2 15,-12 5 0-15,12-5-2 0,0 0-2 0,-9 3 8 16,9-3-2-16,0 0 4 0,0 0 0 0,0 0 0 0,-7 6-1 16,7-6-4-16,0 0-4 0,0 0-2 15,0 0 3-15,0 0-2 0,0 0-1 0,0 0 1 16,27-18-4-16,-27 18 1 0,15-7-1 0,-5 6 1 0,0 0-2 16,4-2 2-16,4 2-1 0,-3 1-1 0,1-2 1 15,0 2-2-15,2-1-1 0,2 2 1 16,-4-1-3-16,2 2 4 0,0-2-2 0,-3 0 4 15,1 4-3-15,1-3-1 0,-2 1 0 0,2 2 2 0,-2-4-3 16,-1 0 4-16,-1 4-4 0,2-1 2 0,-4 1-2 16,4-4 1-16,-5 0 3 0,-10 0-1 0,16 2 1 15,-5-1 1-15,-11-1-4 0,15 4-1 0,-15-4 1 16,13 3 2-16,-5 0-3 0,-8-3 2 0,12 4-10 16,-12-4-22-16,8 3-21 0,-8-3-18 0,9 6-28 15,-9-6-29-15,8 5-38 0,-8-5-41 0,0 0-190 16,0 0-429-16,0 0 190 0</inkml:trace>
        </inkml:traceGroup>
        <inkml:traceGroup>
          <inkml:annotationXML>
            <emma:emma xmlns:emma="http://www.w3.org/2003/04/emma" version="1.0">
              <emma:interpretation id="{64F58C4A-FF64-464F-A089-A74C3AE3C983}" emma:medium="tactile" emma:mode="ink">
                <msink:context xmlns:msink="http://schemas.microsoft.com/ink/2010/main" type="inkWord" rotatedBoundingBox="13662,9176 14339,9162 14347,9561 13671,9576"/>
              </emma:interpretation>
            </emma:emma>
          </inkml:annotationXML>
          <inkml:trace contextRef="#ctx0" brushRef="#br0" timeOffset="162150.1">13819 3335 75 0,'0'0'137'16,"0"0"-12"-16,0 0-6 0,0 0-9 0,0 0-4 15,0 0-8-15,0 0-4 0,0 0 2 0,0 0-6 16,0 0-1-16,0 0 1 0,0 0-3 0,0 0-3 16,0 0 0-16,0 0-11 0,0 0-4 0,0 0-3 15,0 0-4-15,0 0 1 0,0 0 10 0,0 0 7 16,0 0 7-16,0 0 5 0,-28 14-3 0,15-4-4 0,-5 7-5 15,-3-2-5-15,-8 9-2 0,6-6-11 16,-9 6-3-16,-5-3-6 0,3 1-5 0,-4 2-3 16,1 2-11-16,-5-2-27 0,2-1-27 0,3-1-22 0,-5 0-25 15,6-1-32-15,-3 2-35 0,5-4-36 0,7-4-219 16,-10 2-419-16,13-4 186 0</inkml:trace>
        </inkml:traceGroup>
        <inkml:traceGroup>
          <inkml:annotationXML>
            <emma:emma xmlns:emma="http://www.w3.org/2003/04/emma" version="1.0">
              <emma:interpretation id="{A9F18F3B-34DA-4710-A2CC-A1BBCEA2651B}" emma:medium="tactile" emma:mode="ink">
                <msink:context xmlns:msink="http://schemas.microsoft.com/ink/2010/main" type="inkWord" rotatedBoundingBox="15298,8534 17565,8485 17582,9275 15315,9324"/>
              </emma:interpretation>
            </emma:emma>
          </inkml:annotationXML>
          <inkml:trace contextRef="#ctx0" brushRef="#br0" timeOffset="167754.59">14787 3093 78 0,'5'-8'255'0,"-5"8"-20"0,6-9-11 0,-6 9-12 15,0 0-17-15,3-7-15 0,-3 7-14 0,0 0-19 16,0 0-12-16,0 0-19 0,0 0-9 0,9-6-7 16,-9 6-7-16,0 0-5 0,0 0-4 0,0 0-2 15,16 17-5-15,-12-11-8 0,2 1-1 0,-6-7-8 16,5 23 1-16,-1-10-10 0,1 4-3 0,-4-3-3 16,1 3-7-16,1 1-3 0,-2-4-3 0,1 3-5 15,2 1 1-15,-4-1-6 0,2 0 2 0,-2-2-7 0,0 6 2 16,4-4-2-16,-4-3-3 0,0 4-2 0,-3 0 3 15,6-3-5-15,-6 0 1 0,3-1-5 0,0 0 4 16,0-14-7-16,-1 23-7 0,1-15-8 0,0-8 0 16,-5 14 2-16,5-14 5 0,0 0-4 0,0 12 5 15,0-12 1-15,0 0 1 0,0 0-3 0,0 0 0 16,0 0-1-16,0 0 5 0,0 0-8 0,12-36 4 16,-6 22-1-16,0 1-3 0,3-8-1 0,2 0 2 15,0 0-2-15,0 0 2 0,-1-1 2 0,1-1 0 16,2 2-6-16,-1 3 7 0,0-3 0 0,3-2 2 0,-3 8-2 15,6-3 1-15,-8 4-1 0,4 0 0 16,-2 2-1-16,1 3 3 0,0-5 0 0,-2 6 3 16,-1 0 3-16,1 3-2 0,-2-1 1 0,1 1-2 0,-1 3 5 15,-9 2-4-15,18-5 0 0,-18 5-1 0,13 0 0 16,-13 0 4-16,14 5 3 0,-14-5-1 0,7 13 2 16,-5-6 6-16,2 4 0 0,-1-1 1 0,0 1 2 15,-3 1 1-15,3 3-3 0,0-3-2 0,0 7 2 16,-3-4-1-16,0 0-4 0,3 1-2 0,-3-2-1 15,0 2 1-15,3-3 0 0,-1 1 2 0,1-1 0 16,-2 2-2-16,1-6-3 0,2 1 1 0,-1-3-2 16,2 4 3-16,1-4-3 0,-1 0-1 0,-5-7-1 15,15 10 1-15,-3-7-3 0,5-2 5 0,-1-1-12 16,1 0 1-16,0-3 2 0,1-2-1 0,-1-2-1 16,2 1 0-16,1-4-7 0,-3 2 5 0,-2-3-4 0,3 3 4 15,-3 0 0-15,0-3 4 0,-3 5-4 0,0-1 5 16,-2 1 1-16,-1 1 2 0,-9 5 2 0,9-7-2 15,-9 7-2-15,9-6 3 0,-9 6-1 0,9-4-4 16,-9 4 2-16,0 0 0 0,0 0 0 0,0 0 5 16,0 0-8-16,8 20 6 0,-7-10-1 0,1-2 1 15,-2-8-1-15,6 21 1 0,-2-14-2 0,2 6 4 16,0-1 0-16,1-1 1 0,2-1 0 0,-1-3-1 16,-1 2-3-16,7-1 6 0,1-1-2 0,0-4 1 15,-1 5-1-15,1-6-1 0,3 1 1 0,0-2 6 16,2-1-4-16,-3 0-1 0,3-4 1 0,-2-2-3 15,1 2 0-15,-4-3 0 0,3-3 2 0,-3 0 1 0,0 3-4 16,-3-8 2-16,0 2-5 0,-3 1 1 0,-1-1 3 16,0-2 0-16,-2 2-3 0,-5-1 1 0,1 1 0 15,-2 13-1-15,-6-21 1 0,-2 10-1 0,-3 1-1 16,0-1-1-16,-5 1-1 0,-5-1-2 0,1 4 4 16,-5 0-1-16,1 2 2 0,-3 3-1 0,1-2 2 15,3 2-2-15,1 2-5 0,-4 2-3 0,6 0-3 16,0 3-2-16,1-1-11 0,4 0-6 0,0 1-12 15,-1 0-8-15,2-2-11 0,5 4-13 0,2-5-13 16,-2 3-1-16,9-5-13 0,-9 10-17 0,9-10 0 16,-5 10-15-16,5-10-21 0,0 0-21 0,0 0-167 15,0 0-371-15,26 0 163 0</inkml:trace>
          <inkml:trace contextRef="#ctx0" brushRef="#br0" timeOffset="168610.14">16113 3274 121 0,'0'0'229'15,"-9"-7"-23"-15,9 7-19 0,0 0-11 0,0 0-11 16,0 0-16-16,0 0-11 0,27-6-7 0,-27 6-10 16,21-1-8-16,-9 1-9 0,1-2-10 0,4 2-4 15,-1-1-10-15,3 1-5 0,-2-4-7 0,2 4-7 16,8-2-7-16,0 2-3 0,-2-4-7 0,2 4-4 15,1-1 0-15,2-2-5 0,-1-4-6 0,-1 6 1 16,3-2-7-16,-2-2 0 0,2-2 0 0,-4 5-3 16,0-5-11-16,-1 1 7 0,-6 1 0 0,5-5-2 15,-7 3-5-15,-3 1 2 0,3-2 1 0,-5-2 0 16,1 0-5-16,-4-1 5 0,1 0-4 0,-2-1 3 0,-3 2-2 16,-2 2 1-16,-1-3 0 0,-3 11 0 0,-2-17-2 15,2 17 1-15,-5-15-3 0,-3 9-3 0,-2 0 6 16,-1 2 0-16,-2 3-1 0,-5-3 3 0,0 2 0 15,0 4 2-15,0 0 2 0,-9 1-3 0,2 3-1 16,9 0 3-16,-10 6-3 0,2-2 2 16,9 2-5-16,-2 0 2 0,3 0 0 0,-1 1 0 0,3 0-3 15,3 2 1-15,2-1 2 0,1 0 1 0,3 3-8 16,1-3 6-16,4 1-4 0,2 2 7 0,4-3-3 16,10 6 4-16,1-3 0 0,3-2-1 0,5-2-1 15,3-2 0-15,7-1 0 0,-5 0-1 0,7-3-5 16,-8-2 2-16,-1-2 1 0,3 2-12 0,-5-3-26 15,3 1-27-15,-3-3-23 0,2 0-30 0,-3-3-34 0,-1-1-37 16,-7 0-66-16,-3-3-157 0,4 0-437 0,-1 1 194 16</inkml:trace>
          <inkml:trace contextRef="#ctx0" brushRef="#br0" timeOffset="168085.18">16340 2682 134 0,'6'-8'210'0,"-6"8"-20"16,0 0-5-16,0 0-12 0,0 0-10 0,0 0-3 15,6 26-8-15,-6-16-12 0,0 4-8 0,1 9-2 16,-4-6-13-16,5 6-6 0,-2 3-1 0,0-3-4 0,-2 4-3 15,4 0-9-15,-4 8-7 0,5 1 2 16,-3-7-11-16,3 6-5 0,-1-8-8 0,-2 1 2 16,0-2-8-16,-2 0-6 0,2 1 0 0,0-4-6 0,0 0-6 15,0-5-1-15,0 0-4 0,2 0-4 16,-2-2-4-16,0 1 1 0,1-1-4 0,-2-3-4 16,1 1-2-16,0-4-1 0,-2 1-15 0,2-11-15 0,0 17-17 15,0-17-19-15,-3 14-21 0,3-14-15 0,0 11-26 16,0-11-22-16,0 0-23 0,-1 13-34 0,1-13-236 15,0 0-459-15,0 0 204 0</inkml:trace>
        </inkml:traceGroup>
        <inkml:traceGroup>
          <inkml:annotationXML>
            <emma:emma xmlns:emma="http://www.w3.org/2003/04/emma" version="1.0">
              <emma:interpretation id="{14C6F3BD-B5B6-4EB8-9D2B-F80920B35AD1}" emma:medium="tactile" emma:mode="ink">
                <msink:context xmlns:msink="http://schemas.microsoft.com/ink/2010/main" type="inkWord" rotatedBoundingBox="18073,8303 20736,8246 20756,9163 18093,9220"/>
              </emma:interpretation>
            </emma:emma>
          </inkml:annotationXML>
          <inkml:trace contextRef="#ctx0" brushRef="#br0" timeOffset="170474.83">17585 2881 232 0,'-7'-24'228'0,"1"7"-13"16,0-1-18-16,3 0-13 0,0 3-16 0,6-3-11 15,-2 2-15-15,2 1-13 0,2-1-12 0,1 1-9 16,1-2-13-16,1 4-4 0,2-1-12 0,5-4-7 16,-2 5-6-16,2-8-4 0,5 7-9 0,-3-1-3 0,4 2-6 15,3-1-6-15,0-1-1 0,0 5-4 0,4-1-4 16,2 1-4-16,-3-1-4 0,0 5-2 0,0-2 1 15,-3-2-6-15,5 7 3 0,-3-2-7 0,2 4 0 16,-1 0-1-16,-2 1-2 0,-4 0 4 0,4 1-5 16,-5-1-1-16,-1 2-3 0,-4 5 3 0,2-1-4 15,0-1 3-15,-3 6-1 0,-1-1 1 0,1 4 2 16,-2-1-4-16,-5 4 7 0,5 3 2 0,-5 2 2 16,1 3 2-16,-4 0 1 0,-1 3 2 0,2 7 0 15,-4 0 3-15,1 2-2 0,2 0 1 0,1-1 3 16,-5 5-4-16,3-4-5 0,-2-2 4 0,4 2-3 15,-1-8 1-15,1-4-2 0,-2 4-1 0,3-5-4 16,0-2 5-16,-3 0-6 0,3-4 2 0,0-3-1 16,0 0 0-16,-4 0 0 0,6-3-3 0,-2-4 3 15,1 2-4-15,5-1 1 0,-4-3-1 0,5 0 2 0,4-1-2 16,-3 1-4-16,1-5-6 0,3-1-9 0,0-2 0 16,6-3-10-16,-6 1-8 0,0-3-2 0,4-2-5 15,-4 1-9-15,-1-5 0 0,2 1 9 0,-3-2 2 16,-1 6 1-16,-6-3 4 0,3 2 7 0,-3-2 5 15,0 2 9-15,-2 5 12 0,-1-3 9 0,-6 7-1 16,8-7 7-16,-8 7-1 0,9-8-5 0,-9 8-4 16,0 0 1-16,0 0 1 0,0 0 0 0,0 0-1 15,0 0 0-15,0 0 5 0,0 0 4 0,4 22 0 16,-4-22 0-16,0 13-4 0,0-13 1 0,3 16 1 0,0-7 3 16,-1 2-1-16,2-3 0 0,5 3 1 15,-3-1-4-15,3 0 2 0,0-3-2 0,1 0-2 16,7 0-1-16,-2-1-1 0,-2 3 0 0,2-3 2 0,2-4-5 15,-1 2 4-15,2-3-4 0,1-1 1 0,1 0-2 16,-1-4 1-16,-1 3-8 0,6-6 1 0,-8 1-6 16,2 0-5-16,-3-2-8 0,1-3 4 0,1 1-4 15,-4 1 5-15,4 0 0 0,-8-1-1 0,1 3 2 16,-1-7 4-16,-2 7 0 0,-1 3 6 0,-1-6 2 16,-5 10 7-16,7-10 2 0,-7 10 0 0,8-7-3 15,-8 7 1-15,0 0-4 0,9-3 2 0,-9 3-4 16,0 0 2-16,0 0-4 0,0 0 3 0,0 0 0 15,0 0 0-15,0 0 1 0,6 17 3 0,-6-17-4 16,4 14 4-16,-4-14-2 0,8 10 1 0,-2-7 1 16,0 5-5-16,3-5 3 0,-9-3 1 0,17 8 1 15,-5-5-2-15,-3 3 1 0,3-5-1 0,3 0 1 0,0 2 0 16,1-4 0-16,-1 2 0 0,-15-1 0 16,29-5-1-16,-13-1-2 0,-1-1 3 0,-3 2 1 15,1-5-1-15,-1 0-1 0,-1-1 3 0,-4 0-10 0,4-1 5 16,-5 0-1-16,-3-1 2 0,0-3 0 0,-6 7-2 15,3 9-2-15,-8-24 4 0,1 11-2 0,-5 2-1 16,-2 0 2-16,1 2 0 0,-4 4-4 0,0-1 7 16,-3 5-4-16,-1-2 0 0,-4 6-3 0,6-2 5 15,-7 5-4-15,10-2 3 0,-4 2-2 0,3 3 3 16,0-3-2-16,4 4 1 0,-1 0 0 0,4 1 2 16,1 0-4-16,1 2 5 0,2-6-3 0,2 6 1 15,3 2-2-15,1-15 4 0,2 20-1 0,3-12 1 16,2 3-1-16,1-3 4 0,2 1-4 0,2 0-2 0,-4-7 4 15,7 4-2-15,-2-5-1 0,5 2 4 16,-3 0-1-16,3-6-3 0,-2-1-2 0,4 1 6 16,-1-2-3-16,-1-2-1 0,4-2-1 0,-1-5 2 15,-5 4 0-15,5-4-1 0,-1 0-2 0,-5 2 4 0,-2-1-4 16,1 0 3-16,-4 6 1 0,0-4-1 16,-2 4 0-16,-2-3 5 0,1 6 1 0,-1-3 0 0,-6 7-4 15,9-8 0-15,-9 8-3 0,0 0 1 0,0 0 0 16,0 0-3-16,0 0 1 0,0 0-2 0,0 0 3 15,0 0-1-15,-3 31-1 0,3-31 2 0,-3 22 3 16,3-8-1-16,0 3 3 0,2-2 1 0,-1 2-4 16,4 0 5-16,-2-3-2 0,3-1 0 0,0 3-3 15,1-3 2-15,1 1-2 0,0-2 4 0,0-5-1 16,-2-1 3-16,3 1-2 0,1-1-2 0,-1-2 0 16,0-1 3-16,8-3-4 0,-17 0 2 0,20-3-1 15,-5-3 1-15,2-2-13 0,-2-2-3 0,-2-1-4 16,6-6-6-16,1 0-11 0,-4-4-5 0,4 0-8 15,-2-4-8-15,2-6-9 0,4-4-5 0,-9 0-8 16,2 1 2-16,-1 2-2 0,0-3-3 0,-2 3-1 0,4 1 7 16,-6 3 7-16,-3 1 6 0,-2 3 13 0,4 1 19 15,-4 0 11-15,0 0 11 0,-5 7 17 0,2 1 4 16,-2 4 9-16,1 2 9 0,-2-2 2 0,-1 11 3 16,3-17-4-16,-3 17-8 0,3-9-4 0,-3 9-3 15,0 0-4-15,0 0 2 0,0 0-4 0,0 0 5 16,0 0 1-16,0 0 7 0,-6 37 0 0,6-24 8 15,-1 9 0-15,1 5 2 0,0-4 2 0,1 5-1 16,-1 9 2-16,0-9-2 0,2 11-2 0,2-2-2 0,2-1-5 16,-3-8 2-16,0-1-4 0,-1-1-2 15,-1 0-2-15,4 3-1 0,-2-5-1 0,1-3-5 16,-4-2-3-16,3-1 2 0,-4-2-1 0,2 1-1 0,-2-1-1 16,1-3-4-16,0-4-11 0,0-9-7 0,0 21-11 15,-2-13-11-15,2-8-8 0,-1 17-13 16,1-17-14-16,-5 9-16 0,5-9-25 0,0 0-22 0,-13 4-18 15,13-4-40-15,0 0-46 0,-21-13-142 0,13 2-406 16,0-2 181-16</inkml:trace>
          <inkml:trace contextRef="#ctx0" brushRef="#br0" timeOffset="168980.32">18113 2764 13 0,'0'0'251'0,"0"0"-17"0,0 0-14 0,0 0-15 0,0 0-13 16,0 0-11-16,0 0-11 0,-19 31-12 0,16-17-11 16,1 2-5-16,1 1-11 0,-4 8-6 0,5-2-12 15,0 3-5-15,-1 1-13 0,2 0-8 0,4 0-8 16,-4 8-6-16,1-11-7 0,4 11-8 0,-3-9-6 16,1-4-2-16,1 3-5 0,-1-1-1 0,0 1-6 15,1-2-6-15,-4-4-3 0,2 3-16 0,0-6-14 0,2-1-18 16,-4-2-17-16,-1 1-18 0,2-4-17 0,-2-10-16 15,-2 17-28-15,2-17-26 0,-1 14-23 16,1-14-37-16,-8 6-176 0,8-6-409 0,0 0 180 0</inkml:trace>
          <inkml:trace contextRef="#ctx0" brushRef="#br0" timeOffset="170635.26">19864 3105 51 0,'0'0'220'0,"13"-18"-6"0,-13 18-15 16,21-2-12-16,-6 0-11 0,4 2-20 0,1 0-10 15,-1 0-11-15,10 0-15 0,-3 0-10 0,0 2-12 16,-1-2-8-16,-1 0-12 0,0 1-14 0,-3 4-29 0,-3-5-29 16,-2 2-33-16,0-2-41 0,-1-2-47 15,-15 2-198-15,20 0-339 0,-20 0 151 0</inkml:trace>
        </inkml:traceGroup>
        <inkml:traceGroup>
          <inkml:annotationXML>
            <emma:emma xmlns:emma="http://www.w3.org/2003/04/emma" version="1.0">
              <emma:interpretation id="{2B3CCD20-7202-4D40-B4C3-F6B496993C27}" emma:medium="tactile" emma:mode="ink">
                <msink:context xmlns:msink="http://schemas.microsoft.com/ink/2010/main" type="inkWord" rotatedBoundingBox="21650,7543 25728,7455 25763,9076 21685,9164"/>
              </emma:interpretation>
            </emma:emma>
          </inkml:annotationXML>
          <inkml:trace contextRef="#ctx0" brushRef="#br0" timeOffset="172339.23">21743 1716 4 0,'0'0'244'0,"0"0"-8"0,0 0-12 15,0 0-15-15,0-13-9 0,0 13-9 0,0 0-11 16,0 0-12-16,0 0-11 0,0 0-13 0,0 0-12 16,0 0-15-16,0 0-11 0,0 0-16 0,0 0-6 15,0 0-10-15,0 0-5 0,0 0-2 0,0 0-4 16,0 0-1-16,-6 37 1 0,5-26 0 0,-2 5-5 0,0-1-5 15,1 9 3-15,-1-3 2 0,2 1-2 0,1 2-3 16,-2 0-1-16,-1-7-8 0,3 6 3 16,3 1-5-16,-1-5 9 0,2 6-14 0,-1-5 0 0,-1-3-7 15,2-1 3-15,-2-1-5 0,4 1 1 0,-5 1-3 16,3-3-3-16,1 0 1 0,-4-2-4 16,2 2-4-16,0-1 0 0,-3-2-11 0,6-2-21 0,-6-9-24 15,6 17-15-15,-4-8-26 0,-1 1-23 0,4-4-32 16,-5-6-25-16,1 17-22 0,5-10-25 0,-6-7-38 15,6 8-190-15,-6-8-471 0,14 3 209 0</inkml:trace>
          <inkml:trace contextRef="#ctx0" brushRef="#br0" timeOffset="172725.84">22041 2195 57 0,'0'0'239'0,"0"0"-19"0,0 0-22 0,0 0-24 16,0 0-12-16,0 0-15 0,0 0-8 0,12 7-10 0,-12-7-7 16,5 6-12-16,-5-6-7 0,10 10-6 0,-10-10-4 15,14 7-8-15,-5-4-3 0,1-2-2 0,2 3-6 16,-12-4-5-16,24 2-7 0,-8 2-6 0,1-4-3 16,0 0-6-16,-2 0 1 0,3-4-7 0,-3 3 0 15,3-1-7-15,-3-1 0 0,0-4-3 0,1 3-4 16,-5 0-2-16,2-2 0 0,1-4-2 0,-2 3-1 15,-1-1-2-15,-2-3 1 0,0 0-4 0,-6 3-2 16,2 1 1-16,-5 7-3 0,6-20-2 0,-6 9 3 16,0 11-5-16,-6-17-1 0,0 8 1 0,-5-2 1 15,1 0-2-15,-3 2 1 0,-4 2-4 0,1-1 2 16,-4 5-3-16,1 0-2 0,-6-4 1 0,-1 3 0 16,7 4 0-16,1 4-1 0,0-1-1 0,0 0 2 0,2 1-6 15,2-2-18-15,1 3-13 0,2 1-13 0,4 1-15 16,0 0-8-16,7-7-20 0,-8 13-12 0,5-4-16 15,3-9-20-15,6 14-15 0,-6-14-16 0,11 14-191 16,-4-7-389-16,2-2 173 0</inkml:trace>
          <inkml:trace contextRef="#ctx0" brushRef="#br0" timeOffset="173083.32">22307 2219 28 0,'0'0'193'0,"0"0"-11"0,7 7-7 0,-7-7-13 15,0 0-13-15,6 13-5 0,-6-13-9 0,9 7-11 16,-4 0-7-16,-2 0-12 0,3 3-7 0,3-3-2 0,-2 4-3 16,0 2-8-16,-1-2-5 0,2 3-7 15,-1 1-3-15,2 0-5 0,0 0-2 0,0 1-3 16,-1-3-1-16,-1 4-5 0,2-3-4 0,-5 3-2 0,5-3-1 16,-4 0-4-16,1 3 0 0,-2-4-4 0,1 2-7 15,-2-1 1-15,-3-3 1 0,1-1-4 0,2 5-1 16,-6-5 2-16,6 1-3 0,-3-11-1 0,-4 18 0 15,4-18 4-15,-6 16 7 0,3-12 2 0,3-4 1 16,-17 11-2-16,9-8-2 0,-6 1-7 0,-4 0-1 16,2-2-2-16,-4-2-5 0,-5-2 0 0,0 0-4 15,-4-1 0-15,3-1 1 0,0-2-3 0,4-1-2 16,2 3-2-16,1 1 0 0,3-3-2 0,-1 1 3 16,5 1-7-16,3 1-11 0,-1-3-11 0,10 6-14 15,-14-11-19-15,11 7-28 0,3 4-27 0,-3-13-24 0,3 13-20 16,12-19-42-16,-3 6-42 0,2 2-179 0,5-9-446 15,2 2 197-15</inkml:trace>
          <inkml:trace contextRef="#ctx0" brushRef="#br0" timeOffset="173678.05">22957 1817 125 0,'0'0'206'0,"0"0"-16"0,0 0-16 15,0 0-8-15,31 1-13 0,-22 1-12 0,-9-2-7 0,21 0-17 16,-21 0-3-16,24 0-7 0,-11 0-11 0,-4 0-7 15,6 4-7-15,2-4-5 0,-5 0-7 0,-12 0-11 16,24 0-2-16,-11 0-11 0,0 2-3 0,-1-1 1 16,-12-1-4-16,21 3-8 0,-21-3-2 0,20-3-6 15,-10 3 3-15,-10 0-10 0,19-1-11 0,-19 1-14 16,14 0-18-16,-14 0-13 0,13 1-20 0,-13-1-22 16,0 0-21-16,11-3-33 0,-11 3-34 0,0 0-140 15,0 0-333-15,0 0 149 0</inkml:trace>
          <inkml:trace contextRef="#ctx0" brushRef="#br0" timeOffset="174116.15">22988 1831 106 0,'0'0'193'15,"0"0"-9"-15,-18 0-14 0,18 0-10 0,-7 6-8 16,7-6-11-16,-12 5-13 0,12-5-11 0,0 0-13 15,-9 6-8-15,9-6-4 0,0 0-9 0,-9 3-10 16,9-3-6-16,0 0-5 0,-4 10-5 0,4-10-4 16,0 0-5-16,-6 12 0 0,6-12-3 0,0 10-5 15,0-10 1-15,0 0-7 0,7 16-2 0,-1-9-2 16,-3-1-3-16,3 3-3 0,5 0-2 0,-7-2-2 16,5-1-2-16,0 5 1 0,1-1-2 0,-2-4-6 0,1 5 3 15,3-4 0-15,-3 4-3 0,-2-4 5 0,4 3 0 16,0 3-8-16,-2-5 4 0,3 2 2 0,-4-3-1 15,1 4-2-15,1-1-2 0,2 0 2 0,-1 1-2 16,0-1-4-16,-3 4 6 0,4-4-2 0,-5 1-1 16,1-3-2-16,1 2 1 0,-6-1 0 0,3-4-1 15,0 5 2-15,-3-3-1 0,-3-7 3 0,6 13 3 16,-6-13 6-16,0 11 6 0,0-11 3 0,-8 11 1 16,8-11-2-16,-12 9-5 0,-1-4-2 0,-1-3 0 15,-2 2 2-15,0-3-3 0,-1 3-4 0,-2-1-5 16,1 1-5-16,1-1-10 0,0 1-16 0,-3 2-15 15,5-2-26-15,0-2-5 0,-1 3-21 0,4-3-19 16,3 3-17-16,-3-2-23 0,5 1-37 0,-1 2-182 16,8-6-395-16,-7 6 176 0</inkml:trace>
          <inkml:trace contextRef="#ctx0" brushRef="#br0" timeOffset="171753.55">21312 2846 133 0,'0'0'248'0,"-7"-6"-11"0,7 6-15 15,0 0-12-15,-8-11-10 0,8 11-12 0,0 0-10 0,-6-11-15 16,6 11-13-16,0 0-12 0,0 0-12 0,11-21-8 16,-7 14-11-16,4-3-9 0,2 1-8 0,-1 2-3 15,3-4-10-15,3 3-11 0,0 1-5 0,1-4-5 16,-1 0-8-16,0 2-3 0,3-2-6 0,6 1-1 15,-8 3-6-15,3 0-9 0,1 2-1 0,-5 3 4 16,1-3-6-16,1 3-1 0,-1 2-4 0,-6-3 2 16,-10 3-4-16,21 3-3 0,-9-1-1 0,-1 3-2 15,-1 2 0-15,1 3 0 0,-6-2-2 0,4 5 1 16,-3 4-2-16,-1-3-1 0,-2 4-1 0,-2 8 0 16,-4 0 1-16,2 2 0 0,-8 10-3 0,4-2 2 0,-8 1-1 15,4-10 4-15,-1-1-1 0,-1 2-3 16,-4 4 3-16,3-5-2 0,-1-4-2 0,-5 0 4 15,0 7-3-15,-1-10 4 0,1 0 0 0,0 0-5 0,-4-4 3 16,1-3-6-16,1 0 6 0,2-2 3 0,-2 0-4 16,0-5 1-16,4 1 0 0,-1 0 0 0,-2-3 0 15,4-1-2-15,-3 1-2 0,3-1 1 0,0 1 2 16,2-2-4-16,-1-4 7 0,14 2 1 0,-20 0-4 16,9 0 0-16,11 0 1 0,-15-7 4 0,15 7-1 15,-12-5 0-15,12 5-2 0,-6-6-3 0,6 6 1 16,0 0-3-16,-3-14-1 0,3 14 3 0,0 0-6 15,11-12 1-15,-11 12 4 0,16-10 0 0,-8 9-2 16,4-3 2-16,3 4-1 0,1-3-3 0,3 5 3 0,1-2-4 16,5 0 3-16,3 1 4 0,4 3-3 15,8 2 1-15,0-1-2 0,1 1 1 0,-1-3 1 16,-1 3-2-16,-8-2 2 0,2 1 2 0,5-3-3 0,-8 3 2 16,0-3 0-16,-2 2 1 0,-1-1-2 0,-1 0 3 15,-10-3 0-15,2 0-3 0,0 0 2 16,-3 0 4-16,-3 1-4 0,-2-1-1 0,-10 0 1 0,18 0-4 15,-18 0-1-15,0 0-5 0,19-4-14 0,-19 4-20 16,0 0-29-16,0 0-20 0,0 0-26 0,0 0-25 16,0 0-30-16,0 0-31 0,2-8-231 0,-2 8-469 15,0 0 207-15</inkml:trace>
          <inkml:trace contextRef="#ctx0" brushRef="#br0" timeOffset="174958.79">23768 2863 27 0,'0'0'212'0,"21"14"-10"0,-10-13-9 15,1 2-13-15,1-2-7 0,3 0-14 16,4 4-6-16,-1-5-13 0,2 2-7 0,4 2-12 0,2-3 0 15,-1 3-5-15,-7-4-8 0,8 2-5 16,-2-1-9-16,-5 3-3 0,-3-1-9 0,9 0-4 16,-10-2-6-16,2 0-1 0,2-1-7 0,-4 2-7 0,3 1-7 15,-4-3-2-15,0 0-8 0,2 0-3 0,-1 4-3 16,-9-4-4-16,-7 0-4 0,20 2-2 0,-8-2-5 16,-12 0-11-16,0 0-17 0,19 0-8 0,-19 0-20 15,12 0-7-15,-12 0-20 0,0 0-21 0,15-2-34 16,-15 2-30-16,13-7-37 0,-13 7-207 0,15-7-426 15,-4-1 189-15</inkml:trace>
          <inkml:trace contextRef="#ctx0" brushRef="#br0" timeOffset="174643.69">23800 2683 28 0,'0'0'229'0,"0"0"-14"16,21 6-15-16,-21-6-14 0,19 0-10 0,-6 1-13 16,2 0-17-16,3 0-1 0,2 3-7 0,6-8-11 15,0 4-11-15,2 0-8 0,-4 4-7 0,-3-4-6 16,3 0-8-16,1 0-8 0,-6 4 0 0,1-4-11 0,-2 2-2 16,1-1-3-16,-1-1-4 0,-2 0-8 0,1 0-6 15,-1 4-4-15,-2-4-3 0,-2 0-7 0,-12 0 3 16,16 2-4-16,-16-2-4 0,19 1-6 0,-19-1 0 15,12 3-4-15,-12-3 1 0,0 0-3 0,11 0-7 16,-11 0-13-16,0 0-11 0,10 3-16 0,-10-3-16 16,0 0-17-16,0 0-20 0,0 0-24 0,0 0-33 15,0 0-22-15,0 0-51 0,0 0-147 0,-37 5-392 16,37-5 174-16</inkml:trace>
          <inkml:trace contextRef="#ctx0" brushRef="#br0" timeOffset="175845.62">24738 2556 68 0,'-11'8'177'0,"11"-8"-7"16,-7 10-11-16,7-10-5 0,-8 7-18 0,8-7-6 0,-4 7-7 16,4-7-7-16,0 0-13 0,-6 10-1 15,6-10-9-15,0 0-6 0,-2 14-5 0,2-14 1 16,0 0-7-16,0 0-7 0,8 14-4 0,-8-14-3 16,7 8 0-16,-7-8-8 0,6 6-1 0,-6-6-2 15,14 8-1-15,-11-4-7 0,-3-4 2 0,13 7-8 16,-13-7-1-16,12 6-4 0,-12-6-2 0,14 2-4 0,-7-1 3 15,3 3-7-15,-10-4 2 0,18 3-3 0,-9 1-3 16,2 0-1-16,-11-4-2 0,16 6-4 0,-7-5 4 16,1 1-4-16,-2 2 0 0,4 2-2 0,-5-1 1 15,2 1-3-15,2-3 2 0,-2 1-6 0,1 0 3 16,-1 1-1-16,-3 0-2 0,4 1 1 0,-1-1 0 16,-1 2-3-16,-1-4 0 0,5 5 3 0,-6-2-2 15,2-1 3-15,4 1-4 0,-6 3-1 0,1-4 3 16,0 3-3-16,2-1 2 0,-3-1-1 0,0 0 0 15,2 1-1-15,-8-7 0 0,12 12 2 0,-8-2 0 0,2-3 0 16,-3-1-4-16,3 1 1 0,-6-7 3 0,8 13 1 16,-2-8 0-16,-6-5 0 0,1 13 4 15,-1-13-1-15,3 13 1 0,-3-13 1 0,0 11 6 0,0-11 3 16,-4 12 3-16,4-12 1 0,-14 8 7 16,5-3-10-16,-3-4 3 0,-4 2 0 0,-1-1-2 15,-2-2-4-15,0 2 0 0,-7 1-16 0,2-3-18 0,5-3-14 16,-8 6-19-16,5-3-24 0,-1 0-19 0,-3-3-32 15,6 1-33-15,2 1-65 0,-1 0-161 0,6 1-417 16,-1-6 184-16</inkml:trace>
          <inkml:trace contextRef="#ctx0" brushRef="#br0" timeOffset="175323.16">24884 2498 126 0,'0'0'226'0,"10"-7"-17"0,-10 7-11 0,12-1-20 16,-12 1-9-16,17 0-8 0,-17 0-12 0,19-3-11 15,-19 3-10-15,19-1-7 0,-2 1-11 0,-5 1-6 16,4-1-7-16,-16 0-6 0,27 3-7 0,-14-6-9 0,-1 3-3 16,2 0-8-16,-14 0-8 0,24 0-1 15,-12 0-8-15,-2 3-2 0,5-6-6 0,1 6-4 16,-2-3-8-16,-4 0-4 0,2 1-9 0,-12-1-16 16,20 2-16-16,-20-2-15 0,10 1-21 0,-10-1-30 15,0 0-18-15,0 0-33 0,12 0-23 0,-12 0-55 16,0 0-128-16,0 0-368 0,0 0 163 0</inkml:trace>
        </inkml:traceGroup>
      </inkml:traceGroup>
    </inkml:traceGroup>
    <inkml:traceGroup>
      <inkml:annotationXML>
        <emma:emma xmlns:emma="http://www.w3.org/2003/04/emma" version="1.0">
          <emma:interpretation id="{E1DC4FC5-D76D-46B4-A820-981E9C1AF158}" emma:medium="tactile" emma:mode="ink">
            <msink:context xmlns:msink="http://schemas.microsoft.com/ink/2010/main" type="paragraph" rotatedBoundingBox="3104,10608 13185,9813 13314,11456 3233,1225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D0739B6-B3CD-47D2-AC57-DEE380858A22}" emma:medium="tactile" emma:mode="ink">
              <msink:context xmlns:msink="http://schemas.microsoft.com/ink/2010/main" type="line" rotatedBoundingBox="3104,10608 13185,9813 13314,11456 3233,12250"/>
            </emma:interpretation>
          </emma:emma>
        </inkml:annotationXML>
        <inkml:traceGroup>
          <inkml:annotationXML>
            <emma:emma xmlns:emma="http://www.w3.org/2003/04/emma" version="1.0">
              <emma:interpretation id="{477D86B5-2468-4FF2-9705-C9A1832707E6}" emma:medium="tactile" emma:mode="ink">
                <msink:context xmlns:msink="http://schemas.microsoft.com/ink/2010/main" type="inkWord" rotatedBoundingBox="3140,11064 3751,11016 3811,11772 3199,11821"/>
              </emma:interpretation>
            </emma:emma>
          </inkml:annotationXML>
          <inkml:trace contextRef="#ctx0" brushRef="#br0" timeOffset="178681.42">3110 5199 28 0,'0'0'149'0,"0"0"-9"15,0 0-10-15,0 0-10 0,0 0-2 0,0 0-6 0,0 0-9 16,0 0 2-16,0 0-3 0,0 0-5 0,-29 13-7 16,29-13-2-16,-12 2-3 0,12-2-5 15,-13 9-2-15,7-6-8 0,6-3-1 0,-15 7-6 0,5 0-7 16,10-7-19-16,-17 10-2 0,10-4-3 16,-4-1-1-16,2 2 3 0,-3 4-4 0,-1-3-3 15,0 1-1-15,-2 2 0 0,1-5-2 0,-4 2 2 16,4 2-3-16,-3-3 2 0,4 0-1 0,-1 2-2 0,2-1-2 15,-1 0 3-15,2 2-1 0,1-4 1 0,1-1-5 16,2 1 0-16,-1-2-1 0,-1 4-3 0,9-8-4 16,-13 8 0-16,7-3 3 0,6-5-9 0,-9 9 6 15,9-9-3-15,-6 8 2 0,6-8-1 0,-9 4-3 16,9-4 1-16,-7 6-2 0,7-6 3 0,0 0-4 16,0 0 0-16,-6 11 2 0,6-11-5 0,0 0 6 15,0 0-1-15,-5 13-1 0,5-13 3 0,0 0 0 0,0 0 4 16,2 15 0-16,-2-15 3 0,0 0 2 0,9 9-2 15,-5-4-2-15,-4-5 3 0,13 8 1 0,-2-3 4 16,-2 1-2-16,4-1 1 0,4 4 1 0,-1-1-3 16,2-4-1-16,-2 3-1 0,2 0-3 0,2-2 1 15,-2 1-2-15,-2-1 0 0,2 0-1 0,-3-1 0 16,3 2-2-16,7 1-2 0,-10-3 1 0,1 1 0 16,2 1-2-16,-3-3 0 0,2 5-1 0,-4-5 0 15,-4 1-1-15,3-1 2 0,-5 0-7 0,-7-3 5 16,15 7-2-16,-6-7 1 0,0 5-2 0,-9-5 2 15,13 6-1-15,-13-6 2 0,12 6-4 0,-12-6 5 16,9 1-4-16,-9-1 0 0,12 3 1 0,-12-3 1 16,0 0 0-16,9 4-1 0,-9-4 2 0,0 0-9 15,9 6-5-15,-9-6-8 0,0 0-6 0,0 0-10 16,0 0-7-16,0 0-16 0,0 0-13 0,0 0-19 0,0 0-29 16,0 0-26-16,0 0-24 0,0 0-47 0,0 0-112 15,0 0-354-15,0 0 156 0</inkml:trace>
          <inkml:trace contextRef="#ctx0" brushRef="#br0" timeOffset="179166.26">2670 5786 115 0,'0'0'176'0,"0"0"1"0,0 0-6 15,0 0-14-15,-6 7-7 0,6-7-15 16,0 0-9-16,0 0-12 0,0 0-8 0,0 0-6 0,0 0-11 16,0 0-2-16,0 0-8 0,0 0 0 0,0 0-1 15,0 0-1-15,0 0-5 0,0 0-2 0,22 9-1 16,-22-9-2-16,14 4-1 0,-4 1 0 0,-1-4 0 15,3 0-3-15,3-1-3 0,1 3-1 0,1-2 0 16,2 1-2-16,2-1-2 0,-2-1-3 0,8 3 2 16,-2-2-4-16,1-2-2 0,1 2 0 0,4 2-9 15,-4 0 6-15,1-2-10 0,-2 0-4 0,-7 0 0 16,0 3-4-16,-1-1-4 0,2-1-3 0,-3 0-3 16,-2 2-2-16,2-1-1 0,-7 1-1 0,2-2 0 15,-4 2-3-15,4-3-2 0,-5 5-2 0,-7-6 2 16,18 5-1-16,-12-3 2 0,-6-2-4 0,9 6-4 0,-9-6 4 15,12 7-1-15,-12-7-1 0,6 8 3 0,-6-8-2 16,7 7 2-16,-7-7-6 0,0 0-2 16,2 11-4-16,-2-11-9 0,0 0-13 0,-2 13-11 0,2-13-14 15,0 0-13-15,-4 11-17 0,4-11-21 0,0 0-24 16,-6 9-22-16,6-9-33 0,0 0-54 0,0 0-165 16,0 0-435-16,0 0 193 0</inkml:trace>
        </inkml:traceGroup>
        <inkml:traceGroup>
          <inkml:annotationXML>
            <emma:emma xmlns:emma="http://www.w3.org/2003/04/emma" version="1.0">
              <emma:interpretation id="{AB748A3A-472E-41CD-A3A4-4D77A0FDB773}" emma:medium="tactile" emma:mode="ink">
                <msink:context xmlns:msink="http://schemas.microsoft.com/ink/2010/main" type="inkWord" rotatedBoundingBox="4534,11221 6469,11068 6521,11727 4586,11880"/>
              </emma:interpretation>
            </emma:emma>
          </inkml:annotationXML>
          <inkml:trace contextRef="#ctx0" brushRef="#br0" timeOffset="181327.46">4170 5473 15 0,'-7'4'201'0,"7"-4"-6"0,-14 1-11 16,14-1-12-16,-13 6-11 0,5-2-12 0,8-4-10 0,-18 7-10 16,12-1-10-16,-1-2-9 0,0 1-9 0,-1 0-8 15,2 6-9-15,6-11-6 0,-12 11-5 0,6-4-5 16,6-7-7-16,-9 10-8 0,3-2-7 0,6-8-3 15,-7 16-2-15,4-11-7 0,3-5 1 0,0 13-3 16,0-13-6-16,-2 12-3 0,2-12 1 0,6 12-1 16,-6-12-1-16,9 11-5 0,-3-8-4 0,2 2 1 15,5-3-7-15,-1 2 6 0,3-2-1 0,1 1-3 16,-1-1 2-16,5 1-3 0,-2-2 4 0,1-1-7 16,-1 3 3-16,10-3-1 0,-10 3 0 0,9-6-3 15,-8 3 1-15,-1 0 0 0,2 0-1 0,-4-1 1 16,0 1-5-16,-1-2 1 0,0 2 2 0,2 0 1 15,-5 0-3-15,-12 0-2 0,26-1 1 0,-12 2 1 0,-14-1 1 16,15 2-5-16,-6 2 4 0,-9-4-5 0,13 4 2 16,-2-1 0-16,-11-3 2 0,9 4-1 0,-2 3-3 15,-7-7 3-15,12 3 2 0,-12-3-1 0,10 10 1 16,-10-10 0-16,8 8-5 0,-5-2 4 0,-3-6 1 16,9 11-1-16,-6-4-2 0,-3-7 3 0,7 13-5 15,-1-7 6-15,-6-6 0 0,2 15-2 0,1-8 1 16,-3-7-2-16,1 15 1 0,1-7 0 0,-2-8 2 15,0 17-3-15,0-17 2 0,-2 13 0 0,2-13-1 16,0 14 2-16,-4-3-2 0,4-11-3 0,-5 14 3 16,-1-6 1-16,0-1 2 0,6-7 2 0,-12 15 2 15,0-6 2-15,5-2 0 0,-5 1-2 0,-1 0 1 0,-2-1-3 16,3 0 2-16,-2 0 1 0,-1-1 0 0,2-2 1 16,-5 1 6-16,3-2-2 0,0 0 4 0,-3 1-3 15,-3-1 6-15,5 1-3 0,-3-1 2 0,-1-6 1 16,2 6-1-16,0-6 0 0,-1 0 0 0,3 2-3 15,-1-1 0-15,7 1-3 0,-7-3 0 0,4 3-1 16,4-2-4-16,9 3 5 0,-19-6 1 0,13 2-5 0,-2-3 3 16,8 7-5-16,-9-10 0 0,3 3-11 15,6 7 1-15,-3-14-9 0,3 14-3 0,0-14-7 16,0 14-7-16,5-21-3 0,-4 14-7 0,4-3-6 16,-5 10-4-16,3-11-5 0,-3 11-11 0,3-10-8 15,-3 10-12-15,0 0-13 0,6-11-12 0,-6 11-10 0,0 0-15 16,7-6-22-16,-7 6-172 0,0 0-354 0,9-3 157 15</inkml:trace>
          <inkml:trace contextRef="#ctx0" brushRef="#br0" timeOffset="180594.36">4234 5380 26 0,'0'0'204'0,"0"0"-11"16,0 0-10-16,-16-2-12 0,16 2-16 0,0 0-8 16,0 0-16-16,0 0-10 0,0 0-8 0,0 0-10 15,0 0-9-15,0 0-8 0,0 0-2 0,0 0 3 16,0 0-3-16,0 0-3 0,0 0-5 0,0 0 2 0,0 0-2 15,19 19 1-15,-19-19-3 0,15 4-4 0,-3-4-3 16,-2 4-7-16,1-2-4 0,5 2-7 16,-1-4-2-16,0 0-4 0,5 4-4 0,-3-3-6 0,4 1-3 15,-1 2-1-15,-2-4-2 0,-2 0-4 0,3 2-1 16,-1-2-6-16,-3 0 1 0,0 1-2 0,-3-1-2 16,0 3-13-16,-12-3-8 0,15 1-12 0,-15-1-9 15,15 2-13-15,-15-2-14 0,0 0-16 0,13 2-5 16,-13-2-24-16,0 0-10 0,6 7-16 0,-6-7-17 15,0 0-24-15,0 0-190 0,0 0-388 0,0 0 173 16</inkml:trace>
          <inkml:trace contextRef="#ctx0" brushRef="#br0" timeOffset="181808.43">4926 5899 73 0,'5'6'231'16,"-5"-6"-11"-16,0 0-10 0,0 0-13 0,0 0-8 15,0 0-6-15,0 0-8 0,0 0-1 0,0 0-4 16,0 0 0-16,0 0-6 0,0 0-5 0,0 0-11 16,0 0-4-16,0 0-6 0,0 0-8 0,0 0-5 15,0 0-3-15,7-19-6 0,-7 19-4 0,0 0-19 16,0-13 0-16,0 13 0 0,0 0-11 0,2-18-9 15,-2 18-5-15,3-8-8 0,-3 8-5 0,0 0-7 0,0-14-4 16,0 14-4-16,0 0-8 0,0 0-1 16,0 0-6-16,3-10 0 0,-3 10-14 0,0 0-14 0,0 0-25 15,0 0-16-15,0 0-13 0,0 0-9 0,0 0-9 16,0 0-21-16,0 0-26 0,0 0-16 16,0 0-20-16,0 0-18 0,0 0-29 0,-20 21-23 0,20-21-50 15,0 0-148-15,0 0-460 0,0 0 205 0</inkml:trace>
          <inkml:trace contextRef="#ctx0" brushRef="#br0" timeOffset="182434.37">5757 5540 69 0,'0'0'194'0,"4"-10"-11"0,-4 10-10 15,5-11-3-15,-5 11-12 0,3-11-11 0,-3 11-5 16,0 0-7-16,-3-17-11 0,3 17-8 0,0 0-7 15,-6-14-13-15,6 14-6 0,-8-11-7 0,-1 5-6 16,9 6-2-16,-13-7-5 0,4 3-5 0,9 4-4 16,-21-2-3-16,6-2-1 0,2 4 2 0,-7 0-6 15,4 3-1-15,3-2-5 0,-7 0-1 0,2 4-4 16,-2-3-3-16,3 3-1 0,-1 2-3 0,3 0-5 16,3 0-1-16,-7 1-3 0,6-2 0 0,-1 4-4 0,1 4 0 15,4-7-6-15,-3 4-1 0,1 2-1 0,1-2 4 16,1 2-6-16,5-1 0 0,-1 1 0 0,-2 2-3 15,1-2-1-15,1 1-2 0,2 1 2 0,0 0 1 16,0 1-2-16,3-2-1 0,-6 0 0 0,0 2 4 16,6-3-8-16,-1 3 1 0,1-2 1 0,0 0 2 15,-2-4-2-15,4 3-2 0,-1-4 2 0,1 3-1 16,-2-12 1-16,3 22-1 0,1-8 0 0,-1-7-1 16,-1 3-1-16,-1 1 3 0,10-2-1 0,-5-2 2 15,1 1-1-15,-1-1 3 0,3-3-3 0,1 1 2 16,-1 0-4-16,-9-5 2 0,26 2 0 0,-14-4 0 15,7 2-2-15,-3 0 3 0,2-5-3 0,-1 4 1 0,-4-3 5 16,4 0-2-16,-3-2 0 0,1-1 2 16,-3 3-1-16,3-3-1 0,-4 3-2 0,-2-2 0 15,1 1 3-15,3-1-4 0,-10-1 0 0,6 4-6 0,-9 3-2 16,14-6-15-16,-14 6-22 0,10-4-24 0,-10 4-29 16,0 0-35-16,6-5-28 0,-6 5-20 0,0 0-47 15,0 0-180-15,0 0-438 0,14-3 194 0</inkml:trace>
          <inkml:trace contextRef="#ctx0" brushRef="#br0" timeOffset="182761.64">5966 5899 157 0,'0'0'233'0,"10"0"-11"16,-10 0-13-16,0 0-11 0,0 0-4 16,14-3-4-16,-14 3-6 0,0 0-3 0,0 0-3 15,0 0 6-15,7-4-7 0,-7 4 1 0,0 0-5 0,0 0-7 16,0 0-6-16,0 0-14 0,0 0 3 0,0 0-6 16,3-13-12-16,-3 13-15 0,0 0 12 0,0 0-26 15,0 0-7-15,0 0-15 0,0 0-5 0,0 0-8 16,0 0-9-16,-7-21-5 0,7 21-5 0,0 0-11 15,0 0 2-15,0 0-14 0,0 0-21 0,-3-10-24 16,3 10-18-16,0 0-23 0,0 0-20 0,0 0-25 16,0 0-28-16,0 0-39 0,0 0-44 0,0 0-52 15,0 0-69-15,-17-1-170 0,17 1-549 0,0 0 243 0</inkml:trace>
        </inkml:traceGroup>
        <inkml:traceGroup>
          <inkml:annotationXML>
            <emma:emma xmlns:emma="http://www.w3.org/2003/04/emma" version="1.0">
              <emma:interpretation id="{E2E5ECAF-E8C4-41AF-959C-06CC7006E483}" emma:medium="tactile" emma:mode="ink">
                <msink:context xmlns:msink="http://schemas.microsoft.com/ink/2010/main" type="inkWord" rotatedBoundingBox="7485,10263 10716,10008 10846,11651 7614,11905"/>
              </emma:interpretation>
            </emma:emma>
          </inkml:annotationXML>
          <inkml:trace contextRef="#ctx0" brushRef="#br0" timeOffset="184613.92">8219 4361 123 0,'0'0'172'0,"0"0"3"0,0 0-6 16,0 0-8-16,3-12-12 0,-3 12 0 0,0 0-3 16,0 0-8-16,0 0-6 0,0 0-9 0,0-12-8 15,0 12-10-15,0 0-12 0,0 0-9 0,0 0-7 16,0 0-8-16,0 0-2 0,0 0-1 0,0 0 4 15,0 0-1-15,0 0 1 0,-9 31-2 0,9-31-5 16,-7 21-1-16,4-7 1 0,0-1-5 0,0 5 1 16,0-1-4-16,1 0 0 0,1 2-6 0,-4 2-1 15,2-1 2-15,3-3-5 0,-3 1 0 0,0 0-5 16,3-1-2-16,-3-1-1 0,3 2-4 0,0-3-4 0,3-1-4 16,-3 3-1-16,0-5-1 0,0 1-2 15,0 0-3-15,3-3-1 0,0 1 0 0,-3-11-1 16,0 18-6-16,0-11-21 0,3 4-21 0,-3-11-16 0,5 14-28 15,-4-7-20-15,-1-7-19 0,5 13-19 0,-5-13-21 16,6 10-22-16,-6-10-20 0,13 0-229 0,-13 0-460 16,0 0 205-16</inkml:trace>
          <inkml:trace contextRef="#ctx0" brushRef="#br0" timeOffset="185354.17">8692 4807 134 0,'0'0'183'0,"7"10"-12"15,-7-10-9-15,9 11-12 0,-1-7-7 0,-2 3-11 0,3-1-11 16,-3 1-8-16,1 0-5 0,2 0-4 0,-1 4-7 16,2-2-9-16,-1 0-5 0,0-1-14 0,-2 2 4 15,5 2-5-15,-4-3-6 0,2 4 2 0,-1-1-4 16,0 1-5-16,-1 0-4 0,0-2-4 0,-2 2-1 16,-1 0-3-16,-2-3-4 0,4-1 1 0,-2 6-4 15,-4-2 1-15,5-3-4 0,-6 5-1 0,3-5-1 0,0 4 1 16,-3-4 3-16,0-10 2 0,-6 23-5 15,0-15 3-15,0 4-3 0,-1 0 1 0,-4-1 0 0,2-6 0 16,-7 4 0-16,4-3 0 0,-4-1-5 0,-4 0 1 16,-1-4-2-16,-4 4-4 0,0-3-3 0,1-2 2 15,-4 0-6-15,-2 0-3 0,1-6 4 0,4 4-3 16,-2-8 0-16,8 9-3 0,-7-6 0 0,6 2-2 16,2-2 0-16,1 1-2 0,4 0-1 0,2-1 1 15,2 2-3-15,2-1 1 0,1-1-12 0,0-1-11 16,6 8-12-16,-6-20-22 0,6 11-17 0,0 9-19 15,6-26-25-15,3 11-19 0,1 0-26 0,7-4-22 16,-1 1-235-16,4-3-449 0,-1 0 198 0</inkml:trace>
          <inkml:trace contextRef="#ctx0" brushRef="#br0" timeOffset="184976.13">8398 4710 98 0,'0'0'181'0,"0"0"-8"16,0 0-9-16,0 0-12 0,9 11-18 0,-9-11-3 16,0 0-16-16,11 6-7 0,-11-6-7 0,8 9-5 15,-8-9-4-15,11 6-5 0,-11-6-10 0,19 2-2 16,-10-1-8-16,2 2-2 0,-11-3-9 0,19 1-2 16,-3-2-5-16,-4-2-7 0,2 2 0 0,-1-2-6 15,7-2-3-15,-7 0-2 0,-1 0 2 0,1 0 0 0,2-2-4 16,-4 2 1-16,-4-1 7 0,-1-3-9 0,3 2 0 15,-4 0 3-15,1-1 0 0,-3 0 0 0,-3 8 0 16,6-17-2-16,-6 8-6 0,0 9 2 0,-3-16 2 16,3 16-6-16,-9-16 1 0,-2 9-3 0,1 2 2 15,-5-2-3-15,1 1 2 0,1 1-3 0,-2-1-3 0,-1 4-2 16,2 2 1-16,4-3-7 0,10 3 6 16,-23 3-5-16,10-3-2 0,13 0 2 0,-18 8 2 15,8-3-9-15,4-3-17 0,-2 3-7 0,8-5-14 0,-12 13-9 16,11-6-15-16,1-7-17 0,-3 21-20 0,3-13-19 15,0-8-18-15,7 16-17 0,-1-9-15 0,0 1-164 16,2-4-359-16,1 4 160 0</inkml:trace>
          <inkml:trace contextRef="#ctx0" brushRef="#br0" timeOffset="185827.17">9107 4336 221 0,'0'0'226'0,"0"0"-26"0,0 0-17 16,0 0-10-16,0 0-16 0,0 0-7 0,0 0-8 15,0 0-10-15,0 0-7 0,32-6-13 0,-32 6-8 16,20 2-5-16,-20-2-5 0,22 2-13 0,-11-4-4 16,2 2-11-16,2 2-6 0,-2-2-4 0,1 0-6 15,-14 0-7-15,19 2 2 0,-5-2-7 0,-6 1-4 16,-8-1-4-16,20 4-3 0,-10-3-8 0,-10-1-14 16,15 1-17-16,-7 3-16 0,-8-4-17 0,0 0-19 15,13 2-22-15,-13-2-16 0,0 0-22 0,0 0-32 16,0 0-55-16,0 0-110 0,0 0-346 0,0 0 153 15</inkml:trace>
          <inkml:trace contextRef="#ctx0" brushRef="#br0" timeOffset="186243.94">9153 4372 70 0,'-17'2'220'0,"17"-2"-15"16,-12 4-11-16,12-4-12 0,-14 4-17 0,14-4-10 0,-15 2-12 15,15-2-10-15,-14 7-12 0,14-7-7 0,-9 7-12 16,2-3-11-16,7-4-10 0,-9 7-8 0,9-7-1 16,-6 7-7-16,6-7-7 0,-5 10-4 0,5-10-7 15,-6 11-4-15,6-11-1 0,0 0-2 0,0 11-7 16,0-11-4-16,0 0-5 0,11 14-1 0,-11-14 0 16,9 6-1-16,-3-2-3 0,-6-4-1 0,13 5-2 15,-7-2-2-15,5 1-2 0,-2 0-1 0,-9-4 0 16,22 4 2-16,-9-1-3 0,1 0-3 0,-1 1-2 15,-1-3 2-15,-4 0-3 0,-8-1 3 0,19 4-5 16,-10-1-6-16,-2 3 7 0,-7-6-3 0,17 4 2 16,-13-1-1-16,-4-3-1 0,11 10 4 0,-7-5-2 15,-4-5 2-15,6 13 0 0,0-6 2 0,-1-1 1 0,-5-6 4 16,4 16 3-16,-2-10 0 0,-2-6-2 0,0 12 1 16,0-12 6-16,3 13 6 0,-3-13 6 0,-5 11 5 15,5-11-3-15,-9 10-1 0,9-10-4 0,-16 5 1 16,10 0-10-16,-8 1 4 0,-1-5-9 0,-1 3-10 15,0 2-17-15,-1-5-23 0,1 2-23 0,-4 2-26 16,7-3-28-16,-3 5-28 0,5-5-33 0,-1 3-71 16,-1-3-139-16,4 1-415 0,-2-1 184 0</inkml:trace>
          <inkml:trace contextRef="#ctx0" brushRef="#br0" timeOffset="183904.84">7050 5509 72 0,'0'0'245'0,"0"0"-25"0,0 0-25 0,0 0-10 15,0 0-7-15,0 0-12 0,0 0-11 0,12 17-9 16,-12-17-9-16,7 18-6 0,-1-7-8 0,0 2-10 15,0 1-6-15,2 3-7 0,-2-2-8 0,1 2-8 16,-1-3-5-16,0 3-4 0,-2 1-7 0,2-4-4 16,0 4-4-16,-3-3-6 0,0 1-7 0,2-2-1 15,-2 0-4-15,0 1-5 0,-3-3-6 0,3-2 1 0,-3-10-2 16,0 22-1-16,0-15-5 0,0-7-2 16,3 17-1-16,-3-17 1 0,0 14-5 0,0-14 0 0,0 7-2 15,0-7 0-15,0 0-3 0,0 0-1 16,0 17 0-16,0-17 5 0,0 0 7 0,0 0 8 15,0 0 2-15,0 0-1 0,0 0-6 0,0 0 0 0,0 0-1 16,0 0-6-16,0 0-5 0,0 0 3 0,0 0-4 16,0 0 8-16,0 0-4 0,0 0-8 0,0-55 2 15,1 42 0-15,1 1-5 0,2-4 1 0,-1 2-2 16,0-2-3-16,5-6-8 0,-2 5-7 0,3-5 1 16,-2-1-11-16,2 0 1 0,1 3 3 0,-1-3-3 15,5 1 2-15,-4 0 1 0,2 2 3 0,2-2-1 16,-5 1 0-16,7 0 3 0,-6 4 3 0,2 3 2 15,2 0-1-15,-7-1-1 0,5 3 2 0,-1 0 0 16,0-5 2-16,0 5 0 0,-1 2 1 0,2-1-2 16,-1-4 7-16,-2 7-6 0,4-5 4 0,-1 5-4 0,1-3 2 15,-2 4 5-15,1-3-3 0,-2 3 0 0,-1 3 1 16,5-6-2-16,-4 4 5 0,-1 1-5 0,4 3 2 16,-4-3-1-16,2 1 4 0,-11 4-4 0,19-6-1 15,-8 3 2-15,-2-1-3 0,-9 4 6 0,16-2-6 16,-16 2 3-16,16 0 0 0,-16 0 1 0,15 1 2 15,-15-1-8-15,14 5 4 0,-14-5 2 0,10 0 1 16,-10 0 0-16,9 13-1 0,-6-6-2 0,2 4 0 16,-5-1 6-16,3 5 6 0,-3-2 2 0,3 5 3 15,-3-4 6-15,0 9 1 0,0 1 5 0,-6-1 4 16,6 1-5-16,-8 0 2 0,8 1-1 0,-6 2 2 16,0-2-5-16,6-1 2 0,-3-4 2 0,2 4-2 15,-2-1-1-15,3 1 1 0,3 0-1 0,-3-7 0 16,1 8-9-16,2-8 10 0,3-2-6 0,0 0 0 0,2 0 3 15,1-2-7-15,1-4-3 0,2 1-1 0,4 1 0 16,7 0 5-16,-2-4-7 0,-6-5-4 0,11 3-15 16,0 0-21-16,1-5-23 0,-2 0-16 0,-3-2-21 15,1-1-32-15,-4-2-38 0,0-1-25 0,5-4-39 16,-9 0-270-16,2-5-537 0,2-1 237 0</inkml:trace>
          <inkml:trace contextRef="#ctx0" brushRef="#br0" timeOffset="193031.64">10061 4633 142 0,'0'0'133'16,"0"0"-11"-16,7-4-6 0,-7 4-3 0,0 0-8 0,0 0-9 15,0 0-1-15,0 0-10 0,0 0-7 0,0 0-3 16,0 0-11-16,0 0-9 0,0 0 6 16,0 0-1-16,0 0 4 0,0 0 0 0,0 0-2 0,0 0-7 15,-31 28-2-15,21-16 6 0,-5 1 0 0,-2 1-2 16,-2 3-2-16,-2 3 0 0,-10 2-3 0,1 2-1 15,-3 3 3-15,-1 2-1 0,-2-4 0 0,0 3-2 16,-2 7-3-16,-4-1 2 0,0-1 1 0,5 0-1 16,-5 2 2-16,0 4 1 0,-7 8-4 0,12-10 0 0,-2 1-2 15,-10 8 3-15,-6 2-2 0,19-12-6 16,-6 0 1-16,-4 10-1 0,11-10-1 0,0 1-1 16,-1-1-4-16,0-1-5 0,0 0 0 0,3 0-3 0,5 0-4 15,-2-4 0-15,0 0-1 0,5-4-6 16,6-7 0-16,-1 2-2 0,4-3-2 0,0-1 1 15,-1 0-5-15,5-5 2 0,2-3-5 0,2 4 4 0,-1-5-3 16,3-1 3-16,3-1-11 0,3-7-9 0,-10 9-13 16,10-9-11-16,-6 10-15 0,6-10-9 0,0 0-13 15,-6 8-15-15,6-8-15 0,0 0-28 0,0 0-24 16,0 0-37-16,0 0-223 0,0 0-446 0,0 0 198 16</inkml:trace>
          <inkml:trace contextRef="#ctx0" brushRef="#br0" timeOffset="194053.23">9861 5152 36 0,'-12'1'200'16,"2"3"-6"-16,10-4-14 0,-20 2-13 0,11 2-15 15,9-4-15-15,-13 7-12 0,4-4-13 0,9-3-10 16,-10 9-12-16,10-9-9 0,-9 9-6 0,9-9-6 15,-3 8-6-15,3-8-5 0,-2 10-13 0,2-10 6 16,0 16-6-16,0-16 0 0,5 11-3 0,-5-11-3 16,10 11-3-16,-1-4-2 0,2-4-5 0,-3 3-1 15,9-1-6-15,-5 1 1 0,1-1-8 0,1 1 1 0,2-2-2 16,2 3 0-16,1 0-2 0,-1-1-1 16,5 2 0-16,-4-2-2 0,0 0-2 0,7 3 3 0,-7-3-5 15,-5 2 1-15,5-2-2 0,-3-1 1 0,1 2 0 16,-1 1-1-16,-1-1-2 0,-1-2-3 0,-1 2 4 15,-1 0 0-15,-2 0-6 0,1 0 5 0,1 4 2 16,-5-5 1-16,-1 2-3 0,6 2 1 0,-8-4 4 16,7 5 2-16,-5-3 0 0,0 2 1 0,1-3 1 15,-2 3 3-15,2-5-4 0,-1 8-1 0,0-5 3 16,-4 4 2-16,1-4-2 0,1 0 3 0,-2 1 2 16,-2-9-1-16,4 14 3 0,-4-14 8 0,-1 14 3 15,1-14 5-15,-9 11-3 0,9-11 2 0,-15 7-3 16,1-5-3-16,1 2-2 0,-1 0-4 0,-5-4-1 0,6 1-4 15,-5-1 1-15,1 0-4 0,-1 0 1 16,2 0-2-16,-2 0-1 0,0 0-6 0,3 0-11 16,-1 2-11-16,1-2-19 0,5 0-17 0,-4 0-18 0,14 0-20 15,-22-2-32-15,11-2-30 0,11 4-42 0,-18-4-186 16,11 1-411-16,7 3 182 0</inkml:trace>
          <inkml:trace contextRef="#ctx0" brushRef="#br0" timeOffset="193544.22">9878 5173 83 0,'34'-6'167'0,"-34"6"-15"0,22 1-14 15,-7 1-11-15,0-4-13 0,4 2-11 0,-1 2-8 16,-1-4-9-16,2 2-3 0,2-1-14 0,-2 1-8 0,-1-4-6 15,2 4-6-15,-4 0-2 0,1 0-7 0,2 0-4 16,-6 0-4-16,-2-3-4 0,-11 3 2 16,24-1-12-16,-17-1 1 0,-7 2-15 0,19 0-14 0,-19 0-8 15,14-5-28-15,-14 5-23 0,12-3-26 0,-12 3-138 16,0 0-253-16,0 0 111 0</inkml:trace>
        </inkml:traceGroup>
        <inkml:traceGroup>
          <inkml:annotationXML>
            <emma:emma xmlns:emma="http://www.w3.org/2003/04/emma" version="1.0">
              <emma:interpretation id="{DE01B53C-3A91-48AC-87CE-C1A9B88D0858}" emma:medium="tactile" emma:mode="ink">
                <msink:context xmlns:msink="http://schemas.microsoft.com/ink/2010/main" type="inkWord" rotatedBoundingBox="11461,10566 13233,10426 13301,11292 11529,11432"/>
              </emma:interpretation>
            </emma:emma>
          </inkml:annotationXML>
          <inkml:trace contextRef="#ctx0" brushRef="#br0" timeOffset="194577.81">10986 5309 55 0,'0'0'187'0,"0"0"-13"0,0 0-14 0,40-7-7 0,-22 7-10 16,0-3-7-16,9 2-10 0,-4 1-7 0,4 0-9 15,3 1-7-15,-2 2-7 0,2-3-11 16,-3 1-8-16,0 1-2 0,0 0-5 0,0 0-5 0,0-1-3 15,-2-2-7-15,-1 2-2 0,-5 1-6 0,-1-1-3 16,1-2-5-16,1 1-4 0,-7 0-4 16,2 0-2-16,0-2-3 0,1 4-4 0,-7-2 1 0,-9 0-2 15,24 0-2-15,-10 0 1 0,-4 0-4 0,-10 0-3 16,18-2-2-16,-18 2 2 0,13 0-3 0,-13 0-13 16,0 0-10-16,18-1-11 0,-18 1-15 0,0 0-15 15,8-6-22-15,-8 6-21 0,0 0-15 0,0 0-15 16,0 0-12-16,-17-24-8 0,17 24-135 0,-15-7-306 0,10-2 135 15</inkml:trace>
          <inkml:trace contextRef="#ctx0" brushRef="#br0" timeOffset="194873.77">11305 5031 59 0,'0'0'191'16,"0"0"-8"-16,-9-4-21 0,9 4-16 0,0 0-2 15,0 0-7-15,0 0-2 0,0 0-6 0,0 0-8 16,-12 20-6-16,9-15-7 0,3-5-4 0,-3 19 6 0,3-8-3 16,0-11-9-16,3 25-8 0,-2-10-2 15,1 4-1-15,2 3 0 0,-1-4-7 0,2 0-6 16,2 6-6-16,-1-3-7 0,-1-4 0 0,2 4-4 0,-4-4-5 16,3-2-6-16,0 2-2 0,0-3-7 15,0 3-2-15,0-4-7 0,0 2-1 0,-2-4 0 0,2 3 0 16,0-4-4-16,-1 0-3 0,1 1-9 0,-3-4-15 15,1-1-16-15,-4-6-19 0,9 14-19 0,-3-8-18 16,0-1-14-16,0 1-23 0,-6-6-34 0,15 7-10 16,-15-7-51-16,18 2-171 0,-9-4-408 0,3-4 181 15</inkml:trace>
          <inkml:trace contextRef="#ctx0" brushRef="#br0" timeOffset="195442.17">11807 5171 145 0,'0'0'195'0,"0"0"-12"0,15 12-7 16,-15-12-8-16,6 10-13 0,-1-2-6 0,-4 0-12 16,1 2-8-16,-2-10-3 0,4 20-8 0,-2-11-5 15,2 4-4-15,-2 0-8 0,-1 0-8 0,5-1-5 16,-3 1-9-16,0-4-9 0,0 1-3 0,0 0-5 15,2 1-8-15,-5-11-1 0,6 15-5 0,-5-8-6 16,-1-7 1-16,3 13-7 0,-3-13-3 0,4 10-2 16,-4-10-3-16,0 0-4 0,5 8 3 0,-5-8-3 15,0 0 1-15,0 0-6 0,0 0 1 0,0 0-6 16,0 0 1-16,0 0-5 0,18-15-2 0,-18 15 3 16,12-15-4-16,-5 3-4 0,4 1-8 0,-2-3-2 15,1-3 0-15,-1 5-7 0,1-5 2 0,4-3-1 16,-5 4 2-16,3-3-4 0,0 5 8 0,-3-1-4 15,0-2 2-15,1 3 1 0,2 0-2 0,-3 2 4 0,1 3-2 16,-1-1 2-16,-3 0-2 0,2 3 2 16,-2-1 2-16,1 3-1 0,-7 5-1 0,14-9 1 0,-14 9 2 15,11-6-2-15,-11 6-1 0,9-1 0 0,-9 1 0 16,0 0 4-16,17 1 1 0,-17-1 1 0,7 8 6 16,-4-1-1-16,-3-7 1 0,9 15 7 0,-7-7 2 15,1 6 0-15,1-1 1 0,1 3 1 0,-4-1 5 16,2 1 1-16,2 2 3 0,-1-2 0 0,1 6-1 15,-1-5-1-15,2 0-1 0,0-1-5 0,-3 0 4 16,3 1-4-16,-2 0 1 0,-2-2-7 0,4 0 1 16,-2-3 2-16,-2 2-3 0,-1-3-1 0,4 0 0 0,-5-11-4 15,3 20 4-15,-3-13-2 0,4 3-7 16,-4-10-11-16,3 11-11 0,-3-11-13 0,5 13-17 16,-5-13-15-16,0 0-15 0,1 11-14 0,-1-11-22 0,0 0-29 15,0 0-36-15,0 0-56 0,0 0-136 16,0 0-405-16,0 0 179 0</inkml:trace>
          <inkml:trace contextRef="#ctx0" brushRef="#br0" timeOffset="196093.68">12310 4706 47 0,'2'-11'185'0,"-2"11"-1"0,0 0-9 0,1-13-8 0,-1 13-4 15,6-10-12-15,-6 10-10 0,6-9-11 0,-6 9-6 16,6-10-13-16,-6 10-10 0,7-8-4 0,-7 8-10 16,8-8-10-16,-8 8-4 0,12-5-6 0,-12 5-8 15,13-3-4-15,-1 0-6 0,-12 3-4 0,19 0-2 16,-8-1-6-16,-11 1 0 0,28 4-7 0,-14-1 0 16,1-2-5-16,-2 4 4 0,-4 0-5 0,0-1-1 15,0-2 0-15,-2 3-2 0,1 2-3 0,-2-1 3 16,0-1-6-16,-6-5 5 0,9 13-3 0,-5-6 3 15,-4-7 2-15,2 18 1 0,1-10 2 0,-3-8 5 16,0 18 4-16,-5-9 2 0,-1 2 1 0,-3 0 2 16,2 1-2-16,-5 0-1 0,1-3-5 0,2 2 0 15,-4 2-3-15,1-2-1 0,-1 0 0 0,-1-1-3 16,1 4-4-16,-1-5-1 0,1-1 0 0,4 2-2 16,-3-4 1-16,2 3-3 0,1-4-4 0,3 3 0 0,6-8 0 15,-12 11 0-15,9-6-1 0,3-5-3 16,-6 11 2-16,6-11-4 0,-2 9 3 0,2-9 1 15,0 0 1-15,14 15 1 0,-5-9-8 0,3-2 4 0,1 1 0 16,4 0-5-16,0 1 3 0,1-1 1 0,3-3-2 16,5-1 1-16,-7 2-1 0,2-2 2 0,3-2-2 15,-2 2 0-15,-3 1-2 0,2-2 1 0,-1 1 0 16,-4-1-2-16,1 0 1 0,-3 0 1 0,-2 3-1 16,-12-3-1-16,20 0-5 0,-10-3-5 0,-10 3-12 15,14 0-13-15,-14 0-20 0,12 3-13 0,-12-3-7 16,0 0-13-16,4 7-19 0,-4-7-16 0,0 0-24 15,0 0-26-15,0 0-48 0,-25 13-179 0,17-9-430 16,-4-3 190-16</inkml:trace>
        </inkml:traceGroup>
      </inkml:traceGroup>
    </inkml:traceGroup>
    <inkml:traceGroup>
      <inkml:annotationXML>
        <emma:emma xmlns:emma="http://www.w3.org/2003/04/emma" version="1.0">
          <emma:interpretation id="{FB9F6CED-EDC2-4525-9F72-7C4EF463D82B}" emma:medium="tactile" emma:mode="ink">
            <msink:context xmlns:msink="http://schemas.microsoft.com/ink/2010/main" type="paragraph" rotatedBoundingBox="3149,12279 30372,11603 30421,13558 3197,142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89EF27-98CF-4D49-A378-ED775AA2F7BD}" emma:medium="tactile" emma:mode="ink">
              <msink:context xmlns:msink="http://schemas.microsoft.com/ink/2010/main" type="inkBullet" rotatedBoundingBox="3163,12844 4868,12801 4884,13430 3179,13472"/>
            </emma:interpretation>
          </emma:emma>
        </inkml:annotationXML>
        <inkml:trace contextRef="#ctx0" brushRef="#br0" timeOffset="197451.8">2958 7018 14 0,'0'0'132'0,"7"-5"3"0,-7 5-2 0,0 0 1 16,9-4-3-16,-9 4-4 0,0 0-6 16,0 0 2-16,0 0-6 0,0 0-1 0,0 0-6 15,0 0-6-15,0 0-4 0,0 0-3 0,0 0-6 0,0 0-7 16,0 0-4-16,-37 11-2 0,29-6-1 0,1 1-9 16,-7 1 1-16,2 0-4 0,0 3-5 0,4-5-5 15,-9 3-4-15,7 0-5 0,-7 2 4 0,7 1-4 16,-4-2-2-16,-2 2-5 0,3 0-4 0,-1-4-2 15,5 4-2-15,-3-1-2 0,-1 0-1 0,1 1-6 0,2-4 0 16,1 3-5-16,1-3 0 0,-1 4-4 16,3-5 1-16,-1 2-3 0,7-8 1 0,-11 15 0 15,8-9-3-15,3-6-1 0,-6 12 2 0,6-12-4 16,0 12 1-16,0-12 1 0,0 12 2 0,0-12-4 16,8 13 6-16,-1-8-6 0,-7-5 3 0,15 5 2 15,-4-4 2-15,2 2-4 0,0 1 5 0,5 2-3 0,-1-3 0 16,2 1-1-16,-1-4-3 0,-2 4 3 0,4-2-2 15,-2 3-3-15,-2-5-1 0,1 3 3 0,-1 0-2 16,-3 0 0-16,5-2-1 0,-3 3-1 0,3 0 1 16,-3-2 0-16,1 2 2 0,-1-3-1 0,-1 5 1 15,-5-6-3-15,3 2 1 0,-2-1-11 0,-1 3-4 16,-9-4-9-16,18 6-14 0,-11-5-8 0,-7-1-7 16,15 3-14-16,-15-3-9 0,11 1-15 0,-11-1-11 15,0 0-14-15,13 2-16 0,-13-2-12 0,0 0-9 16,0 0-45-16,0 0-148 0,0 0-369 0,0 0 163 15</inkml:trace>
        <inkml:trace contextRef="#ctx0" brushRef="#br0" timeOffset="197780.93">2719 7501 121 0,'0'0'164'0,"-9"4"-11"0,9-4-9 0,0 0-7 0,-12 7-6 16,12-7-5-16,0 0-7 0,0 0-8 0,0 10 1 16,0-10-2-16,0 0-1 0,0 0-2 0,18 11-6 15,-18-11-5-15,10 4 0 0,1 2-10 0,1-2-1 16,1 3 2-16,2-4-8 0,3 1 0 0,-2 2-4 16,2-2-4-16,8 0-4 0,-4 2 1 0,3-1-7 15,-8-2-2-15,10 0-8 0,1 2-2 0,-10-5-9 0,1 2 2 16,1 1-8-16,-1 0 1 0,-4-2-6 0,1-1-3 15,-4 3-4-15,-3-2-4 0,-9-1 1 16,20 2-5-16,-11-1-5 0,-9-1-10 0,13 4-13 0,-13-4-7 16,12 0-13-16,-12 0-11 0,0 0-12 0,7 6-10 15,-7-6-26-15,0 0-31 0,0 0-14 0,0 0-29 16,0 0-46-16,0 0-149 0,0 0-391 0,-26 11 173 16</inkml:trace>
        <inkml:trace contextRef="#ctx0" brushRef="#br0" timeOffset="198632.86">4019 7171 183 0,'-13'-12'204'0,"13"12"-13"0,-7-7-12 15,7 7-11-15,-9-4-12 0,9 4-7 16,-14-6-11-16,14 6-9 0,-13-2-9 0,13 2-9 0,-18-5-4 16,18 5-3-16,-21 0-11 0,11 0-3 0,10 0-8 15,-20 0-2-15,11 4-7 0,9-4-4 0,-22 3-3 16,11 1-6-16,2 2-5 0,-1-3-3 0,-2 1 1 15,2 0-5-15,-2-1-4 0,0 8-4 0,0-5 1 16,3-1-1-16,0 2-3 0,-3 1-1 0,2-1 0 16,1 1-3-16,1 0-2 0,-2 2-1 0,2-1-7 15,1 0-1-15,-2 2 3 0,3-1-2 0,-2 1-4 16,2 1 1-16,1-4-6 0,-1 3 5 0,1-1-3 0,2 4 0 16,0-3 2-16,3-11-5 0,-3 20-2 0,5-6 0 15,-1 0 1-15,2-3-4 0,-1 3 5 16,2-2-3-16,1-3-2 0,0 5-2 0,1-6 2 0,6 2-1 15,-4 2 3-15,4-3-4 0,0 0 0 0,-2 0 2 16,4 0 3-16,-1-2-3 0,0 1 2 0,5-2 1 16,0-3 8-16,-3 1-1 0,3-3 2 0,-2 0-2 15,2-1 2-15,-1 0 4 0,-1 0-3 0,-1-1 2 16,-2 1 5-16,2-5 0 0,-4 5 2 0,1-2 1 16,-12 2-3-16,16-1-1 0,-5-3-5 0,-11 4 8 15,0 0-6-15,15-10-3 0,-15 10-9 0,7-3 4 16,-7 3-1-16,0 0-1 0,0 0-4 0,10-4-10 15,-10 4-8-15,0 0-19 0,0 0-15 0,0 0-19 0,0 0-22 16,0 0-26-16,0 0-25 0,0 0-20 0,0 0-15 16,0 0-20-16,0 0-26 0,0 0-34 15,14 7-182-15,-14-7-464 0,0 0 205 0</inkml:trace>
        <inkml:trace contextRef="#ctx0" brushRef="#br0" timeOffset="198946.09">4301 7547 45 0,'9'3'214'16,"-9"-3"-12"-16,0 0-7 0,0 0-10 0,14 0-7 15,-14 0-12-15,0 0-6 0,0 0-5 0,0 0-4 16,0 0-6-16,0 0 1 0,0 0-1 0,0 0 3 16,0 0 0-16,13-6 5 0,-13 6-7 0,0 0-1 15,0 0-2-15,9-4 6 0,-9 4-21 0,5-8 8 16,-5 8 0-16,0 0-4 0,0 0-10 0,5-10-12 0,-5 10-4 15,0 0-10-15,2-10-6 0,-2 10-11 0,3-11-5 16,-3 11-21-16,0 0 8 0,0-13-9 0,0 13-3 16,0 0-3-16,0 0-9 0,0-15-7 0,0 15-10 15,0 0-8-15,-5-11-35 0,5 11-9 0,0 0-22 16,0 0-15-16,0 0-16 0,-5-11-12 0,5 11-18 16,0 0-13-16,0 0-17 0,0 0-17 0,0 0-21 15,0 0-21-15,-23 15-14 0,23-15-21 0,0 0-53 16,-4 9-149-16,4-9-477 0,0 0 211 0</inkml:trace>
      </inkml:traceGroup>
      <inkml:traceGroup>
        <inkml:annotationXML>
          <emma:emma xmlns:emma="http://www.w3.org/2003/04/emma" version="1.0">
            <emma:interpretation id="{1EE72438-7CC5-4EC0-88FF-9429512D8E03}" emma:medium="tactile" emma:mode="ink">
              <msink:context xmlns:msink="http://schemas.microsoft.com/ink/2010/main" type="line" rotatedBoundingBox="5460,12221 30372,11603 30421,13558 5508,14176"/>
            </emma:interpretation>
          </emma:emma>
        </inkml:annotationXML>
        <inkml:traceGroup>
          <inkml:annotationXML>
            <emma:emma xmlns:emma="http://www.w3.org/2003/04/emma" version="1.0">
              <emma:interpretation id="{1B293032-5CCE-4A21-BACE-35556F7C0295}" emma:medium="tactile" emma:mode="ink">
                <msink:context xmlns:msink="http://schemas.microsoft.com/ink/2010/main" type="inkWord" rotatedBoundingBox="5460,12221 8018,12158 8050,13430 5491,13494"/>
              </emma:interpretation>
            </emma:emma>
          </inkml:annotationXML>
          <inkml:trace contextRef="#ctx0" brushRef="#br0" timeOffset="199580.14">4962 7264 67 0,'0'0'239'0,"9"-5"-14"0,-9 5-19 16,0 0-8-16,15 6-11 0,-15-6-11 0,12 10-8 16,-6-6-14-16,-6-4-10 0,9 12-8 0,-2 0-4 15,1-1-10-15,-2 2-1 0,1 1-9 0,-2 3-5 16,0 0-7-16,3-3-8 0,-2 4-9 0,0-1-9 0,1-2-5 15,-5 2-5-15,4-3-8 0,-2 2-2 0,1-3-8 16,-5 5-4-16,4-5-7 0,-2 1 3 16,2 3-4-16,-4-7-4 0,2-2-6 0,-2-8 1 0,4 18-4 15,-4-12-1-15,0-6-4 0,3 15 1 0,-3-15-2 16,0 0 4-16,0 12 0 0,0-12-4 16,0 0-2-16,0 0 2 0,0 0-2 0,0 0-3 0,0 0-2 15,0 0 0-15,0 0 2 0,19-24-4 0,-13 14-7 16,0-4-6-16,3-1-2 0,0-2 0 0,0 3-8 15,5-7 0-15,5-1-4 0,-5-1 0 0,3 1 1 16,-3 2 6-16,-1-2-6 0,4 2 9 0,-1-2-4 16,0 3 4-16,-2-1 2 0,4 2 1 0,-5 7-3 15,7-7 4-15,-8 5 0 0,4 2 1 0,2 4-2 0,-2-4 3 16,1 3-3-16,-2 1 4 0,-2 1 1 16,-1 1-4-16,1 5 1 0,1-2 0 0,-5 2-3 0,4-3 4 15,-13 3-3-15,20 3 4 0,-13 1-2 0,5 2 2 16,-6-1 0-16,4 1 7 0,-1 1 6 15,-1 6 7-15,2-1 1 0,-1 5 0 0,-1-4 2 0,0 5 2 16,1 5 0-16,2 0 0 0,-5-2 3 0,0 3-3 16,1-3-1-16,-1 2-1 0,0-5-2 15,2-2-3-15,-5 1 0 0,1 1-2 0,1-1-1 0,-1 0-1 16,-1-3-1-16,2 0-7 0,-4 0-15 0,1-4-15 16,0 1-17-16,0-3-16 0,-2-8-21 0,0 18-23 0,0-18-14 15,0 12-25-15,0-12-29 0,0 0-30 0,0 0-231 16,0 0-470-16,0 0 208 0</inkml:trace>
          <inkml:trace contextRef="#ctx0" brushRef="#br0" timeOffset="200061.79">6040 6395 55 0,'5'-8'184'0,"-5"8"-5"16,0 0-12-16,9-11-6 0,-9 11-8 0,0 0-6 15,6-9-11-15,-6 9-16 0,0 0-15 0,0 0 0 0,0 0-3 16,0 0 1-16,0 0-3 0,19 14 0 16,-19-14 2-16,5 14-3 0,-3 0-1 0,1 0 0 15,-3 3 3-15,0 3-7 0,0 0 2 0,0 6-6 0,0-2-2 16,0 0-1-16,0 2-6 0,0-1 3 16,0 0-2-16,3 3-6 0,-1-1-6 0,-1 2 3 0,4-5-9 15,-5 0-7-15,3 1-7 0,0 1-2 0,0-5-8 16,0 2 2-16,-2-5-10 0,1-1 1 0,2-1-2 15,-1 1-15-15,-3-3-22 0,6 1-24 0,-6-1-20 16,0-1-28-16,2-3-22 0,-2-10-31 0,3 18-23 16,-2-11-14-16,-1-7-10 0,5 7-24 0,-5-7-37 15,0 0-164-15,0 0-435 0,0 0 193 0</inkml:trace>
          <inkml:trace contextRef="#ctx0" brushRef="#br0" timeOffset="200703.8">6595 6899 157 0,'0'0'186'0,"0"0"-10"0,10 6-11 0,-10-6-8 16,0 0-6-16,11 3-8 0,-11-3-13 0,9 10-10 15,-3-6-2-15,-6-4-7 0,10 10-11 0,-7-5-8 0,3 1-4 16,-6-6-6-16,14 17-11 0,-11-8-2 0,6 2-1 16,1 0-10-16,0 1 3 0,-1 1-3 0,-1-2-5 15,4 0-1-15,-6 4-4 0,7-1-4 0,-8-2-2 16,4 2-1-16,-3-3-2 0,-3 6-2 16,4-3 1-16,2-1-3 0,-6 3-4 0,1-3 3 0,-1 1-3 15,-3-3-6-15,3 2 0 0,-3 4 0 0,0-8 1 16,0 4-1-16,-3-3 0 0,0 2 3 0,-3 1-1 15,-1 0 4-15,-6-5-8 0,-1-1 10 0,-1 3 0 16,-1-4 1-16,-4-1 0 0,1 1-4 0,0-5 6 16,-1-1 2-16,-1 0-10 0,-4 0 2 0,0-5-3 15,-1 3-2-15,5-2 1 0,-1-5-5 0,3 4-1 16,2-1 3-16,-1-1-6 0,3-1 2 0,4 0-7 16,0 0 2-16,2 1-14 0,2-4-19 0,1 0-14 0,3 4-22 15,3 7-22-15,-3-21-32 0,9 8-37 0,-2 1-32 16,5-5-44-16,5-3-247 0,-1-3-506 15,5 3 224-15</inkml:trace>
          <inkml:trace contextRef="#ctx0" brushRef="#br0" timeOffset="200357.76">6349 6829 6 0,'0'0'197'0,"0"0"-15"0,0 0-4 16,0 0-12-16,0 0-11 0,0 0-8 0,0 0-10 0,16 10-16 15,-16-10-5-15,8 5-10 0,-8-5-5 0,12 1-7 16,-12-1-3-16,12 5-6 0,-2-3-7 0,-10-2-4 16,17 1-8-16,-9-1-5 0,-8 0-5 0,21-1-1 15,-9-2-7-15,-1-1-6 0,-1 3-7 0,5-4-3 16,-1-1 1-16,-4-1-6 0,2 0-2 0,-5 1 0 15,2-3 2-15,-1 0-3 0,1 1-1 0,0-2-3 0,-8 2 4 16,5 0 2-16,-6 8 3 0,0-17 1 16,0 17 2-16,-6-17-3 0,5 10 2 0,-5-4-3 15,-6 5 3-15,4 1-3 0,8 5-3 0,-19-9-1 0,2 3-4 16,4 4-4-16,-3-1-1 0,1 8-1 16,1-5 0-16,1 2-1 0,-2 2 0 0,2 2-4 15,-1-2-3-15,4 3-5 0,1 0-12 0,-2 0-15 0,5 3-13 16,-3 0-12-16,3-3-13 0,5 4-20 15,1-11-8-15,0 19-10 0,0-7-19 0,1-1-13 0,-1-11-11 16,12 17-39-16,-6-10-156 0,2-2-368 0,5 3 163 16</inkml:trace>
          <inkml:trace contextRef="#ctx0" brushRef="#br0" timeOffset="201473.01">7202 6430 96 0,'0'0'216'0,"-16"7"-11"0,8-4-21 16,8-3-15-16,-15 5-10 0,8 0-15 0,7-5-5 0,-12 7-12 15,12-7-10-15,-11 9-9 0,5-2-8 16,2-1-9-16,4-6-7 0,-9 11-11 0,9-11-5 15,-10 7-7-15,10-7-6 0,-3 13-4 0,3-13-3 0,-6 7-6 16,6-7-6-16,0 0-4 0,0 14-1 0,0-14-1 16,0 0-5-16,0 0 0 0,13 14-3 0,-10-11 0 15,-3-3-8-15,13 5 4 0,-1-4-5 0,-12-1 2 16,20 5-4-16,-10-5 0 0,2 2-4 0,-1 0 5 16,5 0-4-16,-4-1-3 0,-2 3 2 0,7-2-2 15,-4 2-2-15,-4-1-3 0,2 1 6 0,1-3-2 16,-5 3 2-16,5 0 3 0,-5 0 0 0,2 1 0 15,-3 1 3-15,5-2 4 0,-4 3 0 0,-1 0 3 0,3-2-2 16,-4 2-1-16,1-1 2 0,-6-6 0 16,6 15 6-16,-4-8-1 0,-2-7 2 0,0 13 15 15,0-13-4-15,0 0 4 0,-8 17-1 0,-3-13 3 0,2 3-4 16,-4 0-5-16,-1-5-2 0,-1 3-6 0,-1-2 1 16,0 1-3-16,-1 2-3 0,4-2-1 0,-4-1-3 15,1 1-7-15,1-3-15 0,5 0-15 0,-2 4-20 16,-5-3-20-16,7 0-21 0,-1 1-31 0,11-3-27 15,-19 6-32-15,7-5-46 0,12-1-203 0,-16 3-454 16,16-3 201-16</inkml:trace>
          <inkml:trace contextRef="#ctx0" brushRef="#br0" timeOffset="201043.19">7180 6435 3 0,'0'0'272'0,"15"-5"-15"0,-15 5-16 0,10-3-15 15,-10 3-21-15,16-7-11 0,-1 5-16 0,-4 2-19 16,2-5-10-16,4 3-10 0,-1-1-17 0,2 3-11 15,-2 0-12-15,4-2-5 0,-4-1-11 0,3 0-5 0,-2 1-13 16,-1 0-6-16,-2 1-1 0,-2 1-9 0,1-2-6 16,-13 2-5-16,19 2-16 0,-19-2-16 0,14-3-20 15,-14 3-21-15,0 0-28 0,13-1-25 0,-13 1-21 16,0 0-48-16,0 0-11 0,0 0-46 0,0 0-137 16,0 0-380-16,0 0 170 0</inkml:trace>
        </inkml:traceGroup>
        <inkml:traceGroup>
          <inkml:annotationXML>
            <emma:emma xmlns:emma="http://www.w3.org/2003/04/emma" version="1.0">
              <emma:interpretation id="{8318D8A7-C7FE-4441-9A8D-C8164A970D4F}" emma:medium="tactile" emma:mode="ink">
                <msink:context xmlns:msink="http://schemas.microsoft.com/ink/2010/main" type="inkWord" rotatedBoundingBox="8568,12413 11148,12349 11184,13802 8604,13866"/>
              </emma:interpretation>
            </emma:emma>
          </inkml:annotationXML>
          <inkml:trace contextRef="#ctx0" brushRef="#br0" timeOffset="203624.5">8076 7320 62 0,'0'0'191'0,"-9"-4"-10"0,9 4-15 0,0 0-16 15,0 0-11-15,0 0-11 0,0 0-16 0,0 0-6 16,0 0-3-16,0 0-8 0,0 0-2 0,0 0-3 15,0 0 0-15,0 0-9 0,49 1-1 0,-29-1-3 16,8 3 2-16,2 0-5 0,12 1-3 0,-4-4-8 16,7-2-2-16,-2 4-2 0,5 2-6 0,4-4 1 15,-3 0-7-15,2-4-5 0,-5 4-3 0,7 4-5 16,-3-2-3-16,0-2-2 0,-3 0-4 0,-6-1-2 16,3 0-1-16,-2-3-3 0,-15 4-1 0,6 0-4 15,-2-2-2-15,-4 0 1 0,-2 2-1 0,4-2-4 16,-3 1-5-16,-11-2-5 0,-1 3-5 0,-4-1-8 0,4 1-7 15,-14 0-8-15,19-3-13 0,-19 3-16 16,0 0-16-16,9-3-17 0,-9 3-16 0,0 0-23 16,0 0-2-16,0 0-39 0,0 0-155 0,-42-9-354 0,29 7 157 15</inkml:trace>
          <inkml:trace contextRef="#ctx0" brushRef="#br0" timeOffset="203920.72">8647 7159 150 0,'0'0'217'0,"-16"0"-13"16,16 0-2-16,0 0-13 0,-3 12-8 0,3-12-1 16,-5 17-10-16,5-8-6 0,0-9-10 0,5 24-3 15,-5-9-12-15,3 1-5 0,0 2-11 0,0-5-7 16,4 10-13-16,-1-2-4 0,2-3-10 0,-2 2-12 0,3 4-1 15,-2-7-5-15,-1 3-9 0,0-2-5 0,0 0-8 16,1-3-3-16,-1 2-6 0,2-3-1 16,-5 2-7-16,3-3-7 0,0-2-19 0,-3-3-18 0,1 7-18 15,-1-5-18-15,0-4-18 0,-3-6-16 0,3 16-20 16,2-9-15-16,-5-7-12 0,6 7-19 0,-6-7-24 16,0 0-66-16,22-4-130 0,-22 4-396 0,24-11 175 15</inkml:trace>
          <inkml:trace contextRef="#ctx0" brushRef="#br0" timeOffset="204434.99">9463 7129 55 0,'0'0'233'0,"0"0"-10"0,10 10-14 0,-10-10-14 0,8 13-9 16,-5-6-11-16,-2 0-6 0,4 6-10 0,-5 2-16 15,3-1-10-15,1-3-11 0,-2 4-7 0,-1 1-8 16,-1-1-9-16,3 1-9 0,0 1-9 0,-3-1-6 16,0 1-7-16,0-4-6 0,3 1-7 0,-3-1-3 15,0-2-6-15,0 0-5 0,0-11-3 0,3 14-4 16,-3-3-5-16,0-11-1 0,0 13-4 0,0-13 1 16,5 11-5-16,-5-11-1 0,0 0 1 0,0 0 3 15,0 0-3-15,0 0-9 0,0 0-9 0,0 0-3 16,0 0-1-16,0 0 1 0,0 0-12 0,25-31 0 15,-16 17 0-15,4-11-5 0,1 8-2 0,-1-6-4 16,5 0 2-16,-4 4 1 0,5-1 0 0,-6 0-2 0,5 2 2 16,2-2 5-16,-2 2 2 0,-1 1 5 0,-3 4 0 15,-1 1 3-15,1 1 2 0,-1 0 10 16,-1 3 4-16,1 0 6 0,-4 3 0 0,-1 0-1 0,4 1-1 16,-12 4 0-16,13-2-2 0,-13 2 6 0,20 6 4 15,-13 1 3-15,-1 3-2 0,3 0 1 0,-3 5 3 16,1 3 5-16,1-1-1 0,-2 5 0 0,0 3 1 15,0-1 4-15,0 0-4 0,1-1-1 0,-1 5 2 16,2-4-3-16,-2 0-2 0,0-6-1 0,0 6-1 16,-2-5-3-16,0-4-3 0,2 2-2 0,-3-2 1 0,0 0-1 15,3-1-3-15,-3-1-5 0,0-5-21 16,0 2-13-16,-3-10-15 0,5 12-18 0,-5-12-17 16,0 9-25-16,0-9-22 0,0 0-37 0,0 0-27 15,0 0-47-15,0 0-195 0,0 0-463 0,0 0 206 0</inkml:trace>
          <inkml:trace contextRef="#ctx0" brushRef="#br0" timeOffset="205051.24">10137 6607 185 0,'0'0'225'0,"0"0"-22"0,-3-17-6 16,3 17-16-16,-3-7-6 0,3 7-12 0,0 0-10 0,0 0-11 15,5-17-9-15,-5 17-13 0,6-7-12 0,-6 7-12 16,9-11-5-16,-1 9-7 0,-8 2-6 16,18-5-8-16,-6 2-4 0,6 0-8 0,-3 3-3 0,4-1-4 15,1 1-2-15,-1-3 0 0,1 3-6 0,-4 3-7 16,11-2-1-16,-8 2-2 0,-2 4-3 0,-2-4-5 15,1 2 3-15,-1 1-5 0,-6 1-1 0,0 0 0 16,1 0-3-16,-4 1 2 0,0 2 4 0,-3 2 1 16,0 3 2-16,-1-1 0 0,-4 0 7 0,-4 1 0 15,2 1 0-15,-4-1 0 0,-7 6 0 0,2-4 4 16,-5 1-6-16,5-4-1 0,-2 4 7 0,-2-5-7 16,4 0 2-16,-7 2-8 0,7-1-3 0,0-4 0 15,2-2 1-15,1 5-3 0,1-5-3 0,3-2-1 0,0 1-1 16,0 0-5-16,6-7 0 0,-6 13 0 15,6-13 0-15,0 0 1 0,6 16 1 0,3-10-2 16,7 1-1-16,-2-3-2 0,5-1 1 0,9 1 1 0,-2-1-5 16,2 1 2-16,2-4-1 0,0 0-3 0,0 0-8 15,-7 0-13-15,3-1-13 0,-7-2-19 0,1 3-10 16,-6 0-22-16,3 0-25 0,-17 0-28 0,18 3-34 16,-9-2-33-16,-9-1-39 0,0 0-220 0,0 0-500 15,0 0 221-15</inkml:trace>
          <inkml:trace contextRef="#ctx0" brushRef="#br1" timeOffset="213049.27">9299 7690 41 0,'0'0'154'0,"0"0"-14"0,0 0-15 16,0 0-10-16,0 0-6 0,33 3-8 0,-33-3-16 0,0 0 2 15,0 0-7-15,0 0-2 0,0 0-4 0,15-6-5 16,-15 6-12-16,0 0-1 0,0 0-6 15,13 3 1-15,-13-3-3 0,0 0 3 0,13-3-6 0,-13 3-3 16,0 0-1-16,20 0-3 0,-20 0-5 0,15-1-1 16,-15 1-5-16,19 1-4 0,-8-1 0 15,1 3-1-15,1-3-2 0,0 3-4 0,4-3 1 0,-1 1-3 16,4 2 6-16,-1-3-11 0,9 1 5 0,-4-1-6 16,2 2 1-16,0-2 5 0,0 2-5 0,1 0 0 15,-2-2 2-15,3 2-4 0,-1-1 1 0,3 1 1 16,-3 0-2-16,-3-2-1 0,4 0-2 0,-4 0 5 15,1 3-6-15,1-6 2 0,-7 3 0 0,0 3 3 16,1 0-6-16,-2-2 4 0,4 3-2 0,-6-4-2 16,4 3 0-16,-5 0-2 0,3-2 5 0,-3-1-5 0,1 3 2 15,3-2-3-15,-5 1 3 0,2-2 3 16,2 3-2-16,-2-3-1 0,-2 0-1 0,-4 2-1 0,5-2 3 16,-1 0 0-16,2 2-4 0,-16-2 3 15,21 0 0-15,-5 0-3 0,-7 0 3 0,-9 0-2 0,21 0 1 16,-9 0-4-16,-12 0 3 0,18 0 1 0,-9 0 0 15,-9 0-2-15,16 4 4 0,-16-4-5 0,18 1 0 16,-18-1 0-16,14 0 5 0,-14 0-7 0,15 1-1 16,-15-1 0-16,11 0-4 0,-11 0-4 0,0 0-5 15,15 5-2-15,-15-5-5 0,0 0-3 0,0 0-8 16,12-4-4-16,-12 4-14 0,0 0-7 0,0 0-13 16,0 0-17-16,0 0-17 0,0 0-158 0,0 0-287 15,0 0 128-15</inkml:trace>
          <inkml:trace contextRef="#ctx0" brushRef="#br1" timeOffset="213716.13">9335 7839 143 0,'0'0'163'0,"0"0"-15"0,0 0-9 16,0 0-12-16,0 0-6 0,0 0-10 0,0 0-11 0,0 0-5 16,0 0-9-16,0 0-3 0,0 0-4 0,0 0-4 15,0 0-7-15,0 0-4 0,0 0 2 0,0 0-8 16,0 0 1-16,0 0-5 0,38-6-4 0,-38 6 1 15,18 2-1-15,-18-2-5 0,24 2 4 0,-7-2-1 16,-2 2 1-16,5 2-6 0,0-4 6 16,5-3-3-16,5 7-4 0,9-2 5 0,3 3-3 0,-13-4 1 15,16 4 0-15,-6-3-3 0,3 0 1 0,-2 1-3 16,3 0 1-16,0 0-1 0,1 2-3 0,-7-2 1 16,5 2-8-16,-5-2 2 0,-9 4-4 0,2-6 2 15,3 3-7-15,-2 1 1 0,-2 0-2 0,2 1-3 16,-3-1-3-16,-1 0 2 0,1-2-5 0,-2 0 4 15,1-1-9-15,-2 4 6 0,-6-4-6 0,8-1 1 0,-7 3 0 16,6-1-1-16,-9-1-2 0,2-2 1 16,-2 2-3-16,-7 1 1 0,7-7 0 0,-17 4 0 15,16 4-2-15,-4-4 5 0,-12 0-4 0,18 0-1 0,-18 0 0 16,13 0-3-16,-13 0 1 0,0 0 2 0,12 1-2 16,-12-1 0-16,0 0-7 0,0 0-7 0,0 0-12 15,14 0-9-15,-14 0-11 0,0 0-19 0,0 0-9 16,0 0-18-16,0 0-22 0,0 0-29 0,0 0-17 15,0 0-45-15,-20 20-170 0,20-20-405 0,0 0 180 16</inkml:trace>
        </inkml:traceGroup>
        <inkml:traceGroup>
          <inkml:annotationXML>
            <emma:emma xmlns:emma="http://www.w3.org/2003/04/emma" version="1.0">
              <emma:interpretation id="{A157344E-78D6-4864-B1F0-E6A52244A092}" emma:medium="tactile" emma:mode="ink">
                <msink:context xmlns:msink="http://schemas.microsoft.com/ink/2010/main" type="inkWord" rotatedBoundingBox="12124,12784 15836,12692 15852,13351 12141,13443"/>
              </emma:interpretation>
            </emma:emma>
          </inkml:annotationXML>
          <inkml:trace contextRef="#ctx0" brushRef="#br1" timeOffset="-213943.85">11940 7109 128 0,'0'0'211'0,"-6"-12"-9"16,6 12-11-16,-10-13-12 0,4 8-2 0,6 5-10 15,-12-11-16-15,12 11-11 0,-18-6-6 0,9 6-10 16,9 0-4-16,-24 5-3 0,11 1-6 0,-1 3-7 16,-2-2-4-16,-2 2-10 0,0 3-3 0,-3 2-6 15,-1 3-5-15,1-2-8 0,-1 6-4 0,5-4-7 0,1 1-4 16,7-2-6-16,-3 3-8 0,6-2 3 15,-3 5-6-15,3-5-5 0,5 1 0 0,2-1-5 16,1 0-1-16,4 4-4 0,4-4-2 0,3 1 0 0,7-1-3 16,-1 1-4-16,4-5-1 0,2-5-8 0,0 0-7 15,2-2-6-15,3-1-5 0,9 2-6 0,-8-6-1 16,-1-1-3-16,0-1 2 0,2-2-1 0,-2 1 6 16,0-4 0-16,-6 1 5 0,1-4-2 0,-7 7 5 15,2-4-1-15,-7 2 4 0,-4-1-1 0,1 2 7 16,-2-3 4-16,-8 6 5 0,15-5-3 0,-15 5 1 15,12-2 1-15,-12 2-5 0,7-6-1 0,-7 6 2 16,0 0-1-16,15 0 0 0,-15 0-1 0,14 8 2 0,-14-8-2 16,13 7 1-16,-4-2 1 0,0-1-3 0,0 2 3 15,7 1-1-15,-2 0-2 0,1 2 1 0,2-3 1 16,-2-1 2-16,5 0-5 0,-2-4-2 0,-2 5 2 16,3-6-3-16,1-3-2 0,-2 3-1 0,-2-1-1 15,2-1-2-15,-3 1-2 0,-2-4 4 0,-1 2 1 16,-3-5 0-16,-1 3-2 0,1-4 0 0,-3 3-2 15,-3-5 3-15,1 1-6 0,-4 10 3 0,0-27-9 16,-3 13 4-16,0 3-2 0,-3-3 4 0,-4 1 0 16,1 2 0-16,0 0 2 0,-5-2 1 0,-2 3-3 15,0 2 5-15,-7-2 2 0,5 7 1 0,-10-8-2 16,1 4 1-16,0 3 2 0,-1 1 2 0,-3-3 1 16,2 8 0-16,1-2 3 0,-2 3 0 0,3-2 0 0,0 6 2 15,2-2-2-15,3 2 1 0,-2 4-2 16,7-6 4-16,0 2 1 0,2 0-2 0,1 5 3 0,1 0-4 15,2 0 2-15,4-5 1 0,-1 5-2 0,1 0 2 16,1-2-2-16,4 3 2 0,0-3-1 0,2 1 1 16,2 2-2-16,1-5 1 0,3 3 0 0,2 1 0 15,4 1-2-15,1-7 3 0,2 2-1 0,3-2-3 16,1-2 1-16,7 1-3 0,-1-3-4 0,3-2-3 16,-2-2 5-16,2-2-2 0,1 0 1 0,-3 0-1 15,1-6 3-15,3 3 1 0,-5-4-2 0,-4 1 3 16,2-4 1-16,-4 2-1 0,-4-3-1 0,-2 3 1 15,-1-2-2-15,-1 1 7 0,-2 1 0 0,-2-1 4 16,-1-1 3-16,2 4 3 0,-2-1 4 0,-2 4 7 16,-4 7-5-16,6-14 5 0,-3 7 2 0,-3 7-2 15,4-10-9-15,-4 10 2 0,0 0-6 0,0 0 3 0,0 0-6 16,0 0-3-16,0 0 3 0,0 0-4 0,0 0 0 16,3 25 4-16,-3-25-3 0,0 24-1 15,-1-15-2-15,1 2 0 0,0 0 1 0,0 2 0 0,1-1-5 16,2 0 4-16,-3-12-2 0,3 19 6 0,3-13-5 15,-1 4 1-15,1-5 1 0,-6-5-3 0,10 13 5 16,1-10-2-16,1-2-7 0,-3 3 1 0,-9-4-8 16,22 0 3-16,-9 0-11 0,4-4 5 0,-2 1-4 15,-2-5-1-15,2 2 1 0,-3-3 5 0,1 0-1 16,4-2 0-16,-8-1 1 0,0 1 2 0,4 4 2 16,-4-4 2-16,0 4-4 0,-3 0 5 0,1 1-5 15,-7 6 8-15,8-11 0 0,-8 11-2 0,6-11 0 16,-6 11-1-16,6-3 5 0,-6 3-2 0,0 0 1 15,0 0 0-15,0 0 2 0,0 0 0 0,13 16 3 16,-13-16 4-16,2 17-2 0,-2-10 0 0,3 8-2 0,-2-7 3 16,1 3 1-16,2 2 0 0,-1-2 0 0,0 4-3 15,3 0 0-15,-1-4 1 0,0 0 1 0,-2-2-1 16,0-1 0-16,3-1 0 0,-6-7 1 0,8 12 1 16,-2-7-2-16,-6-5-2 0,12 4 1 0,-5 0-1 15,-7-4 1-15,15 2 2 0,-15-2-2 0,18-6 0 16,-18 6-2-16,15-7 3 0,-9-3-4 0,4 2 1 15,-2 0 0-15,1-4-1 0,1 1-2 0,-1-3-1 16,-1 0 0-16,2-3 1 0,-7 3-7 0,7-2 4 16,-4 3-1-16,2 0 0 0,-2-1 0 0,1 0 1 15,-1 0-1-15,2 3 2 0,-5 2-2 0,3 1 0 16,-6 8 3-16,10-16-2 0,-4 11 0 0,-6 5 0 16,9-11 1-16,-2 5-4 0,-7 6 4 0,15-2 1 0,-6-3 1 15,-9 5-2-15,0 0 2 0,20 7 1 16,-13-1 4-16,-7-6 3 0,11 11 2 0,-1-3 3 0,-4-2 2 15,0 5 1-15,1 0 5 0,1 2-1 0,-2-2 4 16,1 2 3-16,-1 0-5 0,0 2 0 0,0-1-1 16,2-2 0-16,-2-4-2 0,-2 5-1 0,1-3-2 15,-1-2-2-15,2 1-10 0,-3 1-12 0,2 0-20 16,-5-10-26-16,5 18-27 0,-3-8-34 0,-2-10-26 16,3 16-36-16,-3-16-33 0,4 9-55 0,-4-9-150 15,6 6-448-15,-6-6 199 0</inkml:trace>
          <inkml:trace contextRef="#ctx0" brushRef="#br1" timeOffset="-213147.95">13566 7334 68 0,'0'0'258'0,"0"0"-21"0,0 0-23 0,7-3-17 15,-7 3-18-15,0 0-9 0,0 0-15 0,0 0-7 16,0 0-9-16,12 16-10 0,-12-16-4 0,6 15-5 15,-6-8-10-15,5 3-5 0,-4 0-8 0,-1-10-6 16,3 17-9-16,2-3-8 0,-4 1-5 0,-1-6-6 16,3 0-7-16,-1 5-3 0,-1-4-9 0,1 1-1 15,-2-11-4-15,4 17-5 0,-4-9-3 0,0-8-2 16,1 13-7-16,-1-13 1 0,0 14-5 0,0-14-8 16,3 10-3-16,-3-10 4 0,0 0-4 0,0 0-6 15,0 0-7-15,0 0-6 0,0 0 1 0,0 0-5 16,0 0-1-16,0 0-9 0,11-31 1 0,-7 24-6 0,1-10-6 15,2 3 3-15,1 0-4 0,-2-4 3 16,1 0 3-16,2-2-1 0,-1 4 5 0,2-4 5 16,-3 3 2-16,-1 6 4 0,3-3 2 0,0 2 6 0,-1 0 11 15,-1 4 5-15,-4-1 2 0,3 3 5 0,-6 6 2 16,12-8-1-16,-12 8-4 0,11-4 3 0,-11 4-1 16,9-4 2-16,-9 4-1 0,0 0 6 0,19 6-2 15,-19-6 3-15,12 10-4 0,-8-5 6 0,2 5-1 16,0-2-1-16,2 3-1 0,-2 2 0 0,1 1-1 15,4-3-6-15,-4 2 2 0,2-1 1 0,1-2-2 16,-1-1-3-16,3 2 0 0,-4-6 1 0,4 5-5 16,0-2 3-16,1 0-2 0,-4-3 1 0,3-2-2 0,1 1 0 15,-1 3-2-15,-1-4 2 0,1-3-2 0,-12 0-3 16,23-4-3-16,-9 2-3 0,-4-5-2 16,5 3 1-16,-1-3-8 0,-1 0-8 0,-2-2 5 0,2 1 3 15,0 0-8-15,-1 0 9 0,-1-1-1 0,-2 3 6 16,-2-1-1-16,1-1-2 0,-2 1 1 0,-6 7 2 15,13-7-4-15,-7 5 3 0,-6 2-1 0,7-5 2 16,-7 5 2-16,0 0-2 0,0 0 2 0,18 4 1 16,-18-4-1-16,8 10 2 0,-8-10-1 0,9 7-1 15,-3 0 4-15,0-3 0 0,1 6 1 0,-1-3 1 16,2-1 0-16,1 2 2 0,1-1 0 0,2 3-2 16,1 0 2-16,2-3 7 0,2 1-3 0,-2-2 0 15,2-1 0-15,0-2 0 0,8 0-3 0,-5-1 3 16,5 0-4-16,-4-2 4 0,4-2-2 0,-5 0-2 15,3-1 1-15,-3 1 1 0,-1-3 0 0,-4 1-3 16,-3-4 2-16,1-1 4 0,-2-2-6 0,-5 4 3 0,-2-3-7 16,-1 1 8-16,-3 9-4 0,-4-23-3 0,-4 10-3 15,1 2 7-15,-5 0-3 0,-7-3 3 0,-4 2-5 16,-4 1 0-16,1 3 0 0,-4 4 2 0,1-4 0 16,-2 3 1-16,3 1-2 0,-1 2-2 0,4 1-9 15,0 1-7-15,-1 0-12 0,7 3-13 0,3 1-13 16,-1 1-14-16,8-3-15 0,-1 4-16 0,2-3-15 15,8-3-22-15,-9 9-22 0,9-9-53 0,0 0-136 16,0 0-380-16,0 0 169 0</inkml:trace>
          <inkml:trace contextRef="#ctx0" brushRef="#br1" timeOffset="-212631.7">14783 7309 64 0,'0'0'259'0,"0"0"-16"0,0 0-10 0,0 0-16 0,18-10-13 16,-2 9-17-16,0 1-18 0,4 0-17 15,5-6-11-15,2 5-17 0,1 2-10 0,-1 5-11 16,3-6-9-16,-3 0-10 0,1-2-11 0,-1 4-17 0,0-4-31 15,-2 4-28-15,-4-2-28 0,5 0-25 0,0 1-31 16,0-2-48-16,-1 1-80 0,-1-6-122 16,4 5-363-16,-1-1 161 0</inkml:trace>
          <inkml:trace contextRef="#ctx0" brushRef="#br1" timeOffset="-212820.68">14915 6884 123 0,'0'0'270'0,"0"0"-26"0,3-9-23 15,-3 9-26-15,0 0-15 0,0 0-11 0,0 0-6 16,0 0-9-16,0 0-4 0,0 33-9 0,-1-18-7 16,1 1-9-16,-2 2 4 0,2 5-10 0,2 2-4 15,-4-1-13-15,4 2 1 0,-1 1-6 0,1 0-9 16,2-1-5-16,-2-1-3 0,2 3-12 0,-2-1-2 15,-1-1-9-15,5 0-1 0,-1 9-7 0,1-14-5 16,-5 7-5-16,5-7 1 0,-3 2-7 0,2-7-4 16,1 1-3-16,-2-1 1 0,1-1-9 0,-1-3-8 15,1 0-13-15,-2-2-16 0,-2-2-18 0,-1-8-16 0,3 16-18 16,-1-9-16-16,-2-7-18 0,0 0-22 0,1 9-29 16,-1-9-26-16,0 0-25 0,0 0-243 0,0 0-488 15,0 0 216-15</inkml:trace>
        </inkml:traceGroup>
        <inkml:traceGroup>
          <inkml:annotationXML>
            <emma:emma xmlns:emma="http://www.w3.org/2003/04/emma" version="1.0">
              <emma:interpretation id="{E11AEE7B-2DFE-4387-B4F2-1EB0BA956C7F}" emma:medium="tactile" emma:mode="ink">
                <msink:context xmlns:msink="http://schemas.microsoft.com/ink/2010/main" type="inkWord" rotatedBoundingBox="16543,12673 17902,12639 17920,13346 16560,13380"/>
              </emma:interpretation>
            </emma:emma>
          </inkml:annotationXML>
          <inkml:trace contextRef="#ctx0" brushRef="#br1" timeOffset="-211755.05">16094 6865 117 0,'0'0'287'16,"4"-13"-23"-16,-4 13-25 0,6-8-26 0,-6 8-20 0,0 0-26 15,0 0-9-15,0 0-12 0,0 0-10 0,0 0-11 16,3 33-7-16,-4-15-6 0,1 9-4 0,-2-1-8 15,-2 0-7-15,-2 9-6 0,0 0-8 0,3 3-5 16,-3-3-7-16,0 1-8 0,-2 2-3 0,4-10-8 16,-1 7-6-16,1 0 1 0,2-8-10 0,-2-2 1 15,2 5-3-15,-1-4-1 0,3-3-4 0,-1-1-4 16,1-5 1-16,0-1-3 0,0-1-6 0,1-3 4 16,-2-1-4-16,1-11-9 0,0 17-4 0,0-17 3 15,1 13-2-15,-1-13-5 0,0 0-8 0,12 4-10 16,-12-4-6-16,0 0-11 0,27-15-4 0,-15 7-9 15,3-4-4-15,1-1-4 0,4-3-1 0,1-1 6 0,0-1 2 16,0-4 5-16,2 9 1 0,1-5 8 16,2 5 3-16,-9 3 5 0,6 0 9 0,-2-1 4 15,4 1 5-15,-8 3 6 0,0 4 1 0,3-3 4 16,-4 2 0-16,1-1 4 0,2 3 3 0,-4 1-2 16,0 2 8-16,1 1-3 0,-2-2 0 0,-2 4 5 15,-5-1 3-15,5 1-4 0,-5 2 3 0,-1 1 3 0,2-2 3 16,-2 5-3-16,0-2 3 0,-5 0-4 0,-1-8 5 15,5 18 1-15,-5-18 3 0,-5 11-2 0,5-11 6 16,-6 18-5-16,-1-11 2 0,-5 3-5 0,1-6-1 16,-3 3-4-16,-1-1 3 0,-2 1-6 0,-2-3-1 15,-1 0-1-15,-5-4-1 0,6 3 1 0,-1-2-1 0,-1 3-6 16,4-4 3-16,0-2-3 0,4 2 0 16,-4 0 0-16,17 0 1 0,-15 0-4 0,15 0 2 15,-13 2 0-15,13-2-3 0,0 0 0 0,0 0-2 16,0 0 0-16,0 0 0 0,0 0-5 0,0 0 2 15,0 0 0-15,0 0-1 0,48-2 2 0,-30 2-1 16,0 0 0-16,5 4 0 0,-2-6 1 0,8 4 3 0,-3-4-1 16,3 2 1-16,2-2-3 0,9-1 3 0,-11 1-8 15,2 1 7-15,-4-3 0 0,3 0-2 0,1-2 3 16,-4 2-3-16,4-6 2 0,-4 6 3 0,0-6-2 16,1-1 2-16,2 2-4 0,-6-1 2 0,0-5-1 15,-8 4 2-15,1 0-2 0,2-3-3 0,-9 1 0 16,-1-2 5-16,-1 2-3 0,-2 1-1 0,-3 2-1 15,-3 0 3-15,0 10-2 0,-3-21 0 0,-6 12-3 16,-2 0 6-16,-2 2-6 0,0 1 4 0,-4 5-4 16,1-2 0-16,-1 3 0 0,1 3 2 0,-2-2-2 15,3 3 1-15,3 1 2 0,-1 3-2 0,1 1 2 16,4-2 7-16,1 2-5 0,1 4 2 0,0-2 3 16,4 2 0-16,1-1-2 0,4 9 5 0,4-8-5 0,-1 1 8 15,11 0-4-15,-4 1-3 0,7 0 1 16,0 0 2-16,7-1-5 0,8 3 3 0,-4-6-3 0,6 0-3 15,5 5-16-15,0-4-13 0,-2-4-20 0,0 1-28 16,-1-5-28-16,1-1-43 0,-8-3-44 0,-3-3-248 16,1-3-478-16,0-2 211 0</inkml:trace>
        </inkml:traceGroup>
        <inkml:traceGroup>
          <inkml:annotationXML>
            <emma:emma xmlns:emma="http://www.w3.org/2003/04/emma" version="1.0">
              <emma:interpretation id="{B670BB93-4635-4614-AB53-6B7ADFB81C76}" emma:medium="tactile" emma:mode="ink">
                <msink:context xmlns:msink="http://schemas.microsoft.com/ink/2010/main" type="inkWord" rotatedBoundingBox="18517,12415 22576,12314 22612,13752 18552,13852"/>
              </emma:interpretation>
            </emma:emma>
          </inkml:annotationXML>
          <inkml:trace contextRef="#ctx0" brushRef="#br1" timeOffset="-210911.98">18031 7091 102 0,'0'0'319'0,"-7"-7"-15"0,7 7-11 0,0 0-13 16,-6-9-21-16,6 9-17 0,0 0-23 0,0 0-21 16,0 0-26-16,-9-6-9 0,9 6-13 0,0 0 3 15,0 0-16-15,0 0 5 0,0 0-1 0,0 0-9 16,3 37 4-16,1-28-5 0,1 4-10 0,-4 0-10 15,4 1-10-15,-4 2-3 0,2-3-11 0,1 0-14 0,1 5 1 16,-4-4-14-16,2 1 1 0,0 0-18 0,0 1 5 16,2-5-5-16,-4 5-2 0,-1-2-8 0,2-3-9 15,1 0-23-15,0-2-25 0,-3-9-28 0,3 17-12 16,-3-9-29-16,0-8-18 0,0 17-17 0,0-17-24 16,-5 11-31-16,5-11-25 0,0 0-31 0,-1 11-63 15,1-11-221-15,0 0-566 0,0 0 250 0</inkml:trace>
          <inkml:trace contextRef="#ctx0" brushRef="#br1" timeOffset="-210726.69">18255 6884 220 0,'-8'-16'283'0,"7"7"-16"0,1 9-24 0,-5-14-17 16,5 14-21-16,-1-11-25 0,1 11-17 0,0 0-18 15,-5-10-14-15,5 10-17 0,0 0-15 0,0 0-20 16,0 0-21-16,0 0-20 0,0 0-25 0,0 0-26 16,0 0-13-16,0 0-25 0,11 36-29 0,-7-26-23 15,2-3-22-15,2 6-28 0,2-2-167 0,-4 0-344 16,6 0 152-16</inkml:trace>
          <inkml:trace contextRef="#ctx0" brushRef="#br1" timeOffset="-209359.28">18471 7098 178 0,'9'8'237'0,"-2"-5"-6"0,-7-3-11 16,12 6-10-16,-6-3-13 0,-6-3-12 0,17 3-16 16,-7 0-11-16,-10-3-20 0,25 1-11 0,-14 2-12 15,5-3-11-15,-5 0-9 0,-11 0-7 0,27-4-10 16,-11 1-10-16,-1 0-6 0,0 2-5 0,-2-5-8 16,-1 4-3-16,0-8-3 0,-3 8-6 0,1-4-4 15,-2-1-2-15,-1-1-1 0,-7 8-6 0,8-14-5 16,-8 5 2-16,3-2-5 0,-3 11 1 0,-5-19-6 15,1 9 0-15,-5-1 1 0,0 0-4 0,-3 0-1 16,-4 3-4-16,1 0-1 0,-2 4 3 0,1-2 0 16,0 2-1-16,-2 3-2 0,0 0 3 0,3 1-4 15,-3 1-3-15,4 4 3 0,6 1-1 0,-4 1-4 16,4 0 0-16,1-1-10 0,-4 8-2 0,8-3-5 0,2 2-1 16,1 2-5-16,1-1 3 0,1 1-8 15,4 5-4-15,0-5-4 0,1 2 3 0,7 0 6 0,-2 7-3 16,2-6 8-16,0 3 2 0,1-2 3 0,3 4 4 15,0-7 0-15,1 2 0 0,-4 1 2 0,4-1 4 16,1 2 4-16,-1-2 9 0,-3 0 5 0,2 1 1 16,-3-1 2-16,0 0-1 0,3 0 2 0,0 2 9 15,-3-1 0-15,-3 4-1 0,0-2 1 0,1 1-3 16,-2 1 2-16,-1 0 4 0,-1 2-3 0,-2 3-1 16,4 4 1-16,-4-6-1 0,-2 0-5 0,2 3 2 15,-1-3-5-15,-9 0 0 0,2 1 2 0,1-2-2 16,0-4-2-16,-5-1 0 0,2-4 4 0,-4 5 4 0,-1-6-1 15,-4-2 5-15,1 0 1 0,-3-3 3 16,-5-3-1-16,-4 0 4 0,4-3 3 0,-6-1-2 0,-2-3 3 16,0-2 0-16,-4-3 2 0,4-1 2 0,-5-1-2 15,-2-6-7-15,-2-2-2 0,6 1 2 0,-4-4-8 16,0-3 0-16,1-2-2 0,5-1 0 0,5 8-7 16,7-6 2-16,-2-1-2 0,5 2-10 0,4 0-14 15,3-2-7-15,1 1-17 0,5-4-12 0,6 1-19 16,6-8-18-16,6-2-17 0,4 0-16 0,7 4-4 15,1-2-9-15,2 2-1 0,3-3-1 0,0 0 15 16,4 3-1-16,0 1 27 0,3 0 8 0,-5 5 22 16,-1-1 13-16,-3 6 15 0,-3-4 13 0,-8 6 9 15,2 0 6-15,-2-1 12 0,-2 5 11 0,-3-1 6 16,-6 0 3-16,5 3 4 0,1-6 7 0,5 1 6 16,-12 6 5-16,2 1-2 0,2 0 1 0,-2-1 3 0,-5 4-1 15,2-1-4-15,0 5-1 0,-1-4-2 0,2 4-1 16,0-2-5-16,-10 5 2 0,17-3-2 15,-7 3-1-15,-10 0 0 0,21 1 0 0,-10 3 1 0,-4 2 3 16,2 1 0-16,3 0 2 0,0 0-3 0,-3 4-2 16,1 0 2-16,-5 0 4 0,5 2-6 0,-4 0 8 15,2 1-4-15,-1 1-2 0,1-2-4 0,-4-1-1 16,-1 1-2-16,1 0-5 0,-2 2-1 0,1-6-2 16,-2 3-5-16,1 2 3 0,-1-6-3 0,2 2-2 15,-3-10-3-15,0 0 0 0,-3 21-2 0,3-21 3 16,3 6-2-16,-3-6 1 0,0 0 6 0,0 0-3 15,0 0-1-15,0 0-4 0,0 0 2 0,0 0-5 0,0 0-3 16,0 0 0-16,15-22-8 0,-9 12-4 0,0 0-8 16,2-4-8-16,4-1-6 0,1-4 3 15,-4-1-3-15,3 4-3 0,3-4 0 0,1 2 5 0,-2-1 2 16,-1 7 4-16,-2-2 1 0,0 2 0 0,0 4 7 16,-2 0 7-16,-2 0 5 0,1-1 4 0,-2 4-1 15,-6 5 3-15,12-10-2 0,-12 10 0 0,7-3-2 16,-7 3 2-16,0 0 0 0,0 0 0 0,0 0 2 15,19 11 1-15,-14-5 0 0,-5-6 1 0,3 18 0 16,-2-8 2-16,4 3-1 0,-1 0 3 0,-1 0-4 0,2 0 2 16,-4-1-4-16,4 1 4 0,-1 1-1 15,5 1-2-15,-1-4 0 0,-1 1 5 0,-1 0-2 16,2-3 0-16,-1 1-5 0,3-2 6 0,-1-2-4 16,5 2 1-16,-4-3 2 0,5-2-1 0,0 2-6 15,0-4 1-15,1 3-1 0,1-4 0 0,1-2-4 16,-3-4-3-16,1 3-3 0,-1-1 0 0,0-2-4 0,3 1-2 15,0-2-1-15,-5 0-3 0,2-3 2 0,-2 3 6 16,1-3-1-16,-1 3 2 0,-4 0-3 0,0 0 6 16,0 3-1-16,0 2 1 0,-9 2-1 0,16-7 1 15,-16 7 2-15,12-5 2 0,-12 5-6 0,14-2 6 16,-14 2-2-16,0 0 5 0,18 6 1 0,-18-6 2 16,12 7-2-16,-5-4 6 0,4 5 0 0,-4-5 1 15,0 7 0-15,4-7 7 0,2 6-2 0,-2-2 3 16,2-1 1-16,4 1 1 0,-3 0-1 0,4-3 1 15,-1 2-6-15,1-4 6 0,-3 3-1 0,4-5 0 16,-1 2-3-16,-3 0 0 0,4-4-1 0,-4 2 0 16,4-2-4-16,-1-1 1 0,-4 0 1 0,-5 2 1 15,4-6-4-15,-2 1 1 0,-2 1-1 0,1-1-2 0,-3-1-3 16,-1-4-1-16,0 0 0 0,-4 2 3 16,-2 9-6-16,0-21 1 0,-2 12-5 0,-8-2-1 15,1 0 2-15,-4-1 1 0,-5 4 1 0,-3-4-6 0,-6 2 1 16,0 3 2-16,-3 3-1 0,2 1-4 0,0 1-2 15,-2-2-6-15,3 6-6 0,0-4-8 16,2 6-11-16,5 0-7 0,-3-1-16 0,5 2-14 0,3-2-15 16,-3 4-15-16,9-1-26 0,-2-3-31 0,4 2-43 15,7-5-165-15,-9 8-408 0,9-8 181 0</inkml:trace>
          <inkml:trace contextRef="#ctx0" brushRef="#br1" timeOffset="-208214.04">20501 7067 221 0,'13'-2'242'16,"-13"2"-18"-16,0 0-19 0,0 0-8 0,17 3-14 15,-17-3-11-15,11 7-14 0,-8 0-12 0,-3-7-6 16,11 11-10-16,-8-5-6 0,3 4-14 0,-2-2-3 16,2 0-9-16,0 6-5 0,-3-7-10 0,3 3-5 15,-1 0-13-15,-2-4-3 0,-3-6-3 0,4 18-8 16,-2-11-4-16,-2-7-7 0,6 13-4 0,-6-13-1 16,1 9-5-16,-1-9 3 0,0 0-4 0,3 10-3 15,-3-10-3-15,0 0 4 0,0 0-3 0,0 0-3 16,0 0-2-16,0 0 0 0,0 0-5 0,0 0 4 15,0 0-6-15,9-24 2 0,-5 16-7 0,-1-3-1 16,5-2-7-16,-2 3-2 0,1-5-5 0,4 2 2 0,-4 0-1 16,2 1-6-16,2-1 2 0,1 0 3 0,-3 2-6 15,2 0 10-15,1 2-4 0,-3-2-1 0,0 5 1 16,3-1 4-16,-1 1-4 0,-4 3 4 0,-7 3-3 16,19-7 3-16,-10 5-1 0,2 1-1 0,-11 1 1 15,19 0 5-15,-4 0-5 0,-15 0 8 0,27 1-4 16,-14 1 2-16,5 1 0 0,0-3 1 0,0 2 2 15,0-2-1-15,3 2 5 0,-2-1-4 0,7-1 2 16,-5 0-3-16,-2-1 5 0,0 1-2 0,2-2-2 16,-1 0-2-16,0-3 1 0,-3 3 1 0,1-2 2 15,0-2-3-15,-2-2 0 0,0 1 2 0,-1-5-3 16,-6 3-1-16,0-1 2 0,0-5-2 0,-3 7-5 16,2-7-2-16,-4 6-3 0,-7-3 2 0,2-1-4 0,1 13 0 15,-9-21 2-15,0 13 2 0,-2-2-2 16,-2 2 2-16,-5 3-2 0,0 2 0 0,-1 3 5 0,2-2-2 15,-2 6-3-15,0-1 2 0,1 5 0 0,0-2 2 16,0 5-2-16,3-2 3 0,-1 3-2 0,-4 5 1 16,11-4 1-16,0 2 0 0,-1 0 0 0,5 1 2 15,1-1-4-15,4 1 8 0,-3-1-4 0,7 2 1 16,2-2 1-16,3-1 3 0,3 1-5 0,6 0 8 16,-3-3-4-16,7 0 4 0,2-2 1 0,5-1 5 15,0-2-4-15,-2-2 5 0,3 0-1 0,9 0-1 16,1-5 1-16,-10-1 0 0,10-3-6 0,2-6 7 15,-3 2-6-15,-1 0-2 0,-9-3 0 0,10-4 2 16,-7-3-3-16,-3 4 2 0,2-8 0 0,2-2 0 16,-5-2-4-16,-1-3-7 0,-5 1-6 0,4-4 0 15,-2-2-5-15,-2-3 2 0,-4 4 1 0,-2-2 0 16,1 0-1-16,-4 2-1 0,-1 0 4 0,-3 9 0 0,-2-1 1 16,4 0 6-16,-8 8-4 0,4 3 2 0,-1-1 0 15,-1 6 4-15,-4 2 0 0,-1 7-2 16,8-17-2-16,-8 17 5 0,4-7-4 0,-4 7-1 0,0 0 1 15,0 0 0-15,0 0 1 0,0 0 2 0,9 21-3 16,-9-21 5-16,0 24-1 0,0-7-4 0,0 0 6 16,0 4 2-16,3 4-3 0,-3 1 3 0,0 1 4 15,3 1-2-15,-1 2 5 0,4-5 0 0,-2 4-4 16,-1-2 2-16,3-1 1 0,0-2-1 0,0 0 0 16,-5-6-1-16,4-2 2 0,1 1-2 0,-5-2-4 15,5-5 5-15,-4 0 1 0,-2-10-1 0,4 17-5 16,-2-12 9-16,-2-5 3 0,4 10 2 0,-4-10 3 15,0 0 9-15,2 11 2 0,-2-11-6 0,0 0 0 0,0 0-5 16,0 0-1-16,0 0 1 0,0 0-6 0,-21-26-6 16,13 21 1-16,-2 0 2 0,-3-5-6 15,-2 3 5-15,-3 0-4 0,1 0-3 0,-2 2-3 0,0 3 6 16,-1-2-5-16,1 2 1 0,-2 4-3 0,2-2 4 16,1 4-3-16,3-1 2 0,-3 5-4 0,3-1 1 15,1 0 5-15,1 0-6 0,4-1 0 0,3 1-1 16,-1 3 0-16,2-2 5 0,1 2 1 0,4-10 2 15,4 20-4-15,1-11-1 0,2-2 4 0,1 3 2 16,5 0-4-16,2-2-3 0,3 1 5 0,1-4-2 16,-2 1-7-16,9-1-5 0,1 1-12 0,-1-4-15 15,-1 2-18-15,0-4-22 0,-4 0-27 0,-1-1-35 16,-1-2-39-16,3-4-54 0,-5-1-225 0,-1 1-494 0,-1-2 219 16</inkml:trace>
        </inkml:traceGroup>
        <inkml:traceGroup>
          <inkml:annotationXML>
            <emma:emma xmlns:emma="http://www.w3.org/2003/04/emma" version="1.0">
              <emma:interpretation id="{B17AC2CE-6913-4022-97C9-CAB411A1FD8B}" emma:medium="tactile" emma:mode="ink">
                <msink:context xmlns:msink="http://schemas.microsoft.com/ink/2010/main" type="inkWord" rotatedBoundingBox="23668,12341 26188,12279 26202,12827 23681,12890"/>
              </emma:interpretation>
            </emma:emma>
          </inkml:annotationXML>
          <inkml:trace contextRef="#ctx0" brushRef="#br1" timeOffset="-206895.61">23394 6616 237 0,'0'0'233'0,"-21"-5"-3"15,9 1-15-15,2 2-15 0,10 2-11 0,-24-4-15 16,12 4-10-16,-3-1-15 0,0-1-12 0,0 4-10 0,15-2-12 15,-22 0-10-15,10 1-10 0,1 3-10 16,1-1-11-16,0 0-7 0,10-3-5 0,-15 7-6 16,7 0-7-16,8-7-5 0,-12 7-5 0,6-2-1 0,6-5-4 15,-7 15-4-15,5-9-3 0,2-6-1 16,-3 14-3-16,3-14-5 0,5 17 0 0,-4-10-1 0,2 4 1 16,2 2-6-16,1-3 1 0,0-3-1 0,4 2 1 15,-1 3-5-15,3-1 3 0,3 0-2 0,-3 1-1 16,3-2-2-16,-2 2 1 0,-1-2-3 0,3 3 2 15,1-4-1-15,-2 4-3 0,1-2 2 0,-3 0-1 16,3 2 2-16,-3-2-2 0,0-2-2 0,-2 2 0 16,2 0-3-16,-6-4 2 0,1 0-1 0,1 3 4 0,-2-3-6 15,-2 0 3-15,-4-7 1 0,3 11-1 16,-3-11-1-16,0 0 1 0,-7 14 4 0,7-14-2 16,-14 6-2-16,14-6 2 0,-19 4 0 0,6-8-1 0,-4 8 3 15,1-8 1-15,1 4-5 0,-6-3 3 0,3 0 4 16,3 0-5-16,-3 1-2 0,3 0 5 0,3 1-5 15,12 1 4-15,-19-6-1 0,10 5-1 0,9 1 1 16,-12-5 0-16,12 5-11 0,0 0-6 0,-1-11-8 16,1 11-10-16,0 0-9 0,16-12-7 0,0 5-7 15,-1 1-9-15,5-1 0 0,2-3-5 0,8 2 3 16,-3 2 3-16,1-5 8 0,3 2 3 0,-1 0 7 16,0 2 3-16,-3-1 13 0,3 0 12 0,-2 0 15 15,0 0 11-15,-1 3 4 0,-1-3 11 0,-7 3 8 16,-3 0 11-16,1 2 4 0,-2-2 1 0,-3 0 3 15,-3 1-1-15,0 3-9 0,-9 1 3 0,19-4-7 16,-19 4-4-16,13 0-7 0,-13 0 0 0,14 3-6 0,-5-1 2 16,-2 7-5-16,5-3-1 0,-4 1-2 0,-2 0 2 15,1 5-5-15,0 0-3 0,-1 1 2 0,-3-6-3 16,2 4 0-16,5 2 2 0,-7-2-6 0,3 0 2 16,2 2 3-16,-4-6-3 0,-1 3 0 0,3 0-2 15,-4-1 1-15,-2-9-12 0,4 12-9 0,-4-12-10 16,3 10-16-16,-3-10-10 0,0 0-21 0,0 0-28 15,0 0-37-15,0 0-19 0,0 0-40 0,-13 5-200 16,13-5-430-16,0 0 190 0</inkml:trace>
          <inkml:trace contextRef="#ctx0" brushRef="#br1" timeOffset="-206331.48">23841 6541 146 0,'3'-18'259'16,"-3"18"-23"-16,2-12-20 0,-2 12-26 0,0 0-17 0,3-11-19 16,-3 11-16-16,10-3-13 0,-10 3-12 0,0 0-16 15,0 0-18-15,21 9-19 0,-13-4-11 0,-1 1-13 16,-1 0-15-16,6 2-11 0,0 6-12 0,0-6-3 16,-2 4-2-16,1 0-6 0,-2-1-1 0,1 4-1 15,1-2 4-15,-1 0-6 0,-1 0 6 0,1 2-1 16,-2-4-1-16,1 5 1 0,1-4 10 0,-2 1 11 15,1 1 1-15,-3 0 8 0,4 0 15 0,-2-1 4 16,-1 0 11-16,2-1 1 0,-3-1 6 0,0-3-2 16,0 3 0-16,-5-2-2 0,5-3-3 0,-6-6 0 15,9 18 0-15,-7-11-8 0,4 0-1 0,-6-7-3 16,4 11-2-16,-4-11-6 0,8 11 1 0,-8-11-4 16,4 11 0-16,-4-11-4 0,6 7 1 0,-6-7-3 0,0 0 1 15,6 6-3-15,-6-6-3 0,0 0 1 16,0 0-5-16,0 0 2 0,0 0 0 0,0 0-5 15,27-13-1-15,-21 9 2 0,3-3 0 0,-2-4-6 0,5 2-2 16,-4-3-3-16,2 1 2 0,2-1-7 0,-2 0-1 16,2-1 2-16,-4 2 0 0,4 1-2 0,-3-2 2 15,1 5 1-15,-2 0 4 0,-2-1 3 0,0 1 5 16,1 1 1-16,-7 6 4 0,12-6-1 0,-12 6-2 16,10-4 9-16,-10 4 1 0,12 0 1 0,-12 0 7 15,0 0 3-15,18 10 0 0,-10-5-3 0,-1 1 2 16,-1 7 3-16,0-1-6 0,1 0 2 0,1 3 0 15,-2 1-7-15,0-1 2 0,1 3-2 0,-1 0-4 16,0-4 2-16,-3 1-6 0,3 0 4 0,-1 0-3 16,1-1-10-16,-5-3-16 0,2-2-24 0,2 2-16 15,-5-11-26-15,4 15-12 0,-4-15-15 0,3 14-22 0,-3-14-2 16,0 7-16-16,0-7-24 0,0 0-39 0,0 0-165 16,21-7-405-16,-21 7 180 0</inkml:trace>
          <inkml:trace contextRef="#ctx0" brushRef="#br1" timeOffset="-205839.79">24857 6716 148 0,'-12'-9'224'0,"12"9"-16"0,-13-4-7 0,13 4-13 16,-18 0-15-16,18 0-15 0,-24 4-8 0,13-2-12 0,0 3-10 15,-3-3-9-15,2 5-7 0,-1 1-11 16,2 1-7-16,-1-2-9 0,2 4-6 0,-2 0-10 15,2-3-6-15,1 4-6 0,4 1-2 0,-1-2-6 0,2 0-4 16,1 4-2-16,0-5-2 0,6 4-4 0,-3-14-4 16,3 20-5-16,1-11-2 0,5 0 0 15,-4-2 0-15,7 3-8 0,-1-2 0 0,6-1-1 0,-1-2 1 16,7 0-5-16,1 0 3 0,1-4-3 0,2 0-4 16,3-1-1-16,-2-1 2 0,0-1-1 0,11-7-2 15,-6 4-1-15,-5-2 5 0,2-1-6 0,0 2 2 16,6-9-3-16,-11 5 2 0,-3-4-5 0,5-2 4 15,-4 1-7-15,-7 1 1 0,-3 3 0 0,-1-3 3 16,-1 3-5-16,-2-1 3 0,-6 3-3 0,1 2 3 16,-4 7 0-16,0-13 0 0,0 13-3 0,-6-14 0 15,6 14 0-15,-13-6 0 0,13 6 1 0,-23-4 1 16,13 4-1-16,-6 4 2 0,2-1 1 0,5 1 1 0,-4 4-1 16,5-1 3-16,1 1-2 0,-5 2 6 15,3-1-4-15,0 4-3 0,2-2 1 0,4-1 5 16,0 0-3-16,3-10 1 0,-3 21-1 0,6-9 1 0,0-1-1 15,1 2 4-15,5-4-2 0,0 2-1 0,4 0 3 16,1-4-4-16,1 4-2 0,12-3 1 0,-4 3 0 16,6-3-6-16,1-1-11 0,1 1-14 0,8-1-19 15,4-2-17-15,-3 2-30 0,-10-4-27 0,13 2-35 16,-1-5-34-16,3 3-220 0,-3-3-443 0,1-3 196 16</inkml:trace>
        </inkml:traceGroup>
        <inkml:traceGroup>
          <inkml:annotationXML>
            <emma:emma xmlns:emma="http://www.w3.org/2003/04/emma" version="1.0">
              <emma:interpretation id="{115FDDD0-6241-4B4C-A57E-429081B864D9}" emma:medium="tactile" emma:mode="ink">
                <msink:context xmlns:msink="http://schemas.microsoft.com/ink/2010/main" type="inkWord" rotatedBoundingBox="27242,11904 30378,11826 30402,12821 27267,12899"/>
              </emma:interpretation>
            </emma:emma>
          </inkml:annotationXML>
          <inkml:trace contextRef="#ctx0" brushRef="#br1" timeOffset="-205103.37">26738 6689 157 0,'0'0'279'0,"0"0"-28"0,6-11-23 15,-6 11-29-15,0 0-13 0,0 0-15 0,0 0-12 0,0 0-6 16,0 0-13-16,0 0-8 0,1 35-11 0,-1-28-11 16,3 7-6-16,0-1-5 0,0 1-7 0,-3 0-8 15,3-3-7-15,0-2-11 0,0 3-7 0,-1-1-3 16,1-1-5-16,-1-1-7 0,-2-9-2 0,3 16-5 15,-3-6-3-15,0-10-6 0,0 12 0 0,0-12-2 16,3 9-4-16,-3-9 0 0,0 0 5 0,3 13-4 16,-3-13-1-16,0 0-4 0,0 0-1 0,0 0-5 15,0 0 5-15,0 0-5 0,20-24-7 0,-13 14-5 16,-1-1-4-16,0 0-2 0,8-4-2 0,-7 2-6 16,5-3-3-16,1-4-2 0,4 4-1 0,-5 1 3 15,-2 0-1-15,7-3 0 0,-5 3 6 0,1 1-2 16,0 2 4-16,1 1 1 0,-2 0 0 0,-2 2-2 15,2 0 3-15,-1 3 4 0,-5-1 6 0,-6 7-3 16,16-7 3-16,-9 5-1 0,-7 2 2 0,12-3-1 16,-12 3 0-16,0 0 4 0,20 4 3 0,-20-4 0 0,13 11 3 15,-10-6-2-15,3 4 7 0,-1 4 4 0,1-2 9 16,-3 5-5-16,-1 0 0 0,6 1 2 0,-2 5 0 16,0-2 1-16,4 4-6 0,-4-4 2 15,2 3-4-15,1-2 2 0,-2-1 0 0,-1-3-2 16,3-1-4-16,-1-1 3 0,-3 1-4 0,1-2-2 0,-1-1-2 15,4 0 5-15,-9-4-4 0,6-1-3 0,-2 1-11 16,-1-3-15-16,-3-6-11 0,6 14-17 0,-6-14-11 16,6 7-15-16,-6-7-14 0,0 0-32 0,5 5-36 15,-5-5-39-15,0 0-41 0,0 0-216 0,0 0-486 16,9-22 215-16</inkml:trace>
          <inkml:trace contextRef="#ctx0" brushRef="#br1" timeOffset="-204303.4">27270 6120 90 0,'0'0'211'0,"0"-16"-14"15,0 16-9-15,0 0-16 0,0 0-11 0,9-12-9 0,-9 12-14 16,10-7-10-16,-10 7-11 0,15-7-9 0,-4 6-9 16,-2-3-2-16,4 2-11 0,1-2-6 15,-1 3-6-15,2 0-6 0,1 1 0 0,4-1-4 0,-7-3-4 16,1 4-5-16,1 0-5 0,-15 0-2 0,20 4-5 15,-8-3-3-15,-4 1-6 0,-8-2-4 16,19 6-2-16,-10-2 0 0,-1 0-3 0,-2 0-5 0,-6-4 2 16,8 13-5-16,-3-5 2 0,-2 1-4 0,-3 2 6 15,0-11 0-15,-3 25-1 0,-2-12 3 0,3 2-1 16,-4-2-5-16,-2-1 3 0,-1 5-3 0,2-3 0 16,-5 3-1-16,-2-3-2 0,2 1-2 0,-4 2 1 15,3-7-3-15,-7 7 1 0,1-4-3 0,-1 3 6 16,7-6-5-16,0-2 2 0,-2 1-6 0,1-2 1 15,4 0 1-15,1 0 0 0,-2-3-3 0,2-2 1 0,9-2-3 16,-16 5 3-16,16-5 0 0,-9 6 1 16,9-6 4-16,-10 5-5 0,10-5-1 0,0 0 1 0,0 0 0 15,0 0-2-15,0 0-3 0,0 0-4 0,0 0-4 16,0 0-5-16,0 0-6 0,29-21 1 0,-14 20-2 16,-1-3-1-16,2 1 2 0,4 3 1 0,-4-2 2 15,3 1-1-15,1 1 2 0,-1 1 3 0,1-1 1 16,8 5 0-16,-10-1 3 0,0 0 3 0,6 1-3 15,-5 0-1-15,6-1 3 0,2 3 2 0,-4 0-1 16,2-1 2-16,0 2 0 0,-5-5 2 0,-4 7-2 16,3-5 2-16,-5 2-2 0,5-4 6 0,-2 2-4 15,-1 0 2-15,-3-1 0 0,-4-2-1 0,2-1-1 16,-2 3 2-16,-9-4-3 0,16 3-3 0,-16-3-15 16,11 3-16-16,-11-3-18 0,0 0-23 0,9 3-19 15,-9-3-36-15,0 0-24 0,0 0-66 0,0 0-135 16,0 0-385-16,16-6 172 0</inkml:trace>
          <inkml:trace contextRef="#ctx0" brushRef="#br1" timeOffset="-203775.89">28216 6257 46 0,'0'0'235'0,"0"0"-24"0,0 0-22 0,0 0-16 16,0 0-12-16,0 0-11 0,0 0-9 0,0 0-13 16,0 0-9-16,0 0-7 0,13 27-6 0,-7-17-13 15,-3 3 0-15,7-1-3 0,-1 0-4 0,-1 3-5 16,7 6-9-16,-2-1 0 0,1 1-5 0,5-5-2 15,3 2-5-15,-2 0-7 0,2-2-4 0,0 1-2 16,2-3-7-16,2 1-1 0,-4-2-5 0,-1 4-3 16,1-6-2-16,1 3-2 0,2-6-4 0,-9 2 2 0,1-4-4 15,-1-2 2-15,1 1 2 0,-1-3 0 0,-2 2 3 16,0-1 3-16,0 0 0 0,-4 0 0 16,-10-3 2-16,15 1 1 0,-15-1-3 0,11 0 0 0,-11 0-1 15,0 0-4-15,0 0-2 0,16 0-3 0,-16 0-6 16,9 1 1-16,-9-1-5 0,0 0-2 0,0 0 2 15,0 0-3-15,0 0-2 0,0 0 1 0,0 0 0 16,-31 23-2-16,14-16 1 0,1 1 4 0,-4 5-4 16,-3-2 1-16,5 2-1 0,-6 0 0 0,-1 3 2 15,-1-2-1-15,2 2-3 0,-1 2 5 0,0-2 4 16,-5 7-5-16,4-7-1 0,3 2-2 0,0 0 1 0,-2-1 0 16,5 1-5-16,1-1-13 0,0-1-14 15,5-4-8-15,1 2-18 0,2-4-25 0,-1 3-19 0,5-5-14 16,-2 2-16-16,6-2-24 0,-1-1-17 15,4-7-22-15,0 0-29 0,0 16-174 0,0-16-422 16,0 0 186-16</inkml:trace>
          <inkml:trace contextRef="#ctx0" brushRef="#br1" timeOffset="-203278.16">29094 6579 79 0,'0'0'222'0,"0"0"-13"15,0 0-10-15,0 0-13 0,0 0-11 0,0 0-16 16,-33 22-12-16,27-13-9 0,0 0-7 0,-1 4-10 15,4-3-4-15,0 2-6 0,0 2-10 0,-2-1-6 16,-1 1-2-16,3-2-1 0,3-3-6 0,0-9-2 16,0 24-3-16,3-17-4 0,2 3-2 0,-2-2-2 15,-3-8-7-15,12 14-2 0,-6-6-2 0,1-3-8 0,2-2-5 16,2 1-3-16,5 0-3 0,-1-3-3 16,0 2-6-16,4-3-1 0,-2-4-5 0,2 1 0 0,6-4-5 15,-5 0-1-15,2-2 4 0,4-3-9 16,0-2-3-16,0 3-2 0,1-7-1 0,-2-1 7 0,-6-1-12 15,1 1 4-15,-1-3-6 0,-2-1 3 0,-4 2-2 16,-7 0-1-16,1 3-4 0,-2 1 0 0,-7-1 1 16,-5 1-3-16,1 2-1 0,-5-1 0 0,-8-3 0 15,3 2-1-15,-7 3 3 0,1 1 0 0,-3 2-1 16,-2 1 1-16,4 3-1 0,0 0 3 0,-3 3-8 16,1 6 4-16,4-4-8 0,3 6-11 0,2 2-1 15,-1 2-19-15,2-2-17 0,0 4-14 0,2 0-18 16,4 2-15-16,-1 2-17 0,4-1-28 0,-3 2-18 15,9-1-33-15,-3-1-211 0,3-13-447 0,3 18 198 16</inkml:trace>
          <inkml:trace contextRef="#ctx0" brushRef="#br1" timeOffset="-202969.56">29799 6731 100 0,'0'0'355'0,"12"3"-19"16,-12-3-8-16,0 0-17 0,15-1-14 0,-15 1-20 15,0 0-7-15,0 0-19 0,17-6-21 0,-17 6-22 16,10-4-6-16,-10 4-28 0,0 0-22 0,9-3-14 0,-9 3-17 16,0 0-19-16,0 0-38 0,14-4-53 0,-14 4-47 15,0 0-28-15,0 0-38 0,0 0-59 0,0 0-78 16,0 0-316-16,-33 17-600 0,22-16 266 0</inkml:trace>
        </inkml:traceGroup>
      </inkml:traceGroup>
    </inkml:traceGroup>
    <inkml:traceGroup>
      <inkml:annotationXML>
        <emma:emma xmlns:emma="http://www.w3.org/2003/04/emma" version="1.0">
          <emma:interpretation id="{DFC6DA5B-C6E8-4162-B885-2134F0E395D8}" emma:medium="tactile" emma:mode="ink">
            <msink:context xmlns:msink="http://schemas.microsoft.com/ink/2010/main" type="paragraph" rotatedBoundingBox="1178,14783 31959,14012 32005,15839 1224,166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83DA0-7909-489D-A92E-6375C45CB128}" emma:medium="tactile" emma:mode="ink">
              <msink:context xmlns:msink="http://schemas.microsoft.com/ink/2010/main" type="line" rotatedBoundingBox="1178,14783 31959,14012 32005,15839 1224,16610"/>
            </emma:interpretation>
          </emma:emma>
        </inkml:annotationXML>
        <inkml:traceGroup>
          <inkml:annotationXML>
            <emma:emma xmlns:emma="http://www.w3.org/2003/04/emma" version="1.0">
              <emma:interpretation id="{42CFB1B9-D964-461E-A735-038FFA28AE10}" emma:medium="tactile" emma:mode="ink">
                <msink:context xmlns:msink="http://schemas.microsoft.com/ink/2010/main" type="inkWord" rotatedBoundingBox="1178,14783 2921,14740 2945,15706 1202,15749"/>
              </emma:interpretation>
            </emma:emma>
          </inkml:annotationXML>
          <inkml:trace contextRef="#ctx0" brushRef="#br0" timeOffset="-193436">735 9152 59 0,'3'-11'142'15,"-3"11"-6"-15,3-12-6 0,-3 12-9 0,5-12-2 16,-5 12-12-16,3-11 1 0,-3 11-7 0,0 0-7 15,0-14-1-15,0 14-5 0,0 0 0 0,3-10-1 16,-3 10-9-16,0 0 4 0,0 0-9 0,0 0-3 0,0 0-2 16,0 0-1-16,0-14-5 0,0 14-5 0,0 0 1 15,0 0-9-15,0 0-4 0,0 0-6 16,0 0-4-16,0 0-5 0,0 0 0 0,0 0-1 0,0 0 4 16,0 0 0-16,0 0-1 0,-18 34-2 0,13-23 2 15,4 6 3-15,-4-3 7 0,1 3-6 0,0-1-2 16,-2 2 2-16,3 6 4 0,-2 2-1 0,-1-4-4 15,5 3-2-15,-1-1 0 0,-2 0-10 0,-2-2 3 16,3 0-4-16,0 4 3 0,3-5-6 0,-2-3 3 16,2 6-3-16,2 0-4 0,-4 0 2 0,2-1-3 15,0 0-3-15,0-5 4 0,2-2-4 0,-2 0-3 16,3 1-2-16,-2 1 5 0,2-5-4 0,0 1 2 16,0 0-4-16,0-3 3 0,0-4-4 0,2 3 3 15,-2 0-1-15,3-5 0 0,1 1 2 0,0-2 0 16,5 2-6-16,-1-6 9 0,4 4-6 0,0-3 1 15,-2-2-1-15,5-3 0 0,3 0-1 0,-3-2 3 16,1 0 0-16,1 1-2 0,3-2-2 0,3-3 3 0,-2 0-6 16,-8 0 2-16,5-4 0 0,1-1 2 0,-5 2-4 15,-2-1-3-15,0 3-2 0,1-5-4 0,-3 3-7 16,-1-4 1-16,2 0-3 0,-7 2 1 0,1-1 0 16,-2 1-3-16,0-1-1 0,-2 0 0 0,-3 0 2 15,1-1 5-15,-2 2-5 0,0-1 6 0,0 1 1 16,-2-1 6-16,-3 4-5 0,0-3 1 0,2 5 0 15,3 10 0-15,-10-16 3 0,5 7 2 0,-1 2-3 16,-3 1 3-16,0 0-2 0,9 6 4 0,-15-5-2 16,5 2 2-16,10 3 0 0,-19 0 3 0,19 0 0 15,-20 7 5-15,7-3-1 0,2 5 4 0,-1 2 1 16,5-2 3-16,-5 6 1 0,3 0 2 0,-3 6-1 16,6-7 2-16,-1 3 1 0,1 3-3 0,0 2 2 15,0 2-1-15,4-6-4 0,2 7 5 0,0-9-6 16,-1 6 6-16,4-5-9 0,1 1 3 0,-1-2-2 15,6-1 0-15,-1 1-1 0,1-5 1 0,-2 4-1 16,5-5 3-16,0-3-6 0,1 4 7 0,2-4-4 16,3 0 1-16,8-4-4 0,-3-1 2 0,3-2-1 0,-1-1 0 15,2-3 1-15,0-3 0 0,0-1-4 16,1-3 4-16,-1 0-3 0,0-4 2 0,-2-1-1 0,0 0-3 16,1 0-6-16,4-9-5 0,-5-4-5 0,-6 8-1 15,-1-3-1-15,2 3-1 0,-10-3 1 0,2-1 1 16,-2-2 2-16,-1 6 0 0,0-4 0 0,-3-2 3 15,0 1 0-15,-1-1 2 0,-2 2 2 0,3-1-2 16,-3 0-1-16,-3-1 2 0,-3 4 2 0,3-1 1 16,-2 0-1-16,1 0 3 0,-2 6-1 0,1 1 1 15,1-1 0-15,-2 4 4 0,1-3 9 0,1 4-2 16,-1 2 1-16,2 11 1 0,-4-19 10 0,4 19-13 16,-5-12-1-16,5 12-2 0,0-11-2 0,0 11 2 15,0 0-7-15,0 0 5 0,0 0-4 0,0 0 2 16,0 0 0-16,0 0 3 0,-4 45 2 0,4-25 1 15,0 5 5-15,0 3 2 0,-3 2 5 0,3 6 7 0,0 0-3 16,0 1-1-16,0 4 0 0,-3-4 1 16,-2 1-1-16,4-1 3 0,1 5-6 0,1-2 2 0,-2-5-4 15,-1 3 8-15,-1-3-7 0,3 1 0 0,0 1 1 16,-1-8 1-16,1-5-1 0,1 0-6 0,2 7-3 16,0-10 2-16,-6-3-1 0,0 2 4 15,3-4-3-15,0 3-3 0,-1-5-1 0,2 1-6 0,-1-8-10 16,0-7-11-16,-1 18-8 0,1-18-8 0,-2 13-6 15,2-13 5-15,-3 10-9 0,3-10-14 0,0 0-22 16,0 0-18-16,0 0-19 0,0 0-7 0,0 0-19 16,0 0-11-16,-10-34-9 0,10 22-5 0,-5-3 6 15,4 0 7-15,-2 1 11 0,2 0 19 0,-1-1 20 16,1-1 23-16,-4 1 14 0,1 5 18 0,1-6 16 16,-2 5 18-16,2-4 16 0,-1 8 22 0,4 7 5 15,-8-19 15-15,4 10 16 0,1 2 9 0,3 7 15 16,-6-11 9-16,6 11 6 0,-5-15 4 0,5 15 5 15,-4-9-6-15,4 9-7 0,-5-11-8 0,5 11-8 16,0 0-4-16,0 0-6 0,0 0-2 0,12-11-5 16,-12 11-4-16,14-2-8 0,-14 2-1 0,21-3-7 15,-12-2 0-15,2 5-7 0,1-1-3 0,2 1 0 0,-14 0-8 16,27-2-23-16,-15 2-26 0,-2-2-23 16,-10 2-27-16,22 0-25 0,-13 0-27 0,-9 0-37 15,21-5-49-15,-10 4-135 0,-2-4-380 0,-2 1 168 16</inkml:trace>
          <inkml:trace contextRef="#ctx0" brushRef="#br0" timeOffset="-193165.15">1893 8926 108 0,'0'0'232'16,"0"0"-12"-16,0 0-13 0,0 0-16 0,0 0-13 15,0 0-16-15,9 35-11 0,-8-20-15 0,4 0-13 16,-4 1-13-16,1 2-12 0,-2-3-7 0,3 10-7 16,-3-3-9-16,0 1-11 0,1-3-22 0,-2 2-31 15,-2-2-19-15,3 2-25 0,-3 1-27 0,3-6-39 16,-2-2-28-16,-1 3-44 0,0-5-127 0,0 2-323 15,3-1 144-15</inkml:trace>
          <inkml:trace contextRef="#ctx0" brushRef="#br0" timeOffset="-192749.79">2319 9365 173 0,'0'0'208'0,"0"0"-18"15,12-1-11-15,-12 1-9 0,0 0-1 0,0 0-8 0,0 0-1 16,0 0-5-16,0 0-6 0,0 0-8 0,0 0-10 16,0 0-5-16,0 0-13 0,-33 18-6 0,26-16-11 15,-4 3-8-15,11-5-4 0,-14 9-15 0,2-5-2 16,4 1-10-16,-2-1-4 0,10-4-7 0,-15 6-7 16,9-1-2-16,-2 1-4 0,8-6-2 0,-7 10-3 15,7-10-2-15,-6 10-3 0,6-10-1 0,-2 11-3 16,2-11-1-16,0 0-5 0,8 18 1 0,-8-18 4 15,9 9-10-15,1-5 0 0,-2 0-3 0,1-1 1 16,1 2-1-16,4 3-1 0,-1-1-2 0,0-3-1 16,2 3 2-16,-1-2-1 0,2 1-2 0,-2 1-2 15,-1 3 2-15,0-5 2 0,-4 2-2 0,2-1-1 16,-2 0 1-16,-3 2-1 0,0 2 1 0,0-5 0 16,-6-5 2-16,1 18-2 0,-1-18 2 0,-4 13 0 0,1 0 0 15,-8-7 1-15,1 4-3 0,-7-1 1 0,1-1 2 16,-2 1-2-16,-1-3 1 0,-4 4-11 0,0-4-9 15,3 0-21-15,-4-2-16 0,6 0-14 0,-1 2-21 16,1-2-20-16,3-1-25 0,0 0-31 0,3-2-37 16,-1 1-194-16,-2-4-430 0,15 2 191 0</inkml:trace>
        </inkml:traceGroup>
        <inkml:traceGroup>
          <inkml:annotationXML>
            <emma:emma xmlns:emma="http://www.w3.org/2003/04/emma" version="1.0">
              <emma:interpretation id="{981535B1-9EF2-43B8-9458-B5F9E53862A7}" emma:medium="tactile" emma:mode="ink">
                <msink:context xmlns:msink="http://schemas.microsoft.com/ink/2010/main" type="inkWord" rotatedBoundingBox="3935,14833 7921,14733 7964,16441 3978,16541"/>
              </emma:interpretation>
            </emma:emma>
          </inkml:annotationXML>
          <inkml:trace contextRef="#ctx0" brushRef="#br0" timeOffset="-190868.49">5517 9206 142 0,'0'0'242'16,"0"0"-19"-16,12-5-20 0,-12 5-13 0,0 0-14 16,0 0-15-16,16 11-8 0,-11-1-8 0,1 0-12 15,-3 3-6-15,3 3-8 0,-1 4-8 0,3 2-4 0,-2 1-7 16,-2 2-8-16,5-3-7 0,-3 3-4 16,0-1-5-16,2 2-9 0,-1-1-7 0,-1-3-5 15,0-2-5-15,2 2-5 0,-2-5-4 0,2 0-6 16,-2-2-3-16,2 0-3 0,-2 0 1 0,-3-4-5 15,0-4 4-15,1 2-9 0,-1 0 3 0,-3-9-5 16,6 11-2-16,-6-11 3 0,5 9 3 0,-5-9-1 0,0 0-2 16,0 0-2-16,0 0-5 0,0 0-1 0,0 0 2 15,0 0-4-15,0 0-1 0,0 0 1 0,-20-35-5 16,10 25 3-16,-4 0-2 0,0 0-3 0,-1 1 3 16,-3 1-2-16,-2 3 5 0,4-1-6 0,0 2 6 15,-1-1-6-15,1 3 5 0,-1-2-1 0,4 4-1 16,13 0-2-16,-21 0 3 0,9 0-2 15,12 0 2-15,-18 11 4 0,9-5-5 0,5 1 3 0,-4 1-2 16,4 2 0-16,4-10 0 0,-3 21-2 0,1-11 2 16,2-10-1-16,2 21-1 0,1-7 0 0,1-3 2 15,1-1 6-15,2 1-8 0,5-1 1 0,-4-3-2 16,7 3 5-16,-2-4-4 0,6 1 2 0,-4-2 0 16,5-2-5-16,1 1-2 0,-2-3 0 0,8-2 1 15,-3-3-3-15,2 1 0 0,0-4 0 0,-2 2 1 16,1-6 0-16,0 2-3 0,-2-3 0 0,4-4 3 0,2-4 0 15,-3 5-1-15,-4 2 1 0,-1-1 3 16,0-2-2-16,-5 6 2 0,1-3 7 0,-4 5 4 16,-2-1 4-16,-2 2 7 0,-3 3-1 0,1 0-7 0,-7 4-3 15,12-6 1-15,-12 6-3 0,0 0-1 16,0 0 2-16,16 4-2 0,-16-4 3 0,5 13 4 0,-2-5 2 16,-3-8 4-16,6 16 0 0,-3-1-2 0,0 0-1 15,0-2-4-15,0 2 1 0,1-1 6 0,-1-1-11 16,0 0 3-16,-3-2-2 0,3 3 4 0,-3-4-11 15,0 1-12-15,3-2-23 0,-3-9-23 0,2 16-23 16,-2-16-26-16,1 15-28 0,-1-15-26 0,3 9-26 16,-3-9-31-16,0 0-52 0,0 0-195 0,0 0-497 15,0 0 219-15</inkml:trace>
          <inkml:trace contextRef="#ctx0" brushRef="#br0" timeOffset="-190392.87">6142 9407 92 0,'6'-14'267'16,"-2"7"-22"-16,5 1-22 0,-3-1-19 0,4 3-18 15,2-5-17-15,5 3-16 0,-1-1-12 0,4 2-14 0,-1-3-13 16,8 0-13-16,-2-2-7 0,1 3-11 0,3-3-8 16,-3 2-7-16,4-3-9 0,-4-1-5 15,6 1-3-15,-7-1-6 0,12-7-7 0,-11 5-7 16,7-8-6-16,-11 4-4 0,-3-2-9 0,10-4-3 15,-12 4-2-15,1-1-3 0,-7 2 0 0,1-3 0 0,-5 9 0 16,-1-5-3-16,0 5 1 0,-4-5 0 0,-4 5 0 16,2 13-2-16,-12-18 2 0,6 10 1 0,-4-1-2 15,-1 4 1-15,-1 0 4 0,-1 4 1 0,-6 1 5 16,2 1 3-16,1 4-1 0,-1 5 1 0,3 1 5 16,-6 4 0-16,4 1 1 0,-1 4 3 0,1 2 4 15,2-1-4-15,1 4 2 0,4 3 0 0,-1 1 3 16,1-4 0-16,1 12-1 0,2-2 4 0,3-7-3 15,-3 7 4-15,3 3-6 0,0-11-2 0,0 8-2 16,3 2-2-16,3 0-2 0,-3-9 2 0,0 7-5 16,0-8 0-16,2 9-2 0,-4-7 0 0,-1-2-2 15,6-2-1-15,-3 1 3 0,-4 0-1 0,4-1-1 16,0-1-5-16,0 0 1 0,-3-3-1 0,3 3-2 0,0-7 4 16,0-2 0-16,0 0-5 0,3-2 3 15,-6 2-3-15,3-2 0 0,0-13-9 0,0 20-18 16,0-20-15-16,0 16-17 0,3-10-21 0,-3-6-22 0,0 13-16 15,0-13-26-15,0 0-44 0,10 8-37 0,-10-8-202 16,0 0-456-16,0 0 202 0</inkml:trace>
          <inkml:trace contextRef="#ctx0" brushRef="#br0" timeOffset="-189549.23">6298 9662 51 0,'-7'-8'309'16,"7"8"-13"-16,0 0-25 0,0 0-24 0,-3-10-25 15,3 10-19-15,0 0-21 0,0 0-21 0,0 0-16 16,25-1-13-16,-25 1-9 0,24 1-15 0,-9 2-12 16,1-2-6-16,7 3-10 0,4-2-9 0,1 6-9 15,2-7-6-15,1 0-4 0,-1 4-6 0,0-5-3 16,8 3-1-16,-9-3-11 0,1 2 0 0,-2-4-3 15,2 2 1-15,-3-3-7 0,1-2-1 0,-9 3-1 16,-2-2 1-16,8-1-7 0,-5-1 6 0,-4-3-1 0,0 4 7 16,-2-1 7-16,-2 6 13 0,-2-6-7 0,-1-3 4 15,2 7 1-15,-11 2 5 0,13-7-5 0,-13 7-3 16,15-5-9-16,-15 5 5 0,7-7-11 0,-7 7-4 16,0 0-8-16,0 0-2 0,14 0 3 0,-14 0-2 15,0 0-4-15,9 10-1 0,-9-10 4 0,3 10-2 16,-3-10 0-16,3 11 0 0,-3-11-2 0,7 10 1 15,-7-10-3-15,6 6 2 0,-6-6 0 0,11 6-2 16,-3-2-2-16,-8-4 0 0,14 4-4 0,-14-4-4 16,19-4-3-16,-19 4-1 0,20-5-6 0,-7 0 1 15,2 0-5-15,-2-1 1 0,1 0-8 0,-1-5-1 16,4 0-6-16,-2 0-4 0,-2 3-4 0,3-4-1 16,-4 3-2-16,-1 0-1 0,2 2-3 0,-4 1-2 15,-1 1 1-15,1 1 0 0,-9 4-2 0,10-7 1 16,-10 7 4-16,15 1 3 0,-15-1 5 0,0 0 3 15,10 17 4-15,-4-8-1 0,-4 0 6 0,4 5 3 16,0 5 0-16,0 3 4 0,1 4 3 0,-1 1 1 16,2 12-2-16,-2-6 7 0,2 3-2 0,0 6 6 0,-5-3-2 15,6 5 2-15,-5-2 1 0,-1 1 2 0,3 1-1 16,0 0 6-16,-4 0-6 0,4-2 9 0,-6-2 2 16,6 0 1-16,-6 4 2 0,0-7 3 0,0-1-3 15,0-3 3-15,-3-4 1 0,-3-2 2 0,-5-4-1 16,2 3 6-16,-7-2 0 0,0-5-4 0,-4-2 1 15,-7 1 1-15,-11-1-4 0,-1-7 4 0,-3 1 0 16,3-5-5-16,-6 1 0 0,5-4 1 0,-2-4 0 16,-2-4 3-16,0 1-4 0,0-7 2 0,5 2-5 15,11 2 2-15,4-4 6 0,1-3 2 0,4 2-9 16,6-3 1-16,-1 3-4 0,8-5 2 0,6 0-4 16,0-6-11-16,0 0-22 0,11-3-14 0,4 0-27 15,5-9-38-15,6-1-34 0,4 2-42 0,1-5-35 16,5 0-232-16,0-1-485 0,19-4 214 0</inkml:trace>
          <inkml:trace contextRef="#ctx0" brushRef="#br0" timeOffset="-191572.7">3429 9539 74 0,'0'0'240'0,"0"0"-8"0,0 0-13 16,0 0-6-16,0 0-12 0,0 0-15 0,19 17-15 15,-13-12-6-15,-1 5-8 0,-1-2-8 0,2-1-11 16,0 3-3-16,2 1-11 0,0 3-4 0,0-2-13 16,-2 2-13-16,-3-3-12 0,4 0-3 0,-1-1-9 15,-1 0-6-15,-2 1-8 0,1 0-6 0,1-1-3 16,-2 0-5-16,-2-4-5 0,4 3 0 0,-5-9-1 16,4 13-2-16,-4-13-5 0,3 9-7 0,-3-9 0 0,0 0-4 15,0 11-3-15,0-11-4 0,0 0-10 0,0 0-9 16,0 0-1-16,0 0-5 0,0 0-6 15,6-33-3-15,0 18-10 0,0 1-1 0,-3-3 0 0,7-7-2 16,2 1 5-16,-3-3 1 0,0 5 3 0,3 0 2 16,-1 4 4-16,-4 1 2 0,2 1 2 0,1 0 3 15,1 1 5-15,-1 3 7 0,-1 4 7 0,2-6 3 16,-4 7 4-16,1 1-4 0,2 3 1 0,-10 2 2 16,17-5 1-16,-7 2 2 0,-10 3 7 0,16 4 0 15,-8 0-2-15,2 2 5 0,-1 1-2 0,3 2-2 16,0-1 0-16,-4 2 3 0,-1 3-1 0,0-2 3 15,1-2-5-15,-2 0 0 0,1 4 0 0,2 2-1 16,-4-8-1-16,-1 10-5 0,2-5 1 0,0-1 0 16,0-5-2-16,-1 8 1 0,-1-6 0 0,2 1-3 15,-6-9-2-15,9 11 0 0,-5-5-4 0,-4-6-5 16,8 8-4-16,-8-8-5 0,10 6-7 0,-10-6-4 16,0 0-6-16,17 0-5 0,-17 0-6 0,16-10-1 0,-7 3-7 15,3-3 3-15,-3 0 0 0,3-1 0 16,0 0 4-16,-2 2 4 0,2-2 5 0,-1-3 2 15,-1 3 3-15,1 5 9 0,-6-2 10 0,4 1 3 0,-3 0 11 16,2 2 7-16,-8 5-2 0,10-6 2 0,-10 6-1 16,0 0 0-16,11-7 5 0,-11 7 5 0,0 0 1 15,13 9 1-15,-13-9 0 0,8 11-1 0,-4-2 0 16,2 2 1-16,-1-2-2 0,2 2-4 0,-1 0-2 16,-2-4 1-16,2 3-3 0,2 0-1 0,1 1 4 15,1-1-5-15,-1 1-2 0,-1-6-2 0,2 0 2 16,2 5-3-16,-2-10 3 0,5 5-1 0,-6 1-2 15,3-2-2-15,0-3-5 0,-12-1-7 0,26-1-4 16,-13-3-4-16,-4 4-5 0,9-5-1 0,-5-1-5 0,1 0-2 16,-1-2 1-16,2 2-1 0,-2-5 0 15,1 0 3-15,-1-2 1 0,-1 6 2 0,2 2 2 16,-7-1 0-16,3 0 2 0,-5-1 1 0,-5 7 0 16,12-5 0-16,-12 5 0 0,10-2 3 0,-10 2 1 0,0 0 1 15,17 3 6-15,-17-3 6 0,6 8 1 0,-2 1-3 16,-1-2 1-16,-3-7 0 0,11 15 3 0,-5-6 0 15,-3-2 1-15,3 3-1 0,1-2-1 0,0 0 4 16,-1 1-5-16,2-3 1 0,1 3 1 0,6-3 0 16,-3-1 2-16,3-2 0 0,-1 3 2 0,0-6-2 15,4 1-3-15,0 0 2 0,-2-2-3 0,3-3 0 16,2 4 4-16,-3-3-1 0,2-4-1 0,-4 2 0 16,2-5-1-16,-5 3 0 0,4-3-2 0,-7 0 1 15,1-5-3-15,-2-1 0 0,-3 5-2 0,0-6 2 16,-6 3 0-16,0-2-4 0,-6 3-3 0,0 0 6 15,-6 2-5-15,3 1 6 0,-3-1-3 0,-8 6-1 16,-2-4-1-16,-3 5 3 0,1-3 0 0,1 7 1 16,-2 0-4-16,-2 4 6 0,2-3-8 0,1 5-3 15,5 3-7-15,-5-4-15 0,3 6-14 0,3-5-15 16,3 5-15-16,-3-1-19 0,3 1-18 0,6-1-26 16,-1-1-19-16,7-1-21 0,-2 1-193 0,5-9-403 0,0 15 179 15</inkml:trace>
        </inkml:traceGroup>
        <inkml:traceGroup>
          <inkml:annotationXML>
            <emma:emma xmlns:emma="http://www.w3.org/2003/04/emma" version="1.0">
              <emma:interpretation id="{AE831CC3-F718-4306-B7F6-DEDF03E3850D}" emma:medium="tactile" emma:mode="ink">
                <msink:context xmlns:msink="http://schemas.microsoft.com/ink/2010/main" type="inkWord" rotatedBoundingBox="9006,15260 10666,15218 10673,15516 9013,15557"/>
              </emma:interpretation>
            </emma:emma>
          </inkml:annotationXML>
          <inkml:trace contextRef="#ctx0" brushRef="#br0" timeOffset="-188490.64">8498 9616 143 0,'0'0'241'0,"0"0"-14"0,0 0-22 0,-7 5-12 16,7-5-12-16,0 0-11 0,0 0-13 0,0 0-8 16,0 0-11-16,13 22-9 0,-6-16-8 0,-1-1-13 0,8 4-1 15,-2 0-8-15,4-2-7 0,-2-2-8 0,2 0-7 16,3 2-5-16,-2 1-3 0,5-2-12 0,1-2-7 16,-1 0 0-16,3-1-6 0,2 0-3 0,-7-3-7 15,5-3-2-15,-1-4 0 0,-2 3-4 0,-5 0-5 16,2-2-1-16,-3-1-2 0,1-2 0 0,-5 0-2 15,1-2-2-15,0 0-2 0,-1 2-1 0,-4-1-3 16,1 3 3-16,-3-8-1 0,-2 4-7 0,-4-2 4 16,3-1-1-16,-6-1 2 0,3 15 0 0,-1-20-2 15,-5 7 1-15,-6 4-1 0,4-4-1 0,-4 3-2 16,-1 2 4-16,0-1-1 0,-4 5-1 0,1-3 0 16,-7 5 1-16,4 0-2 0,0 6-2 0,-7-4 0 15,4 7 1-15,-2-3-3 0,5-1 1 0,2 7 1 0,-1-3-4 16,2 4 1-16,0-2-7 0,-1 2-8 15,4 0-14-15,1 0-15 0,4-2-11 0,2 3-15 16,0-2-15-16,2 5-13 0,1-4-20 0,3-1-14 0,0-10-24 16,10 16-15-16,-1-8-32 0,0-2-180 0,2-4-413 15,5 3 183-15</inkml:trace>
          <inkml:trace contextRef="#ctx0" brushRef="#br0" timeOffset="-187994.09">9412 9410 74 0,'0'0'163'0,"0"0"-9"0,0 0-1 0,0 0-4 15,20 5-9-15,-20-5-11 0,3 10-7 0,-3-10-8 16,3 15-11-16,0-9-6 0,1 3-3 0,-2 2-3 16,1 0-7-16,-2 2-5 0,-1-6-4 0,3 9 1 15,-6-7-2-15,3 6-9 0,0-3-3 0,-1-1-2 0,-4 4 0 16,1-5 2-16,4-10-3 0,-9 21 0 16,-2-11-7-16,1 1-1 0,-2-4-3 0,-2 3-4 15,0-5-5-15,-3 4-3 0,1-5-4 0,2-1-2 0,-5 1-3 16,2 2-5-16,-5-6-1 0,9 1-7 15,-7 2-2-15,7-3-18 0,1 1-12 0,12-1-21 16,-19-1-13-16,19 1-24 0,-14-4-24 0,14 4-25 16,-9-6-23-16,9 6-39 0,0 0-160 0,0 0-373 0,17-22 165 15</inkml:trace>
          <inkml:trace contextRef="#ctx0" brushRef="#br0" timeOffset="-188265.38">9200 9477 194 0,'0'0'236'16,"0"0"-18"-16,0 0-18 0,0 0-15 0,0 0-10 15,0 0-12-15,0 0-13 0,-14 29-16 0,14-18-11 16,-5 0-7-16,2 0-13 0,0 4-11 0,3-1-7 16,0-2-13-16,-3-2-2 0,3-10-10 0,0 26-2 15,0-15-8-15,0-5-14 0,0-6-19 0,0 19-17 16,0-19-15-16,0 13-16 0,0-13-11 0,0 14-19 15,0-14-12-15,0 0-19 0,0 0-20 0,14 4-19 16,-14-4-18-16,0 0-157 0,16-14-330 0,-7 7 146 16</inkml:trace>
          <inkml:trace contextRef="#ctx0" brushRef="#br0" timeOffset="-187666.84">9697 9552 83 0,'0'0'226'0,"8"5"-10"16,-8-5-11-16,6 10-18 0,-6-10-14 0,6 13-12 15,-6-7-14-15,0-6-9 0,5 17-13 0,-8-4-10 0,3-13-11 16,5 14-11-16,-5-14-8 0,0 13-11 16,0-13-4-16,0 0-6 0,1 11-6 0,-1-11 3 15,0 0-2-15,0 10 11 0,0-10 4 0,0 0-4 16,0 0-3-16,0 0-5 0,0 0-5 0,0 0-1 15,0 0-5-15,0 0 1 0,-16-30-6 0,16 23-2 16,0 7-7-16,2-21 1 0,-1 6-1 0,4 4-1 16,-3-2-6-16,4-2-5 0,-1 2 1 0,1 0-6 0,4 4 1 15,-1-7-3-15,5 6-7 0,-1 2 3 0,-1 0-5 16,1-1 2-16,4 2-1 0,-2 1-4 0,3 1-13 16,0 3-15-16,2 1-15 0,6 2-15 0,-4-1-21 15,-1 2-19-15,3-2-31 0,-3 1-35 0,4 5-13 16,5-2-28-16,-5 1-219 0,4-5-454 0,1 6 201 15</inkml:trace>
        </inkml:traceGroup>
        <inkml:traceGroup>
          <inkml:annotationXML>
            <emma:emma xmlns:emma="http://www.w3.org/2003/04/emma" version="1.0">
              <emma:interpretation id="{803D53D7-D7A6-4F4D-9210-D00BBAA2AE21}" emma:medium="tactile" emma:mode="ink">
                <msink:context xmlns:msink="http://schemas.microsoft.com/ink/2010/main" type="inkWord" rotatedBoundingBox="11495,15093 14248,15024 14276,16160 11524,16229"/>
              </emma:interpretation>
            </emma:emma>
          </inkml:annotationXML>
          <inkml:trace contextRef="#ctx0" brushRef="#br0" timeOffset="-186597.66">11035 9475 137 0,'0'0'231'0,"0"0"-9"0,3 11-11 0,-3-11-17 16,7 5-12-16,-7-5-15 0,11 6-14 0,-5-1-9 0,-6-5-12 16,15 4-11-16,-6-2-11 0,-9-2-8 0,19 7-10 15,-3-9-13-15,-1-1-1 0,2 6-10 0,-1-8-8 16,1 5-7-16,2-2-2 0,-1-2-4 0,0-1-5 15,-3-1-4-15,-2 2-1 0,5-6-7 0,-8 4-3 16,2-5-3-16,-4 0 1 0,-2 4-7 0,-2-4 0 16,-2 1-3-16,-1 0-4 0,-1 10 1 0,-6-23 1 15,0 15-6-15,2-3 4 0,-8 2-3 0,-2 0 1 16,-5 0-1-16,0 4 0 0,-2-3-4 0,1 2 1 16,-6 5-2-16,-1 1 0 0,0 1-3 0,-1 3 0 15,8 2 2-15,1-1-2 0,2 2-12 0,2 1-12 16,1 1-13-16,3 1-4 0,-1 2-12 0,6 2-4 0,3-2-6 15,-1 0-8-15,4 1 1 0,3 5-4 16,0-5 0-16,3 4 4 0,4-3 8 0,-2-1 3 16,5-1 5-16,0 2 0 0,1-2 11 0,-2-1 11 0,4 1 13 15,2-2 16-15,-3-1 13 0,3-1 12 0,-3-3 12 16,3 3 14-16,-5-2 8 0,2 4 6 0,0-5 4 16,-2 4 5-16,4-3 0 0,-7-4-1 0,1 7-1 15,2-4-4-15,0 4-6 0,1-2-1 0,-2 3-4 16,1 6-4-16,1-4-5 0,-1 2 3 0,2 4-6 15,-2 3 0-15,5 0-6 0,-3 0 1 0,-1 0-6 16,1 3-1-16,2-2-1 0,3 11-5 0,-5-7-2 16,4 5-1-16,-7-4-4 0,6 4-1 0,-8-5-1 15,4-2-4-15,-1 1 2 0,1-1-4 0,-1 2 3 16,-1 0-3-16,-4-1 1 0,2-3-2 0,-9-2-1 16,5-3 3-16,-3-1-6 0,-4 0 5 0,-2 1-5 15,-3-4 4-15,0-1-1 0,-6 1 1 0,-3-3-6 16,2-2 5-16,-7-1 1 0,-4 1 2 0,5-4-6 15,-2-3 1-15,-3 2-2 0,-4-2 2 0,0-2-4 16,1-3 3-16,0 2-2 0,0-5 2 0,-1 0-3 16,2-3 4-16,0 1 1 0,2-4-1 0,3 3-1 15,1-5 4-15,7 4-6 0,0-2 4 0,4 0-6 0,3-5 3 16,0 1-1-16,4-5 0 0,-1-3-6 0,8 3-1 16,1-4-9-16,6 1-6 0,1 1-4 0,5-10-2 15,0 3-8-15,1 6-4 0,7-6-2 0,2 0-1 16,-1 2 6-16,0-1 2 0,2 1 3 0,3-2 3 15,-2 3 3-15,-4 0 2 0,3 2 1 0,-5 6 5 16,-5 0 1-16,5-9 4 0,-5 8 1 0,1 1 3 16,-2 2 4-16,1 0 9 0,0-2 7 0,-4-1 1 15,-6 8 3-15,5-2 4 0,-2 3 8 0,-5-1-4 16,0 3-1-16,2 2-1 0,-6-1-1 0,-3 9 2 16,8-11-5-16,-8 11-4 0,9-6-5 0,-9 6 1 15,0 0-1-15,0 0-3 0,10-1 0 0,-10 1-1 16,0 0 1-16,6 16-2 0,-6-16 0 0,6 15-1 15,-1-4 0-15,-4-2 3 0,2 7 0 0,2 1-4 16,1-4-1-16,-3 5 2 0,5-7 0 0,0 3 5 16,-1-1-4-16,1 2-2 0,2-8 5 0,1 3 0 15,-4-2 5-15,4-2 1 0,-2-2 2 0,1-3 1 16,5-1 3-16,-2-1 2 0,4-3 4 0,-2-5 5 16,-2 3-3-16,2-10 3 0,3 1 1 0,-5 4-2 0,2-10-2 15,-1-2 0-15,1 3-4 0,-1-4-6 16,0 1-1-16,-5-1 1 0,0 3-1 0,1-2-6 0,-4 1 5 15,0 1-9-15,0 4-4 0,-1 0-7 0,-1 5-6 16,-2 2-12-16,2 0-16 0,-4 10-25 16,3-14-26-16,-3 14-12 0,0 0-11 0,5-7-11 0,-5 7-23 15,0 0-21-15,0 0-26 0,0 0-26 0,0 0-224 16,0 0-480-16,-5 37 213 0</inkml:trace>
          <inkml:trace contextRef="#ctx0" brushRef="#br0" timeOffset="-186202.18">12443 9532 110 0,'15'-3'213'16,"4"-1"-18"-16,-4-2-12 0,7 4-19 0,1-2-14 0,1-3-12 15,2 2-11-15,1-2-8 0,0 3-11 0,-3-7-8 16,0 7-4-16,-5-1-12 0,-2-5-6 15,1 3-7-15,-4 0-6 0,0-1 1 0,-2 1-10 16,-2-3-8-16,-7 2-6 0,3-1 0 0,-6 9-6 16,2-18-1-16,-4 7-8 0,2 11 1 0,-13-15-3 15,4 6 1-15,-5-1-1 0,1 3 7 0,-3 2-2 16,-10-2 3-16,10 3 8 0,-4 4-6 0,1 0-1 0,0 2-1 16,2 1 4-16,-5 3-2 0,5-1-1 0,0 3 1 15,3 1-5-15,1-2-1 0,1 4-2 0,3 0 3 16,1 2-6-16,2 0-1 0,5-2 1 0,-4 3-2 15,5 0 2-15,5 3-2 0,-1-2-5 0,2-2 2 16,2 3-1-16,2-1-1 0,-1 0-3 0,5-2 0 16,-2-1-1-16,2-2 2 0,3 0-4 0,-2-3-3 15,3 1-13-15,-2-3-15 0,1-3-22 0,-1 5-23 16,-3-1-25-16,5-6-26 0,-3 0-33 0,0 0-32 16,0-5-38-16,0-3-173 0,-2 1-425 0,2-3 189 15</inkml:trace>
          <inkml:trace contextRef="#ctx0" brushRef="#br0" timeOffset="-185791.71">13208 9236 127 0,'0'0'278'0,"-9"-18"-17"0,9 18-17 0,-14-6-13 16,14 6-16-16,-16 0-21 0,16 0-13 15,-18 0-20-15,18 0-15 0,-22 3-15 0,11 0-13 16,-1-2-10-16,-2 5-12 0,2 1-10 0,0-2-9 0,0 1-6 16,4 1-7-16,-1 4-7 0,2-1-4 0,1-2-4 15,3 0-3-15,0 3-6 0,3-11-7 0,0 18-4 16,1-7-3-16,4 0-6 0,1 2-6 0,1-2-7 16,2 0-6-16,5 2-8 0,-1-1-2 0,1 0-2 15,2-1 2-15,-1 1-2 0,0-1 1 0,1 0 5 16,-1-2-5-16,-1 2 2 0,-1-3 2 0,0 0-1 15,1 2-1-15,-7-3 2 0,4 0 3 0,-4-4 1 16,-7-3 7-16,12 7 1 0,-9-3 10 0,-3-4 4 16,5 10 7-16,-5-10 5 0,0 0-1 0,0 0-2 15,-23 13-1-15,16-11-3 0,-8 1-4 0,0-1-2 16,-2-1 1-16,3 3 1 0,-4-4-10 0,3 3-13 16,-5-2-20-16,5-5-15 0,1 1-18 0,-3 6-16 15,7-3-23-15,10 0-13 0,-20 0-25 0,20 0-29 16,-12-5-35-16,12 5-43 0,-6-9-136 0,6 9-405 15,0 0 179-15</inkml:trace>
          <inkml:trace contextRef="#ctx0" brushRef="#br0" timeOffset="-185395.09">13640 9218 225 0,'0'0'253'0,"0"0"-13"16,-21-10-16-16,21 10-19 0,-18 0-14 0,18 0-14 16,-21 4-19-16,8-4-12 0,-1 3-13 0,-1 0-10 15,4 1-16-15,-3 0-12 0,-1 4-8 0,5-3-5 16,1 2-11-16,1 0-4 0,1 1-9 0,1-1-3 16,0 3-7-16,1-3-4 0,5-7-4 0,-3 18-3 15,1-10-6-15,2-8 0 0,4 19-3 0,2-8-4 16,3 1-2-16,-2-1-1 0,5 4-3 0,0-5 0 15,6 7-4-15,-3-6-1 0,0 1 1 0,6 3-4 16,-5-6 2-16,4 4-3 0,-4-2-2 0,2-1 0 16,-3 0 0-16,3 1 0 0,-3-4 7 0,-2 0 3 15,-1 0-2-15,-5 1-1 0,2-2 1 0,-3-3-3 0,-6-3 5 16,11 6 7-16,-11-6 4 0,0 0-1 0,0 0 1 16,0 0 1-16,0 0-5 0,-24 12-3 0,11-8-2 15,-2-4-10-15,0 2-17 0,-2 2-24 0,-2 1-26 16,-1-5-37-16,-6 1-38 0,-1-1-34 0,7-1-36 15,3 0-54-15,-3-2-164 0,2 3-454 0,0-1 201 16</inkml:trace>
        </inkml:traceGroup>
        <inkml:traceGroup>
          <inkml:annotationXML>
            <emma:emma xmlns:emma="http://www.w3.org/2003/04/emma" version="1.0">
              <emma:interpretation id="{939B5BE0-5020-4863-892D-567BB0AB1E48}" emma:medium="tactile" emma:mode="ink">
                <msink:context xmlns:msink="http://schemas.microsoft.com/ink/2010/main" type="inkWord" rotatedBoundingBox="15240,14991 16395,14962 16405,15372 15250,15401"/>
              </emma:interpretation>
            </emma:emma>
          </inkml:annotationXML>
          <inkml:trace contextRef="#ctx0" brushRef="#br0" timeOffset="-184659.6">14728 9464 98 0,'0'0'218'0,"6"7"-13"0,-6-7-9 0,10 8-15 0,-10-8-12 15,13 11-13-15,-5-7-17 0,7-1-6 0,1 1-12 16,1-3-12-16,-3 3-7 0,6-2-11 0,-1-2-8 16,5 0-7-16,-3 0-9 0,4 0-7 0,-5-2-3 15,2-2-7-15,-2 3-4 0,0-5-2 0,-2 1-4 16,2-2-8-16,-5-1 0 0,-2-1-3 0,2 2-2 15,-3-4-6-15,0 1 4 0,-5-4-9 0,1 3 4 16,-4-4-3-16,-1 1-2 0,-3 1-2 0,0 2-1 16,-3-4-1-16,-7 4 1 0,1-1-4 0,-3 1 0 0,-3 3-2 15,-3 0-1-15,3 0 1 0,-4 1 0 0,-1 5 5 16,-5-2 0-16,6 4 1 0,-8 0-1 16,7 2 4-16,-3 1-2 0,3-1-1 0,1 5 0 0,4 3-2 15,-2-1 1-15,4 0-1 0,1 1 1 0,2 1 1 16,-1-1 0-16,5 0-1 0,2 1 3 0,-1 0-2 15,4-2-1-15,1-9 0 0,-3 19-2 0,6-9 6 16,-3-10-7-16,9 16 2 0,-3-9 0 0,1-1-2 16,4-3 1-16,-1 3 0 0,0-1-1 0,1-1 0 15,7-2-3-15,-3-2 0 0,3 0 1 0,-3-2 0 16,2 0-4-16,1-1 2 0,-1-4-2 0,1 1 1 16,1-2 0-16,3-2 0 0,-4 3 1 0,3-4-4 15,0-1 3-15,-6 2 0 0,1 2 1 0,-2 0 1 16,-2 1 9-16,-3 2 3 0,0-1 11 0,0 4-2 15,-9 2-3-15,14-8-4 0,-14 8 3 0,9-2-6 16,-9 2-1-16,0 0 4 0,0 0 3 0,18 11-3 16,-13-6 2-16,-2 5 0 0,-3-10 4 0,7 14-3 0,-2-7-1 15,4 6 0-15,-5-2-5 0,2-3 0 0,-3 2-1 16,3-1-1-16,4 3-1 0,-4-4-2 0,-3 2-2 16,2-3-3-16,1 2-12 0,-6-9-20 0,4 11-21 15,-4-11-22-15,5 11-19 0,-5-11-13 0,0 0-27 16,6 7-38-16,-6-7-46 0,0 0-32 0,15 0-176 15,-15 0-455-15,16-9 201 0</inkml:trace>
          <inkml:trace contextRef="#ctx0" brushRef="#br0" timeOffset="-184297.59">15772 9145 14 0,'-12'-4'271'16,"12"4"-16"-16,0 0-16 0,-20-2-16 0,20 2-9 16,-18 0-24-16,18 0-16 0,-19 5-16 0,10-1-16 15,9-4-13-15,-18 7-10 0,11-1-15 0,-2 3-8 16,1-4-11-16,-1 1-6 0,2 3-8 0,7-9-10 0,-9 15-2 16,4-12-6-16,2 7-6 0,3-10-3 0,0 18-6 15,0-18-1-15,6 17-4 0,-3-9-2 16,5 5-5-16,2-2-3 0,-1 2-1 0,2-1-4 0,2 0-2 15,0 0-2-15,7 5 1 0,-4 0 2 0,1-3-2 16,-2-3 15-16,1 6 0 0,2-3 6 0,-5-3 6 16,1 0 10-16,-2-2-4 0,0 2 1 15,-5-4 5-15,-1-1-5 0,1 1 0 0,-1-3-5 0,-6-4-2 16,9 11-5-16,-9-11-7 0,5 9 2 0,-5-9-2 16,0 0-7-16,0 0-16 0,-17 18-29 15,9-14-34-15,-4 0-42 0,-3-1-57 0,1 1-61 0,2-1-83 16,-6-1-196-16,4-2-537 0,-1-2 237 0</inkml:trace>
        </inkml:traceGroup>
        <inkml:traceGroup>
          <inkml:annotationXML>
            <emma:emma xmlns:emma="http://www.w3.org/2003/04/emma" version="1.0">
              <emma:interpretation id="{43119F6B-02D3-4DDA-9C06-9282132D8274}" emma:medium="tactile" emma:mode="ink">
                <msink:context xmlns:msink="http://schemas.microsoft.com/ink/2010/main" type="inkWord" rotatedBoundingBox="17610,14788 20953,14704 20969,15360 17627,15444"/>
              </emma:interpretation>
            </emma:emma>
          </inkml:annotationXML>
          <inkml:trace contextRef="#ctx0" brushRef="#br0" timeOffset="-172225.72">17099 8988 18 0,'-5'-10'143'0,"5"10"8"0,0 0-10 0,0 0-5 15,0 0-7-15,0 0-15 0,0 0 0 0,-3-11-5 16,3 11-4-16,0 0-8 0,0 0-3 0,0 0-6 16,0 0-1-16,0 0-5 0,0 0-4 0,0 0-7 0,0 0-8 15,0 0-10-15,0 0-2 0,0 0-4 0,0 0-5 16,0 0-5-16,0 0-4 0,0 0-2 0,0 0-1 16,21-6 2-16,-21 6-6 0,20 0 7 0,-10 2-7 15,10-2 2-15,-3 2 4 0,4-2 0 0,5 0-1 16,2 2 4-16,2-2-3 0,-2 0 3 0,5 1-3 15,7-2 1-15,-11 1-2 0,2 0-3 0,0-2-2 16,12 2 4-16,-16 2-5 0,-1-1-5 16,-1-2-3-16,2 5 0 0,-8-4 0 0,1 0-3 0,-4 0-3 15,0 2 1-15,-2-1-3 0,-4-1-1 0,-10 0 0 16,23 4-2-16,-14-4 1 0,-9 0-1 0,17 3-2 16,-17-3-2-16,14 2-5 0,-7-1-4 0,-7-1 0 15,12 4-2-15,-12-4-4 0,0 0-1 0,9 4-2 16,-9-4-2-16,0 0-5 0,0 0 0 0,9 4-2 15,-9-4-1-15,0 0-4 0,0 0-4 0,0 0-3 16,0 0-5-16,0 0-4 0,0 0-10 0,0 0-4 16,0 0-17-16,0 0-19 0,0 0-10 0,0 0-10 0,0 0-16 15,0 0-9-15,0 0-23 0,0 0-91 0,0 0-276 16,0 0 122-16</inkml:trace>
          <inkml:trace contextRef="#ctx0" brushRef="#br0" timeOffset="-171935.36">17551 8988 183 0,'0'0'188'0,"-5"11"-5"0,5-11-5 0,-3 15-6 16,0-6-4-16,3 3-8 0,-1 0-4 0,1 5-1 16,-2-1-6-16,1 2-5 0,2-3-6 0,-1 3-5 15,0 4-2-15,2-3-10 0,-2 0-5 0,4-3-4 16,-4 3-5-16,2 4-6 0,2-7-9 0,-4 0-8 0,2 2-6 15,-1-1-8-15,-1-3-4 0,0 0-7 16,0 0-5-16,0 1-2 0,0 0-7 0,-1-1-3 16,1-3-5-16,-2-2-5 0,2-9 2 0,-3 23-5 0,3-13-5 15,0-10-5-15,-1 20-16 0,1-12-19 0,0-8-14 16,-2 14-17-16,2-14-23 0,-3 11-18 0,3-11-16 16,0 0-14-16,5 14-14 0,-5-14-21 0,0 0-22 15,6 7-28-15,-6-7-211 0,0 0-447 0,19-4 198 16</inkml:trace>
          <inkml:trace contextRef="#ctx0" brushRef="#br0" timeOffset="-171550.96">18168 9057 54 0,'0'0'225'0,"0"0"-17"0,0 0-14 15,-9-12-5-15,9 12-20 0,-15-1-8 0,15 1-7 0,0 0-8 16,-24 7-2-16,14-2-1 0,0 3-7 0,-7 0-8 16,2 2-6-16,-4 6-1 0,1-6-8 15,3 1-7-15,-3 8-8 0,5-7-3 0,-4 8-3 0,4-3-4 16,1-3-7-16,-1 4-2 0,1-1-6 0,3-3-6 15,3 4-4-15,0-2-4 0,0 2 1 0,3-4-2 16,0 4-4-16,3-5-9 0,-2 2 0 16,4-2-4-16,2 1-2 0,1-1-7 0,-4-2 0 0,7-2-7 15,-1 4 5-15,1-2-7 0,2-2 1 0,-2-2-6 16,5 4-3-16,0-5-18 0,1 1-21 0,-1-2-25 16,2 1-31-16,-1-2-23 0,3-1-29 0,-2 1-28 15,3-4-25-15,0 0-27 0,-1-6-28 0,0 1-204 16,-2-1-480-16,3-2 212 0</inkml:trace>
          <inkml:trace contextRef="#ctx0" brushRef="#br0" timeOffset="-170888.62">18447 9246 96 0,'0'0'241'0,"0"0"-21"16,0 0-22-16,0 0-16 0,0 0-8 0,0 0-10 0,0 0-6 15,0 0-1-15,0 0-7 0,0 0-8 0,5 28-10 16,-5-28-5-16,-3 17-3 0,3-6-10 0,0-11-10 16,-3 16-6-16,3-4-8 0,0-12-8 0,0 22-3 15,1-12-8-15,-1-10-9 0,0 20-3 0,0-11-3 16,0-9-9-16,-1 16-1 0,-2-6-7 0,3-10-1 16,3 14-4-16,-3-14-4 0,0 14-2 0,0-14-6 15,3 10 0-15,-3-10-4 0,3 11 5 0,-3-11-3 16,0 0-4-16,1 9 0 0,-1-9-1 0,0 0-8 15,0 0-6-15,0 0-2 0,22-9-10 0,-22 9-8 16,17-13-6-16,-10 6-6 0,5-4-10 0,-3-2-4 16,3 1-2-16,0-5-3 0,-2 6-1 0,2-6 3 15,2 4 1-15,-2-1 7 0,3-6 4 0,-2 9 3 16,-1-1 3-16,0-2 2 0,-3 4 3 0,3-4 4 0,0 3 5 16,-2 1 2-16,2-1 3 0,-4 4 3 15,4-3 2-15,-5 5 2 0,3-3 4 0,-1 4 1 16,0-3 3-16,0 3 4 0,-9 4 4 0,15-5-1 0,-7 2-1 15,-8 3 2-15,18-2 1 0,-18 2 0 16,13 0 8-16,-13 0 1 0,13 2 2 0,-13-2 3 16,9 4 7-16,-1 3 1 0,-4 1-1 0,2-2 2 15,0 2 3-15,-3-1 0 0,0 4 5 0,0 3-2 16,2-1-4-16,-5 1 2 0,1 1-2 0,1-2 7 0,1 5-3 16,0-5-4-16,-3 5-1 0,4-5 2 0,-2 4 3 15,2-4-9-15,-4 1-3 0,1 1-4 0,5-4 1 16,-6 3-5-16,3 0 1 0,0-2-3 0,-1-1-1 15,2 1-2-15,-4-12-10 0,0 15-25 0,2-4-19 16,-2-11-25-16,-2 15-24 0,2-15-33 0,0 15-30 16,0-15-34-16,0 0-40 0,2 9-44 0,-2-9-189 15,0 0-494-15,0 0 219 0</inkml:trace>
          <inkml:trace contextRef="#ctx0" brushRef="#br0" timeOffset="-170441.42">19536 8978 158 0,'0'0'224'0,"13"6"-15"0,-7-2-14 16,-6-4-13-16,12 14-11 0,-6-7-10 0,-3 0-6 16,3 7-7-16,0 0-9 0,0 0-4 0,0 4-11 15,-3 2-2-15,6 1-9 0,-5 0-7 0,2 1-4 16,-3-1-4-16,-1 3-13 0,-2-3-1 0,0-1-5 15,0-2-12-15,-2-2-5 0,-2 2-3 0,-2 4-8 16,3-4-2-16,-6 2-5 0,1-3-7 0,1-1-3 0,0 0-2 16,-5-1-4-16,0-2 2 0,1 1-5 0,-5 3-1 15,2-3-8-15,1 0-7 0,0-4-13 0,-1 1-21 16,-1-4-18-16,3 4-24 0,-1 0-23 0,4-6-31 16,-2 2-26-16,4-4-33 0,7-3-41 0,-12 1-190 15,12-1-443-15,0 0 196 0</inkml:trace>
          <inkml:trace contextRef="#ctx0" brushRef="#br0" timeOffset="-169801.01">19961 9480 163 0,'0'0'217'0,"12"10"-10"0,-5-10-6 0,-7 0-8 15,20 4-8-15,-5-1-6 0,-2 1-9 0,5-1-10 0,0-1-4 16,-2 0-10-16,5 0-9 0,-2-2-9 16,7 3-8-16,-5-1-9 0,-2-2-12 0,0 0-7 15,-1 3-9-15,-1-3-12 0,1 1-3 0,-3-1-9 16,2 0-5-16,-3 0-3 0,-5 2-13 0,-9-2-18 0,18 4-20 16,-18-4-20-16,13 0-17 0,-13 0-23 15,12 0-31-15,-12 0-30 0,0 0-46 0,13-6-25 16,-13 6-212-16,0 0-436 0,12-6 193 0</inkml:trace>
          <inkml:trace contextRef="#ctx0" brushRef="#br0" timeOffset="-170060.56">20010 9303 213 0,'0'0'243'0,"13"-1"-16"0,-13 1-12 0,17-4-10 15,-17 4-15-15,19 0-11 0,-7 0-12 0,-12 0-7 0,27 0-12 16,-15 0-6-16,3 0-7 0,-2 0-6 0,2 1-13 16,3-1-7-16,-3 4-7 0,1-4-4 0,-2 0-9 15,-4 2-7-15,-10-2-5 0,24 0-3 16,-15 0-1-16,3 0-4 0,-12 0-6 0,19 2-1 0,-11 0-3 15,-8-2-7-15,19 0-4 0,-10 0-1 0,3 1-8 16,-12-1 0-16,20-1-8 0,-20 1-2 0,19 1-7 16,-19-1-2-16,15 0 9 0,-15 0-14 0,16 0 4 15,-8 1-3-15,-8-1-7 0,0 0-12 0,16 2-17 16,-16-2-20-16,0 0-25 0,0 0-26 0,12 0-16 16,-12 0-20-16,0 0-23 0,0 0-37 0,0 0-23 15,0 0-35-15,-34 7-188 0,19-7-469 0,1 0 208 16</inkml:trace>
        </inkml:traceGroup>
        <inkml:traceGroup>
          <inkml:annotationXML>
            <emma:emma xmlns:emma="http://www.w3.org/2003/04/emma" version="1.0">
              <emma:interpretation id="{04939808-88F7-4F97-9AFC-7210353C868B}" emma:medium="tactile" emma:mode="ink">
                <msink:context xmlns:msink="http://schemas.microsoft.com/ink/2010/main" type="inkWord" rotatedBoundingBox="21458,14488 23724,14431 23750,15486 21485,15542"/>
              </emma:interpretation>
            </emma:emma>
          </inkml:annotationXML>
          <inkml:trace contextRef="#ctx0" brushRef="#br0" timeOffset="-169117.57">20982 9046 221 0,'0'0'251'0,"5"-6"-20"15,-5 6-19-15,0 0-19 0,0 0-19 0,0 0-15 0,0 0-15 16,0 0-7-16,0 0-12 0,0 0-7 15,0 0-2-15,0 0-4 0,-12 29-8 0,9-16-2 16,3 3-3-16,-4-3-8 0,-1 5-6 0,4 3 3 16,-2 2-7-16,3 1-5 0,-5-2-5 0,5 7-4 0,0-3-7 15,2-1-3-15,1 2-5 0,-2 0-2 16,5 0-4-16,0-1-5 0,-2-1-1 0,7 0-6 0,-2-1-1 16,1 2-1-16,4-4-6 0,-2 0 2 0,1-1-6 15,-2-6-2-15,5 2 3 0,3 1-4 0,-2-5-2 16,1 1 0-16,2-4 0 0,1 1-5 0,3 0 4 15,0-2-5-15,-5-9-2 0,1 4 1 0,7-3-1 16,-2-1-4-16,2 0 3 0,1-5-1 0,1 5-1 16,-3-5-2-16,3 0 3 0,-1-5-1 0,2-1 0 15,0 0-2-15,-3-2 4 0,2 0-4 0,4-7 1 16,-6 4-1-16,3-8-4 0,0 2 1 0,-9 2 6 16,5-5-5-16,-6 4-3 0,-5-3 2 0,3 0-6 15,-5 5-2-15,-1-7-7 0,-3 3 2 0,0-4-3 16,0 4 6-16,-8-3-1 0,1 6-5 0,-2-4 0 15,-3-1 1-15,-6 3 1 0,1-3 2 0,-1 2 3 16,-7-1-1-16,1-1 1 0,-7-2 3 0,2 5-3 16,-11-8 2-16,4 1-3 0,-4 5 4 0,-2 0-1 0,-1 2 0 15,1 2-1-15,6 4 3 0,-9 3-3 0,7 0 1 16,-7-1 4-16,7 5 1 0,3 3-3 0,-6-1 1 16,4 3 1-16,0 1-2 0,-1 3 2 15,2 0 1-15,1 3-3 0,-1 1 1 0,1 3 1 0,1-1-2 16,4 5-3-16,-1 1-2 0,1 0-9 0,-1 0-16 15,2 5-11-15,5-8-11 0,0 13-16 0,-3-6-16 16,6 4-14-16,2 0-21 0,3-2-15 0,2-1-21 16,5 1-13-16,0-5-42 0,5 4-177 0,-2-5-421 15,7 0 187-15</inkml:trace>
          <inkml:trace contextRef="#ctx0" brushRef="#br0" timeOffset="-168661.62">22402 8625 45 0,'0'0'242'0,"0"0"-25"15,0 0-12-15,0 0-3 0,0 0-4 0,0 0-9 16,0 0-8-16,-33 24-9 0,18-6-2 0,-2 3-1 0,-1 0-7 16,-6 7-7-16,-2 4-7 0,6 3-1 0,0 7-7 15,4 0-5-15,-2 1-8 0,4 0-10 0,1 3-5 16,1 0-11-16,5 1-1 0,-1 0-12 0,4-4-11 15,1 0-5-15,3-1-15 0,3 3 0 0,1-7 0 16,2 1-11-16,3-4-1 0,2-1-30 0,-5-5-26 16,4 2-18-16,2-6-28 0,-3 1-35 0,3-5-35 15,-2-5-40-15,-1 0-44 0,3-5-55 0,0 0-232 16,-2-2-540-16,2 0 239 0</inkml:trace>
          <inkml:trace contextRef="#ctx0" brushRef="#br0" timeOffset="-161790.68">22638 9033 35 0,'0'0'151'0,"0"0"-5"0,0 0-3 0,0 0-10 16,0 0-10-16,0 0 0 0,0 0-15 0,0 0-1 16,0 0-6-16,0 0 2 0,-3-13-8 0,3 13-5 0,0 0-3 15,0 0-5-15,0 0 2 0,0 0-8 0,0 0-3 16,0 0-7-16,0 0-2 0,0 0-5 0,0 0-3 16,0 0-7-16,0 0-5 0,0 0-4 0,0 0-10 15,0 0 5-15,0 0-3 0,0 0-7 16,0 0-3-16,0 0-3 0,0 0-1 0,0 0 7 0,0 0 0 15,0 0 0-15,0 0-1 0,0 0 9 0,0 0 0 16,0 0 2-16,6 37 0 0,-3-26 0 0,-3-11 4 16,3 19 3-16,-2-6-6 0,4 0 2 0,-1 2 5 15,-1-4-5-15,2 3 0 0,-2-1 0 0,1-2-4 16,1 2-3-16,-2-2-4 0,3 0-1 0,0-1-3 16,0 4-2-16,-5-5-3 0,3 0-2 0,-4-9 2 15,2 20-4-15,-1-14 4 0,4 2-3 0,-5-8-5 16,1 19 1-16,-1-10-1 0,0-9-3 0,2 13 0 0,-2-13 1 15,3 13-1-15,-3-13-1 0,1 15 2 16,-1-15 1-16,0 12-6 0,0-12 2 0,0 0 0 0,-1 14 0 16,1-14-1-16,0 0 2 0,-5 8-4 0,5-8-1 15,0 0 4-15,0 0-4 0,0 0 4 16,0 0 0-16,0 0-2 0,-1 15-2 0,1-15 5 0,0 0-3 16,0 0 0-16,0 0 2 0,0 0-3 0,0 0 3 15,0 0 3-15,0 0-4 0,0 0 1 0,0 0-1 16,0 0 0-16,0 0-3 0,0 0 5 0,0 0-5 15,0 0 1-15,0 0 0 0,0 0-2 0,0 0 5 16,7-42-7-16,-2 32-2 0,-5 10-5 0,3-17-2 16,1 2 1-16,4 3-8 0,-7 1 1 0,5-3-2 15,0 0-4-15,-3-1-1 0,3 4 2 0,2-2 1 16,-2-4 1-16,1 5-2 0,-1-1 4 0,0-2-2 16,0 1 5-16,0 5 0 0,0-2 2 0,1 0-4 0,-2 0 4 15,-1 2 3-15,1-1-1 0,1 2 1 0,0-2 3 16,0 4-4-16,0-2 7 0,-2-2-1 0,5 3 0 15,-4 0-3-15,3 0 4 0,0 3 0 0,-1-4 1 16,1-1 2-16,2 6-3 0,-2-5 2 0,1 5-1 16,1-4-1-16,-1 4 3 0,0-4-2 0,-9 7 0 15,13-7-1-15,-4 3 5 0,-9 4-3 0,15-7 2 16,-6 5-1-16,-9 2-1 0,17-4-1 0,-17 4 2 16,13-4 5-16,-13 4-4 0,13-1-3 0,-13 1 4 15,12-4-2-15,-12 4 1 0,0 0-3 16,14 0 1-16,-14 0 4 0,0 0-5 0,13 1 0 0,-13-1 0 15,0 0 1-15,11 7 1 0,-11-7 2 0,9 3-4 16,-9-3 2-16,4 8 4 0,-4-8 3 0,6 7 3 16,-6-7-3-16,3 10 7 0,-3-10 0 0,3 15-2 15,-3-15 2-15,2 11 3 0,-2-11-3 0,-2 13 5 16,2-13-3-16,0 13-3 0,0-13 2 0,0 16 3 0,0-16 0 16,-1 15 3-16,1-15-1 0,-5 16 1 0,4-5-3 15,-4-3 2-15,5-8-2 0,-4 18 3 0,-1-7-2 16,4-2 0-16,-5 2-2 0,0 0-1 15,1 0 2-15,-1 4 0 0,3-4 1 0,-3-2-2 0,5 1 2 16,-4 4 0-16,4-4 5 0,-4 0-2 0,2 1-1 16,-1-2-2-16,1 3-2 0,3-12 0 0,-6 25 3 15,3-15-6-15,2 0 3 0,1-10 1 0,-2 20-4 16,-1-9 1-16,3-11-1 0,-1 19 4 0,2-11-3 16,-1-8 1-16,3 16 1 0,-1-9 3 0,-2-7-3 15,4 15 4-15,-1-9 5 0,-3-6-2 0,6 13 8 0,0-9 12 16,-6-4-6-16,13 8 4 0,-5-4-2 15,-8-4 3-15,15 2 1 0,-5-2-5 0,-10 0-6 16,20 0-6-16,-11 4 1 0,-9-4 0 0,17-4-2 0,-17 4 2 16,15-4-8-16,-4 1 2 0,-11 3-2 0,13-4-6 15,-13 4 0-15,0 0-5 0,14-6 1 16,-14 6 5-16,9-3-9 0,-9 3-7 0,0 0-11 0,7-6-11 16,-7 6-23-16,0 0-10 0,0 0-21 0,7-7-17 15,-7 7-25-15,0 0-26 0,0 0-26 0,0 0-29 16,0 0-32-16,0 0-37 0,0 0-234 0,-14-20-545 15,14 20 241-15</inkml:trace>
        </inkml:traceGroup>
        <inkml:traceGroup>
          <inkml:annotationXML>
            <emma:emma xmlns:emma="http://www.w3.org/2003/04/emma" version="1.0">
              <emma:interpretation id="{4CEA0225-F974-4C09-900E-DE7D7B2197D5}" emma:medium="tactile" emma:mode="ink">
                <msink:context xmlns:msink="http://schemas.microsoft.com/ink/2010/main" type="inkWord" rotatedBoundingBox="24864,14200 28909,14099 28938,15264 24893,15365"/>
              </emma:interpretation>
            </emma:emma>
          </inkml:annotationXML>
          <inkml:trace contextRef="#ctx0" brushRef="#br0" timeOffset="-154283.66">25652 8999 194 0,'0'0'217'0,"-13"4"-17"15,4 2-12-15,1 0-9 0,8-6-11 0,-18 12-11 0,11-2-8 16,1-3-13-16,-2 4-15 0,2-1-8 15,-4 0-9-15,7 1-6 0,-3-4-9 0,3 3-5 16,0 0-5-16,3-10-6 0,-1 21-7 0,1-13-2 16,0-8-9-16,4 18-1 0,2-8-6 0,-2-3 2 0,2 3-6 15,3-3-4-15,-3 0-3 0,5-1-2 0,-2 4-3 16,1-5-3-16,1-2-6 0,1-2 2 0,4 5-1 16,-3-4-2-16,4 0-4 0,-4-2 0 0,4 0-4 15,-17 0 1-15,25-4-5 0,-10 1 2 0,-5 3-2 16,7-6 3-16,-4 1-6 0,2-1 0 0,-2-1 0 15,4-3 0-15,-7 2-1 0,5-3 1 0,-1 1-1 16,-1-3-2-16,-2 4-1 0,0-4-2 0,-3 1 4 16,4-1-3-16,-2 0-1 0,-4 2-1 0,0-3 2 15,2 2 1-15,-5 2-2 0,0 1-2 0,3-5 3 16,-5 0 0-16,2 7 0 0,0-7-4 0,-3 14 5 16,-6-23-3-16,6 23-5 0,-1-16 3 0,-2 6-1 15,-6 2 4-15,1-2 2 0,-1 4-5 0,0-1-1 16,2 2 3-16,-4 2 0 0,-1-2 2 0,-4 0-4 15,3 2-1-15,-4 0 2 0,-1-2 0 0,3 5 5 16,-2 0 0-16,-3 0 5 0,4 0 2 0,-1 5-1 16,-2 1 0-16,0-1 4 0,2 1-1 0,-2 1 1 15,5 3 1-15,-5-2 0 0,6 3-3 0,-2 1-1 16,-3 4 1-16,6-3-1 0,-2 1 1 0,1-1-4 0,4-2-1 16,0 6-1-16,-1-5 3 0,2 1 0 0,2 1-1 15,-3 1 0-15,3-3-1 0,2 2-1 16,-2-3 3-16,0-1-3 0,6 0 2 0,-2-1-7 0,2-9 3 15,-1 20-2-15,1-12 1 0,0-8 4 0,3 16-4 16,3-8 1-16,-6-8 4 0,7 13-3 16,-1-8 1-16,6 1-5 0,-6-1 4 0,5-3 0 15,-2 0-1-15,2-1 1 0,4 3 3 0,-1-4-6 0,1 0-1 16,3 0 2-16,-3-4 1 0,5 3 3 0,-2 0-7 16,2-4 3-16,-1-4-2 0,2-2 0 0,1 2-5 15,4-3-5-15,-4-2-1 0,-1 2 0 16,0-1 1-16,0-4-5 0,-2 1 2 0,0 3-1 0,-4-5 0 15,3 2 1-15,-3 0-1 0,2-3 3 0,-7 7 5 16,2-4-5-16,-2 2 0 0,-4 2 3 0,5 0 0 16,-8 2 1-16,7-4 2 0,-4 4 0 0,-3 4-1 15,3 0 1-15,-6 6 0 0,8-15 0 0,-8 15 5 16,6-9-1-16,-6 9 0 0,6-6 1 0,-6 6 0 16,0 0-4-16,0 0 3 0,0 0 2 0,0 0-6 15,0 0 1-15,0 0 4 0,0 0-3 0,0 0 7 16,0 0 3-16,0 0 2 0,-17 31 6 0,8-20-1 15,3 4 3-15,-1-2 3 0,1 3 3 0,-3-2 2 16,1 0 6-16,2 4-4 0,2-5 1 0,1 4-2 0,-3 1-4 16,6-5-4-16,0 1 4 0,-6 1-1 15,6-3-1-15,0 1-3 0,0 0 2 0,0-13-4 16,0 21-3-16,0-13 2 0,3 2-2 0,0-1 0 16,-3-9-1-16,6 15-12 0,-3-8-12 0,4 0-19 0,-7-7-16 15,6 7-23-15,2 0-23 0,-8-7-24 0,9 4-22 16,-9-4-30-16,16 3-34 0,-16-3-31 15,20-4-215-15,-13 1-487 0,5-5 215 0</inkml:trace>
          <inkml:trace contextRef="#ctx0" brushRef="#br0" timeOffset="-153725.28">26295 8999 219 0,'0'0'236'16,"0"0"-21"-16,0 0-24 0,6-7-16 0,-6 7-10 15,0 0-6-15,0 0-5 0,0 0-7 0,0 0-9 16,0 0-3-16,6 24-6 0,-6-24-6 0,0 18-12 16,0-8 0-16,0-10-8 0,0 20-1 0,0-9-10 15,0 1-1-15,0 1-10 0,0-2-8 0,0 2-2 16,0-2-1-16,0-11-11 0,0 25 0 0,0-15-3 16,-3-3-7-16,3-7-8 0,-3 18-4 0,3-18-5 15,0 13 0-15,0-13-4 0,3 14-2 0,-3-14-4 16,0 0-1-16,-3 14 1 0,3-14-3 0,0 0 2 0,0 0 6 15,-5 10-8-15,5-10 2 0,0 0-6 16,0 0-4-16,0 0 3 0,0 0-5 0,0 0 2 16,0 0-5-16,27-27-7 0,-21 20-2 0,4-4-1 15,-1 0-14-15,5-4 1 0,-7 0-5 0,8 0-6 0,2-2 3 16,-1-3 1-16,0 4 0 0,-4 0 0 0,5-4 4 16,-4 4 3-16,1 6 2 0,-5-5 0 15,1 3-1-15,6 1 2 0,-7 0 2 0,-1 4 2 16,7-4 1-16,-8 5 0 0,2 1-1 0,2 0 6 0,-5-1 1 15,4 1 1-15,-10 5 2 0,12-7 1 0,-12 7 3 16,10-3-2-16,-10 3-2 0,14 0 3 0,-14 0 3 16,0 0-2-16,16 4 3 0,-16-4 0 0,9 6 6 15,-9-6-2-15,3 13 9 0,0-5-4 0,-3-8 2 16,5 19 2-16,-2-11 3 0,-3 10 1 0,3-7 6 16,-3 2-3-16,3 1 0 0,-3 2 2 0,0-3-6 15,0 0 3-15,0 1 0 0,2-2-3 0,-2 1 1 16,0-3-4-16,0-10 3 0,3 21-4 0,-3-12-4 15,0 2 0-15,0-11 5 0,0 15-8 0,3-7-2 16,-3-8-3-16,2 11-8 0,-2-11-14 0,3 12-15 16,-3-12-21-16,0 11-24 0,0-11-25 0,3 9-27 15,-3-9-22-15,0 0-36 0,0 0-44 0,0 0-271 16,0 0-541-16,0 0 240 0</inkml:trace>
          <inkml:trace contextRef="#ctx0" brushRef="#br0" timeOffset="-152695.55">26851 8504 64 0,'0'0'217'0,"0"0"-11"0,0 0-12 0,-3-9-8 16,3 9-8-16,0 0-7 0,0 0-11 0,0 0-9 15,0 0-9-15,-3-11-11 0,3 11-8 0,0 0-9 16,0 0-8-16,0 0-7 0,0 0-11 0,0 0-10 16,3-16-8-16,-3 16-5 0,6-10-6 0,-6 10-6 15,7-7-6-15,-7 7-5 0,12-5-2 0,-12 5-5 16,14-6-4-16,-14 6-6 0,16-2-3 16,-7 1 1-16,-9 1-4 0,20-4-2 0,-13 4-1 0,6-5-4 0,-13 5 0 15,20 0 0-15,-20 0 1 0,19 3-2 16,-13-1 1-16,-6-2-3 0,20 0 3 0,-14 5-4 15,-6-5-1-15,13 6-1 0,-7-3-4 0,-6-3 5 0,10 11 0 16,-4-5-1-16,-6-6 3 0,6 15 0 0,-6-8 7 16,0-7 1-16,0 18-3 0,0-5 2 15,0-3 1-15,0-10 0 0,-6 23 3 0,0-10-6 0,3 1 3 16,0-3 1-16,-4 2 2 0,-2 1-4 16,2 1 1-16,1-3 2 0,-5 2 3 0,-1-7-5 0,2 4-5 15,1 0-2-15,-2-3 4 0,-1 3-2 16,5-4-3-16,-2 1-1 0,-1-4 1 0,1 2-1 0,-2-1-1 15,2 0 5-15,9-5-2 0,-13 8-3 0,7-5 2 16,6-3-1-16,-14 7-1 0,14-7 3 0,0 0-1 16,-13 4 0-16,13-4 3 0,0 0-5 0,-9 0 5 15,9 0-3-15,0 0 2 0,0 0-2 0,0 0-1 16,0 0 0-16,-4-17-2 0,4 17 1 0,0 0-1 16,0 0-2-16,10-15-1 0,-10 15-1 0,9-13 1 15,-2 10 0-15,-7 3-1 0,20-8-5 0,-11 7 2 16,-2-1-1-16,5-2 0 0,-12 4-1 0,20-3 7 15,-7 1-8-15,-13 2 1 0,19 0 0 0,-5-1 0 16,-14 1 1-16,19 3 0 0,-10-3 1 0,5 0-2 16,-4 7 3-16,-1-5-3 0,1 3 1 0,-1-1-3 15,2 2 1-15,-2-1 4 0,4 0-2 0,-4 1 2 16,2 1 0-16,-6-2 0 0,3-1-1 0,-2 3 6 16,4-4-7-16,-10-3 4 0,15 10 2 0,-7-5 1 0,1 0 6 15,1-2-2-15,-10-3 1 0,14 9 5 16,-6-9 6-16,1 3-2 0,-9-3 6 0,17 0-2 15,-17 0-1-15,13 0 2 0,-13 0-2 0,14-3 0 0,-14 3-3 16,13-1-4-16,-13 1 3 0,0 0-2 0,12-8-5 16,-12 8-1-16,7-9-8 0,-7 9-11 0,0 0-12 15,6-10-13-15,-6 10-15 0,0 0-22 0,0 0-23 16,0 0-29-16,0 0-24 0,0 0-24 0,0 0-34 16,0 0-27-16,0 0-237 0,-16-14-508 0,16 14 225 15</inkml:trace>
          <inkml:trace contextRef="#ctx0" brushRef="#br0" timeOffset="-151694.81">27735 8293 106 0,'0'0'161'0,"0"0"-5"0,0 0-7 0,0 0-1 0,-9-4-12 15,9 4 0-15,0 0-5 0,0 0-4 0,0 0-6 16,0 0-5-16,0 0-7 0,0 0-8 0,0 0-1 16,0 0-5-16,0 0-10 0,0 0-4 0,0 0-7 15,0 0-7-15,0 0-8 0,0 0-5 0,0 0-4 16,0 0-5-16,0 0-8 0,0 0-4 0,0 0 1 15,0 0-5-15,0 0 4 0,0 0 1 0,0 0 2 16,0 0 2-16,0 0 3 0,0 0-1 0,0 25-2 16,0-25-2-16,0 0 0 0,6 20 1 0,-1-12 2 15,-2 3-1-15,3 1 0 0,3 0-3 0,-5-4-2 16,-1 2-2-16,0 0-2 0,3 1-1 0,0 4-1 0,2-2 3 16,-2 4 0-16,-2-3 3 0,5 0 1 15,1 7 3-15,-4-7 1 0,3 3-7 0,-1-1-2 16,5 3-1-16,-4-1-3 0,-3-4-1 0,5 3-2 0,-5-3 0 15,4 3-1-15,-1 0 0 0,-2-2-5 0,-1 2 2 16,3-2 1-16,-4 2-7 0,4-3 2 0,-6 3-5 16,3-1 1-16,-2-1 1 0,-1 1 2 0,-3-1-3 15,3 1 2-15,0-1 1 0,-3 1 2 0,0 1 0 16,0-3 2-16,0 3 3 0,0-3-2 0,0 0 5 16,-6 1 2-16,6 2 5 0,-6 1 3 0,6-6-5 15,-7 7 2-15,7-6 2 0,-6 5-4 0,0-3 7 16,1 1-1-16,-1-1 4 0,0 2 1 0,2-4 4 15,-2 1-7-15,-3 1 5 0,3-1 0 0,-1 3-3 16,-2-6 1-16,1 3 9 0,-4 3 3 0,2-3 4 0,-1 3 1 16,-1-6 0-16,2 6-1 0,-2-6 4 15,-1 3 0-15,5-1-2 0,-4-1-2 0,2-2-3 16,4 1 1-16,0 0 0 0,-2-2-1 0,2 0 0 0,6-9-8 16,-8 12-4-16,3-8-1 0,5-4 1 0,-9 11-1 15,9-11 0-15,-3 6-5 0,3-6 4 0,0 0 0 16,-7 10 2-16,7-10 2 0,0 0 1 15,0 0 0-15,-6 8 3 0,6-8 0 0,0 0 0 0,0 0-2 16,0 0 2-16,0 0-2 0,0 0-3 0,0 0 1 16,0 0-8-16,0 0 0 0,0 0-4 0,0 0-4 15,0 0-2-15,0 0-4 0,0 0-10 0,25 2-16 16,-25-2-48-16,0 0-40 0,0 0-60 0,0 0-62 16,0 0-68-16,13-11-75 0,-13 11-86 0,0 0-345 15,0 0-857-15,-35-16 379 0</inkml:trace>
          <inkml:trace contextRef="#ctx0" brushRef="#br0" timeOffset="-148272.3">28384 9129 235 0,'9'-11'252'15,"-9"11"-9"-15,0 0-11 0,8-5-9 0,-8 5-7 16,0 0-18-16,9-5-18 0,-9 5-17 0,0 0-17 0,0 0-21 16,0 0-8-16,0 0-4 0,0 0-4 15,0 0-6-15,0 0-6 0,-12 34-1 0,10-24-10 16,-4-1 9-16,-6 2-23 0,6 1 0 0,-4 1-10 16,-7 5-8-16,4-4-6 0,0-4-1 0,-5 7-4 15,-3 1-4-15,0-4-7 0,0 5-20 0,-4-3-31 16,2 1-21-16,1-4-33 0,1 3-34 0,-1 1-36 15,2-5-36-15,8 0-48 0,-1-5-227 0,-1 1-491 16,3 2 216-16</inkml:trace>
          <inkml:trace contextRef="#ctx0" brushRef="#br0" timeOffset="-157971.24">24369 9058 186 0,'0'0'198'16,"0"0"-5"-16,0 0-10 0,0 0-7 0,0 0-8 15,0 0-6-15,0 0-8 0,0 0-6 0,-7 7-2 16,7-7-5-16,0 0-6 0,0 0-8 0,0 0-6 15,0 0-8-15,0 0-6 0,0 0-12 0,0 0-5 0,0 0-8 16,0 0-6-16,0 0-7 0,0 0-3 16,0 0-9-16,0 0-6 0,0 0-6 0,0 0-2 0,0 0-3 15,0 0-5-15,0 0-3 0,0 0 2 0,0 0-6 16,0 0 2-16,19 6-2 0,-19-6-3 0,20 5-1 16,-10-4 2-16,5 4-3 0,7 0 5 0,2-3 1 15,2 2 1-15,3 1-5 0,1-3 10 0,11 4-7 16,-10-2 3-16,11-1 0 0,-1-3 0 0,-11 5 1 15,10-4 0-15,1 3-3 0,-10-4 2 0,2 0-1 16,-6 0-1-16,1 1-1 0,-3 4-2 0,2-5 1 16,-1 0-1-16,-13-1-5 0,3 1 8 0,-2 0-3 15,-2 1-1-15,-12-1 1 0,13 0 4 0,-13 0 7 16,0 0-13-16,17 0 3 0,-17 0-7 0,0 0 5 16,15 0-7-16,-15 0 1 0,0 0-8 0,0 0 0 15,0 0 0-15,10 1 4 0,-10-1-3 0,0 0-5 16,0 0-1-16,0 0 6 0,0 0-9 0,0 0 3 15,0 0-2-15,0 0 2 0,0 0-5 0,0 0 6 16,0 0-1-16,0 0-4 0,0 0 1 0,0 0 1 16,0 0-2-16,0 0-2 0,0 0 2 0,0 0 7 15,0 0-1-15,0 0-7 0,0 0 7 0,0 0-8 0,0 0 5 16,0 0 3-16,0 0 6 0,0 0-8 0,0 0-2 16,0 0 4-16,0 0 3 0,0 0-4 0,0 0-5 15,0 0 3-15,0 0-5 0,0 0 4 0,0 0-3 16,0 0 2-16,0 0 6 0,0 0-8 0,0 0 4 15,0 0-5-15,0 0 1 0,0 0 4 0,0 0 1 16,0 0 2-16,0 0-7 0,0 0 7 16,0 0-3-16,0 0 6 0,0 0-3 0,0 0 5 0,0 0 3 15,0 0 0-15,0 0-4 0,0 0 2 0,0 0 1 16,0 0 1-16,0 0 1 0,0 0-1 0,0 0-3 16,0 0-2-16,0 0 2 0,0 0-1 0,0 0 2 15,0 0-6-15,0 0 3 0,0 0-6 0,0 0 1 16,0 0-3-16,0 0 0 0,0 0 7 0,0 0-6 15,0 0-1-15,0 0-3 0,0 0 3 0,0 0-3 16,0 0 0-16,0 0-6 0,0 0-22 0,0 0-15 16,0 0-15-16,0 0-21 0,0 0-27 0,0 0-23 15,0 0-38-15,0 0-36 0,0 0-44 0,0 0-53 16,0 0-290-16,0 0-637 0,0 0 283 0</inkml:trace>
        </inkml:traceGroup>
        <inkml:traceGroup>
          <inkml:annotationXML>
            <emma:emma xmlns:emma="http://www.w3.org/2003/04/emma" version="1.0">
              <emma:interpretation id="{0B7D74C3-BEC8-4460-A8FE-55BBA252CE6B}" emma:medium="tactile" emma:mode="ink">
                <msink:context xmlns:msink="http://schemas.microsoft.com/ink/2010/main" type="inkWord" rotatedBoundingBox="29616,14541 31971,14482 31984,15016 29630,15075"/>
              </emma:interpretation>
            </emma:emma>
          </inkml:annotationXML>
          <inkml:trace contextRef="#ctx0" brushRef="#br0" timeOffset="-147181.51">29163 9026 188 0,'-17'8'214'16,"17"-8"-17"-16,-10 4-16 0,10-4-11 0,-9 7-14 16,9-7-9-16,-11 6-12 0,11-6-10 0,-6 13-9 0,6-13-3 15,-3 7-2-15,3-7-8 0,-1 11-4 0,1-11-2 16,0 0-5-16,7 11-3 0,-7-11-6 0,8 7-2 15,-2-4-5-15,-6-3-5 0,13 5-8 16,-13-5-2-16,17 3-18 0,-5-3-5 0,-12 0-5 0,25 0 0 16,-7 0-6-16,-3 0 1 0,4-1-5 0,-2-1 7 15,2-3-12-15,-3 4-4 0,11-5 3 0,-7-1-1 16,0-2-2-16,-3 0-5 0,1 3 3 0,0-2-6 16,-5-3 4-16,4 2-1 0,-6-2-4 0,3 0 4 15,-4 3-5-15,2-4 9 0,-1 1-8 0,-5 3 1 16,0-1 0-16,-2-2 0 0,-4 2-2 0,0 9-1 15,0-17-3-15,0 17 2 0,-9-16-3 0,2 9 0 16,-1 0-1-16,-1 2 3 0,-3-2 3 0,0 2-1 16,-2-2-2-16,-1 1 6 0,1 5-6 0,-1-2 10 15,3 2-7-15,-3-3 0 0,0 4 1 0,-1-2 1 16,0 2 3-16,1 6-1 0,-2-2 0 0,4-3 4 16,-2 5-1-16,2 1 2 0,-1 0-5 0,1 0 5 15,-1 1-2-15,-1 1-2 0,8-2-4 0,-2 2 6 16,0-2-4-16,-1 3-1 0,2-1-1 0,-1-4 5 15,3 5-6-15,3-3 1 0,-3 3-1 0,2 1 4 16,4-11-4-16,-6 14 3 0,6-14-4 0,0 14 4 16,0-14-2-16,6 13 0 0,-6-2-1 0,0-11 0 15,10 13 0-15,-1-9 0 0,-1 0-1 0,1 1 3 0,3 4-3 16,1-7 0-16,0 2 0 0,4 0 2 0,-1-2-5 16,-1-1 0-16,3 0 0 0,1-1 0 15,1-1-1-15,-4 1-2 0,4-3-1 0,-3-4 1 16,3 5 0-16,4-8 0 0,-6 2-2 0,0 0 1 0,-2-2-1 15,0-1-2-15,-1 1 2 0,-1 0 8 0,1-5-10 16,1 4 1-16,-6 0 8 0,1-5-5 16,-2 9-2-16,1-4-1 0,-2 1 3 0,-2 2-2 15,0-2 2-15,-3 4 0 0,-3 6 0 0,10-15 3 0,-5 10-2 16,-5 5-2-16,4-11 2 0,-4 11-1 0,7-8-2 16,-7 8-1-16,0 0 2 0,5-10-2 0,-5 10 1 15,0 0-4-15,0 0 5 0,0 0-2 0,0 0 6 16,0 0 1-16,0 0-2 0,-12 41 7 0,8-29 0 15,1 3 3-15,-2-2-5 0,4 1 2 0,-5-2 0 16,6 0-2-16,-3 5 4 0,3-5-3 0,0 4 2 16,0-6 1-16,3 6-4 0,-3-3 10 0,6-2-7 15,-5-3-3-15,5 3-1 0,-3-2-3 0,5-4-8 16,-1 5-13-16,0-3-15 0,1 1-17 0,1-2-19 16,0 0-21-16,-2-3-21 0,-7-3-28 0,17 6-26 15,-5-6-27-15,-12 0-35 0,19-7-157 0,-6 0-420 16,-1 1 186-16</inkml:trace>
          <inkml:trace contextRef="#ctx0" brushRef="#br0" timeOffset="-146564.96">29964 8729 63 0,'0'0'206'0,"0"0"-6"0,-2-14-9 16,2 14-3-16,0 0-6 0,0 0-8 0,-4-10-12 0,4 10-11 15,0 0-13-15,0 0-3 0,-2-12-8 0,2 12-9 16,0 0-9-16,0 0-10 0,0 0-7 0,0 0-14 16,0 0-8-16,0 0-3 0,0 0-12 15,0 0-2-15,0 0-9 0,0 0-4 0,0 0-1 0,0 0-4 16,0 0-1-16,0 0 4 0,0 0-3 0,0 0-1 15,0 0-1-15,19 26-3 0,-11-21-3 0,-2 4 0 16,4-2-2-16,2 3-5 0,0-2 0 0,0 2-2 16,3-3-2-16,-2 2 2 0,5 0-5 0,-1-3 2 15,1 2-2-15,1 2-2 0,-4-3-3 0,0 0 3 16,-2 1-4-16,5 1 1 0,-3-4-5 0,2 1 3 16,-3 1-3-16,1 0 3 0,-1-1-3 0,-2-1 2 15,-2-1 0-15,-1-2-1 0,-1 5 1 0,2-4-5 16,-10-3 2-16,13 7 1 0,-13-7-3 0,11 4 1 15,-11-4-2-15,9 7 3 0,-9-7 4 0,7 3-7 16,-7-3-3-16,0 0 2 0,0 0 3 0,8 5-1 16,-8-5 1-16,0 0 1 0,0 0 2 0,0 0 0 15,0 0 7-15,0 0-2 0,-11 23 6 0,11-23 0 16,-9 8-1-16,3-4 4 0,6-4 2 0,-15 13 11 16,4-4-14-16,-1 0 2 0,1 1-6 0,-1-3 4 0,0 4 2 15,-3-4-5-15,3 3 0 0,-1-1 3 16,0 0-5-16,1 1 1 0,-3-3-1 0,0 3 2 15,1 0-3-15,-2-2-3 0,3 2 1 0,-2-2 1 16,1 3-4-16,4-2 1 0,-1-2-2 0,-4 1-2 16,8 0-3-16,0 1-13 0,-1-6-9 0,1 1-14 0,1 3-11 15,6-7-13-15,-14 11-16 0,8-5-14 16,6-6-6-16,-3 11-12 0,3-11-11 0,0 0-13 0,0 11-19 16,0-11-19-16,0 0-17 0,15 3-38 0,-15-3-138 15,24-1-393-15,-5-2 174 0</inkml:trace>
          <inkml:trace contextRef="#ctx0" brushRef="#br0" timeOffset="-146019.79">30635 8953 69 0,'0'0'231'0,"0"0"-20"0,0 0-23 16,0 0-20-16,0 0-11 0,0 0-13 0,0 0-9 16,0 0-5-16,0 0-10 0,0 0-7 0,0 0-8 15,0 0-7-15,0 0-4 0,-20 28-7 0,20-28-8 16,0 13-4-16,0-13-7 0,0 11 2 0,0-11-2 16,3 11-3-16,-3-11-6 0,3 14 2 0,-3-14 1 15,11 10-5-15,-8-5 5 0,-3-5-7 0,12 11-4 16,-3-9 0-16,2 6-5 0,1-3-1 0,2-1-9 15,-1-3-1-15,-1 0 0 0,5 4-4 0,0-5-4 16,-2 0-4-16,5 0-3 0,-2-2-2 0,1-1-4 16,-1 1 4-16,1-4 0 0,1 3-3 0,-2 1-4 15,-2-6 3-15,2-2-3 0,-3 2-2 0,1-3 0 16,-2 0 0-16,1 2-3 0,-2-3 3 0,-1 1-1 16,0 1-2-16,-2-3 0 0,1 2-6 0,-4-3 8 15,-1-1-7-15,0 4 2 0,-3 1 5 0,2-2-2 16,-2 3-3-16,-3-4-2 0,0 13 0 0,3-21 1 15,-3 21-3-15,-6-21 9 0,1 14-7 0,-2-4-2 0,-1 2 1 16,1-2-2-16,-5 1 1 0,0 2-5 16,-2 1 3-16,0 3 2 0,-1-3-3 0,-3 1 7 15,0 2-6-15,1 1 2 0,-2-1-1 0,-2 0-2 16,2 1 11-16,-1 1-7 0,1 1-2 0,0 1 6 0,-1 1-8 16,4-1 2-16,-4 2 0 0,4 1 2 0,0 1-11 15,-2-2-15-15,3 2-10 0,3-1-15 16,3 2-10-16,-1-1-16 0,-5 6-14 0,4-5-21 0,4 2-12 15,-1 1-21-15,8-8-39 0,-6 12-34 0,6-12-165 16,0 14-414-16,0-14 184 0</inkml:trace>
          <inkml:trace contextRef="#ctx0" brushRef="#br0" timeOffset="-145548.12">31419 9129 270 0,'0'0'266'0,"0"0"-14"15,0 0-24-15,0 0-24 0,0 0-12 0,0 0-18 16,0 0-19-16,0 0-13 0,0 0-13 0,0 0-4 0,0 0-15 16,0 0-15-16,-30-6-5 0,30 6-3 0,0 0-11 15,0 0-5-15,-7 7-1 0,7-7-6 16,0 0-1-16,0 0-2 0,0 0 1 0,0 0 8 15,0 0 3-15,0 0 3 0,0 0 10 0,0 0 7 16,0 0 6-16,0 0 7 0,0 0 0 0,0 0-4 0,0 0 3 16,0 0 2-16,0 0-3 0,36-11-1 0,-36 11-9 15,10-9-8-15,-4 2-7 0,-1 2-8 16,-5 5-8-16,10-11 0 0,-10 11-11 0,9-7-8 0,-9 7-6 16,4-9-25-16,-4 9-57 0,0 0-46 0,0 0-36 15,0 0-32-15,0 0-61 0,0 0-64 0,0 0-79 16,-25 18-228-16,10-9-639 0,-10-1 283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1:17.57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DF809EC-1030-420B-B2E4-7E323E1243B3}" emma:medium="tactile" emma:mode="ink">
          <msink:context xmlns:msink="http://schemas.microsoft.com/ink/2010/main" type="inkDrawing" rotatedBoundingBox="598,6793 4928,6750 4929,6834 598,6877" semanticType="underline" shapeName="Other">
            <msink:sourceLink direction="with" ref="{6C3F08F2-E5D0-4649-9410-0CBFE584372E}"/>
          </msink:context>
        </emma:interpretation>
      </emma:emma>
    </inkml:annotationXML>
    <inkml:trace contextRef="#ctx0" brushRef="#br0">-2 127 80 0,'0'0'148'15,"5"-15"-10"-15,-5 15-16 0,0 0 3 0,0 0-8 0,0 0-9 16,0 0-9-16,0 0-4 0,0 0-4 16,0 0-4-16,0 0-9 0,0 0-4 0,0 0-5 15,0 0-11-15,0 0-2 0,0 0-3 0,0 0-5 16,0 0-7-16,0 0-4 0,0 0-3 0,0 0-1 16,0 0-5-16,0 0-3 0,0 0-2 0,18-1-1 15,-18 1 4-15,0 0-10 0,17-3 1 0,-17 3 3 0,18 0-1 16,-18 0-3-16,20-4-5 0,-8 1 6 0,3 2-7 15,-3 1 4-15,2-3-3 0,0 3-1 0,1 0 3 16,3-2-4-16,-3 0 3 0,2 2-3 0,1 0 3 16,-1 0-3-16,-2-2-3 0,1 2-5 0,-2-4 8 15,0 4-3-15,1-1 3 0,3 0 0 0,-3 1-7 16,-1-1 7-16,2-2 1 0,-3 3-4 0,2-1 2 16,-15 1 1-16,26-5-1 0,-14 5-6 0,-2 0 6 15,6-1-4-15,-16 1-1 0,23 0-1 0,-13 0 0 16,5-1 4-16,-3-2-1 0,3 3 1 0,3 0-3 15,-3 0 0-15,0 0-1 0,-2 0 0 0,-1 3 2 0,3-2-4 16,1-2 2-16,-1 1-2 0,-1 0 1 16,4 0 1-16,-5 0-1 0,0 1 1 0,-2-1-2 0,5 0 2 15,-7 1 0-15,-9-1-3 0,26-1 3 0,-17 2-2 16,7-1-2-16,-16 0 4 0,21 2-2 16,-9-2-1-16,-2 0 4 0,-10 0-5 0,24 3 4 0,-9-6 0 15,1 3-3-15,-2 0 4 0,1 0-3 0,-15 0-1 16,27 0-1-16,-9-2 3 0,-4 4-4 0,0-2 0 15,1-2 2-15,3 2 2 0,-3 2 0 0,-1-2 3 16,3 0-5-16,-1-2 0 0,2 1 0 0,-3 1-1 16,3 0-1-16,0 0 4 0,-2 0-2 0,2 0 1 15,-1 0-3-15,0 0 4 0,1-1 0 0,0 1 1 16,0 0-3-16,-3-3 2 0,2 3 0 0,-3 3 0 16,1-3-1-16,-1 0-1 0,-1 0 0 0,-1 0 2 15,3-3-3-15,-15 3 5 0,22 0-4 0,-11 3 3 0,-11-3 1 16,19 0-2-16,-8 0-2 0,-11 0 2 15,22-3-1-15,-10 6-3 0,0-2 1 0,-12-1 1 16,25 0 3-16,-11 0-2 0,1 0 4 0,-1 1-7 0,1-1 0 16,-4 0 2-16,7 0 0 0,-3 2 3 0,-2 1 0 15,2-8-1-15,1 5-6 0,-2 0 5 0,2-1 0 16,1 2-2-16,-2-2 1 0,-4 1 4 0,6 1-4 16,-1-1 2-16,-1 0 4 0,-3 0-3 0,3 2-4 15,-2-4 0-15,-13 2 0 0,21 0 3 0,-10 0 0 16,-11 0-2-16,21 2 2 0,-14-2 1 0,-7 0-2 15,20 3-2-15,-9-3 3 0,-11 0 1 0,18 0-2 16,-7 1 0-16,-11-1 1 0,21 0-3 0,-9 0 2 0,-12 0 0 16,20 3 4-16,-8-3-9 0,-12 0 4 0,21-3 3 15,-9 3-2-15,2 0 0 0,1 0 3 16,2 0-5-16,-2 0 1 0,0 0 1 0,2 0-1 0,-1-1 2 16,0 2-2-16,2-1 2 0,0-1 2 15,0 1-6-15,3 1 3 0,-6-1-1 0,4 0-1 16,-1 0 1-16,-1 0 1 0,1 0-2 0,-1-1 5 0,0 1-3 15,-2 0-2-15,3 0 4 0,0 1-2 0,-4-2-11 16,1 1 14-16,2 0 0 0,-1 1-6 0,1-1 6 16,-1-1-3-16,-1 1 0 0,1 0 0 0,-1 0-3 15,0-3 4-15,3 3 1 0,-3 0 0 0,-3 3 2 16,7-3-2-16,-4 1-2 0,2-1-1 0,-2 3-1 16,4-3 5-16,-4 0-3 0,1 0 0 0,-1 1 1 15,0-1-3-15,0 0 4 0,0 1-1 0,0-1-2 16,0 1 2-16,-3-1-2 0,6 0 0 0,-4 0 1 15,-14 0 2-15,27 0-2 0,-15 0-1 0,3 0 4 0,0 4-1 16,-3-4-1-16,3-4 1 0,1 8-1 0,-5-4-2 16,5-4 0-16,-16 4 2 0,23 4-2 15,-13-4 2-15,0 0-1 0,4 0 1 0,2-4-1 0,-16 4-1 16,26 0 1-16,-11-1 1 0,-2 0 1 0,2 1-4 16,0 0 2-16,1-1-4 0,-2 2 1 15,0-2 3-15,-14 1 0 0,21 0 2 0,-9-3-3 0,3 3 3 16,2-1-2-16,-17 1 1 0,21-3 1 0,-10 6-3 15,-11-3 0-15,23-3 0 0,-11 1-4 0,-12 2 4 16,25-1 3-16,-14 0-4 0,5-2 0 0,-1 6 6 0,-2-6-11 16,2 3 9-16,2-1-2 0,-2 1 2 15,-1 0-1-15,0 0 0 0,4-3-2 0,-5 3-2 16,2 0 1-16,1 0 2 0,-1-3 4 0,-1 3-6 0,4-1 6 16,-3 1-3-16,0-2-4 0,2 2 4 15,-2-4-2-15,-1 4 2 0,2 0 1 0,-1-1-5 16,0 1 4-16,1-1 0 0,-16 1 0 0,21 0-3 0,-6-1 5 15,-3-3-1-15,-12 4-6 0,21 0 1 16,-9 0 2-16,-2 0 5 0,4 0-5 0,2 0-1 16,-4-4-1-16,3 4 0 0,-15 0 6 0,22-1-3 0,-8 1 1 15,2-1 0-15,-16 1-4 0,24-4 1 0,-7 4 2 16,-7 0 3-16,5-4-6 0,0 3 8 0,-3-1-4 16,3 2 2-16,-2-3 5 0,0 3 2 0,5-4 1 15,-7 3 1-15,2-3 3 0,4 4-3 0,-17 0 6 16,19-2 2-16,-6 2 1 0,-13 0 2 0,21-5 1 15,-9 5-2-15,-12 0-2 0,20-2 0 0,-10 2 5 16,-10 0-2-16,18-8-1 0,-18 8 0 0,15 0-2 16,-15 0 1-16,12 0-1 0,-12 0-4 0,0 0-3 15,15-2 4-15,-15 2-3 0,0 0-2 0,0 0-4 0,0 0-11 16,12 0-19-16,-12 0-23 0,0 0-25 16,0 0-29-16,0 0-32 0,0 0-39 0,0 0-202 15,0 0-402-15,-41 10 179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5:40.88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A46183-B626-4F4D-BEF4-B890A5BEFFAC}" emma:medium="tactile" emma:mode="ink">
          <msink:context xmlns:msink="http://schemas.microsoft.com/ink/2010/main" type="writingRegion" rotatedBoundingBox="23661,13829 24802,13632 24960,14547 23819,14744"/>
        </emma:interpretation>
      </emma:emma>
    </inkml:annotationXML>
    <inkml:traceGroup>
      <inkml:annotationXML>
        <emma:emma xmlns:emma="http://www.w3.org/2003/04/emma" version="1.0">
          <emma:interpretation id="{D3EDCE10-2374-4107-ACE2-9EE7D021129C}" emma:medium="tactile" emma:mode="ink">
            <msink:context xmlns:msink="http://schemas.microsoft.com/ink/2010/main" type="paragraph" rotatedBoundingBox="23661,13829 24802,13632 24960,14547 23819,147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87F6AA-017F-4495-ACBC-1321BE3291E9}" emma:medium="tactile" emma:mode="ink">
              <msink:context xmlns:msink="http://schemas.microsoft.com/ink/2010/main" type="line" rotatedBoundingBox="23661,13829 24802,13632 24960,14547 23819,14744"/>
            </emma:interpretation>
          </emma:emma>
        </inkml:annotationXML>
        <inkml:traceGroup>
          <inkml:annotationXML>
            <emma:emma xmlns:emma="http://www.w3.org/2003/04/emma" version="1.0">
              <emma:interpretation id="{76C08CD2-8F2C-492B-845C-69919CE5E538}" emma:medium="tactile" emma:mode="ink">
                <msink:context xmlns:msink="http://schemas.microsoft.com/ink/2010/main" type="inkWord" rotatedBoundingBox="23661,13829 24802,13632 24960,14547 23819,14744"/>
              </emma:interpretation>
            </emma:emma>
          </inkml:annotationXML>
          <inkml:trace contextRef="#ctx0" brushRef="#br0">23245 8064 14 0,'0'0'154'16,"-5"-15"-10"-16,5 15-8 0,0 0-4 0,0 0 1 16,-3-11-10-16,3 11-8 0,0 0-5 0,0 0-7 15,-1-13-1-15,1 13-14 0,0 0 1 0,0 0-1 0,0-13-3 16,0 13-6-16,0 0 1 0,0 0-5 15,0 0-4-15,1-15 0 0,-1 15 0 0,0 0 1 16,0 0-8-16,0 0-1 0,0 0-4 0,0 0-5 16,0 0-5-16,0 0-6 0,0-11-6 0,0 11-2 15,0 0-4-15,0 0 0 0,0 0-3 0,0 0 1 16,0 0 2-16,0 0 2 0,0 0 5 0,0 0 3 0,-3 45-2 16,0-38 3-16,3 9-4 0,-1-3 5 0,-1 0 1 15,-1 2-2-15,2 1 0 0,1-3 3 0,0 0-4 16,-6 5 1-16,6-5-6 0,0 4 1 0,-1-3-4 15,1 3-2-15,-2-3 1 0,2 1-5 0,0-2-5 16,-3 1 1-16,2-1-1 0,2 2 0 0,-2-4-4 16,1-11 0-16,0 21-2 0,0-7-3 0,0-14 2 15,0 19-4-15,1-13 5 0,-1-6-4 0,0 14-2 16,0-14 2-16,-1 13-4 0,1-13-1 0,1 15 4 16,-1-15-5-16,5 13 2 0,-5-13 0 0,1 13-7 15,2-6-10-15,-3-7-17 0,3 11-15 0,-3-11-17 0,4 7-17 16,-4-7-16-16,6 11-13 0,-6-11-15 15,6 6-9-15,-6-6-13 0,0 0-23 0,14 1-10 16,-14-1-28-16,0 0-23 0,18-7-132 0,-9 0-385 16,1-3 170-16</inkml:trace>
          <inkml:trace contextRef="#ctx0" brushRef="#br0" timeOffset="805.05">23455 8329 34 0,'0'0'179'0,"8"-5"-11"0,-8 5-7 0,0 0-11 0,0 0-11 15,13-2-3-15,-13 2-10 0,0 0-6 0,0 0-7 16,13 10-9-16,-13-10-7 0,8 7-4 0,-8-7 0 16,9 10-5-16,-5-6-9 0,-4-4-5 0,6 10-3 15,-6-10-4-15,8 10-3 0,-8-10-2 0,12 5 0 16,-12-5 1-16,7 10-4 0,-7-10 0 0,12 7-9 16,-6-6-2-16,-6-1-1 0,13 1-4 0,-13-1-2 15,20-1-3-15,-20 1-6 0,15-1-2 0,-5-3 0 16,-10 4-4-16,21-6-3 0,-12 2-5 0,1-3 1 15,-1 0-2-15,-3 3 0 0,2-3-6 0,-1 0 2 16,2 0-3-16,-9 7 0 0,14-11-1 0,-10-1-1 16,1 5 2-16,-5 7-2 0,9-15 1 0,-3 10 0 15,-2-4 1-15,-4 9 2 0,3-17-2 0,-3 17 0 16,-4-14-1-16,4 14 2 0,-6-14-1 0,0 6 1 16,6 8-3-16,-14-9 0 0,7 5 1 0,7 4-2 15,-21-7-3-15,4 7 4 0,2-4 4 0,1 4-7 16,-4 0-1-16,4 4-2 0,1-4 1 0,-1 2-1 15,2 2-1-15,12-4 1 0,-25 5-2 0,15 2-2 16,-2 1-7-16,1 1-10 0,4-3-12 0,-1 1-9 16,2 1-10-16,3 2-10 0,3-10-10 0,-4 14-9 0,2-3 0 15,2-11-8-15,6 18 0 0,-3-8-11 0,5-3 3 16,1 0-1-16,0 1 3 0,0-1 6 0,4 0 7 16,-2-1 9-16,2 0 15 0,0 1-6 0,-5-3 8 15,4-1 10-15,-5 1 4 0,-7-4 9 0,18 7 14 16,-7-7 3-16,-11 0 13 0,10 5 4 0,-10-5 6 15,9 2 5-15,-9-2 4 0,0 0 4 0,12 6 7 16,-12-6-1-16,7 4 8 0,-7-4 3 0,6 7 0 16,-6-7 6-16,6 11-2 0,-6-11 1 0,8 7-3 15,-8-7 4-15,4 13-1 0,-1-6 1 0,-3-7 3 16,9 15-6-16,-6-6-2 0,2-1 3 0,-1 2-1 16,1 3 5-16,1-4-5 0,-3 1-2 0,3 0-2 15,-3 1-4-15,2 3 3 0,-2-4-9 0,3 1 0 16,0 2-3-16,-3 1 0 0,2 1 1 0,-4-1-4 15,4-1 0-15,-4 2-1 0,1-1-2 0,-2-3-1 16,0 2 1-16,0 0-4 0,0-13 0 0,-3 21 0 0,-2-10 0 16,4-1 4-16,-1 1 3 0,2-11 2 15,-12 17 2-15,8-9 2 0,-1 0 1 0,-3 0-2 0,0-3 2 16,1 2 4-16,-2-1-5 0,-5-1 2 0,1-3-6 16,1 3-4-16,-2-3 2 0,4-2-2 15,-3 4-1-15,-2-8 4 0,0 4-1 0,-2 0-2 0,4-3-1 16,0-3-5-16,-1 1 1 0,1-2 1 0,1 1-4 15,3-1-1-15,0-7 1 0,-2 3-1 0,4-1-3 16,2-1-1-16,2-1-3 0,-1-3-12 0,4-3-10 16,0 4-13-16,2 0-13 0,2-5-12 0,3 1-9 15,-1 3-14-15,0-1-13 0,3-5-10 0,-3 10-12 16,2 0-17-16,1 0-18 0,0-2-25 0,4 6-20 16,-5-4-188-16,-1 4-413 0,3 0 182 0</inkml:trace>
          <inkml:trace contextRef="#ctx0" brushRef="#br0" timeOffset="1775.8">24107 8075 73 0,'-15'5'174'0,"6"-5"-9"16,9 0-13-16,-13 6-5 0,13-6-9 0,-12 5-6 16,6 0-7-16,6-5-7 0,-11 6-5 15,11-6-11-15,-10 9-1 0,4-4-8 0,6-5-5 0,-6 10-4 16,6-10-9-16,-5 9 0 0,5-9-8 0,-3 9-3 15,3-9-2-15,0 0-7 0,2 14-6 0,-2-14 2 16,0 0-3-16,1 16-9 0,-1-16 2 0,11 11-7 16,-11-11-3-16,6 11-2 0,-3-4-6 0,-3-7 1 15,12 7-3-15,-8-1-2 0,1-1-2 0,4 1 3 16,-9-6-9-16,10 9 3 0,1-4 0 0,-6 0-5 16,1 1 1-16,2 0-6 0,-8-6 2 0,15 7-1 15,-11-2 1-15,-4-5-3 0,12 10 2 0,-7-7 0 16,2 3 0-16,1-2-3 0,-8-4 6 0,12 10-2 15,-5-5 7-15,-7-5-7 0,6 11 1 0,0-3 1 16,1-1-3-16,-4-1 4 0,3 1 0 0,-6-7 1 16,11 16 3-16,-7-8 0 0,-1-2-2 0,2 2-3 15,-5-8 2-15,7 12 0 0,-5-4-4 0,-2-8 2 16,6 8 1-16,-6-8 3 0,0 0 1 0,3 10 8 0,-3-10 0 16,0 0 1-16,0 0-1 0,-12 14 1 15,12-14-2-15,-12 2-1 0,12-2-1 0,-9 8-2 16,-2-5-2-16,11-3 1 0,-19 1-4 0,10 1-2 0,9-2-2 15,-21 5 0-15,11-5-11 0,-4 4-10 0,4-2-17 16,-2 2-13-16,12-4-19 0,-19 3-18 16,7 1-21-16,4-2-22 0,8-2-28 0,-18 9-25 15,12-6-48-15,6-3-137 0,-9 10-391 0,9-10 173 0</inkml:trace>
          <inkml:trace contextRef="#ctx0" brushRef="#br0" timeOffset="1311.76">24119 8080 232 0,'0'0'223'0,"0"0"-17"0,1-10-17 0,-1 10-6 16,0 0-10-16,15-1-11 0,-15 1-2 0,0 0-8 16,15-2-11-16,-15 2-8 0,17 2-7 0,-17-2-8 15,16 0-13-15,-16 0-8 0,16 1-8 0,-8 2-11 16,-8-3-9-16,16 1-3 0,-16-1-7 15,14 1-7-15,-14-1-5 0,12 2-6 0,-12-2-4 0,9 3-6 16,-9-3 0-16,11 4-5 0,-11-4 1 0,0 0-9 16,15 1-4-16,-15-1-12 0,0 0-8 0,12 0-10 15,-12 0-15-15,0 0-16 0,0 0-17 0,15 0-15 16,-15 0-14-16,0 0-27 0,0 0-31 0,14-5-15 16,-14 5-19-16,0 0-24 0,4-7-111 0,-4 7-347 15,0 0 153-15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6:32.76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B53048F-5490-4F48-8A6B-57EBA51B1936}" emma:medium="tactile" emma:mode="ink">
          <msink:context xmlns:msink="http://schemas.microsoft.com/ink/2010/main" type="writingRegion" rotatedBoundingBox="1158,1024 30641,-291 31399,16682 1915,17998"/>
        </emma:interpretation>
      </emma:emma>
    </inkml:annotationXML>
    <inkml:traceGroup>
      <inkml:annotationXML>
        <emma:emma xmlns:emma="http://www.w3.org/2003/04/emma" version="1.0">
          <emma:interpretation id="{616A3747-A666-4441-96EA-7297590224DB}" emma:medium="tactile" emma:mode="ink">
            <msink:context xmlns:msink="http://schemas.microsoft.com/ink/2010/main" type="paragraph" rotatedBoundingBox="1158,1024 11460,564 11502,1502 1200,1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2B5311-5353-42F6-A759-1BC6CD56D5FB}" emma:medium="tactile" emma:mode="ink">
              <msink:context xmlns:msink="http://schemas.microsoft.com/ink/2010/main" type="line" rotatedBoundingBox="1158,1024 11460,564 11502,1502 1200,1961"/>
            </emma:interpretation>
          </emma:emma>
        </inkml:annotationXML>
        <inkml:traceGroup>
          <inkml:annotationXML>
            <emma:emma xmlns:emma="http://www.w3.org/2003/04/emma" version="1.0">
              <emma:interpretation id="{2086009D-1CB0-4E28-89C7-E70FB3F8D6AC}" emma:medium="tactile" emma:mode="ink">
                <msink:context xmlns:msink="http://schemas.microsoft.com/ink/2010/main" type="inkWord" rotatedBoundingBox="1164,1158 4027,1030 4058,1722 1195,1850"/>
              </emma:interpretation>
            </emma:emma>
          </inkml:annotationXML>
          <inkml:trace contextRef="#ctx0" brushRef="#br0">42 92 150 0,'0'0'141'0,"-10"-6"-14"15,10 6-1-15,0 0-14 0,-8-7-8 16,8 7-10-16,0 0-9 0,-7-8-4 0,7 8-6 15,0 0 3-15,0 0-16 0,0 0 4 0,0 0-7 0,0 0-3 16,-5-11-3-16,5 11-2 0,0 0-1 16,0 0-1-16,0 0 0 0,0 0-5 0,0 0 4 0,-7-5-4 15,7 5 2-15,0 0-4 0,0 0-3 0,0 0 3 16,0 0 1-16,0 0-9 0,0 0 5 0,0 0 0 16,0 0 1-16,0 0-5 0,0 0 2 15,0 0 0-15,0 0-2 0,0 0-4 0,0 0 0 0,-5-11-1 16,5 11-1-16,0 0-3 0,0 0-5 0,0 0-1 15,0 0-4-15,0 0 1 0,0 0-3 0,0 0-2 16,17-7-3-16,-17 7 2 0,13-1-3 0,-13 1 2 16,17-4-5-16,-17 4 6 0,22-1-3 0,-9-1 2 15,-2 1-4-15,2-1 0 0,5 0 4 0,0-1-5 16,-2 2 0-16,2 1 1 0,2-2-1 0,-4 0-2 16,4 1 3-16,-1-3-3 0,2 4 1 0,4 0 0 15,-5 0-1-15,-1-5 3 0,2 5 0 0,-2-1-1 16,2 2-5-16,4-1 2 0,-5-1-1 0,-4 1 2 15,4 0 0-15,-1-1-2 0,-1-3 0 0,-3 4-1 0,3 4 0 16,-3-8 3-16,-3 4-3 0,-12 0 3 0,20 0-1 16,-9 4-1-16,-1-4-1 0,-10 0 0 15,18 1 1-15,-18-1 0 0,15-1 1 0,-15 1-1 0,14 1-1 16,-14-1 0-16,0 0 1 0,16 0 1 0,-16 0 0 16,0 0-1-16,0 0 2 0,13 0-3 0,-13 0 0 15,0 0-5-15,0 0-6 0,9 1-8 16,-9-1-4-16,0 0-8 0,0 0-15 0,0 0-23 0,0 0-18 15,0 0-15-15,0 0-1 0,0 0-10 0,0 0-7 16,0 0 1-16,-46-1-5 0,46 1 9 0,-19 0 2 16,7 1 12-16,12-1 13 0,-21 5 2 0,7-5 8 15,3 0 9-15,0 2 10 0,11-2 6 0,-24 3 15 16,15-1 9-16,-1 0 12 0,10-2 9 0,-17 4 10 16,17-4 11-16,-13 4 10 0,13-4 3 0,-12 1 4 15,12-1 8-15,-9 4 2 0,9-4 12 0,-9 6 7 16,9-6 11-16,-6 8 7 0,6-8 4 0,-3 10 3 15,3-10 1-15,-1 18 0 0,1-5 7 0,-3 1 4 16,3 4-2-16,0 5 0 0,0-5 5 0,0 3-7 16,0 5-7-16,0-2-2 0,3 0-4 0,0 4-1 15,1-3-10-15,-4-1-9 0,3-6 0 0,0 4-6 16,-1-5-5-16,-2 2-6 0,0-4-5 0,1 4-2 0,2-4-3 16,0 3-3-16,-1-5-1 0,-2-2-3 0,3-1-3 15,-2 0-2-15,-1-10 0 0,2 19-4 0,-2-19-6 16,3 13-14-16,0-6-15 0,-3-7-13 0,4 11-16 15,-4-11-16-15,7 12-15 0,-1-7-19 0,-6-5-20 16,14 2-25-16,-14-2-25 0,25-5-31 0,-14-3-170 16,1 1-399-16,8-6 177 0</inkml:trace>
          <inkml:trace contextRef="#ctx0" brushRef="#br0" timeOffset="325.21">1061-18 194 0,'0'0'206'0,"4"-9"-8"0,-4 9-11 0,6-11-9 16,-6 11-15-16,0 0-6 0,6-13-12 0,-6 13-11 16,0 0-10-16,0 0-4 0,0 0 1 0,0 0-2 15,0 0-5-15,0 0-5 0,-19 30-8 0,8-18-1 16,8 8-3-16,-10-2 1 0,0 0-10 0,1 5-6 15,-2 0-1-15,4 1-11 0,2-4-6 0,1-1-7 16,-1 4-3-16,1 1-5 0,1-6-2 0,0 5-6 16,1-5-6-16,3-2-1 0,0 3-4 0,-1-1-1 0,6-1 1 15,-1-2-9-15,-2 2 1 0,2-3-10 16,3-2-15-16,-1-2-16 0,1 2-20 0,-1-4-21 16,2-2-19-16,0 2-21 0,6-1-28 0,-3-2-25 0,0-4-19 15,5 0-27-15,2-1-41 0,-1-2-147 0,3-1-418 16,-3-6 184-16</inkml:trace>
          <inkml:trace contextRef="#ctx0" brushRef="#br0" timeOffset="794.07">1378 224 207 0,'0'0'235'0,"0"0"-16"15,0 0-18-15,0 0-12 0,-19 28-13 0,18-20-13 16,1-8-12-16,-8 20-5 0,2-9-14 0,-1 2-11 15,2-2-13-15,2 1-5 0,0-4-12 0,-4 7-7 16,4-1-9-16,0-3-4 0,1-2-9 0,1 2-6 16,1-11-5-16,0 20-6 0,0-20 0 0,-3 15-8 15,3-15 3-15,4 13-10 0,-2-8 1 0,-2-5-5 16,6 10 0-16,-6-10-1 0,0 0-1 0,18 4-6 16,-18-4-8-16,15-5-11 0,-15 5-5 0,19-13-6 15,-4 3-6-15,-2-3-9 0,4-3-1 0,2-1-6 16,-4-1 2-16,0-2 1 0,0-2 4 0,3 2 4 15,-5-3-2-15,1 4 2 0,3 2 4 0,-8-1 4 0,3 5 6 16,-3-2 4-16,0 1 8 0,0 1 7 16,-1 3 3-16,-2 3 4 0,0-1 2 0,-6 8-1 15,7-11 0-15,-7 11-4 0,6-14 0 0,-6 14-3 0,7-3-4 16,-7 3 1-16,0 0 1 0,0 0-1 0,0 0 4 16,20 7 0-16,-20-7 4 0,9 11 1 0,-3-2 2 15,-2 0-2-15,1 0 2 0,-1 5-3 16,5 1 1-16,-6 2-2 0,5-3-1 0,-2 3-1 0,1-2 0 15,-3-1 0-15,-1 3-2 0,3-4 1 0,0 5-3 16,-1-5 1-16,-2-2-3 0,1 0 1 0,-2-2-5 16,1 2-16-16,-3-11-13 0,3 15-18 0,-3-15-19 15,1 14-13-15,-1-14-9 0,5 9-12 0,-5-9-18 16,0 0-24-16,0 0-22 0,0 0-24 0,0 0-166 16,0 0-379-16,0 0 169 0</inkml:trace>
          <inkml:trace contextRef="#ctx0" brushRef="#br0" timeOffset="1081.19">1993-164 196 0,'0'0'187'0,"7"-6"-14"0,-7 6-12 0,0 0-7 15,15 0-9-15,-15 0-14 0,12 9-6 0,-6-3-4 0,-3 3-6 16,3 2-7-16,0 0-1 0,-1 3 2 15,1 5-6-15,-4 4-3 0,4-3-7 0,-4 3-3 16,2 2-3-16,-5 1-6 0,2 0-3 0,-2 1-7 0,-2-5-4 16,1 3-5-16,1 3-5 0,-4-4-6 0,3 1-8 15,-4-1 1-15,1-2-3 0,-1 0-9 16,-1 1 1-16,1-8-3 0,-2 3-4 0,2-3 5 16,-1 0-22-16,-1-2-18 0,2 1-24 0,-1-3-25 0,1-1-28 15,0-2-30-15,2-1-39 0,4-7-34 0,-5 10-51 16,5-10-123-16,0 0-392 0,0 0 173 0</inkml:trace>
          <inkml:trace contextRef="#ctx0" brushRef="#br0" timeOffset="1433.99">2492 150 9 0,'0'0'271'0,"0"0"-26"0,0 0-22 0,0 0-19 16,0 0-24-16,0 0-16 0,-4-10-18 0,4 10-17 15,0 0-14-15,0 0 3 0,0 0-12 0,0 0-4 16,0 0 4-16,0 0-6 0,0 0 1 0,28 19-4 0,-19-19-4 16,0 2 1-16,3 3-2 0,2-3-2 15,-1 4-3-15,5-2-2 0,-2 0-5 0,4 0-4 16,-2-1-5-16,1 0-6 0,-3-3-3 0,2 5-1 0,0-2-7 15,-1 0-3-15,1-1 2 0,1-2-10 0,-6 3-1 16,1-1-6-16,-2 1-2 0,-2-3-1 0,-10 0-6 16,22 1-1-16,-22-1-9 0,15 0-5 0,-15 0-15 15,12 2-25-15,-12-2-19 0,9 5-14 0,-9-5-13 16,0 0-27-16,0 0-30 0,0 0-37 0,-21 24-37 16,9-20-19-16,-1 3-42 0,0-1-150 15,-7 1-449-15,5-3 198 0</inkml:trace>
          <inkml:trace contextRef="#ctx0" brushRef="#br0" timeOffset="1610.56">2558 415 158 0,'9'1'237'0,"-9"-1"-11"0,13 3-14 0,-13-3-6 16,14 0-12-16,-2 1-17 0,-12-1-12 0,25-1-18 15,-13-3-16-15,3 2-9 0,0 2-15 0,1 0-11 16,4-1-16-16,-4-2-21 0,-1 2-34 0,1 1-33 15,-1-2-38-15,0 1-41 0,2-4-38 0,-1 2-67 16,-2-2-122-16,3 1-341 0,-2-3 151 0</inkml:trace>
        </inkml:traceGroup>
        <inkml:traceGroup>
          <inkml:annotationXML>
            <emma:emma xmlns:emma="http://www.w3.org/2003/04/emma" version="1.0">
              <emma:interpretation id="{BDADB4B7-6CDA-4B31-9613-3E5E9E94B195}" emma:medium="tactile" emma:mode="ink">
                <msink:context xmlns:msink="http://schemas.microsoft.com/ink/2010/main" type="inkWord" rotatedBoundingBox="4611,1187 5027,1168 5052,1721 4635,1739"/>
              </emma:interpretation>
            </emma:emma>
          </inkml:annotationXML>
          <inkml:trace contextRef="#ctx0" brushRef="#br0" timeOffset="1908.22">3465-2 59 0,'9'-8'227'0,"-2"4"-18"0,-7 4-14 15,14-7-13-15,-7 3-14 0,-7 4-10 0,18-6-10 0,-9 3-12 16,9 1-6-16,-9 1-6 0,9-3-11 0,-3 1-10 15,3 2-10-15,-1-2-10 0,0 2-7 0,-1-1-9 16,1 1-4-16,1-2-6 0,-2 1-5 0,0-1-12 16,1 3-14-16,-1-2-21 0,-5 2-23 0,-11 0-32 15,22 0-30-15,-22 0-34 0,19 0-35 0,-10-4-40 16,-9 4-130-16,14-3-347 0,-14 3 154 0</inkml:trace>
          <inkml:trace contextRef="#ctx0" brushRef="#br0" timeOffset="2341.16">3501 29 57 0,'-8'4'196'16,"1"2"-17"-16,7-6-15 0,-14 13-14 0,10-8-12 0,4-5-19 15,-9 7-9-15,9-7-7 0,-6 14-10 0,6-14-9 16,-5 8-5-16,5-8-7 0,0 13-3 15,0-13-10-15,0 0-1 0,6 11-3 0,-6-11-3 0,11 10-6 16,-4-5-1-16,-7-5-6 0,17 10 0 16,-10-5-5-16,5-2-4 0,2 1-3 0,-1 3-3 15,3-2-1-15,-1 1-2 0,3 0-1 0,0 1-5 16,-4-3 0-16,2 3 0 0,-3 0-6 0,2 0-1 0,3-3 2 16,-3 5-2-16,-2-4-2 0,1 2 1 0,-2-1-2 15,0 2 1-15,1 2 0 0,-2-2 0 0,2 2 2 16,-1 0 4-16,0 1-4 0,-3-1 1 0,3 1 0 15,-2 3 0-15,-1-5 8 0,0 3-3 0,2-1 2 16,-10-3 2-16,5 3-1 0,-4 0 5 0,2-4-2 16,-3 3 3-16,-1-10 4 0,0 0 6 0,-5 18 3 15,-1-9 2-15,-2 0-9 0,-2-3-1 0,-4 1-1 16,-4 0-6-16,-6-2 4 0,7 1-6 0,-6-2-1 16,-1-1-8-16,-1 3-12 0,-2-5-14 0,9 2-16 15,-3-3-17-15,3 1-12 0,-1 3-20 0,3-4-23 16,-1 2-27-16,17-2-39 0,-21-3-44 0,11 3-112 15,10 0-353-15,-19-7 156 0</inkml:trace>
        </inkml:traceGroup>
        <inkml:traceGroup>
          <inkml:annotationXML>
            <emma:emma xmlns:emma="http://www.w3.org/2003/04/emma" version="1.0">
              <emma:interpretation id="{8D7D31D5-3CB6-43F7-BF99-C362013392D0}" emma:medium="tactile" emma:mode="ink">
                <msink:context xmlns:msink="http://schemas.microsoft.com/ink/2010/main" type="inkWord" rotatedBoundingBox="5534,828 9220,664 9262,1602 5576,1766"/>
              </emma:interpretation>
            </emma:emma>
          </inkml:annotationXML>
          <inkml:trace contextRef="#ctx0" brushRef="#br0" timeOffset="5444.07">4391-155 112 0,'0'0'157'0,"0"0"-5"0,0 0-9 0,0 0-12 16,-15 0-2-16,15 0-12 0,0 0-6 0,0 0-4 15,0 0-9-15,0 0-13 0,0 0-3 16,0 0-9-16,0 0-11 0,0 0-4 0,0 0-6 0,0 0-4 16,0 0 2-16,0 0-8 0,0 0 3 0,0 0 0 15,0 0-1-15,0 0-1 0,30 16 1 16,-15-16-2-16,0 4 0 0,3-1-1 0,-2 0-7 0,3 2-1 16,7-3-2-16,2-1-5 0,-2 3 1 0,2-2-5 15,-3-1-2-15,2-2 1 0,0 2-1 0,13-4-2 16,-9 3-5-16,-4 2 2 0,5-2 0 0,-9 0-1 15,7 0-6-15,-13-2 2 0,2 1 0 0,6-2 2 16,-5 3-4-16,-1-1 0 0,-1 2-3 0,-3-1-1 16,1 0-1-16,-5-1 0 0,-11 1 0 0,22 1-3 15,-13 2-4-15,-9-3-8 0,15-3-10 0,-15 3-3 16,12 3-12-16,-12-3-5 0,0 0-6 0,0 0-16 16,0 0-13-16,11 1-7 0,-11-1-10 0,0 0-20 0,0 0-19 15,0 0-26-15,0 0-112 0,0 0-293 16,0 0 130-16</inkml:trace>
          <inkml:trace contextRef="#ctx0" brushRef="#br0" timeOffset="5722.61">4798-37 78 0,'0'0'192'0,"-3"13"-8"16,3-13-8-16,0 18-2 0,0-6-11 0,0-12-9 15,3 23-10-15,-3-8-6 0,0-2-5 0,3 5-5 16,-1 0-10-16,2-2-8 0,-2 1-9 0,2 1-11 16,1 4-5-16,-2 2-7 0,-3-7-6 0,0 0-6 15,4 1-6-15,-4 0-8 0,0-2-2 0,2 2-8 16,-2-1-3-16,0-1-2 0,1-1-2 0,0-4-7 16,-2 3-13-16,2 0-15 0,4-5-14 0,-5-9-21 0,0 19 1 15,3-9-10-15,-3-10-15 0,4 13-8 0,1-8-18 16,-5-5-11-16,13 6-32 0,-4-5-5 15,-9-1-34-15,27-1-147 0,-10-8-339 0,5-1 150 0</inkml:trace>
          <inkml:trace contextRef="#ctx0" brushRef="#br0" timeOffset="6053.18">5523-241 50 0,'0'0'232'0,"-7"-7"-17"15,7 7-22-15,0 0-14 0,0 0-15 0,0 0-11 16,0 0-6-16,-30 14-1 0,19-6-6 0,-1 5-7 16,2-1-7-16,1 5-6 0,1 1-5 0,-5 0-2 15,0 6-8-15,1-4-7 0,3 5-6 0,1-1-7 0,-1 0-10 16,6-2-3-16,-1 2-7 0,-2-2-1 15,3 1-9-15,3 1-1 0,0-6-5 0,0 4-5 16,3 1-6-16,-3-5-2 0,3-2 1 0,1 3-6 0,1-3-5 16,2 0 0-16,-1-1 0 0,2 0-5 0,4-3-7 15,-5 0-15-15,2-1-21 0,7 0-18 0,-7-3-25 16,8-2-27-16,-1 0-26 0,1-5-40 16,2 2-34-16,2-3-50 0,-2-5-160 0,10-5-435 0,-4-2 193 15</inkml:trace>
          <inkml:trace contextRef="#ctx0" brushRef="#br0" timeOffset="6550.65">5961 20 143 0,'0'0'220'0,"0"0"-13"15,0 0-11-15,0 0-5 0,0 0-17 0,0 0-7 16,-19 24-16-16,19-24-13 0,-6 18-2 0,6-9-10 15,-7 1-8-15,7 2-14 0,-6 0-10 0,6 2-9 0,-3-3-9 16,0-1-4-16,3 0-10 0,-3 1-5 16,3 4-4-16,0-15-5 0,-5 16-6 0,5-5-3 15,0-11-2-15,0 15-8 0,0-15 2 0,-3 11-8 0,3-11-1 16,0 0-3-16,3 13-2 0,-3-13 0 16,0 0-6-16,0 0-11 0,0 0-6 0,0 0-6 15,0 0-12-15,24-18-6 0,-15 8-10 0,2-4-10 0,2-1-7 16,2-4-4-16,1 0-6 0,1-4 4 15,8-6 2-15,-6 9 2 0,1-2 4 0,-1 1 10 16,1 0 2-16,-4 4 8 0,0-2 8 0,-2 7 10 16,-1-2 8-16,-1 5 6 0,2-4 9 0,-4 6 3 0,-4 1 3 15,0 1 5-15,1-2-3 0,-7 7 1 0,12-6-4 16,-12 6 1-16,0 0 0 0,14-6 9 0,-14 6 6 16,0 0 6-16,0 0 6 0,10 13 0 0,-10-13 11 15,6 18-2-15,-6-8 0 0,3-3-3 0,0 7 2 16,-3 3 2-16,0-2 1 0,0-1-2 0,0 3-5 15,-3-1-2-15,3-1-1 0,0 1-7 0,-3 0-2 16,-1-1-5-16,4 1 2 0,4-2-5 0,-10-1-1 16,5 1 0-16,1 1-1 0,0-6-10 0,0-9-17 15,1 18-17-15,-1-18-14 0,0 15-21 0,0-15-16 16,6 11-18-16,-6-11-24 0,6 9-29 0,-6-9-34 16,14 0-30-16,-14 0-158 0,19-11-395 0,-3 0 175 15</inkml:trace>
          <inkml:trace contextRef="#ctx0" brushRef="#br0" timeOffset="6847.35">6818-254 30 0,'0'0'215'0,"0"0"3"0,0 0-10 16,0 0-4-16,-11 29-8 0,5-14-6 0,-3 0 4 0,2 1-11 15,-7 4-8-15,2 4-3 0,-1 0-18 0,2 0-5 16,0 1-12-16,-3 1-4 0,1 0-8 0,-5 8-10 16,4-11-7-16,7 4-11 0,-12 4-9 0,7-6-6 15,1 0-9-15,-1-2-7 0,5 2-1 0,-4-5-6 16,2 2-7-16,-1 3-7 0,4-9-2 0,3 2-5 16,-3 0 1-16,-1-5-18 0,7 2-15 0,-6-5-26 15,3 3-18-15,0-4-22 0,3-9-20 0,0 15-17 0,0-15-23 16,-3 12-20-16,3-12-27 0,0 0-26 15,0 0-55-15,15 0-172 0,-15 0-454 0,16-20 200 16</inkml:trace>
          <inkml:trace contextRef="#ctx0" brushRef="#br0" timeOffset="7385.26">6959 60 105 0,'8'-7'179'0,"4"0"-16"0,-2-2-18 16,6 3-11-16,1-5-16 0,-4 2-12 0,2 2-9 15,2-3-2-15,-1 2-12 0,3-2-6 0,-5 7-5 16,5-7-2-16,-5 5-7 0,1-1-3 0,-2 2 2 16,-4 1-8-16,1 1-8 0,-10 2-1 0,14-3-4 15,-14 3-7-15,16 3 0 0,-16-3 2 0,12 5 0 16,-12-5 2-16,5 10 1 0,-5-10 7 0,3 15 3 15,-3-6 4-15,3 3 1 0,-6 2 1 0,0-1 0 16,-2 2 0-16,-1 2 6 0,0 0-3 0,-1 1-3 16,-2-1-1-16,3 1-1 0,-8 0-5 0,1 6 3 15,0-3-12-15,-2 0-2 0,4-1-1 16,-5 0-2-16,-4-4-6 0,7 5 3 0,-2-7-5 0,2 0-2 16,-1 0-1-16,1-5-3 0,-2 2 0 0,1-4-3 15,1 0 0-15,7 0-4 0,-1-1 1 0,-2-1-1 16,9-5 3-16,-11 6 4 0,11-6 7 0,-9 6 7 15,9-6-8-15,0 0 1 0,-10 2-2 0,10-2-5 16,0 0-2-16,0 0-5 0,0 0-1 0,0 0-6 0,0 0-4 16,16-35-7-16,-8 28 0 0,7-4-1 0,-2 4-1 15,0-3 1-15,4 3 1 0,-4-3-1 0,2 6-1 16,5 0 2-16,-4-2 2 0,3 1 0 16,1 3 0-16,7-2 0 0,1 4 1 0,2 0-1 0,1-2 1 15,-1 2 6-15,0 0-10 0,-2 2 7 0,2 2-4 16,-2-2 1-16,-4-1 2 0,-2 3-9 0,-5-4-8 15,2 6-17-15,1-6-14 0,-1 4-17 0,-3-1-15 16,1-2-15-16,-5 2-14 0,-5-2-18 0,5 2-31 16,-12-3-13-16,17-1-41 0,-17 1-158 0,13 0-399 15,-13 0 177-15</inkml:trace>
          <inkml:trace contextRef="#ctx0" brushRef="#br0" timeOffset="7749.59">7821-563 149 0,'17'-2'175'0,"-17"2"-8"16,0 0-11-16,26 11-7 0,-11 0-3 16,-1 0-7-16,2 6-1 0,1 3 0 0,2 0-1 0,0 4-8 15,1 9-1-15,-4 5 1 0,-2-2-4 0,2 6-10 16,-4-1-8-16,-2-3-5 0,-4 3-5 0,2 2-9 16,-5-3-6-16,0-1-1 0,0-3-12 0,-3-1-8 15,-3-6-6-15,0 9-2 0,-2-11-1 0,-4 8-7 16,2-10-4-16,-5 0-3 0,2 1-14 0,-2-2-17 15,-2-2-24-15,1 0-28 0,-1-5-28 0,-4-1-34 16,2 0-38-16,3-6-41 0,-1 4-43 0,-2-7-158 16,4-1-419-16,1-3 185 0</inkml:trace>
        </inkml:traceGroup>
        <inkml:traceGroup>
          <inkml:annotationXML>
            <emma:emma xmlns:emma="http://www.w3.org/2003/04/emma" version="1.0">
              <emma:interpretation id="{93DFC7B6-1A20-4BAC-B9CC-B43163A1E015}" emma:medium="tactile" emma:mode="ink">
                <msink:context xmlns:msink="http://schemas.microsoft.com/ink/2010/main" type="inkWord" rotatedBoundingBox="9714,660 11461,582 11499,1436 9752,1514"/>
              </emma:interpretation>
            </emma:emma>
          </inkml:annotationXML>
          <inkml:trace contextRef="#ctx0" brushRef="#br0" timeOffset="8501.74">8568-45 165 0,'0'0'167'0,"0"0"-9"0,0 0-8 0,0 0-11 15,0 0-8-15,0 0-11 0,0 0-4 0,0 0-9 16,0 0-6-16,0 0-7 0,0 0-11 0,0 0 0 16,0 0-7-16,0 0-4 0,0 0-5 0,0 0 1 15,0 0-2-15,32 4 4 0,-32-4-3 0,12 0-3 0,-12 0 4 16,18 3-6-16,-5-2 1 0,-1 0-2 16,4-1-2-16,1 2-5 0,-1 1-2 0,3-3 0 15,-1 4 1-15,2-3-6 0,-1-1 1 0,1 0-5 0,-4 0-3 16,3 0-2-16,-1 1-1 0,2-1-4 0,-2 0 0 15,1 0-7-15,-1 1 1 0,-3-1-2 0,1 0-2 16,-5 0-3-16,-11 0-2 0,22 0-1 16,-9 0 1-16,-4 3 0 0,-9-3-4 0,14 0-1 0,-14 0 1 15,16-3 1-15,-16 3-1 0,0 0-4 0,17-2-1 16,-17 2 1-16,0 0 1 0,0 0-4 0,0 0 1 16,13 0-1-16,-13 0 0 0,0 0-6 0,0 0 2 15,0 0-1-15,0 0-1 0,0 0-10 0,0 0-8 16,0 0-11-16,0 0-11 0,0 0-6 0,0 0-15 15,0 0-11-15,0 0-15 0,0 0-16 0,0 0-20 16,0 0-20-16,0 0-27 0,0 0-25 0,0 0-184 16,0 0-408-16,0 0 182 0</inkml:trace>
          <inkml:trace contextRef="#ctx0" brushRef="#br0" timeOffset="9082.12">8886-289 53 0,'0'0'211'0,"0"0"-17"0,0 0-16 16,0 0-17-16,0 0-16 0,0 0-20 0,0 0-6 15,0 0 0-15,0 0 0 0,0 0-2 0,0 0-5 16,-19 32-2-16,11-18-1 0,4 1-1 0,-4 3-4 15,1 0-6-15,2 2-3 0,-4 3-6 0,3-2-3 0,0 3-6 16,-1 1-5-16,1 2-4 0,2-6-7 16,1 1-8-16,-3-2-2 0,6 0-6 0,-6 1-4 0,4 1-7 15,2-1-3-15,-3-4-2 0,0 1-5 0,0-1 6 16,0-3-9-16,3 1-8 0,0-1-17 0,0-1-17 16,0-2-24-16,0-11-21 0,3 17-20 15,0-8-22-15,-3-9-16 0,8 15-27 0,-2-10-25 0,-6-5-42 16,12 6-148-16,-12-6-394 0,17-4 174 0</inkml:trace>
          <inkml:trace contextRef="#ctx0" brushRef="#br0" timeOffset="9638.55">9392-152 70 0,'0'0'194'0,"0"0"-11"0,3 11-12 15,0-2-10-15,-3-9-6 0,-3 17-11 0,6-6-3 16,-3-11-13-16,0 21-5 0,1-11-7 0,-2 1-4 16,1 3-14-16,0-14-7 0,0 22-12 0,0-12-6 15,1 0-5-15,-1-10-1 0,-1 17-8 0,1-17-6 16,0 17-5-16,0-17-6 0,-3 9-5 0,3-9-1 15,0 13-4-15,0-13-2 0,0 0-4 0,-2 10 2 0,2-10 7 16,0 0 6-16,0 0 9 0,0 0 0 16,0 0 2-16,0 0-11 0,0 0-3 0,0 0-4 15,0 0-4-15,0 0-6 0,18-28-8 0,-11 17-5 0,1-2-14 16,2-1-2-16,-1-4-15 0,5 0 0 0,-5 3-4 16,7-4 0-16,1-4 1 0,-1 5-4 0,3 0 4 15,-5 5 4-15,-1 0-2 0,-4 0 7 0,6 1-1 16,-3-3 0-16,0 6-1 0,1-2 5 0,1 2 2 15,1 2-2-15,-8 0 5 0,4 1-1 0,0-1 2 16,-2 4 4-16,2-2 2 0,-11 5 2 0,16-7-1 16,-10 5 1-16,-6 2 3 0,17 0 0 0,-17 0 6 15,16 9 8-15,-9-3 1 0,-1 1 9 0,0 2 3 16,-3 6 1-16,0 1-1 0,0 1 12 0,0-1-14 16,-1 2 0-16,-2 1 0 0,0 2-3 0,0-4 1 15,1 4-2-15,1-4-1 0,1 1-4 0,-3-1-5 16,0 0 3-16,0 1-3 0,0-4 2 0,0 4-4 15,0-2 1-15,0-6-3 0,0-1-20 0,0-9-19 16,3 17-19-16,0-10-23 0,-3-7-21 0,0 15-14 16,0-15-25-16,0 0-27 0,3 7-52 0,-3-7-199 15,0 0-438-15,0 0 194 0</inkml:trace>
          <inkml:trace contextRef="#ctx0" brushRef="#br0" timeOffset="10289.78">9788-586 73 0,'-6'-10'230'0,"6"10"-16"0,0 0-14 0,0 0-16 16,0 0-20-16,0-14-18 0,0 14-12 0,0 0-11 0,14-10-14 15,-5 7-10-15,1-2-12 0,-10 5-3 16,20-3-11-16,-4 1-6 0,-4-1-7 0,-12 3-4 16,24-2-7-16,-9 2-5 0,-5 0-5 0,4 0 1 15,-4 4-5-15,5-4 0 0,1 1-7 0,-5 1-9 0,-11-2 2 16,19 8-3-16,-8-5-2 0,-4 0 0 0,0 1-4 16,2-1-1-16,-9-3 3 0,11 11 3 15,-8-4 2-15,-3-7 10 0,6 13 1 0,-3-6 2 0,-3-7 4 16,-3 15-2-16,3-15 5 0,-2 17-3 0,-2-7-4 15,1 1-1-15,-2-4-1 0,-1 3 2 0,2 1-2 16,-5-1-1-16,5 0-1 0,-5 1 3 16,0-2-5-16,-3 3-4 0,4-5 0 0,2 3 1 0,-3-5-6 15,5 3 3-15,-4-1-8 0,2 0 3 0,6-7 0 16,-11 9-4-16,8-2 1 0,3-7 2 0,-6 8-5 16,6-8-1-16,-6 8-1 0,6-8 3 0,0 0-1 15,0 0-1-15,0 0 2 0,12 18-3 0,-5-14 0 16,2-1 1-16,3 1 0 0,3-3 0 0,3-1 0 15,0 1 0-15,-2 4-3 0,3-5-6 0,2 0-11 16,-1 3-6-16,-1-3-9 0,0 2-10 0,1-4-11 16,7 2-8-16,-8-3-14 0,-4 3-14 0,1 0-10 15,1-4-16-15,-2 8-7 0,-3-4-15 0,0 0-7 16,-12 0-16-16,20 0-14 0,-9 0-178 0,-11 0-373 16,0 0 165-16</inkml:trace>
        </inkml:traceGroup>
      </inkml:traceGroup>
    </inkml:traceGroup>
    <inkml:traceGroup>
      <inkml:annotationXML>
        <emma:emma xmlns:emma="http://www.w3.org/2003/04/emma" version="1.0">
          <emma:interpretation id="{AF2D00F7-16EA-4F49-A4A7-752F7CE4DDB3}" emma:medium="tactile" emma:mode="ink">
            <msink:context xmlns:msink="http://schemas.microsoft.com/ink/2010/main" type="paragraph" rotatedBoundingBox="3829,2495 17153,1799 17270,4041 3946,47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F516E0-B5EC-4F59-9872-D5DD793A000D}" emma:medium="tactile" emma:mode="ink">
              <msink:context xmlns:msink="http://schemas.microsoft.com/ink/2010/main" type="inkBullet" rotatedBoundingBox="3863,3151 4407,3123 4442,3777 3897,3805"/>
            </emma:interpretation>
            <emma:one-of disjunction-type="recognition" id="oneOf0">
              <emma:interpretation id="interp0" emma:lang="tr-TR" emma:confidence="0">
                <emma:literal>•</emma:literal>
              </emma:interpretation>
            </emma:one-of>
          </emma:emma>
        </inkml:annotationXML>
        <inkml:trace contextRef="#ctx0" brushRef="#br0" timeOffset="11866.41">3082 1900 145 0,'0'0'212'0,"0"0"-6"16,0 0-15-16,6-8-16 0,-6 8-6 0,0 0-13 16,0 0-14-16,0 0-10 0,0 0-10 0,0 0-12 15,0 0-12-15,0 0-10 0,0 0-13 0,0 0-4 16,0 0-1-16,0 0 3 0,0 0-1 0,0 0-4 0,-24 21-2 16,15-14-5-16,-5 2-5 0,1-1-3 15,-1 7 0-15,1-4-6 0,-9 5-3 0,4-2-3 16,-2 2 1-16,3 0-8 0,2-2-1 0,-5 0-3 0,1-1-6 15,4 2 0-15,-4-1 0 0,5-3-4 0,1 0 2 16,1 0-4-16,-2-2-2 0,2 2-2 16,3 0 0-16,2-5 0 0,-2 0-3 0,3 1-2 0,-1 1 2 15,1-2-3-15,6-6-1 0,-5 10-2 0,5-10 3 16,-6 11 1-16,6-11-3 0,-6 9 1 0,6-9-2 16,0 0 2-16,0 10-1 0,0-10-2 0,0 0 4 15,0 0-2-15,12 9-2 0,-4-6 0 0,-8-3 1 16,13 1 0-16,-13-1 2 0,27 0-3 0,-15 3 2 15,3-3-1-15,4 0-2 0,1 1 0 0,-1 1 4 0,-1-2-4 16,7 2 3-16,-4 0-4 0,3 1 1 16,-3 1 1-16,-2-3 0 0,1 3-2 0,-1-4 0 15,0 2-1-15,-2 3-1 0,1-3 3 0,0 1-1 0,-5-2-1 16,-3 3 2-16,7-2-3 0,-8 1 5 16,3-2-5-16,-12-1 3 0,15 5-2 0,-8-3 1 15,-7-2-2-15,16 1 0 0,-16-1-8 0,11 2-10 0,-11-2-10 16,12 0-16-16,-12 0-12 0,0 0-17 0,0 0-16 15,10 5-17-15,-10-5-24 0,0 0-19 0,0 0-23 16,0 0-18-16,0 0-191 0,0 0-411 0,0 0 183 16</inkml:trace>
        <inkml:trace contextRef="#ctx0" brushRef="#br0" timeOffset="12154.4">2849 2404 124 0,'-12'5'157'0,"12"-5"-2"0,-9 3-15 0,9-3-10 16,0 0-3-16,-10 7-7 0,10-7-6 0,0 0-3 0,-5 9-2 15,5-9-10-15,0 0 3 0,0 0 0 0,15 15-2 16,-15-15-6-16,10 9 0 0,-2-7-2 16,4 3 0-16,1 1-6 0,1-3-2 0,4 1-6 0,1 2-6 15,0-3-3-15,1 2-3 0,4-1-6 0,-5 2-2 16,6-4-11-16,-4 3 1 0,3-1-5 0,-4-1-4 15,-3 0-4-15,0-2-2 0,-1 2-6 0,2 1-3 16,-3-2-2-16,-2 2-8 0,4-4-16 0,-8 1-11 16,-9-1-19-16,18 1-20 0,-18-1-20 0,15 5-21 15,-15-5-19-15,12 0-33 0,-12 0-24 0,11 4-211 16,-11-4-411-16,0 0 182 0</inkml:trace>
      </inkml:traceGroup>
      <inkml:traceGroup>
        <inkml:annotationXML>
          <emma:emma xmlns:emma="http://www.w3.org/2003/04/emma" version="1.0">
            <emma:interpretation id="{84433994-DA78-422F-8500-82816DE4B83A}" emma:medium="tactile" emma:mode="ink">
              <msink:context xmlns:msink="http://schemas.microsoft.com/ink/2010/main" type="line" rotatedBoundingBox="4822,2443 17153,1799 17270,4041 4939,4686"/>
            </emma:interpretation>
          </emma:emma>
        </inkml:annotationXML>
        <inkml:traceGroup>
          <inkml:annotationXML>
            <emma:emma xmlns:emma="http://www.w3.org/2003/04/emma" version="1.0">
              <emma:interpretation id="{5FF804DE-BBF7-41C2-82EC-02F256EC96AE}" emma:medium="tactile" emma:mode="ink">
                <msink:context xmlns:msink="http://schemas.microsoft.com/ink/2010/main" type="inkWord" rotatedBoundingBox="4861,3183 5511,3149 5542,3731 4891,3765"/>
              </emma:interpretation>
            </emma:emma>
          </inkml:annotationXML>
          <inkml:trace contextRef="#ctx0" brushRef="#br0" timeOffset="19200.2">3865 1937 164 0,'0'0'169'0,"-14"-1"-5"0,14 1-11 16,0 0-10-16,0 0-9 0,0 0-12 0,0 0-9 0,0 0-10 16,0 0-8-16,0 0-11 0,0 0-9 0,0 0-7 15,0 0-5-15,0 0-2 0,0 0-7 0,0 0-4 16,0 0-1-16,0 0-3 0,0 0-6 0,0 0-3 16,0 0 0-16,36 8 0 0,-36-8 0 0,19 1-1 15,-5-1-7-15,-4 0 3 0,5 2-4 0,0-1-2 16,3-1 1-16,1 4-3 0,1-8-4 0,-1 7-3 15,2-6-1-15,4 2 1 0,-5-1-4 0,5 2 0 16,-9-1-2-16,10 1-3 0,-7 0 3 0,-1-6-2 16,1 6-2-16,-1 0 0 0,-1-1 1 0,-1 1 1 15,-2 0-3-15,-5-1-2 0,-9 1 0 0,19-2-1 16,-19 2-9-16,13-3-11 0,-13 3-9 0,0 0-9 16,12 0-6-16,-12 0-7 0,0 0-10 0,0 0-15 15,0 0-23-15,0 0-23 0,0 0-15 0,0 0-171 16,-28 14-331-16,28-14 146 0</inkml:trace>
          <inkml:trace contextRef="#ctx0" brushRef="#br0" timeOffset="19780.57">3781 2017 25 0,'0'0'197'0,"-16"5"-20"0,8-1-13 0,8-4-11 0,-16 6-14 16,10-2-8-16,6-4-12 0,-9 10-10 0,1-5-6 0,2 1-14 15,6-6-3-15,-7 13-9 0,3-6-8 0,4-7-1 16,-2 11-6-16,2-11-5 0,0 0 1 16,3 20-8-16,0-11-4 0,-3-9-1 0,7 11-1 0,1-6-2 15,-1-1-1-15,1 2-5 0,-2-1-4 16,4 1 1-16,1 1-5 0,5-3 1 0,-7 1-6 15,9-3-2-15,-3 1 2 0,3 1-5 0,-2 0 1 0,2-1-3 16,0-1 1-16,-1 0-8 0,1-2 6 0,1 0-4 16,-3 0-1-16,4 0-2 0,-1 3-1 0,1-3 1 15,-2 0-5-15,-2 0 3 0,4 0-2 0,-4 1-4 16,0 1 5-16,-2-2 1 0,1 4 0 0,-5-3 0 16,2 2-8-16,-12-3 3 0,20 3-2 0,-10-3 4 15,0 1-2-15,-2 5-2 0,-8-6 5 0,18 6-5 16,-11-1-1-16,2-2 0 0,-9-3 4 0,14 11-1 15,-8-4-2-15,0 1 0 0,0 0 6 0,-3 0 0 16,3 2-1-16,-2 1 4 0,-2 3 6 0,2-3 0 16,-4 3 3-16,0-3-3 0,0 4 6 0,0 0-3 15,-3-1 2-15,-1 0 6 0,-1-2 3 0,-1-1-1 16,-3 0 2-16,-1 0-4 0,-4 0 2 0,-1 0-1 0,-6-4 1 16,2 2-3-16,-5 0 2 0,-1-3-5 0,4-5-2 15,-2 5-1-15,-3-6 1 0,-1 4-5 0,7-1 6 16,-5-3-3-16,5 0-3 0,2 0-3 0,4 0 1 15,-3-1-1-15,1-1 3 0,4 0-3 0,1 0-7 16,11 2 3-16,-18-6-8 0,11 3-16 0,7 3-12 16,-14-8-18-16,14 8-15 0,-12-7-31 0,12 7-23 15,-5-8-29-15,5 8-29 0,0 0-22 0,4-16-185 16,-4 16-413-16,7-14 183 0</inkml:trace>
        </inkml:traceGroup>
        <inkml:traceGroup>
          <inkml:annotationXML>
            <emma:emma xmlns:emma="http://www.w3.org/2003/04/emma" version="1.0">
              <emma:interpretation id="{7417CD4E-B300-41F7-B81F-05D2BEA031BB}" emma:medium="tactile" emma:mode="ink">
                <msink:context xmlns:msink="http://schemas.microsoft.com/ink/2010/main" type="inkWord" rotatedBoundingBox="5936,2385 11341,2103 11458,4345 6053,4627"/>
              </emma:interpretation>
            </emma:emma>
          </inkml:annotationXML>
          <inkml:trace contextRef="#ctx0" brushRef="#br0" timeOffset="45117.04">8973 1132 36 0,'-11'6'164'15,"11"-6"-13"-15,-6 5-8 0,6-5-11 0,-9 3-11 16,9-3-9-16,0 0-9 0,0 0-7 0,-10 7-8 15,10-7-7-15,0 0-5 0,0 0-7 0,0 0-5 0,-6 8-1 16,6-8-3-16,0 0 0 0,0 0-5 0,0 0-5 16,0 0 3-16,0 0-1 0,12 13-4 0,-12-13-5 15,7 7 1-15,-7-7-9 0,11 6 2 0,-11-6-4 16,12 5-2-16,-3-3-1 0,-9-2-4 16,13 7-5-16,-3-3-2 0,-4 0-2 0,5-1-1 15,-5 3 2-15,3-1-2 0,-9-5-2 0,16 8 2 0,-7-3-3 16,1 0 1-16,-2 0-1 0,-8-5 1 0,13 10-2 15,-7-5 4-15,0 1-4 0,2 2-2 0,-2-1 0 16,-6-7 1-16,9 14-5 0,-5-6 2 0,-1-1 3 16,0 2-3-16,3-2 0 0,-6-7 3 0,8 15-1 15,-8-15 3-15,3 13 2 0,-2-6 5 0,-1-7 2 16,0 15 4-16,0-15 0 0,0 0 6 0,-9 16 1 0,3-10-2 16,-1 2-5-16,-2-4-1 0,9-4-3 15,-26 6 2-15,13-1-4 0,-4-2-3 0,1 0-3 16,-2 1-13-16,5-2-10 0,-4 2-17 0,1-3-16 15,3 5-20-15,-2-3-16 0,3-2-18 0,0 3-26 0,12-4-21 16,-20 4-27-16,20-4-181 0,-16 0-378 0,16 0 167 16</inkml:trace>
          <inkml:trace contextRef="#ctx0" brushRef="#br0" timeOffset="42572.58">6221 1880 142 0,'0'0'193'0,"0"0"-19"16,0 0-17-16,0 0-15 0,0 0-10 0,0 0-3 16,0 0 0-16,0 0-5 0,0 0-1 0,-28 31 2 15,14-8-5-15,1-1-3 0,-7 12-4 0,4-2-1 16,-6 3-7-16,-1 2-5 0,4 1-1 0,-4 2-9 15,10 6 1-15,-3-1-7 0,5 0-6 0,-4 6-9 16,5-4-4-16,1 1-6 0,6 1-2 0,1-5-6 16,-1 2-5-16,8-6-2 0,-4 0-6 0,7-1 2 0,-2-4-7 15,-3-7-5-15,7 0 3 0,7 4-5 0,-1-9-1 16,0 0-5-16,1-3-11 0,1 1-13 0,-5-8-27 16,7 5-23-16,-4-7-27 0,0-2-29 0,1 2-30 15,-1-4-38-15,4-2-33 0,-3-4-208 0,10-1-453 16,-1 0 201-16</inkml:trace>
          <inkml:trace contextRef="#ctx0" brushRef="#br0" timeOffset="40709.08">6473 2377 54 0,'0'0'187'0,"0"0"-6"16,18 9-20-16,-18-9 1 0,19 0-7 0,-7 0-12 0,8 0-3 16,5-2-14-16,2 4-4 0,6-2-6 15,-2 2-7-15,9-2-8 0,8 0-2 0,-3 0-5 16,-2 0-6-16,2-2-6 0,-1 4-3 0,3-2-6 15,-6 2-3-15,-2-1-8 0,-6-1-2 0,9 0-2 0,-12 0-7 16,-2 0-5-16,5 0 1 0,-6 0-6 16,1 0-1-16,-9 0-8 0,1 2 2 0,7-2-8 0,-13 0-2 15,3 1 1-15,-4 0-6 0,1-1-1 0,-2 0 2 16,-12 0-6-16,16-1-3 0,-16 1-3 0,16 0-7 16,-16 0-13-16,11 0-11 0,-11 0-16 0,0 0-17 15,0 0-9-15,12 5-19 0,-12-5-27 0,0 0-30 16,0 0-38-16,0 0-200 0,0 0-409 0,0 0 181 15</inkml:trace>
          <inkml:trace contextRef="#ctx0" brushRef="#br0" timeOffset="41921.37">7660 1808 127 0,'0'0'184'15,"0"0"-6"-15,0 0-13 0,0 0-16 0,0 0-14 16,-6-10-17-16,6 10-9 0,0 0-13 0,0 0-8 0,0 0 0 16,0 0-2-16,0 0-3 0,31 14-2 0,-23-7 0 15,1 6-5-15,7-2-1 0,-5 0-4 0,8 6-2 16,-4 4 0-16,9 9 4 0,-5 0-5 0,7-2-3 16,-4 7 3-16,-3-4-9 0,4 4 0 0,-4-3-9 15,5 5 1-15,-2 3-6 0,-5-3-6 0,-1 0-4 16,1 4-1-16,-5-2-1 0,-2 1-4 0,2 0-4 15,-8-1 1-15,-1-3-5 0,3 3 1 0,-6-11-4 16,-3 2 3-16,0 5-3 0,-4-9-2 0,-2-1-2 16,0 1 4-16,-7 7-7 0,-1-11-4 0,1 4-18 0,2-1-13 15,-5-4-29-15,0 0-11 0,-7-1-23 16,5-3-22-16,-4 1-25 0,3-4-24 0,2-3-65 16,-5 2-142-16,1-5-396 0,8-3 175 0</inkml:trace>
          <inkml:trace contextRef="#ctx0" brushRef="#br0" timeOffset="40271.54">6746 1713 108 0,'0'0'196'16,"0"0"-14"-16,0 0-15 0,0 0-7 0,0 0-13 15,0 0-12-15,0 0-7 0,0 0-9 0,0 0-10 16,-14 37-6-16,12-30-2 0,2-7-10 0,-3 19-2 16,3-4-4-16,-3 0-6 0,3-3-10 0,0 6-2 15,3-4-5-15,-3 3-5 0,0-2-8 0,0 3 1 16,3-2-3-16,-3-1-6 0,2 2-2 0,-2-3-3 16,3 0-4-16,-1-4-1 0,-2 4-2 0,3-3-2 15,0-1-4-15,0 1-4 0,-3-11-3 0,0 14 5 0,3-7-6 16,-3-7 2-16,3 13-4 0,-3-13 4 15,0 0 0-15,0 8 3 0,0-8 4 0,0 0 10 0,0 0 1 16,0 0-7-16,0 0 0 0,0 0-1 0,0 0-7 16,0 0-2-16,0 0-2 0,0 0 1 0,7-28 0 15,-7 28-3-15,3-24-10 0,3 6 0 0,-3 7-6 16,5-4-5-16,-2-3-4 0,1 3-1 0,5 1-3 16,-6-4-2-16,4 1 2 0,-1 0 2 0,-1 3-2 15,1-1-2-15,1 5 6 0,-7 0 2 0,8-2 0 16,-8 4 0-16,3-1 0 0,0 0 2 0,1 3 3 15,-1-3-1-15,-6 9-3 0,13-11 2 0,-7 8 0 16,-6 3 3-16,11-8-4 0,-2 3 5 0,-9 5-5 0,10-5 2 16,-10 5 1-16,12-3-1 0,-12 3 3 0,0 0-2 15,17 2 2-15,-17-2 2 0,13 9 1 16,-7-5 5-16,1 3-3 0,-4 3 8 0,0 0 0 0,3-2 3 16,-1 6 0-16,1 2 2 0,-3-2-4 0,0 0 8 15,4 3-6-15,-7-2 0 0,6 1 3 16,-3 2-4-16,0-3 1 0,2 2-2 0,-2-2 1 0,3 1 0 15,-3-2-4-15,0 1 4 0,0-1-7 0,1-1 2 16,-1 3 3-16,-3-7-18 0,3 5-19 0,0 0-19 16,-3-1-31-16,3-2-15 0,-3 1-33 0,0-12-35 15,0 16-37-15,0-16-203 0,-6 10-432 0,6-10 191 16</inkml:trace>
          <inkml:trace contextRef="#ctx0" brushRef="#br0" timeOffset="44683.57">9002 1086 5 0,'9'-5'246'16,"-9"5"-10"-16,0 0-17 0,0 0-18 0,0 0-10 16,0 0-17-16,0 0-16 0,0 0-12 0,12-6-12 15,-12 6-12-15,0 0-9 0,0 0-5 0,18 5-11 16,-18-5-7-16,14 0-7 0,-14 0-5 0,14 0-10 15,-14 0-8-15,17 0-5 0,-17 0-5 0,19 0-4 16,-8 0-1-16,-11 0-7 0,19 1-5 0,-10 1-2 0,-9-2-3 16,22 0-4-16,-14 0 0 0,-8 0-7 0,22 2-4 15,-10-2-15-15,-12 0-18 0,18-2-17 16,-18 2-21-16,14 3-11 0,-14-3-21 0,8 2-17 0,-8-2-22 16,0 0-21-16,0 0-21 0,14 0-179 0,-14 0-380 15,0 0 169-15</inkml:trace>
          <inkml:trace contextRef="#ctx0" brushRef="#br0" timeOffset="41399.57">6752 2747 102 0,'0'0'171'0,"0"0"-10"0,0 0-13 0,0 0-12 0,33-15-19 16,-27 13-4-16,1-5 0 0,-7 7-10 0,20-10-14 15,-9 5 2-15,-3 1-5 0,8-1 1 0,-4-3-2 0,2 5-7 16,-4-3-2-16,2 2-1 0,-12 4-7 16,22-3 0-16,-14-2-3 0,5 2-3 0,-13 3-2 15,17-3-6-15,-17 3-5 0,15-2-4 0,-15 2-9 16,13 0-4-16,-13 0 3 0,13 1-2 0,-13-1-2 16,9 4-6-16,-9-4 3 0,11 10-4 0,-8-5 3 0,-3-5-1 15,6 13 2-15,-6-13 3 0,3 17-6 0,-2-8 2 16,2 6-1-16,-6-3 2 0,3 3 1 0,0-1-4 15,-4 1-2-15,-2-3 0 0,3 1-3 0,-2 4 2 16,-1-6-3-16,0 5-5 0,0-1 1 0,-1-4-1 16,-2 6-3-16,2-3-2 0,-5-1 1 0,1-1-2 15,-1 0 0-15,2-1-1 0,-4 0 1 0,1 0-2 16,-2 0 2-16,5-1-1 0,-7-3-2 0,5 3 2 16,-1-1-3-16,-1-1 1 0,1-7-1 0,-5 6 0 15,5-3-1-15,5 0 4 0,-4-1-1 0,2 3-2 16,10-6-1-16,-19 5-1 0,13-3 1 0,6-2 4 15,-17 4-3-15,17-4 2 0,-10 0-3 0,10 0 4 16,0 0-2-16,0 0 2 0,-20-2-3 0,20 2 2 16,0 0-2-16,0 0-2 0,0 0 0 0,-6-9 0 0,6 9-1 15,0 0-4-15,0 0 2 0,0 0 3 0,20-17-5 16,-20 17 1-16,19-3 2 0,-8-2-2 0,3 5 2 16,3-6 0-16,2 6-3 0,1-4 1 0,7 1 2 15,-2-1 0-15,-3-2-3 0,-2 5 5 0,6-5-1 16,-6 6 0-16,5-1-1 0,-5-3 0 15,-4 2-2-15,3 2-3 0,1 0-11 0,-1 0 1 0,-2-2-13 16,-7 2-5-16,5 0-12 0,-15 0-11 0,16 0-5 16,-16 0-14-16,17 0-9 0,-17 0-18 0,13-2-19 0,-13 2-24 15,6-6-28-15,-6 6-193 0,11-10-396 16,-11 10 176-16</inkml:trace>
          <inkml:trace contextRef="#ctx0" brushRef="#br0" timeOffset="35465.87">5272 2042 11 0,'6'-9'125'0,"-6"9"0"16,0 0-12-16,0 0-13 0,9-11-3 0,-9 11 2 15,0 0-14-15,5-11-1 0,-5 11-1 0,0 0-5 16,4-7-4-16,-4 7 0 0,0 0 0 0,8-10-7 16,-8 10-5-16,0 0 1 0,0-11-2 0,0 11-3 0,0 0-3 15,3-10-2-15,-3 10-2 0,0 0-5 16,6-10 2-16,-6 10 0 0,0 0-5 0,0 0 1 16,0 0-1-16,-2-12 0 0,2 12-6 0,0 0-1 0,0 0-1 15,-4-15-3-15,4 15 1 0,0 0-8 16,-6-10 4-16,6 10-2 0,0 0-4 0,-9-10-3 15,9 10 1-15,-5-7-1 0,5 7-6 0,-9-6 3 0,9 6 0 16,0 0 0-16,-13-7-6 0,13 7 6 0,-13-4-5 16,13 4 1-16,0 0-1 0,-14-3-1 0,14 3 0 15,-12-4 0-15,12 4-1 0,0 0 0 0,-19 0 2 16,19 0 0-16,-14 0 2 0,14 0-6 0,-13 0 3 16,13 0-1-16,-13 0 1 0,13 0 3 0,-15 4-3 15,15-4 2-15,-14 1 1 0,14-1 1 0,-15 1 1 16,15-1-4-16,-16 4 4 0,16-4-5 0,-14 3 0 15,14-3 1-15,-13 7-1 0,6-6 2 0,7-1-1 0,-15 5-3 16,7 0 1-16,8-5-4 0,-15 6 6 0,15-6-1 16,-10 5 0-16,2-1-2 0,-1 2-3 0,9-6 5 15,-13 8 0-15,13-8-1 0,-9 7-3 0,9-7-3 16,-13 8 4-16,7-2-1 0,6-6-1 0,-14 7 0 16,8-2 1-16,6-5-5 0,-9 9 5 0,9-9-4 15,-10 10 0-15,10-10 2 0,-9 11-5 0,9-11 3 16,-7 7-2-16,4-1-1 0,3-6 0 0,-6 11 2 15,-2-8 1-15,8-3 0 0,0 0 3 0,-7 13-8 16,7-13 4-16,0 0-1 0,-2 12-2 0,2-12 3 16,-1 11-1-16,1-11-1 0,0 0 3 0,0 0-4 15,-9 16 2-15,6-9 1 0,3-7-2 0,-5 14 0 16,5-14 3-16,-6 13-3 0,6-13 2 0,-3 12-4 16,3-12 2-16,-3 12 2 0,3-12-1 0,-7 15-3 15,5-8 6-15,2-7-4 0,-1 12 2 0,1-12-2 16,-5 17 1-16,5-17 2 0,-1 16-3 0,1-16 0 0,0 13 1 15,0-13 1-15,-3 13-3 0,0-3 2 0,3-10 2 16,-5 16 0-16,4-7 0 0,1-9-3 0,0 14 2 16,0-14-1-16,-1 17-2 0,1-17 4 0,1 17-1 15,-1-10-1-15,0-7-1 0,1 14 0 0,-1-14 5 16,5 15-5-16,1-8 5 0,-6-7 0 16,1 15 2-16,4-8-2 0,-5-7 5 0,3 13-5 0,-3-13 4 15,7 11-1-15,-2-5 3 0,1 1-2 0,-6-7 2 16,6 10 0-16,0-3-1 0,-6-7 3 0,6 8 1 0,-6-8-1 15,10 11 2-15,-7-5-3 0,-3-6 1 0,11 7-1 16,-11-7 2-16,10 7-4 0,-1-5 2 16,-9-2-5-16,12 9 6 0,-5-5-2 0,-7-4-2 0,20 4 2 15,-13 1-1-15,-7-5 2 0,17 0-2 0,-3 0 0 16,-14 0-1-16,23 0 0 0,-10 0 2 0,-2-4-6 16,4 2 3-16,1 1 1 0,-16 1 3 0,22-6-2 15,-8 2 2-15,-1 1 1 0,-4-2 0 0,2 1-1 16,-11 4 9-16,19-11 1 0,-12 9 3 0,-7 2-2 15,15-7 0-15,-15 7-2 0,12-6 2 0,-12 6-4 16,11-7 0-16,-11 7-3 0,7-4 4 0,-7 4-5 16,0 0-1-16,0 0-1 0,0 0-9 0,9-4 6 15,-9 4 1-15,0 0-5 0,0 0-3 0,0 0 0 16,0 0-5-16,0 0-10 0,0 0-2 0,0 0-4 16,0 0-5-16,0 0-4 0,0 0-9 0,0 0-14 15,0 0-13-15,0 0-20 0,0 0-19 0,0 0-30 0,0 0-27 16,0 0-22-16,0 0-26 0,0 0-240 15,0 0-482-15,0 0 213 0</inkml:trace>
          <inkml:trace contextRef="#ctx0" brushRef="#br0" timeOffset="38939.43">6039 1397 8 0,'0'0'62'0,"0"0"-3"15,0 0-15-15,0 0-4 0,0 0-3 0,0 0-6 16,0 0-4-16,0 0 0 0,0 0-5 0,0 0-8 15,0 0 0-15,0 0 3 0,0 0-2 0,0 0-2 16,0 0-1-16,0 0-1 0,0 0-3 0,0 0 2 16,0 0-5-16,0 0 4 0,0 0 0 0,0 0 5 0,0 0-5 15,0 0 8-15,0 0-1 0,0 0 8 16,0 0-11-16,0 0 11 0,0 0-10 0,0 0 4 16,0 0 9-16,0 0-7 0,0 0 4 0,0 0-2 15,0 0-13-15,0 0 3 0,0 0 3 0,0 0-7 16,0 0 9-16,0 0-1 0,0 0-4 0,0 0-3 15,0 0 1-15,0 0-3 0,0 0 10 0,0 0-4 0,0 0-8 16,0 0-1-16,0 0 2 0,0 0 2 0,0 0-6 16,0 0 1-16,0 0 3 0,0 0 2 0,0 0 2 15,0 0-4-15,0 0 4 0,0 0-2 0,0 0 2 16,0 0-6-16,0 0 11 0,0 0-1 0,0 0-11 16,0 0 5-16,0 0 7 0,0 0 3 0,0 0-4 0,0 0 9 15,0 0-8-15,0 0-5 0,0 0 10 16,0 0-7-16,0 0 8 0,0 0-5 0,0 0-8 15,0 0 13-15,0 0-4 0,0 0-3 0,0 0 7 0,0 0-3 16,0 0-4-16,0 0 0 0,0 0 6 0,0 0-6 16,0 0 0-16,0 0 1 0,0 0 2 15,0 0 5-15,0 0 0 0,0 0-6 0,0 0 2 0,0 0-7 16,0 0 6-16,0 0 3 0,0 0-1 0,0 0 3 16,0 0 3-16,0 0-4 0,0 0 4 15,0 0-4-15,0 0 3 0,0 0 5 0,0 0-10 0,0 0-2 16,0 0 3-16,0 0 0 0,0 0-1 0,0 0 3 15,0 0 1-15,0 0 1 0,0 0-5 0,0 0 3 16,0 0-2-16,0 0-3 0,0 0 1 0,0 0 2 16,0 0-5-16,0 0-1 0,0 0-1 0,0 0-3 15,0 0 0-15,-16 25-4 0,16-25 0 0,0 0 6 0,0 0 2 16,0 0 0-16,0 0 3 0,-6 10 6 16,6-10-13-16,-3 6 7 0,3-6 3 0,0 0 0 15,-11 11 1-15,11-11-2 0,-9 8 0 0,9-8 0 0,-6 8 0 16,6-8 1-16,-7 5-2 0,7-5 1 0,0 0-3 15,-11 10 1-15,11-10 1 0,-4 8-2 0,4-8-4 16,0 0 2-16,-8 8-2 0,8-8 1 0,-3 9 1 16,3-9 2-16,0 0-3 0,-13 9 3 0,13-9-7 15,-6 8 3-15,6-8 0 0,-6 7-2 0,6-7 1 16,-7 5 0-16,7-5-3 0,0 0 2 0,-9 11 0 16,9-11-3-16,-5 5 0 0,5-5 0 0,-6 8-1 15,6-8 1-15,-7 10-3 0,7-10 2 0,-9 10-4 16,9-10 5-16,-6 11-3 0,6-11 5 0,-6 6 1 15,6-6-1-15,-8 8 0 0,8-8-1 0,-5 11 1 16,5-11 0-16,-8 10-2 0,8-10 4 0,-6 7-2 16,6-7 0-16,-10 9 1 0,10-9 0 0,-3 11 0 0,3-11-1 15,-6 6 3-15,6-6-1 0,-8 9-4 0,8-9 3 16,-4 9-2-16,4-9 1 0,-5 11-1 16,5-11 0-16,-6 7-2 0,6-7 3 0,-9 10-6 0,9-10 6 15,-7 8 0-15,7-8-4 0,-3 10 2 0,3-10 1 16,-6 11-1-16,6-11 1 0,-4 10-3 0,4-10 4 15,-6 8-3-15,6-8 1 0,-9 10-1 0,9-10-3 16,-5 10 2-16,5-10-1 0,-6 6-1 0,6-6 4 16,-3 11-3-16,3-11 0 0,-7 12-1 0,7-12 2 0,-3 11 0 15,3-11-2-15,-3 7 3 0,3-7 0 16,-3 9-5-16,3-9 3 0,-8 11 2 0,8-11-2 16,-1 12 5-16,1-12-2 0,-5 11-2 0,5-11 4 15,0 12-4-15,0-12 1 0,-6 13-1 0,6-13 3 0,-4 11-1 16,4-11 1-16,-5 10-4 0,5-10 3 15,-1 10 0-15,1-10 0 0,-6 11-4 0,6-11 4 16,0 15-4-16,0-15 1 0,-3 10 1 0,3-10 1 0,-4 10 0 16,4-10-1-16,-5 11 2 0,5-11-3 0,0 11-1 15,0-11 5-15,-1 13-6 0,1-13 3 16,-3 11 2-16,3-11-1 0,-3 10-7 0,3-10 7 0,0 15-2 16,0-15-3-16,-6 8 3 0,6-8-1 0,-2 12-3 15,2-12-2-15,0 0 4 0,-3 13 4 0,3-13-5 16,-3 11 3-16,3-11 0 0,-3 11-3 0,3-11 2 15,0 0-1-15,-3 13 0 0,3-13 3 0,-6 12-4 16,6-12 3-16,0 0-1 0,0 11 1 0,0-11-1 16,-4 9-1-16,4-9 3 0,0 0-2 0,-3 15 1 0,3-15 0 15,0 0-1-15,-6 13 3 0,6-13-1 16,0 0 2-16,0 11-4 0,0-11 0 0,-3 10 1 16,3-10-2-16,0 0 1 0,-5 14-1 0,5-14 3 0,-1 11 1 15,1-11-6-15,0 0 4 0,-5 11-2 16,5-11 3-16,0 9-6 0,0-9 4 0,0 0-2 15,-6 16 0-15,6-16 1 0,0 0-4 0,0 13 4 0,0-13-2 16,-4 11 3-16,4-11 2 0,-3 9-2 0,3-9 0 16,-2 11-3-16,2-11 3 0,-1 11-4 0,1-11 3 15,0 0-1-15,-3 13 0 0,3-13 0 0,0 13 3 16,0-13-3-16,-3 11 0 0,3-11-1 0,0 11 1 16,0-11 2-16,0 0-3 0,0 16-1 0,0-16-1 15,3 12 1-15,-3-12 2 0,0 14 0 0,0-14 1 16,0 11-3-16,0-11 4 0,-6 14 1 0,6-14-7 15,0 17 2-15,0-17 4 0,3 11-2 0,-3-11-1 16,-3 17 0-16,3-17 0 0,3 16 1 0,-3-9 0 0,0-7-1 16,0 15 5-16,3-8-6 0,-3-7 4 0,0 17-1 15,0-9-2-15,0-8 2 0,0 13-1 0,0-13 1 16,4 17 1-16,-2-10 1 0,1 1 1 0,-3-8-3 16,1 16 1-16,2-9 0 0,-3-7 5 0,0 13-4 15,0-13 0-15,0 13-1 0,0-13-2 0,0 17 4 16,0-9-2-16,0-8 0 0,6 12-2 0,-3-4 3 15,-3-8 1-15,2 15-4 0,-2-15 2 0,1 13 1 16,1-3 3-16,-2-10-7 0,6 14 6 0,-6-14-4 16,3 13-1-16,-3-4-1 0,0-9 3 0,3 14 0 15,0-7 0-15,-3-7 1 0,3 13-5 0,-3-13 7 16,4 14-4-16,-1-7-5 0,-3-7 9 0,3 18-6 16,-3-18 2-16,3 10 1 0,-3-10-3 0,3 14 2 15,-1-7 0-15,-2-7-6 0,4 13 4 0,-4-13 0 16,5 15 3-16,-2-8-1 0,-3-7-4 0,3 11 9 15,-3-11-5-15,4 14-2 0,-2-7 4 0,-2-7-3 0,4 12 4 16,-4-12-4-16,6 12 4 0,-3-5-1 0,-3-7 0 16,6 11 2-16,-2-5-1 0,-4-6 2 0,6 14-2 15,-1-7 1-15,-5-7 2 0,6 12-3 0,-3-3-1 16,-3-9-1-16,6 14 1 0,-2-6 0 0,2-2-1 16,-3 1 1-16,-3-7-2 0,6 17 2 0,0-12 0 15,-6-5 4-15,8 16 0 0,-2-6-4 0,-5-5 2 16,3 4-1-16,4 0 0 0,-5-2-2 0,0 1 4 15,1 3-3-15,-1-4 6 0,3 2-5 0,0-3 2 16,2 3 0-16,-2-2 3 0,0 2-2 0,1 2 6 16,-4-3-8-16,3 0-6 0,0 2 10 0,-1-5-5 15,0 1 1-15,3 5 2 0,-2-5-5 0,0 2 7 16,-6-8-4-16,7 10 0 0,-4-5 4 0,3 2 0 16,-6-7-1-16,8 10 5 0,-8-10-4 0,9 10 2 15,-9-10 0-15,9 6 0 0,-9-6 0 0,1 6-2 0,-1-6 6 16,0 0 2-16,0 0-3 0,6 10-6 0,-6-10 4 15,0 0 0-15,0 0-2 0,0 0 5 0,6 10 4 16,-6-10-16-16,0 0 4 0,0 0 1 0,0 0-5 16,0 0 2-16,0 0-1 0,11 5-4 0,-11-5 3 15,0 0 9-15,0 0-9 0,0 0-4 0,0 0-14 16,0 0-8-16,0 0-18 0,0 0-17 0,0 0-36 16,0 0-34-16,0 0-43 0,0 0-45 0,-30-15-47 15,30 15-261-15,-12-16-564 0,10 9 250 0</inkml:trace>
          <inkml:trace contextRef="#ctx0" brushRef="#br0" timeOffset="44247.82">7860 1472 95 0,'0'0'195'0,"-6"7"-12"16,6-7-19-16,0 0-5 0,0 0-19 0,0 0-7 15,0 0 1-15,0 0-11 0,0 0-14 0,0 0-4 16,27-23-8-16,-18 19-11 0,0-2-5 0,-2-1-7 16,-1 1-5-16,8-4-6 0,-4 1-1 0,2-1-10 15,-2-2-4-15,5 3-5 0,-1-1-4 0,-1-1-5 16,1 2-2-16,-1-2-4 0,-4-2-2 0,4 2-7 16,-1-3 6-16,2 2-8 0,-2 0-6 0,-2-1 4 15,1-1 1-15,0-1-1 0,0 2-3 0,-2-1-1 0,-2-3-3 16,4 4 0-16,-5-1-2 0,0-1-4 0,1 1 3 15,-4-2-1-15,3 5 3 0,-6-4-3 0,3 2 2 16,0-1-4-16,0 4 4 0,0-1-2 0,-1 1-2 16,-2 10-3-16,-2-16 3 0,2 16-2 0,-3-16 0 15,3 16-1-15,-6-14 2 0,6 14 0 0,-6-11-4 16,6 11 1-16,-4-6 2 0,4 6 0 0,-12-6-2 16,12 6-2-16,0 0-1 0,-23 2 2 0,23-2 0 15,-13 5 1-15,4 0 0 0,9-5 0 0,-18 11 2 16,6-1 0-16,2 1 4 0,1 2-1 0,-2 0 4 0,2 5-1 15,3-3 2-15,-1 8-4 0,-2-3 1 16,5 3-2-16,-2 0 4 0,3-4-1 0,0 2 1 16,3 3-4-16,0 0 4 0,6-6-1 0,-6 0-1 0,6 4 4 15,-2-3-6-15,2-3 3 0,4 4-3 0,-4-2 2 16,6-5 1-16,-1 2-1 0,1-1-1 0,1-3 3 16,1 1 0-16,-1-4-3 0,3 2 3 0,4-6-4 15,-5 3-1-15,-2-4 2 0,6 0 1 0,1 0-3 16,-10-2 2-16,7-1 1 0,-2 0-3 0,-15 0 3 15,26-4-2-15,-14 3 1 0,-4-1-4 0,4-3 3 16,-12 5 1-16,15-7 0 0,-6 5-5 0,-9 2 6 16,12-7-2-16,-12 7-1 0,10-8 1 0,-10 8-1 15,0 0-1-15,10-6-5 0,-10 6 1 0,0 0 1 16,9-3-4-16,-9 3 4 0,0 0-1 0,0 0-1 16,0 0-1-16,0 0 3 0,0 0 2 0,0 0 0 15,14 10-1-15,-14-10 2 0,9 8 1 0,-9-8 0 16,10 2-1-16,-10-2-1 0,0 0 4 0,17 4-8 15,-17-4 9-15,16-4 3 0,-16 4-4 0,19-2-1 16,-10-2 3-16,-9 4-2 0,20-7 1 0,-7 2-1 0,-7 2 4 16,8-3-1-16,-1-4 1 0,-4 2-1 0,4-2 1 15,-7 3-5-15,2-4 5 0,-2 2-4 16,4 0-1-16,-7-1-2 0,3-4 6 0,-3 5-5 0,-3 9 3 16,-3-21-4-16,3 11 2 0,-4 1-7 0,-1-4 4 15,-5 3-3-15,-4 0 2 0,1 4-1 0,-2 0-1 16,-1-1-2-16,2 5 3 0,-2-3-2 0,-1 2 2 15,2 3-5-15,2 0-4 0,0 3-11 0,13-3-14 16,-23 2 1-16,14 3-9 0,-1-1-3 0,10-4-11 0,-14 13 1 16,8-6-10-16,6 1-7 0,0-8-4 0,-4 14-4 15,4-14-1-15,4 18-7 0,-1-8 4 16,3-1-3-16,2-1 0 0,-2 0 5 0,1-1 10 0,2 4 11 16,0-5-5-16,-1 0 13 0,1-1-10 0,1 2 22 15,-4 0 6-15,4-1-2 0,-1 0 13 16,0-1 9-16,-1 1 12 0,1-3 14 0,-2 5 4 15,2-5 6-15,-9-3 8 0,11 11 9 0,-3-4 3 0,3-1 6 16,-4-1 5-16,-1 2-2 0,3-1 2 0,2 4 8 16,-2 0-4-16,0-1 0 0,1 4 2 0,-2-3-3 15,3 1-1-15,-3 3-1 0,4-3-3 0,-2 6-4 16,2-8 6-16,-1 6-5 0,-1-1 5 0,2-1-4 16,-5 1-2-16,7 2-3 0,-5-3 3 0,1 4-2 15,-1-6-9-15,0 5 7 0,-1-5-3 0,1 4-1 16,0-4-2-16,-5 3-5 0,2-1 4 0,0 1-4 15,-2 0-1-15,-4-1 0 0,3-2 0 0,0 0-6 0,-3 3 4 16,0-7 1-16,0 6 2 0,0-13 1 0,-6 21 0 16,3-10 1-16,0-1 8 0,-4 0 0 0,1-5 1 15,-1 1-5-15,-5 1 3 0,-5-4-6 0,1 3-6 16,-10-3-1-16,4 3 2 0,-5-6-2 0,0 0-3 16,-4-4-1-16,3 6-4 0,-5-6-3 0,9 1 0 15,-4-2 0-15,2-1-4 0,7 2 1 16,-5-3-1-16,8 2-7 0,-2-1-3 0,7-3-14 0,-5 3-13 15,6-3-20-15,-2-2-20 0,6 0-27 0,-2 4-18 16,8-4-20-16,0 11-31 0,3-26-24 0,2 12-236 16,4-10-457-16,4 3 203 0</inkml:trace>
          <inkml:trace contextRef="#ctx0" brushRef="#br0" timeOffset="46001.26">9523 2289 180 0,'0'0'171'0,"0"0"-10"0,0 0-9 0,0 0-13 15,-18-9 1-15,18 9-7 0,0 0-6 0,0 0-4 16,0 0-5-16,0 0-11 0,0 0-1 0,0 0-9 16,0 0-7-16,0 0-4 0,0 0-9 0,-12-1-8 15,12 1-3-15,0 0-11 0,0 0 0 0,0 0-7 16,0 0-2-16,0 0-6 0,0 0 0 0,0 0 3 0,0 0-5 15,0 0 0-15,0 0-2 0,57 3-3 16,-41-1-1-16,9 0 1 0,7-2 1 0,5 1 1 0,5-1-2 16,-6 2 3-16,2-1-7 0,7-1 1 0,-8 0-4 15,-5 5 1-15,8-7 2 0,-9 2-6 0,-2 0 0 16,1-3-2-16,-2 3 0 0,-1 0 0 0,0 3-1 16,-2-3 1-16,-9 0-4 0,4 2 2 0,-7-2-5 15,4-2 0-15,-17 2 1 0,17-3-2 0,-17 3-2 16,17 0-1-16,-17 0 2 0,10 0-4 0,-10 0-3 15,0 0-14-15,0 0-12 0,9 7-22 0,-9-7-25 16,0 0-33-16,0 0-41 0,0 0-32 0,0 0-62 16,0 0-173-16,-39 0-443 0,39 0 196 0</inkml:trace>
        </inkml:traceGroup>
        <inkml:traceGroup>
          <inkml:annotationXML>
            <emma:emma xmlns:emma="http://www.w3.org/2003/04/emma" version="1.0">
              <emma:interpretation id="{377F9686-042B-415F-9901-8B607D6FE667}" emma:medium="tactile" emma:mode="ink">
                <msink:context xmlns:msink="http://schemas.microsoft.com/ink/2010/main" type="inkWord" rotatedBoundingBox="11790,2579 14884,2418 14965,3967 11871,4129"/>
              </emma:interpretation>
            </emma:emma>
          </inkml:annotationXML>
          <inkml:trace contextRef="#ctx0" brushRef="#br0" timeOffset="55710.68">11662 2227 15 0,'0'0'221'16,"0"0"-15"-16,0 0-12 0,0 0-12 0,0 0-7 16,0 0-8-16,0 0-8 0,0 0-9 0,40-10-8 15,-27 10-6-15,-1-3-8 0,3 3-1 0,3-2-8 16,9-1-5-16,-5 1-11 0,5 2-1 0,-2-4-5 15,2 3-9-15,0-1 4 0,3-2-9 0,0 4-6 16,-3-2-7-16,2 2-1 0,0-4-6 0,-1 1-1 16,0 3-9-16,-1 0-9 0,-6 0-1 0,-1 3-5 15,-6-3-4-15,4 0-1 0,-3 0-6 0,0 0-1 16,-4 0-5-16,-11 0-6 0,19 2-13 0,-19-2-11 16,13 0-15-16,-13 0-11 0,9 4-11 0,-9-4-12 15,0 0-23-15,0 0-25 0,0 0-29 0,0 0-29 0,-18 18-20 16,9-14-48-16,-2 0-169 0,11-4-434 0,-24 2 192 15</inkml:trace>
          <inkml:trace contextRef="#ctx0" brushRef="#br0" timeOffset="55267.86">11821 1625 154 0,'0'0'224'0,"0"0"-22"0,0 0-14 0,0 0-8 16,0 0-12-16,12 8-10 0,-12-8-10 0,3 15-8 15,-3-15-7-15,0 13-9 0,0-13-9 0,-1 18-4 16,1-7-8-16,0-1-8 0,0-10-5 0,-2 28-6 16,1-19-5-16,-2 4-7 0,3 0-2 0,0 0-8 15,-2-1-6-15,2 1-5 0,0-13-3 0,0 24-2 16,-1-13-4-16,-2 0-7 0,3 0-2 0,-2-1-5 0,2-10 1 15,0 17-3-15,0-17-3 0,-1 13-5 0,1-13 2 16,-2 11-3-16,2-11 1 0,0 0-1 16,0 0 2-16,-3 13 1 0,3-13 2 0,0 0 2 0,0 0-1 15,0 0-2-15,0 0-2 0,0 0-2 0,0 0 1 16,0 0-5-16,17-30-3 0,-13 23-2 0,2-10-7 16,0 3-8-16,4 0-1 0,-2-3-4 0,-1 2-2 15,2-2-2-15,0 0 2 0,2 0-1 0,-1 2-1 16,-1-5 2-16,1 8 3 0,-2-3 1 0,4 3 0 15,-8 1-2-15,2-3 1 0,3 5 2 0,-4 1 3 16,1 1-2-16,0 0 1 0,-6 7-6 0,12-7 6 16,-12 7 1-16,9-11 4 0,-9 11-5 0,10-7 4 15,-10 7-2-15,9-2-4 0,-9 2 1 0,0 0 2 16,16 0 0-16,-16 0 5 0,0 0-3 0,14 9 2 16,-10-4-2-16,-4-5 5 0,9 11 3 0,-6-3 0 15,2 0-1-15,2 2 5 0,-1 1-1 0,-3 2 0 0,3 0 1 16,0 2 0-16,-2-3-2 0,-1 3-1 0,2 0-1 15,-2 0 3-15,1-4-3 0,-4 5 2 16,0-2-1-16,2 2-13 0,-2 1-21 0,3-2-18 0,-6 1-26 16,3-2-34-16,-2-1-27 0,1 0-45 0,-2 2-63 15,0-6-160-15,3-9-434 0,-6 22 192 0</inkml:trace>
          <inkml:trace contextRef="#ctx0" brushRef="#br0" timeOffset="56312.07">11687 2479 80 0,'0'0'215'0,"0"0"-21"0,0 0-15 15,0 0-17-15,0 0-10 0,0 0-7 0,0 0-8 16,0 0-5-16,0 0-11 0,28-14-5 0,-20 10-11 16,-8 4-6-16,19-7-8 0,-7 3-4 0,1 1-6 15,-1-1-1-15,2-2-2 0,2 2-7 0,-2 3-2 16,2-3-1-16,-1 1-4 0,-5 2-1 0,4 0-9 0,-4-1-1 15,-10 2-4-15,20-2-4 0,-10 2 0 16,-10 0-6-16,19 0 0 0,-10 2-7 0,-9-2-3 16,18 0-1-16,-18 0-6 0,14 3-1 0,-14-3-2 0,10 8 0 15,-4-5-7-15,-6-3 6 0,12 9-5 0,-7-3-1 16,-1 2-1-16,-4-8 1 0,4 14-1 0,-2-3 0 16,1-2 0-16,-3-9-4 0,0 21 1 0,0-10 4 15,0 4-3-15,-3-3 1 0,1 3 1 0,-4-1 1 16,4 0-5-16,-7-1 1 0,0 0 3 0,1 0 1 15,-4 0-5-15,3-1 1 0,-3-3-1 0,-1 1 2 16,-1 1 0-16,1-4 0 0,0 2 1 0,-1-4-3 16,4 1 4-16,1-2 2 0,-2-2-3 0,11-2 3 0,-16 9 1 15,9-9 1-15,7 0 2 0,-17 2-4 0,17-2 3 16,-10 1 3-16,10-1 1 0,0 0-6 16,0 0 0-16,-18-1-2 0,18 1 8 0,0 0-7 0,0 0-3 15,-8-9-5-15,8 9 4 0,0 0-2 0,0 0-3 16,0 0 3-16,0 0-6 0,15-18-1 0,-15 18 5 15,15-5-4-15,-4 0 0 0,-11 5 0 0,20-5 1 16,-8 4-2-16,3-4 6 0,0 3-8 0,2 1 4 16,-2-3-2-16,2 4 0 0,-2-2-3 0,3 1-1 15,2 0 0-15,-4-2-8 0,2 0-10 0,-2 3-11 16,1 0-14-16,-4 0-20 0,-13 0-17 0,21-1-17 16,-12 1-18-16,-9 0-27 0,19 1-26 0,-19-1-34 15,18-1-234-15,-18 1-477 0,15-4 210 0</inkml:trace>
          <inkml:trace contextRef="#ctx0" brushRef="#br0" timeOffset="54529.83">10685 2212 182 0,'0'0'188'0,"-5"10"-10"0,5-10-11 0,-1 10-15 16,1-10-6-16,-6 16-13 0,6-16-9 0,-2 14-4 15,2-14-9-15,0 14-8 0,0-3-6 0,0-11-10 16,2 17-5-16,-2-17-7 0,0 14-4 0,1-6-5 16,-1-8-3-16,6 13-5 0,-1-6-1 0,-5-7 2 15,7 11-5-15,-7-11 0 0,8 7 1 0,-8-7-4 16,13 6-2-16,-13-6 3 0,13 0-9 0,-13 0-1 15,18-2-1-15,-18 2-5 0,20-4-5 0,-11 2-3 16,4-5-3-16,-1 4 0 0,1-7-3 0,1 4-4 0,-2-4-1 16,-2 0 0-16,2-2-4 0,2-2 0 0,-4 3-3 15,0-1-4-15,2-4-5 0,0 3 1 16,-6-1-6-16,3-1-2 0,-3 2 4 0,2-1 1 0,-2 0-4 16,-2 0 2-16,-2 0-1 0,-1 0 3 0,2 5-1 15,-3 9-1-15,0-22 1 0,0 22 1 0,-4-18-5 16,2 7 0-16,2 11 3 0,-10-10 0 0,4 5-3 15,-2-5 5-15,-1 8-2 0,9 2 0 0,-18-7 0 16,9 3 0-16,9 4 1 0,-22-3 3 0,12 0 0 0,10 3-1 16,-24 0 0-16,10 4 6 0,1 2-2 15,0-3 1-15,-1 4 0 0,5-1 0 0,-1-1-2 16,1 2 3-16,-3 3-1 0,3 2 2 0,-3-3-1 0,1 5-1 16,4-5 3-16,0 5-3 0,-1 1-1 0,1-3 3 15,1 1-3-15,4 1 3 0,-2-2-1 16,2 1 2-16,-1 0-2 0,2 0 0 0,2 2-1 0,-1-15 1 15,5 21 0-15,-5-10 0 0,1-1 1 0,5 0 0 16,-1-2-1-16,-2 1-1 0,3 0 1 0,0-3 1 16,1 1 3-16,-1-2-5 0,4-1 1 0,-1 1-3 15,0-1 2-15,-9-4-1 0,20 6 2 0,-8-5-1 16,-2-1 1-16,5 3 1 0,0-7-2 0,-3 3-1 16,-3-4-1-16,7 0-1 0,-1-3-8 0,-1 0 2 0,-1 0-5 15,5-2 3-15,-5 2-7 0,-4-4-3 0,5-2 0 16,-2-1 0-16,0 1-1 0,-4-3 3 15,4 4-5-15,0-5-3 0,-1 1 2 0,-1 2 2 0,-1 0 2 16,-1-1 3-16,1 1-2 0,0-6 4 0,-4 8 0 16,1 1 3-16,0-1 0 0,-3 3 4 0,3 3 2 15,-6 7 2-15,6-14 0 0,-6 14 2 0,6-10-5 16,-6 10-1-16,0 0 1 0,6-8 0 0,-6 8 0 16,0 0 3-16,0 0 2 0,0 0 3 0,0 0 3 15,-3 38 4-15,2-26 4 0,-1 1 6 0,-2 4-5 16,2 0 2-16,1 1-1 0,1 6-1 0,-5-5-1 15,7 4 1-15,-2 0 0 0,0 0-4 0,-2-2 0 16,1-1-2-16,2-3 2 0,1 1-1 0,1-2-3 16,-6 3-6-16,6-1-14 0,-2-5-19 0,-1 1-29 15,2-2-28-15,-2-12-35 0,0 17-33 0,4-10-35 0,-4-7-229 16,12 7-453-16,-4-6 201 0</inkml:trace>
          <inkml:trace contextRef="#ctx0" brushRef="#br0" timeOffset="58946.02">11536 1668 114 0,'0'0'156'0,"0"0"-14"16,0 0-3-16,0 0-10 0,0 0-7 0,0 0-7 16,0 0-10-16,0 0-7 0,0 0-1 0,0 0-9 15,0 0-5-15,0 0-4 0,0 0-11 0,0 0 7 16,0 0-8-16,0 0-3 0,0 0-6 0,0 0-5 15,0 0 1-15,0 0-6 0,0 0-2 0,0 0-6 16,0 0 0-16,0 0-3 0,0 0-2 0,0 0-3 16,0 0-3-16,0 0-5 0,0 0-1 0,0 0 2 15,0 0-4-15,0 0-3 0,0 0-3 0,0 0 3 16,0 0 4-16,0 0 2 0,0 0-1 0,0 0 6 0,0 0 1 16,-21 25-1-16,15-15 4 0,-3 0 2 0,2 1 1 15,-2 4 2-15,0-1 1 0,-3 7 2 0,0-1-2 16,2 2-2-16,-2 2 5 0,0 0-2 0,1 2-5 15,-5 10-1-15,4-4-1 0,2-4 0 0,4-3-4 16,0 12 1-16,0-8-2 0,3 6 1 0,0-7-4 16,3 7-3-16,0-8 1 0,0 2-3 0,4-1-3 15,2 0 1-15,0 1-3 0,2 4-2 0,-1-4 2 16,1-3-2-16,-1 2-15 0,1-5-17 0,-2 3-22 16,4-2-20-16,-1-1-23 0,-3 0-22 0,1-1-19 15,1-1-39-15,-2-6-24 0,1 1-235 0,-2-2-458 16,2-2 203-16</inkml:trace>
          <inkml:trace contextRef="#ctx0" brushRef="#br0" timeOffset="59832.53">12583 1609 87 0,'0'0'170'15,"-12"-3"-12"-15,12 3-9 0,0 0-11 0,0 0-10 16,0 0-5-16,0 0-13 0,-13-3-3 0,13 3-19 16,0 0 1-16,0 0-7 0,0 0-9 0,0 0-12 15,0 0-2-15,0 0-9 0,0 0 4 0,-9 10-10 16,9-10 5-16,0 0 0 0,1 14 5 0,-1-14-3 16,6 17 3-16,-1-10-3 0,-4 6-1 0,5-1 4 15,-3 5-1-15,3 0-4 0,0-3 3 0,0 4 5 16,0 4-8-16,2 2 2 0,-2 4-3 0,0-3-2 15,-4 1 2-15,4-1-1 0,2 12-1 0,-4-10-1 16,2 3-3-16,-3 5-2 0,0-8-4 0,0 2 1 16,2 7-1-16,-4-1-7 0,-1-7-1 0,2 9-3 0,-2-9-3 15,-2 0 1-15,1 0-5 0,-4-1 4 0,2 1-4 16,-3-1-1-16,-4-1-4 0,2 2-10 16,0-2-17-16,-3-2-9 0,-4 0-14 0,2-2-22 0,-1 0-28 15,1-3-23-15,1-4-25 0,-1 0-23 0,4-4-36 16,-3 0-201-16,4-5-427 0,-2-1 190 0</inkml:trace>
          <inkml:trace contextRef="#ctx0" brushRef="#br0" timeOffset="60890.17">12793 1435 135 0,'0'0'216'0,"0"0"-20"0,0 0-9 0,0 0-18 16,0 0-10-16,0 0-14 0,0 0-11 0,0 0-10 15,0 0-15-15,0 0-11 0,0 0-8 0,0 0-8 16,0 0-8-16,0 0-9 0,0 0-7 0,20-25-4 16,-20 25-6-16,9-6-1 0,-9 6-2 0,7-7-5 15,-7 7-3-15,12-5-6 0,-4 3 1 0,-8 2-6 16,12-6 0-16,-12 6-3 0,13-1 0 0,-13 1 0 16,12-4-4-16,-12 4-2 0,13-2-1 0,-13 2 1 15,0 0-3-15,17 2-2 0,-17-2-2 0,12 5 1 16,-12-5-3-16,7 6-1 0,-1-3 1 0,-6-3 0 0,8 11-3 15,-4-4 3-15,-1 3-1 0,2-3 2 0,-2 3 5 16,-1 0-5-16,0 1-1 0,-1 0 2 0,-1-1-1 16,3 4 0-16,-3-14-1 0,-4 22 0 0,0-9 1 15,2 0-2-15,-1-2 3 0,-1 0 1 0,-2 1 0 16,-2-3 2-16,-1 2-3 0,0 2 4 0,0-4-3 16,-1 0 1-16,-1 1 3 0,-1-3-2 0,4 0-1 15,-4-1 1-15,1 1-2 0,2-3 0 0,2 1 1 16,-4-2 2-16,2 3-5 0,9-6 4 0,-13 6-7 15,13-6-1-15,-12 5 1 0,12-5 3 0,-9 2-3 16,9-2 0-16,0 0 1 0,-10 4 1 0,10-4 5 16,0 0-2-16,0 0 1 0,0 0 4 0,0 0-2 15,0 0-3-15,0 0-2 0,0 0-4 0,0 0-2 16,0 0 1-16,0 0-2 0,0 0 0 0,0 0 1 16,43-2 0-16,-30 2-1 0,4 0-1 0,-1-2 3 15,1 2 0-15,0 0-4 0,0 0 2 0,2 2-5 16,1 0 3-16,-1-2-1 0,-1 0-2 0,-3 0-4 0,-2 1-9 15,-1-1-11-15,3 0-7 0,-15 0-17 0,19 3-9 16,-19-3-18-16,15 1-14 0,-15-1-13 0,11 4-16 16,-11-4-22-16,0 0-12 0,13 2-34 15,-13-2-156-15,0 0-373 0,0 0 165 0</inkml:trace>
          <inkml:trace contextRef="#ctx0" brushRef="#br0" timeOffset="61987.01">13457 1212 36 0,'0'0'160'0,"0"0"-13"0,0 0-4 0,0 0-10 16,0 0-3-16,0 0-6 0,0 0-3 0,0 0-8 16,-7-7-4-16,7 7-7 0,0 0-3 0,0 0-3 15,0 0-5-15,0 0 0 0,0 0-12 0,-9-6-2 16,9 6 5-16,0 0-14 0,0 0-5 0,0 0-3 16,0 0-4-16,0 0-3 0,0 0-6 0,0 0-5 15,0 0-2-15,0 0-4 0,0 0-3 0,-11-5-6 16,11 5-4-16,0 0 1 0,0 0-6 0,0 0-2 15,0 0 1-15,0 0-2 0,0 0-1 0,0 0-1 16,0 0-1-16,0 0-4 0,0 0 4 0,0 0-2 16,0 0 2-16,0 0 0 0,0 0 1 0,0 0 3 15,0 0-3-15,0 0 3 0,0 0 4 0,21 21-1 0,-21-21-1 16,8 10-1-16,-4-5 0 0,-4-5-1 16,14 12 2-16,-10-5 2 0,5 0-4 0,-6 1-1 15,3 1 0-15,1 3 1 0,1-1-3 0,1 0 3 0,-2 2-1 16,2 2 1-16,-1-2-1 0,2 1-1 0,-1 4 3 15,3 1 0-15,0-1-5 0,-2 6 7 0,2-1-6 16,0 0 1-16,0 1-1 0,-1 2 1 0,0-3 8 16,3 2-12-16,-1 10-1 0,1 0 3 0,-2-8-2 15,0 10 2-15,-3-1-3 0,-2 3-4 0,0 4 2 16,-2-1 0-16,-4 3 0 0,-1 2 3 0,-3-3-5 16,-3 1 4-16,-4 3 0 0,-3 3-4 0,-2-3 4 15,-5-2-3-15,-1 1-1 0,1-1-8 0,-4-4-16 16,-3 2-12-16,-1-4-18 0,-1 1-18 0,-1-3-19 15,2 0-23-15,1-5-29 0,-3-2-37 0,4-3-39 16,-3 0-189-16,1-1-436 0,4-9 194 0</inkml:trace>
        </inkml:traceGroup>
        <inkml:traceGroup>
          <inkml:annotationXML>
            <emma:emma xmlns:emma="http://www.w3.org/2003/04/emma" version="1.0">
              <emma:interpretation id="{EADEC08B-1114-4814-AAA8-53EC40A28839}" emma:medium="tactile" emma:mode="ink">
                <msink:context xmlns:msink="http://schemas.microsoft.com/ink/2010/main" type="inkWord" rotatedBoundingBox="15426,2321 17175,2229 17231,3300 15482,3392"/>
              </emma:interpretation>
            </emma:emma>
          </inkml:annotationXML>
          <inkml:trace contextRef="#ctx0" brushRef="#br0" timeOffset="63708.03">14295 1822 76 0,'0'0'177'16,"0"0"-14"-16,0 0-8 0,0 0-17 0,0 0-16 15,0 0-7-15,0 0-9 0,0 0-6 0,0 0-8 16,0 0-3-16,0 0-5 0,32 4-6 0,-32-4-5 15,19 3-8-15,-4-2-3 0,0-1-6 0,1 0-5 0,1 2-6 16,1 0-7-16,1-2-3 0,2 2-1 0,4-2-6 16,-5 0-1-16,3 4-3 0,-5-7-4 15,3 6-1-15,5-3 0 0,-6 0-4 0,-2 1-2 0,3-2-5 16,-1 2-9-16,-5 1-5 0,2-2-6 0,-2 0-5 16,-1 0-11-16,-14 0-5 0,21 0-8 0,-21 0-10 15,18 0-8-15,-18 0-13 0,13-2-26 0,-13 2-16 16,12-4-45-16,-12 4-81 0,0 0-259 0,3-8 115 15</inkml:trace>
          <inkml:trace contextRef="#ctx0" brushRef="#br0" timeOffset="64027.45">14673 1638 67 0,'-9'7'192'0,"3"-1"-2"0,6-6-2 15,-14 13-8-15,4-2-12 0,2 1-7 0,-1-2-4 16,-2 4-8-16,-3 7-3 0,2-7-13 0,5 4-8 16,-4 4-11-16,2-2-4 0,0 6-8 0,-1-4-11 15,1-2-8-15,2 8-9 0,-2-8-7 0,1 6-3 16,2-5-11-16,0-4 0 0,5 1-6 0,-2-1-2 15,-2-3-6-15,4 4 0 0,-4-5-10 0,2-2 0 16,0-1-5-16,3-10-16 0,-1 19-13 0,1-11-14 16,0-8-19-16,1 14-19 0,-1-14-20 0,6 11-22 15,-6-11-19-15,14 5-35 0,-14-5-35 0,18-1-175 16,-18 1-392-16,25-7 174 0</inkml:trace>
          <inkml:trace contextRef="#ctx0" brushRef="#br0" timeOffset="64585.29">15148 1686 171 0,'-4'17'197'0,"2"-9"-19"15,2-8-5-15,-7 19-11 0,-2-7-6 0,6-4-10 16,-3 6-12-16,0-2-14 0,0 0-13 0,0 1-3 0,2-2-7 16,-5 2-9-16,3-4-5 0,1 0-9 15,-1 2-5-15,2-4-6 0,-2 3-6 0,0-3-6 16,6-7-4-16,-8 12-4 0,8-12-4 0,-5 8-4 16,5-8 1-16,0 0-3 0,-5 7-2 0,5-7 2 15,0 0 4-15,0 0-8 0,0 0-1 0,0 0-3 16,0 0-2-16,0 0-4 0,0 0 1 0,0 0-8 15,13-37-7-15,-4 27-12 0,0-5-6 0,3 2-8 0,2 0-5 16,5-2-6-16,-1 0-3 0,1-1 2 0,1 0-6 16,-2 0 3-16,1 1-1 0,0 2 5 0,-2 1 2 15,-1 1-1-15,2 2 8 0,-4-2 1 0,0 0 6 16,0 3-3-16,1-1 7 0,-3 2 1 0,1 0 2 16,-1 5 3-16,-3-2 3 0,1-1 3 0,-10 5 0 15,15-5 3-15,-15 5-6 0,17-1 7 0,-17 1 1 16,0 0 0-16,15 5 6 0,-15-5-1 0,9 11 4 15,-6-5 5-15,-3-6 6 0,3 18 4 0,-3-9 7 16,1 6-5-16,2 0 3 0,-3 0-5 0,-3 0 1 16,3 2 1-16,-3-2-1 0,3-1-4 0,-6 3 3 15,5-3-1-15,-2 1-3 0,1 1-3 0,1-2 1 16,-1 0-6-16,-2-3 3 0,2 3-5 0,-1-4-1 16,2-1-2-16,1-9-2 0,-3 15-11 0,3-15-16 0,0 16-22 15,0-16-29-15,-5 8-19 0,5-8-26 16,0 0-22-16,0 0-43 0,0 0-185 0,0 0-394 0,0 0 174 15</inkml:trace>
          <inkml:trace contextRef="#ctx0" brushRef="#br0" timeOffset="65411.75">15561 1088 147 0,'-5'-9'180'15,"5"9"-14"-15,0 0-11 0,0 0-11 0,0 0-9 16,1-17-7-16,-1 17-9 0,0 0-4 0,0 0-11 0,9-12-8 16,-9 12-5-16,4-6-5 0,-4 6-10 0,0 0-5 15,9-11-14-15,-9 11 0 0,9-9-6 16,-9 9-2-16,11-5-8 0,-11 5 1 0,10-2-10 0,-10 2-3 16,17-4 0-16,-17 4-6 0,15 0 0 0,-15 0-3 15,17-4-2-15,-17 4-2 0,17 4-2 0,-17-4 1 16,18 2-1-16,-18-2-7 0,15 2 4 0,-8 1-10 15,5 1 7-15,-5-1 1 0,-7-3-4 0,14 11-8 16,-8-5 8-16,0 0 2 0,0 1-1 0,-6-7-2 16,7 15 0-16,-4-4 10 0,-3-4-3 0,0-7 6 0,5 22-1 15,-7-12 2-15,2 5 2 0,0 0 4 0,-4 0-4 16,1-2 4-16,-2 1 1 0,-1 1 1 16,0-1-4-16,3-1 3 0,-7 0 1 0,4-1-1 0,2 0 2 15,-2-3-4-15,-5 4-1 0,5-5-3 0,-3 2 2 16,2-1-1-16,-4-2-3 0,4-1 0 15,-1 3 2-15,1-2-4 0,-1-3-3 0,-2 2 1 16,3-1 4-16,7-5-5 0,-12 10-1 0,4-7-2 0,8-3-2 16,-9 5 4-16,9-5-5 0,0 0 2 0,-10 7 0 15,10-7 0-15,0 0-1 0,0 0 1 0,-8 6 4 16,8-6-4-16,0 0 1 0,0 0-3 0,0 0-2 16,0 0 0-16,0 0-2 0,0 0 0 0,0 0-1 15,33 0-2-15,-21 0 0 0,-12 0 4 0,27 0 2 16,-11 0-5-16,1 2 0 0,2 1 7 0,1-1-10 15,-3 2 2-15,1-2 0 0,3 3 1 0,0-3-1 16,-2 3 3-16,5 1-4 0,2-1-2 0,-8 0-7 16,1-1-6-16,-3 0-8 0,1 2-13 0,-1-1-18 0,-1-3-17 15,-2 3-23-15,-4 0-24 0,0-2-26 0,0-1-46 16,-9-2-197-16,12 3-422 0,-12-3 186 16</inkml:trace>
        </inkml:traceGroup>
      </inkml:traceGroup>
    </inkml:traceGroup>
    <inkml:traceGroup>
      <inkml:annotationXML>
        <emma:emma xmlns:emma="http://www.w3.org/2003/04/emma" version="1.0">
          <emma:interpretation id="{500A8DB4-90E9-43D0-A4EE-A51C7FC7487F}" emma:medium="tactile" emma:mode="ink">
            <msink:context xmlns:msink="http://schemas.microsoft.com/ink/2010/main" type="paragraph" rotatedBoundingBox="3739,4941 15833,4613 15892,6802 3799,71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0E43A9-C157-4244-AC04-2631173B5D96}" emma:medium="tactile" emma:mode="ink">
              <msink:context xmlns:msink="http://schemas.microsoft.com/ink/2010/main" type="line" rotatedBoundingBox="3739,4941 15833,4613 15892,6802 3799,7129"/>
            </emma:interpretation>
          </emma:emma>
        </inkml:annotationXML>
        <inkml:traceGroup>
          <inkml:annotationXML>
            <emma:emma xmlns:emma="http://www.w3.org/2003/04/emma" version="1.0">
              <emma:interpretation id="{BAE86D1C-6E27-4830-9B56-5975AC5E219D}" emma:medium="tactile" emma:mode="ink">
                <msink:context xmlns:msink="http://schemas.microsoft.com/ink/2010/main" type="inkWord" rotatedBoundingBox="3751,5381 4439,5362 4458,6092 3771,6110"/>
              </emma:interpretation>
            </emma:emma>
          </inkml:annotationXML>
          <inkml:trace contextRef="#ctx0" brushRef="#br0" timeOffset="70478.54">2597 4702 61 0,'0'0'178'0,"0"0"-6"15,0 0-2-15,0 0-3 0,0 0-6 0,0 0-9 16,27 7-5-16,-27-7-8 0,15 3-2 0,-5-2-6 15,-10-1-3-15,21 2-5 0,-6-2-3 0,0 2-11 16,3 0-3-16,0 2-6 0,-2-2-5 0,2 3-8 16,1-3-1-16,2 3-6 0,-1-2-10 0,6 1-7 15,-3 6-5-15,-4-9-8 0,1 5-4 0,-1 0-5 0,0-5-1 16,4 6-5-16,-5 3-4 0,-1-6-3 16,0-1 0-16,-1 4-3 0,-1-4-4 0,-1 4-3 0,-2-3-4 15,-3 0-11-15,5-1-12 0,-3 0-18 0,-4 1-15 16,-7-4-18-16,14 9-24 0,-7-6-25 15,-7-3-30-15,14 9-35 0,-7-6-53 0,-7-3-165 0,11 5-424 16,-11-5 188-16</inkml:trace>
          <inkml:trace contextRef="#ctx0" brushRef="#br0" timeOffset="70108.69">3029 4167 114 0,'9'-7'178'16,"-9"7"-12"-16,0 0-4 0,9-6-11 0,-9 6-19 16,0 0 3-16,0 0-11 0,3-9-4 0,-3 9-12 15,0 0-3-15,0 0-4 0,6-9-6 0,-6 9-8 16,0 0-5-16,0 0-3 0,8-7-5 0,-8 7-4 15,0 0-6-15,0 0-4 0,0 0-1 0,0 0-6 16,0 0-4-16,0 0-2 0,0 0-3 0,0 0-3 16,0 0-4-16,0 0-7 0,0 0-1 0,0 0-5 15,0 0-2-15,0 0 1 0,0 0-7 0,0 0 0 0,0 0-1 16,0 0-2-16,0 0-3 0,0 0 3 16,0 0-5-16,-41 18 1 0,29-11-1 0,-1 2 1 0,-2-5-6 15,2 3 2-15,-5 1 1 0,3 1-4 0,0-2 4 16,-1 4-1-16,1 1-2 0,0-2 0 0,-2 0 0 15,4 1-3-15,-2-3 1 0,2 3 4 0,1-3-3 16,1 1 1-16,1-3-4 0,2 2 2 0,2-3-2 16,6-5 2-16,-13 10-1 0,7-3 3 0,6-7-3 15,-7 9 3-15,2-3-3 0,5-6-2 0,-1 10 4 16,1-10 1-16,0 12-4 0,0-12 5 0,0 0-2 16,7 16 1-16,-1-11-2 0,-6-5-2 0,10 9-2 15,-2-6 8-15,1 1-4 0,1 3 4 0,4-4-2 16,-4 6 3-16,5-3-1 0,1-3 6 0,-1 4-4 15,3-6 5-15,2 4 1 0,-1-1 1 0,0 0-2 16,8-3 4-16,-1 5-3 0,-8-5-1 0,7 4 1 0,-6-4 0 16,1 3-2-16,-1-1 0 0,0 0 0 0,-2 1-2 15,1 0 1-15,0-4-1 0,-2 2-5 16,-3 3 1-16,-1-1 0 0,-1-3 2 0,-2 4-6 0,-9-5 3 16,18 3-3-16,-11 0 1 0,-7-3-10 0,14 1-6 15,-14-1-6-15,9 7-4 0,-9-7-7 0,7 3-4 16,-7-3-9-16,0 0-6 0,3 14-14 0,-3-14-18 15,0 0-20-15,0 0-23 0,-8 14-13 0,8-14-27 16,-11 7-201-16,11-7-396 0,-17 4 176 0</inkml:trace>
        </inkml:traceGroup>
        <inkml:traceGroup>
          <inkml:annotationXML>
            <emma:emma xmlns:emma="http://www.w3.org/2003/04/emma" version="1.0">
              <emma:interpretation id="{EAB355DD-2962-4702-99EC-5EE660874A0C}" emma:medium="tactile" emma:mode="ink">
                <msink:context xmlns:msink="http://schemas.microsoft.com/ink/2010/main" type="inkWord" rotatedBoundingBox="5165,5455 5932,5434 5946,5969 5180,5989"/>
              </emma:interpretation>
            </emma:emma>
          </inkml:annotationXML>
          <inkml:trace contextRef="#ctx0" brushRef="#br0" timeOffset="95507.44">4406 4321 59 0,'0'0'140'0,"0"0"-12"0,0 0-5 0,0 0-11 16,0 0-4-16,4-14-4 0,-4 14-3 0,0 0-10 0,3-8-1 15,-3 8-3-15,0 0-3 0,0 0-8 0,5-12 6 16,-5 12-6-16,0 0 1 0,3-11-3 0,-3 11-4 15,0 0-1-15,0 0-13 0,0 0-3 0,0-13 1 16,0 13-4-16,0 0-2 0,0 0 1 0,0 0-8 16,-6-14-4-16,6 14-1 0,0 0-3 0,-9-11-3 15,9 11 0-15,-8-5-4 0,8 5-4 0,0 0 1 16,-11-8-1-16,11 8-4 0,-12-2 1 0,12 2-3 16,-12-7 1-16,12 7-3 0,-12-3-1 0,12 3 0 15,-17 0-1-15,17 0-1 0,-16-3 0 0,16 3 1 16,-13-1-4-16,13 1 0 0,-15 0 1 0,15 0-1 15,-14 1-1-15,14-1 1 0,-15 0 0 0,15 0-2 0,-16 0 2 16,16 0 1-16,-14 4 1 0,14-4-2 0,-13 4 0 16,6-1 2-16,7-3 0 0,-14 2 2 0,14-2-1 15,-12 4 1-15,5 0-2 0,7-4 1 0,-9 7 5 16,9-7-2-16,-12 3-1 0,12-3 1 0,-8 8-1 16,8-8 2-16,-12 6-5 0,12-6 0 0,-8 5-3 15,8-5 0-15,-9 8 4 0,9-8-1 0,-11 5-3 16,11-5-3-16,-7 7-2 0,7-7 4 0,0 0-2 15,-9 10-2-15,9-10 4 0,-3 8-4 0,3-8 2 16,-8 4-2-16,8-4 1 0,-4 11 1 0,4-11 0 16,-6 11-2-16,6-11 0 0,-8 9 0 0,8-9 2 15,-7 9-3-15,7-9 1 0,-5 11-1 0,5-11 2 0,-5 8-2 16,5-8-1-16,-8 12 2 0,8-12 1 0,-6 11-3 16,6-11 3-16,-3 8 0 0,3-8-3 0,-6 11 1 15,6-11 2-15,-4 12-5 0,4-12 0 0,-3 10 6 16,3-10-4-16,-3 11 2 0,3-11-3 0,-3 12 1 15,3-12 6-15,-2 11-5 0,2-11 1 0,-4 9 1 16,4-9-1-16,-2 13 2 0,2-13-2 0,0 0 1 16,2 18 1-16,-2-18-1 0,1 13 1 0,-1-13-1 15,8 15 0-15,-8-10-3 0,0-5 3 0,4 12-1 16,1-4 4-16,-2 0-2 0,-3-8 0 0,7 15-3 16,-4-7 1-16,3-1 5 0,-1 0-5 0,0 0 2 15,-5-7-2-15,11 13 2 0,-5-5 1 0,-2-2-1 0,5 0-1 16,-9-6-3-16,11 12 6 0,-5-4-4 0,0-5-1 15,-6-3 3-15,13 11-1 0,-7-4-1 16,3-1 2-16,1 0-3 0,-10-6 1 0,9 7-1 0,2-2 0 16,-5-1 3-16,1 2-1 0,-7-6-2 0,14 5 1 15,-7 1 0-15,-7-6 4 0,14 5 2 0,-7-3 1 16,-7-2-2-16,13 6 1 0,-13-6-1 0,14 3 2 16,-14-3 4-16,15 1-3 0,-15-1 4 0,16 3 3 15,-16-3-1-15,12 0 2 0,-12 0 1 0,15 0 1 16,-15 0 0-16,15-3-4 0,-15 3-1 0,13-3 4 15,-13 3-3-15,14-4-2 0,-14 4 5 0,13-3-6 16,-13 3 6-16,14-5 0 0,-14 5-4 0,15-4 1 16,-15 4 10-16,10-4-9 0,-10 4 5 0,12-5 5 0,-12 5-4 15,12-6 5-15,-5 2-3 0,-7 4 2 0,8-5 0 16,-8 5-3-16,9-7 1 0,-9 7 1 16,0 0-7-16,6-9 6 0,-6 9-4 0,0 0-3 0,6-6 1 15,-6 6 0-15,0 0-9 0,0 0 0 0,0 0 1 16,7-8-2-16,-7 8-8 0,0 0-11 0,0 0-10 15,0 0-17-15,0 0-20 0,0 0-17 0,0 0-22 16,0 0-26-16,0 0-26 0,0 0-26 0,0 0-31 16,0 0-25-16,0 0-224 0,0 0-491 0,0 0 216 15</inkml:trace>
          <inkml:trace contextRef="#ctx0" brushRef="#br0" timeOffset="95859.88">4716 4690 184 0,'0'0'202'0,"8"7"-14"0,-8-7-15 16,6 4-10-16,-6-4-12 0,0 0-5 0,0 0-14 15,13 4-4-15,-13-4-8 0,0 0-1 0,12 1-4 0,-12-1 0 16,0 0-6-16,0 0 7 0,0 0-8 15,0 0 7-15,13 2-1 0,-13-2-1 0,0 0-7 16,0 0-4-16,0 0-4 0,0 0-5 0,0 0-3 0,0 0-7 16,0 0-9-16,8-13-2 0,-8 13-6 0,0 0-8 15,0 0-3-15,0 0-5 0,0 0-5 16,0 0-3-16,-14-22-10 0,14 22 4 0,0 0-4 0,-6-10-4 16,6 10 0-16,0 0-9 0,0 0 0 0,-9-6-1 15,9 6-6-15,0 0-17 0,0 0-16 0,0 0-19 0,-7-8-19 16,7 8-16-16,0 0-29 0,0 0-24 15,0 0-23-15,0 0-36 0,0 0-25 0,0 0-47 16,0 0-179-16,0 0-475 0,0 0 210 0</inkml:trace>
        </inkml:traceGroup>
        <inkml:traceGroup>
          <inkml:annotationXML>
            <emma:emma xmlns:emma="http://www.w3.org/2003/04/emma" version="1.0">
              <emma:interpretation id="{D8FB26A6-C802-40B8-84EA-FEF3868DABFF}" emma:medium="tactile" emma:mode="ink">
                <msink:context xmlns:msink="http://schemas.microsoft.com/ink/2010/main" type="inkWord" rotatedBoundingBox="6629,4863 9091,4796 9121,5910 6659,5977"/>
              </emma:interpretation>
            </emma:emma>
          </inkml:annotationXML>
          <inkml:trace contextRef="#ctx0" brushRef="#br0" timeOffset="98228.09">5478 4298 99 0,'0'0'177'0,"0"0"-7"0,5-10-5 16,-5 10-9-16,0 0-12 0,0 0-10 0,0 0-10 15,0 0-9-15,0 0-11 0,0 0-9 0,0 0-8 16,0 0-10-16,0 0-8 0,0 0-6 0,0 0-6 16,0 0 6-16,0 0 0 0,0 0-3 0,0 0-2 15,0 0 1-15,0 0-3 0,1 36-4 0,-1-27 5 0,2 2-4 16,-2-11 1-16,0 22-1 0,-2-7-3 15,4-1-5-15,1-1 0 0,0 4-3 0,-6-3 3 16,6 1 2-16,-3-1-6 0,0 3-5 0,0-3 0 0,0 0-4 16,0 0 2-16,0 0-2 0,-3-3-5 15,3 2 1-15,0-2-6 0,3 3 6 0,-3 0-10 16,0-3 4-16,0-1-1 0,0-10-6 0,0 17 3 0,3-10-2 16,-3-7-6-16,0 17 3 0,0-17-4 0,3 12 3 15,-3-12-3-15,0 8 1 0,0-8-3 16,0 0 5-16,0 13-6 0,0-13 4 0,0 0-3 0,0 0 0 15,0 0 0-15,1 10 1 0,-1-10-2 0,0 0 8 16,0 0 3-16,0 0 1 0,0 0-4 0,0 0 4 16,0 0-6-16,0 0 2 0,0 0-7 0,0 0 5 15,0 0-3-15,0 0-2 0,0 0 0 0,0 0-1 16,3-36-7-16,-3 36-4 0,2-20-4 0,-2 11-2 16,1-6-4-16,5 3-4 0,-3-3-3 0,2 0-3 15,0 1 1-15,1-4 1 0,0 4-3 0,2-4 0 16,-2 5-7-16,0-1 5 0,1-1 2 0,2-1 2 15,-3-1 2-15,2 5 0 0,2-1-3 0,-1-2 2 0,1 1 3 16,-1 2 1-16,-1-4 3 0,4 6 2 0,1 0-1 16,-4-1 6-16,2 1-2 0,-1 2 0 0,2-5 1 15,-3 6 1-15,1-3 0 0,1-1 4 0,2 4-2 16,-4 1 2-16,2 3-1 0,4-2 1 0,-8-1-1 16,5 1 2-16,-5 1-1 0,5-2 2 0,-4 3 2 15,-8 3-2-15,15-6-1 0,-5 1 3 0,-2 3-1 16,-8 2 1-16,14-5-3 0,-14 5 4 0,14-4-2 15,-14 4 0-15,12-3 2 0,-12 3-3 0,0 0-5 16,13 0 9-16,-13 0-3 0,0 0 1 0,17 4 0 16,-17-4 2-16,10 8-1 0,-10-8 3 0,6 8 5 15,-6-8 1-15,6 14 1 0,-4-5 3 0,1-1 0 16,-1 3 4-16,-2 3-5 0,0-14 4 0,0 28 4 0,0-16-3 16,-2 1 5-16,2 1 0 0,0 0-4 15,-3 0 5-15,1 0-3 0,4 0 3 0,-2 0-2 16,-2 0 4-16,2 0 0 0,0-1-3 0,-3-2-8 0,3 4 7 15,0-15-1-15,-3 17-2 0,3-4 0 16,3-2-2-16,-3-11-2 0,3 18 1 0,-3-8-1 0,0-10 0 16,2 16 1-16,1-11-1 0,-3-5-3 0,2 14 1 15,-2-14 1-15,6 10-3 0,-6-10 0 0,3 7 0 16,-3-7-4-16,0 0 3 0,5 10 2 0,-5-10-3 16,0 0 2-16,6 8-2 0,-6-8 1 0,0 0-5 15,0 0-4-15,0 0 2 0,12 3-17 0,-12-3-19 16,0 0-26-16,0 0-23 0,0 0-30 0,0 0-33 15,16-17-41-15,-8 11-47 0,-8 6-205 0,3-18-477 16,0 6 211-16</inkml:trace>
          <inkml:trace contextRef="#ctx0" brushRef="#br0" timeOffset="98824.75">6246 3613 148 0,'0'0'170'0,"0"0"-13"0,0 0-7 0,0 0-10 15,0 0-4-15,0 0-8 0,-6-10-9 0,6 10-9 16,0 0-13-16,0 0-6 0,0 0-11 0,0 0-8 16,0 0-9-16,0 0-4 0,0 0 6 0,0 0 5 15,0 0-2-15,0 0 5 0,-9 27 0 0,5-19 2 16,1 2-3-16,0 4-2 0,-3 1 2 0,4 1-3 16,0 2-2-16,-4-1-1 0,3 0-5 0,-5 2-2 15,5 1-1-15,0 1-3 0,3-5-2 0,-6 3-5 16,3-2-1-16,-1 0-6 0,1 1-3 0,3-1 2 15,0-1 0-15,-3 0-8 0,3-1-3 0,0-2 1 16,0 0-7-16,0 2 2 0,3-5-3 0,-3-10-3 16,-3 21-1-16,6-10-1 0,-2 0-2 0,1-1 2 0,2 0-2 15,-1 1-6-15,-3-11 5 0,3 13-4 0,0-5-17 16,-3-8-14-16,11 13-23 0,-8-7-14 0,-3-6-26 16,9 8-18-16,-9-8-9 0,10 5-21 0,-10-5-19 15,13 3-28-15,-13-3-14 0,0 0-193 0,17-7-418 16,-8 2 185-16</inkml:trace>
          <inkml:trace contextRef="#ctx0" brushRef="#br0" timeOffset="99548.56">6662 4052 137 0,'0'0'143'0,"9"5"1"16,-9-5-9-16,8 4-1 0,-8-4-8 0,12 9-6 15,-6-6-9-15,-6-3-7 0,10 10-5 0,-4-5-4 16,-1 1-6-16,1 2 2 0,-6-8-4 0,11 12-1 15,-6-4-5-15,4-1-5 0,-5 1-6 0,5 4 1 16,-3-4-5-16,-1 2-6 0,4 2 0 0,0 1-3 0,-5-3-5 16,2-2-2-16,-3 2-2 0,3 1-3 0,-1-2-2 15,-2 3-1-15,2-2-1 0,-2-1-3 0,0 0-1 16,-3-9-1-16,0 14 1 0,0-14 0 0,0 17 1 16,0-17 2-16,-6 14 0 0,-2-8 0 0,-3-2 0 15,-2 5-6-15,1-4-4 0,-8 2 0 16,-4-2-1-16,-1-2-7 0,0-1 1 0,-2 5-4 0,2-5-4 15,-1 0 1-15,-4-4-2 0,1-2-2 0,6 6 0 16,-2-4 2-16,2-3 0 0,4 3-7 0,-5-3 2 16,8 2 0-16,4-1 1 0,-2-2-3 0,6 2-8 15,0-3-13-15,2 0-20 0,6 7-27 0,-9-14-24 16,9 14-19-16,0-15-28 0,6 2-34 0,3 0-34 16,1-2-213-16,7-3-447 0,2 1 198 0</inkml:trace>
          <inkml:trace contextRef="#ctx0" brushRef="#br0" timeOffset="99223.12">6379 4029 76 0,'0'0'161'0,"0"0"-4"0,0 0-2 15,0 0-9-15,0 0-9 0,0 0-8 0,0 0-9 0,18 6-8 16,-18-6-7-16,9 4-7 0,-9-4-2 0,9 3-4 15,-9-3 1-15,0 0-7 0,16 3-2 0,-16-3-4 16,14 0-6-16,-14 0-2 0,19-3-3 0,-10 2-4 16,4-1-8-16,-2-2 0 0,4-1-8 0,-5 3-1 15,1-2-3-15,1-3-2 0,-2 1-4 0,-1 2-2 16,1-3-4-16,-1 4 0 0,-1-4-2 0,1-1-5 16,-2 3-2-16,-1-4-1 0,0-1-3 0,-6 10 1 15,8-12-4-15,-5 3 0 0,-3 9 2 0,3-17-5 16,-3 17-2-16,-6-14-3 0,1 7 2 0,5 7-3 15,-15-10-4-15,8 3 0 0,-8 3-1 0,1-1 3 16,1 3-3-16,-3-1 1 0,-1 2-2 0,1 2 1 16,-1-2-3-16,2 2 5 0,-1 2-5 0,3-2 0 0,-1 1 0 15,-1 2 0-15,5 0-8 0,-1-2-6 16,2 5-2-16,9-7-6 0,-13 5-10 0,4 3-10 16,9-8-7-16,-10 11-5 0,10-11-6 0,-3 11-8 0,3-11-11 15,0 18-5-15,0-18-13 0,6 12-7 0,1-7-12 16,2 2-16-16,7 0 2 0,-8-3-48 0,7-1-98 15,-2 2-297-15,4-2 133 0</inkml:trace>
          <inkml:trace contextRef="#ctx0" brushRef="#br0" timeOffset="100537.66">7031 3700 194 0,'0'0'180'0,"0"0"-7"0,-12 7-16 15,12-7-14-15,-8 3-8 0,8-3-12 0,0 0-12 16,-13 11-7-16,13-11-5 0,-6 5-9 15,6-5-6-15,0 0-7 0,-6 11-5 0,6-11-6 0,0 0-5 16,-3 9-5-16,3-9-4 0,0 0-5 0,0 0-3 16,0 13-2-16,0-13-2 0,0 0-7 15,0 0 2-15,3 15-2 0,-3-15-3 0,0 0-2 0,6 9 1 16,-6-9-1-16,7 7-1 0,-7-7-3 0,12 9-1 16,-9-7-3-16,-3-2-2 0,11 7 3 0,-11-7-6 15,19 4 1-15,-13-1-1 0,2 1-1 0,4-1 0 0,-5 1-4 16,-7-4-1-16,19 6 0 0,-7-2-1 15,-4 0 0-15,4-2-2 0,1-1-2 0,-5 3 3 16,-8-4-4-16,15 5-4 0,-5 0 4 0,-10-5 1 0,16 6-2 16,-7-2 0-16,-4 1 2 0,-5-5-3 15,12 6 1-15,-5-2-1 0,-7-4 0 0,15 7 2 16,-15-7 0-16,11 5 3 0,-6-3 3 0,-5-2-6 0,8 8 11 16,-8-8 0-16,6 6 7 0,-6-6 0 0,0 0 8 15,0 0 7-15,0 10 6 0,0-10-3 16,0 0 1-16,-16 7-1 0,5-4-4 0,-7 1-2 0,-6-1-3 15,2 1-2-15,3-1-1 0,2-1-10 0,-8 3 3 16,-2-5-4-16,2 0-1 0,5 6-7 0,-2-5-9 16,-1 3-11-16,3 1-14 0,5-4-18 0,-5 3-17 15,7 0-25-15,-4-4-26 0,7 1-30 0,10-1-33 16,-19 3-34-16,10-1-181 0,9-2-422 0,0 0 187 16</inkml:trace>
          <inkml:trace contextRef="#ctx0" brushRef="#br0" timeOffset="100035.54">7102 3600 191 0,'0'0'201'0,"0"0"-19"0,0 0-16 0,-13 0-17 15,13 0-14-15,0 0-6 0,0 0-4 16,0 0-8-16,0 0-1 0,0 0-3 0,0 0-4 16,0 0-3-16,0 0-5 0,0 0-1 0,16 24-9 0,-16-24 1 15,11 6-9-15,-11-6-4 0,13 3-4 16,-4-2-10-16,2 2-6 0,-11-3-5 0,22 1-4 15,-10-1-5-15,-12 0-7 0,19 2-1 0,-2-4-6 0,-17 2 0 16,27-1-5-16,-11 1-5 0,-4 0-8 0,-12 0-12 16,19-2-18-16,-8 2-14 0,-11 0-27 0,16-1-18 15,-16 1-18-15,15-1-23 0,-15 1-29 0,7-6-28 16,-7 6-196-16,0 0-400 0,0 0 176 0</inkml:trace>
          <inkml:trace contextRef="#ctx0" brushRef="#br0" timeOffset="103961.97">7395 4649 47 0,'0'0'124'0,"0"0"-5"0,-14-2-2 0,14 2-12 16,0 0-9-16,0 0 2 0,0 0-5 0,0 0-4 0,0 0-6 16,0 0 0-16,0 0-2 0,0 0-7 0,-6-8-2 15,6 8 3-15,0 0-7 0,0 0-3 0,0 0 0 16,0 0 5-16,0 0-8 0,0 0 5 0,0 0-4 16,0 0-2-16,0 0-5 0,0 0 1 0,-13-3-2 15,13 3-3-15,0 0-3 0,0 0-6 0,0 0-3 16,0 0-2-16,0 0-5 0,0 0 0 0,0 0-1 15,0 0-4-15,0 0 0 0,0 0-4 0,0 0 0 16,0 0 1-16,0 0 0 0,0 0-3 0,0 0 2 16,0 0-6-16,0 0 2 0,0 0 2 0,0 0-4 15,0 0 1-15,0 0 0 0,0 0 0 0,0 0 1 0,0 0-3 16,0 0 1-16,28-5 0 0,-28 5-3 0,0 0 1 16,17 0-3-16,-17 0-4 0,13 0 2 15,-13 0 0-15,13 2-1 0,-13-2-1 0,17 0-1 0,-17 0 2 16,16 0 0-16,-16 0-4 0,20 0 1 0,-20 0 2 15,19 0-3-15,-10 2-1 0,4-1 0 0,-13-1-2 16,20 0 2-16,-11 1-1 0,1 1 0 0,-10-2 1 16,23 0 1-16,-13 3-2 0,-1-1 4 0,4 0-4 15,-13-2 2-15,20 2 0 0,-8-1-1 0,1-1 0 16,1 0 3-16,-4 3 1 0,-10-3 2 0,28 0-6 16,-17 1 4-16,1-1 0 0,1 4-3 0,-1-4 2 15,-2 0 1-15,-10 0-1 0,23 2 0 0,-13-2 1 16,-10 0 1-16,20 0-2 0,-20 0 4 0,13 0 0 15,-13 0 2-15,18 0 0 0,-18 0 1 0,10 4 3 16,-10-4 0-16,0 0 0 0,11 0-1 0,-11 0-4 16,0 0-2-16,0 0 4 0,0 0-2 0,0 0 2 15,0 0-4-15,18-3 0 0,-18 3-4 0,0 0 0 0,0 0 1 16,0 0-2-16,0 0 2 0,0 0-4 16,0 0 0-16,0 0 1 0,0 0-4 0,7 4 0 0,-7-4 6 15,0 0-3-15,0 0-2 0,0 0 0 0,0 0-3 16,0 0 4-16,14 0-2 0,-14 0 4 0,0 0-1 15,0 0 1-15,0 0 3 0,0 0-1 0,0 0 4 16,16 0-3-16,-16 0 2 0,0 0-1 0,0 0 1 16,0 0-5-16,0 0 6 0,0 0-1 0,0 0-2 15,15-1 3-15,-15 1-5 0,0 0 0 0,0 0-1 0,0 0 1 16,0 0-4-16,0 0-4 0,0 0-6 16,0 0-12-16,0 0-15 0,0 0-18 0,0 0-21 15,0 0-19-15,0 0-25 0,0 0-19 0,0 0-30 16,-39 8-15-16,39-8-30 0,-16 2-198 0,16-2-444 15,-18-3 197-15</inkml:trace>
        </inkml:traceGroup>
        <inkml:traceGroup>
          <inkml:annotationXML>
            <emma:emma xmlns:emma="http://www.w3.org/2003/04/emma" version="1.0">
              <emma:interpretation id="{847BC635-EC92-4006-9455-4A96EF5FB600}" emma:medium="tactile" emma:mode="ink">
                <msink:context xmlns:msink="http://schemas.microsoft.com/ink/2010/main" type="inkWord" rotatedBoundingBox="9963,4789 15833,4631 15892,6802 10022,6961"/>
              </emma:interpretation>
            </emma:emma>
          </inkml:annotationXML>
          <inkml:trace contextRef="#ctx0" brushRef="#br0" timeOffset="111693">8889 3975 153 0,'0'0'159'16,"0"0"-10"-16,0 0-11 0,-7 4-8 0,7-4-12 15,0 0-4-15,0 0-7 0,0 0-8 0,0 0-5 0,-8 3-4 16,8-3-6-16,0 0-2 0,0 0-6 16,0 0 2-16,-12 8-2 0,12-8-2 0,0 0-4 15,-3 9-8-15,3-9 2 0,-4 9 0 0,4-9-8 16,-5 11-4-16,5-11-3 0,-7 10-1 0,7-10 1 15,-6 12-7-15,6-12-4 0,-6 15-4 0,4-11-3 16,2-4-2-16,-3 13 0 0,-3-5-4 0,6-8-3 16,0 11 0-16,0-11-4 0,-3 14-1 0,3-14-2 0,-1 13-2 15,1-13-1-15,-2 11-1 0,2-11-1 16,-4 13 1-16,4-13-2 0,0 11 3 0,0-11-2 16,0 0-2-16,0 0-2 0,0 0 0 0,3 13 2 0,-3-13-3 15,0 0 1-15,0 0-1 0,7 11 3 0,-7-11-6 16,15 0 3-16,-15 0 0 0,20 1 2 0,-20-1-3 15,19-3 3-15,-5 5-7 0,-1-4 4 0,-13 2-1 16,25-2 0-16,-10 0 0 0,0 2-2 0,2-1 3 16,-4-2-3-16,3 0 2 0,-2 1-3 0,-2 0 3 15,1 2-3-15,-13 0 1 0,23-4 0 0,-13 1 3 0,2 3-3 16,-12 0-1-16,19-2-1 0,-10 0 1 16,-9 2 0-16,15-1-1 0,-15 1 2 0,12-2-1 15,-12 2 1-15,16 0-3 0,-16 0 0 0,17-2-3 16,-17 2 1-16,13 0 3 0,-13 0 1 0,12 2 1 15,-12-2-1-15,14 0 0 0,-14 0 0 0,13 5 1 16,-13-5-3-16,9 2 1 0,-9-2 1 0,0 0-2 0,13 6 2 16,-13-6-7-16,11 3 8 0,-11-3 1 0,7 4-4 15,-7-4-4-15,8 5 8 0,-8-5-4 16,7 6 2-16,-7-6-3 0,0 0 3 0,9 7 0 0,-9-7 0 16,8 7 1-16,-8-7 0 0,0 0-3 0,9 11 4 15,-9-4-2-15,0-7-2 0,3 11 0 0,-3-11-1 16,3 13 2-16,-3-13 1 0,4 14-2 0,-4-14 4 15,2 12-2-15,-2-3-1 0,0-9 0 0,1 17 0 16,-1-17 2-16,-1 14 2 0,1-14-4 0,0 14 4 16,0-14-2-16,-2 16 5 0,2-16-5 0,0 16 3 0,0-16 2 15,-4 13 0-15,4-13 1 0,-3 11-1 16,3-11 2-16,-3 11 0 0,3-11-1 0,-6 10 4 16,6-10 2-16,-8 11 1 0,8-11 0 0,-6 6 4 0,6-6 3 15,-6 9-3-15,6-9 4 0,-10 6-2 16,1-3 0-16,9-3-1 0,-17 4-3 0,7 0 3 15,10-4-4-15,-24 5 3 0,9-5-6 0,-1 0 4 0,2 0-8 16,-3 0 4-16,2 0-4 0,-3 4 0 0,1-8 0 16,4 4 4-16,-1 0-5 0,-2-2-3 0,16 2 3 15,-22 0-1-15,10 0 3 0,12 0-3 0,-20-1-2 16,20 1 1-16,-16-2 1 0,16 2-1 0,-13-1-4 16,13 1 5-16,-11-4-5 0,11 4 1 0,0 0-3 15,0 0 6-15,0 0-6 0,-16 0 4 0,16 0-2 16,0 0-1-16,0 0 0 0,0 0 0 0,0 0-2 15,0 0 2-15,0 0-5 0,0 0-7 0,0 0-5 16,0 0-6-16,0 0-5 0,0 0-2 0,0 0-10 16,0 0-6-16,-15 1-7 0,15-1-8 0,0 0-5 15,0 0-8-15,0 0-9 0,0 0-6 0,0 0-14 16,0 0-3-16,0 0-6 0,0 0-30 0,0 0 3 16,0 0-18-16,0 0-162 0,0 0-347 0,0 0 154 0</inkml:trace>
          <inkml:trace contextRef="#ctx0" brushRef="#br0" timeOffset="110678.52">8920 3958 26 0,'0'0'101'0,"0"0"2"0,0 0-9 0,0 0 1 16,0 0-13-16,0 0-1 0,-9-3 3 0,9 3 3 0,0 0-6 16,0 0-3-16,0 0-8 0,0 0 3 0,0 0 2 15,-13-4-2-15,13 4 2 0,0 0 0 0,0 0-4 16,0 0-3-16,-10-3 0 0,10 3-4 0,0 0 4 16,0 0-6-16,0 0-6 0,0 0-4 0,0 0-2 15,-14-3-3-15,14 3-1 0,0 0-7 0,0 0-1 16,0 0-3-16,0 0-2 0,0 0-3 0,0 0-1 0,0 0-3 15,0 0 1-15,0 0-2 0,0 0 2 16,0 0-8-16,0 0 10 0,0 0 0 0,0 0 0 16,0 0-3-16,0 0-1 0,37-1-5 0,-37 1 4 15,23 0-4-15,-8-3 0 0,-3 3-4 0,3-4-2 0,1 2 2 16,-3 2-2-16,2 0-2 0,-15 0-1 0,21-1-2 16,-3 1 2-16,-5 0-5 0,-2 0 3 0,5 0-1 15,-16 0-2-15,20 0 1 0,-4 0-1 0,-4 1-1 16,-12-1 0-16,18 0-8 0,-9 0 4 0,-9 0 4 15,15 0-2-15,-15 0-2 0,16 0 0 0,-16 0-2 16,11 2-1-16,-11-2-4 0,0 0-7 0,16 0-10 16,-16 0-1-16,0 0-6 0,9 1-7 0,-9-1-3 15,0 0-6-15,0 0-10 0,0 0-6 0,0 0-10 16,0 0-10-16,0 0-15 0,0 0-12 0,0 0-17 16,0 0-24-16,0 0-141 0,0 0-315 0,0 0 141 15</inkml:trace>
          <inkml:trace contextRef="#ctx0" brushRef="#br0" timeOffset="117711.64">9663 4046 149 0,'0'0'182'16,"0"0"-13"-16,0 0-6 0,-6 14-11 0,6-14-10 16,-10 10-4-16,5-4-6 0,-1 1-12 0,0 1-7 15,0-1-12-15,0 3-6 0,-1 4-3 0,-1-3-4 0,2-1-7 16,0 1-6-16,1 3-6 0,2 0-5 0,-3-2-4 15,1-3-4-15,2 6-5 0,0-2-2 0,0-3-4 16,3-10-2-16,-3 17-5 0,2-6-3 0,1-11-5 16,0 19 1-16,1-8-3 0,2-3-2 0,-3-8 0 15,3 17-3-15,0-10-2 0,0 1-1 0,-3-8-2 16,12 10 2-16,-12-10 0 0,7 7-2 0,1-3-1 16,-8-4 0-16,19 4-3 0,-13-2 1 0,-6-2-1 15,20 0-4-15,-7 0 3 0,2-2 0 0,-2-1 1 16,1 1-5-16,-4-1 0 0,2-4-1 0,5 2-4 15,-2 0 5-15,2-3-4 0,-3 1 0 0,-2-4 3 16,3 2-4-16,-2-2 2 0,1 0-1 0,-1-3 0 16,-1 2-3-16,0-3 1 0,-3 3-1 0,4-1-3 0,-4 0-4 15,3 1 1-15,-4-3 3 0,0 2-4 0,-2 0-1 16,-3 0 3-16,3-1-1 0,-4 5 1 16,2-2 0-16,-4 11 0 0,3-19-3 0,-3 19 3 0,0-18-1 15,0 11 2-15,0 7 0 0,-3-18-1 0,3 18-2 16,-6-17 3-16,5 10-1 0,1 7-2 0,-12-14 1 15,8 8 2-15,4 6-2 0,-14-11 4 0,5 7-3 16,9 4-1-16,-13-7-2 0,4 4 2 0,9 3-1 16,-12-4 3-16,12 4-2 0,-26 0 4 0,12 0-3 0,0 1 1 15,2 2 0-15,-1 1 3 0,-1-3-2 0,1 2 4 16,0 4-5-16,-2-1 3 0,3 0-2 16,-5 3 4-16,2-2 0 0,0 2 0 0,2 1 1 0,0-2-3 15,1 3 5-15,-2-1 1 0,2 0-2 16,-1 4 1-16,4-7-1 0,-1 2 0 0,1 6 0 15,-2-4-4-15,4 3 3 0,-2-3 4 0,3-2-6 0,-2 4 3 16,2 2 1-16,2-4-5 0,1 3 2 0,-3-1 1 16,3 2-1-16,1-3 3 0,-1 1-4 15,3-2-1-15,0-11 2 0,-3 19 0 0,3-8-1 0,0-11 1 16,3 15-2-16,-3-15 1 0,2 14-2 0,-2-14 3 16,1 13-2-16,-1-13 2 0,5 11-2 0,-5-11 2 15,9 8 2-15,-5-4 0 0,5-2-3 0,-9-2 3 16,20 4-2-16,-7-4 0 0,-1 0 2 0,3-4 3 15,-3 0-5-15,4 1-3 0,1-3 3 0,-1 3 3 16,2-2-5-16,0 1 1 0,-3-4 1 0,6-3 0 16,-2 3-1-16,-1-3-3 0,4-3-4 0,-4 4-3 15,3-7-2-15,-2 0-4 0,1 2 3 0,-5 1-2 0,0-3 1 16,3 2-1-16,-6 3 4 0,-4-3-3 0,4 4 0 16,-3-1 3-16,0 0 0 0,-1 0 0 15,1 3-3-15,-5-1 7 0,4-1 0 0,-4 3 0 0,-1-2-1 16,2 1-8-16,1 4 8 0,-6 5 5 0,4-18-1 15,-4 18-4-15,2-13 1 0,2 4 5 0,-4 9-2 16,0 0-1-16,4-11 5 0,-4 11 0 0,0 0 2 16,6-10-1-16,-6 10-2 0,0 0-1 0,0 0-1 15,0 0-2-15,0 0-2 0,3-8 2 0,-3 8 1 16,0 0-1-16,0 0 1 0,0 0 0 0,0 0 8 16,0 0 2-16,-10 29 4 0,5-18 8 0,0 1-5 15,2 3 3-15,-6 0-1 0,1 1 1 0,2-2 3 16,-1 3-2-16,1-2-3 0,0 5 3 0,1-2 0 15,-1-1 0-15,2-3-6 0,2 3 8 0,-2-3-4 0,-2 4-2 16,4-8-3-16,1 3 1 0,-4 0-2 0,5-2-1 16,0-11-2-16,-1 19 2 0,1-19-1 0,0 17-1 15,0-17-1-15,0 11-2 0,0-11 3 0,4 14 2 16,-4-14-2-16,8 11-9 0,-5-7-13 16,-3-4-11-16,10 7-19 0,-10-7-13 0,15 4-14 0,-7-3-17 15,-8-1-13-15,16 0-22 0,-16 0-15 0,20-5-21 16,-10 0-5-16,3-2-26 0,-2 1-156 0,2-2-373 0,-2-2 166 15</inkml:trace>
          <inkml:trace contextRef="#ctx0" brushRef="#br0" timeOffset="118269.12">10458 3920 102 0,'0'0'175'0,"0"0"-13"16,7-7-7-16,-7 7-7 0,0 0-9 0,8-7-1 15,-8 7 1-15,0 0-8 0,1-10-5 0,-1 10-2 16,0 0-4-16,0 0-8 0,0 0-9 0,0 0-6 15,0 0-7-15,0 0-12 0,0 0-6 0,0 0-4 0,0 0-4 16,0 0-4-16,0 0-3 0,0 0-3 16,0 0 1-16,-35 14-4 0,23-4-1 0,0-4-6 0,0 3 0 15,-3 2-1-15,0 0-5 0,2 0 1 0,-1 3-2 16,1-3-4-16,1 4-2 0,0-4-5 0,0 5 1 16,1-5-4-16,0 4 2 0,2 0-3 0,0-3-5 15,1 2 0-15,1 3 0 0,-1-3-3 0,1 0-2 16,1 2 2-16,1-1-6 0,2-2 1 0,0 2 3 15,3-5-2-15,-3 1 2 0,3-11-4 0,6 22 0 16,-4-14 3-16,2 2 1 0,-1-2-4 0,5-3 3 16,-8-5 1-16,18 14-1 0,-3-9-3 0,1-2 2 15,0-1-3-15,2-2-1 0,2 3-1 0,4-3 4 0,-2 0-1 16,2-5 1-16,-2 3-1 0,4 0-7 16,-1-2 8-16,0-2-4 0,2 4-1 0,-8-2 2 15,1-2-5-15,-2 3 2 0,-3-3-1 0,3-3 4 0,-4 6-2 16,-5-1-1-16,0-2 1 0,-9 6-3 15,15-4 1-15,-15 4-2 0,14-3-14 0,-14 3-11 16,7-4-16-16,-7 4-17 0,8-5-18 0,-8 5-17 16,0 0-16-16,0 0-24 0,0 0-23 0,0 0-32 0,0 0-45 15,0 0-154-15,-35 15-419 0,35-15 185 0</inkml:trace>
          <inkml:trace contextRef="#ctx0" brushRef="#br0" timeOffset="119720.21">8855 4785 50 0,'0'0'156'0,"0"0"-13"16,0 0 0-16,0 0-12 0,0 0-7 0,0 0-6 15,0 0-7-15,0 0-10 0,0 0-10 0,0 0-6 16,0 0-9-16,0 0-6 0,0 0-4 0,0 0-7 16,0 0-1-16,0 0-10 0,0 0-3 0,0 0-6 15,0 0-1-15,0 0-5 0,0 0 2 0,0 0-5 16,0 0-5-16,0 0 3 0,37-10-6 0,-37 10 2 15,0 0 4-15,18 0-2 0,-18 0-3 0,18 0 3 16,-18 0-5-16,19 0-1 0,-7 0 1 0,-12 0-4 16,27-1 4-16,-11-2 0 0,4 2-1 0,-2 1 4 15,3-2-2-15,-2 1 0 0,6 1 3 0,2-2 1 0,-2 0-6 16,4 0-1-16,-10 0 3 0,5-2-7 16,-5 4 0-16,7-1 3 0,-7 1-1 0,1-3-3 15,-1 0-3-15,0 3 1 0,1 0-1 0,-1 0 0 0,-5 0-2 16,5-1-1-16,-3-3 0 0,4 4-1 0,-1 0 0 15,1 0 0-15,-6-3 1 0,4 3-3 0,-3-3-1 16,0 2 1-16,2 1-5 0,-3-3 2 0,3 3 2 16,-2 0-11-16,1-1 11 0,1-1-2 0,-1 0 4 15,0 4-5-15,1-4 1 0,-4-1 1 0,5 3 0 16,-3-2 1-16,3 0 0 0,-2 2-2 0,1-2 1 16,2 0-1-16,-5 0 2 0,2-1-2 0,2 3-6 15,0-3 3-15,-2 2 2 0,-1-1 0 0,3 1-1 16,-3 1 0-16,3-4 0 0,-3 2 0 0,1-2 1 15,-1 0 2-15,0 3-1 0,-3-3-1 0,1 1 1 16,2 1-1-16,-3 0-1 0,3 0 1 0,1 0 2 16,-2-2-2-16,-4 3-1 0,5-3 0 0,2 2 0 0,-2 1 3 15,2 1-4-15,-8-3 2 0,8 2 2 0,-2-1-6 16,3 2 5-16,-3 0-5 0,4-4 5 16,-4 3 0-16,1 1 1 0,-1-3-3 0,0 3 2 0,3-1-4 15,-2 0-1-15,1 1 3 0,-1 0-2 0,1-1 1 16,-2 1 3-16,-1 0-5 0,3-2 4 0,-2 2-9 15,-2-2 10-15,2 2-2 0,-2-3 3 0,4 3 0 16,-4-2-1-16,2 2 0 0,-15 0 0 0,26-2-1 16,-13 2 2-16,2 0 1 0,0-2-1 0,-2 0 1 15,-13 2 2-15,26-2 1 0,-13 1 1 0,3 1-2 0,-1-2 3 16,-1 2 0-16,2-1 1 0,-4-2-2 16,5 2 1-16,-17 1 4 0,22 0-1 0,-12-3 2 15,-10 3 0-15,23 0-5 0,-16-1 4 0,-7 1-4 0,21-1 3 16,-9 0-1-16,-12 1 2 0,18-5-2 15,-9 2 1-15,-9 3-3 0,21-1 4 0,-11 1-2 16,-10 0 1-16,20 0-3 0,-20 0 1 0,16 0 0 0,-6-1-3 16,-10 1-3-16,17 0 3 0,-17 0 0 0,18 0-6 15,-18 0 6-15,13 0-4 0,-13 0 1 16,12 1 4-16,-12-1-1 0,0 0 2 0,13 0-3 16,-13 0 4-16,0 0-2 0,0 0 5 0,14 0-2 0,-14 0 3 15,0 0 0-15,0 0 4 0,0 0-3 0,0 0 0 16,0 0 1-16,15-1 2 0,-15 1-2 0,0 0 2 15,0 0-4-15,0 0 3 0,0 0-3 0,0 0 0 16,0 0-3-16,0 0-2 0,0 0 1 0,0 0 1 16,10 2 1-16,-10-2-3 0,0 0 1 0,0 0-4 15,0 0 0-15,0 0 2 0,0 0-1 0,0 0 1 16,0 0-7-16,0 0 6 0,0 0-6 0,0 0 3 16,0 0-6-16,0 0-5 0,0 0-8 0,0 0-12 15,0 0-14-15,0 0-16 0,0 0-20 0,0 0-18 0,0 0-28 16,-43 0-22-16,43 0-34 0,-16-1-50 15,4 0-167-15,12 1-427 0,-18-10 190 0</inkml:trace>
          <inkml:trace contextRef="#ctx0" brushRef="#br0" timeOffset="121101.74">10519 4841 119 0,'0'0'183'0,"0"0"-7"0,0 0-4 0,0 0-3 16,0 0-11-16,-25 24 0 0,13-13-1 0,-2 3-8 15,4 2 3-15,-12 3-4 0,2 4-5 0,-7 7-6 16,-2 1-4-16,-3 3-4 0,4 2-6 0,-5 1-12 16,2-1-6-16,-2 1-6 0,-1 2-10 0,1 2-6 15,2-2-12-15,1 3-2 0,3-4-9 0,-3-1 0 16,3 0-10-16,-3-1-5 0,9-5-5 0,7-11-1 16,-3 2-7-16,4-2-4 0,-2 0 0 0,4-5-5 15,2-3-18-15,-1 0-11 0,3 0-20 0,-2-2-15 16,6-3-24-16,0-1-20 0,3-6-17 0,-11 11-15 15,11-11-30-15,0 0-52 0,0 0-244 0,0 0-479 0,0 0 212 16</inkml:trace>
          <inkml:trace contextRef="#ctx0" brushRef="#br0" timeOffset="120815.11">9994 4845 139 0,'0'0'207'0,"0"0"-19"0,0 0-19 0,0 0-17 15,0 0-16-15,0 0-14 0,0 0-10 0,0 0-14 16,0 0 3-16,0 0-2 0,0 0 0 0,0 0-4 15,0 0-6-15,0 0 1 0,-13 30-4 0,10-20 1 16,0 3-5-16,-3-5 2 0,-2 4-8 0,2 2-3 16,-1 0-3-16,-1-7-3 0,-2 7-4 0,3-2-4 15,-4 2-4-15,2-3-5 0,3 0-5 0,3-3-5 0,-6 4-1 16,6-3-3-16,-1 6-2 0,-4-7-3 0,7 2 0 16,1-10-2-16,-6 16-3 0,4-10-2 0,2-6-2 15,-6 17-1-15,6-9-2 0,0-8 0 0,2 15 0 16,-2-15-1-16,4 8 0 0,-4-8 3 15,5 12-5-15,-1-5 2 0,7-2-1 0,-2 0 2 0,3 1-3 16,-2-1-3-16,4-5 1 0,3 3-1 0,1 0-4 16,2-2 6-16,-1-1-4 0,3 3-2 0,-1-4-2 15,6 2-12-15,-3-2-15 0,-2 1-13 0,-2-2-16 16,7 1-16-16,-8-2-22 0,2 2-19 0,-3-1-18 16,1-3-16-16,-2-1-24 0,1-3-25 0,-1 1-45 15,-2 0-134-15,0-4-396 0,0-2 175 0</inkml:trace>
          <inkml:trace contextRef="#ctx0" brushRef="#br0" timeOffset="121950.9">11450 4255 135 0,'0'0'197'0,"-3"16"-9"0,3-16-5 16,-5 22-13-16,4-11-10 0,-2 2-14 16,1 1-3-16,-1 1-9 0,3-2-13 0,-4 1-5 0,-1 1-11 15,4 0-3-15,-2-1-13 0,-2-1-9 0,4 0-6 16,-2 1-4-16,0-1-6 0,-1-2-8 0,1-1-5 15,0 0-3-15,0-1-5 0,3-9-1 0,-3 19-6 16,0-10-3-16,3-9-3 0,-5 15-1 0,5-15-3 16,-1 12-3-16,1-12 0 0,-5 8-1 0,5-8-2 15,0 0-3-15,0 0 0 0,0 0 0 0,0 0-1 0,0 0-5 16,0 0-1-16,0 0 3 0,0 0-7 16,0 0-6-16,17-25-9 0,-10 15-6 0,0-5-10 15,1 2-5-15,5-7-1 0,4 0-3 0,-4 0-3 0,4 4-5 16,0-3-2-16,-2-1 7 0,2 2 2 15,-1 4 4-15,2-3 2 0,-1 0 3 0,-6 5-2 16,3-1 8-16,-2 2 3 0,0-3 0 0,1 2 4 0,-2 0 1 16,-2 5 0-16,-1-7 0 0,1 9 5 0,2-4-3 15,-4 3 5-15,1 2 3 0,-8 4 2 16,10-8 0-16,-10 8 0 0,14-3-1 0,-14 3 2 0,0 0 4 16,13 0 1-16,-13 0 7 0,9 10 5 0,-9-10 2 15,6 11 8-15,-2-4 7 0,-2 3 0 0,-2 5 4 16,1 1-3-16,-2-1 3 0,1 2-1 0,-2 1 2 15,-1-1-4-15,0 3 7 0,-2 2-2 0,0-1-1 16,2-2-4-16,-1 3-3 0,1-4-4 0,-2 0 1 16,4-2-5-16,-4 0-2 0,-1-1-2 0,5 1-3 15,-1-1 1-15,-4 1-2 0,3-5-3 0,0 0 3 0,2-2-6 16,1-9 0-16,-5 17-12 0,4-8-12 16,1-9-16-16,-3 13-18 0,3-13-18 0,-3 13-19 0,3-13-14 15,0 0-29-15,0 0-44 0,0 0-241 16,0 0-445-16,0 0 197 0</inkml:trace>
          <inkml:trace contextRef="#ctx0" brushRef="#br0" timeOffset="122696.57">11928 3724 119 0,'0'0'193'0,"0"0"-15"0,0 0-19 15,0 0-9-15,5-17-12 0,-5 17-13 0,0 0-12 16,9-10-5-16,-9 10-8 0,10-2-5 0,-10 2-8 15,12-5-5-15,-12 5-6 0,14-8-4 0,-14 8-4 16,16-2-7-16,-5 1-3 0,-11 1-4 0,20 0 1 16,-20 0-7-16,20-2-1 0,-11 2-3 0,-9 0-5 15,21-2 0-15,-8 2-5 0,-1 1-7 0,-12-1 5 16,19 1-9-16,-19-1-4 0,18 2 3 0,-7 1-5 16,-2-1 0-16,1 0-5 0,1 4-2 0,-11-6 1 0,14 8-1 15,-8-4-1-15,-6-4-1 0,14 10 3 0,-13-3-2 16,-1-7 0-16,-1 17 3 0,1-9 9 15,0-8-2-15,-6 23 1 0,0-15 0 0,4 5 3 0,-5 3-1 16,1-4 1-16,-3 0-7 0,-1 1 7 16,-2 4-2-16,3-4-3 0,-3 3-1 0,3-2 0 0,-2-2-3 15,1 0-1-15,0 2-3 0,2-4 1 0,-2 1-7 16,2-4 6-16,1 6-4 0,1-5 0 0,0 0 1 16,6-8 2-16,-8 12-1 0,2-7-4 0,6-5 2 15,-7 9-1-15,7-9 1 0,-2 10-1 0,2-10 1 16,0 0 2-16,0 0 0 0,0 0 2 0,8 18 0 15,-8-18-2-15,13 4-1 0,-13-4 0 0,26-3-3 16,-13 6 0-16,2-6 3 0,4 6-3 0,1-6 1 0,4 2-3 16,2 1 0-16,-2-2 5 0,-4-2-4 15,-1 3-1-15,0-2-9 0,1 2-5 0,-5-1-8 16,1 2-4-16,-1-4-7 0,-6 4-11 0,-9 0-13 0,18 0-15 16,-18 0-19-16,12 4-17 0,-12-4-1 0,0 0-17 15,0 0-25-15,0 0-34 0,0 0-163 16,0 0-373-16,0 0 166 0</inkml:trace>
          <inkml:trace contextRef="#ctx0" brushRef="#br0" timeOffset="123202.03">12591 4377 53 0,'0'0'222'0,"18"-2"-7"0,-18 2-13 0,0 0-13 16,16-5-11-16,-4 5-10 0,-12 0-7 0,27-4-9 15,-14 4-8-15,5 0-11 0,-2 0-5 0,10-3-7 16,-1 1-9-16,1 2-9 0,-1 0-4 0,2-1-12 15,0 0-9-15,-7 2-8 0,6-2-2 0,1 2-6 16,-5-6-9-16,-1 3-4 0,4 4-5 0,1-4-7 16,-7 2 2-16,0-1-8 0,-2 2-4 0,4-2 0 15,-3-5-5-15,-4 6 0 0,3 0-2 0,-1-2 2 0,-5 2-6 16,-11 0-4-16,22-2-10 0,-6 0-12 0,-16 2-12 16,20-1-14-16,-13-3-17 0,-7 4-22 0,14-2-20 15,-14 2-30-15,0 0-26 0,10-4-37 0,-10 4-215 16,5-11-435-16,-5 11 193 0</inkml:trace>
          <inkml:trace contextRef="#ctx0" brushRef="#br0" timeOffset="123521.97">13068 4064 96 0,'-8'13'214'0,"4"-6"-9"0,-1 0-11 16,1 3-12-16,-2 1-5 0,-1 0-5 0,2 3-7 15,-2 9-8-15,1-9-9 0,3 4-7 16,-3 4-13-16,-2-2-8 0,2 1-9 0,2-1-6 0,-4 3-8 16,2 0-7-16,0-9-11 0,3 6-4 15,-1-5-12-15,3 2-2 0,-4-1-6 0,4-1-3 0,-4 1-6 16,2-2-2-16,-1-2-9 0,2 0-1 0,1-3-3 15,-2 2-7-15,3-11-19 0,-3 18-14 0,1-11-16 16,2-7-18-16,0 0-17 0,0 16-16 0,0-16-15 16,2 10-20-16,-2-10-26 0,0 0-28 0,15 1-54 15,-15-1-143-15,20-4-392 0,-6-5 173 0</inkml:trace>
          <inkml:trace contextRef="#ctx0" brushRef="#br0" timeOffset="124075.7">13690 4070 40 0,'1'11'212'0,"-1"-11"-10"0,-1 13-8 0,1-2-12 15,0-11-9-15,-5 21-8 0,2-7-13 16,0 0-3-16,2 3-12 0,-5 1-8 0,3-4-12 15,-2 4-5-15,1-2-6 0,4 2-13 0,-3-4-7 0,-1 0-3 16,1 1-9-16,-2-2-5 0,-1 0-9 0,3-2-3 16,-3 0-8-16,0 2-5 0,2-8-4 0,4-5-1 15,-6 13-5-15,6-13-3 0,-2 11-3 0,2-11-3 16,-3 9 3-16,3-9-2 0,0 0 1 0,0 0-4 16,0 0-2-16,0 0-2 0,0 0-4 0,0 0-2 15,0 0-4-15,0 0-1 0,14-31-11 0,-11 20-10 16,3-9-7-16,7 2-10 0,0-6-6 0,1 0-8 15,5 3-1-15,-1-2-5 0,3 0-10 0,0 4 3 16,6-10-1-16,-9 11 3 0,3 0 4 0,-1-2 8 0,-2 3 2 16,3 2 1-16,-1 1 11 0,-5 1-5 15,-1 3 8-15,1-1 10 0,-1 3 8 0,-7 1 2 16,4 3 6-16,-1 2 1 0,-2-5 6 0,-8 7 2 0,17-4 2 16,-17 4-2-16,15-4 4 0,-15 4 5 0,0 0 3 15,18 5-2-15,-18-5 9 0,8 10 7 0,-2-4 0 16,-3 1 6-16,-3-7-1 0,6 22 1 0,-5-12 5 15,2 5 4-15,-1-2-2 0,2 1-2 0,-2 4-7 16,-1-1 2-16,1-2-6 0,1 3 1 0,-2-2-6 16,1 8-3-16,-2-9-4 0,3 1 4 0,-2 1-7 15,0-2 0-15,-1-1-2 0,0 0-3 0,0-3 1 16,0-11-3-16,0 19-15 0,0-8-14 0,0-11-19 16,0 16-22-16,0-16-22 0,-1 13-25 0,1-13-25 15,-1 11-29-15,1-11-20 0,0 0-58 0,0 0-129 16,0 0-396-16,0 0 175 0</inkml:trace>
          <inkml:trace contextRef="#ctx0" brushRef="#br0" timeOffset="124913.37">14140 3456 171 0,'0'0'197'0,"0"0"-14"0,0-14-9 0,0 14-8 16,0 0-10-16,0 0-13 0,0 0-10 0,3-14-15 15,-3 14-10-15,0 0-10 0,8-7-9 0,-8 7-9 16,10-7-7-16,-10 7-8 0,14-3-4 0,-14 3-5 16,14-4-2-16,-2 3-8 0,-12 1-2 0,21-2-5 15,-9 2 0-15,0 2-5 0,3-1-2 0,0-1-5 16,-2 0 0-16,-2 3-1 0,-11-3-5 0,22 2-1 15,-11 2-3-15,-2 1-3 0,1-3-2 0,0 1 1 16,-10-3-3-16,17 9 2 0,-11-2-4 0,-6-7 3 16,10 11 1-16,-5-6-1 0,-5-5 1 0,9 11-3 15,-6-3 8-15,-3-8 3 0,3 17-1 0,-3-11 3 16,0-6 0-16,-2 18 2 0,2-18-1 0,-4 18 2 0,1-11-1 16,-2 3 2-16,-1 4 1 0,0-7 0 0,-1 4 0 15,-1-1-2-15,1-2 2 0,-4 2-5 0,3 1 1 16,-4-1-4-16,1-4-2 0,2 4-2 0,-1-5 3 15,1 5-3-15,0-2-2 0,1-2-3 0,-2-1 4 16,10-5-3-16,-15 13 0 0,8-7-2 0,1-2-2 16,-2 0-1-16,8-4 1 0,-12 6-2 0,12-6 1 15,-7 9-3-15,7-9 1 0,0 0-2 0,-8 8 4 16,8-8-4-16,0 0 4 0,0 0-1 0,0 0 2 16,0 0-3-16,23 8-3 0,-5-5 4 0,-4-2 0 15,4 1-1-15,2 2 2 0,5-3-4 0,-7 2 2 16,13-3-3-16,-5 1 2 0,2 1-2 0,-1-2 3 15,-8 4-3-15,8-3 0 0,-7 1-2 0,-1 0 6 0,-1-2-7 16,-2 1 2-16,1-2 1 0,-2 2 4 0,-4 0-5 16,3-1-2-16,-4 0-13 0,1 4-18 15,-11-4-25-15,13 2-26 0,-13-2-22 0,9 4-26 0,-9-4-41 16,0 0-40-16,0 0-200 0,0 0-446 0,0 0 198 16</inkml:trace>
        </inkml:traceGroup>
      </inkml:traceGroup>
    </inkml:traceGroup>
    <inkml:traceGroup>
      <inkml:annotationXML>
        <emma:emma xmlns:emma="http://www.w3.org/2003/04/emma" version="1.0">
          <emma:interpretation id="{10EDD9F1-DEA0-4E01-89BC-39006A2BCBD3}" emma:medium="tactile" emma:mode="ink">
            <msink:context xmlns:msink="http://schemas.microsoft.com/ink/2010/main" type="paragraph" rotatedBoundingBox="3771,7281 21120,6347 21237,8519 3888,94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D093B71-5B09-4A02-A8DE-2E06B17B929A}" emma:medium="tactile" emma:mode="ink">
              <msink:context xmlns:msink="http://schemas.microsoft.com/ink/2010/main" type="inkBullet" rotatedBoundingBox="3771,7283 4383,7250 4440,8305 3827,8338"/>
            </emma:interpretation>
          </emma:emma>
        </inkml:annotationXML>
        <inkml:trace contextRef="#ctx0" brushRef="#br0" timeOffset="146303.58">2639 6747 5 0,'0'0'151'0,"0"0"-11"16,0 0-8-16,0 0-5 0,0 0-19 0,0 0 8 15,0 0-4-15,0 0-4 0,0 0-8 0,0 0-2 16,0 0-3-16,0 0-5 0,0 0-5 0,0 0 2 0,0 0-2 16,0 0-3-16,0 0-1 0,0 0-5 0,0 0-3 15,0 0-10-15,0 0 2 0,0 0-5 16,0 0 1-16,0 0-4 0,0 0-7 0,0 0-3 0,0 0 1 15,0 0-4-15,0 0 0 0,0 0-8 0,0 0-3 16,0 0 1-16,0 0-4 0,0 0-2 0,0 0-2 16,0 0 0-16,0 0-12 0,0 0 2 0,0 0 5 15,0 0-8-15,0 0-1 0,0 0-2 0,0 0-1 16,0 0 0-16,0 0 0 0,0 0-2 0,0 0 2 16,0 0 0-16,0 0 2 0,19 10 0 0,-19-10 3 15,12 7-1-15,-6-4 3 0,3 2-3 0,1 1 7 16,1-1 0-16,2 2 0 0,4-1 2 0,-4 1 6 0,0 0-4 15,4 3 1-15,7-3 2 0,-5 0-3 0,-3 3 0 16,10-1 1-16,-2 2-5 0,-2-3 1 16,-3 2 0-16,2-2 0 0,3 2-1 0,-1 0-4 0,0 4 0 15,-5-9 1-15,0 4-2 0,-3 1-5 0,2-6 5 16,-3 3-7-16,1 0 5 0,2 0 0 0,-7-3-1 16,1 2 1-16,-2-1-4 0,1-3 8 0,-1 3-7 15,-9-5 0-15,13 7-3 0,-5-3 4 0,-8-4 0 16,12 8 5-16,-6-3-8 0,-6-5 0 0,12 6 2 15,-12-6 3-15,7 5-5 0,-7-5 5 0,8 7-3 0,-8-7-1 16,0 0 1-16,7 7 0 0,-7-7-3 16,6 6-1-16,-6-6-1 0,0 0 7 0,0 0-1 15,0 0-3-15,0 0 4 0,0 0-2 0,0 0-1 16,8 5 4-16,-8-5 0 0,0 0-2 0,0 0-1 16,0 0 5-16,0 0 0 0,0 0-2 0,0 0 4 15,0 0-5-15,0 0-1 0,0 0 0 0,0 0 3 0,0 0 0 16,0 0-5-16,0 0 4 0,0 0 2 0,0 0 2 15,0 0-2-15,0 0 2 0,0 0-4 0,0 0 2 16,0 0-2-16,0 0 6 0,0 0 0 0,0 0-5 16,0 0 0-16,0 0-4 0,0 0 1 0,0 0-3 15,0 0 2-15,0 0 0 0,0 0 2 0,0 0-4 16,0 0-5-16,0 0 4 0,0 0 0 0,0 0 0 16,0 0-5-16,0 0 14 0,0 0-13 0,0 0 1 15,0 0-5-15,0 0 4 0,0 0-1 0,0 0-11 16,0 0 2-16,0 0-1 0,0 0-18 0,0 0 2 0,0 0-8 15,0 0-3-15,0 0-7 0,0 0-2 16,0 0-6-16,0 0 0 0,0 0-3 0,0 0-3 16,-30 2-6-16,30-2-3 0,-9 4-7 0,9-4-2 0,-9 3-4 15,9-3-12-15,0 0-7 0,-14 0-7 0,14 0-9 16,0 0-13-16,-9 6-6 0,9-6-16 16,0 0-10-16,0 0-24 0,0 0-193 0,0 0-406 0,0 0 181 15</inkml:trace>
        <inkml:trace contextRef="#ctx0" brushRef="#br0" timeOffset="145385.58">3034 6073 72 0,'0'0'91'0,"9"-5"-11"0,-9 5 12 0,0 0-13 0,9-7 2 15,-9 7-6-15,6-7-6 0,-6 7-5 16,0 0 4-16,12-8-3 0,-12 8-1 0,6-5 0 16,-6 5-2-16,7-6-9 0,-7 6 5 0,0 0-2 0,8-7-2 15,-8 7 8-15,0 0-9 0,7-6-1 0,-7 6-5 16,0 0 4-16,0 0-7 0,10-5-2 0,-10 5 2 16,0 0-6-16,0 0-2 0,0 0-1 0,0 0-7 15,0 0-4-15,0 0-5 0,0 0 3 0,0 0-5 16,0 0 8-16,0 0 0 0,0 0 3 0,0 0-2 15,0 0 0-15,-26 14 0 0,26-14 0 0,-14 12-1 16,7-7-1-16,-7 6 1 0,2-2 3 0,0 2-4 16,0-3-11-16,-1 4 11 0,0-1-3 0,-1 1 1 0,1 0 0 15,-1 1-1-15,-1-2-1 0,4 2 2 16,-4-3 0-16,1 4-2 0,-2-5-2 0,2 3 1 16,1 1 1-16,0 2-2 0,-1-6-3 0,1 6 2 0,2-6-3 15,-2 1 3-15,2 2-1 0,-2-3-1 0,1 2-4 16,2 1 3-16,-1-4-5 0,4 2 3 0,-1-4-2 15,1 2 1-15,-1 2-5 0,-1-2 0 0,6-2 2 16,-3 1-2-16,6-7 2 0,-7 8-3 0,7-8-1 16,-6 6 2-16,6-6-5 0,-6 11 3 0,6-11 1 15,0 0-3-15,0 0 2 0,0 14 2 0,0-14 0 16,0 0-1-16,12 14-5 0,-11-9 2 0,-1-5 2 16,9 5 0-16,2-1 0 0,-11-4 5 0,18 6-3 15,-8-5 2-15,2-1-2 0,3 3 1 0,1 0 0 0,1 1 0 16,1-3 0-16,1 5 1 0,-2-4-2 15,2 2 2-15,0-1 0 0,1 2-1 0,-1-2 1 16,0 4 0-16,1-3 1 0,-1-1-7 0,2 1 4 0,-4 2 5 16,-1-2-8-16,0-1 1 0,2 1 2 0,-3 0 0 15,-1 0-2-15,-1 0 0 0,-1-1-2 16,0 0 2-16,-5 0-1 0,-7-3 1 0,20 4-1 0,-13-1 1 16,-7-3 1-16,12 2-3 0,-12-2-3 0,12 6 5 15,-12-6-5-15,10 3 3 0,-10-3-3 0,0 0 5 16,11 6-4-16,-11-6-2 0,0 0-10 0,0 0-4 15,0 0-14-15,9 1-10 0,-9-1-11 0,0 0-7 16,0 0-8-16,0 0-8 0,0 0-12 0,0 0-10 16,0 0-25-16,0 0-11 0,0 0-30 0,-21 16-166 15,21-16-353-15,-15 0 157 0</inkml:trace>
      </inkml:traceGroup>
      <inkml:traceGroup>
        <inkml:annotationXML>
          <emma:emma xmlns:emma="http://www.w3.org/2003/04/emma" version="1.0">
            <emma:interpretation id="{1918A593-58F2-4C05-AEA7-627E9AFD728F}" emma:medium="tactile" emma:mode="ink">
              <msink:context xmlns:msink="http://schemas.microsoft.com/ink/2010/main" type="line" rotatedBoundingBox="5097,7210 21120,6347 21237,8519 5214,9382"/>
            </emma:interpretation>
          </emma:emma>
        </inkml:annotationXML>
        <inkml:traceGroup>
          <inkml:annotationXML>
            <emma:emma xmlns:emma="http://www.w3.org/2003/04/emma" version="1.0">
              <emma:interpretation id="{87759D2B-2968-43CB-BB13-671347E4CD3B}" emma:medium="tactile" emma:mode="ink">
                <msink:context xmlns:msink="http://schemas.microsoft.com/ink/2010/main" type="inkWord" rotatedBoundingBox="5115,7539 5992,7491 6023,8084 5146,8131"/>
              </emma:interpretation>
            </emma:emma>
          </inkml:annotationXML>
          <inkml:trace contextRef="#ctx0" brushRef="#br0" timeOffset="147884.78">4409 6349 25 0,'0'0'177'0,"-8"-10"-5"0,8 10-12 0,0 0-13 16,0 0-1-16,-3-15-8 0,3 15-19 0,0 0 0 16,-1-13-8-16,1 13-4 0,0 0-11 0,-3-9-3 0,3 9-11 15,0 0-3-15,-4-9-8 0,4 9-6 16,0 0-4-16,0 0-8 0,-14-6-2 0,14 6-8 15,-6-5 1-15,6 5-4 0,0 0-1 0,-15 0-7 0,15 0-4 16,0 0 0-16,-18-3 1 0,18 3-5 0,0 0 2 16,-16 3-2-16,16-3-3 0,-12 0 3 0,12 0-5 15,-13 0 1-15,13 0-5 0,-15 4 8 0,15-4-3 16,-15 3-1-16,15-3-2 0,-14 4 3 0,14-4-3 16,-15 6-1-16,9-3-1 0,6-3-1 0,-13 5 0 15,13-5-1-15,-13 4 0 0,5 2 0 0,8-6 1 16,-13 7 0-16,5-3 3 0,-2-1-4 0,2 1 1 15,8-4-5-15,-12 10 4 0,3-5-1 0,2 0-2 16,0 3-2-16,7-8 1 0,-14 7-1 0,8-1-2 16,-1 1 2-16,1 1 3 0,-2-2-4 0,2 3 2 15,-1-1-2-15,1-1 4 0,0 2-5 0,-2-1 2 16,8-8 0-16,-11 14 0 0,6-5 1 0,-2-1-1 16,1-1-2-16,0 2 3 0,1 0-3 0,1-1 3 15,4-8-2-15,-9 14 2 0,4-5-3 0,5-9 3 16,-6 15-3-16,5-6 1 0,-4-1 0 0,5-8-3 0,-1 18 4 15,1-18-1-15,-8 16-3 0,8-8 1 0,0-8-1 16,-1 15 1-16,-2-4-3 0,3-11 0 0,-2 17 1 16,2-7 3-16,0-10 3 0,2 20-2 0,-2-12-1 15,3 2 2-15,-3-10-4 0,4 18 3 0,1-8-1 16,-1 1 3-16,-1-3-4 0,-1 2 1 0,5-1-3 16,-2 0 4-16,2 1-3 0,1 0 2 0,-4-3-1 15,4 3-2-15,-1-2 6 0,5 2 0 0,-2-3-2 16,-1 4-1-16,0-5 1 0,2-2 6 0,1 3-1 15,0-4 1-15,0 3-2 0,1-1 3 0,0 1 3 16,-1-5-2-16,6 1 0 0,-3-2 0 0,0 0 1 16,0 0 1-16,1 0-2 0,-2 0-1 0,-1-2 2 0,4 1-2 15,-17 1 1-15,22-3-1 0,-10 0 1 0,-3 3-5 16,1-5-1-16,-10 5 0 0,20-6-2 16,-13 6 4-16,-7 0-3 0,14-7-1 0,-14 7-1 0,12-6-1 15,-12 6 1-15,0 0 3 0,10-4-7 0,-10 4-1 16,0 0-1-16,0 0-1 0,12-3-12 0,-12 3-11 15,0 0-13-15,0 0-15 0,0 0-14 0,0 0-17 16,0 0-21-16,0 0-21 0,0 0-17 0,0 0-23 16,0 0-26-16,0 0-37 0,0 0-168 0,0 0-428 15,-34-9 189-15</inkml:trace>
          <inkml:trace contextRef="#ctx0" brushRef="#br0" timeOffset="152957.02">4841 6739 28 0,'-14'2'187'16,"14"-2"-10"-16,0 0-15 0,0 0-13 0,-14 2-11 15,14-2-16-15,0 0-7 0,0 0-5 0,-10 4-11 16,10-4-9-16,0 0-8 0,0 0-4 0,-14 7-11 16,14-7-2-16,0 0-6 0,0 0-1 0,-7 3-3 15,7-3-4-15,0 0-1 0,0 0 1 0,0 0 0 16,0 0-4-16,0 0 4 0,0 0-1 0,0 0-1 16,0 0-1-16,0 0 4 0,0 0-6 0,0 0 3 15,0 0 3-15,30 4-3 0,-30-4 10 0,0 0-4 16,0 0-2-16,10-12 1 0,-10 12 4 0,6-8 3 0,-6 8-4 15,6-7-2-15,-6 7-1 0,0 0-2 0,6-16-3 16,-6 16 1-16,0 0-5 0,0-13-3 16,0 13-2-16,6-8-7 0,-6 8 3 0,0 0-10 0,0 0-2 15,0 0-1-15,-6-17-6 0,6 17 5 0,0 0-8 16,0 0-16-16,0 0-13 0,-15-3-14 0,15 3-15 16,0 0-18-16,-18 2-16 0,18-2-16 0,0 0-19 15,-18 8-21-15,18-8-14 0,-7 8-25 0,7-8-24 16,-8 7-34-16,8-7-135 0,0 0-397 0,-4 8 175 0</inkml:trace>
        </inkml:traceGroup>
        <inkml:traceGroup>
          <inkml:annotationXML>
            <emma:emma xmlns:emma="http://www.w3.org/2003/04/emma" version="1.0">
              <emma:interpretation id="{E69F8972-FDA5-4B29-A51B-9F524EEA8CEC}" emma:medium="tactile" emma:mode="ink">
                <msink:context xmlns:msink="http://schemas.microsoft.com/ink/2010/main" type="inkWord" rotatedBoundingBox="6593,7562 7010,7539 7040,8095 6623,8117"/>
              </emma:interpretation>
            </emma:emma>
          </inkml:annotationXML>
          <inkml:trace contextRef="#ctx0" brushRef="#br0" timeOffset="154036.8">5523 6335 121 0,'0'0'192'16,"0"0"-11"-16,0 0-2 0,-4-9-11 0,4 9-12 15,0 0-13-15,0 0-13 0,0 0-13 0,0 0-11 0,0 0-14 16,0 0-9-16,0 0 0 0,0 0 0 0,0 0-8 15,0 0-6-15,-17 23-3 0,17-23 2 16,-4 14-5-16,1-7 2 0,3-7-12 0,-6 20 4 0,3-5-4 16,0-2 1-16,-2-1-3 0,5 3 1 0,-3 0-3 15,0-1-4-15,0 4-4 0,3-5-4 16,-4 2-2-16,2-2-2 0,1-1 0 0,1 1-5 0,-3 1 2 16,3 0-4-16,-3-2-4 0,0 1 0 0,3-2-3 15,0-11 2-15,-3 17-7 0,3-8 1 0,0-9 1 0,0 18-1 16,0-11-5-16,0-7 1 0,0 17-5 15,0-17 8-15,-5 12-7 0,5-12 0 0,5 10 1 16,-5-10-2-16,0 0-1 0,0 0 2 0,-5 14 1 16,5-14-3-16,0 0 3 0,0 0 2 0,0 0-2 15,5 10 4-15,-5-10-6 0,0 0 1 0,0 0-1 0,0 0 3 16,0 0-4-16,0 0-1 0,0 0 0 0,0 0 0 16,0 0-2-16,0 0 1 0,0-42-3 0,0 32 0 15,3-2-1-15,3 0 2 0,0-2-4 0,4-2 0 16,-1 3-2-16,-1-4-2 0,2 4 0 0,2-2-5 15,-3-1 1-15,4-4 0 0,1 2-1 0,-5 2 5 16,4 3-2-16,-2 2 3 0,-2-4-2 0,1 4 0 16,2-3 4-16,-5 2 2 0,4 1-4 0,1 1 1 15,-2-1 1-15,-1 4-2 0,-1 1-1 0,-2-5 7 16,4 5-4-16,-4-3 1 0,3 4 0 0,-3-3 1 16,-6 8-4-16,13-8 6 0,-2 5-2 0,-11 3-4 15,12-10 3-15,-5 6 1 0,-7 4-1 0,11-6 6 16,-11 6-4-16,12-3 0 0,-12 3-3 0,10-4 4 15,-10 4-1-15,12-1 2 0,-12 1-1 0,0 0-2 16,16 0 3-16,-16 0 0 0,9 5-4 0,-9-5 5 16,11 9 1-16,-8-2 4 0,-3-7 0 0,3 17 2 15,1-6 2-15,-4 1-2 0,3 5 4 0,-3-1 2 0,0 6 7 16,3-3 3-16,-6-3-2 0,0 6 1 0,3 1 2 16,0-1 2-16,-4 1-5 0,4 1 3 15,0-9 2-15,-3 8-5 0,3-5 2 0,0 0 0 0,-6 0-1 16,6-1-4-16,0-3-1 0,0 3 2 0,0 0-6 15,0-5-1-15,3 0 0 0,-3 3 0 0,0-15 0 16,0 21-2-16,0-14-1 0,0 4 0 0,0-11-13 16,3 18-24-16,-3-10-14 0,0-8-20 0,0 12-23 15,0-12-24-15,0 0-22 0,0 17-21 0,0-17-20 16,0 0-43-16,0 0-228 0,0 0-477 0,0 0 211 16</inkml:trace>
        </inkml:traceGroup>
        <inkml:traceGroup>
          <inkml:annotationXML>
            <emma:emma xmlns:emma="http://www.w3.org/2003/04/emma" version="1.0">
              <emma:interpretation id="{228BC425-958A-4A77-A416-2AE2BD82E685}" emma:medium="tactile" emma:mode="ink">
                <msink:context xmlns:msink="http://schemas.microsoft.com/ink/2010/main" type="inkWord" rotatedBoundingBox="8120,7608 10613,7473 10639,7963 8146,8098"/>
              </emma:interpretation>
            </emma:emma>
          </inkml:annotationXML>
          <inkml:trace contextRef="#ctx0" brushRef="#br0" timeOffset="160667.66">6976 6628 11 0,'0'0'200'0,"0"0"-10"0,0 0-9 15,0 0-12-15,-12-7-5 0,12 7-14 0,0 0-2 16,0 0-13-16,0 0-2 0,0 0-12 0,0 0-11 16,0 0-5-16,0 0-5 0,0-14-6 0,0 14-8 15,0 0-7-15,0 0-4 0,0 0-7 0,0 0-5 16,0 0-9-16,0 0-4 0,0 0-5 0,0 0-3 15,0 0-7-15,0 0 0 0,0 0-6 0,15-10-1 16,-15 10-2-16,0 0-2 0,13-3-4 0,-13 3 0 16,0 0-4-16,19 3-2 0,-8-6-4 0,-11 3 4 15,22 0-3-15,-8 3 0 0,1-2-4 0,1-1 1 16,0 1-1-16,1 4-1 0,-1-5 0 0,4 0-1 16,-4 3 3-16,3 0-2 0,7-3 0 0,-2 1-1 15,-5 1-1-15,3-2-1 0,4 0-1 0,-13 1 1 16,6-4-2-16,1 2 4 0,-1 2 0 0,1-1 0 15,-4-1-5-15,-3-2 4 0,5 6-3 0,-4-3 0 0,-1 1 5 16,1-1 2-16,1 0 1 0,-15 0 1 0,19-7 0 16,-9 7 3-16,-10 0-4 0,20 0 5 0,-20 0 0 15,13 0-1-15,-13 0 3 0,14 0-1 0,-14 0-2 16,0 0 3-16,15 0-1 0,-15 0 2 0,0 0-1 16,0 0 1-16,0 0-1 0,10-4-1 0,-10 4 0 15,0 0-3-15,0 0-1 0,0 0-1 0,0 0 0 16,0 0 0-16,0 0-4 0,0 0 4 0,0 0-4 15,0 0 1-15,0 0-2 0,0 0 3 0,0 0-5 16,0 0 0-16,0 0 2 0,0 0-13 0,0 0-1 16,16 4-9-16,-16-4-13 0,0 0-11 0,0 0-19 15,0 0-19-15,0 0-28 0,0 0-10 0,0 0-15 16,0 0-23-16,0 0-26 0,0 0-40 0,0 0-142 0,0 0-393 16,0 0 174-16</inkml:trace>
          <inkml:trace contextRef="#ctx0" brushRef="#br0" timeOffset="170734.38">8346 6319 92 0,'0'0'125'0,"0"0"-10"0,0 0-11 16,0 0-3-16,0 0 2 0,0 0-2 0,0 0-3 16,0 0-6-16,0 0-10 0,0 0 0 0,0 0-10 15,0 0-1-15,0 0-3 0,0 0-1 0,0 0-2 16,0 0-8-16,0 0 0 0,0 0-6 0,0 0 4 15,0 0-7-15,0 0-3 0,0 0 0 16,0 0-6-16,0 0-5 0,0 0 0 0,0 0 3 0,0 0-1 16,-15-16-3-16,15 16-1 0,0 0-1 0,0 0 0 15,0 0-3-15,-13-3-1 0,13 3 0 0,0 0-5 16,-9-3 3-16,9 3 1 0,0 0-1 0,-17 0 0 16,17 0-3-16,0 0 1 0,0 0 0 0,-19 2-2 15,19-2-1-15,0 0-2 0,-16 0 2 0,16 0-2 0,-11 1-1 16,11-1 1-16,-10 2 2 0,10-2-3 0,0 0-1 15,-15 2-1-15,15-2 2 0,-11 3-9 0,11-3 7 16,0 0-3-16,-13 6-6 0,13-6 2 0,0 0 1 16,-12 2-4-16,12-2 8 0,0 0-6 0,-9 6 1 15,9-6-1-15,0 0-1 0,-10 3-6 0,10-3 5 16,0 0 0-16,-9 5-1 0,9-5-1 0,0 0-1 16,-11 5 2-16,11-5 1 0,0 0-3 0,-6 8 0 15,6-8 0-15,0 0 6 0,-7 8-5 0,7-8 2 16,0 0-3-16,-9 7 1 0,9-7 1 0,0 0 0 0,-3 8-3 15,3-8 8-15,0 0-3 0,-10 8 2 0,10-8-1 16,-6 4 1-16,6-4-3 0,0 0 0 16,-5 11-1-16,5-11 1 0,0 0-3 0,-6 8 4 15,6-8 0-15,-6 9-1 0,6-9-2 0,-3 9 1 0,3-9 2 16,-4 11 3-16,4-11-3 0,-6 8-1 16,6-8 0-16,-6 10 2 0,6-10 0 0,-3 9-3 0,3-9 3 15,-5 9 0-15,5-9-3 0,-3 8 4 0,3-8-4 16,-6 9 1-16,6-9-1 0,0 11 0 0,0-11 2 15,-7 11 0-15,7-11-1 0,-3 10 1 0,3-10 1 16,-3 11-1-16,3-11 1 0,0 12-2 0,0-12 1 16,-3 14-2-16,3-14 1 0,0 0-1 0,-3 15-2 15,3-15 3-15,0 10 2 0,0-10-3 0,-3 11-2 16,3-11 2-16,0 0 1 0,3 17 1 0,-3-17-3 16,0 13-1-16,0-13 1 0,3 12-1 0,-3-12 1 15,3 12 1-15,-3-12-4 0,0 15 4 0,0-15-3 16,6 11 1-16,-5-3-2 0,-1-8 4 0,2 9-1 0,-2-9-1 15,4 11-4-15,-4-11 3 0,3 14 1 16,3-7 0-16,-6-7 1 0,8 10 0 0,-8-10-2 0,9 10 2 16,-3-8-1-16,-6-2 0 0,7 10 0 0,-1-5 0 15,-6-5 0-15,11 10 3 0,-2-8-6 16,-9-2 3-16,10 7 0 0,-4-3 1 0,-6-4 0 0,13 3 0 16,-13-3 2-16,20 6-2 0,-14-4-4 0,-6-2 3 15,16 3 0-15,-5-1 3 0,-11-2-7 0,14 2 5 16,-14-2-1-16,23 0-3 0,-16 1 5 0,-7-1 0 15,27-3-5-15,-18 1 1 0,7 1 2 0,-1-3 3 16,-1 1-3-16,-1 0 0 0,1-1-3 0,-5 0 4 16,1-2-4-16,-1 2 3 0,7-1-7 0,-7 0 10 15,5-3-2-15,-4 3-1 0,-1 0 0 0,-1 2 1 16,-8 3-4-16,15-8 0 0,-8 5 2 0,-7 3-3 16,9-7 3-16,-9 7-3 0,0 0 1 0,10-6-5 0,-10 6-8 15,0 0-4-15,6-8-13 0,-6 8-18 0,0 0-12 16,0 0-10-16,0 0-20 0,0 0-16 15,0 0-13-15,0 0-15 0,0 0-23 0,0 0-25 0,0 0-170 16,0 0-380-16,0 0 169 0</inkml:trace>
          <inkml:trace contextRef="#ctx0" brushRef="#br0" timeOffset="178820.58">8859 6430 106 0,'3'-8'146'0,"-3"8"-14"16,0 0-3-16,0 0-3 0,0 0-4 0,8-8-3 16,-8 8-6-16,0 0-1 0,0 0-10 0,0 0 0 15,0 0-7-15,0 0-9 0,0 0-8 0,6-8-5 16,-6 8-8-16,0 0-2 0,0 0-11 0,0 0-4 15,0 0-6-15,0 0-1 0,0 0-3 0,0 0-4 16,0 0 2-16,0 0-3 0,0 0-3 0,-26 26 0 16,23-20-1-16,3-6 2 0,-10 11-1 0,4-3-2 15,1 2 1-15,-1-3-5 0,2 0 6 0,4-7-2 0,-9 19 0 16,6-9 0-16,0 0-5 0,3-10 4 0,-1 20-4 16,-2-13-4-16,0 3 0 0,3-10-3 0,0 19 1 15,0-19 2-15,1 17-2 0,-1-17-4 0,2 14 7 16,1-7-5-16,-2 3 0 0,-1-10 2 0,6 11-2 15,0-4-3-15,-6-7 3 0,7 11-1 0,-1-8 0 0,-6-3-1 16,9 10-1-16,-9-10-1 0,12 2 2 16,-4 1-1-16,-8-3-1 0,15 1-5 0,-15-1 7 15,18 0-3-15,-18 0-2 0,20-1 1 0,-8-4-1 0,5 2-2 16,-7 0 2-16,2-1-2 0,-1 1 1 16,5-2-3-16,-3-2-1 0,-1 1 0 0,0-1-1 15,2-3 0-15,-4-1-2 0,4 3-1 0,-3 0 0 0,3-3-6 16,-1 0 0-16,-4 4 0 0,2-3 3 0,-2 3-5 15,1-2 4-15,-4-4-1 0,5 3 1 0,-6-3-3 16,1 5 1-16,-3 1 4 0,2-4 0 0,1 1-2 16,-6 10 6-16,4-15-1 0,-1 9-1 0,-3 6-1 15,5-17-1-15,-4 10 0 0,-1 7 3 0,0-14-3 16,0 14 5-16,0 0-7 0,-1-17 4 0,1 17-1 16,-6-12 0-16,6 12-4 0,-6-11 4 0,6 11 1 15,-6-8-4-15,6 8 4 0,-8-9 2 0,8 9-1 16,-13-9 0-16,13 9 0 0,-15-6-6 0,11 2 6 0,4 4-2 15,-18-3-1-15,18 3 4 0,-17-2 1 0,17 2-2 16,-19 0 3-16,6 2 2 0,13-2-2 16,-20 2-1-16,10 1 1 0,-4 1 3 0,-1 2-1 0,2-2 1 15,4 0 3-15,-7 2-1 0,7-1-2 0,-3 0 2 16,3 0-3-16,-5 6 0 0,2-4 0 16,-1 2 2-16,3 2-1 0,1-4 3 0,1 0-4 0,-4 3 1 15,5 1-3-15,1-4 2 0,-3 6-1 0,3-2 0 16,-2-6-3-16,2 8 7 0,0-5-8 0,5 3 6 15,1-11-5-15,-6 16 0 0,3-3 2 0,-1-8 2 16,4-5-1-16,-3 17-1 0,3-17-1 0,-2 13 1 16,2-13-1-16,0 14 1 0,0-14-2 0,5 10 1 15,-5-10 0-15,4 12 4 0,-4-12-3 0,9 11 1 16,-2-5 0-16,-1-3 1 0,3 3-3 0,3-4 3 16,-3 1-2-16,3 1-2 0,-4-2 1 0,-8-2 0 0,28 4 1 15,-12-4 1-15,-2-3-3 0,2 3 1 0,1-1 1 16,-4-1-3-16,2-5 0 0,1 5 0 15,1 0 2-15,-2-3-2 0,1 0-4 0,-1-2-5 0,-3 0 0 16,1 0 0-16,4-4-2 0,-1 1-4 0,-7-4 2 16,7 7 0-16,-1-6-2 0,-1 0 3 0,2-5-2 15,-5 3 2-15,1 3-1 0,3-5 2 0,-4 4 0 16,0-1 2-16,-2 3 1 0,0-4-1 0,-2 6 3 16,4-7 1-16,-5 7 0 0,-3-1-1 0,4 3-3 15,-1-3 4-15,0 3 4 0,0 2-6 0,0-4 2 16,-6 9 4-16,10-15-2 0,-7 8 0 0,-3 7 0 15,8-10 0-15,-8 10 0 0,6-8 2 0,-6 8 0 16,7-10-1-16,-7 10 0 0,0 0-2 0,6-5 3 16,-6 5 1-16,0 0-3 0,6-7-5 0,-6 7 4 15,0 0 2-15,0 0-1 0,0 0 3 0,0 0-3 16,0 0-2-16,0 0-1 0,0 0 9 0,0 0-3 0,0 0 3 16,-12 31 5-16,8-22 2 0,1 2 2 0,-5 0 6 15,-1 2-1-15,2 1 2 0,1 3-2 0,-3-4 1 16,5 3-2-16,-4 2 1 0,1-3 0 0,4 3 2 15,-3-5-4-15,-2 3 2 0,5-5-5 0,2 7 2 16,-4-6-4-16,4-1 1 0,-1 2 1 0,-2-3 2 16,4-10-5-16,0 19-1 0,0-11 1 0,0-8 2 15,4 17-3-15,-2-7 0 0,-2-10-3 0,7 10-5 16,-1-2-15-16,2-1-14 0,1-1-16 0,1 1-20 16,3-5-17-16,-1 3-17 0,3-3-24 0,-1-2-31 15,4 0-19-15,1-2-51 0,-4-3-124 0,6 3-376 16,-2-4 167-16</inkml:trace>
        </inkml:traceGroup>
        <inkml:traceGroup>
          <inkml:annotationXML>
            <emma:emma xmlns:emma="http://www.w3.org/2003/04/emma" version="1.0">
              <emma:interpretation id="{68A674C2-4D7F-42CD-BF0C-5529606775CF}" emma:medium="tactile" emma:mode="ink">
                <msink:context xmlns:msink="http://schemas.microsoft.com/ink/2010/main" type="inkWord" rotatedBoundingBox="10998,7144 13108,7030 13148,7784 11039,7898"/>
              </emma:interpretation>
            </emma:emma>
          </inkml:annotationXML>
          <inkml:trace contextRef="#ctx0" brushRef="#br0" timeOffset="184633.09">9915 6359 14 0,'6'-6'194'0,"-6"6"-20"0,0 0-11 15,0 0-16-15,0 0-11 0,0 0-9 0,0 0-5 16,0 0-9-16,11 17-3 0,-11-17-9 0,0 0-1 16,-3 21-6-16,3-21-5 0,-6 23-2 0,4-12-4 0,-1 2-9 15,-3-1-2-15,3 2 0 0,-1-2-9 16,2 3 0-16,1-3 0 0,-4 3-4 0,-2-3-9 15,7 2 2-15,-3-3-7 0,3-11-2 0,-2 20-6 0,-1-12-2 16,3-8-2-16,-1 16-4 0,-2-8-4 16,3-8-1-16,-3 15-4 0,3-15-2 0,-5 13 1 0,5-13-4 15,0 11-1-15,0-11 3 0,0 0-3 0,0 0 0 16,-1 13-5-16,1-13 5 0,0 0 0 0,0 0-1 16,0 0-5-16,0 0 4 0,0 0-3 0,0 0-4 15,0 0 1-15,0 0-6 0,0 0 5 0,21-31-5 16,-15 20-5-16,1 0-10 0,-1-2-8 0,6-1 0 15,-1-3 1-15,-1 4-2 0,-1-3-3 0,1 1 3 16,5-5-1-16,-3-2-6 0,-3 7 11 0,2-1 3 16,-1 3-1-16,0-4 2 0,1 7 0 0,1-1 2 15,-2-2 2-15,-1 2 1 0,2-2 2 0,-1 4-5 16,1 0 5-16,-4-1 2 0,0 5 4 0,1-4-6 16,1 2 3-16,-2 3 3 0,1 0-6 0,1-1 5 15,-9 5 1-15,12-9 2 0,-5 5-4 0,-7 4 0 0,11-5 5 16,-11 5-3-16,10-5 2 0,-10 5-1 0,0 0-4 15,10 0 3-15,-10 0-2 0,0 0 4 0,0 0 2 16,0 0-4-16,20 7-3 0,-14-2 10 0,-6-5 5 16,4 15 6-16,-4-7-1 0,0-8 4 0,3 19 2 15,-3-10 2-15,2 5 0 0,-2 0 7 0,1 0-5 16,-2 3 2-16,-1-3 0 0,2 4-3 0,2-5 1 16,-2 8 2-16,-2-7-10 0,-1 3 5 0,3-3-2 15,0 2-2-15,3-4-3 0,-3 2 0 0,0-4-3 16,0-10 1-16,-3 22-5 0,2-14 0 0,1-8 4 0,-2 17-3 15,2-17-4-15,0 9-13 0,0-9-16 0,-1 11-14 16,1-11-18-16,0 0-17 0,0 0-13 16,0 13-20-16,0-13-44 0,0 0-55 0,0 0-156 0,0 0-391 15,0 0 173-15</inkml:trace>
          <inkml:trace contextRef="#ctx0" brushRef="#br0" timeOffset="184643.06">10500 5957 39 0,'0'0'182'0,"-8"-7"-12"15,8 7-10-15,0 0-8 0,0 0-10 0,-6-8-6 16,6 8-8-16,0 0-12 0,0 0-1 0,0 0-12 15,0 0-3-15,0 0-5 0,0-16-11 0,0 16-6 0,0 0-5 16,0 0-8-16,8-13-4 0,-8 13-8 0,7-7-7 16,-7 7-10-16,12-8 3 0,-3 6-2 15,-9 2-6-15,18-8-3 0,-11 4-3 0,4 1-5 0,-11 3 2 16,19-4 1-16,-8 3-7 0,-1-2 2 0,-10 3-7 16,21-4 1-16,-12 2-1 0,-9 2 0 15,19-6-3-15,-8 6 1 0,-11 0-2 0,15 0-3 16,-15 0 5-16,15 0-3 0,-15 0 0 0,13 0-1 0,-13 0 1 15,13 0-4-15,-13 0 1 0,0 0-2 0,12 8 1 16,-12-8 0-16,8 5-4 0,-4 2-3 0,-4-7 6 16,2 11-2-16,-2-11 1 0,0 14 3 0,0-14-1 15,-2 17-3-15,2-17 4 0,-6 15 1 0,0-3-3 16,3-1 1-16,-1-3 2 0,-2 3-3 0,-1 1 4 16,2-1 1-16,-2 0-3 0,-1-1 5 0,2 4 1 15,-1-4-1-15,-1 1-1 0,2-5-1 0,0 2 2 16,0 3-1-16,6-11 4 0,-9 11 0 0,5-6-1 15,4-5-3-15,-7 12-3 0,7-12 4 0,-8 11-1 0,8-11-3 16,-4 9 2-16,4-9 0 0,0 0 2 16,-6 7-1-16,6-7 1 0,0 0-1 0,0 0 2 15,0 0 6-15,0 0 2 0,0 0-1 0,0 0 0 0,0 0-5 16,18 11 1-16,-8-11 1 0,-10 0 0 0,21 0-8 16,-11 0 2-16,10-1-2 0,-4 2 6 0,-1-2-3 15,0 1 0-15,1 0-2 0,-1-2-3 0,0 2 0 16,2 0 2-16,-3 0-5 0,-14 0-2 0,21 0-10 15,-21 0-8-15,20-4-9 0,-11 4-5 0,-9 0-15 16,13-1-20-16,-13 1-8 0,15 1-9 0,-15-1-11 16,4 6-20-16,-4-6-27 0,0 0-23 0,0 0-162 15,6 7-356-15,-6-7 158 0</inkml:trace>
          <inkml:trace contextRef="#ctx0" brushRef="#br0" timeOffset="184649.04">11195 6447 147 0,'-12'2'189'0,"12"-2"-12"16,0 0-15-16,0 0-13 0,0 0-13 0,0 0-10 15,0 0-7-15,0 0-9 0,0 0-4 0,34-10-4 16,-34 10-6-16,25 4-4 0,-8-8-7 0,1 8-5 16,3-4 0-16,5 0 4 0,4-4-4 0,0 8 0 15,3-2-5-15,7 0-2 0,-1-4-3 0,1 2-5 16,-8 0 2-16,9 4-5 0,-9-4-2 0,-1 0-1 15,-3 0-3-15,-1-2 2 0,0 2-1 0,-2 0-3 0,2 0-5 16,-7 2-5-16,5-2-3 0,-9-2-3 16,2 0 1-16,-3 2-4 0,-3 0-4 0,-12 0-3 15,22-2-2-15,-14 2 0 0,-8 0-5 0,16-4-6 16,-16 4-1-16,0 0-10 0,15 0-15 0,-15 0-14 0,0 0-12 16,0 0-25-16,0 0-30 0,0 0-35 0,0 0-34 15,0 0-42-15,0 0-239 0,0 0-479 0,-42 4 213 16</inkml:trace>
        </inkml:traceGroup>
        <inkml:traceGroup>
          <inkml:annotationXML>
            <emma:emma xmlns:emma="http://www.w3.org/2003/04/emma" version="1.0">
              <emma:interpretation id="{54B8F0BC-1707-49B0-A4D3-90D782888BC1}" emma:medium="tactile" emma:mode="ink">
                <msink:context xmlns:msink="http://schemas.microsoft.com/ink/2010/main" type="inkWord" rotatedBoundingBox="13751,6831 14477,6792 14589,8877 13864,8916"/>
              </emma:interpretation>
            </emma:emma>
          </inkml:annotationXML>
          <inkml:trace contextRef="#ctx0" brushRef="#br0" timeOffset="191398.03">13377 6845 75 0,'0'0'203'0,"0"0"-7"0,0 0-5 0,-29 24-11 16,19-10-9-16,-2 5-8 0,-3 4-3 0,-3-2-12 0,-1 3-2 15,-1 5-11-15,-1 2-14 0,-1 2-7 16,-2-2-14-16,-1 2-7 0,2-1-9 0,-3 2-8 15,0-3-8-15,5 5-9 0,-4-1 0 0,0 0-11 0,4-4-10 16,-2 4-17-16,0-3-17 0,3 3-22 16,-2-2-19-16,-2-2-19 0,2 0-26 0,5-5-33 15,1-8-27-15,-4 4-57 0,2-2-135 0,8-6-363 0,-3 2 161 16</inkml:trace>
          <inkml:trace contextRef="#ctx0" brushRef="#br0" timeOffset="190586.51">12635 6415 61 0,'0'0'113'0,"0"0"-14"0,0 0-9 16,0 0-10-16,0 0-7 0,0 0-7 0,0 0 0 15,0 0-5-15,0 0-9 0,0 0-7 0,2 14 1 16,-2-14-5-16,0 0 5 0,0 0 0 0,0 0-2 15,0 0 0-15,0 0 0 0,0 0-3 0,0 0 7 0,0 0-6 16,0 0 1-16,-3 14-4 0,3-14 0 16,0 0-5-16,0 0 0 0,0 0-2 0,0 0-2 15,0 0-6-15,0 0-1 0,0 0 0 0,0 0 0 0,0 0-2 16,0 0 4-16,0 0-1 0,0 0 5 0,0 0 0 16,0 0 1-16,0 0-1 0,0 0-1 0,-6 9 2 15,6-9-2-15,0 0 1 0,0 0-4 0,0 0-3 16,0 0 0-16,0 0 0 0,0 0 2 0,0 0-3 15,13 4 3-15,-13-4-3 0,21 1 2 0,-1-2 4 16,5 1-2-16,3 4-5 0,13-1 0 0,3-5-2 16,0 4 4-16,5-4-3 0,-3 1 0 0,0 2-1 0,3-5-4 15,-4 4 0-15,-6 0 0 0,3 3-2 16,-15-2-1-16,-1-2-3 0,-6-2-4 0,-1 3-6 0,-4 0-1 16,-3 0-11-16,-12 0-9 0,18 4-8 0,-18-4-6 15,15 0-14-15,-15 0-20 0,0 0-18 0,9 0-11 16,-9 0-22-16,0 0-21 0,0 0-137 0,0 0-303 15,0 0 134-15</inkml:trace>
          <inkml:trace contextRef="#ctx0" brushRef="#br0" timeOffset="191164.77">12867 6772 174 0,'0'0'193'0,"0"0"-25"16,10-1-9-16,-10 1-14 0,0 0-10 15,0 0-3-15,0 0-5 0,12 8-6 0,-12-8 0 0,4 9-8 16,-4-9-5-16,0 11-7 0,0-11-2 0,-4 17-8 16,2-6-2-16,-2 0-9 0,-2-1-3 0,-1 6-7 15,1-4 3-15,1 2-11 0,-1 2 0 0,-3-2-10 16,5 1-1-16,-5 1-6 0,4-3-3 0,-1 3 0 16,0-5-6-16,5 3 0 0,-4-5-2 0,5 2-5 15,0-11-3-15,0 19-2 0,2-8 2 0,2-3-5 16,-4-8 2-16,6 16-4 0,-3-9 2 0,3-1-6 15,2 0 0-15,2-3 1 0,-2 2-2 0,1-1-3 0,4 2-3 16,0-4-3-16,-2 3-10 0,1-5-13 0,1 2-11 16,-2 2-17-16,1-3-13 0,1-1-15 15,-13 0-18-15,24 0-10 0,-9-1-16 0,-3-1-14 0,1-2-21 16,2-1-30-16,0-1-167 0,4-3-380 0,-2-2 169 16</inkml:trace>
          <inkml:trace contextRef="#ctx0" brushRef="#br0" timeOffset="184662.01">13069 5615 137 0,'0'0'209'16,"5"-9"-16"-16,-5 9-12 0,4-10-17 0,-4 10-9 16,0 0-7-16,3-12-11 0,-3 12-9 15,0 0-5-15,5-11-10 0,-5 11-2 0,0 0-7 0,0 0-6 16,6-8-7-16,-6 8-7 0,0 0-11 0,0 0-9 16,0 0-9-16,0 0-3 0,0 0-11 0,0 0 3 15,0 0 0-15,0 0 1 0,0 0-2 0,0 0 1 16,0 0 1-16,-9 37-4 0,7-23 0 0,-4-2-1 15,5 0-8-15,-1 5-4 0,-1-2 2 0,2-2-4 16,-2 3-2-16,0-3 0 0,1 4-3 0,2-1 0 16,-4 0-4-16,7-3 0 0,-3 5-5 0,0-4 2 15,0 3 0-15,0-4-2 0,-3 2-1 0,7-1-1 16,-5 0-4-16,2 1-16 0,-1 2-14 0,0-6-16 0,-1 3-18 16,-4-1-18-16,4 1-26 0,-5 0-24 0,0-4-23 15,2 1-28-15,-1 0-225 0,-4-3-434 0,5 1 193 16</inkml:trace>
        </inkml:traceGroup>
        <inkml:traceGroup>
          <inkml:annotationXML>
            <emma:emma xmlns:emma="http://www.w3.org/2003/04/emma" version="1.0">
              <emma:interpretation id="{1143009D-FC25-4068-BC1D-8C1CBEC16C12}" emma:medium="tactile" emma:mode="ink">
                <msink:context xmlns:msink="http://schemas.microsoft.com/ink/2010/main" type="inkWord" rotatedBoundingBox="15202,6678 17850,6535 17902,7505 15254,7648"/>
              </emma:interpretation>
            </emma:emma>
          </inkml:annotationXML>
          <inkml:trace contextRef="#ctx0" brushRef="#br0" timeOffset="186184.45">14182 6168 25 0,'-5'-14'204'0,"5"14"-1"0,0 0-9 0,0 0-6 15,0 0-10-15,0 0-10 0,-1-12-18 0,1 12-11 16,0 0-15-16,0 0-14 0,0 0-9 0,0 0-7 16,0 0-7-16,0 0-10 0,0 0-10 0,0 0 0 15,-25 21-7-15,20-16-6 0,5-5-3 0,-9 13-6 16,6-5-4-16,3-8-3 0,-6 15-2 0,2-6-2 16,1-2-6-16,3-7 0 0,-3 15-6 0,3-15 2 15,0 16 0-15,0-16-5 0,3 10-2 0,-3-10 2 16,6 14-5-16,0-7 2 0,1-3-3 0,-7-4 2 15,14 7 0-15,-7-1-4 0,2-5-3 0,3 1 5 0,-12-2-4 16,24 1 2-16,-9 0-8 0,0-2 5 0,-2 0 0 16,3-4-5-16,-1 1 2 0,2-2 2 15,-1 1-6-15,1-1 4 0,-1-2-12 0,0-2 2 0,1-1-6 16,4-1-1-16,-8 0 2 0,2 2 0 0,-3-1 1 16,0 0-4-16,1-2 4 0,-5 2 2 0,-1 2-5 15,1-2 8-15,-1-2-5 0,-1-2 7 0,-1 7-1 16,-2-3-2-16,0 3 0 0,-3 8 5 0,1-18-7 15,1 10 2-15,-2 8-8 0,-8-13 9 0,2 3 1 16,-1 5-2-16,-2-5 2 0,-2 6-1 0,-2-1 3 16,-1 0-8-16,0 1 6 0,0 0 1 0,-4 1 2 15,2 0 1-15,-2 3-2 0,0 0 4 0,2 0-1 0,-2 4 2 16,0-2-2-16,4 2 1 0,-1 0 2 0,1 1 1 16,-3 4 0-16,2-3 1 0,2 2-3 15,1 2 4-15,-2-1-3 0,1 0 0 0,0 5 2 0,2-4-1 16,1 1 2-16,-2 3-2 0,4-1-1 0,-1 2 1 15,3-1-6-15,0 3 6 0,2-3-3 0,0-2 5 16,-1 4-1-16,4-2-3 0,-2-1 0 0,3-2 1 16,0-11-2-16,0 24 1 0,3-17-1 0,-3-7 1 15,7 19 1-15,-1-12-2 0,0-1 2 0,-6-6 3 16,13 8-4-16,-4-4 3 0,9-2-3 0,-4 2 0 16,1-4 1-16,2 0 2 0,-2 0-3 0,3-5 2 15,0 2-3-15,2-2 3 0,-1 0-4 0,6-5 4 16,-1 1-5-16,-3-2 2 0,-6 2-1 0,3-2 1 0,1-3-5 15,-2 3 2-15,1-5-5 0,-4 6 0 16,4-8-2-16,-4 5 2 0,-1 2-1 0,-2-2 1 16,-1 2-1-16,2 0 2 0,-6 4 3 0,-2 0-2 15,5 0 1-15,-9 7-1 0,8-12 1 0,-8 12-1 0,9-10-4 16,-9 10 3-16,6-3 0 0,-6 3-2 16,0 0 1-16,0 0-1 0,0 0 0 0,0 0 5 0,0 0-4 15,0 0 2-15,10 15 1 0,-10-15 2 0,-3 17-2 16,3-17 6-16,-1 24-1 0,1-12 1 0,-2 1 4 15,2 1-7-15,-3-1 3 0,0 4 4 0,3-4-4 16,0 3-1-16,-3-2 3 0,6 0-3 0,-3 0 2 16,0-4 0-16,2 2-4 0,-2-12 1 0,-2 20-16 15,2-20-10-15,2 15-21 0,-2-15-19 0,0 10 0 16,0-10-6-16,0 0-10 0,1 10-14 0,-1-10-22 16,0 0-13-16,0 0-16 0,0 0-38 0,0 0-126 15,33-18-333-15,-21 7 147 0</inkml:trace>
          <inkml:trace contextRef="#ctx0" brushRef="#br0" timeOffset="186618.69">15066 6010 28 0,'9'-13'169'0,"-4"5"-12"0,-5 8-2 0,9-10-11 15,-6 3-6-15,-3 7-8 0,6-11-4 0,-6 11-6 16,4-11-6-16,-4 11-5 0,3-8 1 0,-3 8-7 16,0 0-7-16,3-11-5 0,-3 11-4 0,0 0-8 15,0 0-5-15,0 0-9 0,0 0-7 0,0 0-9 16,0 0 0-16,-18-8-3 0,18 8-4 0,0 0 3 16,-31 14-5-16,17-6 0 0,0 2-1 0,-6 4 1 15,7-2-2-15,-7 4 2 0,1 1 0 0,0 0-4 16,2 4-1-16,1-5-2 0,1 3-1 0,0-1 0 15,-3-1-2-15,9-2-1 0,2 2 0 0,-4-3-1 16,5 2-5-16,0-1 1 0,3 1-4 0,0-1 5 16,3 1-3-16,3-2 2 0,-1 1-2 0,4-3 5 0,1 1 0 15,1-3 7-15,2 1-7 0,4-4 2 0,-1-2-4 16,3 1 0-16,4-3-9 0,-1 3 3 0,5-1-3 16,-5-3 0-16,8 0-4 0,-6 0 2 0,-2-4-4 15,1 0-6-15,1 0-10 0,-2-1-15 0,-4-2-11 16,3-1-10-16,-3 1-20 0,-2-1-18 0,-1 2-10 15,-3-1-12-15,2-1-16 0,-11 6-22 0,13-11-10 16,-6 4-12-16,-4-1-27 0,-3 8-180 0,11-11-400 16,-8 4 177-16</inkml:trace>
          <inkml:trace contextRef="#ctx0" brushRef="#br0" timeOffset="187191.6">15615 5986 116 0,'0'0'187'0,"0"0"-22"16,0 0-8-16,0 0-14 0,0 0-5 16,0 0-5-16,0 0-7 0,0 0-3 0,0 0-6 0,-3 31-3 15,3-31-5-15,-6 20-3 0,2-9-6 0,1 4-5 16,-3-4-2-16,1 3-5 0,1 1-6 0,1-2-5 15,3 3-9-15,-2-5-5 0,-4 0-8 0,3 3-4 16,0-4-6-16,2 1-3 0,-2-1-3 0,3-10-5 16,-3 17-1-16,0-10-4 0,3-7-1 0,-3 11-2 15,3-11-4-15,0 0 4 0,0 12 7 0,0-12 9 16,0 0-1-16,0 0-7 0,0 0 0 0,0 0-4 16,0 0-6-16,0 0 1 0,0 0-5 0,19-24-2 15,-10 15-11-15,3-6-3 0,2 6-7 0,4-9-8 0,0 0-9 16,1 1-2-16,3-4-10 0,-1 1 2 0,0 4 2 15,4-2 4-15,-4 0-2 0,5 3 4 16,-7-1 1-16,-1 1 3 0,1 0 4 0,-2 6 0 0,-2-2 1 16,3 0 3-16,-5 4 3 0,-3 0 4 0,4-3-1 15,-5 7 4-15,0-2 1 0,-9 5 2 0,15-4-3 16,-9-2 3-16,-6 6-2 0,0 0 0 0,19 4 5 16,-19-4 0-16,7 5 5 0,-7-5 8 0,11 13-1 15,-8-5 4-15,1 4-3 0,-1 2 3 16,2 2 2-16,-4 0 0 0,4-1 0 0,-4 1 0 0,2 2-9 15,-1 1 8-15,-1-1-2 0,-1-1-2 0,0 1 1 16,2 0 1-16,1 4-7 0,0-2 2 0,-5-6-4 16,2 3 2-16,0-4-2 0,2 0 2 0,-2-2-4 15,3-2 0-15,-3-9-13 0,-3 14-9 0,3-14-15 16,0 13-13-16,0-13-12 0,0 0-10 0,0 13-13 16,0-13-20-16,0 0-27 0,0 0-27 0,0 0-25 0,0 0-71 15,0 0-125-15,0 0-399 0,0 0 177 0</inkml:trace>
          <inkml:trace contextRef="#ctx0" brushRef="#br0" timeOffset="188033.57">16192 5400 29 0,'0'0'181'0,"-1"-14"-5"0,1 14-4 15,0 0-12-15,0 0-8 0,0 0-3 0,3-16-6 16,-3 16-11-16,0 0-10 0,0 0-7 0,3-12-15 16,-3 12-3-16,3-10-10 0,-3 10-8 0,0 0-8 15,10-9-6-15,-10 9-6 0,9-6-6 0,-9 6-8 16,14-2-2-16,-14 2-6 0,16-5-4 0,-7 3-4 0,0-2 3 15,-9 4-6-15,25-1-3 0,-11 1-1 16,2-3 1-16,-2 3-4 0,0-1-2 0,1 1 0 16,2 4 1-16,-2-4-2 0,-3 1-2 0,-2 1-5 0,2 2-1 15,0 0-1-15,-12-4 2 0,13 5-5 16,-5 0 0-16,-2 5 1 0,0-3-1 0,-3 0 0 16,0 4 3-16,-3 2 1 0,-3 3 2 0,-3-3 0 0,3 1 6 15,-3 1 0-15,-3 1-1 0,-3-1 3 0,1 0 0 16,-3 4 0-16,-1-1 1 0,1-4 1 0,2-1-4 15,-1 2 1-15,-1 0 1 0,2 1-2 0,1-7 0 16,2 3-1-16,0-2-1 0,0-4-2 0,4 3 2 16,5-9-4-16,-10 10 2 0,10-10 2 0,-6 10-6 15,6-10 1-15,0 0 3 0,-6 9-1 0,6-9 7 16,0 0 0-16,0 0-1 0,18 8 1 0,-9-4 0 16,4 0-1-16,5-1-4 0,7 0-3 0,-5 1 1 15,2-4-1-15,4 3 0 0,0 1-2 0,0-4 0 16,-1 1-2-16,-1 2 1 0,-2-3-2 0,-4 0 2 15,0 0-1-15,1 3-3 0,-1-3 2 0,-4 4-2 16,-4-4-5-16,1 2-7 0,-1-1-13 0,-10-1-6 0,18 0-17 16,-18 0-13-16,12 4-17 0,-12-4-16 15,9 4-12-15,-9-4-8 0,0 0-24 0,0 0-24 0,0 0-29 16,0 0-178-16,0 0-395 0,0 0 175 0</inkml:trace>
        </inkml:traceGroup>
        <inkml:traceGroup>
          <inkml:annotationXML>
            <emma:emma xmlns:emma="http://www.w3.org/2003/04/emma" version="1.0">
              <emma:interpretation id="{52DBA869-BBD1-4AC5-BF46-D634005F6D6E}" emma:medium="tactile" emma:mode="ink">
                <msink:context xmlns:msink="http://schemas.microsoft.com/ink/2010/main" type="inkWord" rotatedBoundingBox="18592,6483 21120,6347 21178,7423 18649,7559"/>
              </emma:interpretation>
            </emma:emma>
          </inkml:annotationXML>
          <inkml:trace contextRef="#ctx0" brushRef="#br0" timeOffset="195228.51">17517 6087 90 0,'-12'0'146'0,"12"0"-6"0,0 0-8 16,-14-3-4-16,14 3-10 0,0 0-11 0,0 0-5 0,-13 0-2 16,13 0-9-16,0 0-6 0,0 0 0 15,0 0-11-15,0 0-2 0,-11-5-1 0,11 5-1 16,0 0-5-16,0 0-5 0,0 0 0 0,0 0-5 0,0 0-5 16,0 0-3-16,0 0-3 0,0 0-9 15,0 0-2-15,0 0 0 0,0 0-1 0,0 0 1 0,0 0 0 16,0 0 0-16,0 0 0 0,50 1-3 0,-31-1-11 15,8 0 14-15,1 0-5 0,11 0 1 0,1 0-2 16,1-1-4-16,-1-1-3 0,2-1 0 0,4-1-2 16,-1 3-2-16,-1 0-2 0,-3-4 2 0,5 3-4 15,-3 0-4-15,-1-3 3 0,-12 3 1 0,-1-2 0 16,-5 1-2-16,3 0-3 0,-7 2-2 0,0-2-9 16,-2 2-9-16,0-2-4 0,-1 0-11 0,-4 0-3 15,-2 3-7-15,-11 0-7 0,20-6-14 0,-12 1-5 16,-8 5-20-16,15-5-7 0,-9 3-10 0,-6 2-8 0,7-7-21 15,-7 7-19-15,0 0-129 0,-1-17-300 0,1 17 133 16</inkml:trace>
          <inkml:trace contextRef="#ctx0" brushRef="#br0" timeOffset="195512.45">18131 5808 103 0,'-15'6'200'0,"8"-1"-9"0,7-5-21 0,-18 8-1 15,9 3-9-15,0 0-10 0,-3 1-1 0,5 1-9 16,-5 4-11-16,4-2-12 0,-2-1-8 0,-1 8-10 16,1 0-3-16,1 0-6 0,-2-1-12 0,4 0-4 15,0 4-7-15,1-4-5 0,0 2-11 0,0-2-3 0,3-3-6 16,0-1-1-16,-3-2-6 0,4 1-6 0,-1-2-11 15,0 2-15-15,2-7-16 0,-1 3-17 16,-1 0-14-16,2-1-15 0,1-11-12 0,0 17-18 0,0-17-22 16,1 11-13-16,5-4-21 0,-6-7-178 15,0 0-349-15,20 2 154 0</inkml:trace>
          <inkml:trace contextRef="#ctx0" brushRef="#br0" timeOffset="196093.54">18780 5807 84 0,'0'0'181'0,"0"0"-20"16,0 0-16-16,0 0-13 0,0 0-9 0,0 0-3 0,0 0-11 15,0 0-3-15,0 0-12 0,-8 32-4 0,5-18 1 16,-1 0-6-16,0 0-3 0,-2 3-4 0,1 1-5 15,-1 3-3-15,-1-1-2 0,2-1-9 0,-4 2-4 16,3-4-3-16,0-3-6 0,0 4 1 0,-1 1-6 16,1-1-4-16,0-6-4 0,0 3-4 0,0-2-3 15,0 1-1-15,3-4-2 0,-1-1-2 0,1-2-3 16,-2 2 0-16,5-9-1 0,-6 17-4 0,3-14 4 16,3-3-2-16,0 0 1 0,0 0-2 0,-6 11-3 15,6-11 0-15,0 0 0 0,0 0-2 0,0 0 0 16,0 0-1-16,0 0-6 0,23-32-5 0,-13 21-6 15,0-2-1-15,2-2-5 0,6-5-1 0,2 2-4 0,-1-6-7 16,9 0 2-16,-1-3-1 0,2 5 1 16,-4 1 4-16,6-4-1 0,4 4 1 0,-3-3 0 15,-5 9 4-15,6-9 3 0,-11 10 3 0,2-1 2 0,2 2 1 16,-6 0 14-16,1-2 2 0,-6 7 3 0,3 0 7 16,0-1 3-16,-5 2 4 0,1 1 6 0,1 3-5 15,-6-1 1-15,1-3-2 0,-10 7-2 0,17 0-2 16,-17 0 3-16,18 2-2 0,-11-1-1 0,-7-1 3 15,13 11 3-15,-7-4-2 0,2 7 7 0,-2-4 1 16,-2 7-2-16,-2-2 0 0,-1 8-1 0,-1-4-3 16,0-2-2-16,0 5-2 0,-3 1 1 0,3-5-2 15,-4 0-4-15,2 6-1 0,1-7 0 0,-4 2-3 16,-1-4-1-16,3 2-2 0,-1-3-3 0,-1 2-4 0,2-5-11 16,-1 4-14-16,-2-7-8 0,5 0-15 0,1-8-13 15,-5 16-16-15,2-9-13 0,3-7-13 16,0 0-12-16,-4 11-18 0,4-11-27 0,0 0-48 0,0 0-130 15,0 0-363-15,0 0 161 0</inkml:trace>
          <inkml:trace contextRef="#ctx0" brushRef="#br0" timeOffset="196775.12">19461 5194 106 0,'0'0'175'0,"0"0"-9"0,3-18-11 16,-3 18-17-16,11-9-6 0,-11 9-6 0,12-8-13 16,-9 3-13-16,7 2-3 0,-10 3-9 0,20-10-3 15,-10 8-3-15,6-2-7 0,-1 3-3 0,3-1-2 16,3-3-6-16,-4 5-4 0,0 0-4 0,1-2 2 0,-3 2-4 15,0 0-1-15,3-1-6 0,-6 0-4 0,-12 1-3 16,19 1-5-16,-10-1-5 0,-9 0-2 0,18 7-3 16,-10-4-5-16,-8-3 5 0,10 11-5 0,-5-5-2 15,-5-6-1-15,1 14-1 0,-1-14 7 16,-1 17 2-16,-4-3 0 0,1-1-1 0,-5 0 3 16,1 0 1-16,1 1-2 0,-2-1-2 0,-5 7-1 0,3-6-2 15,-4 5 1-15,-2-2 0 0,4 1-5 0,-7-2 4 16,10-1-7-16,-2-3 1 0,-1 0-1 0,1 0 0 15,4-1-5-15,1 0 0 0,1-2-3 0,-2-1 0 16,2-1 4-16,6-7 1 0,-7 13-4 0,7-13-1 16,-8 11 3-16,8-11 2 0,-4 7-4 0,4-7 1 15,0 0 0-15,13 15 1 0,-5-10 4 0,-8-5-1 16,24 5 1-16,-9-1-3 0,3-2 1 0,2 2-2 16,6-4 1-16,-8 2-1 0,4-1-2 0,-1 2 0 0,4-3 0 15,-7-3-3-15,2 3 1 0,-1 3 0 0,0-6 0 16,-1 6 1-16,-1-2-2 0,-1-1-2 0,-1 4 2 15,-6-4-1-15,3 0-6 0,-12 0-4 0,19 0-8 16,-19 0-5-16,14 0-16 0,-14 0-11 0,12 3-22 16,-12-3-21-16,0 0-15 0,8 3-13 0,-8-3-20 15,0 0-18-15,0 0-23 0,0 0-181 0,0 0-388 16,0 0 173-16</inkml:trace>
        </inkml:traceGroup>
      </inkml:traceGroup>
    </inkml:traceGroup>
    <inkml:traceGroup>
      <inkml:annotationXML>
        <emma:emma xmlns:emma="http://www.w3.org/2003/04/emma" version="1.0">
          <emma:interpretation id="{67128857-097A-4D7B-BDE9-A22861C8D53C}" emma:medium="tactile" emma:mode="ink">
            <msink:context xmlns:msink="http://schemas.microsoft.com/ink/2010/main" type="paragraph" rotatedBoundingBox="3607,9003 22914,8605 22963,10978 3656,113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6F97E1-C4D5-4521-8302-9F78D1F17490}" emma:medium="tactile" emma:mode="ink">
              <msink:context xmlns:msink="http://schemas.microsoft.com/ink/2010/main" type="line" rotatedBoundingBox="3607,9003 22914,8605 22963,10978 3656,11376"/>
            </emma:interpretation>
          </emma:emma>
        </inkml:annotationXML>
        <inkml:traceGroup>
          <inkml:annotationXML>
            <emma:emma xmlns:emma="http://www.w3.org/2003/04/emma" version="1.0">
              <emma:interpretation id="{FA6458A1-B3C5-401F-977D-A0696A28B2B3}" emma:medium="tactile" emma:mode="ink">
                <msink:context xmlns:msink="http://schemas.microsoft.com/ink/2010/main" type="inkWord" rotatedBoundingBox="3607,9003 8943,8893 8979,10636 3643,10746"/>
              </emma:interpretation>
            </emma:emma>
          </inkml:annotationXML>
          <inkml:trace contextRef="#ctx0" brushRef="#br0" timeOffset="202995.55">5930 7710 2 0,'3'-11'208'0,"-3"11"-12"0,0 0-11 16,6-7-8-16,-6 7-11 0,0 0-14 0,0 0-14 15,0 0-13-15,0 0-10 0,0 0-11 0,0 0-4 16,0 0-3-16,0 0-1 0,0 0-1 0,0 0 1 15,11 31-5-15,-11-20 2 0,3 3-3 0,-1 4-4 16,-2 5-3-16,0-1 2 0,3 2-5 0,-3 1-1 16,0 4-1-16,-3-2-5 0,6 1-2 0,-6-2-5 15,3 3-2-15,0-4-8 0,0 1-6 0,0-3-3 16,-2 4-3-16,2-2 1 0,0-4-5 0,-3-4-5 0,6 4-5 16,-3-7-1-16,0 3-2 0,0-5-3 15,-3 5 0-15,3-4 4 0,3-2-20 0,-3 1-16 16,0-12-18-16,2 17-20 0,-2-17-14 0,-2 13-17 0,2-13-16 15,0 0-7-15,2 13-8 0,-2-13-28 0,0 0-26 16,11 0-28-16,-11 0-26 0,18-11-177 0,-14 2-426 16,8-2 189-16</inkml:trace>
          <inkml:trace contextRef="#ctx0" brushRef="#br0" timeOffset="203655.81">6152 8143 60 0,'0'0'187'0,"0"0"-12"0,8-5-11 16,-8 5-16-16,0 0-9 0,0 0-9 0,0 0-4 15,0 0-6-15,0 0-5 0,13-2-10 0,-13 2-3 0,0 0-5 16,0 0-3-16,20 7-4 0,-20-7-9 0,15 0-7 16,-8 3-5-16,-7-3-6 0,19 0-3 15,-7 0-4-15,-12 0-9 0,23-1-2 0,-7-2-3 0,0-1-7 16,1 2-2-16,-1-4-3 0,-2-3-3 0,2 3-3 16,-1-1-3-16,1 0 0 0,1 0-10 0,-4-3 5 15,-1-1 0-15,-1 1-1 0,2-3 3 0,-7 0 0 16,1 2 0-16,2-2 3 0,-6 1-4 0,2 3 3 15,-4-1-3-15,-1 10 0 0,-1-21 0 0,-4 11-3 16,5 10-2-16,-12-18-3 0,5 12 1 0,-2 1-2 16,-7-1-2-16,-1 3 0 0,1 1-3 0,-1 2 6 15,-2 0-7-15,3 2 0 0,-1 0 2 0,2 3-2 16,-1-2-7-16,3 3-6 0,-1 2-15 0,1 1-9 16,7-2-9-16,-3 4-11 0,3-4-3 0,1 3-3 15,-1-2-12-15,3 3-6 0,3-11-23 0,0 24 13 16,3-14-5-16,0-2-5 0,3 2-6 0,2-4 10 0,-2 2 0 15,3 2 8-15,1-3 1 0,4 0 11 0,-6-1 6 16,0 2 10-16,1-5 11 0,-9-3 21 16,16 8 8-16,-8-5 17 0,4-1 10 0,-6 3 20 0,-6-5 11 15,19 5 6-15,-12-4 12 0,-7-1 0 0,12 5 0 16,-12-5 3-16,14 2 2 0,-7 2-1 0,-7-4-4 16,12 7 0-16,-4-5-1 0,-8-2-1 0,15 11 3 15,-8-4-3-15,-1 0 0 0,0 2 1 0,1 4-6 16,4-3 1-16,-2 5-6 0,-3-1 3 0,1-1-5 15,2 3-5-15,-3 0-1 0,2 1 1 0,-2-3-3 16,4 3-1-16,-4 1-4 0,-3-3-1 0,3 2-4 16,-2 3 1-16,2-5-6 0,-6 1 3 0,3 0-4 15,-3 2-2-15,0-5 2 0,0 5 3 0,-3-5-5 16,-3 1 3-16,2 3 0 0,-2-6 3 0,-3 3-1 16,-1-3 2-16,-2-1 0 0,-2-3-2 0,-2 2-1 15,-4-4-1-15,1-1-2 0,3 2 3 0,-4-3-3 16,1 1 0-16,-1-2-3 0,-6 0 0 0,6-6 0 15,1 4-2-15,-6-6-1 0,5-1-2 0,4 3 0 0,-4-1 0 16,1-4-2-16,6 0 3 0,-1 2-7 0,2-2-11 16,3-2-16-16,5-2-18 0,-10 2-18 0,13-2-25 15,-1 2-25-15,2-2-25 0,3-2-23 0,5-1-41 16,1-2-213-16,4-2-444 0,4 1 197 0</inkml:trace>
          <inkml:trace contextRef="#ctx0" brushRef="#br0" timeOffset="204347.75">6846 7866 143 0,'-12'5'187'16,"-4"1"-13"-16,2-2-10 0,1 2-13 0,1-1-12 0,1 1-9 15,2 1-12-15,2 1-15 0,-2-5-2 0,1 4-11 16,0 3-3-16,2 0-13 0,-2-2-7 16,5-1-3-16,3-7-8 0,-9 17-2 0,6-8-7 0,3-9-11 15,-1 16 10-15,1-16-7 0,0 15-6 0,4-4-3 16,-1-3 0-16,3 0-2 0,5 2-4 0,-5 1-2 16,4-4-3-16,5 2-1 0,-2 0-2 0,1-1-2 15,2 1-1-15,-1-2 0 0,-2 1 0 0,1 2 4 16,2-4 0-16,-4 1-4 0,2 1 7 0,2 1 1 15,-7-6 3-15,1 5-1 0,-1-3 1 0,2 4-2 0,-1-2-1 16,-4-1-1-16,0 1-1 0,2 1-1 16,-2 1 2-16,-6-9 2 0,3 12 0 0,0-4 1 15,-3-8-1-15,0 0-2 0,-6 20 3 0,0-11 1 16,6-9-3-16,-14 15 0 0,8-9-5 0,-4-1 0 16,-4 4 0-16,-1-3 2 0,2 3-7 0,0-2-6 15,-4-4-13-15,1 3-14 0,-1 0-22 0,0-1-19 0,0 1-18 16,1 1-21-16,-1-2-18 0,4-2-25 0,-1 4-37 15,3-4-175-15,-3 1-385 0,5-3 172 0</inkml:trace>
          <inkml:trace contextRef="#ctx0" brushRef="#br0" timeOffset="203947.58">6765 7892 32 0,'20'-5'229'0,"-14"5"-15"15,7-3-14-15,-2 0-9 0,0 2-12 0,3-2-13 16,2 0-11-16,-2 0-11 0,5 3-10 16,-4-4-14-16,-2 2-9 0,4-3-16 0,-1 5-3 0,-2-5-15 15,-2 5-3-15,1-1-8 0,0-3-10 0,-13 4-6 16,20-1-11-16,-11-1-17 0,-9 2-16 0,13-1-17 16,-13 1-17-16,14-3-17 0,-14 3-17 0,0 0-17 15,0 0-34-15,12-3-32 0,-12 3-184 0,0 0-355 16,0 0 158-16</inkml:trace>
          <inkml:trace contextRef="#ctx0" brushRef="#br0" timeOffset="204947.46">7019 8910 84 0,'0'0'231'16,"0"0"-22"-16,0 0-15 0,0 0-13 0,0 0-16 0,0 0-12 16,0 0-9-16,0 0-11 0,0 0-3 0,0 0-9 15,0 0-2-15,31-3-8 0,-31 3 0 0,23 0-7 16,-7 3-12-16,0-2 0 0,4-2-5 0,10 2-8 16,-8-2-1-16,11 2-7 0,0-1-4 0,5 0-4 15,-3 0-2-15,3 0-3 0,3 3-3 0,-3-6-5 16,1 3-5-16,-7 0-2 0,-3 0-4 0,1 0-2 15,-1-4-5-15,0 4 5 0,-3-3-2 0,-1 3-4 16,-7-4-1-16,0 3-1 0,-2 0-2 0,-2-1-6 0,-4 0 2 16,2 1-2-16,-12 1-5 0,19-5 0 15,-19 5-2-15,14-2 1 0,-14 2-2 0,6-4-12 16,-6 4-10-16,0 0-17 0,0 0-19 0,0 0-22 0,0 0-25 16,0 0-24-16,0 0-28 0,0 0-26 0,0 0-31 15,-26 16-51-15,26-16-156 0,-16 1-442 16,16-1 196-16</inkml:trace>
          <inkml:trace contextRef="#ctx0" brushRef="#br0" timeOffset="201134.23">3905 8610 96 0,'0'0'186'0,"4"-15"-7"0,-2 6-13 0,-2 9-11 0,-2-15-6 15,2 15-5-15,2-14-12 0,-2 14-12 16,0 0-10-16,-8-13-10 0,8 13-7 0,-9-10-9 15,9 10-7-15,-10-7-4 0,10 7-2 0,-18-1-5 0,6-2-2 16,12 3-3-16,-28 3 0 0,14-2-8 0,-1 2-1 16,2 4-2-16,-3-3 0 0,1 2 1 15,-3 1-6-15,0 7-1 0,-6 0-3 0,3 3-1 0,2-3-1 16,1 3-2-16,1 2 2 0,1-3 0 0,1 6-5 16,0-2-1-16,3 2-4 0,0-2 2 0,-1 1 0 15,6 3-3-15,-2 0-2 0,3-1-4 0,1 1 1 16,-1-3-3-16,3-3 0 0,0 3 0 0,2 3-2 15,-1-1 0-15,2-4-5 0,3-2-1 0,0 0 2 16,0-1 2-16,5 0-5 0,1-1 0 0,0 1-2 16,-2-5 7-16,6 2-1 0,7 2 6 0,-2-9-3 15,7 2 1-15,-9-2 0 0,10-1-2 0,-1 1 0 16,-2-6-4-16,3 4 6 0,0-8-4 0,-7 4-5 16,0-2 6-16,1-2-4 0,-4 3 1 0,4-2-5 15,-2 0 1-15,-4-2-4 0,1 2 4 0,0-1-1 0,-4 1-3 16,-1 0 2-16,-1-3-7 0,-9 6-9 0,12-4-14 15,-12 4-13-15,0 0-15 0,13 0-22 0,-13 0-18 16,0 0-18-16,0 0-20 0,0 0-15 0,0 0-21 16,0 0-20-16,0 0-21 0,0 0-174 0,0 0-410 15,0 0 181-15</inkml:trace>
          <inkml:trace contextRef="#ctx0" brushRef="#br0" timeOffset="201552.57">4636 8271 155 0,'-3'-13'199'0,"3"13"-12"0,-9-9-13 0,9 9-15 15,-11-4 0-15,11 4-11 0,-16 2-9 0,1 2-10 16,0 3-4-16,-3 3-3 0,-1 3-3 0,-2 5-7 16,-2 4-1-16,-5 3-10 0,0 6 1 0,7 0-5 15,-6 7-6-15,2 1-6 0,4 5-3 0,0 2-7 0,3 3-3 16,-3 11-6-16,9-8-9 0,5-3 0 0,1 2-7 15,0-1-5-15,4-1-2 0,4 0-3 0,2-4-4 16,7 4-4-16,1-7 0 0,4-4-4 0,4 0-1 16,3-3-6-16,3 0 3 0,4-7-6 15,1-1-5-15,5-5-18 0,-1-1-17 0,0 0-20 0,1-7-23 16,1 4-26-16,-1-5-26 0,-7-3-35 0,1-2-24 16,11-2-50-16,-12 0-180 0,1-7-441 0,0 1 195 15</inkml:trace>
          <inkml:trace contextRef="#ctx0" brushRef="#br0" timeOffset="202479.99">5080 8767 64 0,'0'0'227'0,"0"0"-24"15,3-11-22-15,-3 11-9 0,0 0-8 0,0 0-10 16,0 0-4-16,0 0-4 0,9 29-3 0,-5-19-5 16,-1 5-10-16,2-2-3 0,1 4-10 0,-3-1-3 15,3 4-9-15,-2-2-7 0,1 5-7 0,-1 0-6 16,2-7-7-16,-3 5-8 0,0-1-7 0,0 1-1 0,2-3-8 15,-2 0-3-15,-3-2-10 0,3 2 1 0,-2-1-7 16,4-2 0-16,-4-1-5 0,1 0-1 16,-2-4-4-16,4 1 0 0,-4-1-2 0,0-10-1 0,3 17-2 15,-3-9 2-15,0-8-8 0,3 10 0 0,-3-10 5 16,0 0-1-16,3 11 0 0,-3-11-1 0,0 0-8 16,0 0 4-16,0 0-1 0,0 0-8 0,10-25-10 15,-7 14-5-15,0-3-6 0,-1 1-2 0,4-5-3 16,-5 1-5-16,4-8-6 0,1 1 3 0,1 2-2 0,-1-2 3 15,0-4-1-15,-1 3-1 0,4 1 5 0,-5 0 5 16,4-1 0-16,2 1-2 0,-7 2 6 16,7 2 3-16,-2-4-2 0,1 2 1 0,0 7 5 0,-3-3-1 15,4 3 4-15,-4 1-1 0,5 1 2 16,-1 1 1-16,2 0 1 0,-5 0-2 0,5 2 2 16,-1 1 2-16,-1 0-3 0,5 4 3 0,-1-1 1 0,-3 0-3 15,3 1 1-15,-4 0-1 0,-1 1 2 0,8 0 1 16,-8 3 3-16,-9 1 0 0,20 1 0 0,-9 3 5 15,-2 0 1-15,1 2 8 0,2 5 1 0,-3 3 7 16,-1 2 1-16,4 3 6 0,-2 1-3 0,-1 4 3 16,-2 2 1-16,1-2-1 0,1 0-3 0,-3 4 2 15,0-3-4-15,-2 1-4 0,-1-2-2 0,3 2 2 16,-3-1-4-16,-1-4-3 0,-2 4 2 0,1-5 0 16,-1-3-3-16,-1-1 2 0,1 0-4 0,-2-1-13 0,-1 1-11 15,3-6-13-15,0-10-14 0,-6 18-14 0,6-10-13 16,0-8-19-16,-3 15-15 0,3-15-17 0,0 0-28 15,0 0-27-15,0 0-56 0,0 0-136 0,0 0-396 16,-16-29 176-16</inkml:trace>
          <inkml:trace contextRef="#ctx0" brushRef="#br0" timeOffset="200111.49">2903 8401 119 0,'0'0'192'0,"1"-11"-16"0,-1 11-11 0,0 0-15 0,0 0-16 15,0 0-13-15,0 0-7 0,-15-7-9 0,15 7-8 16,0 0-1-16,-19 1-8 0,19-1-4 0,-20 3-4 16,11 0-7-16,-4 1-7 0,3-1-4 0,-5 3-8 15,1 1 1-15,-2-1-5 0,1 1-3 0,0 2-3 16,-1 0-3-16,1-1-4 0,-2 1-4 0,2 0-3 16,0-2 1-16,1 2-9 0,-1 0 2 0,-2 2-3 15,4-2-2-15,-1-1-2 0,0 2-4 0,2 4 2 16,0-7 1-16,1 6-6 0,1-1 3 0,1-2-5 15,1-3-1-15,-2-1 0 0,1 3-1 0,3 0 2 0,0-2-2 16,6-7 1-16,-7 10 0 0,7-10-3 16,-5 15 1-16,4-7-2 0,1-8 1 0,-6 16-1 15,6-16-2-15,0 14 2 0,0-14-1 0,0 12 1 0,0-12 0 16,6 13 2-16,-3-6 0 0,1 3 5 16,-4-10 1-16,12 10 0 0,-3-4 4 0,1-1 1 0,-1 1-5 15,6 1 7-15,2-1 5 0,-2-1 0 0,2 1 1 16,0-1-4-16,1 2 0 0,-3-1-1 0,10 1-1 15,-6-1-3-15,1-1 4 0,-1 1-4 0,4-1-3 16,2 4 0-16,-6-4 2 0,4 1-2 0,4-1 2 16,-8-1 1-16,6 2-6 0,-5-1 0 0,2 0 1 15,3-1-3-15,-7 0 0 0,2 2 0 0,-1-1-1 0,-3 0 0 16,1-2-2-16,-2-2 3 0,-3 3 0 16,-2-2-1-16,1 2-5 0,-11-4-4 0,16 5-1 15,-10-3-10-15,-6-2-5 0,12 5-9 0,-12-5 2 0,6 7-13 16,-6-7-6-16,0 0-13 0,0 0-18 0,0 0-16 15,-11 19-22-15,11-19-24 0,-16 7-21 0,6-3-47 16,-4-1-135-16,-1 1-369 0,0 2 164 0</inkml:trace>
          <inkml:trace contextRef="#ctx0" brushRef="#br0" timeOffset="200479.61">2466 9140 163 0,'0'0'210'0,"0"0"-18"16,0 0-21-16,0 0-12 0,0 0-12 0,0 0-13 0,0 0-4 15,0 0-9-15,0 0-14 0,0 0-1 0,0 0-4 16,0 0-7-16,37 1-4 0,-27-1-3 0,8 3-4 15,-3 0-5-15,2-3-11 0,-1 1 2 0,3 3-5 16,1 2-2-16,7-2-3 0,-8-1-9 0,6 1-3 16,-1-2-5-16,-4 2-2 0,2-1-5 0,2 2-1 0,-6-1-7 15,1-2 1-15,-2 2-2 0,-1-2-6 16,-1 3-1-16,-3-1-2 0,0 2-2 0,-3-3 1 16,0 1-6-16,0-1-3 0,-9-3-10 0,14 6-8 0,-8-1-7 15,-6-5-6-15,12 4-15 0,-12-4-3 16,5 9-18-16,-5-9-17 0,0 0-15 0,0 12-21 15,0-12-20-15,0 0-14 0,-2 12-43 0,2-12-148 0,0 0-364 16,0 0 162-16</inkml:trace>
        </inkml:traceGroup>
        <inkml:traceGroup>
          <inkml:annotationXML>
            <emma:emma xmlns:emma="http://www.w3.org/2003/04/emma" version="1.0">
              <emma:interpretation id="{5EAAAE30-42A6-489E-B2F7-3CCCC77152D3}" emma:medium="tactile" emma:mode="ink">
                <msink:context xmlns:msink="http://schemas.microsoft.com/ink/2010/main" type="inkWord" rotatedBoundingBox="9325,9314 11865,9262 11888,10380 9349,10433"/>
              </emma:interpretation>
            </emma:emma>
          </inkml:annotationXML>
          <inkml:trace contextRef="#ctx0" brushRef="#br0" timeOffset="205909.61">8276 8799 67 0,'-10'-5'256'0,"10"5"-22"16,0 0-24-16,-14-2-18 0,14 2-15 0,0 0-18 15,0 0-12-15,-15 8-10 0,15-8-9 0,-10 10-11 0,10-10-10 16,-6 10-12-16,6-10-4 0,-5 10-7 16,5-10-3-16,-3 17-9 0,3-17 1 0,0 7-6 15,0-7 0-15,5 14-6 0,-5-14-1 0,6 10-6 0,1-5-3 16,-7-5 0-16,12 11-4 0,2-9 0 15,-5 1-4-15,7-2-6 0,0 3-4 0,-2-4-1 0,5 0-5 16,-1 0-1-16,0 0-2 0,1-5-3 0,10 0-3 16,-5 2-2-16,1-5 3 0,-6 3-7 0,4-4 3 15,-1 0-3-15,-2 0 1 0,-7-1-6 0,9-6 0 16,-8 3-1-16,-1 1 0 0,-1 0-2 0,-4 0 3 16,0-1 1-16,1-1-5 0,-7-2 1 0,4 1 1 15,-3 1-5-15,1 0 3 0,-5 0-3 0,1 3-3 16,0 11 0-16,-12-17 5 0,7 7-3 0,-9 0 0 15,0 6-1-15,-5-2 3 0,2-2-2 0,-8 4 1 0,6 0-2 16,-1 2-1-16,-7 1-2 0,2-3 5 0,6 4-6 16,-7 1 4-16,5 2 0 0,2 0 1 0,-3 1-3 15,2 3-1-15,-2 4 0 0,5-4 3 0,4 3 0 16,-2-1 3-16,2 5-1 0,-1-3-1 0,1 2-1 16,1 0 1-16,4 4-1 0,-3-3 0 0,6-1 2 15,-4 2 4-15,6-1-3 0,0 0 2 0,0 3-6 16,-1-6 5-16,4-2 2 0,0-9-1 0,0 19-3 15,0-9 5-15,6 0-6 0,-5-1 7 0,2-2-2 16,6 2-1-16,-1-2 2 0,3-3-2 0,3 0 0 16,5 2 0-16,-5-2-1 0,2-3 1 0,9-5-1 15,1 4-5-15,-1-4-4 0,2 1-2 0,-3-2-5 16,4-1-3-16,8-7 2 0,-5 2-6 0,-4 2 1 16,1-4 3-16,-4 0-2 0,2-1-1 0,-2-1 0 0,-1-3 0 15,-2 1 3-15,-6-3 4 0,5 3-1 16,-10 3 4-16,6-4-1 0,-2 5 3 0,-8 0-1 15,6 0 7-15,-5 4 0 0,-1-3 8 0,0 4 3 0,-1 1 3 16,-5 7 4-16,9-13 1 0,-9 13-2 0,7-7-4 16,-7 7 1-16,0 0-7 0,6-7 4 0,-6 7-1 15,0 0-2-15,0 0-2 0,0 0 3 0,0 0 2 16,0 0 0-16,-10 32 3 0,8-18-3 0,-2 0 1 16,1 2 6-16,-3-1 1 0,4 2-3 0,-1 1 1 15,0 0 1-15,0 0-1 0,0 0-3 0,3-2 0 16,0 0-2-16,0 0 0 0,0-1 2 0,0-1-2 15,0 2-1-15,0-5-4 0,3 0 4 0,-3-11-6 0,5 17-16 16,-4-11-11-16,-1-6-16 0,3 13-9 16,-3-13-16-16,8 11-15 0,-5-6-17 0,-3-5-19 15,10 6-16-15,-10-6-10 0,0 0-16 0,19-7-19 0,-8 3-54 16,-2-6-119-16,4 3-379 0,-4-3 168 0</inkml:trace>
          <inkml:trace contextRef="#ctx0" brushRef="#br0" timeOffset="206399.57">9053 8701 203 0,'0'0'209'0,"0"0"-18"0,8-7-17 0,-8 7-17 16,0 0-22-16,0 0-2 0,0 0-9 15,0 0-6-15,0 0-8 0,0 0-5 0,0 0-3 16,3 24-8-16,-3-24-1 0,3 14-1 0,-3-3-3 16,0-11-5-16,0 25-3 0,0-13-10 0,-3 2-3 15,3 1 1-15,3-2-6 0,-3-5-7 0,-3 6-2 0,3-14-3 16,-2 21-10-16,4-10-1 0,-2-11-3 0,-2 18-4 15,2-8-3-15,0-10-4 0,0 14 0 0,0-14-6 16,0 11 3-16,0-11-3 0,0 0-1 0,0 13 3 16,0-13-2-16,0 0-1 0,0 0-4 0,0 0 1 15,0 0-2-15,13 0-1 0,-13 0-3 0,0 0-6 16,17-17-5-16,-10 9 0 0,2-5-9 0,-1 0-7 16,4-2-5-16,1-3 1 0,-2 4-1 0,2-5-2 15,-1-1 0-15,3 0 2 0,1 2 2 0,-5 4 6 16,5-7-1-16,-3 3 2 0,-1 5 2 0,-1-1 0 15,-2 0 4-15,-2 3 2 0,4 4 0 0,-4-3 8 16,1 0 1-16,-2 5 5 0,1-1-3 0,-7 6-1 16,9-7 1-16,-9 7-3 0,0 0 5 0,16-4 3 0,-16 4-4 15,0 0 0-15,14 13 5 0,-7-8 2 0,-1 3 3 16,0 2 7-16,0 1 0 0,-1 5 4 0,4-2 6 16,-5 2-3-16,2-1 3 0,3 7-1 0,-2-8-3 15,-1 3 2-15,0 4-7 0,2-5 4 0,-4 0-7 16,5 1 2-16,-4-1-4 0,-1-3 2 0,-1 2-6 15,3-7-1-15,-1 2-1 0,-4-2-1 0,4 0-2 16,-5-8-13-16,6 13-15 0,-6-13-20 0,0 11-14 16,0-11-13-16,0 0-17 0,5 10-29 0,-5-10-31 15,0 0-30-15,0 0-30 0,0 0-238 0,0 0-473 16,0 0 210-16</inkml:trace>
          <inkml:trace contextRef="#ctx0" brushRef="#br0" timeOffset="206971.55">9560 8229 193 0,'0'0'209'0,"-1"-10"-16"0,1 10-11 16,0 0-12-16,0 0-13 0,7-17-9 16,-7 17-16-16,3-10-4 0,-3 10-7 0,8-8-10 0,-8 8-10 15,10-8-6-15,-6 3-8 0,-4 5-5 0,14-8-8 16,-5 7-6-16,-9 1-4 0,16-6-4 15,-16 6-5-15,17 0-2 0,-17 0-5 0,16 0-2 0,-16 0-2 16,19 4-5-16,-11-3-2 0,-8-1-7 16,12 6-2-16,-3-2 0 0,-9-4-2 0,13 7-3 15,-8 2-3-15,-1-3 2 0,-4-6-1 0,8 15 1 0,-5-7 0 16,-3-8 1-16,1 18-4 0,-5-7 4 0,4-11-3 16,-3 21 2-16,-2-11-2 0,2 0-1 0,-6 1-4 15,6-1 1-15,0 0 1 0,-7 1 3 0,7-4-6 16,-3 1 1-16,-2 1-5 0,2-2 2 0,6-7-1 15,-10 13 2-15,7-8-6 0,3-5 2 0,-9 8-1 16,9-8 1-16,0 0 1 0,-3 9 1 0,3-9-2 16,0 0 3-16,0 0 0 0,25 10-3 0,-10-7-2 15,5-3 0-15,1 1 0 0,5 1 4 0,-5-4-4 0,6 1-3 16,0-2-1-16,-2 0-3 0,1 2-3 0,-7-2-4 16,-4 0-8-16,3 1-7 0,-3 0-5 0,-3 2-12 15,-12 0-12-15,15 0-16 0,-15 0-17 0,16 0-18 16,-16 0-23-16,0 0-17 0,0 0-25 0,11-3-26 15,-11 3-195-15,0 0-420 0,0 0 186 0</inkml:trace>
          <inkml:trace contextRef="#ctx0" brushRef="#br0" timeOffset="207373.8">10525 8027 205 0,'8'14'196'0,"-1"2"-4"0,2-1-6 0,3 9-8 16,6 7-7-16,-2 3-14 0,2 0-5 0,-3 0-15 15,1 5-8-15,-1-1-8 0,-1-1-8 0,-2 5-9 16,-3 2-7-16,-3-1-15 0,-2 1-2 0,-1 2-7 0,-3-2-5 16,-6-1-6-16,3-1-4 0,-3 3-9 0,0-7-1 15,-3-2-7-15,0 1-4 0,-1-4 0 0,2-7-6 16,-4 3-4-16,-1-4 1 0,1-1-9 0,-3 0-14 15,2 0-24-15,-4-4-20 0,7-5-19 0,-8 4-27 16,3-3-33-16,3-2-29 0,0-7-57 0,-1 4-166 16,5-4-399-16,-1-1 177 0</inkml:trace>
        </inkml:traceGroup>
        <inkml:traceGroup>
          <inkml:annotationXML>
            <emma:emma xmlns:emma="http://www.w3.org/2003/04/emma" version="1.0">
              <emma:interpretation id="{35309782-23E5-4E36-913B-9D75D58084FC}" emma:medium="tactile" emma:mode="ink">
                <msink:context xmlns:msink="http://schemas.microsoft.com/ink/2010/main" type="inkWord" rotatedBoundingBox="12411,9280 17078,9183 17118,11099 12451,11195"/>
              </emma:interpretation>
            </emma:emma>
          </inkml:annotationXML>
          <inkml:trace contextRef="#ctx0" brushRef="#br0" timeOffset="-204585.12">12956 8192 104 0,'0'0'132'0,"0"0"-28"0,6-8 1 16,-6 8-5-16,0 0 2 0,2-13-5 0,-2 13-10 16,0 0-2-16,4-10-6 0,-4 10-4 0,0 0-5 15,6-12-9-15,-6 12-5 0,0 0-2 0,1-10-1 16,-1 10-6-16,0 0 2 0,6-9-9 0,-6 9 0 15,0 0 1-15,0 0-2 0,2-11-5 0,-2 11 4 16,0 0-5-16,0 0 2 0,0 0 0 0,0 0-4 16,0 0-2-16,4-12 2 0,-4 12-4 0,0 0-4 15,0 0-5-15,0 0 1 0,0 0 2 0,0 0-5 16,0 0-9-16,0 0 4 0,0 0-1 0,0 0-1 16,-23 1 0-16,23-1 1 0,0 0-1 0,-18 12 0 0,9-7-2 15,1 1 6-15,-1 1-1 0,-1-2-9 0,2 3 9 16,-1-3-1-16,-1 6 0 0,-3-4 4 0,2 4-5 15,1-1-5-15,-2 2 8 0,1 0-1 0,-1-2 0 16,2 3 3-16,1-1-1 0,-3 0 0 0,0-2-4 16,5 3 4-16,-2 1-4 0,-2-4 1 0,2 5 3 15,2-2-5-15,-4-1 5 0,4 1-1 0,-2 1-1 16,2 0-7-16,-4 0 12 0,4-1-4 0,1 4-3 16,0-2 2-16,-3-1-3 0,3 2 1 0,0 4 0 15,-2-3-3-15,2 3 2 0,-1-3 2 0,1 1-2 16,-1 3 1-16,-1 3 0 0,2-3 4 0,-1 3 2 15,1 1-2-15,-2-1-4 0,2 0 3 0,-1 1 1 16,1-1-5-16,0 0 4 0,0 1-1 0,1 3 0 16,-1-4-2-16,6 2 4 0,-1-3-6 0,0 2 4 0,-1 3-4 15,4-4 1-15,-1 3 3 0,3 0 0 0,-4 1-3 16,8-2 4-16,-4 4 1 0,4 5-2 0,-1-9-1 16,1-1-1-16,-2 4 0 0,0-3 2 0,1 0-6 15,1-1 2-15,2 1 1 0,-2-1-1 16,-1-2-2-16,0 2 2 0,2-3 0 0,-3-1-1 0,2 2-1 15,1-8-1-15,-5 4-4 0,1-2 8 0,2 3-4 16,-1-3 2-16,-4-3-6 0,2 1-4 0,-2-1-11 16,1-1-7-16,-2 1-13 0,1-4-16 0,-1 1-20 15,2-4-4-15,-3-7-15 0,3 14-19 0,1-7-27 16,-4-7-36-16,6 11-186 0,-6-11-387 0,14 0 171 16</inkml:trace>
          <inkml:trace contextRef="#ctx0" brushRef="#br0" timeOffset="-212252.12">12740 8880 126 0,'0'0'183'16,"0"0"-5"-16,0 0-16 0,0 0-7 0,0 0-18 16,0 0-6-16,0 0-8 0,0 0-3 0,0 0-4 15,43-4-8-15,-25 1-1 0,10 2-12 0,4-3 1 16,11 1-6-16,3-2-5 0,5 3-7 0,-3-4-3 15,5 3-5-15,5 1-8 0,17-4-5 0,-18 1-1 16,19 2-7-16,-18-4-3 0,15 1-6 0,-15 4-1 16,-1-4-7-16,-1 4 1 0,0-3-8 0,-4-1-2 0,-1 5-1 15,-5-3-2-15,-5 2-2 0,1 1-2 16,-10-3-6-16,-4 4-1 0,-3-2-11 0,-5-2-5 0,-1 3-9 16,-1 2-5-16,-3-3-10 0,-3 2-12 0,-12 0-12 15,13 0-15-15,-13 0-4 0,11 1-7 0,-11-1-17 16,0 0-8-16,0 0-15 0,0 0-17 0,0 0-43 15,0 0-111-15,0 0-315 0,-30 19 139 0</inkml:trace>
          <inkml:trace contextRef="#ctx0" brushRef="#br0" timeOffset="-212751.89">13642 8069 61 0,'-3'-12'116'0,"3"12"-12"0,0 0-22 16,0 0 13-16,-3-12-16 0,3 12 2 0,0 0-4 15,0 0 2-15,0 0-19 0,0-17 10 0,0 17-7 16,0 0 3-16,0 0-1 0,0 0 0 0,-3-13 0 16,3 13 2-16,0 0-4 0,-3-9 0 0,3 9-4 15,0 0 3-15,0 0-2 0,0 0 5 0,-1-14-4 16,1 14-3-16,0 0-6 0,0 0-5 0,0 0-8 15,0 0-5-15,0 0-1 0,0 0-4 0,0 0 4 0,0 0 4 16,0 0 4-16,-15 25-3 0,12-10 6 0,-2-1 0 16,2 3-4-16,-3-1-1 0,-1 5 2 15,2-3 0-15,-2 2-1 0,-1 3-2 0,1 0 0 16,-2-4-5-16,5 5-2 0,-2-6-4 0,-5 3 2 0,4 1-3 16,1-4 0-16,3 4-4 0,-3-7-3 0,-2 1-1 15,-2 1-2-15,-2-3-1 0,5-1 2 0,1 2-2 16,-2-2-1-16,2-2-7 0,2 0-15 0,-7 1-15 15,5-4-19-15,0 3-22 0,-3 0-23 0,-1-2-27 16,5 1-29-16,-3-4-27 0,-1 1-197 0,1-1-397 16,8-6 176-16</inkml:trace>
          <inkml:trace contextRef="#ctx0" brushRef="#br0" timeOffset="-211731.58">13497 8987 126 0,'0'0'218'0,"0"0"-14"0,0 0-13 16,29-1-12-16,-29 1-17 0,0 0-15 0,0 0-12 0,0 0-11 15,0 0-14-15,0 0-6 0,0 0-10 0,0 0-8 16,0 0-6-16,18 0-6 0,-18 0-4 0,0 0-1 16,0 0-4-16,0 11 0 0,0-11-3 0,0 0-1 15,-5 15-4-15,5-15 0 0,-3 16-5 0,3-16-1 16,-6 18-3-16,0-5 0 0,-1-2-6 16,-4 4-3-16,4-4-3 0,-5 3-4 0,3-2-2 0,2 4-5 15,1-3-3-15,-5-1 3 0,2 0-3 0,2 0-1 16,2 1-2-16,-1-2-3 0,0-2-1 0,3-1-1 15,-1 1-2-15,4-9 4 0,-6 14-7 0,6-14 5 16,-2 15-2-16,2-15-2 0,0 9-2 0,0-9-2 16,0 0 3-16,5 13-1 0,-5-13 2 0,9 9-2 15,-9-9-1-15,16 5 0 0,-5-3 0 0,2 0-2 16,5-2 0-16,-5 0 0 0,5 2 0 0,-1-2 0 0,2 0-9 16,-1 0-9-16,-2-2-12 0,4-2-14 0,-2 3-16 15,-2 1-9-15,1-4-26 0,-1 1-13 0,3 2-21 16,-1-4-29-16,-3 1-21 0,3 0-54 0,-5-1-138 15,1-2-396-15,-1-1 176 0</inkml:trace>
          <inkml:trace contextRef="#ctx0" brushRef="#br0" timeOffset="-211512.12">13916 9127 56 0,'0'0'225'0,"9"-4"-14"0,-9 4-16 0,0 0-20 15,0 0-16-15,0 0-10 0,0 0-2 0,0 0-3 16,0 0-8-16,0 0-2 0,-1 29-5 0,-5-17-5 16,0 3-11-16,2 2-2 0,-7 5-5 0,-2-2-12 15,-1 8-5-15,-1-7-12 0,-3 13-2 0,-2-5-10 16,5-1-2-16,-8 3-5 0,1 0-7 0,3 1-3 0,1-1-7 16,1-5-4-16,-2 9-3 0,-5-4-6 0,6 2 6 15,-1 0-9-15,-1-2-16 0,7-7-23 0,1 1-16 16,-1 0-19-16,-2-1-13 0,-2-1-22 0,2 0-23 15,6-6-28-15,0-1-35 0,2-1-50 0,-1-2-159 16,4-5-410-16,3-2 181 0</inkml:trace>
          <inkml:trace contextRef="#ctx0" brushRef="#br0" timeOffset="-202606.98">14664 8613 57 0,'0'0'196'0,"-14"7"-16"0,14-7-17 16,-10 10-12-16,2-5-13 0,4 4-14 0,4-9-5 0,-9 16-15 16,4-10-9-16,2 4-6 0,3-10-4 0,-4 19-8 15,1-10-20-15,3-9-3 0,2 19 3 0,-2-19-4 16,1 16 1-16,3-10-3 0,2 3-4 0,-1-3 0 15,-5-6-1-15,12 9 0 0,0-4-6 0,-5-3-1 16,4 2-3-16,-11-4-2 0,21 5-4 0,-7-3-6 16,1-2 1-16,2-6-3 0,-1 4 3 0,1-3-6 15,-2 0-4-15,2-1-1 0,0-3 2 0,1-6-2 16,1 9-1-16,-4-2-5 0,3-3-1 0,-2-2-3 0,4-4-1 16,-1 3-8-16,-5-1-5 0,3-2-2 15,-6 3 1-15,1 0-2 0,-2 0 4 0,-2 2 0 16,4-1 1-16,-8 0 0 0,2 1 8 0,-1 4 0 0,-2-4-2 15,1 2-2-15,-4 10 1 0,4-17-1 16,-4 9 1-16,0 8 0 0,0 0-1 0,-8-19 3 0,5 12 0 16,3 7-6-16,-14-9 5 0,4 2 0 0,10 7 4 15,-20-7-5-15,10 3 0 0,-4 2 1 0,-2-2 4 16,0 1 1-16,-2 1 5 0,-2 0 4 0,1 2 0 16,0 2 7-16,-2-2-2 0,-5 0 5 0,-1 4-4 15,5-3 2-15,-3 3-2 0,5-1-2 0,-5 1-6 16,7 3 6-16,-1 3-1 0,5-3-6 0,-4-1 2 0,0 5-4 15,5-3 3-15,-2 3-2 0,3 0-1 16,-1 1 3-16,4-1-2 0,-3 3 1 0,3-3 1 16,-1 4-3-16,2 0 1 0,1-1-3 0,-1 0 1 0,2 1 0 15,0 0-1-15,0 0 1 0,3-3-3 0,-1-1 3 16,2 2-1-16,-1 1-1 0,2 0 1 16,1-5-3-16,0-9 3 0,0 22 2 0,1-15-6 0,4 2 1 15,-1 0 3-15,1-2 4 0,1 0-4 0,1-1 3 16,4-2-4-16,4-1 1 0,-2 1 0 0,5-4-6 15,1 0 5-15,1 0 1 0,3 0 0 0,-3-6-3 16,10 1 0-16,-3-2 2 0,1 0-2 0,-3-4 0 16,1 0-5-16,-4 2-2 0,3-6-4 0,-2 2-6 15,1-4 0-15,-2 3 2 0,-4-4-4 0,3 0 5 16,0 2-3-16,-2-2 0 0,-3-2 0 0,1 5 4 16,-5 5-1-16,-3-1 2 0,3-2 1 0,-2 2 0 0,-1-2 1 15,-2 2 4-15,-1 4-3 0,0-4 3 0,2 4 2 16,-4 0-2-16,-4 7 0 0,8-11 2 0,-8 11 2 15,6-10-3-15,-6 10 2 0,6-6-4 0,-6 6-1 16,0 0 4-16,0 0-2 0,0 0 0 0,0 0 0 16,0 0 4-16,0 0 3 0,0 0 2 0,13 23 1 15,-11-12 5-15,-1-4 0 0,4 7 7 0,-4 1 1 16,1 0 0-16,2 7-2 0,-2-5 0 0,-1-1-4 16,3 2 1-16,-2-3-3 0,1 1-2 0,0 0 2 15,1 1-1-15,-2-1-3 0,-1-1 3 0,-1 1 0 16,3-3-1-16,-1 0-3 0,-2-2 1 0,0-11-9 15,1 14-12-15,-1-14-12 0,-1 17-11 0,1-17-17 0,0 11-16 16,0-11-12-16,0 0-16 0,1 14 3 16,-1-14-5-16,0 0-12 0,8 6-27 0,-8-6-38 15,0 0-121-15,0 0-323 0,33-20 144 0</inkml:trace>
          <inkml:trace contextRef="#ctx0" brushRef="#br0" timeOffset="-202178.19">15709 8407 44 0,'6'-10'155'0,"-1"3"-12"16,-5 7-5-16,7-14-13 0,-1 6-6 0,-3-1-6 16,-3 9-9-16,9-13-5 0,-9 13 1 0,3-12-5 15,-3 12-2-15,4-11-2 0,-4 11-7 0,0 0-5 16,0-12-6-16,0 12-9 0,0 0-8 0,0 0-6 0,-16-8-3 15,16 8-1-15,-15 0 0 0,15 0-2 0,-21 7-3 16,3-5 0-16,3 7-1 0,0-2-1 16,-7 7-2-16,7-2 3 0,-4 2 1 0,-1 3 0 0,1-1-2 15,1-1 1-15,-1 3-4 0,2-2-2 0,2 5 0 16,0-1 1-16,4 3-9 0,-3 1 0 0,4-2-1 16,1 0-2-16,3-4-2 0,0 1 1 0,3 1-3 15,3 5 4-15,1-8-3 0,4 1 1 0,-1-3 2 16,2 1 1-16,5-3 3 0,-1 0 0 0,7-1 4 15,-3-4-1-15,6 1-5 0,-1-3 3 0,7-2-7 16,-3 0 2-16,6-3-2 0,-1-1-3 0,-1-1-2 16,0 0-2-16,-2-3-3 0,1 1-8 0,-3-3-10 15,1 0-6-15,-4 1-10 0,-5-1-13 0,2-1-10 16,0 3-5-16,-1 0-10 0,-5 0-9 0,-1-2-13 16,-1 2-9-16,2 2-23 0,-11 2-14 0,13-5-17 15,-13 5-18-15,7-3-38 0,-7 3-111 0,0 0-339 0,0 0 150 16</inkml:trace>
          <inkml:trace contextRef="#ctx0" brushRef="#br0" timeOffset="208243.6">11277 8894 45 0,'0'0'210'0,"0"0"-11"0,0 0-7 16,-9-5-20-16,9 5-12 0,0 0-9 15,0 0-8-15,0 0-8 0,0 0-8 0,-9-9-10 16,9 9-9-16,0 0-6 0,0 0-9 0,0 0-5 0,0 0-8 15,0 0-9-15,0 0-1 0,0 0-7 0,0 0 5 16,0 0-4-16,0 0-2 0,46 9-1 0,-28-5-2 16,1-1-5-16,10 0-2 0,2 2-4 0,8 1 0 15,1-1-5-15,2-2 0 0,-2 1-9 0,0 2 2 16,1-4 0-16,0-1-4 0,-11 3-4 0,10-2 0 16,-8 2-5-16,-1-4-2 0,-3 0 0 0,4-1-4 15,-5 1-2-15,-4-3 2 0,1 3-1 0,-4 0-2 16,-4-2-3-16,1 2 0 0,-3-4-2 0,-5 2-6 0,-9 2-22 15,18 0-24-15,-18 0-40 0,0 0-48 16,12-1-45-16,-12 1-68 0,0 0-190 0,0 0-471 16,0 0 209-16</inkml:trace>
        </inkml:traceGroup>
        <inkml:traceGroup>
          <inkml:annotationXML>
            <emma:emma xmlns:emma="http://www.w3.org/2003/04/emma" version="1.0">
              <emma:interpretation id="{1BC3C227-2001-4BE2-A550-834C3F858D96}" emma:medium="tactile" emma:mode="ink">
                <msink:context xmlns:msink="http://schemas.microsoft.com/ink/2010/main" type="inkWord" rotatedBoundingBox="17477,8952 20012,8900 20032,9893 17497,9945"/>
              </emma:interpretation>
            </emma:emma>
          </inkml:annotationXML>
          <inkml:trace contextRef="#ctx0" brushRef="#br0" timeOffset="-201454.57">16441 8324 92 0,'3'-7'204'0,"-3"7"-18"16,0 0-17-16,0 0-21 0,0 0-12 15,0 0-14-15,0 0-5 0,0 0-5 0,0 0-11 16,0 0 1-16,0 0 2 0,0 0-11 0,-9 36-1 0,5-26-4 15,2 0-6-15,-2 4-9 0,1 2 0 0,-1-4-9 16,-1 4-2-16,4-1-2 0,-2 0-1 16,-2-2-10-16,4 4 1 0,-4-4-10 0,2 3 2 0,-1-2-8 15,-2-1-1-15,0 4-2 0,3 1-3 0,-2-8-6 16,2 0 2-16,-3 1-2 0,0 0-4 0,2-4 0 16,-2 6-2-16,6-13-4 0,-8 13 4 0,7-8-3 15,1-5 1-15,-6 10-1 0,6-10 3 0,0 0-6 16,-4 8 0-16,4-8 1 0,0 0 0 0,0 0-3 15,0 0 1-15,0 0-6 0,0 0-4 0,0-39-5 16,4 26-8-16,2-4-3 0,1 5-8 0,5-10-1 16,0 2-3-16,3 1-3 0,-1 1-4 0,2-4 2 15,2 2 2-15,-3-1 1 0,3 0 4 0,1 3 3 0,-1 0 1 16,-2 2 3-16,-2 1 5 0,2 5-5 16,-1-3-1-16,0 2 8 0,0 0 1 0,-2 4 2 0,2-3 3 15,-1 2 2-15,1 1 6 0,-2 1 2 0,1 0 0 16,-5 5 4-16,1-3 0 0,2 0-2 0,-12 4 5 15,18-2-1-15,-18 2-2 0,18 4 6 0,-11-1-2 16,1 1 1-16,1 2 6 0,-2 0 2 0,-1 2 5 16,1 4 2-16,1 4-6 0,-2-3 8 0,0 1-3 15,0 4 3-15,-3-1-5 0,-2 1 1 0,5 5 0 16,-3-7-3-16,-1 4 1 0,-1-3-3 0,1 1-2 16,-4 0-2-16,1-1 1 0,1 0-5 0,-2 1 2 15,2-2-3-15,-4-2 2 0,2 1 0 0,-1-2-2 0,2-4 1 16,-1 1-1-16,2-10-14 0,-1 15-14 0,1-15-12 15,-5 13-13-15,5-13-7 0,0 13-15 0,0-13-14 16,-6 7-7-16,6-7-30 0,0 0-29 0,0 0-31 16,0 0-193-16,0 0-396 0,0 0 175 0</inkml:trace>
          <inkml:trace contextRef="#ctx0" brushRef="#br0" timeOffset="-200939.81">17059 7779 95 0,'6'-13'178'0,"-3"8"-11"0,-3 5-19 16,12-14-10-16,-5 8-8 0,1 0-9 16,-1-1-9-16,4 2-5 0,5-2-8 0,-3 3-7 0,5 2-12 15,0-2 0-15,-3 2-5 0,-2 1-5 0,5-3-5 16,-3 4-1-16,-3-2-7 0,3-1-5 16,-1 6-2-16,-3-1-5 0,0-2-3 0,-11 0-4 0,19 6-6 15,-8 1 1-15,-2-2-2 0,-3 2-2 0,1 0-3 16,-1 3 1-16,-1-3 2 0,2 3-4 0,-2 1 1 15,-3 3-2-15,0-4 7 0,1 4-5 0,-2-2 5 16,-2 3-2-16,-4-2 4 0,3 3-5 0,-4-2 3 16,0 0-3-16,0 0 2 0,-2 1-2 0,-2-2-6 15,2 1 2-15,1 3-2 0,-1-6-3 0,-2 0 0 16,1 3 0-16,3-4-2 0,0-4-4 0,0 2 0 16,0-1 0-16,6-7-2 0,-4 14-2 0,4-14 2 0,-6 7-4 15,6-7 5-15,-3 7 1 0,3-7 3 16,0 0-1-16,12 11 9 0,-12-11-9 0,20 3 6 15,-3 1-6-15,-2-4-1 0,4 2-5 0,7-2 6 0,0 2-8 16,-2-6 3-16,5 3-12 0,-6-2-5 0,1 2-19 16,-4-1-11-16,4 2-15 0,-7 0-14 0,3 2-18 15,-2-2-15-15,-2 4-15 0,-4-3-23 0,0 1-20 16,3 2-35-16,-8 0-161 0,-7-4-381 0,15 7 168 16</inkml:trace>
          <inkml:trace contextRef="#ctx0" brushRef="#br0" timeOffset="-200556.5">17961 8568 126 0,'0'0'200'0,"0"0"-11"0,0 0-17 0,0 0-23 15,0 0-7-15,0 0-6 0,0 0-11 16,0 0-3-16,0 0-7 0,0 0-5 0,46-11-6 0,-29 8-7 16,8 2-4-16,-4-1-7 0,9 2-6 0,7-4-4 15,-6 2-4-15,10 1-7 0,-13-3-2 0,3 2-5 16,14-2-3-16,-5 0-1 0,1 0-7 0,-10 0-4 15,-3 2-6-15,1-2-3 0,0 3-4 0,-2 0-2 16,0 1-6-16,0-5 1 0,-8 5-3 0,1 0-1 16,-1 0-6-16,-1-4 6 0,0 4-5 0,-3 0-3 15,1 0-8-15,-5 0-7 0,-11 0-9 0,24 0-8 16,-13 4-11-16,-2-4-9 0,2 5-16 0,-2-3-6 16,3 2-17-16,-3-1-20 0,1 1-19 0,-10-4-32 0,17 6-47 15,-10-5-132-15,-7-1-356 0,13 0 159 16</inkml:trace>
        </inkml:traceGroup>
        <inkml:traceGroup>
          <inkml:annotationXML>
            <emma:emma xmlns:emma="http://www.w3.org/2003/04/emma" version="1.0">
              <emma:interpretation id="{E2F93CD3-6584-417C-B0F8-2A4C8CF5CD47}" emma:medium="tactile" emma:mode="ink">
                <msink:context xmlns:msink="http://schemas.microsoft.com/ink/2010/main" type="inkWord" rotatedBoundingBox="20511,8738 22916,8688 22947,10221 20542,10271"/>
              </emma:interpretation>
            </emma:emma>
          </inkml:annotationXML>
          <inkml:trace contextRef="#ctx0" brushRef="#br0" timeOffset="-199701.86">19430 8387 83 0,'0'0'201'15,"0"0"-9"-15,-6 21-15 0,6-21-15 0,-7 13-7 16,7-13-16-16,-8 18-10 0,8-10-7 0,-3 3-12 16,3-11-9-16,-6 20-4 0,2-6-8 0,-1-2-3 0,4 4-11 15,-1-6-6-15,1 1-8 0,1-11-3 16,-6 23-5-16,7-12-5 0,-1-11-6 0,-6 17-6 16,5-9-1-16,1-8-2 0,-2 13-5 0,2-13-3 15,-4 13 1-15,4-13-4 0,-1 9-2 0,1-9 2 16,0 0 2-16,-3 13 9 0,3-13 12 0,0 0-2 15,0 0-7-15,0 0 0 0,0 0-3 0,0 0-7 0,0 0-2 16,0 0-3-16,17-30-2 0,-9 18 1 0,-1-1-5 16,5-1 2-16,2 0-3 0,-1 2-4 0,6-7-6 15,2 0-7-15,-1 2-4 0,7 0-3 0,4-6-6 16,2 1 0-16,0 1 0 0,-11 6-3 0,5-2 2 16,-2 0 2-16,0 3-2 0,-4-3 4 0,0 5 0 15,3-1 2-15,-2 0 1 0,-7 2 1 0,2 1 2 16,-2 2-6-16,0 1 3 0,1 0 3 0,-3 2 0 15,1-2 4-15,-2 4 2 0,-3-2 0 0,3 2 0 0,-3-1 1 16,-9 4-4-16,19-1 4 0,-19 1-1 0,15 1-5 16,-15-1 5-16,12 10 0 0,-5-3 4 15,1-1 5-15,-2 5-3 0,0-3 4 0,0 4 3 0,-5 3 4 16,4 0 4-16,-1 2-1 0,-2-3 0 0,-2 3 0 16,1 1-2-16,-1 5 3 0,0-7-5 0,2 4 2 15,-2-6 0-15,-2 9-1 0,2-5-3 0,0-4 2 16,0 3-3-16,0-2 0 0,-1 1-3 0,1-1 1 15,0-6 0-15,-2 3-1 0,2-12-3 0,0 19 2 16,0-9 0-16,0-10-1 0,-3 15-7 0,3-15-6 16,0 15-8-16,0-15-12 0,0 9-12 0,0-9-7 15,0 0-4-15,0 0-7 0,0 0-30 0,0 0-18 16,0 0-23-16,0 0-22 0,0 0-56 0,0 0-147 16,0 0-380-16,0 0 168 0</inkml:trace>
          <inkml:trace contextRef="#ctx0" brushRef="#br0" timeOffset="-199109.19">20303 7814 12 0,'0'-13'195'16,"0"13"0"-16,0 0-6 0,0-14-13 0,0 14-17 16,1-11-11-16,-1 11-13 0,5-11-12 0,-5 11-5 15,1-11-14-15,-1 11-11 0,6-7-8 0,-6 7-10 16,7-9-2-16,-7 9-12 0,12-4-4 0,-12 4-8 15,11-4-10-15,-11 4 3 0,13 0-5 0,-13 0-2 16,18 4-6-16,-9-3-1 0,2 2-5 0,-11-3 2 16,16 5-3-16,-6 0-5 0,-1 1-1 0,0-1-2 15,-1 1 0-15,-1-1-6 0,-1 1 5 0,0 1-3 16,-6-7 0-16,8 14-1 0,-5-4 0 0,1-3 2 0,-4-7 6 16,2 15 2-16,1-8 4 0,-3-7 1 15,-5 19 3-15,4-8 3 0,-5 0 0 0,-2-1-3 16,2-1 4-16,-1 3-7 0,-4-4 0 0,4 3-4 0,-1 1-1 15,-2-1-3-15,2-4 4 0,1 0-5 0,1-2-1 16,6-5-3-16,-7 13 4 0,1-9-5 0,6-4 2 16,-8 10-2-16,8-10 2 0,-4 10-1 0,4-10 3 15,0 0 4-15,0 0 4 0,9 15 0 0,0-12-1 16,-9-3 1-16,25 7-2 0,-9-4-2 0,2-2 1 16,0 3-5-16,6-2-3 0,-5-1 2 0,7 2-3 15,-5-2 0-15,-2 1 0 0,0-2 0 0,1 0-3 16,-2 2-1-16,0-2 4 0,-2 0-8 0,-3 0-3 15,-1 2-10-15,-12-2-11 0,18 0-19 0,-18 0-19 16,14 0-22-16,-14 0-21 0,9 5-2 0,-9-5-19 16,0 0-13-16,7 6-16 0,-7-6-21 0,0 0-191 0,0 0-394 15,0 0 175-15</inkml:trace>
          <inkml:trace contextRef="#ctx0" brushRef="#br0" timeOffset="-198370.54">21360 7469 51 0,'0'0'179'16,"0"0"-18"-16,0 0 2 0,-3-11-8 0,3 11-6 15,0 0-10-15,0 0-10 0,0 0-13 0,0 0-13 16,0 0-17-16,0 0-5 0,0 0-3 0,0 0-7 0,0 0 2 15,0 0 3-15,27 24 0 0,-11-9 0 16,2 6 2-16,8 7 5 0,0 4-2 0,3 3-2 16,-1 3-3-16,3 0-2 0,1 7-7 0,-3-3-4 0,9 18-6 15,-10 1-3-15,-10-12-5 0,1 15-4 0,-5-15-1 16,-4 3-6-16,-1-2-2 0,-3-3-5 16,-4 3 1-16,-1 2-2 0,-1-7-5 0,-1 3 0 0,-4-2-2 15,-1-4-4-15,-1 1-2 0,-2-1 5 0,-8 0-9 16,0-1 1-16,-3-3-7 0,-5-2-12 0,-4-5-15 15,0 0-13-15,0-1-20 0,-1-3-16 0,1-4-21 16,-1 2-17-16,6-7-23 0,2-1-32 0,1 1-38 16,0-1-180-16,7-7-411 0,-1 1 183 0</inkml:trace>
        </inkml:traceGroup>
      </inkml:traceGroup>
    </inkml:traceGroup>
    <inkml:traceGroup>
      <inkml:annotationXML>
        <emma:emma xmlns:emma="http://www.w3.org/2003/04/emma" version="1.0">
          <emma:interpretation id="{3B4B4546-1B57-441B-8674-3F554AA3E758}" emma:medium="tactile" emma:mode="ink">
            <msink:context xmlns:msink="http://schemas.microsoft.com/ink/2010/main" type="paragraph" rotatedBoundingBox="3550,11538 26328,11233 26360,13627 3582,139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F4FE72-D34C-4BAD-A85B-168CCEACFFEE}" emma:medium="tactile" emma:mode="ink">
              <msink:context xmlns:msink="http://schemas.microsoft.com/ink/2010/main" type="line" rotatedBoundingBox="3550,11538 26328,11233 26360,13627 3582,13931"/>
            </emma:interpretation>
          </emma:emma>
        </inkml:annotationXML>
        <inkml:traceGroup>
          <inkml:annotationXML>
            <emma:emma xmlns:emma="http://www.w3.org/2003/04/emma" version="1.0">
              <emma:interpretation id="{08584949-575D-4A1A-883E-F1606C8194B6}" emma:medium="tactile" emma:mode="ink">
                <msink:context xmlns:msink="http://schemas.microsoft.com/ink/2010/main" type="inkWord" rotatedBoundingBox="3550,11538 8599,11470 8624,13352 3575,13419"/>
              </emma:interpretation>
            </emma:emma>
          </inkml:annotationXML>
          <inkml:trace contextRef="#ctx0" brushRef="#br0" timeOffset="-191173.06">3939 10975 43 0,'5'-9'154'15,"-5"9"-11"-15,1-11-9 0,-1 11-9 0,5-11-9 16,-5 11-3-16,3-14-12 0,-3 14-3 0,1-13-2 16,-1 13-14-16,-1-14-1 0,1 14-2 0,0 0-9 0,0 0-8 15,-3-16 0-15,3 16-11 0,0 0 1 16,-6-12-9-16,6 12 0 0,-5-10-5 0,5 10-3 16,-9-4-4-16,9 4 2 0,-10-7-7 0,10 7-1 0,-17-1-3 15,17 1-3-15,-16 0 0 0,16 0-3 16,-19 1 5-16,8 2-2 0,11-3-4 0,-21 4 8 0,9-3 2 15,-3 5 3-15,0-2-3 0,2 2-2 0,-2 3 1 16,2-1 3-16,-5-1-3 0,3-1-3 0,1 5 4 16,1-2-1-16,1 0-2 0,-1 2-8 0,2 0 7 15,-2-2-4-15,2-1 0 0,-1 2 0 0,4 3 2 16,-3 0-2-16,1-2-4 0,2 3 1 0,-1-1 1 16,2 4-2-16,-2-4-2 0,1 2-2 0,-2 0 2 15,1-2 0-15,-1 4-4 0,1-3 2 0,1 7-2 16,-1-3 3-16,6-1-1 0,2 2-1 0,-4 1 0 15,4 0-2-15,-2-3 2 0,3 5 1 0,0-4-2 16,4-1 2-16,-2 3-3 0,5-6-2 0,-2 4 6 0,4-4-3 16,1 2 6-16,-1-1-4 0,1-1 4 15,-1 1-7-15,5-4 3 0,2 2-1 0,1-4 0 16,-1 3 0-16,0-2-2 0,4-3 3 0,5 4-2 0,1-5-6 16,-4 2 9-16,3-2 1 0,1-2-3 0,-3-2 2 15,3-1 0-15,-5 2-5 0,6-3 5 0,-8 0-6 16,0-3 4-16,2 3-1 0,5-2-3 0,-9 1 2 15,0-3 1-15,-1 2-2 0,-2-3 5 0,-2 1 1 16,-2 2-2-16,0-3 1 0,-1 2 6 0,-9 3-2 16,14-6 0-16,-8 2-2 0,-6 4 1 0,10-7-5 15,-10 7-2-15,0 0-1 0,5-11-11 0,-5 11-12 16,0 0-13-16,0 0-13 0,0 0-9 0,0 0-14 16,0 0-13-16,0 0-9 0,0 0-18 0,0 0-14 0,-24-6 1 15,24 6-21-15,0 0-26 0,0 0-165 16,0 0-359-16,-20 4 160 0</inkml:trace>
          <inkml:trace contextRef="#ctx0" brushRef="#br0" timeOffset="-189007.17">4613 10425 107 0,'0'0'149'15,"0"0"0"-15,0 0-6 0,0 0-10 0,0 0-1 16,-31 31-2-16,19-20-3 0,-3 9-6 0,0 4-4 15,-3-1 2-15,-1 11-8 0,-3 0-1 0,-2 6-7 0,3 2 0 16,-2 2-5-16,4 6-3 0,-5 18-4 0,2-1-10 16,2 1-8-16,1-1-2 0,6 3-8 15,1-4-6-15,4 5-7 0,2-5-6 0,5-13-1 0,2-5-5 16,5 5-1-16,-1-3-2 0,-1 0-7 0,8 1 1 16,-1-5-4-16,3-1 1 0,0-3-4 0,5 0-1 15,-2-5-7-15,1 3-4 0,1-3-12 0,0-6-10 16,1-9-10-16,-1-2-20 0,0 4-18 0,8 3-16 15,-7-5-13-15,-2-2-18 0,0-4-18 0,-4-3-24 16,6 1-17-16,-7-3-177 0,1-3-371 0,2 0 164 16</inkml:trace>
          <inkml:trace contextRef="#ctx0" brushRef="#br0" timeOffset="-189850.16">4659 11074 59 0,'0'0'184'0,"0"0"-16"0,0 0-5 0,0 0-11 0,0 0-8 16,0 0-18-16,3 18 7 0,-3-18-10 0,6 17-4 15,-6-10-10-15,0-7-12 0,5 20-4 0,-4-9-2 16,4 0-3-16,-4 3-6 0,-1 2-7 0,2-1-9 16,4 0-6-16,-6 4-2 0,4-7-6 0,-2 5-4 15,-1 0-5-15,5-3-4 0,-3 0-4 0,0 3-1 16,0-4-3-16,0-1-3 0,-1 2 0 0,-1 0-8 16,4-3-2-16,1 2 3 0,-6-6-5 0,3 3 2 15,1 0-3-15,-4-10 1 0,6 15-2 0,-3-8-2 16,-3-7-4-16,4 15 2 0,-4-15-2 15,5 11-2-15,-5-11 2 0,3 9 2 0,-3-9-5 0,0 0-1 16,0 11-2-16,0-11 4 0,0 0-3 0,4 7-1 16,-4-7 4-16,0 0 0 0,0 0-1 0,0 0 4 15,0 0-1-15,0 0 3 0,0 0 1 0,0 0 0 16,0 0-2-16,0 0-1 0,0 0-3 0,0 0 1 16,0 0 0-16,0 0-3 0,0 0 1 0,0 0 0 0,3-32-2 15,-3 32 0-15,0-21-5 0,0 7-9 16,0 1-8-16,0-2 2 0,5-1-5 0,-2 1-4 15,0-3-8-15,0 1-4 0,3-1-3 0,-2 1-2 0,-1 1 3 16,6-7 3-16,-6 7-3 0,2 1 11 16,1-1-4-16,0 1 1 0,-2 0 4 0,8 0-3 0,-5 3 5 15,1 1 5-15,2-2-1 0,-2 3 3 0,1-1 6 16,0 0-9-16,-5 4 10 0,5-3-4 0,-1 3 5 16,-8 7 2-16,13-14-1 0,-7 8 1 0,0 2 0 15,-6 4 4-15,13-8 2 0,-10 2-4 0,-3 6 3 16,14-7 1-16,-14 7-3 0,12-7 5 0,-12 7-6 15,7-4 4-15,-7 4 0 0,9-4 0 0,-9 4 1 16,0 0-1-16,11-5 2 0,-11 5-3 0,0 0 2 16,0 0 0-16,8-2-1 0,-8 2-1 0,0 0 3 15,0 0-1-15,0 0-1 0,0 0 1 0,20 2 3 16,-20-2 2-16,0 0-3 0,10 3 2 0,-10-3 2 16,9 10 5-16,-6-3 1 0,-3-7 6 0,5 13 0 0,4-1 0 15,-6-2 5-15,1-1 3 0,5 3 3 0,-6 1 1 16,0 1 1-16,-1 2 3 0,2-1-1 0,0 0-3 15,2 1 5-15,-4 0-4 0,1 0 3 0,-3 2-1 16,0-1-1-16,0-1 1 0,3-1-2 0,-6 3 2 16,1-1-1-16,2 1 1 0,-1-1-3 0,1 1 0 15,0-4-3-15,-2 4-5 0,2-2 1 0,2-1 0 16,-1 1-4-16,-1-4 2 0,2 3 1 0,1-1-3 16,0-5 2-16,3 1-4 0,-3-2 0 0,3 2-1 15,1 0-3-15,-1-3 0 0,5-3-1 0,-4 6 1 16,5-5-3-16,0 1 3 0,1 1-3 0,-4-4 2 15,5 1-5-15,-1 2 3 0,1-6-8 0,-7 4-6 16,5-3-9-16,0 2-15 0,-12-3-10 0,21 3-18 16,-12-3-15-16,-9 0-17 0,16 2-16 0,-16-2-19 15,11 3-15-15,-11-3-36 0,0 0-191 0,16-5-397 16,-16 5 176-16</inkml:trace>
          <inkml:trace contextRef="#ctx0" brushRef="#br0" timeOffset="-187820.62">5489 10284 100 0,'-5'-9'131'15,"5"9"-3"-15,0 0-3 0,0 0-2 0,-6-7-10 16,6 7-3-16,0 0-6 0,0 0-8 0,0 0-4 15,0 0-7-15,-6-10-6 0,6 10-6 0,0 0-11 0,0 0 0 16,0 0-12-16,0 0-9 0,0 0 2 0,0 0 1 16,0 0-2-16,-10 23 2 0,7-15-2 15,0 6 2-15,-3 0 1 0,1 3-3 0,2-1 2 0,0 8 1 16,0 1-2-16,1-4-3 0,-1 2 5 16,1 1-5-16,2 2 0 0,2-3-1 0,-4 1 0 15,4-3-6-15,-2-2 2 0,3 0-5 0,-1-1-4 0,1-1-2 16,-3 1-1-16,0 6-3 0,3-8-3 15,-1-1-4-15,-4 3 6 0,4-4-3 0,-2-1 0 0,1 0-2 16,-1-4-5-16,0-9-16 0,-1 20-14 0,1-20-18 16,-5 15-9-16,5-4-13 0,0-11-18 0,0 11-10 15,0-11-6-15,0 0-8 0,-3 14-6 0,3-14-28 16,0 0-164-16,0 0-325 0,0 0 144 0</inkml:trace>
          <inkml:trace contextRef="#ctx0" brushRef="#br0" timeOffset="-187150.45">5800 10792 31 0,'9'2'157'16,"-9"-2"-11"-16,17 5-4 0,-8-2-5 0,-9-3-4 16,16 7-10-16,-5-7-9 0,-3 6-3 0,6 2-12 15,-5-2-4-15,1 1-6 0,4 3-5 0,-2-2-15 0,-5 3-6 16,-1 1 10-16,7 0-11 0,-7-1 3 16,0 2-8-16,5 2 0 0,-2-1-11 0,-2 1 0 15,-1 1-3-15,-3-1-3 0,2 1-1 0,-2 1-4 16,0-2-1-16,0-1-1 0,-3 3-3 0,0-4 0 15,-3 2 3-15,0 1-4 0,-2-2 1 0,2 2-3 0,-3-4 0 16,-4 0 0-16,1-2-1 0,-3 3-2 0,1-3-3 16,-5-2 2-16,0 1-5 0,-4-2-4 15,-2 1 2-15,6-3-3 0,-4 0-1 0,-2-4-2 16,-1 0 0-16,0 2 1 0,-3-3 1 0,7-3-4 0,-1 1 0 16,1-3 0-16,-3-1-2 0,5-1-6 0,1-1-8 15,-1-2-11-15,1 1-8 0,3-2-22 0,-1-1-17 16,8-2-15-16,-3 3-20 0,3-6-30 0,5-1-42 15,-1-3-168-15,5-3-368 0,6 0 163 0</inkml:trace>
          <inkml:trace contextRef="#ctx0" brushRef="#br0" timeOffset="-187459.17">5599 10684 8 0,'9'8'163'0,"-9"-8"-14"0,3 9-9 16,-3-9-10-16,4 9-12 0,-4-9-6 16,6 8-9-16,-6-8-9 0,8 10-4 0,-5-2-7 15,-3-8-6-15,9 6-6 0,-9-6-2 0,9 4-14 0,-9-4 3 16,13 6-3-16,-13-6-5 0,14-2-3 0,-14 2-4 15,19-3-7-15,-10-1 0 0,-9 4-5 16,22-7-5-16,-11 2-3 0,-2 0-1 0,1-3-1 0,4 0-6 16,-7 1 2-16,5-4-2 0,-2 2-1 0,-1-2-5 15,-1 0 2-15,-2-2 0 0,0 7-2 0,0-5-4 16,-3 3 3-16,-3 8-2 0,0-19 5 0,4 8-8 16,-4 11 2-16,-4-15-2 0,4 15 5 0,-6-13-7 15,-3 5 0-15,1 2 3 0,8 6 0 0,-19-5-1 16,10 1 1-16,-1 2-1 0,10 2 1 0,-26 2 1 15,26-2-2-15,-24 4-3 0,9 0 1 0,5 0 1 0,-3 3-2 16,1 0-9-16,1 1 1 0,2-2-5 16,-1 5-4-16,4-2-15 0,-3 4-2 0,6-4-14 0,-2 1-12 15,5 4-3-15,0-14-11 0,0 21-5 0,0-10-17 16,3-1-11-16,0 0-136 0,5-3-262 16,-2 0 115-16</inkml:trace>
          <inkml:trace contextRef="#ctx0" brushRef="#br0" timeOffset="-186399.99">6304 10420 33 0,'0'0'172'15,"0"0"-14"-15,-11 11-13 0,11-11-7 0,-6 8-10 16,6-8-10-16,-5 11-11 0,5-11-9 0,-3 11-4 15,3-11-3-15,-3 12-13 0,3-12-4 0,0 12-5 16,0-12-7-16,0 13-3 0,0-13-5 0,3 13-1 16,-3-13-8-16,6 12-1 0,2-6-8 0,-5 0 2 15,5-1-8-15,-8-5-6 0,17 10 6 0,-10-3-7 16,2 0-6-16,8-5 1 0,-4 3 0 0,-4 0-4 16,1-1-4-16,1-2-2 0,7 5 5 0,-8-3-2 15,4 0 2-15,-2-1-5 0,1 3 2 0,-4-1 2 16,4 1-5-16,-7-3 5 0,5 1 0 0,-4 2-13 15,-1 1 11-15,-6-7-3 0,14 11-1 0,-11-5 6 16,-3-6-1-16,9 11-5 0,-6-4 8 0,-3-7 3 0,0 13 3 16,0-13 2-16,3 11-2 0,-3-11 6 0,-9 11-1 15,9-11 0-15,-14 11-5 0,5-8 0 0,-1 3-1 16,10-6-5-16,-20 11 1 0,7-8 2 0,-2-1-3 16,2 5-2-16,-1-5-5 0,2 2-7 0,-1-2-11 15,-1 3-13-15,1-1-12 0,1-3-17 0,-1 4-18 16,1 0-20-16,4-2-22 0,8-3-20 0,-19 3-54 15,5-3-118-15,14 0-328 0,-19 3 146 0</inkml:trace>
          <inkml:trace contextRef="#ctx0" brushRef="#br0" timeOffset="-186824.33">6364 10399 112 0,'17'-5'179'0,"-6"5"-16"0,0-5-7 16,-11 5-9-16,19-1-18 0,-4-3-10 0,-4 3-12 15,2 1-10-15,-1-4-7 0,-12 4-12 0,21-2-4 16,-9 1-7-16,1-1-9 0,-13 2-4 0,20 0-7 16,-20 0-1-16,19-1-9 0,-10 1-10 0,-9 0-5 15,13 0-14-15,-13 0-16 0,14 0-26 0,-14 0-9 16,13 1-22-16,-13-1-17 0,0 0-36 0,0 0-127 16,0 0-265-16,12-5 118 0</inkml:trace>
          <inkml:trace contextRef="#ctx0" brushRef="#br0" timeOffset="-185507.35">6639 11272 154 0,'0'0'153'0,"0"0"-6"0,0 0-10 0,-15 0-9 16,15 0-9-16,0 0-3 0,0 0-7 0,-17-1-4 15,17 1-17-15,0 0 13 0,0 0-6 0,0 0-7 16,-13-2-1-16,13 2-6 0,0 0-3 0,0 0-3 15,0 0-8-15,0 0-4 0,0 0-1 0,0 0-4 0,0 0-2 16,0 0-5-16,0 0-3 0,0 0 0 0,0 0-9 16,0 0-1-16,0 0-1 0,0 0-2 15,49-8-5-15,-27 7-3 0,7-3-2 0,1 3-3 0,11-1-5 16,4 1 0-16,4-2-3 0,-4 0 3 0,1-1-1 16,3 3-2-16,-1 0-3 0,1-1-2 0,-10 1 0 15,6-1 0-15,-2 2-9 0,2-6-11 0,-17 4-15 16,-1-1-10-16,1 1-9 0,-5 0-17 0,-7-1-14 15,1 1-12-15,-10 1-8 0,5-3-19 0,-12 4-23 16,13-4-34-16,-13 4-135 0,0 0-330 0,3-8 146 16</inkml:trace>
          <inkml:trace contextRef="#ctx0" brushRef="#br0" timeOffset="-193049.99">2879 10960 65 0,'0'0'144'0,"0"0"-9"0,6-8-5 0,-6 8-10 15,0 0-2-15,7-10-3 0,-7 10-5 0,0 0-8 0,0 0-1 16,3-9-6-16,-3 9-7 0,0 0-3 16,0 0-9-16,0 0-9 0,0 0-9 0,0 0-4 15,0 0-8-15,0 0-4 0,0 0-5 0,0 0-2 0,0 0-3 16,0 0 1-16,-39 16-2 0,26-10-4 0,0 3-3 15,-4 0-4-15,2-1 0 0,-6 5 2 0,-1-1-2 16,3 0 0-16,-4 2-4 0,-1-1 0 0,5-1 8 16,-2 0-5-16,-1 3 0 0,-1 0-2 0,5-4-3 15,-1 1-1-15,0 2 1 0,4-3-3 0,0-1-2 16,1 1 4-16,2-3-5 0,4 5 1 0,-4-6 0 16,-2 3-4-16,2-2-1 0,3-2 0 0,-1-1 1 15,2 0-1-15,8-5 2 0,-12 11-4 0,7-7 6 16,5-4-4-16,-5 8 1 0,5-8-7 0,0 0 5 15,0 0 5-15,-4 8-2 0,4-8 3 0,0 0 2 0,0 0-3 16,0 0 6-16,20 11 6 0,-9-10-2 0,-1 3 1 16,4-2 0-16,2-1 4 0,4-1-3 0,-4 3 2 15,5 1-1-15,3 0-5 0,1 0 3 16,-9-2-4-16,5 3-1 0,-1 1 0 0,5-3 1 0,2 4-2 16,-8-4 2-16,1 2-5 0,5-3 1 0,-9 4 0 15,4-1-2-15,-1-1-2 0,-1 2 1 0,-1-2-1 16,-1 0-3-16,-1 2 1 0,0-4-5 0,-2 1 6 15,4 3 2-15,-4-4-5 0,-4-1 1 0,1 3-2 16,-1 0 0-16,3-1 1 0,-12-3 1 0,17 3-1 16,-8 1 4-16,-9-4-5 0,15 6 1 0,-7-5-3 15,-8-1 1-15,14 5-4 0,-8 0-9 0,-6-5-7 16,10 2-7-16,-10-2-10 0,0 0-6 0,11 3-12 16,-11-3-14-16,0 0-7 0,9 4-15 0,-9-4-17 0,0 0-31 15,0 0-36-15,0 0-151 0,0 0-351 0,0 0 156 16</inkml:trace>
          <inkml:trace contextRef="#ctx0" brushRef="#br0" timeOffset="-192721.62">2492 11527 9 0,'14'4'210'16,"-14"-4"-12"-16,19 0-12 0,-4 0-11 0,3 0-8 15,0 0-12-15,0 4-8 0,1-3-10 0,7 0-8 16,0 0-5-16,0 2-11 0,1-2-8 0,-2 2-9 16,0 0-10-16,-7 0-6 0,8 1-8 0,-7 1-10 15,0-3-4-15,2 2-6 0,-3-2-5 0,-1 5-3 0,-4-3-7 16,3-1-4-16,-7 2 0 0,3-2-6 15,0 0-3-15,-3 1 2 0,2-2-6 0,-11-2-8 0,13 7-9 16,-5-4-11-16,-3 3-12 0,-5-6-15 0,8 6-11 16,-8-6-14-16,9 8-7 0,-9-8-29 0,7 4-18 15,-7-4-18-15,11 6-34 0,-11-6-155 0,0 0-347 16,15-2 153-16</inkml:trace>
        </inkml:traceGroup>
        <inkml:traceGroup>
          <inkml:annotationXML>
            <emma:emma xmlns:emma="http://www.w3.org/2003/04/emma" version="1.0">
              <emma:interpretation id="{9E91B7E3-D2D5-45E9-8CAD-0DA7DD92ED6C}" emma:medium="tactile" emma:mode="ink">
                <msink:context xmlns:msink="http://schemas.microsoft.com/ink/2010/main" type="inkWord" rotatedBoundingBox="9015,11709 11707,11673 11722,12759 9030,12795"/>
              </emma:interpretation>
            </emma:emma>
          </inkml:annotationXML>
          <inkml:trace contextRef="#ctx0" brushRef="#br0" timeOffset="-184079.45">7900 11116 106 0,'0'0'192'0,"-7"6"-17"0,7-6-13 0,0 0-12 15,-9 11-15-15,9-11-14 0,-5 9-8 0,5-9-9 0,-1 11-5 16,1-11-4-16,-5 14-11 0,5-14-3 16,8 11-5-16,-2-3-4 0,0-1-5 0,4-1-5 0,-1-1-4 15,5 1-5-15,-1-1-4 0,6-2-7 0,-2 1-1 16,1-1-2-16,0-1-8 0,1 0-4 16,3-2 0-16,1 1-2 0,-7-4-5 0,7 0 2 0,2-1-6 15,-6 1 5-15,1-1-5 0,-1-5-2 0,0 3-3 16,2-3-5-16,-4 0 3 0,5-4 2 0,-8 3 0 15,-3 0-1-15,0-3-3 0,2-2 2 0,-1 5-3 16,-9-4-4-16,6 3 5 0,-7-4-1 0,1 2-4 16,-3 2 0-16,0 11-2 0,-3-19 0 0,-5 5-3 15,-4 1 3-15,2 0-1 0,-2 3 2 0,-2 0-1 0,-5 3-2 16,-3-4 0-16,4 5 4 0,-8-2-1 0,1 0 5 16,3 6 0-16,-8-4 2 0,14 5 2 15,-13-3-4-15,10 8 3 0,-5-8 2 0,5 10-4 0,-1-1 5 16,5-1-1-16,-3 1 0 0,3 3-1 0,-1-1 0 15,3 0-2-15,-4 2 1 0,5 0 0 0,2 1-1 16,1 3-3-16,-2-1 4 0,5 2-3 0,2 0-1 16,-2-2-1-16,6 1-3 0,0 4 8 0,0-4-3 15,0 1 2-15,6-1-2 0,1 2-3 0,-1-4 3 16,2 2 0-16,4-3 0 0,-2-1-5 0,7 3 2 16,-1-5 3-16,0 1 1 0,2-4-5 0,-1 3 0 15,7-3-5-15,1-2-4 0,0 0-5 0,1-2 1 16,-2-2 1-16,-5-1-6 0,0 0 1 0,8-4 2 0,-12 0-1 15,12 0-2-15,-5-6 1 0,1 1-2 16,-1 1 2-16,-1-4 2 0,-2-1-4 0,1 2 4 16,-8 1 0-16,1-1 5 0,-7-1-1 0,4 2 3 0,-1-1 3 15,0 1 3-15,-4 5 4 0,4-6 10 0,-3 7 3 16,-2-3 5-16,-1 2-3 0,-3 8 9 16,8-10 1-16,-8 10-2 0,6-11-6 0,-6 11-4 15,3-7-1-15,-3 7-3 0,0 0 2 0,0 0-2 0,0 0-1 16,0 0 0-16,0 0 0 0,3 31 2 0,-3-20 0 15,0 3 1-15,0 0 1 0,0-1-1 0,0 3-5 16,0 0 5-16,0 2-1 0,3-1 1 0,1 3-2 16,-2-1 0-16,2-2-3 0,2-2 3 0,1 4-4 15,-1-4 1-15,0 0-2 0,5-2-1 0,-5 1 0 16,4-5-9-16,-7 2-12 0,9 0-6 0,-7-4-7 16,4 0-14-16,-2-2-12 0,2-3-3 0,-9-2-10 15,16 7-6-15,-4-8-8 0,-12 1-3 0,20-6-14 16,-13 4 3-16,5-3-5 0,1-2 9 0,-2-3 0 15,-1 3 1-15,2-5 10 0,-1 0 12 0,-2 1 7 0,4-3 10 16,-4 0 20-16,1 2 10 0,-1 2 16 16,-1-2 17-16,1 3 13 0,0 2 9 0,-2-2 9 0,-1 5 5 15,0-3-1-15,-6 7 1 0,8-10-2 0,-8 10-2 16,9-5-6-16,-9 5-3 0,0 0 0 16,10-2 1-16,-10 2-1 0,0 0 6 0,13 13 0 0,-10-5-1 15,0 1-6-15,2-1 3 0,1 4 0 0,-3 3-2 16,0-3-3-16,1 2 1 0,-1 1 1 0,2-2-3 15,-1 1-3-15,-4 2-2 0,3-4 1 0,2 1-2 16,-4 0-5-16,4-2 0 0,-4-4-3 0,1 4-2 16,-2-11 5-16,6 14-5 0,-6-14-5 0,4 11 5 15,-4-11-2-15,3 11 0 0,-3-11-1 0,0 0-3 16,0 0-2-16,12 2 4 0,-12-2-4 0,0 0 3 16,0 0-2-16,19-14-1 0,-10 4-2 0,-1 0-1 15,1-1-9-15,1-3-6 0,2-1-9 0,0-1-4 16,-3 1-2-16,4-5-3 0,1-2 2 0,-2 5 4 0,1-5 4 15,-1 4-2-15,-3 5 4 0,1 0 2 16,-2-1 0-16,4 0 3 0,-5 6-1 0,2 0 4 0,2-3 0 16,-5 3 8-16,-2 3-4 0,-4 5 4 0,12-10-3 15,-6 5 4-15,-6 5-3 0,0 0 2 0,18 0 2 16,-18 0-2-16,9 6 0 0,-3 2 6 0,-6-8-2 16,12 14 3-16,-5-1 2 0,1-2 4 0,-2 3-3 15,0 3 6-15,1-3 1 0,-1 1-1 0,0 0 1 16,0 0-3-16,-2 1-6 0,2 2 7 0,2-3-4 15,-4-1 0-15,1 1-2 0,2-2-1 0,-4 0 1 16,3-1 1-16,-3 0-3 0,0-3 3 0,2 0-5 0,-2-1-11 16,-3-8-17-16,4 10-6 0,-4-10-15 15,2 11-10-15,-2-11-10 0,0 0-13 0,0 0-24 16,0 0-23-16,0 0-29 0,0 0-49 0,0 0-133 0,0 0-362 16,0 0 160-16</inkml:trace>
          <inkml:trace contextRef="#ctx0" brushRef="#br0" timeOffset="-180603.5">9274 10653 135 0,'0'0'198'0,"0"0"-16"0,0 0-11 0,0 0-10 15,-23-22-17-15,23 22-6 0,0 0-15 0,0 0-6 16,0 0-14-16,0 0-4 0,0 0-4 0,6-19-15 16,-6 19 1-16,0 0-11 0,9-12-4 0,-4 8-5 15,-5 4-3-15,13-8-9 0,-10 1-4 0,8 2-3 16,-11 5-2-16,12-10-8 0,-2 5 3 0,-1 1-11 15,-9 4 0-15,19-6-1 0,-8 4 1 0,4-3-3 0,1 1-3 16,-2 3-1-16,-1-2-3 0,0 3 1 16,2 0-5-16,-15 0 0 0,20-1 1 0,-20 1-3 15,13 1 1-15,-1 2-5 0,-12-3 4 0,13 5-2 0,-13-5-3 16,9 6-1-16,-9-6 5 0,5 14-2 0,-5-14 1 16,0 12-3-16,0-12 1 0,-5 16 1 0,2-8 2 15,-3 3-4-15,1 1 6 0,-3-1-2 0,-4 1 2 16,5 1-3-16,-5 0 0 0,0-1-2 0,1 0 0 15,-5 6 1-15,0 0 2 0,4-7-5 0,-3 3 3 16,0-3 0-16,-2 2-1 0,1-3 1 0,1 3 1 16,2-2-3-16,-2 0 1 0,3-1-2 0,0-2 1 15,1 1 2-15,4-4-2 0,-2 1 0 0,9-6 2 16,-13 8-3-16,13-8 2 0,-9 6 3 0,9-6 0 16,-6 4 1-16,6-4-2 0,0 0-3 0,0 0 3 15,0 0-6-15,0 0 2 0,37-5-2 0,-22 4 3 16,0-3-3-16,4 3 1 0,2-1 1 0,4 2-3 0,1 0 4 15,1 0-5-15,-2 2 2 0,-6-1-6 16,8-2-14-16,-3 1-9 0,-6 0-15 0,1 1-17 16,-10 2-16-16,8-1-16 0,-2 3-19 0,-2 0-30 0,0 0-52 15,-1-2-140-15,-4 1-362 0,-1 0 161 0</inkml:trace>
          <inkml:trace contextRef="#ctx0" brushRef="#br0" timeOffset="-183109.4">10297 10438 149 0,'0'0'174'16,"0"0"-13"-16,0 0-16 0,0 0-12 0,0 0-8 0,0 0-5 16,0 0-8-16,0 0-2 0,18 29-8 0,-11-16 1 15,5 5-4-15,6 2 1 0,-3 2-1 0,7 8-6 16,1 2-3-16,-1 7-4 0,-1 0-4 0,0 2-6 16,-2 1-6-16,-2 7-10 0,-4 0 1 0,-5 0-5 15,-1 3-8-15,-3-2-3 0,-2-1-6 0,-4 1 0 16,-6-4-2-16,-3-4-5 0,4 4-1 0,-5-7-7 15,1-2 2-15,-5-5-4 0,2-5-1 0,-3-5-7 16,-1 1-16-16,0-3-18 0,-5-1-26 0,1-3-21 16,-5-2-29-16,2-5-38 0,-1 2-30 0,0-4-213 15,0-3-406-15,2-4 180 0</inkml:trace>
        </inkml:traceGroup>
        <inkml:traceGroup>
          <inkml:annotationXML>
            <emma:emma xmlns:emma="http://www.w3.org/2003/04/emma" version="1.0">
              <emma:interpretation id="{B9765E98-FC49-4B74-B182-D08C1CD55116}" emma:medium="tactile" emma:mode="ink">
                <msink:context xmlns:msink="http://schemas.microsoft.com/ink/2010/main" type="inkWord" rotatedBoundingBox="13770,12079 14641,12067 14655,13100 13784,13112"/>
              </emma:interpretation>
            </emma:emma>
          </inkml:annotationXML>
          <inkml:trace contextRef="#ctx0" brushRef="#br0" timeOffset="-179560.58">12610 11088 168 0,'0'0'263'16,"0"0"-19"-16,0 0-20 0,0 0-20 0,0 0-24 16,0 0-15-16,0 0-14 0,-6-8-16 0,6 8-4 15,0 0-6-15,0 0-9 0,0 0-8 0,0 0-3 16,8 36-11-16,-4-29-9 0,0 6-8 0,-2-2-4 15,-1 2-7-15,4 0-6 0,-2 3-7 0,1-1-8 0,-1-1 0 16,2 3-4-16,-4-3-6 0,2 3-1 16,0 0-4-16,-1-3-2 0,1 4-3 0,-3-5 1 15,0 2-5-15,0 1-7 0,1-1-15 0,-1-2-13 0,-1-4-22 16,1-9-18-16,-3 20-19 0,3-11-23 0,0-9-14 16,-5 15-25-16,1-7-23 0,4-8-34 15,-6 8-192-15,6-8-416 0,-9 2 184 0</inkml:trace>
          <inkml:trace contextRef="#ctx0" brushRef="#br0" timeOffset="-178965.15">12741 10975 90 0,'0'0'214'15,"3"-15"-20"-15,-3 15-20 0,6-8-16 0,-6 8-14 0,11-4-18 16,-11 4-16-16,15-6-6 0,-15 6-11 0,19-4-10 16,-10 4-10-16,9 3-9 0,-3-2-5 15,4 1-13-15,2 2-7 0,6-3-7 0,4 2-5 0,-2 2-11 16,9-5 3-16,3 2 0 0,-10 1-2 0,0-3-4 16,9 4-1-16,-10-4 0 0,2-2 1 0,-6 0-5 15,1 0 1-15,-1-1-1 0,-10 1 1 0,2-1-2 16,-5 0 0-16,1-2-2 0,-2 2 4 0,-5-4 7 15,5 3 1-15,-12 4-2 0,9-12 2 0,-3 4 0 16,-4-2 1-16,-2 10 0 0,2-12 1 0,-2 12-9 16,-5-17 12-16,5 17-5 0,-11-14 2 0,4 8-5 15,7 6 0-15,-15-7 2 0,1 1-3 0,2 2 0 16,0 3 2-16,-1-1-1 0,13 2 0 0,-30 2-3 16,20 1 4-16,-1 1-2 0,-5 1-3 0,2 1 3 15,1 1 1-15,1 4 2 0,2-2 3 0,2 6 2 16,-1 2 0-16,0-1 3 0,2 6 2 0,1-4-3 0,-2 2 6 15,4 2 6-15,2 3 0 0,-2 2 3 16,4-2 1-16,0 0 2 0,0 1-2 0,4-1 0 16,-2 0 0-16,-1 2-2 0,-1 0-2 0,5 6 2 0,-4-4-3 15,2-3 1-15,-3 2-7 0,2-3 2 0,-2 1-9 16,-2 0 1-16,2-1-2 0,0-1 4 0,-3-3-3 16,3 2-3-16,-1 2 0 0,1-7-2 0,-5 0-1 15,5 3 0-15,-1-3-4 0,-1 1 0 0,2-3-1 16,-1 2 3-16,-2 0-2 0,2-2-9 0,-1 0 7 15,-1-1-1-15,3 1 0 0,-1-2-1 0,-1-3-2 16,2-11-10-16,-1 18-12 0,-2-7-12 0,3-11-16 16,-3 18-13-16,-2-12-19 0,5-6-18 0,-6 14-18 15,6-14-17-15,-3 11-17 0,3-11-26 0,-9 4-28 0,9-4-186 16,0 0-420-16,0 0 186 0</inkml:trace>
          <inkml:trace contextRef="#ctx0" brushRef="#br0" timeOffset="-178736.93">12986 11494 132 0,'9'-5'257'0,"1"-1"-14"0,5 1-17 0,2-1-15 15,5 3-17-15,2-1-16 0,1 0-15 0,1 1-16 16,2 1-14-16,-1-1-10 0,3 1-15 0,-1 2-8 15,-3 0-9-15,1 0-15 0,-2 2-16 0,-7 1-24 16,-2-1-26-16,4-2-25 0,-3 3-29 0,-2 0-31 16,3-2-26-16,-3 3-42 0,0-2-209 0,-7-2-381 15,4 1 169-15</inkml:trace>
        </inkml:traceGroup>
        <inkml:traceGroup>
          <inkml:annotationXML>
            <emma:emma xmlns:emma="http://www.w3.org/2003/04/emma" version="1.0">
              <emma:interpretation id="{3AE7F596-0311-434B-A62F-2C30099CEACC}" emma:medium="tactile" emma:mode="ink">
                <msink:context xmlns:msink="http://schemas.microsoft.com/ink/2010/main" type="inkWord" rotatedBoundingBox="15529,11919 17246,11896 17271,13748 15553,13771"/>
              </emma:interpretation>
            </emma:emma>
          </inkml:annotationXML>
          <inkml:trace contextRef="#ctx0" brushRef="#br0" timeOffset="-177705.07">14368 11352 37 0,'0'0'137'0,"0"0"-7"0,0 0-7 15,0 0-10-15,0 0-2 0,0 0-6 0,0 0-5 16,0 0-2-16,0 0-5 0,0 0 3 0,0 0 0 15,0 0-3-15,0 0-5 0,35 0-2 0,-35 0-10 16,16 1 0-16,-7-1-3 0,-9 0-3 0,21 3-2 0,-5-3-2 16,1 1 0-16,2 2-6 0,11-3 0 15,0 3 0-15,16-1 2 0,-3 0-5 0,2 5 1 16,6-6-6-16,-4 1-2 0,7 1-3 0,1-2-2 0,20-1-2 16,-17 6-5-16,15-8-2 0,-18 5 0 0,20-6-5 15,-18 5-1-15,-2-1-3 0,19 1-2 16,-19-2-3-16,1 0-3 0,-3 1-1 0,0-1-2 0,2 0 0 15,-3-3-4-15,-4 3 2 0,1-1-3 0,-6-3-4 16,-4 4 4-16,-11-3-5 0,1 0-7 0,-6 2-9 16,-3 0-15-16,-4 1-12 0,-1 0-9 0,-15 0-20 15,17-1-25-15,-17 1-7 0,11 1-16 0,-11-1-12 16,0 0-29-16,0 0-42 0,0 0-137 0,0 0-363 16,0 0 161-16</inkml:trace>
          <inkml:trace contextRef="#ctx0" brushRef="#br0" timeOffset="-178146.32">15016 10684 221 0,'-3'-12'248'15,"3"12"-18"-15,0 0-22 0,0 0-23 0,0 0-22 0,0 0-15 16,0 0-11-16,0 0-13 0,0 0-2 0,0 0-8 16,0 0-11-16,-17 22-9 0,17-22-6 0,-3 21-7 15,2-8-8-15,1 2-7 0,-2 2-3 0,2 1-6 16,-1-2-5-16,1 2-5 0,1 4-2 0,1-5-5 16,-1 8-3-16,2 1-7 0,-1-4 3 0,-1-2-7 15,4 5-4-15,-4-8 0 0,1 3-11 0,1-3-24 16,-3-1-19-16,1 1-27 0,-1-3-24 0,0 4-27 15,-1-1-31-15,-2-6-33 0,-2 2-206 0,1-6-412 16,4-7 183-16</inkml:trace>
          <inkml:trace contextRef="#ctx0" brushRef="#br0" timeOffset="-176965.16">15347 11765 11 0,'0'0'219'0,"0"0"-7"0,0 0-7 0,0 0-8 16,0 0 0-16,0 0-8 0,-18 26-11 0,13-16-8 0,2 3-8 16,-4 2-6-16,1 3-10 0,-4 2-12 0,1 7-13 15,-3-2-8-15,-6 8-3 0,1 3-15 0,-2-1-6 16,-2-3-12-16,-3 0-7 0,0 5-4 0,0-5-8 15,-1 3-4-15,3-2-1 0,-5-2-10 0,0 0-3 16,2 3-18-16,1-6-15 0,0 2-20 0,6-7-25 16,-1-3-25-16,-1 4-30 0,1-6-28 0,4 1-26 15,2-5-33-15,-1 1-244 0,2-6-458 0,6-2 203 16</inkml:trace>
          <inkml:trace contextRef="#ctx0" brushRef="#br0" timeOffset="-177198.41">14992 11718 190 0,'4'-5'215'15,"-4"5"-9"-15,6-8-9 0,-6 8-16 0,8-7-13 16,-8 7-11-16,0 0-15 0,6-6-14 0,-6 6-9 16,0 0-15-16,0 0-14 0,0 0-5 0,0 0-6 15,0 0-3-15,0 0-2 0,0 0-4 0,0 0-3 16,0 0-2-16,-23 21-2 0,14-11-6 0,3-3-3 16,-3 4 1-16,-1-1-6 0,3-1-1 0,-2 3 1 0,0 1-7 15,0-2-3-15,3 2-6 0,-2-1 0 0,4-1-4 16,1-3 2-16,-2 1-3 0,5-9 0 15,-1 18 1-15,1-18-4 0,4 17 9 0,-2-10-1 0,4 0-10 16,-6-7 6-16,16 17-3 0,-5-11-3 0,-1 1-3 16,6 0 0-16,-1-2-3 0,-1 1-3 0,4-2-22 15,-3-2-20-15,2 3-24 0,-2-5-17 0,3 3-25 16,-3 0-40-16,3-3-16 0,-1-4-36 0,2-2-58 16,-1-1-153-16,-2-3-430 0,4-4 191 0</inkml:trace>
        </inkml:traceGroup>
        <inkml:traceGroup>
          <inkml:annotationXML>
            <emma:emma xmlns:emma="http://www.w3.org/2003/04/emma" version="1.0">
              <emma:interpretation id="{BA2DA11D-EE4E-4E24-90E5-6B1A40E5C3FB}" emma:medium="tactile" emma:mode="ink">
                <msink:context xmlns:msink="http://schemas.microsoft.com/ink/2010/main" type="inkWord" rotatedBoundingBox="17697,11719 21501,11668 21512,12529 17709,12580"/>
              </emma:interpretation>
            </emma:emma>
          </inkml:annotationXML>
          <inkml:trace contextRef="#ctx0" brushRef="#br0" timeOffset="-175991.78">16604 11144 109 0,'0'0'223'0,"0"0"-17"0,0 0-17 0,0 0-16 16,-15 0-14-16,15 0-8 0,0 0-17 0,-12 9-11 0,12-9-11 15,-7 8-6-15,7-8-12 0,-6 12-9 0,4-5-3 16,2-7-8-16,-4 13-7 0,4-13-6 0,0 13-6 16,0-13-3-16,0 14-7 0,0-14 0 0,6 10 0 15,0-3 0-15,-6-7-3 0,13 8 1 0,-4-5-4 16,1-2 0-16,2 2-8 0,2-2-2 0,1-1-4 16,-2-1 0-16,2-3-2 0,3 2-2 0,-3-3-5 15,3 2-6-15,1-5 5 0,-4 0-4 0,3-1-3 16,-3-1 2-16,6-2-8 0,-5 1-5 0,-7-2-3 15,5 0-2-15,-7-1-1 0,3-3-2 0,-4 4 3 0,-1 1-4 16,-2 1 0-16,-2-2 2 0,1 2 2 16,-4-3 1-16,2 14-12 0,-7-19 12 0,1 11-1 15,-2 0 1-15,-3-2-1 0,-3 3 1 0,2 0 3 0,-3 1 6 16,0 3-1-16,-1 1 3 0,0 2 1 0,-2-3 2 16,0 3-3-16,1 3 3 0,-1-1 0 0,2 1-2 15,0 4 4-15,1-1 1 0,0 1-5 16,1 0 2-16,1 4 0 0,1 0-1 0,2 1-1 0,1 0 1 15,3 1 0-15,0 2 2 0,0-1-2 0,1-1 0 16,2 0-1-16,-3 3 1 0,5-4 0 0,1 0 0 16,0-12 1-16,1 21-1 0,2-12 0 0,3 0 0 15,2 0-2-15,-1-4 2 0,5 2-2 0,2-1 0 16,0 1-4-16,1-4-8 0,3 1-3 0,-3-4-2 16,6 0-7-16,-3-4-3 0,1 1-1 0,4 0-7 0,2-5 0 15,-1-1-5-15,-8-2 0 0,8 2-2 16,-3-1 4-16,-4-2 0 0,2 0 6 0,-3-1-3 15,-2 2 8-15,-4-3 2 0,2 4 1 0,-1-3 7 16,-4 4 11-16,-1 2 6 0,0-1 8 0,-2-1 8 16,2 3 5-16,-6 6 0 0,8-8-3 0,-8 8-6 15,9-7 2-15,-9 7-3 0,0 0-4 0,0 0 4 0,0 0-1 16,0 0 3-16,10 15 0 0,-10-15-3 0,3 20 1 16,-3-10 1-16,2 5 2 0,-1-5 3 0,2 5-4 15,-1 0 1-15,-1 3-4 0,5-2 0 0,-1-1 0 16,2 2-2-16,-4-2 0 0,3 1-2 0,-2-3 0 15,2-1-8-15,-3 1-15 0,2-6-21 0,-4 4-17 16,-1-11-26-16,8 13-15 0,-4-7-25 0,-4-6-24 16,6 7-79-16,-6-7-127 0,0 0-373 0,0 0 165 15</inkml:trace>
          <inkml:trace contextRef="#ctx0" brushRef="#br0" timeOffset="-175618.51">17585 10872 94 0,'0'0'201'0,"0"0"-12"0,-9-14-12 0,9 14-9 15,-13-4-12-15,13 4-10 0,-16-1-7 0,16 1-9 16,-24 5-3-16,7-1-4 0,1 3-5 0,-1 1-8 15,3 2-7-15,-4-1-5 0,3 2-6 0,-6 2-5 16,3 5-8-16,-3-1-7 0,3 0-3 0,2-1-5 16,-2 0-7-16,3 3-4 0,5-3-6 0,2-1 0 15,1 1-4-15,1 1-3 0,3 1-3 0,-2 0 0 16,4 0-4-16,1-1-1 0,1 0 1 0,4-1 1 16,-2-1-2-16,4-1-2 0,4 1 1 0,-4-4 0 0,5 2-4 15,3-6 1-15,0 0-3 0,1 3-4 16,1-6-3-16,-1 3 1 0,-1-4-4 0,3-3-6 15,-3 5-17-15,0-5-20 0,1 1-15 0,-1-2-29 16,0 0-22-16,-3-3-17 0,-3 2-27 0,3-2-40 0,3-3-30 16,-5 2-200-16,2-3-440 0,-2-2 196 15</inkml:trace>
          <inkml:trace contextRef="#ctx0" brushRef="#br0" timeOffset="-175054.98">18004 11018 17 0,'0'0'199'0,"0"0"-10"0,0 0-11 16,0 0-9-16,0 0-6 0,0 0-11 0,3 25-8 15,-3-25-5-15,-3 18-11 0,3-18-6 0,-7 23-9 16,5-12-10-16,1-1-2 0,-2 4-2 0,1 1-12 16,-2-2-3-16,2 0-13 0,2 0-6 0,-2 0-4 15,-1-3-6-15,1 0-6 0,2-10-1 0,0 19-5 16,-1-9-3-16,1-10-7 0,-3 14-2 0,3-14-1 16,3 11-4-16,-3-11 0 0,0 0-2 0,0 12 2 0,0-12-7 15,0 0 0-15,0 0 0 0,0 0-3 0,22-6 0 16,-22 6-6-16,16-13-7 0,-7 2-12 15,6 0-11-15,2 2-11 0,2-9-11 0,-1 2-8 0,6 0-2 16,-5-5-1-16,2 3-2 0,0-3-1 0,-2 3 5 16,8-6 3-16,-6 7 4 0,1 1 10 0,-4 1-4 15,2-1 9-15,-2 0 4 0,-1 6 8 0,-6-1 6 16,1 4 9-16,0 0 6 0,1 0 8 0,-5 1-1 16,-1 2-1-16,-7 4 1 0,18-7 3 0,-18 7 2 15,16 2 1-15,-16-2 8 0,8 8 1 0,-2-1 4 16,0 0-1-16,1 2 5 0,-2 0 3 0,2 2-1 15,-1 6 0-15,-4 0 1 0,4-2-3 0,0 6 0 16,-2-1-4-16,-1-3-4 0,3 3 2 0,-2-1-2 16,-2-2-4-16,2 1-1 0,-1 0-2 0,2-2 0 15,-4 0-4-15,4-1 1 0,-4 0-3 0,-1-5 3 16,2 1-13-16,-2-11-15 0,1 17-12 0,-1-17-19 16,-4 14-17-16,4-14-28 0,-3 13-24 0,3-13-28 0,-6 5-40 15,6-5-203-15,0 0-416 0,0 0 185 16</inkml:trace>
          <inkml:trace contextRef="#ctx0" brushRef="#br0" timeOffset="-174533.16">18771 10480 131 0,'0'0'200'0,"0"0"-16"16,7-11-13-16,-7 11-12 0,9-7-13 0,-9 7-8 15,17-2-12-15,-17 2-6 0,15-4-6 16,-3 1-8-16,0 0-12 0,2 2-4 0,-2 1-3 0,3 0-9 16,0 0-3-16,-1 0-7 0,-2 1-7 0,2-1-6 15,-2 3-3-15,-1 0-7 0,-2 1-3 0,0-1-3 16,1 1-5-16,-2-1 0 0,-8-3-2 16,13 14-7-16,-8-7-1 0,-2 0 2 0,1 0-4 0,-4-7 4 15,1 18-4-15,-1-18 4 0,-4 19 3 0,3-10-4 16,-2 1 2-16,-2 2-3 0,-2 1 0 0,-1-3 2 15,2 0-1-15,-1 1-6 0,-1-4 1 0,-4 6 0 16,2-2-6-16,2 0 4 0,2-1-7 0,1-2 3 16,2-1-3-16,3-7 5 0,-11 13-4 0,8-7 4 15,3-6-7-15,-1 12 4 0,1-12-3 0,0 0 5 16,7 11-3-16,1-6 3 0,0 2-3 0,6-6 1 16,2 2-2-16,4 1 0 0,-2 2-3 0,1-2-7 15,11-2-18-15,-3 3-24 0,-1-3-18 0,1 0-35 16,-1-1-24-16,1 1-28 0,-1-4-33 0,0 2-235 15,-10-1-447-15,2-1 198 0</inkml:trace>
          <inkml:trace contextRef="#ctx0" brushRef="#br0" timeOffset="-174117.38">19627 11129 174 0,'0'0'225'0,"22"-3"-12"0,-22 3-14 0,20-1-8 15,-7-2-14-15,4 3-3 0,-2-4-11 0,2 4-9 16,1-2-13-16,5 2-10 0,1 0-8 0,5-4-6 16,1 4-8-16,0 0-7 0,3 0-12 0,-3-1-6 15,10-1-10-15,0-2-4 0,-8 2-10 0,0 2-4 16,-3-8-6-16,0 7-1 0,-2 1-8 0,-1 0-3 15,-2 0-13-15,-5 0-14 0,-3-2-17 0,-2 1-21 16,-4 1-23-16,-10 0-38 0,20-3-34 0,-10 0-46 16,-3-2-77-16,1-1-145 0,1 1-421 0,-9 5 186 15</inkml:trace>
        </inkml:traceGroup>
        <inkml:traceGroup>
          <inkml:annotationXML>
            <emma:emma xmlns:emma="http://www.w3.org/2003/04/emma" version="1.0">
              <emma:interpretation id="{81683161-2320-4214-96A3-E22BAEE9A531}" emma:medium="tactile" emma:mode="ink">
                <msink:context xmlns:msink="http://schemas.microsoft.com/ink/2010/main" type="inkWord" rotatedBoundingBox="22152,11416 26330,11360 26347,12624 22169,12680"/>
              </emma:interpretation>
            </emma:emma>
          </inkml:annotationXML>
          <inkml:trace contextRef="#ctx0" brushRef="#br0" timeOffset="-173062.32">21018 10807 76 0,'3'-9'250'0,"-3"9"-12"0,0 0-20 0,0 0-24 16,6-7-19-16,-6 7-22 0,0 0-14 16,0 0-13-16,0 0-12 0,0 0-2 0,0 0-15 0,0 0-5 15,-4 36-8-15,2-23-5 0,2 5-4 0,-1-1-6 16,1 7-4-16,-2-6-4 0,-2-4-7 0,4 4-3 15,-2 6-5-15,2-7-1 0,-2 0-4 0,2-1-6 16,0-1-4-16,-3 1-1 0,1-1-3 0,2 1-3 16,-3-6 0-16,3 5-3 0,-1-6 2 0,1-9-5 15,-2 17-2-15,2-17-1 0,0 11-1 0,0-11-3 16,0 0 7-16,-3 13-3 0,3-13 0 0,0 0-3 16,0 0-3-16,0 0 3 0,0 0-1 0,0 0-3 0,0 0-2 15,0 0-3-15,18-27-5 0,-9 12-9 16,4-4-11-16,1-1-5 0,1 1-1 0,1-3-9 15,-1-1-2-15,3-1-1 0,6-7-3 0,0 1 2 0,-5 7-2 16,8-2 7-16,-6 4 4 0,4-6 4 0,-4 8 5 16,1 3 0-16,-1 1 3 0,2 1 11 0,-4 1 4 15,-1 2 6-15,-2 3 11 0,2 1 8 0,0 2 5 16,-2-3-2-16,2 5 7 0,-3-1-4 0,-1 3-3 16,-14 1-1-16,21 1-2 0,-12 2-3 0,-9-3-1 15,13 11 3-15,-9-5-1 0,2 4 2 0,0 1 6 16,-1 0-2-16,-4 6 0 0,1 5-2 0,-2-4 0 15,0-2-2-15,3 6 1 0,-3 2-5 0,-5-6-1 16,1 0 0-16,1 6-1 0,1-7-2 0,-1 0-1 0,2 6 2 16,-4-7-5-1,4 1 2-15,-2 0 1 0,-2-3-10 0,4-3-8 0,-2 3-18 0,0-3-17 16,2 0-15-16,-4-3-18 0,5-8-12 0,-1 18-29 0,1-18-23 16,-5 11-18-16,5-11-48 0,0 0-164 0,0 0-399 15,0 0 177-15</inkml:trace>
          <inkml:trace contextRef="#ctx0" brushRef="#br0" timeOffset="-172514.31">21788 10229 109 0,'0'0'200'16,"13"-10"-10"-16,-5 3-20 0,1 0-12 0,4 0-6 15,1 4-15-15,2-3 0 0,1 1-9 0,2 1-5 16,-4-2-5-16,12 3-7 0,1-2-5 0,-1 4-4 16,0 1-5-16,-3-2-5 0,4 2-7 0,-10 2-4 15,4-2-8-15,-5 2-4 0,0 2-7 0,-3 2-10 16,-2-3-2-16,-3 1-6 0,0 3-8 0,1-2 0 16,-4 3-4-16,-3 1-1 0,2 0-4 0,-4 2 2 15,2 2-3-15,-3-13 3 0,-4 24 1 0,-2-10-1 16,3 1-5-16,-3-2 5 0,-5 1-4 0,2-1 3 15,-3 3-4-15,-3-5 0 0,-2 6-4 0,-1-1 0 0,1-4-3 16,5-3-2-16,-1 3 0 0,-1-2-6 16,1 2 2-16,4-4-2 0,-3 0-1 0,6-2 3 15,-1-1-3-15,7-5 0 0,-8 12-3 0,4-7 6 0,4-5-4 16,0 0 4-16,12 14-2 0,-5-8-2 0,7-2 3 16,5-2 0-16,6 3-2 0,-1-3-1 0,6 1-3 15,-3-2-6-15,1-1-10 0,2 0-20 0,-3-1-19 16,1-2-18-16,1 1-19 0,-3-1-22 0,0 0-21 15,-7-1-22-15,1 3-25 0,0-2-64 0,-5-1-138 16,5-2-411-16,-7 3 182 0</inkml:trace>
          <inkml:trace contextRef="#ctx0" brushRef="#br0" timeOffset="-171903.29">23232 10476 21 0,'0'0'253'0,"-5"-7"-17"0,5 7-17 16,0 0-22-16,0 0-23 0,0 0-14 0,0 0-16 16,0 0-14-16,0 0-12 0,0 0-12 0,36 4-7 15,-21 0-5-15,4 3-7 0,-2 0-8 0,-1 0-6 16,9 4-1-16,-2 2-6 0,2-4-8 0,-1 4-1 15,-2 0-6-15,2 1-5 0,0 3-4 0,3-5 0 0,-3 3-3 16,3-2-5-16,-3 1-2 0,-4-1-5 16,1 2 0-16,2-5 1 0,-4 4-9 0,-1-4 2 15,-3 1-2-15,-2-5-4 0,1 4 0 0,-2 0-1 0,1-1-2 16,-5-2-4-16,0-1 0 0,0-1 2 0,-4 0-6 16,-4-5 3-16,11 11-2 0,-8-6 1 0,-3-5-1 15,3 10-3-15,-3-10 4 0,0 0 0 0,-12 21 0 16,4-8 0-16,-5-1 2 0,-5 1 1 0,-3 1-7 15,2-4 12-15,-4 0-8 0,-5 5 2 0,-2-4-1 16,-4 4 0-16,-3 0 0 0,8-4 2 0,-5 6-4 0,-2-2 2 16,1 1-3-16,-4 0 2 0,0 0 0 15,3 2-1-15,-1-1-4 0,-2-4 1 0,11-1 0 16,-1 0 6-16,3 0-3 0,-1 1-2 0,1 0-5 16,3-1-9-16,2 0-10 0,4-2-8 0,1-4-16 15,2 3-10-15,2-3-21 0,5 3-7 0,0-5-8 16,-1 3-11-16,8-7-26 0,0 0-13 0,-1 11-43 15,1-11-178-15,0 0-391 0,0 0 173 0</inkml:trace>
          <inkml:trace contextRef="#ctx0" brushRef="#br0" timeOffset="-170468.62">23955 11064 47 0,'9'-4'179'0,"-9"4"-11"0,7-6-1 16,-7 6-5-16,0 0-2 0,8-6-9 16,-8 6-3-16,0 0-8 0,0 0-12 0,0 0-16 0,0 0-8 15,0 0-11-15,0 0-3 0,0 0-5 0,0 0-1 16,-43 5-3-16,26 2-6 0,-10 1-2 0,1 3-6 16,-9 4-4-16,7-4-1 0,-8 6-6 0,-3-3-3 15,-2 7-4-15,2-5-6 0,0 6 2 0,3-3-9 16,3-3-1-16,-5 3-5 0,11-2 1 0,1-4-5 15,-2 3-3-15,-5 4-3 0,12-7-3 0,-2 0-1 16,2 2-13-16,0-4-14 0,7-2-14 0,-2-2-18 16,7 0-15-16,2-1-17 0,-1 0-23 0,2-1 1 15,6-5-9-15,-12 5-33 0,12-5-18 0,0 0-196 0,0 0-381 16,0 0 169-16</inkml:trace>
          <inkml:trace contextRef="#ctx0" brushRef="#br0" timeOffset="-169888.75">24668 10592 217 0,'-20'0'203'0,"20"0"-12"0,-19 5-19 16,10 0-8-16,-4 3-13 0,-4-1-11 0,2 0-14 16,2 4-9-16,0 0-9 0,2 2-6 0,2-2-6 0,2 2-5 15,1-2-8-15,3 2-8 0,-2 1-3 0,1 1-1 16,4 1-3-16,0-3-5 0,1-4 1 0,4 6-4 16,4-2 1-16,1-1-4 0,2 0-6 0,-1-4-2 15,2-2-7-15,5 1-2 0,0-1-3 0,-2 2-7 16,4-4 1-16,8 0-6 0,-3-2-2 0,2-2 0 15,3-2-3-15,1 1-2 0,-2-6 0 0,0-1-4 16,4 2-2-16,-3-3-2 0,6-7 2 0,-8 6-4 16,11-10 2-16,-12 8-3 0,7-10-3 0,-12 5 1 15,-1 1-4-15,-1-2 0 0,-5-3-1 0,-2 1-7 0,-7 6 7 16,-1-3 0-16,-3 4-4 0,-7-3 4 16,3 2-3-16,-10-2-2 0,2 4-1 0,-8-5-2 15,-6 4-7-15,2 1-10 0,-8 1-9 0,-2 4-7 0,-5-3-13 16,9 8-11-16,-14 1-17 0,12 1-8 0,2 1-25 15,-2 0-14-15,5 4-18 0,-5-1-40 16,4 3-151-16,-2 0-366 0,4 0 162 0</inkml:trace>
        </inkml:traceGroup>
      </inkml:traceGroup>
    </inkml:traceGroup>
    <inkml:traceGroup>
      <inkml:annotationXML>
        <emma:emma xmlns:emma="http://www.w3.org/2003/04/emma" version="1.0">
          <emma:interpretation id="{148BD2E2-B532-4C66-AEDC-9D1B766D9363}" emma:medium="tactile" emma:mode="ink">
            <msink:context xmlns:msink="http://schemas.microsoft.com/ink/2010/main" type="paragraph" rotatedBoundingBox="13071,14695 20952,13740 21133,15231 13251,1618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897AE63-E3DD-4298-B0AF-D8C15D5DCA66}" emma:medium="tactile" emma:mode="ink">
              <msink:context xmlns:msink="http://schemas.microsoft.com/ink/2010/main" type="line" rotatedBoundingBox="13071,14695 20952,13740 21133,15231 13251,16186"/>
            </emma:interpretation>
          </emma:emma>
        </inkml:annotationXML>
        <inkml:traceGroup>
          <inkml:annotationXML>
            <emma:emma xmlns:emma="http://www.w3.org/2003/04/emma" version="1.0">
              <emma:interpretation id="{1ECBD656-2782-4FA1-8EAE-DC4CC45714AF}" emma:medium="tactile" emma:mode="ink">
                <msink:context xmlns:msink="http://schemas.microsoft.com/ink/2010/main" type="inkWord" rotatedBoundingBox="13086,14823 14151,14693 14235,15390 13170,15519"/>
              </emma:interpretation>
            </emma:emma>
          </inkml:annotationXML>
          <inkml:trace contextRef="#ctx0" brushRef="#br0" timeOffset="-167456.17">12922 13489 239 0,'-8'-11'239'0,"8"11"-20"0,0 0-18 16,-7-6-23-16,7 6-16 0,0 0-17 0,-8-7-18 16,8 7-11-16,0 0-14 0,0 0-7 0,0 0-7 15,0 0-9-15,0 0-6 0,0 0-5 0,-19 18-6 16,19-18-8-16,-4 12-1 0,4-12-6 0,-2 12-6 15,2-12 0-15,-1 13-2 0,1-13-1 0,1 18 0 16,-1-18-3-16,3 15-3 0,0-4-2 0,-2-3-3 16,-1-8 1-16,6 19-5 0,0-8-2 0,-3 0 0 15,5 1-3-15,1-2-1 0,-5 1-6 0,5 2 4 16,0-2-5-16,-1 0 3 0,-2-2-2 0,4 2-1 16,-5-3 0-16,3 5-1 0,1-3-2 0,-3 1-2 15,2 0 2-15,-2-1-1 0,0 4-2 0,0 1-2 16,0-3 1-16,-3-3 0 0,1 4 0 0,-2-2 4 15,-2 4-3-15,-2-2 4 0,-1 1-2 0,0 3 2 16,-4-3-2-16,-1 1 2 0,-4 0-2 0,-4 5 0 0,-2 0-2 16,-1 0 2-16,-1-2-13 0,-7 6-16 0,4-8-15 15,-3 3-21-15,5-1-18 0,-3-1-16 0,1 1-30 16,0-5-29-16,1 2-31 0,5-1-191 0,-2 2-404 16,6-7 179-16</inkml:trace>
          <inkml:trace contextRef="#ctx0" brushRef="#br0" timeOffset="-167876.95">11966 13992 4 0,'0'0'218'0,"0"0"-7"0,28 3-7 0,-11-3-14 0,-1 0-9 15,3 0 0-15,8-1-10 0,3-1-10 0,-2 0-5 16,13-2-9-16,-10-1-11 0,-3 5-7 0,4 0-14 16,-3-2-13-16,1 0-9 0,-1 1-6 15,-1 1-14-15,-3-2-5 0,-4 4-6 0,4-1-8 0,-5 1-5 16,-2 0-6-16,0-2-1 0,0 0-8 0,-1 5-6 16,-2-3-11-16,0 2-9 0,2-1-12 0,-8-3-6 15,3 4-11-15,-12-4-14 0,20 3-11 0,-8-2-13 16,-3 1-10-16,2-1-16 0,-11-1-14 0,19 3-21 15,-8-2-24-15,-1 1-21 0,-10-2-187 0,19-2-380 16,-19 2 168-16</inkml:trace>
          <inkml:trace contextRef="#ctx0" brushRef="#br0" timeOffset="-168214.49">12125 13765 13 0,'-13'-4'152'0,"13"4"6"16,0 0-3-16,-12-1-4 0,12 1-9 0,0 0-10 15,0 0 2-15,0 0-9 0,-12-2-1 0,12 2-5 16,0 0-4-16,0 0-3 0,0 0-7 0,-9-7-4 15,9 7-12-15,0 0-1 0,0 0-6 0,0 0-5 16,0 0-6-16,0 0-8 0,0 0-6 0,0 0-2 16,-13-2-10-16,13 2-2 0,0 0 0 0,0 0-5 15,0 0-2-15,0 0-2 0,38 9 1 0,-21-9-4 16,-1 0-2-16,4 2 1 0,7 1-4 0,1-2-4 0,0-1 1 16,2 1-3-16,0-1-1 0,0 4-2 0,-1-4-3 15,-3 2-1-15,1-1 1 0,-2 5-3 16,-7-5-2-16,-2 0-2 0,4-1-2 0,-5 3-1 0,3 3-9 15,-4-6-4-15,-2 0-9 0,0 2-9 0,-12-2-6 16,17 3-1-16,-8-2-9 0,0 4-6 0,-9-5-7 16,12 0-11-16,-12 0 0 0,8 5-15 0,-8-5-9 15,8 5-16-15,-8-5-19 0,0 0-11 0,0 0-19 16,9 7-158-16,-9-7-340 0,0 0 151 0</inkml:trace>
        </inkml:traceGroup>
        <inkml:traceGroup>
          <inkml:annotationXML>
            <emma:emma xmlns:emma="http://www.w3.org/2003/04/emma" version="1.0">
              <emma:interpretation id="{6939D0D3-1E69-4800-BD49-EDC96A2D77E8}" emma:medium="tactile" emma:mode="ink">
                <msink:context xmlns:msink="http://schemas.microsoft.com/ink/2010/main" type="inkWord" rotatedBoundingBox="14845,14480 16113,14326 16293,15818 15026,15971"/>
              </emma:interpretation>
            </emma:emma>
          </inkml:annotationXML>
          <inkml:trace contextRef="#ctx0" brushRef="#br0" timeOffset="-166343.31">13755 13899 30 0,'0'0'177'0,"14"2"-10"0,-4-2-7 0,-10 0-13 0,27-2-6 16,-7 2-9-16,6 0-8 0,3-2-3 0,11-2-7 15,0 4-6-15,2-3 3 0,9-3-8 0,-2 5-5 16,3-7 4-16,0 2-6 0,2 1 0 0,0-3-6 16,-1 4-6-16,4-3-4 0,-2 3-3 0,3-3-6 15,-4 0-5-15,-8 2-4 0,2 0-4 0,0 2-6 16,-5-1-7-16,-3 0-2 0,-11 3-5 0,-3-1-4 15,-5-1-4-15,-1 3-4 0,-1 3-10 0,-4-3-13 16,3 2-11-16,-3-2-14 0,-5 0-12 0,-10 0-14 16,17 2-10-16,-8 1-10 0,-9-3-14 0,9 4-16 15,-9-4-30-15,0 0-33 0,7 8-35 0,-7-8-138 16,0 0-360-16,0 0 159 0</inkml:trace>
          <inkml:trace contextRef="#ctx0" brushRef="#br0" timeOffset="-166754.05">14283 13182 27 0,'0'0'234'0,"0"0"-11"0,-3-14-20 0,3 14-12 15,0 0-21-15,0 0-17 0,0 0-12 0,0 0-8 0,0 0 2 16,0 0-8-16,0 0-7 0,0 0-6 0,-13 27-7 16,13-27 0-16,-5 18-8 0,4-7-4 15,-3 6-8-15,1-3-3 0,0-1-7 0,1 5-4 0,1-3-4 16,1 5-3-16,-2 2-7 0,-1-6-8 0,2 5-1 16,2-2-7-16,-2 4-5 0,1-5-6 0,0 3 6 15,0-4-3-15,-2 3-3 0,2-4-5 0,-3-1-3 16,3 1-6-16,3 0-15 0,-7-5-25 0,4 0-15 15,-6 1-25-15,4-3-22 0,-2 2-26 0,1 0-35 16,-2-3-39-16,5-8-41 0,-10 12-178 0,4-6-436 16,6-6 192-16</inkml:trace>
          <inkml:trace contextRef="#ctx0" brushRef="#br0" timeOffset="-165868.56">14416 14012 73 0,'0'0'202'0,"0"0"-14"0,0 0-15 15,0 0-12-15,0 0-5 0,0 0-9 0,0 0-3 16,0 0-3-16,6 20-6 0,-6-20-3 0,-6 8-7 16,6-8-3-16,-9 10-5 0,2-6-7 0,1 5-6 15,-2-4-8-15,-4 6-3 0,5-5-6 0,-1 3-6 0,-3 2-4 16,-1-2-5-16,3 2-5 0,1-4-10 15,-1 5-1-15,2-1-3 0,-1 1-11 0,5-3 2 0,-1 1-7 16,4-10-1-16,-8 14-3 0,8-14-1 16,0 15-3-16,0-15-2 0,8 7 0 0,-2 2-3 0,1-4-5 15,2-1 7-15,6 2-11 0,0-2 2 16,0-2-13-16,3 3-22 0,-2-5-20 0,7 0-16 0,-7 0-37 16,3 0-23-16,1 0-22 0,-2 0-37 0,6-5-33 15,-5-1-220-15,-1 2-460 0,9-6 203 0</inkml:trace>
          <inkml:trace contextRef="#ctx0" brushRef="#br0" timeOffset="-165670.56">14907 14067 60 0,'0'0'275'15,"6"-2"-28"-15,-6 2-21 0,0 0-11 0,0 0-5 16,0 0-14-16,0 0-11 0,0 0-11 0,-14 29-15 15,5-18-7-15,-4 1-8 0,-3 2-9 0,-5 0-12 16,0 4-6-16,0 3-11 0,-10 5-10 0,2 1-11 16,-2 0-3-16,1 3-16 0,3 1-3 0,-6-2-5 0,4-1-3 15,2 0-9-15,1-2-6 0,4-6-17 0,1 2-10 16,2 0-19-16,-1-1-14 0,2 2-15 0,5-4-17 16,-2 0-17-16,8-4-22 0,-1 0-17 0,1-2-24 15,4 3-25-15,6-7-24 0,-3-9-33 0,9 11-167 16,-2-7-413-16,8-4 182 0</inkml:trace>
        </inkml:traceGroup>
        <inkml:traceGroup>
          <inkml:annotationXML>
            <emma:emma xmlns:emma="http://www.w3.org/2003/04/emma" version="1.0">
              <emma:interpretation id="{DF2E1524-6A61-47E6-957B-BFBB9EA1209F}" emma:medium="tactile" emma:mode="ink">
                <msink:context xmlns:msink="http://schemas.microsoft.com/ink/2010/main" type="inkWord" rotatedBoundingBox="16906,14557 18332,14385 18401,14957 16975,15129"/>
              </emma:interpretation>
            </emma:emma>
          </inkml:annotationXML>
          <inkml:trace contextRef="#ctx0" brushRef="#br0" timeOffset="-164500.19">15878 13590 137 0,'-17'-6'235'0,"17"6"-19"0,0 0-10 16,0 0-20-16,0 0-15 0,-16 9-12 0,16-9-5 16,-11 9-15-16,8-3-8 0,3-6-13 0,-9 14-8 15,9-14-7-15,-2 12-3 0,2-12-10 0,-2 18-6 16,2-18-5-16,-3 13-5 0,3-13-10 0,3 15-2 16,0-7-6-16,-3-8-6 0,4 13-4 0,2-5-2 15,-1-1-3-15,-5-7-7 0,15 10-3 0,-8-7-2 16,4 1-2-16,1 0-1 0,0-3-2 0,5 1-1 15,0-2-7-15,-2 0 2 0,4-2-2 0,1 0 0 16,5-2 0-16,-6-1-2 0,4-3-3 0,-5 0-2 0,4-2-3 16,2 0 0-16,-3-1-10 0,0-4 0 0,-8 6-3 15,3-4-2-15,-2-2-3 0,-1 5-1 0,-2-5 1 16,1 2 1-16,-2-4 2 0,-2 5-4 0,0-1-1 16,-3-2 5-16,-2 1-3 0,0 4 2 0,-2-4 1 15,-2 2 2-15,1 12 0 0,-5-22-1 0,4 14-1 16,-5-2 4-16,-1 0-2 0,1 3 2 0,-8-3 3 15,7 5 4-15,-4-1 0 0,1 2 5 0,-4-2 4 16,-2 3 5-16,1-1-5 0,0 3 5 0,2 1 2 16,-7 0-2-16,1 4 3 0,1-3 8 0,-1 2-7 15,2 3 0-15,-8 4 0 0,7-3-2 0,-4 4 0 16,-2 1 3-16,4 1-2 0,2 0 1 0,-4 5-5 16,12-7 1-16,-7 6 2 0,2-1-3 0,2 0 0 15,2 0-3-15,1 3 0 0,0 2 3 0,2-7 0 16,2 4-5-16,3 1 2 0,3-6-6 0,-3 3 1 15,3-1 0-15,3-2 2 0,3 0-2 0,-1-2 2 16,4-1-2-16,0-2-1 0,4 1-9 0,-1-1-9 16,4-4-5-16,2 2-7 0,2-4-9 0,0-2-1 0,0 2-3 15,7-4-12-15,0 1-9 0,-1-3-6 0,0-2-7 16,-1-3-3-16,-3 2-6 0,-4-3 0 0,2-1 2 16,1-2-7-16,-2-1 7 0,0-4 1 0,-2 1 7 15,2-4 11-15,-2 0 0 0,-4 3 10 0,0-1-1 16,-5 0 15-16,-1 3 13 0,1 4 15 0,-2-5 9 15,0 7 13-15,0-4 16 0,-3 6 14 0,-3 8 8 16,6-13 4-16,-6 13-1 0,1-11-5 0,-1 11-8 16,0 0-3-16,0 0 0 0,0 0-2 0,0 0 4 15,0 0 2-15,0 0-4 0,0 0 1 0,9 28 5 16,-9-13 0-16,0 0-1 0,0 4-4 0,0-5-2 16,-3 8-3-16,3-4-1 0,3 1-4 0,-3 3-4 15,0-6 1-15,0 1-3 0,0 1-4 0,2-1 1 16,-2-1-2-16,3-3-4 0,1 1-15 0,-4 0-18 15,2-3-24-15,-2-1-25 0,3 1-24 0,-3-11-20 16,2 13-26-16,-2-13-41 0,11 9-38 0,-11-9-195 16,9 2-442-16,-9-2 196 0</inkml:trace>
          <inkml:trace contextRef="#ctx0" brushRef="#br0" timeOffset="-164152.05">17074 13196 244 0,'0'0'243'16,"4"-14"-10"-16,-1 9-14 0,-3 5-16 0,0 0-13 16,0-15-22-16,0 15-15 0,0 0-18 0,0 0-12 15,-16-4-4-15,16 4-6 0,-23 10-7 0,9-2-5 16,-1 4-1-16,-2 0-7 0,-4 1-4 0,-1 5-1 15,-8 10-4-15,2-1-8 0,-1-2-2 0,3 2-4 16,6-4-6-16,-7 4-7 0,9-3-1 0,1 0-7 16,2 0-2-16,3 1-8 0,3-1 2 0,1-4-2 15,2 2-6-15,2-7-4 0,7 3 1 0,0-5-1 0,4 1-5 16,5-2-1-16,2-2 0 0,4 1-1 16,4-1-2-16,5-4-3 0,3-1-3 0,-1 0-8 0,12-5-17 15,-1 4-24-15,-10-4-26 0,3-4-32 0,7-1-34 16,-12 3-34-16,1-2-45 0,2-2-48 15,-4-2-203-15,3-2-494 0,-7 7 219 0</inkml:trace>
        </inkml:traceGroup>
        <inkml:traceGroup>
          <inkml:annotationXML>
            <emma:emma xmlns:emma="http://www.w3.org/2003/04/emma" version="1.0">
              <emma:interpretation id="{A6B4DB12-EF03-48C8-9C76-A7F26280C51C}" emma:medium="tactile" emma:mode="ink">
                <msink:context xmlns:msink="http://schemas.microsoft.com/ink/2010/main" type="inkWord" rotatedBoundingBox="19286,14141 20976,13936 21076,14758 19386,14963"/>
              </emma:interpretation>
            </emma:emma>
          </inkml:annotationXML>
          <inkml:trace contextRef="#ctx0" brushRef="#br0" timeOffset="-161986.92">18155 12924 33 0,'0'0'190'0,"-9"-4"-8"0,9 4-15 0,0 0-7 15,0 0-10-15,-6-8-13 0,6 8-10 0,0 0-9 16,0 0-3-16,0 0-17 0,0 0-1 0,0 0-6 16,0 0-14-16,0 0-6 0,0 0-3 15,0 0-9-15,-4-12-10 0,4 12-5 0,0 0-2 0,0 0-1 16,0 0-3-16,0 0-7 0,0 0-1 0,31 19-4 16,-22-15-1-16,6 3-2 0,1 2-6 0,5 0 4 15,-2 2-3-15,4 0-1 0,7-2 0 0,10 5 0 16,-1 0-4-16,-2-5-1 0,5 3 2 0,-5-2-5 15,-7-2-1-15,0 2 0 0,1-3 3 0,0-1-7 16,-2-1 1-16,-1 4 1 0,-1-4-1 0,0 1 1 0,-2-2 0 16,-6-1-2-16,1 1 2 0,-2-2-2 0,-3 3-4 15,-3-5 2-15,-2 2 1 0,-10-2 2 0,18 0-4 16,-18 0 0-16,15 2-3 0,-15-2-1 0,12 4 5 16,-12-4 1-16,0 0 0 0,10 2 0 0,-10-2-2 15,0 0 4-15,0 0-1 0,0 0 2 0,0 0 3 16,0 0-4-16,0 0 0 0,0 0-3 0,0 0 2 15,0 0-1-15,0 0-1 0,0 0 1 0,0 0 1 16,0 0-2-16,-33 11 4 0,20-8 1 0,-3 1 5 0,1 2 0 16,-3 4 4-16,-2-4-1 0,-4 4 3 0,-1 0 4 15,-3-3-3-15,-2 6 0 0,2-2 2 0,-2-4 1 16,-7 8-2-16,-1-2 2 0,-1 0-1 0,10-5-5 16,-3 2 6-16,4-3-6 0,3 3-1 0,-2-2-4 15,0 2-1-15,8-3 3 0,1-1-4 0,4-1 1 16,-1 1-3-16,0 2-2 0,5-4-8 0,1 2-16 15,-3-1-3-15,0 1-17 0,12-6-15 0,-15 10-13 16,9-6-12-16,6-4-17 0,-12 11-16 0,12-11-24 16,-6 7-17-16,6-7-58 0,0 0-121 0,0 0-357 15,0 0 158-15</inkml:trace>
          <inkml:trace contextRef="#ctx0" brushRef="#br0" timeOffset="-161528.37">19077 13395 66 0,'0'0'196'0,"0"0"-9"16,0 0-9-16,0 0-14 0,0 0-13 0,0 0-7 15,0 0-3-15,0 0-6 0,0 0-5 0,0 0-6 16,0 0-4-16,-45 3 2 0,30 2-8 0,-3 3-7 15,2-3-7-15,-10 5-4 0,7-3-6 0,-8 3-6 16,2 1-7-16,-1 0-3 0,3 2-5 0,-4 0-9 16,0-2-4-16,-3 1-3 0,5 1-8 0,-11 4-6 15,12-6 1-15,2 0-7 0,-4 2-4 0,5-1 3 16,4-2-8-16,-4 0 1 0,4 0-5 0,-1-3-1 16,3 4-8-16,-1-4-13 0,3 3-11 0,-2-3-20 0,-3 0-11 15,4-1-15-15,-1-1-18 0,4 2-16 0,2-1-19 16,-2-2-20-16,11-4-17 0,-15 7-25 15,15-7-205-15,-12-4-408 0,12 4 181 0</inkml:trace>
          <inkml:trace contextRef="#ctx0" brushRef="#br0" timeOffset="-159579.9">19628 12915 142 0,'0'0'194'0,"0"0"-21"16,0 0-9-16,0 0-11 0,0 0-14 0,0 0-9 16,0 0-8-16,0 0-9 0,0 0-9 0,0 0-7 15,8-13-12-15,-8 13-5 0,0 0-13 0,0 0 1 16,10-7-10-16,-10 7-3 0,6-7-6 0,-6 7-2 15,8-10-4-15,-8 10-6 0,6-8-5 0,-6 8-2 16,13-12-3-16,-5 7-4 0,-2-2 0 0,1 0-2 16,-7 7-1-16,14-13-5 0,-7 5-1 0,-1 2-1 15,0-1 0-15,1 0-2 0,1-4-4 0,-2 4 1 16,0-4 1-16,-3 4-3 0,6 1 1 0,-9 6 0 16,9-17 0-16,-3 14-4 0,-6 3 5 0,6-11 0 0,-6 11 3 15,6-7 1-15,-6 7 1 0,0 0-1 16,5-10 0-16,-5 10-4 0,0 0-2 0,0 0-1 15,3-8-1-15,-3 8 1 0,0 0 0 0,0 0 5 0,0 0 5 16,0 0-2-16,0 0 6 0,0 0-4 0,-16 28 0 16,12-20 2-16,4-8 7 0,-8 20 0 0,2-7 0 15,0 2 0-15,0-1 7 0,0 0-3 0,3 3 7 16,0 0 0-16,-1-3-1 0,1 3-5 0,0 1 0 16,0 0-2-16,1-1 4 0,2 6-3 0,-1-7-2 15,-4-1 2-15,2 8 0 0,-1-5-6 0,2-1 7 16,2 4-4-16,0-3 2 0,-3-1-2 0,2-1 4 15,0 1-6-15,2-1 5 0,-2 2-3 0,-1-5-4 16,5 4 2-16,-4-3-1 0,2 0 0 0,0-2 3 0,2 2-4 16,-1-4-2-16,-4 4 6 0,2-1-5 15,0-13 1-15,2 21 1 0,-2-14 4 0,1 2-3 16,2 0 0-16,-3-9 5 0,2 17 0 0,-1-9 0 0,-1-8-2 16,3 13-1-16,-3-13-2 0,2 14 9 0,-2-14-10 15,1 10-2-15,-1-10-5 0,5 9 5 16,-5-9-2-16,0 0 3 0,0 0-2 0,1 13-4 0,-1-13 5 15,0 0-3-15,0 0 3 0,2 10-10 0,-2-10 8 16,0 0-2-16,0 0 2 0,4 8-6 0,-4-8 4 16,0 0 3-16,0 0 2 0,0 0 1 0,0 0 4 15,0 0-4-15,6 7 6 0,-6-7 1 0,0 0 5 16,0 0 1-16,0 0 1 0,0 0-5 0,0 0 9 16,0 0 1-16,0 0-3 0,0 0 2 0,0 0-1 15,14 0-16-15,-14 0 2 0,0 0 1 0,0 0-3 16,0 0 1-16,15 0-5 0,-15 0 10 0,0 0-5 15,0 0-13-15,0 0 1 0,0 0 0 0,0 0 2 0,18-5-12 16,-18 5 4-16,0 0-1 0,0 0-16 16,0 0-14-16,0 0-25 0,0 0-27 0,8-3-25 15,-8 3-17-15,0 0-36 0,0 0-22 0,0 0-29 0,0 0-33 16,0 0-26-16,0 0-79 0,-40 10-179 0,28-10-565 16,-3 4 250-16</inkml:trace>
        </inkml:traceGroup>
      </inkml:traceGroup>
    </inkml:traceGroup>
    <inkml:traceGroup>
      <inkml:annotationXML>
        <emma:emma xmlns:emma="http://www.w3.org/2003/04/emma" version="1.0">
          <emma:interpretation id="{54E4F39C-2E22-4F9C-AA48-9219A07DA259}" emma:medium="tactile" emma:mode="ink">
            <msink:context xmlns:msink="http://schemas.microsoft.com/ink/2010/main" type="paragraph" rotatedBoundingBox="13121,16149 31262,14434 31415,16045 13273,1776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209F59B-8CE6-4946-8B17-9D4647169E19}" emma:medium="tactile" emma:mode="ink">
              <msink:context xmlns:msink="http://schemas.microsoft.com/ink/2010/main" type="inkBullet" rotatedBoundingBox="13173,16704 14255,16602 14332,17417 13250,17520"/>
            </emma:interpretation>
            <emma:one-of disjunction-type="recognition" id="oneOf1">
              <emma:interpretation id="interp1" emma:lang="tr-TR" emma:confidence="0">
                <emma:literal>→</emma:literal>
              </emma:interpretation>
            </emma:one-of>
          </emma:emma>
        </inkml:annotationXML>
        <inkml:trace contextRef="#ctx0" brushRef="#br0" timeOffset="-144933.14">12033 15776 188 0,'0'0'189'0,"0"0"-12"15,0 0-7-15,18 13-5 0,-18-13-9 0,15 4-8 16,-6-2-3-16,1 1-2 0,5 2 0 0,3-5-5 16,1 1-3-16,10 2-5 0,-4-4-5 0,2 2-7 15,1-2-6-15,3 2-6 0,-2-2-9 0,1-1-2 16,-2 1-6-16,0-3-12 0,2 3-6 0,-6 2-5 15,1-1-10-15,1 0-17 0,-7 4-3 0,-3-3-5 16,2 1-3-16,-3-1-3 0,3-1-1 0,-6 2-3 16,3-2-4-16,-2 4-5 0,-1-3-7 0,0 1-7 15,-1 0-8-15,1-1-11 0,-12-1-8 0,19 1-10 16,-7 3-15-16,-3-4-11 0,-9 0-19 0,19 2-16 0,-8-2-12 16,-11 0-30-16,21 0-28 0,-11-2-28 0,7-3-178 15,-6 0-406-15,0-2 180 0</inkml:trace>
        <inkml:trace contextRef="#ctx0" brushRef="#br0" timeOffset="-145332.22">12072 15603 157 0,'0'0'178'15,"0"0"-7"-15,22 16-11 0,-13-14-10 0,-9-2-6 16,18 5-7-16,-6-5-7 0,1 1-3 0,4 2-4 16,1-3-3-16,-1 0-3 0,10 2-7 0,-6 0-6 0,4-4 2 15,2 2-11-15,0-4-4 0,0 4-6 0,0-1-3 16,0 1-4-16,-2-2-2 0,2-1-8 0,0 0-3 16,3-1-8-16,-7 3-7 0,3-2-3 0,-1 2-5 15,-5-1-4-15,-1 1-3 0,-4-2-5 0,3 2 1 16,-3-2-5-16,-2 3-2 0,2 0-3 0,-15 0-2 15,21 0-6-15,-12-1-1 0,-9 1-8 0,16 0-3 16,-16 0-8-16,12 1-10 0,-12-1-6 0,12 3-5 16,-12-3-11-16,0 0-12 0,9 5-10 0,-9-5-13 15,0 0-12-15,0 0-17 0,0 0-18 0,5 13-22 16,-5-13-26-16,0 0-28 0,0 0-138 0,0 0-362 16,0 0 161-16</inkml:trace>
        <inkml:trace contextRef="#ctx0" brushRef="#br0" timeOffset="-144186.72">12656 15409 19 0,'0'0'161'0,"0"0"-10"0,0 0-7 16,-12-4-6-16,12 4 2 0,0 0-15 0,0 0-1 16,-16 4-5-16,16-4-3 0,0 0-3 0,-16 0-10 15,16 0-5-15,0 0-5 0,-14 3-5 0,14-3-2 16,-7 6-12-16,7-6-1 0,0 0-3 0,-9 12-1 15,9-12-4-15,-8 5-4 0,8-5-5 0,-6 11 0 16,6-11 1-16,-7 8-8 0,7-8-2 0,-5 10-1 16,5-10-4-16,-1 11 1 0,1-11 0 0,-6 9-1 15,6-9 0-15,-5 9-2 0,5-9-4 0,0 0-3 16,0 15 2-16,0-15 0 0,0 0-3 0,0 0-1 16,6 15 2-16,-6-15 2 0,2 10-4 0,-2-10-3 15,6 8 3-15,-6-8-4 0,7 7-3 0,-7-7 1 16,9 7 0-16,-1-1-1 0,-8-6 3 0,13 7-3 15,-5-2 8-15,1 1-13 0,1-5 0 0,-1 5 3 16,3-2-4-16,1-1 4 0,2 3-6 0,2-2-1 16,-2 0-1-16,-1-1-2 0,0 2-2 0,2 1 0 0,-1-1-2 15,0-3 0-15,1 0 3 0,-2 2-4 0,1 1 4 16,-6-3-2-16,7 2-2 0,-2 0-3 0,-2-1 0 16,-2-2-1-16,2 2 2 0,0-1 1 15,1-1 10-15,-4 1-15 0,-9-2 4 0,18 7-4 16,-6-5 1-16,-3 0 0 0,-9-2-4 0,19 4 5 15,-10 0 6-15,2-3-5 0,-11-1-2 0,16 6 1 16,-7-3-3-16,-1-1-4 0,-8-2 7 0,14 3-6 0,-14-3 1 16,12 4 4-16,-12-4-2 0,14 2-2 0,-14-2 1 15,12 4-1-15,-5-1 1 0,-7-3 1 0,8 6-3 16,-8-6 3-16,7 5-1 0,-7-5 2 0,6 11 2 16,-6-11-6-16,0 10 3 0,0-10 1 0,0 14-1 15,0-14-6-15,-6 17 14 0,0-4-9 0,-1-2 0 16,-1 1 1-16,-2 5 0 0,-4 0 4 0,-2 3-7 15,-3-1 3-15,-2 1 0 0,1-2-2 0,-4-2 5 16,2 6 0-16,-2-4-2 0,-4 9 1 0,6-11-2 16,-1 1 2-16,1 3-2 0,-2-2 0 0,3-1-2 15,0 0-6-15,2-3-12 0,1 4-17 0,3-5-11 16,2-2-15-16,1-1-18 0,-2 4-28 0,4-3-26 0,-2 2-29 16,4-5-36-16,2-4-19 0,2 3-212 0,4-7-464 15,0 0 205-15</inkml:trace>
      </inkml:traceGroup>
      <inkml:traceGroup>
        <inkml:annotationXML>
          <emma:emma xmlns:emma="http://www.w3.org/2003/04/emma" version="1.0">
            <emma:interpretation id="{FDCA406D-4852-4BBA-8CAE-BC60F6DBAA59}" emma:medium="tactile" emma:mode="ink">
              <msink:context xmlns:msink="http://schemas.microsoft.com/ink/2010/main" type="line" rotatedBoundingBox="15203,15952 31262,14434 31415,16045 15355,17563"/>
            </emma:interpretation>
          </emma:emma>
        </inkml:annotationXML>
        <inkml:traceGroup>
          <inkml:annotationXML>
            <emma:emma xmlns:emma="http://www.w3.org/2003/04/emma" version="1.0">
              <emma:interpretation id="{2FDA6D3D-6333-4289-8846-CDA22AA4068D}" emma:medium="tactile" emma:mode="ink">
                <msink:context xmlns:msink="http://schemas.microsoft.com/ink/2010/main" type="inkWord" rotatedBoundingBox="15280,16764 16022,16694 16064,17139 15322,17209"/>
              </emma:interpretation>
            </emma:emma>
          </inkml:annotationXML>
          <inkml:trace contextRef="#ctx0" brushRef="#br0" timeOffset="-143116.95">14319 15670 73 0,'0'0'233'16,"0"0"-18"-16,-6 11-13 0,6-11-16 0,0 0-14 16,0 11-15-16,0-11-12 0,0 0-11 0,6 13-13 15,-6-13-6-15,8 13-4 0,-2-8-9 0,-6-5-5 16,13 10-6-16,-6-7-7 0,2 3 0 0,-1-3-7 15,2-1-1-15,-10-2-9 0,23 6-6 0,-10-6-1 16,-1 1-5-16,0-1-3 0,3-1-6 0,3-2 0 16,-3 0-4-16,0-1-3 0,1 1-5 0,0-1-4 0,10-2-2 15,-7 2-5-15,-1-3 2 0,6 0-3 0,-5 0-2 16,-2 2-3-16,-1-3 0 0,2 0 3 0,-3 0-8 16,1 1 0-16,-2-3 0 0,-7 3-1 15,4 0-2-15,-2 0 1 0,0-3-1 0,-2 7 9 0,-7 3-16 16,6-17 3-16,-2 9-3 0,-4 8 2 0,2-16-4 15,-2 16 2-15,-2-15 1 0,2 15 4 0,-7-12-8 16,-2 6 1-16,2-1-1 0,-7 0 0 0,2 0-3 16,-1 0 5-16,-1 3-2 0,-2-2-2 0,0 1 3 15,-2 0 1-15,1 1 3 0,-2 0 6 0,4 2 2 16,-4-2 7-16,4 3 8 0,-5 1-3 0,1-3 2 16,0 6-2-16,-2-2 5 0,1 2-1 0,1 0-2 15,-1 4-1-15,1-3 2 0,3 3 3 0,-2 0-1 16,-2-1-2-16,4 2 1 0,-2 2-2 0,-3 1 0 15,5 0-3-15,-2 6 0 0,1-7 0 0,3 1-9 16,2 2 5-16,-3-2-8 0,0 7 1 0,4-5 2 16,-1 4-1-16,5-2-18 0,1-1 5 0,-3 0-3 15,3 1 1-15,0-2 2 0,3 4 0 0,0-5-1 0,2-1-1 16,-1-2 5-16,-1 4-4 0,3-13 0 0,5 21-1 16,-1-13-4-16,1-1 2 0,4-1 0 15,0 1 2-15,-1-3-1 0,6 0-7 0,2-1 3 16,1-1-3-16,1-2-2 0,2-2-3 0,6-1-1 0,2-2-2 15,-1 0-4-15,0-2 3 0,3-4 1 0,-2 3-3 16,-1-3-2-16,0-1 1 0,9-7 2 16,-10 7-2-16,-2-2 2 0,3 2 3 0,-3-2-3 0,1 1 6 15,-2-2-2-15,1-1 1 0,-10 7 1 0,7-6 2 16,-7 3 1-16,1-2 0 0,0 0 4 0,-5 3 0 16,2-2 3-16,-5 4-2 0,4-2 1 0,-7 4 2 15,2-1 8-15,0 3 4 0,0-4 13 0,-6 9-9 16,8-14-1-16,-8 14 7 0,6-8 0 0,-6 8 4 15,7-9-5-15,-7 9 12 0,0 0-14 0,0 0 2 16,5-7-4-16,-5 7-4 0,0 0 7 0,0 0-8 16,0 0 0-16,0 0-4 0,0 0 1 0,0 0 0 15,0 0 5-15,0 0-2 0,-18 29-2 0,12-20 2 16,3 2 0-16,-8 2-4 0,5 0 1 0,3 2 0 0,-3 0-1 16,2 1 2-16,-1-2 0 0,1 3-6 0,-1 1 2 15,4-4 0-15,-1 4-1 0,-2-1-2 16,3 0 2-16,1-3-16 0,0 3-13 0,-2-5-14 15,2 1-17-15,0 2-9 0,2-5-16 0,-1 0-13 16,3 1-19-16,4 0-17 0,-1-4-25 0,1 3-39 16,8-2-23-16,-5-2-212 0,2-3-467 0,4 0 207 15</inkml:trace>
        </inkml:traceGroup>
        <inkml:traceGroup>
          <inkml:annotationXML>
            <emma:emma xmlns:emma="http://www.w3.org/2003/04/emma" version="1.0">
              <emma:interpretation id="{15B91332-9D3A-40A9-B4F9-9070FB18D64E}" emma:medium="tactile" emma:mode="ink">
                <msink:context xmlns:msink="http://schemas.microsoft.com/ink/2010/main" type="inkWord" rotatedBoundingBox="16422,15836 20143,15485 20296,17096 16574,17448"/>
              </emma:interpretation>
            </emma:emma>
          </inkml:annotationXML>
          <inkml:trace contextRef="#ctx0" brushRef="#br0" timeOffset="-142144.85">15514 15143 209 0,'0'0'210'0,"0"0"-14"15,-14 3-20-15,14-3-16 0,0 0-13 0,0 0-13 16,0 0-12-16,0 0-8 0,-12 1-17 0,12-1-4 16,0 0-3-16,0 0-3 0,0 0 1 0,0 0-5 15,-1 13-4-15,1-13 0 0,0 0-3 0,0 0-5 16,15 15-1-16,-9-12 0 0,1 4-4 0,2-3-2 0,6 6 1 15,-1-3-3-15,0 0-4 0,1-1-4 16,3 1-5-16,2-2 2 0,-1 1-6 0,3-1-4 16,-2 1-3-16,5-1-5 0,1 1 3 0,-3 3-7 0,4-4-4 15,-1-3-2-15,-1 2-2 0,-4 0-2 16,4-2-1-16,-4 3 0 0,-2-2-4 0,1 3 4 0,-4-6-7 16,-2 5 2-16,2 2-4 0,-1-4-1 0,-3-1 0 15,-3 3 1-15,3-5-1 0,-2 0-2 0,1 5-1 16,-11-5 3-16,18 1-1 0,-10-1-1 0,-8 0 0 15,14 4-1-15,-14-4-2 0,10 5-1 16,-2-2 0-16,-8-3-2 0,0 0 1 0,9 6 0 0,-9-6-2 16,0 0-1-16,0 0 1 0,0 0 2 0,10 2-3 15,-10-2 4-15,0 0 0 0,2 10-2 0,-2-10 0 16,0 0 1-16,0 0 0 0,-8 16 0 0,8-16 2 16,-12 12-2-16,6-8 0 0,-3 6 3 0,-4 0-2 15,-2 0 0-15,-1 1 2 0,-5 2 1 0,-2 1-5 16,0-4 0-16,-3 5 0 0,2-2-1 0,-1 0 5 0,-2 1-2 15,2-1-3-15,-10 5 4 0,9-5-4 16,-1 4 1-16,0-5 2 0,2 0-1 0,-2 0-1 16,-3 1 2-16,6 1 0 0,-1-2-2 0,-1 0-11 0,5-1 1 15,-2-2 1-15,0 2 7 0,5-4-5 0,-3 4 0 16,5-4 4-16,0 0-3 0,2 2 3 0,5-4-4 16,-3 2-9-16,3-1-6 0,0-2-12 0,9-4-13 15,-13 7-10-15,7-2-9 0,6-5-17 0,-7 8-18 16,7-8-18-16,0 0-22 0,-6 5-10 15,6-5-27-15,0 0-50 0,0 0-130 0,0 0-388 16,0 0 173-16</inkml:trace>
          <inkml:trace contextRef="#ctx0" brushRef="#br0" timeOffset="-141677.31">16306 15566 56 0,'10'-5'152'16,"-10"5"-6"-16,9-8-8 0,-9 8 0 0,6-7-5 16,-6 7-3-16,0 0-7 0,0 0-2 0,12-5-5 0,-12 5 0 15,0 0-5-15,0 0-3 0,9-6-2 16,-9 6-13-16,0 0-3 0,0 0-8 0,0 0-6 16,0 0-4-16,0 0-3 0,0 0-2 0,0 0 0 15,0 0 5-15,0 0 1 0,0 0 3 0,0 0-2 16,-27 27-2-16,14-16-4 0,1-1-3 0,-5 6 2 15,-4 0-5-15,-8 8-5 0,6-6-1 0,-10 6-6 16,-4 0 3-16,1 2-10 0,-4 3-6 0,3-5-5 0,-2-1-5 16,2 1 3-16,4 3-4 0,0-5-5 0,-1-2 0 15,11-6-6-15,1 4-17 0,1-5-6 0,-1 1-11 16,8-3-11-16,-2-1-17 0,0-2-19 0,2 2-19 16,4-3-25-16,-1-4-25 0,2 5-25 0,9-8-30 15,-12 6-17-15,12-6-185 0,-7 4-423 0,7-4 187 16</inkml:trace>
          <inkml:trace contextRef="#ctx0" brushRef="#br0" timeOffset="-136648.32">16647 15389 157 0,'0'0'191'0,"0"0"-6"16,0 0-9-16,27 5-7 0,-27-5-13 0,22 0-3 16,-4-3-10-16,2 1-8 0,4 1-9 0,5-2-7 15,4 1-5-15,10 0-8 0,4 1-8 0,3-2-9 16,-2-4-5-16,3 5-7 0,0-4-7 0,5 1-8 16,-1 0-5-16,2 2-9 0,-3 0-3 0,1-4-4 15,3-1 0-15,15 2-1 0,-19 2-9 0,3-6 1 16,-4 4-7-16,1 1-1 0,-5-2 0 0,-3-1-5 15,4 2 0-15,-7 6 4 0,0-6-1 0,-3 1-2 0,-10-1 1 16,-3 3-2-16,0-2 3 0,-2-1-2 0,1 6-5 16,-4-6 2-16,-6 6 0 0,4 0-3 0,-5-4-2 15,-2 3-2-15,2-3-1 0,-5 4-4 0,-10 0 4 16,21-3-3-16,-12 0 2 0,-9 3-5 0,20-1-4 16,-20 1-1-16,13 0-17 0,-13 0-4 0,0 0-13 15,16 0-12-15,-16 0-9 0,0 0-10 0,0 0-12 16,14 4-12-16,-14-4-20 0,0 0-17 0,0 0-23 15,0 0-27-15,0 0-179 0,0 0-385 0,0 0 170 16</inkml:trace>
          <inkml:trace contextRef="#ctx0" brushRef="#br0" timeOffset="-135966.7">17715 15566 129 0,'0'0'197'0,"0"0"-8"0,0 0-6 0,-25-11-9 15,25 11-10-15,-14-2-10 0,14 2-5 0,-19 0-7 16,19 0-5-16,-24 0-7 0,9 0-4 0,-3 2-7 16,2 0-6-16,-2 5-4 0,2-5-2 0,-2 1-5 15,-2 3-4-15,2-1-4 0,-6 3-6 0,7-1-5 16,-6 1-7-16,-1 3-2 0,8-3-5 16,-2 2-1-16,-1 4-6 0,-2-1-3 0,1 5-3 0,7-5-7 15,0 0-3-15,-1 2-2 0,-1 1 5 0,2 4-9 16,-2-3 0-16,1 1-9 0,7-1 1 0,-2 3-7 15,5-2 2-15,-2-2-7 0,1-3 1 0,1 6-5 0,4-3 5 16,1-1-1-16,4 1-8 0,1-6 3 16,1 0 1-16,0 3-4 0,7-4 2 0,4 4-3 15,-2-6 8-15,8-3-5 0,3 2-5 0,3-1 0 0,0-4-2 16,10-2-11-16,2-3 1 0,-2 4-1 0,-1-5-1 16,1 3-1-16,0-2 2 0,-9-2 3 0,10-1 0 15,-14 4-1-15,-8-1 3 0,2 0-2 16,-3 3 7-16,-3-1-8 0,0 0-5 0,-3 0-4 0,-1-2-9 15,-11 4-14-15,15 0-21 0,-15 0-10 0,12-1-24 16,-12 1-16-16,0 0-22 0,0 0-20 0,0 0-51 16,0 0-21-16,0 0-243 0,0 0-499 0,0 0 221 15</inkml:trace>
          <inkml:trace contextRef="#ctx0" brushRef="#br0" timeOffset="-137314.24">17745 14434 117 0,'0'0'171'16,"0"0"0"-16,0 0-4 0,0 0-5 0,-33 21-7 16,24-14-3-16,-3 4-2 0,-1 3-7 0,1 1-4 15,-3 5-8-15,-3 2 0 0,2-2-9 0,-1 0-3 16,-1 4-7-16,2-2-8 0,0 3-8 0,-1-3-6 15,2 1-11-15,-3-3-3 0,5 3-9 0,-2-3-7 16,2 2-4-16,-2-2-4 0,1 2-8 0,4-6-1 16,-2 5-5-16,-2-3-6 0,1 1 0 0,6-3-5 15,-5 0-15-15,3 1-12 0,0 1-18 0,-5 0-21 16,1 1-14-16,-2 4-18 0,4-2-22 0,-2-1-22 16,-3 2-22-16,2-2-30 0,-1 2-23 0,-4-6-172 15,-6 12-391-15,8-10 174 0</inkml:trace>
          <inkml:trace contextRef="#ctx0" brushRef="#br0" timeOffset="-137633.6">17365 14421 83 0,'0'0'122'0,"0"0"-9"0,0 0-9 0,6-7 0 16,-6 7-14-16,0 0-11 0,0 0-6 0,0 0 0 15,0 0-4-15,6-7 3 0,-6 7-7 0,0 0-1 0,0 0-5 16,0 0 3-16,1-10-4 0,-1 10 0 0,0 0-8 16,0 0 7-16,0 0-2 0,0 0-3 0,0 0-1 15,0 0 2-15,0 0 0 0,0 0-4 0,0 0-7 16,0 0-8-16,0 0 0 0,0 0 2 0,0 0 3 16,0 0 5-16,0 0 0 0,0 0-1 0,0 0 0 0,0 0 2 15,-25 17-3-15,17-10 9 0,-2 4-2 16,-1 2 1-16,1 2-1 0,-2 1-2 0,3-1-6 15,-3-1 4-15,-7 5-1 0,4-1-1 0,3-3-4 0,3 1-3 16,-3 0 0-16,0-1-4 0,5 0 2 0,-4 0-6 16,1-3-3-16,5 1-3 0,1 0-1 0,-5 0-2 15,6-6 1-15,-3 2-1 0,6-9 3 0,-8 13-6 16,8-13-3-16,-4 14 2 0,4-14-3 0,-3 6 0 16,3-6 0-16,0 0-5 0,0 15 2 15,0-15-4-15,0 0 5 0,0 0-5 0,0 0 4 16,7 11-1-16,-7-11-2 0,0 0 3 0,12 0-2 0,-12 0-3 15,15 0-1-15,-15 0 2 0,18 0-6 0,-18 0 5 16,21-4 2-16,-12 3-8 0,3 0 14 0,3-3-9 16,3-1 2-16,-3 3-1 0,2-2 0 0,3-1 0 15,-5 3-2-15,4-1-1 0,7-3 1 0,-7 2-1 16,-1-1 0-16,7 0 1 0,-7-1-2 0,3 6-6 16,-3-5-1-16,1 3-5 0,-2-4-11 0,1 2-2 0,-2-1-8 15,2 1-3-15,-5 2-8 0,-1-1-5 16,-3-1-9-16,-9 4-8 0,25-7-8 0,-16 5-14 15,2-1-10-15,-11 3-20 0,13-6-21 0,-5 0-15 0,-8 6-19 16,12-9-160-16,-9 2-361 0,-3 7 159 16</inkml:trace>
          <inkml:trace contextRef="#ctx0" brushRef="#br0" timeOffset="-72660.11">19029 15133 101 0,'0'0'142'0,"9"-6"-11"15,-9 6-9-15,0 0-6 0,0 0-9 0,0 0-9 16,0 0-3-16,6-7-8 0,-6 7-8 0,0 0-8 16,0 0-2-16,0 0-5 0,0 0-1 0,0 0-1 0,0 0-5 15,0 0-1-15,0 0-4 0,0 0-5 16,12-4-7-16,-12 4 4 0,0 0-5 0,0 0-5 15,0 0 3-15,0 0-2 0,0 0 6 0,0 0 10 0,0 0 2 16,0 0 0-16,0 0 9 0,0 0 12 0,-26 27 1 16,16-17 5-16,0 4-1 0,-4-3 5 0,-4 7-4 15,3 3-3-15,-4 0-3 0,-2 0-7 0,-3 6-4 16,8-2-3-16,-7-2-4 0,6-1-6 0,-1 0-8 16,-6 9-5-16,0-4-8 0,2-3-16 15,5-2-25-15,-1 0-26 0,2-2-23 0,-2 2-34 0,3-2-35 16,-1-2-45-16,2 1-41 0,1-5-188 0,2-5-437 15,1 3 194-15</inkml:trace>
        </inkml:traceGroup>
        <inkml:traceGroup>
          <inkml:annotationXML>
            <emma:emma xmlns:emma="http://www.w3.org/2003/04/emma" version="1.0">
              <emma:interpretation id="{3D42BF71-A1E2-4C3B-9220-F81DC54A01A0}" emma:medium="tactile" emma:mode="ink">
                <msink:context xmlns:msink="http://schemas.microsoft.com/ink/2010/main" type="inkWord" rotatedBoundingBox="20677,15636 22729,15442 22808,16283 20757,16477"/>
              </emma:interpretation>
            </emma:emma>
          </inkml:annotationXML>
          <inkml:trace contextRef="#ctx0" brushRef="#br0" timeOffset="-70363.09">19587 15107 15 0,'-12'4'198'0,"12"-4"-13"0,0 0-9 0,0 0-24 16,0 0-9-16,0 0-16 0,0 0-11 0,0 0-11 16,0 0-13-16,0 0-7 0,0 0-7 0,0 0-6 0,0 0-8 15,0 0-1-15,0 0-3 0,0 0-6 16,40-11 5-16,-32 7-3 0,5-3-7 0,0 1-2 0,-1 0-2 15,2-2-6-15,-1 1 3 0,5-3-8 0,-3 1 3 16,0-2-9-16,3 2-3 0,-3-2 1 0,3-4-4 16,1-1-6-16,0 3-1 0,-4-7 1 0,3 4-1 15,-1 0-2-15,0-3-1 0,3-3-4 0,-5 2 3 16,-2-2-3-16,5 0 0 0,-2-2 0 0,1 0-3 16,-4 1 1-16,1 2-2 0,-4-1 1 0,2-3 2 15,0 4-2-15,0 0-6 0,-5-1 4 0,2-2-2 16,-3 7 2-16,-1 0-1 0,1 0-2 0,-2 4 1 15,1-3 1-15,-1-1 1 0,-2 4-4 0,-2 2 7 16,1-3-2-16,2 1 0 0,-3 13 0 0,2-19 1 16,-2 11 0-16,0 8 1 0,1-15 8 0,-1 15-9 15,-1-15 0-15,1 15 0 0,-2-12 0 0,2 12 3 16,-4-12-1-16,4 12-3 0,-8-8-1 0,8 8 2 16,0 0 4-16,-13-3-3 0,13 3 1 0,-18 0 4 15,18 0-1-15,-16 3 1 0,16-3 0 0,-20 3 5 0,8 1 2 16,-1-2 2-16,1 3 0 0,3 0 2 0,-5 3-2 15,3 0 4-15,-3 0-7 0,1 2 5 0,-1 0 2 16,4 0-1-16,-4 2 2 0,5 1-5 0,2 2 0 16,-3-2 4-16,1 1-1 0,-3-1-3 0,0 2 0 15,6-1 0-15,-2 3-4 0,1-1-4 0,-1 0 3 16,2 0 1-16,0 2-1 0,1 4-3 0,2-5-1 16,-3 0-1-16,4 1 0 0,-2-1-1 0,-1 3-2 0,4-4-3 15,-1 4 0-15,4-3 3 0,-2 0-2 16,-2 6 2-16,1-6 1 0,2-2-1 0,-1 3 3 15,0-3-1-15,0 1-2 0,2-1 2 0,-1 1-3 16,2 0 1-16,3 1 2 0,-3-5-3 0,3 1 2 16,0 2 0-16,0-4-3 0,-3 2 4 0,1-2-4 15,2 2 3-15,0-3-2 0,0-2-1 0,-1 1 4 16,1-4 0-16,3 1-1 0,0 1 3 0,-2 0-4 16,1-3 2-16,2 2 2 0,-1-5 2 0,4 5-3 0,4-2 3 15,-2-3-4-15,0-1 1 0,0 0 0 0,2 0 0 16,1 0-2-16,2-3 0 0,1 1-3 0,4-4-2 15,-1 1 3-15,1-4-2 0,-1 0 5 0,0 0-2 16,1-2-4-16,-1-2 2 0,-2 0-5 0,2 2 0 16,-3-1 2-16,-6 1-4 0,3-1 1 0,1-2 0 15,-5 1 0-15,-1 1 0 0,-2-2-3 0,-1 3 2 16,-1 1 0-16,-1-5 0 0,0 4 1 0,-3-1-1 16,1-3 1-16,0 4 1 0,-2-4-2 0,-2 4 0 15,-1 0 5-15,-1 11-4 0,0-17-2 0,0 6 2 16,0 11 3-16,-4-18-3 0,4 8-1 0,0 10 1 15,-12-12-5-15,7 3 3 0,5 9-1 0,-13-11 3 16,4 9-2-16,9 2 1 0,-19-3-3 0,7 3 2 16,12 0-2-16,-23 2 1 0,7-1 2 0,3 1 0 15,-2 7 4-15,0-1 3 0,1 0-1 0,-2-1 1 16,1 3 2-16,3 5 0 0,-3-2 1 0,0 5-5 0,3-5 3 16,0 2-1-16,5 1 2 0,-4-1-2 0,1 4 0 15,4-2 1-15,0-2-2 0,0 1 0 0,0 4 0 16,5-7 1-16,-1 2-2 0,-1-2 1 0,6 1 1 15,-3-3 1-15,2-2-2 0,-1 2-1 0,5 2 2 16,0-6 1-16,0-1 0 0,2 1-1 0,3 0 2 16,-2-1-1-16,3-2-4 0,6-3 1 15,-1-1 2-15,1 2-2 0,7-5 0 0,-1-1 2 0,1-3-3 16,2-3-1-16,1-3 5 0,10-1-1 0,-4-3-6 16,3-1 5-16,-3-3 2 0,1-5-5 0,2 2 0 15,-4-2 0-15,1 1-4 0,-4-5-1 0,0 0-3 16,-2 2-5-16,-1-3 1 0,-2 2 0 0,1-3 7 15,-1 1-1-15,-4 1-4 0,-5 6 2 0,-2-1 0 16,-1 0 0-16,-1-2 4 0,-1 2-2 0,-2-2-1 16,-2 2 3-16,0 4 0 0,-2-2 0 0,-1 4 0 15,-2 2 3-15,-1-1-4 0,1-1 5 0,-2 4 2 16,3 1 3-16,-2-1-1 0,-1 15 0 0,2-13 2 0,-2 13-3 16,3-13 0-16,-3 13-3 0,0 0 3 15,0-12-6-15,0 12 3 0,0 0-2 0,0 0 1 16,0 0-1-16,0 0-1 0,0 0 0 0,-33 28 4 15,24-14 0-15,-4 3 1 0,-2 6 4 0,-5 8-6 0,-1 3 8 16,4 1-4-16,0 4 4 0,4 3 1 0,-1-2 4 16,2 0 2-16,0-2 0 0,3 3 1 0,-2-1 4 15,2-3 0-15,3 0 0 0,-2 0 0 0,4-10 4 16,-1 0-6-16,1-2-2 0,4 0 1 0,-3-8-2 16,3 2 0-16,-3-4 3 0,0 1-2 0,3-2-6 15,3-2 1-15,-2-1-1 0,-1-11-2 0,0 18 2 16,2-9 1-16,-2-9-1 0,6 16-6 0,-2-10-5 15,-4-6-19-15,8 7-21 0,-8-7-22 0,12 7-22 16,-3-3-28-16,-9-4-24 0,0 0-30 0,20-7-37 0,-6 0-34 16,-1-1-33-16,-1 1-174 0,-6-2-480 15,2-5 213-15</inkml:trace>
          <inkml:trace contextRef="#ctx0" brushRef="#br0" timeOffset="-70146.58">20590 14890 14 0,'0'0'228'0,"-11"-4"-14"16,11 4-15-16,0 0-20 0,0 0-18 0,0 0-16 15,-11-5-10-15,11 5-9 0,0 0-11 0,0 0-7 16,0 0-9-16,0 0-6 0,37 1-6 0,-37-1-9 16,23-1-5-16,-13 0-10 0,7 1-4 0,-17 0-6 15,22-3-6-15,-6 3-11 0,-1 0-22 0,-1-2-21 16,-14 2-27-16,22-1-25 0,-12 1-35 0,7-5-39 15,2 0-42-15,-5 0-129 0,2-4-330 0,1-2 146 16</inkml:trace>
          <inkml:trace contextRef="#ctx0" brushRef="#br0" timeOffset="-69878.24">21318 14271 108 0,'0'0'264'0,"0"0"-15"16,0 0-8-16,0 0-11 0,0 0-15 0,0 0-16 0,-7 34-13 15,1-20-13-15,0-3-8 0,1 7-16 0,-1 2-15 16,-3 1-9-16,5 3-18 0,-3-3-7 0,1 1-12 16,-2 4-9-16,2-4-7 0,0 0-8 0,2 2-8 15,-2-3-17-15,0 1-23 0,1-6-26 0,2 3-25 16,-1-4-25-16,1 1-28 0,-2-3-23 0,7 4-34 15,-2-17-26-15,3 18-43 0,0-12-158 0,3 0-401 16,-6-6 179-16</inkml:trace>
          <inkml:trace contextRef="#ctx0" brushRef="#br0" timeOffset="-69480.16">21606 14696 228 0,'0'0'266'0,"0"0"-12"16,0 0-14-16,0 0-13 0,0 0-15 16,-30-14-17-16,30 14-15 0,-19-1-11 0,19 1-18 15,-21 4-11-15,9-3-11 0,0 1-12 0,0 0-13 0,2 0-8 16,10-2-11-16,-18 6-9 0,9-1-7 16,0 0-9-16,1 1-6 0,8-6-6 0,-11 10-1 15,6-3-7-15,5-7-3 0,-9 12-5 0,9-12-4 0,0 13-1 16,0-13-2-16,0 13-1 0,0-13-8 15,6 16 0-15,-1-10-1 0,1 0-4 0,-6-6-2 0,13 14-3 16,-7-8 0-16,1 1-1 0,1-2 2 16,-1 2 2-16,1 0-3 0,-2 0-4 0,1-2 4 0,2 4 0 15,-4-3-3-15,4 1-1 0,-5 1 1 0,2 2 0 16,-2-5-3-16,-4-5 2 0,8 13-2 0,-4-7-2 16,-4-6 2-16,3 13 2 0,-1-4-1 0,-2-9 2 15,0 0-4-15,-5 17 4 0,5-17 1 0,-12 7-1 16,2-2-3-16,1-2 7 0,-3 2-5 0,0-2-1 15,-1 2-1-15,-2 1-3 0,1-4-8 0,3 1-12 16,-4 0-12-16,1-2-14 0,2 1-17 0,12-2-22 16,-21 0-26-16,12 1-30 0,9-1-48 0,-13-4-48 15,13 4-186-15,-13-10-460 0,13 10 203 0</inkml:trace>
        </inkml:traceGroup>
        <inkml:traceGroup>
          <inkml:annotationXML>
            <emma:emma xmlns:emma="http://www.w3.org/2003/04/emma" version="1.0">
              <emma:interpretation id="{014667A8-7BB4-48B7-8BBB-7C062EAC6CC3}" emma:medium="tactile" emma:mode="ink">
                <msink:context xmlns:msink="http://schemas.microsoft.com/ink/2010/main" type="inkWord" rotatedBoundingBox="23563,15342 26331,15080 26409,15903 23641,16165"/>
              </emma:interpretation>
            </emma:emma>
          </inkml:annotationXML>
          <inkml:trace contextRef="#ctx0" brushRef="#br0" timeOffset="-68753.69">22626 14511 56 0,'-12'-6'236'0,"12"6"-16"15,-13-3-14-15,13 3-9 0,-15-2-18 0,15 2-9 16,-21 0-18-16,9 0-9 0,12 0-7 0,-21 5-15 16,11-5-6-16,1 4-14 0,-2 0-5 0,11-4-9 15,-16 5-10-15,9-2-8 0,7-3-6 0,-12 11-7 16,6-7-5-16,6-4-6 0,-9 11-5 0,9-11-3 0,-6 10-2 15,6-10-4-15,-3 14-5 0,3-14 0 16,0 13-4-16,0-13-1 0,3 15 1 0,-3-15-3 16,6 14 3-16,0-7-6 0,-3 1 1 0,3 3-2 15,0-4 2-15,0 2 0 0,4 2-2 0,-1-2 0 16,0 1 2-16,0 1 1 0,3-4 0 0,-2 7 0 16,-1-2 2-16,-1-7-3 0,2 6 3 0,-3-5-1 15,-1 3 1-15,0 0-3 0,0-2 3 0,-1 2-6 0,1-3 4 16,-2 0 0-16,-4-6-1 0,6 15 0 0,-6-15 5 15,2 12 6-15,-2-12 2 0,1 11 2 16,-1-11 0-16,0 0-9 0,-9 11 1 0,9-11 3 0,-13 9-3 16,7-5-3-16,6-4-3 0,-19 7-1 0,10-6-3 15,-2 2-13-15,11-3-10 0,-19 4-14 0,10-1-16 16,-3 0-10-16,12-3-17 0,-15 5-19 0,15-5-18 16,-12 1-15-16,12-1-10 0,-12 2-28 0,12-2-31 15,0 0-28-15,0 0-187 0,0 0-436 0,0 0 193 16</inkml:trace>
          <inkml:trace contextRef="#ctx0" brushRef="#br0" timeOffset="-67731.97">22768 14812 17 0,'0'0'222'0,"15"-4"-17"0,-15 4-13 0,15-3-15 15,-6 2-12-15,-9 1-11 0,18-7-14 0,-7 4-7 16,-2 0-15-16,2-1-12 0,-1 2-9 0,4-7-5 0,-1 3-10 15,1 1-7-15,-1-1-9 0,-3-3 0 0,4 2-12 16,-5-2-4-16,3 2-5 0,-2-6-4 16,-5 6-3-16,1 0-6 0,1-5-3 0,-1 2-4 0,-2-2 0 15,-2 4-6-15,-2 8-4 0,4-17 0 0,-4 17-2 16,-3-16-2-16,3 16-2 0,-7-16 0 0,1 11-3 16,-3 0-1-16,9 5-1 0,-18-6 3 0,9 5-5 15,9 1 4-15,-24-3 3 0,24 3 3 0,-23 4 1 16,6-2 2-16,2 2 4 0,0 3 1 0,-1 0 0 15,2 3 1-15,0-3-3 0,2 6-2 0,-2 0-1 16,5-1-4-16,2 1 1 0,-2-2 1 0,1 5 1 16,4-1-2-16,-1-4-3 0,4 5 0 0,1-3-3 15,1 0 7-15,4-2-2 0,-2-2-3 0,3 3-1 16,1-2 3-16,4 1-3 0,-1-2 1 0,7-3 0 0,-2 4-3 16,2-6 3-16,1 2-1 0,0-3-2 15,2 0 1-15,6-2 0 0,0-1 2 0,4-1-3 16,-4-2-1-16,6 0 1 0,-5-3 0 0,4-2-2 0,8-3 0 15,-3-1-1-15,2-3-2 0,1-4-5 0,1-3-5 16,-1 2-5-16,-2-2-1 0,-1-4-2 0,0-5-1 16,-3 7 3-16,-8-1 1 0,5-1 2 0,-11 2 0 15,-5 2 1-15,4 0 2 0,3-10 2 0,-11 9-1 16,-1-2 1-16,-3 1-1 0,0-3 9 0,-3 0-2 16,1 1 3-16,-4-5-3 0,-4 5-1 15,1 0 7-15,-2 4 3 0,2-3-1 0,-4 0 5 0,1 2 0 16,-1 4 0-16,-2-2-1 0,3 4-1 0,-2 3-1 15,2 0-1-15,-1 0-2 0,1 4 2 0,-2-1 0 16,2 1-3-16,-1 3 2 0,1 0-1 0,-3 0-3 16,2 1 2-16,7 6-4 0,-14-7 2 0,4 5 0 15,10 2 2-15,-15 0-4 0,15 0 1 0,-20 8-2 16,14-7 2-16,-10 6 0 0,6-1 3 0,-2 4-1 16,-2 4 1-16,4 0 3 0,-5 8 2 0,3 0 2 15,-4-2 0-15,2 4 2 0,1 3 0 0,1 1 3 16,4 5-5-16,-2 2 1 0,1-9 2 0,3 1-2 15,-3 9 3-15,5-8-2 0,4-3-2 0,0 5 1 0,3-7-2 16,-1 1 5-16,3 1 0 0,-4-5 3 16,4 6-2-16,2-6 2 0,1 2 5 0,2-3 3 15,-7-3-2-15,11 4 1 0,-8-4-2 0,3-1 2 0,3-2-1 16,1 3 0-16,-1-3-5 0,0-2 1 0,1 1-3 16,-2-2 1-16,4-1-5 0,0-2 1 0,-1-2-3 15,3 0 1-15,-1 1 1 0,-1 1-1 16,2-3-1-16,-1 0-5 0,-3 0 4 0,7-3 2 0,-2 0-8 15,0-1 3-15,-2-1 2 0,3 0-14 0,1-2-4 16,-1 3 1-16,-5-2 3 0,2-2 4 0,2-2-2 16,1 1 0-16,-4 0-2 0,3-1 0 0,1-3 3 15,-4-1 2-15,0-1-4 0,2 1-1 0,-7-3 1 16,2 0 2-16,0-3-1 0,-3 5-2 0,0-4 1 16,-3 0 3-16,-2 1-2 0,1 0 4 0,-2 0-3 15,1 0 1-15,-4 3-2 0,0 11 0 0,0-17-2 16,0 17-1-16,-9-18 3 0,5 9-2 0,-2 2 3 15,6 7-3-15,-14-12 11 0,8 6-10 0,6 6 1 16,-13-6 3-16,4 4-3 0,9 2 3 0,-16-2-3 16,16 2-1-16,-21 5 3 0,12-2 3 0,-3 2 4 15,1 1-8-15,0 1 3 0,-1 2-3 0,3 2 2 16,-2-2 2-16,4 4-1 0,-1-2-1 0,-1 3 2 16,5 0 1-16,-5-2 0 0,6 4-2 0,1-1 2 0,-2 0 2 15,3 1 3-15,2-5 2 0,0 4-9 16,2-6 1-16,2-1-9 0,1 3-6 0,0-2-13 15,4-3-17-15,4 4-11 0,-1-4-16 0,4-1-14 0,0 1-15 16,3-3-13-16,1-2-14 0,-2-2-19 0,8-2-7 16,1-4-8-16,4 1-7 0,-6-4-15 0,3 2-165 15,1-4-373-15,-2-4 165 0</inkml:trace>
          <inkml:trace contextRef="#ctx0" brushRef="#br0" timeOffset="-67168.12">24253 14584 75 0,'5'-7'157'0,"1"-3"11"0,-5 3 2 16,4-2 3-16,-5 9-2 0,3-16-1 0,-3 16-4 15,0-13-7-15,0 13 3 0,0 0-19 0,-8-13-7 16,8 13-10-16,-7-5-10 0,7 5-1 0,0 0-14 16,-14-6-5-16,14 6-5 0,0 0-4 0,-19 10-11 15,19-10 5-15,-11 10-13 0,3-2-6 0,0 1-4 16,-1 0-6-16,3 2 4 0,-1 1-17 0,1 3 2 16,1-4-6-16,-1 0-2 0,6 0-3 0,-3 0-1 15,0 4-5-15,3-5 3 0,0-10-6 0,6 19-2 16,-1-11 1-16,-2 2-2 0,3-1 2 0,3-3-4 15,1 3-2-15,1-7 2 0,3 4-6 0,3-2 9 16,-1-1-7-16,1-2 1 0,8-1-5 0,0-1-3 16,8-7-7-16,-7 1-6 0,0-4-7 0,3-2-9 15,11-3-7-15,2-1-9 0,-3-4-3 0,2-5-9 0,-5 0-4 16,0-6-6-16,3-2-4 0,-7 2-7 16,1 0 7-16,-4-2 6 0,-1-1 6 0,-4 0 3 15,1-1 9-15,-5-2-1 0,-4 1 0 0,0 4 11 0,-8 5 4 16,4 1 4-16,-5-8 5 0,-1 10 1 0,-3-1 9 15,0-3 7-15,0 8 4 0,-3 3 5 0,0-5 3 16,0 8 9-16,0-1 1 0,-3 3 0 0,0-1-1 16,3 4 3-16,0 10 1 0,-3-18-1 0,3 18-1 15,-4-13 0-15,4 13-5 0,0 0 0 0,-3-9-3 16,3 9-1-16,0 0-4 0,0 0 3 0,0 0 2 16,-23 15 3-16,20-7-3 0,-3 6 6 0,-3 3 4 15,5 7 3-15,-3 2-1 0,-2 0 0 0,0 8-1 16,1 3 5-16,8 1-5 0,-9-1 2 0,3-3-4 15,2 3-2-15,4-2 0 0,-3 2-1 0,0-8-5 16,3-1 3-16,3-2-1 0,-3 0-4 0,0 0 3 16,3 0-2-16,-3-3-3 0,0-3 4 0,0-3-2 15,1-3 0-15,4 3-6 0,-4-1 0 0,5-3 0 16,-3-2-1-16,0-2 1 0,-1 1-11 0,2-2-13 16,-4-8-10-16,8 15-16 0,-2-8-14 0,-6-7-21 0,7 6-26 15,-7-6-26-15,13 5-32 0,-13-5-27 16,15-5-229-16,-15 5-453 0,17-10 200 0</inkml:trace>
          <inkml:trace contextRef="#ctx0" brushRef="#br0" timeOffset="-66860.84">24762 14383 237 0,'0'0'286'0,"-9"-5"-18"0,9 5-16 0,-9-7-26 16,9 7-14-16,0 0-18 0,0 0-17 0,0 0-11 15,0 0-15-15,45 0-15 0,-26 3-15 0,3-3-8 0,8 0-10 16,-1 2-12-16,-1 1-12 0,11-3 6 0,-6 3-15 16,-4-2-13-16,3-1-18 0,-2 0-29 0,-4 0-34 15,3 0-39-15,-10 2-43 0,-3-2-58 0,1-2-65 16,-7 1-186-16,-10 1-449 0,15-3 199 0</inkml:trace>
        </inkml:traceGroup>
        <inkml:traceGroup>
          <inkml:annotationXML>
            <emma:emma xmlns:emma="http://www.w3.org/2003/04/emma" version="1.0">
              <emma:interpretation id="{22F6106B-0709-4922-91FB-7AAC024FCEA7}" emma:medium="tactile" emma:mode="ink">
                <msink:context xmlns:msink="http://schemas.microsoft.com/ink/2010/main" type="inkWord" rotatedBoundingBox="27252,15304 31308,14921 31406,15956 27350,16339"/>
              </emma:interpretation>
            </emma:emma>
          </inkml:annotationXML>
          <inkml:trace contextRef="#ctx0" brushRef="#br0" timeOffset="-52022.61">28457 14319 28 0,'0'0'212'0,"0"0"-14"15,0 0-12-15,-32 11-15 0,32-11-14 0,-3 10-14 16,3-10-12-16,-3 8-13 0,3-8-10 0,-5 10-3 16,5-10-18-16,0 0-4 0,-3 14-8 0,3-14-5 15,0 13-3-15,0-13-8 0,0 0-4 0,2 13-2 16,-2-13-5-16,4 11-6 0,-4-11-6 0,8 8-2 15,-8-8 0-15,9 4-2 0,-9-4-3 0,10 6-6 0,-10-6 0 16,15 1-3-16,-15-1-1 0,18-1 1 0,-18 1-3 16,19-7-6-16,-8 4 2 0,1-1-3 0,3-2-2 15,2-3 1-15,-2 1-1 0,-1 0-2 0,2-2-4 16,4-2 2-16,-1-1-4 0,-3-2 2 0,1 2-6 16,-1 0 0-16,-4 1 1 0,3-5 2 0,-3 2-1 15,0-1-1-15,-5 5 3 0,2-4-1 0,-1 5 5 16,-2-5-1-16,0 6 2 0,-5-1 0 0,-1 10 5 15,5-18 5-15,-5 7-5 0,0 11 3 0,-5-16 0 16,2 6 1-16,3 10-2 0,-7-15-1 0,1 10 5 16,6 5-5-16,-18-11-2 0,10 6 3 0,8 5 1 15,-19-3 0-15,7 3-1 0,12 0 5 0,-24 0-2 16,6 1 3-16,3 1 0 0,2 5-1 0,-6-3 0 16,5 5 1-16,-2-1-1 0,1 3-3 0,0-3-2 15,-1 2 3-15,1 0 0 0,-2 4-3 0,5-2 6 16,-1 5-10-16,-1-2 2 0,4 0 0 0,1 0 0 15,-3-2 0-15,5-2-2 0,-1 2-1 0,2 2-3 0,0-4 1 16,6-1-1-16,0-10 2 0,-3 16 1 16,3-16-2-16,-1 18 4 0,5-10-3 0,-4-8 0 15,3 13 0-15,2-5-4 0,-5-8 1 0,12 11-2 16,-6-8 0-16,3 1-11 0,1 0-3 0,-10-4 1 16,24 0-5-16,-12 0 0 0,4-1-3 0,-2-2-2 15,2 1-3-15,2 0 2 0,-3-3-5 0,3-1-1 16,-5-2 4-16,7-2 2 0,-4-1-1 0,0 5 2 0,-1-6 2 15,2 4 0-15,1-4 2 0,-5 2-1 0,8-8 4 16,-8 8-1-16,4-2 5 0,-1-4-3 0,-4 2 2 16,-1 3-1-16,2-1 6 0,-3 1-4 0,-1 0 5 15,0 3 0-15,-1-2 4 0,-5 0 0 0,6 3 2 16,-9 7 2-16,7-14 6 0,-7 14 2 0,6-7-2 16,-6 7 3-16,8-7-2 0,-8 7 1 0,0 0-3 15,4-10-3-15,-4 10-3 0,0 0-1 0,0 0 2 16,0 0-1-16,0 0 1 0,0 0 4 0,0 0-1 15,0 0 4-15,0 0 5 0,-15 28 9 0,11-21-1 16,-2 10 1-16,-5-7 2 0,5 5 0 0,-3 3-2 16,3 2-3-16,-1-3-1 0,-1-3 1 0,2 3 3 15,0-2-7-15,1-1-1 0,2-1 1 0,-2 2-1 16,1-1-2-16,-1-1-5 0,1 0 1 0,2-2-1 16,2-11 0-16,-4 17-2 0,4-9 2 0,0-8-1 15,0 0-10-15,0 18-9 0,0-18-16 0,4 12-19 16,-4-12-21-16,11 5-19 0,-5-1-28 0,-6-4-28 15,19 6-30-15,-19-6-48 0,25-6-138 0,-10 2-389 0,3-5 173 16</inkml:trace>
          <inkml:trace contextRef="#ctx0" brushRef="#br0" timeOffset="-51418.22">29099 14397 50 0,'16'6'190'0,"-16"-6"-7"0,18 2-11 15,-9 2-8-15,-9-4-12 0,19 1-8 0,-7 2-4 16,3-2-14-16,-3-1-10 0,3 0-9 0,-1 3-10 16,-1-2-8-16,-1 1-7 0,0-1-7 0,-12-1-11 15,21 4-3-15,-8-4-7 0,2 0-6 0,-3 2-2 16,-12-2-2-16,21 0-10 0,-11 0-7 0,-10 0-19 16,17-2-7-16,-17 2-17 0,16 0-23 0,-16 0-18 15,11-5-24-15,-11 5-32 0,14-6-22 0,-14 6-41 16,11-5-101-16,-5-1-298 0,0 0 132 0</inkml:trace>
          <inkml:trace contextRef="#ctx0" brushRef="#br0" timeOffset="-51684.56">29166 14250 2 0,'7'-4'217'0,"-7"4"-14"0,0 0-11 15,15-4-15-15,-15 4-11 0,15 0-7 0,-15 0-11 16,18-1-10-16,-18 1-10 0,21-1-11 0,-5 2-9 16,-2-1-9-16,-14 0-5 0,21 1-9 0,-8 3-6 15,-2-4-6-15,-11 0-4 0,23 0-3 0,-14 0-10 16,3 0-3-16,-12 0-4 0,20 0-6 0,-13 4-2 15,-7-4-4-15,17 1-3 0,-17-1-1 0,10 0-4 16,-10 0-2-16,0 0-4 0,13 1-3 0,-13-1-2 16,0 0 0-16,12 1-5 0,-12-1 0 0,0 0-5 0,0 0-5 15,0 0-5-15,0 0-10 0,0 0-14 16,0 0-11-16,12 4-7 0,-12-4-17 0,0 0-16 16,0 0-25-16,0 0-29 0,0 0-25 0,0 0-27 15,-25 17-152-15,25-17-362 0,-15 3 160 0</inkml:trace>
          <inkml:trace contextRef="#ctx0" brushRef="#br0" timeOffset="-57977.23">26486 14268 26 0,'0'0'140'0,"0"0"-7"15,7-5-10-15,-7 5-4 0,0 0-4 0,0 0-3 0,0 0-3 16,0 0-9-16,6-10-5 0,-6 10-4 0,0 0-4 15,0 0-8-15,0 0-5 0,0 0-1 0,0-11 0 16,0 11-1-16,0 0-3 0,0 0-5 16,0 0-1-16,0 0-8 0,0 0-2 0,0 0-1 0,0 0-4 15,0 0-4-15,-9-16-5 0,9 16-4 16,0 0-2-16,0 0-3 0,-13 0 2 0,13 0-7 16,-13-1-1-16,13 1 0 0,-17 0-2 0,17 0 2 0,0 0-2 15,-25 1 2-15,14-1 0 0,11 0 2 0,-19 0 1 16,19 0-1-16,-19 3 0 0,13-1-2 0,6-2 1 15,-20 5-5-15,7-4 3 0,4 3-2 0,9-4 3 16,-17 5-4-16,17-5 1 0,-16 0-6 0,16 0-1 16,-16 5 0-16,16-5 0 0,-14 2-7 0,14-2 8 15,-12 7-3-15,5-4 2 0,7-3-2 0,-12 5-1 16,4 1-1-16,8-6 2 0,-15 3-6 0,15-3 2 16,-7 11-5-16,-2-4 7 0,5 0-3 0,-5 0-1 15,3 3-2-15,6-10 5 0,-11 10-4 0,5-2 1 0,2 0-4 16,-2 1 3-16,6-9-2 0,-9 17-1 0,6-9 0 15,-2 0 2-15,5-8-1 0,-6 18-2 0,6-9 1 16,-3 2 3-16,3-11-5 0,-2 11 4 0,2-11-1 16,2 16 0-16,-2-16-1 0,3 14 3 0,-3-14-3 15,6 12 5-15,2-6-5 0,-5 0 3 0,-3-6 1 16,13 10-5-16,-4-6 1 0,-1 1 4 0,-8-5-3 16,18 6-3-16,-5-3 2 0,-6-1-1 0,5 0 2 15,-1 2 0-15,5-2-1 0,-1-1 1 0,-1 3 0 16,-1-4-1-16,-13 0 0 0,19 3-1 0,-7-3-2 15,-4 3 0-15,-8-3-11 0,22 1-10 0,-22-1-8 16,14-1-11-16,-14 1-15 0,16 1-11 0,-16-1-12 16,15 0-20-16,-15 0-19 0,0 0-31 0,19-4-16 15,-19 4-31-15,14-3-136 0,-7-2-360 0,-7 5 160 0</inkml:trace>
          <inkml:trace contextRef="#ctx0" brushRef="#br0" timeOffset="-57251.32">26674 14497 166 0,'0'0'170'15,"0"0"-2"-15,13 16-6 0,-13-16-6 0,14 2-4 16,-14-2-9-16,19 3-5 0,-10-1-9 0,-9-2-7 0,22 0-4 16,-11 1-11-16,5-1 0 0,-2 1-7 15,2 1-6-15,2-2-3 0,-8 0-10 0,7 2-7 16,-4-2-7-16,2 0-6 0,-4 3-10 0,-11-3-2 0,28 3-7 16,-15-3-3-16,-2 1-5 0,2-1-1 15,-13 0-5-15,20 3-4 0,-12 0-1 0,-8-3-3 16,14 1-5-16,-14-1-14 0,13 2-12 0,-13-2-13 0,9 2-18 15,-9-2-18-15,11 3-20 0,-11-3-22 0,0 0-26 16,12 4-24-16,-12-4-48 0,0 0-128 0,19-5-355 16,-9 3 157-16</inkml:trace>
          <inkml:trace contextRef="#ctx0" brushRef="#br0" timeOffset="-57545.17">26687 14356 169 0,'0'0'194'0,"0"0"-12"15,0 0-10-15,0 0-10 0,0 0-11 0,0 0-15 16,0 0-12-16,0 0-13 0,0 0-9 0,0 0-6 16,0 0-3-16,0 0-6 0,0 0-3 0,0 0 0 15,0 0-4-15,14-1 1 0,-14 1-7 16,0 0-5-16,19 6-4 0,-19-6-1 0,16 2-1 0,-7 2-10 16,2-4-4-16,-2 4-4 0,4-3-4 0,-2 3 0 15,1-1-7-15,-2 1-5 0,2-2 1 0,-2-1-2 16,4 0-4-16,-14-1-1 0,19 3-3 0,-7-3 0 0,2 4-3 15,-4-4 3-15,2 3-3 0,-12-3 1 0,19 0-6 16,-8 1 1-16,-11-1-2 0,22 0 2 16,-11 0-4-16,-11 0-1 0,17-1-1 0,-6 2 1 15,-11-1-4-15,13 2 4 0,-13-2-6 0,0 0-7 0,17-2-12 16,-17 2-7-16,0 0-15 0,0 0-15 16,12 2-19-16,-12-2-16 0,0 0-15 0,0 0-21 15,0 0-13-15,0 0-17 0,0 0-19 0,-39 2-30 0,39-2-104 16,-25 0-334-16,14 0 149 0</inkml:trace>
          <inkml:trace contextRef="#ctx0" brushRef="#br0" timeOffset="41000.87">28074 13948 201 0,'0'0'183'0,"0"0"-7"0,0 0-4 16,0 0-3-16,0 0-2 0,0 0 1 0,-33 15-2 16,18-2-3-16,-2 6-3 0,-4-2-2 0,-6 8-3 15,0 6-8-15,-7-3-7 0,4 8-8 0,-3-2-2 16,2-1-9-16,-2 3-14 0,-6 1 0 0,6 0-16 16,-5 2-4-16,5 2-9 0,-2-1-13 0,-3-2-6 15,2 0-4-15,-1 3 0 0,-8 10-13 0,14-14-2 16,-5 1-16-16,3-3-17 0,0-3-15 0,-3 0-14 15,5 1-23-15,-2-4-21 0,0-2-29 0,-2 1-24 16,2-4-26-16,-2-3-34 0,15-4-35 0,-3 1-225 16,1-8-475-16,5 4 209 0</inkml:trace>
          <inkml:trace contextRef="#ctx0" brushRef="#br0" timeOffset="40665.06">27534 13988 34 0,'6'-7'194'0,"-6"7"-4"0,0 0-14 15,3-10-14-15,-3 10-10 0,6-10-13 16,-6 10-9-16,0-9-7 0,0 9-8 0,0 0-7 0,8-11-5 16,-8 11-5-16,0 0-2 0,6-9-4 0,-6 9 0 15,0 0-7-15,6-7-4 0,-6 7-5 0,0 0-3 16,0 0-1-16,0 0-6 0,0 0-6 0,0 0-5 15,0 0-6-15,0 0-4 0,0 0-7 0,0 0-5 16,0 0-3-16,0 0 1 0,0 0-4 0,0 0 0 16,0 0 4-16,0 0 0 0,0 0 0 0,0 0-1 15,-20 25 1-15,14-16-3 0,0 2 6 0,-4-2-3 16,4 2 2-16,-5 1 1 0,3 2-3 0,0-4-1 16,-2 1 0-16,1 4-2 0,3-2-2 0,-5 0-1 15,2 1-3-15,3 0 1 0,-1-3-2 0,1 4-4 16,0-2 0-16,1 0-3 0,2-3 1 0,-2 0 1 15,2-1 1-15,1 2-3 0,2-11-3 0,-6 17 0 16,3-7-2-16,0 0 0 0,3-10 2 0,-3 11-4 0,3-11-1 16,-3 17 1-16,3-17 0 0,-3 14 1 0,3-14-3 15,-1 11-2-15,1-11 3 0,-3 7-3 16,3-7 3-16,0 0-3 0,7 14 7 0,-7-14-3 0,3 10 5 16,-3-10-8-16,15 6 3 0,-5-5-4 0,-10-1-1 15,20 6 0-15,-10-4 2 0,7-2 1 0,-2 2-3 16,1-1 1-16,0 2 1 0,4-3 0 0,-1 0 0 15,1 0-2-15,6 0-3 0,0 0-3 0,-7 0-8 16,4 0-13-16,-4 0-3 0,2-3-16 0,-2 6-14 16,1-7-15-16,-1 0-13 0,-3 2-16 0,-1 1-14 15,-1-2-24-15,1 1-21 0,-5 1-11 0,1-3-24 16,-11 4-30-16,19-6-151 0,-16 2-406 0,-3 4 180 16</inkml:trace>
          <inkml:trace contextRef="#ctx0" brushRef="#br0" timeOffset="-53177.3">27883 14589 78 0,'0'0'134'0,"0"0"-5"0,0 0 0 0,0 0-11 16,0 0-8-16,0 0-12 0,3-12-6 0,-3 12-4 16,0 0-1-16,0 0-2 0,0 0 4 0,9-6-3 0,-9 6-2 15,0 0-1-15,0 0-4 0,0 0-5 16,0 0-5-16,0 0-3 0,0 0-6 0,0 0-6 0,0 0-8 15,0 0 8-15,0 0 4 0,0 0 2 0,0 0 0 16,0 0 3-16,0 0 3 0,-9 33 1 0,3-22-9 16,0 4-4-16,-1 3-2 0,-7-1-6 0,3 0-8 15,0 4-3-15,-4 0-4 0,2-2-3 16,-4 1-5-16,4 3-1 0,0-4-9 0,-4 3-17 0,2-1-24 16,-4-2-20-16,5 0-34 0,-5 1-39 0,6-5-34 15,1-4-53-15,1 4-146 0,-1-7-383 0,-1 2 170 16</inkml:trace>
          <inkml:trace contextRef="#ctx0" brushRef="#br0" timeOffset="44625.91">29912 14163 10 0,'0'0'225'0,"0"0"-16"0,0 0-14 0,0 0-15 16,0 0-10-16,0 0-13 0,23 4-8 0,-23-4-10 16,8-8-9-16,-8 8-11 0,7-10-5 0,-7 10-8 15,12-7-3-15,-6 3-5 0,-6 4-7 0,11-11-5 16,-4 9 1-16,-1-6-10 0,2 1-6 0,-8 7-4 16,13-14-9-16,-4 3-3 0,-2 4-3 0,2-4-7 15,-1 3-13-15,1-3 3 0,-2 0-9 0,1 4-1 16,-1-6-5-16,4 2 3 0,-8 4-2 0,4 0-4 15,-1-4 0-15,0 2-2 0,1 4 1 0,-1-3 1 16,-6 8-3-16,9-13 1 0,-3 8-1 0,-6 5 3 16,9-11-2-16,-9 11 3 0,8-5-5 0,-8 5-4 15,0 0-2-15,6-8-2 0,-6 8 1 0,0 0 4 16,0 0-10-16,0 0 1 0,0 0-1 0,0 0 2 16,0 0-4-16,-17 29 5 0,11-16 2 0,-1-1 4 15,-2 1 2-15,-3 8-2 0,0 0 5 0,2 0 4 0,-2-1 5 16,0 3 2-16,0 0 2 0,3-2 6 15,-2-3 1-15,2 4 2 0,-1-1 0 0,3 2 4 16,-2 0-3-16,3-7 18 0,-2 4-17 0,2-2-1 0,-1-4-2 16,1 2 2-16,0 3 2 0,3-5-7 0,-3 0 3 15,-3 0-6-15,6 0 0 0,-3 0-2 16,1-3 3-16,4-4-2 0,-2 3 0 0,3-10-5 16,-4 17-2-16,4-17-3 0,-2 15-1 0,2-15 2 0,-3 13 0 15,3-13 8-15,-1 11-13 0,1-11-6 0,0 0 4 16,1 13-1-16,-1-13-5 0,0 0-9 0,0 0-4 15,5 10-32-15,-5-10-34 0,0 0-28 16,0 0-41-16,0 0-45 0,4 11-54 0,-4-11-54 0,0 0-230 16,0 0-568-16,9 1 251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2:35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1E4A96-C8C8-4738-B6D6-4FCB618ACC6A}" emma:medium="tactile" emma:mode="ink">
          <msink:context xmlns:msink="http://schemas.microsoft.com/ink/2010/main" type="inkDrawing" rotatedBoundingBox="811,6513 4457,6575 4454,6710 808,6647" semanticType="underline" shapeName="Other">
            <msink:sourceLink direction="with" ref="{D3CC17D5-BB35-4BE3-9F65-843C7CFAC3D7}"/>
          </msink:context>
        </emma:interpretation>
      </emma:emma>
    </inkml:annotationXML>
    <inkml:trace contextRef="#ctx0" brushRef="#br0">-7 66 171 0,'0'0'182'0,"0"0"-15"0,0 0-14 16,-12-4-14-16,12 4-10 0,0 0-9 0,0 0-5 15,0 0-2-15,0 0-4 0,0 0-8 0,0 0 1 16,0 0-6-16,0 0-4 0,0 0-9 0,0 0-7 15,0 0-6-15,0 0-7 0,0 0-7 0,0 0 3 16,0 0-5-16,0 0-3 0,42-4-2 0,-42 4-7 16,18-2 1-16,-6 1-5 0,3 1 2 0,-3-1-8 15,7 1 0-15,-4-4-1 0,3 2-3 0,0 1-4 16,1 1 1-16,-1 0-4 0,8-3-2 0,-5 3 0 0,-4 0 4 16,4 0-6-16,6-1 1 0,-10 1-2 15,9-2 1-15,-6-2-3 0,5 4-2 0,2-1-2 16,-6-3-1-16,4 4-1 0,1-2 4 0,-1 2-7 0,2 0 3 15,0 0-3-15,-2 0 0 0,-1 0-2 16,1 2 1-16,2-2 0 0,-2 0-2 0,4 2 1 16,-4-2 2-16,-6-2-1 0,8 0-1 0,-1 4-1 0,-1-2-3 15,-4 0 2-15,-5-2 4 0,4 4-5 0,1 0 3 16,-2-2-3-16,0 2 1 0,1-2 1 16,-1 1 0-16,0-2-4 0,1 2 5 0,-5 1 0 0,4-4-3 15,-1 4 0-15,-3 0-1 0,4 0-1 0,-1-4 5 16,-3 2 0-16,2 0-3 0,5 0 0 0,2 0 0 15,-6-2-1-15,9 2 2 0,-8 2 1 0,-1-4-1 16,3 2-1-16,4-2 3 0,-9 2-4 0,14-1 0 16,-12 1 0-16,5 0-1 0,0 0 1 0,4-2 1 15,-3 4 1-15,-3-2 1 0,4 3 2 0,-5-5-5 0,-4 6 2 16,4-4-3-16,-1 0 3 0,-1 0 2 0,3 0 0 16,-3 0-4-16,1 0 1 0,-3-4 0 15,-1 6-2-15,3-5 3 0,0 4 1 0,-3-1 0 0,0-1 1 16,-2 2-1-16,5-1-1 0,-3 0 1 0,2 0 1 15,-2 0 0-15,-1 2-1 0,3-2 2 0,-4 2-3 16,4 0 1-16,-1-2-3 0,-1 0 2 0,1 1-2 16,2 2 3-16,-3 0-3 0,2-2 3 0,-1 2-4 15,2-2 4-15,0 3-2 0,-3-4 0 0,1 3 0 16,2 0 3-16,0-1-4 0,-3-2-2 0,0 1 5 0,3 3-1 16,-3-2 0-16,1 2-1 0,-1-3 0 15,1 1-2-15,1 0 4 0,-2 1-3 0,0 1 1 16,-2-2 1-16,3 3-1 0,-4-5 1 0,3 1-2 15,0 1 1-15,2 1 2 0,-4-3 2 0,2 2-2 16,4 0-3-16,-2-2 3 0,1 0 0 0,-1 1 1 16,-3-1 3-16,1 0-8 0,3 0 1 0,-2 0 1 0,-1 2 3 15,1-2-4-15,-4 0 4 0,-1 0-3 0,5 0 1 16,-1 0-2-16,-3 2 4 0,3-2-5 0,0 0 2 16,-3 0 3-16,1 1-2 0,5 0-2 0,-3 3 0 15,-2-8 0-15,2 4 3 0,2 0-1 0,-17 0-1 16,19 0-2-16,-8 4 3 0,5-4-1 0,-3 0 0 15,-4 2 0-15,-9-2-2 0,21 0 4 0,-7-2-3 16,-2 4-1-16,-12-2 4 0,26 0-2 0,-14 0 1 16,0 0-1-16,3-2 2 0,-3 4-4 0,-12-2 4 15,24 1-2-15,-8-1-1 0,-1 2 0 0,0-4 3 16,2 2-6-16,-2 0 6 0,-2-3-2 0,2 5 2 16,1-4 2-16,-1-2-2 0,-15 4 1 0,27 0 2 15,-15-1-2-15,1 1-3 0,-13 0 0 0,26-5 3 0,-16 5-1 16,1-1-1-16,-11 1 2 0,21-2 1 15,-13 0-1-15,-8 2 1 0,20-3 4 0,-10 1 1 0,-10 2-7 16,17-5 3-16,-7 4-1 0,-10 1 3 0,20-6-3 16,-13 3 0-16,-7 3 2 0,15-4-2 0,-15 4 0 15,18-1 0-15,-11-1 0 0,-7 2-1 0,18-2-1 16,-9-4 0-16,2 5-3 0,-11 1 6 0,17-2-2 16,-6-4-4-16,-11 6 2 0,21-4-1 0,-11 0 1 15,-1 3 1-15,-9 1 1 0,18-6 0 0,-9 3-3 16,1 1 2-16,-10 2 2 0,15-7 3 0,-7 3-2 15,-8 4 3-15,13-5 4 0,-13 5-1 0,12-7 1 16,-12 7-1-16,9 0 1 0,-9 0-2 0,12-4 3 16,-12 4 1-16,0 0 0 0,0 0 5 0,0 0-2 15,12-6 0-15,-12 6 2 0,0 0-4 0,0 0 6 16,0 0 0-16,7-7 4 0,-7 7 3 0,0 0-4 16,0 0 1-16,0 0-1 0,0 0 0 0,0 0-2 0,0 0-3 15,0 0 0-15,0 0-1 0,0 0 0 16,0 0-1-16,0 0-2 0,0 0 1 0,0 0-3 0,0 0-10 15,0 0 9-15,0 0-3 0,0 0 1 0,0 0-3 16,0 0 0-16,0 0 7 0,0 0-8 0,0 0-3 16,0 0-2-16,0 0 7 0,0 0-1 0,0 0-4 15,0 0-16-15,0 0-10 0,0 0-14 0,0 0-16 16,0 0-20-16,0 0-27 0,0 0-32 0,0 0-40 16,-32 13-37-16,32-13-44 0,-11 4-208 0,11-4-500 15,0 0 222-15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29:11.05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C584140-EFE9-4108-B34E-46E035274600}" emma:medium="tactile" emma:mode="ink">
          <msink:context xmlns:msink="http://schemas.microsoft.com/ink/2010/main" type="writingRegion" rotatedBoundingBox="7239,6547 8457,6547 8457,7344 7239,7344"/>
        </emma:interpretation>
      </emma:emma>
    </inkml:annotationXML>
    <inkml:traceGroup>
      <inkml:annotationXML>
        <emma:emma xmlns:emma="http://www.w3.org/2003/04/emma" version="1.0">
          <emma:interpretation id="{3DA501A7-261D-49A6-9540-E7289851BECD}" emma:medium="tactile" emma:mode="ink">
            <msink:context xmlns:msink="http://schemas.microsoft.com/ink/2010/main" type="paragraph" rotatedBoundingBox="7239,6547 8457,6547 8457,7344 7239,73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E47742-ED60-4565-B5AC-760E2C220B3F}" emma:medium="tactile" emma:mode="ink">
              <msink:context xmlns:msink="http://schemas.microsoft.com/ink/2010/main" type="line" rotatedBoundingBox="7239,6547 8457,6547 8457,7344 7239,7344"/>
            </emma:interpretation>
          </emma:emma>
        </inkml:annotationXML>
        <inkml:traceGroup>
          <inkml:annotationXML>
            <emma:emma xmlns:emma="http://www.w3.org/2003/04/emma" version="1.0">
              <emma:interpretation id="{5FC48970-CB93-420B-BC17-21062972DF14}" emma:medium="tactile" emma:mode="ink">
                <msink:context xmlns:msink="http://schemas.microsoft.com/ink/2010/main" type="inkWord" rotatedBoundingBox="7239,6547 8457,6547 8457,7344 7239,7344"/>
              </emma:interpretation>
            </emma:emma>
          </inkml:annotationXML>
          <inkml:trace contextRef="#ctx0" brushRef="#br0">6100 5406 60 0,'8'-14'177'0,"-2"4"-11"0,-6 10-1 16,6-14-13-16,-2 7-7 0,-4 7-8 0,6-13-5 15,-6 13-5-15,4-13-8 0,-4 13-5 0,5-5-7 0,-5 5-6 16,0 0-4-16,4-15-7 0,-4 15-1 15,3-7-12-15,-3 7-5 0,0 0-10 0,0 0-7 16,0 0-7-16,0 0-7 0,0 0-5 0,0 0-1 0,0 0-1 16,0 0 3-16,0 0 0 0,0 0 5 0,-7 46 1 15,1-30-2-15,6 2 2 0,-6 4 1 0,0 2 1 16,2-7 0-16,1 4-3 0,-3 5-2 0,6-2 0 16,-6-3-8-16,1 2 3 0,2-5-4 0,0 4 0 15,3 0-6-15,-3-4 3 0,3-2-8 0,0 1-1 16,-6-3-2-16,5 1 1 0,-2-2-2 0,3 1-6 15,-3-4 2-15,3 1-2 0,0-11-2 0,-6 17-8 16,6-7-17-16,0-10-11 0,0 13-13 0,0-13-10 0,6 12-12 16,-6-12-8-16,0 7-13 0,0-7-9 0,10 4-14 15,-10-4-5-15,17 0-13 0,-17 0-21 0,18-8 0 16,-5 1 0-16,0 0-14 0,1 0-9 0,1 0-113 16,-2-3-305-16,1 3 135 0</inkml:trace>
          <inkml:trace contextRef="#ctx0" brushRef="#br0" timeOffset="656.79">6240 5741 781 0,'8'-6'-15'0,"1"2"38"0,-9 4 10 16,16-8 12-16,-10 6 2 0,-6 2 4 0,8-7 8 15,-8 7 9-15,0 0-3 0,12-4-7 0,-12 4-3 16,0 0 4-16,13 0 1 0,-13 0 0 0,0 0 4 16,0 0-3-16,16 1-2 0,-16-1 6 0,0 0-2 15,12 5-3-15,-4-4 4 0,-8-1-1 0,0 0-2 16,19 4-2-16,-7-4-2 0,-12 0-3 0,18 0-4 16,-9 0-4-16,-9 0-3 0,22-5-8 0,-22 5 4 0,23-5-6 15,-13 4-3-15,-1-1-2 0,1-3-3 0,1 2-2 16,-2-5-2-16,1 2-2 0,-1 0-1 0,2-2-3 15,-2 0-1-15,-3 1-3 0,-3 0 2 0,4-5-1 16,-1 4-5-16,0-3 2 0,-6 0-2 0,0 11 0 16,4-17 2-16,-1 6 0 0,-3 11 0 15,-7-20 2-15,4 13-2 0,0-3-12 0,3 10 7 0,-13-14 2 16,4 9-3-16,0 0 1 0,-2 0-1 0,11 5 3 16,-22-2-4-16,11 2 1 0,11 0-5 0,-25-1 1 15,9 2 2-15,5 5 1 0,2-2-2 0,-1-1 2 16,1 7-3-16,-2-3-1 0,0 1-8 0,6 2-10 15,-4-3-5-15,6 6-4 0,-4-1-5 0,7-2-15 16,-3 3-5-16,3-13-6 0,3 20-4 0,-2-7-9 0,2-3-1 16,6-2-8-16,-3 1-9 0,-1-2-4 15,6 3 6-15,-3-2 4 0,1-2 1 0,1 2 7 16,2-5 10-16,-1 1 10 0,2 2 4 0,-4-5 4 0,-2 3 18 16,5-1 8-16,-12-3 11 0,23 4 6 0,-13-2 17 15,-10-2 1-15,17 1 19 0,-8 2 1 16,-9-3 7-16,13 0-2 0,-13 0 7 0,16 2-3 0,-16-2 2 15,12 5-3-15,-4-1 7 0,-8-4-4 0,13 7 5 16,-7-4-1-16,-6-3-3 0,14 10 5 0,-8-3-2 16,0 0-4-16,1 0 4 0,-1 3 0 0,3 1-3 15,-2-2-1-15,-1 3-1 0,-3-2-2 0,5 2-4 16,-2 1-1-16,0 1-2 0,-2-2 3 0,-1 3-4 16,0-3 0-16,-3 3-4 0,3-2 2 0,-3 1 1 15,0-1-1-15,-3-2 7 0,0 3-2 0,-4-4-3 16,1 1 7-16,-6 2-4 0,4-2 1 0,-2-2 1 15,-5-1-3-15,5 0-4 0,-4-1 1 0,-1-1-2 0,-1-2 0 16,-4-1-7-16,1 0 0 0,3 0-2 0,-4-3-1 16,4 2-3-16,-4-2-3 0,4-2 2 15,0 2 0-15,-4-3-3 0,7 0 2 0,-4 0-5 0,5-3-4 16,5 2-8-16,-5 0-11 0,5-3-12 0,1 0-17 16,6 7-15-16,-12-14-20 0,10 3-20 0,2-2-19 15,0 13-20-15,2-22-33 0,4 5-29 0,0 4-183 16,4-8-415-16,5-1 184 0</inkml:trace>
          <inkml:trace contextRef="#ctx0" brushRef="#br0" timeOffset="999.98">6989 5524 2 0,'0'0'205'0,"16"-2"-10"0,-7-1-17 16,-9 3-11-16,20-5-8 0,-10 5-11 0,-1-3-8 15,-9 3-10-15,24-4-9 0,-8 1-9 0,-7 2-8 16,5-1-9-16,2 1-7 0,-7-1-4 0,-9 2-10 15,30-5-10-15,-21 4-5 0,1-1-5 0,-10 2-8 16,20-2-1-16,-8 2-10 0,-12 0 0 0,13 0-3 16,-13 0-3-16,14 0-11 0,-14 0-17 0,13-1-14 15,-13 1-16-15,0 0-31 0,15-2-2 0,-15 2-14 16,0 0-20-16,0 0-20 0,10-5-32 0,-10 5-156 16,0 0-328-16,0 0 145 0</inkml:trace>
          <inkml:trace contextRef="#ctx0" brushRef="#br0" timeOffset="1418.52">7053 5480 9 0,'0'0'193'0,"-15"0"-14"0,5 3-14 0,10-3-11 0,-17 5-13 16,11-1-11-16,6-4-9 0,-13 8-11 0,13-8-10 15,-9 9-10-15,5-4-7 0,4-5-7 0,-9 11-6 16,9-11-5-16,-6 7-10 0,6-7-3 0,-3 13-6 15,3-13-2-15,0 0-1 0,0 15 0 0,0-15-4 16,6 13-8-16,-6-13 0 0,6 11 1 0,0-4-4 16,-6-7-2-16,13 7 0 0,-7-1-5 0,1-2-3 15,7 4-2-15,-5-2 3 0,1-2-3 0,-1 0-2 16,2-1-1-16,-5 2-1 0,4 3-6 0,-1-4 6 16,4 3-3-16,-1-2 0 0,-7 1-3 0,4 1 0 15,-2-2 0-15,5 4-3 0,-4-2 5 0,-2 0 0 16,0 0-3-16,1-1 3 0,-4 2-3 0,3 2 7 15,0 1 1-15,-3-3 3 0,1 2 0 0,-4-10 3 16,0 13-3-16,0-2 6 0,0-11 0 0,3 16 2 16,-3-16 7-16,-6 15 1 0,6-15 1 0,-13 9-2 15,7-6-2-15,6-3 1 0,-16 8-2 0,5-4-3 16,-1-4-5-16,12 0 2 0,-21 3-5 0,9-2-5 16,-1-1-12-16,13 0-12 0,-25 0-12 0,14 0-16 15,11 0-17-15,-22 0-14 0,14 0-18 0,8 0-15 16,-19 0-26-16,19 0-11 0,-15-1-29 0,15 1-169 0,-13-3-368 15,13 3 163-15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34:54.74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5A34B51-91B5-499D-85C3-0A5B1F5A4C96}" emma:medium="tactile" emma:mode="ink">
          <msink:context xmlns:msink="http://schemas.microsoft.com/ink/2010/main" type="writingRegion" rotatedBoundingBox="1995,1189 31724,505 32133,18297 2405,18981"/>
        </emma:interpretation>
      </emma:emma>
    </inkml:annotationXML>
    <inkml:traceGroup>
      <inkml:annotationXML>
        <emma:emma xmlns:emma="http://www.w3.org/2003/04/emma" version="1.0">
          <emma:interpretation id="{6BA57AF1-2D43-4A64-AFAD-095EE64114BD}" emma:medium="tactile" emma:mode="ink">
            <msink:context xmlns:msink="http://schemas.microsoft.com/ink/2010/main" type="paragraph" rotatedBoundingBox="1997,1175 16999,1197 16996,3108 1994,3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F3D057-72AA-44F7-9D4A-393B0391807A}" emma:medium="tactile" emma:mode="ink">
              <msink:context xmlns:msink="http://schemas.microsoft.com/ink/2010/main" type="line" rotatedBoundingBox="1997,1175 16999,1197 16996,3108 1994,3087"/>
            </emma:interpretation>
          </emma:emma>
        </inkml:annotationXML>
        <inkml:traceGroup>
          <inkml:annotationXML>
            <emma:emma xmlns:emma="http://www.w3.org/2003/04/emma" version="1.0">
              <emma:interpretation id="{907D6677-B3B8-41C7-ABA2-B1B3CE73267D}" emma:medium="tactile" emma:mode="ink">
                <msink:context xmlns:msink="http://schemas.microsoft.com/ink/2010/main" type="inkWord" rotatedBoundingBox="1997,1175 4282,1179 4280,2401 1995,2397"/>
              </emma:interpretation>
            </emma:emma>
          </inkml:annotationXML>
          <inkml:trace contextRef="#ctx0" brushRef="#br0">382 126 8 0,'0'0'180'0,"-9"6"-4"16,9-6-7-16,-5 11-4 0,5-11-5 15,-4 14-13-15,-2 0-4 0,-3 2-8 0,3 0-4 16,-4 9-5-16,2-1-9 0,-1 4-6 0,-4 6 1 0,5-6-8 15,-1 7-6-15,2 0-9 0,1-10-2 0,-3 9-6 16,2-6 0-16,-1 7-3 0,-1-7-8 0,0 6 1 16,3-9-7-16,3 3-4 0,-1-3-5 0,-2 10-6 15,1-12-6-15,2 3-4 0,-1-2-3 0,2 4-3 16,-4-4-2-16,5 1-2 0,-5 1-5 16,2-3 0-16,1 3-2 0,-2-4-2 0,2 4-1 0,0-6-11 15,3 0 1-15,0-3-19 0,-3 8-9 0,2-3-17 16,-5-5-18-16,1 3-20 0,-1-2-26 0,0-2-17 15,3-1-28-15,-3-3-21 0,-1 1-51 0,-4-2-161 16,5-5-409-16,4 1 181 0</inkml:trace>
          <inkml:trace contextRef="#ctx0" brushRef="#br0" timeOffset="856.83">170 775 39 0,'15'-4'158'0,"3"-3"-8"0,1 1-7 0,4-1-8 15,-5 3 0-15,1 0-3 0,-1 0-3 0,7 0-14 16,-5 1 0-16,-2 2-9 0,1 2-13 0,-4-2 4 16,0 2-11-16,-3 4 4 0,1-2-4 0,2 4 1 15,-3 1-4-15,-2 3-4 0,-5-4-2 0,4 5-5 16,-5 0-5-16,1 1 3 0,-1 5-4 0,-2-5-1 0,-1 1-8 16,1 1-2-16,-2 0-7 0,0 1-6 15,0-1-5-15,-2 0-1 0,1-3-7 0,1 3-2 16,0-6-1-16,0-9-1 0,-2 20-3 0,2-20-4 0,0 15 4 15,0-15-5-15,-3 11-4 0,3-11-2 16,0 0-5-16,-1 13 2 0,1-13-3 0,0 0 0 16,0 0-13-16,0 0-9 0,0 0-13 0,0 0-8 15,0 0-4-15,19-24-9 0,-7 9-9 0,1-1-13 0,2-2 4 16,3-1-2-16,-3-1-3 0,3 2 5 0,-1-2 11 16,0-1 3-16,3 3 3 0,-4 1 3 0,2 1 8 15,-1-2 8-15,2 3 5 0,-3 5 1 0,-2-3 7 16,-4 4 4-16,5-1 4 0,-6 5 1 0,0 1 3 15,0 1-2-15,-9 3 3 0,15-6 8 0,-15 6 10 16,13-3 5-16,-13 3-1 0,0 0 5 0,20 4 0 16,-14 0 3-16,-6-4 0 0,10 13 3 0,-5-5 1 15,3 2-4-15,-2-2 2 0,0 3-1 0,0 2-3 16,0-2-2-16,2 3-2 0,-1-1 8 0,1 0-8 16,4-2 2-16,-6-1-5 0,1-2 0 0,3 0 0 15,-1 4 0-15,3-2 0 0,-4-3 2 0,5 0-10 16,-1-1 7-16,-3-1-4 0,3-3 2 0,3 0-4 0,-2 1 3 15,4-5-2-15,-2 4-7 0,3-4 5 0,-3-1 3 16,1 3-4-16,2-2-1 0,0-3 1 16,1 0-1-16,-2 1-1 0,-1-4 0 0,0 3-1 0,-1-3 1 15,2 1 3-15,-4 1-2 0,2-2-1 0,-2-2-5 16,-1 3 3-16,-3 1 5 0,0-2-6 0,-4 1 5 16,1-3-7-16,0 4 1 0,-2-2 2 0,-4 8 1 15,6-17-2-15,-6 17 5 0,-3-18-7 0,3 18 3 16,-3-17-1-16,-1 10-1 0,-4-3 4 0,1 2-3 15,-4-2 0-15,-2 2 2 0,-2 2-2 0,-3 1 6 16,3 0 0-16,-3 4 4 0,0-5 2 0,-1 3 1 16,-6 2 5-16,-1 1-7 0,-1 3 6 0,5 4 3 15,-5-5 0-15,2 5-1 0,1 0 0 0,3 4-5 16,-1-3-3-16,4 2 2 0,0 1-3 0,3-1 2 16,3 4-2-16,-4 3 0 0,4-2-16 0,3-1-14 15,-3 6-18-15,6-4-10 0,0-1-22 0,1 3-17 0,4-1-22 16,-1 1-21-16,5-5-25 0,3 0-203 0,-3-2-386 15,6-6 171-15</inkml:trace>
          <inkml:trace contextRef="#ctx0" brushRef="#br0" timeOffset="1526.11">1538 751 166 0,'0'0'190'16,"0"0"-13"-16,15 6-11 0,-15-6-6 0,0 0-8 15,0 14-11-15,0-14-8 0,0 14-11 0,0-14-11 0,-3 19 0 16,0-10-10-16,0 1-9 0,3-10-3 16,-3 18-10-16,1-4-7 0,-1-2-6 0,-1-1-9 15,4-11-4-15,0 19-5 0,-2-9-2 0,2-10-4 16,-4 18-4-16,4-18-9 0,-2 15 0 0,2-15 0 0,-1 15-3 15,1-15-5-15,0 0 3 0,1 10-7 0,-1-10-3 16,0 0-1-16,0 0-5 0,0 0-6 16,20-5-3-16,-20 5-7 0,19-11-6 0,-8-2-5 0,2 6-7 15,3-8-7-15,1 1-4 0,2-4 3 0,2-3-2 16,1 1-7-16,-1 0 15 0,0 3 3 0,0 2-3 16,0-1 5-16,1 1 2 0,-7 4 1 0,0 3 12 15,-3-2 2-15,0 1 4 0,-5 5 5 0,1 0 3 16,-8 4-6-16,12-7-5 0,-12 7 16 0,9-3 7 15,-9 3 7-15,0 0 6 0,12 10 5 0,-12-10 2 16,4 14-2-16,-2-5-1 0,-2-9-2 0,-2 16 2 16,-1-3-4-16,3-2 0 0,-1 4 0 0,-1-6-2 15,2-9-4-15,-6 25 0 0,5-14 0 0,-2 0-5 0,1-2-3 16,2-9 1-16,-4 17-6 0,4-7 3 16,0-10-7-16,-3 11 6 0,3-11-4 0,0 0 0 15,0 15 0-15,0-15 0 0,0 0-3 0,0 0 0 0,1 10 1 16,-1-10-1-16,0 0-6 0,0 0-6 0,0 0-6 15,24-15-7-15,-15 4-10 0,3 1-5 16,1-2-8-16,2-7-10 0,0 2-6 0,8-4 2 0,-2 5-6 16,-1-2 13-16,1 2 3 0,-1-4 2 0,-1 6 4 15,0 0 10-15,-4 4 5 0,-1 0 11 0,-2 2 6 16,-5 1 7-16,1 2 0 0,-8 5 6 0,13-2 11 16,-13 2 11-16,0 0 5 0,13 5 7 0,-13-5 8 15,6 15-1-15,-3-7-4 0,-3-8 2 0,3 19 0 16,-1-4-4-16,-2 0-8 0,3 1 0 0,0 0-5 15,0 1 1-15,0 1-4 0,3 6-3 0,-5-3-7 16,5 6-18-16,0-7-28 0,0 5-25 0,0 1-40 16,2-2-42-16,4-3-58 0,-6-3-194 0,1-4-421 15,3 0 186-15</inkml:trace>
          <inkml:trace contextRef="#ctx0" brushRef="#br0" timeOffset="-350.52">25 98 40 0,'0'0'154'0,"0"0"-5"0,-7-7-8 16,7 7-14-16,0 0 1 0,0 0-12 16,0 0-6-16,0 0-8 0,-10-8 2 0,10 8-1 0,0 0-11 15,0 0-4-15,0 0-2 0,-9-5-2 0,9 5-4 16,0 0-4-16,0 0-13 0,0 0 3 0,0 0-9 16,0 0-6-16,0 0-4 0,0 0-4 0,0 0-8 15,0 0-1-15,0 0-7 0,0 0-2 0,0 0 0 16,0 0-2-16,0 0 2 0,0 0-2 0,44-3-2 15,-27 1-1-15,1-1 1 0,7 1-1 0,2 1 0 16,1-4-3-16,1-1-2 0,0 1 1 0,1 3-2 16,0-3 1-16,0 2-2 0,1-1-3 0,0-2 0 15,-2 0-1-15,-1 1 2 0,3 2-3 0,-4-3-4 16,0 5 4-16,0-4-2 0,-2 0-1 0,-5 5 1 16,1 0-6-16,-2 0 1 0,0 0 1 0,2 0-1 15,-6 0 2-15,5 0-2 0,-3 0-3 0,0 0-8 0,-1 0-3 16,-1 2-7-16,-1 2-2 0,-2-3-9 0,-1-1-5 15,-11 0-8-15,18 4-10 0,-9-1-12 16,-9-3-14-16,15 6-8 0,-9-5-11 0,-6-1-6 0,0 0-16 16,12 3-24-16,-12-3-133 0,0 0-301 0,0 0 134 15</inkml:trace>
        </inkml:traceGroup>
        <inkml:traceGroup>
          <inkml:annotationXML>
            <emma:emma xmlns:emma="http://www.w3.org/2003/04/emma" version="1.0">
              <emma:interpretation id="{0F574F9E-7817-4E9A-89E0-197F7D65E05C}" emma:medium="tactile" emma:mode="ink">
                <msink:context xmlns:msink="http://schemas.microsoft.com/ink/2010/main" type="inkWord" rotatedBoundingBox="6086,1364 10977,1371 10974,3100 6083,3093"/>
              </emma:interpretation>
            </emma:emma>
          </inkml:annotationXML>
          <inkml:trace contextRef="#ctx0" brushRef="#br0" timeOffset="2712.47">4224 188 20 0,'0'0'210'0,"0"0"-17"0,0 0-24 15,0 0-13-15,0 0-14 0,0 0-2 0,0 0-3 16,0 0-6-16,-11 35-2 0,8-17-5 0,-3 6-11 15,2 1 5-15,-5 13-5 0,1 0-7 0,2 0-6 16,1-2-9-16,-4 5-7 0,4 1-9 0,-2-2-2 16,2 2-10-16,4 2-8 0,-2-3-3 0,-5 0-5 15,7-1-2-15,-1-5-6 0,2-6-3 0,-1 8-1 0,-2-9-4 16,1-1-3-16,2-7-6 0,-6-1 2 16,9-3-3-16,-6-1 0 0,3-3-5 0,-3 1 2 15,3-13-8-15,0 17 4 0,0-17-3 0,0 12 0 0,0-12 0 16,0 0-5-16,-6 7-20 0,6-7-2 0,0 0-14 15,0 0-10-15,0 0-7 0,17-32-5 0,-11 18-2 16,7-7-6-16,-1 1 0 0,0-2 4 0,3 2-4 16,0-5 12-16,1 6 2 0,1-1 4 0,2 0 6 15,-3-1 0-15,-1 2 7 0,2 0 5 0,-4 7 0 16,1 1 7-16,2-2 2 0,-3 5 4 0,2-3 1 16,-1 2-5-16,-1 3 6 0,-1-1 0 0,2 0 3 15,-5 5 3-15,2-1 2 0,-11 3-5 0,18-4 2 16,-7 4 3-16,-11 0 8 0,12 5-13 0,-12-5 16 15,13 10 10-15,-8-3 0 0,-4 0-3 0,4 6 2 16,-2 0 4-16,-3 2 0 0,0-3 0 0,0 3 4 16,-6 0-4-16,3 0-3 0,-2 1 3 0,2 2-1 0,-3 0 0 15,-4-3-3-15,4 1 4 0,-8 2-6 0,-2 1 0 16,-3-1 0-16,-1-5 1 0,-2 5-5 16,-5-10 0-16,2 7-3 0,2-1-1 0,-2-2-2 0,-5-4 0 15,11-1-3-15,-4-2-1 0,-2 1-5 0,6-1-1 16,4-4 0-16,-2-1 0 0,2 0-6 0,15 0 0 15,-19-2-8-15,19 2-8 0,-9-10-9 0,5 3-12 16,4 7-3-16,0 0-4 0,19-25 4 0,-9 12-4 16,5 2 6-16,5-2 0 0,6 1 7 0,-3-2 3 0,1 6 5 15,4-5 4-15,-3 3 1 0,8 5 6 16,-6-4 5-16,1 2 8 0,5 0 8 0,6 0 8 16,-12 6 10-16,1-3 0 0,-1 2 5 0,1 4 0 15,1 2 6-15,-13 0 0 0,3 0-2 0,1 1 0 16,-1 0 1-16,-2 2-2 0,-1-1 1 0,3 1-3 15,-2 1 0-15,-1-1 1 0,-1 0-1 0,2-3-1 0,-4 2 0 16,0 1-2-16,-2-6-4 0,1 3 2 0,4 2 1 16,-4-5-5-16,3 1-1 0,0 0 3 0,-2-6-3 15,4 1 0-15,-5-1-3 0,6 3-1 0,-3-5-3 16,1 1 4-16,0-1-4 0,-4 1-3 0,2-7-1 16,-7 3-3-16,2-1-5 0,2-3-1 0,-3-1-8 15,3 2 0-15,-5-1 0 0,-3-1 4 0,-3 2-3 16,0-4 2-16,-6 2-6 0,3 2 7 0,-8 1 0 15,3 0 1-15,-6 2 1 0,1 2 3 0,-7 2 4 16,1-2 7-16,-6 1 3 0,-2 5 2 0,-2 1 3 16,-3 0 1-16,3 1-1 0,-1 2-1 0,4 3-4 15,0 1 5-15,4 0-6 0,5 1-2 0,0 2 4 16,0-2-3-16,4 0-5 0,-1 0-12 0,5 6-13 0,2-4-13 16,1 1-21-16,6 3-22 0,0-4-22 0,0-10-34 15,3 18-37-15,3-7-159 0,0-5-356 0,7-2 158 16</inkml:trace>
          <inkml:trace contextRef="#ctx0" brushRef="#br0" timeOffset="2971.75">5272 720 132 0,'0'0'233'15,"0"0"-18"-15,-6 23-20 0,0-15-10 0,0 2-14 16,6-10-13-16,-3 25-13 0,5-12-11 0,-4 0-13 16,2 3-11-16,-1-3-12 0,-2-2-10 0,3 3-6 15,0-14-10-15,0 23-7 0,3-9-6 0,-2-6-6 16,-1-8-7-16,2 16-9 0,-2-16-18 0,-3 16-17 16,3-16-21-16,-3 12-20 0,3-12-15 0,0 10-17 15,0-10-21-15,0 0-28 0,0 0-18 0,0 0-42 16,0 0-105-16,24-23-308 0,-15 12 136 0</inkml:trace>
          <inkml:trace contextRef="#ctx0" brushRef="#br0" timeOffset="3235.67">5542 678 56 0,'0'0'178'15,"0"0"-4"-15,14 9-14 0,-14-9-2 0,2 10-6 16,-2-10-15-16,6 14-10 0,-6-14-8 0,3 15-2 15,-1-6-15-15,-1-1-3 0,-1-8-7 0,-1 20-4 16,-1-10-6-16,2-10-2 0,-3 19-2 0,-3-8-5 16,4-1-8-16,-3 5-4 0,-1-6-1 0,-3 2-8 15,-4 2-3-15,2-2-3 0,-4 0-7 0,2-1-5 16,-11 6 2-16,5-4-7 0,1-2-2 0,1-2-10 16,1 0-5-16,0 0-10 0,-4-3-11 0,1 2-14 0,5 0-9 15,-1-3-10-15,1 2-15 0,5-6-13 0,-2 3-9 16,11-3-24-16,0 0-22 0,0 0-42 0,-18-6-149 15,18 6-342-15,0 0 152 0</inkml:trace>
          <inkml:trace contextRef="#ctx0" brushRef="#br0" timeOffset="3646.73">5730 823 180 0,'0'12'214'0,"0"-12"-14"0,0 13-17 16,0-13-13-16,-6 14-17 0,6-14-10 0,-4 16-12 16,1-5-13-16,3-3-8 0,0-8-13 0,-6 17-8 0,6-17-9 15,-6 11-6-15,6-11-10 0,0 9-1 16,0-9-13-16,-5 9 0 0,5-9-6 0,0 0 1 16,0 0-7-16,0 0 2 0,0 0-6 0,0 0-4 15,0 0-2-15,0 0-1 0,0 0-4 0,0 0 0 16,33-16-7-16,-23 5-9 0,4-1-16 0,1 0 0 15,-2-2-11-15,7-2 6 0,-4 1 1 0,3-1 3 0,1 5-4 16,2-4 5-16,-8 3-1 0,2 4 4 0,-3-2 5 16,-1 3 3-16,-1 5 2 0,1-1 8 0,-2-2-1 15,-10 5 5-15,17 0 6 0,-17 0 6 0,14 5-1 16,-14-5 2-16,14 8 5 0,-11 0 5 0,4-1-3 16,-4 4 0-16,3-2-4 0,-3 5 0 0,2-4-3 15,-2 5-3-15,3-2-3 0,-3-5 1 0,0 5-4 16,1 0-3-16,-1-2 0 0,3-5 0 0,-3 3-14 15,0 2-9-15,-3-11-21 0,7 11-21 0,-7-2-14 16,0-9-15-16,0 0-28 0,9 9-27 0,-9-9-32 16,0 0-59-16,0 0-128 0,0 0-379 0,14-24 169 15</inkml:trace>
          <inkml:trace contextRef="#ctx0" brushRef="#br0" timeOffset="5587.95">6680 307 32 0,'9'17'218'0,"-9"-17"-10"16,-3 18-22-16,3-4-10 0,0 1-11 0,-3 3-10 16,0 5-13-16,3 0-9 0,0 1-14 0,0 3-8 15,0 0-15-15,0-2-4 0,-3-1-8 0,3-3-10 16,0 3-5-16,0-7-9 0,0 1-3 0,3-1-2 15,-3-2-6-15,0 2-8 0,3-6-4 0,-3 2-8 16,0-4 2-16,0-9-2 0,0 18-4 0,0-18 0 16,0 12-2-16,0-12-2 0,0 12 0 0,0-12-3 15,0 0-1-15,0 0 0 0,0 0-3 0,0 0-6 16,0 0-7-16,0 0-7 0,0 0-2 0,0 0-1 16,0 0-2-16,0 0-1 0,0 0-1 0,-25-22 0 0,14 18 2 15,-2 1 4-15,-1-2-2 0,-5 4 9 16,1 1 4-16,2 1 12 0,-5-1 3 0,1 3 1 15,-2-3 1-15,6 4 1 0,-4 0-5 0,5 1 1 0,2 1-3 16,-1 1 1-16,3 0-3 0,0 0 1 0,1 0 0 16,4 3-5-16,0-3 1 0,6-7 1 0,-8 17-3 15,8-17 2-15,0 15-1 0,0-15-1 0,8 17 1 16,1-10 1-16,-2 0-2 0,2-2 1 0,2 0-1 16,5 0 1-16,-1 0-2 0,9-4-3 0,-2-2-6 15,3 1-4-15,-8 0-3 0,10-4-12 0,-2-2-3 16,0 1-4-16,2-1-5 0,-1-4-5 0,-1 0-1 15,2-3-3-15,-2 2 2 0,2 0 4 0,-2 4 3 16,-2-2 3-16,-4 0 3 0,-5 2 4 0,2 1 3 0,-7 2 1 16,1-2 10-16,-1 5 0 0,-9 1-1 15,14-7 2-15,-14 7-1 0,10-3 0 0,-10 3 8 16,12-3 5-16,-12 3 8 0,0 0-2 0,0 0-2 0,11 10 4 16,-11-10 0-16,5 7 2 0,-5-7 0 0,3 7-1 15,-3-7-1-15,8 11 5 0,-8-11 3 0,6 7 5 16,0-1-4-16,-6-6 1 0,13 7-3 15,-4-2 1-15,-1-3-1 0,-8-2-10 0,22 4 10 0,-9-1-4 16,2 1-1-16,2 0-2 0,-4-4-4 0,4 0 3 16,2-1-3-16,0 1 4 0,1 0-6 15,-4-4 4-15,4 0-4 0,-1-2-3 0,0 3-5 0,-2-3-8 16,-1 1-1-16,4-2-5 0,-1 1-1 0,-6-2 2 16,1 1-1-16,-5 0 5 0,3-2-4 0,-5 3 3 15,-4-1 3-15,-3 7-4 0,9-13 4 0,-7 7 0 16,-2 6-3-16,0 0 4 0,-8-16-2 0,8 16 5 15,-19-9-2-15,5 5-3 0,-1 1 3 0,-4-3 6 16,-8 8 0-16,8-4 6 0,-10 4 3 0,3 3 7 16,0-3-3-16,2 2 4 0,-1 2-1 0,6-1 8 15,2 2-5-15,1 0 0 0,1 1-2 0,-2 0 1 16,4 0-1-16,3 2-1 0,1-3-8 0,3 2 4 0,1-2 2 16,5-7-5-16,-6 17 1 0,3-8 2 15,3-9 0-15,0 14-4 0,0-14 0 0,6 15 3 0,-1-8-2 16,1 3 1-16,0-4-5 0,4-3 0 0,3 1 2 15,2-3 0-15,-1 2-1 0,5-3-5 0,-2 0-7 16,-1 0-6-16,6-3-5 0,1-2-4 0,4-1 0 16,-5-1-4-16,3 2-10 0,-8 0 1 0,8-5-5 15,-8 2 5-15,-1 0 1 0,0 2 4 0,1-1 4 16,-1-3 2-16,-4 3 1 0,-2 5 7 0,-1-3 5 16,-1 1 13-16,-8 4 6 0,16-6 9 0,-16 6 0 15,9-4 1-15,-9 4 0 0,0 0 4 0,0 0 1 16,0 0 6-16,0 0-4 0,0 0-3 0,0 0 1 15,0 0-3-15,0 0-4 0,-15 31 4 0,15-31-4 16,-4 14 0-16,4-14-2 0,-3 14-4 0,0-6-1 0,3-8 6 16,0 13-4-16,0-13 1 0,3 13-5 15,-3-13 2-15,6 12 1 0,-6-12 1 0,6 8-5 0,-2 1 0 16,-4-9 3-16,17 3-1 0,-11 1-5 0,-6-4 4 16,19 4-6-16,-10-4-6 0,1 2-3 0,-10-2-1 15,24 0-6-15,-24 0 0 0,21-4-3 0,-10 1-1 16,-11 3 3-16,13-3 1 0,-13 3 0 0,15-2 3 15,-15 2 0-15,13 0 0 0,-13 0 2 0,0 0 1 16,17 0-1-16,-17 0 0 0,0 0 0 0,13 1 6 16,-13-1-6-16,0 0 8 0,11 0 0 0,-11 0 1 15,0 0 0-15,19 0-3 0,-19 0 6 0,16-1 1 16,-7 1 3-16,6 0-3 0,-1-5 2 0,5 3 2 0,-2-3-3 16,-1-1 1-16,3 1 2 0,1-4-2 15,1-1 1-15,2 2 2 0,-2-6-5 0,5 0 2 16,1 0-7-16,1-7-4 0,-3 4-2 0,-4 1-5 15,1 0-6-15,1-2 6 0,-4-2-4 0,-2 2 3 0,-7 2-3 16,-1 1 8-16,0-2 3 0,-5 2 0 16,-1 1 4-16,-3 4 3 0,-1-4 3 0,-2 3 3 15,-3 2-2-15,0-2 1 0,-3 3 0 0,-3 2 1 0,-3-1-3 16,-1 4 1-16,2-1 2 0,1 4 0 0,-2 0-2 16,15 0-1-16,-21 6 2 0,9-5-2 0,6 3 2 15,0 6 0-15,-1-3-3 0,1 1-2 0,3 4 2 16,0-3 1-16,3-9 6 0,3 23-8 0,0-9 1 15,3 0 1-15,7-1 3 0,2 5-4 0,-1-2 3 16,2 0 5-16,3 0 5 0,2 3-2 0,0-4 4 16,-1 2-5-16,0-4-1 0,0 1-1 0,-5-3 1 15,-2 0 0-15,1 2-3 0,-2-2 1 0,-2-4 4 16,-1 0 3-16,-5 0-3 0,5-1 9 0,-4 2 4 0,-5-8 2 16,9 13 7-16,-9-9 3 0,0-4-5 15,6 14 0-15,-6-14-1 0,1 9-4 0,-1-9-4 16,0 0 2-16,0 0-6 0,-1 19 0 0,1-19-4 15,0 0-6-15,-6 10-8 0,6-10-12 0,0 0-7 16,0 11-4-16,0-11-2 0,0 0-7 0,9 6-10 16,-9-6-6-16,13 0-12 0,-13 0-9 0,17-4-9 15,-17 4-9-15,25-11 3 0,-12 6-8 0,1-2-1 0,-1 0-3 16,-1-1 6-16,1 1 1 0,2 1 14 0,-7-3 5 16,1 3 14-16,-2 3 12 0,-7 3 21 0,17-7 9 15,-11 3 13-15,-6 4 8 0,9-6 3 16,-9 6 2-16,7-6-1 0,-7 6 2 0,0 0-1 0,0 0 5 15,0 0 4-15,0 0-1 0,0 0-1 0,0 0-2 16,19 6 0-16,-19-6-2 0,6 6 0 0,-6-6-2 16,11 8 1-16,-4-4 1 0,-7-4-4 0,15 6 1 15,-4-4 2-15,-2 1-5 0,3-1 2 0,-12-2-1 16,23 0-3-16,-6 0 1 0,-2-2-1 0,3-2-2 16,-3-1 1-16,-1-1-3 0,1 2-2 0,2-6 0 15,-1 4-3-15,1-5 4 0,-4 0-4 0,2 2 1 16,-2-2-4-16,-1 0-1 0,2 0 0 0,-4 3 1 15,-1-5-2-15,-3 7 4 0,1-1-4 0,-7 7 1 0,12-11-2 16,-10 7 0-16,-2 4-3 0,12-5 2 0,-12 5 0 16,0 0 3-16,0 0 2 0,0 0 6 0,10 12 3 15,-5-2 2-15,-1 1 7 0,-2 3 6 16,2 1 0-16,4 5 8 0,1 5 3 0,-2 13-1 0,5 4 2 16,-2-1 0-16,4 5-3 0,-10 3-1 0,8 17 0 15,-6 5-5-15,0-3-2 0,-3 3-1 0,2-1-3 16,2-21 2-16,-1 3-6 0,-1-5-2 0,2 2 0 15,2-5-1-15,3 0-1 0,-3-2 3 0,-6-14-3 16,3 7-2-16,-3-7 0 0,-3-6 3 0,-6-5 0 16,-3 1 6-16,-5-5-5 0,-6 1-3 0,-3 1 0 15,-1-2-4-15,-6-7 0 0,-10-5-7 0,12-1-18 16,-14-5-12-16,0-1-15 0,2 3-4 0,3-8-3 16,5 4-5-16,6-5-15 0,-1 0-23 0,7-1-26 15,7-5-35-15,3 1-36 0,2-3-186 0,-1-4-408 16,8-3 180-16</inkml:trace>
        </inkml:traceGroup>
        <inkml:traceGroup>
          <inkml:annotationXML>
            <emma:emma xmlns:emma="http://www.w3.org/2003/04/emma" version="1.0">
              <emma:interpretation id="{0F328C19-6428-4C69-8E72-EC2B16949385}" emma:medium="tactile" emma:mode="ink">
                <msink:context xmlns:msink="http://schemas.microsoft.com/ink/2010/main" type="inkWord" rotatedBoundingBox="12090,1375 16999,1383 16997,2256 12089,2248"/>
              </emma:interpretation>
            </emma:emma>
          </inkml:annotationXML>
          <inkml:trace contextRef="#ctx0" brushRef="#br0" timeOffset="6802.73">10397 471 244 0,'-15'3'253'0,"-3"4"-18"0,-2-2-10 0,-2 7-21 16,-12 4-14-16,8 0-17 0,-5 6-14 0,10-4-15 16,-1 1-12-16,2 4-13 0,1 0-11 0,1-2-10 15,6 7-8-15,-1-3-6 0,5 1-11 0,5 2-12 16,0-5-1-16,3 3-9 0,3-3-1 0,0 4-4 16,8-4-4-16,-4-5-4 0,7-2-3 0,1-1-4 15,5-4 0-15,3 0-6 0,1-2-2 0,2-7-6 16,3-3-4-16,1 0-7 0,-1-4 2 0,12-6-5 0,-4 2-3 15,5-6-1-15,-8-2-5 0,-6 6-1 16,5-8-4-16,-7 3 3 0,-4 2-3 0,3-3 2 16,1 3 1-16,-7 0-4 0,-4 1 9 0,-2 2-1 15,1 5 8-15,-7 1-1 0,1 0-1 0,-8 5 2 16,13-12-9-16,-13 12 5 0,11-4-1 0,-11 4-2 16,0 0 2-16,0 0 0 0,13 8 3 0,-13-8-2 15,1 11-2-15,-1-11 2 0,6 15 0 0,-4-7 0 0,2 0 2 16,1 1-2-16,-1 1 3 0,2-3-2 0,2 4 2 15,2-4 0-15,-2-2 3 0,5 1-3 0,-2 1 1 16,2-4-2-16,2 1 2 0,0-4-1 0,4 0-2 16,1 0-3-16,-1-4 2 0,2 3-5 0,-3-5-7 15,4-2 1-15,-1-3 0 0,-5 6-2 0,-1-3 1 16,-1-3-2-16,-5 2 3 0,1-4 1 0,-2 5 2 16,-1-3 3-16,-3 1-1 0,-2-1-1 0,-2 0-1 15,0 11 1-15,-16-20 1 0,1 12 0 0,-2-2-1 16,-7 0 1-16,-2 5 2 0,-4 3 2 0,-3-4 1 0,-6 5-1 15,0 1-2-15,-1 1 3 0,12 5 2 16,-2-4-3-16,3 3 0 0,5 1 1 0,2-1-1 16,5 2-16-16,-1 1-18 0,7-3-21 0,-1 2-16 15,5 3-20-15,-1-1-23 0,6-9-21 0,-3 15-26 0,3-15-35 16,11 12-127-16,-4-8-353 0,7-1 156 16</inkml:trace>
          <inkml:trace contextRef="#ctx0" brushRef="#br0" timeOffset="7212.55">11217 735 202 0,'0'0'203'0,"0"0"-15"0,3 8-13 0,-3-8-11 16,0 0-9-16,3 15-8 0,-3-15-12 0,3 15-9 15,-3-7-13-15,0-8-10 0,0 16-10 0,0-16-11 16,3 13-6-16,-3-13-2 0,3 14-7 0,-3-14-11 15,1 12-5-15,-1-12-3 0,0 0-6 0,3 11-3 16,-3-11-2-16,0 0-3 0,2 8-5 0,-2-8-2 16,0 0-1-16,0 0-4 0,21-4-5 0,-21 4-9 15,16-10-11-15,-3 3-4 0,1-3-4 0,1 2-3 16,-3-3-15-16,1 2 3 0,1-2-7 0,8-1 5 16,-1-3-1-16,-3 7 2 0,3-3 1 0,-7 1 0 15,3 3 7-15,-2 2 2 0,-3-1 4 0,0 3 8 16,1-5 3-16,-13 8 5 0,15-2 6 0,-8 1 8 15,-7 1 10-15,14 5 6 0,-14-5 5 0,12 10-3 16,-6-3 0-16,-5 1 1 0,4 4-2 0,1-1 1 16,-2 3-5-16,2 1-1 0,2-4-3 0,-2 3 0 15,1-1-3-15,2 1-3 0,-2-4 1 0,1 4-5 0,1-3 2 16,1 0-8-16,2-3-15 0,-4-3-18 0,2 1-22 16,-1-1-21-16,0-2-24 0,-9-3-26 0,19 0-31 15,-19 0-31-15,21-8-169 0,-13 1-373 0,5-4 165 16</inkml:trace>
          <inkml:trace contextRef="#ctx0" brushRef="#br0" timeOffset="7820.18">12146 336 3 0,'0'0'203'0,"1"13"-10"0,-1-13-16 0,2 21-20 15,-2-7-9-15,3 3-6 0,0 1-10 0,1-2-11 16,1 8-7-16,-2-1-10 0,3 1-9 0,-2-6-10 16,-1 5-7-16,3-5-4 0,0-1-8 0,-3 1-5 15,2-4-7-15,-4 1-7 0,4-1-3 0,-2-1-4 16,1 1-2-16,1-7-4 0,-4 2-5 0,-1-9-3 16,4 15 0-16,-1-8-6 0,-3-7 3 0,0 0-3 15,6 11 2-15,-6-11 5 0,0 0 3 0,0 0-1 16,0 0 3-16,0 0-9 0,0 0-1 0,0 0-2 15,0 0-4-15,-25-2-2 0,25 2-2 0,-27-1-2 0,8 0 3 16,-1-2 5-16,1 3 2 0,-2 0 7 0,-4-1 1 16,1 2 1-16,5-1 4 0,1 3-1 15,1-1-7-15,1 0-1 0,1 3-2 0,3-2-4 0,5 2-3 16,-2 0 3-16,0 0-1 0,9-5-5 0,-9 12-1 16,3-8 0-16,6-4 0 0,-3 15 0 0,3-15-2 15,0 0 0-15,9 16-1 0,-3-9 3 0,3-4-1 16,3 2 0-16,2-3-6 0,6 2 2 0,-1-1-2 15,7 1 0-15,-1-5-3 0,-4 1-6 0,4-3-3 16,2 0-5-16,-3 3 0 0,6-5-4 0,-8-1 2 16,3 3-1-16,1-4 0 0,1-3-3 0,-2-1 1 15,-9 4 1-15,8-4-1 0,-7 1 4 0,1 2 1 16,-3-2 2-16,2 3-1 0,-2-6 4 0,-4 9 2 16,-4-3 4-16,-1 3-2 0,-6 4-1 0,11-3-1 0,-11 3-1 15,12-7 1-15,-12 7 1 0,0 0 2 0,0 0 3 16,0 0 3-16,17 13 4 0,-17-13 3 0,6 12 2 15,-3-2 0-15,2-2 2 0,1 7-3 0,0-3 1 16,-2 2-4-16,5-2 1 0,-1 0-1 0,1 2 1 16,-3-1 2-16,4-1 0 0,0 1-3 0,-2-4-1 15,4-1 1-15,-2 4-3 0,-2-6-10 16,-1 4-17-16,-1-7-18 0,-6-3-30 0,12 7-28 0,-12-7-43 16,15 0-44-16,-15 0-217 0,0 0-435 0,7-14 193 15</inkml:trace>
          <inkml:trace contextRef="#ctx0" brushRef="#br0" timeOffset="8038.53">12583 384 17 0,'0'0'288'0,"0"-11"-27"15,0 11-24-15,7-14-24 0,-7 14-19 0,3-13-20 16,6 7-18-16,-1 2-16 0,4 1-16 0,-12 3-21 0,21-9-20 15,-7 2-27-15,-2 4-20 0,-3 0-26 16,3 1-25-16,2-3-22 0,-5 1-25 0,3 0-25 16,4 1-22-16,-7 0-18 0,0-1-150 0,1 0-298 0,-2-3 132 15</inkml:trace>
          <inkml:trace contextRef="#ctx0" brushRef="#br0" timeOffset="8580.63">12822 761 130 0,'0'0'238'0,"7"-11"-21"0,0 5-21 0,-7 6-19 16,26-7-11-16,-10 2-20 0,2 4-14 0,7 1-11 15,1-4-11-15,1 3-12 0,-3-3-11 0,5 4-2 0,-3 2-4 16,1 0-9-16,-1-1-7 0,-3-1-2 0,-2 2-1 16,-2 0-4-16,0 2-3 0,-1 0-1 0,-3-1-1 15,-1 2-1-15,-4-2 1 0,4 4 0 0,-6-1 3 16,0-1 1-16,-1 2 0 0,-1 0 3 0,0 1 4 15,0-1 0-15,-1 2 1 0,-2 1-3 0,-2 1-4 16,5-3-6-16,-3 2-2 0,-3-10-1 0,2 13-6 16,-1-5-5-16,-1-8-5 0,5 16-3 0,-5-16-1 15,3 10-2-15,-3-10-5 0,3 16-3 0,-3-16-23 16,1 8-19-16,-1-8-24 0,0 0-27 0,0 13-27 0,0-13-21 16,0 0-34-16,0 0-49 0,0 0-44 15,0 0-181-15,0 0-465 0,0 0 205 0</inkml:trace>
          <inkml:trace contextRef="#ctx0" brushRef="#br0" timeOffset="8245.71">12896 203 175 0,'0'0'198'0,"5"14"-2"0,-5-3-14 0,1 2-1 16,1 5-11-16,-1-1-8 0,2 9-7 0,-1 0-11 16,2 2-12-16,-1 6-9 0,3-5-9 0,-2 6-9 15,5-1-6-15,-3-3-8 0,0-3-8 0,2 6-9 16,-1-8-6-16,-1 2-6 0,-1-1-2 0,2-2-5 16,-1-1-8-16,0 0-4 0,-3-2-3 0,3 0-7 15,-2-2-7-15,-2-6-17 0,4 7-16 0,-5-8-20 16,1 2-21-16,1 1-28 0,-2-5-31 0,1 1-28 15,-1-4-32-15,2 1-54 0,-3-9-120 0,0 0-367 16,0 13 163-16</inkml:trace>
          <inkml:trace contextRef="#ctx0" brushRef="#br0" timeOffset="8792.83">13342 510 236 0,'0'0'327'0,"-6"-5"-18"0,6 5-21 15,0 0-30-15,-3-11-21 0,3 11-23 0,0 0-25 16,0 0-22-16,0 0-33 0,0 0-24 0,0 0-12 15,0 0-23-15,0 0-21 0,0 0-21 0,0 0-19 16,0 0-23-16,0 0-28 0,0 0-25 0,3 41-21 16,3-26-26-16,-3-3-18 0,4 2-30 15,-1-3-29-15,-1 6-144 0,4-8-356 0,0 2 159 0</inkml:trace>
          <inkml:trace contextRef="#ctx0" brushRef="#br0" timeOffset="9084.01">13606 797 143 0,'0'0'239'0,"13"7"-9"0,-7-5-9 16,-6-2-8-16,18 4-10 0,-10-1-14 0,2 1-11 16,1-1-12-16,2 0-14 0,2-3-11 0,1 0-12 15,-2 0-11-15,2 1-11 0,2-1-11 0,-2-1-6 16,4-1-13-16,2 1-7 0,-4-2-5 0,8 2-6 16,-7-5-8-16,-4 2-4 0,4 2 0 0,-2-5-9 15,-2 2 0-15,-2-5-3 0,0 3-7 0,-4 0-1 0,2-6-6 16,-2 2-1-16,-5-1 0 0,-2 2-6 0,-2-1-3 15,0 11 3-15,-9-24-5 0,-2 14-4 16,1-1 2-16,-2 0-3 0,-6 2-2 0,-4-1 1 0,-2 2 1 16,1 0-4-16,-3 2 3 0,-1 4-2 15,9 2 0-15,-2 1-2 0,1 0-1 0,3 3-12 16,-1-2-17-16,1 3-12 0,2 2-20 0,1 3-21 0,1-3-14 16,5 3-27-16,1-2-28 0,4 2-27 0,-2-1-29 15,4-9-181-15,1 15-421 0,5-7 188 0</inkml:trace>
          <inkml:trace contextRef="#ctx0" brushRef="#br0" timeOffset="9466.39">14353 685 106 0,'0'0'237'16,"3"6"-16"-16,-3-6-14 0,0 0-19 0,-1 17-15 0,1-17-13 15,0 0-11-15,-5 18-14 0,5-18-9 16,-3 13-10-16,3-13-12 0,0 12-10 0,0-12-7 16,-3 12-9-16,3-12-7 0,0 0-7 0,0 16-8 0,0-16-3 15,0 0-5-15,0 0 0 0,3 10-5 0,-3-10 0 16,0 0-7-16,0 0-3 0,14 1-2 0,-14-1-4 16,16-4-3-16,-4-1-4 0,1-2-3 15,5 1-13-15,2-1-10 0,2-4-5 0,5 1-8 0,10-6-6 16,-1 1-2-16,1 4-6 0,-1-1 4 0,3 3 4 15,-11 2 1-15,3-1 2 0,-4 2 3 16,2 5 11-16,-10 0 2 0,3 1 10 0,-4 1 4 0,2 0 4 16,-2 3 9-16,1 2 1 0,-4 2 7 0,-2 2 3 15,1 1 7-15,-4 3 3 0,-1 1-2 0,-1 4-5 16,-1 2 0-16,-1 1-5 0,-1 4-2 0,-3-2-2 16,1 2-13-16,-1 4-30 0,-1 5-39 0,-4-7-42 15,3-1-56-15,0 7-83 0,-5-11-164 0,-1-5-432 16,-2 4 192-16</inkml:trace>
        </inkml:traceGroup>
      </inkml:traceGroup>
    </inkml:traceGroup>
    <inkml:traceGroup>
      <inkml:annotationXML>
        <emma:emma xmlns:emma="http://www.w3.org/2003/04/emma" version="1.0">
          <emma:interpretation id="{21913AB2-E0B3-4AD5-BB95-51F335E015E1}" emma:medium="tactile" emma:mode="ink">
            <msink:context xmlns:msink="http://schemas.microsoft.com/ink/2010/main" type="paragraph" rotatedBoundingBox="2242,3562 17282,3216 17322,4965 2283,5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CBE431-D1C1-4052-B1D5-CA6C20EF89D2}" emma:medium="tactile" emma:mode="ink">
              <msink:context xmlns:msink="http://schemas.microsoft.com/ink/2010/main" type="line" rotatedBoundingBox="2242,3562 17282,3216 17322,4965 2283,5311"/>
            </emma:interpretation>
          </emma:emma>
        </inkml:annotationXML>
        <inkml:traceGroup>
          <inkml:annotationXML>
            <emma:emma xmlns:emma="http://www.w3.org/2003/04/emma" version="1.0">
              <emma:interpretation id="{B1FC3FC5-FD99-4186-B3BF-08E717CA0F00}" emma:medium="tactile" emma:mode="ink">
                <msink:context xmlns:msink="http://schemas.microsoft.com/ink/2010/main" type="inkWord" rotatedBoundingBox="2254,4074 4493,4023 4510,4793 2272,4844"/>
              </emma:interpretation>
            </emma:emma>
          </inkml:annotationXML>
          <inkml:trace contextRef="#ctx0" brushRef="#br0" timeOffset="11569.2">257 2918 38 0,'0'0'129'0,"0"0"0"0,0 0-10 0,0 0-3 16,0 0-11-16,0 0-14 0,0 0 4 0,0 0-4 15,0 0-18-15,0 0 13 0,0 0-7 0,0 0-8 0,0 0-7 16,0 0-4-16,0 0-4 0,0 0-7 16,0 0-3-16,0 0-1 0,0 0-6 0,0 0 1 15,0 0 1-15,0 0-1 0,0 0-1 0,46 0-1 0,-37 0 4 16,-9 0 1-16,27-5-1 0,-11 4-1 15,-1 0 2-15,4-3-2 0,1 4-2 0,-1 0-3 16,5-4 2-16,3 3-4 0,0-1-5 0,1 0 0 0,-4 1-1 16,3 1-2-16,-2 1-5 0,0-2-3 0,4 1 1 15,-4 0-5-15,-4 1 0 0,4-1-2 0,-5 0-3 16,-1 2 1-16,1-2-1 0,0 0 2 0,3 2-3 16,-4-1-3-16,-1-1-3 0,-2-1 5 0,2 2-2 15,0-1-2-15,-3 0 3 0,0 0-2 0,-1 4-2 0,-4-4 0 16,5 0 2-16,-15 0-3 0,21 0 4 0,-9-4-3 15,-12 4 2-15,19 0-5 0,-19 0-1 16,21 0-5-16,-14-1-1 0,-7 1-4 0,18-4-7 0,-18 4 1 16,14-2-3-16,-5-1-5 0,-9 3-2 0,12-3-9 15,-12 3-1-15,0 0-6 0,13-1-10 16,-13 1 0-16,0 0-17 0,7-6-19 0,-7 6-16 0,0 0-22 16,0 0-160-16,0 0-311 0,0 0 139 0</inkml:trace>
          <inkml:trace contextRef="#ctx0" brushRef="#br0" timeOffset="11912.71">826 2925 140 0,'0'0'196'16,"0"0"-5"-16,-3 17-13 0,3-17-13 0,-3 21-7 0,-1-4-5 16,1-2-8-16,-2 7-7 0,1 4-6 0,-1-5-10 15,3 7-6-15,-1 1-2 0,0-2-2 0,0 7-4 16,-2-8-13-16,2 0-2 0,0 0-10 0,3-1-7 16,-1-1-4-16,1 3-7 0,0-4-8 0,0 0-1 15,1 1-9-15,2-6-1 0,0 0-5 0,3-5-4 16,-1 1-6-16,-2 0 3 0,1 0-6 0,-1-3-5 15,3 1-1-15,1-2 3 0,-1-4-13 0,0 4-12 16,0-4-19-16,2 2-16 0,-1-1-15 0,2-2-22 16,0 0-16-16,-9-5-25 0,18 4-18 0,-9-1-32 15,-9-3-37-15,19 0-174 0,-19 0-404 0,18-7 179 16</inkml:trace>
          <inkml:trace contextRef="#ctx0" brushRef="#br0" timeOffset="12344.09">1679 2865 104 0,'0'0'190'0,"0"0"-12"0,0 0-3 16,0 0-8-16,0 0-3 0,0 0-3 0,-35 14-5 15,24-6-6-15,1 5-3 0,-10 1-5 0,2 4-7 0,2 4-2 16,-2 1-10-16,0 1-5 0,5-1-9 0,-4 11-6 15,4-10-5-15,0 14-5 0,4-10-6 16,0 7-7-16,4-7-6 0,2-4-9 0,2 4-7 0,1 0-5 16,1-2 0-16,1-3-7 0,4 5-6 0,-2-4 0 15,5-3-8-15,-3-3-2 0,3-1-3 0,3 4 1 16,1-2-3-16,-1-7-4 0,-3 3-11 0,5-5-16 16,-2 0-19-16,3-3-21 0,-2 1-28 0,0 0-25 15,2-4-33-15,0 1-30 0,-3-5-40 0,-12 0-244 16,24 0-481-16,-8-7 214 0</inkml:trace>
          <inkml:trace contextRef="#ctx0" brushRef="#br0" timeOffset="12798.54">1975 3333 54 0,'0'0'209'0,"3"-11"-14"0,-3 11-13 0,3-13-8 15,-3 13-9-15,3-13-14 0,1 4-16 0,-1 2-9 16,0-7-10-16,0 6-11 0,2-7-6 0,-2 3-10 16,1 4-7-16,0-7-8 0,-1 1-6 0,3 1-6 15,-1-2-8-15,-1 0-6 0,2 1-1 0,-1-2-7 16,1 1-4-16,-3 1-2 0,3 0-3 0,-2 0 1 15,-1 3 4-15,2 4-1 0,-1-4 3 0,-4 11 1 16,5-13 2-16,-5 13-8 0,3-7 0 0,-3 7-7 16,0 0-3-16,0 0-5 0,0 0-1 0,0 0-2 15,0 0 4-15,0 0 6 0,0 0 8 0,0 0 3 16,-3 32 1-16,0-20-4 0,1 7 3 0,-1 2 4 16,-3-3-1-16,5 9 3 0,-5 10-5 0,4-10-3 15,2-1 1-15,-4 2-5 0,4-1-5 0,4-1 2 16,-4-3-1-16,5 0-5 0,-4-4 1 0,2-4-9 15,0 2 4-15,0 1-2 0,3-5 2 0,-4 2-3 0,2-4 0 16,-2-2-8-16,2-1-15 0,-4-8-19 0,3 13-12 16,2-7-20-16,-5-6-18 0,5 10-20 15,-5-10-18-15,0 0-22 0,8 3-42 0,-8-3-31 0,0 0-206 16,0 0-450-16,13-19 199 0</inkml:trace>
          <inkml:trace contextRef="#ctx0" brushRef="#br0" timeOffset="13117.52">2355 2872 41 0,'0'0'179'0,"7"-6"-10"0,-7 6-14 16,0 0-7-16,14-1-7 0,-14 1-6 0,0 0-11 15,16 14-3-15,-10-10 3 0,-3 6-6 0,8 4-1 16,-4 3 0-16,1 3-2 0,1 2-6 0,1 5-5 16,-3-1-1-16,1 1-6 0,-1 8-1 0,5 5-6 15,-6-3-5-15,-3-1-11 0,6-2-6 0,-7-4-5 16,2 3-8-16,-2-5-5 0,-4 0-2 0,-2-5-3 16,-1 6-5-16,2-5-4 0,-1 1-7 0,-2-1-6 15,0 0-11-15,-3-4-19 0,1-5-21 0,-2 1-25 16,3-2-18-16,-2-1-29 0,-2 2-26 0,4-4-23 15,-1-6-42-15,1 5-194 0,1-6-416 0,6-4 185 16</inkml:trace>
        </inkml:traceGroup>
        <inkml:traceGroup>
          <inkml:annotationXML>
            <emma:emma xmlns:emma="http://www.w3.org/2003/04/emma" version="1.0">
              <emma:interpretation id="{4A8EB892-0687-47B5-900E-68894B7B5612}" emma:medium="tactile" emma:mode="ink">
                <msink:context xmlns:msink="http://schemas.microsoft.com/ink/2010/main" type="inkWord" rotatedBoundingBox="5441,4126 6207,4108 6222,4769 5456,4787"/>
              </emma:interpretation>
            </emma:emma>
          </inkml:annotationXML>
          <inkml:trace contextRef="#ctx0" brushRef="#br0" timeOffset="13792.74">3758 2942 131 0,'-16'18'230'0,"16"-18"-9"0,-12 10-23 0,2-3-7 16,-2 1-16-16,-2 4-7 0,1 0-20 0,-5-4-11 15,5 3-9-15,-4 0-13 0,1-2-6 0,-1 7-13 16,2-5-4-16,-2-4-12 0,3 4-6 0,2 1-10 0,-1-1 2 16,1-3-12-16,1 3-4 0,-1 1-6 15,5-7 3-15,0 5-11 0,1 0-3 0,1-1-3 16,1-4 1-16,4-5-8 0,-9 15 3 0,6-5-5 0,3-10-1 15,-3 12-2-15,3-12-1 0,3 15-5 0,-3-15 3 16,9 15-1-16,-2-13-3 0,4 1-1 16,2 2 0-16,2-1 0 0,3 3-1 0,9-5 1 0,-2 2 3 15,3-3 0-15,2 3-3 0,0-2 1 0,0 2 0 16,1-1 0-16,11-1-2 0,-3-1 1 0,-10 4 4 16,-2-3-4-16,2-2 1 0,-1 3 0 0,5-2 0 15,-6 0-5-15,-2 5 2 0,0-5 0 0,2 0-1 16,-7 2-2-16,2 3 0 0,-6-4 0 0,-1-1-2 15,0 3 0-15,2-1 0 0,-6-1-7 0,-5 0-10 16,-6-2-9-16,20 3-14 0,-20-3-6 0,7 4-12 16,-7-4-10-16,12 1-14 0,-12-1-15 0,0 0-21 15,0 0-30-15,0 0-24 0,0 0-220 0,0 0-420 0,0 0 186 16</inkml:trace>
          <inkml:trace contextRef="#ctx0" brushRef="#br0" timeOffset="14091.32">3623 3508 160 0,'0'0'197'16,"0"0"-18"-16,0 17-4 0,0-17-2 0,0 0-7 15,13 6-3-15,-13-6-5 0,19 7-6 0,-5-2-6 16,4-1-5-16,3-1-6 0,3 3-6 0,2-4-12 15,1 0-3-15,0 0-13 0,1-1-5 0,4 3-5 16,-4-4-7-16,0 0-8 0,2 2-5 0,-1-2-7 16,-3 0-7-16,0 0-7 0,-7 0 0 0,1 0-9 15,2 0-5-15,-9 3-2 0,5-3-6 0,-3 0-10 16,-3 1-14-16,-12-1-16 0,19 1-13 0,-13 2-13 16,-6-3-14-16,17 3-20 0,-17-3-13 0,6 7-21 15,-6-7-24-15,4 6-16 0,-4-6-29 0,0 0-220 0,0 0-427 16,0 0 190-16</inkml:trace>
        </inkml:traceGroup>
        <inkml:traceGroup>
          <inkml:annotationXML>
            <emma:emma xmlns:emma="http://www.w3.org/2003/04/emma" version="1.0">
              <emma:interpretation id="{19CE78DE-7668-4E54-A74E-C282C1702DDF}" emma:medium="tactile" emma:mode="ink">
                <msink:context xmlns:msink="http://schemas.microsoft.com/ink/2010/main" type="inkWord" rotatedBoundingBox="7110,3772 8534,3739 8562,4991 7138,5023"/>
              </emma:interpretation>
            </emma:emma>
          </inkml:annotationXML>
          <inkml:trace contextRef="#ctx0" brushRef="#br0" timeOffset="15632.51">6440 2565 170 0,'0'0'171'0,"0"0"1"0,0 0-7 0,-27 20-4 15,15-9-2-15,-1 4-4 0,-4 2-10 0,-2 3-5 16,-3 9-5-16,-7 3-6 0,5 2-6 16,-1 0-5-16,0 2 0 0,4 1-10 0,-5 3-7 0,10 5-8 15,-3 0-8-15,7 1-6 0,1-1-5 0,2 0-6 16,5 4-6-16,4 0-3 0,0-7-2 16,4 7-10-16,5-6 0 0,2-1-6 0,-2 0-2 0,10-1-5 15,0-6-2-15,4 4-4 0,-1-6-2 0,2-4-1 16,4 4-5-16,2-7-11 0,-7-8-15 0,6 4-27 15,-3-6-23-15,2-2-37 0,-1 0-33 0,-2-4-51 16,5 0-21-16,-5-6-220 0,2-1-452 0,-10-5 199 16</inkml:trace>
          <inkml:trace contextRef="#ctx0" brushRef="#br0" timeOffset="43076.39">5150 2945 3 0,'0'0'107'0,"0"0"-17"15,0 0-7-15,0 0-7 0,0 0-8 0,0 0-2 16,0 0-10-16,0 0 3 0,0 0-6 0,0 0-8 16,0 0 8-16,0 0-8 0,0 0 1 0,0 0-3 15,0 0-2-15,0 0-6 0,0 0 6 0,0 0-6 16,0 0 1-16,-3-10-2 0,3 10-17 0,0 0 18 16,0 0 3-16,0 0-13 0,0 0 12 0,0 0-12 15,0 0 4-15,0 0-2 0,0 0 0 0,0 0-17 16,0 0 12-16,0 0 3 0,0 0 0 0,0 0 3 15,0 0-5-15,0 0 0 0,0-15 4 0,0 15-1 16,0 0-5-16,0 0 1 0,0 0 0 0,0 0 2 0,0 0-3 16,0 0-3-16,0 0 3 0,0-13-2 15,0 13 0-15,0 0 0 0,0 0-1 0,0 0 2 16,0 0-1-16,0 0-8 0,0 0 2 0,0 0 7 0,0 0-3 16,0 0 3-16,0 0-6 0,0 0 3 0,-5-10 1 15,5 10-7-15,0 0 2 0,0 0 3 0,0 0-4 16,0 0-3-16,0 0 3 0,0 0-4 0,0 0 4 15,0 0 0-15,0 0 0 0,0 0-6 0,0 0 2 16,0 0 1-16,0 0 3 0,0 0-1 0,0 0-3 0,0 0 2 16,0 0 1-16,0-15 0 0,0 15-1 15,0 0-5-15,0 0 4 0,0 0-3 0,0 0-1 16,0 0-1-16,0 0-2 0,0 0 4 0,0 0-4 0,0 0 1 16,0 0 2-16,0 0-4 0,0 0-1 0,0 0-2 15,0 0 1-15,0 0-2 0,0 0 5 16,0 0-1-16,0 0-1 0,0 0 5 0,0 0 7 0,0 0 0 15,0 0 4-15,5 43 1 0,-5-43-1 0,-5 19 4 16,4-7-1-16,1 2 2 0,1-4 0 0,-4 5-2 16,3-1 0-16,-1-2 2 0,-1 3-2 0,-1-1 1 15,3 2-6-15,0-3 8 0,-3 0-3 0,0 1-1 16,3 1 0-16,0-1 0 0,0-1 3 0,0 1-2 16,0 1-3-16,0 1 1 0,0-1-2 0,0-5-4 15,3 4 1-15,-6-1 2 0,6 4 0 0,0-3-6 16,-3-1-3-16,3 2 6 0,-3-2-3 0,2 1-4 0,-2 1 3 15,1-3 3-15,-1 0-5 0,0 6 2 0,0-6-1 16,2 1 1-16,-1 0-4 0,4-5 2 16,-5-8-4-16,0 20 1 0,0-15 4 0,0-5-6 0,0 14 4 15,0-14-2-15,6 10 1 0,-6-10 1 0,3 11-3 16,-3-11 4-16,3 6-3 0,-3-6 2 0,0 0-1 16,0 0 4-16,7 8-5 0,-7-8 2 0,9 2 1 15,-9-2-1-15,0 0-1 0,20-3 2 0,-20 3-2 16,13-6 0-16,3 5-2 0,-5-2 1 0,1 0-3 15,1-3 5-15,-2 3-1 0,4 1 0 0,-2-3-3 16,0 0 0-16,-1 4 2 0,-1-5-6 0,2 3-8 16,2-2-4-16,-4 4-7 0,2-4-11 0,-1 1-8 15,-12 4-5-15,21-4-14 0,-9 3-4 0,-12 1-9 0,19-2-12 16,-19 2-13-16,14-4-16 0,-6 1-17 16,0 0-17-16,-8 3-177 0,15-7-353 0,-8 4 156 15</inkml:trace>
          <inkml:trace contextRef="#ctx0" brushRef="#br0" timeOffset="43471.54">5545 2991 11 0,'0'0'150'0,"0"0"-8"0,0 0-6 0,0 0 1 16,0 0-3-16,-12 30-11 0,11-18-2 0,-2 2-7 16,0 2 0-16,0 0-9 0,3 10-1 0,-3-7-3 15,3 8-7-15,-3 1-3 0,0 0-3 0,1-3-2 0,2 5-1 16,-3-3-5-16,0 7-2 0,0 2-4 0,0-7-7 15,3-4-1-15,-3 4-8 0,3-3 4 0,-1 2-5 16,2 1-5-16,-2-4-1 0,-2 2-3 0,3-2-8 16,0-4-6-16,0 2 1 0,-3-4-2 0,0-2-5 15,3 0-2-15,0-3-2 0,-3 3-4 0,3-1-1 16,0 0-3-16,0-6-9 0,-3 1-9 0,3-11-17 16,0 17-17-16,0-17-15 0,3 18-17 0,-3-18-21 15,-3 12-18-15,3-12-19 0,0 0-15 0,3 9-27 16,-3-9-183-16,0 0-380 0,0 0 168 0</inkml:trace>
          <inkml:trace contextRef="#ctx0" brushRef="#br0" timeOffset="43975.53">5766 3603 185 0,'0'0'200'0,"0"0"-13"0,0 0-13 0,0 0-13 15,0 0-8-15,0 0-11 0,0 0-8 0,0 0-8 16,0 0-5-16,0 0-4 0,0 0-2 0,0 0-7 16,0 0-2-16,0 0-9 0,0 0-4 0,0 0-9 15,0 0-7-15,0 0-7 0,0 0-6 0,0 0-5 16,0 19-6-16,0-19-5 0,0 0-4 0,0 0-9 16,0 0-4-16,0 0-17 0,0 0-18 0,0 0-23 15,0 0-23-15,0 0-23 0,0 0-27 0,0 0-32 16,0 0-28-16,0 0-216 0,0 0-406 0,0 0 179 15</inkml:trace>
        </inkml:traceGroup>
        <inkml:traceGroup>
          <inkml:annotationXML>
            <emma:emma xmlns:emma="http://www.w3.org/2003/04/emma" version="1.0">
              <emma:interpretation id="{70F39481-5047-4DED-8575-630055F25362}" emma:medium="tactile" emma:mode="ink">
                <msink:context xmlns:msink="http://schemas.microsoft.com/ink/2010/main" type="inkWord" rotatedBoundingBox="9099,3404 12036,3337 12069,4785 9132,4853"/>
              </emma:interpretation>
            </emma:emma>
          </inkml:annotationXML>
          <inkml:trace contextRef="#ctx0" brushRef="#br0" timeOffset="16419.74">7130 3200 149 0,'-3'12'199'0,"3"-12"-12"16,0 0-9-16,0 0-11 0,0 0-13 0,-3 9-7 16,3-9-9-16,0 0-7 0,0 0-10 0,0 0-6 15,0 0-11-15,0 0-5 0,32-20-5 0,-25 16-2 16,-1-3-11-16,3-1-2 0,-1-2-13 0,4-1 2 16,-5-2-10-16,5 2-3 0,-2-3-4 0,-1-3-4 15,-1 3-7-15,4-3-2 0,-2 5-5 0,-1-4-4 16,-1 1-1-16,0-1-3 0,0 1-4 0,-2 1-3 15,1 1-2-15,-1 5 1 0,-3-2 0 0,0 3 4 16,-3 7-3-16,8-11 0 0,-8 11-3 0,3-13-6 0,-3 13-2 16,0 0-1-16,0 0-3 0,0 0-2 0,0 0 4 15,0 0 7-15,0 0 2 0,-11 41 7 0,2-23 4 16,-4 7 4-16,7 2 5 0,-1-2 0 0,1 13-2 16,0 4 0-16,4-4-3 0,-1 4 1 0,6-3-3 15,-1-2-1-15,4 2-6 0,0-5 7 0,1-5-9 16,-1-2 4-16,4 10-3 0,-1-12-3 0,0 1-2 15,-1-4 0-15,-2 2-3 0,1-7 3 0,-1-2 0 16,6 1-5-16,-10-4-11 0,3-3-11 0,1 1-17 16,0-2-20-16,-4-1-21 0,-2-7-21 0,6 11-29 15,-6-11-25-15,7 5-36 0,-7-5-50 0,0 0-197 16,0 0-463-16,0 0 205 0</inkml:trace>
          <inkml:trace contextRef="#ctx0" brushRef="#br0" timeOffset="16928.83">7694 2214 55 0,'0'0'221'0,"0"0"-13"15,0 0-8-15,0 0-12 0,0 0-10 0,-19 31-2 16,19-14-7-16,-6 0-5 0,4 4-10 0,-1 0-11 16,0 2-8-16,3 3-4 0,3 1-9 0,-3-2-7 15,0 1-11-15,3 0-2 0,0 2-11 0,5-2-10 16,-5-2-3-16,4 0-4 0,-1 1-11 0,0-4-9 15,2-1-3-15,-2 0-1 0,0-5-4 0,-4 1-1 16,3-3-5-16,1 2-14 0,-6-7-14 0,7 3-18 16,-5-1-23-16,2-3-21 0,-4-7-20 0,3 11-22 15,-3-11-6-15,11 9-13 0,-11-9-17 0,0 0-30 16,15-3-19-16,-15 3-217 0,16-11-425 0,-5-1 189 0</inkml:trace>
          <inkml:trace contextRef="#ctx0" brushRef="#br0" timeOffset="17269.77">8034 2620 20 0,'0'0'176'15,"0"0"-13"-15,6 11-17 0,-6-11-10 0,5 7-7 16,-5-7-5-16,6 7-10 0,-6-7-1 0,12 6-10 16,-12-6-7-16,16 4-9 0,-9-3-7 0,-7-1-12 15,27 0 1-15,-12-1-4 0,2-1 2 0,-4 0-6 16,3-4-1-16,1 1 0 0,-2 0-4 0,-2-2-2 15,1 0 3-15,-3 0-4 0,3-1 5 0,-7 2 2 16,-1-3-4-16,0 1-5 0,-3 0 2 0,-3 8 0 16,6-16-6-16,-6 16-1 0,-1-16-9 0,1 16-3 15,-14-13-1-15,4 10-2 0,-4-3-2 0,0 5-4 0,-6-2 4 16,1 3-3-16,-2 0-2 0,3 3-3 0,-3 0-3 16,6 1-1-16,-4-1-3 0,1 3-2 15,3 1-2-15,-1 1 2 0,5-1-6 0,2 0-4 0,3 0-12 16,-4 0-10-16,7 4-16 0,-2-1-14 0,5-10-10 15,-1 16-11-15,1-16-17 0,6 19-16 0,-3-12 3 16,7 4-12-16,-4-6-12 0,9 0-17 0,-1-2-33 16,-1 2-136-16,3-2-338 0,1 1 150 0</inkml:trace>
          <inkml:trace contextRef="#ctx0" brushRef="#br0" timeOffset="17576.54">8307 2709 44 0,'12'2'150'0,"-12"-2"-12"0,10 4 7 0,-10-4 2 16,11 10-6-16,-7-6 0 0,-4-4-7 0,8 11-9 0,-1-5-4 15,-2 5-14-15,2 0-2 0,-1-2-5 16,2 7-3-16,1-6-7 0,1 6-2 0,-1-1-3 16,1 1-3-16,4 3-8 0,-1-1-3 0,-4-2-8 0,5 4 0 15,-1-1-6-15,-1 1-7 0,0-2-4 0,-5 3 1 16,8-1-10-16,-10-2 0 0,1-2 2 0,0 3-5 16,-3-3-1-16,-2 6-2 0,2-4-1 0,-3 0-1 15,-3-4 2-15,-1 1 5 0,-2 1-1 0,-3-6 2 16,0 3-2-16,-3-2 3 0,-3-4-4 0,-1 2-1 15,-4-3-9-15,1-1 2 0,-7-1-5 0,0-2-2 16,-4-4-2-16,1-2 3 0,-2 0-5 0,1 3 1 16,3-5-9-16,-2-3-3 0,2-4-3 0,0 3-7 15,5-4-8-15,4 6-9 0,3-4-20 0,1-3-24 16,4 1-22-16,1 3-23 0,3-9-25 0,2 2-27 16,5-3-42-16,2-2-190 0,3-4-427 0,7-6 190 15</inkml:trace>
          <inkml:trace contextRef="#ctx0" brushRef="#br0" timeOffset="18254.73">8780 2455 207 0,'-12'6'221'0,"12"-6"-17"0,-13 6-13 16,8-1-18-16,5-5-10 0,-9 7-17 0,9-7-13 15,-12 6-12-15,12-6-11 0,-7 9-14 0,7-9-8 0,-6 4-7 16,6-4-7-16,-5 8-10 0,5-8-2 0,0 0-8 16,0 0-6-16,5 17-1 0,-5-17-5 15,9 6-6-15,-3-1-4 0,-6-5-2 0,13 9-4 0,-1-4-1 16,1 1-7-16,1 0 0 0,2 1 3 0,1-2-4 15,-2 5-2-15,-2-3-1 0,5 0-2 0,-2 0-1 16,-1 3 1-16,2-3-7 0,2 1-4 0,-4-1 2 16,-2 0 2-16,1 2 0 0,-2 2-1 0,1-4 0 15,-5 1-2-15,2-1 8 0,-3-1-1 0,-1 1 3 16,0 2-1-16,-1-2-2 0,-5-7 2 0,4 13 3 16,1-7 5-16,-5-6 1 0,1 12 0 0,-1-12 0 15,-7 13 1-15,1-7-4 0,-6-1 1 0,0 1-6 16,-1 1-13-16,-2-5-17 0,0 3-20 0,-2-1-28 15,2-2-22-15,1 3-19 0,-3-3-40 0,5-2-11 16,0 2-59-16,-4 0-121 0,16-2-365 0,-19 0 161 16</inkml:trace>
          <inkml:trace contextRef="#ctx0" brushRef="#br0" timeOffset="17875.54">8796 2352 79 0,'9'7'228'0,"-9"-7"-6"0,11 0-16 0,-11 0-13 15,0 0-11-15,19 0-9 0,-19 0-19 0,19-2-11 0,-8 0-10 16,5-1-10-16,1 3-14 0,-2-3-6 16,1 3-11-16,2 0-10 0,-2-1-12 0,-1-1-4 15,3 2-6-15,-4 0-9 0,-1-2-4 0,0 0-15 0,-13 2-22 16,23 0-25-16,-13-1-20 0,-10 1-24 15,12 1-28-15,-12-1-22 0,0 0-28 0,0 0-56 0,0 0-128 16,0 0-347-16,0 0 153 0</inkml:trace>
          <inkml:trace contextRef="#ctx0" brushRef="#br0" timeOffset="18727.7">9260 3305 6 0,'0'0'227'0,"0"0"-13"16,0 0-7-16,22 2-12 0,-22-2-10 0,27 1-8 15,-9 0-7-15,3-3-9 0,4 2-10 0,1 1-8 16,2 0-6-16,3 2-13 0,10-3-6 0,-1 0-8 16,-1-4-11-16,1 5-7 0,0-1-6 0,-8 0-7 15,-1 0-4-15,0 3-7 0,1-3-10 0,0-3-1 16,-2 6-6-16,2-7-7 0,-6 3-7 0,0 1-2 0,-4-2-1 16,-2 2-12-16,-6 2-15 0,3-2-23 0,-2-2-22 15,-5-1-26-15,-10 3-33 0,18-4-30 0,-9 2-52 16,-9 2-57-16,9-7-166 0,-9 7-436 0,0 0 193 15</inkml:trace>
        </inkml:traceGroup>
        <inkml:traceGroup>
          <inkml:annotationXML>
            <emma:emma xmlns:emma="http://www.w3.org/2003/04/emma" version="1.0">
              <emma:interpretation id="{F0D5D70D-1F84-4805-8ED1-9B1259475AFB}" emma:medium="tactile" emma:mode="ink">
                <msink:context xmlns:msink="http://schemas.microsoft.com/ink/2010/main" type="inkWord" rotatedBoundingBox="12521,3462 15245,3399 15283,5012 12558,5075"/>
              </emma:interpretation>
            </emma:emma>
          </inkml:annotationXML>
          <inkml:trace contextRef="#ctx0" brushRef="#br0" timeOffset="35617.27">10543 3130 171 0,'0'0'211'15,"3"-13"-5"-15,-3 13-18 0,1-18-19 16,1 11-16-16,2-10-14 0,-2 5-11 0,-1 0-12 0,4 0-15 16,-2-6-6-16,0 2-11 0,0 1-6 0,3-2-9 15,-2-1-4-15,-1 1-6 0,1-1-7 0,1 5-4 16,-2-7 1-16,-2 5-3 0,4-1 0 0,-1 5 1 16,-1 0 1-16,-1 1 1 0,-2 10-3 0,4-16-6 15,-4 16-1-15,0-13-4 0,0 13-8 0,5-7 1 16,-5 7-5-16,0 0-4 0,0 0-3 0,0 0-2 15,0 0 2-15,0 0-4 0,0 0 0 0,0 0 1 16,-9 47 6-16,6-28 1 0,1 3 2 0,-2 4 0 16,2 1 1-16,-2 11 3 0,4-10-1 0,0 9-3 15,4-10-1-15,-4 7 2 0,2-4 0 0,-1-5-4 0,4 3 0 16,-4-1-2-16,5-3 2 0,-1 2-2 16,-1-6-2-16,-1-2-3 0,0-1 1 0,3 3-2 0,-1-8 0 15,-4 6-11-15,1-6-12 0,1-2-19 0,-2 0-22 16,-1 2-21-16,0-12-23 0,0 18-23 0,0-18-29 15,2 11-44-15,-2-11-212 0,0 0-438 0,0 0 193 16</inkml:trace>
          <inkml:trace contextRef="#ctx0" brushRef="#br0" timeOffset="35949.85">10990 3064 179 0,'0'0'220'0,"0"0"-11"0,0 0-13 16,18 11-14-16,-9-7-11 0,-2 5-8 0,2-5-9 0,3 7-13 15,2-2-8-15,1 2-5 0,-2 1-9 0,0 1-4 16,1 0-7-16,4-2-5 0,-3 0-6 0,7 3-4 15,-7 0-10-15,0-4-4 0,6 3-8 0,-5-4-6 16,-1 2-3-16,0-5-6 0,-2 0-8 0,1 2 0 16,-1-1-8-16,-1-3-1 0,-4 0-7 0,2-2-10 0,-2 3-12 15,4-4-16-15,-12-1-15 0,14 7-19 0,-14-7-27 16,15-2-20-16,-15 2-29 0,0 0-27 16,11-11-35-16,-11 11-55 0,3-10-147 0,0-1-411 15,-3-3 183-15</inkml:trace>
          <inkml:trace contextRef="#ctx0" brushRef="#br0" timeOffset="36204.21">11369 2897 208 0,'0'0'247'0,"-16"17"-13"0,7-3-8 0,1 0-12 16,-8 4-10-16,7-1-12 0,-5 4-11 0,2 2-9 15,-1-1-12-15,-2 3-14 0,5-1-13 0,-1 1-6 16,-1-1-9-16,3 4-14 0,-3-4-8 0,2-3-4 16,1 4-10-16,2-9-14 0,-4 6-5 0,5-8-6 15,2 3-5-15,-1-3-4 0,-1 0-5 0,3-4-9 16,0 1-24-16,3-11-19 0,-6 12-23 0,5-6-28 16,1-6-24-16,-6 13-27 0,6-13-31 0,0 0-51 0,0 0-254 15,0 0-484-15,0 0 214 0</inkml:trace>
          <inkml:trace contextRef="#ctx0" brushRef="#br0" timeOffset="36635.19">11748 2997 140 0,'0'0'268'0,"0"0"-16"0,6-12-17 15,-6 12-21-15,7-12-17 0,-4 6-20 0,-3 6-14 16,12-13-16-16,-6 3-12 0,0 4-13 0,3-8-9 0,-3 2-11 16,1 0-14-16,4-2-6 0,-2 0-7 15,1 0-11-15,-2 1-4 0,-2-3-8 0,1 0-4 16,1 1-3-16,-2-2-7 0,1-1-3 0,-1 1-2 0,0 3-7 16,-3 2 2-16,3-2-4 0,-2 3-4 0,1 5-3 15,-5 6-1-15,3-15-4 0,-3 15-3 0,4-10-2 16,-4 10-5-16,0 0 0 0,0 0 2 0,0 0-1 15,0 0-5-15,0 0 4 0,0 0 6 0,0 0 3 16,-16 45 3-16,8-22 6 0,2 2 8 0,0 1 2 16,-1 1 1-16,-2 11 4 0,2-4 2 0,1 2-1 15,1 6-3-15,4-1-1 0,1-3-1 0,-2-2 0 16,4 1-1-16,2-1-2 0,-2-8 0 0,4-1-7 16,-5-3 3-16,4 3-4 0,-2-5-1 0,3-2-1 15,-6-1 0-15,4-5-7 0,0 4 5 0,1-4-5 16,-1-4-5-16,-1 1-15 0,-1 0-15 0,2-4-22 15,-4-7-22-15,6 12-25 0,-1-7-35 0,-5-5-31 16,0 0-48-16,9 4-76 0,-9-4-162 0,0 0-480 0,0 0 212 16</inkml:trace>
          <inkml:trace contextRef="#ctx0" brushRef="#br0" timeOffset="37859.33">11982 2337 74 0,'0'0'194'0,"0"0"-5"16,0 0-13-16,-6-8-13 0,6 8-14 0,0 0-8 15,0 0-11-15,0 0-8 0,0 0-2 0,0 0-8 16,0 0-9-16,0-16-8 0,0 16-8 0,0 0-7 16,0 0-6-16,9-10-9 0,-9 10-8 0,0 0 0 15,7-10-7-15,-7 10-4 0,9-9-2 0,-9 9-2 16,11-5-5-16,-2 1-9 0,-9 4 2 0,15-10-6 0,-5 9 2 15,-1-1-2-15,1-2-3 0,-10 4 0 0,20-4-4 16,-11 2 0-16,-9 2-2 0,19 0 1 16,-11-3-2-16,-8 3-4 0,15-1-2 0,-15 1 2 15,16 0-1-15,-16 0-2 0,9 4 1 0,-2 0-3 16,-7-4 2-16,9 9 3 0,-9-9-1 0,5 11 2 16,-2-1 2-16,0-2-2 0,-3-8 8 0,0 19 2 0,0-6 0 15,0-13-1-15,-3 25 4 0,-2-14-5 0,2 5 6 16,-1-4-4-16,-2-1-1 0,0 2 0 0,-2-2 2 15,-1 3-3-15,-1-3-2 0,3 0 4 0,-2-5-4 16,-3 5-1-16,0-3 2 0,0 1-4 0,3-5 0 16,-2 3-1-16,2-1-3 0,-2 2-1 0,2-3 2 15,1-1 0-15,8-4-2 0,-13 8 0 0,7-4-2 16,6-4 0-16,-14 6-1 0,14-6-3 0,0 0 6 16,-7 5-5-16,7-5-3 0,0 0 1 0,0 0 3 0,-9 6-4 15,9-6 2-15,0 0 0 0,0 0-1 16,0 0-1-16,0 0 1 0,0 0-5 0,24 3 2 15,-24-3 2-15,25 4-1 0,-8-8 1 0,0 8 2 0,4-4-3 16,-1 0 2-16,1 2-2 0,-2 0-1 16,6-2 5-16,1-2-1 0,-8 4-3 0,-1-2 0 15,-2 0-1-15,2 2 2 0,-7-2-1 0,2 0 2 0,-12 0-2 16,20 0-2-16,-10 0-7 0,-10 0-6 0,0 0-13 16,15 0-4-16,-15 0-12 0,9 1-8 0,-9-1-4 15,0 0-8-15,0 0-20 0,0 0-21 0,0 0-12 16,0 0-29-16,0 0-23 0,0 0-37 0,0 0-154 15,0 0-389-15,0 0 172 0</inkml:trace>
          <inkml:trace contextRef="#ctx0" brushRef="#br0" timeOffset="39081.47">12781 2244 152 0,'0'0'166'0,"0"0"-15"0,0 0-12 0,0 0-9 15,0 0-13-15,0 0-1 0,0 0-8 0,0 0-4 16,0 0-2-16,0 0-5 0,0 0-10 0,0 0 3 16,0 0-8-16,0 0-12 0,0 0 0 0,0 0-2 15,23 18-6-15,-23-18 0 0,6 7-5 0,-6-7-2 16,13 7-1-16,-7-1-3 0,-6-6-6 0,12 11 1 0,-5-8-3 15,1 6-4-15,-4-3-2 0,4 1 2 16,1 4-5-16,3-3 0 0,-5 1-3 0,2 0 0 16,0-2-2-16,0 6-5 0,1-2 0 0,-1 0-1 15,0 0-1-15,0 2 1 0,-1-2-3 0,1 0-2 0,1 2-2 16,-2 2 3-16,-1-3 1 0,2 0 0 16,1-1 2-16,-1 4-5 0,-1-2 2 0,2 0-1 0,-1 1 0 15,0 0 1-15,0 0-3 0,3-2 1 0,-3 1-1 16,1 1-4-16,1 0 7 0,-2 2-3 0,0-3 1 15,0 3-4-15,-3-1-1 0,4 2-4 0,-2-4 5 16,3 1-4-16,-3 2 4 0,-2-3-1 0,1 4 0 16,1-3-3-16,-2 3 4 0,-3-3-4 0,3 3-1 15,-3-2 3-15,0-2-5 0,1 3 3 0,-1-2 5 16,2-1-6-16,-5 0 2 0,6 3-4 0,-5-3 7 16,4 0 1-16,-4 2-4 0,1-1 5 0,1-1 0 15,-2 1 3-15,0 0 2 0,-1 2 0 0,2-3-3 0,1 1 2 16,-3-2 4-16,1 3-1 0,1 0-1 0,-2 1-5 15,0-1 3-15,0 0-4 0,0-2 12 0,-2 1-8 16,1-1 0-16,1 1 0 0,-3 4 2 0,1-6-3 16,0 3 0-16,2-4-2 0,-3 3-2 0,1 0 4 15,-2 0 7-15,2 1-3 0,-1-2-6 0,0 0 5 16,-3 2 4-16,3-4 0 0,-1 0-2 0,2 2 1 16,-4 0-6-16,5 2 9 0,-7-8 1 0,4 8-6 15,-1-4 11-15,1 0-13 0,-2-2 1 0,1 1-3 16,-1 2-2-16,-1-1 5 0,1-2-1 0,3 0-3 15,-6 2 0-15,6-1 4 0,-3 2 4 0,0 1-6 16,-1-3-1-16,1 1 6 0,0 0-7 0,-2 1 10 16,1 0-1-16,-1-2-1 0,1 3 1 0,-2 1-5 15,5-2 1-15,-5-2 2 0,4-1-1 0,-1 0 3 16,-1 2 4-16,1-2-7 0,0 2-13 0,1-5 9 0,5-6 5 16,-9 16-12-16,5-8 0 0,4-8 8 0,-8 8-3 15,8-8-3-15,-7 14-4 0,7-14 1 0,-6 7-1 16,6-7 2-16,-4 6-2 0,4-6 1 0,0 0-4 15,0 0 3-15,0 0 13 0,0 0-10 0,-3 11-5 16,3-11-2-16,0 0 0 0,0 0 12 0,0 0-10 16,0 0-2-16,0 0 6 0,0 0 9 0,0 0-16 15,0 0-5-15,0 0-14 0,0 0-20 0,0 0-30 16,0 0-24-16,0 0-21 0,0 0-29 0,0 0-26 16,0 0-38-16,0 0-38 0,0 0-30 0,-14-21-60 15,14 21-212-15,-10-13-588 0,10 13 261 0</inkml:trace>
        </inkml:traceGroup>
        <inkml:traceGroup>
          <inkml:annotationXML>
            <emma:emma xmlns:emma="http://www.w3.org/2003/04/emma" version="1.0">
              <emma:interpretation id="{EF439459-42B7-42F7-892C-E3F10BB0B67C}" emma:medium="tactile" emma:mode="ink">
                <msink:context xmlns:msink="http://schemas.microsoft.com/ink/2010/main" type="inkWord" rotatedBoundingBox="16765,4032 17300,4020 17314,4591 16779,4604"/>
              </emma:interpretation>
            </emma:emma>
          </inkml:annotationXML>
          <inkml:trace contextRef="#ctx0" brushRef="#br0" timeOffset="46524.74">14795 2893 142 0,'0'0'166'0,"0"0"-13"15,0 0-17-15,0 0-13 0,0 0-2 16,0 0-14-16,0 0-2 0,0 0-6 0,0 0-4 0,0 0-13 16,16 19-1-16,-11-13-5 0,-5-6-2 0,14 7-3 15,-9-1 1-15,7 1 0 0,-5-1-3 0,4 3-10 16,-2-3 2-16,3 2-1 0,1-1-6 0,-4-1-3 15,4 5 1-15,4-1 1 0,-4 4-2 0,2-7 2 16,-3 4-2-16,2-1-5 0,-1 0-1 0,5 1 0 16,3 0-3-16,-2 4-1 0,-4-6 0 0,0 2 0 15,1-4-6-15,-2 3 0 0,-1-2-2 0,-2 1-2 16,-1-2-5-16,2 3-1 0,-5-2-3 0,7 0-2 0,-5-3 1 16,1 3-2-16,-2-2-3 0,-1-1 3 0,1 2-6 15,-1-1 0-15,-7-6-1 0,12 9-1 0,-6-7-2 16,-6-2 2-16,9 6-6 0,-9-6 0 0,9 4-11 15,-9-4-14-15,0 0-11 0,4 7-13 0,-4-7-15 16,0 0-24-16,0 0-20 0,0 0-27 0,0 0-27 16,0 0-32-16,0 0-187 0,0 0-405 0,0 0 180 15</inkml:trace>
          <inkml:trace contextRef="#ctx0" brushRef="#br0" timeOffset="47186.06">15303 2843 98 0,'0'0'149'0,"0"0"-5"0,0 0-12 0,0 0-12 16,0 0-8-16,0 0-12 0,0 0-11 0,0 0-4 16,0 0 9-16,0 0-4 0,0 0 0 0,0 0-2 15,0 0-4-15,0 0 3 0,-19 22 1 0,11-11-1 16,2-5 3-16,-4 5 0 0,1 3 0 0,-3-3 2 15,-1 2 3-15,-2 5-5 0,-3 3-1 0,4-5-9 0,-5 6 1 16,0-1-3-16,-2 0-1 0,0-1-7 16,0-1-7-16,2 2-6 0,4-1 0 0,3-6-2 15,-3 4-2-15,3-3-4 0,0-2 0 0,3 5-7 16,-1-3-5-16,1-3-2 0,1 3-3 0,-2-7-3 16,4 1-3-16,-2 1-2 0,2-2-4 0,0 1 1 15,2 1 1-15,-2-5-4 0,0 5-2 0,0-3 0 0,-1 0 1 16,7-7 6-16,-11 13-12 0,5-11 0 0,6-2 0 15,-13 11-5-15,8-6 5 0,5-5-3 0,-12 10 0 16,6-4 0-16,-1-1-1 0,7-5-7 0,-11 7-9 16,11-7-11-16,-10 7-13 0,10-7-13 0,-9 7-15 15,9-7-16-15,-9 6-21 0,9-6-19 0,-7 8-19 16,7-8-22-16,0 0-21 0,0 0-30 0,0 0-201 16,-5 7-444-16,5-7 196 0</inkml:trace>
        </inkml:traceGroup>
      </inkml:traceGroup>
    </inkml:traceGroup>
    <inkml:traceGroup>
      <inkml:annotationXML>
        <emma:emma xmlns:emma="http://www.w3.org/2003/04/emma" version="1.0">
          <emma:interpretation id="{0795AD18-A080-4520-A5F1-9EFF6190E855}" emma:medium="tactile" emma:mode="ink">
            <msink:context xmlns:msink="http://schemas.microsoft.com/ink/2010/main" type="paragraph" rotatedBoundingBox="9227,4961 15554,5680 15398,7046 9072,632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7FD767-83A6-4E11-8462-26B3A67E4220}" emma:medium="tactile" emma:mode="ink">
              <msink:context xmlns:msink="http://schemas.microsoft.com/ink/2010/main" type="line" rotatedBoundingBox="9227,4961 15554,5680 15398,7046 9072,6326"/>
            </emma:interpretation>
          </emma:emma>
        </inkml:annotationXML>
        <inkml:traceGroup>
          <inkml:annotationXML>
            <emma:emma xmlns:emma="http://www.w3.org/2003/04/emma" version="1.0">
              <emma:interpretation id="{6C608B3A-A438-4DDC-91C5-E15649A50FF4}" emma:medium="tactile" emma:mode="ink">
                <msink:context xmlns:msink="http://schemas.microsoft.com/ink/2010/main" type="inkWord" rotatedBoundingBox="9179,5389 10237,5510 10146,6301 9089,6180"/>
              </emma:interpretation>
            </emma:emma>
          </inkml:annotationXML>
          <inkml:trace contextRef="#ctx0" brushRef="#br0" timeOffset="57996.11">7230 4314 61 0,'0'0'133'15,"0"-14"-10"-15,0 14-7 0,3-9-3 0,-3 9-13 16,0 0-4-16,3-13-2 0,-3 13-6 0,0 0-7 15,3-10-5-15,-3 10 0 0,5-10-1 0,-5 10 0 16,0 0-3-16,0 0 5 0,0-13-1 0,0 13-4 16,0 0-1-16,0 0-6 0,3-11 1 0,-3 11-4 15,0 0-6-15,0 0-5 0,0 0-5 0,0 0-6 16,0 0-8-16,0 0 0 0,0 0-1 0,0 0-4 16,0 0-4-16,0 0 2 0,0 0 1 0,0 0 5 15,0 0-1-15,0 0 5 0,-14 35 7 0,11-26-2 16,0 4 5-16,0 2 3 0,-3-1 3 0,2 3-3 0,-2 6-3 15,0-8 0-15,6 2 0 0,-7-1-3 0,1-1-5 16,3 1 5-16,0-1-3 0,-2 1-5 16,-1 1-3-16,3-3-2 0,-1-3-2 0,2 6 0 0,-2-3-4 15,1 1-2-15,0-4-2 0,0 3-1 0,0-6-2 16,0 4 1-16,1-1-5 0,-1-1-1 0,0 1 0 16,3-11-3-16,0 17-14 0,-6-7-19 0,6-10-7 15,0 16-17-15,0-7-17 0,0-9-18 0,3 14-9 16,-3-14-13-16,3 14-5 0,-3-14-9 0,3 13-18 15,-3-13-4-15,14 1-27 0,-14-1-179 0,16-1-376 16,-16 1 166-16</inkml:trace>
          <inkml:trace contextRef="#ctx0" brushRef="#br0" timeOffset="58751.93">7357 4578 79 0,'0'0'160'0,"6"-7"-13"0,-6 7-16 16,0 0-9-16,0 0-5 0,0 0-13 0,0 0-1 16,0 0-7-16,0 0-5 0,0 0-5 0,19 9 1 0,-19-9-7 15,11 4-3-15,-11-4 0 0,0 0 0 0,16 1-5 16,-16-1-5-16,12 0-1 0,-12 0-3 0,14-1-5 16,-14 1-4-16,0 0-5 0,19-1-4 0,-19 1 1 15,19-5-4-15,-8 2-3 0,-2 0 0 0,-9 3-2 16,16-8 0-16,-8 5-3 0,-8 3-1 0,12-7 2 15,-12 7 4-15,10-11-5 0,-4 9 3 0,3-6-6 16,-9 8 0-16,7-11-4 0,-4 6 4 0,-3 5-3 16,3-12-2-16,-3 12-7 0,0 0 6 0,0-17-5 15,0 17 1-15,0 0-4 0,-6-14-4 0,6 14-1 0,-10-9-1 16,1 4-2-16,9 5 1 0,-13-3-1 16,13 3-6-16,-20-1-4 0,20 1 7 0,-22 1-3 15,5-1 3-15,9 2-4 0,-3 4 1 0,-2-3 0 0,4-1-3 16,1 5-8-16,-5-3-10 0,4 2-11 15,3 2-8-15,-2-2-12 0,2 2 6 0,6-8-4 16,-8 13-1-16,8-5-7 0,0-8-5 0,-8 17-1 0,8-10-6 16,0-7-1-16,6 18-4 0,-4-10-1 0,3 1-3 15,1-4 3-15,2 4 0 0,-2-2 3 0,7 0-2 16,-7 0 5-16,5 0 8 0,-2-3 4 0,1-2-1 16,-1 2 9-16,1 0 11 0,2-3 3 0,-4 2 1 15,-8-3 18-15,19 7-1 0,-7-6 8 0,-12-1 9 16,20 5-2-16,-13-3 9 0,-7-2 10 0,15 3 4 0,-5-1 1 15,-10-2 8-15,14 10 3 0,-5-5 3 0,-2-1 0 16,-1 3-2-16,5-4-5 0,-11-3 5 16,6 11 0-16,0-5 6 0,0 0-4 0,4 2-5 0,-6 0 2 15,1 0 1-15,-1-1-1 0,2 2 0 0,0-2 3 16,-3 0-1-16,2 5-4 0,1-4 2 0,-3 2-3 16,1 1 3-16,-2-4 3 0,-1 3-4 0,2 4 2 15,3-3-2-15,-6-4-8 0,0-7 10 0,3 20 1 16,-6-7 2-16,0-4-2 0,0 2 1 0,0 0 0 15,-1 2 1-15,-5-3-1 0,1 0 0 0,-1 1-1 16,-3-4-3-16,-1 2-1 0,-3 0-1 0,2 2-5 16,-1-5-1-16,0 1-1 0,-4-1-2 0,1-3-5 15,2 2 0-15,-4-2-5 0,4-1 2 0,-4 0-2 16,4-2-1-16,0 0-3 0,-4-3 1 0,8 2 1 16,-3-2-2-16,3 0 0 0,-1-1-2 0,13 4 0 15,-15-11-3-15,5 4-7 0,7-3-10 0,-3 2-19 0,1-5-14 16,-1 0-23-16,6 1-3 0,0-5-20 15,3 4-20-15,0-2-17 0,8-8-27 0,-2 1-47 16,-2 8-165-16,2-8-396 0,2 2 175 0</inkml:trace>
          <inkml:trace contextRef="#ctx0" brushRef="#br0" timeOffset="59209.73">7954 4333 45 0,'0'0'225'0,"0"0"-19"0,0 0-21 15,0 0-10-15,0 0-16 0,12-8-3 0,-12 8-5 16,0 0-7-16,0 0-10 0,19 4-8 0,-19-4-9 15,13-4-6-15,-13 4-8 0,17 5-15 0,-4-4-1 16,-13-1-7-16,18 0-5 0,-6 2-10 0,-3-2-10 16,7-2-3-16,1 2-3 0,-17 0-5 0,28 0-5 15,-14 0-5-15,2 2-3 0,-7-2-11 0,-9 0-15 0,24 2-16 16,-15 0-22-16,-9-2-15 0,13-2-9 16,-13 2-15-16,14 2-11 0,-14-2-24 0,0 0-28 15,12-4-28-15,-12 4-179 0,0 0-371 0,0 0 164 0</inkml:trace>
          <inkml:trace contextRef="#ctx0" brushRef="#br0" timeOffset="59682.66">8001 4369 81 0,'-9'4'209'0,"9"-4"-14"0,-16 7-15 16,9-3-9-16,7-4-11 0,-17 8-13 0,5-3-16 15,6 2-8-15,0 0-6 0,-1-1-12 0,7-6-10 16,-12 11-7-16,7-6-9 0,5-5-8 0,-9 15-5 16,8-10-6-16,1-5-6 0,-9 12-7 0,9-12-4 15,-3 12-4-15,3-12-4 0,-3 14-1 0,3-14-5 16,0 0-1-16,3 15-4 0,-3-15-3 0,8 6 2 16,-8-6-3-16,5 5-2 0,-5-5-3 0,17 5-1 0,-17-5-1 15,18 5-3-15,-8-9-2 0,2 8 6 16,-12-4-5-16,21 3-1 0,-9-3-6 0,-5 2 4 0,8-2-2 15,-15 0 0-15,20 0-3 0,-13 2-2 0,5-2 1 16,-12 0 2-16,18 4-2 0,-9 1 2 0,0-1-2 16,-9-4 0-16,18 6 0 0,-9-1 0 0,-3-2 0 15,0 5-1-15,-6-8 2 0,13 10-1 0,-7-5 1 16,-1 2 2-16,2 2 3 0,-1-4 2 0,-6-5-1 16,6 15 2-16,-3-8 2 0,-3-7 6 0,0 15 8 15,0-5 6-15,0-10 5 0,0 16 2 0,0-16 1 16,-3 16 0-16,-3-7 1 0,-4-3-2 0,1 3-5 15,-5-3-3-15,-2 2 2 0,2-2-10 0,-1-1 1 16,-4 1-1-16,3-2-4 0,-2-1-10 0,-2 3-12 0,2-2-11 16,1-3-18-16,-3 1-14 0,1 2-18 15,1-4-13-15,1 1-23 0,7-1-16 0,10 0-18 16,-22-1-42-16,13-1-49 0,9 2-131 0,-17-4-387 0,17 4 171 16</inkml:trace>
        </inkml:traceGroup>
        <inkml:traceGroup>
          <inkml:annotationXML>
            <emma:emma xmlns:emma="http://www.w3.org/2003/04/emma" version="1.0">
              <emma:interpretation id="{DCB16995-D6AA-44F1-90D6-535B913F94FD}" emma:medium="tactile" emma:mode="ink">
                <msink:context xmlns:msink="http://schemas.microsoft.com/ink/2010/main" type="inkWord" rotatedBoundingBox="10797,6248 11719,6353 11708,6443 10786,6338"/>
              </emma:interpretation>
            </emma:emma>
          </inkml:annotationXML>
          <inkml:trace contextRef="#ctx0" brushRef="#br0" timeOffset="61327.49">8835 5167 22 0,'0'0'173'0,"-13"-2"-8"16,13 2-7-16,0 0-13 0,0 0-6 0,0 0-7 16,0 0-6-16,0 0-7 0,-11-6-10 0,11 6-8 15,0 0-5-15,0 0-8 0,0 0-5 0,-9-5-5 16,9 5-7-16,0 0-3 0,0 0-1 0,0 0-6 16,0 0-10-16,-12-3 7 0,12 3-6 0,0 0-1 15,0 0-4-15,0 0-6 0,0 0-3 0,0 0-5 16,0 0-2-16,0 0-4 0,0 0-2 0,0 0-5 15,0 0-1-15,0 0-1 0,0 0-2 0,0 0 1 0,0 0-6 16,0 0 7-16,0 0-6 0,45 5 2 16,-26-5-3-16,4 4 0 0,17-3-2 0,-9-1 2 15,11 4-2-15,-2-4-2 0,4 2 0 0,-1-2-1 0,3 3-2 16,2-3 4-16,-5-3-4 0,2 6 4 0,-3-2-5 16,2 0-1-16,-3 3 4 0,-13-2-1 0,3-2 1 15,-2 0-5-15,-1 0 1 0,0-2 2 0,-4 4-3 16,-6-2 1-16,1 1 3 0,-4-2-1 0,0 1 0 15,-15 0 4-15,20-2-2 0,-11 4 8 0,-9-2 0 16,0 0-5-16,16-2 2 0,-16 2 0 0,0 0-2 16,0 0 2-16,15 0-5 0,-15 0 0 0,0 0-8 15,0 0-11-15,0 0-9 0,0 0-12 0,0 0-12 16,0 0-8-16,0 0-19 0,0 0-14 0,0 0-16 16,0 0-16-16,0 0-23 0,0 0-15 0,0 0-176 15,0 0-359-15,0 0 159 0</inkml:trace>
        </inkml:traceGroup>
        <inkml:traceGroup>
          <inkml:annotationXML>
            <emma:emma xmlns:emma="http://www.w3.org/2003/04/emma" version="1.0">
              <emma:interpretation id="{511A3787-BC67-4DCB-8F4B-5AD4756B75FC}" emma:medium="tactile" emma:mode="ink">
                <msink:context xmlns:msink="http://schemas.microsoft.com/ink/2010/main" type="inkWord" rotatedBoundingBox="12393,5882 14000,6064 13907,6877 12300,6694"/>
              </emma:interpretation>
            </emma:emma>
          </inkml:annotationXML>
          <inkml:trace contextRef="#ctx0" brushRef="#br0" timeOffset="62909.82">10355 5057 197 0,'0'0'211'0,"0"0"-19"0,0 0-19 0,0 0-14 15,0 0-10-15,0 0-17 0,19-24-11 0,-11 16-12 16,-2 3-8-16,3 0-11 0,2-2-4 0,-3 0-8 15,5 0-6-15,-2-3-8 0,-1 0-2 0,2-1-8 16,-1 0-4-16,-1 1-5 0,3-1-8 0,-2-2-2 16,-2 2 0-16,3 0-4 0,-3-2-5 0,3 2 1 15,-5 0-4-15,4-2 0 0,-4 1-2 0,0-1-2 16,-1 0 0-16,2 4-8 0,-1-4 3 0,4 2 2 16,-5 4-2-16,-3 0 4 0,-3 7 3 0,7-15 0 0,-7 15-1 15,6-8 0-15,-6 8-1 0,5-7-4 0,-5 7 0 16,0 0-3-16,0 0-4 0,0 0 1 0,0 0-4 15,0 0 2-15,0 0-3 0,0 0 3 0,0 0-4 16,0 0 7-16,-21 38 2 0,12-21 5 16,0 5 7-16,-3 4 6 0,1-1 2 0,0 1 2 15,-1 8 1-15,-3 1 2 0,3-7 2 0,0 6-3 0,-2 0 1 16,7-7-2-16,1 0-3 0,-6 8-1 0,3 0 1 16,3-10-6-16,0-1 1 0,3 0-3 0,-1-4 0 15,2 4 0-15,1-6-6 0,-4 4 1 0,4 2-2 16,1-10-2-16,-3 3 1 0,3-4-4 0,0 3 1 15,-2-5-5-15,4 4-12 0,-2-15-11 0,0 16-16 16,0-16-18-16,0 15-15 0,3-8-17 0,-3-7-22 16,7 15-18-16,-7-15-28 0,8 1-43 0,-8-1-50 15,0 0-153-15,0 0-427 0,25-11 190 0</inkml:trace>
          <inkml:trace contextRef="#ctx0" brushRef="#br0" timeOffset="63528.62">11157 5109 101 0,'0'0'215'0,"-24"12"-5"16,24-12-9-16,-10 9-1 0,1 5-12 0,0-3-10 15,1 1-9-15,-2 0-8 0,3-2-8 16,-2 4-6-16,-2 1-11 0,2 1-6 0,-1-1-16 0,1-2-5 16,0 1-12-16,0 0-10 0,0 0-9 0,3 0-6 15,-3-1-3-15,3-1-10 0,-4 0-5 0,2-4-4 16,1 0-4-16,1 2-7 0,-2 1-5 0,1-4-9 15,1-1-16-15,6-6-16 0,-10 11-20 0,5-4-12 16,5-7-20-16,-9 7-14 0,9-7-29 16,0 0-23-16,0 0-30 0,0 0-29 0,0 0-210 0,0 0-426 15,0 0 189-15</inkml:trace>
          <inkml:trace contextRef="#ctx0" brushRef="#br0" timeOffset="63259.13">10914 5119 191 0,'3'15'201'0,"-1"-8"-17"0,-1 6-7 0,1-6-9 16,2 4-10-16,-4-11-10 0,9 25-8 0,-3-13-7 15,0 3-7-15,0-1-10 0,1-3-9 0,1 4-4 16,1-3-10-16,-2 1-9 0,-1-4-5 0,3 6-6 0,-3-7-7 16,1 2-8-16,-1-4-3 0,3 1-3 0,0-1-9 15,-1-1 0-15,-1 0-9 0,1-2 2 0,1 0-7 16,-9-3-6-16,16 8-16 0,-8-7-16 0,-8-1-20 15,13 0-21-15,-13 0-27 0,0 0-28 0,18-7-33 16,-9 2-40-16,-9 5-180 0,7-13-386 0,-4 6 171 16</inkml:trace>
          <inkml:trace contextRef="#ctx0" brushRef="#br0" timeOffset="63987.09">11655 4852 91 0,'0'0'213'0,"0"0"-8"16,0 0-4-16,0 0-8 0,0 0-8 0,-15 30-6 15,15-30-5-15,-12 19-9 0,2-10-10 0,3 5-11 16,-2-2-11-16,-2 1-10 0,2 1-3 0,-3 1-13 15,0-2-7-15,5 0-13 0,-2-2-4 0,-2 3-8 16,4-2-5-16,1-1-10 0,0-1-6 0,3-1-3 16,3-9-9-16,-7 17 0 0,1-8-1 0,6-9-7 15,-2 12 2-15,2-12-5 0,-3 10 1 0,3-10-3 16,0 0-4-16,11 15-3 0,-5-10-1 0,-6-5-3 0,15 5-3 16,-7-4-7-16,3 1-14 0,4-2-16 0,0-2-24 15,3 1-20-15,0-2-30 0,4-4-22 0,-3 2-34 16,5-5-26-16,-1 0-68 0,2-2-160 0,-3-4-439 15,2 1 193-15</inkml:trace>
          <inkml:trace contextRef="#ctx0" brushRef="#br0" timeOffset="64226.62">11998 4924 39 0,'-4'11'247'0,"-2"1"-9"0,-2 3-11 0,2 1-7 0,-3 5-9 16,1 2-8-16,0 1-9 0,-1 2-14 16,-1 0-13-16,-1 6-12 0,-1 5-17 0,-3-2-6 15,3-3-12-15,-2 5-10 0,0 0-13 0,-1-1-11 0,2-2-6 16,4-6-6-16,1-2-10 0,-2-2-3 0,2 3-7 16,0 0-13-16,2-3-24 0,-2 2-22 0,1-2-23 15,1-6-33-15,0-4-32 0,1 3-29 0,4-3-38 16,-1-2-46-16,-1-5-208 0,3-7-448 0,5 15 199 15</inkml:trace>
        </inkml:traceGroup>
        <inkml:traceGroup>
          <inkml:annotationXML>
            <emma:emma xmlns:emma="http://www.w3.org/2003/04/emma" version="1.0">
              <emma:interpretation id="{B128B813-1485-462A-BA0A-390CD599755E}" emma:medium="tactile" emma:mode="ink">
                <msink:context xmlns:msink="http://schemas.microsoft.com/ink/2010/main" type="inkWord" rotatedBoundingBox="15045,5623 15554,5680 15417,6885 14907,6827"/>
              </emma:interpretation>
            </emma:emma>
          </inkml:annotationXML>
          <inkml:trace contextRef="#ctx0" brushRef="#br0" timeOffset="65467.48">13047 4446 195 0,'24'8'192'0,"-7"2"-11"15,10 0-8-15,2 3-7 0,1-1-3 0,4 6-5 16,-1-1-1-16,-7 2-10 0,6 2-7 0,-4 5-7 15,-1 5-7-15,-2-5-4 0,1 5-5 0,-8 2-7 16,1 2-9-16,-6 1-6 0,1 2-9 0,-4 0-7 16,-2 4-3-16,-2-3-9 0,-2-1-2 0,-7 4-11 0,-3-1-1 15,5 2-5-15,-7-2-3 0,1-1-4 16,-4 0-8-16,2 1 3 0,-6-1-5 0,-1-4-20 16,-6 1-22-16,-2 0-29 0,-3 0-28 0,-1-2-34 0,-5-1-26 15,0-3-44-15,0-2-38 0,-7 2-202 0,6-6-446 16,-5 1 198-16</inkml:trace>
        </inkml:traceGroup>
      </inkml:traceGroup>
    </inkml:traceGroup>
    <inkml:traceGroup>
      <inkml:annotationXML>
        <emma:emma xmlns:emma="http://www.w3.org/2003/04/emma" version="1.0">
          <emma:interpretation id="{0BACCA06-1584-44F8-96FB-18DFDEE6596B}" emma:medium="tactile" emma:mode="ink">
            <msink:context xmlns:msink="http://schemas.microsoft.com/ink/2010/main" type="paragraph" rotatedBoundingBox="2703,4995 10083,6165 9777,8098 2397,6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69C2AA-AA26-4F3D-928A-F731632A576D}" emma:medium="tactile" emma:mode="ink">
              <msink:context xmlns:msink="http://schemas.microsoft.com/ink/2010/main" type="line" rotatedBoundingBox="2703,4995 10083,6165 9777,8098 2397,6928"/>
            </emma:interpretation>
          </emma:emma>
        </inkml:annotationXML>
        <inkml:traceGroup>
          <inkml:annotationXML>
            <emma:emma xmlns:emma="http://www.w3.org/2003/04/emma" version="1.0">
              <emma:interpretation id="{D4D82C3E-4B6B-43EC-A538-9E654B66924F}" emma:medium="tactile" emma:mode="ink">
                <msink:context xmlns:msink="http://schemas.microsoft.com/ink/2010/main" type="inkWord" rotatedBoundingBox="2579,5781 4347,6062 4225,6832 2456,6552"/>
              </emma:interpretation>
            </emma:emma>
          </inkml:annotationXML>
          <inkml:trace contextRef="#ctx0" brushRef="#br0" timeOffset="48679.69">576 4801 2 0,'-14'-6'273'16,"14"6"-14"-16,0 0-16 0,0 0-22 0,-10-7-23 16,10 7-15-16,0 0-19 0,0 0-18 0,0 0-11 15,0 0-12-15,0 0-10 0,0 0-4 0,25-14-6 16,-25 14-8-16,21-3-6 0,-4 2-7 0,-3-1-2 16,4-2-8-16,-3 1-5 0,3 1-5 0,3-1-6 0,0 0-4 15,-2 2 0-15,7-3-9 0,1 2-1 0,-7 2-4 16,6 0-7-16,-7-1-2 0,-1 1-4 0,4-2 0 15,-2 0-6-15,1 2-1 0,-2-1-3 0,5 1-1 16,-2 0-4-16,-5-1-13 0,2 1-11 0,-1-2-13 16,-5 2-12-16,1 0-16 0,-14 0-15 0,16 2-15 15,-16-2-24-15,14 0-18 0,-14 0-19 0,12 1-23 16,-12-1-28-16,0 0-178 0,0 0-405 0,0 0 179 16</inkml:trace>
          <inkml:trace contextRef="#ctx0" brushRef="#br0" timeOffset="48933.89">876 4848 68 0,'-3'10'254'0,"-2"0"-12"0,4 4-10 0,-2 2-10 16,1-4-8-16,1 7-10 0,1-1-8 0,1 4-15 15,-2 2-14-15,2-2-13 0,-1 4-11 0,5-1-13 0,-4-3-7 16,4 4-12-16,-4-1-18 0,1-3-1 0,-1-4-10 15,2 6-9-15,0 1-6 0,0-4-7 0,-2-6-7 16,1 8-3-16,-1-8-6 0,-1-1-11 0,3 5-16 16,-3-3-20-16,0-3-24 0,-3 1-17 0,2 0-20 15,1-14-27-15,-2 16-21 0,2-16-32 0,-1 16-21 16,1-16-16-16,0 0-61 0,0 0-130 0,0 0-403 16,0 0 178-16</inkml:trace>
          <inkml:trace contextRef="#ctx0" brushRef="#br0" timeOffset="49261.59">1439 4879 10 0,'0'0'252'16,"-9"-4"-9"-16,9 4-12 0,-13-1-10 0,13 1-13 15,0 0-13-15,-19 5-13 0,19-5-7 0,-18 10-10 16,4-3-9-16,2 3-11 0,2 2-6 0,-1 2-8 16,-1 1-8-16,-1 5-8 0,4 2-6 0,-4-2-4 15,2 2-13-15,4-2-6 0,-1-4-7 0,1 9-9 16,5-7-5-16,-2 0-9 0,4 5-1 0,0-7-6 16,-2 2-4-16,4-1-6 0,2 6 0 0,2-8-1 15,-3 1-11-15,2-1-1 0,-2 0-10 0,1-3-15 16,2 1-15-16,-3-3-18 0,3 2-20 0,-1-1-22 0,-2-5-21 15,-3-6-21-15,9 12-23 0,-9-12-15 0,7 6-29 16,-7-6-23-16,0 0-232 0,16-5-473 16,-16 5 209-16</inkml:trace>
          <inkml:trace contextRef="#ctx0" brushRef="#br0" timeOffset="49766.95">1574 5114 168 0,'8'-8'210'0,"-3"0"-8"0,4 2-13 16,1-4-10-16,1 0-10 0,1 2-8 0,1-4-11 16,-2 6-10-16,2-4-10 0,0 3-4 0,-1 0-12 15,2 0-9-15,-4 2-11 0,-1-1-7 0,-9 6-8 16,18-7-9-16,-10 4-2 0,-8 3-11 0,16 0-4 16,-16 0-5-16,16 3-5 0,-16-3-4 0,15 7 0 15,-4-1-5-15,-7-1-1 0,1 5-2 0,1 0-1 16,-3-2-1-16,3 4-3 0,-3 4 1 0,-1-2 0 15,-3 0 1-15,2 3 2 0,-2 1-4 0,0-1-1 16,-4-2 0-16,-1 5 3 0,-1-3-2 0,-1 1-3 0,-4 3 1 16,-3-1-2-16,2 2-3 0,-4-4 2 0,3 2-6 15,-1 1 1-15,-3-4 0 0,1 0-3 0,4-2-3 16,-2-5 0-16,5 4 1 0,-4-4-3 0,2 0 2 16,0 1 0-16,5-4-3 0,1-3 2 0,-3 4 1 15,9-8 0-15,-12 6-1 0,12-6 1 0,-9 0-4 16,9 0 0-16,0 0 0 0,0 0 2 0,0 0-8 15,-10-16 5-15,10 16-1 0,0 0-1 0,4-19-6 16,-4 19 1-16,6-12 3 0,-3 3 2 0,4 3-3 16,-7 6-1-16,11-16 0 0,-2 10 3 0,-2 0-4 15,5-1-2-15,0 2 1 0,-3 3 1 0,2-3 1 16,3 0 0-16,0 4-2 0,1-4 4 0,1 3-4 16,-2-1-1-16,1 2 1 0,-1 1 3 0,0 4 0 15,2-4 1-15,-1 2-4 0,0 1 4 0,-3-1-2 16,3 1-5-16,-5-1-8 0,2-1-14 0,-3 2-14 15,-9-3-15-15,20 5-16 0,-13-1-16 0,-7-4-19 0,12 3-24 16,-12-3-12-16,0 0-22 0,14 0-27 0,-14 0-205 16,0 0-431-16,0 0 190 0</inkml:trace>
          <inkml:trace contextRef="#ctx0" brushRef="#br0" timeOffset="50068.28">2137 4863 95 0,'0'0'271'0,"0"0"-21"0,0 0-25 0,3-11-24 16,-3 11-23-16,0 0-13 0,0 0-13 0,0 0-4 16,0 0-12-16,0 0-9 0,24 23-3 0,-13-11-5 0,-4 2-4 15,0 1-9-15,5 5 1 0,0 4-3 0,-4-6-3 16,5 5-5-16,1 1-8 0,-2-3-3 0,-3 7-3 15,1-3-9-15,-3 1-8 0,-4 1-7 0,2-1-2 16,-5 3-10-16,0-2-3 0,-6 1 6 0,0 0-14 16,-6 6-6-16,-1 4-14 0,-7-6-14 0,2-2-21 15,-6 1-17-15,7-8-22 0,-4-3-23 0,-3 7-21 16,1-5-25-16,3-6-26 0,6-3-43 0,-1 2-35 16,-6-1-191-16,8-3-457 0,-1-5 203 0</inkml:trace>
        </inkml:traceGroup>
        <inkml:traceGroup>
          <inkml:annotationXML>
            <emma:emma xmlns:emma="http://www.w3.org/2003/04/emma" version="1.0">
              <emma:interpretation id="{BAB3508F-2247-45C7-8BC9-2916FCC7994B}" emma:medium="tactile" emma:mode="ink">
                <msink:context xmlns:msink="http://schemas.microsoft.com/ink/2010/main" type="inkWord" rotatedBoundingBox="5108,5890 6654,6135 6498,7120 4952,6875"/>
              </emma:interpretation>
            </emma:emma>
          </inkml:annotationXML>
          <inkml:trace contextRef="#ctx0" brushRef="#br0" timeOffset="50830.35">3436 4942 129 0,'0'0'220'0,"0"0"-23"0,0 0-17 0,0 0-6 16,0 0-8-16,0 0-9 0,0 0-9 0,-33 32-10 15,14-15-7-15,3 0-5 0,-8 0-7 0,3 4-6 0,0-3-4 16,-6 6-8-16,-4 1-1 0,11-8-6 15,-3 5-5-15,0-3-5 0,4 3-4 0,-2-2-8 0,0-2-3 16,2 0-5-16,4 0-5 0,1-3-3 16,1-2-9-16,0 3-3 0,2-7-5 0,4 4-3 15,1-3 0-15,-2-2-8 0,7 3 2 0,1-11-4 0,-5 15-2 16,5-6-1-16,0-9-4 0,6 11 2 0,0-3 1 16,-6-8 8-16,15 8-3 0,1-4-1 0,1-2 1 15,2-1 0-15,1-1 0 0,7 0-5 0,-2 3 3 16,2-3-2-16,1 0-5 0,-1 0 5 0,3-3-8 15,-3 2 7-15,-1 1-7 0,0-6 2 0,-8 6-9 16,1-3 6-16,3 3-3 0,-4 0-4 0,0 0-1 16,-3 0-1-16,-1 2 3 0,2-2-10 0,-16 0-8 15,19 0-15-15,-10 1-16 0,-9-1-6 0,14 4-21 16,-14-4-9-16,13 6-18 0,-13-6-12 0,6 5-23 16,-6-5-13-16,2 9-28 0,-2-9-34 0,0 0-56 15,0 0-138-15,0 0-431 0,-21 7 190 0</inkml:trace>
          <inkml:trace contextRef="#ctx0" brushRef="#br0" timeOffset="51095.45">3123 5566 158 0,'0'0'216'0,"0"0"-8"0,-4 10-8 16,4-10-7-16,0 0-11 0,0 0-7 0,19 5-2 15,-19-5-12-15,13 6-6 0,-1-2-6 0,3-4-15 0,3 2-6 16,0-2-7-16,0 1-7 0,7-1-6 16,1 3-13-16,0-3-3 0,3 0-13 0,-2-3-6 15,1 3-8-15,-4-1-8 0,3-1-9 0,-2 2-1 0,-7 0-22 16,1 0-16-16,-2 0-16 0,-1 0-20 0,-2 0-22 16,-14 0-21-16,22 0-20 0,-12 0-19 0,-10 0-18 15,17 2-20-15,-17-2-26 0,15-6-51 0,-15 6-133 16,12-2-387-16,-5-3 171 0</inkml:trace>
          <inkml:trace contextRef="#ctx0" brushRef="#br0" timeOffset="51570.01">4230 4906 96 0,'0'0'219'0,"7"-10"-14"0,-7 10-10 0,0 0-18 0,8-3-15 15,-8 3-15-15,0 0-11 0,0 0-6 16,0 0-2-16,0 0-3 0,15 13-4 0,-15-13 0 0,0 18 0 15,0-6-10-15,-2 1 1 0,-1 5-7 0,0-1-2 16,-4 0-4-16,-1 6-5 0,-2-1 0 16,2-2-10-16,-1-4-7 0,-1 5-5 0,1 1-7 0,3-3-8 15,-5-2-3-15,4 1-1 0,1-1-7 0,-1-3-2 16,2 3-5-16,1-2-4 0,1-1-4 0,0-4-6 16,3 0 4-16,0-10-2 0,0 15 1 0,0-15-9 15,6 20 0-15,0-13-1 0,1-1-1 0,1-2 2 16,6 0-2-16,0 1-2 0,5-3-1 0,1-1-2 0,2-1-8 15,2-1-11-15,4 1-17 0,-8-4-24 0,3 1-24 16,-3 2-27-16,5-8-29 0,-2 3-24 0,-4 1-17 16,3-9-24-16,2 6-29 0,-6-1-213 15,-1-2-470-15,-7 1 207 0</inkml:trace>
          <inkml:trace contextRef="#ctx0" brushRef="#br0" timeOffset="51784.6">4634 5102 177 0,'0'0'259'0,"0"0"-5"0,0 0-10 0,-9 39-10 15,6-25-3-15,-8 2-17 0,8 7-12 0,-8 1-1 16,3 0-7-16,-4 0-14 0,2 11-14 0,-1-7 1 16,-4 6-20-16,5-5 0 0,-3 7-16 0,-4 2-10 15,4-6-9-15,-2 2-14 0,1-1-11 0,-1 4-13 16,8-12 2-16,-5 2-11 0,5 0-9 0,-2 0-1 0,4-1-15 15,-1-2-12-15,-1 1-21 0,4-1-14 0,0-3-27 16,3-4-15-16,-3-3-22 0,3 3-28 16,0-4-28-16,3-1-32 0,1-1-36 0,2-5-31 0,0 2-274 15,3-5-542-15,-9-3 239 0</inkml:trace>
        </inkml:traceGroup>
        <inkml:traceGroup>
          <inkml:annotationXML>
            <emma:emma xmlns:emma="http://www.w3.org/2003/04/emma" version="1.0">
              <emma:interpretation id="{CCB36811-EF7E-4F13-B3D5-E5B7F51F7756}" emma:medium="tactile" emma:mode="ink">
                <msink:context xmlns:msink="http://schemas.microsoft.com/ink/2010/main" type="inkWord" rotatedBoundingBox="7680,5784 10083,6165 9777,8098 7373,7717"/>
              </emma:interpretation>
            </emma:emma>
          </inkml:annotationXML>
          <inkml:trace contextRef="#ctx0" brushRef="#br0" timeOffset="52576.06">5924 4646 188 0,'0'0'215'16,"0"0"-19"-16,0 0-9 0,0 0-3 0,0 0-1 15,0 0 1-15,-34 31-6 0,17-9-7 0,-7 8-5 16,-1 4-11-16,-3 4-5 0,1 2-5 0,-3 1-5 16,5 4-12-16,-1 2-4 0,-4 14-11 0,8-17-12 0,3 5-7 15,2 1-5-15,1 14-8 0,4 2-10 0,4-22-3 16,5 3-7-16,6 2-5 0,-3-4-4 0,11 0-3 15,-5-2-2-15,10 2-8 0,4-7-4 0,-1 0-4 16,6-1-21-16,5-6-12 0,3 2-19 0,0-5-18 16,4-3-23-16,-1-4-32 0,3-6-29 15,4 1-32-15,-1-6-43 0,2 1-28 0,0-7-237 0,-3-2-499 16,4-1 221-16</inkml:trace>
          <inkml:trace contextRef="#ctx0" brushRef="#br0" timeOffset="54727.72">6608 5121 3 0,'0'0'84'0,"0"0"-16"0,0 0 6 16,0 0-5-16,0 0-13 0,0 0-2 0,0 0-9 15,0 0 0-15,0 0-6 0,0 0 1 0,0 0-14 0,0 0 11 16,0 0-12-16,0 0-3 0,0 0-9 0,0 0 5 16,0 0-13-16,0 0-1 0,0 0 2 0,0 0-15 15,0 0-5-15,0 0-11 0,0 0-16 0,0 0-67 16,0 0-116-16,0 0 52 0</inkml:trace>
          <inkml:trace contextRef="#ctx0" brushRef="#br0" timeOffset="55976.51">6567 5155 81 0,'0'0'152'0,"0"0"0"0,0 0-5 0,0 0-22 16,0 0 2-16,0 0-5 0,0 0-6 0,0 0-6 15,0 0 2-15,0 0-3 0,0 0 0 0,0 0-7 16,0 0-2-16,0 0-8 0,0 0 1 0,0 0-8 15,0 0-5-15,0 0-6 0,0 0-13 0,0 0 3 16,0 0-8-16,0 0-5 0,0 0-6 0,0 0-6 16,0 0-3-16,0 0-3 0,0 0-5 0,9-32-2 15,-9 32 0-15,10-10-5 0,-1 3-3 0,-2 0 3 0,5 1-5 16,-1-2-4-16,2 2 2 0,-1-2-6 0,2 1 3 16,-1 0-2-16,2 0-2 0,-5 3-1 15,4-2 3-15,2-1-7 0,-4 3-1 0,5-1 2 0,-7-1 0 16,6 3 1-16,-4-1-1 0,-1 2 1 0,4 2-2 15,-5-1-1-15,-10 1 2 0,17 0-2 0,-17 0-1 0,19 0 3 16,-19 0-2-16,13 3 0 0,-7 1 0 16,-6-4 3-16,11 13-3 0,-8-5 1 0,0-1-2 15,3 5 7-15,-6 4 3 0,0-2 3 0,-3 3-1 0,0 6-1 16,0 3 2-16,-5-1 3 0,2 0-6 0,-3 1 4 16,-1 2 4-16,1-3-7 0,-1 1 2 15,-10 7-1-15,7-9-1 0,2 2 2 0,-1-2 2 0,2-1-5 16,-5-1 5-16,5 2-4 0,-4-3 1 0,-1-1 0 15,5 0-1-15,-4-3-5 0,2-3 6 0,2-3 1 16,1 2-4-16,2-4 2 0,-2 1-1 0,1-1-3 16,-1-2 2-16,3-1 4 0,6-6 1 0,-13 9-2 15,8-7-1-15,5-2-4 0,0 0 5 0,-15 7 0 16,15-7 2-16,0 0-6 0,-13-3 1 0,13 3-2 16,0 0 0-16,0 0-2 0,-16-12 0 0,16 12 0 15,-9-9 2-15,9 9-7 0,-5-11 4 0,5 11-1 16,-9-11 2-16,9 11-2 0,0-9-1 0,0 9-3 0,0 0 2 15,-3-16-6-15,3 16 0 0,0 0-2 0,0 0-1 16,3-20-5-16,-3 20 3 0,11-6 1 16,-11 6 2-16,9-10-4 0,-9 10 4 0,13-1-1 15,-4-1 3-15,-9 2 1 0,22-4 1 0,-5 3-2 16,-1-2 3-16,4 3-5 0,6-5 6 0,-3 9-3 0,2-8 4 16,2 4-3-16,1 4 1 0,-1-3 1 0,4 2 2 15,-4-2 3-15,5 1-3 0,-3 0-1 0,0-2 1 16,-5 2 1-16,8-1-1 0,-9-1 5 0,-1 0 1 15,-5 0-2-15,2 0 2 0,-3 0 0 0,-4-1 2 16,-12 1-3-16,20 0 2 0,-20 0 1 0,16 0-1 16,-16 0 0-16,11-2-1 0,-11 2 1 0,0 0 1 15,0 0-4-15,16 0-3 0,-16 0 3 0,0 0-1 16,0 0-4-16,0 0-12 0,0 0-14 0,0 0-9 16,0 0-13-16,0 0-14 0,0 0-18 0,0 0-15 15,0 0-18-15,0 0-17 0,0 0-7 0,0 0-18 16,0 0-30-16,0 0-179 0,0 0-394 0,0 0 175 15</inkml:trace>
          <inkml:trace contextRef="#ctx0" brushRef="#br0" timeOffset="67070.09">6534 5965 119 0,'0'0'134'0,"0"0"-16"0,0 0 0 15,0 0-13-15,0 0 1 0,0 0-10 0,0 0-3 16,0 0-5-16,0 0-2 0,0 0-6 0,0 0-10 0,0 0-4 15,0 0-2-15,0 0-2 0,0 0-9 16,0 0-5-16,0 0-2 0,0 0-5 0,0 0-9 16,0 0 0-16,0 0-2 0,0 0 3 0,0 0-8 0,0 0-2 15,0 0 0-15,3 13-2 0,-3-13-1 0,0 0 1 16,9 7 4-16,-9-7 3 0,7 3 0 0,-7-3-2 16,14 4-1-16,-5-1-1 0,-9-3 5 0,16 0 1 15,-3 0-1-15,-4 1-6 0,8-2-2 0,-4 2 1 16,-13-1-3-16,23-1 1 0,-10-1-2 0,-13 2-3 0,28-1 0 15,-17-2-4-15,2 3 1 0,7-3-3 16,-8-1 1-16,4 2-2 0,-3-1 1 0,-1 1-1 16,-1-3-2-16,-1 4 1 0,5-3-3 0,-15 4 1 15,24-7-1-15,-15 3-2 0,1 3 2 0,-1-3 3 16,2-2-4-16,-11 6 1 0,12-5-1 0,-12 5-3 16,10-3 4-16,-10 3 0 0,12-6-3 0,-12 6 1 0,0 0 0 15,10 0-2-15,-10 0-2 0,0 0 1 0,0 0 0 16,0 0-4-16,14-3 2 0,-14 3-1 0,0 0 3 15,0 0 4-15,0 0-7 0,15 9 5 0,-15-9-1 16,4 5 0-16,-4-5 5 0,6 10 0 0,-6-10-2 16,8 10 4-16,-8-10-2 0,9 11 2 0,-3-5 2 15,1-1-1-15,-7-5-1 0,9 10 2 0,1-7 3 16,-7 2 1-16,9-1-2 0,-12-4 4 0,17 3-2 16,-7-1 0-16,1 0 4 0,-11-2-3 0,22 0 0 15,-6-2-3-15,1 2-1 0,-5-3-1 0,4 1-1 0,1-3 3 16,-1 1-2-16,-1 1-3 0,3-4 3 0,-6 0-2 15,4 4-1-15,-5-3-1 0,3 1-4 16,0-2 3-16,-4 3-1 0,-1-6-1 0,2 6 2 0,-2 1 1 16,-2-4-3-16,2 4 1 0,-9 3 1 15,16-10-1-15,-10 6-2 0,-6 4 0 0,14-7-1 16,-14 7-1-16,7-4-2 0,-7 4 0 0,0 0 0 0,12-3 0 16,-12 3 3-16,0 0-2 0,0 0 2 0,0 0-2 15,0 0-2-15,14 9 3 0,-14-9 1 0,6 8 1 16,-6-8-1-16,3 11 0 0,4-4-3 0,-4-1 5 15,-3-6-4-15,9 15-2 0,-3-9 5 0,-2 2 3 16,-1-1-2-16,8-1 5 0,-8-1-1 0,6 1 2 16,0-2-2-16,-2 1 3 0,2 0-6 0,2 0 6 15,-2-3-5-15,1 2 1 0,-1-1 0 0,1 0 1 16,7-2-4-16,-1 1 3 0,-7-2-3 0,8 1 3 16,-1 2-5-16,-3-3 5 0,4 0-4 0,1 1 0 15,-3-1 1-15,1 3 1 0,-1-3-2 0,-5 0 2 0,7-3-3 16,-1 3 0-16,-1 3 0 0,-4-7-1 0,-11 4 0 15,25 0-1-15,-15-3-2 0,-10 3 1 0,20-1 7 16,-20 1-3-16,15-6 4 0,-8 5-4 0,-7 1-2 16,13-2-1-16,-13 2 5 0,9-5-7 0,-9 5-6 15,11-5-7-15,-11 5-8 0,6-8-9 0,-6 8-13 16,0 0-18-16,6-11-27 0,-6 11-26 0,0 0-30 16,1-11-56-16,-1 11-127 0,0 0-360 0,0 0 160 15</inkml:trace>
          <inkml:trace contextRef="#ctx0" brushRef="#br0" timeOffset="69179.82">7026 6370 103 0,'0'0'198'0,"0"0"-10"0,0 0-11 0,0 0-12 15,0 0-10-15,0 0-10 0,0 0-10 0,0 0-11 16,0 0-3-16,0 0-8 0,0 0-8 0,0 0-6 16,0 0-7-16,0 0-8 0,0 0-5 0,0 0-6 15,0 0-8-15,0 0-6 0,0 0-8 0,36 5-6 0,-36-5-3 16,10 4-9-16,-10-4 2 0,12 7-1 16,-12-7-7-16,14 4 0 0,-7-1-3 0,-1 0-3 15,3 2 1-15,-9-5-4 0,16 6-2 0,-5-3 3 0,-11-3-8 16,19 2-7-16,-10-2-8 0,-9 0-4 0,23 2-6 15,-13-2-8-15,6 0-4 0,-2-2-9 0,-2 4-1 16,4-5-6-16,-5-1-5 0,-11 4-12 0,22-4 8 16,-10 2-10-16,-5 2-11 0,5-5-1 0,-12 5-17 15,0 0 3-15,20-5 3 0,-20 5-16 0,7-5-6 16,-7 5-26-16,0 0-128 0,0 0-282 0,0 0 124 16</inkml:trace>
          <inkml:trace contextRef="#ctx0" brushRef="#br0" timeOffset="69804.62">7023 6438 45 0,'0'0'215'0,"-10"5"-9"16,10-5-9-16,-12 6-14 0,12-6-13 0,-14 4-12 16,5 2-10-16,2 2-6 0,1-1-10 0,-5-4-9 15,2 4-10-15,-1 1-7 0,1-2-15 0,3 1-3 16,-1 0-6-16,1-1-6 0,6-6-10 0,-14 12-4 16,14-6-7-16,0-6-4 0,-9 11-5 0,9-11-5 15,-3 10-2-15,3-10-6 0,0 0-4 0,-1 15 2 0,1-15-5 16,0 0-3-16,0 0-3 0,7 10 0 0,-7-10-4 15,9 1 3-15,2 3-4 0,-11-4-2 16,16 1-2-16,-1-2-2 0,-2 1 2 0,1-2-2 0,5-1-1 16,-2 1 2-16,-1 0-2 0,3-3-3 0,-2 4-1 15,2 1 3-15,-2-1-5 0,1-3 1 0,-1 2 1 16,-5 2 1-16,5-4-1 0,-1 3 2 0,-5-2-5 16,-11 3 0-16,22 0-1 0,-13 3 3 0,-9-3-7 15,19 0 4-15,-11 1 1 0,-8-1 1 0,15 1-2 16,-15-1 2-16,10 5-3 0,-10-5 2 0,14 5-3 15,-8 1 1-15,-6-6-1 0,8 5 5 0,-3 0-2 16,-5-5-1-16,9 11-1 0,-9-11 1 0,10 8 0 0,-7-2 3 16,-3-6-3-16,6 7 2 0,-6-7-2 15,8 11 0-15,-8-11 0 0,3 13 4 0,-3-4-5 0,0-9 1 16,0 13-2-16,0-13 3 0,0 17-1 0,0-17 5 16,-5 14-3-16,-1-3-1 0,3-4 4 0,3-7 3 15,-9 18 1-15,2-12 0 0,1 1 1 0,-4-1 3 16,-2 1-6-16,-5 4 4 0,1-5-5 0,2-1 5 15,1 2-3-15,-6-1 1 0,4-4 0 0,-2 1-3 16,1 1 2-16,2-4 0 0,-5 3-2 0,6 0-6 16,-7-2-7-16,8-2-17 0,12 1-13 0,-27-4-15 15,14 0-24-15,4 1-30 0,9 3-21 0,-19-7-27 16,8 3-43-16,11 4-198 0,-12-15-428 0,9 8 190 16</inkml:trace>
        </inkml:traceGroup>
      </inkml:traceGroup>
    </inkml:traceGroup>
    <inkml:traceGroup>
      <inkml:annotationXML>
        <emma:emma xmlns:emma="http://www.w3.org/2003/04/emma" version="1.0">
          <emma:interpretation id="{F2242094-B90F-4FCE-9D7D-D35051B4F4C7}" emma:medium="tactile" emma:mode="ink">
            <msink:context xmlns:msink="http://schemas.microsoft.com/ink/2010/main" type="paragraph" rotatedBoundingBox="5082,8646 18187,8004 18233,8953 5129,95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1945B66-1D87-419E-B95D-82BF862C2D29}" emma:medium="tactile" emma:mode="ink">
              <msink:context xmlns:msink="http://schemas.microsoft.com/ink/2010/main" type="line" rotatedBoundingBox="5082,8646 18187,8004 18233,8953 5129,9596"/>
            </emma:interpretation>
          </emma:emma>
        </inkml:annotationXML>
        <inkml:traceGroup>
          <inkml:annotationXML>
            <emma:emma xmlns:emma="http://www.w3.org/2003/04/emma" version="1.0">
              <emma:interpretation id="{24B24D28-7CC8-4C95-87CC-18EADFC0B3DA}" emma:medium="tactile" emma:mode="ink">
                <msink:context xmlns:msink="http://schemas.microsoft.com/ink/2010/main" type="inkWord" rotatedBoundingBox="5082,8646 8533,8477 8579,9427 5129,9596"/>
              </emma:interpretation>
            </emma:emma>
          </inkml:annotationXML>
          <inkml:trace contextRef="#ctx0" brushRef="#br0" timeOffset="71879.04">3374 7608 84 0,'0'0'170'16,"3"-8"-8"-16,-3 8-8 0,0 0-9 0,4-13-7 0,-4 13-5 15,0 0-10-15,9-4-9 0,-9 4-8 16,0 0-8-16,0 0-4 0,0 0-5 0,0 0 3 16,0 0-4-16,0 0 0 0,0 0-7 0,0 0-5 0,-6 30-7 15,6-30-2-15,-13 22-5 0,5-10 0 0,-1 3-7 16,-1-2-1-16,1 4 2 0,-8 3-3 0,3-2-7 15,0 2 1-15,4 2-2 0,-8-2 4 0,4 2-6 16,-2-4-4-16,0 2-1 0,1 1-4 0,0-3-4 16,-2 2-2-16,7-6-2 0,1 1 0 0,0-2-4 15,-1-6-1-15,4 3-4 0,3-3-1 0,3-7-2 16,-9 13 3-16,7-8-2 0,2-5-1 0,0 0 0 16,0 14 0-16,0-14 1 0,0 0 0 0,11 10-3 15,-11-10 5-15,16 1 0 0,-4 0-2 0,4-2 3 0,-1 1-1 16,5-4 4-16,-4 3 1 0,3-1-5 0,1-2-2 15,-1 3 1-15,8-2-1 0,-11 0-2 0,4 2-2 16,-7 1-2-16,5-2 2 0,-4 0-2 0,-14 2-1 16,23-2-4-16,-12 2 3 0,-11 0-3 0,19 2 0 15,-7 0-1-15,-12-2-2 0,14 3 2 0,-5 1 2 16,0-1-5-16,-9-3-4 0,13 7-1 0,-6-3-6 16,-7-4-7-16,15 6-4 0,-15-6-7 0,14 6-1 15,-8-5-10-15,-6-1-8 0,13 4-10 0,-13-4-7 16,14 4-11-16,-14-4-19 0,7 3-5 0,-7-3-14 15,0 0-4-15,12 0-14 0,-12 0-21 0,0 0-35 16,0 0-170-16,0 0-387 0,0 0 170 0</inkml:trace>
          <inkml:trace contextRef="#ctx0" brushRef="#br0" timeOffset="72201.45">3169 8295 166 0,'0'0'182'0,"-6"6"-8"0,6-6-5 16,0 0-10-16,0 0-7 0,-7 5-3 0,7-5-5 15,0 0-1-15,0 0-4 0,0 0 0 0,0 0-5 16,0 0-2-16,0 0 0 0,0 0-5 0,27 3-6 16,-27-3-7-16,19-2-6 0,-19 2-1 0,22-3-11 0,-5 0-1 15,-2 1 0-15,3-2-8 0,0 2-11 16,-1 0-4-16,1 0-11 0,-1 1-9 0,2 1-2 15,1 0-4-15,-3 0-4 0,-2-2-6 0,2 2-5 0,-1 0-2 16,4-1 1-16,-8 2-15 0,2-1-7 16,-2 0-5-16,-12 0-9 0,21 0-10 0,-12 2-13 15,-9-2-7-15,17 1-9 0,-17-1-12 0,13 0-10 0,-13 0-11 16,12 2-12-16,-12-2-24 0,0 0-16 0,0 0-16 16,0 0-31-16,16-3-46 0,-16 3-178 0,0 0-433 15,0 0 192-15</inkml:trace>
          <inkml:trace contextRef="#ctx0" brushRef="#br0" timeOffset="76066.72">5053 7660 58 0,'0'0'219'16,"0"0"-9"-16,0 0-8 0,0 0-5 0,3 18-4 15,-3-18-5-15,0 16-8 0,0-1-13 16,3-1-4-16,-6 0-12 0,6 3-2 0,-6 1-12 0,0 0-9 16,3 5-4-16,-6-2-12 0,1 1-5 0,5-2-8 15,-5 1-6-15,2 0-8 0,-3-3-6 0,1-1-12 16,2-3-8-16,3 1-4 0,-3-2-7 0,0-2 0 16,3-11-7-16,0 15-11 0,0-15 4 0,6 12 3 15,-6-12-5-15,6 6 1 0,-6-6-8 0,16-6-2 16,4-1-4-16,7-6-2 0,6-5-1 0,5-10-11 0,7 3 0 15,16-12-8-15,5-2-9 0,1-6-2 16,5-4-15-16,5 0-3 0,36-14-10 0,-31 19 5 16,38-10-2-16,-38 17-1 0,4 4 4 0,-5 4 1 0,1 3-9 15,-12 2-10-15,-21 6-22 0,-4 6-21 16,-2 0-20-16,-15 4-20 0,2 2-11 0,-7-1-26 16,-4 5-17-16,-3-4-189 0,-5 4-412 0,-2 1 183 0</inkml:trace>
        </inkml:traceGroup>
        <inkml:traceGroup>
          <inkml:annotationXML>
            <emma:emma xmlns:emma="http://www.w3.org/2003/04/emma" version="1.0">
              <emma:interpretation id="{E407117D-38B2-4FFB-A1A7-706ABBD7109C}" emma:medium="tactile" emma:mode="ink">
                <msink:context xmlns:msink="http://schemas.microsoft.com/ink/2010/main" type="inkWord" rotatedBoundingBox="10460,8411 13430,8265 13471,9090 10500,9235"/>
              </emma:interpretation>
            </emma:emma>
          </inkml:annotationXML>
          <inkml:trace contextRef="#ctx0" brushRef="#br0" timeOffset="77464.99">8650 7242 19 0,'9'-6'248'0,"-9"6"-14"0,6-5-12 0,-6 5-18 15,0 0-18-15,8-7-18 0,-8 7-19 0,0 0-13 16,0 0-5-16,0 0 0 0,0 0-7 0,0 0-4 16,0 29-5-16,-3-15-5 0,-2 9-8 0,2 2-6 15,-6 1-1-15,3 3-7 0,2 6-7 0,-4 0-11 0,-2-7-6 16,2 11 0-16,-1-3-9 0,0-3-4 0,0 4-6 15,2 0-4-15,-3-1-6 0,4-10 1 0,-2 9-8 16,1-10 2-16,4 3-8 0,-3-4 2 16,-3 1-5-16,4-1 0 0,-1-1-9 0,0-7-12 0,3 1-12 15,2-3-9-15,-1 2-13 0,-2-4-8 0,4 2-19 16,-3-4-7-16,3-10-13 0,-3 17-12 0,3-17-2 16,0 14-9-16,0-14-14 0,9 5-8 0,-9-5-28 15,0 0-9-15,0 0-27 0,27-25-138 0,-12 14-357 16,0-11 158-16</inkml:trace>
          <inkml:trace contextRef="#ctx0" brushRef="#br0" timeOffset="77765.16">9017 7315 75 0,'6'-17'216'0,"0"3"-14"0,0-2-5 0,-3 6-10 15,1 1-1-15,2 2-10 0,-6 7-8 0,5-13-14 16,-5 13-21-16,1-9-14 0,-1 9-9 0,0 0-15 0,0 0-8 15,0 0-2-15,0 0-9 0,0 0 1 0,0 0-2 16,5 36-1-16,-7-16-1 0,2-3-5 0,-1 7-2 16,-1 0-3-16,2 12-1 0,-1-10-4 0,2 5-4 15,-1 6-6-15,0 2 3 0,2 0-10 0,4-2 2 16,0 1-5-16,0-2-2 0,1-2-6 0,-1-8-3 16,2 1 0-16,-5-2-5 0,3 3 1 0,2-4-2 15,-5 1-3-15,2-3-1 0,-4 3-3 0,1-9-7 16,1-1-14-16,-2 1-15 0,-1-1-12 0,-4-2-13 0,1-2-17 15,-5-3-23-15,2 3-19 0,-4 0-18 16,4-4-25-16,-3-3-19 0,-1-1-27 0,10-3-205 16,-21 6-432-16,9-6 191 0</inkml:trace>
          <inkml:trace contextRef="#ctx0" brushRef="#br0" timeOffset="78659.88">8637 7894 67 0,'-9'-7'231'0,"9"7"-17"0,0 0-18 15,0 0-18-15,0 0-12 0,0 0-10 0,0 0-7 16,22-11-8-16,-22 11-16 0,15-3-5 0,-2 3-5 16,4-2-11-16,-4 2-3 0,1 0-2 0,5-2-9 15,3-5-3-15,-2 4-7 0,7 3-2 0,1-5-10 16,2 0-3-16,-2 1-9 0,-1-3-4 0,4 1-6 15,11 2-3-15,-11-1-6 0,10-4-3 0,-11 2-7 16,11-3-1-16,-11 3-1 0,0-4-2 0,-2 4-4 16,4-4 1-16,-6 1-3 0,3 0-3 0,-4-1-4 15,2 1-4-15,-5 0-11 0,-2-5-1 0,-2 6-11 0,-5-2 2 16,0 0-1-16,-1-1 4 0,-4-1-4 16,-1-1 1-16,-4 4 1 0,0 0 1 0,-1-2 2 15,-2 12 0-15,-6-20-3 0,-2 10 5 0,8 10-4 0,-15-14 3 16,2 9 2-16,-3 1 0 0,1 2 8 0,0 2 7 15,-5 0 3-15,1 2 7 0,-2 3-1 0,3 5 5 16,-3-1 0-16,1 3 2 0,3-1 0 0,-1 3-4 16,6 0 0-16,-1 6 0 0,-4-2-3 0,10-3 3 15,1 3-5-15,3-2 1 0,-1 1-4 0,4 0 1 16,3 1 0-16,-2-5-1 0,2 2-1 0,3 0 1 16,4-3-7-16,-2 0 7 0,5-2-1 0,2 0-1 15,3-2-3-15,-3-3 3 0,6-4-3 0,4 3 0 16,2-4-3-16,-2-3 6 0,8-1-5 0,-1-1-1 15,3-6 1-15,7-1-1 0,-5 4-1 0,2-3 2 16,-9 3-4-16,0-4 6 0,-3-1-1 0,1 0-2 0,-3 1-3 16,1 1 4-16,-4 1-3 0,-4 3 1 0,-5-3 1 15,1 0-1-15,-5 10-3 0,1-6 1 0,-2 2-3 16,-8 4 2-16,12-3-4 0,-12 3 3 0,0 0 2 16,0 0-2-16,0 0 7 0,16 8-1 0,-16-8 2 15,0 11 3-15,0-11-1 0,-1 14-4 0,1-14 3 16,-5 17 1-16,2-6-2 0,-1 1 2 0,2-3-1 15,1 2-3-15,1-11-1 0,-5 24 0 0,4-18 0 16,1-6 2-16,-5 15-2 0,4-7 0 0,1-8-1 16,-2 13 0-16,2-13 4 0,0 0-1 0,-4 10-2 15,4-10 1-15,0 0 1 0,0 0-1 0,0 0-2 16,0 0 1-16,0 0-1 0,0 0-6 0,0 0-6 16,0 0 2-16,33-26-5 0,-26 20-5 0,0-4-5 0,7 0-5 15,-4-3-3-15,1-2 0 0,1 5 2 0,0-7 2 16,1 4 4-16,0 1 4 0,2-9-3 0,-4 12 6 15,-2-2 0-15,9-1 3 0,-11 2 2 0,5 0 3 16,-4 4 3-16,-1-1 4 0,3 5 3 0,-10 2 3 16,11-10 1-16,-4 6 2 0,-7 4 2 0,14-1 6 15,-14 1 6-15,0 0 5 0,19 9 0 0,-10-3 4 16,-4-1 8-16,1 5-6 0,4 0 3 0,-3 5 0 16,2-1 3-16,-3-2-3 0,2 4 2 0,1-3-3 15,-2 1-7-15,1 1-4 0,-2 0 4 0,0 1-3 16,-2-3-1-16,-1 0-4 0,3 0 1 0,-3-4-5 15,-2 2-5-15,4-1-13 0,-5-10-16 0,1 15-21 16,-1-15-19-16,3 12-21 0,-3-12-26 0,0 12-21 16,0-12-26-16,0 0-31 0,0 0-30 0,0 0-40 15,0 0-163-15,0 0-451 0,0 0 199 0</inkml:trace>
          <inkml:trace contextRef="#ctx0" brushRef="#br0" timeOffset="79178.03">10592 7587 145 0,'0'0'277'0,"4"-5"-15"0,-4 5-23 0,0 0-14 15,0 0-21-15,0 0-22 0,0 0-16 0,0 0-19 16,0 0-4-16,0 0-14 0,0 0-4 0,0 0-12 16,0 0-4-16,-15 33-10 0,10-24-10 0,-3 4-4 15,1 0-6-15,1 0-9 0,-2-2-1 0,2 3-8 16,0-1-2-16,0-1-11 0,3-1-6 0,-1 0 1 15,1 2-2-15,3-5-4 0,0-8-3 0,0 18-5 0,0-18 0 16,3 18-3-16,1-13-3 0,4 1-2 16,-8-6 0-16,15 4-4 0,-3-1 0 0,3-6-3 15,10 1-3-15,0-3 2 0,2 2 0 0,3-4-5 0,9-4 1 16,1 4 0-16,-1-6-4 0,-1-3-8 0,3-1-2 16,-1 0-2-16,-1-3-8 0,0 1-4 0,-4-4 0 15,-2 5-3-15,-9 0 0 0,-3 5 1 0,-2-2 1 16,-5 5 6-16,-2-5-2 0,-5 2 2 0,1 1 5 15,-5 6-1-15,0-3 1 0,-3 9-1 0,0-11 3 16,0 11 1-16,-14-10-3 0,14 10 1 0,-25-3 5 16,5 5 0-16,2-1 4 0,-2 3 2 0,0 2 0 15,-4 1 7-15,0 3-3 0,4-1 2 0,-1 3 1 16,1 2 1-16,4 0-3 0,3-1 0 0,2-4-2 16,-1 7 3-16,5-2-1 0,-1 0-3 0,5-3 3 0,2 2 2 15,1 2-4-15,6-5 5 0,1 1 6 16,7 2-2-16,-1-5 1 0,6-2-2 0,7 3 0 15,4-3-3-15,11-6-3 0,-3 0 2 0,-6 0-1 0,12 0-1 16,-11 0-1-16,4-4 2 0,-7 3-3 16,-1 1-21-16,1-3-21 0,0-4-31 0,-5 5-24 0,1 1-29 15,-7-2-19-15,-4 0-34 0,3-1-26 0,-9 3-74 16,-9 1-141-16,12-6-448 0,-12 6 199 0</inkml:trace>
        </inkml:traceGroup>
        <inkml:traceGroup>
          <inkml:annotationXML>
            <emma:emma xmlns:emma="http://www.w3.org/2003/04/emma" version="1.0">
              <emma:interpretation id="{12C0FD74-BE38-49A3-89ED-C6D13DCAE19B}" emma:medium="tactile" emma:mode="ink">
                <msink:context xmlns:msink="http://schemas.microsoft.com/ink/2010/main" type="inkWord" rotatedBoundingBox="15018,8224 18190,8069 18221,8705 15049,8860"/>
              </emma:interpretation>
            </emma:emma>
          </inkml:annotationXML>
          <inkml:trace contextRef="#ctx0" brushRef="#br0" timeOffset="80919.82">13194 7185 200 0,'2'-10'238'0,"-2"10"-12"0,7-10-9 16,-7 10-3-16,0 0-14 0,6-5-14 0,-6 5-20 16,0 0-14-16,0 0-17 0,0 0-12 15,0 0-4-15,0 0-6 0,0 0-3 0,0 0-5 0,-9 31-6 16,3-17-5-16,-1 1-7 0,1-1-5 0,-4 8-6 15,-1 1-6-15,5-5-8 0,0 2-2 16,-3 3-1-16,3-6-12 0,-4 3-4 0,4 1-4 0,-3-3-2 16,3 2-4-16,0-1-1 0,0-2-7 0,3 1-3 15,-3-5 1-15,2 4-3 0,1-6-1 0,-2 1 2 16,2-4-5-16,-1 0 3 0,4-8-5 0,-5 16-4 16,2-8 1-16,3-8-3 0,-1 15-6 0,1-15 6 15,-5 8 1-15,5-8 1 0,0 0 2 0,0 0 3 16,0 0-15-16,0 0-6 0,0 0 0 0,0 0-7 0,0 0-10 15,0 0 2-15,15-43-4 0,-7 31-1 0,2-6-7 16,-3-2 0-16,5 1-1 0,3-4 0 16,-1 0-4-16,1 1 5 0,3-2-2 0,7-1-1 0,-9 0 7 15,2 2 4-15,2 2 2 0,-2-3 4 0,-1 2-1 16,1 2 3-16,2 0 3 0,-2 3-1 16,-2-3-1-16,-4 9 7 0,3-9 5 0,-3 10 3 0,0-4-1 15,-2 2 3-15,4 0 1 0,-3 0 3 0,1 4-5 16,-3-3 10-16,3-1-2 0,-1 5 3 0,-2 1-1 15,-2 1 3-15,4 0-4 0,-4 0 2 0,2 2 0 16,-9 3-2-16,16-6 0 0,-16 6-1 0,14-4-1 16,-14 4 1-16,15 4-2 0,-15-4 1 0,12 9 0 15,-6-5 6-15,-2 3 0 0,2 7 1 0,-1-4 6 16,-2 4-1-16,1 1 1 0,-3 2 3 0,2-1-1 16,-1 6-1-16,-1-4 2 0,1 6 1 0,-2-4-3 15,0 0 1-15,0-3-2 0,0-1 1 0,0 5-1 16,-2-3 0-16,2-2 0 0,0 1-9 0,-1 1 3 15,-1 0-2-15,-1-3-1 0,3-2 1 0,-1 5-1 16,0-1 0-16,1-3-1 0,0-2-8 0,0 1-15 0,0-13-12 16,-5 18-11-16,5-8-15 0,0-10-11 0,2 13-16 15,-2-13-7-15,3 13-9 0,-3-13-9 0,5 10-7 16,-5-10-10-16,11 2-6 0,-1 2 1 0,-10-4-11 16,20-6-5-16,-7 1 0 0,1-2 4 0,1 1 10 15,-5 2 13-15,3-3 10 0,-4 2 16 0,6-2 21 16,-6 5 15-16,-9 2 27 0,15-10 21 0,-9 6 5 15,-6 4 23-15,13-4 5 0,-13 4 8 0,9-4 10 16,-9 4-3-16,0 0 2 0,0 0 11 0,0 0 16 16,0 0-1-16,0 0 0 0,11 14-8 0,-11-14 5 15,0 10-2-15,0-10-5 0,1 15-4 0,-1-15-3 16,2 14-6-16,-1-7 3 0,-1-7-7 0,5 18 2 16,-5-8-5-16,6 0-1 0,0-3-6 0,0 3 1 0,0-3-2 15,-6-7-4-15,15 11-5 0,-8-7 1 16,2 1-4-16,3-4 0 0,0 2-2 0,3-3-1 15,1 0-2-15,1 4-4 0,0-7 1 0,0 2-1 0,1-3-2 16,-3-1-2-16,4-2-1 0,-1-1 3 0,-2 1-7 16,2 1 5-16,0-5 1 0,-3 4-6 0,-3-6 0 15,0 2 2-15,-3-1-1 0,-2 4 1 0,-1 0 0 16,-1-2-3-16,-5 10 0 0,1-15-2 0,-1 15-2 16,-6-16 4-16,-1 8-2 0,-4 3-1 0,-2-3-1 15,-2 3 5-15,-3 3-4 0,-6-1 0 0,-1-2-1 16,-3 5-2-16,-2 0 3 0,1-1 3 0,4 2-5 15,6-1 3-15,2 0-7 0,-1 3-6 0,4-2-9 16,-3 3-12-16,4-4-13 0,4 4-19 0,-2-1-8 16,11-3-15-16,-10 5-9 0,10-5-11 0,-11 5-19 15,11-5-10-15,0 0-16 0,0 0-49 0,0 0-124 16,0 0-352-16,0 0 156 0</inkml:trace>
          <inkml:trace contextRef="#ctx0" brushRef="#br0" timeOffset="81536.54">14599 7463 145 0,'-6'9'175'0,"6"-9"-1"16,-4 7-5-16,4-7-1 0,0 0-5 0,0 0-3 0,16 17-5 15,-7-16-6-15,5 3-5 0,1-4-11 0,2 1-5 16,9 4-7-16,-5-5-9 0,5 0-6 0,3 0-5 16,1 0-8-16,-2-4-2 0,0 3-8 0,2 1-10 15,0-1-6-15,-3-3-4 0,3 3-4 0,-3-3-8 16,-1 4-6-16,1-3 2 0,-1-1-11 0,-10 4 0 15,2-3-6-15,-5-1-3 0,2 1-12 0,2-1-14 16,-8 3-16-16,-9 1-16 0,17-4-17 0,-17 4-23 16,11-3-16-16,-11 3-27 0,12-4-36 0,-12 4-30 15,0 0-48-15,10-9-138 0,-7 3-397 0,-3 6 175 16</inkml:trace>
          <inkml:trace contextRef="#ctx0" brushRef="#br0" timeOffset="81285.47">14592 7278 14 0,'0'0'256'0,"0"0"-22"0,13 0-22 0,-13 0-14 0,0 0-12 16,14 0-14-16,-14 0-8 0,13 2-7 15,-13-2-13-15,20 0-6 0,-10 0-9 0,7 0-11 0,-1 0-6 16,4 1-5-16,-3-1-8 0,3 3-5 16,-1-6-11-16,-1 6-3 0,9-6-6 0,-1 3 2 15,-1-1-9-15,-5 1-7 0,1-2-2 0,-2 4-2 0,3-2-5 16,4 0-5-16,-8-2 0 0,1 2-8 0,-2 0 0 16,1 0 0-16,0-2-8 0,-3 2-3 0,0-2-2 15,-3 2-3-15,0-1-3 0,-12 1 1 0,19 0-3 16,-19 0-6-16,15-5 1 0,-15 5-8 0,14 1-6 15,-14-1-13-15,0 0-13 0,0 0-13 0,0 0-10 16,0 0-21-16,0 0-21 0,0 0-20 0,0 0-14 16,-32 16-24-16,17-14-10 0,-3 2-24 0,2-1-24 15,-2-3-172-15,1 7-413 0,-5-5 183 0</inkml:trace>
          <inkml:trace contextRef="#ctx0" brushRef="#br0" timeOffset="82267.75">15557 7242 127 0,'7'-8'201'16,"-7"8"-13"-16,12-10-12 0,-6 6-13 0,2-6-12 15,3 3-6-15,1-4-16 0,-1 4-13 0,2-3-10 0,1 0-7 16,-1 1-8-16,-1 0-10 0,1-1-8 16,1-1-4-16,2 3-11 0,-1-2-1 0,-1 3-7 15,-1 0-7-15,-4 1 1 0,1 4-5 0,-1-3-4 0,2-1-4 16,-11 6 0-16,15-7-3 0,-8 6-6 0,-7 1-1 16,12-3-2-16,-12 3-1 0,0 0-3 15,15 4 4-15,-15-4-1 0,12 7 5 0,-8-1-1 0,-4-6 5 16,8 13 4-16,-7-5 0 0,1 2 0 0,1 1 10 15,-3-11 4-15,1 25 0 0,1-12-8 0,-2 4 5 16,0-3-4-16,-2 1 3 0,4 2 1 0,-4 1-3 16,1-2 1-16,-4-1 2 0,4 6-4 0,-5-5 0 15,1 2-4-15,0-4-5 0,0 4 4 0,-5-4-1 16,1 2-2-16,-3-1 0 0,0 1-4 0,-3 2-2 16,-3-3-1-16,-1 1-2 0,-4-1-6 0,-1-3 3 15,2 0-1-15,-2-3-3 0,3 1-2 0,0-5 0 16,-1 5-4-16,4-8 6 0,-3 4-3 0,3-2 1 0,2-1-1 15,-1-2-5-15,3 4 1 0,2-5 5 0,12 0-5 16,-17 0 0-16,17 0 1 0,-15-1 0 16,15 1-8-16,-10-7-7 0,10 7-2 0,0 0-9 0,-3-12-4 15,3 12-2-15,3-16-6 0,-3 16-3 0,10-14-3 16,2 7 1-16,2-3 1 0,-2 2 6 0,3-2-2 16,1 3 6-16,-3 3 2 0,1-4-2 0,2 6 6 15,1-4 1-15,-2 2 1 0,-1 0 2 0,3 3 4 16,-2 1 0-16,-2 0-2 0,5 0 4 0,-3 1-2 15,-3 0 6-15,3 2 4 0,-2 3 6 0,2-2 4 16,5 1 2-16,-3 0-2 0,0 2 2 0,1 0 3 16,0-3 3-16,-2 2-2 0,3-2 6 0,-1 1-4 15,-3 1 1-15,5-4 0 0,-1 2-3 0,-3 1-1 16,2-3 2-16,2-1-2 0,-2-1 0 0,0 3-4 16,1-3 2-16,0 0-1 0,1 0-2 0,-2-4 1 15,-5 2 1-15,3-2-4 0,-2 4 1 0,2-4-9 16,-2 1-12-16,-5-1-9 0,3 3-10 0,-12 1-14 0,13-6-12 15,-13 6-20-15,9-4-27 0,-9 4-24 16,0 0-24-16,0 0-18 0,0 0-12 0,0 0-59 0,0 0-137 16,0 0-408-16,-24-10 180 0</inkml:trace>
        </inkml:traceGroup>
      </inkml:traceGroup>
    </inkml:traceGroup>
    <inkml:traceGroup>
      <inkml:annotationXML>
        <emma:emma xmlns:emma="http://www.w3.org/2003/04/emma" version="1.0">
          <emma:interpretation id="{732AE872-B7A6-4956-BDB0-395A52571A61}" emma:medium="tactile" emma:mode="ink">
            <msink:context xmlns:msink="http://schemas.microsoft.com/ink/2010/main" type="paragraph" rotatedBoundingBox="2752,11135 15519,10680 15598,12902 2831,133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B622F7-2D3D-4609-9111-3F2127FF5E8D}" emma:medium="tactile" emma:mode="ink">
              <msink:context xmlns:msink="http://schemas.microsoft.com/ink/2010/main" type="line" rotatedBoundingBox="2752,11135 15519,10680 15598,12902 2831,13356"/>
            </emma:interpretation>
          </emma:emma>
        </inkml:annotationXML>
        <inkml:traceGroup>
          <inkml:annotationXML>
            <emma:emma xmlns:emma="http://www.w3.org/2003/04/emma" version="1.0">
              <emma:interpretation id="{CA5B3635-178F-49B8-A5CF-0B4E00195FBD}" emma:medium="tactile" emma:mode="ink">
                <msink:context xmlns:msink="http://schemas.microsoft.com/ink/2010/main" type="inkWord" rotatedBoundingBox="2759,11334 5721,11229 5751,12075 2789,12181"/>
              </emma:interpretation>
            </emma:emma>
          </inkml:annotationXML>
          <inkml:trace contextRef="#ctx0" brushRef="#br0" timeOffset="85148.74">2697 10158 154 0,'7'-6'239'0,"-7"6"-18"0,10-8-15 0,-10 8-18 16,14-3-14-16,-14 3-3 0,18 4-18 0,-11 3 1 16,5 1-15-16,0 5-6 0,-4 1-10 0,0 4-11 15,3 5-8-15,-4 2-2 0,-2 3 0 0,-1 6-11 16,2 2-1-16,-6 1-8 0,0-8-10 0,-6 6-3 0,3 5 0 16,-4-3-8-16,-4 0-7 0,5-1-5 15,-2-1-4-15,-3-10-4 0,2 3-4 0,0-3-5 16,0-1-2-16,-1 0 1 0,4-9-10 0,-5 1-14 15,5 2-16-15,2-5-16 0,-1-2-17 0,0 4-22 0,2-5-17 16,0-2-22-16,3-8-16 0,-3 13-32 16,3-13-20-16,0 0-62 0,0 0-160 0,0 0-426 0,0 0 188 15</inkml:trace>
          <inkml:trace contextRef="#ctx0" brushRef="#br0" timeOffset="85473.57">3175 10630 22 0,'0'0'239'0,"8"5"-15"0,-8-5-13 16,0 0-11-16,7 5-6 0,-7-5-5 0,11 3-7 16,-11-3-10-16,13 8-6 0,-3-5-11 0,1-2-13 15,-2 3-3-15,4-1-12 0,5 1 4 0,-1-1-9 16,0 0 3-16,3-2-12 0,-1 3-7 0,4-2-13 15,3-2-3-15,0 3-5 0,1-3-10 0,-6 0 2 0,4 0-13 16,2 0-5-16,-8-3-4 0,1 3-8 16,-1 3-1-16,0-3-10 0,-2-3-1 0,2 3-3 15,0 0-13-15,-2 0-9 0,-4 0-17 0,2 0-11 0,-15 0-14 16,21 0-11-16,-12 0-10 0,-9 0-14 0,0 0-14 16,16 0-16-16,-16 0-12 0,0 0-16 0,0 0-14 15,0 0-20-15,0 0-9 0,0 0-27 0,0 0-33 16,-38 13-150-16,24-9-408 0,-1 0 182 0</inkml:trace>
          <inkml:trace contextRef="#ctx0" brushRef="#br0" timeOffset="85695.73">3330 10877 126 0,'-3'7'220'0,"3"-7"-3"0,0 0-11 0,0 0-5 0,0 0-9 16,21 11-9-16,-12-10-6 0,8-2-11 0,-1-1-13 15,0 0-7-15,7 0-12 0,-4 1-9 16,7-3-10-16,-3 2-8 0,6-4-15 0,-11 4-4 0,1-1-10 16,-1 3-7-16,-2-2-11 0,-1-1-9 0,0-2-15 15,-6 2-18-15,-9 3-24 0,19 0-25 0,-19 0-28 16,17-2-25-16,-17 2-18 0,10-2-32 0,-10 2-25 16,12-3-56-16,-12 3-147 0,8-5-393 0,-8 5 174 15</inkml:trace>
          <inkml:trace contextRef="#ctx0" brushRef="#br0" timeOffset="84064.77">771 10242 18 0,'0'0'272'0,"0"0"-16"0,0 0-17 15,0 0-18-15,0 0-17 0,0 0-18 0,-7-6-16 16,7 6-13-16,0 0-7 0,0 0-11 0,0 0-9 16,0 0-7-16,33-4-8 0,-20 1-8 0,3 3-10 15,1 0-7-15,1-1-8 0,1 2-14 0,5-1-1 16,-5 0-8-16,8 0-1 0,-3 3-10 0,1-2-4 16,-1-2-5-16,2 1-2 0,-7 0-6 0,0-3-5 0,7 3 3 15,2 3-2-15,-4-3-6 0,3 0-1 16,-3-3-1-16,5 3 2 0,-3-2-6 0,1-1-4 15,-1 1-7-15,3-4-9 0,-4 1-9 0,2 3-8 0,-8-3-7 16,8 1-6-16,-1-2-5 0,-10-1-10 0,3 1-5 16,1 1-4-16,-2 2-11 0,-3-5-4 0,-2 3-7 15,0-1 1-15,-1 1-3 0,-3 1-1 0,-9 4 5 16,14-6-8-16,-14 6-6 0,4-5-7 0,-4 5-2 16,0 0-1-16,0 0 5 0,0 0-11 0,0 0 0 15,0 0 6-15,0 0 8 0,-33-6 2 0,33 6 0 16,-19 6 5-16,19-6 9 0,-19 5 8 0,10-3 18 15,-3 6 13-15,0-5 26 0,3 3 14 0,-2-2 10 16,2 3 6-16,2-3 20 0,-5 3 7 0,6-2 13 0,-3 3 19 16,-1 1 7-16,1 1 12 0,-2 0 1 15,2 1 6-15,-1 2 7 0,2 1-1 0,1 3 0 16,0 6 4-16,1-7 3 0,-6 7 1 0,4 3-7 0,2-3-6 16,0 1-4-16,0 3-4 0,-3 8-6 0,3-9-1 15,0 3-13-15,0-2 0 0,2 13-13 16,0-13 1-16,-1 1-9 0,2-2-5 0,-1 1-9 0,2-3 2 15,-4 0-2-15,5 0-4 0,-1 0-8 0,-2 1 2 16,2-4-7-16,-1-3 4 0,6 0-13 0,-6-2-8 16,3-1-13-16,0-4-16 0,0 3-12 0,3-3-14 15,-1-2-15-15,-2-9-12 0,6 14-24 0,-3-5-11 16,-3-9-20-16,13 5-30 0,-13-5-20 0,19-5-45 16,-5-6-162-16,-1 2-420 0,5-1 186 0</inkml:trace>
          <inkml:trace contextRef="#ctx0" brushRef="#br0" timeOffset="84406.06">2013 10326 42 0,'0'0'231'0,"-3"-11"-11"0,3 11-6 0,0 0-11 0,0 0-10 16,-2-14-10-16,2 14-11 0,0 0-10 0,0 0-13 16,-18 1-7-16,18-1-7 0,-18 17-6 0,4-5-8 15,4 0-4-15,-7 7-6 0,3 4-5 0,-1-5-3 16,-3 4-7-16,3 3-9 0,1-1-2 16,2 0-2-16,4 0-14 0,-1 0-10 0,0-4 2 0,0 2-13 15,4 1-5-15,1-2 1 0,2-2-3 0,-4 3-7 16,6-5-1-16,0-1-5 0,-1 1-3 0,1-1-10 15,1-7-13-15,1 8-18 0,2-4-18 0,1-3-16 16,1 2-21-16,-3-3-22 0,3 0-22 0,0-5-19 0,1 1-26 16,-7-5-32-16,25 0-33 0,-11-5-191 15,1 1-451-15,0-5 199 0</inkml:trace>
          <inkml:trace contextRef="#ctx0" brushRef="#br0" timeOffset="84857.63">2194 10640 207 0,'0'0'263'0,"0"0"-20"16,9-5-23-16,-9 5-22 0,0 0-14 0,0 0-14 16,0 0-11-16,0 0-9 0,12 15-13 0,-12-15-9 15,1 9-13-15,-1-9-9 0,3 18-10 0,-1-10-9 16,-2 3-9-16,0-11-6 0,0 20-8 0,-2-8-1 16,2-12-12-16,-3 18-3 0,2-10-6 0,-4 1-1 15,5-9-8-15,-1 14-3 0,-2-8 0 0,3-6-2 16,0 0-4-16,-3 18-6 0,3-18-6 0,0 0-3 15,0 0-1-15,0 11-2 0,0-11-11 0,0 0-5 16,0 0-8-16,0 0-3 0,0 0-2 0,0 0-6 16,24-22-3-16,-17 10 1 0,1 0-3 0,-1 2 5 15,1-4-2-15,1-1 4 0,-2 2 2 0,2-4 7 16,1 4-2-16,-1 1 8 0,-1-2 4 0,2-1 17 0,-1 5 10 16,-3-3 5-16,3 4 7 0,-3 2 12 0,1 0-4 15,2 1 7-15,-1-1-1 0,-1 1 3 16,-7 6-5-16,15-7 1 0,-7 3-5 0,-8 4 3 0,22-3 1 15,-13 1 0-15,-9 2 3 0,24 4 5 0,-15-3-13 16,4 3 1-16,1 2-2 0,-1 1-3 0,-1 0-4 16,0-1-5-16,-2 3-2 0,2 1 1 0,-1 1-5 15,-2-1-3-15,-2 1 2 0,5 0-1 0,-6-2 0 16,0 2-4-16,-3 0-15 0,2-1-13 0,-2-2-18 16,-3 1-6-16,0-9-17 0,0 17-12 0,0-17-14 15,-2 14-19-15,2-14-12 0,-4 11-22 0,4-11-20 16,-9 7-17-16,9-7-23 0,0 0-43 0,0 0-154 15,0 0-423-15,-27-18 187 0</inkml:trace>
        </inkml:traceGroup>
        <inkml:traceGroup>
          <inkml:annotationXML>
            <emma:emma xmlns:emma="http://www.w3.org/2003/04/emma" version="1.0">
              <emma:interpretation id="{A4004468-CC5D-4152-A3A6-3ECC11A19195}" emma:medium="tactile" emma:mode="ink">
                <msink:context xmlns:msink="http://schemas.microsoft.com/ink/2010/main" type="inkWord" rotatedBoundingBox="6832,11195 7179,11183 7250,13199 6903,13211"/>
              </emma:interpretation>
            </emma:emma>
          </inkml:annotationXML>
          <inkml:trace contextRef="#ctx0" brushRef="#br0" timeOffset="86640.26">5147 10008 173 0,'0'0'226'16,"-20"0"-14"-16,20 0-10 0,-26 4-14 0,11 1-12 16,-2 1-8-16,1 1-11 0,-3-1-9 0,5 2-11 0,-5 7-13 15,-1-6-5-15,7 4-16 0,-5-2-6 16,5 0-7-16,2 3-11 0,-2-2-8 0,4 0-6 0,1 1-9 15,2 2-2-15,0-6-6 0,2-1-4 16,1 3-5-16,3-11 2 0,-2 19-9 0,2-19-2 16,2 17-5-16,1-8 0 0,4 0-6 0,-4-1 2 0,6-1-2 15,2 2-2-15,2-2-1 0,4 0 4 0,-1 1-6 16,0 0 0-16,4-1 0 0,-5 0-3 0,1 0-3 16,3 0 1-16,1 3 0 0,-4-3-2 0,1 0-1 15,-4 1 4-15,1 2-3 0,0 0 5 0,3-2-1 16,-10 2 1-16,5 1 1 0,-4 0 2 0,-2 3 2 0,-3-2 0 15,3 3 1-15,-3-1 3 0,-3-1 0 0,-3 2-1 16,0 1-2-16,-3-1 1 0,-2 0 2 16,-1 1-5-16,-4 0 0 0,-5 4 4 0,0 1-5 0,0-4-3 15,-1 3 4-15,1-5-8 0,-2 6 6 0,1-4 0 16,1 1-3-16,3-6-2 0,-4 6 1 0,7-7-4 16,-1 2 1-16,-2-1-2 0,1 1-2 0,4-2-2 15,1-2 7-15,1 0-3 0,2-3-2 0,0-1 5 16,6-5-10-16,-7 13-1 0,7-13-6 0,-6 10-5 15,6-10 0-15,0 0-3 0,-3 8-2 0,3-8-4 16,0 0-7-16,0 0-6 0,0 0-7 0,22 3 3 16,-22-3-1-16,17 0 3 0,-17 0 1 0,19-3 4 15,-19 3 8-15,17-3 0 0,-17 3 4 0,14 0 3 16,-14 0 1-16,15 3 7 0,-3-3 2 0,-12 0 7 16,17 6 4-16,-8-2 4 0,-9-4 5 0,16 11 8 0,-10-4 1 15,2-1 0-15,0 6 0 0,0 1 1 0,-5 4 6 16,3-3 1-16,-6 4 3 0,3 6 2 15,-3 2 0-15,1 1 4 0,-2 2-2 0,1 8 5 0,-3 5-4 16,-6-4 3-16,1 6-3 0,2-7-4 0,1 7 5 16,-1 2-2-16,1-3 4 0,5 1 16 0,-3 0-16 15,3-5 0-15,0 2 5 0,0-4-10 0,0-1-1 16,0-8 5-16,3 9-10 0,-3-9 11 0,3-1-18 16,-3 2-2-16,0-2 1 0,2-5-4 0,-1 0 4 15,4-6-2-15,-5 2 2 0,0-2-14 0,0 0-17 16,3-6-8-16,-1 4-22 0,-2-5-13 0,0-9-18 15,0 16-18-15,0-16-18 0,3 13-21 0,-3-13-17 16,0 11-35-16,0-11-33 0,0 0-59 0,0 0-213 0,0 0-526 16,17-24 234-16</inkml:trace>
        </inkml:traceGroup>
        <inkml:traceGroup>
          <inkml:annotationXML>
            <emma:emma xmlns:emma="http://www.w3.org/2003/04/emma" version="1.0">
              <emma:interpretation id="{54413E60-A274-4BC6-B41B-637C5D3ED58D}" emma:medium="tactile" emma:mode="ink">
                <msink:context xmlns:msink="http://schemas.microsoft.com/ink/2010/main" type="inkWord" rotatedBoundingBox="7918,11110 9934,11038 9969,12025 7953,12097"/>
              </emma:interpretation>
            </emma:emma>
          </inkml:annotationXML>
          <inkml:trace contextRef="#ctx0" brushRef="#br0" timeOffset="90826.01">6103 10114 86 0,'0'0'187'0,"0"-16"-9"0,0 16 1 0,3-9-6 15,-3 9-6-15,0 0-3 0,3-17-5 0,-3 17-9 16,0 0 1-16,0-11-6 0,0 11-5 0,0 0-6 16,0 0-13-16,0 0-11 0,-3-14-13 0,3 14-7 15,0 0-13-15,0 0-2 0,0 0-5 0,0 0-6 16,0 0-1-16,-29 28-8 0,22-14-4 0,-2 0-4 16,-4 7 1-16,2 2-3 0,-1-5 0 0,-4 17-7 0,8-11 1 15,-6 9-5-15,3 0-5 0,-1 3-2 16,5-12-5-16,1 3 2 0,3-3-3 0,-2 2-3 15,5-1-1-15,-3-1 0 0,6-2-2 0,-1 2 3 0,1-8-4 16,3 0-5-16,-3 0 1 0,3-5 1 16,1 1 1-16,-1-3-1 0,5 1-2 0,-3-5 0 15,3 1-2-15,-2-2 0 0,7-1 2 0,-2-1 1 0,5-1-3 16,-3-2-3-16,1-1 2 0,2-1-2 0,-2-5 3 16,5 2-4-16,-3-3 1 0,4-4 0 0,2-1-4 15,-2-3 3-15,-3-1-3 0,3-1-5 0,-4-3 0 16,4 1-7-16,2-8 0 0,-1-1-12 0,-2 1 4 15,-5 5-4-15,-1-1 1 0,-1-2-6 0,-2 1 6 16,1 0 2-16,-8 2-1 0,4 0 1 0,-7 2 3 16,-3-2-1-16,6 1 4 0,-12 3-4 0,3 2 5 15,0 1-1-15,-4-1 2 0,1 5-2 0,-2-5 5 16,-1 3 1-16,3 4-1 0,-7-1 2 0,2 1 1 16,0 3 0-16,-3 1 1 0,1-1-2 0,-4 0 3 15,1 5 2-15,-2 0-3 0,-1-1 1 0,2 3 2 16,-5 1-2-16,5 0-1 0,-3 1 3 0,0-1 3 0,1 6 0 15,-4 3 4-15,4 0 3 0,-3 2 2 0,-1 0-4 16,1 5 7-16,5-1-2 0,-2-1 5 0,3 3-1 16,2-4-4-16,-2 6 5 0,7-3-1 0,-2-2-5 15,6 3 5-15,-3-2-1 0,8 1-1 0,-3 0 0 16,3-1-1-16,0 1-4 0,3-5 3 0,5 7 2 16,-3-5 0-16,1 2-4 0,8-2 0 0,-1-1 5 15,4-3-3-15,2 5 4 0,-3-5 2 0,4-2-3 16,5 0 2-16,1 1 0 0,-3-5 4 0,3 2-1 15,-1-4 0-15,5 1-4 0,-11-2 7 0,4-2-7 0,7 1 2 16,-8 2 0-16,5-7-4 0,-2 4-1 0,3 1 0 16,-8-3-5-16,-4-2-3 0,4 5-11 0,-4-3-15 15,-3 2-16-15,1 2-10 0,-2 0-20 0,-5-6-15 16,-7 6-23-16,23-1-21 0,-14-3-11 16,-9 4-34-16,19-7-9 0,-9 1-45 0,-1-1-168 0,2-2-429 15,5 0 190-15</inkml:trace>
          <inkml:trace contextRef="#ctx0" brushRef="#br0" timeOffset="91142.48">6987 10055 36 0,'0'0'248'0,"6"-11"-7"0,-6 11-11 0,2-8-14 16,-2 8-12-16,0 0-17 0,0 0-14 0,0 0-13 15,0 0-11-15,0 0-8 0,0 0-1 0,0 0-4 0,-30 21-7 16,19-10-2-16,-3 6-6 0,0-3-6 16,1 8-9-16,-4 1-9 0,5-2-7 0,2 0-5 0,-4 2-1 15,3 0-14-15,3-2-5 0,2 3-3 0,-3 0-7 16,8-2-8-16,-5-5 2 0,6 0-8 16,0 1-8-16,-3 0 5 0,6-2-8 0,-3-1 1 0,3 0-11 15,1-3 0-15,-4-2-12 0,6-2-14 0,-3 0-13 16,-3-8-15-16,14 13-17 0,-6-10-17 0,6 2-21 15,-4-3-18-15,2-2-15 0,8 0-18 0,-7-2-22 16,6-3-14-16,1-5-11 0,-4 3-7 0,10-3-24 16,-7-4-151-16,-3 5-399 0,1-2 176 0</inkml:trace>
          <inkml:trace contextRef="#ctx0" brushRef="#br0" timeOffset="91495.01">7117 10396 799 0,'6'-4'-22'16,"1"-2"55"-16,-7 6 34 0,12-9 5 0,-9 2 9 16,-3 7 15-16,8-8 6 0,-8 8 1 0,6-11 3 0,0 4 2 15,-6 7-3-15,7-11 0 0,-7 11-1 0,8-12 6 16,-2 7 0-16,-6 5-4 0,9-14-11 15,-2 7 3-15,-1-6-8 0,4 1-2 0,-4 0-7 0,3-2-2 16,2-1-7-16,-2 2-5 0,-2-1-10 0,5-2-2 16,-1 3-6-16,-5-2-2 0,4-2-4 0,2-3-2 15,-5 6-6-15,-1-1-1 0,-1 1-4 0,1 2 0 16,-3-3 1-16,0 8 2 0,0-1 7 0,-3 8-7 16,7-11 0-16,-7 11-2 0,3-10-6 0,-3 10-4 15,0 0-1-15,0 0 0 0,0 0-2 0,0 0 2 16,0 0-1-16,0 0-3 0,-19 29 1 0,14-16 2 15,-1 2 4-15,-3-1 2 0,5 3 1 0,-2 4 1 16,-3 2 1-16,2-1-3 0,1-1 1 0,3-4 3 0,0 1-4 16,-2-1-4-16,2 1-1 0,3 0 1 15,0-1-5-15,0 0 1 0,0-3-3 0,0-1-4 16,3-1 4-16,2 2-2 0,-5-5-3 0,6 2-1 0,-6-11-11 16,3 14-9-16,0-6-19 0,-3-8-15 0,7 12-17 15,-7-12-15-15,6 8-18 0,-6-8-18 0,3 8-17 16,-3-8-12-16,0 0-19 0,7 6-23 0,-7-6-23 15,0 0-60-15,0 0-154 0,0 0-456 0,20-22 202 16</inkml:trace>
          <inkml:trace contextRef="#ctx0" brushRef="#br0" timeOffset="91811.99">7597 9883 155 0,'0'0'234'0,"6"-7"-18"16,-6 7-19-16,0 0-15 0,8-3-10 15,-8 3-14-15,0 0-4 0,12 13-7 0,-5-6-3 0,-1 4-6 16,0-2-13-16,0 7-6 0,-2-1 1 0,5 9-1 16,-3-1-7-16,2 1-3 0,-2 1-3 15,1 2-5-15,-1 2-12 0,0-4-2 0,-1 5-6 0,-2-5-2 16,0 3-8-16,-6 8-3 0,3-9-6 0,-5-3-12 15,-4 0 4-15,2 1-4 0,-2 0-9 0,-5-2 0 0,2-4-1 16,-1 1-8-16,4-4-5 0,-1-1-19 16,1 0-14-16,-2-6-11 0,2 3-19 0,2-1-17 15,-1-1-18-15,2-7-22 0,-3 4-22 0,9-7-12 0,-6 7-21 16,6-7-27-16,0 0-30 0,0 0-236 16,0 0-477-16,0 0 211 0</inkml:trace>
          <inkml:trace contextRef="#ctx0" brushRef="#br0" timeOffset="92084.86">7948 10399 164 0,'0'0'281'0,"4"11"-9"0,-2-2-15 0,-2-9-12 0,3 17-13 15,-6-7-17-15,3 5-11 0,0 0-16 0,-2 1-17 16,-1 0-13-16,-3 1-14 0,0 1-15 0,-1 5-13 15,-2-1-9-15,0-1-9 0,-8 0-13 0,4 2-22 0,-3-2-18 16,-4 2-25-16,1 1-32 0,-3-4-35 16,-8 4-39-16,1 0-41 0,7-5-39 0,1-5-45 0,-1 0-214 15,5-1-459-15,-5-2 204 0</inkml:trace>
        </inkml:traceGroup>
        <inkml:traceGroup>
          <inkml:annotationXML>
            <emma:emma xmlns:emma="http://www.w3.org/2003/04/emma" version="1.0">
              <emma:interpretation id="{D01CFFE1-BDDF-45E1-AE6C-5BB61A1005CE}" emma:medium="tactile" emma:mode="ink">
                <msink:context xmlns:msink="http://schemas.microsoft.com/ink/2010/main" type="inkWord" rotatedBoundingBox="11514,10822 12189,10798 12225,11816 11551,11840"/>
              </emma:interpretation>
            </emma:emma>
          </inkml:annotationXML>
          <inkml:trace contextRef="#ctx0" brushRef="#br0" timeOffset="93735.89">9739 9875 25 0,'0'0'258'16,"0"-17"-16"-16,0 17-23 0,1-14-20 0,2 4-17 15,-3 10-18-15,8-13-19 0,-7 6-12 0,-1 7-17 16,14-11-12-16,-8 7-8 0,3 1-7 0,0-2-11 15,0 1-7-15,-9 4-4 0,19-5-7 0,-1 1-6 16,-2 1-5-16,-2 0-7 0,6 2-1 0,0 0-5 16,-1-2-6-16,-1 1 0 0,5-3-3 0,-6 0-2 15,1 2 0-15,-3 1-5 0,5-3 0 0,-4 3 2 16,-4-1-1-16,3-4 7 0,-2 3 4 0,5-2-3 0,-3 2 6 16,-4-2 3-16,0-2-7 0,-3 1-1 0,1 0-3 15,-5 0 3-15,-4 7 1 0,6-14-6 0,-6 14 2 16,-3-17-6-16,3 17 2 0,0 0-3 0,-10-17-2 15,-1 13-3-15,11 4 2 0,-19-4-2 0,4 1 2 16,3 3-1-16,-3 4 6 0,0-1-6 0,-1 1 0 16,0 6 0-16,2 0 3 0,1 0-4 0,-1 5-3 15,-2 1 7-15,1 2 0 0,2 6-1 0,1 0 6 16,3-4 0-16,0 6 3 0,4 3-1 0,-1-4 5 16,2 10 1-16,1-5 2 0,3 5 2 0,1 1-3 15,-1-10 7-15,3 3-2 0,2 7-2 0,-4-9 2 16,5 8 2-16,0-6-1 0,-1 8-16 0,-1-9 9 0,2 8 2 15,-1-10-1-15,-1 3-4 0,-2-4-2 0,-1 1 15 16,1 0-17-16,-2 1 4 0,-2-2-4 16,4-9 3-16,-4 3-11 0,2-2 1 0,-1-3 1 0,1 3 4 15,-2-4-4-15,2 2-5 0,0-6-6 0,-3 2 7 16,3-11-5-16,3 15-5 0,-3-15-12 0,-4 16-19 16,4-16-13-16,0 10-16 0,0-10-9 0,-5 12-9 15,5-12-6-15,0 0-25 0,0 0-25 0,0 0-26 16,0 0-16-16,0 0-21 0,0 0-23 0,0 0-25 15,0 0-229-15,-9-39-508 0,9 29 226 0</inkml:trace>
          <inkml:trace contextRef="#ctx0" brushRef="#br0" timeOffset="93179.74">9593 10025 107 0,'0'0'152'16,"0"0"-14"-16,4-8-4 0,-4 8-7 0,0 0 1 15,0 0-1-15,0 0 0 0,0 0-2 0,3-9 2 16,-3 9 0-16,0 0 0 0,0 0 1 0,0 0-4 16,0 0 0-16,0 0-3 0,0 0-7 0,0 0-10 0,0 0-9 15,0 0 1-15,0 0 6 0,0 0 1 16,0 0-1-16,0 0-4 0,-16 33-1 0,11-19-5 16,-1 3 1-16,0 7-6 0,0 0-1 0,2-3-6 0,-1 3-9 15,-1-2-4-15,2 2 0 0,2-2-9 0,1 2-2 16,2-3-6-16,-1-2-5 0,2-3-2 0,1 3-9 15,-2-4 5-15,-1 0-15 0,5-2 4 0,-4-3 1 16,1-1-6-16,-2-9 3 0,3 16-7 0,-2-9-15 16,-1-7-17-16,3 11-20 0,-3-11-21 0,3 11-13 15,-3-11-19-15,0 0-26 0,0 0-32 0,0 0-38 16,8 6-24-16,-8-6-42 0,0 0-241 0,15-21-529 16,-9 7 234-16</inkml:trace>
          <inkml:trace contextRef="#ctx0" brushRef="#br0" timeOffset="93922.71">9812 10381 123 0,'0'0'251'0,"-6"-9"-16"15,6 9-14-15,0 0-14 0,0 0-5 0,0 0-9 0,24-15-12 16,-15 13-16-16,6-2-8 0,1 0-14 0,3 1-13 15,1 2-15-15,-2-3-11 0,10 2-10 16,-6-2-9-16,5 3-7 0,0 0-9 0,-7-4-6 0,5 2-23 16,0 1-27-16,-4 1-22 0,-4 0-26 0,0-3-37 15,-5 4-32-15,3-3-51 0,-1 0-50 0,-4 2-177 16,-1-2-414-16,-9 3 184 0</inkml:trace>
        </inkml:traceGroup>
        <inkml:traceGroup>
          <inkml:annotationXML>
            <emma:emma xmlns:emma="http://www.w3.org/2003/04/emma" version="1.0">
              <emma:interpretation id="{4C015BC2-72E1-4877-BAEB-1123C8CFA20B}" emma:medium="tactile" emma:mode="ink">
                <msink:context xmlns:msink="http://schemas.microsoft.com/ink/2010/main" type="inkWord" rotatedBoundingBox="13201,11153 15533,11070 15559,11789 13227,11872"/>
              </emma:interpretation>
            </emma:emma>
          </inkml:annotationXML>
          <inkml:trace contextRef="#ctx0" brushRef="#br0" timeOffset="94594.47">11270 9986 151 0,'0'0'218'0,"0"0"-10"0,0 0-12 0,0 0-7 15,0 0-5-15,-5 29-9 0,3-21-4 0,2 5-11 16,-3-1-2-16,2 1-14 0,-1 4-9 0,2 1-10 15,-1-1-8-15,1-1-9 0,-3 2-5 0,3 0-6 0,-2-2-8 16,1 3-9-16,-2-7-4 0,3 5-8 0,-2-2-7 16,1-1-5-16,-1-2-4 0,2 0-6 0,-4-4-2 15,4-8-3-15,-5 16-7 0,5-16-1 16,-3 10-3-16,3-10 1 0,-1 10 1 0,1-10-5 16,0 0-2-16,0 0-1 0,0 0-4 0,0 0-3 0,0 0-4 15,0 0 0-15,-14-26-2 0,14 26-11 0,0-19-8 16,8 2-7-16,-2 2 0 0,-2-1-10 0,7-6-5 15,-2-3-4-15,1 4 0 0,-1 0 1 0,4-2 6 16,1 1 0-16,-1 2 5 0,5 2-1 0,-6 4 5 16,-3 0 1-16,1 0 4 0,1 4 2 0,1 0 5 15,1 2 3-15,-5 1 9 0,-1 4-1 0,4-1 1 16,-11 4 1-16,15-7 3 0,-8 5 6 0,-7 2 0 16,0 0 2-16,19 9 5 0,-11-7 4 0,1 5-2 0,-5 1 7 15,2 6-4-15,-3-2 9 0,5 3-7 0,-5 0 6 16,1 2 2-16,2-1 2 0,-3 4-2 15,3-3-4-15,-1 4 1 0,0 0-8 0,-3 2 2 0,2-6-3 16,-2 3-3-16,1-3-2 0,0 2 0 0,0-3 1 16,0-1-7-16,-2 1 1 0,1-2-15 0,-1-1-12 15,2-5-16-15,-1 2-17 0,-2-10-16 0,1 18-18 16,2-12-13-16,-3-6-19 0,3 11-15 0,-3-11-23 16,8 4-24-16,-8-4-22 0,0 0-34 0,24-10-210 15,-17 3-473-15,8-3 211 0</inkml:trace>
          <inkml:trace contextRef="#ctx0" brushRef="#br0" timeOffset="95195.11">11979 10162 256 0,'0'0'256'0,"0"0"-11"0,0 0-13 16,15-2-17-16,-15 2-12 0,15-1-6 0,-15 1-19 16,22 0-15-16,-5-1-12 0,0 1-13 0,7 0-15 15,2 1-10-15,-1-2-11 0,-4 2-12 0,4-6-13 16,1 6-5-16,-10 2-5 0,9-1-9 0,-5 0-5 15,-1 1-6-15,6-3-6 0,-5 4 1 0,-4-2-5 16,2 0-9-16,-3 1-5 0,3-1-9 0,-3 0-7 16,-3-2-6-16,0 1-12 0,-12-1-4 0,18 4-17 0,-8-3-10 15,-10-1-9-15,9 4-15 0,-9-4-9 0,10 4-16 16,-10-4-15-16,0 0-21 0,0 0-22 0,0 0-27 16,0 0-206-16,0 0-413 0,0 0 183 0</inkml:trace>
          <inkml:trace contextRef="#ctx0" brushRef="#br0" timeOffset="95427.71">12048 10362 38 0,'0'0'202'15,"0"0"-9"-15,10 17-19 0,-10-17-2 0,15 7-14 16,-3-4-23-16,3 0 3 0,3-2-15 0,0 2-6 0,1-2-13 15,3-1-11-15,2-1-8 0,1 2-9 0,1-1-8 16,-4 0-6-16,-2 0-4 0,-1 0-9 16,0 0-3-16,1 0-12 0,-5-1-10 0,3 1-21 0,-9-2-18 15,7 2-31-15,-6-1-22 0,-10 1-32 0,20-1-44 16,-20 1-153-16,16-4-321 0,-16 4 142 0</inkml:trace>
          <inkml:trace contextRef="#ctx0" brushRef="#br0" timeOffset="96110.68">12904 10165 166 0,'10'-5'201'0,"-10"5"-15"0,16-8-14 0,-4 1-19 16,3 2-5-16,2-1-12 0,-2 1-12 16,-1 0-8-16,4 1-11 0,-1 0-2 0,1 1-12 0,0-3-2 15,-2 4-10-15,0 0-2 0,1-2-4 0,1 4-3 16,-3 4-4-16,0-4-2 0,1 0-2 0,-3 0-4 16,-1 4-6-16,-1-2-2 0,-1 2-7 0,2 0 2 15,-4 2-4-15,-1-1-1 0,0 1 0 0,-2 4 1 16,2-2-4-16,-4 2 6 0,3-1-4 0,-4 3 8 15,-2 5-2-15,3-5-2 0,-6 4 2 0,1 0-3 16,-1-1 4-16,-6 3 3 0,0 2-5 0,-2 2 3 16,-4-4 0-16,-3 0-10 0,-5-1-1 0,-1 3-1 0,2-3-6 15,-3-1 2-15,-1 2-3 0,-3 8-6 0,2-12-3 16,-5 8-2-16,6-5 3 0,2-8-1 16,1 3-2-16,-2 0-6 0,9-3 4 0,-7 1-3 0,7-3-2 15,2 3-4-15,2-4 5 0,4-2-5 0,-3-1 2 16,11-3 0-16,-13 8-2 0,13-8 4 15,-9 4-4-15,9-4 0 0,0 0 1 0,0 0-8 0,0 0-4 16,0 0-9-16,0 0-9 0,0 0-6 0,0 0-8 16,0 0 3-16,15-28-9 0,-6 24 3 0,1-2-1 15,2 1 5-15,3-2 2 0,0 1 1 0,1 1 3 16,1 3 4-16,0-2 1 0,0 2 5 0,1-2 3 16,1 4 2-16,1 0-2 0,0-1 2 0,-2 1 4 15,3 4 5-15,5-1 3 0,-3-3 5 0,3 5 1 0,-1-3-1 16,2 2 2-16,-2 2 2 0,-5-2-1 15,2 0-5-15,3 2 8 0,1-2-2 0,-5-2-4 0,-2 3 5 16,3 0-3-16,2 0-2 0,-4-2 3 0,1-3-5 16,-5 2-5-16,2 0-15 0,0 1-14 0,-3-2-17 15,-2-1-19-15,-1 1-25 0,-12-1-23 0,19 0-29 16,-19 0-37-16,17-2-229 0,-10-1-446 0,-7 3 197 16</inkml:trace>
        </inkml:traceGroup>
      </inkml:traceGroup>
    </inkml:traceGroup>
    <inkml:traceGroup>
      <inkml:annotationXML>
        <emma:emma xmlns:emma="http://www.w3.org/2003/04/emma" version="1.0">
          <emma:interpretation id="{740B5B15-BD6D-48E3-8EEC-ED20A1BC99BA}" emma:medium="tactile" emma:mode="ink">
            <msink:context xmlns:msink="http://schemas.microsoft.com/ink/2010/main" type="paragraph" rotatedBoundingBox="7911,12700 20105,12541 20121,13706 7927,1386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69033A5-62E6-426F-8833-7B09BD5769FE}" emma:medium="tactile" emma:mode="ink">
              <msink:context xmlns:msink="http://schemas.microsoft.com/ink/2010/main" type="line" rotatedBoundingBox="7911,12700 20105,12541 20121,13706 7927,13865"/>
            </emma:interpretation>
          </emma:emma>
        </inkml:annotationXML>
        <inkml:traceGroup>
          <inkml:annotationXML>
            <emma:emma xmlns:emma="http://www.w3.org/2003/04/emma" version="1.0">
              <emma:interpretation id="{2710407A-A0EA-4B10-938E-A72A5A6A516B}" emma:medium="tactile" emma:mode="ink">
                <msink:context xmlns:msink="http://schemas.microsoft.com/ink/2010/main" type="inkWord" rotatedBoundingBox="7912,12728 11857,12677 11870,13622 7924,13674"/>
              </emma:interpretation>
            </emma:emma>
          </inkml:annotationXML>
          <inkml:trace contextRef="#ctx0" brushRef="#br0" timeOffset="103348.69">6018 11729 45 0,'-15'8'239'16,"2"3"-14"-16,-1-5-14 0,1 4-12 0,1 0-21 15,4-4-14-15,2 4-20 0,0-4-9 0,6-6-15 0,-7 17-11 16,4-14-12-16,3-3-4 0,-3 15-12 0,3-15-7 16,0 13-8-16,0-13-6 0,6 11-5 15,-6-11 0-15,13 8-6 0,-7-3-4 0,11 0-6 0,-4-5-8 16,4 2 3-16,2-2-3 0,3-2-5 0,4 2-2 15,0-4-3-15,0 3-7 0,1-2-1 0,-2 0 4 16,5 1-3-16,-2 0 2 0,-2-1-1 0,0-1 4 16,0 4-2-16,-2-4 4 0,-5 2-3 0,9 1 4 15,-11-2-1-15,-1 3-2 0,-2 0 1 0,-3 0-6 16,3 3-5-16,-5-2 2 0,-9-1 1 0,19 2 0 16,-11 4-2-16,-8-6-1 0,13 9-2 0,-10-3 4 15,0 4 2-15,0-2-1 0,0 3-2 0,-3 1 7 16,-3 3-4-16,0-4 1 0,-3 2-1 0,5-1 3 0,-8-1-4 15,3 2 2-15,-5 0-2 0,2-2 3 16,-4 2-3-16,-3-2 2 0,-1 0-2 0,1 1 2 16,-1-4-3-16,-2 0-2 0,-3 2-1 0,-4 1 0 0,1-2 1 15,4 0-1-15,2-3-2 0,-4-4 1 0,4 5-4 16,2-7 1-16,-2 3-8 0,3-3-12 16,1 3-11-16,4-3-11 0,11 0-15 0,-22 0-19 0,22 0-24 15,-17-6-23-15,17 6-21 0,-7-12-34 0,7 2-44 16,0 10-169-16,1-24-419 0,5 9 185 0</inkml:trace>
          <inkml:trace contextRef="#ctx0" brushRef="#br0" timeOffset="102882.19">5924 11754 101 0,'0'0'249'0,"33"-17"-11"0,-27 14-8 16,7 1-12-16,-2-4-10 0,3 3-9 0,3-2-12 15,2 2-17-15,1 0-16 0,6-2-8 0,0-1-7 16,-2-1-16-16,-2 1-7 0,6 1-12 0,-8 1-7 16,-1 0-9-16,1 0-11 0,-1 3-8 0,-6-3-3 15,7 1-11-15,-7 0-3 0,7-2-14 0,-7 5-18 16,-1-2-19-16,-2 1-22 0,-10 1-21 0,17-3-24 15,-17 3-19-15,12-3-27 0,-12 3-24 0,0 0-22 0,16 0-29 16,-16 0-203-16,0 0-422 0,0 0 187 16</inkml:trace>
          <inkml:trace contextRef="#ctx0" brushRef="#br0" timeOffset="104546.68">6774 11606 87 0,'0'0'180'15,"0"0"-12"-15,0 0-9 0,0 0-11 0,-7 7-10 16,7-7-12-16,0 0-2 0,0 0-7 16,0 0-4-16,0 0-2 0,0 0-6 0,29 6-6 0,-17-3-1 15,-1-1-2-15,5-2-6 0,1 5-1 0,2-4-5 16,9 0-3-16,-1 2-7 0,-2 0-5 0,2 1-6 16,5-4-3-16,-3 1-5 0,3-1-7 0,-2 2-6 15,-1-4-1-15,0 2-7 0,-2 2 0 0,1-1-6 16,-3-2-5-16,2-1 0 0,-4 2 0 0,-4 0-5 15,8-1 0-15,-11-1-2 0,4-2-7 0,-1 3-12 16,-4 1-8-16,-5-3-14 0,10 2-12 0,-11 0-8 16,-9 1-10-16,18-5-8 0,-18 5-21 0,8-5-16 0,-8 5-19 15,0 0-19-15,8-6-20 0,-8 6-185 0,0 0-370 16,0 0 164-16</inkml:trace>
          <inkml:trace contextRef="#ctx0" brushRef="#br0" timeOffset="104792.74">7202 11617 51 0,'-7'7'199'16,"-2"-2"-3"-16,-2 3-10 0,1 1-3 0,1 5-9 15,0-1-9-15,-2 2-6 0,2 0-4 0,-1 1-9 16,1 6-12-16,2-4-7 0,1 3-9 0,-5 2-9 16,5-3-10-16,3 4-6 0,0-6-11 0,3 4 0 15,-1-5-9-15,-2 3-6 0,6-4-8 0,-3 1-3 0,1-1-5 16,2-1-8-16,0-1 0 0,0-3-4 15,0 1-6-15,2 0-2 0,-2-2-14 0,3-5-14 16,1 6-14-16,-1-4-13 0,0-1-14 0,1-1-20 0,2 1-11 16,2-2-15-16,1-3-21 0,1-1-18 0,4 0-22 15,-1-3-20-15,3-1-194 0,-1-5-388 0,6-4 172 16</inkml:trace>
          <inkml:trace contextRef="#ctx0" brushRef="#br0" timeOffset="105124.65">7901 11551 17 0,'0'0'267'0,"0"0"-13"0,0 0-15 15,0 0-6-15,-19-4-17 0,19 4-15 0,-22 11-7 16,8 0-11-16,1 2-10 0,-4 4-11 0,-2 3-12 15,3 2-8-15,-10 5-5 0,11-3-10 0,-11 7-10 0,12 0-9 16,1-5-3-16,1-1-11 0,1 10-9 0,2-10-6 16,2 4-9-16,1-2-6 0,3 0 2 0,3 0-17 15,-3-1-2-15,3 2-4 0,0-1-4 0,6-2-9 16,-2 0-6-16,1 0-17 0,5-4-11 0,1-4-23 16,4 5-17-16,1-2-25 0,2-2-35 0,-3 0-37 15,9-3-39-15,0-4-41 0,0 2-268 0,4-5-530 16,2 0 235-16</inkml:trace>
          <inkml:trace contextRef="#ctx0" brushRef="#br0" timeOffset="105986.21">8177 11847 123 0,'0'0'230'0,"0"0"-10"0,11 16-8 0,-11-16-16 16,6 20-12-16,-5-9-16 0,1 2-7 0,1-3-10 16,0 6-6-16,0 3-12 0,-2-1-12 0,4 0-6 15,-2 0-8-15,-3-2-14 0,1 1-3 0,2 0-8 16,-3-2-5-16,0 0-10 0,3-5-4 0,-3 0-7 0,0 4-6 16,0-14-5-16,0 16-1 0,0-16-7 0,-3 15-3 15,3-15-3-15,3 8-3 0,-3-8-2 0,0 0 4 16,0 13-5-16,0-13-1 0,0 0-6 0,0 0 0 15,0 0 0-15,0 0-1 0,0 0-3 0,6-31-1 16,-6 31-12-16,6-28-4 0,-1 11-6 0,2-1-3 16,2-5-4-16,3 0-2 0,-2-1-3 0,1 4 1 15,1-2 2-15,-2 2 4 0,5 0 0 0,-2-2-2 16,1 2 4-16,-5 7 1 0,1 0 1 0,4 0 0 16,-2 2 2-16,-2 4 7 0,2-4 2 0,-5 5 7 15,1 1 0-15,-8 5 5 0,16-9-3 0,-8 5-2 16,-8 4 1-16,13 0 4 0,-13 0 4 0,14 6 1 0,-8 2 4 15,0 2 0-15,1 1 3 0,-4-2 3 16,3 7 1-16,-2 0 0 0,4-5-3 0,-4 5-1 16,-1-1-1-16,2 1-1 0,-2 0 0 0,3 8 0 0,-2-7-5 15,-2 1-3-15,2-4-1 0,-4 1 2 0,3-1-2 16,0-2 1-16,-1-1-4 0,-1-2-2 0,-1-9-14 16,2 15-13-16,-2-7-15 0,0-8-15 0,4 13-12 15,-4-13-14-15,0 0-12 0,2 11-20 0,-2-11-20 16,0 0-16-16,13 0-21 0,-13 0-21 0,13-11-23 0,-1 0-180 15,-1-3-419-15,4-5 187 0</inkml:trace>
          <inkml:trace contextRef="#ctx0" brushRef="#br0" timeOffset="106276.88">8995 11670 76 0,'0'0'229'0,"7"-7"-22"0,-7 7-9 0,0 0-4 15,0 0-9-15,0 0-8 0,5 25-7 0,-5-12-13 16,-5 3-5-16,4 0-1 0,-2 0-6 0,-2 9 0 16,-4 0-9-16,2 3-1 0,-2 5-9 0,1 4-9 15,-1-9-6-15,-1 6-5 0,-2 2 3 0,3-10-10 0,-3 8-12 16,-3-2-1-16,6-6-9 0,-1-3-3 16,1 0-9-16,-2-2-5 0,3-1-5 0,0-3-9 15,2 1 1-15,-1-1-10 0,-2-6 0 0,1 5-3 0,4-5-13 16,-4 1-15-16,7-2-20 0,-4-2-15 15,1 4-17-15,4-12-15 0,-9 11-18 0,7-6-14 0,2-5-17 16,0 0-22-16,-4 13-20 0,4-13-30 0,0 0-29 16,0 0-62-16,0 0-140 0,0 0-447 0,0 0 198 15</inkml:trace>
          <inkml:trace contextRef="#ctx0" brushRef="#br0" timeOffset="107048.88">9181 12057 177 0,'-1'-10'172'0,"1"10"-2"0,0 0-14 15,0-14-9-15,0 14-8 0,0 0-11 0,0 0-8 16,3-12-12-16,-3 12-4 0,3-9-11 0,-3 9-8 0,4-10-6 16,-4 10-3-16,10-11-8 0,-10 11-4 0,9-10-5 15,-3 2-7-15,2 1-4 0,-1 0-2 16,-7 7-5-16,17-7-4 0,-5 3-6 0,-5-2 4 0,7 4-4 16,-6-2-3-16,-8 4-2 0,17-1-4 0,-7-1 1 15,-10 2-1-15,18 0-2 0,-18 0 2 0,14 6-2 16,-14-6 5-16,6 7 4 0,-3 3 5 0,-3-10 0 15,3 19 4-15,-3-4-1 0,-3 0 1 0,0 1-3 16,3 2 8-16,-6-2 3 0,0 3 0 0,-2 3-3 16,2-6 0-16,-1 5 0 0,-5 1-2 0,0-2 5 15,1-4-2-15,1 4-1 0,-5-2 1 0,2-5-10 16,-7 4 2-16,4-3-9 0,1-1 6 0,2-1-8 0,-2 0-3 16,3 0 1-16,-2-4-7 0,1-1 0 15,-1 0 1-15,5-1-1 0,-1 0-2 0,1-3 0 16,-1 2 1-16,10-5-2 0,-18 4 0 0,18-4-1 0,-11 4-6 15,11-4 2-15,0 0 1 0,-15-4-12 0,15 4-3 16,0 0-5-16,0 0-3 0,-4-12-3 0,4 12 0 16,0 0-2-16,0 0 2 0,13-23-2 0,-8 18 7 15,-5 5-5-15,12-11 6 0,-3 6-4 0,-2 2 1 16,-7 3 3-16,20-5 1 0,-11 2 1 0,2 0 1 16,7-1 1-16,-3 3-1 0,0-1 1 0,2 2-1 15,-1 0 2-15,2 2 2 0,-2-2 0 0,7 0-1 16,-4 2 2-16,2-2 4 0,0 3-5 0,4 0 2 15,2-2 2-15,-2 2 0 0,-4 0-8 0,-4-3 0 16,2 0-7-16,0 0-8 0,1 1-11 0,1 0-10 16,-3-1-12-16,-4 0-8 0,0 2-14 0,2 1-9 0,-16-3-17 15,18 0-18-15,-18 0-26 0,15 0-29 0,-15 0-210 16,14-5-417-16,-14 5 185 0</inkml:trace>
          <inkml:trace contextRef="#ctx0" brushRef="#br0" timeOffset="107828.82">9716 11502 123 0,'0'0'175'0,"0"0"-9"0,0 0-7 16,0 0-12-16,0 0-8 0,0 0-6 0,0 0-10 15,0 0-17-15,0 0 3 0,3 40-2 0,2-27-3 16,1 0-3-16,1 2-3 0,1 2-4 0,-1 5-7 16,5-2-7-16,0 4 3 0,-3 1 0 0,3-1-2 0,0 2-3 15,-3 1-5-15,3 10 1 0,-3 2-4 0,1-5-3 16,-2-5-4-16,-2 12-2 0,-3-6-1 15,-3 1-2-15,0-8-8 0,0 11-1 0,-3-4-9 0,-3 2 2 16,-2-12-6-16,-2-1 2 0,1 1-8 0,-3-1-2 16,3-2-1-16,-1-2-1 0,-2-1-5 15,1-3-4-15,5-1 2 0,-1 1-9 0,1-2-16 0,-5 0-17 16,5-3-25-16,0-4-23 0,2 3-25 0,-2-2-31 16,6-8-29-16,-6 12-40 0,6-12-60 0,0 0-137 15,0 8-426-15,0-8 189 0</inkml:trace>
        </inkml:traceGroup>
        <inkml:traceGroup>
          <inkml:annotationXML>
            <emma:emma xmlns:emma="http://www.w3.org/2003/04/emma" version="1.0">
              <emma:interpretation id="{C8732676-A4AF-48BA-AE53-870668BAB6B3}" emma:medium="tactile" emma:mode="ink">
                <msink:context xmlns:msink="http://schemas.microsoft.com/ink/2010/main" type="inkWord" rotatedBoundingBox="12215,12683 14102,12658 14117,13784 12230,13809"/>
              </emma:interpretation>
            </emma:emma>
          </inkml:annotationXML>
          <inkml:trace contextRef="#ctx0" brushRef="#br0" timeOffset="109050.87">10234 12061 161 0,'0'0'199'16,"0"0"-11"-16,0 0-10 0,0 0-12 0,0 0-12 0,0 0-14 16,0 0-6-16,-9-5-13 0,9 5-4 15,0 0-6-15,0 0-9 0,0 0-7 0,0 0-9 0,0 0-6 16,0 0-9-16,0 0-8 0,0 0-2 0,0 0-11 15,0 0-5-15,0 0-4 0,0 0-3 16,0 0-2-16,31-4-8 0,-31 4 4 0,20 5 0 0,-8-2-7 16,3 0 1-16,2 1-2 0,0-3-5 0,8 1-1 15,2-1-1-15,-2 4-4 0,-5-2-1 0,7-1 0 16,0 2-2-16,1-2-1 0,-1 2-1 0,0-3-1 16,-1-1 1-16,0 2-2 0,-1-2-5 0,0 0 5 15,-5 0 0-15,-4-2 0 0,1 2-2 0,-1-1-2 0,2-1 5 16,-6 0-3-16,-3 0 1 0,3-2-2 15,-12 4 2-15,15-2-1 0,-15 2-2 0,12-4-1 16,-12 4-7-16,9-4-8 0,-9 4-8 0,0 0-7 0,10-3-12 16,-10 3-9-16,0 0-14 0,0 0-9 0,0 0-19 15,0 0-10-15,0 0-14 0,0 0-19 0,0 0-19 16,0 0-164-16,0 0-343 0,0 0 153 0</inkml:trace>
          <inkml:trace contextRef="#ctx0" brushRef="#br0" timeOffset="109550.23">10619 11823 44 0,'0'0'156'0,"0"-13"-1"16,0 13-7-16,0 0 1 0,0 0-16 0,0 0-2 16,0 0-8-16,0 0-6 0,0 0-15 0,-11-7-1 15,11 7-2-15,0 0-5 0,0 0 5 0,0 0 1 16,-19 26 2-16,11-19-1 0,3 8-1 0,-3-3-3 0,1 7-2 16,-5 3-6-16,3 0-11 0,-2 3 3 0,1-1-5 15,1-1-6-15,1 4-2 0,1 0-7 16,1 0-9-16,0-5-6 0,3 4 0 0,0-1-6 0,2-2-5 15,-1 0-6-15,2 0 3 0,-1-5-5 0,1-1 2 16,1 0-12-16,2 0-6 0,2-2-15 0,-1-3-14 16,-1 1-24-16,4-2-13 0,-4 0-21 0,3-4-10 15,-3 1-19-15,3-3-25 0,-6-5-28 0,18 10-34 16,-10-10-187-16,-8 0-408 0,24-3 181 0</inkml:trace>
          <inkml:trace contextRef="#ctx0" brushRef="#br0" timeOffset="110120.44">11127 11983 97 0,'0'0'209'0,"0"0"-9"0,0 0-12 0,5 25-10 15,-5-12-6-15,-2-1-10 0,-1 5-5 0,2-3-9 16,-1 1-7-16,-2 4-8 0,1-4-6 0,-2 3-7 0,2-4-7 16,0 4-8-16,2-5-8 0,-1 4-2 15,2-3-10-15,-4-4-5 0,2 1-8 0,1-2-7 16,-2 2-3-16,3-11-11 0,-1 15-3 0,-1-5-8 0,2-10 2 16,-3 11-5-16,3-11-6 0,0 0 0 15,-4 14 0-15,4-14-5 0,0 0 0 0,0 0-4 16,0 10-1-16,0-10-3 0,0 0-3 0,0 0-5 0,0 0-7 15,0 0-6-15,0 0-9 0,0 0-2 16,7-48-9-16,-1 35-10 0,1-5-5 0,-1 3 0 16,2 1-5-16,2-10 0 0,-4 7-3 0,5-6 2 0,-2 0 6 15,1 9-2-15,-1-7 8 0,2 6-1 0,-4-1 6 16,2 2 3-16,1 0 2 0,1 3 1 0,-2-2 3 16,1 2 4-16,-2 4 5 0,1 0 8 0,-5 0 5 15,6 1 9-15,-10 6 2 0,15-8-3 0,-9 1 6 16,-6 7-2-16,14 0 6 0,-14 0-3 0,0 0 6 15,19 7-1-15,-14 0 9 0,-5-7 1 0,9 11 1 16,-3 4 4-16,-2-3 0 0,1 2-2 0,-2 3 4 16,-1 5-3-16,3-5-2 0,-4 0-4 0,5 5 6 15,-1-4-4-15,-4 2-3 0,-1-3-2 0,3 5-5 0,0-4-3 16,-1-3 1-16,-1 3 3 0,-1-3-5 0,5-5-11 16,-4 5 5-16,-1-2-3 0,2-4 0 15,-2-9-16-15,-2 15-12 0,2-15-15 0,2 12-18 0,-2-12-13 16,0 0-14-16,-2 15-17 0,2-15-27 0,0 0-27 15,0 0-31-15,0 0-40 0,0 0-191 0,0 0-444 16,0 0 196-16</inkml:trace>
          <inkml:trace contextRef="#ctx0" brushRef="#br0" timeOffset="110745.31">11531 11513 219 0,'0'0'217'16,"0"0"-10"-16,0 0-11 0,-4-14-7 0,4 14-8 15,0 0-10-15,0 0-8 0,0 0-14 0,0 0-10 16,-3-10-14-16,3 10-13 0,0 0-10 0,0 0-7 16,0 0-12-16,0 0-7 0,0 0-6 0,0 0-5 15,0 0-6-15,0 0-3 0,0 0-5 0,0 0 2 16,30 6-10-16,-30-6-1 0,15 5-4 0,-8-2-5 15,-7-3-2-15,15 7-1 0,-4-2-4 0,-4 0-1 16,2 0-10-16,0 1 7 0,0-4-5 0,-9-2 1 16,13 11-3-16,-7-4 0 0,-1-1-6 0,-1-1 6 0,-4-5-3 15,9 14 5-15,-9-14-2 0,3 12 4 0,-3-2 1 16,0-10 0-16,-3 15 2 0,0-4-2 0,3-11 4 16,-9 18 2-16,3-7-3 0,0-3-4 0,-1 4 2 15,-4-2 5-15,1 1-3 0,-2 0 1 0,3 2-6 16,-1-5-1-16,-4 3 2 0,5 1-2 0,0-2-4 15,0-1-2-15,2 1 3 0,-1-3-3 0,3 0 3 16,-1 0-5-16,1 4-2 0,5-11 0 0,-7 12 1 16,1-7 0-16,6-5 2 0,0 0-3 0,0 14-2 15,0-14-4-15,0 0 7 0,12 11-1 0,-5-8 3 16,3 0-6-16,1-1 0 0,-1 0 5 0,5-2-12 16,3 1 3-16,-3-2-8 0,4 1-9 0,-4-2-12 0,3 2-12 15,0-2-15-15,-1 2-10 0,-3-3-17 16,-2 1-20-16,-12 2-20 0,20 0-23 0,-10-1-23 15,-10 1-32-15,18-1-57 0,-18 1-149 0,11 1-440 0,-11-1 195 16</inkml:trace>
          <inkml:trace contextRef="#ctx0" brushRef="#br0" timeOffset="111024.69">12104 12237 2 0,'3'11'265'0,"2"3"-10"0,-4 1-12 0,-1-4-5 16,2 2-12-16,-2 1-16 0,-2 3-11 0,1-2-16 0,-4-1-14 15,2 0-12-15,-6 3-17 0,2-1-6 16,-2-1-20-16,-2 1-7 0,-2-1-13 0,-3 2-6 0,-4 1-10 15,1-3-10-15,-1-1-23 0,0 1-23 0,-4-4-30 16,-3 1-31-16,1 1-36 0,0-4-39 0,-1 2-42 16,3-2-54-16,-6-2-197 0,3-3-438 0,8 0 193 15</inkml:trace>
        </inkml:traceGroup>
        <inkml:traceGroup>
          <inkml:annotationXML>
            <emma:emma xmlns:emma="http://www.w3.org/2003/04/emma" version="1.0">
              <emma:interpretation id="{9D50114A-A341-456F-A6AE-E665B113FA16}" emma:medium="tactile" emma:mode="ink">
                <msink:context xmlns:msink="http://schemas.microsoft.com/ink/2010/main" type="inkWord" rotatedBoundingBox="14801,12610 20105,12541 20115,13302 14811,13371"/>
              </emma:interpretation>
            </emma:emma>
          </inkml:annotationXML>
          <inkml:trace contextRef="#ctx0" brushRef="#br0" timeOffset="111634.01">12957 12025 179 0,'-19'0'235'16,"19"0"-12"-16,-11 5-12 0,11-5-12 0,-12 7-8 15,12-7-14-15,-7 13-12 0,1-11-13 0,6-2-8 16,-7 12-14-16,-1 0-6 0,4-3-13 0,-1-2-5 0,5-7-7 16,-3 18-6-16,2-10-7 0,1-8-3 0,4 15-5 15,1-5-3-15,1-4-6 0,0 3-3 0,3-4-7 16,4 1-4-16,0 0-6 0,4-1-7 0,-1-2-3 16,2 1-4-16,-3-1-3 0,4-3 0 0,-1 1-7 15,3-2 1-15,-4-2-6 0,5 2 0 0,-3-5-3 16,-1 0-3-16,0-1 0 0,0-2-4 0,-3 0 0 15,-2-2-9-15,-1-2-3 0,-3 0 2 0,-1-1-2 16,-1-3 1-16,-4 3-5 0,-3 2 1 0,0 12 2 16,-12-29 3-16,0 22-5 0,-1-4 2 0,-4 4-1 0,-9-4 1 15,-4 4-7-15,3 1-3 0,-1-1-11 0,-11 1-10 16,8 2-5-16,-7 0 3 0,7 4-8 0,7 0-5 16,3 1-14-16,5 1-10 0,-1-2-17 0,4 4-19 15,4-1-10-15,9-3-12 0,-12 5-17 0,12-5-29 16,-6 6-47-16,6-6-123 0,0 0-375 0,0 0 166 15</inkml:trace>
          <inkml:trace contextRef="#ctx0" brushRef="#br0" timeOffset="111905.49">13697 11681 6 0,'0'0'224'0,"13"2"-10"16,-13-2-11-16,9 3-10 0,-9-3-5 0,8 13-11 15,-2-7-6-15,0 4-7 0,-5 0-10 0,5 4-10 16,-1 3-3-16,-2 2-14 0,3 2-9 0,0-1-9 16,-5 2-1-16,5 0-13 0,-3 2-8 0,-1 1-9 15,-1 1-5-15,0-4-10 0,2 2-3 0,-1-3-5 16,-2 3-9-16,0-6-3 0,0 1-4 0,-5-3-8 15,3 1-13-15,0-1-14 0,-2-3-16 0,-2 0-18 16,3-3-19-16,-3-2-23 0,0 1-23 0,0-2-26 16,6-7-26-16,-12 8-33 0,4-5-54 0,8-3-132 15,0 0-396-15,-21-3 176 0</inkml:trace>
          <inkml:trace contextRef="#ctx0" brushRef="#br0" timeOffset="112993.45">13332 11851 194 0,'-3'-11'233'0,"1"-2"-19"15,1 2-16-15,1-6-12 0,3 3-17 0,1 0-9 16,2-3-22-16,3 2-10 0,6-5-13 0,-3 2-9 16,6 0-10-16,-5 1-12 0,8-4-7 0,-2 4-7 15,1-4-11-15,2 2-3 0,1 3-8 0,0-5-3 16,1 3-5-16,-1 1-6 0,2 1 0 0,-4-1-3 15,3 5-4-15,-3-1-4 0,-3 7-3 0,-4-3-1 0,1 4-2 16,0-1 0-16,-3 1-5 0,5 3 4 0,-2-1-7 16,-1 2 5-16,-2 1-4 0,-12 0-3 15,23 1 8-15,-10 3-3 0,-2 0 5 0,4 3 0 0,-8 1 2 16,5 0 8-16,-2 3 3 0,-2 3 4 0,1 2 1 16,-2 5 6-16,1 1 1 0,-2-1 6 0,0 3-8 15,-2 1 0-15,-1-1 5 0,3 5 2 0,1-3-3 16,-2 0-3-16,-1 3-1 0,-1 1 1 0,3 8-3 15,-1-13-4-15,-2-1-5 0,-2 2-3 0,8-3 2 16,-7-6-4-16,4 5-3 0,-3-1 0 0,1-6-2 16,1 0 1-16,-2-4-6 0,3 2 4 0,0-2-6 15,0-4-2-15,-1 1 5 0,3 0-6 0,-2-3 2 0,1-1 1 16,2 2-4-16,2-5-5 0,-1 2-17 16,-10-3-8-16,26-6-11 0,-10 2-6 0,0-4-16 15,-1 2-1-15,2-5-5 0,-4 1-10 0,4 0-1 0,-4-3-6 16,6-5 8-16,-7 7 8 0,2-2 5 0,-1 1-1 15,-2 1 12-15,-3 3 9 0,0 1 14 0,-2 1 9 16,-6 6 12-16,12-11 7 0,-9 6 2 0,-3 5-1 16,6-7-2-16,-6 7 3 0,0 0-6 0,0 0 1 15,0 0 5-15,10-3 4 0,-10 3-2 0,0 0 5 16,0 0-3-16,0 0 1 0,2 26 6 0,-2-26 1 16,1 16-3-16,-1-16 1 0,6 15 1 0,-4-7 0 15,2-1 2-15,-4-7 0 0,9 15-1 0,0-5-1 0,-2-4-3 16,1-2 2-16,-8-4-3 0,18 7 1 15,-8-3-4-15,7-2 0 0,-4 3-1 0,4-5 1 16,-1 0-4-16,-1 0 3 0,0-5-8 0,3 3-9 0,-3-2-7 16,2-2-1-16,-3-2-7 0,2-2 1 0,-2 1-14 15,2-3 3-15,-2 0-3 0,-6 0-1 0,4-2-7 16,-4-1 5-16,-1 2 5 0,-1 0 6 0,-1 0 3 16,-4 2 3-16,-1 11 3 0,0-16 4 0,0 16 6 15,-12-17 4-15,6 11 9 0,-3 1 9 0,9 5 3 16,-19-7 2-16,12 4 2 0,7 3 1 0,-21 3-1 15,21-3 1-15,-18 5-3 0,10 1 4 0,-1-3 1 16,0 3 0-16,3 3-1 0,6-9 2 0,-8 17 0 16,3-7 2-16,4 1-3 0,-1 0 2 0,2-11-1 0,3 20 1 15,3-7-2-15,0-2-2 0,0-3 4 16,7 4-9-16,1-4 3 0,-1 3 2 0,1-4-6 0,4 0-1 16,-4-1-2-16,6-1-1 0,-1-3-3 0,-1-1 2 15,3 2-3-15,-2-2 4 0,1-2-5 16,4-5 0-16,2 2 2 0,-6 1-2 0,4-3-4 0,-2-5 3 15,-3 4-1-15,1 2-1 0,-2-2-2 0,-2 1 1 16,2 1 0-16,-3-1 2 0,-3 4-6 0,0-2 2 16,1 0-2-16,-4 3 5 0,-9 1-9 0,18-3 4 15,-18 3-2-15,0 0 1 0,15 5-3 0,-15-5 3 16,10 5 4-16,-10-5 0 0,5 10 2 0,-1-2 4 16,-4-8 3-16,5 15 6 0,-1-6-2 0,1 0 1 15,-4-1 0-15,4 0 0 0,-5-8-1 0,6 21 3 16,-5-15-7-16,-1-6 5 0,5 14-3 0,-5-14-3 15,0 11-2-15,0-11 5 0,0 0 8 0,0 0 10 0,4 7 6 16,-4-7 5-16,0 0-3 0,0 0-2 16,0 0 1-16,0 0-8 0,0 0 6 0,26-14-12 15,-19 8-2-15,6-6 2 0,-2 0-6 0,2 1 1 0,1-3 2 16,4-1-8-16,-3 1-1 0,-1-4-7 0,6 3-8 16,-2-2-11-16,1 2-11 0,-1-3-14 15,1 2-15-15,-2 3-13 0,-2 2-12 0,3 2-14 0,-5-2-11 16,0 5-16-16,2-1-25 0,-6 2-31 0,0 2-21 15,0-2-38-15,-9 5-244 0,12-9-519 0,-12 9 230 16</inkml:trace>
          <inkml:trace contextRef="#ctx0" brushRef="#br0" timeOffset="113978.49">15521 11809 118 0,'0'0'228'0,"0"0"-18"16,0 0-9-16,0 0-7 0,0 0-15 0,0 0-9 15,0 0-6-15,-18 14-9 0,18-14-10 0,-1 17-9 16,1-17-11-16,0 18-4 0,1-3-6 0,1-5-6 16,1-2-4-16,-2 3-9 0,2-3-4 0,-3-8-4 15,10 21-6-15,-2-12-3 0,-1 0-7 0,-1-2-1 16,2 0-8-16,2-3-3 0,-1 2-9 0,3 2 0 16,3-7-6-16,-3 5-7 0,0-6 0 0,3-4-1 15,-2 8-6-15,2-9-6 0,-1 3 3 0,-1-4-5 16,0-2-3-16,2 1 2 0,-1-1-5 0,-1-2-2 0,-2-1-2 15,1 1-4-15,2-7 7 0,-3 4-5 0,1 1-2 16,-2-2-6-16,-2 1-3 0,2 1 3 16,-4-1-1-16,0 2-3 0,0 4-1 0,-3-3 2 0,3 3-2 15,-6 7-1-15,6-11-1 0,-6 11 0 0,6-7 1 16,-6 7-2-16,0 0 0 0,0 0 4 0,0 0-2 16,0 0-2-16,0 0 2 0,0 0 2 0,0 0 0 15,0 0-2-15,0 0 1 0,0 0-2 0,-16 25 0 16,16-25 5-16,-2 17-1 0,2-17-1 0,-3 17-2 15,3-9 3-15,0-8 0 0,5 17 3 0,-3-6-2 0,1-4 2 16,-3-7-2-16,8 15 5 0,-2-6-4 16,-2-2-1-16,4-3 4 0,-1 5-3 0,4-4 2 15,-2-1-1-15,1 2-2 0,1-2 3 0,0-2-6 0,3-1 8 16,-2 3-4-16,0-2-2 0,3-4 1 0,-2-3 7 16,2 3-4-16,-3-4-5 0,-3 1-1 15,4-2-2-15,-1-3-2 0,-4 3 1 0,2-3-8 0,-1-2 6 16,-3-1 1-16,2-1 0 0,-3 0 1 0,1 0-3 15,-1 1 2-15,-2 1 3 0,-3-1 2 0,1-2 4 16,-1 15 0-16,0-20 0 0,3 13 0 0,-3 7 3 16,-3-18 0-16,3 18 2 0,-3-12 3 0,3 12-2 15,0 0 0-15,2-14-4 0,-2 14-3 0,0 0 5 16,0 0-4-16,0 0-2 0,-2-15-3 0,2 15-1 16,0 0-5-16,0 0 3 0,0 0-7 0,0 0-1 15,0 0-4-15,0 0-1 0,27 9-6 0,-27-9-4 0,18 6 3 16,-10-2 1-16,1-1-1 0,-9-3-1 15,25 5 2-15,-16-2 3 0,1 2 1 0,7-3 0 16,1 5 3-16,-6-5 2 0,1 0 3 0,-1 1 3 0,-3-1-5 16,-9-2 6-16,21 3-3 0,-11-3 5 0,-10 0 6 15,15 4 8-15,-15-4 1 0,12 2 6 0,-12-2-1 16,9 4-1-16,-9-4 8 0,10 5 4 0,-10-5 5 16,5 8 2-16,-5-8 4 0,6 12 0 0,-6-2 8 15,0-10 4-15,4 17 1 0,-4-7 4 0,5 5 3 16,-2-2-9-16,1-2 16 0,-1 3-4 0,2 0 1 15,1-2 7-15,0 2-7 0,-2-2-1 0,5 0-6 16,-4-4 1-16,3 3-3 0,0 0-9 0,-2-4 3 16,7 0-10-16,-5 4 3 0,4-2-2 0,-3-4-5 15,3-1-18-15,-3 2 12 0,1-3-1 0,0 1-1 16,1-2-2-16,-2 2-14 0,-9-4-14 0,22 1-15 16,-13 2-22-16,-9-3-16 0,19-7-19 0,-10 4-22 15,2-2-25-15,-4-1-19 0,-1-1-28 0,0-3-37 16,-6 10-28-16,8-21-50 0,-8 7-244 0,0-2-576 0,-5 1 255 15</inkml:trace>
          <inkml:trace contextRef="#ctx0" brushRef="#br0" timeOffset="114198.95">16463 11463 94 0,'0'0'253'0,"0"-13"-19"0,0 13-18 0,2-11-16 16,-2 11-23-16,0 0-18 0,4-10-18 0,-4 10-11 15,0 0-16-15,8-4-16 0,-8 4-20 0,0 0-20 0,0 0-29 16,0 0-25-16,21 7-30 0,-21-7-39 16,18 7-16-16,-9-1-46 0,0-1-154 0,3 2-305 15,5-1 134-15</inkml:trace>
          <inkml:trace contextRef="#ctx0" brushRef="#br0" timeOffset="114960.16">16923 11583 239 0,'0'0'251'0,"0"0"-15"0,0 0-13 0,0 0-14 15,0 0-16-15,0 0-15 0,0 0-13 0,-34-15-17 16,34 15-13-16,-15 1-14 0,15-1-12 0,-18 4-13 15,10-1-10-15,1 3-8 0,-4-1-1 0,2 1-11 16,2 0-8-16,-3 5-4 0,4-4-5 0,0 0-7 16,6-7-1-16,-9 15-5 0,7-8-7 0,2-7 0 15,-4 20-1-15,2-13-6 0,2-7 1 0,6 18-5 16,-4-10-1-16,1 3-2 0,3-3-1 0,3 0 1 0,-5 2-5 16,2-2 5-16,1-2-7 0,5 8 2 15,-1-6 0-15,-1 1-7 0,2 1 5 0,0-2-1 16,-3 2 3-16,3-3-1 0,0 4 5 0,-2-4 2 0,1-1 4 15,1 1-4-15,-5-2 5 0,2 1-4 0,-1-2 0 16,-2 2-4-16,-6-6 3 0,11 10 3 0,-11-10-2 16,6 5 0-16,-6-5 9 0,0 0 3 0,5 8 2 15,-5-8 0-15,0 0-4 0,0 0 0 0,0 0-4 16,-28 4 0-16,28-4-4 0,-14 2 4 0,14-2-10 16,-15 0 2-16,15 0 3 0,-12 0-8 0,12 0 1 0,0 0-9 15,0 0 6-15,0 0-1 0,-16-2 0 16,16 2-4-16,0 0 2 0,0 0-1 0,0 0-2 15,0 0 0-15,0 0 3 0,0 0-2 0,0 0-3 0,43 4-2 16,-29-8-3-16,3 4 0 0,3 0-8 16,-1 0-1-16,10-4-7 0,-3 2-2 0,1-3-1 15,6 3-5-15,6-4-1 0,-11 1-1 0,4-4-3 0,6-1-6 16,3-2 2-16,-13-1-2 0,9 0 3 0,-10 2-4 16,9-3 8-16,-11-1 0 0,2 2 1 0,-2 1 5 15,1-1 1-15,-11 2 2 0,0 1 8 0,-3 0-3 16,-5-1 4-16,0 3 0 0,-1-1 6 0,0 2-5 15,-6 7 3-15,0-15 0 0,0 15 2 0,-12-13 1 16,2 6 4-16,-3 1-1 0,-5 1 1 0,0 0 3 16,1 4 3-16,-2 1 1 0,1 1 1 0,-1 4 0 15,2-1-1-15,-2-1 1 0,-6 3 6 0,8 2-4 0,-1 2 0 16,3-2 2-16,-1 0 0 0,5 4 0 16,-2-3 2-16,1 4 1 0,2-3-1 0,2 1-2 15,2-1 5-15,3 1-2 0,0-2 6 0,3-9 0 0,9 18 7 16,-4-11 0-16,8 4 2 0,2 0-2 0,3-4 5 15,13 3 1-15,7 3 7 0,-1-6-4 0,8 0-4 16,1-1 1-16,-1-1 0 0,4-1-3 0,-2-3-4 16,0-1-3-16,-1 0-1 0,-1 0 1 0,-1 2-3 15,-2-4-1-15,-2 2-1 0,-7-1-2 0,-1-1-4 16,-7 0 1-16,-1-3-9 0,-5 3-17 0,-2 2-24 16,-7 0-26-16,0-4-37 0,-10 4-37 0,0 0-45 15,6-7-42-15,-6 7-259 0,0 0-527 0,-26-11 233 16</inkml:trace>
        </inkml:traceGroup>
      </inkml:traceGroup>
    </inkml:traceGroup>
    <inkml:traceGroup>
      <inkml:annotationXML>
        <emma:emma xmlns:emma="http://www.w3.org/2003/04/emma" version="1.0">
          <emma:interpretation id="{471EDBAD-6836-4072-9C52-67170330BD5A}" emma:medium="tactile" emma:mode="ink">
            <msink:context xmlns:msink="http://schemas.microsoft.com/ink/2010/main" type="paragraph" rotatedBoundingBox="3030,15101 32039,14359 32140,18286 3130,19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923047-398F-44C8-94F2-334A081E5926}" emma:medium="tactile" emma:mode="ink">
              <msink:context xmlns:msink="http://schemas.microsoft.com/ink/2010/main" type="line" rotatedBoundingBox="3030,15101 32039,14359 32086,16198 3077,16940"/>
            </emma:interpretation>
          </emma:emma>
        </inkml:annotationXML>
        <inkml:traceGroup>
          <inkml:annotationXML>
            <emma:emma xmlns:emma="http://www.w3.org/2003/04/emma" version="1.0">
              <emma:interpretation id="{B3011740-74F2-474A-9803-E6470F4AD426}" emma:medium="tactile" emma:mode="ink">
                <msink:context xmlns:msink="http://schemas.microsoft.com/ink/2010/main" type="inkWord" rotatedBoundingBox="3054,16044 5033,15994 5048,16613 3070,16664"/>
              </emma:interpretation>
            </emma:emma>
          </inkml:annotationXML>
          <inkml:trace contextRef="#ctx0" brushRef="#br0" timeOffset="116629.43">1272 15163 152 0,'-18'21'228'0,"3"-4"-12"0,1-2-15 16,-3 6-13-16,4-1-19 0,-2-2-8 0,3-4-12 15,0 7-16-15,-1 3-6 0,4-12-12 0,1 4-9 16,1 0-10-16,-1-1-4 0,-1 0-9 0,3-9-10 16,3 5-3-16,-3-1-9 0,6-10-8 0,-7 10-2 0,7-10-5 15,-6 11-3-15,6-11-5 0,-2 10-1 0,2-10-5 16,0 0-2-16,0 0-2 0,0 0-1 16,0 0-5-16,0 0-1 0,0 0-4 0,0 0-3 15,0 0-8-15,8-52-8 0,-1 36-9 0,1-6-4 16,2-6-10-16,1-4-6 0,1 5-3 0,3-9-3 0,2 2 4 15,-2-3 2-15,3 0 3 0,2 5 1 16,-2-3 3-16,-4 11 3 0,0 0 6 0,1-2 9 0,-3 3 4 16,1 3 8-16,-5 3 1 0,2 2 4 0,-3 2 5 15,2-1 3-15,-4 7 3 0,2-4 5 0,-4 2-4 16,-3 9-1-16,9-8-3 0,-9 8-2 0,8-7 3 16,-8 7 9-16,0 0 1 0,0 0 4 0,0 0 2 15,21 15 2-15,-20-6 2 0,4 2-1 0,1-1-2 16,0 6 1-16,-4-4 0 0,6 5 0 0,-5 1-4 15,6 2 5-15,-3-3-7 0,3 8-5 0,1-7 6 16,-2 5-6-16,4-1-3 0,-3-1-2 0,4 3 3 16,0-4-8-16,1 4 0 0,2-1 1 0,-2 1-2 0,-1-2-4 15,-4-5 3-15,4 0-4 0,-5 8-1 0,2-11 2 16,-1-1-3-16,2 2 2 0,-4 0-4 0,2 1 1 16,-1-6-2-16,-2 4 3 0,0-7-4 15,-1 0-5-15,1 3-13 0,2-3-13 0,-2-3-15 0,0 3-9 16,-6-7-21-16,7 12-16 0,-1-10-21 0,-6-2-13 15,8 8-23-15,-8-8-22 0,0 0-26 0,0 0-26 16,0 0-175-16,13-15-426 0,-13 15 188 0</inkml:trace>
          <inkml:trace contextRef="#ctx0" brushRef="#br0" timeOffset="116848.45">1260 15330 240 0,'0'0'236'0,"0"0"-14"0,0 0-14 15,0 0-16-15,35-20-18 0,-17 16-12 0,7-7-11 0,2 4-17 16,6 0-13-16,5-6-11 0,3-2-9 16,0 1-8-16,0 2-23 0,-3 5-26 0,1-5-30 15,-11 2-37-15,1 1-33 0,1 2-30 0,-2-2-31 0,-3 2-38 16,1-4-152-16,-4 1-330 0,-4 3 146 0</inkml:trace>
          <inkml:trace contextRef="#ctx0" brushRef="#br0" timeOffset="117105.44">2031 15041 34 0,'0'0'230'0,"0"0"-8"0,0 0-12 0,0 0-7 15,0 0-12-15,9 17-9 0,-9-17-7 0,-4 14-9 16,4-14-8-16,-6 25-6 0,3-11-6 0,-3 2-11 15,-2 4-9-15,-2 6-10 0,3-6-7 0,-5-1-9 16,-2 2-10-16,5 3-8 0,-1-2-9 0,1-2-7 16,-3-3-7-16,5 1-4 0,-5 0-4 0,3-1-3 15,1-3-13-15,-2-1-14 0,4-2-12 0,0-4-19 16,3 0-14-16,3-7-13 0,-12 14-17 0,7-10-19 0,5-4-17 16,-9 6-28-16,9-6-26 0,0 0-19 15,0 0-15-15,0 0-24 0,0 0-157 0,-7-31-388 16,7 17 172-16</inkml:trace>
          <inkml:trace contextRef="#ctx0" brushRef="#br0" timeOffset="117318.09">1958 15074 132 0,'0'0'235'16,"12"0"-8"-16,-12 0-16 0,0 0-14 0,21 13-6 15,-12-7-8-15,4 1-10 0,-2 2-13 0,7 0-11 16,-5 2-11-16,7-1-9 0,1 0-9 0,-1 3-9 15,1-1-8-15,2-1-14 0,-2 4-5 0,-7-6-10 16,4 1-7-16,-3 2-5 0,0-4-6 0,8 6-8 16,-9-3 2-16,-2-7-20 0,2 3-17 0,-5 0-18 15,4-1-18-15,-2-1-21 0,-1-3-20 0,-3 3-22 16,-7-5-19-16,20 3-25 0,-20-3-11 0,18-4-21 0,-18 4-13 16,15-7-175-16,-9-1-379 0,0-2 168 15</inkml:trace>
          <inkml:trace contextRef="#ctx0" brushRef="#br0" timeOffset="117600.32">2467 14954 105 0,'0'0'238'0,"0"0"-18"0,0 0-12 0,0 0-10 16,0 0-13-16,0 0-6 0,0 0-8 0,0 0-2 15,0 0-7-15,4 40-10 0,-1-28-9 16,-3 3-3-16,0 1-4 0,0 1-12 0,-1 5-6 0,-4-4-6 15,2 4-9-15,-1 1-10 0,1 0 0 0,-3-1-15 16,0-1-4-16,0 1-10 0,5-5-5 0,-5 3-6 16,1-3-4-16,4-3-6 0,-1 1-7 0,-1 2-11 15,0-3-27-15,0 0-24 0,0-4-26 0,2-2-25 16,-4 2-31-16,5-10-35 0,-1 13-29 0,1-13-37 16,0 0-55-16,0 0-150 0,0 0-447 0,0 0 199 0</inkml:trace>
          <inkml:trace contextRef="#ctx0" brushRef="#br0" timeOffset="118100.35">2661 14928 69 0,'0'0'229'0,"0"0"-8"0,19 5-17 0,-7-1-8 15,1-2-15-15,5 2-6 0,0 1-5 16,6 1-8-16,1 2-10 0,2-2-2 0,-1 0-1 15,1 5-10-15,-4-3-12 0,0 3-11 0,-5-3-8 16,6 1-13-16,-10 2-10 0,3 0-3 0,-4 2-12 0,2 0-6 16,-6 1-9-16,2 0-2 0,-8 0-2 0,0 2-6 15,-6-1-6-15,0-2-6 0,-5 2-10 0,-4-1-10 16,-3 0-9-16,-4 0-13 0,-2 3-13 0,-1-3-11 16,-1-4-16-16,-2 1-22 0,-6 0-19 0,2-2-24 15,-2-1-22-15,4-5-21 0,-3 1-29 0,5-4-40 16,-3 0-136-16,2-6-391 0,7 5 174 0</inkml:trace>
          <inkml:trace contextRef="#ctx0" brushRef="#br0" timeOffset="117813.67">2700 15003 38 0,'0'0'286'0,"0"0"-14"0,0 0-20 0,4 21-14 15,-4-21-10-15,0 16-19 0,1-5-15 16,-1 0-9-16,2 1-18 0,-2 3-16 0,3-1-18 15,-3 1-5-15,0-1-11 0,0 3-10 0,1 0-16 0,1-5-7 16,-4 3-8-16,2-3-10 0,-1-1-2 0,1 2-5 16,0-13-10-16,-3 21-24 0,1-13-19 0,2-8-23 15,-1 13-26-15,1-13-22 0,0 0-25 0,-3 11-37 16,3-11-39-16,0 0-37 0,0 0-48 0,0 0-127 16,0 0-408-16,0 0 180 0</inkml:trace>
        </inkml:traceGroup>
        <inkml:traceGroup>
          <inkml:annotationXML>
            <emma:emma xmlns:emma="http://www.w3.org/2003/04/emma" version="1.0">
              <emma:interpretation id="{7B7D294B-03AF-4023-BF62-337F5BBB9773}" emma:medium="tactile" emma:mode="ink">
                <msink:context xmlns:msink="http://schemas.microsoft.com/ink/2010/main" type="inkWord" rotatedBoundingBox="6198,15747 8853,15679 8872,16413 6217,16481"/>
              </emma:interpretation>
            </emma:emma>
          </inkml:annotationXML>
          <inkml:trace contextRef="#ctx0" brushRef="#br0" timeOffset="118695.65">4210 14943 239 0,'0'0'248'0,"0"0"-11"0,0 0-9 0,0 0-10 16,0 0-9-16,0 0-9 0,47-7-11 15,-22 4-11-15,3 2-12 0,5-2-6 0,9 0-11 0,1-3-11 16,2 2-8-16,4 0-13 0,-1-2-10 0,-1 2-8 15,3 0-11-15,-6-3-5 0,3 2-13 0,-3-1-1 16,-3 0-9-16,0 1-4 0,-12-1-9 0,-2 2-5 16,-2 0-2-16,-3 2-15 0,-5 2-14 0,-1-5-13 15,-8 4-21-15,3 1-17 0,-11 0-22 0,0 0-27 16,17-4-34-16,-17 4-33 0,0 0-28 0,0 0-24 16,0 0-40-16,0 0-164 0,0 0-445 0,0 0 196 15</inkml:trace>
          <inkml:trace contextRef="#ctx0" brushRef="#br0" timeOffset="118908.02">4783 14937 177 0,'-6'15'248'0,"3"-8"-9"15,3-7-4-15,0 15-1 0,0-4-5 0,0-11-9 0,0 24-9 16,3-12-5-16,1 2-3 0,-2-1-13 0,2 4-12 16,2-4-9-16,-3 3-10 0,2-2-8 15,-2 2-14-15,3-1-21 0,-3-1-10 0,0 0-10 16,-3-4-3-16,0 4-5 0,0-1-12 0,0-1-16 0,-3-1-9 15,3-11-10-15,-3 20-27 0,3-14-16 16,0-6-25-16,-6 18-20 0,6-18-26 0,-3 10-23 16,3-10-25-16,-5 8-28 0,5-8-44 0,0 0-47 0,0 0-257 15,0 0-538-15,0 0 238 0</inkml:trace>
          <inkml:trace contextRef="#ctx0" brushRef="#br0" timeOffset="119202.39">5630 14705 219 0,'-13'-17'284'0,"13"17"-12"0,-17-1-19 16,17 1-14-16,-16 5-17 0,4 0-12 0,-2 1-13 15,1 7-10-15,-3 3-10 0,-1 2-10 16,-2 1-4-16,4 2-8 0,-3 0 3 0,3 1-5 15,2 1-2-15,-1 0-7 0,5 0-7 0,-1 1-10 0,4-2-10 16,-3-2-11-16,5 4-11 0,-2-2-9 0,6-2-2 16,0-6-14-16,0 4-2 0,3-2-9 15,3-2-5-15,-2 1-5 0,8-1-23 0,-5-3-38 0,5-2-34 16,-4 2-24-16,5-4-36 0,-1 0-34 0,2-3-33 16,-6 0-35-16,6-2-30 0,-1-5-37 15,7-1-253-15,-8 0-570 0,7-3 253 0</inkml:trace>
          <inkml:trace contextRef="#ctx0" brushRef="#br0" timeOffset="119658.27">5873 14990 140 0,'0'0'319'0,"9"-7"-8"16,-9 7-9-16,8-5-15 0,-8 5-24 0,0 0-21 16,0 0-20-16,9-4-19 0,-9 4-14 0,0 0-11 15,13 11-19-15,-13-11-6 0,6 10-19 0,0-1-8 16,-5-3-8-16,5 4-13 0,-6-10-9 0,3 16-5 15,-3-7-14-15,0-9-4 0,-3 18-5 0,3-9-9 0,0-9-5 16,0 18-10-16,0-18 0 0,0 15-2 16,0-15-18-16,-6 15-11 0,6-15-16 0,0 9-16 15,0-9-8-15,0 0-3 0,0 0-5 0,0 0-14 0,0 0-9 16,0 0-16-16,0 0-5 0,0 0-9 0,0 0-3 16,0 0-5-16,18-28-2 0,-10 16 3 15,4-3 8-15,1-3 1 0,-2 2 8 0,3-3 8 0,3 2 6 16,2-4 11-16,-2 2 16 0,-1 3 16 0,-6 4 19 15,7 2 7-15,-5-1 11 0,1-2 8 0,1 6 9 16,-2-2 7-16,1 2 10 0,-4 1 2 0,-2 0 2 16,5 2-2-16,-4 0 2 0,-8 4-4 0,19 0-2 15,-19 0 6-15,17 1-3 0,-17-1 2 0,16 9 1 16,-7-4 1-16,-2 0-1 0,-4 2 3 0,11 2-1 0,-5 2-5 16,-3 3-1-16,1-3-3 0,2 2-9 15,-6 0-1-15,2-2-5 0,1 4-3 0,-6-5 1 16,3 2-3-16,-3-1-2 0,0 3-11 0,-3-1-19 15,0-4-22-15,0 2-23 0,-2 0-23 0,-4 2-21 0,-4-4-32 16,1 0-34-16,1-1-37 0,1-5-37 16,4 1-38-16,-7 1-203 0,13-5-516 0,-20 2 229 15</inkml:trace>
          <inkml:trace contextRef="#ctx0" brushRef="#br0" timeOffset="120005.41">6722 14506 188 0,'10'12'209'0,"-1"-2"-10"0,2 6-3 16,-2-4-6-16,1 12-13 0,2 0-7 0,-2 0-7 16,5 2-5-16,-1 6-6 0,-7-5-7 0,2 8-6 15,-1-9-4-15,1 1-10 0,-7 0-9 0,6 1-8 16,-8 0-8-16,-3 0-1 0,-2-1-12 0,3-3-6 16,-7 5-7-16,1-5-4 0,-4 1-12 0,-1 0-4 0,-1-2-4 15,-2-1-5-15,-3-2-2 0,2 2-16 16,2-9-15-16,-3 3-20 0,-1 0-23 0,4-5-29 0,-1-1-30 15,-1-2-32-15,8 2-37 0,-1-8-48 0,10-2-59 16,-20 4-139-16,20-4-438 0,-13 0 193 0</inkml:trace>
        </inkml:traceGroup>
        <inkml:traceGroup>
          <inkml:annotationXML>
            <emma:emma xmlns:emma="http://www.w3.org/2003/04/emma" version="1.0">
              <emma:interpretation id="{914C482C-54B3-4FDE-A401-E6600E95C163}" emma:medium="tactile" emma:mode="ink">
                <msink:context xmlns:msink="http://schemas.microsoft.com/ink/2010/main" type="inkWord" rotatedBoundingBox="9509,14936 15657,14778 15697,16325 9548,16482"/>
              </emma:interpretation>
            </emma:emma>
          </inkml:annotationXML>
          <inkml:trace contextRef="#ctx0" brushRef="#br0" timeOffset="123136.59">9226 14586 2037 0,'-23'20'72'0,"7"2"-15"0,-3 1 4 0,-8 5 2 15,9 5-14-15,1-2 2 0,6 2-7 0,0-7-5 0,8 3-1 16,3-2 1-16,0 1-4 0,8 1-2 0,-1-2-6 15,6-1 2-15,4-2-2 0,-1-2-3 0,5 0-5 16,6 4-1-16,-2-10 1 0,1-4-1 0,2-1 1 16,3-1 8-16,8-3 2 0,1-4 8 0,-1-3 2 15,1-3 1-15,1-2-1 0,0-3 2 0,0-1-1 16,-2-4-3-16,-11 4 0 0,9-6-3 0,-10 1-6 16,-2 1 2-16,8-9-7 0,0 2-4 0,-12-2 2 15,7-4 0-15,-7-6-2 0,-5 8-2 0,4-9-7 16,-7-2 2-16,1 2-1 0,-7-4 0 0,-1 10 0 15,0-2-8-15,-3 1 3 0,-3 1-1 0,0-1 2 16,-6-1-5-16,0 2 4 0,-1 3-1 0,-1 1 3 16,-5 4-2-16,-1 4 0 0,-6-1 6 0,-1 4-4 15,-6 1 1-15,-5 3-1 0,-8 3 4 0,1 5-5 0,-2-2-1 16,-3 6 0-16,3-1-1 0,-4 8 4 0,3 0-5 16,2 2 1-16,0 3 3 0,2 6-3 15,3-2-1-15,-3 2-2 0,2 4 1 0,5-1-5 0,-2 1-10 16,4 3-14-16,0-4-8 0,7 2-18 15,1-4-12-15,3 0-18 0,-7 7-18 0,10-10-24 0,6 2-34 16,-2-7-35-16,4 1-38 0,-1-3-193 0,1 1-458 16,1-8 202-16</inkml:trace>
          <inkml:trace contextRef="#ctx0" brushRef="#br0" timeOffset="123577.64">10666 13970 202 0,'0'0'279'16,"0"0"-20"-16,0 0-21 0,0 0-13 0,0 0-11 16,0 0-12-16,-37 21-11 0,21-4-10 0,-4 0-7 15,1 15-2-15,-6 1-15 0,2 4-6 0,-2 3-3 16,4 2-5-16,0 2-8 0,-1 2-12 0,-7 16-5 15,7 2-8-15,7-14-12 0,6-1-15 0,-3 18-4 16,3-1-5-16,8-15-11 0,1-1-1 0,0-6-9 16,3 7-9-16,3-7-3 0,1 1-11 0,4-6-14 0,-2 0-15 15,3-3-17-15,-3-10-14 0,4-3-12 0,3 3-23 16,1-6-24-16,1-2-23 0,1-5-40 0,-4 0-22 16,6-3-45-16,4 0-47 0,-5-5-218 0,6-1-524 15,1-1 232-15</inkml:trace>
          <inkml:trace contextRef="#ctx0" brushRef="#br0" timeOffset="127228.98">10924 14489 172 0,'0'0'180'0,"6"-9"-7"0,-6 9-14 16,0 0-5-16,2-9-7 0,-2 9-2 0,0 0 2 0,3-12-11 15,-3 12 0-15,0 0-6 0,3-11 1 0,-3 11-3 16,0 0 3-16,3-10-11 0,-3 10-8 0,0 0-12 16,0 0-8-16,0 0-11 0,0 0-6 0,0 0 1 15,0 0 0-15,0 0-7 0,0 0-2 0,-15 29 4 16,9-17-5-16,3 3-6 0,-1 2 7 15,-1 1-5-15,2 1-6 0,-1-3 2 0,1 3-6 0,0 4-3 16,1-1-7-16,1-4-1 0,1-1-5 0,-2 1-4 16,2-2 1-16,0 3-2 0,-3-5-4 0,3 3-2 15,0-4-1-15,0 1-3 0,-1 1-3 0,1-4-3 16,-2 0 0-16,-1 0 4 0,3-11-10 0,-1 20 6 0,-1-9-7 16,-2-5 2-16,4-6-2 0,-6 19 1 15,3-13-3-15,3-6-1 0,-6 11 4 0,6-11 2 16,-5 10-5-16,5-10 2 0,-6 10-1 0,6-10-2 0,0 0 0 15,0 0-3-15,-10 1-4 0,10-1 4 16,0 0-5-16,0 0 2 0,0 0-1 0,-12-21-2 16,12 21-9-16,2-21 1 0,2 6-2 0,-2-1-3 0,3 0-3 15,0 0 1-15,4-6 1 0,0-2-1 0,3 3 4 16,-5 0 1-16,7-1-3 0,-1 3 5 0,3-4 0 16,-1 4 0-16,3-2 0 0,-1 3 4 0,-1 0 2 15,1 1 0-15,2 0-4 0,-4 4 2 0,3-2 1 16,3 0 2-16,-4 3 0 0,-2 1 2 0,0 3 2 15,2-3 0-15,-5-1 2 0,3 5-1 0,-6 2 0 16,2-1 3-16,-3 1 3 0,4 1-3 0,-12 4-1 16,15-7 2-16,-8 1-2 0,-7 6-1 0,14-3 6 15,-14 3-7-15,13 1 0 0,-13-1-1 0,16 2 3 16,-10 4 1-16,-6-6 3 0,11 12 4 0,-2-2 3 16,-5 1-3-16,5 3 3 0,-6 1 7 0,3 3-4 15,-4 1 6-15,4 2 0 0,-2-3 1 0,-4 6 2 16,2-2 3-16,-1-2-1 0,8 2-4 0,-12 0 3 15,2-3-2-15,2 2-2 0,-1-4 5 0,0 0-7 0,0 2 9 16,3-4-12-16,-1 1 4 0,-1-4-7 16,-2 3 1-16,2-4-7 0,4 4 7 0,-4-5-11 15,0 0 5-15,-1-10 4 0,5 17 2 0,-5-10-12 0,0-7-12 16,-5 14-11-16,5-14-14 0,5 14-16 0,-5-14-11 16,1 7-10-16,-1-7-16 0,0 0-17 0,0 11-16 15,0-11-19-15,0 0-23 0,0 0-37 16,0 0-27-16,0 0-41 0,0 0-185 0,0 0-488 0,0 0 216 15</inkml:trace>
          <inkml:trace contextRef="#ctx0" brushRef="#br0" timeOffset="127772.99">11645 13696 117 0,'0'0'153'0,"0"0"-5"0,3-12-3 0,-3 12-10 16,0 0-5-16,1-12-4 0,-1 12-9 0,0 0-6 0,5-9-3 16,-5 9-4-16,0 0-1 0,3-10-3 0,-3 10-1 15,0 0-2-15,0 0-6 0,0 0-7 0,0 0-3 16,0 0-7-16,0 0-7 0,0 0-10 0,0 0-4 16,0 0 2-16,0 0 3 0,0 0 5 0,0 0 3 15,0 0 7-15,0 0-2 0,3 30-1 0,-3-30 3 16,-5 25 1-16,7-8 2 0,1-3 2 0,-2 10 4 15,-1-6-1-15,2 3-4 0,-1 3-2 0,-1 1-2 16,3-9 4-16,-7 5-4 0,5-2-5 0,-1 4-2 16,3 0-4-16,-3-4-4 0,0-3-5 0,2 3-5 15,-2-3-3-15,0 0-3 0,0-1-3 0,-2-1-7 16,2 1-5-16,0-2 5 0,0 1-4 0,-3 1-7 16,0-4 2-16,2-3-13 0,1-8-24 0,-3 16-19 0,1-7-13 15,2-9-19-15,-1 17-23 0,1-17-20 16,-3 13-23-16,3-13-19 0,0 10-11 0,0-10-21 15,0 0-23-15,0 0-27 0,0 0-39 0,0 0-157 16,0 0-463-16,25-20 206 0</inkml:trace>
          <inkml:trace contextRef="#ctx0" brushRef="#br0" timeOffset="128496.44">12067 14096 143 0,'0'0'189'16,"12"3"-7"-16,-12-3-5 0,0 0-14 0,15 4-9 15,-15-4-11-15,12 2-5 0,-12-2-11 16,9 4-10-16,-9-4-8 0,7 7-7 0,-1 0-5 0,0-1-7 16,-6-6-2-16,7 15-2 0,-1-12-4 0,0 10-3 15,0-5-1-15,0 2-3 0,-3 1-3 0,2-2-6 16,1 4-1-16,-5 1-3 0,4-1-3 0,-2 2-3 16,0-2-4-16,0 3-1 0,-3-1-4 0,1-4-3 15,-2 3-1-15,1-2-5 0,-3-2-3 0,3-10-2 16,-5 21 2-16,1-5-5 0,-4-6 1 0,2 1 0 15,-3-1-6-15,-1 1 1 0,1 0-6 0,0-4 0 16,-4 1 1-16,-1 2-2 0,-1-4 1 0,-1 0-7 16,1-1 2-16,-3-1-4 0,3-2 3 0,-3-1 3 15,0-1-10-15,3 0 2 0,-2-1 3 0,2-2-3 16,1 0-1-16,1-1-4 0,1 1 2 0,-2-2-4 16,5-3-10-16,-1 0-10 0,1-2-12 0,2 2-9 15,-1-4-10-15,-1 1-7 0,6 2-13 0,-1-4-15 16,4-1-16-16,0 14-18 0,0-25-20 0,3 18-18 15,1-7-34-15,5 1-37 0,0 0-151 0,-1-3-409 16,2 0 182-16</inkml:trace>
          <inkml:trace contextRef="#ctx0" brushRef="#br0" timeOffset="128143.66">11842 14050 162 0,'0'0'194'0,"0"0"-9"16,0 0-2-16,0 0-7 0,0 0-9 0,0 0-15 15,0 0-7-15,18 10-8 0,-18-10-10 0,6 5-7 16,-6-5-10-16,7 10-11 0,-7-10-1 0,3 10-7 16,-3-10-8-16,7 7-4 0,-7-7-5 0,9 7-2 15,-9-7-4-15,9 7-3 0,-1-4-3 0,-8-3-4 16,16 1-7-16,-16-1-6 0,17-1-4 0,-5-3-5 16,-12 4-3-16,19-6-4 0,-7 3-4 0,-3 2 0 15,4-4-1-15,-5 0-5 0,5-2-1 0,-2 0-2 0,-4 0 0 16,2-1-3-16,-2-2 0 0,4-2-3 15,-5 3 3-15,0-1-3 0,-2 2-2 0,1-4-1 16,-5 12 2-16,4-16-1 0,-2 5-5 0,-2 11 2 0,0-16 1 16,0 16-3-16,-5-18 3 0,2 12 1 0,3 6-1 15,-13-17-2-15,5 13 2 0,-2 0-4 0,10 4 3 16,-21-5-1-16,8 3-1 0,-1 2-1 0,-4 0 0 16,5 2 2-16,-4 0 1 0,1 1-4 0,3 0 2 15,-1 2 1-15,5 1-4 0,-1 1-3 0,-1-1-10 16,2 2-14-16,1 0-18 0,2 1-16 0,0-3-9 15,0 3-18-15,3 0-18 0,3-9-11 0,-2 22-17 16,2-15-12-16,0-7-9 0,5 14-20 0,-1-6-18 16,2-2-128-16,-6-6-348 0,9 12 154 0</inkml:trace>
          <inkml:trace contextRef="#ctx0" brushRef="#br0" timeOffset="129387.88">12398 13815 142 0,'-7'5'235'16,"7"-5"-19"-16,-12 5-13 0,12-5-17 0,-9 8-13 15,4-1-10-15,5-7-18 0,-9 7-11 0,9-7-9 16,-9 9-15-16,6-3-11 0,3-6-9 0,-6 11-7 15,6-11-8-15,-4 9-8 0,4-9-4 0,0 0-6 16,0 0-4-16,4 17-4 0,-4-17-5 0,8 5-5 16,-8-5-3-16,13 7-6 0,-5-3-1 0,2-2-2 15,-1 2-1-15,6-4-5 0,1 3-1 0,-1-3-3 16,0 0-4-16,3 0 1 0,0 0 1 0,-2 0-1 16,1 0 4-16,-2 2 3 0,3-2-2 0,-3 2 4 0,-4-2-3 15,3 1-1-15,-4 0 0 0,-10-1-5 16,20 5 4-16,-14-3-7 0,-6-2 3 0,18 8-5 15,-11-4 3-15,0 0-1 0,1 3 2 0,-2-1-5 0,-6-6-1 16,10 11 1-16,-7-1 3 0,2-3 1 0,-2 1 2 16,1 0-2-16,-4-8 3 0,0 15-1 0,0-15 4 15,-1 18 4-15,1-18-5 0,-9 20 4 0,4-12 1 16,-7 0 2-16,0 3-5 0,4-3 1 0,-6-1 1 16,2 2-6-16,-3-2 1 0,-1 1-3 0,1 3-1 15,0-7 1-15,-1-1-3 0,1 6 0 0,0-5-4 16,-2 4-6-16,4-5-16 0,0 1-18 0,-2-1-16 15,3-2-22-15,-2 3-23 0,2-1-26 0,12-3-45 16,-16 0-32-16,16 0-63 0,-19 0-143 0,19 0-437 16,-14-7 194-16</inkml:trace>
          <inkml:trace contextRef="#ctx0" brushRef="#br0" timeOffset="128924.62">12411 13780 11 0,'0'0'243'0,"9"-7"-19"0,-9 7-10 0,0 0-17 16,12-4-11-16,-12 4-9 0,12-2-11 0,-12 2-6 16,20-4-7-16,-11 4-13 0,-9 0-9 0,26-3-5 15,-9 1-8-15,-2 2-6 0,3-5-6 0,0 4-11 16,-1-1-5-16,1 1-7 0,2-2-11 0,-4 3-6 15,2-4-6-15,-3 4-9 0,3-4-3 0,-8 4-8 0,-10 0 0 16,23-2-10-16,-16 2-15 0,-7 0-17 0,15-4-19 16,-15 4-24-16,13 0-23 0,-13 0-23 15,0 0-22-15,0 0-24 0,0 0-30 0,0 0-37 0,0 0-181 16,0 0-416-16,0 0 185 0</inkml:trace>
          <inkml:trace contextRef="#ctx0" brushRef="#br0" timeOffset="130050.61">12802 14666 92 0,'0'0'254'0,"-16"-2"-17"0,16 2-13 15,0 0-16-15,0 0-15 0,0 0-14 0,0 0-12 16,0 0-11-16,0 0-13 0,0 0-8 0,0 0-4 15,0 0-8-15,0 0-1 0,0 0-5 0,0 0-8 16,0 0-5-16,36 6-8 0,-20-5-2 0,2-1-4 0,7 0-2 16,4 3-8-16,2-2-8 0,6 1-4 15,6-2-8-15,-1 0-2 0,3 0-6 0,3 2-8 0,-2-4 1 16,0 2-5-16,0-2-6 0,-4 4-2 0,3-4-1 16,-5 1-1-16,-7 1 6 0,-2 0-2 0,-1 0-3 15,-5-3-3-15,2 2-2 0,-7-1 2 16,-5 4-3-16,1-2 1 0,-4 0-2 0,1-2-4 0,-13 2-1 15,17 0-6-15,-17 0 3 0,13 0-3 0,-13 0-2 16,0 0-3-16,0 0 0 0,14-2-12 0,-14 2-18 16,0 0-17-16,0 0-17 0,0 0-25 0,0 0-23 15,0 0-27-15,0 0-34 0,0 0-43 0,0 0-37 16,0 0-259-16,0 0-545 0,0 0 242 0</inkml:trace>
          <inkml:trace contextRef="#ctx0" brushRef="#br0" timeOffset="120462.86">7542 14961 168 0,'0'0'290'0,"0"0"-22"0,0 0-12 0,0 0-19 16,0 0-10-16,0 0-22 0,0 0-19 0,39-14-16 16,-20 10-18-16,11 3-10 0,-2-2-16 15,2 0-8-15,2 4-13 0,8-5-7 0,0 3-12 0,0 0-4 16,-7-1-11-16,-2 1-8 0,13-1-3 15,-13 2-6-15,-3-4-6 0,5 3-6 0,-6 1-5 16,6-4 2-16,-5 3-7 0,2-3-1 0,-2 2-3 0,1-2-1 16,-3 3-5-16,-6-2-4 0,7 1-3 0,-8 0 1 15,-1 1-2-15,-3-1-12 0,-3 2-9 0,0-4-13 16,-12 4-8-16,16-2-16 0,-16 2-21 0,14-3-21 16,-14 3-24-16,0 0-27 0,0 0-43 0,0 0-29 15,0 0-50-15,0 0-140 0,0 0-432 0,0 0 193 16</inkml:trace>
          <inkml:trace contextRef="#ctx0" brushRef="#br0" timeOffset="120726.97">7763 15151 58 0,'0'0'259'0,"19"7"-11"0,-10-3-11 0,8-3-13 15,2-2-11-15,8 2-8 0,1-1-13 0,3 0-10 16,10-1-10-16,-3 1-10 0,4-2-6 0,3-2-5 16,-5 6-16-16,5-4-10 0,3 1-9 0,-5 2-6 15,2-2-11-15,-5 2-9 0,-9-1-7 0,2-1-9 16,-3-3-11-16,-2 2-5 0,1-4-6 0,-6 5-14 16,-3 1-14-16,-1 0-23 0,-1-4-19 0,-4 2-27 15,-7-2-23-15,6 3-28 0,-13 1-38 0,14-2-53 16,-14 2-40-16,12-8-232 0,-12 8-497 0,0-10 220 15</inkml:trace>
        </inkml:traceGroup>
        <inkml:traceGroup>
          <inkml:annotationXML>
            <emma:emma xmlns:emma="http://www.w3.org/2003/04/emma" version="1.0">
              <emma:interpretation id="{21A42A92-EE78-4C4B-845D-AEAC19DFADF5}" emma:medium="tactile" emma:mode="ink">
                <msink:context xmlns:msink="http://schemas.microsoft.com/ink/2010/main" type="inkWord" rotatedBoundingBox="16398,14917 18731,14858 18767,16278 16434,16338"/>
              </emma:interpretation>
            </emma:emma>
          </inkml:annotationXML>
          <inkml:trace contextRef="#ctx0" brushRef="#br0" timeOffset="130782.39">14474 14483 143 0,'0'0'307'16,"0"0"-28"-16,0 0-26 0,0 0-23 0,0 0-21 15,0 0-16-15,0 0-12 0,0 0-12 0,0 0-10 16,0 0-8-16,0 0-10 0,7 28-10 0,-7-28-5 16,0 17-6-16,0-17-5 0,-1 21-5 0,-2-10-6 15,1 4-9-15,1-2-6 0,-1-3-2 0,0 5-11 0,0-3 3 16,1-2-15-16,-4 1 2 0,4-1-10 16,-4-2-3-16,5-8-9 0,-6 21-7 0,5-14-1 15,1-7-3-15,-8 14-3 0,7-7-4 0,1-7 0 16,-3 14-4-16,3-14-5 0,-6 7 2 0,6-7-1 15,0 0-4-15,0 0-1 0,-5 9-1 0,5-9-5 16,0 0-3-16,0 0-4 0,0 0-8 0,0 0-3 16,0 0-8-16,17-40-6 0,-7 27-7 0,-1 0-2 15,3-1 1-15,3-6-8 0,0-1 1 0,3-3 0 0,1 4 2 16,6-9 4-16,-4 9 1 0,0 2 6 0,0-3 0 16,3 3 2-16,-3-2 4 0,0 6 2 0,0-1 4 15,1-1 3-15,0 3 3 0,-4 5 3 0,-1-2 4 16,-1 5 9-16,0-2 2 0,1-1 5 0,-2 2-2 15,-2 2 7-15,-1 3-7 0,2 0 0 0,-14 1 1 16,19 0 3-16,-10 2 2 0,3 2 3 0,-3 1 1 16,3 4 1-16,-5-5 1 0,5 4-1 0,-4 4 0 15,0-1 7-15,-3 2 3 0,-1 0-4 0,-1 3 2 16,3-3 3-16,-1 5 3 0,-2 0-2 0,1-1 3 16,-4-2-3-16,2 3-9 0,2-2 1 0,-2 1 4 15,-2 0-11-15,1-1 1 0,5 0-1 0,-6-1 0 16,-3-1-1-16,3 1-7 0,0 0-4 0,-3-4 1 15,3 2-22-15,0-13-17 0,-3 16-16 0,0-9-17 16,3-7-17-16,-4 12-18 0,4-12-20 0,-6 11-18 16,6-11-23-16,-6 8-32 0,6-8-33 0,0 0-30 15,0 0-240-15,0 0-536 0,0 0 238 0</inkml:trace>
          <inkml:trace contextRef="#ctx0" brushRef="#br0" timeOffset="131330.75">15200 13963 129 0,'11'-8'202'0,"-5"5"-9"0,-6 3-10 0,16-10-8 15,-5 5-10-15,0 2-6 0,3-2-6 0,-7 2-10 16,8 1-7-16,0-5-1 0,-4 5-7 0,4 1-2 16,1-2-9-16,-6-1-7 0,-10 4-8 0,26-3 0 15,-17 3-8-15,-9 0-5 0,22 2-3 0,-13 2-12 16,1-4-4-16,-10 0-7 0,15 7-2 0,-7 0-4 15,-1-5-5-15,-7-2 6 0,8 12 1 0,-4-2-6 16,-2-1-1-16,2 2-5 0,-4 4 1 0,-1-3-1 16,-2 3 3-16,1-2 4 0,-4 5-1 0,0-2-1 15,-3-2-2-15,3 0-4 0,-4 3-2 0,2-3-6 0,1 3-3 16,-2-3-4-16,-3 2-4 0,5-3 4 0,-1 0-3 16,-1 2-4-16,2-2-1 0,1-2 0 0,-2-4-4 15,7 4-1-15,1-11-4 0,-6 11 3 0,6-11 1 16,0 10-3-16,0-10-2 0,0 0-2 0,7 16 4 15,1-12-3-15,4 0 4 0,1-2-4 0,4-2-1 16,0 1-4-16,3-1 7 0,-1 0-8 0,8 0 5 16,0-1-9-16,0-1 6 0,-2-1-9 0,1 2-9 15,-1-2-7-15,-6 1-13 0,1 0-16 0,-2-1-15 16,-2 3-15-16,-1 0-23 0,-5-5-18 0,-10 5-25 0,18 0-33 16,-18 0-22-16,12 1-46 0,-12-1-46 15,0 0-181-15,0 0-507 0,0 0 225 0</inkml:trace>
          <inkml:trace contextRef="#ctx0" brushRef="#br0" timeOffset="132137.98">16393 13715 80 0,'0'0'175'0,"0"0"-5"0,0 0-7 0,0 0-8 16,0 0-9-16,0-14-10 0,0 14-4 0,0 0-3 15,0 0-8-15,0 0-5 0,0 0-5 0,0 0 0 16,0 0-6-16,0 0-1 0,0 0-8 0,0 0 0 16,0 0-10-16,0 0-6 0,0 0-8 0,-3-11-2 15,3 11-13-15,0 0 0 0,0 0 1 0,0 0-4 16,0 0 8-16,17 25 4 0,-11-18-3 0,6 3 0 0,-3 4-2 15,3 1-3-15,5 4-1 0,-2 1 2 16,3 2-4-16,-1 1 1 0,8 7 1 0,-1 1-2 0,-3 0-1 16,4 4-2-16,-1-3 0 0,-6 7 2 0,4-3-8 15,-2 6-1-15,-4 0 2 0,-1 2-3 0,-3-2-10 16,-3 3 0-16,-3-3-3 0,-5-2-5 0,-2 4 2 16,1 1-6-16,-6-3-1 0,-2 0-1 0,-4-1 11 15,-1 1-13-15,-2-3-6 0,-6 3-12 0,-1-3-5 16,-2 0-18-16,-6-5-17 0,2 1-19 0,-3 0-17 15,2-2-22-15,1-4-27 0,-5 4-30 0,3-7-19 16,2 1-41-16,9-5-29 0,-2-5-232 0,1-1-513 16,7-1 227-16</inkml:trace>
        </inkml:traceGroup>
        <inkml:traceGroup>
          <inkml:annotationXML>
            <emma:emma xmlns:emma="http://www.w3.org/2003/04/emma" version="1.0">
              <emma:interpretation id="{B174FD95-0BF7-4C68-A80D-88004B687050}" emma:medium="tactile" emma:mode="ink">
                <msink:context xmlns:msink="http://schemas.microsoft.com/ink/2010/main" type="inkWord" rotatedBoundingBox="20165,15201 20834,15184 20851,15873 20182,15890"/>
              </emma:interpretation>
            </emma:emma>
          </inkml:annotationXML>
          <inkml:trace contextRef="#ctx0" brushRef="#br0" timeOffset="135857.44">18256 14398 79 0,'5'-10'191'0,"-5"10"-11"0,0 0-10 16,0 0-7-16,6-7-7 0,-6 7-6 0,0 0-4 16,7-6-5-16,-7 6-1 0,0 0-7 0,2-10 2 15,-2 10 1-15,0 0-6 0,0 0 2 0,5-10-7 16,-5 10-3-16,0 0-5 0,0 0-3 0,0 0-9 0,0 0-9 16,0 0-9-16,0 0-7 0,0 0-11 0,0 0 4 15,0 0 0-15,0 0 6 0,0 0-5 0,0 0 1 16,-17 30 1-16,11-23-3 0,0 3 0 0,1 0 1 15,-4 3-10-15,5-5-3 0,-1 6 0 0,-1-2 2 16,3-4-6-16,-1 5 6 0,-1 0-8 0,4-4-11 16,-2 0 0-16,3-9 1 0,-5 18-8 0,4-9-8 15,1-9-1-15,-5 17-3 0,4-10 0 0,1-7-8 16,0 15 3-16,0-15 2 0,-3 14-3 0,3-14-23 16,3 11-16-16,-3-11-26 0,0 0-16 0,-3 13-15 0,3-13-28 15,-1 11-27-15,1-11-34 0,-3 11-23 16,3-11-37-16,-5 9-44 0,5-9-53 0,0 0-165 15,0 0-529-15,0 0 235 0</inkml:trace>
          <inkml:trace contextRef="#ctx0" brushRef="#br0" timeOffset="136136.84">18413 14090 16 0,'0'0'255'16,"3"-15"-17"-16,-3 15-1 0,4-12-23 0,-4 12-19 16,2-13-12-16,-2 13-13 0,4-11-19 0,-4 11-14 15,0 0-11-15,2-10-16 0,-2 10-9 0,0 0-12 16,0 0-10-16,1-11-19 0,-1 11-20 0,0 0-23 15,0 0-20-15,0 0-19 0,0 0-25 0,0 0-34 16,0 0-39-16,0 0-24 0,0 0-190 0,0 0-362 16,0 0 161-16</inkml:trace>
          <inkml:trace contextRef="#ctx0" brushRef="#br0" timeOffset="136924.31">18620 14334 187 0,'0'0'255'15,"0"0"-22"-15,0 0-19 0,0 0-14 0,0 0-6 16,0 0-6-16,-12 16-9 0,12-16-11 0,-1 11-12 16,1-11-7-16,-6 15-6 0,1-6-5 0,5-9-8 15,-4 17-14-15,1-7-7 0,0-2-5 0,-2 2-13 16,5-10-6-16,-6 18-9 0,3-7-7 0,-1-1-1 16,-1-3-7-16,4 6-7 0,1-13-6 0,-3 17-5 15,-2-9-4-15,4 2-4 0,-4-1-3 0,5-9-1 16,-7 19-3-16,6-11-3 0,1-8-2 0,-6 18-2 15,4-10-4-15,2-8 0 0,-4 12 5 0,4-12-6 16,-5 11-7-16,5-11 5 0,-3 10-3 0,3-10 0 16,0 0-2-16,-4 9 1 0,4-9 1 0,0 0-1 15,0 0 1-15,0 0 1 0,0 0-3 0,0 0-4 0,0 0 0 16,0 0-1-16,0 0 4 0,0 0-6 16,21-24 4-16,-16 15-4 0,3 2 0 0,4-4-5 0,-2 0-7 15,-1-2-5-15,9-4-6 0,-9 3-1 16,9-4-5-16,-5 4-1 0,4-1-5 0,1-6-1 0,-3 5 3 15,4 0 13-15,-6 4-7 0,1 1 3 0,2-1 5 16,-5 1 6-16,2 6-5 0,-2-2 3 0,-4 3-3 16,-7 4 10-16,12-10 0 0,-12 10 3 0,10-7 3 15,-1 3-2-15,-9 4 1 0,0 0 2 0,9-3 2 16,-9 3 6-16,0 0 3 0,0 0 2 0,12 18 5 16,-12-18 5-16,0 14 2 0,0-6 3 0,-1 8 4 15,1-1-1-15,0-2-2 0,-3 3 1 0,1-3 2 16,1 5-4-16,-4-3-3 0,4 3-4 0,-4-1 5 15,4-3-6-15,-1 4-3 0,-2-3 2 0,-1 1-4 0,1-2 0 16,1 0 2-16,0 0-10 0,-2-4-23 0,4 1-22 16,-3 0-23-16,4-11-24 0,0 14-33 15,-3-5-37-15,3-9-33 0,-3 13-47 0,3-13-77 0,0 0-165 16,0 0-515-16,10 8 228 0</inkml:trace>
        </inkml:traceGroup>
        <inkml:traceGroup>
          <inkml:annotationXML>
            <emma:emma xmlns:emma="http://www.w3.org/2003/04/emma" version="1.0">
              <emma:interpretation id="{0DADE602-EA11-427C-B11F-9C2192C42752}" emma:medium="tactile" emma:mode="ink">
                <msink:context xmlns:msink="http://schemas.microsoft.com/ink/2010/main" type="inkWord" rotatedBoundingBox="21568,14940 23792,14883 23828,16292 21604,16349"/>
              </emma:interpretation>
            </emma:emma>
          </inkml:annotationXML>
          <inkml:trace contextRef="#ctx0" brushRef="#br0" timeOffset="138706.13">20167 14102 112 0,'7'-8'248'0,"-7"8"-17"0,12-11-12 0,-6 3-16 0,-3 1-14 16,6 0-8-16,-2-2-8 0,2-2-17 0,2 2-13 15,-1-4-12-15,1 1-9 0,1-3-9 16,-2 3-11-16,2-2-10 0,0 0-8 0,-3-3-7 0,1 6-3 16,-2-7-6-16,-2 1-6 0,-3 3-4 0,3 1-7 15,-5-4-6-15,-1 3 2 0,0 3-9 0,0-4-3 16,-3 2-5-16,-3 5-3 0,0-2-2 0,-1 4-3 16,-2 1-3-16,-2-2 0 0,-2 1-3 0,1 5 0 15,-1-2-5-15,-2 3 1 0,-5 2-5 0,5 0 2 16,-3 0 3-16,4 6-6 0,-3-1 5 0,1 0 1 15,2 4-2-15,-5 4 0 0,0 1-3 0,4 1 8 16,-2 5-4-16,7-1 2 0,-2 2 3 0,0 4-2 16,4 0 3-16,2 0 2 0,-1 14-2 0,3-1 1 0,1 1-1 15,4-2-1-15,-1 7 9 0,0-5 1 0,-1 3 7 16,1-2-2-16,0 0 4 0,0-2 3 0,-5 0 15 16,11-1-15-16,-6 0 1 0,-1 0 3 0,1-2 6 15,-2 1 4-15,2-3-1 0,0-8-1 0,-4 1-5 16,4-2-8-16,-2 1 7 0,-2-2-5 0,2 4-5 15,1-1-3-15,-2-6 0 0,-5 1-4 0,4 0 3 16,2-5-10-16,-1 0 0 0,-1 4 4 0,-1-6-3 16,-2 1-2-16,4 1-2 0,-3-3-17 0,0-1-17 15,0-1-14-15,0 2-18 0,0-2-10 0,-1 0-15 16,1-6-18-16,0 2-20 0,-2 1-21 0,2-2-22 16,-1-2-28-16,7-6-19 0,-11 9-35 0,11-9-50 15,-10 4-193-15,10-4-519 0,0 0 229 0</inkml:trace>
          <inkml:trace contextRef="#ctx0" brushRef="#br0" timeOffset="139539.55">19604 14720 62 0,'-7'-10'265'0,"7"10"-19"0,-3-9-23 0,3 9-22 16,0 0-18-16,13-11-12 0,-4 8-15 0,-9 3-14 15,26-2-16-15,-7 2-13 0,0 0-9 0,8 0-5 16,2 1-15-16,-1-1-10 0,3 0-4 0,8 1-7 16,1 0-10-16,1-2-1 0,3 2-6 0,-2 1-4 15,-3-2-1-15,1-2 1 0,-9 1-3 0,-2 2 2 16,-1-1 0-16,2 0-1 0,-6-1-2 0,-5 1-3 15,4 0 1-15,-7 0 0 0,0-1-5 0,1 0-2 16,-2-2-2-16,1 2-1 0,-3-3 1 0,2 2 0 16,0 1-5-16,-3-2 5 0,-12 3-7 0,21-3 2 15,-10 1-4-15,-2-1 2 0,-9 3-6 0,19-6 5 16,-7 4-8-16,-5-2 0 0,1-1 2 0,-8 5-1 16,13-7-4-16,-5 3 0 0,-8 4 0 0,12-10-2 15,-8 2-1-15,-4 8-1 0,9-11 2 0,-8 2-2 0,-1 9-3 16,5-19 1-16,-5 8 0 0,0 11-6 0,-2-19-1 15,-2 9 4-15,4 10 0 0,-3-20-4 0,-6 8 5 16,5 2-4-16,-2-6 1 0,-5 7 2 16,2-2-2-16,-1 0-1 0,-1 3 3 0,-2 1 6 0,1 1 4 15,-3 0 5-15,-1 2-2 0,1-2 6 0,0 4-3 16,-2 4 2-16,3-2 0 0,-4 5 6 0,1-2-1 16,1 2 0-16,-1 3-2 0,4 0-4 0,-3 0-1 15,2 5-1-15,4-3 0 0,-2 1 2 0,1 2-5 16,2 2 1-16,2-2 5 0,2 3-7 0,2-1 1 15,-1 0-1-15,1-2-4 0,3 1 2 0,0 1 1 16,0-2-4-16,2 1 0 0,1-2 2 0,1-2 2 16,0-3 1-16,1 0-3 0,4 0-1 0,-2-2 5 15,2 0-4-15,-1-1 2 0,4-3-4 0,0 0-1 16,0 2-2-16,-12-3-7 0,26-5-4 0,-11-1-5 16,0 2-6-16,-1-3-9 0,-1-4-6 0,3 2 0 0,-2-4-5 15,1 2-4-15,-2-2 1 0,1-1 2 16,-2-3 1-16,1 4 4 0,-4-1 4 0,3-1 2 0,-3 2 4 15,0-1 2-15,0 3 2 0,-3 0 9 0,0 2 11 16,0 0 7-16,0 3 9 0,-6 6 5 16,3-11 4-16,-3 11-3 0,0 0 0 0,6-9-6 0,-6 9 2 15,0 0 1-15,0 0 11 0,0 0-1 0,0 0 3 16,0 0 0-16,8 20 1 0,-8-20 0 0,3 17 1 16,-3-8 4-16,2 3-3 0,-1-2-7 0,2 2 2 15,0 1-2-15,0-2-4 0,0 2-2 0,-1-3 8 16,2 1-10-16,-2-1 1 0,2 1-1 0,-1-2-13 15,2-1-13-15,1 0-16 0,0-2-20 0,-6-6-17 16,10 13-18-16,-4-8-24 0,5-1-19 0,-11-4-16 16,19 3-21-16,-9-4-21 0,4 1-5 0,2-4-18 15,-2-3-4-15,-1 2-193 0,2-3-432 0,-2-3 191 16</inkml:trace>
          <inkml:trace contextRef="#ctx0" brushRef="#br0" timeOffset="140262.88">20830 14506 131 0,'0'0'175'0,"2"-15"4"16,-2 15 6-16,0-15 6 0,0 15 3 0,0 0-2 15,-8-12-4-15,8 12-4 0,0 0-8 0,-7-10-10 0,7 10-2 16,0 0-14-16,-15 0-8 0,15 0-2 16,0 0-10-16,-18 11-7 0,12-4-8 0,0 0-2 15,2 1-2-15,-2 3-5 0,-2 2-9 0,2-2-5 0,0 3-5 16,0-1-2-16,2 2-7 0,1-1-8 0,0 2 2 16,1-2-9-16,1 0-7 0,-1-1-7 0,4 2 0 15,-2-4-8-15,0-11-5 0,3 20 1 16,3-13-3-16,-2 1-4 0,2 1 2 0,-6-9-4 0,15 8 1 15,-4-3-7-15,-1-2-3 0,2-1 5 0,3 2-8 16,-2-7-5-16,7 2 7 0,-1-2-19 0,5-5-8 16,0-3-10-16,-2-3-8 0,1 1-9 0,0-2-14 15,7-9-12-15,3 1-13 0,-2-6-2 0,-1-1-5 16,3-1 2-16,0-1 0 0,-2-2 1 0,0-2-2 16,-1-3 4-16,0-3 1 0,-3 7 6 0,0-3 3 0,-8 0 5 15,2-7 6-15,-4 6 9 0,-1-2 3 16,-1 3 4-16,-2 2 11 0,-5-2 13 0,2 4 16 15,-4 7 7-15,-3 0 5 0,-1 3 12 0,1 1 9 0,-3 4 3 16,1 4 2-16,-1 2 1 0,0-2 9 0,0 15-5 16,0-21-2-16,0 21-7 0,-1-12-6 15,1 12 0-15,0 0-3 0,0 0-7 0,0 0 0 16,0 0 0-16,0 0 0 0,-20 34-1 0,13-9-3 0,1-3 5 16,0 4 3-16,-2 10-1 0,-2-2 4 0,2 5 0 15,2-1 2-15,-1 3 0 0,-2-5 1 16,5 5 2-16,-2 1 3 0,-2 0-8 0,1-3-6 0,5-1 3 15,-1-2 1-15,0-9-2 0,0 3-5 0,2-5 0 16,-2 1-2-16,0-2-3 0,1-3 5 0,2 0-3 16,-1-7-5-16,-2 1 1 0,1-2 4 0,1-4-4 15,1-9 0-15,0 20-2 0,0-20 14 0,0 11-14 16,0-11 3-16,3 9-5 0,-3-9 6 0,0 0-3 16,9 7-1-16,-9-7 4 0,0 0-3 0,0 0-7 15,0 0 1-15,22-16-8 0,-17 10 9 0,1-3-10 16,-2 0 2-16,-4 9-2 0,9-14 1 0,-6 4 3 15,3 1 1-15,-6 9 1 0,12-12 2 0,-11 2 4 16,5 3-4-16,-6 7 1 0,12-11 2 0,-1 2-3 16,-1 5 6-16,2 3-2 0,2-3-3 0,2 2 0 15,2-2 2-15,3 1 3 0,4 0-2 0,0 3-4 16,-1-3 6-16,2 3-7 0,-1 0 3 0,-6-4-24 0,2 3-15 16,-1-1-24-16,-1 1-32 0,-3 1-33 0,1-1-43 15,-4 1-55-15,1-3-58 0,-5 0-260 16,-2-4-586-16,-7 7 260 0</inkml:trace>
        </inkml:traceGroup>
        <inkml:traceGroup>
          <inkml:annotationXML>
            <emma:emma xmlns:emma="http://www.w3.org/2003/04/emma" version="1.0">
              <emma:interpretation id="{6186733D-2F0F-4783-83CE-298A2F82E63B}" emma:medium="tactile" emma:mode="ink">
                <msink:context xmlns:msink="http://schemas.microsoft.com/ink/2010/main" type="inkWord" rotatedBoundingBox="24798,15371 27223,15309 27237,15841 24812,15903"/>
              </emma:interpretation>
            </emma:emma>
          </inkml:annotationXML>
          <inkml:trace contextRef="#ctx0" brushRef="#br0" timeOffset="141262.95">23091 14330 246 0,'0'0'264'0,"-13"-11"-12"0,13 11-13 0,-12-7-13 15,12 7-14-15,-14-4-9 0,2 0-13 0,2 2-12 16,-3-1-14-16,-4 2-8 0,4 1-14 0,-2-1-11 15,1 2-12-15,-3-1 0 0,-1 1-18 0,1 2-8 16,2-1-10-16,2 6-17 0,0-1-3 0,2-2-2 16,4 0-9-16,-2 0-8 0,3 0 3 0,0 6-7 15,-2-5-2-15,4 3-6 0,-1 0-3 0,5-9 1 16,-3 18-12-16,3-18 3 0,0 20-1 0,5-10-3 16,-1 2 2-16,2-1-6 0,2 0 3 0,5 0 5 15,-2-2-2-15,2-2-1 0,2 3-2 0,-2 1 1 16,5-4-3-16,0 3-1 0,-1-2-1 0,3 3-4 15,0-3-3-15,1 3 7 0,-2-4-6 0,6 4 0 16,-8-6-4-16,-1 3 4 0,-1-3-4 0,2 2-1 16,-7 3 2-16,3-3-4 0,-1 0 4 0,-4 0-4 15,-2-1 1-15,0 1 3 0,-6-7-2 0,7 11-3 0,-7-11 1 16,0 13 0-16,0-13 5 0,-10 15-7 0,-7-12 7 16,2 5-2-16,-4-3 0 0,0 0-3 0,-7 1 8 15,7-2-6-15,-5-4 3 0,5 1-2 0,-1 2 4 16,4-3-6-16,-1 1 3 0,3 1-3 0,2-2 2 15,12 0 1-15,-18 0 5 0,18 0-7 0,-14 0-2 16,14 0-10-16,0 0-12 0,-9-7-8 0,9 7-6 16,0 0-2-16,0 0-6 0,17-20-10 0,-2 11 1 15,-2 1 2-15,4-3-5 0,8-2-2 0,-6 1-2 16,5-5 3-16,4 6 4 0,-1-3 6 0,2-1 5 16,2-1 4-16,-4 1 12 0,-3 4 1 0,2 0 8 0,-2 0 14 15,-1 0 14-15,-4 6 7 0,-1-3 10 16,-3 3 14-16,4-1 4 0,-5-2 2 0,-1 5 4 15,-1 2 2-15,2-2 1 0,-6 0-2 0,-8 3-3 0,20 2-5 16,-20-2 2-16,18 1 3 0,-11 2 0 0,-7-3-4 16,14 7-9-16,-7 0 5 0,-1-2-3 15,4 7-1-15,-1-1 2 0,-3-3 0 0,-1 2-4 16,4 4-3-16,-5-1-1 0,1 2-3 0,-1-6 0 0,-4 6 0 16,6-1-11-16,-4-3-5 0,-1 0 6 0,-1-11-4 15,3 18 9-15,-3-12-10 0,0-6-6 0,2 16-24 16,-2-16-16-16,-5 10-13 0,5-10-18 0,0 0-21 15,-3 11-21-15,3-11-25 0,-13 7-31 0,13-7-30 16,0 0-39-16,-9 3-35 0,9-3-233 0,0 0-540 16,0 0 239-16</inkml:trace>
          <inkml:trace contextRef="#ctx0" brushRef="#br0" timeOffset="141949.34">23531 14202 326 0,'-1'-13'307'0,"1"13"-25"0,0 0-24 0,0-13-30 15,0 13-19-15,0 0-27 0,0 0-18 0,0 0-12 16,0 0-18-16,0 0-17 0,0 0-21 0,0 0-23 16,0 0-23-16,0 0-24 0,0 0-20 0,0 0-23 0,0 0-23 15,9 35-15-15,-6-18-14 0,-2-7-24 0,1 4-9 16,2 0-14-16,2-3-9 0,-3 5-7 15,1-1 1-15,2-4 3 0,0 4-6 0,-3-6 2 16,2 2 7-16,1 0 15 0,3 0 25 0,-6 0 43 0,7 0 28 16,-4-2 20-16,2 2 31 0,1 0 15 0,-5-2 22 15,2-2 13-15,3 0 14 0,-3 1 13 0,4 1 10 16,-2-2 5-16,-2 0 6 0,6 3 0 0,-2-3 0 16,-1 4-1-16,2-4 2 0,-3 3-6 0,0-3-9 15,2 4 1-15,-4-4-7 0,3 2-11 0,-1 2 1 16,-2-2-10-16,0-1-5 0,-2 0-3 0,2 0-5 15,0 1-12-15,-1 0-1 0,-5-9-11 0,9 11-4 16,-9-11-7-16,3 11-5 0,-3-11 1 0,4 10-6 16,-4-10 0-16,6 7-3 0,-6-7 2 0,0 0-15 15,0 0 6-15,6 7 1 0,-6-7-5 0,0 0-2 16,0 0 4-16,0 0-13 0,0 0-9 0,0 0-4 16,0 0-8-16,13-20-4 0,-13 20-13 0,9-21-9 15,-6 9-5-15,5-1 0 0,-2-3-4 0,1 3 0 16,2-3 0-16,3 1 2 0,-2-1 7 0,-1 2 2 15,2 0 6-15,-2-3 3 0,1 5 1 0,-5 3 4 16,7-2 3-16,-9 4 8 0,6-1 7 0,-2 0 3 16,-4 0 7-16,-3 8 5 0,13-10 2 0,-13 10 6 0,9-8 2 15,-9 8-2-15,5-6 3 0,-5 6-3 0,0 0 4 16,0 0-6-16,16 2 13 0,-16-2-6 0,0 0 6 16,9 11 3-16,-3-4 6 0,-6-7 3 0,0 14 6 15,5-3 0-15,-5-3 9 0,1 3 2 0,1 0-6 16,-2 1-3-16,0 1 2 0,0 2-8 0,-2-2-1 15,2 1-8-15,0 0 1 0,2-2-4 0,-4 2-3 16,2-14-3-16,0 19-7 0,0-8 5 0,2-2-1 16,-2-9-16-16,0 18-27 0,3-10-28 0,-3-8-12 15,3 11-14-15,-3-11-18 0,6 9-21 0,-6-9-22 16,7 7-26-16,-7-7-19 0,13 0-20 0,-13 0-21 16,18-4-21-16,-1-3-33 0,-4 2-220 0,4-3-532 15,5-5 236-15</inkml:trace>
          <inkml:trace contextRef="#ctx0" brushRef="#br0" timeOffset="142479.31">24508 14429 215 0,'0'0'278'15,"9"-9"-8"-15,-9 9-8 0,3-8-8 0,-3 8-7 0,0 0-7 16,7-6-19-16,-7 6-14 0,0 0-17 0,0 0-17 16,0 0-17-16,0 0-12 0,0 0-16 0,0 0-5 15,0 0-17-15,0 0-9 0,0 0-6 0,-35 6-4 16,35-6-16-16,-17 13 4 0,2-4-15 0,8 2-6 15,-7-2-2-15,5 2-7 0,-1 0 0 16,1 0-2-16,-1-4-7 0,4 6 3 0,-2-2-9 16,5-1-3-16,0-2 1 0,0 2 1 0,3-10-8 0,-6 16-1 15,6-16 0-15,6 15 1 0,0-9-4 0,2-1 0 16,-2 1-3-16,7 1 0 0,1-4 6 0,3 1-9 16,0-3 0-16,2-1 1 0,8-1-3 0,1-1-5 15,-1-2-5-15,2-1-5 0,0-2-12 0,7-3-3 16,3 0-1-16,-3-5-2 0,-8 6-3 0,-1-2-4 15,7-6-3-15,4 1-2 0,-10 3 5 0,-3-4 7 16,-4 4 0-16,-3 2 2 0,-5-1-1 0,1 1 3 16,-5-2 2-16,-6 3 1 0,1 2-1 0,-4 0 3 15,0 8 1-15,-3-15 2 0,3 15 2 0,-13-14 3 16,-1 11 3-16,1-1 3 0,-6-1 1 0,4 4 1 0,-5 1 2 16,1 1 3-16,0 0-4 0,-1 7 6 0,7-2-3 15,-7 2 3-15,7 0 4 0,-1 3 4 16,3 1-6-16,3-1 4 0,-1 2 0 0,2 0 4 15,4-1 0-15,0 4-1 0,3-4 5 0,3-1 8 16,4 2-9-16,5 1 1 0,2 0-1 0,5 0 1 16,0-7 1-16,4 4-5 0,3 0-2 0,3-2-2 15,1-3 5-15,1-1-7 0,-1-1 2 0,3-1-6 0,-5 1 1 16,-1-4 1-16,-2 2-5 0,1-2-7 0,-7 0-18 16,0-2-20-16,-1-2-18 0,0 1-24 0,-5 2-24 15,-2-3-28-15,-11 4-34 0,15-6-43 0,-15 6-36 16,7-6-72-16,-7 6-166 0,0 0-524 0,0 0 232 15</inkml:trace>
        </inkml:traceGroup>
        <inkml:traceGroup>
          <inkml:annotationXML>
            <emma:emma xmlns:emma="http://www.w3.org/2003/04/emma" version="1.0">
              <emma:interpretation id="{22C5B5CD-5187-4211-887A-7E0C1BD19208}" emma:medium="tactile" emma:mode="ink">
                <msink:context xmlns:msink="http://schemas.microsoft.com/ink/2010/main" type="inkWord" rotatedBoundingBox="28090,14742 32046,14641 32086,16198 28130,16299"/>
              </emma:interpretation>
            </emma:emma>
          </inkml:annotationXML>
          <inkml:trace contextRef="#ctx0" brushRef="#br0" timeOffset="144742.21">26116 14476 138 0,'0'0'258'0,"0"0"-21"0,0 0-17 15,0 0-16-15,0 0-11 0,0 0-13 0,0 0-11 16,0 0-14-16,0 0-14 0,36-16-11 0,-31 10-6 16,4 1-10-16,5 0-6 0,-4-5-16 0,4 1-5 15,1 2-9-15,-2-1-8 0,-3-3-9 0,5 0-4 16,-1-1-7-16,-1 0-2 0,4-2-9 0,-1-2 0 15,2-5-4-15,-2 2-2 0,1-2-8 0,-1 0-7 16,4 0-4-16,-1-1 1 0,-3 0-14 0,10-7-7 16,-4-2-2-16,-1-4-10 0,-5 3-3 0,2-3 1 15,0 2-2-15,-3 7 3 0,1-9-2 0,1 0 3 16,-7 8 2-16,-1 0 4 0,0 0-3 0,-1-8 5 0,-5 7 2 16,6 6 4-16,-9-2 5 0,4 2 4 15,-4 1 0-15,-3 2 3 0,2 3 5 0,-2-1 1 16,-3 6 5-16,0 0-2 0,0 3 0 0,-2-2-3 15,-2 7 5-15,-2-7-4 0,3 7-1 0,9 3-2 0,-24-2 8 16,12 7-3-16,-6 1 3 0,3 5 4 0,2 0 2 16,-6 5 4-16,-1 5 8 0,1 1-3 0,-1-1 4 15,4 10 1-15,-3 4-2 0,-1 2-1 0,7 3-1 16,1-4 1-16,1 3-1 0,5 3-2 0,-1 0-3 16,4 0 0-16,0 4-5 0,3-6-4 0,3 4 0 15,4-2-3-15,-4 0 2 0,9-6-5 0,-1-2 1 16,-1-9-2-16,2 2-1 0,2-2 3 0,-1-8-5 15,3 4 3-15,-1-5-6 0,-4-3 1 0,5-3 0 16,-2-2-2-16,1-4 1 0,1 5-4 0,-3-9-1 16,7 0-7-16,-5 0-11 0,1-4-4 0,0-2 2 15,-2-4-5-15,2 2-6 0,1-3 2 0,-1 1-1 16,-2-3 1-16,-3 0 5 0,0 0 2 0,-2 7 0 16,1-5 7-16,-1 1-1 0,0 1-1 0,-1 3 5 15,-5 1 1-15,4-4 3 0,-7 9 1 0,6-6-1 16,-6 6-2-16,0 0 3 0,13-5-3 0,-13 5-2 15,0 0 2-15,0 0 4 0,18 16 0 0,-18-16-1 16,8 9 6-16,-2-5-3 0,-2 3 4 0,8-1 2 0,-1 2 1 16,-2-1 7-16,4-4 1 0,3 4 2 0,-1-7-4 15,0 0 0-15,-3 4 4 0,5-3-6 0,-4 0 1 16,-13-1 4-16,22-6-4 0,-7 6-3 0,-7-5 1 16,4 3 1-16,-12 2-3 0,15-10 2 0,-9 1 1 15,2-2-5-15,-2 0-2 0,-1 0-2 0,-5 1 3 16,0-4-2-16,0-4-2 0,-5 4 0 0,-1 0-1 15,-2 2-3-15,0 0 1 0,-4-2-1 0,-1 4-2 16,-4 4-5-16,1 1-5 0,0-1 2 0,-4 2-8 16,1-1-1-16,1 5-5 0,1 0-10 0,0 4-6 15,2 1-5-15,4-3-3 0,-4 7-9 0,5-3-8 16,-1 1-5-16,2 10-2 0,2-7-2 0,1 3-2 16,3 2 1-16,0 1 2 0,3 1 4 0,0-2 2 15,3 4 8-15,0 3 5 0,0-1 4 0,4-5 3 16,-1 4 7-16,2-4 4 0,-2 0 3 0,3-1 10 15,1-3 12-15,-1 4 8 0,-1-1 13 0,1-3 12 16,4 2 10-16,-7 0 8 0,4-3 11 0,2 2 1 16,-1 1 3-16,-1-3 3 0,-1 4-10 0,2-4 1 15,-2 1-1-15,0 3-5 0,-2 0 1 0,3 0 1 16,-1-1-8-16,2 8-4 0,-5-5 2 0,0 0-2 16,4 4-4-16,-7 3-2 0,3-8-1 0,3 7 6 0,2 2-12 15,-4-3 0-15,-4-2-2 0,0-3 0 0,3 3-3 16,0-2-1-16,-5 0-2 0,1 0 2 0,-2-1-2 15,1-4 0-15,-2 3 1 0,-1-5-3 0,1 0-1 16,-5-2 5-16,0-1-1 0,-2 0-2 16,0 2 7-16,-6-5-8 0,2-2 0 0,-6 1-2 0,3-4 5 15,-4-1-2-15,0-1 2 0,2 0 5 0,-2-1-10 16,-4-5 1-16,4 2 7 0,-8-2-5 0,8-1-7 16,-4-2 5-16,4 1-2 0,0-8 0 15,-1 1-12-15,7 4-14 0,-1-6-15 0,2-1-22 0,5 3-26 16,-2 1-26-16,6-7-25 0,2-2-33 0,1-4-40 15,4 6-46-15,2-4-149 0,4 2-437 0,7-10 194 16</inkml:trace>
          <inkml:trace contextRef="#ctx0" brushRef="#br0" timeOffset="145081.6">27503 14018 257 0,'0'0'277'0,"10"-3"-19"0,-10 3-10 16,0 0-14-16,23 0-11 0,-9 0-13 15,-14 0-11-15,21 3-8 0,-3-2-19 0,-3-1-12 0,3 0-14 16,-2 2-13-16,-5-2-11 0,8 1-10 0,-2-2-13 16,-4 1-10-16,-1 0-10 0,-12 0-5 0,24 0-6 15,-15 1-12-15,-9-1-14 0,19 0-16 0,-19 0-24 16,15 0-25-16,-15 0-26 0,12 1-25 0,-12-1-27 16,0 0-30-16,12 2-39 0,-12-2-40 0,0 0-47 15,0 0-154-15,0 0-445 0,0 0 198 0</inkml:trace>
          <inkml:trace contextRef="#ctx0" brushRef="#br0" timeOffset="145450.19">27577 14018 67 0,'-9'4'239'16,"-7"-1"-8"-16,5 2-7 0,-5-2-6 0,9 5-12 16,-1-6-13-16,-2 7-14 0,-1-1-8 0,1-3-18 15,-2 4-9-15,1 2-15 0,0-2-9 0,5-4-4 0,-2 6-15 16,2-1-11-16,3-1-5 0,-3 2-7 0,2-4-8 15,1 4-4-15,3-11-7 0,0 20-8 16,3-11-1-16,7 3-4 0,-7-4-4 0,8 6-8 16,-2 0-1-16,5-1-4 0,4 1-4 0,2 4-1 0,-1-1 0 15,1-2-6-15,-4-2 0 0,3 1-1 0,-4 1 2 16,2-5-3-16,-4 0 0 0,2 2 6 0,0-4-5 16,-2 0 0-16,-4 6-3 0,2-7 3 0,1 3-3 15,-6-2-2-15,0 0-3 0,-2-3 3 0,3 3 0 16,-7-8 1-16,5 14 6 0,-5-14 0 0,-2 14-2 15,2-14 3-15,-10 12 1 0,4-7 3 0,6-5-6 16,-22 11-1-16,8-7-2 0,4 2 0 0,-2-3-1 16,-3 1-4-16,-1-1 2 0,-2 1-1 0,1 0-4 15,4-2-13-15,-2-1-12 0,-1-1-19 0,1 0-17 0,6 0-26 16,9 0-19-16,-23 3-28 0,23-3-27 16,-19 0-43-16,19 0-37 0,-13-4-232 0,4 0-505 15,9 4 225-15</inkml:trace>
          <inkml:trace contextRef="#ctx0" brushRef="#br0" timeOffset="146050.62">28295 13984 21 0,'0'0'275'16,"0"0"-17"-16,-8-7-14 0,8 7-12 0,0 0-11 15,0 0-15-15,0 0-20 0,-6-7-15 0,6 7-17 16,0 0-16-16,0 0-15 0,0 0-10 0,0 0-13 15,0 0-8-15,0 0-5 0,0 0-5 0,33 9-11 16,-21-4-4-16,3 2-7 0,-2-1-3 0,1 4-3 16,2 1-6-16,1-4-3 0,2 6-2 0,6 1-4 15,1-1-2-15,-3-3-4 0,3 3 1 0,-1 1 6 16,-2 0-12-16,0-1 3 0,4-2 2 0,-1 0-7 16,0-2-2-16,-3 3 2 0,1-2 1 0,-8-3-1 0,3 2-1 15,-2-3 6-15,-4 0-13 0,1 2 1 16,-5-2 1-16,3-2-6 0,-5-2 0 0,5-1-4 15,-12-1 0-15,15 7-2 0,-15-7 1 0,7 8 0 16,-1-5-5-16,-6-3 1 0,8 7-3 0,-8-7 1 16,0 0 2-16,4 10-2 0,-4-10 2 0,0 0 2 15,-6 16 1-15,6-16 3 0,-7 11 1 0,-1-6-1 16,-1 1 9-16,5 2 4 0,-8 2 1 0,0 1 1 0,-6-1 4 16,0 4 3-16,-7 3 3 0,6-4-3 0,-8 2-6 15,1 1 5-15,1 0-6 0,3-2 3 16,-2 3-9-16,-2-3-1 0,4 3 2 0,0-2-7 15,-2 2 4-15,4 1-8 0,1-4 6 0,0 4-5 0,2-2-1 16,4-2-6-16,1-3-18 0,-3-1-22 0,5 1-23 16,-1 0-18-16,2-5-21 0,5 3-19 0,-5-1-17 15,9-8-24-15,-9 11-20 0,4-6-27 0,5-5-38 16,0 0-254-16,0 0-539 0,0 0 239 0</inkml:trace>
          <inkml:trace contextRef="#ctx0" brushRef="#br0" timeOffset="146853.61">29263 14163 23 0,'0'0'263'0,"0"0"-15"0,-8-9-11 0,8 9-9 15,0 0-17-15,0 0-11 0,-1-13-14 16,1 13-9-16,0 0-13 0,0 0-11 0,0 0-11 15,1-14-12-15,-1 14-13 0,6-11-6 0,-6 11-14 0,8-11-11 16,-3 5-6-16,3-1-9 0,4-2-11 0,-5 1-1 16,5 0-5-16,-1 1-6 0,5-3-9 15,-2 1-2-15,8 0-3 0,-1-2-3 0,3 2-6 16,-8 0 2-16,3 3-10 0,-1 3 1 0,2-1-5 0,-5-2 1 16,3 5-2-16,-2 1-1 0,2-3 0 0,-3 2 1 15,-2 1-4-15,4 1-5 0,-8 2 1 16,2 1 0-16,-2 0-2 0,0 0 5 0,-4 5-7 15,-5-9 2-15,10 15-2 0,-7-5-2 0,0-1-4 0,-6 5 9 16,3 1-4-16,-3 1 1 0,-1 6-3 0,-2-4 7 16,-3 3-7-16,-2 3 2 0,2 1 0 0,-2-4 3 15,-9 13-1-15,5-10 1 0,0-2 1 0,-1 3-3 16,-8 1 0-16,-1 3-1 0,5-7 4 0,1-2 0 16,1-2 3-16,0 0-3 0,-4 2 0 0,2-2-1 15,2-2-1-15,-1-1 4 0,3-3 7 0,2-1-9 16,-1-2-3-16,2 2 5 0,-5-4-4 0,5 0 1 15,2-1 1-15,-5 0 2 0,7-5-2 0,1 3 3 16,8-4-1-16,-18 3-5 0,11 0 7 0,7-3 0 16,0 0-2-16,-18-3 1 0,18 3-2 0,0 0 1 15,-9-8-3-15,9 8-3 0,0 0 3 0,0 0-11 16,12-24-4-16,-4 17-10 0,5-3-6 0,0 3-4 16,1 1-1-16,2-2 4 0,4 2 2 0,-1-2 4 15,0 1-1-15,1 7 5 0,1 0-2 0,6-1 6 0,-1 1 0 16,0 1 0-16,1-1 3 0,-2 4 4 0,0 2 2 15,2-5 5-15,-2 9 2 0,-7-5 3 16,11 2 1-16,-5 1 4 0,-4 0 5 0,0-4 4 16,7 6 2-16,1-3 9 0,-4-1-5 0,1-1 5 0,2 1-4 15,-2-2 1-15,2 2 1 0,-7-2-4 0,5 0-8 16,-6-1 3-16,2-3 2 0,-4 2-5 0,1-2 0 16,-1 0 1-16,0 0-18 0,-5 0-15 0,3-2-30 15,-15 2-25-15,21 0-38 0,-11 0-37 0,-10 0-55 16,16-3-64-16,-10-1-179 0,-6 4-483 0,12-6 213 15</inkml:trace>
        </inkml:traceGroup>
      </inkml:traceGroup>
      <inkml:traceGroup>
        <inkml:annotationXML>
          <emma:emma xmlns:emma="http://www.w3.org/2003/04/emma" version="1.0">
            <emma:interpretation id="{1BE94A56-C0DB-4103-A207-E8EBEAFB4876}" emma:medium="tactile" emma:mode="ink">
              <msink:context xmlns:msink="http://schemas.microsoft.com/ink/2010/main" type="line" rotatedBoundingBox="19585,16592 30556,16606 30553,18402 19583,18388"/>
            </emma:interpretation>
          </emma:emma>
        </inkml:annotationXML>
        <inkml:traceGroup>
          <inkml:annotationXML>
            <emma:emma xmlns:emma="http://www.w3.org/2003/04/emma" version="1.0">
              <emma:interpretation id="{0F9ED5C2-7750-4A06-BE56-E14B342C080E}" emma:medium="tactile" emma:mode="ink">
                <msink:context xmlns:msink="http://schemas.microsoft.com/ink/2010/main" type="inkWord" rotatedBoundingBox="19586,16587 26673,16602 26670,18221 19582,18206"/>
              </emma:interpretation>
            </emma:emma>
          </inkml:annotationXML>
          <inkml:trace contextRef="#ctx0" brushRef="#br0" timeOffset="154638.03">20360 16622 28 0,'0'0'194'0,"0"0"3"0,0 0-8 0,18 10-7 0,-10-8-2 15,-8-2-8-15,18 2-8 0,-3 1-9 0,0-3-7 16,1 2-4-16,3 0-12 0,-2-2-10 0,2 2-6 16,2-1-12-16,4 3-6 0,2-4-10 0,-1 0-9 15,-7 0-6-15,2 0-9 0,4 0-7 0,1 2-6 16,-9 2-3-16,1-4-15 0,3 1-14 0,-3-2-24 15,-1 1-23-15,-1 0-23 0,-3 0-21 0,1 0-27 16,1 0-21-16,0 0-34 0,0-3-13 0,-1 2-191 16,0-1-386-16,5-7 171 0</inkml:trace>
          <inkml:trace contextRef="#ctx0" brushRef="#br0" timeOffset="154357.43">20407 16370 32 0,'0'0'221'15,"0"0"-6"-15,0 0-9 0,-9 10-5 0,9-10-7 16,0 0-10-16,0 0-11 0,0 0-8 0,0 0-9 16,0 0-17-16,0 0-9 0,0 0-18 0,0 0-12 15,0 0-3-15,0 0 2 0,0 0 0 0,0 0-4 16,0 0-4-16,28 8-4 0,-17-5-6 0,5-3-11 16,2 0-3-16,1 0-6 0,7 0-3 0,-3 1-5 15,4 1-7-15,3-2-1 0,0 0-3 0,1-2-8 16,-2 1 0-16,0-2-6 0,1 3 0 0,2-1 3 15,-4 1-7-15,-1 0-4 0,-2 0-2 0,2-2-4 16,-8 2 3-16,8-4-2 0,-9 3-2 0,-2 0-4 16,1-3 2-16,-2 4-4 0,-15 0-1 0,19-1-1 15,-11 1 0-15,-8 0 0 0,15-4-7 0,-15 4-7 0,0 0-8 16,0 0-6-16,13 0-3 0,-13 0-6 0,0 0-8 16,0 0-10-16,0 0-17 0,0 0-13 0,0 0-19 15,-27 17-22-15,27-17-10 0,-15 8-21 0,6-3-10 16,-4 0-22-16,2 0-15 0,-3-3-177 0,0 2-405 15,-4 0 180-15</inkml:trace>
          <inkml:trace contextRef="#ctx0" brushRef="#br0" timeOffset="155239.69">21400 16346 39 0,'0'0'301'0,"0"0"-12"0,0 0-23 15,0 0-22-15,0 0-21 0,0 0-26 0,0 0-15 16,0 0-12-16,0 0-15 0,0 0-10 0,0 0-11 16,0 0-10-16,0 0-8 0,-13 34-5 0,13-22-3 15,-5 5-5-15,5-3-6 0,-1 10-9 0,1-6-4 16,0 6-10-16,1-3-4 0,2 0-7 0,-1 3-6 15,-1-7-1-15,2 6-6 0,0-7-9 0,3 2 4 16,-2-2-8-16,1 2-1 0,1-3-2 16,0-1-4-16,0 3-1 0,4-4-3 0,-2-1-1 0,5 2-5 15,-4-3-7-15,5-1 9 0,-3-1-8 0,3-4 4 16,4 1-6-16,-2-2 1 0,5-3 2 0,-2 1-5 16,7 2-10-16,1-4 10 0,1-4 0 0,2 3-1 15,-3-4 0-15,2-3 4 0,3-2-10 0,8 2 2 16,-10-2 0-16,7-7 9 0,-1 1-22 0,-8 4-9 15,-2-6-1-15,-2 3-7 0,-1-2 6 0,0-3-14 16,-1 6 16-16,-1-9-13 0,-6 1 4 0,6 1 2 16,-9-1 5-16,0 0-3 0,-3 3 5 0,1-4 1 15,-7 6 2-15,1-5-1 0,-2-1 1 0,-2 0 4 16,-2-1-2-16,-2-1 3 0,-3 8-2 0,-2-4 3 16,1-1 2-16,-4-2 5 0,-4-3-4 0,-2 5-3 15,-6-9 2-15,-4 0 1 0,-2 7 2 0,0-4-8 16,-3 5 4-16,-1 0 2 0,-2 2 1 0,0 0-4 15,2-3 5-15,4 14 0 0,-6-5-1 0,7 5 1 0,-4 3 2 16,6 0-1-16,-1 4 2 0,2-3-3 16,-1 6 0-16,-1 0 0 0,9 1 1 0,-7 6-1 15,0-3 3-15,3 4-2 0,-1 3 5 0,2-3-7 16,3 6 4-16,1-3-2 0,3 4 1 0,0 0 1 16,-5 5-11-16,3 0-16 0,-1-3-4 0,1 4-9 15,2 0-24-15,2 0-13 0,-2 1-13 0,5 2-17 0,-4 0-12 16,1 1-16-16,1 1-18 0,4-3-28 15,-2-1-21-15,4 1-188 0,3-9-422 0,3 3 187 0</inkml:trace>
          <inkml:trace contextRef="#ctx0" brushRef="#br0" timeOffset="155662.61">22727 15953 54 0,'0'0'239'0,"2"-19"-8"0,-2 13-12 0,0 6-8 15,3-17-17-15,-3 17-8 0,0-14-17 0,0 14-16 16,0-11-14-16,0 11-17 0,0 0-11 0,0 0-9 15,0 0-15-15,0 0 2 0,0 0-8 0,0 0-2 16,0 0-5-16,-26 21-2 0,19-6 1 0,-9 5 2 16,1 2-3-16,-5 8 5 0,1 3 1 0,2 3 3 15,-3-3-9-15,-3 5 6 0,2 0 0 0,2 3 0 16,4-5-3-16,-4 9-11 0,4-1 7 0,-2 3-9 16,4-7-2-16,-1 3-2 0,6 0-2 0,0-1-13 0,4 2 5 15,2-2-2-15,5-6-6 0,2 1-2 16,1-1-4-16,7 2-9 0,-4-13 7 0,10 6 1 15,1-6-8-15,4 5-8 0,-8-12-4 0,9 3-10 16,8 0-24-16,-6-4-22 0,0-3-21 0,10 1-26 16,-7-6-29-16,0 2-35 0,0-5-53 0,8 1-41 15,-9-3-56-15,1-4-191 0,-2 1-535 0,-1-2 236 16</inkml:trace>
          <inkml:trace contextRef="#ctx0" brushRef="#br0" timeOffset="156913.2">23170 16328 193 0,'0'0'229'15,"0"0"-26"-15,0 0-17 0,0 0-9 0,0 0-5 16,0 0-5-16,0 0-10 0,0 0-2 0,15 22-7 16,-9-9-6-16,-1 3-6 0,1 0-2 0,1 1-6 15,2 7-5-15,-3-8-5 0,1 7-6 0,4 1-5 0,-2 2-10 16,-3-3-10-16,1-2-1 0,-1 1-12 0,0 1-9 16,-3-5-6-16,2 0-3 0,-1-4-7 0,1 3-2 15,-2-3-8-15,0 0-3 0,-1-1-7 16,0-2 2-16,-2-3-1 0,0-8-1 0,6 18-6 0,-3-12-4 15,-3-6-1-15,0 11-1 0,0-11-6 0,0 0-1 16,0 0-6-16,0 0-12 0,0 0-7 16,0 0-5-16,0 0-6 0,0 0-9 0,0 0-3 0,0 0-4 15,3-44-6-15,-2 26-7 0,2-5-7 0,0 7-6 16,6-9-1-16,-3 0 1 0,8-10-4 0,-7 6 4 16,10-3 0-16,-3 6 4 0,0 1 8 0,5-6 8 15,-4 0 3-15,3 7 3 0,-3 1 5 16,6-8 11-16,-3 11 7 0,-2 4 13 0,2-2 8 0,1 4 12 15,-4-1 5-15,-1 8 9 0,2-6 5 0,-2 6 4 16,2-1 2-16,-4 5-3 0,1-4-1 0,-1 4 3 16,-1 2-4-16,-11 1 1 0,16 7-1 0,-7-3 6 15,-1 3 1-15,-2 2 1 0,2 6 5 0,0 1 1 16,-2 0 4-16,1 8 1 0,2-2-1 0,-6 1 6 16,0 2 3-16,8 0-14 0,-8-1 3 0,0 0-8 15,0 2-5-15,-2-5 2 0,5 5-1 0,0-1-9 16,-6-1-3-16,0-7 2 0,6-1-6 0,-4-1 0 15,4 0-3-15,-6-6-6 0,0 6-29 0,0-6-17 16,0-9-14-16,5 16-18 0,-5-16-21 0,-2 11-15 16,2-11-13-16,2 7-30 0,-2-7-39 0,0 0-39 15,0 0-51-15,0 0-161 0,0 0-471 0,0 0 209 16</inkml:trace>
          <inkml:trace contextRef="#ctx0" brushRef="#br0" timeOffset="157329.79">24113 15424 101 0,'0'0'180'0,"0"0"-10"0,0 0-8 0,0 0 1 15,0 0-12-15,0 0-3 0,0 0-1 0,-11 38-5 16,11-23-5-16,0 0-3 0,-3 2 2 16,3-2-6-16,0 5 2 0,0 2 0 0,0 1-7 0,0 5 3 15,0-3-7-15,0 2 16 0,0 0-8 16,3 2-3-16,0-1-8 0,0 0 3 0,2-5-13 15,-5 2 1-15,3 3 4 0,0-3-28 0,0 0-10 16,-3-1-7-16,4 0-2 0,-4-6-4 0,2-1 8 0,-2 0-21 16,4 1-6-16,-4-4-4 0,0 4-3 0,3-6-13 15,-3 3-34-15,0-7-9 0,0-8-33 0,0 17-26 16,3-10-19-16,-3-7-21 0,3 13-19 0,-3-13-22 16,6 5-34-16,-6-5-36 0,0 0-34 0,24-5-195 15,-15-4-497-15,4 0 221 0</inkml:trace>
          <inkml:trace contextRef="#ctx0" brushRef="#br0" timeOffset="157998.6">24450 15948 177 0,'0'0'208'16,"0"0"-12"-16,0 0-2 0,0 0-12 0,0 0-5 16,10 5-7-16,-10-5-14 0,0 0-7 0,12 6-11 15,-12-6-10-15,6 5-7 0,-6-5-11 0,14 8-6 16,-8-5-4-16,-6-3-10 0,10 1-10 0,-10-1-2 15,16 1-9-15,-16-1-6 0,14-1-3 0,-14 1-9 16,15-1 0-16,-15 1-9 0,13-5-2 0,-4-1-4 16,-9 6-5-16,17-10-1 0,-10 4-2 0,-1-1-5 15,1-1-3-15,-1-1 1 0,5-3-5 0,-2 2 1 16,-6 1-2-16,3-4-4 0,-3 2 1 0,1 2-2 16,-1-1 5-16,-3 10-10 0,0-17 1 0,0 17-2 0,-6-17 0 15,6 17-2-15,-7-14-2 0,1 8 7 16,-3 2-5-16,9 4 1 0,-18-8 0 0,9 8-3 15,9 0 2-15,-30 1 1 0,18 1-1 0,-4 3 2 0,2-1 0 16,1 4-2-16,1 0 0 0,-1 2 0 16,4-3 1-16,-2 4-3 0,2-1-8 0,5 0-14 0,-5 1-8 15,4-1-16-15,2 1-9 0,0-1-14 16,3-10-17-16,0 20-15 0,3-12-9 0,-3-8-12 0,5 18-6 16,4-12-3-16,-2 1-13 0,2-3 3 0,-1 3 6 15,7-3 11-15,-5 0 5 0,2 0 14 16,-5-2 15-16,2 2 20 0,2-2 13 0,1 0 25 15,-12-2 19-15,16 2 26 0,-16-2 23 0,20 5 2 0,-16-3 6 16,-4-2 13-16,12 1-7 0,-12-1 12 0,0 0 2 16,13 7 7-16,-13-7 1 0,9 7 2 0,-9-7 3 15,8 5-2-15,-8-5 5 0,3 9 2 0,0-2-1 16,-3-7-5-16,4 18 3 0,-1-8-6 0,0-4-4 16,-3-6-5-16,3 19-1 0,-3-11-7 0,3 3 4 15,0 0-3-15,-3 3-1 0,3-3-2 0,-3 4 6 16,3-2-15-16,-3 1 2 0,2 0 1 0,1 1-3 15,-3 2 0-15,-3-3 1 0,3 3 1 0,-2 0-8 16,-1-1 3-16,0-1 0 0,0-1-5 0,0 1 0 16,-3-2-6-16,2-1 5 0,-5 0-3 0,3-4-3 15,-2 2 6-15,-4-2-3 0,5 2-4 0,-6-4-1 16,1 1 0-16,-2-2-1 0,5-3-6 0,-1 2-2 16,-4-3 3-16,14-1-4 0,-25-1-5 0,15 1-2 15,-5-4 1-15,15 4-1 0,-20-11-33 0,13 2-8 16,-2 4-24-16,4-4-22 0,-4-2-27 0,6-1-31 15,-2 0-33-15,3-5-43 0,9-5-44 0,-4 0-245 16,3-4-540-16,5 3 238 0</inkml:trace>
          <inkml:trace contextRef="#ctx0" brushRef="#br0" timeOffset="151735.72">17587 15892 50 0,'0'0'211'16,"0"0"-8"-16,0 0-9 0,0 0-7 0,0 0-5 0,25 8-5 16,-10-8-5-16,1 0-7 0,2-1-6 0,1 1-1 15,8-2-17-15,3 5-6 0,-2-4-11 0,5-1-5 16,-1 1-2-16,8-3-7 0,0 1 6 0,0 0-17 15,-8-1-7-15,8 2-2 0,0-3-11 0,-1-1 7 16,1 6-13-16,-2-4-12 0,-7 0-7 0,-3 4-4 16,2-1-3-16,-3-2-7 0,-2 0-3 0,-5 3-1 15,-2-4-9-15,-1 3-4 0,3-1 2 0,-7-1-1 16,2-1-9-16,-3 4-11 0,0-4-8 0,-12 4-15 16,16-3-8-16,-16 3-15 0,0 0-10 0,17 1-26 15,-17-1-20-15,0 0-22 0,0 0-20 0,0 0-24 16,0 0-18-16,0 0-11 0,0 0-31 0,0 0-167 15,-36-8-421-15,36 8 187 0</inkml:trace>
          <inkml:trace contextRef="#ctx0" brushRef="#br0" timeOffset="151980.13">18171 15902 154 0,'-3'9'228'0,"-1"4"-6"0,1 1-5 15,-2 0-5-15,4-2-5 0,-2 4-7 0,1-2-5 16,4 3-9-16,-4-1-11 0,2 0-12 0,0 4-8 15,5 2-11-15,-5-5-7 0,1 7-10 0,-1-6-15 16,2 0-11-16,1 4-4 0,-2 0-9 0,-1 2-7 16,0-6-8-16,-1-2-8 0,1 6-8 0,0-6-12 15,0 3 4-15,-3 3-5 0,3 2-6 0,0-10-8 16,0 0-15-16,0 3-19 0,3-3-1 0,-3 0-24 16,0-2-17-16,0-12-14 0,0 19-21 0,1-10-17 0,2 0-19 15,-3-9-11-15,9 10-25 0,-6-3-21 16,-3-7-20-16,18 0-30 0,-18 0-160 0,21-6-416 15,-6 0 184-15</inkml:trace>
          <inkml:trace contextRef="#ctx0" brushRef="#br0" timeOffset="152296.52">18841 15793 224 0,'-20'-1'282'0,"5"1"-15"0,-2 0-16 0,0 4-17 0,1 2-11 15,-1 1-14-15,2 3-13 0,2 0-16 0,-6 10-8 16,2 0-8-16,4 0-8 0,-1 3-2 0,2-1-11 16,2 5-13-16,3 2-2 0,1-4-7 0,0-1-13 15,1 2-6-15,2-2-6 0,0 2 7 0,6 3-24 16,-1-5-12-16,2 1-9 0,-1-1-5 0,-1-7-1 15,4 8-3-15,-2-8-5 0,2 1-7 0,0-4-18 16,-3 0-12-16,1 3-27 0,4-3-36 0,-4-4-22 16,1 1-22-16,-1-5-24 0,5 5-23 0,-3-4-35 15,0-3-20-15,-6-4-36 0,15 4-21 0,-15-4-192 16,17-4-488-16,-17 4 217 0</inkml:trace>
          <inkml:trace contextRef="#ctx0" brushRef="#br0" timeOffset="152757.71">18930 16184 115 0,'0'0'283'16,"8"-9"-14"-16,-8 9-19 0,0 0-16 0,0 0-20 15,9-4-11-15,-9 4-12 0,0 0-8 0,0 0-12 16,13 13-5-16,-8-4-11 0,-5-9-13 0,6 13-4 16,-4-5-11-16,3 2-11 0,-5-1-10 0,1 2-5 0,-1 0-8 15,2 6-10-15,-2-5 0 0,0-12-18 0,3 23-3 16,-6-15-8-16,1 3-4 0,2-11-5 0,0 17-11 15,-1-7 2-15,1-10-7 0,0 16-18 16,0-16-14-16,-2 16-7 0,2-16-11 0,0 0 4 0,-3 10-2 16,3-10-7-16,0 0-19 0,0 0-7 0,0 0-4 15,0 0 7-15,0 0-12 0,17-31 1 0,-10 20-1 16,1-4-2-16,1 2 0 0,3-6 6 0,-2-4 2 16,4 4 4-16,0 0 6 0,-2 0 6 0,-1 3 5 15,2 2 11-15,-1 0 16 0,-1 1 15 0,-2 2 6 16,3-1 10-16,-1 2 11 0,-3 3 14 0,-1 0-8 15,1 1 1-15,-8 6-4 0,18-7 3 0,-11 3-1 16,-7 4-1-16,15 0 0 0,-15 0 2 0,18 7 0 16,-11 1-2-16,1-2 6 0,1 2-2 0,-3 2 6 15,0 3-3-15,0-1-4 0,1 1 0 0,-1 1-8 16,0 0 3-16,-4 2-5 0,2 2-1 0,-2-3-8 16,-2 2 0-16,0-3 1 0,0 3-1 0,-2-2-5 15,1 1-8-15,1-1-7 0,-3 0-12 0,1-4-17 16,-2 2-16-16,1-3-23 0,-2 0-22 0,-1-2-27 15,6-8-29-15,-7 14-26 0,5-7-24 0,2-7-31 16,0 0-50-16,-10 6-160 0,10-6-470 0,0 0 208 16</inkml:trace>
          <inkml:trace contextRef="#ctx0" brushRef="#br0" timeOffset="153092.02">19794 15743 205 0,'9'-11'256'0,"-3"5"-14"0,-6 6-16 16,13-5-15-16,-13 5-16 0,15 2-10 0,-15-2-16 16,18 9-15-16,-8-2-8 0,-1 6-7 0,5-2-9 0,-5 6-5 15,7 1-2-15,-3 7-10 0,-1-1-7 16,-1 4 1-16,-1-3-5 0,5 9-5 0,-9-6 3 15,0 0-6-15,2 9-2 0,-7-1-2 0,-2-7 0 16,1 6-6-16,-2-9-7 0,-4 10-8 0,-1-1 2 0,-5 0-10 16,-3 0-6-16,1-10 1 0,-8 9-10 0,3-2-4 15,-5-1-3-15,4-10-4 0,1 3-20 16,1-2-20-16,-4-2-19 0,1 1-13 0,-1-4-18 16,-1-3-21-16,8-2-24 0,-4 4-33 0,2-8-25 0,3 3-34 15,0-3-30-15,7-4-34 0,-1-1-226 0,8-3-522 16,0 0 231-16</inkml:trace>
        </inkml:traceGroup>
        <inkml:traceGroup>
          <inkml:annotationXML>
            <emma:emma xmlns:emma="http://www.w3.org/2003/04/emma" version="1.0">
              <emma:interpretation id="{87233F83-92F7-49E1-8266-33710BF86429}" emma:medium="tactile" emma:mode="ink">
                <msink:context xmlns:msink="http://schemas.microsoft.com/ink/2010/main" type="inkWord" rotatedBoundingBox="27028,16842 30555,16847 30553,18402 27026,18398"/>
              </emma:interpretation>
            </emma:emma>
          </inkml:annotationXML>
          <inkml:trace contextRef="#ctx0" brushRef="#br0" timeOffset="158735.4">25140 15739 123 0,'-13'7'203'16,"13"-7"-8"-16,-13 7-11 0,7-3-5 0,6-4-11 16,-14 10-9-16,8-4-10 0,6-6-9 0,-13 12-8 15,7-6-13-15,6-6-8 0,-11 7-7 0,5 0-7 16,6-7-10-16,-6 11-14 0,6-11-5 0,-10 10-9 15,7-7 2-15,3-3-10 0,-3 15-3 0,3-15-10 16,0 0 0-16,6 14 0 0,-6-14-7 0,0 13-6 16,0-13 0-16,6 9-1 0,-6-9-1 0,13 6-4 15,-7 0-3-15,2-5-2 0,1 5 1 0,1-2-2 16,4 4 1-16,-5-2-4 0,7-3-2 0,-3 0 2 0,4 4-3 16,-2-3 2-16,1 4 1 0,-2-1-2 0,-1-2 4 15,2 0-2-15,-5 1-1 0,4 2-4 16,-8-4 6-16,7 5-1 0,-10 1-3 0,6-2-1 15,-4-1 2-15,0 3-4 0,-2-3 0 0,-3-7-2 0,6 19 3 16,-6-9 5-16,2-2 6 0,-2-8 3 16,-5 16 4-16,5-16-1 0,-6 17 0 0,3-13 1 15,3-4 0-15,-16 13-1 0,6-8-3 0,-2-2 0 16,-5 0 0-16,7 0-5 0,-5 2 1 0,2-3-2 0,2 2-5 16,-4 0-6-16,5-4-12 0,-4 2-16 15,1 3-16-15,13-5-21 0,-19 0-18 0,19 0-24 16,-12 6-17-16,12-6-21 0,-11 0-30 0,11 0-30 0,0 0-184 15,0 0-418-15,-12-11 184 0</inkml:trace>
          <inkml:trace contextRef="#ctx0" brushRef="#br0" timeOffset="158317.73">25088 15719 64 0,'14'-4'259'16,"-5"0"-5"-16,1 0-8 0,-10 4-5 0,19-4-20 15,-4 2-13-15,2-2-17 0,-1 3-10 16,0-1-15-16,1-4-13 0,2 5-9 0,1-3-12 15,-4 2-16-15,3-2-5 0,-2 3-14 0,-1 1-9 0,-2-3-8 16,-2 2-9-16,1-1-6 0,-13 2-5 0,19-1-10 16,-19 1-11-16,17 0-16 0,-17 0-20 0,12-3-19 15,-12 3-19-15,0 0-22 0,0 0-23 0,13 3-22 16,-13-3-26-16,0 0-29 0,0 0-26 0,0 0-36 16,0 0-162-16,0 0-413 0,0 0 182 0</inkml:trace>
          <inkml:trace contextRef="#ctx0" brushRef="#br0" timeOffset="159223.02">25885 15697 98 0,'0'0'169'15,"0"0"-3"-15,0 0-6 0,0 0-10 0,0 0-4 16,0 0-5-16,13 34-5 0,-7-20-4 0,-5-2 5 16,5 5-1-16,0 5 0 0,5 5-2 0,-2-3-4 15,4 9 1-15,-2 5-1 0,4-3-2 0,-2 4 2 16,0 3-10-16,-4 2-4 0,5 0-1 0,-1 6-14 15,-1-4 0-15,-1 20-9 0,-5-13-6 0,-4 16-5 16,1 0-13-16,-6-22-2 0,3 3-1 0,-5 17-8 16,-6-18-6-16,2 0-6 0,-1 0-11 0,-5-2 7 15,1 2-6-15,-2-2 0 0,0-6-8 0,-1-2 1 16,-2-4-7-16,-4-3-14 0,7-7-15 0,-3-1-19 16,-1-6 6-16,-2 2-24 0,2-5-28 0,1 1-27 0,3-8-28 15,-4 0-36-15,7 1-34 0,1-7-42 0,1-1-240 16,-5-1-520-16,16 0 230 0</inkml:trace>
          <inkml:trace contextRef="#ctx0" brushRef="#br0" timeOffset="159790.9">26688 16350 19 0,'0'0'237'0,"0"0"-18"16,0 0-4-16,0 0-7 0,0 0-6 0,0 0-7 15,0 0-6-15,0 0-13 0,0 0-8 0,-6 31-7 16,6-31-8-16,-8 18-8 0,3-7-8 0,2 1-8 15,-7 0-4-15,1 1-7 0,0 1-11 0,4 0-4 16,-1 0-4-16,0-4-16 0,0 2-6 0,-1 2-4 16,1-4-10-16,3 0-7 0,0-2 0 0,-5 0-2 15,8-8-14-15,-5 11 3 0,5-11 4 0,0 0 21 0,3 15-21 16,-3-15-5-16,16 3 3 0,3-6 0 16,7 3-1-16,6-1-20 0,10-5 4 0,10 3-2 15,1-13-6-15,27 8 2 0,7-5-6 0,-2-7-1 16,3 3-1-16,6 0-10 0,31-11-17 0,-33 11-24 0,41-8-21 15,-6 1-30-15,-36 7-18 0,1-1-8 16,-4 4-6-16,3-1-2 0,-9 6-7 0,-7-2-10 16,-21 5-15-16,-4-1-10 0,-2 3-20 0,-3 1-20 15,-6-2-44-15,-14 2-132 0,-1 2-411 0,-8-3 182 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4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FAB89C-267C-493E-B0F8-FE3F3F667ADA}" emma:medium="tactile" emma:mode="ink">
          <msink:context xmlns:msink="http://schemas.microsoft.com/ink/2010/main" type="inkDrawing" rotatedBoundingBox="6435,8487 6598,9249 6178,9339 6015,8577" semanticType="callout" shapeName="Other"/>
        </emma:interpretation>
      </emma:emma>
    </inkml:annotationXML>
    <inkml:trace contextRef="#ctx0" brushRef="#br0">17 78 123 0,'0'0'205'0,"0"0"-14"15,-6-19-10-15,6 19-11 0,0 0-15 0,-2-12-8 16,2 12-15-16,0 0-14 0,0-15-6 0,0 15-13 15,5-9-5-15,-5 9-8 0,3-9-6 0,-3 9-8 16,0 0-2-16,6-9-4 0,-6 9-8 0,0 0-6 0,8-7-2 16,-8 7-7-16,0 0-5 0,0 0-3 15,0 0-4-15,0 0-2 0,0 0-3 0,19 9 1 16,-19-9-3-16,9 16-1 0,-7-9 4 0,4 6 2 16,-3 2-1-16,1 1-4 0,-1 0 2 0,-3 5 6 15,3 4-1-15,-1 1 2 0,-2 3-5 0,-2-2-2 0,-1 1 0 16,2 0-1-16,-2 1 2 0,0-2-1 0,-3 8-6 15,-2-6 0-15,2-2-2 0,-1 10 0 0,1-9-2 16,-3-3 4-16,4 0-8 0,-1-1 1 0,3-2-1 16,3-5-6-16,-5 1 5 0,0 2-2 0,4-2-2 15,-1-1 0-15,1-7-1 0,1 1-1 0,0-11-1 16,0 20 5-16,1-12-4 0,1 2 0 0,-2-10-1 16,8 14 0-16,-2-7 1 0,0-3-3 0,2 2 5 15,2-1-2-15,2-3-3 0,2-1 7 0,2 2-2 16,0-3 0-16,4-3-6 0,-2 2 2 0,1-1 2 0,8-3-2 15,-5-2-2-15,-2 4-1 0,2-6-6 16,-2 4-4-16,-1-1-11 0,0 2-12 0,-2-3-16 16,1 0-5-16,-6 1-17 0,4 1-21 0,-6-2-9 0,-1 0-21 15,2 0-27-15,-2 1-39 0,-2-4-199 0,-5-1-418 16,5-3 186-16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11.69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5ED5823-54F2-47AE-90CE-4EEE927DF24A}" emma:medium="tactile" emma:mode="ink">
          <msink:context xmlns:msink="http://schemas.microsoft.com/ink/2010/main" type="inkDrawing" rotatedBoundingBox="6233,10137 6533,8645 6570,8653 6269,10144" semanticType="callout" shapeName="Other"/>
        </emma:interpretation>
      </emma:emma>
    </inkml:annotationXML>
    <inkml:trace contextRef="#ctx0" brushRef="#br0">301 0 111 0,'0'0'207'0,"0"0"-7"15,0 0-8-15,-13 37-11 0,13-13-11 0,-5 11-2 16,1 4-9-16,0 3-2 0,-2 5-16 0,0 6-9 0,-2 17-10 15,-5 4-12-15,1 1-9 0,-2 0-7 0,1 1-10 16,-5 1-6-16,3-6-8 0,-3-1-4 0,2-2-11 16,-1-2 0-16,7-16-11 0,0-4 1 0,-2 4-14 15,3-3-12-15,1-6-20 0,-4 2-20 0,5-4-20 16,-5-1-28-16,7-8-21 0,-4-5-32 0,4 0-36 16,0-6-64-16,-1-4-123 0,3-2-374 0,-3-2 166 15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1:20.47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285F15D-2721-4BB2-BD34-CD8319FED32C}" emma:medium="tactile" emma:mode="ink">
          <msink:context xmlns:msink="http://schemas.microsoft.com/ink/2010/main" type="inkDrawing" rotatedBoundingBox="14985,9285 18467,9085 18471,9155 14989,9355" shapeName="Other"/>
        </emma:interpretation>
      </emma:emma>
    </inkml:annotationXML>
    <inkml:trace contextRef="#ctx0" brushRef="#br0">0 220 29 0,'0'0'122'16,"0"0"-5"-16,0 0-13 0,0 0-1 0,0 0-9 0,0 0-2 15,0 0-7-15,0 0-5 0,0 0-8 0,0 0 1 16,0 0-2-16,0 0-4 0,0 0-8 0,0 0-5 16,0 0-4-16,0 0 1 0,0 0-6 0,0 0 2 15,0 0-5-15,0 0-5 0,0 0-5 0,0 0-5 16,0 0 1-16,0 0-1 0,0 0-5 0,0 0 3 16,0 0-3-16,0 0-7 0,0 0 3 0,0 0 0 15,0 0-6-15,0 0 4 0,0 0 1 0,0 0 0 16,0 0-1-16,0 0 5 0,0 0-1 0,0 0-5 0,38-6 1 15,-38 6 0-15,14-5 1 0,-14 5-3 16,15-3-2-16,-3 0-1 0,-12 3 1 0,26 0 3 16,-17 0-9-16,3-2 4 0,-12 2-4 0,20-2 5 0,-2 0-4 15,-8 1 2-15,2-2-6 0,-12 3 5 0,24 3-5 16,-14-3 0-16,2 0 0 0,-12 0 5 0,24 1-6 16,-13-1 1-16,5 0-1 0,-16 0-1 0,22 0 4 15,-10 2-2-15,3-2-4 0,-1 2 1 0,0-2 2 16,-2 0 1-16,5 2-2 0,-2-2 0 0,0 0-2 15,0 3 3-15,-1-1-1 0,1-2-2 0,2 0 4 16,2 0-1-16,-1 0-4 0,0 0 8 0,0-2-7 16,0 2 1-16,7 0 0 0,-8 2-3 0,0-2 3 0,1-2 0 15,-1 2-3-15,1-3 1 0,0 3 0 0,-4 0 4 16,-2-2-3-16,3 0 2 0,-3 0-4 16,-12 2 2-16,21 0-1 0,-21 0 3 0,19 0 0 0,-10 0-2 15,-9 0 0-15,18-1 3 0,-18 1-4 0,15 1 0 16,-7 1-1-16,-8-2 2 0,16-2 1 0,-16 2-2 15,14 0 4-15,-14 0-6 0,14 2 5 0,-14-2 0 16,18 0 1-16,-18 0-3 0,15 0 0 0,-15 0 1 16,17 2-3-16,-17-2 5 0,18 0-2 0,-18 0 0 15,19 0 0-15,-10 0 0 0,7 0 0 0,-1-2-1 16,-1 0 2-16,-1 1-3 0,2 1-1 0,-15 0 3 16,25-3 1-16,-8 2 1 0,-1 1-4 0,-4 0 4 15,3-2-5-15,1 0 5 0,-1 2-5 0,0 0 3 16,-1 0 0-16,2-2 1 0,-6 1-1 0,-10 1-2 15,24 0 0-15,-9 0 1 0,-3 0-2 0,2-2 5 16,-1 1-1-16,2 1-1 0,-2 0-1 0,-1-3 5 0,-12 3-5 16,27 0 4-16,-13-1-3 0,-1 2 0 0,0-3 0 15,2 3 0-15,-3-1-1 0,-12 0 1 0,24-1-1 16,-13 1 0-16,5 0 9 0,-6-2-7 0,-10 2 0 16,26-1 0-16,-14 1-1 0,-12 0-3 0,21 0 4 15,-10-2-1-15,1-2 0 0,-12 4 4 0,23-1-5 16,-13 0 3-16,-10 1-4 0,21-2 0 0,-7 0 3 15,-3 1-1-15,-11 1 0 0,18 0 0 0,-6-2 1 16,-12 2-1-16,20-2 1 0,-8 2-3 0,-12 0 5 16,20 0-3-16,-8 0 1 0,-12 0-2 0,21 0 2 15,-12 0-1-15,-9 0-2 0,23 0 0 0,-13 0 2 16,-10 0 2-16,19 0-4 0,-7 0 8 0,0 0-7 0,-12 0 2 16,21 0-3-16,-9 0 0 0,3 0 0 0,-15 0 2 15,25-3 3-15,-10 3-6 0,-3 0 5 16,2-2-2-16,-14 2 1 0,28-1 3 0,-15 1-5 0,5-1 4 15,-1 1-6-15,-4-3 6 0,7 3-4 0,-9-1 0 16,7-2 1-16,-3 0 0 0,0 3 0 0,3-3-1 16,-3 3 1-16,3-1 3 0,-3 0-3 0,-2-1 0 15,5 2 3-15,-6 0-4 0,3-1-1 0,0-3 4 16,-5 2-6-16,-10 2 3 0,27 0 3 0,-16 0-1 0,-1-4-4 16,5 2 6-16,-3 1-6 0,3-3 4 15,-3 4-1-15,1 0 0 0,2-3-4 0,-4 0 1 16,0 2 2-16,-11 1 1 0,23-3 1 0,-11 3 0 0,0-1 1 15,3-1 1-15,-3 1-1 0,-12 1-1 0,22-3-4 16,-10 2 3-16,3-1 0 0,-2 2 3 0,1-1-7 16,2 1 5-16,-3 0-4 0,2-3 4 0,-3 6-2 15,5-6 0-15,-5 2 0 0,3-1-1 0,1 2 1 16,-1-2 1-16,0 0 0 0,3 2-1 0,-3 0 1 16,2-4 1-16,0 3 1 0,-1 0-2 0,-2 1 1 15,2-1-1-15,0-2 0 0,1 2 3 0,1-2-5 16,-3 0 3-16,1 2-1 0,1-3 2 0,-3 2-3 0,4 1 1 15,0-3-1-15,-1 4 3 0,-1-2 1 0,0 2-5 16,1-4 1-16,-1 2 2 0,2 2-1 16,-1-1 2-16,-1-2 2 0,0 0 0 0,2 3-1 0,-3-2 0 15,5 0 6-15,-3-2-2 0,-2 1 2 16,3 3-2-16,-3-1 0 0,3 1 4 0,-2 0-1 16,1-3 6-16,-4 3-4 0,2-1 1 0,0-1 0 0,-3 2 3 15,-12 0-4-15,19-4 4 0,-7 8 0 0,-12-4 0 16,20-4-2-16,-20 4 4 0,16 4-2 0,-16-4 6 15,0 0-1-15,14-4 4 0,-14 4 5 0,0 0 8 16,0 0 2-16,13 0 6 0,-13 0 4 0,0 0 1 16,0 0 0-16,0 0 3 0,0 0 0 0,0 0-4 15,12-1-2-15,-12 1-3 0,0 0-4 0,0 0-8 16,0 0 1-16,0 0-3 0,0 0-6 0,0 0-3 16,0 0 0-16,0 0-5 0,0 0-7 0,0 0-12 0,0 0-13 15,0 0-28-15,0 0-25 0,0 0-31 0,0 0-32 16,0 0-39-16,0 0-39 0,0 0-199 15,0 0-442-15,-42-17 196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1:59.6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9A3A3C-59FB-440B-A944-A2E54239ED95}" emma:medium="tactile" emma:mode="ink">
          <msink:context xmlns:msink="http://schemas.microsoft.com/ink/2010/main" type="writingRegion" rotatedBoundingBox="554,4547 25618,3606 26170,18314 1106,19256"/>
        </emma:interpretation>
      </emma:emma>
    </inkml:annotationXML>
    <inkml:traceGroup>
      <inkml:annotationXML>
        <emma:emma xmlns:emma="http://www.w3.org/2003/04/emma" version="1.0">
          <emma:interpretation id="{E7C9276D-5431-4F91-A1E9-BF25F83E00D0}" emma:medium="tactile" emma:mode="ink">
            <msink:context xmlns:msink="http://schemas.microsoft.com/ink/2010/main" type="paragraph" rotatedBoundingBox="551,4561 5409,4356 5450,5318 592,5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5782DB-918F-45BC-98D0-F0483FB98495}" emma:medium="tactile" emma:mode="ink">
              <msink:context xmlns:msink="http://schemas.microsoft.com/ink/2010/main" type="line" rotatedBoundingBox="551,4561 5409,4356 5450,5318 592,5524">
                <msink:destinationLink direction="with" ref="{77741D18-F5D9-4F8E-AC57-C92A3163EDD6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83049DF-0E47-453D-8113-2A725989F773}" emma:medium="tactile" emma:mode="ink">
                <msink:context xmlns:msink="http://schemas.microsoft.com/ink/2010/main" type="inkWord" rotatedBoundingBox="551,4561 5409,4356 5450,5318 592,5524"/>
              </emma:interpretation>
            </emma:emma>
          </inkml:annotationXML>
          <inkml:trace contextRef="#ctx0" brushRef="#br0">415 0 71 0,'-12'3'157'16,"-1"-2"-8"-16,-2 3-12 0,0-2-7 0,4 3-11 0,11-5-12 15,-21 4-3-15,9-3-9 0,12-1-10 0,-13 5-3 16,13-5-9-16,-12 2 0 0,12-2-11 0,0 0-8 15,-9 4-6-15,9-4-4 0,0 0-4 0,0 0 0 16,0 0-7-16,0 0-2 0,0 0-3 0,0 0-5 16,0 0-2-16,0 0-2 0,0 0 1 0,0 0-5 15,0 0 2-15,0 0-2 0,20 15-3 0,-20-15 0 16,16 5 0-16,-6-4-3 0,4 3 0 0,1-1-1 16,3 0-1-16,-3-2-8 0,4 2 3 0,-6 0 4 15,5 0-3-15,-1 1 2 0,2 0-1 0,-3-3-3 0,-1 1 0 16,-1 3 1-16,1-1 1 0,-3-2 1 0,0 2-5 15,-4-1 1-15,4 0 1 0,2 4 1 16,-5-4-2-16,1 2 3 0,-1-1 2 0,2 2-1 0,-4-2-4 16,-7-4-1-16,13 10 3 0,-7-3-3 15,-3 0 3-15,6 0 0 0,-6 0-4 0,3-1 4 0,-6-6-4 16,8 12-1-16,-8-2 3 0,0-10 0 0,4 13 0 16,-4-13 0-16,2 18 11 0,-4-9-2 0,2-9 1 15,-4 16 1-15,1-6 5 0,3-10-2 0,-11 15 5 16,5-5 1-16,0-3 4 0,-1 3-6 0,0-2 6 15,-2 1-1-15,-3 1 0 0,0-2 3 0,0 3-1 16,1-5-5-16,-5 0 0 0,3-1 1 0,-1 2 4 0,-2 1-1 16,-2-2-1-16,3-1 1 0,-3-1 0 15,0-1 1-15,2-1 0 0,-4 4 0 0,1-5 1 16,0-1-3-16,-7 3 0 0,2-3 1 0,-1-1-1 0,6 1-4 16,-2 0 6-16,1-3-1 0,1 0 1 0,0 0-2 15,-1-1 2-15,4-1-8 0,-4 0 2 0,2-1-5 16,4 1 4-16,-3 1-4 0,2 0 0 0,3 1-3 15,2-3 2-15,-1 0-6 0,2 2 0 0,9 4-4 16,-16-8 6-16,9 2-13 0,7 6-3 0,-14-5-9 16,14 5-6-16,-9-6-11 0,9 6-10 0,0 0-15 0,-13-5-24 15,13 5-5-15,0 0-7 0,0 0-2 16,0 0-12-16,0 0-12 0,0 0-15 0,0 0-26 16,0 0-152-16,0 0-337 0,33-2 149 0</inkml:trace>
          <inkml:trace contextRef="#ctx0" brushRef="#br0" timeOffset="478.44">907 356 102 0,'0'0'144'0,"0"0"-8"0,4 9-3 15,-4-9-9-15,6 7-9 0,-6-7-11 0,6 8-3 16,-6-8-10-16,11 8-11 0,-11-8-5 0,10 8-6 16,-2-4-3-16,1-3-4 0,-9-1-9 0,16 4-3 15,-7-4-5-15,-9 0-5 0,21 3-4 0,-11 0-5 16,-10-3-1-16,23-3-2 0,-11 3-2 0,3-3 0 15,1 1-5-15,-1-1-5 0,-2-3 3 0,2 6-4 0,-4-7 4 16,-1 1-8-16,1 2 4 0,-2-1 11 0,-4-1-1 16,-5 6 4-16,14-10-4 0,-14 10 3 0,4-13-2 15,-4 13 1-15,2-11-7 0,-2 11 3 0,-8-17-3 16,8 17 1-16,-12-12 0 0,4 6 4 0,-4-5-10 16,-3 5 7-16,1-1 3 0,-2 2 3 0,1-2 0 15,-4 1 0-15,2 0 0 0,-1 1-2 0,-1 2-6 16,-1 0-1-16,3 2-2 0,-1 1 3 0,-2 0-4 15,1 0-2-15,3 1-3 0,1 0-5 0,0 1 4 16,1 1 2-16,1 2-9 0,1 0-8 0,0 0-16 0,5 2-18 16,-1-3-22-16,2 6-23 0,0 0-15 0,3-3-23 15,3-7-24-15,-6 18-183 0,6-18-355 16,3 17 157-16</inkml:trace>
          <inkml:trace contextRef="#ctx0" brushRef="#br0" timeOffset="1314.63">1343 471 103 0,'8'-6'204'0,"9"2"-16"0,-4 1-16 0,1-5-9 16,4 5-19-16,-1-1-5 0,3-3-14 0,2-2-12 15,4 1-6-15,-8 3-7 0,2-6-4 0,4-1-7 16,-1 1-8-16,-3 1-7 0,1-3-8 0,-3 2-4 15,8 0-9-15,-5-3-4 0,-1-4-2 0,0-2-7 16,1 3-4-16,0-1 0 0,-2-3-9 0,3 0 0 16,-4-1-4-16,5-9-6 0,-10 7-9 0,0-4-1 15,4-4-2-15,-7 4-2 0,-1 2-3 0,-3-1 2 16,2 0 0-16,-2-1 0 0,-2-1-5 0,-4 2-5 0,2-1 10 16,-4 1 1-16,4-1 0 0,-2 3-6 15,-2 3 3-15,-4-4 1 0,0 1 0 0,-1 4 0 16,-4 0-2-16,2-1 0 0,-4 2 0 0,2-1 2 0,-2 9 1 15,3-3 1-15,-4 2-3 0,1 2 1 16,-1 3 1-16,-2-2 0 0,1 5-2 0,0-1 0 16,-3 1 1-16,0 4-4 0,2 0 1 0,2 2 3 0,-2 0 0 15,-3 2 3-15,1 5 0 0,-2-3 1 0,-2 8-1 16,1-2 3-16,0-4 0 0,2 10-2 0,-2-3 4 16,0 3 0-16,3 1-1 0,2 4 5 0,-1-2-7 15,2 2 1-15,1 0-2 0,2 0 1 0,0 2 1 16,4 1 2-16,-1-1-3 0,3 1 2 0,0 1 1 15,2-2 1-15,2 2-3 0,2 0 2 0,2 1-4 16,1-2-1-16,4 0 3 0,1 2-3 0,-1-1 2 16,1 0-3-16,5-5 3 0,1 4 0 0,-1-1-2 0,-1-6 3 15,3 3-1-15,3-5-2 0,0 3 3 0,2-2 0 16,-3-10-5-16,1 4 1 0,3-3 0 16,3 3 2-16,-7-2-2 0,7-3 2 0,2 1-2 15,-1-3 1-15,2 0-2 0,-3-1 4 0,1-3-4 16,0 1 0-16,2-1 0 0,-6 0 1 0,4-3-1 0,1 2-1 15,-7-2 2-15,8-2-2 0,-8-1 1 0,-1 2-1 16,5 1 0-16,-8-4 1 0,3 4-1 0,-4-2 3 16,0 0-3-16,-5 3 2 0,1 0-2 0,-10 2 1 15,17-5-2-15,-11 2 0 0,-6 3 2 0,0 0-2 16,18-3-2-16,-18 3 3 0,0 0-5 0,13 6 5 16,-13-6-2-16,7 8 1 0,-7-8 0 0,6 12 1 15,-1-3-2-15,-1-3 1 0,2 1-3 0,-1 1 3 16,1-2-1-16,0 4 2 0,3-3-3 0,1 2 7 15,1 0 0-15,-1-4 0 0,3 3 2 0,-2-3 3 16,5-2 5-16,-1 0 2 0,5-2 3 0,-3-2 2 16,0 2 1-16,2-4 6 0,1 2-2 0,5-2-3 15,-6-2 5-15,-2-1 9 0,1-1 0 0,-3 0 8 0,1 0-5 16,-3-3 5-16,1 3-4 0,-4-4 3 0,1-2-4 16,-4 2-3-16,-1 4-7 0,2-6 0 0,-2 5-2 15,-3-2-3-15,-1-1-3 0,-2 11-8 0,3-19-11 16,-3 8-18-16,0 11-26 0,-1-12-27 0,1 12-30 15,-6-14-27-15,6 14-39 0,-9-10-45 0,9 10-58 16,-12-10-152-16,8 2-454 0,4 8 201 0</inkml:trace>
          <inkml:trace contextRef="#ctx0" brushRef="#br0" timeOffset="1657.63">2911-541 115 0,'3'-10'208'0,"-3"10"-19"16,0 0-17-16,0 0-17 0,0 0-13 0,0 0-9 16,0 0-6-16,14 25-9 0,-11-16-8 0,0 5-3 15,-3 1-5-15,1 1-5 0,1 3-7 0,-2 3-1 16,-2 0-5-16,1 3-2 0,-2 3-8 15,3 0-4-15,-2 9-6 0,1-10-1 0,-4 10-5 0,-1-2-4 16,3 3-8-16,-1-2-1 0,1-12-3 0,0 7-1 16,-3-3-7-16,3 6-1 0,3-8-6 0,0-1 1 15,0 1-3-15,0-4-2 0,-1 5-3 0,1-5-3 0,3 2 0 16,-3 0-6-16,4-10-10 0,-1 4-12 16,3-1-14-16,-5 0-17 0,5-3-21 0,2 1-24 15,1-4-9-15,1-1-24 0,2 0-24 0,-1-4-36 16,-4-1-178-16,2-2-388 0,-9-3 173 0</inkml:trace>
          <inkml:trace contextRef="#ctx0" brushRef="#br0" timeOffset="2100.23">2728 129 5 0,'-10'0'242'0,"10"0"-22"0,-14-4-22 0,14 4-18 16,-12-2-20-16,12 2-16 0,0 0-15 0,0 0-14 15,-15 0-11-15,15 0-5 0,0 0-4 0,0 0-10 16,0 0-3-16,0 0-6 0,0 0-2 0,0 0-6 16,0 0-3-16,39 17-9 0,-26-17-3 0,13 5-3 15,1-4-5-15,-3-1-6 0,7 0-1 0,8 1-7 16,1 2 0-16,-12-3-5 0,2 0-4 0,-2 0 0 0,1-3 0 15,1 3-5-15,-5-1 0 0,-1-2-1 0,-5 2 4 16,1-1 2-16,-3 2 9 0,-3-5 8 0,1 3 9 16,-3-2 1-16,-3 4 7 0,-9 0 0 0,18 0-5 15,-18 0-4-15,12 0-8 0,-12 0-1 0,0 0-4 16,0 0-6-16,13 0-2 0,-13 0-2 0,7 11-2 16,-7-11-7-16,6 6 2 0,-6-6 0 0,3 15-3 15,-3-15-4-15,6 10-1 0,-1 0 0 0,-2-3 5 16,1 2-4-16,-1 0 0 0,2-2-3 0,1 3 3 15,0-2-1-15,0-1-4 0,-2-1-13 0,-4-6-12 16,15 14-17-16,-11-7-21 0,5-3-14 0,-9-4-26 16,11 10-14-16,-5-6-21 0,-6-4-22 0,0 0-26 15,15-2-63-15,-15 2-139 0,0 0-414 0,0 0 183 16</inkml:trace>
          <inkml:trace contextRef="#ctx0" brushRef="#br0" timeOffset="2327.05">3202-125 191 0,'0'0'264'0,"-1"-18"-11"0,-1 10-21 16,2 8-20-16,0-16-19 0,0 16-15 0,-3-11-21 16,3 11-11-16,0 0-15 0,-1-17-17 0,1 17-12 15,0 0-12-15,0 0-8 0,4-11-12 0,-4 11-20 16,0 0-16-16,0 0-24 0,0 0-19 0,0 0-18 15,21 26-21-15,-18-17-26 0,3 4-22 0,0-1-28 16,0 4-27-16,0-1-179 0,-3-1-358 0,7-1 158 16</inkml:trace>
          <inkml:trace contextRef="#ctx0" brushRef="#br0" timeOffset="2683.87">3471 160 45 0,'7'7'208'0,"-7"-7"-5"0,11 8-14 0,-2-6-10 16,0 5-13-16,-9-7-14 0,14 5-12 0,-3-2-1 0,-2 1-12 16,3-1-9-16,0 0-5 0,-12-3-12 0,21 0-2 15,-10 0-10-15,4 0-10 0,-1 0-5 0,1 0-6 16,3 0-8-16,-3 0-2 0,2 0-9 0,0-3-3 16,-1-1-6-16,-1-2-1 0,0 2-5 0,-4 0-3 15,2 0-3-15,0-2-3 0,-4 2 0 16,0-2-1-16,2 0-7 0,-7-2 0 0,2 1-4 0,0 0-1 15,-3-4-2-15,2 1-1 0,-4-1-3 0,-1 11 5 16,0-18-5-16,0 18 2 0,-4-21-5 0,1 10 2 16,-3-1-3-16,-3 0 1 0,-2 2-2 0,-2 0 0 15,-2 0 0-15,-2 2 2 0,1 2 1 0,-2-4-4 16,-7 5-3-16,7-1 3 0,-4 5-1 0,2-3 2 16,2 2-1-16,-1 2-1 0,0 0-1 0,-1 0 2 0,2 0-3 15,3 2-2-15,3 2-9 0,-1-3-11 0,0 5-13 16,5 1-17-16,-1-3-15 0,0 5-24 15,6-1-27-15,-3 0-28 0,6-8-57 0,-1 17-143 16,1-17-379-16,6 14 168 0</inkml:trace>
          <inkml:trace contextRef="#ctx0" brushRef="#br0" timeOffset="3123.93">4051 122 20 0,'0'0'225'0,"7"2"-17"0,-7-2-20 0,0 0-16 15,0 0-14-15,12 5-17 0,-12-5-9 0,6 6-14 16,-6-6-8-16,6 10-7 0,-6-10-9 0,0 0-5 16,2 9-10-16,-2-9-9 0,6 7-4 0,-6-7-7 15,0 0-4-15,6 14-9 0,-6-14 1 0,0 0-6 0,3 6-2 16,-3-6-4-16,0 0-4 0,0 0-1 0,4 7-7 15,-4-7 2-15,0 0 0 0,0 0-3 0,0 0-1 16,0 0-6-16,0 0 4 0,27-12-3 0,-21 7-4 16,1-5-1-16,7 3-4 0,-2-5-6 0,1-1-4 15,1 3-1-15,2-4-8 0,6 1-2 0,-1-2-1 16,0 0 1-16,4 2 3 0,1-2 1 0,-2 2 2 16,1 2 3-16,-1 0-4 0,-5 2 7 0,4 4 3 15,-1-1 3-15,3 0 5 0,-5 1 11 0,1 5 3 16,-4 0 0-16,-2 0-1 0,6 0-1 0,-1 5 2 15,-2 1 2-15,-1 1 6 0,0-1 0 0,-5 2 2 16,6 2-1-16,-3 5-2 0,4-2-3 0,0 1 0 16,-4 4-2-16,0-5-3 0,-1 5-1 0,2 3-2 15,-3-1-1-15,1-1-9 0,1 4-18 0,-11-8-25 16,1 6-30-16,5 0-36 0,-10 4-32 0,2-8-59 16,-10 1-211-16,2-4-436 0,-6 3 193 0</inkml:trace>
        </inkml:traceGroup>
      </inkml:traceGroup>
    </inkml:traceGroup>
    <inkml:traceGroup>
      <inkml:annotationXML>
        <emma:emma xmlns:emma="http://www.w3.org/2003/04/emma" version="1.0">
          <emma:interpretation id="{FC25422C-5891-4DF3-9780-B5B633B6C255}" emma:medium="tactile" emma:mode="ink">
            <msink:context xmlns:msink="http://schemas.microsoft.com/ink/2010/main" type="paragraph" rotatedBoundingBox="1142,5816 23602,5477 23621,6707 1161,7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65C732-742D-4B7D-AAE6-48041D286097}" emma:medium="tactile" emma:mode="ink">
              <msink:context xmlns:msink="http://schemas.microsoft.com/ink/2010/main" type="line" rotatedBoundingBox="1142,5816 23602,5477 23621,6707 1161,7046"/>
            </emma:interpretation>
          </emma:emma>
        </inkml:annotationXML>
        <inkml:traceGroup>
          <inkml:annotationXML>
            <emma:emma xmlns:emma="http://www.w3.org/2003/04/emma" version="1.0">
              <emma:interpretation id="{BAEFF49C-E1D3-412E-B169-CB1DEF150429}" emma:medium="tactile" emma:mode="ink">
                <msink:context xmlns:msink="http://schemas.microsoft.com/ink/2010/main" type="inkWord" rotatedBoundingBox="1148,6186 4802,6131 4811,6719 1157,6774"/>
              </emma:interpretation>
            </emma:emma>
          </inkml:annotationXML>
          <inkml:trace contextRef="#ctx0" brushRef="#br0" timeOffset="11828.68">570 1333 84 0,'0'0'118'0,"0"0"0"0,0 0-4 0,0 0-17 16,-5-10 11-16,5 10-5 0,0 0-1 0,0 0 0 15,0 0 1-15,0 0-6 0,0 0-5 0,0 0 4 16,-2-11-6-16,2 11-1 0,0 0-3 0,0 0-5 16,0 0-4-16,0 0-5 0,0 0-9 0,0 0-2 15,0 0-6-15,0 0 0 0,0 0-10 0,17-10 1 16,-8 6-3-16,-9 4-2 0,27-4 3 0,-7 2-1 16,5 1-1-16,6-2 1 0,2 1-4 0,9-1 4 0,-2 1-4 15,5-2-3-15,-5 4-2 0,5-3 0 16,-2 0-5-16,0 2 0 0,-2-3-3 0,-12 4 1 0,12-3-3 15,-1 1-1-15,-9 2-3 0,1-2-2 0,-3-1-1 16,1 6-2-16,-1-3-1 0,-1 0 0 0,2-3-4 16,-5 3 3-16,-1 0-4 0,-2 0 2 0,2 0-4 15,-4 3 3-15,-1-3-5 0,-1 0 2 0,-2 1-3 16,-2-2 2-16,2 1-3 0,-5 0 3 0,-11 0-3 16,25 0 0-16,-18 0 2 0,-7 0 0 0,17 0-3 15,-17 0 2-15,10 1-4 0,-10-1 3 0,0 0-2 16,0 0-6-16,14 0-6 0,-14 0-4 0,0 0-9 15,0 0-9-15,0 0-24 0,0 0-19 0,0 0-14 16,0 0-28-16,0 0-20 0,0 0-26 0,0 0-50 16,0 0-131-16,0 0-372 0,-36-14 166 0</inkml:trace>
          <inkml:trace contextRef="#ctx0" brushRef="#br0" timeOffset="12143.08">1265 1263 42 0,'-6'7'188'0,"6"-7"1"15,0 0-6-15,-2 16-6 0,2-16-13 0,0 16-10 16,0-16-1-16,2 16-8 0,-4-1-3 0,2-4-7 16,2 5-7-16,-2-2-8 0,0-1-8 0,3 3-5 0,-2 3-4 15,1-3-6-15,2 1-6 0,-1-1-7 16,3-1-2-16,0 8-6 0,-4-8-6 0,4 3-5 15,0-1-5-15,0-1-5 0,-2-1-4 0,1-3-2 16,-1 3-7-16,2 0-4 0,0-2 2 0,-3-3-6 16,3-2-5-16,-1 1-2 0,0 1-1 0,0-2-4 15,-1-1-2-15,-4-7-3 0,8 15-6 0,-4-13-15 16,-4-2-18-16,9 13-16 0,-3-8-25 0,0 1-20 0,-6-6-23 16,9 11-25-16,0-11-18 0,-9 0-35 0,18 0-61 15,-18 0-140-15,25-10-415 0,-8 3 184 0</inkml:trace>
          <inkml:trace contextRef="#ctx0" brushRef="#br0" timeOffset="12485.56">2066 1222 113 0,'3'-9'242'16,"-3"9"-14"-16,0 0-20 0,0 0-18 0,0 0-14 16,0 0-10-16,0 0-7 0,0 0-4 0,-29 12-4 0,12-2-7 15,3 1-4-15,-2 3-3 0,-4 3-4 0,-1 0-9 16,2 2 0-16,-2 2-11 0,3 0-4 0,-1-1-8 16,1 1-4-16,3 3-5 0,0-4-10 0,0 2 0 15,3 0-9-15,0 3-20 0,0-2 9 0,7-6-4 16,0 5-6-16,2-3-5 0,3-1-2 0,3-3-13 15,-7 2 2-15,5-1 0 0,-1-4-6 0,5 5-4 16,-2-10-10-16,1 2-18 0,5 3-22 0,0-5-16 16,1 0-28-16,1 0-22 0,2 0-23 0,4-3-22 15,-1-4-26-15,0 0-28 0,7-2-15 0,-5-2-34 16,7-4-183-16,0 0-458 0,-2-2 203 0</inkml:trace>
          <inkml:trace contextRef="#ctx0" brushRef="#br0" timeOffset="12929.65">2181 1586 189 0,'6'-9'193'0,"0"3"-12"16,-6 6-1-16,7-8-8 0,-7 8-3 0,0 0-9 16,8-10-13-16,-8 10-10 0,0 0-17 15,0 0-11-15,10-2-11 0,-10 2-4 0,0 0-8 0,0 0-1 16,0 0-6-16,16 12-6 0,-16-12-3 0,6 10-8 16,-6-10 0-16,8 13-8 0,-4-8 2 0,-2 5-8 15,-2-10-5-15,6 14-3 0,-5-4-3 0,-1-10-5 16,5 12 1-16,-5-12-6 0,4 11-3 0,-4-11-1 15,2 9-2-15,-2-9-3 0,0 0 0 0,6 10 1 16,-6-10-1-16,0 0-2 0,0 0 0 0,0 0-4 16,0 0-4-16,0 0-5 0,0 0 0 0,20-20-9 15,-20 20-3-15,9-14-7 0,-1 2-3 0,1 0-1 16,-2 5-3-16,2-5 4 0,2 3-1 0,-1-6-2 0,-1 4 7 16,2 0 2-16,-1 0 0 0,-1 0-1 0,-2 6 3 15,-1-5 3-15,0 3 8 0,2 0 0 16,-8 7 5-16,10-11 1 0,-4 5 0 0,-6 6 0 0,8-7-1 15,-8 7 0-15,13-5-1 0,-13 5 1 0,0 0-2 16,12-2 2-16,-12 2 4 0,0 0 1 16,18 7 2-16,-12-1-1 0,-6-6-5 0,12 9 6 0,-6 0 2 15,1-2-2-15,-1 2 2 0,3 2-5 0,-3-3 2 16,0 0-1-16,1 2 2 0,-1-3-4 0,0 3 0 16,-1-3-3-16,2 1 6 0,-4 0-7 0,-3-8-10 15,9 15-16-15,-6-11-15 0,-3-4-23 0,8 9-9 16,-8-9-13-16,6 5-5 0,-6-5-15 0,0 0-24 15,0 0-23-15,0 0-18 0,0 0-188 0,0 0-384 16,18-18 169-16</inkml:trace>
          <inkml:trace contextRef="#ctx0" brushRef="#br0" timeOffset="13199.68">2920 1163 52 0,'11'0'210'0,"-11"0"-11"0,18 3-6 0,-6 0-11 16,-3 1-6-16,3 5-12 0,-1 2 0 0,3 0-6 15,-1-1-1-15,-2 6-8 0,1 0-6 0,1 2-4 16,1 5-6-16,-3-2-9 0,-3 0-8 0,5 0-8 16,-8 0-7-16,2 0-9 0,-5 3-9 0,-2-7-7 15,1 6-5-15,-4 3-9 0,-3-4-3 0,-1 0-6 16,-4 3-4-16,1-5-10 0,-6 3-17 0,-1-3-20 15,-1-1-19-15,-1 3-27 0,4-5-28 0,0 1-29 16,2-6-32-16,1 3-32 0,0-5-37 0,0 2-222 16,6-6-459-16,1 0 203 0</inkml:trace>
          <inkml:trace contextRef="#ctx0" brushRef="#br0" timeOffset="14320.41">3460 1383 38 0,'0'0'225'0,"0"0"-23"0,0 0-17 16,0 0-25-16,0 0-6 0,0 0-16 0,0 0-8 15,0 0-5-15,0 0-4 0,0 0-9 0,0 0-2 0,35 4-6 16,-23-1-8-16,1-3-6 0,5 1-3 0,-2 0-10 15,4 3-3-15,-1-4-5 0,0 0-7 16,2 2 0-16,-1-2-3 0,4 0-5 0,-4 0-3 0,6 0-6 16,-8 0-2-16,1 1-4 0,-1-2 0 0,3 1-7 15,4-2-3-15,-5-2-3 0,-4 3 2 0,6 0-7 16,-5-2-1-16,-1 2-5 0,-1 1 5 0,0-3-3 16,-2 2-3-16,-1 1-2 0,-12 0-1 0,20-6-2 15,-11 6 1-15,-9 0-4 0,12-2 2 0,-12 2-7 0,0 0-10 16,13 0-11-16,-13 0-16 0,0 0-12 15,0 0-23-15,0 0-13 0,0 0-32 0,0 0-16 16,0 0-23-16,0 0-26 0,0 0-182 0,0 0-394 0,0 0 174 16</inkml:trace>
          <inkml:trace contextRef="#ctx0" brushRef="#br0" timeOffset="14612.59">3626 1567 120 0,'0'0'182'0,"0"0"-6"0,0 0-3 16,7 16-7-16,-7-16-5 0,14 3-2 0,-4-1-4 16,1 0-5-16,5 2-7 0,3-4-9 0,1 1-5 15,7-1-8-15,-1 4-7 0,3-6-9 0,-1 0-2 16,2 2-12-16,0 0-6 0,1-4-9 0,8 3-5 15,-11-3-10-15,-2 1 0 0,5 1-10 0,-4-2-4 16,-3 2-7-16,-7 0 0 0,3 2-6 0,-7 0-11 0,-1 2-16 16,-12-2-16-16,21 0-26 0,-21 0-19 15,15 0-25-15,-15 0-41 0,10 0-11 0,-10 0-18 16,0 0-27-16,0 0-196 0,15-2-401 0,-15 2 179 0</inkml:trace>
        </inkml:traceGroup>
        <inkml:traceGroup>
          <inkml:annotationXML>
            <emma:emma xmlns:emma="http://www.w3.org/2003/04/emma" version="1.0">
              <emma:interpretation id="{23FF2840-E077-489C-AF09-4CE7C5DEAD2F}" emma:medium="tactile" emma:mode="ink">
                <msink:context xmlns:msink="http://schemas.microsoft.com/ink/2010/main" type="inkWord" rotatedBoundingBox="6178,5935 7537,5915 7551,6831 6192,6851"/>
              </emma:interpretation>
            </emma:emma>
          </inkml:annotationXML>
          <inkml:trace contextRef="#ctx0" brushRef="#br0" timeOffset="16616.19">5594 1131 208 0,'0'0'216'0,"0"0"-11"0,0 0-18 15,0 0-8-15,33 0-7 0,-16 0-10 0,-1 0-10 16,6-4-9-16,-2 8-8 0,7-8-2 0,1 4-11 16,3 0-11-16,10 0-8 0,0 0-9 0,-2 4-9 15,-6-4-4-15,-2 2-10 0,8-2-7 0,-9 1-5 0,3-1-9 16,-4 0-3-16,0 0-4 0,-2 0-5 15,1 2-4-15,-4-2 0 0,1 0-6 0,-8 0-6 16,1 0-4-16,-2 2-4 0,-3-2-9 0,-2 0-13 16,-11 0-15-16,15 0-13 0,-15 0-10 0,13 0-19 0,-13 0-21 15,0 0-16-15,0 0-23 0,0 0-16 16,0 0-26-16,0 0-42 0,0 0-126 0,0 0-362 16,-39-11 160-16</inkml:trace>
          <inkml:trace contextRef="#ctx0" brushRef="#br0" timeOffset="16845.36">6019 1188 125 0,'0'0'202'0,"-7"16"-5"15,3-2-4-15,-1-2-9 0,5-1-8 0,-3 7-3 16,3-3-7-16,0 2-11 0,0-3-4 0,3 0-5 16,0 4-10-16,0 0-8 0,5-5-11 0,-3 4-10 15,1 0-8-15,2-2-7 0,1-1-10 0,-2 0-8 0,2-1-8 16,-4 2-11-16,4-4 0 0,-6-2-4 15,4 0-8-15,-4-1-6 0,6-1-21 0,-6-2-18 16,-3-5-23-16,7 13-18 0,-7-13-21 0,6 12-16 0,-1-7-20 16,-5-5-17-16,9 5-22 0,-9-5-26 15,0 0-218-15,19-5-412 0,-19 5 182 0</inkml:trace>
          <inkml:trace contextRef="#ctx0" brushRef="#br0" timeOffset="17143.54">6846 935 163 0,'0'0'262'0,"3"-6"-22"16,-3 6-21-16,0 0-21 0,0 0-15 0,0 0-10 15,0 0-7-15,-32 13-7 0,22 2-6 0,-6 0-8 16,-4 7-6-16,-8 2-6 0,1 5-4 0,8-5-8 15,-4 4-9-15,1 6-6 0,2 0-5 0,4 3-12 16,0-6-1-16,2 4-13 0,2 0-1 0,5 1-18 16,-2-1 6-16,3 2-11 0,4-10-2 0,4 11-5 15,4 2 0-15,3-3-6 0,7-4-3 0,-2 2-5 16,8-3-6-16,0-1-27 0,2-3-11 0,-1-6-24 0,11 0-34 16,-10-4-41-16,12 3-42 0,-8-7-41 0,11 0-49 15,-9-7-227-15,14 0-509 0,-3-3 226 0</inkml:trace>
        </inkml:traceGroup>
        <inkml:traceGroup>
          <inkml:annotationXML>
            <emma:emma xmlns:emma="http://www.w3.org/2003/04/emma" version="1.0">
              <emma:interpretation id="{58FE9499-5040-4296-B04C-22C3B4094703}" emma:medium="tactile" emma:mode="ink">
                <msink:context xmlns:msink="http://schemas.microsoft.com/ink/2010/main" type="inkWord" rotatedBoundingBox="7986,5712 13088,5635 13107,6866 8005,6943"/>
              </emma:interpretation>
            </emma:emma>
          </inkml:annotationXML>
          <inkml:trace contextRef="#ctx0" brushRef="#br0" timeOffset="18258.56">7403 956 82 0,'0'0'210'0,"0"0"-15"0,0 0-10 0,0 0-14 16,0 0-12-16,0 0-6 0,0 0-14 0,0 0-8 15,0 0-5-15,0 0-2 0,0 0-12 0,0 0-6 16,0 0-5-16,0 0-4 0,0 0-9 0,0 0 2 16,0 0-8-16,0 0 0 0,0 0-1 0,30 8-5 15,-30-8-6-15,9 13-5 0,-3-3 3 0,-1-3-5 16,-2 4-5-16,3-4-3 0,0 6-2 0,1-1 1 15,-1 3-3-15,1 0-5 0,2-4-2 0,-6 3-5 16,5 1-1-16,-2-1 0 0,0 1 3 0,-2 1-5 16,-1-1 1-16,3 0-3 0,0 1-1 0,-3 0-2 15,2 0-1-15,1-2-2 0,-3 3 13 0,0-1-19 0,0 1-5 16,1-1 3-16,-1-3 0 0,3 1 3 16,0 3-6-16,-2-4-1 0,-1-4 0 0,0 6-2 0,0-4 0 15,-3-11-3-15,3 16 4 0,2-7-6 16,-5-9-1-16,3 14 0 0,0-7-2 0,-3-7 3 0,3 10 0 15,-3-10-3-15,3 11-1 0,-3-11 2 0,0 0-3 16,3 9 0-16,-3-9-2 0,0 0 7 0,4 8-13 16,-4-8-10-16,0 0-9 0,0 0-10 0,0 0-12 15,0 0-9-15,0 0-8 0,0 0-28 0,0 0-15 16,0 0-21-16,0 0-25 0,0 0-23 0,0 0-24 16,0 0-23-16,0 0-218 0,0 0-477 0,0 0 211 15</inkml:trace>
          <inkml:trace contextRef="#ctx0" brushRef="#br0" timeOffset="18858.66">7539 945 55 0,'0'0'136'0,"0"0"-5"15,0 0-8-15,-12-4-11 0,12 4-8 0,0 0-2 16,0 0-15-16,-13-2 0 0,13 2-5 0,0 0-1 16,0 0-6-16,-14-5-1 0,14 5-10 0,0 0 2 15,-12-5-2-15,12 5-3 0,0 0 0 0,-13-3 0 16,13 3-5-16,0 0 2 0,-13-2-6 0,13 2 2 16,0 0-3-16,-14-6 0 0,14 6 0 0,0 0-5 0,-12-3 0 15,12 3-2-15,0 0-4 0,0 0-4 16,0 0-2-16,0 0-4 0,-13-1-5 0,13 1 0 15,0 0-2-15,0 0 0 0,0 0-3 0,0 0 2 0,0 0-3 16,0 0 6-16,0 0 4 0,0 0 0 0,36 7 5 16,-20-7-4-16,3 1-1 0,1-1 0 0,5 4 2 15,5-4-5-15,-5 2 1 0,5-1-1 0,2-2-1 16,0 1-1-16,7-2 2 0,0 2-1 0,-12 0 1 16,1-2-3-16,-4 0-1 0,4-2-2 0,-11 4-1 15,-1-3-1-15,0 2-3 0,-1-2 0 0,2 2 3 16,-10-1-2-16,-7 2-2 0,14-4 0 0,-14 4-1 15,15-4-5-15,-15 4 1 0,0 0-1 0,0 0-4 16,7-3-13-16,-7 3-17 0,0 0-13 0,0 0-15 0,0 0-15 16,0 0-17-16,0 0-12 0,0 0-21 0,0 0-9 15,0 0-14-15,0 0-27 0,0 0-43 0,0 0-115 16,0 0-354-16,0 0 158 0</inkml:trace>
          <inkml:trace contextRef="#ctx0" brushRef="#br0" timeOffset="19439.61">8282 1155 25 0,'0'0'197'16,"3"12"-13"-16,-3-12-9 0,3 11-8 0,1-3-14 15,-4-8-10-15,6 14-12 0,-3-7-8 0,-3-7-10 16,0 15-4-16,0-15-8 0,6 13 1 0,-3-2-14 0,-3-11-5 16,2 14-5-16,-2-14-7 0,6 11-7 0,-6-5-3 15,0-6-7-15,3 14-6 0,-3-14-4 0,3 8-2 16,-3-8-8-16,0 0 2 0,7 7-8 0,-7-7 0 16,0 0-1-16,0 0 0 0,0 0-5 0,0 0 8 15,6 8-2-15,-6-8 0 0,0 0-6 0,0 0-3 16,0 0-4-16,0 0 2 0,12-19-6 0,-12 19 2 15,7-12-3-15,-4 6-2 0,6-8-11 0,-1 2-3 16,1-4-1-16,-2 6-4 0,5-4-4 0,-1 0-3 16,-1-1 2-16,2 1 0 0,-2 1 1 0,4-1 0 0,-2 0 3 15,1 3 1-15,-1-2 1 0,-1 4 2 16,2 2-1-16,-1-2 4 0,-5-1-2 0,5 5-1 16,-4-1 3-16,-2 1 2 0,-6 5-3 0,13-9 5 15,-7 6 2-15,-6 3 6 0,11-7-2 0,-11 7 4 16,16-3 1-16,-16 3 1 0,0 0 3 0,18 2-1 15,-18-2 0-15,10 4 1 0,-2 3 6 0,-5 0 0 0,-3-7 1 16,12 17 5-16,-6-6 2 0,-2-2 1 0,-1 3-1 16,0 2-1-16,3-1-3 0,-1-1 1 15,-2 2-2-15,0 1-1 0,0-4-4 0,-3-1 3 0,2 1-5 16,-2 3-1-16,2-5 0 0,-2-9-2 0,3 17 0 16,-3-10-3-16,0-7-2 0,0 15-5 0,0-15-16 15,3 9-10-15,-3-9-12 0,0 0-15 0,3 11-7 16,-3-11-5-16,0 0-8 0,0 0-20 0,3 6-20 15,-3-6-19-15,0 0-11 0,0 0-21 0,30-16-51 16,-24 9-109-16,7-4-347 0,7-7 154 0</inkml:trace>
          <inkml:trace contextRef="#ctx0" brushRef="#br0" timeOffset="19744.58">9208 842 77 0,'0'0'204'16,"0"0"-10"-16,0 0-8 0,0 0-6 16,0 0-3-16,-1 27-3 0,-7-12-4 0,1 0-8 0,-2 10 2 15,-3-3-6-15,1 2-6 0,-2 1-5 0,-2 6-4 16,-3 4-7-16,2-2-9 0,-2 0-6 0,0 3-7 16,-4-2-3-16,4-1-15 0,3 0 3 0,-6-2-8 15,4 3-7-15,1-8 2 0,3-4-7 0,-7 11-6 16,7-9-9-16,-2-4-7 0,1 5-5 0,1-3-2 15,1 2-3-15,-1-2-2 0,5-2-7 0,-4-4-11 16,5-3 7-16,-2 0-6 0,1-2 0 0,-1-2-20 16,7 0-22-16,-3-2-17 0,-1 3-21 0,6-10-14 15,-6 11-23-15,6-11-12 0,-6 10-15 0,6-10-27 16,0 0-37-16,0 0-49 0,0 0-265 0,0 0-535 0,0 0 236 16</inkml:trace>
          <inkml:trace contextRef="#ctx0" brushRef="#br0" timeOffset="20382.62">9371 1277 126 0,'0'0'225'0,"7"-7"-14"0,-7 7-21 15,9-9-10-15,0 7-17 0,-9 2-14 0,13-10-14 16,-5 5-5-16,1 0-15 0,-9 5-8 0,19-11-5 16,-7 5-13-16,-4 1-12 0,5-3-3 0,2 3-6 15,-5 0-7-15,-1 3-6 0,2-5-7 0,-1 4-7 16,1-1-1-16,1 1-2 0,-12 3-6 0,19-4-4 0,-9 4-1 16,-10 0-5-16,20-1-3 0,-20 1 0 15,15 0-1-15,-15 0-1 0,16 3-3 0,-10 1-3 16,-6-4 1-16,8 11 5 0,-6-4 5 0,-2-7 5 0,5 14 0 15,-5-14-1-15,-2 21 5 0,-3-10 1 0,2 6 3 16,-2-3-1-16,-1 1 2 0,-3 1-3 0,0 5 2 16,-4-1-1-16,-1 3-4 0,1-3 1 0,-2 2 0 15,-3-3-3-15,3-1 1 0,-3 2-9 0,-1-4 0 16,4-1-3-16,-1 4 2 0,-1-1-4 0,2-6 1 16,2-4-2-16,-1 3 3 0,4-3-5 0,0 2 3 15,4-4-4-15,-6-1 1 0,4-2 1 0,8-3-5 16,-16 6 0-16,16-6 4 0,-15 1-4 0,15-1 4 15,0 0-4-15,-14-1 3 0,14 1-7 0,0 0 3 16,-8-11-6-16,8 11 2 0,0 0-4 0,1-16-11 16,-1 16-9-16,4-17-1 0,2 10-8 0,-6 7 2 15,14-11 0-15,-8 4 1 0,3 1-2 0,-2 1 1 0,5-2-2 16,-4 3 5-16,4-2 4 0,-2 4 2 0,0 0 1 16,5 0 3-16,-1 2-3 0,-1-1 0 0,4-1 9 15,-1 4-1-15,3-2 1 0,-2 0 0 0,2 3 1 16,-1-1-4-16,0-2 6 0,1 1 5 0,-2 2 2 15,1 2 2-15,3-1 0 0,-4 0 1 0,0-2 4 16,1 2 2-16,-2-3-5 0,2-2 4 0,-5 4-2 16,1-2 0-16,-2 2 1 0,-2 0-2 0,-10-3-1 15,17 0-3-15,-17 0-7 0,15 0-7 0,-15 0-16 16,12 0-19-16,-12 0-15 0,0 0-33 0,0 0-30 16,0 0-36-16,11-6-27 0,-11 6-207 0,0 0-427 15,-3-14 190-15</inkml:trace>
          <inkml:trace contextRef="#ctx0" brushRef="#br0" timeOffset="21349.95">9770 701 140 0,'0'0'174'0,"0"0"-10"0,0 0-6 15,0 0-11-15,0 0-8 0,0 0-6 0,0 0-9 16,0 0-10-16,0 0-8 0,0 0-10 0,0 0-13 0,0 0-7 16,0 0-2-16,0 0-10 0,0 0-11 15,0 0-1-15,0 0-4 0,0 0-2 0,0 0-6 0,29 0-5 16,-29 0-2-16,22 4-4 0,-9-3 0 0,4 1 0 16,2-2-2-16,-1 3-2 0,2-2-5 15,6 3 2-15,0-1-1 0,-2 0-5 0,2-2 0 0,1 3-1 16,0-4-1-16,-2 5-2 0,-5-5 1 0,-1 4-3 0,1-3-2 15,-1 2 2-15,-3-3-4 0,2 2 5 16,-4-2-3-16,1 0 4 0,1 1 0 0,-1 3 4 16,-15-4 1-16,18-4 1 0,-18 4-1 0,16 0 4 0,-16 0 1 15,17 4-4-15,-17-4 0 0,9 0 0 16,-9 0-2-16,15 0-1 0,-15 0-2 0,11 2 0 16,-11-2-4-16,0 0 1 0,0 0-4 0,12 0 4 0,-12 0-1 15,0 0-3-15,0 0 3 0,0 0-4 0,17 0 1 16,-17 0-2-16,0 0 0 0,0 0-3 15,0 0-1-15,0 0 0 0,0 0 2 0,12 1-1 0,-12-1-1 16,0 0 3-16,0 0-4 0,0 0 4 0,0 0-3 16,4 11-3-16,-4-11 3 0,0 0 3 0,3 8 5 15,-3-8 1-15,3 13 7 0,-3-13 4 0,3 14 3 16,-3-1 4-16,3 0 0 0,-3 2 1 0,0 3 7 16,0 4 5-16,-3 4-2 0,3 1 7 0,-6 9 1 15,3 3-2-15,-3-3-2 0,-1 2-3 0,-5 1-2 16,4 5 0-16,1-6-7 0,1 3-3 0,-1 0 1 15,2 0 1-15,-1-4-9 0,-1 1-2 0,2-2-1 0,2 1 1 16,-1 1-1-16,4-1-17 0,-2-10-19 0,7 2-27 16,-4 6-23-16,1-9-44 0,2-3-14 0,4 1-44 15,-1-11-49-15,-1 3-243 0,7-4-500 0,2-1 221 16</inkml:trace>
          <inkml:trace contextRef="#ctx0" brushRef="#br0" timeOffset="23814.27">10761 674 111 0,'0'0'107'0,"0"0"-2"16,0 0-12-16,0 0-5 0,0 0-3 0,0 0-1 16,0 0-7-16,0 0-5 0,0 0-2 0,0 0-2 15,0 0-3-15,0 0-2 0,0 0-2 0,0 0-8 16,0 0 1-16,0 0 0 0,0 0-12 0,0 0 6 15,0 0 4-15,0 0-14 0,0 0 11 0,0 0 0 16,0 0-7-16,0 0-3 0,0 0 6 0,0 0-9 16,0 0-4-16,0 0-4 0,0 0 1 0,0 0-4 15,0 0-2-15,0 0-2 0,0 0-3 0,0 0-2 16,0 0-2-16,0 0 6 0,0 0 0 0,0 0 0 16,0 0-2-16,0 0-1 0,0 0 5 0,0 0-1 0,15 16 0 15,-15-16 3-15,0 0-4 0,10 9 0 0,-10-9 6 16,10 6-1-16,-4-3-2 0,-6-3-1 0,8 8-5 15,-8-8 6-15,16 5-6 0,-8-3-4 0,-8-2 8 16,15 9-1-16,-11-5-4 0,-4-4-1 0,12 7 1 16,-2-1-3-16,-1-5-1 0,-1 3-4 0,1 3 6 15,0 0-4-15,0-2-1 0,-2 0 3 0,2 1-1 16,0-1-3-16,-2 1 1 0,4-1 0 0,-4 4-1 16,1-5 0-16,4 5 2 0,-6-4 0 0,4 5-2 15,-2-2-2-15,2-2 3 0,-1 4-3 0,0-3-1 16,1 2 2-16,-2 0 0 0,2 0 2 0,-1 0-1 15,2 1-4-15,2-2 3 0,-7-1-1 0,8 1-7 16,-7 0 8-16,0-1-2 0,1 1-2 0,-1-2 1 0,4 2 1 16,-4-1 0-16,1 0 1 0,2 3-6 15,-1 0 6-15,0 0-7 0,-3-3 4 0,3 1-1 16,0 2-2-16,-2-3 0 0,-2 0 0 0,1 0 3 0,1 0-1 16,-1 0 1-16,-3 4-1 0,3-4-4 0,0 0 4 15,-4 3-1-15,5-2 2 0,-7-8-2 0,9 12-1 16,-7-4-1-16,0 2 1 0,3-4-3 0,-5-6 4 15,6 16-3-15,-5-11 4 0,-1-5-2 0,5 16 2 16,-5-16-2-16,3 10 2 0,-3-10 2 0,4 14 0 16,-2-7-2-16,-2-7 4 0,4 10-3 0,-4-10 4 15,2 16 0-15,-1-8-2 0,-1-8 0 0,0 18-1 16,3-12 1-16,-3-6 1 0,0 16 0 0,0-16-1 16,0 15-1-16,0-15 1 0,-3 16 0 0,3-16-2 0,0 15 1 15,0-4 4-15,0-11-3 0,0 16 3 16,0-16 1-16,-1 19-3 0,-4-11 5 0,5-8-1 15,-3 18 0-15,2-8 0 0,-4 1 0 0,-1 0 1 0,0-2-2 16,3 2-1-16,-2-1 1 0,-6 4-1 0,2-2-1 16,-1 3 2-16,2-3-4 0,-1 3 2 0,-3-2-2 15,5 4 3-15,-2-3-3 0,-1 3 0 0,2-2 0 16,-2-1 3-16,5 0 2 0,-5 2-2 0,2-4 5 16,2 3 1-16,-1 1 0 0,1-5 6 0,-2 4 2 15,2-2 1-15,-1-2 3 0,1 3 2 0,-1-2-3 16,-1-2 5-16,4 0-3 0,-2 0-2 0,0-2 1 15,3 3-3-15,-3-3-1 0,0-2-1 0,6-6-3 16,-9 14 6-16,4-7-1 0,5-7 3 0,-7 11-6 16,7-11 5-16,-8 5-1 0,8-5-4 0,-6 5 1 15,6-5 4-15,0 0-3 0,0 0 0 0,0 0-2 16,-5 10 0-16,5-10 0 0,0 0-1 0,0 0-2 0,0 0 1 16,0 0-5-16,0 0 2 0,0 0 5 0,0 0-9 15,0 0 0-15,0 0 3 0,0 0-23 16,0 0-12-16,0 0-18 0,0 0-19 0,0 0-29 0,0 0-28 15,0 0-35-15,0 0-35 0,19-28-38 0,-13 21-272 16,0-2-537-16,1 0 237 0</inkml:trace>
          <inkml:trace contextRef="#ctx0" brushRef="#br0" timeOffset="25148.9">11596 1323 142 0,'-11'2'189'0,"11"-2"-16"0,0 0-13 0,0 0-10 16,0 0-10-16,0 0-10 0,0 0-8 0,0 0-9 0,0 0-7 16,0 0-4-16,0 0-5 0,0 0-6 0,0 0-4 15,0 0 3-15,0 0 0 0,0 0-6 0,0 0-7 16,24 9-2-16,-7-7-7 0,-7-1-6 0,6-1-5 16,1 4-6-16,1-2-6 0,3-1-2 0,4 0-5 15,0 2-1-15,-1-1-4 0,2-2-6 0,-1 4 2 16,-4-4-4-16,4 1-8 0,0-2 2 0,1 1 0 15,-8 0-4-15,4 0 2 0,-3-4-4 0,-1 4-3 16,0 0 1-16,2-1 1 0,-7 0-5 0,-1-2 6 16,-2 2-5-16,-10 1-3 0,18-1 1 0,-18 1 0 0,0 0-4 15,18-2-3-15,-18 2-12 0,0 0-9 16,11-1-12-16,-11 1-12 0,0 0-20 0,0 0 4 16,0 0-9-16,0 0-19 0,0 0-27 0,0 0-5 0,0 0-21 15,0 0-26-15,0 0-158 0,0 0-353 0,0 0 157 16</inkml:trace>
          <inkml:trace contextRef="#ctx0" brushRef="#br0" timeOffset="25494.65">11891 1092 163 0,'0'0'208'16,"-6"7"-8"-16,6-7-10 0,0 17-3 0,-1-7-4 15,-2 0-5-15,1 5-9 0,-2 0-8 0,2 1-7 16,-1 1-10-16,0 2-9 0,2-2-6 0,-4-1-10 16,4 1-9-16,-1 1-8 0,2 1-10 0,-1-1-7 0,-4 0-10 15,5-3-9-15,-1 3-2 0,-4-5-9 0,4 3-6 16,1-2-3-16,-3 0 1 0,1-4-10 15,2-10 0-15,0 21-3 0,0-10-9 0,0-11 5 0,-1 13-4 16,1-13-4-16,0 0-5 0,0 18-11 0,0-18-12 16,3 7-11-16,-3-7-11 0,0 0-11 0,0 0-15 15,4 11-19-15,-4-11-22 0,8 4-21 0,-8-4-27 16,0 0-28-16,0 0-44 0,19-17-183 0,-11 8-432 16,2-1 192-16</inkml:trace>
          <inkml:trace contextRef="#ctx0" brushRef="#br0" timeOffset="25856.78">12458 866 148 0,'0'0'183'0,"0"0"-14"0,0 0 2 16,0 0-6-16,0 0 0 0,0 0-7 0,-3 38-3 16,0-27-5-16,3 3-1 0,0 2-2 0,-2 2-5 15,2 3-7-15,0 3-2 0,2 1-2 16,2-4-14-16,-2 4-5 0,2 3-7 0,-2-1-9 0,2 2-12 15,-1-4-3-15,0 4-11 0,5-2-2 0,-5-1-8 16,1-1-6-16,2 3-6 0,0-2 0 0,0-1-15 16,-5-3-22-16,1 0-23 0,-1-2-34 0,-1-5-38 0,3 3-39 15,-6-7-46-15,2 2-51 0,-2-4-219 16,3-9-477-16,-9 13 211 0</inkml:trace>
        </inkml:traceGroup>
        <inkml:traceGroup>
          <inkml:annotationXML>
            <emma:emma xmlns:emma="http://www.w3.org/2003/04/emma" version="1.0">
              <emma:interpretation id="{4E17B1ED-B5EC-4BFE-8DF0-49C4C814C2A5}" emma:medium="tactile" emma:mode="ink">
                <msink:context xmlns:msink="http://schemas.microsoft.com/ink/2010/main" type="inkWord" rotatedBoundingBox="14200,6491 14463,6488 14467,6777 14204,6781"/>
              </emma:interpretation>
            </emma:emma>
          </inkml:annotationXML>
          <inkml:trace contextRef="#ctx0" brushRef="#br0" timeOffset="34985.34">13869 1505 48 0,'0'0'220'0,"0"0"-8"0,0 0-11 0,0 0-15 16,0 0-11-16,7-5-8 0,-7 5-13 0,0 0-8 16,0 0-8-16,0 0-13 0,0 0-5 0,0 0-14 15,0 0-10-15,0 0-8 0,0 0-9 0,0 0-7 16,0 0 0-16,0 0 3 0,0 0-1 0,0 0-8 15,0 0 2-15,-7 32-7 0,1-22-1 0,6-10-6 0,-9 18-6 16,0-5-6-16,0 0-1 0,-5 2-6 0,2-1-7 16,-2 7-19-16,-1-3-18 0,-5-5-29 0,7 1-28 15,-7 4-31-15,1 1-37 0,-2-3-38 0,2-1-46 16,-1 1-171-16,5-1-422 0,-1-2 188 0</inkml:trace>
        </inkml:traceGroup>
        <inkml:traceGroup>
          <inkml:annotationXML>
            <emma:emma xmlns:emma="http://www.w3.org/2003/04/emma" version="1.0">
              <emma:interpretation id="{90E2F3F4-1F51-4526-B32B-0EDBF76FEF4B}" emma:medium="tactile" emma:mode="ink">
                <msink:context xmlns:msink="http://schemas.microsoft.com/ink/2010/main" type="inkWord" rotatedBoundingBox="16112,5673 18849,5632 18864,6626 16127,6667"/>
              </emma:interpretation>
            </emma:emma>
          </inkml:annotationXML>
          <inkml:trace contextRef="#ctx0" brushRef="#br0" timeOffset="36072.84">15533 792 35 0,'0'0'153'0,"0"0"-10"0,0 0-7 16,0 0-6-16,0 0 2 0,0 0-7 0,0 0-6 15,0 0-4-15,-6-12-3 0,6 12-3 0,0 0-2 16,0 0-3-16,0 0-5 0,0 0-9 0,0 0-4 16,0 0-10-16,0 0-6 0,0 0-8 0,0 0-6 15,0 0-7-15,0 0-5 0,0 0-2 0,0 0-3 16,0 0-2-16,0 0 1 0,0 0 1 0,0 0-3 16,0 0 4-16,0 0 6 0,0 0 0 0,6 40 3 15,-3-33 0-15,0 3-1 0,0 4-1 0,3-4-2 16,-2 5-2-16,2-4-1 0,-3 1-2 0,3 4 1 0,-1-1-2 15,-1 0 2-15,2 0 1 0,0 1-6 16,-1-4-1-16,-5 5-2 0,6-4-5 0,-5 1 8 0,4 1-2 16,-2 1-4-16,-2-3 2 0,4 1 1 15,-5 3-2-15,1-3-5 0,2 1-3 0,-3 0 5 16,0 1-5-16,2-3-2 0,-1 1-2 0,-2 1-3 0,2 1 2 16,1-1-5-16,0-2 2 0,0 2-2 0,-2-2-2 15,0 0 0-15,1-2-4 0,2 2 6 0,-1-1-3 16,-1 2 2-16,1-2-1 0,1 0 3 0,-2-2-1 15,-1-10-5-15,5 18 5 0,-4-9-3 0,-1-9 1 16,0 13 0-16,0-13 0 0,2 15-4 0,-2-15 4 16,0 0-1-16,1 14-4 0,-1-14 5 0,0 0-6 15,3 8 0-15,-3-8 2 0,0 0 0 0,0 0-2 16,0 0-1-16,0 0 3 0,0 0-2 0,2 10-2 0,-2-10 3 16,0 0 1-16,0 0 0 0,0 0-2 0,0 0-3 15,0 0-1-15,0 0 0 0,0 0 4 16,0 0-14-16,0 0-5 0,0 0-14 0,0 0-23 0,0 0-18 15,0 0-22-15,-14 4-24 0,14-4-24 0,0 0-30 16,0 0-22-16,0 0-29 0,-22-13-244 16,22 13-502-16,-9-11 222 0</inkml:trace>
          <inkml:trace contextRef="#ctx0" brushRef="#br0" timeOffset="37084.85">15652 778 19 0,'0'0'127'15,"0"0"-11"-15,0 0-4 0,0 0-2 0,0 0-6 0,0 0-9 16,-12-6 1-16,12 6-6 0,0 0 0 0,0 0-17 15,0 0 4-15,-4-9-3 0,4 9-4 0,0 0-3 16,0 0-5-16,0 0 1 0,0 0 2 0,0 0-2 16,0 0-1-16,0 0-3 0,-8-9 1 0,8 9-2 15,0 0-4-15,0 0 1 0,0 0-1 0,0 0 1 16,0 0-5-16,0 0 2 0,0 0-2 0,0 0-6 16,0 0 2-16,0 0-3 0,0 0 2 0,0 0-4 15,0 0 0-15,0 0-2 0,0 0-2 0,0 0-2 16,0 0-3-16,-1-11 1 0,1 11-4 0,0 0-3 15,0 0 2-15,0 0-4 0,0 0-1 0,0 0 0 16,0 0-2-16,0 0-1 0,0 0-2 0,0 0 0 16,0 0-4-16,0 0-2 0,0 0-1 0,0 0 4 0,0 0-6 15,0 0 1-15,0 0-2 0,0 0-5 0,0 0 3 16,0 0-2-16,0 0 1 0,0 0 1 0,0 0 1 16,0 0-2-16,0 0-3 0,0 0 2 0,0 0 4 15,0 0 2-15,0 0-2 0,0 0-1 0,0 0 1 16,0 0-3-16,0 0-2 0,22-2 5 0,-22 2-6 15,14-1 5-15,-14 1-10 0,19-4 7 0,-7 4 1 16,3 0-1-16,3-4 0 0,0 2 0 0,1-2-2 16,2 4 0-16,-2-3 3 0,5 2 0 0,2-2-3 15,-5 2 4-15,1 1-5 0,0-2 4 0,-2 2 0 16,-1-4-3-16,-3 3 1 0,2 0 4 0,-3-3-2 16,3 6 3-16,-4-4-2 0,-14 2 1 0,20-1-1 15,-9-3 3-15,-11 4-1 0,19-2 4 0,-11 1-4 0,-8 1 5 16,10-4-4-16,-10 4 1 0,0 0 2 0,18 0 1 15,-18 0-5-15,0 0 1 0,12-6-4 16,-12 6 4-16,0 0-1 0,0 0-3 0,0 0 0 0,0 0 1 16,16 0 0-16,-16 0 1 0,0 0-3 0,0 0 1 15,0 0-4-15,0 0 3 0,0 0-3 0,17 0 0 16,-17 0-1-16,0 0 3 0,0 0-6 0,0 0 6 16,0 0-1-16,6-7 1 0,-6 7-3 0,0 0 4 15,0 0-5-15,0 0 6 0,0 0-3 0,0 0 0 16,0 0-2-16,9-5-7 0,-9 5-6 0,0 0-5 15,0 0-12-15,0 0-11 0,0 0-16 0,0 0-17 16,0 0-19-16,0 0-29 0,0 0-17 0,0 0-14 16,0 0-21-16,0 0-29 0,0 0-165 0,0 0-397 15,0 0 175-15</inkml:trace>
          <inkml:trace contextRef="#ctx0" brushRef="#br0" timeOffset="38229.73">16212 1079 124 0,'0'0'205'0,"0"0"-9"0,0 0-12 16,0 0-11-16,0 0-11 0,6-11-10 0,-6 11-16 16,0 0-13-16,0 0-13 0,0 0-8 0,0 0-8 15,0 0-1-15,0 0-2 0,0 0-1 0,0 0-6 16,0 0-3-16,13 26-3 0,-9-21 0 0,-4-5 0 15,3 21-3-15,0-14-3 0,-1 4-6 0,-1 0-2 16,4-2-5-16,-5 2-5 0,3 0-1 0,1 2-2 16,-4-13-3-16,3 18 0 0,0-7-6 0,0-1 0 15,2-2-9-15,-5-8 3 0,1 15-4 0,1-7-2 16,-2-8 0-16,6 14-5 0,-6-14-4 0,4 11-3 16,-4-11 1-16,3 10-3 0,-3-10-1 0,5 7 2 15,-5-7-3-15,0 0 5 0,0 0-3 0,0 0-2 0,0 0 8 16,4 8 4-16,-4-8-3 0,0 0-2 0,0 0-2 15,0 0 0-15,0 0-3 0,15-19-4 16,-15 19 1-16,7-12 1 0,-1 4-6 0,2-3-6 0,2 1 3 16,-1-3-8-16,3 2-3 0,-4-1-7 0,4-1-1 15,-3-3-7-15,4 3 0 0,2-5 0 0,0-1 1 16,-5 7-2-16,2 0 5 0,2-3 0 0,-1 6-1 16,-1-3 8-16,1 2-4 0,1 3 2 0,-7-1-2 15,2-2 6-15,-3 3-3 0,0 3 2 0,-6 4 3 16,14-11 1-16,-8 8-1 0,-6 3-1 0,13-10 3 15,-13 10-2-15,10-3-1 0,-10 3 1 0,11 0-6 16,-11 0 1-16,0 0 8 0,0 0-3 0,18 7 1 0,-14-1 2 16,-4-6 0-16,8 15-1 0,-7-7 2 15,-1-8 2-15,6 22-2 0,-4-11 2 0,-2-2 0 16,4 4-3-16,-2 0 3 0,-1 2 1 0,4-6-3 0,-4 3 6 16,1-1-2-16,1 1 0 0,-2-4 0 0,-1-8 2 15,1 21 3-15,4-14-4 0,-5-7-3 0,3 16 5 16,-3-16-7-16,3 10-8 0,-3-10-11 0,6 9-8 15,-6-9-8-15,3 7-10 0,-3-7-6 0,0 0-10 16,10 3-13-16,-10-3-15 0,0 0-13 0,0 0-5 16,21-5-14-16,-21 5-2 0,15-9-1 0,-4-1-11 15,-3 2-8-15,6-5-19 0,-2 6-146 0,1-7-336 16,1 0 150-16</inkml:trace>
          <inkml:trace contextRef="#ctx0" brushRef="#br0" timeOffset="38516.65">17047 942 59 0,'0'0'181'0,"0"0"-2"16,9-7-6-16,-9 7-11 0,0 0-15 16,9-5-15-16,-9 5-13 0,0 0-6 0,0 0 1 15,0 0 2-15,0 0-2 0,3 22 1 0,-3-22 5 0,-3 20-7 16,-2-5 5-16,-2 3 2 0,1-2-7 0,-2 8-4 16,1-1-1-16,-4 3-5 0,2 1-3 0,-1-1-6 15,-6 7-4-15,5-6-6 0,-2 6-1 0,-4-2-9 16,7-3-2-16,1-2-1 0,-3-1-8 0,0 0-10 15,3-1 2-15,-1 4-6 0,1-7-6 0,-2 0 4 16,1 0-9-16,2 0-3 0,-1-8-1 0,2 3-3 16,0-3-4-16,-2 1 0 0,3 0-7 0,0-7 2 15,0 4-11-15,-2-4-22 0,2 0-11 0,6-7-21 16,-9 15-21-16,5-10-21 0,4-5-20 0,-8 12-21 16,8-12-14-16,-4 10-35 0,4-10-28 0,0 0-67 15,0 0-165-15,0 0-470 0,0 0 207 0</inkml:trace>
          <inkml:trace contextRef="#ctx0" brushRef="#br0" timeOffset="39139.16">17188 1372 59 0,'9'-5'199'0,"-1"-2"-11"15,-1 1-17-15,2 0-14 0,3-2-11 0,2-2-16 16,-4 3-13-16,3-3-7 0,-4 3-5 0,5 0-2 16,-2-1-12-16,0-1-1 0,-2 4-14 0,2-4-4 15,-1 4-3-15,-3 1-3 0,0-2-5 0,-1-1-6 16,-7 7-3-16,17-6-5 0,-10 5-3 0,-7 1-6 0,14-4-4 16,-14 4-2-16,12 0-2 0,-12 0-8 15,0 0 0-15,0 0-1 0,15 4-2 0,-15-4 4 16,0 0-6-16,1 12 8 0,-1-12-1 0,-1 15 3 0,1-15 2 15,-5 16 6-15,4-3-6 0,-7 2 10 0,4-2-1 16,-4 1 1-16,1 3-3 0,-5 4 1 0,-2-4-4 16,1 5 1-16,-2-3-2 0,-3 1-2 0,2-2 1 15,-2 2-3-15,0-4-5 0,5 3 4 0,-2-9-5 16,1 3-2-16,2 2-2 0,-1-2 2 0,-1-2 0 16,2 0-4-16,2-1 1 0,-2-2-4 0,5-2 0 15,-1-1 1-15,-2 3-4 0,10-8 2 0,-14 8 0 16,8-4 4-16,6-4-1 0,-9 6 4 0,9-6-7 15,0 0 4-15,0 0-1 0,-13 2 0 0,13-2-3 16,0 0-1-16,0 0-3 0,0 0 2 0,0 0 0 16,0 0-5-16,0 0 1 0,0 0-1 0,0 0-3 15,15-30 4-15,-8 27-7 0,4-3-1 0,1 3-3 0,-2 1-1 16,7-4-1-16,-7 1 0 0,8 3-1 0,0-2 5 16,-2 4-1-16,10-4-1 0,-7 3 0 0,0-1 4 15,8 2-4-15,0-2 4 0,-2 2-4 0,-1 0 3 16,-4 2 2-16,-1-2 0 0,0 3-2 0,1-3 2 15,-2 0-2-15,-2 0 3 0,3 0 0 0,-5 0 1 16,1 0-5-16,0-1 2 0,0 1 1 0,-15 0-1 16,19 1-1-16,-10-1 1 0,-9 0 2 0,15 3 2 15,-15-3-9-15,12 0-2 0,-12 0-17 0,0 0-14 16,12-6-18-16,-12 6-20 0,0 0-29 0,6-7-21 16,-6 7-16-16,0 0-35 0,6-11-34 0,-6 11-189 15,0 0-434-15,-3-19 192 0</inkml:trace>
          <inkml:trace contextRef="#ctx0" brushRef="#br0" timeOffset="39981.47">17612 669 59 0,'0'0'215'15,"0"0"-12"-15,0 0-19 0,0 0-12 0,0 0-12 16,0 0-16-16,-9-5-15 0,9 5-14 0,0 0-9 16,0 0-10-16,0 0-10 0,0 0-6 0,0 0-4 15,42 0-10-15,-26 0-6 0,1 2-4 0,2 0-3 16,6-1-5-16,1 0-2 0,1 3-9 0,-1-4-1 0,1 3-7 15,0 0-1-15,-2 1-1 0,2-3-5 16,-3 1 0-16,-4-1 4 0,-1 1-6 0,-1-2 4 16,-2-2 0-16,4 4 2 0,-2-4 0 0,-1 2 7 0,-3-1-5 15,1 2 4-15,-6-1 1 0,-9 0-4 0,22-3 1 16,-22 3-1-16,15 0-2 0,-15 0-1 0,13-1-1 16,-13 1-2-16,12-3-1 0,-12 3-1 0,0 0-4 15,14-1 4-15,-14 1-6 0,0 0 0 0,0 0-2 16,13-3-3-16,-13 3-2 0,0 0 0 0,0 0-3 15,0 0 0-15,0 0-2 0,0 0 2 0,0 0-1 16,14 4 0-16,-14-4-1 0,0 0-1 0,0 0-1 16,0 0 2-16,0 0-4 0,7 9 4 0,-7-9-2 15,2 9 1-15,-2-9 1 0,4 11 4 0,-4-11 3 16,6 12 2-16,-5-2 4 0,4 0 3 0,-2 2 2 16,3 3 4-16,-2 0-1 0,-1 4 4 0,5 4 1 15,-4 2-3-15,-1 1-1 0,3 1 0 0,-1 10 1 0,-4-2 3 16,-1-6-5-16,0 6-5 0,0 1 2 15,0 1 5-15,0-1-9 0,-6-9-1 0,0 8 2 16,3-7-3-16,-1 7-1 0,1-11 5 0,-2 3-3 0,2-4-5 16,-3 0-19-16,0 2-15 0,2-1-34 0,2-4-39 15,-3 4-38-15,3-8-47 0,2 4-63 0,-1-7-224 16,2 6-506-16,6-7 224 0</inkml:trace>
        </inkml:traceGroup>
        <inkml:traceGroup>
          <inkml:annotationXML>
            <emma:emma xmlns:emma="http://www.w3.org/2003/04/emma" version="1.0">
              <emma:interpretation id="{0337BF43-4AF7-4B4C-B457-431F209F4AA7}" emma:medium="tactile" emma:mode="ink">
                <msink:context xmlns:msink="http://schemas.microsoft.com/ink/2010/main" type="inkWord" rotatedBoundingBox="19622,5826 20472,5814 20481,6414 19632,6426"/>
              </emma:interpretation>
            </emma:emma>
          </inkml:annotationXML>
          <inkml:trace contextRef="#ctx0" brushRef="#br0" timeOffset="43514.1">19209 904 81 0,'0'0'151'0,"9"-6"-5"0,-9 6-6 0,15-10-11 15,-10 8-3-15,-5 2-3 0,10-9-1 0,-10 9-10 16,8-9-4-16,-8 9-6 0,8-7-1 0,-8 7-8 16,9-6-5-16,-9 6-7 0,5-7-4 0,-5 7-7 0,0 0 1 15,0 0-5-15,9-7-9 0,-9 7-3 0,0 0-8 16,0 0-3-16,0 0-3 0,0 0-6 15,7-6-3-15,-7 6-3 0,0 0-11 0,0 0 5 0,0 0-2 16,0 0 0-16,0 0-4 0,0 0 1 0,0 0 7 16,0 0 3-16,-16 34 0 0,8-23-1 0,1-4-3 15,0 4 2-15,-1-1 3 0,1 4-5 0,-4-1 4 16,2 0-4-16,-4 2-1 0,1-4-5 0,4 3-1 16,-2-3-2-16,1 6 1 0,-3-7-4 0,3 4 5 15,3-6-7-15,-1 4 2 0,1-4-4 0,0 2 4 16,0-1-4-16,6-9 2 0,-6 12-4 0,6-12 3 15,0 11-2-15,0-11 1 0,-6 15-2 0,6-15 4 16,0 0-3-16,6 11 2 0,-6-11-4 0,12 11 1 0,-3-7 3 16,4 1-1-16,4-3-2 0,2 6 1 0,-3-5-4 15,11 1 5-15,-1-1-3 0,-1 3-2 0,3-2 3 16,4-2-2-16,-4 3-1 0,11 0 1 0,-8-3 0 16,-1 2-3-16,0-4 1 0,-1 0 2 0,1 3-4 15,0-1 6-15,0-2-7 0,-3 4 5 0,-5-4-2 16,-1 0 1-16,-2 0-1 0,-1 0-2 0,2 0 3 15,-4 0 0-15,1 1-5 0,-7-1 5 0,-10 0 1 16,22-1 2-16,-13 1-3 0,-9 0 1 0,15-2-5 16,-15 2 2-16,14 0-5 0,-14 0-2 0,0 0-4 15,18 0-6-15,-18 0-8 0,0 0-4 0,0 0-17 16,11 0-18-16,-11 0-20 0,0 0-4 0,0 0-18 16,0 0-11-16,0 0-24 0,0 0-35 0,0 0-171 15,-50-7-376-15,39 7 167 0</inkml:trace>
          <inkml:trace contextRef="#ctx0" brushRef="#br0" timeOffset="43910.39">19044 1372 60 0,'0'0'174'0,"0"0"-9"0,0 0-3 0,24 13-8 16,-14-13-7-16,-10 0-1 0,27 1-8 0,-8-1-9 16,1 1-2-16,7 2-6 0,-1-3-9 0,4 1-7 0,-1-1-7 15,2 1-3-15,-3 3-7 0,-1-4-2 0,1 0-8 16,4 0-2-16,-1 2-6 0,-1-1-4 15,1 2-4-15,-3-2-4 0,2 1-9 0,0 0 0 0,0-2-6 16,-3 2-3-16,-6-1-4 0,-2 3-5 16,6-2-2-16,-7-1-5 0,2 0 1 0,-2 1-4 15,1-2 1-15,-1 2-3 0,-3-2-5 0,-6 1 0 0,3 3-2 16,-12-4-1-16,21-4-2 0,-21 4-4 0,13 0-11 16,-13 0-8-16,0 0-16 0,16 0-26 0,-16 0-23 15,0 0-26-15,0 0-40 0,11-3-30 0,-11 3-58 16,0 0-122-16,0 0-384 0,0 0 170 0</inkml:trace>
        </inkml:traceGroup>
        <inkml:traceGroup>
          <inkml:annotationXML>
            <emma:emma xmlns:emma="http://www.w3.org/2003/04/emma" version="1.0">
              <emma:interpretation id="{083BE9D2-6B44-44B6-8B96-5D9C79A98D27}" emma:medium="tactile" emma:mode="ink">
                <msink:context xmlns:msink="http://schemas.microsoft.com/ink/2010/main" type="inkWord" rotatedBoundingBox="21185,5563 23603,5526 23620,6641 21202,6678"/>
              </emma:interpretation>
            </emma:emma>
          </inkml:annotationXML>
          <inkml:trace contextRef="#ctx0" brushRef="#br0" timeOffset="45145.51">20608 1213 206 0,'0'0'226'0,"33"-15"-14"16,-18 14-12-16,6 1-9 0,-2-4-11 0,8 1-7 0,4 0-13 16,10 2-11-16,3-3-10 0,-2 4-7 0,0-2-10 15,3 4-7-15,-1-4-9 0,3 2-10 16,-1-2-9-16,-3 0-5 0,2 2-12 0,1 2-5 15,-1-4 0-15,-2 1-10 0,0-1-3 0,-1-3-7 0,-2 4-4 16,-10-3-4-16,-2-1-3 0,1 3-5 0,-2-3 0 16,-2-1-3-16,-6 2-1 0,1-1-6 15,-5 0-4-15,-3 1-3 0,0 2-7 0,-3-2-10 0,-9 4-15 16,14-7-19-16,-14 7-17 0,6-4-25 0,-6 4-13 16,0 0-16-16,0 0-27 0,0 0-14 0,0 0-17 15,-29-7-38-15,29 7-150 0,-21-1-385 0,9 1 171 16</inkml:trace>
          <inkml:trace contextRef="#ctx0" brushRef="#br0" timeOffset="44730.55">20669 698 149 0,'0'0'194'0,"0"0"-21"0,0 0-1 0,0 0-7 0,0 0-10 16,0 0-12-16,0 0-5 0,18 18-7 0,-16-11-7 16,4 2-7-16,-2 2-7 0,-1-2-6 0,3 3-9 15,0 2-8-15,-3-3-6 0,6 3-8 0,-5-1-4 16,1-2-4-16,1 7-6 0,0-7-3 0,-3 1-5 16,1 2-5-16,1-6-5 0,-2 1-7 15,-2 0 1-15,-1-9-2 0,5 16-8 0,-4-8 3 0,-1-8-3 16,5 13-9-16,-5-13 5 0,1 8-4 0,-1-8 1 15,0 0 1-15,2 10-5 0,-2-10 4 0,0 0-5 16,0 0 1-16,0 0-5 0,0 0 2 0,0 0-9 16,0 0 0-16,0 0-7 0,0 0-4 0,13-29-12 15,-10 21-8-15,0-3-2 0,2 0-4 0,1-3 4 16,0 0-1-16,-1-4-1 0,4 5-5 0,0-5-5 0,3 0-10 16,0 1 15-16,2-2 0 0,-2 6 1 0,-2-4 4 15,6-3 5-15,-2 8 0 0,-1-5-1 0,-1 4 6 16,2 0 5-16,-4-2-4 0,1 1 9 0,-1 3 0 15,0 0 2-15,-1 5-1 0,0-1 4 0,-1 0-1 16,1 0 9-16,1 1 1 0,-10 6 1 0,11-9 1 16,-2 6-3-16,-9 3 6 0,8-4 5 0,-8 4-5 15,0 0 10-15,20 1 7 0,-20-1-3 0,12 10 6 16,-8-7 6-16,2 5 2 0,0 2 0 0,-1 2 5 16,-2 0 0-16,1 2 4 0,2 1-3 0,0 1-2 15,-4 2-2-15,4-4-3 0,-5 6 0 0,5-1-1 16,0 2-4-16,-3 1-6 0,1-1 1 0,1-5-2 15,-2 1-6-15,3 4 2 0,-5-3 0 0,2-1 0 0,-3-2-4 16,3-1 0-16,0-1-7 0,0 2-18 16,-3-5-13-16,2 0-21 0,-2 3-21 0,3-2-23 15,-3-11-29-15,1 16-29 0,-1-16-30 0,-1 12-203 0,1-12-413 16,0 0 182-16</inkml:trace>
          <inkml:trace contextRef="#ctx0" brushRef="#br0" timeOffset="45883.64">20906 1495 152 0,'0'0'207'16,"0"0"-18"-16,0 0-13 0,0 0-10 0,0 0-12 16,0 0-9-16,0 0-16 0,0 0-4 0,27-22-13 15,-18 18-9-15,2-1-7 0,1-3-4 0,-3 3-12 16,6-1 1-16,-2-1-10 0,0 0-7 0,4-2-5 15,-1 4-6-15,2-2-8 0,-3 0-5 0,3 0-4 16,-2 2 0-16,2 0-4 0,-4 1-2 0,-2 0-7 16,-4 1 1-16,-8 3-2 0,20-1-5 0,-13-2-1 15,-7 3-3-15,14-3-5 0,-14 3 1 0,0 0-4 16,13 0 3-16,-13 0-3 0,0 0 1 0,11 7-5 0,-11-7 4 16,0 0 2-16,6 16-1 0,-6-16 0 0,-6 16 3 15,6-16-3-15,-6 20 5 0,1-9 3 0,-2-1 0 16,-2 4 3-16,3 0-3 0,-5-3-2 0,2 2 4 15,0-2 0-15,-2 2-1 0,-1-2-2 0,3 1 1 16,-5 0-1-16,1-1-1 0,-1 1 1 0,-2 0-2 16,1-1-1-16,-4 1-1 0,4-3 1 0,-2 2-7 15,7-4 5-15,-6 0 0 0,2-2-2 0,1 4 2 16,4-6-3-16,-2 1 0 0,2-1-2 0,9-3 3 16,-13 6-2-16,13-6 0 0,-14 1-3 0,14-1 5 15,-10 4 0-15,10-4 0 0,0 0-1 0,0 0 3 16,-15-7-4-16,15 7-2 0,0 0 1 0,0 0-2 15,0 0-2-15,0 0-2 0,18-23-8 0,-11 18-3 16,5-3-7-16,-1 1-3 0,2-1-5 0,4 3-1 16,-4-4 1-16,2 3 5 0,3 0 1 0,-3 1 3 15,4 2-3-15,-4-1 9 0,3 2-3 0,-2 0 3 0,1 0 1 16,-2 4 4-16,3-4-2 0,-3 4 6 0,-1 0 1 16,3 1 4-16,-2-3 2 0,-2 6 0 0,5-1 0 15,-1-1 7-15,-1-1 1 0,-1 3 2 0,1-2 0 16,1 3 4-16,2-3 4 0,-3 3 0 0,2-1-1 15,2-5 3-15,-5 3 0 0,3 2 0 0,1-5 0 16,-6 0 4-16,-2 0-2 0,5-2 0 0,-5 1-3 16,-11 0 4-16,22 0-3 0,-22 0-4 0,15-1-2 15,-6-3 1-15,-9 4-11 0,13-6-17 0,-13 6-17 16,11-6-24-16,-11 6-21 0,3-11-30 0,-3 11-33 16,6-15-38-16,-2 7-77 0,-4 8-125 0,2-27-405 15,-1 16 180-15</inkml:trace>
          <inkml:trace contextRef="#ctx0" brushRef="#br0" timeOffset="46446.72">22120 1010 223 0,'0'0'207'0,"0"0"-10"0,0 0-11 0,0 0-10 16,0 0-8-16,33 2-10 0,-33-2-12 0,26-2-9 15,-16 4-7-15,8-4-6 0,-3 2-11 0,4 2-4 16,-1-2-9-16,2-2-7 0,-1 2-2 0,2-2-10 15,-2 2-2-15,2 0-8 0,-5-2-6 0,4 2-2 16,-1-1-3-16,1 1-7 0,-2 0-2 0,1 0-7 16,-4-3-4-16,3 0-4 0,-3 3-6 0,-2-1-3 15,-13 1 1-15,22-3-6 0,-11 3-2 0,-11 0 2 16,19-4-2-16,-10 3-3 0,-9 1-1 0,18-3-4 16,-18 3 1-16,14-6-2 0,-14 6 0 0,11-4-7 15,-3 1-9-15,-8 3-6 0,7-6-6 0,-7 6-11 16,9-5-9-16,-9 5-17 0,0 0-14 0,11-7-15 15,-11 7-17-15,0 0-15 0,0 0-17 0,0 0-19 16,0 0-22-16,0 0-25 0,0 0-149 0,-20-19-377 16,20 19 167-16</inkml:trace>
          <inkml:trace contextRef="#ctx0" brushRef="#br0" timeOffset="46813.41">22358 816 10 0,'0'0'203'16,"0"0"-7"-16,0 0-13 0,0 0-12 0,0 0-6 15,0 0-12-15,0 0-8 0,0 0-10 0,35 10-4 16,-30-5-7-16,-5-5-6 0,9 14-3 0,-8-8-6 15,5 1-5-15,-1 3-6 0,1 4-5 0,-3-1-1 16,1 0-3-16,-4 1-5 0,2-2-7 0,2 4 1 16,-4-2-7-16,0 1-5 0,3 1-7 0,-3 1-5 0,0-3-2 15,3 1-4-15,-3-2-3 0,2 4-1 0,-2-1-6 16,0-7-2-16,0 4-8 0,1 2 3 0,-1-15-11 16,-1 17 0-16,1-7 4 0,0-10-2 0,0 16-3 15,0-16-3-15,1 16-15 0,-1-9-12 0,0-7-17 16,2 14-17-16,-2-14-18 0,0 10-19 0,0-10-23 15,3 11-28-15,-3-11-17 0,0 0-34 0,0 0-56 16,0 0-148-16,8 4-420 0,-8-4 186 0</inkml:trace>
          <inkml:trace contextRef="#ctx0" brushRef="#br0" timeOffset="47333.58">22893 622 53 0,'0'0'182'0,"0"0"-6"16,6-7-8-16,-6 7-10 0,0 0-5 0,0 0-10 15,0 0-9-15,0 0-6 0,0 0-7 0,6-8-4 16,-6 8-6-16,0 0-15 0,0 0-11 0,0 0-1 15,0 0-6-15,0 0 1 0,0 0-3 0,0 0 0 0,0 0 0 16,0 0 3-16,6 26-4 0,-5-17-3 16,2-2-1-16,-1 3-1 0,2 5-3 0,1-2-7 0,-1 0 0 15,1 3-3-15,-2 0 0 0,1 1-2 0,-1 2-3 16,2-3-2-16,-2 9-5 0,6-3 0 16,-6 2-2-16,3-2-1 0,-2 1-8 0,2-1 1 0,-3 1-4 15,3-2-2-15,-5-3-3 0,4 0-1 0,-4-1-4 16,1-3 0-16,2 1-5 0,-2 0-1 0,2 0-7 15,-4-3-14-15,2-3-22 0,-1 5-19 0,-1-14-21 16,3 18-22-16,-1-8-29 0,-1 0-26 0,-1-10-29 16,3 16-54-16,-3-16-214 0,5 11-478 0,-5-11 211 15</inkml:trace>
        </inkml:traceGroup>
      </inkml:traceGroup>
    </inkml:traceGroup>
    <inkml:traceGroup>
      <inkml:annotationXML>
        <emma:emma xmlns:emma="http://www.w3.org/2003/04/emma" version="1.0">
          <emma:interpretation id="{DB4766F7-C584-4B48-95EE-94768071ED88}" emma:medium="tactile" emma:mode="ink">
            <msink:context xmlns:msink="http://schemas.microsoft.com/ink/2010/main" type="paragraph" rotatedBoundingBox="3973,7581 12032,7466 12051,8840 3993,89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A0E6C48-D03E-4862-9B1D-2C1833031003}" emma:medium="tactile" emma:mode="ink">
              <msink:context xmlns:msink="http://schemas.microsoft.com/ink/2010/main" type="inkBullet" rotatedBoundingBox="3977,7835 4713,7824 4724,8588 3987,8599"/>
            </emma:interpretation>
          </emma:emma>
        </inkml:annotationXML>
        <inkml:trace contextRef="#ctx0" brushRef="#br0" timeOffset="50194.1">3891 2911 93 0,'0'0'113'0,"0"0"-10"0,0 0-3 0,-15-14-12 16,15 14-4-16,0 0-7 0,0 0-7 0,0 0 1 16,0 0-5-16,0 0-2 0,0 0 0 15,0 0-8-15,0 0-7 0,0 0 3 0,6-16-3 0,-6 16-4 16,0 0-5-16,0 0-2 0,0 0 7 0,5-9 4 16,-5 9-3-16,0 0-1 0,9-8 1 0,-9 8 3 15,0 0-2-15,0 0 2 0,4-9-5 0,-4 9-1 16,0 0-2-16,6-7-8 0,-6 7 2 0,0 0 0 15,0 0-2-15,0 0-5 0,0 0-1 0,9-8-2 16,-9 8-2-16,0 0-1 0,0 0-11 0,0 0 4 16,0 0 0-16,0 0-4 0,0 0-2 0,0 0 3 15,0 0-2-15,0 0 0 0,0 0 0 0,0 0-6 0,0 0 2 16,0 0 2-16,0 0 2 0,0 0 2 0,0 0-1 16,-22 24 2-16,16-16 1 0,-2-1-5 0,-1 0 5 15,-1 4 1-15,0-1-4 0,-2 5 5 0,0-3 3 16,-3 0-6-16,1 1 6 0,1-2 1 0,-1 3-3 15,-3 2-1-15,-3 0-3 0,5-3 4 0,-4 1-5 16,-2 1 0-16,0-2 2 0,2 5 0 0,-2-5-2 16,-2 1-1-16,7 3 0 0,0-5 1 0,-1-2-4 15,-1 0 2-15,2 5 0 0,0-2-1 0,2-4-1 16,1 0-3-16,4 1 1 0,-2-3 2 0,4-2-2 16,7-5 0-16,-12 8-2 0,12-8 2 0,-8 8-2 15,8-8 0-15,-8 7 0 0,8-7-2 0,-6 4 1 16,6-4 0-16,0 0 2 0,0 0-2 0,0 0 1 15,0 0-4-15,0 0 1 0,-11 6 4 0,11-6-2 16,0 0 2-16,0 0-5 0,0 0 3 0,0 0-1 16,0 0 3-16,28 4-6 0,-28-4 8 0,14 0-3 0,-4 3 1 15,-10-3 1-15,26 2 0 0,-8-2 2 0,-2 1 3 16,2 0-2-16,1 3 0 0,1-4 3 0,7 2-2 16,-8-1-1-16,0 5 4 0,-1-5-4 15,2 4 2-15,-1 0-6 0,-1 0 6 0,0-3-5 0,0 2 3 16,0-1-2-16,-4 3 0 0,0-1-1 0,-1 1-2 15,-1-2 0-15,-1-3-2 0,-2 1 1 0,0 2 3 16,-9-4-1-16,17 7-4 0,-9-5 0 0,-8-2 6 16,16 5-4-16,-7-2-1 0,-9-3-2 0,15 3 6 15,-15-3-5-15,14 4 2 0,-14-4-1 0,13 1 1 16,-13-1-4-16,12 3 5 0,-12-3-1 0,10 3-1 16,-10-3-3-16,0 0 2 0,14 4-2 0,-14-4 1 15,0 0-3-15,9 3-5 0,-9-3-9 0,0 0-6 16,0 0-13-16,7 8-7 0,-7-8-8 0,0 0-14 0,0 0-20 15,0 0-18-15,0 0-22 0,0 0-21 16,0 0-37-16,-15 20-160 0,15-20-373 0,0 0 165 16</inkml:trace>
        <inkml:trace contextRef="#ctx0" brushRef="#br0" timeOffset="50573.7">3532 3494 30 0,'0'0'169'0,"-12"4"-11"16,12-4-11-16,0 0-4 0,-6 6-17 0,6-6-1 15,0 0-5-15,0 0-8 0,-2 18-2 0,2-18-12 16,0 0 2-16,14 13-7 0,-8-9-5 0,3-1 0 15,1 4-5-15,4 0 2 0,2 0-1 0,8 2-2 16,-5-4-2-16,4 1-3 0,7-2-3 0,-4 1-6 16,4 0 2-16,0 0-5 0,0-4-1 0,0-1-2 15,2 0-3-15,-3 0-5 0,2 0-6 0,-4 0 0 0,1 0-4 16,-10 0-6-16,0-1-2 0,0 0-6 16,0 1-4-16,-2-4-1 0,-4 4 1 0,0-3-5 15,-12 3 0-15,15 0-5 0,-15 0-1 0,15 0-11 0,-15 0-8 16,13 0-12-16,-13 0-10 0,0 0-18 0,0 0-15 15,12 3-10-15,-12-3-21 0,0 0-20 16,0 0-24-16,0 0-24 0,0 0-18 0,0 0-195 0,0 0-403 16,0 0 179-16</inkml:trace>
      </inkml:traceGroup>
      <inkml:traceGroup>
        <inkml:annotationXML>
          <emma:emma xmlns:emma="http://www.w3.org/2003/04/emma" version="1.0">
            <emma:interpretation id="{939B97AC-26B4-4CC9-9990-3504F6BBF950}" emma:medium="tactile" emma:mode="ink">
              <msink:context xmlns:msink="http://schemas.microsoft.com/ink/2010/main" type="line" rotatedBoundingBox="5872,7554 12032,7466 12051,8840 5892,8928"/>
            </emma:interpretation>
          </emma:emma>
        </inkml:annotationXML>
        <inkml:traceGroup>
          <inkml:annotationXML>
            <emma:emma xmlns:emma="http://www.w3.org/2003/04/emma" version="1.0">
              <emma:interpretation id="{448EACBB-FA98-4B5C-A253-45A96B961DC9}" emma:medium="tactile" emma:mode="ink">
                <msink:context xmlns:msink="http://schemas.microsoft.com/ink/2010/main" type="inkWord" rotatedBoundingBox="5872,7554 12032,7466 12051,8840 5892,8928"/>
              </emma:interpretation>
            </emma:emma>
          </inkml:annotationXML>
          <inkml:trace contextRef="#ctx0" brushRef="#br0" timeOffset="55799.82">8401 3151 130 0,'0'0'214'16,"0"0"-11"-16,0 0-13 0,0 0-10 0,0 0-10 15,46 7-9-15,-29-5-7 0,1-1-11 0,-2 0-8 16,11 2-8-16,-8 0-8 0,11-6-8 0,-1 6-11 15,-3-3-8-15,6 0-8 0,-2 0-4 0,-5 0-9 16,5 1-4-16,-2-2-9 0,-1 1-3 0,-2 0-6 16,2-3-5-16,-7 3-4 0,2-3-4 0,-3 3-3 15,1 0-2-15,-4-1-5 0,2-2 0 0,-3 2-3 16,-3-3-3-16,-12 4 0 0,19-2 0 0,-11 2-5 0,-8 0-6 16,15-5-6-16,-15 5-5 0,13-5-17 0,-13 5-18 15,7-6-15-15,-7 6-19 0,0 0-20 0,0 0-16 16,0 0-20-16,0 0-20 0,-17-15-11 0,17 15-33 15,-15-7-149-15,4 0-368 0,-2 3 163 0</inkml:trace>
          <inkml:trace contextRef="#ctx0" brushRef="#br0" timeOffset="56109.25">8801 2930 143 0,'-14'11'188'0,"14"-11"-4"0,0 0-3 0,-2 18-10 16,-1-11 2-16,3-7-8 0,0 24-5 0,0-9-2 15,0-1-5-15,0 3-5 0,0 1-10 0,0 6-7 16,5 1-9-16,-2 1-6 0,3-2-9 0,-1 0-9 0,1 1-13 16,0-1 2-16,0 0-9 0,-5-1-3 0,5-6-8 15,2 5-8-15,-2-4-5 0,0-5-4 0,-3 4-6 16,3-3-2-16,-2-3-11 0,-1-1 6 0,3 4-6 15,-6-7-3-15,6 2-4 0,-6-9 1 0,4 16-19 16,-1-12-15-16,-3-4-16 0,3 11-15 0,-3-11-19 16,5 9-12-16,-5-9-15 0,0 0-11 0,0 0-12 15,0 0-29-15,6 8-24 0,-6-8-20 0,0 0-216 16,0 0-429-16,15-22 191 0</inkml:trace>
          <inkml:trace contextRef="#ctx0" brushRef="#br0" timeOffset="56450.82">9412 2862 43 0,'0'0'225'0,"0"0"-4"0,0 0-7 16,-9 35-10-16,6-22-7 0,0 0-4 0,2 2-9 16,-5 3-13-16,3 2-6 0,0 2-7 0,2 3-7 15,-4-1-13-15,4-3-9 0,-5 2-5 0,6 0-7 16,-3-7-11-16,3 7-14 0,3 1-7 0,-3-1-9 16,3-4-3-16,0 1-6 0,-2 4-10 0,-1-6-1 15,2-3-8-15,1 1-2 0,-3-3-5 0,0 0-15 16,1 1-17-16,-1-2-19 0,0 0-23 0,3 1-19 15,-3-13-24-15,0 16-19 0,0-16-23 0,-3 15-17 16,3-15-21-16,0 11-28 0,0-11-28 0,0 0-180 16,0 0-422-16,0 0 186 0</inkml:trace>
          <inkml:trace contextRef="#ctx0" brushRef="#br0" timeOffset="56883.67">9770 2570 78 0,'9'10'194'0,"3"2"-7"0,-1 2-5 0,2 7-16 0,6-1 1 15,-5 5-5-15,7 6-3 0,0-2-8 16,-3 8-9-16,-4 0-4 0,6 1-8 0,-2-1-8 0,-8 4-4 15,7 3-14-15,-4 0-10 0,-4 3-6 0,-3-1-5 16,-2-2-13-16,-1 2-3 0,3 0-7 0,-4 2-5 16,-2-5-4-16,-2-2-5 0,-4-1-5 15,3 0-4-15,-7-2-5 0,1-2-16 0,-4-1-22 0,-4-4-23 16,4-5-22-16,-2-4-14 0,-3-1-35 0,2 2-36 16,-2-4-27-16,4-5-52 0,2-3-148 0,2 0-392 15,4-2 173-15</inkml:trace>
          <inkml:trace contextRef="#ctx0" brushRef="#br0" timeOffset="57398.92">10371 3158 80 0,'0'0'210'0,"33"7"-13"0,-19-4-14 0,-1-3-10 0,5-3-8 15,1 6-11-15,-1-6-8 0,11 6-13 0,0-3-6 16,10 0-12-16,0 1-11 0,-9-2-7 0,1 1-8 15,-1-3-8-15,0 0-7 0,-2 2-6 0,0 0-3 16,-1-2-9-16,-1 3-8 0,-7 0-3 0,0-2-4 16,-1 0-2-16,-1 2-4 0,1 0-6 0,-8-2 0 15,-10 2-2-15,18 0-5 0,-18 0-2 0,13 0-4 16,-13 0-9-16,11-5-9 0,-11 5-17 0,0 0-23 16,10-2-16-16,-10 2-12 0,0 0-26 0,0 0-29 0,0 0-21 15,0 0-43-15,0 0-133 0,0 0-348 16,-16-30 155-16</inkml:trace>
          <inkml:trace contextRef="#ctx0" brushRef="#br0" timeOffset="57704.97">10686 2900 156 0,'2'19'230'0,"0"-10"-15"0,1 6-10 0,0 1-6 16,0 1-11-16,2 5-2 0,-2-1-12 0,3 3-4 0,0 4-9 15,0-1-14-15,-2-2-8 0,-1 3-9 0,5-2-12 16,-1 1-6-16,2-2-13 0,-6-1-7 0,5 0-11 16,-4 0-3-16,1-6-9 0,-3 0-6 0,0-1-5 15,2-3-10-15,-2 3-2 0,1-7-3 0,-2 4-6 16,-1-3-3-16,3-4-3 0,0 4-21 0,-3-11-13 15,0 17-24-15,0-17-19 0,0 14-21 0,0-14-18 16,2 10-21-16,-2-10-23 0,0 0-22 0,0 0-28 16,-12 4-43-16,12-4-162 0,0 0-416 0,0 0 184 15</inkml:trace>
          <inkml:trace contextRef="#ctx0" brushRef="#br0" timeOffset="58076.62">11433 2603 104 0,'0'0'186'15,"0"0"-11"-15,0 0-3 0,0 0-10 0,0 0 0 16,0 0-11-16,8 23-1 0,-8-10 1 0,0 4-3 0,0 3-2 16,1 2-3-16,-2 5-6 0,1-1-2 0,1 1-17 15,-1 8-5-15,0-6-8 0,5 10-3 0,-5 2-15 16,1-4-6-16,1 3-9 0,1 0-5 0,-6-1-6 15,3 3-10-15,0-4-23 0,0 1-25 0,-2-3-44 16,-4 1-53-16,0-2-52 0,3-10-59 0,-7-3-216 16,2 0-456-16,1-5 202 0</inkml:trace>
          <inkml:trace contextRef="#ctx0" brushRef="#br0" timeOffset="51944.97">5290 2886 190 0,'0'0'199'16,"0"0"-15"-16,0 0-13 0,0 0-10 0,9-10-11 0,-9 10-6 15,0 0-6-15,23 3-4 0,-13-3-6 0,6 0-7 16,-2 0-3-16,2 1-7 0,4 0-7 0,6 0-8 15,-6 3-2-15,7-2-6 0,-6 0-2 0,4-2-6 16,-1 2-4-16,4-1-12 0,-9-1 0 0,1 0-6 16,7 0 0-16,-8 0-2 0,6 0-10 0,-5 0-4 15,-1-3-3-15,1 1-2 0,-1 2-6 0,0-2-2 16,-5 2-2-16,5 0-4 0,-5-4 0 0,-2 4-6 16,1-2 4-16,-1 1-6 0,-12 1-9 0,19 0-11 15,-19 0-8-15,15 0-14 0,-15 0-9 0,9-3-18 16,-9 3-9-16,0 0-20 0,0 0-15 0,0 0-18 0,0 0-11 15,0 0-14-15,0 0-5 0,0 0-10 16,-36 4-4-16,36-4-23 0,-23-1-121 0,23 1-329 16,-24-3 146-16</inkml:trace>
          <inkml:trace contextRef="#ctx0" brushRef="#br0" timeOffset="52195.75">5611 2945 101 0,'0'0'180'0,"-14"14"-11"16,11-4-5-16,0 4-4 0,0-2-3 0,3 1-13 15,-5 4-1-15,3-1-4 0,-1 0-3 0,2 1-1 16,2 7-6-16,-1-2-5 0,5 2-7 0,0-3-6 16,-2-4-5-16,0 3-5 0,3 2-4 0,-1-5-8 15,1-1-7-15,-2 2-10 0,5-5-4 0,-6 4-5 16,3-3-10-16,2 0-2 0,-2 0-4 0,-3 0-6 16,1-1-4-16,2 2 2 0,-3-5-10 0,2 2-5 15,-2 0-15-15,-1-2-13 0,1 1-12 0,-3-11-12 16,6 18-15-16,-6-11-16 0,3 3-11 0,0 0-14 15,2 0-9-15,-2-2-12 0,-3-8-12 0,9 15-19 16,-5-7-8-16,2-1-22 0,0 2-176 0,2-6-371 16,1 1 164-16</inkml:trace>
          <inkml:trace contextRef="#ctx0" brushRef="#br0" timeOffset="53386.62">6574 2559 139 0,'0'0'159'0,"0"0"-10"15,9-5-5-15,-9 5-1 0,0 0-8 0,6-6-11 16,-6 6-2-16,0 0-15 0,0 0-9 0,0 0-11 0,0 0-4 16,0 0 5-16,0 0-1 0,0 0-1 0,-25 22 1 15,14-10-5-15,-4-1 4 0,-1 10 0 0,0 0-2 16,-7 13 0-16,4-3-3 0,-5 5 0 0,3-1-4 16,0 3-4-16,-4 4-7 0,6 0 1 0,-5 6-8 15,-2 14-4-15,7-15-5 0,4 5-7 0,-6 11-3 16,9-17-5-16,5 3-1 0,-2-3-1 0,9-3-6 15,0 0 1-15,9 2-4 0,1-3-1 0,1-4-3 16,4 0 2-16,-2-3-10 0,-4-8 5 0,10 4-1 0,-2-5-2 16,2 6 0-16,-2-15-4 0,-1 4-8 0,0-3-8 15,-5-5-18-15,1-1-14 0,-2-2-13 16,2 0-16-16,-1 0-20 0,-1-3-15 0,-1-3-11 16,-3 1-11-16,-6-5-19 0,13 2-34 0,-13-2-216 0,0 0-424 15,17-7 189-15</inkml:trace>
          <inkml:trace contextRef="#ctx0" brushRef="#br0" timeOffset="54567.08">6862 3305 14 0,'0'0'189'0,"0"0"1"0,0 0-15 16,42-10-9-16,-26 9-8 0,4-3-5 0,4 1-10 15,7-3-8-15,-6 2-8 0,8 2-6 0,-3-3-6 0,15 0-16 16,-7 0 0-16,6 1-7 0,-3-2-7 16,1 2-6-16,0 3-2 0,4-3-13 0,-7 2 3 15,3-3-11-15,2 4-3 0,-3 1-8 0,-3 0-3 16,4-4-7-16,-12 6-3 0,9-5 0 0,3 3-4 16,-14 0-3-16,-1 0-1 0,4 1-6 0,-4-1 2 15,-2 0-4-15,-1 0 1 0,-4-1-10 0,-1 2-10 16,0-2-11-16,-4 2-11 0,-4-2-11 0,-11 1-17 0,19-2 6 15,-19 2-22-15,10 0-27 0,-10 0-23 0,0 0-26 16,0 0-36-16,0 0-154 0,0 0-364 0,0 0 162 16</inkml:trace>
          <inkml:trace contextRef="#ctx0" brushRef="#br0" timeOffset="54175.65">6917 2725 122 0,'0'0'203'0,"0"0"-15"16,0 0-12-16,0 0-11 0,0 0-11 0,8 26-8 15,-8-26-3-15,6 13-5 0,-3-3-13 0,-3-10-7 0,3 19-7 16,-3-9-6-16,3 0 0 0,-3-10-10 15,3 25-5-15,-3-15-8 0,1 0 0 0,-1 4-9 16,0-5-5-16,0-9-6 0,0 19-6 0,3-8-7 0,-3-11-1 16,-3 17-8-16,3-17-2 0,3 14-4 15,-3-14-2-15,-4 12-6 0,4-12 0 0,0 11-4 16,0-11 2-16,0 0-6 0,0 0 2 0,0 0-1 0,0 14-4 16,0-14 3-16,0 0-3 0,0 0 0 0,0 0-4 15,0 0-5-15,0 0-6 0,0 0-9 0,0 0-5 16,0 0-8-16,0 0-3 0,0 0-5 0,0-45-3 15,1 34-4-15,5-1-3 0,-3 0-2 0,3-1-1 16,4 2 0-16,-7-2 3 0,5 1-4 0,1-1 4 16,-3-1 1-16,1 0 8 0,2 3 0 0,-3-3 1 15,5 4 6-15,-8 3 0 0,7-6 3 0,-1 2 1 16,-3 0 1-16,4-1 5 0,-4 6 3 0,2-1-2 16,1 0 0-16,-9 7 3 0,13-13-1 0,-7 7-1 15,2 1 0-15,-8 5 1 0,12-10 5 0,-5 7 0 0,-7 3 4 16,12-5-5-16,-12 5 4 0,13-2 6 0,-13 2 1 15,14-4-1-15,-14 4 3 0,13-4 4 0,-13 4 1 16,15 5 1-16,-15-5 4 0,11 6 4 0,-2 0-1 16,-9-6 3-16,7 12-1 0,-1-1 0 0,0 1-2 15,-3 0-2-15,1-2 1 0,2 4 0 0,-3 0-1 16,2 0 0-16,4 0-4 0,-3 3 4 0,-2 1-7 16,2-1 0-16,-3-2 0 0,3 2 0 0,-6 0-1 15,8-3 1-15,-5 4-20 0,-3-1-19 0,3 1-17 16,-3-1-11-16,0-1-21 0,0-1-30 0,0-1-26 15,3 0-25-15,-6-4-174 0,3-10-359 0,0 18 159 16</inkml:trace>
          <inkml:trace contextRef="#ctx0" brushRef="#br0" timeOffset="55314.5">7187 3561 108 0,'0'0'178'0,"26"-19"-8"0,-26 19-17 0,13-7-11 16,-4 1-7-16,0 2-15 0,1-4-8 15,4 1-7-15,2 1-4 0,-4-1-12 0,5-1-4 0,-1-1 0 16,0 2 1-16,1-1-4 0,-1 0-4 0,4 3-1 16,-6 0-9-16,3-1-1 0,-4 1-1 0,1 0-3 15,-2 1-6-15,-5 2-3 0,-7 2-6 0,19-4-7 16,-13 3-3-16,-6 1-5 0,0 0-4 0,20 1-2 15,-20-1-2-15,13 5-2 0,-13-5-9 0,6 12 6 16,-6-5-5-16,0-7 4 0,3 20-6 0,-6-6 0 0,3-2 3 16,-6 3 6-16,0 1-2 0,-1 1 0 15,-2 4-2-15,-5 0 3 0,1 1-4 0,1 1 0 16,-4-2-2-16,-7 7-2 0,2-5 1 0,2 0-5 0,0-3 2 16,-10 8 1-16,7-7-4 0,0-6 6 0,-2 5-5 15,1-4 1-15,4-4-2 0,3-1 1 16,-1 0-3-16,1-2-1 0,-1-2 0 0,5 1 2 15,-1-2-5-15,4-3 5 0,-1-2-2 0,10-1 3 0,-17 6-5 16,17-6 2-16,-13 0-1 0,13 0 4 0,0 0-4 16,-15-6 0-16,15 6 1 0,-5-10-2 0,5 10-2 15,0-15-1-15,0 15 3 0,11-17-7 0,-8 2-8 16,7 4-2-16,-1-2-8 0,2 2-5 0,1-6-7 16,1 4 5-16,6-3 0 0,1 0-1 0,-4 8 5 0,4-7 3 15,-1 6 1-15,3 0 4 0,-5 2-1 16,-1-1 5-16,1 5 3 0,2-3-4 0,-3 2 2 15,1 3 1-15,-4 1 8 0,5 0 1 0,-2 0-1 16,1 1 3-16,-1 2 0 0,-2 0 5 0,-2 1-1 16,1 2 3-16,-3-5 2 0,7 6 5 0,-2 3 4 15,1-7 1-15,-2 3 2 0,2-2 3 0,-4 1 0 16,1-3 0-16,4-1-4 0,-4 3 4 0,1-1-3 16,-2 0-3-16,4-3-1 0,-16 0 0 0,19 1-6 0,-11 0-1 15,-8-1 3-15,18 0-6 0,-18 0-5 0,13-1-9 16,-13 1-11-16,0 0-16 0,17-1-20 0,-17 1-16 15,0 0-25-15,10-6-25 0,-10 6-27 0,6-5-44 16,-6 5-181-16,3-13-402 0,-3 13 178 16</inkml:trace>
        </inkml:traceGroup>
      </inkml:traceGroup>
    </inkml:traceGroup>
    <inkml:traceGroup>
      <inkml:annotationXML>
        <emma:emma xmlns:emma="http://www.w3.org/2003/04/emma" version="1.0">
          <emma:interpretation id="{3E453D0E-2C89-4408-98B0-E7D2118113BE}" emma:medium="tactile" emma:mode="ink">
            <msink:context xmlns:msink="http://schemas.microsoft.com/ink/2010/main" type="paragraph" rotatedBoundingBox="4059,9361 14636,8589 14785,10632 4208,114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98612C-313B-4F08-AA6D-E78BE3B7D290}" emma:medium="tactile" emma:mode="ink">
              <msink:context xmlns:msink="http://schemas.microsoft.com/ink/2010/main" type="inkBullet" rotatedBoundingBox="4085,9713 4824,9660 4869,10273 4130,10326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64580.83">3847 4709 44 0,'0'0'178'16,"0"0"-18"-16,0 0-15 0,0 0-11 0,0 0-7 16,0 0-12-16,0 0-5 0,0 0-3 0,-6-8-4 0,6 8-6 15,0 0-10-15,0 0-1 0,0 0-5 0,0 0-6 16,0 0-6-16,0 0-5 0,0 0-6 0,0 0-9 15,0 0-2-15,0 0-3 0,0 0-6 0,0 0-2 16,-24 8-7-16,24-8 4 0,-11 3-6 0,11-3 0 16,-13 4-2-16,13-4 0 0,-17 7-1 0,8-5 0 15,1 5-4-15,-4-4 3 0,3 1-5 0,-5 0 6 16,1 2-2-16,-4 0-1 0,3-1-5 0,0 2 5 16,-1 0 1-16,-1-3 1 0,2 3-4 0,4 0 1 15,-2-2-3-15,2 0-2 0,1-2 1 0,0 5-3 0,0-5 0 16,0 4 1-16,1-2-6 0,8-5 0 0,-13 9 1 15,13-9 0-15,-11 6-6 0,11-6 7 0,-7 7-3 16,7-7 2-16,0 0-3 0,-6 8-1 0,6-8-1 16,0 0 2-16,0 0-3 0,0 0 2 15,3 13 2-15,-3-13 1 0,0 0 0 0,10 11 0 0,-4-8-2 16,-6-3 2-16,17 7 1 0,-8 0 2 0,4-2 0 16,2-3 2-16,1 5-2 0,4-4 2 15,-4 7 1-15,2-4 1 0,2-3-3 0,3 4 0 0,-5-1-1 16,3-4 4-16,-1 0-4 0,-1 3 0 0,0 1-3 15,1-4 5-15,-4 3-4 0,2-3 6 0,1 3-4 16,-1-5 1-16,-1 3-3 0,-1-2-1 0,1 1-3 16,-3-2 4-16,4 4-2 0,0-3 1 0,-3 0-1 15,0 4-1-15,3-3-1 0,1-1 2 0,-4 3-2 16,-3 0-3-16,3-2 1 0,-4 2-2 0,-2-3 1 0,-9-1 4 16,19 2-7-16,-10 2 4 0,3-2-2 0,-12-2 0 15,19 0-5-15,-11 1 1 0,-8-1-7 16,13 4-3-16,-13-4-8 0,13 5-5 0,-13-5-6 0,6 2-4 15,-6-2-4-15,0 0-10 0,0 0-19 0,0 0-13 16,0 0-18-16,0 0-28 0,-25 17-14 16,25-17-36-16,-15 4-179 0,3-1-386 0,12-3 170 0</inkml:trace>
        <inkml:trace contextRef="#ctx0" brushRef="#br0" timeOffset="64930.67">3660 5173 180 0,'0'0'188'16,"0"0"-10"-16,0 0-6 0,27 13-9 0,-20-11-11 15,-7-2-4-15,18 3-9 0,-4-2-7 0,1 3-10 16,1-1-4-16,-1-3-7 0,4 4-2 0,1-3-8 15,1 2-3-15,-2 1-6 0,8-3-10 0,-8 0-3 16,7 3-2-16,-7 0-10 0,-1-2-4 0,0-1-4 16,7 3-6-16,-8-2-7 0,0-1-3 0,1 2-6 15,-4-3-2-15,-4 1-2 0,8 1-5 0,-7-1-2 16,5-1-2-16,2 3-8 0,-5-3 5 0,-1 2-6 16,-1-2-5-16,-11 0-12 0,18 5-6 0,-10-1-17 15,-8-4-10-15,18 1-13 0,-18-1-14 0,14 6-11 0,-7-6-13 16,-7 0-9-16,11 7-21 0,-4-1-12 15,-7-6-24-15,11 5-42 0,-11-5-139 0,10 8-359 0,-10-8 159 16</inkml:trace>
      </inkml:traceGroup>
      <inkml:traceGroup>
        <inkml:annotationXML>
          <emma:emma xmlns:emma="http://www.w3.org/2003/04/emma" version="1.0">
            <emma:interpretation id="{538338A7-FA5C-4AE6-B76B-27240EF1AA89}" emma:medium="tactile" emma:mode="ink">
              <msink:context xmlns:msink="http://schemas.microsoft.com/ink/2010/main" type="line" rotatedBoundingBox="6001,9219 14636,8589 14785,10632 6151,11262"/>
            </emma:interpretation>
          </emma:emma>
        </inkml:annotationXML>
        <inkml:traceGroup>
          <inkml:annotationXML>
            <emma:emma xmlns:emma="http://www.w3.org/2003/04/emma" version="1.0">
              <emma:interpretation id="{140D538E-0B07-44E2-A519-726A10695193}" emma:medium="tactile" emma:mode="ink">
                <msink:context xmlns:msink="http://schemas.microsoft.com/ink/2010/main" type="inkWord" rotatedBoundingBox="6041,9761 7146,9680 7182,10178 6077,10259"/>
              </emma:interpretation>
            </emma:emma>
          </inkml:annotationXML>
          <inkml:trace contextRef="#ctx0" brushRef="#br0" timeOffset="66472.02">5489 5246 170 0,'6'-5'271'0,"-6"5"-11"16,10-11-13-16,-4 5-10 0,-6 6-16 0,12-11-14 15,-5 9-20-15,-7 2-10 0,11-7-21 0,-11 7-14 16,9-7-15-16,-9 7-12 0,0 0-20 0,7-4-7 15,-7 4-15-15,0 0-14 0,0 0-16 0,0 0-18 16,0 0-24-16,0 0-25 0,0 0-30 0,0 0-31 16,0 0-26-16,0 0-31 0,-13 28-24 0,13-28-53 0,-8 7-131 15,8-7-380-15,0 0 169 0</inkml:trace>
          <inkml:trace contextRef="#ctx0" brushRef="#br0" timeOffset="67087.64">6418 4784 25 0,'1'-7'208'0,"-1"7"-5"0,6-12-12 0,-6 12-10 16,3-11-9-16,-3 11-11 0,3-12-7 0,-3 12-3 15,0 0-9-15,0-13-13 0,0 13-7 0,0 0-5 16,-12-13-11-16,12 13-6 0,-7-5-7 0,7 5-10 15,-20-3-3-15,20 3-2 0,-19 0-9 0,7 0 1 16,-3 0-6-16,3 3-3 0,-7 0 0 0,2 5-6 16,1-5-4-16,-3 6-3 0,-7-1-4 0,10 0 1 15,-7 5-1-15,0-2-6 0,0 4 0 0,1-2-2 0,-2 4-1 16,3-3-2-16,2 0 0 0,-1 1-4 16,1 4 2-16,1 0-2 0,3-3-3 0,2-4-3 15,-1 8-4-15,5-5 4 0,-1 6-2 0,1-5-7 0,3 2 0 16,3-4 1-16,2 4-5 0,1-1 7 0,1 1-5 15,3-5 3-15,4 5-2 0,5-5-2 16,-1 2 0-16,8-2 0 0,1 1-4 0,4-3 3 0,0-5-4 16,4 3 2-16,2 0 1 0,-3-5-1 0,14-3-2 15,-3 0 0-15,-11-1 1 0,3 0-1 16,1-1-1-16,-4-4 2 0,-1 2-4 0,0-1 0 0,-2-2 2 16,0 1-4-16,-5 3 1 0,-4-2 1 0,1 3 1 15,-1-1-5-15,1-1 6 0,-6 0-5 0,0 1 3 16,-11 2 0-16,12-3 1 0,-12 3-2 0,13-2-14 0,-13 2-13 15,0 0-20-15,11-1-11 0,-11 1-27 16,0 0-21-16,0 0-24 0,0 0-19 0,0 0-27 16,0 0-27-16,-30 16-35 0,24-11-194 0,6-5-465 15,-14 5 206-15</inkml:trace>
        </inkml:traceGroup>
        <inkml:traceGroup>
          <inkml:annotationXML>
            <emma:emma xmlns:emma="http://www.w3.org/2003/04/emma" version="1.0">
              <emma:interpretation id="{AA97146D-A736-4512-98BF-A2114046BC0E}" emma:medium="tactile" emma:mode="ink">
                <msink:context xmlns:msink="http://schemas.microsoft.com/ink/2010/main" type="inkWord" rotatedBoundingBox="8099,9066 11383,8826 11532,10869 8248,11109"/>
              </emma:interpretation>
            </emma:emma>
          </inkml:annotationXML>
          <inkml:trace contextRef="#ctx0" brushRef="#br0" timeOffset="70317.85">9108 4177 26 0,'0'0'235'0,"-19"1"-16"0,8 5-4 16,-1 0-7-16,-1 2-10 0,-6 9-9 15,-4-2-7-15,4 6-8 0,-1 6-9 0,1-2-14 0,0 7-7 16,2 2-13-16,1 1-1 0,7 3-7 0,-2-2-11 16,11 5-5-16,-3 3-12 0,6-1-8 0,5 3-8 15,1-4 0-15,6 10-10 0,0-3-4 0,7 13-7 16,0-19-8-16,4-1-3 0,-2 0 2 0,7-1-11 16,-1 1-8-16,1-9-14 0,-1 0-20 0,-2-1-23 15,-4-5-16-15,1 3-11 0,-2-11-23 0,-4-5-31 0,-5-1-14 16,2-1-26-16,-3-5-35 0,7 1-53 0,-7-2-176 15,5-2-446-15,-4-2 197 0</inkml:trace>
          <inkml:trace contextRef="#ctx0" brushRef="#br0" timeOffset="72111.19">9897 4240 182 0,'-9'11'192'0,"5"-5"-10"0,4-6-16 0,-3 17-10 16,-2-9-16-16,5-8-7 0,0 17-11 0,0-17-8 15,0 21-7-15,0-11-13 0,0-10-4 0,0 17-8 16,0-6-2-16,0-11-6 0,5 18-10 0,-5-18-7 15,1 13-4-15,-1-13-7 0,5 12-4 0,-5-12-4 16,1 10-1-16,-1-10-3 0,0 0-3 0,2 9-1 16,-2-9-1-16,0 0 0 0,0 0 1 0,7 4-4 15,-7-4 0-15,0 0-4 0,0 0-2 0,0 0-3 16,24-12-2-16,-24 12 0 0,7-15-3 0,1 5-2 0,-2 4 3 16,3-6-5-16,0-2-2 0,-2 0 1 15,2-3-1-15,-1 3-4 0,2 0 2 0,-3 0 1 16,5-1 2-16,-3 0-4 0,2 0 0 0,-5 4-1 0,4-5-1 15,-2 3-1-15,2 0 2 0,-1 0-3 16,-1 2 0-16,2 0 3 0,-7 5-3 0,6-1 0 0,-9 7 0 16,10-11-2-16,-4 8 3 0,-6 3-2 15,11-11 1-15,-11 11 0 0,9-4 3 0,-9 4-5 0,0 0 3 16,0 0-2-16,19 10 3 0,-19-10 3 0,5 12 7 16,-1-3 2-16,0 0 2 0,-4 0-5 0,8 2 5 15,-4 6-1-15,1-10 3 0,-2 7 1 0,4 2-2 16,-1-1-5-16,0 0 1 0,2 0 2 0,-2 1 0 15,-6-2-3-15,7 4 0 0,-1-5-3 0,-3 0 3 16,0-1-2-16,0 2 0 0,0 1-10 0,-3-6-20 16,0-9-16-16,2 22-14 0,-2-12-14 0,-2 4-19 15,-1-4-20-15,0 3-39 0,-1-2-15 0,-4-1-42 16,1 3-140-16,-1-4-366 0,-1 2 162 0</inkml:trace>
          <inkml:trace contextRef="#ctx0" brushRef="#br0" timeOffset="72469.66">9708 4694 45 0,'0'0'179'15,"0"0"-19"-15,0 0 10 0,0 0-8 0,40 4-10 16,-21-4-6-16,-1 2-6 0,12-1-1 0,12-4-5 16,4 5-7-16,6 2-1 0,2-1-5 0,4-3-8 15,18 0 1-15,0-3-8 0,-22 3-3 0,1-3-4 16,-1 3-3-16,-2-1-5 0,-1 1-3 0,-5-2-6 16,0 2-2-16,-4 0-4 0,-3-1-5 0,-12 1-7 15,1-3-4-15,-3 2-8 0,-4 1-3 0,-3 0-8 16,-2-1-6-16,1 1 3 0,-7 0-9 0,-10 0-3 15,18-2-5-15,-18 2-11 0,14-1-11 0,-14 1-13 0,0 0-11 16,7 4-21-16,-7-4-18 0,0 0-30 16,0 0-32-16,-27 8-28 0,15-5-26 0,-4 0-51 0,-4-1-171 15,0-2-435-15,0 3 192 0</inkml:trace>
          <inkml:trace contextRef="#ctx0" brushRef="#br0" timeOffset="73136.47">10019 5050 128 0,'-10'6'221'0,"10"-6"-15"15,0 0-14-15,0 0-19 0,0 0-9 0,0 0-12 16,0 0-15-16,0 0-7 0,0 0-6 0,0 0-11 0,33-10-6 15,-21 7-6-15,-12 3-11 0,19-7-6 16,-6-4-12-16,-4 6-3 0,9 0-4 0,-4-3-9 0,2 1-8 16,2-3-3-16,0 3-2 0,-3-4-7 15,6 5-1-15,-3-2-6 0,-5 5-1 0,6-4-4 0,-4 0-2 16,3 1-3-16,-7 3-3 0,1 2-2 0,0-2-4 16,-12 3 3-16,14-2-4 0,-14 2 0 0,12 0-5 15,-12 0 1-15,12 2 0 0,-12-2-2 0,3 10 1 16,-3-10-2-16,2 12-2 0,-2-12 7 0,-8 20-9 15,5-3 6-15,-3-4 0 0,-6 7 1 0,4-4-5 16,-4 8 4-16,-11 4 1 0,7-3 2 0,-10 2-7 16,4 4 3-16,-3-2 0 0,4-7 2 0,1-1-7 15,1 2 8-15,0-4-3 0,2-3 1 0,-2 1-4 16,0-1 6-16,-1-3-5 0,7-2 3 0,-1-2-1 16,2 2-2-16,-1-5 1 0,4 1 1 0,-1-3-3 15,4 0 5-15,6-4-1 0,-14 5-4 0,14-5 3 16,-10 0 2-16,10 0 0 0,0 0-1 0,0 0 1 0,-18-8-8 15,18 8 7-15,-2-11-1 0,2 11-5 16,0-13-6-16,0 13-2 0,5-22-8 0,-2 13-5 16,3-5-2-16,1 2-2 0,5 0 2 0,-4-1-2 0,2 3 7 15,0-1 0-15,-1 1 0 0,3-1 4 16,2 1-1-16,1 2 3 0,-2 2 4 0,-2 3-2 0,6-6 2 16,-2 8-1-16,0-4 0 0,2 3 7 0,-4-2 3 15,5 4 5-15,-2 0 3 0,1 3 3 0,5-3 3 16,-7 1 4-16,6 2 0 0,-2-3 1 0,1 4 3 15,7-2-1-15,-11 2-2 0,6 1-5 0,-2-4 7 16,4 0-5-16,-2 3 1 0,-6-4 0 0,4 0-4 16,-2 0 0-16,-3 2 1 0,-3-1-1 0,-12-1 0 15,22-1-1-15,-12 1-4 0,-10 0-7 0,15 0-7 16,-15 0-21-16,0 0-19 0,15-2-28 0,-15 2-23 16,0 0-19-16,6-6-42 0,-6 6-48 0,0 0-153 15,0 0-388-15,-1-18 173 0</inkml:trace>
          <inkml:trace contextRef="#ctx0" brushRef="#br0" timeOffset="69831.52">7591 5149 177 0,'0'0'178'0,"9"-9"-15"0,-1 2-3 0,-8 7-11 15,10-10-3-15,-1 3-2 0,0 0-12 0,-1-2-8 16,1 0-5-16,1 2-7 0,2-6-2 0,-2 2-5 0,1-3-1 16,1 4-5-16,4-8-6 0,-2 1-5 15,-5 3-5-15,4-4-5 0,0-3-2 0,1-1-10 16,-2 0-4-16,1 2-3 0,-1-3-7 0,-2 1-3 0,1-2-6 15,1 1-4-15,-2-2-5 0,7 0-4 16,-8 1-2-16,1-1-1 0,2-1-3 0,-2 0-4 0,-1-1-1 16,2 1-3-16,2-8-2 0,-7 7-4 0,0 0 0 15,2 1 2-15,-2-2-1 0,0 4-6 0,-3-2 2 16,-2 0 0-16,2-3 5 0,-3 8-1 0,0-2-1 16,0 1 0-16,-4-1 0 0,1 6 2 0,-3-3 0 15,0 6-2-15,-2-3 0 0,2 0-1 0,0 3-2 16,-4 3-2-16,-1-3 6 0,-1 2-7 0,-1-3 0 0,-3 5-1 15,4 4-1-15,-2-4-1 0,1 5 5 16,-4 0-8-16,3 2 0 0,3 0 5 0,11 3 1 16,-22-1-4-16,8 2 1 0,14-1-6 0,-25 4 4 15,12 0 2-15,4 1-4 0,1-1 3 0,-5 5 0 16,1-1 1-16,4 3-2 0,-4 1 0 0,5 0 0 16,-2 3 3-16,3 2 1 0,-1 3 3 0,1 5-4 0,-2 3 4 15,-1 6 3-15,3 2-7 0,2 0 6 0,1 1-2 16,0 0 3-16,0 3-6 0,0 0 3 0,3-1-1 15,3 2 4-15,3 0-4 0,1-4 1 0,2 4-3 16,-1-8 4-16,1 5 0 0,4 1 2 0,-4-6-4 16,1-7 0-16,2-2 4 0,-1 1-5 0,2-4 0 15,-1-2 1-15,8 0-1 0,-10-7 2 0,6 1-1 16,-2-6-2-16,4 0-1 0,9 3 4 0,-2-7-3 16,-9 1 3-16,4 1-4 0,-1-4 0 0,-3-1-1 0,4-1-1 15,-4-2 2-15,4 1 2 0,-4-4-6 16,0 1 6-16,1-2-1 0,-5 0-2 0,1-3-1 15,1 0 1-15,-2 0-1 0,-5 3 2 0,2-4-5 16,-2 4 2-16,2-3 0 0,-3 3 0 0,-1 2-2 16,1-5 5-16,-6 10-9 0,10-7 9 0,-10 7-7 0,6-5 1 15,-6 5-3-15,0 0 6 0,0 0-3 0,0 0 1 16,9-5-2-16,-9 5-1 0,0 0 4 0,0 0-1 16,0 0-2-16,0 0 0 0,11 17 3 0,-11-17 3 15,6 10-2-15,-3-6 4 0,-3-4-3 0,10 8 3 16,-1-5-2-16,-9-3-1 0,13 4 1 0,-5 0 1 15,-8-4 1-15,19-1 2 0,-7-3-2 0,2 2-3 16,-1-2 4-16,2 0 0 0,-2-1-2 0,1 2-1 16,2-4 3-16,-4 1-2 0,1-3 5 0,-2 0 4 15,1-1-4-15,-5 3 1 0,2-6-1 0,-3 5 0 16,-1-3-3-16,1-2-1 0,-6 3 1 0,3-5 0 16,-3 15-1-16,-3-20-2 0,-3 8 0 0,-2-1-1 15,-1 2-1-15,-1-2-2 0,-2 2 0 0,-2 4 2 16,-2 0-1-16,0 0 0 0,-4 1-1 0,4 2-1 0,-4 3 2 15,7 0 0-15,-5 1 1 0,0 0-3 0,3 0-4 16,2 2-12-16,-3 1-2 0,7 1-7 0,-2 2-7 16,2-1-4-16,2 1-7 0,-2 1-8 0,4 2-10 15,-4-3-10-15,3 7-4 0,6-3-5 0,-3 1 0 16,2 3-8-16,5 0 5 0,-4-5-8 0,6 3 7 16,2 2 2-16,1 0 1 0,-3-1 3 0,7 2 9 15,-2-5 6-15,-2 2 11 0,4-3 2 0,-7-2 12 16,7 3-8-16,-1-3 19 0,-4 0 2 0,1-2 13 0,1 1 7 15,2-3 15-15,-4 1 7 0,2 0 10 16,2 2-3-16,-2-3 9 0,-1 1-2 0,2 1 3 16,-2-2 1-16,1 2 2 0,5 2 4 0,-5 1-2 0,1-4 5 15,4 6-5-15,-5-3 1 0,1 0 2 0,-2 6-2 16,4-7-2-16,-4 6 1 0,4-1-4 0,-1 3-1 16,-1-2 1-16,-2 1-6 0,1 1 4 0,1 1 3 15,-2 0-3-15,1 8-3 0,-4-7 2 0,4 5-2 16,-1 4 0-16,2-1 0 0,-2 2-2 0,0 1-5 0,-2 1 2 15,4-1 3-15,-2 8-4 0,4 0 1 16,-7-11 0-16,1 3-1 0,-1 2 5 0,0-3 0 16,5 0 0-16,-2-1 2 0,-2 4-7 0,-1-3 1 15,3-1 1-15,-4-1 4 0,1 4-4 0,-3-7 2 16,0 1 1-16,-1 2 0 0,3 1-3 0,-5-2 4 16,0-5-6-16,-3 0 8 0,-1-1-3 0,-5 4 4 0,4-4 2 15,-4 0-2-15,-1 3-2 0,-5-6 0 0,1-5 0 16,1 4 0-16,-2-3-3 0,-1 0 2 15,-8-1-2-15,4-2-2 0,-2-3 4 0,-6 0-8 0,4 2 3 16,-5-4-4-16,0-1-2 0,0-3-1 0,2-3 0 16,-4-1-2-16,1-1-2 0,2 0 1 0,4-1-2 15,-4-5 1-15,7 2-3 0,-4-4 1 0,2 2 3 16,7-4-5-16,2 0 1 0,-1-2-4 0,5-4 0 16,1 0 2-16,5-1-4 0,4-3-1 0,0-2-7 15,3-1-13-15,4-5-7 0,2 0-9 0,4-1-10 0,4-4-11 16,-1 5-10-16,4-3-4 0,-4 5-12 0,3-5-4 15,1 6-6-15,-1 1-8 0,-2 7-12 16,-1-7-13-16,0 7-11 0,-1 2-22 0,2-1-16 0,-4 3-34 16,1-4-144-16,-3 4-383 0,6-2 170 0</inkml:trace>
        </inkml:traceGroup>
        <inkml:traceGroup>
          <inkml:annotationXML>
            <emma:emma xmlns:emma="http://www.w3.org/2003/04/emma" version="1.0">
              <emma:interpretation id="{DCDCF3BB-E505-4184-B56A-EBE5EE0ED9B0}" emma:medium="tactile" emma:mode="ink">
                <msink:context xmlns:msink="http://schemas.microsoft.com/ink/2010/main" type="inkWord" rotatedBoundingBox="11872,8889 14643,8687 14735,9944 11964,10146"/>
              </emma:interpretation>
            </emma:emma>
          </inkml:annotationXML>
          <inkml:trace contextRef="#ctx0" brushRef="#br0" timeOffset="73659">11335 4582 142 0,'0'0'227'16,"0"0"-16"-16,0 0-14 0,0 0-15 0,0 0-7 16,0 0-14-16,0 0-12 0,42 3-10 0,-32-3-9 15,-10 0-10-15,21 0-11 0,-3 0-5 0,-3-3-13 0,1 2-4 16,2-1-8-16,1 2-10 0,7 0-2 0,-7 0-9 15,0 0-2-15,-1-4-6 0,0 3-6 16,-3 1-3-16,2-2-4 0,-1-2-3 0,0 4-3 16,-2-4-6-16,-14 4-2 0,21-2-1 0,-12 2 1 15,-9 0-6-15,21-1 0 0,-10-3 0 0,-11 4-1 16,18-3-6-16,-9-1-7 0,-9 4-14 0,14-6-5 0,-14 6-10 16,12-5-18-16,-12 5-14 0,10-7-14 0,-10 7-17 15,5-8-20-15,-5 8-18 0,3-12-21 16,-3 12-23-16,0-14-178 0,0 14-378 0,0 0 168 0</inkml:trace>
          <inkml:trace contextRef="#ctx0" brushRef="#br0" timeOffset="73948.95">11627 4355 19 0,'-7'4'193'0,"7"-4"-10"0,-6 7-10 0,6-7-7 15,0 0-2-15,-5 16-4 0,5-16-5 0,-1 18-4 16,1-11-6-16,0-7-4 0,0 22-9 0,4-7-4 16,-4-1-15-16,2 1 1 0,-1 0-6 0,2-2-3 15,0 3-11-15,2-2-6 0,1 2-5 0,-2-2-9 16,1 0-8-16,0 0-6 0,1 0-6 0,0-1-4 16,0-2-5-16,-3 0-3 0,2-4-3 0,-2 2-7 15,3-1-3-15,-2 0-4 0,-4-8-11 0,6 15-11 16,-3-8-18-16,-3-7-14 0,6 8-22 0,-6-8-12 15,6 9-13-15,-6-9-21 0,3 9-12 0,-3-9-19 16,0 0-15-16,3 7-20 0,-3-7-38 0,0 0-145 16,0 0-375-16,11 4 167 0</inkml:trace>
          <inkml:trace contextRef="#ctx0" brushRef="#br0" timeOffset="74325.1">12246 4261 61 0,'0'0'224'0,"0"0"-21"15,0 0-18-15,0 0-8 0,0 0-5 0,0 0-7 16,0 0-4-16,0 0-4 0,6 29-4 0,-3-18-7 16,-3-2-2-16,0-9-9 0,1 28-3 0,2-14-8 15,-3 4-5-15,3-1-8 0,-1-2-1 0,-1 3-16 16,4 0-5-16,-4-2-9 0,4 3-7 0,-2-1-2 0,0-3-12 16,-2 1-6-16,1-1 1 0,-1 2-7 0,2-3-4 15,0 3-7-15,0-3-15 0,-1-3-22 0,-1-2-11 16,2 2-32-16,-3-11-24 0,0 16-25 0,2-4-24 15,-2-3-28-15,3 0-40 0,-3-9-25 0,3 13-211 16,-3-13-456-16,7 4 202 0</inkml:trace>
          <inkml:trace contextRef="#ctx0" brushRef="#br0" timeOffset="75573.23">12514 3839 5 0,'-6'-10'148'0,"6"10"-3"0,0 0-13 16,0 0-8-16,0 0-3 0,0 0-10 0,0 0-5 15,0 0 0-15,-5-9-6 0,5 9-5 0,0 0-4 16,0 0-1-16,0 0-2 0,0 0-5 0,0 0-7 16,0 0-2-16,-8-7-10 0,8 7 5 0,0 0-9 15,0 0-10-15,0 0-4 0,0 0-4 0,0 0-6 16,0 0-4-16,0 0-2 0,0 0-1 0,0 0-3 16,0 0 2-16,0 0 6 0,0 0 2 0,0 0 4 15,15 26 2-15,-5-19 8 0,1 3-4 0,2-2 7 16,10 5-4-16,-2 1 1 0,-2 0-2 0,8 3-3 15,-5-2-2-15,3 2-5 0,1-1-4 0,8 6 0 16,-11-5-4-16,9 8-1 0,-12-7-5 0,1 5-1 16,-2 0-2-16,-1 1-1 0,0 7-4 0,0 2 2 15,-5 1-2-15,-2-8 0 0,0 10-6 0,-2-1 6 0,-3 4-4 16,-1-2 0-16,-8-1-2 0,-3 2-1 0,4 0 1 16,-4 0-2-16,0 1 2 0,-2-2-2 15,-3 2 2-15,4-14-2 0,-1 3-1 0,-4 8-2 0,3-2-9 16,0-7-12-16,-3 9-17 0,2-9-14 0,-12 3-21 15,2 1-14-15,5-8-19 0,2-1-20 0,-5-3-28 16,6-4-29-16,2-1-50 0,-5-1-134 0,6-1-392 16,-3-1 173-16</inkml:trace>
          <inkml:trace contextRef="#ctx0" brushRef="#br0" timeOffset="76372.99">13253 4328 91 0,'0'0'178'0,"0"0"-11"0,0 0-13 0,0 0-14 0,0 0-7 16,0 0-8-16,46-5-11 0,-46 5-10 0,19 0-9 15,-10-2-6-15,-9 2-12 0,23-1-4 0,-14-2-4 16,4 2-9-16,-13 1-3 0,24 0-5 0,-15-2-5 16,-9 2-4-16,22 0-5 0,-11 0-2 0,1 0-2 15,-12 0-5-15,20 0-7 0,-20 0 0 0,20 0 1 16,-11 0-1-16,-9 0-5 0,16 0-3 0,-16 0 1 15,11 0-5-15,-11 0 3 0,0 0 2 0,19 0-4 16,-19 0-2-16,0 0-6 0,12-4-1 0,-12 4-7 16,0 0-1-16,13-2-7 0,-13 2-12 0,8-5-5 15,-8 5-14-15,0 0-11 0,12-6-14 0,-12 6-14 16,3-9-12-16,-3 9-22 0,0 0-18 0,6-14-120 16,-6 14-276-16,0-13 124 0</inkml:trace>
          <inkml:trace contextRef="#ctx0" brushRef="#br0" timeOffset="76692.08">13368 4131 64 0,'0'0'195'0,"0"0"-5"0,-2 11-12 16,2-11-4-16,0 0-6 0,0 0-9 0,8 17-6 0,-8-17-9 15,5 15-8-15,0-5-10 0,-4-3-6 16,-1-7-1-16,5 18-8 0,-2-5-9 0,0-2-8 16,0 2-6-16,1 2-8 0,-2-1-4 0,-1-1-7 0,-1 2-7 15,3-2-6-15,-1 1-4 0,-1-4-4 16,-1-10-5-16,2 22-4 0,-2-13-3 0,3 3-8 16,-3-12 1-16,0 19-2 0,0-9-2 0,0-10-1 15,0 15-7-15,0-15-11 0,0 15-10 0,0-15-18 0,1 9-11 16,-1-9-13-16,0 11-19 0,0-11-16 15,0 0-12-15,-1 15-15 0,1-15-15 0,0 0-20 16,0 0-23-16,6 8-193 0,-6-8-390 0,0 0 173 0</inkml:trace>
          <inkml:trace contextRef="#ctx0" brushRef="#br0" timeOffset="77307.55">14019 3908 191 0,'0'0'191'0,"0"0"-9"0,0 0-10 16,0 0-8-16,0 0-10 0,0 0-20 0,0 0 3 15,0 0-10-15,0 0-10 0,0 0-8 0,0 0-10 16,0 0-9-16,0 0-15 0,0 0-4 0,0 0-1 16,0 0-6-16,0 0 10 0,0 0-1 0,0 0 1 15,0 0-1-15,0 0-5 0,8 37-1 0,-5-21 4 16,0-6 2-16,0 6-9 0,-2 0-4 0,2-1 0 0,0 3 2 15,3 4-1-15,-4-6 3 0,-2 7-1 16,4 2-7-16,2-1 3 0,-6-3-2 0,3 6-7 16,1-6 0-16,-2 7-8 0,2-3 2 0,1 3-3 0,-2-3-5 15,3 1-5-15,-5-2-10 0,5 1 3 0,-1-1 5 16,1 0-3-16,-3-4-13 0,1-4 1 16,-2 4-15-16,-1-3-19 0,-1-2-22 0,0 3-27 0,-1-5-18 15,1 3-29-15,-5-2-30 0,1-2-34 0,-1-3-41 16,-1-3-257-16,6-6-518 0,-9 14 230 0</inkml:trace>
        </inkml:traceGroup>
      </inkml:traceGroup>
    </inkml:traceGroup>
    <inkml:traceGroup>
      <inkml:annotationXML>
        <emma:emma xmlns:emma="http://www.w3.org/2003/04/emma" version="1.0">
          <emma:interpretation id="{670257A2-E6C4-47E0-AD12-BC7B76FFA127}" emma:medium="tactile" emma:mode="ink">
            <msink:context xmlns:msink="http://schemas.microsoft.com/ink/2010/main" type="paragraph" rotatedBoundingBox="4131,10753 16839,10550 16867,12311 4160,1251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74726C-7328-4894-81D8-B2D37B35B880}" emma:medium="tactile" emma:mode="ink">
              <msink:context xmlns:msink="http://schemas.microsoft.com/ink/2010/main" type="line" rotatedBoundingBox="4131,10753 16839,10550 16867,12311 4160,12514"/>
            </emma:interpretation>
          </emma:emma>
        </inkml:annotationXML>
        <inkml:traceGroup>
          <inkml:annotationXML>
            <emma:emma xmlns:emma="http://www.w3.org/2003/04/emma" version="1.0">
              <emma:interpretation id="{8C8B06B4-81BB-4911-8397-F3926B2BAD60}" emma:medium="tactile" emma:mode="ink">
                <msink:context xmlns:msink="http://schemas.microsoft.com/ink/2010/main" type="inkWord" rotatedBoundingBox="4139,11198 4806,11187 4817,11881 4150,11892"/>
              </emma:interpretation>
            </emma:emma>
          </inkml:annotationXML>
          <inkml:trace contextRef="#ctx0" brushRef="#br0" timeOffset="84629.85">3909 6257 102 0,'0'0'181'15,"0"0"-20"-15,9-7-6 0,-9 7-8 0,0 0-19 16,8-10-14-16,-8 10-1 0,7-4-7 0,-7 4-6 16,9-7-4-16,-9 7-8 0,0 0-4 0,10-7-1 15,-10 7-4-15,0 0-6 0,6-10 0 0,-6 10-8 0,0 0 3 16,11-8-6-16,-11 8-3 0,0 0-7 0,0 0-4 16,0 0-7-16,0 0 0 0,0 0-4 0,0 0-4 15,0 0-7-15,0 0 5 0,0 0 0 0,0 0 0 16,0 0-3-16,0 0 2 0,0 0-2 0,-26 20 5 15,26-20-1-15,-19 13 2 0,4-4-6 16,2 0 6-16,-4 3-10 0,-4 2 3 0,1-1 1 0,-4 2-3 16,3-1-3-16,0-1-3 0,0 0-2 0,0 3 0 15,-1-5-1-15,4 3 2 0,-4 0-3 0,7-2 1 16,0-3-5-16,3 2 2 0,0-1-3 0,1-1-2 16,1 2 0-16,3-4 0 0,-1 0 2 0,2 3-3 15,6-10 0-15,-10 11-1 0,7-4 0 0,3-7 1 0,-2 12 0 16,2-12-1-16,2 13-3 0,-2-13 2 15,6 13-3-15,0-7 2 0,1 1 0 0,4 0 1 16,0 1 1-16,3 0-1 0,2-5-2 0,-1 4 1 0,3-1-2 16,-3-3 4-16,1 1-6 0,4 0 3 0,-1 1-2 15,1-2 2-15,5 4-2 0,-6-4-2 0,1 0 3 16,7-3 2-16,-8 4-5 0,0-1 3 0,-2 5 0 16,2-6-4-16,1 2 1 0,-3 1 1 0,3-2 0 15,-4 3 1-15,4-1 1 0,-3-3 1 0,0 5-5 16,-1-4 5-16,-1-2-3 0,0 3 0 0,-1-1 2 15,-3 1-3-15,3-2 4 0,-2 2-4 0,-3 0 1 16,3-3-1-16,-3 1-3 0,-9-2-2 0,19 5-7 16,-19-5-6-16,16 0-11 0,-16 0-5 0,14 6-15 15,-14-6-5-15,7 0-11 0,-7 0-13 0,0 0-14 16,0 0-24-16,0 0-11 0,0 0-26 0,0 0-12 16,0 0-49-16,0 0-111 0,0 0-353 0,0 0 156 15</inkml:trace>
          <inkml:trace contextRef="#ctx0" brushRef="#br0" timeOffset="84946.1">3665 6800 22 0,'-6'5'177'0,"6"-5"-6"0,0 0-16 16,0 0-6-16,-6 10-2 0,6-10-11 0,0 0-1 0,0 0-5 15,0 0 1-15,13 14-5 0,-13-14-1 16,14 8-5-16,-1-3 0 0,2-3-8 0,0 2-4 16,1-1-7-16,4-1-3 0,-1 2-5 0,0 0-9 0,8-3-10 15,-1 3-4-15,-3-2-5 0,0 1-5 16,4-1-7-16,-4-2-7 0,1 2-2 0,-4-2-4 0,1 4-5 16,-2-4-3-16,-1 2-4 0,-2-1-4 0,-1 2-3 15,2-3-7-15,-5 0-9 0,-4 1-16 0,-8-1-18 16,14 2-11-16,-14-2-20 0,0 0-13 15,13 0-20-15,-13 0-19 0,0 0-20 0,14 1-14 0,-14-1-23 16,0 0-48-16,7 6-112 0,-7-6-355 0,0 0 158 16</inkml:trace>
        </inkml:traceGroup>
        <inkml:traceGroup>
          <inkml:annotationXML>
            <emma:emma xmlns:emma="http://www.w3.org/2003/04/emma" version="1.0">
              <emma:interpretation id="{50A384E3-1CED-496D-A1C4-2BA4E96B6A1B}" emma:medium="tactile" emma:mode="ink">
                <msink:context xmlns:msink="http://schemas.microsoft.com/ink/2010/main" type="inkWord" rotatedBoundingBox="6558,10714 9089,10674 9117,12434 6586,12475"/>
              </emma:interpretation>
            </emma:emma>
          </inkml:annotationXML>
          <inkml:trace contextRef="#ctx0" brushRef="#br0" timeOffset="86960.64">6340 6510 34 0,'0'0'213'0,"0"-9"-8"0,0 9-11 0,0 0-13 0,0-17-7 16,0 17-9-16,0-10-5 0,0 10-7 0,0 0-5 16,3-14-10-16,-3 14-1 0,0 0-9 0,-9-13-7 15,9 13-14-15,-7-9-8 0,7 9-10 0,-9-5-4 16,9 5-6-16,-14-8-9 0,14 8-2 0,-19-1-6 15,19 1-7-15,-18 0-5 0,18 0-3 0,-24 4-1 16,12-1-4-16,-1 4-3 0,-1-3-5 0,2 3 0 16,-2 0-4-16,2 4-2 0,-2-4 0 0,1 3-2 15,1 1-4-15,1-1 1 0,-3 4-4 0,3-1-2 16,1 1 0-16,-4-1 0 0,2 3-6 0,3-1 4 16,-1 0 1-16,1 0-2 0,1 2-5 0,-2-2 3 0,4 3-4 15,3-2 3-15,0-2 0 0,-4-1 0 0,4 2 1 16,4 0 0-16,4 1-1 0,2-5 5 0,2 1-2 15,4 1 11-15,4-6-2 0,7 7 5 0,1-4 0 16,6-3 0-16,10 2 4 0,0-1-2 0,-2-3-4 16,0-2-4-16,0 1 5 0,3-3-3 15,-10-1 7-15,-3 0-6 0,0 0 1 0,13-1 5 0,-15 0 1 16,4-3-8-16,-4 2 6 0,-4 0-4 0,-4 0-2 16,0 1 2-16,-2-2-5 0,-4 0 4 0,2 2-3 15,-15 1-2-15,20 0-4 0,-13-3-4 0,-7 3 3 16,16-1-4-16,-16 1-9 0,11-2-20 0,-11 2-14 15,0 0-22-15,0 0-16 0,0 0-22 0,0 0-20 16,0 0-23-16,0 0-32 0,0 0-22 0,0 0-25 16,0 0-35-16,0 0-243 0,0 0-532 0,-37 6 236 15</inkml:trace>
          <inkml:trace contextRef="#ctx0" brushRef="#br0" timeOffset="95585.31">7241 5713 81 0,'0'0'104'15,"0"0"-7"-15,0 0 1 0,0 0-17 0,0 0 7 16,0 0-4-16,0 0-3 0,0 0-3 0,0 0 0 0,0 0-5 16,0 0 0-16,0 0-3 0,0 0-10 15,0 0-5-15,0 0 2 0,0 0-3 0,0 0 3 0,19 0-5 16,-19 0-3-16,0 0 4 0,0 0-6 0,0 0-4 15,0 0-2-15,8-3 2 0,-8 3-3 0,0 0-3 16,0 0-1-16,0 0-4 0,0 0 4 0,0 0-6 16,0 0-4-16,0 0-1 0,0 0-3 0,0 0-6 15,0 0 3-15,0 0-7 0,0 0 1 0,0 0-2 16,0 0 0-16,0 0 1 0,0 0 2 0,0 0 0 16,0 0-4-16,0 0 8 0,0 0-6 0,0 0 4 15,0 0 1-15,0 0-3 0,0 0 3 0,0 0-6 0,0 0 9 16,0 0-6-16,0 0 0 0,0 0 0 15,0 0-2-15,0 0-1 0,0 0 0 0,0 0 0 16,0 0 2-16,0 0-1 0,0 0 0 0,0 0 3 0,0 0 1 16,-23 16 1-16,23-16-3 0,0 0 3 0,0 0-3 15,0 0 1-15,0 0-1 0,0 0-1 16,0 0 2-16,0 0 0 0,0 0-4 0,0 0 0 0,0 0 0 16,0 0 2-16,0 0-4 0,0 0 1 0,0 0 0 15,0 0 0-15,0 0-6 0,0 0 11 0,0 0-3 16,0 0 5-16,0 0 1 0,0 0 1 0,0 0 3 15,0 0 1-15,0 0 1 0,0 0 8 0,0 0-5 16,0 0 2-16,0 0-3 0,0 0-1 0,0 0 1 16,0 0-1-16,0 0-3 0,0 0 1 0,0 0-5 15,0 0 1-15,0 0-1 0,0 0-1 0,0 0-2 16,0 0 0-16,0 0 1 0,0 0 1 0,0 0-5 16,0 0-1-16,0 0 0 0,0 0 2 0,0 0-3 15,0 0-2-15,0 0 0 0,0 0-2 0,0 0 3 16,0 0-1-16,0 0-2 0,0 0 0 0,0 0-2 15,0 0 1-15,0 0 1 0,0 0 0 0,0 0-3 0,0 0 1 16,0 0-2-16,0 0 0 0,0 0 3 0,0 0 2 16,0 0-3-16,0 0 1 0,0 0-5 15,0 0 3-15,0 0-3 0,0 0 2 0,0 0-1 0,0 0 0 16,0 0 1-16,0 0-2 0,0 0 4 0,0 0 0 16,0 0-2-16,0 0-2 0,0 0 7 0,0 0 0 15,0 0-4-15,0 0 2 0,0 0 0 0,0 0-3 16,0 0 0-16,0 0-2 0,0 0-1 0,0 0 5 15,-23-3-1-15,23 3-1 0,-12 0-2 0,12 0 0 0,0 0 1 16,-20-1 1-16,20 1-2 0,-13-2 3 16,13 2-4-16,0 0 2 0,-20 0-1 0,20 0 2 15,0 0-1-15,-19-2-1 0,19 2 1 0,0 0 1 0,-13 0 1 16,13 0-1-16,0 0-1 0,-9-2 2 0,9 2 2 16,0 0 1-16,0 0 1 0,0 0 6 15,0 0-2-15,-14-5 0 0,14 5 0 0,0 0 0 0,0 0 4 16,0 0-2-16,0 0-4 0,0 0 5 0,0 0-5 15,0 0 0-15,0 0 1 0,0 0 3 0,0 0-5 16,0 0 1-16,0 0-2 0,0 0-1 0,0 0 2 16,0 0 1-16,0 0-1 0,0 0-4 0,0 0 0 15,0 0 0-15,0 0-4 0,0 0 3 0,-10-2-4 16,10 2 4-16,0 0-3 0,0 0 2 0,0 0-1 16,0 0 1-16,0 0-2 0,0 0-1 0,0 0 0 15,0 0-2-15,0 0 6 0,0 0 0 0,0 0-3 16,0 0-4-16,0 0 0 0,0 0 1 0,0 0 0 15,0 0 1-15,0 0 1 0,0 0 0 0,0 0-1 16,-3 13 0-16,3-13-2 0,0 0-1 0,0 0 4 16,0 0-1-16,0 0 5 0,4 18-9 0,-4-18 4 0,0 0 0 15,6 11 0-15,-6-11 2 0,3 11-3 0,-3-11 3 16,0 10 0-16,0-10 1 0,3 10 0 0,-3-10 2 16,3 14-2-16,-3-6-2 0,0-8 0 0,0 11 1 15,0-11-5-15,3 14 6 0,-3-14 1 0,0 13 2 16,0-13-8-16,0 14 7 0,0-14-2 0,0 16-1 15,0-16-3-15,-3 18 2 0,3-18 2 0,0 14 1 16,0-6 0-16,0-8 1 0,0 17-4 0,-3-7 1 16,3-10 1-16,0 17 1 0,0-17-3 0,-3 16-2 15,3-8 7-15,0-8-4 0,0 16 1 0,0-16-1 16,-3 16-1-16,3-16 1 0,0 15 0 0,-3-4 0 0,3-11 0 16,-1 15 3-16,-1-5-1 0,2-10-2 15,0 19 1-15,-1-12 0 0,1-7-2 0,-3 18 1 0,3-18 1 16,0 18-3-16,0-10 5 0,0-8 2 0,-3 18-5 15,3-18-1-15,-3 16 3 0,0-8-1 16,3-8 1-16,-3 16 0 0,3-16 1 0,-3 15 2 0,3-15-1 16,-5 13-1-16,5-13 0 0,0 14-3 0,-3-7 4 15,3-7 2-15,-6 14-1 0,6-14-4 0,-3 13 3 16,3-13-2-16,-1 14 1 0,1-14 2 0,-3 13 0 16,3-13-1-16,-3 15 1 0,3-15-2 0,-3 14-2 15,3-14 9-15,-3 13-6 0,3-13-5 0,0 13 8 16,0-13-4-16,-3 16-2 0,3-16 0 0,0 11 1 0,0-11-2 15,-4 15 0-15,4-15 5 0,-3 18-3 16,3-18 3-16,0 12-5 0,0-12 3 0,-3 15-3 16,0-9 6-16,3-6-4 0,-3 17 0 0,3-17 2 15,-3 14-2-15,1-7-2 0,2-7 6 0,-3 17-9 16,3-17 6-16,-3 15-1 0,0-7 5 0,3-8-5 16,0 16 3-16,-3-6-7 0,3-10 8 0,-3 17-1 0,0-10 1 15,3-7-2-15,-4 13-5 0,4-13 4 0,0 16 2 16,0-16-2-16,-3 15 3 0,3-15-4 0,0 14 1 15,0-14 0-15,-3 17 0 0,3-17 2 0,0 13-2 16,0-13 0-16,-3 14-1 0,3-4-1 0,0-10 1 16,0 14-1-16,0-14 0 0,0 16 0 0,0-16 0 15,-3 13 2-15,3-13-1 0,-3 13-1 0,3-13 1 16,-2 15-3-16,2-15 2 0,0 13-7 0,0-13 6 16,2 14 6-16,-2-14-6 0,-2 15 6 0,4-8-10 15,-2-7 10-15,0 0-5 0,0 20 3 0,0-20-2 0,0 15 3 16,0-15-5-16,0 13 2 0,0-13-1 0,0 11 1 15,0-11 1-15,0 0-2 0,0 13-2 16,0-13 9-16,0 12-4 0,0-12-2 0,0 11-1 0,0-11 1 16,0 13-1-16,0-13-10 0,0 0 9 15,0 14 0-15,0-14 2 0,0 0 0 0,0 17-2 16,0-17 1-16,0 10 1 0,0-10 5 0,-2 11-7 0,2-11 0 16,0 15 2-16,0-15-7 0,0 0 2 0,2 15 8 15,-2-15-4-15,0 11-1 0,0-11 0 0,0 15-1 16,0-15 2-16,0 11-1 0,0-11 0 0,0 11 3 15,0-11 3-15,0 13-8 0,0-13 3 0,0 0-4 16,0 14 7-16,0-14-4 0,-2 13 1 0,2-13-3 16,-1 16 0-16,1-16 1 0,1 17 3 0,-1-10-1 15,0-7 0-15,2 13-2 0,-2-13-2 0,0 11 2 16,0-11 2-16,0 0-2 0,-2 20 2 0,2-20 1 16,2 13 1-16,-2-13-1 0,-2 11 0 0,2-11 1 15,0 13-4-15,0-13 2 0,-1 14-2 0,1-14 0 16,1 15 1-16,-1-15-7 0,-1 12 2 0,1-12 4 15,0 13 1-15,0-13-2 0,0 14 6 0,0-14-3 0,0 12-3 16,0-12 6-16,-2 13 0 0,2-13 0 0,0 14 0 16,0-14-6-16,2 12 7 0,-2-12 1 15,0 15 5-15,1-7-9 0,-1-8 0 0,2 13 3 0,-2-13-5 16,0 13 10-16,0-13-3 0,6 15 0 0,-6-15 2 16,3 9 6-16,-3-9-12 0,6 11 0 0,-6-11 7 15,7 11 0-15,-4-7 3 0,-3-4 3 0,14 8 2 16,-8-1-4-16,3-2 5 0,-9-5-6 0,19 7 3 15,-12-6 5-15,10 3-4 0,-2 0 0 0,1-1-2 0,1 0-2 16,-1 0 2-16,0-1-3 0,1 0-4 16,-1-4 6-16,1 4-1 0,-1-4 0 0,-1 2 1 15,-2-2-14-15,4 2 9 0,-4 0 0 0,-13 0 12 16,23-6-11-16,-15 6 6 0,-8 0 2 0,14-3-4 0,-14 3-7 16,13-4-2-16,-13 4 9 0,0 0 0 15,12-2-14-15,-12 2 12 0,0 0-5 0,0 0-2 16,8-5-8-16,-8 5-10 0,0 0-11 0,0 0-15 0,0 0-5 15,0 0-11-15,0 0-17 0,0 0-14 0,0 0-21 16,-20-18-18-16,20 18-30 0,0 0-24 0,-13-7-35 16,13 7-42-16,0-10-256 0,0 10-554 0,6-17 245 15</inkml:trace>
        </inkml:traceGroup>
        <inkml:traceGroup>
          <inkml:annotationXML>
            <emma:emma xmlns:emma="http://www.w3.org/2003/04/emma" version="1.0">
              <emma:interpretation id="{7079AF00-9085-4247-89CB-F00DB42368DE}" emma:medium="tactile" emma:mode="ink">
                <msink:context xmlns:msink="http://schemas.microsoft.com/ink/2010/main" type="inkWord" rotatedBoundingBox="9532,11049 12454,11003 12470,11972 9548,12018"/>
              </emma:interpretation>
            </emma:emma>
          </inkml:annotationXML>
          <inkml:trace contextRef="#ctx0" brushRef="#br0" timeOffset="99788.65">10817 6519 62 0,'8'-7'195'0,"-2"-1"-12"16,1 1-14-16,1 0-13 0,2 1-12 0,-1 0-11 16,4-1-7-16,-2 2-9 0,-2-1-10 0,3 1-5 15,-3-1-8-15,3 4-5 0,0-3-7 0,-2 3-8 16,0-2-5-16,-1 1-4 0,-9 3-6 0,20-4-2 0,-13 0-5 15,-7 4-7-15,18 0-1 0,-18 0-5 16,17 3-2-16,-17-3-1 0,14 5-9 0,-8-2 5 16,-6-3 0-16,8 13 0 0,-5-3 6 0,1 1-4 0,-2-2 3 15,-1 7 1-15,-1-3-4 0,0 5 0 0,0-1 3 16,-1 3-3-16,-1-2 1 0,1 0 0 0,-2-1-4 16,-3 6-3-16,1-4 1 0,-1 2-4 0,0-4-4 15,-2-1-2-15,3 0 0 0,-1 0-2 0,-3 2 1 16,0-3-4-16,3-1 2 0,-3-3 0 0,2 3-2 15,-5-1-5-15,3-2 5 0,0-3-5 0,2-1-1 16,-1 0 3-16,2-1-2 0,6-6-4 0,-13 11 2 16,5-8 2-16,8-3-2 0,-12 6 0 0,12-6 3 15,-10 1-4-15,10-1 2 0,0 0 0 0,-14 0-2 0,14 0-2 16,0 0 3-16,0 0-6 0,-13-8-1 0,13 8-2 16,0 0 3-16,0 0-1 0,0 0-6 15,7-20-5-15,-7 20 6 0,14-8-5 0,-7 3 3 0,4 1-1 16,4 0-1-16,0-3 0 0,4 5 2 0,0-2 1 15,7 1 0-15,2 0-3 0,-1-1 1 16,-2 3 4-16,4-3 3 0,-3 1-3 0,4 2 0 0,-1 1 2 16,-1-2 0-16,2 2-1 0,-6-1 0 0,2 1-7 15,-8-3-2-15,3 2-5 0,-3 1-8 0,-1 0-6 16,-1-1-5-16,-16 1-7 0,21-2-5 0,-12 1-1 16,-9 1-6-16,16 0-13 0,-16 0-14 0,0 0-12 15,15-4-14-15,-15 4-16 0,8-7-16 0,-8 7-22 16,0 0-171-16,7-11-361 0,-7 11 159 0</inkml:trace>
          <inkml:trace contextRef="#ctx0" brushRef="#br0" timeOffset="100221.11">11493 6023 64 0,'0'0'161'0,"0"0"-6"16,13-2-12-16,-13 2-2 0,0 0-9 0,24 1-2 0,-7 4-5 15,-1 1-6-15,2 1-10 0,-3 0 2 16,1 2-9-16,1 4 2 0,0 0-11 0,4 1-5 16,-3 3 4-16,-3 1-2 0,3 0-4 0,-5 6 3 0,2-3-7 15,-1 4-4-15,4 6-1 0,-8-3-1 0,4 6-1 16,-1-2-5-16,-3 6-4 0,-1-2 1 16,2 1-5-16,-4-2-3 0,1 1-3 0,-2-1-2 15,-5-8-7-15,4 1-2 0,1 8-4 0,-6-9-7 0,1 1-2 16,-2-4-4-16,1-2-2 0,0 0 0 15,0 1-4-15,-5 0-2 0,4-5 1 0,-4 4-12 0,4-4-18 16,-4-2-18-16,4-1-22 0,-2-2-23 0,-2 1-18 16,1-3-29-16,2 0-35 0,2-11-29 0,-1 18-50 15,-4-10-163-15,5-8-428 0,0 0 190 0</inkml:trace>
          <inkml:trace contextRef="#ctx0" brushRef="#br0" timeOffset="98099.83">9186 6209 122 0,'0'0'119'0,"0"0"-10"0,9-5-6 0,-9 5-6 16,0 0-1-16,0 0-6 0,0 0 2 0,0 0-5 15,0 0-9-15,0 0-2 0,0 0 2 0,4-10-4 16,-4 10 2-16,0 0-2 0,0 0-2 0,0 0 2 16,0 0-1-16,0 0-3 0,0 0 1 0,0 0 0 15,0 0-7-15,0 0-4 0,0 0-4 0,0 0 0 16,0 0-1-16,0 0 2 0,0 0 5 0,0 0 3 0,-45 15 0 15,38-7 3-15,-2 1 1 0,-4 2-4 16,2 2-2-16,-8 4 2 0,7-2-6 0,-5 5 0 16,1 1-6-16,0 4 3 0,4-1-5 0,-2 9 1 0,1 0-3 15,4-5-3-15,1 8-1 0,2-2-6 0,-1-7-2 16,4 0 3-16,0 3-12 0,0-3 0 0,3 2 0 16,0-1 0-16,3-5-3 0,3 3-5 0,-5 1-3 15,5-6 3-15,0-3-3 0,2-4-1 0,-2 3-1 16,0-1-1-16,1-3-1 0,2 0-8 0,2-1-16 15,-2-3-13-15,4 2-19 0,-1-4-11 0,-5-1-22 16,8 4-14-16,-4-5-15 0,-2-2-9 0,6 1-13 16,-6-1-8-16,4 0-13 0,-13-3-10 0,19 0-16 15,-5-4-19-15,-5-2-154 0,-3 2-376 0,3-2 167 16</inkml:trace>
          <inkml:trace contextRef="#ctx0" brushRef="#br0" timeOffset="98657.45">9390 6663 24 0,'0'0'175'0,"0"0"-3"16,0 0-5-16,0 0-10 0,0 0-7 0,0 0-5 16,0 0-12-16,9 30-1 0,-9-30-11 0,1 18-4 15,-2-9 3-15,1-9-2 0,0 22-8 0,-2-13-6 0,2 3-7 16,0 2-8-16,0 0-7 0,0-3-6 0,0-11-6 15,2 20-2-15,-1-11-9 0,-1-9-1 16,0 16-9-16,3-8-1 0,-3-8-5 0,0 13-6 16,0-13-3-16,0 0-5 0,0 11-2 0,0-11 1 0,0 0-3 15,6 10 2-15,-6-10-9 0,0 0 6 16,0 0-4-16,0 0-3 0,0 0 0 0,0 0-3 0,0 0 0 16,17-23-3-16,-13 12-8 0,-4 11-5 0,9-18-6 15,-3 2-1-15,2 0-10 0,-2 1-5 0,6-6 0 16,-2-3-5-16,-1 10 2 0,1-6 3 0,1 3 1 15,-5-1 3-15,6 4 1 0,-5-3 2 0,2 2 2 16,2 1-1-16,2 3 4 0,-4-2-1 0,1 3 2 16,-1-2 5-16,0 3-5 0,-1 2 5 0,2-1 1 15,-4 2 2-15,6 1-2 0,-4-2 4 0,-8 7 1 16,13-7 7-16,-4 6-2 0,-9 1 1 0,10-5-1 16,-10 5 3-16,0 0 6 0,17 7 4 0,-17-7 6 15,12 13 1-15,-11-4 1 0,4 1 5 0,-1 0 4 16,-1 3 6-16,0 2-7 0,2 1 6 0,-2 0-3 15,-2-1 1-15,1 2-2 0,0-2-2 0,1 3-2 0,-3-2-3 16,5-1 1-16,-4 0-2 0,1-1-5 0,-1 3-3 16,2-3-1-16,-1 1-4 0,-2-4 3 15,0 0 1-15,0-11-9 0,3 16 5 0,-3-6-10 0,3-2-11 16,-3-8-17-16,4 17-13 0,-4-17-26 0,2 11-18 16,-2-11-9-16,1 9-7 0,-1-9-27 0,0 0-3 15,6 11-19-15,-6-11-19 0,0 0-18 0,15-6-32 16,-15 6-130-16,14-11-372 0,-7 4 165 0</inkml:trace>
          <inkml:trace contextRef="#ctx0" brushRef="#br0" timeOffset="98916.69">9984 6725 8 0,'13'-4'174'0,"-13"4"-2"0,16-3-7 0,-7 3-11 0,-9 0-2 15,26-4-11-15,-10 4-7 0,1 0-7 16,2 0-6-16,-3-1-5 0,4 1-8 0,-1-1-4 0,0 1-7 15,4 0-7-15,-4 1-6 0,7-2-7 0,0 0-4 16,0-3-9-16,-5 4-2 0,4 0-8 0,-6 0-3 16,1 0-7-16,-4 4-6 0,2-8-4 0,0 4-1 15,-3 0-4-15,-2 0-5 0,-13 0-2 0,21 4-4 16,-12-4-8-16,-9 0-4 0,17 0-11 0,-17 0-6 0,0 0-5 16,13 0-21-16,-13 0-14 0,0 0-19 15,0 0-12-15,12-6-12 0,-12 6-17 0,0 0-6 16,0 0-20-16,0 0-26 0,0 0-119 0,-16-26-306 15,16 26 135-15</inkml:trace>
          <inkml:trace contextRef="#ctx0" brushRef="#br0" timeOffset="99187.91">10347 6490 121 0,'0'0'172'0,"0"0"-7"0,0 0-11 16,0 0-5-16,0 0 6 0,0 0-5 0,0 0-6 15,-16 20-3-15,12-10-3 0,1-2-2 0,3-8-3 16,-5 24-2-16,1-8-5 0,1-1-4 0,0 3-7 16,1-2-10-16,2 4-4 0,-6-2-9 0,6-1-4 15,0 4-8-15,0-3-7 0,0 3-7 0,0-2-8 16,0-3-6-16,0 2-5 0,0-3-3 0,0 0-4 16,0-1-5-16,0-1 0 0,0 0-4 0,0-13 2 15,0 24-10-15,0-17-15 0,0-7-12 0,0 17-21 16,0-10-19-16,0-7-17 0,0 13-21 0,0-13-16 0,0 0-17 15,3 14-23-15,-3-14-21 0,5 8-28 16,-5-8-205-16,0 0-425 0,24-4 189 0</inkml:trace>
        </inkml:traceGroup>
        <inkml:traceGroup>
          <inkml:annotationXML>
            <emma:emma xmlns:emma="http://www.w3.org/2003/04/emma" version="1.0">
              <emma:interpretation id="{2726E0BB-3553-4D94-BAE0-4962A7BA65B4}" emma:medium="tactile" emma:mode="ink">
                <msink:context xmlns:msink="http://schemas.microsoft.com/ink/2010/main" type="inkWord" rotatedBoundingBox="12953,10898 14845,10868 14868,12275 12976,12306"/>
              </emma:interpretation>
            </emma:emma>
          </inkml:annotationXML>
          <inkml:trace contextRef="#ctx0" brushRef="#br0" timeOffset="101310.32">12376 6494 170 0,'0'0'226'16,"0"0"-9"-16,0 0-14 0,0 0-13 0,0 0-11 16,0 0-15-16,0 0-10 0,0 0-10 0,0 0-9 15,0 0-11-15,0 0-8 0,0 0-6 0,0 0-10 16,16-16-7-16,-16 16-6 0,17 0-7 0,-17 0-7 16,20-1-5-16,-6 1-5 0,-2 1-2 0,3-1-6 0,3-1-9 15,-2-2-3-15,3 3-6 0,1 0-1 16,5-1 0-16,2 1-6 0,-8 0-2 0,7 0-5 15,2 0 0-15,-9-2-1 0,8 2-2 0,0 0-2 16,0-1 0-16,-2 2-2 0,-4-2-1 0,-1 1-2 16,-1-3-3-16,-3 2 0 0,2-1-3 0,0-2 1 15,-3 4-1-15,-3 0 0 0,-2-1-1 0,-10 1 0 0,20 0-1 16,-20 0 0-16,16-3-1 0,-16 3 1 0,11 0-5 16,-11 0-1-16,0 0-6 0,0 0-5 15,13-3-10-15,-13 3-10 0,0 0-11 0,11 0-14 0,-11 0-8 16,0 0-11-16,0 0-20 0,0 0-12 0,0 0-19 15,0 0-10-15,0 0-20 0,0 0-20 0,0 0-190 16,0 0-397-16,0 0 176 0</inkml:trace>
          <inkml:trace contextRef="#ctx0" brushRef="#br0" timeOffset="101731.07">13287 6224 24 0,'4'-5'242'0,"-4"5"-17"0,9-17-13 0,-1 9-13 0,-2 2-10 16,0-2-11-16,1 1-15 0,2-6-7 0,-4 6-13 15,4 0-10-15,-5-2-7 0,2 3-10 0,0-4-9 16,0 3-3-16,-6 7-10 0,7-8-8 0,-7 8-4 15,0 0-12-15,8-10-6 0,-8 10-7 0,0 0-7 16,0 0-7-16,0 0-9 0,9-7 2 0,-9 7-7 16,0 0-4-16,0 0-2 0,0 0-1 0,1 28-1 15,-1-28 0-15,-4 24-2 0,2-9 2 0,1 2 4 16,-4 3 6-16,2 1 0 0,-1 8 3 0,2-4 1 16,-2 3-2-16,3-1 3 0,-2 4 2 0,0-6-4 15,1 5 1-15,-1-4-5 0,3 2-3 0,0-1 2 0,0 2 0 16,0-5-3-16,0-1-4 0,3-4 0 0,-1-1-4 15,-1-1-4-15,1 0 5 0,1-2-6 16,-2 2 1-16,-1-4-4 0,2-1-9 0,0 1-20 0,0-6-22 16,-2-7-18-16,1 18-25 0,-1-18-21 0,5 13-24 15,-4-5-21-15,-1-8-27 0,8 7-37 0,-8-7-243 16,12 2-496-16,-12-2 220 0</inkml:trace>
          <inkml:trace contextRef="#ctx0" brushRef="#br0" timeOffset="103248.95">13725 5910 116 0,'0'0'210'16,"0"0"-10"-16,-10-2-8 0,10 2-9 0,0 0-14 16,0 0-12-16,0 0-5 0,0 0-10 0,0 0-11 0,0 0-12 15,0 0-6-15,0 0-10 0,0 0-15 0,0 0-6 16,0 0-7-16,0 0-9 0,0 0-10 0,0 0-1 15,33-11-6-15,-33 11-5 0,19 0-4 0,-10 0-3 16,3-2-6-16,-12 2-2 0,28-1-1 0,-13 1-6 16,3 0 0-16,-6 0-4 0,-12 0 0 0,27 0-3 0,-12 0-1 15,-3-3-5-15,-12 3 4 0,21 0-1 16,-6 0-1-16,-15 0 0 0,16 3-2 0,-16-3 1 16,16-3-4-16,-4 3-2 0,-12 0 2 0,18 0-2 0,-10-4-1 15,-8 4-2-15,15-1 4 0,-15 1-2 0,13 0 0 16,-13 0-2-16,14-2 4 0,-14 2-5 0,0 0 2 15,17-1 1-15,-17 1-2 0,0 0-2 0,12 0 2 16,-12 0 0-16,0 0 3 0,14 1-2 0,-14-1-2 16,0 0 3-16,9 2-3 0,-9-2-2 15,0 0 2-15,0 0-1 0,0 0 2 0,0 0-2 0,0 0 2 16,13 1 0-16,-13-1-4 0,0 0 2 0,0 0 2 16,0 0-2-16,0 0 1 0,8 8 4 0,-8-8 0 15,0 0-3-15,0 0 4 0,6 8-2 0,-6-8 2 16,0 0 1-16,1 9 5 0,-1-9-3 0,0 0 4 15,3 14 1-15,-3-14 2 0,2 13-6 0,-2-13 3 16,0 13-4-16,0-13 7 0,1 15-4 0,2-7-1 16,-2 2 1-16,-1-10-2 0,2 13 3 0,-1-2 2 15,-1-11 1-15,3 21 2 0,-1-7-2 0,-1 0 0 16,-1-3 4-16,3-1 0 0,-6 6-3 0,6 0 0 0,0-2 1 16,-1-1-4-16,1 1 2 0,-2 1-1 15,1-2-4-15,1 4 7 0,-2-5-6 0,1-2 3 16,2 7-2-16,-1-3 2 0,0 4-2 0,0-1-4 0,-1-3 3 15,-2 0 0-15,4 2-2 0,-2-1 3 0,-2 0-5 16,4 0 1-16,1-3-2 0,-5-2 3 0,3 7-3 16,-2-5 0-16,4 5 0 0,-4-6-2 0,2 2-2 15,-1-1 4-15,1 1-4 0,-3-2 2 0,0-11-1 16,4 24-1-16,-2-14 2 0,1 0 4 0,-2 3-8 0,2-2 5 16,0 0 0-16,-2-2-6 0,1 2 1 15,1-2 4-15,-3 6-2 0,1-5 0 0,-1-10-2 16,3 20 1-16,-3-10 1 0,0 1-1 0,3-1 2 0,-3-10-1 15,3 19-2-15,-3-10 0 0,3 1 2 16,-3-10 4-16,0 18-5 0,0-11 8 0,2 4-2 16,-2-11-2-16,1 15-3 0,-1-15 3 0,3 16 1 0,-3-16-1 15,0 17 0-15,2-8-2 0,-2-9 4 0,1 14 1 16,-1-14 0-16,-1 17-4 0,1-17 3 0,1 15 3 16,-1-15-2-16,0 16-6 0,0-16 8 0,0 18 2 15,0-11 7-15,0-7-10 0,-1 13 5 0,1-13 6 16,-2 17-7-16,2-17-2 0,-3 14 2 0,2-4-3 15,1-10 3-15,-2 18 4 0,2-18-6 0,0 16 3 16,0-1-1-16,-3-8-2 0,3-7 1 0,3 18 1 16,-3-18-2-16,0 17-7 0,0-8 5 0,0-9-1 15,2 16 2-15,-1-5-2 0,-1 0-2 0,0-11 1 16,5 23-1-16,-5-13 4 0,0 1-6 0,0 2-1 16,1-2 1-16,-1-11-1 0,0 18-2 0,2-8 5 15,-2-10-4-15,3 16 1 0,-3-16 0 0,1 15 3 16,-1-15-6-16,0 11 3 0,0-11 1 0,0 13-2 0,0-13 0 15,0 11-5-15,0-11-11 0,0 0 0 16,-4 16-6-16,4-16 4 0,-11 5-13 0,11-5-17 0,-19 5-4 16,3-2-7-16,2-1-12 0,-2-2-8 0,-4 0-17 15,5-1-13-15,-10 0-16 0,-2-5-18 0,0 1-16 16,-2 1-18-16,5-9-16 0,-2 4-39 0,1 0-171 16,7-1-432-16,-4-2 192 0</inkml:trace>
        </inkml:traceGroup>
        <inkml:traceGroup>
          <inkml:annotationXML>
            <emma:emma xmlns:emma="http://www.w3.org/2003/04/emma" version="1.0">
              <emma:interpretation id="{ADF95FAA-A001-4E34-972F-B675A2F2EDA8}" emma:medium="tactile" emma:mode="ink">
                <msink:context xmlns:msink="http://schemas.microsoft.com/ink/2010/main" type="inkWord" rotatedBoundingBox="15702,10974 16845,10955 16857,11680 15714,11698"/>
              </emma:interpretation>
            </emma:emma>
          </inkml:annotationXML>
          <inkml:trace contextRef="#ctx0" brushRef="#br0" timeOffset="104115.35">15127 6448 64 0,'0'0'200'0,"0"0"-11"0,0 0-8 0,0 0-11 16,0 0-9-16,-4-10-8 0,4 10-3 0,0 0-5 0,0 0-5 16,0 0-10-16,0 0-7 0,0-14-10 0,0 14-14 15,0 0-5-15,0 0-13 0,0 0-5 0,15-8-6 16,-15 8-7-16,13-2-6 0,-13 2-2 0,20-1-3 15,-4-1-5-15,2 0-1 0,1 0-5 0,7 2-2 16,-8 0-5-16,7 2 0 0,-4-6-1 0,0 3-4 0,4 1-4 16,-3-3-2-16,5 2-1 0,-7 1-5 15,-2-2 2-15,-2 2-6 0,6 0 5 0,-5-2-4 16,-2 2-2-16,1 0-2 0,-4 0 1 0,-12 0-1 0,22 0-2 16,-10 0-2-16,-1-2 2 0,-11 2-5 0,18 0 7 15,-18 0-6-15,15 0 2 0,-15 0-2 0,16-1 1 16,-16 1-5-16,10 1 4 0,-10-1 0 0,0 0-2 15,0 0 3-15,18-3-4 0,-18 3-5 0,0 0-5 16,0 0-10-16,0 0-15 0,0 0-15 16,0 0-15-16,0 0-12 0,8-5-15 0,-8 5-9 0,0 0-14 15,0 0-12-15,0 0-13 0,-17-19-11 0,17 19 0 16,-12-9-35-16,5 2-120 0,-5-3-328 0,3 2 146 16</inkml:trace>
          <inkml:trace contextRef="#ctx0" brushRef="#br0" timeOffset="104434.99">15447 6222 105 0,'0'0'176'15,"0"0"-7"-15,0 0-11 0,-12-3-11 0,12 3-15 16,0 0-3-16,0 0 3 0,0 0-8 0,0 0-7 16,0 0-2-16,0 21-1 0,0-21 4 0,1 15-6 0,-1-15 2 15,5 19 2-15,-2-6-8 0,0 2-2 0,-3 0-8 16,3 1 0-16,-1 2-7 0,1-2-8 0,-1 0-3 15,1 1-4-15,-2 1-4 0,5-1-4 0,-4 1-4 16,2 0-3-16,-1 5-5 0,2-7-2 0,1 2-7 16,-5-2-2-16,4-1-6 0,-4 0 2 0,1-3-9 15,2 5 0-15,-1-6-7 0,0-1 4 0,-3-10-5 16,2 17-2-16,-2-8-8 0,0-9 5 0,1 13-4 16,-1-13-2-16,5 13-8 0,-5-13-12 0,1 10-7 15,-1-10-13-15,5 7-10 0,-5-7-13 0,0 0-8 16,7 7-13-16,-7-7-20 0,0 0-13 0,9 4-20 15,-9-4-17-15,0 0-29 0,0 0-29 0,16-18-218 16,-10 8-452-16,3 0 200 0</inkml:trace>
          <inkml:trace contextRef="#ctx0" brushRef="#br0" timeOffset="104994.38">16059 5980 152 0,'0'0'184'0,"0"0"-7"0,0 0-15 0,0 0-7 15,6-9-3-15,-6 9-14 0,0 0-9 16,0 0-13-16,0 0 2 0,0 0-8 0,0 0-6 0,0 0-11 16,0 0-8-16,0 0-11 0,0 0-7 0,0 0-10 15,0 0-4-15,0 0-4 0,0 0-3 0,0 0-6 16,0 0 6-16,0 0 1 0,0 0 0 0,5 25 4 16,-5-25 3-16,0 21-1 0,0-6-4 0,1 1 1 15,1 1 1-15,1 1 3 0,-2 5-3 0,1-5 4 16,-1 4-1-16,4-6-1 0,-4 10-2 0,4-5-1 15,-2 2 1-15,0 0-2 0,3 1 0 0,-3-1 1 16,-2 2 0-16,5-4 0 0,-3-2 6 0,5 4-14 16,-7-6 0-16,4 5-2 0,-2-5-1 0,1 1-1 15,-1-2-5-15,0 2-12 0,0-1 8 0,0 0-3 0,0-3 2 16,-2-1-3-16,4-2 7 0,-4 1-10 16,2-4-3-16,0 3 4 0,-1-3-1 0,-2-8-6 15,4 15 8-15,-4-15-13 0,5 11 10 0,-5-11-5 0,6 10 3 16,-3-4-2-16,-3-6-4 0,7 7-3 0,-7-7 6 15,8 7-8-15,-8-7 8 0,10 4-2 16,-10-4-3-16,12 2-8 0,-12-2 5 0,10 5-3 0,-10-5-1 16,14 0-23-16,-14 0-13 0,0 0-19 0,13 0-17 15,-13 0-25-15,0 0-33 0,11 3-39 0,-11-3-36 16,0 0-30-16,0 0-54 0,0 0-194 0,0 0-520 16,0 0 231-16</inkml:trace>
        </inkml:traceGroup>
      </inkml:traceGroup>
    </inkml:traceGroup>
    <inkml:traceGroup>
      <inkml:annotationXML>
        <emma:emma xmlns:emma="http://www.w3.org/2003/04/emma" version="1.0">
          <emma:interpretation id="{759CA13C-61DD-49D7-BB38-3017FFD91C2A}" emma:medium="tactile" emma:mode="ink">
            <msink:context xmlns:msink="http://schemas.microsoft.com/ink/2010/main" type="paragraph" rotatedBoundingBox="4361,12767 15848,12336 15909,13949 4421,14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2638F7-D852-48CF-AF73-5FE21590AA0F}" emma:medium="tactile" emma:mode="ink">
              <msink:context xmlns:msink="http://schemas.microsoft.com/ink/2010/main" type="inkBullet" rotatedBoundingBox="4383,13374 5008,13350 5030,13922 4405,13945"/>
            </emma:interpretation>
            <emma:one-of disjunction-type="recognition" id="oneOf1">
              <emma:interpretation id="interp1" emma:lang="tr-TR" emma:confidence="0">
                <emma:literal>↳</emma:literal>
              </emma:interpretation>
            </emma:one-of>
          </emma:emma>
        </inkml:annotationXML>
        <inkml:trace contextRef="#ctx0" brushRef="#br0" timeOffset="109778.01">4197 8382 130 0,'0'0'166'16,"4"-11"-6"-16,-4 11-8 0,0 0-12 0,0 0-7 16,0 0-6-16,0 0-8 0,0 0-7 0,0 0-6 0,0 0-1 15,0 0-11-15,0 0-3 0,0 0-7 16,0 0-6-16,0 0-6 0,0 0-6 0,0 0-7 0,0 0-6 16,0 0-8-16,0 0 0 0,0 0-5 0,0 0-4 15,0 0-1-15,-38 18-2 0,24-13 6 0,1 1-6 16,-2 1-3-16,2 3-3 0,-5-3 1 0,4 0-3 15,-1 3 2-15,-3-3 0 0,3 2 0 0,-1 2-6 16,0 0 4-16,-4 1-3 0,4-4 3 0,-1 2-7 16,3 2 6-16,0-3-3 0,2 0-1 0,0 0-3 15,0-2 2-15,2 1-4 0,-1 0 1 0,4-5-5 16,0 2 0-16,-1 1-1 0,8-6 2 0,-12 10-2 0,8-6-3 16,4-4 0-16,-8 7 0 0,8-7-1 0,0 0 1 15,-6 12 1-15,6-12-3 0,0 0 0 0,0 11-1 16,0-11 2-16,0 0-1 0,8 11 6 0,-8-11-5 15,9 7 7-15,-9-7-1 0,15 7 1 0,-8-3 0 16,3-1 1-16,4 1 4 0,1 2-4 0,0-5 4 16,1 5-3-16,1-5-3 0,0 2 1 0,3 0-2 15,-1-3 3-15,8 4-2 0,-3-2 0 0,1-2 2 16,-1 0-4-16,0 2 5 0,-5-2-4 0,7 3 0 16,-5-3 0-16,5 0-4 0,-9 0 3 0,-2 0 1 15,4 0-8-15,-4 0 5 0,0 0-4 0,-2 0 2 16,-13 0 0-16,20 0-1 0,-11 0-1 0,-9 0 0 15,16 2-1-15,-16-2 1 0,0 0-4 0,17-2 1 0,-17 2 2 16,0 0-3-16,0 0-2 0,0 0 2 16,13 2 0-16,-13-2 2 0,0 0-4 0,0 0-6 15,0 0-4-15,0 0-5 0,0 0-6 0,0 0-5 0,3 8-7 16,-3-8-15-16,0 0-13 0,0 0-12 0,0 0-14 16,-22 15-16-16,22-15-10 0,-17 6-12 0,7 0-19 15,1-2-18-15,-2-1-10 0,-2 2-168 16,-2-1-369-16,-1 0 163 0</inkml:trace>
        <inkml:trace contextRef="#ctx0" brushRef="#br0" timeOffset="110076.81">3918 8875 55 0,'0'0'181'0,"21"10"-2"0,-21-10-6 0,18 3-9 15,-6-3-10-15,-2 0-6 0,7 2-2 0,-2 1-5 16,4-3-6-16,0 0-4 0,-2 0-5 0,10 0-4 16,-8 0-10-16,8 0-7 0,-8 1-6 0,4-1-7 15,-5 1-7-15,4-1-6 0,-3 3-3 0,-2-3-9 16,1 0-5-16,-2 3-6 0,0-3-6 0,-1 0-4 0,-6 0-7 16,8 0-4-16,-8 2-4 0,3 0-2 15,-12-2-2-15,17 1-3 0,-17-1-3 0,15 3-1 16,-15-3-6-16,9 3-9 0,-9-3-18 0,11 4-5 0,-11-4-16 15,7 3-16-15,-7-3-18 0,0 0-13 0,9 8-22 16,-9-8-20-16,0 0-32 0,0 0-33 16,6 7-178-16,-6-7-397 0,0 0 175 0</inkml:trace>
      </inkml:traceGroup>
      <inkml:traceGroup>
        <inkml:annotationXML>
          <emma:emma xmlns:emma="http://www.w3.org/2003/04/emma" version="1.0">
            <emma:interpretation id="{4BBC54F5-41F2-49E2-B107-A5FA18EFB274}" emma:medium="tactile" emma:mode="ink">
              <msink:context xmlns:msink="http://schemas.microsoft.com/ink/2010/main" type="line" rotatedBoundingBox="6437,12689 15848,12336 15909,13949 6498,14303"/>
            </emma:interpretation>
          </emma:emma>
        </inkml:annotationXML>
        <inkml:traceGroup>
          <inkml:annotationXML>
            <emma:emma xmlns:emma="http://www.w3.org/2003/04/emma" version="1.0">
              <emma:interpretation id="{6042C33F-C727-4418-913A-D2497358C901}" emma:medium="tactile" emma:mode="ink">
                <msink:context xmlns:msink="http://schemas.microsoft.com/ink/2010/main" type="inkWord" rotatedBoundingBox="6456,13183 7320,13151 7342,13732 6478,13765"/>
              </emma:interpretation>
            </emma:emma>
          </inkml:annotationXML>
          <inkml:trace contextRef="#ctx0" brushRef="#br0" timeOffset="70315.92">6386 8280 125 0,'3'-6'142'15,"-3"6"-5"-15,3-14-9 0,-3 14 4 0,3-11-13 16,-3 11-1-16,3-10-8 0,-3 10-6 0,0 0-5 16,0-14-2-16,0 14-5 0,-6-14-1 0,6 14-8 0,-3-9-6 15,3 9-7-15,-10-5 1 0,10 5-6 16,-12-7-7-16,12 7-2 0,-10-7-5 0,-1 4-4 0,11 3-5 16,-16-1-3-16,16 1-2 0,-20 0-3 0,20 0-3 15,-24 1-1-15,11 2-2 0,0 0-2 0,-4 2 2 16,4-1-5-16,-4-2 0 0,1 5-4 15,0 0-1-15,1 1 0 0,-2 1-2 0,1-4 1 0,-1 1-2 16,1 4-2-16,1-6 5 0,2 6 0 0,-4-5-3 16,7 2 2-16,-2-2-1 0,-2 2-5 0,3-2-3 15,0 5 1-15,1-5 1 0,4 2-1 0,-6-1 0 16,4 3 5-16,1-5-7 0,1 4 0 0,0-1 0 16,-2-1-2-16,3 3 1 0,5-9 1 0,-6 16-3 0,0-8-4 15,3-1 4-15,-2 2 2 0,2 1 0 0,0 1 1 16,-4 1-1-16,5 1 2 0,-2 0 1 15,4 2-2-15,-3 1 2 0,3 0 1 0,0-1-2 0,0 0 4 16,0 1-1-16,-3 1-2 0,3-3-4 0,3 2 1 16,-3-2 2-16,3 0 1 0,-3 0-3 15,3 1 5-15,-2-2-6 0,4 0 4 0,-1-2-3 0,-1-1 3 16,0 0-2-16,3-2 2 0,2 0 0 0,-2-2-4 16,-6-6-1-16,13 10 7 0,-6-5-1 0,5 1 5 15,2-2 1-15,-2-1-4 0,4-2-2 0,0 1 3 16,-2-2-2-16,1 2 2 0,0-2-2 0,3-2 0 15,0 0 0-15,-1 2-3 0,0-3 1 0,-1 2 1 16,1 0-2-16,-4 1 0 0,0-3-4 0,-1 2 3 0,-12 1-3 16,17-5 4-16,-17 5-4 0,13-4-3 15,-13 4 2-15,15-1 2 0,-15 1-4 0,11-1 1 16,-11 1-4-16,0 0 2 0,12-5 0 0,-12 5 0 0,0 0 1 16,0 0 0-16,0 0-2 0,13 0 2 15,-13 0-5-15,0 0-15 0,0 0-13 0,0 0-11 16,0 0-15-16,13 6-10 0,-13-6-19 0,6 5-27 0,-6-5-3 15,11 2-27-15,-11-2-22 0,15 3-29 0,-15-3-160 16,15-3-383-16,-15 3 170 0</inkml:trace>
          <inkml:trace contextRef="#ctx0" brushRef="#br0" timeOffset="70526.67">6658 8696 129 0,'10'-3'227'0,"-1"-1"-10"0,-9 4-14 15,14-10-11-15,-5 7-11 0,-9 3-10 0,13-7-13 16,-9 3-11-16,-4 4-13 0,15-5-10 0,-15 5-7 0,6-6-13 16,-6 6-7-16,0 0-10 0,0 0-12 15,0 0-6-15,14-3-9 0,-14 3-9 0,0 0-14 16,0 0-16-16,0 0-15 0,0 0-15 0,0 0-13 0,0 0-21 16,0 0-20-16,0 0-23 0,0 0-25 15,0 0-26-15,0 0-40 0,0 0-150 0,0 0-353 0,0 0 156 16</inkml:trace>
        </inkml:traceGroup>
        <inkml:traceGroup>
          <inkml:annotationXML>
            <emma:emma xmlns:emma="http://www.w3.org/2003/04/emma" version="1.0">
              <emma:interpretation id="{415FC265-3D2B-4A23-8370-05553EDC247D}" emma:medium="tactile" emma:mode="ink">
                <msink:context xmlns:msink="http://schemas.microsoft.com/ink/2010/main" type="inkWord" rotatedBoundingBox="7955,12632 12391,12466 12451,14079 8015,14246"/>
              </emma:interpretation>
            </emma:emma>
          </inkml:annotationXML>
          <inkml:trace contextRef="#ctx0" brushRef="#br0" timeOffset="71580.28">7409 8733 53 0,'0'0'216'0,"0"0"-17"0,0 0-18 0,0 0-20 15,0 0-6-15,0 0-7 0,0 0-13 0,0 0-7 0,20-22-9 16,-13 14-14-16,5 1-2 0,2-3-7 0,-4 0-2 16,5-1-10-16,-2 0-3 0,4 0-8 0,-4-2-10 15,7-1 1-15,-1 0-11 0,-6-1 1 0,2 3-9 16,2-2 0-16,-4 1-6 0,7-5-6 0,-7 2-4 16,6-4-6-16,-2 1 2 0,-5-4-3 0,4 2-2 15,1-4-7-15,-1-10-2 0,0 11-7 0,-4-2-2 16,8-7-5-16,-1-2-10 0,-6 1-6 0,1-1-3 15,-5 10 2-15,4-3-2 0,-2 3-2 0,-2-3 0 16,-2 2-9-16,5-10 5 0,-4 11 2 0,-3-3-8 16,1 1 12-16,-6-1-2 0,3 3 5 0,0-1-2 15,-1 2-1-15,-2-2 1 0,0 5 7 0,0-3 1 16,0 8-1-16,-5-3 0 0,2 4 3 0,3-1 2 0,-6 4 3 16,1 1-2-16,5 1 0 0,0 10 1 15,-8-17 2-15,-1 12-2 0,2 0-2 0,7 5 6 16,-17-8 3-16,11 6 5 0,6 2-2 0,-19 1 3 0,19-1-1 15,-20 5 4-15,10 1 5 0,-2-2-4 0,5 6 3 16,-5 1-8-16,1-2 12 0,-1 4-1 0,-1 6 2 16,0 0-1-16,4-2 4 0,-2 4-3 0,2 0 0 15,2 0-3-15,-2 0 4 0,6 4 4 0,-2-1-2 16,5-1-1-16,-3 2 2 0,3-1-2 0,0 1 1 16,3 3 0-16,-1 1 2 0,4-2-4 0,-3-1 3 15,3 4-6-15,1 6 5 0,2-10-4 0,-1-1-2 16,1 3-2-16,1-4 0 0,-1 2-1 0,0-3 0 15,1 0-5-15,1-3 5 0,-2-3-4 0,-2 0 1 16,11-3-1-16,-5 0 3 0,1 0-3 0,-1-3 1 0,-4-2-3 16,5-1 3-16,-1-1-2 0,-1-2 2 15,1 0-5-15,1 1 2 0,1-2-2 0,-5-3 3 0,-10-1-1 16,23 0-2-16,-7-4 1 0,-7 3 2 0,4-1-5 16,1-4 1-16,-1 3-2 0,-4 1 2 15,5-5-3-15,-1 0-2 0,-4 4 3 0,0 1 0 0,1-3 1 16,-10 5-2-16,14-3 1 0,-14 3-1 0,13-4-3 15,-13 4-5-15,15 0 9 0,-15 0-3 0,14 0 0 16,-14 0 1-16,16 2-3 0,-7 3 3 0,-2-1-3 16,5-1 5-16,-4 1 0 0,5 2 1 0,-1-3-2 15,2 2-1-15,-1-1 4 0,3-2-2 0,-1 2-1 16,2-2 1-16,-4-1 1 0,4 3 2 0,-1-2-2 16,-4-2 1-16,1 0-2 0,-13 0 3 0,23-6 1 15,-13 5-3-15,3-1 1 0,-4-2 6 0,2-2-4 16,-5 1 4-16,3-2-3 0,-2-1 0 0,-1 3-3 0,-6 5 5 15,14-17-1-15,-11 6-3 0,0 2-4 0,0-5 6 16,-3-1-5-16,0 2 1 0,-3-1-5 0,-3 1 6 16,1-3-6-16,-4 2 0 0,-1 0 3 0,-5 1 1 15,4 2-5-15,-5 3 3 0,3-2-1 0,-7 3 1 16,4 1 0-16,-10-1-2 0,7 3 3 0,-3 3 1 16,2-3-2-16,1 5-2 0,0 2-5 0,2 1-3 15,1 0-9-15,-4 2-11 0,7 2-12 0,1 1-4 16,2-2-10-16,-2 1-5 0,4-1-4 0,5 4-15 15,-3 2-9-15,3-2-11 0,-1 3-7 0,4 0 0 16,0 1-5-16,4-2-15 0,2 4-8 0,-3-3-31 16,3-3-91-16,5 0-280 0,-2-1 124 0</inkml:trace>
          <inkml:trace contextRef="#ctx0" brushRef="#br0" timeOffset="72008.8">8257 8483 123 0,'11'10'71'0,"6"-5"21"0,-4 1 0 16,-1-4 6-16,2 1 0 0,-1 2 3 0,1-4 3 15,3 1 0-15,0 2-1 0,-1-3 3 0,-2 1-8 0,5-1-2 16,-3 0-4-16,4 3-2 0,-4-1-4 0,1 1-3 15,2 2-7-15,-3-1-3 0,1 0-4 16,-2 3-4-16,1-1-3 0,1 4-5 0,-4-3-2 0,3 3-3 16,1 1-8-16,-2 1-2 0,-5 0-3 0,4-1-4 15,-2 5 0-15,-5 0 0 0,8 1-6 0,-8 4-1 16,-1 1-1-16,2-1-1 0,-5 1-4 0,-3 0 0 16,3-7-1-16,-3 8-2 0,0-2 1 0,-3 2-5 15,-2 0 3-15,-1 0-2 0,-3-5 1 0,-1 4-1 16,-4 0 0-16,3 0-2 0,-3-3-3 0,1-1-2 15,-1 0 1-15,-1-6 0 0,-1 7-1 0,0 0-1 16,-1-9 2-16,1-2 1 0,2 3 1 0,-1-4-4 0,-1 3 1 16,0-3 1-16,2-3 1 0,-5-2 3 0,-1 1 1 15,5-1 0-15,-2-2 1 0,2-1 0 16,-2-4 4-16,1 0 2 0,-4 1-5 0,7-3-1 0,-6-1 2 16,5-4-2-16,-1 3-4 0,2-2 0 0,-1-5-2 15,1-2-2-15,-5-2 1 0,11-1-4 0,-2-3 6 16,1 0-7-16,5-3 4 0,-3-2-5 0,6 0-6 15,3-9-8-15,0 3-2 0,5-5-6 0,1 1-7 16,4 1-9-16,-1 1-2 0,4 4-8 0,-2-1-7 16,-1 8 8-16,2 0-6 0,-1 1 1 0,5 2-3 15,0 2-5-15,1 1-1 0,-1 1-4 0,1 3-12 16,-4-1-14-16,0 7-21 0,1 1-21 0,-4 1-48 16,-1 1-140-16,-1 3-344 0,5-3 153 0</inkml:trace>
          <inkml:trace contextRef="#ctx0" brushRef="#br0" timeOffset="72497.04">9186 8084 130 0,'0'0'205'0,"-20"2"-13"0,1 0-7 16,5 3-13-16,0 2-10 0,-3 3-9 0,1 5-9 0,-4 2-6 15,4 3-6-15,0 2-5 0,4 2-11 0,-2-4-5 16,4 5-7-16,4 2-6 0,-3 0-9 0,4-1-8 15,-1-1-7-15,3 4-7 0,3-3-7 0,3-1-5 16,-3 4-6-16,6-3-4 0,2-2-6 0,-2-2 0 16,3 0-12-16,1-2-14 0,-1-3-27 0,-1-2-18 0,4 0-23 15,-2-2-19-15,2-2-26 0,4-3-24 16,1-1-21-16,2-3-52 0,-2-3-148 0,-1-2-373 16,3-1 165-16</inkml:trace>
          <inkml:trace contextRef="#ctx0" brushRef="#br0" timeOffset="72994.88">9529 8393 166 0,'0'0'189'0,"0"0"-11"0,0 0-10 0,0 0-7 16,13 13-20-16,-13-13-3 0,8 14-9 0,-7-6-11 15,-1-8-7-15,5 20-2 0,-5-12-8 0,3 3 0 16,-3-1-7-16,0 0-7 0,4 1-3 0,-2 0-6 15,-2-11-9-15,1 21-8 0,2-12-4 0,-3-9-4 16,0 16-9-16,0-16-5 0,0 12 2 0,0-12-7 16,3 10-2-16,-3-10 0 0,0 0-5 0,3 10-4 15,-3-10 3-15,0 0-3 0,0 0 1 0,0 0-6 16,0 0 3-16,0 0-5 0,0 0 1 0,0 0-3 16,0 0-2-16,13-24-3 0,-10 14-3 0,3-2-8 0,2-3-2 15,-2-2-13-15,6-1-7 0,-5 0 1 16,5-3-2-16,-2 0-4 0,1-3-3 0,1 3 6 15,-5 4 1-15,7 2 2 0,-2-6 0 0,4 4 1 0,-5 3 5 16,-3 0 3-16,1 1-4 0,-1 3 6 0,1 4 0 16,-2-3 3-16,-1 3 1 0,-6 6 3 0,9-11 4 15,-1 6-1-15,-8 5 2 0,12-2 4 0,-12 2 4 16,0 0 8-16,17 6 7 0,-11 1 3 0,0 0 3 16,-3 3 5-16,3 2 1 0,-1 3 3 0,-2 3-1 15,3-3 1-15,-2 2 1 0,-1 1-3 0,0 2-1 16,0-2-3-16,2-1-4 0,-2-2 0 0,0 1-3 15,0 2-4-15,-3-5 0 0,6-1-3 0,-5 2-1 0,4-2 0 16,-5-3-3-16,1 1-3 0,-1-10-16 16,2 18-18-16,-2-18-17 0,3 12-23 0,-3-12-16 0,1 13-12 15,-1-13-15-15,0 0-6 0,3 9-19 0,-3-9-16 16,0 0-24-16,0 0-186 0,0 0-387 0,0 0 171 16</inkml:trace>
          <inkml:trace contextRef="#ctx0" brushRef="#br0" timeOffset="73216.76">10133 8442 118 0,'10'-4'175'0,"-10"4"-6"0,17-3-12 0,-17 3-6 15,22-4-9-15,-10 1-4 0,-3 0-14 0,7-1 0 16,4 4-9-16,-4-3-7 0,9 2-6 0,-5 1-9 16,1-3-7-16,-2 2-8 0,0-1-5 0,8-2-10 15,-4 3-4-15,-7 1-5 0,8-3-4 0,-5 2-9 16,1 1 0-16,-1-2-7 0,-1 2-1 0,-2 0-9 15,2-4-13-15,-3 3-11 0,2 1-14 0,-5-1-15 16,-12 1-16-16,22 0-8 0,-13-5-19 0,-9 5-11 16,13-2-25-16,-13 2-23 0,11-7-30 0,-11 7-118 15,0-11-300-15,0 11 133 0</inkml:trace>
          <inkml:trace contextRef="#ctx0" brushRef="#br0" timeOffset="73482.41">10468 8180 160 0,'0'0'160'0,"0"0"-11"0,0 0-9 16,0 0-3-16,0 0-11 0,0 0 13 0,-16 15-5 15,16-15-9-15,-3 13 2 0,1 1 2 0,-4 3-3 16,5-4-5-16,-5 2-5 0,6 1-7 0,-3 2-4 0,3 6-1 16,-6-2-8-16,6-5-7 0,0 1-6 15,-4 0-5-15,4-1-5 0,0 1-8 0,-3-2-8 16,3 0-5-16,0-1-3 0,-3 0-4 0,6-1-4 15,-6 0-8-15,6-3 0 0,-3-11-9 0,-3 20-15 16,6-9-17-16,-3-11-14 0,0 14-16 0,0-14-15 16,0 0-19-16,-3 16-1 0,3-16-18 0,3 9-17 15,-3-9-24-15,13 0-30 0,-13 0-43 0,0 0-140 0,21-14-374 16,-9 8 165-16</inkml:trace>
          <inkml:trace contextRef="#ctx0" brushRef="#br0" timeOffset="74013.6">10840 8130 85 0,'10'-5'169'0,"-2"0"-9"16,3 2-8-16,0 0-9 0,-1-2-16 0,-1-1-9 15,-9 6-8-15,20-5-9 0,-10 0-8 0,-10 5-3 16,21 0-8-16,-21 0-6 0,15 5-10 0,-8-4-6 0,-7-1 0 15,17 7-4-15,-11 0-1 0,-2-2 0 16,1 5-1-16,-4-1-1 0,4 6-4 0,-5-1 3 16,1 3-2-16,-1 1-1 0,-3-1 1 0,0-1-2 0,0 0 0 15,-4 8-2-15,2-8-4 0,-1 1-2 0,0 5 2 16,-1-6 0-16,-5 4 0 0,3-2 0 16,-3 1-2-16,0 3-3 0,-6-4 1 0,3 0-4 15,0 1-1-15,2-4-6 0,1-3-3 0,-1 4 1 0,-1-5-4 16,-2 1-1-16,2-1 2 0,1 0-6 0,-5-1-4 15,5 0 3-15,-4 0-3 0,5-4-2 0,0 0-1 16,2-2 2-16,2 0 0 0,8-4-1 0,-16 2-1 16,16-2 4-16,-12 4-2 0,12-4-5 0,0 0 3 15,0 0-3-15,-18-10 0 0,18 10-2 0,0-11-1 16,0 11-4-16,0 0-2 0,14-17-5 0,-5 7-1 16,-2 6 1-16,4-3 1 0,5 0 1 0,0 0 2 15,-1 3-3-15,2 1 2 0,2-3-4 0,3 5 7 16,4-3-1-16,1 2-2 0,2 2-1 0,-3 0 0 0,2 0 0 15,-4 2 3-15,1-2 1 0,1 4 1 16,1-4-4-16,-2 3 5 0,-4-1-1 0,-2 0 2 16,1 1-3-16,-1 1 0 0,0-1-10 0,-2-1-8 0,1-1-11 15,-2 0-7-15,0 3-14 0,-4-4-7 0,-3 2-9 16,-9-2-9-16,20 1-12 0,-20-1-16 16,13 0-14-16,-13 0-9 0,14-1-35 0,-14 1-176 0,11-2-367 15,-11 2 164-15</inkml:trace>
          <inkml:trace contextRef="#ctx0" brushRef="#br0" timeOffset="74378.7">11645 7848 105 0,'-3'-14'180'0,"3"14"-20"0,0 0-7 15,0 0-14-15,0 0-2 0,27 15-10 0,-14-7-6 0,-2 5-5 16,2-2-6-16,2 9-3 0,1-3-5 0,-5 8-1 16,5-1-1-16,-5 0-1 0,5 12-4 15,-5 1-3-15,1-2-5 0,-7 6 2 0,3-4-4 0,-7-3-3 16,4 5-5-16,-4-4-5 0,-2-8-2 0,-1 1-5 15,-2 1-3-15,-2-3-2 0,0 0-6 0,-3-2-5 16,-3 3-5-16,3-2-8 0,-4-1 0 0,-1-2-2 16,-5-2-5-16,1 2 1 0,3-4-9 0,3-4-13 15,-4 2-17-15,-2-1-22 0,6-3-22 0,3-1-26 16,-3 1-25-16,0-4-34 0,5-1-38 0,-1 1-46 16,1-5-165-16,7-3-420 0,0 0 186 0</inkml:trace>
        </inkml:traceGroup>
        <inkml:traceGroup>
          <inkml:annotationXML>
            <emma:emma xmlns:emma="http://www.w3.org/2003/04/emma" version="1.0">
              <emma:interpretation id="{88BE6CA5-CC0D-4273-88A4-A73403A6DD8C}" emma:medium="tactile" emma:mode="ink">
                <msink:context xmlns:msink="http://schemas.microsoft.com/ink/2010/main" type="inkWord" rotatedBoundingBox="12802,12853 15864,12739 15890,13456 12829,13571"/>
              </emma:interpretation>
            </emma:emma>
          </inkml:annotationXML>
          <inkml:trace contextRef="#ctx0" brushRef="#br0" timeOffset="74832.42">12237 8438 112 0,'0'0'237'0,"0"0"-12"0,0 0-17 0,36-7-12 16,-18 7-17-16,1 0-12 0,6 0-10 0,-2 0-11 15,4 4-9-15,3-8-15 0,2 4-13 0,-2 0-5 16,9 0-8-16,-8 0-6 0,-1-3-9 0,-3 3-8 16,0 0-1-16,-2-2-13 0,2 4 0 0,-3-4-9 15,-5 2-1-15,-2 0-7 0,-5 0-2 0,2-1-3 0,-2 1-10 16,0-1 1-16,-12 1-5 0,21 0-4 0,-21 0-7 16,12 0-14-16,-12 0-13 0,0 0-12 15,14 1-16-15,-14-1-10 0,0 0-14 0,6 6-14 0,-6-6-25 16,0 0-27-16,0 0-18 0,0 0-31 0,0 0-168 15,0 0-378-15,0 0 167 0</inkml:trace>
          <inkml:trace contextRef="#ctx0" brushRef="#br0" timeOffset="75394.77">13590 8040 30 0,'0'0'173'0,"0"0"-13"0,0 0-3 15,-12-15-15-15,12 15-2 0,-14-3-12 0,14 3-3 16,-18 0 2-16,18 0-7 0,-28 1-1 0,13 1-3 15,-6 3-6-15,2-1-4 0,-5 3-2 0,5-1-10 16,-4 1-8-16,-2 4 0 0,3-1-2 0,-1 3-2 16,2-1-8-16,1 5-3 0,0 1-5 0,2-4-7 15,2 3 0-15,1 1-9 0,-2 2-3 0,9 2-6 16,0-7-1-16,2 4-4 0,0-1-4 0,5 5 0 16,1-4 0-16,3-2-2 0,4 4 0 0,2-3-6 15,4 2 5-15,2-2-3 0,5 3-3 0,1-7-1 16,4-1-1-16,-1 2 1 0,6-5-5 0,-2 0-5 15,9-3 5-15,-7 0-3 0,9 1-5 0,-8-2 2 0,-1-5 0 16,0 2-1-16,-2 0 0 0,1-3-2 0,0-2 2 16,-3 2-3-16,-2-4-6 0,-6 4 1 0,2-2-5 15,0-3-14-15,-2 1-8 0,-2 0-6 0,0 1-13 16,-2-1-20-16,-5-1-5 0,3 4-20 0,-12 1-18 16,13-8-20-16,-7 2-25 0,-6 6-25 0,6-7-50 15,-6 7-134-15,0 0-390 0,-4-17 173 0</inkml:trace>
          <inkml:trace contextRef="#ctx0" brushRef="#br0" timeOffset="75881.95">14315 8204 92 0,'0'0'242'0,"0"0"-13"0,-9-3-14 16,9 3-22-16,0 0-17 0,0 0-20 0,0 0-15 15,0 0-3-15,0 0-9 0,28-11-8 0,-18 11-8 16,7 0-7-16,1 1-4 0,1 2-6 0,0-3-8 16,8 1-4-16,0-1-5 0,0 0-3 0,1 2-9 15,4-2 2-15,-4 0-6 0,0-2-4 0,2 1-4 16,-2-2 3-16,1 2-5 0,-1 1-7 0,1-4-3 16,-3 2-2-16,0-2-7 0,-2 1 4 0,-7 3-7 15,1-5-4-15,-3 4-1 0,-3 0-1 0,0 1-4 16,-12 0-1-16,18-6-5 0,-8 4 2 0,-10 2-6 15,14-3 3-15,-14 3-10 0,12-3-10 0,-12 3-16 0,0 0-18 16,7-4-19-16,-7 4-20 0,0 0-14 0,0 0-22 16,0 0-26-16,0 0-24 0,0 0-20 0,0 0-48 15,-47-4-147-15,35 1-411 0,0-2 183 16</inkml:trace>
          <inkml:trace contextRef="#ctx0" brushRef="#br0" timeOffset="76149.84">14620 7948 55 0,'-15'2'213'0,"15"-2"-4"16,-9 10-11-16,3-3-7 0,1 0-9 0,-3 4-6 15,2 3-5-15,0-1-7 0,2 4-6 0,2 1-9 16,-4 0-12-16,5 3-6 0,1 2-7 0,0-2-6 15,-2 4-11-15,4-8-6 0,-1 6-9 0,1 0-7 16,1-7-5-16,0 2-8 0,1 0-10 0,-1 0-5 16,2 0-4-16,-1-4-6 0,-1-1-5 0,3-1-1 15,-2 1-5-15,2-2-9 0,-4-1-5 0,1-3-22 16,1 1-20-16,2-2-14 0,-6-6-23 0,8 13-15 0,-2-9-13 16,-6-4-33-16,3 8 7 0,-3-8-29 0,0 0-27 15,13 1-40-15,-13-1-175 0,0 0-414 0,23-12 184 16</inkml:trace>
          <inkml:trace contextRef="#ctx0" brushRef="#br0" timeOffset="76470.69">15277 7751 222 0,'0'0'201'0,"0"0"-18"0,0 0-7 0,0 0-3 16,0 0-8-16,0 0-4 0,0 0-1 0,-6 37-9 16,3-23-3-16,3 2-2 0,-3 7-8 0,1-4-7 0,-1 7-9 15,5 0-9-15,-7-1-5 0,5-1-7 0,-1 0-6 16,-1 1-9-16,2 1-6 0,2-4-8 0,-1 0-6 15,4 4-8-15,-4-2-3 0,4 1-4 0,-5-1-10 16,1 0-17-16,4 1-34 0,-2-1-30 0,-2 0-40 16,-1-8-48-16,3 2-50 0,-2-3-70 0,4-2-177 15,-4-3-458-15,8 3 203 0</inkml:trace>
        </inkml:traceGroup>
      </inkml:traceGroup>
    </inkml:traceGroup>
    <inkml:traceGroup>
      <inkml:annotationXML>
        <emma:emma xmlns:emma="http://www.w3.org/2003/04/emma" version="1.0">
          <emma:interpretation id="{7FFB4CD0-ED64-443B-A242-AB087F612BB7}" emma:medium="tactile" emma:mode="ink">
            <msink:context xmlns:msink="http://schemas.microsoft.com/ink/2010/main" type="paragraph" rotatedBoundingBox="1917,15536 25882,13815 26193,18150 2229,198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1F0112-E422-43F2-8052-5600C2493EAC}" emma:medium="tactile" emma:mode="ink">
              <msink:context xmlns:msink="http://schemas.microsoft.com/ink/2010/main" type="line" rotatedBoundingBox="1917,15536 25823,13819 26002,16302 2096,18018"/>
            </emma:interpretation>
          </emma:emma>
        </inkml:annotationXML>
        <inkml:traceGroup>
          <inkml:annotationXML>
            <emma:emma xmlns:emma="http://www.w3.org/2003/04/emma" version="1.0">
              <emma:interpretation id="{5A351548-01AB-49CE-93E6-8EEE97736479}" emma:medium="tactile" emma:mode="ink">
                <msink:context xmlns:msink="http://schemas.microsoft.com/ink/2010/main" type="inkWord" rotatedBoundingBox="1940,15845 4259,15679 4332,16692 2012,16858"/>
              </emma:interpretation>
            </emma:emma>
          </inkml:annotationXML>
          <inkml:trace contextRef="#ctx0" brushRef="#br0" timeOffset="195091.2">1563 11032 163 0,'0'0'156'0,"0"0"-5"0,0 0-4 0,0 0-4 16,0 0-9-16,0 0-6 0,0 0-4 0,0 0-9 15,0 0-5-15,0 0-10 0,0 0-4 0,0 0-8 16,0 0 0-16,8 16 7 0,-8-16 3 0,3 10 0 15,-3-10-1-15,0 17-3 0,0-5-4 0,-5 5-4 16,1-3 2-16,1 4-8 0,-3 5-3 0,1 0-5 16,-1 5-3-16,-1 7-1 0,-1-8-5 0,-1 8-8 15,-1 2-2-15,3-1-5 0,-2 0-4 0,-3 1-6 16,6 3 1-16,-2-3-6 0,2-9-4 0,2 1 0 0,-4 4-4 16,2-8-4-16,5 0-1 0,-1-1-13 15,1 0 1-15,-4-6-1 0,4 1-3 0,-2-3 3 16,3-2 0-16,-2 1-4 0,2-3-5 0,0-12-10 0,-1 16-9 15,1-16-10-15,0 15-13 0,0-15-5 0,0 0-8 16,0 12-17-16,0-12-16 0,0 0-25 0,0 0-29 16,0 0-22-16,0 0-17 0,0 0-28 0,0 0-155 15,-7-39-397-15,8 23 175 0</inkml:trace>
          <inkml:trace contextRef="#ctx0" brushRef="#br0" timeOffset="195827.44">2075 10852 111 0,'0'0'179'0,"0"-17"-5"16,0 17-4-16,0-14-13 0,0 14-13 0,0 0-8 16,-2-15-15-16,2 15-13 0,0 0-9 0,0 0-11 15,0 0 1-15,0 0 0 0,0 0-1 0,0 0-4 16,-7 34 4-16,4-19 4 0,1 9-2 0,1 4-4 15,-4 6-2-15,4 4-1 0,-1-1-2 0,-1 3 1 16,2-1-1-16,-2 2-2 0,3 0-5 0,-5 1-2 16,4-1 1-16,-3-3-2 0,2 4-8 0,1-4-5 15,-8-1 4-15,7 0-6 0,1-11-7 0,1 1-2 16,-5 9-3-16,5-9-3 0,0-2-8 0,0-4 3 16,-1 5-7-16,-1 0-1 0,-1-5-2 0,3 0-1 0,3-5-3 15,-3 0-7-15,0-1-9 0,2 0-14 0,-2-7-19 16,1 3-15-16,-1-11-14 0,5 15-20 0,-2-7-6 15,-3-8-14-15,9 7-15 0,-9-7-25 16,10 0-10-16,-10 0-24 0,19-11-7 0,-5 0-25 0,-2 0-179 16,1-1-413-16,-1-2 183 0</inkml:trace>
          <inkml:trace contextRef="#ctx0" brushRef="#br0" timeOffset="195465.01">1481 11174 76 0,'-4'-10'187'0,"4"10"-15"0,0 0-14 16,0 0-7-16,0 0-10 0,-2-14-18 0,2 14-14 15,0 0-7-15,0 0-6 0,0 0 0 0,0 0-4 16,0 0-3-16,0 0 2 0,0 0-3 0,35 17 4 15,-24-7-4-15,0 3-4 0,2-2-1 0,7 7-2 16,-2 0 0-16,2 0-5 0,-2 1-3 0,3-3-3 16,5 12 3-16,-7-10-8 0,0 4-3 0,-1-6-6 0,11 10-4 15,-11-6-1-15,4-4-3 0,-7 1-3 0,4 4-6 16,-2-2-3-16,1-2-1 0,-4 3-5 16,0-9 5-16,-1 4-10 0,-2-3 0 0,1-2-4 15,-2 2 2-15,2-2-6 0,-2-1-3 0,-1 0-2 16,-1 0-15-16,-2-5-14 0,-6-4-11 0,12 11-16 15,-12-11-16-15,7 8-12 0,-7-8-5 0,6 6-9 16,-6-6-11-16,0 0-16 0,0 0-19 0,0 0-13 16,0 0-6-16,0 0-5 0,0 0-26 0,0 0-135 0,0 0-344 15,3-27 153-15</inkml:trace>
          <inkml:trace contextRef="#ctx0" brushRef="#br0" timeOffset="196191.46">2284 11586 19 0,'0'0'170'15,"0"0"-5"-15,0 0-7 0,0 0-2 0,0 0-3 0,0 0-7 16,14 12-9-16,-14-12-6 0,8 10-8 0,-4-4-6 16,-4-6-7-16,9 14-1 0,-4-8-4 0,-2 0-8 15,4 5-6-15,-1-6-1 0,0 2-5 0,2 0-9 16,2-1 0-16,-2-2-4 0,3-2-6 16,-3 2-4-16,4-3-6 0,-2 3-5 0,-10-4-3 0,27 0-4 15,-10 0-7-15,-3-5-1 0,1 0-6 0,2 0-1 16,-4-2-2-16,4-2 2 0,-5 1-4 0,-1 1-6 15,3-2 3-15,-7-3-5 0,1-2 0 0,-2 4-3 16,1-3-3-16,-2 3 0 0,-2-2-2 0,-3 2 1 16,0 10-1-16,0-25-5 0,-6 15 2 0,3 2 0 15,-5-5-2-15,-2 3-1 0,2 3 2 0,-4-2-3 16,2 4-1-16,-6-1-2 0,-1 1 3 0,1 5-4 0,-1-5 3 16,-2 3-4-16,-2 2 4 0,3 1-3 15,-3-1-1-15,-2 0 1 0,3 2-12 0,2 2-12 16,2-1-16-16,-1 1-15 0,1 3-12 0,7-4-20 15,-1 4-22-15,1-4-18 0,1 5-18 0,8-8-14 0,-10 10-33 16,10-10-148-16,0 0-370 0,-6 17 164 0</inkml:trace>
          <inkml:trace contextRef="#ctx0" brushRef="#br0" timeOffset="196680.55">3022 10909 168 0,'0'0'216'0,"0"0"-15"0,6-14-11 15,-6 14-19-15,0 0-19 0,0 0-14 0,0-10-14 16,0 10-20-16,0 0 3 0,0 0-6 16,0 0 4-16,0 0 4 0,0 0-2 0,6 44-4 15,-6-25-4-15,1 4 0 0,-1 0-6 0,0 4 0 0,-1-1 0 16,1 2-4-16,0 2-6 0,0 4-2 15,0-6-5-15,0-1 3 0,0 9-6 0,1-10-4 0,-1 1 1 16,0-3-8-16,2 1-2 0,1 1-7 0,-2-2 5 16,1-2-6-16,-1-4-4 0,2 0-5 0,3 6-4 15,-1 0 2-15,-1-8-14 0,1 3 2 0,-2-6-3 16,1 6-1-16,-1-2 0 0,1-4-5 0,1 0 1 16,-5-1-6-16,3 5-15 0,-2-8-19 0,2 0-18 15,-3 2-16-15,0-11-17 0,2 20-17 0,-2-10-21 16,0-10-24-16,-6 18-15 0,4-9-28 0,-2 0-7 15,1 2-24-15,3-11-20 0,-9 11-174 0,6-2-432 16,3-9 191-16</inkml:trace>
          <inkml:trace contextRef="#ctx0" brushRef="#br0" timeOffset="197276.91">2856 11651 125 0,'0'0'183'0,"0"0"-8"0,0 0-11 15,0 0-8-15,0 0-8 0,0 0-8 0,38-6-15 0,-24 6 2 16,1-3-8-16,5 1 1 0,1 0-2 0,-2 0-9 15,8-2-9-15,-2 1-7 0,1 1-3 16,0-6-10-16,1 3-6 0,0-1-3 0,1 1-9 16,-2-1 2-16,2-4-12 0,-3 5 1 0,2-5-8 0,-1 5-6 15,-1-4-2-15,0 5 0 0,-7-4-1 0,0-1-7 16,0 6 1-16,-2-6-7 0,2 4 0 16,-4-2-4-16,1-1 2 0,-2 2-1 0,-5-1 4 15,2-1-11-15,-2 2-1 0,-3-1 5 0,1-1-7 0,0 2 0 16,-6 6-2-16,6-15 1 0,-6 15-4 0,2-9-1 15,-2 9 3-15,0 0-5 0,-8-17 2 0,8 17-2 16,-12-11 1-16,12 11-3 0,-17-4-1 0,8 3 0 16,-9-1-2-16,4 2 1 0,-1 2 2 0,-3-1-3 15,2 3 2-15,0 0 0 0,-1 2 1 0,-1-1 7 16,2 3 2-16,-2 0 1 0,3 2 0 0,-3-4 0 16,5 5 6-16,-2 0 2 0,-4 9-2 0,8-10 2 15,2 6 0-15,2-6-2 0,1 4-1 0,1 3 3 16,2-2 1-16,3-2 5 0,0 1-3 0,2 1 3 15,4-5 5-15,0 0 7 0,7-3 1 0,1 3 2 16,2-5 0-16,3-2 1 0,11 1-1 0,0-4-3 16,10-1-5-16,1-3-4 0,-3 1 1 0,3-6-1 15,-10 4-2-15,0 0-5 0,-2 3-1 0,-3-4-5 16,0 1-5-16,-5-1-11 0,-6 4-13 0,1-3-24 16,-6 4-18-16,1-3-27 0,-11 4-35 0,16 1-15 15,-16-1-29-15,0 0-28 0,12 4-36 0,-12-4-233 0,0 0-498 16,0 0 221-16</inkml:trace>
        </inkml:traceGroup>
        <inkml:traceGroup>
          <inkml:annotationXML>
            <emma:emma xmlns:emma="http://www.w3.org/2003/04/emma" version="1.0">
              <emma:interpretation id="{3976DCCE-A5AC-482E-870B-25A9FB300723}" emma:medium="tactile" emma:mode="ink">
                <msink:context xmlns:msink="http://schemas.microsoft.com/ink/2010/main" type="inkWord" rotatedBoundingBox="4933,15669 8204,15434 8289,16611 5017,16846"/>
              </emma:interpretation>
            </emma:emma>
          </inkml:annotationXML>
          <inkml:trace contextRef="#ctx0" brushRef="#br0" timeOffset="197826.19">5071 11078 168 0,'0'0'255'0,"-5"-10"-20"0,5 10-21 15,0 0-25-15,0 0-17 0,0 0-9 0,0 0 0 16,0 0-6-16,0 0-5 0,8 33-9 0,-5-17-5 16,-3 0-7-16,1 8-5 0,4 0-6 0,-5 0-8 15,3 1-2-15,-3 13-8 0,4-9-16 0,-2-5-7 16,-1 7-3-16,4-3-8 0,-1 1-8 0,-1 8-3 16,-3-10-5-16,0-1-6 0,-3 10-6 0,6-9 0 15,-3 0-8-15,-6-2-8 0,5 1-17 0,-4 0-22 16,4-1-13-16,-4-3-23 0,4-6-24 0,-7-2-17 15,4 2-28-15,-1-1-26 0,0-4-29 0,0-1-17 16,-1-3-34-16,6-7-174 0,-15 11-433 0,8-9 192 16</inkml:trace>
          <inkml:trace contextRef="#ctx0" brushRef="#br0" timeOffset="199450.51">4477 11477 186 0,'-13'-13'201'0,"3"0"-13"0,-2-2-14 0,0 5-10 0,3-7-16 15,3 5-13-15,-2-1-14 0,1-5-11 0,2 4-10 16,4-4-10-16,-1 2-7 0,2-2-11 0,-3-4-7 16,8-1-3-16,-2 0-7 0,1 1-5 15,2 0-5-15,2-2-7 0,-1-1-2 0,5 3-5 0,2-5 0 16,2-5-6-16,2 1-1 0,6 0-6 0,-2 0-1 15,2 5-4-15,1-7 2 0,4 6-1 0,5 1-6 16,0-1 2-16,2 5 0 0,0-3 1 0,0 5-4 16,2 2 4-16,-3 1 0 0,5 4 1 0,-7-3 10 15,-3 4-5-15,-2 1 5 0,0 3 1 0,2-2 2 16,-3 1 0-16,-2 1 0 0,1 4 1 0,-10-2-2 16,3 2 0-16,-2 3-1 0,-1 1-4 0,1 3-1 15,-4-1 1-15,4 5-2 0,-3 2 3 0,0 4 7 16,-2 0-2-16,3 9 4 0,0 0-2 0,-3 3 6 15,1 12 0-15,-3-1 3 0,4 6 1 0,-5-3 2 16,-5 2 6-16,2 4 2 0,3-2 0 0,-4-1 3 16,-5 0-2-16,3-1-2 0,-3-3 0 0,3 4 3 15,-2-3 1-15,-2-2-4 0,-2-1 2 0,1 2 0 16,1-9-2-16,1 8-3 0,-3-9-1 0,3 1-3 0,0-5-1 16,0 0-2-16,0 1-2 0,3 0-7 0,-2-2 4 15,-1-5-7-15,2-1 1 0,2-2-9 16,-2-1 0-16,1-5 6 0,1 0-3 0,8 1-6 0,-5 0 4 15,5-6-5-15,-6-1 2 0,8 1-9 0,-7-2 5 16,5-1-16-16,-12-1 0 0,28-1-8 0,-10-5-3 16,-3 1-7-16,-1-1-8 0,5-3 2 15,0-3-2-15,4-3 7 0,-7 6-7 0,1-2 3 0,-1 0 8 16,-1 2-1-16,-2 1 4 0,1 1-1 0,-2-2 2 16,1-1 5-16,-5 5-2 0,1 0 2 0,-3 0 0 15,-6 5 2-15,11-8 1 0,-5 2-1 0,-6 6 2 16,9-3-4-16,-9 3 5 0,0 0 0 0,0 0 7 15,0 0 3-15,14 10 3 0,-14-10-2 0,9 11 8 16,-8-5 3-16,2 1 2 0,-3-7 7 0,6 19 0 16,0-9-5-16,-3 0 1 0,0 0-6 0,5-2 2 15,-5 1-4-15,1-1 0 0,4-1 2 0,-1 0 0 16,-3 0-2-16,2 0 0 0,3-2-2 0,-3 0 2 16,-6-5 0-16,20 6 1 0,-7-5-4 0,-5 3 4 15,-8-4-5-15,28-5-2 0,-12 3-3 0,1-2 0 16,-2-3 3-16,1 4-7 0,2-4 0 0,-3 0 0 15,1 0-1-15,1 2 0 0,-4-3-1 0,3 0 3 16,-2 1 1-16,1-1-2 0,-2 3 1 0,-4 0 3 0,2 2-3 16,-2-3-4-16,-9 6-1 0,13-5 3 0,-13 5-1 15,6-3 0-15,-6 3 1 0,0 0-4 0,0 0 2 16,19 4 0-16,-19-4 3 0,8 6-6 0,-8-6 13 16,9 7-7-16,-9-7-2 0,4 7 0 0,-4-7 6 15,12 8-3-15,-7-1 3 0,-5-7 0 0,15 6 0 16,-9-1-1-16,-6-5-1 0,16 3 6 15,-6-2-6-15,-10-1 2 0,20 0-1 0,-8 0 0 0,1 0-1 16,-13 0-1-16,24-2 2 0,-8-2-1 0,-1-1 6 16,-1 0-7-16,-1-2 0 0,2-1 1 0,-2-1-1 15,1 1 3-15,-1-2-2 0,-1-5-1 0,-1 9 2 16,-1-7-5-16,-1 2-3 0,0 4-3 0,-4 0 3 16,-3-3-4-16,-2 10 2 0,3-18-3 0,0 11-1 15,-3 7 2-15,-6-17-1 0,-1 9 3 0,-2 2 1 0,-1 2-2 16,-2 2-2-16,-5-3 8 0,1-1-4 15,-3 5-3-15,-8-2 6 0,4 6 5 0,-5-6 0 16,-2 7 5-16,11-2 4 0,-7 2 4 0,-3 2-3 16,3-1 8-16,-2 8-4 0,4-5 5 0,-3 2-1 0,6 4-6 15,8-3-1-15,-1 1-2 0,0-3-1 0,2 2 0 16,0 2 1-16,3-4 0 0,4 1-1 0,-1-1 3 16,3 1-6-16,3-10 2 0,0 17 7 0,0-17-11 15,9 15 5-15,-1-9-2 0,4-1-14 0,1-2-7 16,6 0-6-16,1 1-8 0,5-4-8 0,2-5-6 15,1 1-1-15,-1 2-7 0,5-7-3 0,3-2 2 16,-8 0-7-16,0 0-3 0,1 0 2 0,-2-6 7 16,-2 5 4-16,4 0 7 0,-6-2 1 0,1-2 4 15,-2 1 7-15,-5 4 10 0,-1 5 13 0,1-6 12 16,-7 4 7-16,-1 3 11 0,1 0 9 0,-2 3 7 16,3-6 2-16,-10 8-3 0,9-7-2 0,-9 7-7 15,11-4-1-15,-11 4 0 0,0 0-2 0,0 0-3 16,0 0 0-16,0 0 3 0,0 0-3 0,0 0-2 15,0 26-5-15,0-26 3 0,-2 16-1 0,2-16-2 16,-3 15 1-16,3-1 1 0,0-14-7 0,0 23 4 16,0-13 0-16,5-1-5 0,-4 2 1 0,1-5-1 15,-2-6-1-15,12 16 4 0,-5-8-6 0,5-4-1 16,-4-1 5-16,7 1-6 0,-2-2 3 0,-13-2-2 0,25-1-6 16,-5 0 8-16,7-9-5 0,-2 1 3 15,-1-2-7-15,4 0 1 0,-3-7-2 0,11 4 2 16,-3-10-11-16,0 2-8 0,-5-3-2 0,5-1-7 0,0-6-7 15,0 4-6-15,1-6-3 0,-7 4-9 0,3-4 2 16,-2 0 1-16,-3-2-7 0,-1 2 6 16,-1 0 11-16,-7 1 0 0,0-2 4 0,-4-2 1 15,-1 8 11-15,-5 5 5 0,0-1 6 0,-2 0 8 0,-1 9 11 16,0-3-1-16,-3 2 4 0,3 2 1 0,-3-1 5 16,0 10-1-16,0 6 0 0,0-16 0 15,0 16-4-15,0-14-5 0,0 14 1 0,0 0-2 0,0 0-1 16,0 0-1-16,0 0 3 0,0 0-4 0,0 0 1 15,-25 36-1-15,19-10-1 0,-2-1 2 0,2 2 4 16,-1 3-5-16,-2 3 6 0,1 3 0 0,3 0 7 16,2 1 1-16,0-11 1 0,0 1 0 0,-2 5 2 15,2-5 13-15,3 1-18 0,0-1 6 0,0 0 0 16,0-8 0-16,3 0 1 0,-3 7-5 0,2-4 3 16,1-5-13-16,0 2 10 0,3-4 3 0,-4 0-6 15,6 2 0-15,1-6 3 0,1 3 8 0,-4-7-21 16,5 3-1-16,1 0-13 0,-2-5-21 0,2 5-18 15,-4-6-21-15,0 3-23 0,0-3-31 0,1-1-35 16,-9-3-32-16,19 7-34 0,-19-7-62 0,14-1-165 0,-14 1-490 16,0 0 216-16</inkml:trace>
          <inkml:trace contextRef="#ctx0" brushRef="#br0" timeOffset="199748.67">7066 11300 11 0,'-10'-3'280'0,"4"-5"-17"0,-3 5-10 0,9 3-11 0,-13-7-22 16,13 7-12-16,-14-7-21 0,14 7-16 0,0 0-18 15,0 0-13-15,0 0-2 0,0 0-9 0,0 0-2 16,0 0-2-16,42 6-2 0,-15-5-7 0,1 3-6 15,11-1-1-15,-2-3-13 0,8 3-6 16,-3-3-11-16,-1-2-7 0,3 4-6 0,0-4-7 0,-5 0-5 16,-6-1-7-16,-2 0-5 0,-4 2-18 0,2-3-24 15,-9 1-20-15,0 0-22 0,-1 3-24 0,-7-3-31 16,2-1-41-16,-5 1-48 0,1-3-50 16,-10 6-256-16,9-9-532 0,-9 9 235 0</inkml:trace>
        </inkml:traceGroup>
        <inkml:traceGroup>
          <inkml:annotationXML>
            <emma:emma xmlns:emma="http://www.w3.org/2003/04/emma" version="1.0">
              <emma:interpretation id="{FC875F2F-F835-4BCB-9ED4-F7963509BCBA}" emma:medium="tactile" emma:mode="ink">
                <msink:context xmlns:msink="http://schemas.microsoft.com/ink/2010/main" type="inkWord" rotatedBoundingBox="9463,15099 13852,14784 14010,16983 9621,17298"/>
              </emma:interpretation>
            </emma:emma>
          </inkml:annotationXML>
          <inkml:trace contextRef="#ctx0" brushRef="#br0" timeOffset="201608.66">8965 11345 47 0,'0'0'223'0,"0"0"-17"15,18-3-15-15,-18 3-12 0,0 0-11 0,15-6-11 16,-15 6-9-16,0 0-12 0,13-2-6 0,-13 2-9 16,11-6-5-16,-11 6-13 0,6-8 2 0,3 6-10 15,-9 2-1-15,10-9-7 0,-10 9-6 0,13-11-5 16,-7 5-5-16,0 0-8 0,3-2-2 0,-1-3-8 15,-2 2 0-15,4-1-8 0,1-4-3 0,-2-1-3 16,-1-1-1-16,6-5-3 0,-4 1-5 0,4-3-5 16,1-1-1-16,-5-1-1 0,7-10-3 0,0 0-3 15,-6 0 0-15,-1-1-7 0,5-1 1 0,-4 0-3 0,2-3-3 16,2 2-2-16,-5-3-3 0,-2 2 2 16,1-6-1-16,-2 6-1 0,-1-3 0 0,-3 0 0 15,0 1 3-15,-3-1-3 0,0 3 1 0,-3 10 1 16,0 2-1-16,-1 1 0 0,-5-3 4 0,3 1-3 0,3 3 2 15,-8 3 4-15,5 0-1 0,-1 4-4 0,-2 0 1 16,3 3 0-16,-1 2 3 0,-4-1-5 0,2 0 3 16,2 5-4-16,-5 4-4 0,6-4 11 0,0 1-9 15,6 8 2-15,-18-4-1 0,18 4-4 0,-15-3 2 16,15 3 1-16,-19 6-2 0,11 2-1 0,-4-1 1 16,-1 3 0-16,4 4 1 0,-4 1 1 0,-1 8 4 0,1 2 4 15,1 10 3-15,-2 0 4 0,5 7 0 16,-1 5 5-16,3-4-1 0,1 7 0 0,3 2 1 15,3 17 0-15,-3-3 0 0,9-15-2 0,0 15-2 16,1-15 2-16,3-3-1 0,-1 1-2 0,8-3 2 16,1-8-1-16,3 2 0 0,-5-1 1 0,3-4-2 15,-4-9 0-15,3-3-1 0,0-1 1 0,1 0 1 0,1-8 2 16,1 1 0-16,-5-4-3 0,1-2-1 16,0-2 3-16,3 0-3 0,-1-2 0 0,-5-2-3 0,5-1-1 15,0 0 1-15,-5-4 4 0,5 2-7 16,-2-4 2-16,-1 1-5 0,-1 0 3 0,-2-1-4 0,1 0 0 15,2-3 4-15,-5 3 0 0,-2-2 1 0,-9 6-4 16,19-6-1-16,-13 6 0 0,-6 0-5 0,13-5 0 16,-13 5-2-16,15 0 2 0,-15 0-2 0,0 0 4 15,17 0-5-15,-17 0 1 0,10 4 3 0,-10-4-1 16,12 6 1-16,-7-1-2 0,-5-5 6 0,13 9-2 16,-4-5-2-16,1 0 2 0,-1-1-3 0,-9-3 8 15,21 2-2-15,-9 0 1 0,2-2-5 0,0 2 7 16,-3-2-4-16,5-2 1 0,1 0-5 0,-4 0 5 15,2-1 1-15,-5 0-2 0,5-4-1 0,-7 3 1 0,5-3 3 16,-2 1-6-16,-2-5 2 0,-2 1-1 16,4-1 7-16,-10-2-7 0,6-2-2 0,-7 2 2 15,2-2-7-15,-4-3 1 0,1 4-1 0,-5-3-2 16,-1 3 0-16,-5-4-1 0,3 5 4 0,-5-2-3 16,-4-2 0-16,-1 3-1 0,1 3 2 0,0 6 3 15,-6-1-2-15,5 0 2 0,-2 2-2 0,2 3 0 16,-1 1 1-16,1 0 2 0,2 2-4 0,0 3-6 0,3 0-12 15,1 0-9-15,5 0-11 0,-4 6-13 0,3-6-11 16,-1 8-14-16,3 0-16 0,1 2-14 0,3-2-18 16,3 0-14-16,0 3-13 0,3-1-2 0,3 1-12 15,1-3-4-15,3 5-2 0,-1-7-12 0,3 0-119 16,2 2-333-16,-5-2 147 0</inkml:trace>
          <inkml:trace contextRef="#ctx0" brushRef="#br0" timeOffset="202040.35">9724 11241 450 0,'16'6'34'0,"1"-2"25"0,2-1 13 0,-4-1 11 16,-1 0 5-16,2 0 10 0,-3-1 9 0,4 1 5 15,-4 0 2-15,4-2 0 0,-2 3 2 0,1-3-6 16,-4 3-2-16,4-2-9 0,-1 3-3 0,-3-1-7 16,3 3-6-16,-1-1-4 0,-1 2-6 0,0-1 2 15,2 0-10-15,-4-1 3 0,2 6-8 0,-4-2-1 16,5 2-2-16,-3 2-5 0,3-2-2 0,-4 4-2 16,-1 1-3-16,3 0-6 0,-3 4 0 0,3 1-8 0,-3 0 0 15,1 0-1-15,-2 4-5 0,-2 1-2 0,3-4 0 16,-5 3-3-16,-1 2-3 0,2-1-2 15,-1 0 1-15,-1 0-3 0,-3 1-1 0,0 10 2 16,-3-14-1-16,0 5 2 0,-6-1 0 0,3 1 1 0,-1-4-8 16,1 3 7-16,0-1 6 0,-5-1 4 0,1-1-1 15,1 1 4-15,-4-1-3 0,-2 0 1 0,1-3-1 16,-1 0 4-16,-2 0-2 0,-3-2-2 0,10-6 0 16,-13 4 3-16,1-3-1 0,1-1-5 0,-1-2 3 15,-7-4-5-15,3 1 9 0,2 1 3 0,-3-2 0 16,0-7 6-16,-4 2-6 0,-2-4 5 15,6-1 1-15,-1-1 10 0,-1-9-2 0,2 4 2 0,5-4 6 16,-2-2-4-16,2-5-4 0,1-1 4 0,2-10-15 16,4 9 6-16,0-2 6 0,7-3-29 0,2-7 12 15,3-2-19-15,3-5-11 0,9 2-21 0,2-3-13 16,4 1-17-16,6-3-19 0,1 0-1 0,6 6-2 16,-1-4-6-16,6 3-14 0,-2 1-9 0,-4 1-13 15,1 6-17-15,-1 1-13 0,-7 8-23 0,2 3-16 16,0 4-27-16,1-2-38 0,-10 5-178 0,7-3-462 15,-4 4 204-15</inkml:trace>
          <inkml:trace contextRef="#ctx0" brushRef="#br0" timeOffset="202627.34">10638 10658 88 0,'-10'-4'233'0,"10"4"-11"0,0 0-9 15,-17 2-13-15,17-2-4 0,-17 12-9 0,6-1-6 16,1 1-7-16,-5 7-7 0,-2 2-8 0,4 1-7 16,2-2-8-16,-2 5 3 0,1 1-12 0,5 0-12 15,1 3-8-15,-3-1-9 0,7 2-3 0,-1-3-8 16,2 10-9-16,-2-11 1 0,6 2-18 0,0-3-2 15,0 1-10-15,6 1 4 0,-3-1-17 0,-3-3 11 16,4 0-5-16,-1-5-30 0,0-1-17 0,2-2-14 0,-3-2-18 16,0-2-18-16,1-4-13 0,0 1-17 0,1 1-20 15,-1-3-22-15,3-1-16 0,-9-5-12 16,20 2-13-16,-11-4-11 0,6-3-14 0,-1-2-8 0,1-3-3 16,-1 0-156-16,-2-5-382 0,7 0 169 0</inkml:trace>
          <inkml:trace contextRef="#ctx0" brushRef="#br0" timeOffset="203081.32">10777 11141 156 0,'12'-13'93'0,"-2"3"7"15,-2 1 3-15,1-1 11 0,-2 2 4 0,1 1 7 16,-1-1 3-16,1 1 2 0,-2 2 2 0,-6 5-5 16,13-8-8-16,-7 4-7 0,-6 4-4 0,12-5-11 15,-12 5-1-15,10 0-4 0,-10 0-2 0,15 5-2 0,-15-5 0 16,8 12-2-16,-5-3-3 0,-2 2 1 16,4-5-11-16,-4 5-3 0,-1-11-2 0,3 19-7 15,-1-8-2-15,-2 4-5 0,1-8-3 0,-1 7-8 16,0-14-2-16,3 17-5 0,-3-7-6 0,0-10 2 15,0 15-5-15,0-15-2 0,-3 12-5 0,3-12-1 16,0 0 2-16,-1 13-3 0,1-13 0 0,0 0-1 16,0 0-1-16,0 0-1 0,0 0 6 0,0 0-9 15,0 0-9-15,0 0-12 0,0 0-2 0,28-31-6 0,-22 21-10 16,1-6 1-16,-1 2-13 0,5-3-4 0,-2 2 0 16,3-7 1-16,-3 4 1 0,3 0 7 0,-5 1 5 15,5-3 5-15,-5 5 1 0,4 0 1 0,-4-1 2 16,1 4 3-16,-2-2 4 0,6 1-2 0,-5 2-2 15,-1 3 8-15,2-1 7 0,-8 9 1 16,10-7-2-16,-10 7 4 0,10-9 4 0,-10 9 3 16,12-1 3-16,-12 1 1 0,0 0 8 0,17 10 3 0,-11-5 9 15,0 3 5-15,1 3 2 0,-1 3 1 0,0 0 6 16,2-2-6-16,-3 4 5 0,3-1-2 0,-1 1-2 16,-1-1 1-16,2 1 1 0,-2 1-7 0,1-3-5 15,-1 2-3-15,-1-3 10 0,-2 1-19 0,3 0 0 16,-6-3-6-16,6-1-10 0,-5-2-25 0,-1-8-20 15,5 18-22-15,-5-10-26 0,0-8-21 0,0 18-34 16,0-18-22-16,0 7-22 0,0-7-13 0,0 0-46 16,0 0-124-16,0 0-402 0,0 0 179 0</inkml:trace>
          <inkml:trace contextRef="#ctx0" brushRef="#br0" timeOffset="203366.72">11506 11027 125 0,'14'-6'227'0,"-4"2"-7"0,8-2-13 0,1 1-18 16,-1 0-14-16,6 0-3 0,-4 0-14 0,6-1-7 15,0 1-14-15,1 0-6 0,2 1-14 0,1-2-3 16,2-1-13-16,-6 1-8 0,6 3-9 0,-4-3-8 16,-1 2-7-16,-8-2-9 0,7 2-5 0,-8 1-5 0,1 3-6 15,-3-3-5-15,-1 1-3 0,-3 2-15 16,-12 0-15-16,17-2-21 0,-17 2-20 0,13-3-12 15,-13 3-15-15,0 0-25 0,0 0-18 0,0 0-32 0,0 0-17 16,0 0-20-16,0 0-167 0,0 0-368 0,-40-4 163 16</inkml:trace>
          <inkml:trace contextRef="#ctx0" brushRef="#br0" timeOffset="203594.65">11805 10772 67 0,'0'0'208'0,"0"0"-10"0,0 0-6 0,0 0-5 16,0 0-3-16,0 0-5 0,0 0-4 0,-3 32-6 15,6-18-4-15,-2 3-4 0,1-2-7 0,1 3-7 16,-2-1-10-16,-1 5-6 0,3-1-7 0,0-1-11 16,-2-4-8-16,1 3-13 0,1-1-7 0,-2-3-6 15,1 2-12-15,-1-3-2 0,2 3-6 0,-3-1 6 16,2-2-20-16,-2-2-3 0,1 2-21 0,-1-3-18 15,0-11-14-15,3 19-23 0,-3-12-28 0,0-7-21 16,0 13-24-16,0-13-20 0,2 12-13 0,-2-12-30 16,0 0-29-16,7 8-216 0,-7-8-449 0,0 0 199 15</inkml:trace>
          <inkml:trace contextRef="#ctx0" brushRef="#br0" timeOffset="204193.78">12324 10786 82 0,'6'-9'216'0,"-1"1"-10"16,3-1-16-16,-2-3-13 0,1 1-12 0,1-1-13 15,-1 1-13-15,4 4-8 0,-2-4-14 0,1 2-9 16,-1 1-12-16,-1 0-6 0,3-2-12 0,-3 5-1 15,2 0-15-15,-1 2 6 0,-9 3-9 0,20-11-2 16,-13 8-6-16,4-2-3 0,-11 5-4 0,14-4-2 16,-14 4-4-16,15 2-6 0,-15-2-4 0,15 0 4 15,-6 6-6-15,-9-6 1 0,11 5-2 0,-5 0 2 16,1 5 1-16,-2 1-2 0,-4-3 7 0,2 7 5 16,0-2-5-16,-1 1 2 0,-2 7-2 0,0-5 3 15,-2 6-1-15,2 2-1 0,-3 0-6 16,-3 1 1-16,0 0-3 0,0-2 2 0,-3-4 1 0,0 7-6 15,2-2-1-15,-2-2 7 0,-3 0-14 0,3 2 0 16,-3-7 0-16,-1 3-1 0,1-4 2 0,-3 4-4 16,3-6 2-16,0-1-3 0,0-1-2 0,2 2 2 15,-1-7-4-15,2 1 0 0,2-1-1 0,1-3-1 16,-2 5 3-16,8-9 2 0,-10 6-2 0,10-6 0 16,-9 5 1-16,9-5 3 0,0 0-6 0,0 0 1 15,0 0-5-15,0 0 0 0,0 0-2 0,0 0-7 16,0 0-5-16,10-36-4 0,-1 28 0 0,-1 1 4 15,1-2 1-15,4 2-1 0,1-4-2 0,3 4 3 16,1 0 0-16,-1 2 0 0,1 0-1 0,-2 1 4 0,2-2 5 16,1 4-5-16,8 0 3 0,-7 1 4 0,-1-1-2 15,8 2 3-15,-8 0 3 0,1 0-1 0,6 0 1 16,-5 2 3-16,5-2-3 0,-5 1-1 0,-2-1-2 16,0 0 2-16,2 2-2 0,-1-1 2 0,-1-1 5 15,-4 1-6-15,3 3-4 0,-2-4 3 0,-2 0-8 16,-2 0-12-16,-12 0-22 0,19-1-17 0,-19 1-23 15,13 1-15-15,-13-1-21 0,14 0-31 16,-14 0-30-16,0 0-40 0,9-5-172 0,-9 5-425 16,0 0 188-16</inkml:trace>
          <inkml:trace contextRef="#ctx0" brushRef="#br0" timeOffset="204546.32">13074 10333 92 0,'7'-8'181'0,"-7"8"-10"16,0 0-13-16,21 4-8 0,-8 1 1 0,-1 4-8 15,2 4-3-15,5-1-1 0,-4 3 2 0,8 12-5 16,-4 4 1-16,5 1-4 0,-5 3-4 0,-1 2-6 16,-3 1-4-16,-2 1-5 0,-1 3-10 0,-3-6-7 15,-3 2-7-15,-3 1-8 0,-1 2 1 0,-7 0-13 16,4-1-7-16,-7-3-5 0,1 1-5 0,-5-5-5 0,-2 4-7 16,3-12-4-16,-3 1-9 0,1 0-24 0,-2-1-15 15,-2-4-18-15,7-4-20 0,-3 5-31 16,2-5-29-16,2-3-17 0,2 0-44 0,1-4-32 15,-2 0-205-15,4-3-440 0,4-7 195 0</inkml:trace>
        </inkml:traceGroup>
        <inkml:traceGroup>
          <inkml:annotationXML>
            <emma:emma xmlns:emma="http://www.w3.org/2003/04/emma" version="1.0">
              <emma:interpretation id="{F3992E73-80B5-484D-B952-0EF715A2A007}" emma:medium="tactile" emma:mode="ink">
                <msink:context xmlns:msink="http://schemas.microsoft.com/ink/2010/main" type="inkWord" rotatedBoundingBox="14339,14881 17688,14640 17840,16769 14491,17010"/>
              </emma:interpretation>
            </emma:emma>
          </inkml:annotationXML>
          <inkml:trace contextRef="#ctx0" brushRef="#br0" timeOffset="207778.12">13840 10877 193 0,'0'0'208'16,"0"0"-17"-16,-6-6-17 0,6 6-14 0,0 0-14 15,0 0-6-15,0 0-13 0,0 0-5 0,0 0-10 16,0 0-5-16,0 0-5 0,0 0-5 0,0 0-8 16,-12-3-4-16,12 3-4 0,0 0-5 0,0 0-6 0,0 0-3 15,0 0-12-15,0 0 1 0,0 0 4 0,0 0-2 16,0 0 1-16,0 0 1 0,0 0 7 0,47 13-8 16,-28-13 0-16,11 4-5 0,13-3-3 0,-3 0 2 15,7-1-5-15,-1 0-4 0,2-1-1 16,-1 0-1-16,0-3-4 0,-1 4-2 0,-2-2-3 0,-3-1-5 15,-10 1-4-15,-4-1-3 0,-3 0 1 0,-5 3-2 16,-1-2-5-16,-6 0-1 0,-3 1-1 0,-9 1-3 16,18-3-1-16,-18 3 2 0,13-1-1 0,-13 1-3 15,0 0-2-15,0 0-3 0,0 0-14 0,0 0-8 16,0 0-12-16,0 0-8 0,0 0-14 0,-37 9-13 16,28-6-14-16,9-3-19 0,-18 5-15 0,11-2-22 15,-2-1-25-15,-2 4-17 0,11-6-31 0,-12 7-178 16,12-7-419-16,-10 3 185 0</inkml:trace>
          <inkml:trace contextRef="#ctx0" brushRef="#br0" timeOffset="208761.9">15104 10954 250 0,'0'0'231'0,"0"0"-14"0,0 0-6 15,0 0-12-15,0 0-7 0,0 0-7 0,0 0-11 16,0 0-6-16,25-26-12 0,-18 21-7 0,2-1-7 16,2-1-7-16,-2 2-9 0,3-5-7 0,1 2-2 15,2-2-13-15,1 1-6 0,-4-4-12 0,2 3-6 16,1-2-6-16,0 0-8 0,-2-1-8 0,6-4-3 15,-4-2-4-15,3-2-9 0,2 3-2 0,-1-4-3 16,-3 2-4-16,2-3-7 0,0-2 1 0,1-7-4 16,-4-2-6-16,3 2 3 0,-3-5-2 0,0 2-4 15,-1-3-1-15,2 1-5 0,-6-3 0 0,-2 0-8 16,1 3-3-16,-5 1-2 0,1-2-2 0,-1 0-5 0,-4 3 2 16,0-4 3-16,-4 0-2 0,-1 3 1 0,-2 0-1 15,-1 10 3-15,1-1-1 0,-5 3 0 16,-1-4-1-16,4 8 2 0,-5 3-3 0,2 2 2 0,-1 1-1 15,1 3 5-15,-2 4-3 0,0-2-3 0,0 3 9 16,2 2-9-16,-3 3 1 0,-1 4 3 0,2 0-1 16,-2 5-2-16,-2 2 2 0,-1 6 0 0,-1 3-1 15,1 1 0-15,1 12 3 0,-4 3 0 0,2 1-4 16,4 1 10-16,1 5-2 0,-1 0-2 0,2 4-1 16,2 2 2-16,3 1 0 0,2 0 0 0,5 17 2 15,-1-15 0-15,6-3 0 0,5-6 0 0,-1 4 1 16,7-4-2-16,1-2 5 0,-2-5-8 0,8-3 6 15,1-1-2-15,-1-9 2 0,-1-2 1 0,5-1-1 16,-3-6-2-16,5 3 4 0,0-5-4 0,1 0-1 16,-4 0 3-16,3-5-2 0,-8-3 2 0,8 2 0 15,-1-2 2-15,-1-3-2 0,-1 0 4 0,-5-3-3 16,2 2-3-16,-2-3 1 0,-1 1-2 0,2-1 2 16,-5 0 0-16,0 1-3 0,1 0-1 0,-7 2-1 0,3-1 4 15,3 1 0-15,-5 0-4 0,-10 1 1 16,17 0 1-16,-17 0 2 0,19 1-5 0,-12 0 5 15,-7-1-3-15,20 6-1 0,-10-3 3 0,-1 1-5 0,3 1 10 16,2-3-8-16,-5 6 1 0,4-5 1 16,0 3 4-16,4-3-3 0,-2 1 3 0,-3-4 1 0,3 4-3 15,-2-4-1-15,3 0 3 0,-2 0-2 0,1-4 1 16,-6 0 5-16,7 1-3 0,-7-1 2 0,3-5 0 16,-5 3-1-16,2-3-1 0,2 0 2 0,-2-2-1 15,-2-2-1-15,-1-1-3 0,-1 3 2 0,-1-6 5 16,-4 3-8-16,0-4-5 0,-4-3-1 0,-1 7 2 15,-2-3-6-15,1 3 0 0,-5-1 1 0,-1 1-4 16,-6-2-3-16,2 5-4 0,-2 1 1 0,-4-1-10 16,-2 1-3-16,-1 6-3 0,4 4-8 0,1 0-11 15,-1 0-7-15,-1 4-7 0,0 2-15 0,5-1-15 16,-1 3-12-16,2 4-10 0,1-2-14 0,2 2-16 16,2 4-13-16,4-1-12 0,-2 1-15 0,4-1-144 15,1-1-361-15,2 0 160 0</inkml:trace>
          <inkml:trace contextRef="#ctx0" brushRef="#br0" timeOffset="209218.37">16065 10933 213 0,'18'6'202'16,"-1"-2"-10"-16,8 4-14 0,-7-5-8 0,-2 3-13 0,1 4-13 16,-1-2-13-16,2-1-13 0,-1 2-8 0,-1-1-3 15,-1 3-8-15,-2-2-3 0,1 6-9 0,-1-4-5 16,-1 4-6-16,-5-2 2 0,4 2-10 15,-2 0 0-15,-2 0-6 0,-2 1-2 0,2 0-1 0,-4 3-3 16,3 3-7-16,-1 0-1 0,-4-4 1 0,-1 4 0 16,5 4 1-16,-4-1-4 0,-2 0-2 0,-1 2-2 15,2 1-6-15,-4-4-1 0,-1 12-1 0,4 1-4 16,-5-9-1-16,-2-3 2 0,1 14 0 0,-4-6-1 16,2-6-1-16,1-3 1 0,-3 2-2 0,-2 0-2 15,-2-2-4-15,-2-1 1 0,2-5-2 0,-2 0-12 16,-1 0-3-16,-5-7-1 0,2 2 2 0,-1-3 5 15,-2-3-5-15,-1 0 3 0,1-3 6 0,5-1 1 16,-7-1 5-16,-2-4 8 0,2-1-3 0,0-4 4 16,-1-3 2-16,-3-1 3 0,-4-6 0 0,8 1 4 15,4 0-9-15,-3-2 12 0,-4-9-12 0,10 6 0 0,-8-15 3 16,9 0-2-16,2-1-2 0,2 1-6 0,2 0-2 16,2-3-8-16,7 5 2 0,1-8-4 15,4 5-10-15,5-1-2 0,5-3-11 0,3 3-13 16,3-4-5-16,2 2-6 0,2 1-6 0,3 3 2 15,2-1-5-15,0 6 8 0,1 1-7 0,-1 4-7 16,-5 9-12-16,-1-3-18 0,0 3-20 0,-1 3-22 0,-4 4-15 16,0 4-28-16,-1-2-31 0,3 1-20 0,-3 2-228 15,-1-1-480-15,1 0 212 0</inkml:trace>
          <inkml:trace contextRef="#ctx0" brushRef="#br0" timeOffset="209719.15">16656 10546 118 0,'0'0'211'0,"0"0"-8"0,18 4-13 0,-18-4-11 15,12 14-5-15,-11-8-11 0,-1-6-10 0,3 17-9 16,2-6-4-16,-1-2-12 0,-4 2-8 0,3 0-7 16,-3-2-9-16,0 6-10 0,0-4-8 0,0-11-4 15,2 16-12-15,-2-7-4 0,0-9-6 0,-2 17-6 16,2-17-1-16,0 0-6 0,2 11-3 0,-2-11-5 0,0 0-5 16,0 10 4-16,0-10 0 0,0 0-2 15,0 0-1-15,0 0-3 0,0 0-4 0,0 0-3 16,0 0-9-16,25-21 3 0,-17 8-2 0,3 0 2 15,1-2-3-15,2 3-9 0,1-5-7 0,3-1-7 0,1-1 4 16,0 0-6-16,-1-1 4 0,2 5 1 0,-4 4-1 16,-1 2 1-16,-2-3 0 0,2 1 3 15,2 0 2-15,-4 2-2 0,2 3 6 0,0 1 0 0,-2 0 5 16,4 5 1-16,-17 0 3 0,21 3 1 0,-8 0 8 16,1 7 3-16,-5 0 3 0,1 1 7 0,2 4 4 15,-5-1 5-15,2 0 1 0,2 3-3 0,-5 1-5 16,-2-1 1-16,2-3-7 0,-1 7 3 0,1-5-9 15,-5-1 5-15,4 1-8 0,-2 0 3 0,-2-1-4 16,2-1-6-16,-3-1-43 0,0 2-19 0,-3-1-33 16,3-2-39-16,-1-1-42 0,1-11-46 0,0 16-54 15,0-16-223-15,1 15-522 0,4-10 232 0</inkml:trace>
        </inkml:traceGroup>
        <inkml:traceGroup>
          <inkml:annotationXML>
            <emma:emma xmlns:emma="http://www.w3.org/2003/04/emma" version="1.0">
              <emma:interpretation id="{1EBAC338-E363-4218-B6A5-8588645C3AE6}" emma:medium="tactile" emma:mode="ink">
                <msink:context xmlns:msink="http://schemas.microsoft.com/ink/2010/main" type="inkWord" rotatedBoundingBox="18504,14345 22149,14083 22327,16566 18682,16828"/>
              </emma:interpretation>
            </emma:emma>
          </inkml:annotationXML>
          <inkml:trace contextRef="#ctx0" brushRef="#br0" timeOffset="213457.08">21590 9478 221 0,'-14'8'243'16,"-2"5"-3"-16,-7 4-12 0,1 1 2 0,-11 16-16 15,3-1-16-15,2 8-10 0,0 2-8 0,-2 1-5 16,0 19-10-16,6 0-11 0,3 3-11 0,6-18-11 16,3 2-7-16,5 2-1 0,1-3-27 0,6 4-4 15,3-3-11-15,6 1-9 0,0 15-1 0,4-18-6 16,1-1-7-16,4-2 4 0,1-7-14 0,-1 0-23 15,6-3-29-15,-3-1-9 0,4-6-21 0,-4-5-29 16,-2-6-30-16,4 0-36 0,-7-7-31 0,5 5-32 16,-2-9-47-16,-2 1-216 0,2-2-491 0,6-2 216 15</inkml:trace>
          <inkml:trace contextRef="#ctx0" brushRef="#br0" timeOffset="212556.63">19415 10605 110 0,'0'0'167'0,"0"0"-2"0,0 0-7 0,0 0-7 15,0 0-6-15,0 0-8 0,0 0-5 0,18-4 1 16,-18 4-12-16,0 0 0 0,0 0-6 0,19-6-5 15,-19 6-7-15,15-7-5 0,-9 4-12 0,2-2-2 16,-8 5-7-16,18-10-8 0,-8 3-4 0,0 1-7 16,1-1-4-16,4 0-2 0,-5-4-4 0,2 1-2 15,0-4 1-15,2 3-7 0,-1 1-5 0,2-4-1 0,3-3-3 16,-3 1-5-16,-3 0-3 0,0 2-1 0,2-5-3 16,1-1-1-16,0-2-1 0,0 2-3 15,-4-6-1-15,5 0 0 0,-5 2-1 0,2-4-2 0,3-5-1 16,-2-4 0-16,1 5-2 0,-3-6 1 0,-2 0 0 15,5 0-3-15,-6-3-1 0,4-2 0 16,-5 1-2-16,4 1 1 0,-3-5-3 0,0 3 1 0,-5-2 0 16,2 4 1-16,-1-1-2 0,-5 0 1 0,0 3-1 15,1 1 2-15,-2 9-1 0,-4-5-1 0,-1 6 1 16,-3 0-4-16,2 6 3 0,-1-1-3 0,-4 2 3 16,5 7-3-16,-4-1 3 0,-2 1 1 0,0 2-5 15,-1 1 4-15,1 3-2 0,-1 2-1 0,1-1 5 16,-2 3-5-16,-3 1-2 0,2 3 2 0,-1 0-3 15,1 3 9-15,-1 2-8 0,3-4 1 0,-1 9 2 16,1-2-3-16,-4 3-1 0,3 0 4 0,-3 5-2 16,1 2 1-16,0 6 1 0,2 0 0 0,-4 9-1 0,2 3 2 15,3 1 3-15,2 5 4 0,-2-1-1 0,2 8 3 16,3-3 2-16,2 21-6 0,2-16 5 16,4 19 0-16,2 0-4 0,-1-18 2 0,8 15 0 0,5-2-3 15,-2-15 5-15,4-1 1 0,4-2-3 0,-4-3-2 16,16 18 0-16,-7-20 0 0,-2-1 2 15,5-5-3-15,-1-4 1 0,1-1 1 0,-1-4-3 16,-5-8 1-16,5-2 0 0,-6 0 0 0,1-6-1 16,2 3 3-16,-7-7-2 0,-1 0 1 0,1 1 0 0,-1-4-1 15,0 0 0-15,2-3 4 0,-4 1-6 0,-1 0 0 16,1-2 4-16,-13 0-4 0,27-4 0 0,-13 1 2 16,1 1-3-16,-3-6 1 0,1 3 0 0,0-1 1 15,-4 3-2-15,3-2 1 0,-3 2 4 0,3-2-6 16,-1 2-1-16,-2-1-1 0,-9 4-1 0,17-6 0 15,-17 6 1-15,15 0 0 0,-15 0-1 0,14 0 1 16,-14 0 0-16,12 4 0 0,-12-4 1 0,15 6-3 16,-9-3 2-16,-6-3 2 0,12 9-1 0,-5-5 2 15,-7-4 1-15,13 7 5 0,-5-3 3 0,1-1 5 0,1 4 1 16,-10-7 5-16,23 6 1 0,-10-6 3 16,3 0 1-16,-1 4-1 0,3-4-4 0,-3-2-1 15,3-1 2-15,1-1-3 0,-4 0-3 0,5-1 1 16,-4 1-7-16,4-5 3 0,-3 0-2 0,0 0 6 15,-1-1-5-15,1-6 2 0,-1-3-6 0,-7 8 1 0,1-14-1 16,-4 10-4-16,-3-1 0 0,2-4-5 0,-4-2-3 16,-1 4 3-16,-4-6-4 0,-1 7 1 0,-1-1-2 15,-4 4 2-15,-2-3-1 0,-1 4 4 0,2 4-2 16,-7 0 1-16,0-2-1 0,1 5-2 0,-3 1-4 16,-2-1-4-16,4 5-8 0,-4 1-7 0,2 1-6 15,-1 2-12-15,-3 0-12 0,1 6-17 0,3-2-5 16,4-1-19-16,-1 7-21 0,5-2-26 0,-3-2-18 15,7 2-21-15,0 1-25 0,2 3-164 0,-1-3-404 16,7-1 179-16</inkml:trace>
          <inkml:trace contextRef="#ctx0" brushRef="#br0" timeOffset="210240.63">18010 10525 1 0,'0'0'273'0,"-9"-7"-13"0,9 7-17 15,0 0-15-15,0 0-22 0,0 0-19 0,0 0-15 16,0 0-14-16,0 0-12 0,0 0-2 0,0 0-9 0,26-15-8 15,-16 14-8-15,3-4-5 0,5 5-3 0,0-4-5 16,2 3-10-16,4-3-5 0,2 4-1 0,1-1-1 16,5-3-8-16,-1 1-1 0,-1-1 5 0,0 0-9 15,-2 5 0-15,0-3 2 0,2-3-13 0,0 0-3 16,1 4 0-16,-4-4-4 0,0 5-1 0,0-6-7 16,-3 2 4-16,-4 0-2 0,-2 1-13 0,0 0 3 15,-1 3-4-15,-1-5-7 0,-3 2-2 0,1 0 2 16,-2-1-8-16,-12 4-2 0,18 0-1 0,-18 0 1 15,10-1-7-15,-10 1-2 0,0 0-1 0,15-1 0 16,-15 1-11-16,0 0-14 0,0 0-11 0,0 0-10 16,0 0-18-16,0 0-17 0,0 0-17 0,0 0-22 15,-31 9-24-15,16-1-32 0,-3-3-26 0,3 1-22 16,-4-1-27-16,-1 0-33 0,-5 5-189 0,0-10-499 16,-2 7 221-16</inkml:trace>
          <inkml:trace contextRef="#ctx0" brushRef="#br0" timeOffset="210539.53">18067 10711 37 0,'0'0'222'0,"9"9"-14"16,-9-9-1-16,12 5-3 0,-3-1-7 0,3-2-3 15,6-2-3-15,1 2-13 0,0-4-6 0,5 4-1 16,6-4-10-16,0 0-9 0,0 2-2 0,10-2-4 15,-1 2-16-15,2-3-3 0,-12 3-5 0,1-2-5 16,-1-2-11-16,1 4-1 0,-3 0-11 0,0 0-3 0,0-1-10 16,-5-2-8-16,-4 2-10 0,-3 1-1 15,1 0-8-15,-5 0-9 0,-11 0-7 0,19-2 1 0,-19 2-9 16,18 0-9-16,-18 0-13 0,9-1-23 16,-9 1-16-16,0 0-16 0,11 4-13 0,-11-4-19 15,0 0-25-15,0 0-26 0,0 0-36 0,-18 19-30 16,18-19-36-16,-15 5-52 0,3-2-158 0,12-3-480 0,-15 3 213 15</inkml:trace>
          <inkml:trace contextRef="#ctx0" brushRef="#br0" timeOffset="212991.14">20492 10564 244 0,'0'0'231'0,"16"6"-11"0,-4-6-16 0,-4 5-14 15,7-3-16-15,-6 4-13 0,5 2-11 0,-5-3-13 16,3 4-11-16,2-2-9 0,-4 4-8 0,1 0-8 16,-2 3-7-16,3-1-9 0,-2 4-4 0,-1-2-13 15,-3 2-2-15,3 4-5 0,-2-1-6 0,2 2-5 0,-6 3-3 16,3 1-2-16,-4 0-4 0,1 0-5 0,-3-1 1 16,-3 10-16-16,1-7 3 0,1 2-3 15,-5-3 3-15,0 10-5 0,0-8 1 0,-3 5 2 0,3-7 1 16,-5 7 1-16,4-7 7 0,-2 7 5 0,2-6 0 15,1-2-1-15,0-3 2 0,1 8-1 0,-1-8-2 16,2 4-6-16,-1-2 3 0,1 2 0 16,-1 1-2-16,2-5-5 0,0 3-3 0,-3-2-1 0,2-6-4 15,-2-5 2-15,1 5 0 0,-1-7-1 0,-4 3 0 16,1-3-1-16,-7 0-1 0,2-5-1 0,-1 0 0 16,0-1-3-16,-2-2-1 0,-3-4 0 0,-1-2 8 15,0-4 1-15,-5-3 4 0,0-3 8 0,1-3 1 16,-8-6 0-16,12 2 14 0,0-2-17 0,3 1-3 15,-4-12 3-15,7 9-13 0,-3-12 7 0,5 14-6 16,5-7-5-16,1 1-10 0,1-4-19 0,7-7-8 0,1 3-29 16,5 3-17-16,2-6-15 0,5 3-16 15,5 3-18-15,-1-6-26 0,6 5-13 0,3 2-20 16,0 0-28-16,1 2-23 0,2-1-219 0,-3 6-487 16,-1-1 216-16</inkml:trace>
        </inkml:traceGroup>
        <inkml:traceGroup>
          <inkml:annotationXML>
            <emma:emma xmlns:emma="http://www.w3.org/2003/04/emma" version="1.0">
              <emma:interpretation id="{C289F94F-20CF-4041-BD14-5D56EC548FFF}" emma:medium="tactile" emma:mode="ink">
                <msink:context xmlns:msink="http://schemas.microsoft.com/ink/2010/main" type="inkWord" rotatedBoundingBox="22878,14326 25844,14113 25967,15813 23000,16026"/>
              </emma:interpretation>
            </emma:emma>
          </inkml:annotationXML>
          <inkml:trace contextRef="#ctx0" brushRef="#br0" timeOffset="214605.17">22305 9527 83 0,'3'-10'283'16,"-3"10"-23"-16,8-5-15 0,-8 5-23 0,0 0-15 16,0 0-15-16,0 0-14 0,16 1-13 0,-16-1-4 15,14 11-15-15,-11-3-2 0,6 4-8 0,-2 2-8 16,-1 0-11-16,1-3-8 0,-1 7-13 0,-1-1-5 16,5 3-5-16,-4-4-11 0,0 0-8 0,-3 1-4 15,3 1-10-15,-1 0-5 0,-2-1-2 0,1 0-5 0,-1-3 0 16,2-1-6-16,-1-2-3 0,-2-4-7 0,-2-7-1 15,3 15-3-15,-3-5 0 0,0-10 1 0,3 14-5 16,-3-14 0-16,3 7 4 0,-3-7-6 0,0 0 0 16,3 11 0-16,-3-11 2 0,0 0-2 0,0 0-2 15,0 0-6-15,0 0-11 0,0 0-7 0,10-35-9 16,-6 23-5-16,1-5-4 0,4-3-10 0,0-2-4 16,1-2-5-16,-1-1-4 0,5-1-7 0,2-6-1 15,-6 7 4-15,1 0-6 0,2 1 0 0,2-11-4 16,3 4 4-16,-9 7 6 0,5 6 5 0,-3-6 4 15,1 3 6-15,-4 7 6 0,-1 0 3 0,4 4 1 16,-2-1 5-16,-3 3 1 0,1-3 4 0,1 3 0 16,-8 8 4-16,13-11-3 0,-6 7 6 0,-7 4 2 15,17-7 4-15,-17 7 2 0,13 2 12 0,-13-2 11 16,15 5 4-16,-7 1 2 0,-2 2 8 0,1 6 10 16,3 1 6-16,-4 3 2 0,3 8 1 0,-1-3 7 15,-1 3-1-15,-1 2-6 0,0-3 0 0,-1 1-5 16,1-1-2-16,-2 1-7 0,1-2-1 0,-1 1 2 15,-2-1-9-15,-1-6-3 0,-1 2-2 0,0-3-4 0,0 0-5 16,5-2-18-16,-8 0-20 0,3-3-18 0,-2-1-23 16,2-11-22-16,-3 15-25 0,3-5-18 0,0-10-25 15,-4 13-26-15,4-13-27 0,0 0-201 0,0 0-441 16,0 0 195-16</inkml:trace>
          <inkml:trace contextRef="#ctx0" brushRef="#br0" timeOffset="-214637.62">23196 9583 86 0,'15'-5'250'0,"3"0"-15"0,-1 0-12 0,7-5-9 16,3 7-9-16,0-2-12 0,4-2-16 0,-4 5-12 15,0-7-13-15,-2 4-14 0,1 1-13 0,-5 0-15 16,-2 1-9-16,-3-1-11 0,2 0-5 0,-3 4-13 15,-1-2-8-15,-5 2-9 0,-9 0-14 0,16-5-18 16,-16 5-19-16,13-1-19 0,-13 1-15 0,0 0-18 0,0 0-18 16,0 0-18-16,0 0-14 0,0 0-24 0,0 0-15 15,0 0-10-15,0 0-18 0,-38-8-18 0,30 4-103 16,8 4-310-16,-12-14 138 0</inkml:trace>
          <inkml:trace contextRef="#ctx0" brushRef="#br0" timeOffset="-214337.18">23482 9258 157 0,'-12'-4'202'0,"12"4"-6"15,0 0 0-15,0 0-8 0,-15 18-4 0,9-8-6 16,0 4-4-16,-3 6-4 0,2-4-5 0,1 8-6 16,0-3-8-16,0 0-8 0,0 4-7 0,5 2-8 15,-4 0-10-15,4 2-5 0,-2-4-6 0,0-1-10 16,3 0-6-16,0 1-11 0,0-4-10 0,0 3-5 15,0-6-8-15,3-1-5 0,-6-3-2 0,6 0-3 16,-3 1-6-16,0-2-26 0,0-3-15 0,0-10-19 16,0 20-25-16,-3-12-19 0,3-8-24 0,-3 14-27 15,-2-6-21-15,5-8-20 0,0 0-33 0,-1 12-31 16,1-12-199-16,0 0-452 0,0 0 199 0</inkml:trace>
          <inkml:trace contextRef="#ctx0" brushRef="#br0" timeOffset="-213839.37">23825 9371 64 0,'9'-11'221'16,"2"0"-14"-16,2 1-16 0,3-6-19 0,1 7-19 15,-2-2-7-15,4-3-16 0,-1 7-8 0,-3-3-11 16,1 3-7-16,4-3-10 0,-7 6-6 0,5-3-6 16,-3 0-9-16,1 5-5 0,-2-5-5 0,4 3-3 15,-6 1 1-15,-1 2-2 0,4-2-4 0,-15 3-3 16,20-1 1-16,-13 1-5 0,-7 0-1 0,18 1-5 16,-18-1-7-16,14 6-1 0,-8-2-4 0,-6-4 1 15,7 9 0-15,-4 1 2 0,-3-10 1 0,1 19 3 16,-2-5-3-16,-2 4 1 0,-6-1 3 0,2 4 2 15,-5 0-1-15,-2 4 2 0,-2-4-2 0,2 4 6 0,-1-1-10 16,-4 0-5-16,-2 7 0 0,-1-3-3 16,5-4-2-16,-11 4 1 0,10-7-4 0,-10 7 0 15,10-9 0-15,-1 1-3 0,-1 0 0 0,4-3-5 16,2-1-1-16,2-4-2 0,3-1-2 0,1 4 2 0,3-7-2 16,1 0-1-16,-1 0 3 0,5-8-3 15,-1 13 0-15,1-13 2 0,10 15-2 0,-1-9-2 16,4 1 2-16,2-2 2 0,3 1-3 0,2-3 0 0,8-1 1 15,-3-2-9-15,7 0-8 0,-3 0-5 0,3-2-2 16,1 0-2-16,-1 2-1 0,-3-4 1 0,4 0-4 16,-5 3-3-16,2-1-4 0,-5 1-7 0,-9-5-5 15,4 4-2-15,-7 0-10 0,4-1-9 0,-8 3-8 16,-9 0-13-16,15-2-17 0,-15 2-19 0,11-2-13 16,-11 2-21-16,0 0-14 0,0 0-21 0,0 0-174 15,0 0-391-15,0 0 174 0</inkml:trace>
          <inkml:trace contextRef="#ctx0" brushRef="#br0" timeOffset="-213331.33">22504 10245 111 0,'0'0'201'0,"0"0"-13"0,0 0-14 16,0 0-16-16,0 0-8 0,0 0-6 0,0 0-4 16,0 0-1-16,24-10 1 0,-11 7-5 0,6 3-5 15,13 0-8-15,-4 0-3 0,15 0-6 0,4 0-7 16,3 3 0-16,2-3-2 0,7-3-4 0,21 3 3 16,4-2-5-16,-1 2-3 0,2 0-6 0,0 0-7 15,-4-3-2-15,-1 1-4 0,5 7-2 0,-6-10-6 16,3 2-6-16,-4-1-4 0,-1-2-6 0,-20 4-7 15,21-4-1-15,-23 5-6 0,18-6-2 0,-21 4-1 16,0 0 2-16,-1-1-10 0,-2-1-1 0,-4 4 6 16,-2-3-6-16,-4 0-3 0,-8 0 0 0,-4 2-1 15,-7-2-6-15,-1 1 1 0,-3-1 0 0,1 1-3 0,-8 3 0 16,1-3-6-16,-1 0-11 0,-9 3-19 16,18-4-9-16,-9 0-19 0,-9 4-26 0,0 0-24 15,0 0-29-15,3-11-27 0,-3 11-20 0,0 0-27 16,-25-7-25-16,25 7-22 0,-30-3-183 0,13-1-467 15,-2 4 207-15</inkml:trace>
          <inkml:trace contextRef="#ctx0" brushRef="#br0" timeOffset="-212710.5">23408 10482 112 0,'0'0'262'0,"0"0"-17"15,13 1-19-15,-13-1-15 0,9 4-10 0,-9-4-15 16,12 5-14-16,-6 0-11 0,0 1-9 0,-6-6-9 15,9 12-11-15,-5-4-7 0,-2 1-10 0,4 2-10 16,-2 0-4-16,-1 0-13 0,0 0-4 0,-3 4-6 16,0-5-7-16,0 7-5 0,0-6-5 0,0-2-10 15,0-9-2-15,0 22-4 0,3-14-4 0,-3 2-5 16,0-10-2-16,5 17-1 0,-4-12-2 0,-1-5-2 16,2 11-6-16,-2-11-1 0,4 9 1 0,-4-9-3 15,7 9 8-15,-7-9-12 0,6 4 3 0,-6-4-4 16,14 2-1-16,-14-2-3 0,0 0 0 0,21-8 0 15,-14 5-2-15,4-4-2 0,-1 0-3 0,3-3-3 16,-1-1-5-16,5 0-10 0,-2-2-1 0,4-3-11 0,1-3 0 16,-7 6-5-16,8-5 4 0,-6 2 0 0,4 3 1 15,-5-1 5-15,-1 2 2 0,2 0-2 0,-2 5 5 16,4-5 3-16,-4 3 1 0,-1 2 1 0,3-2 2 16,-3 7 3-16,-5-7 3 0,5 5 3 0,-12 4 3 15,18-1 0-15,-18 1 3 0,20 0 2 0,-10 1 6 16,-1 3 0-16,-9-4 1 0,18 10 5 0,-11-4 4 15,-1 2-4-15,6 2 2 0,-4 2 1 0,-2-3-2 16,0 2-1-16,-2 0-3 0,5-2 4 0,-6 2-4 16,1-4 1-16,2 3-3 0,-3 0-5 0,-1 0 0 15,2-2-1-15,-4-8 0 0,6 18-14 0,-6-10-20 16,0 3-26-16,0-11-21 0,2 16-29 0,-2-6-32 16,0-10-35-16,-2 14-32 0,2-14-40 0,2 11-210 15,-2-11-487-15,0 11 216 0</inkml:trace>
          <inkml:trace contextRef="#ctx0" brushRef="#br0" timeOffset="-212017.4">24941 9161 157 0,'0'0'164'16,"0"0"-10"-16,0-13-12 0,0 13-17 0,0 0-12 16,0 0-10-16,0 0-14 0,0 0-7 0,0 0-8 0,0 0-6 15,0 0-6-15,0 0-3 0,0 0-3 16,0 0-3-16,0 0-1 0,0 0-5 0,0 0 3 0,0 0-5 15,0 0 1-15,0 0 0 0,0 0 1 0,0 0 2 16,-5 42 0-16,5-42 4 0,5 20 4 0,-5-7 1 16,6 0-1-16,0 6 4 0,0 5 2 0,4 4 0 15,6 4 4-15,1 3-3 0,-1 4 0 0,7-1 0 16,2 6-4-16,8 16 0 0,-5 3-3 0,5-3-10 16,-3 4 5-16,-2 0-4 0,-1 4-5 0,0-4 4 15,-6-2-9-15,-2 2-8 0,-12-15-2 0,1-1-4 16,1 3-2-16,-9-6 0 0,-3 7-4 0,-3-5 4 15,-2 0-3-15,-5 0-4 0,0-5 4 0,-2-6-4 0,-5 0-4 16,-1-1-11-16,-4 2-17 0,-9-5-10 0,2-4-18 16,1 0-25-16,-2-3-30 0,-1-1-20 0,4 1-40 15,6-9-34-15,5-1-46 0,3-4-149 16,7-3-419-16,0 1 186 0</inkml:trace>
        </inkml:traceGroup>
      </inkml:traceGroup>
      <inkml:traceGroup>
        <inkml:annotationXML>
          <emma:emma xmlns:emma="http://www.w3.org/2003/04/emma" version="1.0">
            <emma:interpretation id="{464CCDEE-AAE6-4111-B8C0-BBC80B844007}" emma:medium="tactile" emma:mode="ink">
              <msink:context xmlns:msink="http://schemas.microsoft.com/ink/2010/main" type="line" rotatedBoundingBox="18842,16958 26062,16400 26196,18124 18975,18682"/>
            </emma:interpretation>
          </emma:emma>
        </inkml:annotationXML>
        <inkml:traceGroup>
          <inkml:annotationXML>
            <emma:emma xmlns:emma="http://www.w3.org/2003/04/emma" version="1.0">
              <emma:interpretation id="{21057485-0BD6-41A4-AB4E-83C66689C9E9}" emma:medium="tactile" emma:mode="ink">
                <msink:context xmlns:msink="http://schemas.microsoft.com/ink/2010/main" type="inkWord" rotatedBoundingBox="18842,16958 23612,16589 23745,18313 18975,18682"/>
              </emma:interpretation>
            </emma:emma>
          </inkml:annotationXML>
          <inkml:trace contextRef="#ctx0" brushRef="#br0" timeOffset="-208956.94">19590 12930 97 0,'0'0'214'0,"12"3"-6"0,-12-3-10 0,20-3-12 0,-20 3-12 15,27-3-6-15,-15 2-1 0,2-3-14 0,3-1-7 16,0-1-13-16,1 0-6 0,0-1-13 0,-3 0-4 16,3 0-13-16,-4-3-5 0,7-5-10 0,-7 4-6 15,1-2-8-15,8-1-7 0,-8-1-4 0,3-1-4 16,-1-6-9-16,1-1-1 0,-3 4-6 0,16-7-2 15,-19 4-3-15,7-11-5 0,-5 10-5 0,-4-1-5 16,8-10-12-16,1 2-7 0,-5-5-12 0,4 1-1 16,-3 0-10-16,-7 1-11 0,4-2-2 0,-4 1-6 15,4 1-7-15,0 1-4 0,1-2 12 0,-10-1-6 16,8 1 2-16,-2 0 8 0,-4 10 2 0,6-13 2 16,-11 14 8-16,4-1 6 0,-1 3-6 0,-3 0 5 15,0 4 5-15,0 3 4 0,2 1-3 0,-1-1 1 0,-1 16 4 16,-6-25 4-16,6 25 0 0,-9-13 0 0,9 13-3 15,-11-11 8-15,5 7 4 0,6 4 2 16,0 0 4-16,-21 6 7 0,9 3-2 0,1 2 1 0,-2 1 3 16,-5 6 10-16,3 2 0 0,-6 11 6 0,2 1-2 15,1 5 1-15,-4 2-1 0,-2 3 0 0,4 3 0 16,-1-1 2-16,2 4-4 0,3-3-3 16,1 5-5-16,0-1 4 0,3-4-7 0,3 1 2 0,7-2 0 15,-2-5-3-15,2-3-1 0,8 1-3 0,0-9 0 16,-1 4 0-16,4-8-1 0,1 0-2 15,2-2-1-15,2-1 0 0,1-4 2 0,1-4-3 16,5 0-3-16,-6-6 5 0,3 1-1 0,4 0-2 0,3-2-1 16,-5-2 0-16,5-2-1 0,3 3 1 0,-8-9-1 15,5 1-4-15,2-1-5 0,-5-2-7 0,-2 1 3 16,-1-2 0-16,-1 0-4 0,-2 1 7 16,2-1-4-16,-3-1 2 0,2 1-3 0,-2-2 7 0,-2 5-4 15,0 0 3-15,-4-3-3 0,2 7 0 0,-11 0 2 16,15-1-2-16,-15 1 1 0,16-1 2 0,-16 1-2 15,11 7 1-15,-11-7 6 0,12 10 0 0,-7-8 2 16,-5-2 2-16,9 14 4 0,-1-6 1 0,-2-5 6 16,0 4 3-16,1 1 4 0,4-1 8 0,1 0-3 15,-2-6 0-15,3 4 0 0,4 1 1 0,-2-1-4 16,3-3-4-16,-2-1 3 0,4 2-2 0,-3-3-7 16,-2-4-2-16,3 2 1 0,-1-2 3 0,1-3-8 15,-2 2 4-15,0 0-4 0,-2-5-2 0,-1 1 0 16,-1 1 1-16,-4-4-6 0,-1-5 0 0,-1 5-2 15,-3-4-6-15,1-9 0 0,-4 8 2 0,-1 0-3 16,-5-8-1-16,-1 4 4 0,1 3-1 0,-6 2-3 16,0 2 4-16,-2 3-3 0,-1-2 1 0,-3 5 3 15,-2-9 0-15,0 17-5 0,4-6 2 0,-1 2-4 16,1 4-5-16,-3 0-6 0,1-1-3 0,1 2-11 16,-1 3-12-16,3 2-7 0,4 0-13 0,-3 2-14 15,2 3-18-15,3 0-20 0,-1-2-24 0,4 3-12 16,-2 4-18-16,7-7-23 0,1 3-136 0,0 3-360 15,0-15 160-15</inkml:trace>
          <inkml:trace contextRef="#ctx0" brushRef="#br0" timeOffset="-208557.24">20720 12864 81 0,'9'6'197'0,"1"-2"-7"0,-1-1-9 15,5 4-13-15,-1-3-8 0,1 6-8 0,1-3-10 0,-1 4-18 16,-3-4-1-16,2 4-3 0,5 2-6 0,-6 0-4 15,3 5-10-15,-1-5-7 0,-3 3-8 16,3 3-4-16,-4-5-9 0,2 8 8 0,0-1-5 16,-3 4-3-16,3-4-5 0,-2 2-4 0,-5 0-8 0,4 1-3 15,-3 0-5-15,-3 1-3 0,1-2-5 0,-2 0-2 16,-2-6-3-16,1 8-6 0,-2-5 1 0,-5 3-3 16,3-5-1-16,-2-4-2 0,-2 3-3 15,-1-5 2-15,-5 1-3 0,0 0 2 0,-4-2 0 0,1-6-6 16,-4 5 6-16,-3-4 6 0,0-2-9 0,-2-1 4 15,-2-2-1-15,0-5 4 0,2 3-1 0,-1-5 3 16,3 1 4-16,-1-4 2 0,3-1 0 0,0-5-1 16,0 1 0-16,2-3 2 0,-1 1 4 0,2-6-3 15,5 1 3-15,1-3 0 0,2 0 5 0,1-4-3 16,7 2-5-16,1-2-12 0,2-1 4 0,5-8-4 16,6 2-1-16,-1-2-7 0,3 12-20 0,7-8-15 15,2 0-12-15,2 2-12 0,3 3-13 0,2 1-7 16,0 2-19-16,1 5-15 0,-5 1-17 0,7-3-23 15,-11 9-18-15,2 1-29 0,-2 1-29 0,2-1-35 16,-3 0-169-16,-5 3-452 0,2-1 201 0</inkml:trace>
          <inkml:trace contextRef="#ctx0" brushRef="#br0" timeOffset="-208174.25">21637 12138 146 0,'-15'6'253'0,"-1"0"-14"0,-2 8-7 16,-4 5-12-16,1 2-7 0,0 0-16 0,0 8-13 15,-4 2-10-15,7-7-11 0,4 2-10 0,-1 6-11 0,1 4-12 16,3-9-10-16,5-2-4 0,3 6-8 16,-4-3-14-16,4 0-3 0,3-1-11 0,4 2-11 15,-4-2 1-15,6 1-10 0,-3-3-6 0,2 3-1 16,4-4-13-16,-1 1 2 0,0-4-16 0,1-5-28 0,-2 7-19 16,2-8-27-16,0-3-28 0,0 2-32 15,-3-5-35-15,6 3-34 0,-3-2-35 0,6-1-56 16,-11-6-135-16,8 3-436 0,0-5 194 0</inkml:trace>
          <inkml:trace contextRef="#ctx0" brushRef="#br0" timeOffset="-207834.16">21974 12685 110 0,'6'-18'208'0,"3"-2"-17"0,2-1-12 15,-2 0-14-15,0-1-17 0,2-3-12 0,-3-1-18 16,-2 2-11-16,1 0-8 0,2 1-9 0,-1-1-11 16,1 0-7-16,-3 0-6 0,0 0 1 0,-2 10-2 15,1-4-6-15,-1 3 2 0,-2 1 2 0,1 4-1 16,0 1-4-16,-3 9 1 0,5-12-4 0,-5 12-7 16,0-14-6-16,0 14-4 0,0 0-5 0,0 0-4 15,0 0-2-15,0 0-1 0,0 0 2 0,0 0 1 16,0 0 6-16,0 0 2 0,-14 40 4 0,6-24 7 15,-1 4-2-15,2 3 1 0,-1 1 4 0,1 0 0 16,-1 3 0-16,4 8-2 0,-2-8 0 0,0 10 2 16,4-12-1-16,1 2 1 0,1-2-6 0,0 2-3 15,-2-6 1-15,4 4-11 0,-4-1 3 0,2-6-6 16,2 6-3-16,-4-10 0 0,2 4 5 0,0-5-14 16,-3 0-12-16,2-1-26 0,0-2-16 0,1-10-26 15,-3 18-33-15,3-18-27 0,0 18-34 0,0-18-30 16,0 10-34-16,0-10-229 0,5 6-488 0,-5-6 216 15</inkml:trace>
          <inkml:trace contextRef="#ctx0" brushRef="#br0" timeOffset="-207529.57">22477 12626 96 0,'10'-7'213'0,"-2"2"-4"16,-8 5-14-16,16-5-10 0,-2 1-11 0,1-1-12 16,-2 4-8-16,-1 0-5 0,4-6-10 0,2 0-7 15,2 6-6-15,-1-5-8 0,0 5-8 0,1-1-10 0,8-2-11 16,-1 2-3-16,0-2-8 0,-2 3-9 0,2-3-9 16,0 3-3-16,0-1-3 0,0 2-5 0,-1 1-7 15,0-1-4-15,2 1-4 0,-9-1 0 16,1 1-8-16,-5-1-3 0,3-1 0 0,-5 1-7 0,-1 0-13 15,-12 0-11-15,19-1-15 0,-19 1-15 16,11 0-15-16,-11 0-17 0,0 0-25 0,0 0-29 16,0 0-29-16,0 0-25 0,0 0-39 0,0 0-131 15,-34-8-376-15,34 8 167 0</inkml:trace>
          <inkml:trace contextRef="#ctx0" brushRef="#br0" timeOffset="-207273.49">22935 12269 234 0,'0'0'254'16,"-30"19"-7"-16,24-9-7 0,0 4-12 0,-3 3-7 16,2 0-9-16,-4 2-14 0,8 5-10 0,-3-4-12 15,0 8-5-15,5-4 5 0,-4-2-30 0,5 2-11 16,3 1-12-16,-3-1-13 0,0-3-10 15,5 1-11-15,-1-6-9 0,-2 5-1 0,2-4-11 0,-1-1-11 16,3 0-32-16,0-1-27 0,5-2-28 0,-4-2-36 16,3 2-40-16,5-1-35 0,-4 0-45 0,5-4-48 15,-1-1-232-15,4-1-504 0,1 2 224 16</inkml:trace>
          <inkml:trace contextRef="#ctx0" brushRef="#br0" timeOffset="-210611.51">18325 12867 189 0,'0'0'223'0,"0"0"-19"15,0 0-13-15,0 0-14 0,0 0-9 16,0 0-10-16,0 0-7 0,0 0-5 0,0 0-8 0,0 0-6 15,40 3-4-15,-25-1-10 0,-2-2-6 16,5 2-9-16,-1-2 0 0,2-4-2 0,8 4-8 0,-8 0-1 16,7 0-6-16,1 0-2 0,1 0-11 0,-1 0-3 15,0 0-9-15,-2 0-3 0,0 0-2 0,1 0-6 16,-7 0-5-16,5 0-5 0,1-3-6 0,-7 1-1 16,2 2-10-16,-1 0 3 0,-3-1-2 0,1 1 0 15,-2 1-5-15,1-1-2 0,-1-1 11 0,-15 1-16 16,22 0-4-16,-13 0 4 0,-9 0-3 0,18 0 0 15,-18 0 2-15,14 0-6 0,-14 0-3 0,13 0 2 16,-13 0 9-16,0 0-16 0,0 0-6 0,15 0-10 16,-15 0-10-16,0 0-6 0,0 0-2 0,0 0-11 15,0 0-14-15,0 0-12 0,0 0-18 0,0 0-12 16,0 0-18-16,0 0-16 0,-33 17-17 0,24-14-21 16,-3-2-22-16,-1 5-33 0,-4-3-125 0,4-2-385 15,-3 0 171-15</inkml:trace>
          <inkml:trace contextRef="#ctx0" brushRef="#br0" timeOffset="-210340.01">18528 13046 165 0,'16'2'212'16,"5"-2"-1"-16,-2 0-8 0,7-2-9 0,1 4-5 0,5-1-7 15,-2 2-12-15,2-3-4 0,11 0-6 16,0 0-21-16,-15 3-15 0,4-3-9 0,-1 0-14 0,-7 2-8 16,1-1-11-16,-5 3-7 0,-7-2-9 0,5 0-10 15,-9 0-14-15,3-2-18 0,-12 0-14 0,15 0-8 16,-8 3-15-16,-7-3-9 0,0 0-13 16,0 0-14-16,0 0-15 0,0 0-21 0,0 0-15 0,0 0-22 15,0 0-12-15,0 0-22 0,0 0-43 0,0 0-102 16,0 0-325-16,0 0 144 0</inkml:trace>
        </inkml:traceGroup>
        <inkml:traceGroup>
          <inkml:annotationXML>
            <emma:emma xmlns:emma="http://www.w3.org/2003/04/emma" version="1.0">
              <emma:interpretation id="{BB76F5F8-B649-41BC-8D39-AEA3A1D1C79B}" emma:medium="tactile" emma:mode="ink">
                <msink:context xmlns:msink="http://schemas.microsoft.com/ink/2010/main" type="inkWord" rotatedBoundingBox="24093,16778 26080,16624 26195,18121 24208,18275"/>
              </emma:interpretation>
            </emma:emma>
          </inkml:annotationXML>
          <inkml:trace contextRef="#ctx0" brushRef="#br0" timeOffset="-204365.83">23566 12564 5 0,'0'0'163'0,"0"0"-11"16,0 0-2-16,0 0-7 0,0 0-1 0,0 0-7 16,0 0-5-16,35-11-7 0,-35 11-7 0,20-3-4 15,-7-1-1-15,2 0-6 0,2 0-4 0,8 1-8 16,2 0 0-16,-8 3-2 0,5-4-2 0,6 3-6 16,0 0 3-16,1 0-9 0,9-9-1 0,-8 9-3 15,9-5-4-15,4 5-3 0,-3-2-2 0,-2 0-7 16,5-1-3-16,0 3-6 0,-4 0 2 0,4 1-5 15,-2 1-5-15,-2-7 1 0,-1 0-1 0,-7 2-9 16,5 1 1-16,-9-1-6 0,-2 0 1 0,-4-1-10 16,3 2 1-16,-7-3 2 0,-2 2-4 0,-1-3 0 15,-1 1 1-15,-5 2-9 0,-1 0 2 0,-9 4-5 16,14-8-9-16,-8 3-9 0,-6 5-12 0,7-4-10 16,-7 4-11-16,0 0-14 0,0 0-11 0,0 0-9 15,0 0-11-15,-19-17-15 0,19 17-9 0,-14 0-10 16,14 0-12-16,-19 3-6 0,19-3-9 0,-19 3-12 0,2-2-153 15,1 2-343-15,-1 0 152 0</inkml:trace>
          <inkml:trace contextRef="#ctx0" brushRef="#br0" timeOffset="-204933.59">23765 11879 93 0,'0'0'136'0,"0"0"-5"0,0 0-18 15,0 0 2-15,0 0 0 0,-7 6-7 0,7-6-3 16,0 0-2-16,0 0 4 0,0 0-6 0,0 0-16 15,0 0 10-15,0 0-7 0,0 0 3 16,0 0-8-16,0 0-3 0,0 0 0 0,0 0-2 0,0 0-10 16,0 0-5-16,0 0-7 0,0 0-3 0,0 0-4 15,0 0-3-15,0 0-2 0,0 0-5 16,0 0-3-16,27-15-5 0,-27 15-2 0,9-8 2 0,-9 8-8 16,13-7-4-16,-5 3 1 0,-8 4-3 0,19-10-3 15,-7 3 4-15,1-3-3 0,1 5-2 0,1-2-2 16,-6 1 0-16,6-1-1 0,-2 0-1 0,2 0-1 15,0 3-4-15,-3-3-2 0,-2 4 1 0,4-2 3 16,-2 3-3-16,3-3-1 0,-4 3 1 0,-2-2-3 16,5 4-2-16,-14 0 3 0,19-6 2 0,-10 5-1 15,-9 1 1-15,17 0-7 0,-17 0 4 0,13 1-2 16,-13-1 0-16,9 8 0 0,-9-8 3 0,10 9-2 0,-10-9-2 16,6 11 1-16,-6-2 3 0,0-9 0 0,0 18 0 15,-4-5-2-15,2 0 4 0,-4 2-2 16,0-4 3-16,2 7 0 0,-5-4 3 0,3 3-3 15,-4 3 3-15,-1-4-2 0,-1 4 2 0,-1 3-1 0,-1-1 3 16,-1-3-2-16,5 1-1 0,-9-3-2 16,5 5-1-16,-1-3 2 0,-4 0-3 0,4-1 5 15,-4-3-4-15,1 1-4 0,-2 0 6 0,7-4-4 0,-1 3 5 16,1-2-4-16,4-3 1 0,-6 0-1 0,6-3 1 16,2-2-5-16,-1 0 8 0,1 2-4 0,7-7 2 15,-9 5-3-15,9-5 3 0,-11 6 0 16,11-6 12-16,0 0 7 0,-7 7 4 0,7-7-1 0,0 0-4 15,0 0-1-15,0 0-2 0,0 0-2 0,0 0-1 16,0 0-4-16,0 0 0 0,0 0 0 0,18-25-5 16,-11 19 5-16,2 2-2 0,-3-6 2 0,2 3-9 15,5-1 2-15,1-2 1 0,-1 3-4 0,2 1 2 16,1 2-2-16,1-3 0 0,1 4-3 0,-3-4 3 16,2 3-2-16,-3-1-3 0,-1 3 3 0,5-4 1 15,-3 5-2-15,3 2 0 0,-2-2 1 0,-2 1 1 16,2 4-3-16,1-1-2 0,1-2 5 0,-2 0 1 15,2 0-1-15,1 3 1 0,1-4-3 0,-4 0 3 16,3 4 0-16,-2-2-1 0,1-2 0 0,-2 0-3 0,-2 0 9 16,-6-4-7-16,9 2 1 0,-7 2 0 15,-10 0-2-15,18-6 1 0,-10 2 2 0,-8 4-1 16,16-4-1-16,-16 4 3 0,12-3-3 0,-12 3 1 16,0 0-8-16,10-8-10 0,-10 8-16 0,0 0-13 15,0 0-12-15,0 0-5 0,0 0-11 0,0 0-9 16,0 0-12-16,0 0-7 0,0 0-3 0,-38-1-18 15,38 1-13-15,-17 6 6 0,5-3-8 0,2 0-12 16,-6-2-140-16,-1 6-313 0,2-1 139 0</inkml:trace>
          <inkml:trace contextRef="#ctx0" brushRef="#br0" timeOffset="-203751.52">24092 12799 208 0,'0'0'211'16,"15"4"-8"-16,-15-4-20 0,16 5-5 0,-10-2-14 15,-6-3-15-15,14 7-7 0,-8-2-15 16,-6-5-10-16,7 11-3 0,-4-4-5 0,-3-7-8 0,6 15-9 15,-4-6-8-15,-2-9-5 0,0 15-7 0,3-8-4 16,-3-7-9-16,0 19 1 0,0-19-6 0,-3 17-4 16,1-6-5-16,2-11-4 0,-1 18-4 0,1-18-5 15,-5 15-6-15,5-6 1 0,0-9-2 0,-1 15-5 16,1-15 3-16,0 0-5 0,-2 15 0 0,2-15-1 16,0 10-2-16,0-10 0 0,0 0-2 0,2 15-2 15,-2-15-3-15,0 0 4 0,0 0 0 0,0 0-2 16,0 0-3-16,0 0 4 0,0 10-1 0,0-10-1 15,0 0-1-15,0 0 0 0,0 0-2 0,0 0 1 16,18-21-4-16,-18 21-2 0,9-11 3 0,1 2 2 16,-7-2-4-16,7-2-1 0,2 1 0 0,-3 1-8 15,2-5-2-15,2 2 0 0,-1 1-2 0,4-6-3 16,-5 5 4-16,2 1-3 0,1 1 5 0,2-8-1 16,-1 9 3-16,-1 4-4 0,-1-7-2 0,0 5 7 15,2 2-5-15,-1-1 3 0,2 1 2 0,-4 0 4 0,4 3-5 16,-4-3 2-16,2-2 2 0,-1 8 8 15,-5-3 3-15,5 2 6 0,-13 2-6 0,27-5 9 16,-15 4-1-16,-3-2 1 0,-9 3-5 0,19 0 9 16,-19 0-5-16,14 5 0 0,-8-1-6 0,6-1 4 0,-12-3 2 15,10 12 5-15,-6-4-3 0,1 0 11 0,-1-2 0 16,-1 4 4-16,2 1-1 0,-4 0 1 16,2 3 1-16,2-4 1 0,-5 7 1 0,0-3 3 15,3 3-5-15,-3 1-3 0,3-4 3 0,-6 4-9 16,6-3 11-16,-6-2-13 0,3 4-5 0,0-4 1 0,-3-2-3 15,3-11 1-15,-5 21-8 0,4-11 2 16,1-10 1-16,0 15-1 0,0-15-10 0,-2 14-11 16,2-14 9-16,-1 13-18 0,1-13-22 0,-2 10-19 15,2-10-18-15,0 0-14 0,2 12-23 0,-2-12-18 16,0 0-31-16,0 0-27 0,4 7-41 0,-4-7-223 16,0 0-490-16,0 0 217 0</inkml:trace>
          <inkml:trace contextRef="#ctx0" brushRef="#br0" timeOffset="-202869.09">25148 11800 138 0,'0'0'144'0,"0"0"-2"0,0 0-9 0,0 0-7 16,0 0-3-16,0 0-4 0,0 0-10 0,0 0-6 15,0 0-7-15,-9 4-8 0,9-4-3 0,0 0-14 16,0 0-3-16,0 0-4 0,0 0-5 0,0 0-4 16,0 0 1-16,0 0-2 0,0 0-7 0,0 0 0 15,0 0-3-15,0 0 0 0,0 0-3 0,0 0-2 0,0 0-4 16,0 0 1-16,0 0-9 0,0 0 2 0,0 0-1 16,0 0-3-16,0 0 0 0,0 0 0 15,0 0-2-15,0 0-1 0,0 0 8 0,0 0 1 16,0 0-2-16,0 0-3 0,21 15 2 0,-21-15 2 15,7 4-1-15,-7-4 2 0,11 3 7 0,-11-3 0 16,15 5 0-16,-8 1 2 0,5-2 0 0,2 1-2 16,-3 0 1-16,3 2-5 0,-1 1 1 0,4 2-3 15,2-1 4-15,3 6-5 0,1-3 0 0,-4 3 1 0,1 1-4 16,-4 4-2-16,3-2-2 0,1 2 0 0,-1 14-3 16,-5-11 1-16,5 10 2 0,-6-1-1 0,-1 4 1 15,2 2 5-15,-8 3 3 0,1 2-3 0,-4-2-3 16,-3 4 3-16,0 1 4 0,-3 2 0 0,-7-5-8 15,4 5 6-15,-8 0-8 0,1-1 3 0,1-1-2 16,-1-1-6-16,-4-3 1 0,8-5-1 0,-1 2-5 16,-4-7 4-16,5-8-5 0,2 5 2 0,-2-5-6 15,6 0-26-15,-4-3-23 0,1 0-22 0,-3-3-26 16,0 4-32-16,1 0-30 0,-4-5-46 0,5-5-46 16,-5 3-234-16,1-6-516 0,1 2 229 0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2:04.5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741D18-F5D9-4F8E-AC57-C92A3163EDD6}" emma:medium="tactile" emma:mode="ink">
          <msink:context xmlns:msink="http://schemas.microsoft.com/ink/2010/main" type="inkDrawing" rotatedBoundingBox="657,5665 5610,5712 5609,5846 655,5798" semanticType="underline" shapeName="Other">
            <msink:sourceLink direction="with" ref="{F75782DB-918F-45BC-98D0-F0483FB98495}"/>
          </msink:context>
        </emma:interpretation>
      </emma:emma>
    </inkml:annotationXML>
    <inkml:trace contextRef="#ctx0" brushRef="#br0">0 105 31 0,'0'0'158'0,"0"0"-11"15,0 0-12-15,42-2-8 0,-42 2-10 16,12-3-10-16,-12 3-9 0,11-3-5 0,-11 3-11 0,14-4-3 16,-14 4-4-16,16-3-3 0,-16 3 1 0,17-2-4 15,-8 0-6-15,-9 2 1 0,19-3 2 0,-7 3-5 16,-2 0-1-16,7-5-4 0,-4 4-6 0,2 0 0 16,0-3 3-16,1 4-5 0,-1-4-4 0,0 3-6 15,3 0-1-15,0 1 2 0,-1-4-4 0,2 3-4 16,5-2-2-16,-6 2-1 0,1-1 0 0,0 1-5 15,8 1 0-15,-1-7-1 0,-1 7-1 0,0-1-6 16,-2-1 0-16,-4 2 0 0,2 0-1 0,-2-1-2 0,1 1-2 16,5-2-1-16,0 2 1 0,-1 0 1 0,-4-5-4 15,1 5-1-15,-2-1 1 0,2 2-3 0,1-1 2 16,5-1-3-16,-5 0 2 0,-1 1-2 0,5 0 3 16,-1 1-3-16,0-2-1 0,-1-2-1 0,-4 3 4 15,-1-1-7-15,0 1 5 0,7-4 2 0,-7 4 0 16,8 0-2-16,-8-2-3 0,1-1 2 0,4 3-1 15,-5 0-1-15,3 0 1 0,-1-1 1 0,5 1-2 16,-3-3 1-16,4 6 1 0,-7-3-1 0,1-3 1 16,-2 3-5-16,8 0 0 0,-8 0 3 0,5-1 2 0,3 1-2 15,-5 0 1-15,5 0 1 0,0 0-5 16,-9 0 2-16,3 0 2 0,4 0 1 0,0-4 0 16,2 4 0-16,-7-2 0 0,-1 2-2 0,2 0 4 0,-2 0-4 15,1 2 0-15,4-2 0 0,-5-2-2 0,-1 2 0 16,1 0 6-16,-2 0-4 0,2 0 0 0,0-4 0 15,1 4 0-15,-1 0-2 0,7 0 1 0,-4 0-2 16,3-1 8-16,-5 1-4 0,7-1 2 0,-1 1-5 16,3 1 7-16,-1-1-6 0,-1-1 1 0,0 2-1 15,1-1 0-15,-1 0 4 0,1-1-4 0,-2 1 4 16,0 0 0-16,0-2-3 0,-1 0-3 0,2 2 3 16,-8-1 0-16,5 1 2 0,-1 0-4 0,1-4 4 15,-5 8-2-15,0-4-3 0,1 0 3 0,5 1-1 16,-6-1 3-16,1 0-2 0,-1 2-2 0,2-2 2 15,-2-2 2-15,10 1 2 0,-4 2-6 0,2-1 1 16,1 2 3-16,-10-2-2 0,9-2 0 0,-2 4 1 16,-1-2 1-16,5 0-5 0,-11 0 3 0,7 2 2 15,-6-2-1-15,1 1-2 0,-1 0-1 0,2 3 3 16,-2-4-2-16,1 2 0 0,5-4 2 0,-6 5-1 0,2-3 0 16,2 3 0-16,4 1-1 0,-2-4 0 0,3 1 2 15,-2 2-3-15,0-1 3 0,4 3 1 0,-3-1 1 16,1-3-3-16,4 4 1 0,5-3-2 0,-6 1 0 15,-2-2-1-15,1 4 2 0,-2-3 0 0,0-1 0 16,1 1 0-16,-3-4 0 0,4 4 0 0,-3-1 0 16,-2 2-2-16,2-1 4 0,0 1-3 0,-8-3 2 0,2 1-2 15,5-1 4-15,-1 1-3 0,-6-1 1 16,2 4-1-16,2-4 1 0,4 0-4 0,-8 0 3 16,-1 0-1-16,1 0-1 0,1 0 1 0,6 0 0 0,-9 0-1 15,11 2 4-15,-4 0-3 0,-6-2 1 16,7 0 0-16,1 1 2 0,-5-1 0 0,-2 1 0 15,-3-1 0-15,5 5 2 0,-1-5-2 0,5 0 6 0,0 0 2 16,1 3-3-16,-10-1 2 0,9-2-2 0,-5 0 4 16,-1 1-2-16,5-1 1 0,0 1 1 15,-2 2 1-15,4-2-3 0,-7 3 2 0,8-2 2 0,0-2 0 16,-2 3 1-16,-6-3 1 0,1 0-1 0,-1 0 2 16,1 2 6-16,-4-2-4 0,0 2 5 0,-1-2-1 15,-3 0 8-15,-1 2-1 0,-11-2 8 0,21 0 1 16,-12 1 0-16,-9-1 5 0,0 0 7 0,19-1-5 15,-19 1-1-15,0 0 2 0,13-2-1 0,-13 2-3 16,0 0 0-16,0 0-5 0,14 0-3 0,-14 0-6 0,9-4 0 16,-9 4-2-16,0 0 0 0,13 0-9 15,-13 0-2-15,8-5 4 0,-8 5-6 0,0 0 0 16,0 0 2-16,19-1-1 0,-19 1-5 0,12-4-4 0,-12 4 2 16,0 0-3-16,13-3 2 0,-13 3-5 0,0 0 1 15,0 0-1-15,0 0-8 0,0 0 1 16,18 3-8-16,-18-3-8 0,0 0-17 0,0 0-14 0,0 0-8 15,0 0-25-15,0 0-32 0,0 0-43 0,0 0-50 16,-39 10-77-16,25-10-166 0,-6 0-491 0,-10-3 216 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7:14:46.7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9BD0566-15FB-40B1-9545-00C5268BD0C2}" emma:medium="tactile" emma:mode="ink">
          <msink:context xmlns:msink="http://schemas.microsoft.com/ink/2010/main" type="writingRegion" rotatedBoundingBox="8137,10891 9209,10891 9209,12355 8137,12355"/>
        </emma:interpretation>
      </emma:emma>
    </inkml:annotationXML>
    <inkml:traceGroup>
      <inkml:annotationXML>
        <emma:emma xmlns:emma="http://www.w3.org/2003/04/emma" version="1.0">
          <emma:interpretation id="{C249FD88-5166-43FE-B009-460DC4240AF6}" emma:medium="tactile" emma:mode="ink">
            <msink:context xmlns:msink="http://schemas.microsoft.com/ink/2010/main" type="paragraph" rotatedBoundingBox="8137,10891 9209,10891 9209,12355 8137,123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02A488-D78C-4FAE-A71A-6FE1CEB175A7}" emma:medium="tactile" emma:mode="ink">
              <msink:context xmlns:msink="http://schemas.microsoft.com/ink/2010/main" type="line" rotatedBoundingBox="8137,10891 9209,10891 9209,12355 8137,12355"/>
            </emma:interpretation>
          </emma:emma>
        </inkml:annotationXML>
        <inkml:traceGroup>
          <inkml:annotationXML>
            <emma:emma xmlns:emma="http://www.w3.org/2003/04/emma" version="1.0">
              <emma:interpretation id="{1A3681C0-CF9D-4CEF-8788-55BFEAD975D4}" emma:medium="tactile" emma:mode="ink">
                <msink:context xmlns:msink="http://schemas.microsoft.com/ink/2010/main" type="inkWord" rotatedBoundingBox="8137,10891 9209,10891 9209,12355 8137,12355"/>
              </emma:interpretation>
            </emma:emma>
          </inkml:annotationXML>
          <inkml:trace contextRef="#ctx0" brushRef="#br0">27 946 101 0,'0'0'189'0,"0"0"-9"0,0 0-14 0,0 0-11 15,0 0-11-15,0 0-8 0,0 0-10 0,0 0-11 16,0 0-1-16,14-42 0 0,-8 34-10 0,-2-6-5 15,5 2-6-15,0 0-6 0,-4-1-6 0,1-4-6 16,0 3-7-16,1-4-5 0,5-1-7 0,-5-4-1 16,5 2-5-16,-4-2-5 0,4 1-2 0,-2-2-11 15,1-4-1-15,-2 0-2 0,-3 2-4 0,1-1 0 0,5-11-4 16,-5 2-1-16,-1 9 1 0,0-8-4 0,-1-1-2 16,-2 6 0-16,0 5-8 0,0-3 1 15,-3 6-2-15,-3-3-1 0,3 1 1 0,0-2 0 0,-3 6-6 16,3 2 2-16,-3 1-1 0,-2-1 1 0,2 4-1 15,-3-3 1-15,0 4-2 0,2-1 3 0,1-1-3 16,0 6 0-16,-3 1 2 0,-1 0-5 0,7 8 1 16,-6-15 1-16,6 15-1 0,-9-11 1 0,9 11-4 15,-8-7 2-15,8 7 0 0,0 0-6 0,-16 0 7 16,16 0-1-16,-15 7-2 0,7 0 3 0,2 1-1 16,-1-1-1-16,-2 5-1 0,-1 1 5 0,1 1-5 15,1 0 3-15,-1 0-1 0,3 10 1 0,-4-2 2 16,4-4 3-16,-2 5 0 0,-1-2 1 0,6 3 3 15,-4-2 1-15,4 5-1 0,0-3-1 0,0 1-1 16,0 1 1-16,3 1-1 0,0 0 1 0,3 0-3 16,0 2 2-16,0-3 1 0,3 11-3 0,-2-10 1 0,2-2 1 15,8 10 0-15,-5-7-2 0,-2-1-3 16,2-1 5-16,2-1-8 0,1-1 7 0,1 0-2 16,-3-3 2-16,7 1-4 0,-2 1 5 0,1-5-2 0,-2 2-2 15,-1-2-1-15,-4-4 3 0,4 0 0 0,1-2-2 16,-2 0 2-16,-2-5 5 0,-1 0-5 0,2-2 4 15,-3-1-4-15,6-2 1 0,-1-2 2 0,2 3-2 16,2-6-1-16,2 1 3 0,-3-3 0 0,10-6-5 16,-5 3-2-16,-9-2 2 0,10-1-4 0,-1-5-3 0,1 2-2 15,1 0-2-15,-4 0 5 0,-3 4-1 16,-2 0-3-16,-2-2 3 0,1 1 1 0,-2 4 2 16,-2 1-2-16,1 0 3 0,-4 1-5 0,-6 5 3 15,12-7-5-15,-12 7 4 0,10-3-1 0,-10 3 1 16,0 0 4-16,14 7 6 0,-14-7-1 0,6 12-1 0,-3-5 5 15,-3-7 1-15,7 16-3 0,-4-8 3 0,0 1-5 16,0 1 3-16,3 1-3 0,-4-4 2 0,4 0 0 16,-1 0-2-16,0 1 0 0,1-1 4 15,-6-7 1-15,9 10 0 0,-9-10-2 0,13 7 5 0,-7-5-1 16,-6-2 3-16,17 0-2 0,-17 0 4 0,0 0-1 16,19-5 0-16,-11-2-5 0,-8 7 1 0,14-8 4 15,-6 2-4-15,1-2-1 0,-3 1 0 0,-2 0-2 16,2-4 2-16,0 4-1 0,-1-4-2 0,1 3 1 15,-3-4 3-15,3 2-4 0,-2 1 3 0,-4-2 4 16,0 11-2-16,0-23 0 0,0 14 3 0,0-6 2 0,0 15 2 16,-4-22-4-16,-2 10 0 0,3 0-2 0,-6-1 4 15,1 3-2-15,-2-2 1 0,-2 3-5 16,-2-2 6-16,1 0-3 0,-2 2 2 0,2-2 0 16,-1 4-3-16,2 1 1 0,-4-1-4 0,3 3 0 15,2 3-3-15,11 1-3 0,-22-1 2 0,7 2-6 16,4 4 4-16,-2 2-2 0,1 1 1 0,-1 3-1 0,2 1 3 15,-1 5-11-15,2-4-15 0,1 7-15 0,1 2-15 16,5-6-14-16,-3 8-18 0,2-6-9 0,1 5-23 16,3-2-12-16,3-3-10 0,-2-1-25 0,2-3-21 15,3-1-39-15,2-2-136 0,-5-4-388 0,6 3 173 16</inkml:trace>
          <inkml:trace contextRef="#ctx0" brushRef="#br0" timeOffset="402.98">851 827 81 0,'7'-10'163'15,"-7"10"-8"-15,9-7-12 0,-9 7-9 0,9-2-14 0,-9 2-13 16,0 0-7-16,7-5-10 0,-7 5-8 0,0 0-5 16,0 0-4-16,0 0-2 0,17 7 2 0,-17-7-5 15,9 10-3-15,-9-10-6 0,6 11 1 0,-5-4 0 16,5 0-3-16,-6-7-1 0,9 13-2 0,-4-6-1 15,1 1-2-15,-3 1-1 0,4 3-2 0,-1-4-2 16,-3 3-2-16,4 1-1 0,-1 1-6 0,0 0 2 16,2-2 1-16,-2 4-6 0,0-1-2 0,1 1-3 15,-1-1 0-15,0-1-4 0,2 2 3 0,-5 0 3 16,3 0 0-16,0 1-2 0,-2 0-4 0,-1 1 3 0,-3-3 2 16,3 1-1-16,0-1 7 0,-3 1-4 15,-3 0 4-15,0 0-4 0,-3-1-1 0,-1 3-2 16,-7 1 1-16,-5-2 0 0,2 1-1 0,-2 1-2 15,-6-3-2-15,-1 3 0 0,-7 2-2 0,-2-3-4 0,-4-2 4 16,-3-1-7-16,0-1 0 0,-4 1-4 16,1-6-1-16,-4 0-1 0,-3-6-4 0,1 2 5 0,-1-4-1 15,0 0-12-15,7-6-9 0,-4-1-14 0,3-2-17 16,4-4-24-16,-3 0-20 0,9-6-30 0,1 0-35 16,5-4-41-16,7 4-243 0,-5-7-470 0,12 5 207 15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26:08.88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E2F291-5EC1-4715-975A-446595DC5B21}" emma:medium="tactile" emma:mode="ink">
          <msink:context xmlns:msink="http://schemas.microsoft.com/ink/2010/main" type="writingRegion" rotatedBoundingBox="520,914 33396,93 33844,18050 969,18872"/>
        </emma:interpretation>
      </emma:emma>
    </inkml:annotationXML>
    <inkml:traceGroup>
      <inkml:annotationXML>
        <emma:emma xmlns:emma="http://www.w3.org/2003/04/emma" version="1.0">
          <emma:interpretation id="{F0DD961E-F86D-4D3A-A6A5-89FFCB95FD63}" emma:medium="tactile" emma:mode="ink">
            <msink:context xmlns:msink="http://schemas.microsoft.com/ink/2010/main" type="paragraph" rotatedBoundingBox="1466,888 30725,284 30775,2741 1517,33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63014F-A6E6-460C-9A18-84CF0D7A1515}" emma:medium="tactile" emma:mode="ink">
              <msink:context xmlns:msink="http://schemas.microsoft.com/ink/2010/main" type="line" rotatedBoundingBox="1466,888 30725,284 30775,2741 1517,3345"/>
            </emma:interpretation>
          </emma:emma>
        </inkml:annotationXML>
        <inkml:traceGroup>
          <inkml:annotationXML>
            <emma:emma xmlns:emma="http://www.w3.org/2003/04/emma" version="1.0">
              <emma:interpretation id="{97AE6C5B-D8ED-4187-B694-A205BCCCD64B}" emma:medium="tactile" emma:mode="ink">
                <msink:context xmlns:msink="http://schemas.microsoft.com/ink/2010/main" type="inkWord" rotatedBoundingBox="1466,888 6236,789 6284,3117 1514,3215"/>
              </emma:interpretation>
            </emma:emma>
          </inkml:annotationXML>
          <inkml:trace contextRef="#ctx0" brushRef="#br0">1902 605 55 0,'0'0'124'0,"0"0"2"0,0 0-14 15,3-13 1-15,-3 13-8 0,0 0-12 0,4-11 3 16,-4 11-3-16,5-12 6 0,-5 12 2 0,1-8-11 16,-1 8 6-16,0 0-1 0,0 0-4 0,0 0-1 0,0-14-4 15,0 14-1-15,0 0-9 0,0 0-5 16,0 0-5-16,0 0-5 0,0 0-2 0,0 0 3 15,0 0-2-15,-28 17 5 0,11-7 0 0,-2 6 1 0,-1 4 0 16,4 2-4-16,-3 3 2 0,-2 6-2 16,4-5-7-16,1 5-1 0,0 1-2 0,1 0-2 15,6-3-2-15,1-2-9 0,2 1-1 0,2 10-5 16,2-11 2-16,4 1-6 0,2 2-3 0,2-3-3 0,-1 2 0 16,4-5-4-16,0-1 0 0,3-2 1 0,0 3-3 15,-4-7-6-15,4-3-9 0,-1-1-13 0,1 2-12 16,1-5-18-16,1-1-22 0,-4 1-20 0,3-3-17 15,1 0-14-15,-5-1-13 0,4-2-12 0,-1 0-19 16,-3-4-10-16,-9 0-9 0,24-3-19 0,-15-1-112 16,-9 4-334-16,19-9 147 0</inkml:trace>
          <inkml:trace contextRef="#ctx0" brushRef="#br0" timeOffset="505.69">2157 1030 86 0,'0'0'188'0,"0"0"-17"0,0 0-11 0,0 0-8 16,0 0-1-16,0 0-9 0,0 0-5 0,12 17 0 0,-8-10-2 15,-4-7-12-15,6 16-6 0,0-5-9 0,-3 3-8 16,-3-5-3-16,4-1-5 0,-1 3-3 0,2 0-5 16,-5-11-9-16,6 17-1 0,0-8-11 0,-5 0-5 15,-1-9-4-15,8 15-2 0,-4-10-3 0,-4-5-4 16,5 13-3-16,-1-7-6 0,-4-6-2 0,8 9 0 15,-8-9-5-15,4 7-4 0,-4-7 1 0,0 0-1 16,8 6-5-16,-8-6 0 0,0 0-4 0,0 0 0 16,0 0-6-16,19-17-13 0,-16 11-8 0,1-5-4 15,2 3-5-15,2-4-10 0,-2-3-6 0,1 0-5 16,-1-1-3-16,0 2-1 0,2 1-4 0,-2-5 2 16,1 3 5-16,-1-1 6 0,0 1 2 0,0 2 5 15,1 1-1-15,-4-3 6 0,6 2-1 0,-1 1 6 16,-5 6 0-16,1-3 1 0,2 0 4 0,-3 1 4 0,5 0 4 15,-2 2 6-15,-6 6 3 0,12-11 7 16,-6 7-2-16,-6 4 4 0,8-7 3 0,-8 7 0 16,12-2 5-16,-12 2 3 0,0 0 5 0,0 0 7 15,18 9 6-15,-10-2 3 0,-5 3-4 0,1-3 5 16,1 6 3-16,-2 2 1 0,1-3-3 0,2 5 2 16,-3-1-5-16,2-1-2 0,-2-1-5 0,0 3 4 15,-2-6-8-15,3 6-1 0,-1-3-6 0,2-1-1 0,1-1-2 16,-5 1-4-16,2-2 2 0,3 2-2 15,-1-2-4-15,-2-1-12 0,1 0-21 0,1 1-19 16,1-5-27-16,-2 3-28 0,-4-9-21 0,14 11-33 0,-4-9-31 16,-1 1-42-16,3-2-189 0,-12-1-441 0,25-4 196 15</inkml:trace>
          <inkml:trace contextRef="#ctx0" brushRef="#br0" timeOffset="784.92">3014 1039 205 0,'0'0'245'0,"18"-1"-11"16,-6-1-17-16,1-3-18 0,5 4-13 0,-3-1-14 0,3 0-10 16,9 1-7-16,-8-3-11 0,8 2-11 15,-4 1-9-15,-3-1-10 0,0 1-12 0,-1 1-9 16,8 0-8-16,-8 0-10 0,-1-1-6 0,2-2-9 15,-1 3-2-15,-2 0-11 0,-1 0-2 0,0 0-7 16,-1 3-4-16,-3-3-3 0,0 0-12 0,-12 0-19 16,19 1-20-16,-10-1-14 0,-9 0-25 0,0 0-23 15,20 0-21-15,-20 0-18 0,10 0-17 0,-10 0-32 0,0 0-32 16,0 0-152-16,0 0-382 0,0 0 170 16</inkml:trace>
          <inkml:trace contextRef="#ctx0" brushRef="#br0" timeOffset="1075.41">3290 847 57 0,'0'0'263'0,"0"0"-18"0,0 0-19 16,0 0-21-16,0 0-23 0,0 0-16 0,0 0 0 15,0 0-6-15,-15 14-10 0,15-14-5 0,-4 14-9 16,1-7-7-16,-2 7-4 0,4 0-11 0,-4-1-7 15,4 1-2-15,-1 3-8 0,-1 1-9 0,3-4-10 16,3 1-7-16,-6 2-5 0,3 1-2 0,0 0-14 16,3 0 6-16,-6 1-13 0,3-5-4 0,-1 1-2 15,2-2-2-15,-1 1-2 0,3-3-9 0,-6 2-20 16,3-13-13-16,3 20-14 0,-3-11-20 0,2 4-16 0,-2-13-21 16,1 15-20-16,-1-15-9 0,3 6-23 15,-3-6-21-15,0 0-33 0,17 7-26 0,-17-7-182 16,0 0-426-16,18-7 189 0</inkml:trace>
          <inkml:trace contextRef="#ctx0" brushRef="#br0" timeOffset="1771.42">3679 912 86 0,'8'-8'239'0,"-8"8"-15"16,9-11-18-16,-3 6-15 0,3-1-20 0,-9 6-11 16,15-9-10-16,-7 4-12 0,0-2-14 0,4 1-6 15,-2-2-14-15,-1 5-5 0,5-4-12 0,-4 3-7 16,2-2-8-16,0 2-10 0,-2-1 0 0,-1 0-9 16,3 1-6-16,-3 2-3 0,3 0-2 0,0-1-6 15,-12 3-5-15,19-4-1 0,-19 4-3 0,20 0-5 16,-11-1 1-16,-9 1-3 0,18 1-1 0,-18-1-4 15,13 4 0-15,-5 1-2 0,-8-5-2 0,9 8 0 16,0 0-1-16,-9-8-2 0,4 15 0 0,0-7 0 16,-2 1-2-16,-2-9 1 0,0 20-1 0,0-7 0 15,0 2 3-15,-3-1 1 0,0-1 3 0,-1 0 0 16,-2 3-3-16,0 1 3 0,-6 3 3 0,4-2-2 0,-5-1-1 16,1-1-2-16,-2 4 0 0,-1 1-3 0,2 0 3 15,0-8-2-15,-4 5 1 0,4-5-3 0,-4 5 2 16,1-1-3-16,6-3 1 0,-4-3 1 0,2 0-2 15,-1-1 0-15,2 0-1 0,2 1 1 0,2-2-1 16,-1-3-2-16,1-3 1 0,7-3 1 0,-13 8 0 16,13-8-3-16,-11 9 2 0,11-9 2 0,-4 6-3 15,4-6 1-15,0 0 3 0,-11 5 2 0,11-5-6 16,0 0 0-16,0 0-1 0,0 0-5 0,0 0 4 16,0 0-7-16,0 0-3 0,0 0-5 0,27-25 6 15,-13 19-6-15,-1-2-1 0,-1 1 5 0,1 0-3 16,-2 0 0-16,5 0 4 0,-1 3-2 0,-2-2 1 0,2 0 1 15,2 1 0-15,-4 5 2 0,2-5 2 16,-3 4-2-16,3-3 3 0,-2 3-1 0,2-1 1 16,-15 2 3-16,24 0-1 0,-10 2-2 0,1-4 2 15,1 4 0-15,-3-4 5 0,1 4 0 0,1-2 6 16,0 1 0-16,-2-1-1 0,5 0 3 0,-5-1 0 16,5 1 0-16,-4-2 1 0,1 1 1 0,-1-2 0 15,3 3-5-15,-4-1 2 0,2-2-1 0,0 0-2 0,-3 2-1 16,-12 1 0-16,22 1 1 0,-11-1-2 0,-11 0 1 15,18-3-1-15,-8 1-6 0,-10 2-3 0,11-3-11 16,-11 3-16-16,10-3-14 0,-10 3-16 0,0 0-23 16,0 0-24-16,12-1-22 0,-12 1-32 0,0 0-22 15,0 0-35-15,0 0-135 0,0 0-383 0,0 0 170 16</inkml:trace>
          <inkml:trace contextRef="#ctx0" brushRef="#br0" timeOffset="2298.16">4434 487 34 0,'0'0'150'0,"-3"-13"-9"16,3 13-7-16,-2-11-9 0,2 11-6 15,0 0-3-15,-4-14-6 0,4 14-12 0,0 0-1 16,-3-10-5-16,3 10-4 0,0 0-7 0,0 0-5 0,0 0-11 15,0 0-4-15,-4-10-11 0,4 10 0 0,0 0-4 16,0 0-2-16,0 0 0 0,0 0 1 0,0 0-3 16,0 0 0-16,32 18 2 0,-18-10-1 0,-1 7 5 15,7-1 1-15,-1 3-1 0,0 4 2 0,-4-1 1 16,12 13 5-16,-3 0 5 0,-3 0-1 0,6 4-5 16,-12-1-1-16,5 3-3 0,-5-1 1 0,0-3 0 15,0 1-1-15,-4-2 1 0,-1 1-2 0,-1-7-1 16,-3-1 2-16,-3 2-2 0,1-3-3 0,-6 3-1 15,2-1-2-15,-3 0 2 0,-2 0-2 0,-2 7-3 16,1-9 2-16,-6-2-8 0,4-4 0 0,2 5 0 16,-4-3-11-16,1-7 4 0,-2 1-15 0,5-1-18 15,-1 1-22-15,1-3-23 0,0 0-29 0,-3-2-27 16,2 2-29-16,-2-2-37 0,6-6-36 0,3-5-57 16,-8 13-141-16,8-13-440 0,0 0 195 0</inkml:trace>
          <inkml:trace contextRef="#ctx0" brushRef="#br0" timeOffset="-10356.95">0 1042 146 0,'0'0'169'15,"0"0"-18"-15,0 0-9 0,0 0-13 16,0 0-13-16,0 0-4 0,13 0-6 0,-13 0 0 0,0 0-2 16,0 0-4-16,0 0-6 0,0 0 4 0,0 0-7 15,0 0-4-15,17-11-8 0,-17 11 0 0,10-5-5 16,-10 5-4-16,12-3-6 0,-1-2-5 0,-2 2-3 16,-9 3-4-16,19-8-7 0,-7 0 2 0,1 3-7 15,-2-3-1-15,5-1 1 0,-1 0 0 16,0-1-2-16,1 0 1 0,1-3-3 0,2-3-4 0,-1 3-2 15,-3 0-4-15,6-5 0 0,-3 0-4 0,1 0-2 16,-2 1 0-16,-1-1-5 0,0-5 0 0,2-2-2 16,0 1 1-16,-1 0-4 0,1-7-1 0,-2-1-2 15,2-3-1-15,0 4-2 0,-3-5 1 0,-2 5-3 16,0 5 2-16,-1-7-3 0,-6 4 1 0,3 5 0 0,2 0-4 16,-4-2 2-16,-1 0 3 0,-1 1-3 15,-2 0 1-15,0 8-2 0,1-7 1 0,1 7 0 0,-4 1-3 16,1-7 6-16,-2 5 1 0,0 2-6 0,0-2 2 15,0 0 1-15,0 4-2 0,0-1 1 16,-2 2 1-16,2 13-4 0,-4-20 3 0,2 14-3 0,2 6-1 16,-4-15 0-16,4 15 2 0,-8-11 0 0,8 11-1 15,-12-5 0-15,12 5 1 0,-13-5-2 0,13 5 0 16,-14-4 0-16,14 4 3 0,-16 0 0 0,16 0-5 16,-13 4 3-16,13-4 1 0,-18 6 0 0,10-2-1 15,1 0 2-15,-1 2-2 0,1 0 0 0,-2 2 0 16,1-4 6-16,1 3-3 0,1 3-4 0,-1-3 3 15,-1 4-3-15,2-2 4 0,-1 7-2 0,-1-3 2 16,-1 5 0-16,2-1 1 0,-1-2-1 0,2 3 2 16,-1 5 1-16,1-2 2 0,0 4 0 0,2 2 0 15,-1 0 2-15,1 8-1 0,1-1-3 0,-2 5 3 16,2-3 0-16,0 0 1 0,2 1-1 16,-5 0 3-16,4 3 0 0,-2 0-1 0,2-2 0 0,2-1-1 15,0-1 0-15,-1-10 1 0,1 0 2 0,3 1 1 16,0 1-6-16,0-3 3 0,1-1-1 0,4-2 2 15,-1 3-2-15,4-5 2 0,-3-3 2 0,1 0 0 0,5-1-2 16,-1-1-1-16,4-6 3 0,-2 4-3 16,4 0 1-16,-4-5 2 0,3 0-5 0,-3-1 0 0,4 0 2 15,-1-1-2-15,-2-3 0 0,2 1-3 0,0-1 0 16,-3-2 0-16,-1 1-3 0,0 2-1 0,-2-4 3 16,-12 0-3-16,21-3 2 0,-10 2 2 0,4-1-2 15,-15 2-2-15,18 0 0 0,-11-4 2 0,-7 4 4 16,10-7-5-16,-10 7-2 0,12-4 2 0,-12 4-2 15,8-2 3-15,-8 2-5 0,0 0 5 0,10-5-3 16,-10 5-1-16,0 0-1 0,14 0 2 0,-14 0 1 16,0 0-3-16,0 0 2 0,16 4 1 0,-5-3-1 15,-11-1-1-15,19 1 0 0,-7 0 6 0,-12-1-3 16,24 0 2-16,-12 4-3 0,0-4 3 0,2 0-1 16,1 0 3-16,-4 2-2 0,4-2 3 0,-15 0 0 15,25-2-4-15,-10-2 5 0,-3 3-6 0,-2-1 2 16,-1-2 0-16,-9 4 1 0,20-3-2 0,-11-3 3 0,-3 1 3 15,-6 5 0-15,13-11 4 0,-7 5-2 16,1 1 0-16,-7 5-2 0,8-16 2 0,-4 9-2 16,1-2-1-16,-4-2 2 0,-1 11-3 0,2-22 0 15,-4 11-4-15,1-2 1 0,-4 1 1 0,-1-4-1 0,-1 5-1 16,0-3-1-16,-1 4 1 0,-4-4-2 0,-1 4 0 16,2-1-1-16,-4 4-1 0,2-4 0 15,-2 4 3-15,-1 3-2 0,1-3 1 0,-5 6-4 0,4-3 2 16,-3 4 0-16,1 0 1 0,0 3-2 0,3-3-4 15,3 2-3-15,3-1-12 0,9-1-2 0,-18 10-12 16,11-5-13-16,1 2-9 0,-2 0-14 0,5 2-18 16,-1-1-25-16,2 6-21 0,4-1-15 0,2 1-25 15,-1 0-206-15,2-1-414 0,1-5 183 0</inkml:trace>
          <inkml:trace contextRef="#ctx0" brushRef="#br0" timeOffset="-9783.43">1193 1092 169 0,'0'0'195'0,"12"6"-11"0,-12-6-14 16,9 5-18-16,-9-5-8 0,10 8-13 0,-4 0-13 0,0 0-8 16,-1-1-8-16,1 3-5 0,4 0-8 15,-2 5-7-15,-1-3-8 0,2 2-2 0,-3 4-5 16,3 3-7-16,-1 4-4 0,-1-8-5 0,0 3-4 0,1 6-2 15,-1 1-2-15,-1-2-7 0,0 1 0 0,0 0-2 16,2 2 0-16,-2 0-1 0,1 7 0 0,1 0-3 16,-2-8-2-16,0 8 1 0,-1 0-4 0,1-9-2 15,2 2 3-15,-2 2-2 0,-3-3-1 0,3 2-3 16,-2-1 5-16,2-1-5 0,-3-2 3 0,0 5-3 16,-1-4-3-16,-1-1 2 0,1-1 6 0,-5 1 1 15,1-2-3-15,-7 2 4 0,5-3-3 0,-5-1 2 16,0 0-3-16,-2-3 1 0,-2 2 2 0,-3 2-4 15,-2-3 0-15,-2-1-1 0,4 0-1 0,-5-4-2 16,3-3 3-16,-6-1-3 0,2 0 1 0,4 0-5 16,-4-1 3-16,4-2 0 0,-2-1-3 0,1-1 0 15,1-1 1-15,0-3-4 0,-1 2 6 0,4-3-5 16,-4-2 3-16,1 2-8 0,1-5 6 0,-1 2-5 0,0-5 2 16,-4-2-5-16,4 3 6 0,3-7-5 0,-3 3 4 15,5-4-4-15,-3-1 1 0,2-1-3 16,1-5-1-16,-4 2 0 0,7-4 2 0,-2 0-3 15,1-1 3-15,3-3-8 0,0 0 3 0,1-8 0 0,1-2-1 16,6 1-1-16,-3 1-1 0,7-2 0 0,4 3-2 16,-1-4-3-16,5 5 2 0,3-1-1 15,-2 0-3-15,1 9-4 0,4-7-1 0,2 1 1 0,0-2-1 16,5 5-3-16,-7 8 0 0,5 0-1 0,-4-1-2 16,2 2-3-16,-2 2-15 0,2-1-7 0,-2 3-10 15,1 2-13-15,-1-2-12 0,-5 6-10 0,-1 3-17 16,0-3-13-16,1 5-33 0,-2-1-30 0,-3 2-200 15,-3-3-414-15,0-2 184 0</inkml:trace>
        </inkml:traceGroup>
        <inkml:traceGroup>
          <inkml:annotationXML>
            <emma:emma xmlns:emma="http://www.w3.org/2003/04/emma" version="1.0">
              <emma:interpretation id="{AC516268-19A0-4D6B-9E72-4A0CC9483A8C}" emma:medium="tactile" emma:mode="ink">
                <msink:context xmlns:msink="http://schemas.microsoft.com/ink/2010/main" type="inkWord" rotatedBoundingBox="6815,915 11424,820 11472,3139 6863,3234"/>
              </emma:interpretation>
            </emma:emma>
          </inkml:annotationXML>
          <inkml:trace contextRef="#ctx0" brushRef="#br0" timeOffset="4920.27">6687 1085 28 0,'17'-5'210'15,"-5"-3"-15"-15,1-1-9 0,1-1-7 0,-1-1-10 16,-1-1-9-16,1 1-18 0,1 0-7 0,-2-1-14 0,7-5-8 15,-5 4-8-15,-4 0-7 0,5-6-7 16,-2-2-12-16,-2 1-6 0,4 0-8 0,1-3-6 16,-5 2-8-16,-3-3-3 0,6 0-6 0,-4-4-5 0,-1 2-4 15,8-8-3-15,-1 0-3 0,-10 7-3 0,2 0-3 16,0-1-9-16,-2 1-5 0,-1-1-2 0,1-9 1 16,-6 1-5-16,3 8-2 0,-3 0-3 15,0-9-1-15,0 11-1 0,-3 1 2 0,3-2 2 0,0-1-2 16,-3 2 2-16,0 0 0 0,1 3-2 0,-4 1 3 15,0 2-3-15,6 4 1 0,-7 1-3 0,-2 0 4 16,3-1-2-16,-1 4 3 0,-2 0-5 0,6 4 4 16,-8-2-1-16,5 4-2 0,6 6-1 0,-13-10 1 15,4 6-2-15,9 4 1 0,-19-4 0 0,19 4 1 16,-17 0 1-16,17 0-3 0,-16 8 3 0,5-4-2 0,-1 6 1 16,2 0 0-16,1 4 3 0,-4 5-4 15,-1 4 4-15,2 1 2 0,-1 10 4 0,-1 2 2 16,1 1 3-16,1 2-2 0,2 3 6 0,-4 0-2 0,5 4-3 15,0 1 1-15,-1 4-3 0,7-2 4 16,3 1 0-16,-3 1-2 0,6-5 5 0,0-1-1 16,3-1-1-16,4-2 4 0,4-2-5 0,-5-3 4 15,7-2-3-15,0 0 1 0,-4-11 2 0,2 1-1 0,-1-5 2 16,4 2 0-16,-5-4-2 0,7 0 2 0,-3-1-1 16,1-6 2-16,-1-1-1 0,6 0 0 0,-2-4-3 15,-4 1-2-15,4 0 2 0,-1-3-2 0,8-3-1 16,-8 0 1-16,1-1-1 0,2-1-1 0,-3 1-1 15,4 0 1-15,4-5-4 0,-2-2 3 0,0 0-5 16,-1-3 5-16,-4 4-3 0,-5-1-1 0,5 0-2 16,-2 0-1-16,-1 2 0 0,-1-1 0 0,1 3-1 15,-1-3 0-15,-7 5 0 0,4 1 1 0,-13 0-1 16,20-3-2-16,-10 6 1 0,-10-3 0 0,20 3-2 16,-12 1 3-16,0-1 0 0,-8-3-3 0,18 7 1 15,-11-1 3-15,2-2-1 0,-1 1 4 0,-8-5-4 16,16 7 3-16,-7-4 0 0,1 1 2 0,-10-4 3 15,17 2 5-15,-11 2 3 0,-6-4 5 0,19 5-6 16,-8-4 1-16,1-1 1 0,-12 0 1 0,23-2 0 16,-8-2 1-16,-1-1-7 0,-1 0 0 0,1 1-2 15,1-3-1-15,-5-1 0 0,9 1-1 0,-7-2 0 16,2-2-1-16,-4-1-1 0,-1-3 6 0,2 4-7 0,-2-5 1 16,-2 2-6-16,-1-2-1 0,-3 1-6 0,0-2 1 15,-3 2-7-15,-3-3-3 0,-3 2-1 16,-2 0 1-16,0 1-4 0,-6 2 5 0,-2 2-6 0,-7-2 5 15,1 2 3-15,-3 5 0 0,-2-1 7 0,1 4-7 16,3 1 2-16,3 2-3 0,-2 0-7 0,2 2-12 16,5 3-5-16,-2 0-9 0,2 1-17 0,1 3-9 15,1 0-11-15,1 6-16 0,1-6-6 0,3 5-12 16,3 1-18-16,-4 1-5 0,9-1-11 0,-3 1-137 16,3-2-314-16,0 0 139 0</inkml:trace>
          <inkml:trace contextRef="#ctx0" brushRef="#br0" timeOffset="5432.85">7690 1233 125 0,'12'6'163'15,"-2"1"-12"-15,-1 2-8 0,0 0-7 0,1-3-12 16,-1 5-6-16,-1 2-9 0,2-1-6 0,-1 0-8 16,2 2-1-16,-2 3-9 0,-2 4-4 0,2 3-5 15,-3-7-6-15,1 5 1 0,2 2-6 0,-3 2-4 0,2 1-6 16,-2 0-6-16,1 9 6 0,-1-7 0 15,3-6 0-15,-4 5-3 0,0 0-2 0,-2 7-3 16,3 2-5-16,-1-8 4 0,-2-8-3 0,3 7 11 16,-2 0-15-16,1-4-3 0,-4 1 8 0,2-1 4 15,-3 1-4-15,0-1-3 0,0 1 0 0,0 2-4 16,-3-4-3-16,-1 0 5 0,1 1 2 0,-3-2 4 0,3-5-6 16,0 1-2-16,-5-1 2 0,0 7 3 0,0-8-5 15,-1-1 2-15,-4-1 1 0,4-3-1 0,-11 3-4 16,4-3 5-16,-3-8-11 0,-5 7 2 0,-5-2-6 15,7-3 1-15,-5-4-2 0,2-2-1 0,-2 1 5 16,2 0-2-16,-1-3 2 0,2-4-2 0,-1-1-5 16,3 0 1-16,-1-4-2 0,1-2 4 0,3 4-4 15,-2-7-5-15,1 3 3 0,8 0 3 0,-4-8-2 16,2-2-12-16,1 0 4 0,1-2-2 0,5 1 1 16,-2-11-2-16,6 8 0 0,-2-12-4 0,4 3-4 15,1-3-6-15,3 0-4 0,3 5-6 0,4-7-4 16,5 1-10-16,1 6-6 0,1-3-4 0,2 4-11 15,4-1-7-15,-1-2-8 0,2 5-4 0,-2 2-6 16,1 1-11-16,3 0-10 0,0 3-3 0,-7 4-2 16,8-4 3-16,-2 0 2 0,-2 5-4 0,-1 1 5 0,2 2 0 15,-5-3 5-15,2 1 4 0,0 2-4 16,2 0-7-16,-4 0 3 0,0 1 2 0,1-1-11 16,-1 1-5-16,-3 3-11 0,1 3-21 0,-2 2-105 15,-2-1-265-15,-2 6 119 0</inkml:trace>
          <inkml:trace contextRef="#ctx0" brushRef="#br0" timeOffset="5971.97">8262 906 14 0,'0'0'154'16,"9"-6"-2"-16,-9 6-10 0,0 0-9 0,8-5-4 15,-8 5-6-15,0 0-7 0,0 0-7 0,0 0-6 16,0 0 2-16,16 4-6 0,-16-4-1 0,6 7-4 16,-6-7-2-16,5 13 4 0,-4-4-7 0,4 0-3 15,-5 2-2-15,3 3-2 0,0-2-1 0,-1 0-4 16,1 3-4-16,-1-2 0 0,2-1-5 0,-2 3-4 16,4-3-6-16,-3-3-3 0,1 1-2 0,1-2-6 15,-5-8-3-15,4 15 1 0,-4-15-7 0,3 10-6 16,-3-10-2-16,3 11-3 0,-3-11 0 0,0 0 2 15,5 11 0-15,-5-11 10 0,0 0 8 0,0 0 7 16,0 0-10-16,0 0-4 0,0 0-3 0,0 0-2 16,0 0-6-16,19-22-5 0,-16 13-2 0,3-3-8 15,6-5-11-15,-5 3-5 0,5-1-4 0,-1-5-5 16,-1-2-7-16,5 0-9 0,2 3-4 0,-4 1 0 16,3-2 4-16,-2 3 2 0,2-2 3 0,-2 3-1 15,-5 5 4-15,6-3 1 0,-2 3 2 0,3 1-1 16,-2-1 0-16,-2 1 2 0,1 3 2 0,4-2 2 0,-7 4-4 15,5 1 4-15,-5-3 1 0,7 4 3 0,-8 0-1 16,1 1 2-16,7 0 3 0,-3 2-2 0,-3 2 2 16,-1 0 3-16,7 1 1 0,-4 1 3 15,-1 5 5-15,2-1 0 0,-1 1-1 0,-4 3 11 0,3 1-6 16,-2 0 1-16,2 2-4 0,-4 1 4 0,2 0-1 16,2 5-1-16,-5-7-1 0,4 4 1 0,-2 4-1 15,-3-2-3-15,4 3-6 0,-7-1-21 0,3 1-27 16,-6-7-32-16,5 5-37 0,-5-1-46 0,-5-6-55 15,5 4-210-15,0-3-462 0,0-15 204 0</inkml:trace>
          <inkml:trace contextRef="#ctx0" brushRef="#br0" timeOffset="6600.56">9433 966 210 0,'19'-4'217'0,"-1"3"-16"0,3-1-13 0,-1 1-13 0,2-2-15 15,9 1-8-15,-4-1-13 0,4 3-14 0,-4-2-5 16,2-1-9-16,-5 1-9 0,5 1-8 0,-3 0-9 16,1-3-8-16,-7 2-4 0,6 1-10 0,-7 1-4 15,-2-4-7-15,-1 2-3 0,-3 1-7 0,-2 1-2 16,-11 0-7-16,18 0-4 0,-18 0-4 16,13-3-13-16,-13 3-12 0,0 0-12 0,14 3-6 0,-14-3-7 15,0 0-13-15,0 0-10 0,6 4-9 0,-6-4-13 16,0 0-12-16,0 0-19 0,0 0-10 0,0 0-21 15,0 0-16-15,0 0-151 0,0 0-323 0,0 0 143 16</inkml:trace>
          <inkml:trace contextRef="#ctx0" brushRef="#br0" timeOffset="12687.25">9566 756 60 0,'0'0'148'0,"0"0"-12"0,0 0-11 15,0 0-7-15,0 0-13 0,0 0-3 0,0-17-9 16,0 17 2-16,0 0-13 0,0 0 0 0,0 0-4 16,0 0-2-16,6-12-5 0,-6 12 0 15,0 0 0-15,0 0-6 0,0 0 3 0,7-7-8 0,-7 7-2 16,0 0-4-16,6-6 0 0,-6 6-3 15,0 0-3-15,0 0-1 0,0 0-1 0,0 0-7 0,0 0-5 16,3-11 1-16,-3 11-3 0,0 0-1 0,0 0-6 16,0 0 7-16,0 0-2 0,0 0-2 0,6-7-2 15,-6 7-6-15,0 0 4 0,0 0-9 0,0 0 2 16,9-7-2-16,-9 7-2 0,0 0 1 0,0 0 0 16,5-6-3-16,-5 6-3 0,0 0-1 0,0 0 1 15,0 0-2-15,0 0 5 0,0 0-4 0,8-7-2 16,-8 7 0-16,0 0-2 0,0 0 2 0,0 0-4 0,0 0 1 15,8-6 1-15,-8 6 2 0,0 0-4 16,0 0 0-16,0 0-1 0,0 0 4 0,0 0-1 16,6-8 0-16,-6 8 0 0,0 0 2 0,0 0-2 0,0 0 4 15,0 0 0-15,0 0 0 0,9-4 3 0,-9 4-1 16,0 0 2-16,0 0-2 0,0 0 0 0,0 0-1 16,0 0 0-16,0 0-2 0,0 0 2 0,0 0-3 15,0 0 1-15,0 0-1 0,0 0-2 0,0 0 0 16,0 0-3-16,0 0-1 0,0 0 3 0,0 0 8 15,0 0 2-15,7 19 3 0,-7-8 3 0,0 2-1 16,3 4 11-16,-3-1-5 0,0 6 2 0,-3 2 1 16,6 3 2-16,-6 0-5 0,3 1 2 0,3 9-3 15,-3-1-1-15,2-9 3 0,1 11-7 0,-3 0 0 16,3-2-3-16,-2-1 2 0,4 3-23 0,-5-1-29 16,3-11-30-16,3 12-43 0,0-13-44 0,-2 3-42 15,5-2-232-15,0-3-460 0,1-6 204 0</inkml:trace>
          <inkml:trace contextRef="#ctx0" brushRef="#br0" timeOffset="3653.68">5354 912 194 0,'-4'-8'216'0,"4"8"-12"0,0 0-13 0,0 0-12 15,0 0-12-15,0 0-13 0,-5-8-7 0,5 8-9 16,0 0-8-16,0 0-9 0,0 0 0 0,0 0-18 16,0 0-6-16,0 0-13 0,0 0-5 0,0 0-9 15,0 0-7-15,0 0-4 0,0 0-5 0,0 0-6 16,20-7-3-16,-7 6-6 0,-13 1-3 0,27-2-4 15,-12 4-5-15,4-2-2 0,1-2 1 0,5 2-1 16,2 0-4-16,0 0-5 0,1 0 0 0,-1 0-1 16,4 0-1-16,-4 0-1 0,1 0-1 0,1 0 0 15,-6 0-4-15,0 0-2 0,2 0 1 0,-5 0 2 16,-3 0-4-16,3 0 2 0,-2 0-1 0,-2 0 1 16,4-4 1-16,-7 2 1 0,0-3 0 0,-1 5 1 15,2-2-1-15,-14 2 0 0,16-2 0 0,-7 0-1 16,-9 2-2-16,11-1 0 0,-11 1 8 0,13-3-8 0,-13 3 2 15,0 0-5-15,12-1 3 0,-12 1-4 0,0 0-2 16,7-6-14-16,-7 6-11 0,0 0-18 16,0 0-16-16,0 0-14 0,0 0-17 0,0 0-21 15,0 0-23-15,0 0-21 0,-32 11-20 0,18-9-22 0,-2 2-152 16,-2-1-379-16,4-1 168 0</inkml:trace>
          <inkml:trace contextRef="#ctx0" brushRef="#br0" timeOffset="3986.63">5475 1120 130 0,'16'3'196'0,"-16"-3"-7"0,20 3-9 0,-1-2-11 16,-5 1-3-16,5-2-6 0,6 0-10 0,-2 1-7 15,-4-1-7-15,11 3-6 0,0-3-8 0,-2 1-6 16,5-2-9-16,-5-2-5 0,2 3-6 0,-5 0-4 0,2 0-4 16,-4-1-4-16,2-1-5 0,-1-2-5 15,-6 3 0-15,1 1-8 0,-1-2-7 0,-3-2-3 16,1 4-2-16,-5-1-3 0,-11 1-11 0,19 0-1 16,-19 0-3-16,19 0-4 0,-19 0-2 0,11-3-6 0,-11 3-2 15,0 0-9-15,15 0-10 0,-15 0-12 0,0 0-15 16,0 0-17-16,13-1-22 0,-13 1-23 0,0 0-20 15,0 0-31-15,0 0-17 0,0 0-27 0,0 0-23 16,0 0-181-16,0 0-415 0,9-2 184 0</inkml:trace>
        </inkml:traceGroup>
        <inkml:traceGroup>
          <inkml:annotationXML>
            <emma:emma xmlns:emma="http://www.w3.org/2003/04/emma" version="1.0">
              <emma:interpretation id="{AB213D87-1882-4DED-8A4D-C6C4152419B4}" emma:medium="tactile" emma:mode="ink">
                <msink:context xmlns:msink="http://schemas.microsoft.com/ink/2010/main" type="inkWord" rotatedBoundingBox="12027,789 14923,729 14970,3006 12074,3066"/>
              </emma:interpretation>
            </emma:emma>
          </inkml:annotationXML>
          <inkml:trace contextRef="#ctx0" brushRef="#br0" timeOffset="8630.96">11621 977 168 0,'7'8'178'16,"-1"1"-15"-16,2-3-15 0,-1 8-7 0,4-3-10 0,-2 3-11 16,-2 0-7-16,1 0-11 0,2 0-1 0,-1 1-10 15,1 5-5-15,-4 0-9 0,2 4-4 16,-5 0-1-16,3-1-5 0,-2 3-5 0,2 0-7 0,-4-2-1 15,2 0-1-15,-1 5-7 0,-3-4-6 0,2 1-4 16,-2 2 2-16,-2 1-7 0,2 0 0 16,0-2-5-16,0 14-1 0,-6-5-3 0,3-6-1 0,-3 6 3 15,0 2-2-15,0-3-2 0,3 1 0 0,-3 1 1 16,0-9 1-16,0-1-2 0,-1-2-1 0,2 1 4 16,-2 0-1-16,0 3-4 0,-1-4 4 0,2-2 3 15,-1-2-2-15,1 3-1 0,0-7 0 0,0-2 4 16,-3 3-3-16,-2-5 0 0,-1 2 2 0,2-7-1 15,-6 1-4-15,-1 0 0 0,-2-3 0 0,-7 1-2 16,1-1-5-16,-3-3 1 0,-1-1-1 0,0-7 0 16,3 1 2-16,-2 1 0 0,-3-4 0 0,4-7 1 15,-9 0 5-15,9-3-6 0,-6-1 1 0,9-4 1 16,-4-4-1-16,3-3 3 0,5 8-5 0,4-13 1 16,-3-1-2-16,7 3-4 0,6-2 2 0,4 4-3 15,8-10-4-15,2 1-7 0,5-2-8 0,2-2-15 0,7 1-16 16,2 0-13-16,9 0-6 0,0 3-14 15,4-1-6-15,-3 4-6 0,2 1-6 0,0 1-9 0,-3 6-12 16,-6-2-14-16,2 1-13 0,-5 11-23 16,-4-4-24-16,-4 4-118 0,-2-1-332 0,-4 5 147 0</inkml:trace>
          <inkml:trace contextRef="#ctx0" brushRef="#br0" timeOffset="9130.37">12207 93 216 0,'-9'-6'214'0,"9"6"-17"0,-13-2-16 0,13 2-6 16,-18 8-9-16,10-1-5 0,-5 2-7 0,-5 7-3 15,2 4-4-15,1 5-9 0,0 2-5 0,-2 8-6 0,2 3-4 16,2 5-6-16,-6 3-6 0,2 0-10 0,2 19-9 16,0 0-4-16,3-15-8 0,-1 17-7 15,3-16-7-15,10 15-4 0,4-16-6 0,1 2-6 16,-1 0-4-16,6-3 0 0,4 0-8 0,1-7-4 0,3 4-8 15,4 3-15-15,0-5-18 0,1-7-17 0,2 0-19 16,-2-7-27-16,2 0-35 0,-1-10-28 0,-3-2-38 16,1-5-37-16,-1 0-229 0,3-6-473 15,1-2 210-15</inkml:trace>
          <inkml:trace contextRef="#ctx0" brushRef="#br0" timeOffset="8144.77">10561 965 177 0,'11'-4'189'0,"-11"4"-10"0,17-3-11 0,-7-1-11 15,2 0-11-15,-3 2-5 0,3-3-5 0,0 3-8 16,-3-4-8-16,6-2-9 0,-2 0-2 0,-2 1-9 15,2 1-7-15,-1-5-9 0,2 2-9 0,-1 1-5 16,-3-5-7-16,2 2-3 0,2-3-6 0,-2 3-8 16,0-3-2-16,1 1-5 0,-2-8-4 0,2 1-6 15,-3 2-2-15,2-4-6 0,-4-2-5 0,1 0-2 16,1-2-13-16,1 0-2 0,-1-7-5 0,-3 4-1 16,1 2-1-16,-1-9-5 0,-1 7 0 0,0-7 1 0,2 2-1 15,-2-2-1-15,-2-1 1 0,2 8 1 0,-3 2 2 16,-1-2 3-16,2-1-3 0,2 6 3 0,-6-3 1 15,2 2 0-15,-2 1 1 0,1 4 0 0,-1-4-4 16,-1 7 7-16,1-1-2 0,-3 4 1 0,-2-4 3 16,1 3-1-16,1-1 2 0,-2 5 1 15,-1 1-4-15,3 0 3 0,-3 3-2 0,-1 0 2 0,7 7-2 16,-14-10-1-16,4 6 0 0,1 0 1 0,9 4-1 16,-19 0-1-16,19 0 2 0,-20 6-1 0,8-1 1 15,-1 2 4-15,-1 3-5 0,1 1 1 0,0 9 0 16,1-5 3-16,1 5 2 0,-2 5 2 0,-1 7-2 15,1 3 0-15,3 6 0 0,1-8 1 0,4 3 1 16,-1 3 2-16,5 0-2 0,2 0 0 0,4 0 2 16,1 3-2-16,3 2 1 0,-2-5-4 0,5 2 1 15,-2 1 0-15,4-5 0 0,2 1 3 0,4-4 1 16,-5-7-2-16,4 1 0 0,-3-5 0 0,2 0 1 16,0-4-7-16,0-3 4 0,-2-1-1 0,2-2-1 15,-3-4 2-15,3-1-2 0,-3 0 3 0,3-2-1 0,-3-1 0 16,3 0 0-16,-5-3 3 0,7-2-1 15,-6 0 2-15,6 0 1 0,-4-5-2 0,2 5 2 16,0-4-3-16,-2 2 2 0,4-2-2 0,-1 0 0 16,1 0-1-16,-3-2-1 0,3 5-2 0,-4-2 2 15,-1 2-3-15,2-5 0 0,-5 6 2 0,2-1-1 16,-14 1-3-16,17-1 1 0,-17 1 0 0,16 0-4 16,-16 0 0-16,15 2 2 0,-9 4 0 0,-6-6-1 15,12 4 3-15,-12-4-3 0,11 5 3 0,-11-5 3 0,13 7-2 16,-7-4 0-16,-6-3 8 0,13 6 12 0,-4-2-8 15,-9-4 4-15,15 0 8 0,-15 0 2 0,15 0 1 16,-15 0 3-16,19 0 2 0,-7-2 0 0,-12 2-5 16,21-5 6-16,-9-1-10 0,3 1 3 0,-3-2-1 15,0-3 0-15,1-1-5 0,1 4 1 16,-4-6-1-16,2-5-6 0,-1 3-2 0,-7-3-2 0,2 2-3 16,-3-1-5-16,-1-1-5 0,-4-6-2 0,-2 3-2 15,-1-2-2-15,-2 5-2 0,-4 0-2 0,-1 3-2 16,-1 2 2-16,-1 2-4 0,-5-3 1 0,0 4-5 15,-1 5-4-15,-2-3-5 0,3 3-6 0,-4 5-9 16,5 0-7-16,-1 4-9 0,-1-1-12 0,3 3-15 16,-3 1-21-16,5 4-13 0,0 0-16 0,-1 0-12 15,3 2-19-15,4 2-163 0,-2 5-360 0,5-4 160 16</inkml:trace>
          <inkml:trace contextRef="#ctx0" brushRef="#br0" timeOffset="14167.61">12452 445 51 0,'0'0'189'0,"0"0"-13"16,0 0-4-16,1-13-12 0,-1 13-10 0,0 0-10 15,6-8-10-15,-6 8-6 0,0 0-7 0,5-8-3 0,-5 8-7 16,0 0-5-16,0 0-5 0,6-9-8 0,-6 9-2 15,0 0-6-15,0 0-4 0,7-7 1 16,-7 7-10-16,0 0-8 0,0 0-8 0,0 0-6 0,0 0-6 16,0 0-6-16,0 0 0 0,0 0-4 0,0 0-4 15,0 0-1-15,15 14-3 0,-11-5 0 0,-2 0-1 16,4 1 0-16,-5 4 4 0,2 3 2 0,0 1-2 16,-1-1-1-16,2 8 7 0,1 0-4 0,-2-1 5 15,3 4-1-15,0-3 1 0,-6 3-7 0,4-3 2 16,-1 1 1-16,-1-1-5 0,1-1 1 0,0-2-5 15,0-2 1-15,-2 1-1 0,-1-1 4 0,0-8-7 16,2 3-1-16,-1-2-3 0,2 4 1 0,-3-8-2 16,1-1 1-16,-1-8-4 0,0 17-17 0,2-6-17 15,-2-11-19-15,0 17-17 0,3-10-24 0,-3-7-31 16,-3 13-21-16,3-13-35 0,3 11-34 0,-3-11-198 16,0 0-439-16,0 0 194 0</inkml:trace>
          <inkml:trace contextRef="#ctx0" brushRef="#br0" timeOffset="14825.72">12914 805 129 0,'-10'-5'224'0,"10"5"-17"0,0 0-12 0,0 0-13 16,0 0-16-16,0 0-10 0,0 0-10 0,0 0-8 0,0 0-10 15,0 0-9-15,0 0-1 0,23-9-13 16,-23 9-7-16,17-4-2 0,-4 2-4 0,1 1-5 16,2-1-6-16,-1 2-3 0,3-1-8 0,-3 0-8 0,4-2-3 15,2 0 0-15,4 3-10 0,-5-4-3 0,5 3-5 16,2-1-6-16,-6 1-2 0,-5-2-2 0,11 0-5 15,-5 1-1-15,-2 0 0 0,4-3-6 0,-6 4 0 16,1 0-1-16,-3-3-4 0,1 4-2 0,-4-2 0 16,-1 2 2-16,-12 0-4 0,21 0-2 0,-21 0 0 15,15-4-3-15,-15 4-5 0,10-1-10 0,-10 1-8 16,0 0-13-16,11-2-13 0,-11 2-13 0,0 0-15 16,0 0-13-16,0 0-15 0,0 0-13 0,0 0-9 15,0 0-29-15,0 0-13 0,0 0-17 0,0 0-169 16,0 0-379-16,0 0 168 0</inkml:trace>
          <inkml:trace contextRef="#ctx0" brushRef="#br0" timeOffset="15136.22">13251 460 14 0,'0'0'185'0,"0"0"-1"0,0 0-9 16,0 0-1-16,-9 17-10 0,9-17-2 16,-3 14-7-16,3-4-3 0,-3 4-10 0,2-1-4 0,1 5-7 15,1 0-5-15,2 6-4 0,-1-2-10 0,-1 0-7 16,4-2-3-16,-1 4-11 0,-1-3-7 0,-2 2-4 16,5-5-9-16,-3 0-5 0,0-1-9 0,2 2-3 15,-4-4-8-15,4 1-1 0,-4-1-7 0,1-4 1 16,-1 2-9-16,4-2 3 0,-4-3-16 0,-1-8-19 15,5 15-20-15,-5-5-23 0,0-10-18 0,3 14-24 16,-3-14-19-16,3 11-25 0,-3-11-30 0,3 10-33 16,-3-10-187-16,0 0-412 0,12 2 182 0</inkml:trace>
        </inkml:traceGroup>
        <inkml:traceGroup>
          <inkml:annotationXML>
            <emma:emma xmlns:emma="http://www.w3.org/2003/04/emma" version="1.0">
              <emma:interpretation id="{E055D455-A3C1-4E99-8C0D-90303C873A68}" emma:medium="tactile" emma:mode="ink">
                <msink:context xmlns:msink="http://schemas.microsoft.com/ink/2010/main" type="inkWord" rotatedBoundingBox="15468,835 17839,786 17869,2246 15498,2295"/>
              </emma:interpretation>
            </emma:emma>
          </inkml:annotationXML>
          <inkml:trace contextRef="#ctx0" brushRef="#br0" timeOffset="16550.18">13998 822 147 0,'18'-3'182'0,"9"-1"-11"0,0 2-9 0,1 1-6 16,14-2-7-16,-2 1-13 0,0-3-9 0,1 1 0 16,-3 3-12-16,3-1-7 0,0-2-8 0,0-2-4 15,-1 3-7-15,-9 2-4 0,10-3-9 0,-10 3-7 16,9-2-3-16,-11-1 1 0,-1 2-11 0,2-2-5 15,-2-1-5-15,-3 3-1 0,2-1-5 0,-1-1-6 16,-10 0-2-16,3 2-2 0,-1-2-5 0,-3 3-1 16,-3-1-5-16,0-2 0 0,-12 4-4 0,19-1-7 15,-11-2-11-15,-8 3-14 0,10-1-16 0,-10 1-25 16,0 0-20-16,0 0-20 0,0 0-18 0,0 0-33 16,0 0-29-16,0 0-146 0,0 0-351 0,-40-7 155 15</inkml:trace>
          <inkml:trace contextRef="#ctx0" brushRef="#br0" timeOffset="16118.58">14083 173 215 0,'-6'-10'210'0,"6"10"-13"0,0 0-12 0,0 0-10 0,0 0-9 15,3-15-16-15,-3 15-10 0,0 0-13 16,8-12-9-16,-8 12-7 0,9-5-8 0,-3-1-9 16,-6 6-5-16,12-5-9 0,-12 5-10 0,16-9-6 0,-6 5-7 15,2-2-7-15,-3 5-3 0,6-5-4 16,2 1-5-16,-7 1-5 0,2 2-2 0,-2-2-4 0,5 1-6 15,0-1 1-15,2 2 0 0,-7 2-7 16,-10 0 1-16,27 0-3 0,-14 0-3 0,4 0 1 0,-7 1-2 16,4 4-1-16,-4-3-4 0,2 2 3 0,-5-1-4 15,1 2 0-15,-1 1-1 0,4 5 1 0,-7-5-2 16,2 1-1-16,0 5 1 0,-1 1-2 0,-4 1 4 16,-1 2-4-16,-1-1 3 0,-2 3-1 0,-5 5 1 15,1 1-3-15,-8-1 3 0,0-2 4 0,-1 3-5 16,-1-4 1-16,1 2 1 0,-4-2 0 0,4 2-2 15,-2-4 0-15,3 2 0 0,-4-3 1 0,5-2 0 16,-1-1 2-16,2 0-4 0,0-3 1 0,1 0 1 16,0-3 1-16,4-1-1 0,-2 1 0 0,2-5-1 15,1 3-1-15,7-6 1 0,-14 9 2 0,10-3 0 16,4-6 0-16,0 0 3 0,-10 5-1 0,10-5-1 16,0 0-2-16,0 0 2 0,-11 3 2 0,11-3-2 15,0 0-1-15,0 0-2 0,0 0-1 0,0 0-1 0,0 0-3 16,0-24-4-16,0 24-4 0,11-12-7 0,-11 12-3 15,14-14 0-15,-3 9-5 0,-1 0 3 0,2-2-3 16,3 0 1-16,-3 1 3 0,6 2 1 0,-3 1 0 16,4-1 0-16,1 4 4 0,-1-5 3 0,8 5 1 15,-2-2 4-15,2 2-4 0,-9-3 1 0,1 2 5 16,7 1-2-16,-5 0 2 0,-3 0 2 0,7 1 0 16,-6-1-2-16,2 0 5 0,-1 3 1 0,-4-2-3 15,2-2 1-15,-3 2 1 0,1-1 3 0,-5 0-9 16,1 1-7-16,-12-1-8 0,19 1-11 0,-19-1-9 15,12-2-20-15,-12 2-11 0,0 0-33 0,10-1-31 16,-10 1-17-16,0 0-141 0,0 0-322 0,0 0 142 16</inkml:trace>
          <inkml:trace contextRef="#ctx0" brushRef="#br0" timeOffset="17247.98">14429 994 53 0,'0'0'211'16,"8"6"-10"-16,-8-6-13 0,9 11-10 0,-2-7-14 15,-7-4-11-15,8 15-5 0,-4-9-11 0,-4-6-3 16,7 14-13-16,-4-4-6 0,2-3-8 0,-4 4-2 16,4 0-7-16,-4-2-8 0,1 2 1 0,-2-11-8 15,4 17-2-15,-2-3-2 0,-2-3-12 0,1-2-9 16,2 6-4-16,-3-15-7 0,0 17 0 0,-3-7-6 15,3-10-5-15,3 16-4 0,-3-6-2 0,0-10-3 16,0 14 1-16,0-14-3 0,2 17-2 0,-2-17-4 16,1 11 1-16,-1-11-3 0,0 0-2 0,0 11-1 0,0-11-2 15,0 0 1-15,0 0 3 0,3 9-2 16,-3-9 3-16,0 0 3 0,0 0 0 0,0 0-2 16,0 0-6-16,0 0 1 0,0 0 0 0,0 0-5 15,15-24 1-15,-10 17-6 0,2-6-9 0,-4 6-9 0,3-8 0 16,0 1-11-16,3 3-5 0,0-2-1 0,-2-2-4 15,1 1-8-15,-1-3 6 0,1 4 2 16,2-2 0-16,-2 1 5 0,1 1 1 0,1 1 3 0,2 1 2 16,-3-1 7-16,0 1-2 0,-3 2 5 0,1 0 0 15,2 3 1-15,0-2-1 0,3-2-1 0,-4 5 3 16,1-2 3-16,1 1-1 0,-10 6 3 16,19-5 3-16,-8 0-3 0,1 1 1 0,-2 0 2 0,1 1-3 15,1 0 1-15,-12 3 5 0,20-5 0 0,-9 5 4 16,-11 0 0-16,21 0 0 0,-9 0 2 0,-12 0 3 15,16 0-2-15,-6 3 3 0,-1-1-2 0,-9-2 2 16,17 7 1-16,-13-3 5 0,2 3 0 0,-6-7 3 16,11 13 5-16,-8-2 1 0,1-4-1 0,-2 4 1 15,2-3 3-15,-4-8 0 0,0 19-2 0,0-7 1 16,0-1 4-16,0 2-1 0,2-3-1 0,-2 4 0 0,0-14-3 16,-2 20-2-16,2-8-2 0,2 0 1 15,-4 2-3-15,2-14 0 0,0 21-3 0,0-13 2 0,0-8-4 16,2 21 4-16,-1-13-2 0,-1-8-9 0,3 15-21 15,0-7-16-15,0 1-25 0,0 0-24 0,-3-9-27 16,10 11-32-16,-7-5-30 0,-3-6-38 16,12 8-210-16,-12-8-452 0,12 0 200 0</inkml:trace>
          <inkml:trace contextRef="#ctx0" brushRef="#br0" timeOffset="18534.84">15047-65 14 0,'0'0'186'15,"0"0"-4"-15,0 0-18 0,0 0-10 0,0 0-7 16,0 0-10-16,0 0-11 0,0 0-4 0,0 0-8 16,0 0-6-16,0 0-10 0,0 0-7 0,0 0-8 15,0 0-5-15,0 0-10 0,0 0-5 0,0 0-7 16,0 0-5-16,0 0-5 0,0 0-4 0,0 0-8 16,0 0-5-16,0 0-2 0,0 0-4 0,0 0-1 15,0 0 0-15,0 0-3 0,0 0-4 0,0 0 0 16,0 0 1-16,0 0 1 0,0 0 2 0,22 21 1 15,-22-21 4-15,9 12 1 0,-2-6 1 0,1 1 0 16,2 4 1-16,2-4 0 0,-1 7-6 0,1-3 2 16,1-1 1-16,2 7-2 0,1 3-3 0,-2-8-2 15,-1 1 3-15,2 9-1 0,3-7-1 0,-2 1-3 0,2 1-2 16,-4-3 6-16,4 6-8 0,-5-1-1 16,6-1 0-16,-10-5-3 0,5 7 5 0,-1-4-6 0,1 4-1 15,-2 4-1-15,0-2 4 0,1 2-5 0,-3-2 3 16,2 4-2-16,-3-1 2 0,2-1-3 15,-2 4 3-15,0-2 2 0,-5 0-2 0,1 2-4 16,1-3 0-16,1 0 0 0,-6-1 2 0,5 0-1 0,-1 1 4 16,-4-2 0-16,1 0 5 0,2 1 4 0,-2-6 2 15,1-2 2-15,-8 7 0 0,5 0 5 0,-4-6 0 16,4 0 3-16,-3 1-1 0,-2 4 3 0,-1-5 7 16,5-1-6-16,-5 0 3 0,3 1 3 0,-1-3-3 15,-2 1-4-15,0 0-2 0,3-3-1 0,-2 1 0 16,-1 2-3-16,5-5-2 0,-4-2-1 0,5-8-3 15,-6 16 8-15,5-5-4 0,1-11 4 0,-3 13 1 16,3-13-3-16,-5 15 1 0,5-15 1 0,-4 10-3 16,4-10 2-16,-2 14-2 0,2-14 3 0,0 0-3 15,-7 9 3-15,7-9 0 0,-5 11-1 0,5-11 6 16,-3 7-6-16,3-7 1 0,0 0 2 0,-4 11-1 16,4-11-2-16,0 0-5 0,-6 10 4 0,6-10-2 15,0 0 1-15,0 0-7 0,-4 8 5 0,4-8-5 16,0 0 1-16,0 0-5 0,0 0 4 0,0 0-1 0,-6 8-1 15,6-8 0-15,0 0 0 0,0 0-5 0,0 0 2 16,0 0-2-16,0 0-1 0,0 0 15 16,0 0-22-16,0 0-18 0,0 0-22 0,0 0-30 15,0 0-31-15,0 0-35 0,0 0-69 0,0 0-62 0,-11 3-80 16,11-3-186-16,0 0-576 0,0 0 255 16</inkml:trace>
          <inkml:trace contextRef="#ctx0" brushRef="#br0" timeOffset="24167.91">16359 886 16 0,'0'0'166'0,"0"0"-3"16,5-8-7-16,-5 8-12 0,0 0-10 16,3-9-6-16,-3 9-11 0,0 0-1 0,0 0-6 0,4-12-5 15,-4 12-7-15,0 0-6 0,0 0-2 0,0 0-8 16,0 0-6-16,0 0-5 0,0 0-12 0,0 0-3 15,0 0-8-15,0 0-6 0,0 0-3 0,0 0 6 16,0 0 1-16,0 0 0 0,-27 18 1 0,15-5-2 16,-1 5 0-16,-4 3-3 0,-8 6-5 0,4-7-3 15,-10 14 0-15,-6-3-6 0,1 3-23 0,-5 4-39 16,-12 9-47-16,2 3-43 0,11-12-54 0,-21 11-180 16,8-2-388-16,13-9 173 0</inkml:trace>
        </inkml:traceGroup>
        <inkml:traceGroup>
          <inkml:annotationXML>
            <emma:emma xmlns:emma="http://www.w3.org/2003/04/emma" version="1.0">
              <emma:interpretation id="{9366C568-49F7-47A7-8E1D-66E4949B1EFD}" emma:medium="tactile" emma:mode="ink">
                <msink:context xmlns:msink="http://schemas.microsoft.com/ink/2010/main" type="inkWord" rotatedBoundingBox="18702,671 21491,614 21519,1929 18730,1987"/>
              </emma:interpretation>
            </emma:emma>
          </inkml:annotationXML>
          <inkml:trace contextRef="#ctx0" brushRef="#br0" timeOffset="25749.75">17242 1109 39 0,'0'0'198'15,"0"0"-18"-15,0 0-15 0,0 0-16 0,0 0-3 0,0 0-13 16,0 0-1-16,27 0-5 0,-27 0-6 16,18-11-11-16,-6 5-6 0,0-1-8 0,2 0-2 15,1-1-9-15,0 0-5 0,8-7-4 0,-2 2-7 16,1-2-3-16,2 3-4 0,-3-5-4 0,1 1-6 16,0-3-6-16,1 1-5 0,7-7-3 0,-4-1 0 0,3-3-9 15,-2-1-2-15,-2 1-1 0,0-8-3 0,-1 1-4 16,2 0-3-16,-3 2-2 0,0-5-1 0,2 2-1 15,-3-2-2-15,-1 1-2 0,-1-1-2 0,2 5 2 16,-8-3-1-16,-4-4 4 0,6 3-8 0,-2 4-1 16,-4-1 4-16,1-1-6 0,-2 8 5 0,-5 1-3 15,2 1-4-15,-4 1 2 0,2 1 1 0,-2-3-2 16,-1 4 2-16,4-2-2 0,-4 4 5 0,-1 3-2 16,0-5-3-16,-1 6 1 0,-1 2-2 0,-2-1 3 15,2 0-4-15,-2 1 1 0,-1 1 0 0,1 1-1 16,-1 3 1-16,-1 2 0 0,6 8-1 0,-12-17 0 0,5 11-3 15,-1-1 0-15,-4 3 1 0,2 3-2 0,10 1 4 16,-27-2-1-16,14 2 0 0,-5 3-6 16,-2 0-4-16,6 2 7 0,-6 0-2 0,2 3-2 0,2-1 4 15,-1 3 1-15,3 0-3 0,-4 1 3 0,1 3-1 16,-1 3 1-16,3 1 0 0,3-5 3 0,1 11-2 16,0-4-1-16,1 3 2 0,2-6 0 0,-2 8 4 15,5 2 0-15,-1 9-2 0,0 1 7 0,0 1-5 16,5-2 3-16,-5 1-1 0,6 0-1 0,-2-3-2 15,4 5 4-15,-2-4-3 0,-2-1 3 0,-1 5-1 16,0-3 1-16,5 2 0 0,-2-1-3 0,1 2 0 16,2-1 2-16,-1-11-1 0,-1 3 4 0,1-5-5 15,2 2 4-15,2 3 1 0,2-4 4 0,-1-2 2 16,1 1-1-16,1-4 0 0,-2 3 5 0,4-2-5 0,2-3 1 16,-3-4 0-16,10 2 2 0,-4 0-1 15,4-2 3-15,-2-8-4 0,4 7 3 0,3-6-4 16,1-3-3-16,0 3 4 0,0-5 1 0,2 0-6 15,0-2 2-15,4-1-2 0,-1-2-1 0,-1 0 1 0,0-3 2 16,-2-3-2-16,-1 1 0 0,-2-2-1 16,-2 0 1-16,-1-2-4 0,-6 0 1 0,5-2 0 15,-1-3 1-15,-2 3-3 0,1-7 2 0,-3 3-3 16,1-2 3-16,-7 3-2 0,2 2 1 0,-1 2-1 16,-1-3 7-16,0 0-4 0,-1 4 3 0,-1 0 0 15,-2 4 7-15,-2 0 2 0,-4 7 0 0,8-12-4 16,-8 12-1-16,6-8-5 0,-6 8-4 0,6-4 1 0,-6 4 6 15,0 0-9-15,0 0 2 0,0 0 1 0,0 0 0 16,7 18-4-16,-7-18 2 0,5 17-1 0,-5-3 6 16,0-4-4-16,0-10 8 0,1 25-5 0,1-12 1 15,-1 2-1-15,2-3 0 0,-1 1 3 0,-1 1 4 16,2-3 3-16,-3-11 3 0,5 24-3 0,-1-16-3 16,-2 3 0-16,3 0-2 0,-2-3 1 0,-3-8 0 15,9 16 0-15,-4-9 3 0,-1-2-6 0,-4-5 3 16,11 14 2-16,-4-11-7 0,-7-3 2 0,14 7-5 15,-7-2-17-15,1-1-18 0,-8-4-24 0,12 7-26 16,-12-7-22-16,10 1-26 0,-10-1-35 0,0 0-30 0,0 0-219 16,0 0-447-16,10-12 199 0</inkml:trace>
          <inkml:trace contextRef="#ctx0" brushRef="#br0" timeOffset="26012.85">18478 372 164 0,'0'-16'292'0,"-3"1"-15"0,3-1-8 16,0 3-13-16,-1 2-22 0,1 11-23 0,4-19-18 0,-4 11-17 15,0 8-21-15,2-13-6 0,-2 13-29 0,3-11-7 16,-3 11-16-16,3-13-17 0,-3 13-7 0,0 0-31 15,0 0-18-15,0 0-15 0,16 3-21 0,-16-3-23 16,11 13-20-16,-8-5-24 0,1 5-27 0,4 1-24 16,-1 3-29-16,0-2-23 0,4 8-181 15,-4 1-393-15,2-2 174 0</inkml:trace>
          <inkml:trace contextRef="#ctx0" brushRef="#br0" timeOffset="26617.82">18805 818 165 0,'6'9'210'0,"-6"-9"-17"15,7 12-2-15,-1-4-10 0,-3-4-9 0,3 3-17 16,0 0-5-16,0 1-15 0,-6-8-9 0,12 13-14 0,-6-6-13 16,-1 0-7-16,3-1-3 0,-5 1-12 15,5-1-9-15,-8-6-5 0,12 11-8 0,-6-6-5 16,-6-5-3-16,9 10-6 0,-3-5-6 0,-6-5 2 15,12 5-4-15,-12-5 1 0,12 4-5 0,-12-4-4 0,13 0-4 16,-4 2-1-16,-9-2-1 0,19-7-2 16,-7 1-2-16,2-5-4 0,-1 2 5 0,2-2-7 15,-2 0 1-15,4 0 0 0,-4-3-4 0,7-3 1 16,-5 7 1-16,7-10-4 0,-4 4 0 0,0-4-2 0,0 4 4 16,-5 4-4-16,2 0 3 0,-6-1-1 15,3 2-1-15,-5 4-3 0,-4 0 6 0,6 1-5 16,0 0-4-16,-9 6 1 0,8-7-2 0,-8 7-2 0,0 0 3 15,7-5-2-15,-7 5 1 0,0 0 0 0,0 0 1 16,18 8 2-16,-18-8-3 0,6 15-3 16,-5-9 9-16,1 5 1 0,1-2-2 0,-2 2 3 0,4 2 0 15,-4 0-1-15,1-3 2 0,2 0-5 0,-2-3 6 16,-1 6-1-16,-1-13 3 0,5 15-6 0,-2-8 3 16,-3-7-2-16,9 14 1 0,-3-7-3 0,-6-7 3 15,7 10 0-15,-7-10 3 0,9 7-1 0,-1-3-3 16,2-2 4-16,-10-2 1 0,19 0 0 0,-8 0-1 15,5-2-5-15,-1 2 4 0,3-6-4 0,4 1 3 16,2-2-4-16,-1-3 1 0,1 2 0 0,-1-3 1 16,3 1-3-16,-1-1 0 0,0 1-3 0,-1 0 5 15,-6 3-5-15,2-2 5 0,-2 3-3 0,-2-1 5 16,-1-1-2-16,1 5 0 0,-2 1 3 0,-5-3 1 16,3 4-3-16,-12 1 5 0,25-1-7 0,-13 1 4 15,-12 0-3-15,24 4 1 0,-11 1-3 0,1 3 6 16,2-1-5-16,-3 1 4 0,2 3-2 0,-1 1-13 15,1-3-19-15,-3 4-23 0,-2 0-23 0,-3 2-29 16,1 0-37-16,-2-2-37 0,-3 4-226 0,-3-6-437 16,-3 2 194-16</inkml:trace>
        </inkml:traceGroup>
        <inkml:traceGroup>
          <inkml:annotationXML>
            <emma:emma xmlns:emma="http://www.w3.org/2003/04/emma" version="1.0">
              <emma:interpretation id="{692A97E4-822C-48B6-9577-AE2A5FB33F38}" emma:medium="tactile" emma:mode="ink">
                <msink:context xmlns:msink="http://schemas.microsoft.com/ink/2010/main" type="inkWord" rotatedBoundingBox="22440,548 28104,431 28150,2654 22486,2771"/>
              </emma:interpretation>
            </emma:emma>
          </inkml:annotationXML>
          <inkml:trace contextRef="#ctx0" brushRef="#br0" timeOffset="31799.63">23348 460 119 0,'0'0'178'0,"0"0"-4"15,0 0-6-15,9-21-10 0,-9 21-12 0,6-15-1 16,0 7-10-16,0-5-7 0,2 3-7 0,0-4-1 15,-2 2-8-15,0-3-7 0,1 8 1 0,1-3-6 16,-2-5-9-16,3 5-4 0,-6-1-9 16,1 4-1-16,-1-3-1 0,3 2-3 0,-4-2 0 0,4 3 0 15,-6 7-6-15,6-7-7 0,-6 7-4 0,0 0-4 16,0 0-5-16,5-13-8 0,-5 13-5 0,0 0-3 16,0 0-8-16,0 0-4 0,0 0 1 0,0 0-2 15,0 0-4-15,0 0 3 0,-7 34-3 0,3-17 5 16,2 1 1-16,-2 3 5 0,2 3-3 0,-1 2 3 15,-1 0-5-15,2 2 0 0,2-3 5 0,-3 4-5 16,3-2-2-16,0 1-2 0,0 0 0 0,0-4 0 16,3 1-4-16,-6-1 0 0,6 0 1 0,-3-1 11 15,-3-7-26-15,3 1-22 0,-1-2-23 0,-1 0-21 16,1 0-28-16,-2-4-27 0,0-1-36 0,3-10-28 0,0 15-37 16,0-15-201-16,0 0-460 0,0 0 204 15</inkml:trace>
          <inkml:trace contextRef="#ctx0" brushRef="#br0" timeOffset="32096.98">23822 610 92 0,'0'0'231'0,"16"-4"-12"0,-7 1-8 0,5 1-14 16,-4 0-10-16,7 0-15 0,0 0-12 0,3 2-8 15,-1-3-10-15,8 1-8 0,0 4-10 0,1-2-8 16,1 1-12-16,0-2-6 0,0 2-7 0,1-1-10 16,-1 2-9-16,-3 0-8 0,-7-2 0 0,8 2-10 15,1 0-4-15,-8 0-4 0,-1-2-4 0,0 2-6 16,-2-1-2-16,2 1-3 0,-8-2-6 0,2 0 6 16,-4 2-17-16,-9-2-3 0,19 0-19 0,-19 0-8 15,14 0-21-15,-14 0-25 0,0 0-37 0,0 0-25 16,12-5-25-16,-12 5-14 0,0-12-29 0,0 12-181 15,0 0-404-15,-12-24 180 0</inkml:trace>
          <inkml:trace contextRef="#ctx0" brushRef="#br0" timeOffset="32356.38">24256 335 146 0,'0'0'210'0,"0"0"-16"0,0 0-2 0,0 0-8 15,-14 16-6-15,10-8-7 0,-3 2-4 0,-1 3-2 16,-1 3-8-16,6 2-3 0,-3-2-15 0,-1 7-4 16,4-1-16-16,-2-3-5 0,1 2-12 0,1 4-6 15,1-3-10-15,-1 2-6 0,3-2-11 0,0 0-3 16,-3-6-9-16,0 2 0 0,3-1-7 0,3 0-9 16,0-3 0-16,-6-3-21 0,3 2-20 0,0-13-14 15,3 20-27-15,-3-11-19 0,0-9-25 0,0 14-22 16,0-14-20-16,5 12-24 0,-5-12-22 0,7 5-53 15,-7-5-142-15,0 0-399 0,0 0 177 0</inkml:trace>
          <inkml:trace contextRef="#ctx0" brushRef="#br0" timeOffset="33359.46">24775 739 106 0,'0'0'184'0,"39"6"-7"0,-20-8-11 0,8 1-3 15,4-3-13-15,8 0-1 0,4 2-13 0,-1 1-4 16,6-5-6-16,-2 2-5 0,3 3-2 16,-1 0-10-16,-3 0-1 0,4-3-6 0,-3 2-7 15,2 1-4-15,-3-2-4 0,-2 2-4 0,-12-3-4 16,9 2-6-16,-8 2-6 0,1-4-7 0,-11 4-4 16,8 3-7-16,-2-6-3 0,-9 3-9 0,-2-1-3 15,2 2-2-15,-2-1-2 0,-10 0-10 0,-7 0-13 16,20-1-20-16,-20 1-17 0,14 1-19 0,-14-1-18 0,11 0-31 15,-11 0-25-15,0 0-25 0,0 0-32 0,0 0-201 16,0 0-413-16,0 0 182 0</inkml:trace>
          <inkml:trace contextRef="#ctx0" brushRef="#br0" timeOffset="33007.24">25008-64 208 0,'0'0'229'0,"-9"-1"-19"0,9 1-16 16,0 0-19-16,0 0-17 0,0 0-14 0,0 0-17 16,0 0-10-16,0 0-12 0,0 0-8 0,0 0-12 15,0 0-6-15,0 0-10 0,0 0 0 0,0 0-2 16,0 0-1-16,0 0-1 0,0 0-4 0,0 0-2 15,47 4-5-15,-27-2-6 0,-4 1-2 0,4 1-8 16,3 0-2-16,0 1-7 0,-4 1 0 0,-2-3-6 16,-3 3-2-16,0-3-1 0,2 5 0 0,-10-3-5 15,5 2-2-15,-2 1-3 0,-2-3 2 0,-1 3-2 16,0 3 0-16,-4-4-2 0,1 4 1 0,-3-11 0 16,0 24 2-16,-6-10-1 0,1 3 2 0,-1-3-5 0,-3 3 2 15,5-3 3-15,-5 0-3 0,-2 1-1 16,2-4 1-16,2 2 2 0,1-3-4 0,-2-2-2 15,3-2 1-15,5-6-2 0,-6 11 2 0,6-11-3 16,-8 11 3-16,8-11-1 0,-3 9-1 0,3-9 7 0,0 0-7 16,0 0 0-16,0 0 3 0,0 0 3 15,11 15-2-15,-11-15 2 0,11 0 0 0,-11 0 1 16,27 2-1-16,-7-2-9 0,-4-2 8 0,4 2-2 0,-1 0-3 16,6-5 2-16,2 4-1 0,1-4-2 0,5 5 1 15,-7 0-3-15,3-4 0 0,0 4-8 0,-2 0-6 16,1 2-10-16,-9-4-10 0,-2 4-14 0,-1 0-12 15,1-2-13-15,-4 4-10 0,-1-1-10 0,-5 1-5 16,-7-4-15-16,20 3-17 0,-10 0-13 0,-10-3-13 16,12 4-8-16,-6 0-152 0,-6-4-341 0,0 0 151 15</inkml:trace>
          <inkml:trace contextRef="#ctx0" brushRef="#br0" timeOffset="33857.5">25339 942 141 0,'0'0'186'0,"0"16"-11"0,0-16-12 0,0 18-2 16,0-9-16-16,0-9-10 0,0 23-14 0,0-13-12 16,3 0-7-16,-3-10-5 0,0 19-8 0,0-10-7 15,0 2-7-15,0-11-5 0,4 17-9 0,-2-9-1 16,-2-8-11-16,4 12-1 0,-4-12-3 0,3 11-4 15,-3-11-2-15,0 0-1 0,3 7 13 0,-3-7-2 16,0 0 9-16,0 0-3 0,10 5-5 0,-10-5-3 0,0 0-7 16,0 0-5-16,20-11-4 0,-14 4 0 15,1 2-5-15,5-3-6 0,2 0 3 0,-2 0-6 0,1-5-1 16,6 0-10-16,1 0-3 0,-1-3-4 16,1 1-4-16,-4 4-7 0,9-3-2 0,-7-2-1 15,0 2 2-15,-1 4 3 0,-1 0-2 0,-3 3 1 16,1-2 3-16,-2 2-1 0,1 1 2 0,-2-1-1 0,-2 1 4 15,-4 2 1-15,-5 4 1 0,14-3-2 0,-14 3 0 16,13-5 2-16,-13 5 2 0,0 0 5 0,20 7 5 16,-11-3 4-16,-5 0 5 0,5 3-1 0,-3 0 8 15,2 0-2-15,-3 0-1 0,4 6 1 0,-4-2-3 16,1 2-1-16,3-1-1 0,-5 1-3 0,5 0 2 16,-1 2-6-16,-2-4 1 0,3 2-2 0,-5-2 2 15,5 3-3-15,-6-4-1 0,1 2-1 0,2-1-16 16,0-4-21-16,-3 2-20 0,-3-9-20 0,0 15-21 15,0-15-29-15,5 13-33 0,-5-13-30 0,3 10-199 16,-3-10-411-16,0 0 182 0</inkml:trace>
          <inkml:trace contextRef="#ctx0" brushRef="#br0" timeOffset="34387.35">26220-138 92 0,'0'0'171'0,"0"0"-8"0,0 0-7 0,11 31-6 0,0-20-6 16,0 4-3-16,2 7-4 0,7 1 3 15,5 6-10-15,-3 1-4 0,5 2-4 0,2 2-2 16,-3 4-6-16,0 4-10 0,-1-2-7 0,5 8-5 0,3 12-6 16,-14-12-6-16,1 0-8 0,-4-1-5 0,2 19-3 15,-5-21-7-15,-2 4-5 0,-5 1-7 16,1 16-3-16,-4-22-2 0,-3-5-2 0,-1 3-6 0,-5-3 0 15,-3 3-4-15,-2-7-3 0,2 2-8 0,-1-13-20 16,-2 8-24-16,-1-7-28 0,-7 6-24 0,4-11-31 16,7-5-48-16,-8 5-40 0,1-1-193 15,6-9-425-15,-2-2 188 0</inkml:trace>
          <inkml:trace contextRef="#ctx0" brushRef="#br0" timeOffset="30873.23">20976 793 44 0,'23'-12'224'0,"-23"12"-15"0,9-7-11 0,-9 7-12 0,12-8-8 15,-3 3-14-15,-2 0-14 0,5-1-6 0,-2-1-6 16,1-2-2-16,1 0-4 0,1-2-11 16,1 0-7-16,1 1-6 0,-2-5-9 0,6-1-7 15,-5 6-4-15,4-8-6 0,-3-1-8 0,1 1-5 16,0 2-8-16,2-4-6 0,-3 1 1 0,3-3-7 16,-3-1-7-16,3 0-1 0,-3 2-7 0,3-14-1 15,-8 10-6-15,4-1-2 0,3-5-5 0,-8 4-1 0,8-8-5 16,-4-2 2-16,-1 2-6 0,-1-1-2 0,-4 10-4 15,4-7-1-15,-6 5-3 0,3 3 1 0,-2-2 0 16,-3-2-5-16,1 5 2 0,1-2 0 0,-2 2-4 16,-2-2 6-16,2 5-10 0,-3 0 0 0,-3 1-1 15,3 2 3-15,-1 4-3 0,1-3 4 0,0 2-1 16,-3 1 4-16,0-1-3 0,1 2 4 0,-2 3 0 16,4 10-2-16,-6-19 0 0,3 9 4 0,3 10-5 15,-8-13 0-15,3 9-1 0,5 4 3 0,-12-7-1 16,12 7 0-16,-15-4 1 0,15 4-2 0,-18-2 2 15,18 2 3-15,-21 7-5 0,9-4 1 0,2 1-1 16,-5 6 2-16,4-3-1 0,-1 2-2 0,-1 2 1 16,-1 2 2-16,-1 5 2 0,-1 3-2 0,3-2-2 15,-1 4 7-15,-1 8-4 0,-3 0 2 0,3 9-1 0,2-4 0 16,4 2 2-16,-1 3 0 0,2-1 3 16,2-1 0-16,0 8 0 0,0 1-2 0,9-1 2 15,-6 2-1-15,3-2 2 0,5 0 1 0,-4-2 1 16,1 0-3-16,1-5-2 0,3 1 4 0,1-4-6 0,-4 0 5 15,6-10-5-15,-1-3 7 0,1-4-3 0,4-2 0 16,-1-1 2-16,3 1 2 0,3-8-4 0,3 1 2 16,-4-6 1-16,10 4 1 0,-7-7-1 15,7 2-2-15,-1-4 2 0,3 0-1 0,-2-4-2 0,1-2 2 16,3 0 1-16,-4-1-1 0,3-1-3 0,-2-2 1 16,1-4 3-16,5-3-2 0,-9 4 1 0,-4 1 0 15,3 1 9-15,-9 1-3 0,1 3 6 0,-2-2 7 16,-4 1-5-16,-2 5 6 0,2-3 1 0,-10 6-4 15,12-9-2-15,-12 9-3 0,10-5-1 0,-10 5-4 16,0 0-6-16,0 0-3 0,11-1 0 0,-11 1 5 16,0 0 4-16,0 0-9 0,6 15 1 0,-6-15-3 15,1 13 0-15,1-3 6 0,-2-10-5 0,0 14-2 16,0-14 3-16,6 17-3 0,-6-10 3 0,0-7 0 16,6 12 2-16,-6-12-1 0,6 12-1 0,-3-5 1 15,-3-7 2-15,15 7-1 0,-11-2 1 0,7-2-2 16,-11-3 0-16,22 3 2 0,-9-3 11 0,4-3-13 0,-4 0-2 15,1-2 1-15,0-1 1 0,1-1-1 16,2 0-1-16,-2 0 7 0,0-7-7 0,-2 3-1 16,0-3-3-16,-2 0 2 0,-2-3-5 0,-3 1-6 15,0 0-1-15,-2-1 6 0,-4 2-7 0,-3-3 1 16,-3 3-1-16,2-1-1 0,-7-2 0 0,4 5 5 0,-5 0-1 16,0 3 0-16,-3 2-1 0,-7-2-5 0,5 7-5 15,1-2-10-15,-2 3-5 0,2-2-7 0,-1 10-7 16,2-1-10-16,0 1-19 0,-1-1-8 0,3 4-6 15,4 2-8-15,-2 0-8 0,4 3-29 0,-1 2 15 16,4 2-5-16,1-2-1 0,1 2-3 0,4 1 0 16,-2-1 10-16,3 0 11 0,1 2 12 0,4-2 11 15,-2-1 6-15,0 1 13 0,1-2 6 0,4 1 18 16,-1-4 6-16,2 2 10 0,-3-4 23 0,3 2 3 16,-2-2 18-16,1 3 11 0,-1-5 10 0,4-1 8 15,-5 2 5-15,1-1 7 0,-1-2-3 0,-2 1 4 16,5 0 5-16,0 0 2 0,-3 3 0 0,3-1-7 15,-3 0 0-15,3 1-2 0,0 1-3 0,-3 3-8 16,3-4 3-16,1 4-2 0,1 2 1 0,2 3-6 16,-5 1 0-16,2-1-1 0,-3-1-3 0,5 3-4 15,-3-2 0-15,2 4-2 0,-2 0-2 0,1 1 4 0,-3-1-2 16,1 0 0-16,-2 2-2 0,4 10-3 16,-2-4 3-16,-5-3 3 0,-2-2 0 0,-1-1 4 15,3 3 2-15,-4 5-3 0,-4 3 4 0,-1-9-6 16,0 0 4-16,-1-1-5 0,-2 2 1 0,-3 4-2 0,-9-2 4 15,1 3-3-15,1-11 0 0,-3-1-3 16,-2-2 0-16,-2-2-3 0,-2-3 0 0,-2-2 0 0,-1 1-2 16,-11-10-2-16,9 3-3 0,-7-1 3 0,6-5-1 15,2-2 4-15,-9-2 3 0,-6-4 1 0,17 1 0 16,-8-9 2-16,9 2-3 0,-7-8 0 0,8 3-2 16,-3-7-2-16,7 5 0 0,2-3-1 0,1-2-4 15,-2-4-4-15,7 3 7 0,2 0-11 0,4 1-9 16,1-5-17-16,3 1-9 0,9-9-14 0,1-1-19 15,4 5-13-15,1-3-23 0,1-3-27 0,2 1-21 16,7-1-32-16,5 2-37 0,5-4-53 0,-4 2-133 16,14-20-431-16,-12 19 191 0</inkml:trace>
          <inkml:trace contextRef="#ctx0" brushRef="#br0" timeOffset="31241.66">22854-76 159 0,'0'0'216'15,"0"0"-8"-15,-21 12-9 0,9 0-7 0,5 3-4 0,-8 3-16 16,1 4-10-16,4 2-11 0,-5 8-7 0,0 5-9 16,6-1-7-16,-3 6-13 0,5-4-7 0,2 3-5 15,-1-1-7-15,6 2-4 0,2 0-6 0,4-1-7 16,0 3-5-16,1-2-5 0,2 1-6 0,-1-5-3 16,4 0-6-16,0-3-5 0,1 0-3 0,-4-8-7 15,1-2-3-15,-4-3-6 0,5 2 1 0,-7-10-15 16,2 4-16-16,-1-7-18 0,-4 2-22 0,2-3-23 15,0 1-21-15,-3-11-24 0,6 13-32 0,-4-6-16 16,-2-7-38-16,7 5-223 0,-7-5-450 0,0 0 199 16</inkml:trace>
        </inkml:traceGroup>
        <inkml:traceGroup>
          <inkml:annotationXML>
            <emma:emma xmlns:emma="http://www.w3.org/2003/04/emma" version="1.0">
              <emma:interpretation id="{9B427152-FFC7-4FD9-8D66-3759BA68A4DD}" emma:medium="tactile" emma:mode="ink">
                <msink:context xmlns:msink="http://schemas.microsoft.com/ink/2010/main" type="inkWord" rotatedBoundingBox="28584,1316 30745,1271 30756,1795 28595,1840"/>
              </emma:interpretation>
            </emma:emma>
          </inkml:annotationXML>
          <inkml:trace contextRef="#ctx0" brushRef="#br0" timeOffset="35684.36">27101 665 117 0,'0'0'168'0,"0"0"-14"15,0 0-10-15,0 0-8 0,0 0-11 0,0 0-17 16,0 0-5-16,27-17-6 0,-27 17-10 0,18-2 0 15,-7 1-2-15,5-3-11 0,0 4 3 0,-2-2-4 16,5-2-8-16,1 1 1 0,5 2-11 0,0 2-2 16,2-3-2-16,-1-1-6 0,0 6-4 0,3-6-2 15,1 3 0-15,-5 3-3 0,5-3-5 0,1-6-3 16,-1 9-1-16,-2-3-2 0,2 0-1 0,9 4-3 16,-9-4 4-16,0 1 0 0,8-2 1 0,-12 1 0 15,6-1 1-15,-3 1 0 0,2-3 2 0,-4-1 0 0,1 2 1 16,-4 1-2-16,-1-2 3 0,-4 3-4 15,0-1 1-15,-2 1 3 0,-1-1 2 0,-2-1-4 0,2 2 6 16,0 0-1-16,-7-3-2 0,-9 3 2 16,20-2 2-16,-8 0 0 0,-12 2 1 0,15-1-3 0,-8-3-4 15,-7 4-1-15,13-2 5 0,-13 2-6 0,11-6 1 16,-11 6-5-16,9-3-5 0,-9 3 2 0,0 0-1 16,0 0-7-16,10-5 3 0,-10 5-1 15,0 0 5-15,0 0-14 0,0 0-6 0,8-6-3 0,-8 6-2 16,0 0-5-16,0 0-5 0,0 0 2 0,0 0 1 15,0 0-2-15,0 0 3 0,0 0-4 0,6-5 3 16,-6 5 0-16,0 0 1 0,0 0 1 16,0 0 4-16,0 0-3 0,0 0 3 0,0 0 0 0,0 0 1 15,0 0-2-15,0 0 5 0,0 0-4 0,0 0 2 16,0 0 3-16,0 0-3 0,0 0 2 0,0 0-1 16,0 0 1-16,0 0 2 0,0 0-4 0,0 0 0 15,0 0 5-15,0 0-1 0,-17-16-7 0,17 16 7 16,-7-5-2-16,7 5 4 0,-9-7-5 0,9 7 0 15,-14-9 3-15,5 1-2 0,2 5 2 0,-2-11 1 16,-4 7-1-16,2 3 1 0,2-1-3 0,-1 0 2 0,-2-2 3 16,1-4-4-16,2 8-3 0,1-5 3 15,8 8-1-15,-17-7 1 0,10 1 1 0,7 6-3 16,-12-6 1-16,12 6 1 0,-17-4-1 0,10 0 3 16,7 4-1-16,0 0-2 0,-11-10-3 0,11 10 5 15,0 0-1-15,-11-2 7 0,11 2-8 0,0 0 3 16,0 0-2-16,0 0-3 0,0 0-1 0,0 0 1 15,0 0 3-15,0 0-5 0,-12-2 1 0,12 2 4 16,0 0-2-16,0 0 0 0,0 0 1 0,0 0 3 0,0 0-1 16,0 0-1-16,0 0 2 0,28 21 2 15,-19-18-1-15,-2 5-1 0,7-5-2 0,-1 7 0 16,2-5 2-16,1 2-1 0,-2 0 1 0,2-1 3 0,-1 1-6 16,-1 0 4-16,2 0 0 0,-1 1-2 0,0-2 0 15,-6 0 2-15,4-3-3 0,-2 2 2 16,1 1-4-16,-5-1 3 0,2 1-1 0,0-2 1 15,-9-4 1-15,13 7-3 0,-7-4-2 0,-6-3 4 0,8 8-3 16,-8-8 3-16,6 3 4 0,-6-3-5 0,0 0 0 16,12 7-3-16,-12-7 2 0,0 0-3 0,7 6 4 15,-7-6 0-15,0 0-1 0,6 8 0 0,-6-8 2 16,0 0-2-16,0 0 2 0,5 7-2 0,-5-7-2 16,0 0 3-16,3 10 0 0,-3-10 1 0,0 0-3 15,0 14 2-15,0-14-3 0,0 0 1 0,-8 18 5 16,2-12 1-16,6-6 4 0,-7 18 3 0,-2-6 0 15,3-4 1-15,-3 3 1 0,1-4-4 0,-2 4 2 16,1 2 3-16,0-1-4 0,-1-2-1 0,-2 3 1 16,1-2-1-16,1 0-2 0,1 2 2 0,-5 1-2 15,4-5 8-15,1 4-14 0,-1-2-13 0,-2-1-15 16,4 0-21-16,-1 1-24 0,0 2-20 0,-1-6-26 16,7 4-22-16,-3-5-23 0,-2 1-32 0,8-7-184 15,-5 13-412-15,5-13 182 0</inkml:trace>
          <inkml:trace contextRef="#ctx0" brushRef="#br0" timeOffset="36211.05">28717 535 9 0,'0'0'188'0,"0"0"-17"0,0 0-10 16,0 0-15-16,0 0-2 0,-24 15-11 0,18-12-1 15,-2 5-13-15,5 0 1 0,-3 5-11 0,2 0-4 16,-2 2 2-16,4-4-1 0,2 2-1 0,-1 0-3 16,1 3-7-16,0-1-2 0,1 1-6 0,1-2 1 15,4-1-7-15,-2 4 2 0,5 1-5 0,3-5-2 16,0-1-6-16,3 0 1 0,5 2-9 0,-3-3 0 16,4-2-9-16,-4 1 1 0,7-1-6 0,-5-5-1 15,8 1-2-15,0-2-6 0,-8 0 4 0,8-3-1 16,-2-3-3-16,4 0 1 0,-4 2-3 0,0-7-3 15,2-4-2-15,0 4 0 0,-5-9-4 0,2 5 9 16,-1-5-12-16,-3-2-8 0,-2 0 15 0,0-3-16 16,-4 2-6-16,-4-3-4 0,-2 3 3 0,-2-3-4 15,-1-1-1-15,-6 3-2 0,1 6-6 0,-4-6 4 16,-5 8-3-16,-2-1-11 0,-5-4-5 0,2 6-8 16,-11 1-9-16,0 3-11 0,-2-2-18 0,-5 6-15 15,7 3-21-15,-14 5-22 0,7 1-26 0,2 4-30 16,-12-2-26-16,2 8-46 0,-5 0-145 0,-3 3-429 15,3 0 189-15</inkml:trace>
        </inkml:traceGroup>
      </inkml:traceGroup>
      <inkml:traceGroup>
        <inkml:annotationXML>
          <emma:emma xmlns:emma="http://www.w3.org/2003/04/emma" version="1.0">
            <emma:interpretation id="{A4D601A9-95B0-43A3-B318-FD84203FF0DA}" emma:medium="tactile" emma:mode="ink">
              <msink:context xmlns:msink="http://schemas.microsoft.com/ink/2010/main" type="line" rotatedBoundingBox="19595,2430 22303,2338 22315,2710 19608,2802"/>
            </emma:interpretation>
          </emma:emma>
        </inkml:annotationXML>
        <inkml:traceGroup>
          <inkml:annotationXML>
            <emma:emma xmlns:emma="http://www.w3.org/2003/04/emma" version="1.0">
              <emma:interpretation id="{8003248B-15D9-401E-B73F-6E2A0FCCFC07}" emma:medium="tactile" emma:mode="ink">
                <msink:context xmlns:msink="http://schemas.microsoft.com/ink/2010/main" type="inkWord" rotatedBoundingBox="19595,2430 22303,2338 22315,2710 19608,2802"/>
              </emma:interpretation>
            </emma:emma>
          </inkml:annotationXML>
          <inkml:trace contextRef="#ctx0" brushRef="#br0" timeOffset="27380.95">18110 1617 77 0,'0'0'202'0,"6"39"-12"0,-2-31-9 0,-1 0-13 15,3 5-12-15,-1-3-8 0,-2 0-8 0,3 1-7 16,0 3-8-16,-2 0-10 0,-1-5 1 0,2 2-7 0,1 3-17 16,-2-3 2-16,2 2-11 0,1-1-8 15,-1-1-6-15,0-3-4 0,0 0-7 0,-1 2-2 16,-2-4-9-16,3 1-1 0,-2 2-7 0,2-2-1 0,-6-7-5 15,8 10-2-15,-8-10-2 0,6 9-2 0,-6-9-4 16,4 5-3-16,-4-5 2 0,5 7-1 0,-5-7 1 16,0 0-2-16,0 0-4 0,0 0 0 0,0 0-3 15,25-13 0-15,-16 5-2 0,-3 0 2 0,4-2-4 16,-1-5 1-16,3 2-5 0,3-6 1 0,-3-3-1 16,3 3 0-16,3-2-3 0,-2-2 1 0,4 2-6 15,1 0 8-15,-2 1-4 0,3 1-2 0,-5-1 1 16,-2 2 4-16,4 0-3 0,-6 6 1 0,1 1-1 15,-1 3-2-15,-1-2-1 0,-1 3 1 0,-4 1 2 16,1 1-1-16,1 2-3 0,-9 3 2 0,11-6-1 16,-11 6 2-16,14 0-1 0,-14 0 3 0,0 0 2 15,13 11 5-15,-8-4 6 0,-2 1 7 0,3 4-2 0,-2 1 3 16,-1 0-4-16,2 2 2 0,1-1 3 0,-3 4 1 16,1-1-3-16,2-2-1 0,0-1-3 15,0 0 4-15,0 3-6 0,-2 0 0 0,2-4-2 0,0 2-2 16,-1-5 2-16,1 7 0 0,1-3-3 0,-1 1-5 15,-1-2-14-15,-1-5-18 0,2 2-20 0,-1-3-29 16,-4 3-29-16,2-2-25 0,-3-8-22 0,9 10-28 16,-9-10-38-16,7 9-189 0,-7-9-439 0,11 2 195 15</inkml:trace>
          <inkml:trace contextRef="#ctx0" brushRef="#br0" timeOffset="27677.77">19093 1753 235 0,'16'-6'218'0,"-8"3"-7"15,1-1-17-15,-9 4-8 0,20-6-14 0,-3 5-15 0,-2-2-7 16,4 2-12-16,-1-1-8 0,3 2-7 0,-2-4-7 16,7 2-8-16,-8 2-7 0,7-5-6 15,5 5-11-15,-6 0-5 0,-5 0-6 0,0-2-5 0,2 2-6 16,-3-2-9-16,0 2 1 0,0-2-8 0,0 2-2 15,0 2-5-15,-2-4-2 0,1 2-5 0,0-1-3 16,1 1-5-16,0 1 1 0,-1-2-3 0,1 2-5 16,-1-2 0-16,-3-3-3 0,-4 4-7 0,2-2-14 15,-12 2-17-15,20 2-14 0,-20-2-20 0,12-3-26 16,-12 3-33-16,0 0-28 0,6-7-18 0,-6 7-17 16,0 0-45-16,0 0-129 0,-20-20-382 0,20 20 169 15</inkml:trace>
          <inkml:trace contextRef="#ctx0" brushRef="#br0" timeOffset="27982.7">19551 1544 67 0,'0'0'202'0,"0"0"-18"0,0 0-12 0,0 0-18 16,0 0-10-16,0 0-12 0,0 0-2 15,0 0-10-15,0 0-1 0,0 0-9 0,0 0-4 0,0 0-5 16,25-3-7-16,-25 3-3 0,0 0-11 0,15 12-6 15,-9-6-1-15,3-3-2 0,-9-3-3 16,10 14-4-16,-2-6-5 0,-2-1-5 0,1-1-1 0,-2 4-3 16,1-3-4-16,-3 1 0 0,1 3 1 0,2-3-4 15,-2 1 2-15,-1 1-1 0,2 0-6 0,-4-1 0 16,1 2-4-16,-2 1-3 0,3-2-3 0,-3-10 2 16,-3 21-5-16,-3-9-1 0,3-3-1 0,-2 2-2 0,-1 0-3 15,4-3-11-15,-9 3-17 0,5 1-16 16,-3-2-24-16,2-2-24 0,-4-2-28 0,2 1-20 0,2-1-25 15,7-6-22-15,-12 11-19 0,12-11-191 16,-9 4-410-16,9-4 181 0</inkml:trace>
          <inkml:trace contextRef="#ctx0" brushRef="#br0" timeOffset="28731.1">19917 1650 34 0,'9'-7'244'0,"-9"7"-30"16,0 0-15-16,0 0-23 0,0 0-11 0,15 3-21 16,-15-3-7-16,8 10-13 0,-8-10-10 0,4 9-5 15,-4-9-8-15,6 14-9 0,-4-6-5 0,-2-8-7 16,4 16-8-16,-2-7-4 0,2-2-5 0,-1 1 0 16,2 3-4-16,-5-11-4 0,7 14-3 0,-1-8 2 15,0 1-5-15,1-1 0 0,1-1 1 0,4 1-6 16,1-2-1-16,1-1-4 0,2 2-6 0,1-5 1 0,3 1-3 15,-2-1-4-15,3-1-1 0,-4 0-4 0,2-3 1 16,2 1-4-16,-2 0 1 0,-1-4-6 16,-3 2 1-16,1-2 0 0,-2-4-3 0,-4 5 0 0,-1-3-4 15,0-2-3-15,-3 0-4 0,0 0-3 0,-4 1 5 16,2 0-7-16,-2-1 2 0,-2 11-3 0,-5-18 1 16,2 3-1-16,-4 2 3 0,-2 6-4 0,0-4 2 15,-5 0-3-15,1 3 3 0,-5 0 1 0,3 1-2 16,-10-1 1-16,8 6 0 0,-8-3 1 15,6 4-1-15,-2 2 1 0,3 0 5 0,-2 3-6 0,1-4 2 16,3 6 0-16,-1-1 0 0,2 1-1 0,2 1 0 16,0 0-4-16,-1 0-8 0,7 0-13 0,-4 5-11 15,8-2-7-15,-3-4-9 0,2 3-10 0,4-9-12 16,-3 17-5-16,4-7-4 0,-1-10-3 0,8 16-6 16,-4-9-1-16,4 0 6 0,4-2-2 0,1 1 10 15,-4-1 8-15,6 1 15 0,-2-4-3 0,4-1 5 16,-1 2 5-16,2-3 9 0,0 0 12 0,-3 0 12 0,3 0 16 15,0-3 7-15,1 0 12 0,-1 3 12 16,0-5 8-16,-2 2 6 0,1 0 10 0,-2 3 3 16,-2 0 7-16,-1-2 1 0,-12 2-1 0,19 0-6 0,-8 2-3 15,-11-2-2-15,19 3-2 0,-11 0-1 0,-1 2-4 16,-7-5 0-16,18 3-2 0,-8 4-5 0,-2-3 1 16,2 2-2-16,-4 0-6 0,5-1-1 0,1 2-1 15,-3-1 1-15,-1-2 1 0,4-1 1 0,2 3 1 16,1-1 1-16,3-5-3 0,1 4-1 0,2-3-3 15,-2-2 1-15,7-3 1 0,-7 4-4 0,6-6 0 16,-7 1 2-16,9-2-6 0,-7 1 4 0,5-5-6 16,-7 4 1-16,-2-3-4 0,4-6-2 0,-7 5 4 15,0-1-4-15,-4-3-3 0,-1-1-4 0,-5-2-8 16,1 2 1-16,-5 0-4 0,-4 1-6 0,-1-1-1 16,-1 6-5-16,-11-6-8 0,2 4-4 0,-5-1-11 15,-5 6-10-15,-1-1-9 0,-4 2-5 0,-8 2-10 16,7 1-3-16,-6 2-6 0,8 2-9 0,-2 3-12 0,5-1-26 15,-2 3-26-15,4-2-39 0,0 1-118 0,1 0-338 16,5-2 150-16</inkml:trace>
        </inkml:traceGroup>
      </inkml:traceGroup>
    </inkml:traceGroup>
    <inkml:traceGroup>
      <inkml:annotationXML>
        <emma:emma xmlns:emma="http://www.w3.org/2003/04/emma" version="1.0">
          <emma:interpretation id="{3830F148-F1E1-4856-9BB1-DC79515660FC}" emma:medium="tactile" emma:mode="ink">
            <msink:context xmlns:msink="http://schemas.microsoft.com/ink/2010/main" type="paragraph" rotatedBoundingBox="1581,3616 33464,2819 33525,5268 1642,60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EF6FC5-B990-4C9B-A82A-5B840A988DFC}" emma:medium="tactile" emma:mode="ink">
              <msink:context xmlns:msink="http://schemas.microsoft.com/ink/2010/main" type="line" rotatedBoundingBox="1581,3616 33464,2819 33525,5268 1642,6064"/>
            </emma:interpretation>
          </emma:emma>
        </inkml:annotationXML>
        <inkml:traceGroup>
          <inkml:annotationXML>
            <emma:emma xmlns:emma="http://www.w3.org/2003/04/emma" version="1.0">
              <emma:interpretation id="{7108D229-A16C-4883-931A-FA77B24A795C}" emma:medium="tactile" emma:mode="ink">
                <msink:context xmlns:msink="http://schemas.microsoft.com/ink/2010/main" type="inkWord" rotatedBoundingBox="1581,3616 4335,3547 4369,4916 1615,4985"/>
              </emma:interpretation>
            </emma:emma>
          </inkml:annotationXML>
          <inkml:trace contextRef="#ctx0" brushRef="#br0" timeOffset="60769.42">124 3974 142 0,'0'0'139'0,"0"0"-7"0,0 0-3 0,0 0-10 16,0 0-6-16,0 0-5 0,0 0 0 0,0 0-3 16,0 0 3-16,0 0-5 0,0 0-4 0,0 0-10 15,0 0-8-15,0 0-10 0,0 0-5 0,0 0-12 16,0 0-6-16,0 0-1 0,0 0 0 0,21-33-9 16,-14 26-2-16,4-5-2 0,-2 0-1 0,2 1-3 15,1-2-2-15,-1-1-4 0,5-3-4 0,1-4-2 16,1 2 2-16,1-1 0 0,-3-3-6 0,8-7-1 15,2 3-2-15,-6-4-2 0,6 3-1 0,-4-3 2 16,2-4 1-16,-2 6 1 0,-1-5-4 0,3 3-1 16,-1 0-3-16,0 0-1 0,-2 1 0 0,0-1 1 15,-1-3-2-15,-6 9-2 0,4-10 0 0,2 4 3 0,-1 0-3 16,-5 6-3-16,-6-2 3 0,0 4 0 0,2-3 0 16,-2-3 3-16,-1 7-5 0,1-5-1 0,-1 3 3 15,2 2-3-15,-6-2 0 0,-1 6 0 0,1-2 5 16,0 0-4-16,0 5 5 0,0-3-1 0,-3 1-4 15,-2 3 2-15,1-3-2 0,1 4 3 0,-3 1-3 16,0 1 2-16,3 11-1 0,-3-20-3 0,0 12 2 16,3 8 1-16,-8-16 0 0,4 10-3 0,4 6 0 15,-9-11 2-15,9 11-4 0,-12-4 4 0,12 4-2 16,-18-4 0-16,9 3-3 0,9 1 5 0,-19 1 1 16,19-1-2-16,-21 4 0 0,7-1-3 0,1 1 6 15,2 0 0-15,-2 2 2 0,3 0 1 0,-2-1 1 16,0 5-1-16,-2-2-1 0,2 3 1 0,2 1-1 0,-5 0-5 15,5 5 11-15,-7-1-1 0,4 6 5 0,2-4-4 16,-1 2 4-16,0 4 1 0,4-3 0 16,0 4-1-16,-2-1 0 0,2 0-1 0,2 1-2 15,0 3-5-15,3-1 8 0,-3-1-5 0,3 2 3 16,3-2-2-16,-1 0-1 0,-1 2 0 0,2-3 0 0,2 5-4 16,-2-3 3-16,1-1 2 0,2 2-2 0,-1 0-1 15,-1 0 5-15,-2 7-2 0,2-4 2 0,4 3 1 16,-5-6 3-16,4 8-2 0,-4-10 2 0,3 4-6 15,-1-3 6-15,1-1 0 0,-2 0 1 0,1 0-4 16,1-2 0-16,0-1 3 0,4 3-4 0,-2-12 4 16,2 9 1-16,0-5 0 0,4 5 3 0,-1-4 1 15,2-6 0-15,2 2-2 0,4 0 0 0,-4-4 2 16,7 2 0-16,-3-5-4 0,2-1 2 0,5 1-3 0,2-3 1 16,-3 1 3-16,6-6-5 0,-2 3 3 15,0-3-7-15,2 0 4 0,-5-2-1 0,2-2-1 16,-3-1-4-16,1 0 2 0,2-5-2 0,-3 5 1 15,0-4-2-15,0-2-1 0,1 0 1 0,-4-3 2 0,0-2-2 16,0 1-4-16,-5-4 1 0,4-1-2 16,-4-2-2-16,-1-1 5 0,9-7-2 0,-11 8 0 15,5-14-4-15,-3 2-3 0,-7 10-3 0,3-4 4 0,-5 0-3 16,3-8 0-16,-3 9-1 0,-4 0 5 16,4 5-2-16,-5-2-1 0,-1 3 2 0,0 3 0 15,-1-1 2-15,1 1 1 0,-2 2-2 0,1-1-1 0,-2 3-1 16,1-1 0-16,1 4 6 0,-5-1-1 0,1 4-2 15,-1-1 2-15,6 9-1 0,-5-15 2 0,5 15-2 16,-8-11 0-16,8 11 0 0,-10-7 2 0,10 7-6 16,-17-1 1-16,7 1 2 0,10 0 2 0,-26 6-1 15,10 4-1-15,-5 0 2 0,5 0 1 0,-7 4 0 16,5-1 1-16,1 5 0 0,-3 4 1 0,2 0 2 16,3-2 5-16,0 5-2 0,4 1-1 0,2-4-5 15,-2 2 4-15,5-1 2 0,0 3-1 0,5-6-3 16,-1 4 3-16,4 2-8 0,-1-4 6 0,2-2 0 15,3-6 3-15,-1 5-3 0,1-3 4 0,4 5-4 0,-3-3 1 16,5 2 0-16,-1-6 1 0,2 6-3 16,-1-4 2-16,6-1-1 0,-4-2 3 0,0 0-5 15,1 0 1-15,-1-4 1 0,2 2-1 0,-1-2 1 0,3-3-2 16,-2 1 3-16,1-2-1 0,-2-1 0 16,4-4 2-16,-2 3-2 0,2-3 0 0,0-1 4 15,1-1-3-15,5-3-1 0,0-1 2 0,-2-3-2 16,2 0 0-16,-3-4 3 0,4-2-2 0,-1-1 2 15,-2 1-4-15,0-1-1 0,0-4 5 0,5-8-2 0,-1-2-1 16,-3-2-3-16,3 1 2 0,-5-1 0 0,2 1-3 16,-5-3 4-16,2 1-1 0,-3 0-4 0,0-2-3 15,-9 9 3-15,3-1-3 0,-5 0-1 0,-1-2 3 16,2 5 0-16,-4-1-1 0,2-1-1 0,-1 3 1 16,-2 2-5-16,0-6 6 0,0 3-2 0,-2 2 1 15,-1-3-4-15,2 8 7 0,-2-9-1 0,0 10-2 16,0-9-2-16,0 4 3 0,1 5-1 0,2-6-1 15,-3 4 1-15,0 3-1 0,0-1 2 0,2 0-1 16,-2 5-1-16,0 1-2 0,0 10 5 0,1-20 2 16,-1 20-3-16,0-13-3 0,0 13 2 0,3-11-5 15,-3 11-1-15,0 0 5 0,0 0-4 0,0 0 4 16,0 0-3-16,0 0 2 0,0 0-2 0,0 0 3 0,-12 31-2 16,6-13 4-16,2 4-3 0,-1 4 8 0,-1 4-3 15,-3 5 9-15,5 3 0 0,-7 1 4 16,4 0-3-16,-1 3 0 0,1-1 3 0,1 5-2 0,-1-3-1 15,1 3 6-15,0-3-1 0,0 3 0 0,0-6 0 16,3 3 3-16,0-3-4 0,1-4-1 0,2 1-4 16,2-1 2-16,1-10 2 0,-2 1-2 15,1-1-1-15,2 0-2 0,-1-1 4 0,2-7 1 0,-2 0-7 16,1 5 2-16,-2-7 2 0,4-1-1 0,-1 1-4 16,1-3 0-16,-1-2-1 0,-2-2 6 0,1-2-8 15,-1 1 1-15,3-1 3 0,0 3-1 0,-6-10 4 16,9 12-2-16,-9-12-2 0,6 7 1 0,-6-7-11 15,9 8-14-15,-9-8-11 0,5 5-7 0,-5-5-17 16,0 0-6-16,6 7-20 0,-6-7-23 0,0 0-27 16,0 0-16-16,0 0-8 0,0 0-14 0,0 0-9 15,-17-29-13-15,13 18-183 0,-2 0-402 0,0-4 178 16</inkml:trace>
          <inkml:trace contextRef="#ctx0" brushRef="#br0" timeOffset="61005.92">1602 3771 72 0,'0'0'155'0,"-12"-13"3"16,6 9 1-16,6 4-2 0,-8-8-12 0,8 8-6 16,-6-6-14-16,6 6-10 0,0 0-10 15,0 0-6-15,0 0-2 0,6-20-4 0,-6 20-3 16,12-5-5-16,-3 1-2 0,-9 4-5 0,15-6-9 0,-4 2-7 16,1 3-2-16,-2-1-6 0,-10 2-6 0,21-4-4 15,-9 2-7-15,0 2-3 0,-12 0-4 0,19 0-3 16,-10-1-5-16,-9 1-15 0,20-3-12 0,-10 3-12 15,-10 0-14-15,16-7-17 0,-5 5-9 0,-2-3-10 16,3 0-18-16,-3-1-9 0,4-1-11 0,-1-4-14 16,1-4-20-16,1-1-142 0,-1-3-303 0,4-3 134 15</inkml:trace>
          <inkml:trace contextRef="#ctx0" brushRef="#br0" timeOffset="61228.71">2148 3050 61 0,'0'0'166'0,"0"0"-5"0,0 0-6 15,0 0-7-15,0 0-12 0,0 0-10 16,0 0 2-16,-12 37-10 0,9-20-10 0,-3-3-8 16,1 2-10-16,4 7-6 0,-1-5-8 0,-2 8-9 0,4-3-6 15,-2-3-8-15,2 8-2 0,0-4-17 0,0 0-22 16,2 1-21-16,-1 3-27 0,-1-3-30 0,5 4-21 15,-1-5-49-15,-2 1-132 0,1-9-288 0,3-1 128 16</inkml:trace>
          <inkml:trace contextRef="#ctx0" brushRef="#br0" timeOffset="61709.93">2805 3562 138 0,'0'0'221'16,"0"0"-14"-16,0 0-19 0,0 0-11 0,0 0-14 16,-34-3-11-16,34 3-8 0,-19 3-9 0,10 0-13 15,-2 4-10-15,2-3-10 0,-4 3-11 0,1 0-8 16,2-4-7-16,2 5-9 0,-1-2-3 0,2 2-12 0,1-1-4 15,0 1-6-15,0-1-2 0,6-7-5 0,-6 13-2 16,4-3-3-16,2-10-1 0,2 14-5 16,-2-14-3-16,3 15-2 0,0-6-2 0,3-2-3 0,-6-7 3 15,9 11-1-15,0-4-7 0,0-1 4 16,-2-2 0-16,5 3-5 0,-3-5 2 0,1 3 0 16,2-1 1-16,-3 1-2 0,5 3 5 0,1-4-6 0,-2 3-2 15,-3 0 0-15,2-2 2 0,-3 3-4 0,2-4 0 16,-4 1 2-16,2 4-3 0,-1-5 2 0,-1 3 1 15,-1-2-2-15,-6-5 1 0,10 9 0 0,-10-9 4 16,6 10-4-16,-6-10 9 0,2 11 0 0,-2-11 3 16,0 0 1-16,-11 17-3 0,4-14 1 0,7-3 0 15,-16 9-5-15,5-6 0 0,1-1-1 0,-7 2 0 16,4 0-2-16,-2-3-2 0,2 1-1 0,1-2-4 16,12 0-7-16,-21 3-4 0,21-3-13 0,-20 0-11 15,20 0-22-15,-13-4-19 0,13 4-33 0,-12-6-33 16,9-1-25-16,3 7-52 0,-3-14-149 0,3 14-395 0,13-21 175 15</inkml:trace>
        </inkml:traceGroup>
        <inkml:traceGroup>
          <inkml:annotationXML>
            <emma:emma xmlns:emma="http://www.w3.org/2003/04/emma" version="1.0">
              <emma:interpretation id="{9378FF78-3189-4220-9031-C26D6EC1D12C}" emma:medium="tactile" emma:mode="ink">
                <msink:context xmlns:msink="http://schemas.microsoft.com/ink/2010/main" type="inkWord" rotatedBoundingBox="5273,4105 9817,3991 9834,4670 5290,4783"/>
              </emma:interpretation>
            </emma:emma>
          </inkml:annotationXML>
          <inkml:trace contextRef="#ctx0" brushRef="#br0" timeOffset="62491.91">4095 3480 182 0,'0'0'256'16,"-4"-11"-9"-16,4 11-17 0,-15-11-11 0,5 7-15 15,-2 1-16-15,-5 3-14 0,-1 0-11 0,2 3-13 16,-9 3-8-16,1 5-15 0,1 3-15 0,2 1-11 0,2 0-6 16,0 1-8-16,1 2-4 0,3-1-11 15,4 3-6-15,-2-3-8 0,7 5-4 0,-1-8-4 0,4 7-8 16,1 3-3-16,2-3-2 0,5 4-3 0,5-4 1 15,3 0-8-15,-1 0 0 0,3-7-1 0,3 5-1 16,3-7-7-16,-2 1 6 0,4-2-12 0,-2-1 8 16,4-3-3-16,-1 0-3 0,0-5-2 0,-2 0-2 15,2-4 1-15,-2 0-2 0,-4-1 0 0,2-4 1 16,5-1-1-16,-6 2-5 0,5 1 0 0,-7-1 3 16,2 0-2-16,-4-1 4 0,1 3-6 0,-2-1 2 15,-1 0-2-15,-4 5 0 0,-9 0-7 0,14-9 5 16,-14 9-4-16,13-1 4 0,-13 1-5 0,7-1 2 15,-7 1-2-15,0 0 3 0,0 0-2 0,18 6 3 0,-18-6-1 16,11 7 1-16,-11-7 0 0,9 8 2 16,-3-5-1-16,1 2-2 0,1 1 0 0,4 1 1 15,-5-5 2-15,2 1-2 0,3-1 2 0,6 2-3 0,-3 1-1 16,0-4 4-16,4-1 0 0,-1 0-5 0,1 0 3 16,-2-1-2-16,-1 1-2 0,4-5 3 15,-4 1-3-15,0 1 4 0,-1-1 2 0,0-5-7 0,0 1 4 16,-4 0 0-16,0 2-1 0,3-5 3 0,-5-3-10 15,1 4 7-15,-4-2-3 0,-1 3-1 0,1-5-2 16,-2 1-1-16,-2 1-4 0,-4-2 6 0,2 14-3 16,-7-23 0-16,1 15 0 0,-2-2-1 0,-2-1-4 15,-2 5 6-15,-5-2-4 0,1-2 1 0,-6 8 3 16,2-3 1-16,-7 1 0 0,2 1 4 0,-2 3-4 16,6 0 3-16,2 3-3 0,0-1 2 0,-1 0-4 15,4 3 1-15,-2-3-9 0,3 4-2 0,2-1-14 16,5 2-12-16,-2-1-15 0,2 0-12 0,1-1-20 15,7-5-8-15,-6 15-17 0,3-6-13 0,3-9-26 0,0 0-14 16,7 18-57-16,-4-12-116 0,9-3-372 0,-3 1 165 16</inkml:trace>
          <inkml:trace contextRef="#ctx0" brushRef="#br0" timeOffset="62971.89">4887 3670 89 0,'12'-1'277'16,"-12"1"-18"-16,0 0-16 0,0 0-22 0,0 0-25 16,0 0-22-16,0 0-15 0,15 0-16 0,-15 0-18 15,0 0-6-15,8 10-11 0,-8-10-11 0,9 9-7 16,-9-9-11-16,10 6-4 0,-4 0-9 0,-6-6-5 16,9 12-4-16,-3-4-5 0,-6-8-8 0,10 11-2 15,-7-6-6-15,-3-5-3 0,11 10-4 0,-11-10-2 16,7 7-1-16,-7-7-2 0,6 9-2 0,-6-9-2 15,9 5-2-15,-9-5 2 0,0 0-2 0,8 5-1 16,-8-5-3-16,0 0-3 0,13-1 0 0,-13 1 1 16,15-7-7-16,-11-1-4 0,-4 8-4 0,18-13-3 15,-10 6-8-15,4 0 4 0,-5-2-4 0,5-1-2 0,-1-1-2 16,-1 1 1-16,2-2-1 0,-2-2 1 0,2 7 2 16,2-7 0-16,-7 2 5 0,5 1 0 0,-4 3-1 15,3-2 4-15,-5 2-1 0,2 3 7 16,2 0-2-16,-10 5 7 0,12-8-1 0,-6 5 5 0,-6 3 4 15,14-7 1-15,-14 7 4 0,13 0 5 0,-13 0 3 16,16 4-1-16,-7 2 0 0,-1-2 8 16,4 1-3-16,1 1 1 0,-1 1 5 0,-1 3-2 0,-1 1-2 15,3-1-2-15,-1-1-1 0,-4-1 2 0,4 3-7 16,-5-6 1-16,5 4-6 0,-3 1-1 0,-1-1 0 16,-1-4-1-16,2 2-1 0,-3 1-1 0,-2-2-15 15,5-1-21-15,-9-5-20 0,9 9-20 0,-9-9-22 16,11 4-27-16,-11-4-15 0,0 0-20 0,10 7-37 15,-10-7-29-15,0 0-204 0,15-14-450 0,-15 14 200 0</inkml:trace>
          <inkml:trace contextRef="#ctx0" brushRef="#br0" timeOffset="63617.55">5909 3436 89 0,'-14'-10'240'0,"14"10"-21"0,0 0-14 16,-8-10-18-16,8 10-15 0,-12 0-17 0,12 0-17 16,0 0-15-16,-24 3-10 0,24-3-12 0,-15 4-9 15,15-4-11-15,-11 6-5 0,11-6-12 0,-10 11-2 16,4-5-6-16,6-6-11 0,-7 5-2 0,7-5-4 16,-9 14-3-16,9-4-2 0,0-10-6 0,0 17 1 15,0-17-7-15,0 18 2 0,3-11-1 0,0 3-5 16,1 0-3-16,2-5 1 0,1 8-5 0,2-4 3 15,-3 3 3-15,8-4-3 0,-5 3 0 0,1 0 3 0,1-1-1 16,-2-1 5-16,1 3-1 0,-4-3-1 0,3-3-3 16,-2 5 2-16,2-4 2 0,-1 3 0 0,-2-2-1 15,-3-2 1-15,3 1 4 0,-6-7 0 0,3 18 3 16,1-12 2-16,-4-6 5 0,0 15 4 0,0-15 1 16,-7 13 1-16,1-8-6 0,6-5 4 15,-14 13-8-15,2-9-3 0,2 3-3 0,-1-5-3 0,3 1 2 16,-4 3-2-16,12-6-4 0,-17 5 0 0,10-4-3 15,7-1-4-15,-14 5-1 0,14-5-3 0,0 0-7 16,0 0-9-16,-12 0-13 0,12 0-11 0,0 0-4 16,0 0-5-16,0 0-1 0,30-20-7 0,-15 13-8 15,2 2-4-15,5-9-2 0,-1 3 2 0,4 0-1 16,1 0 7-16,0 1 5 0,3-4 4 0,1 5 3 16,8-4 7-16,-9 3 9 0,0 2-1 0,0-3 3 15,-2 3 9-15,-2-2 15 0,0 5 9 0,-7-3 11 16,0 3 9-16,-1-2 5 0,-10 6 9 0,8-4 5 0,-5 0 7 15,-10 5-3-15,14-3 2 0,-14 3-7 0,9-3-1 16,-9 3-8-16,0 0-5 0,0 0 2 0,0 0 9 16,13 6-4-16,-13-6 5 0,3 11 0 15,-3-11-3-15,0 12-4 0,0-12 0 0,0 16 4 16,0-6-1-16,0-10-3 0,0 15 0 0,0-6-5 0,3 2-6 16,-3-11-5-16,5 19 4 0,-2-8 2 15,0-1-4-15,-3-1-2 0,6-2 2 0,-4 4-6 0,3-2 5 16,-2-1-1-16,-3-8-23 0,12 13-16 0,-11-8-23 15,-1-5-30-15,9 11-26 0,-9-11-31 0,9 5-27 16,-9-5-33-16,8 1-32 0,-8-1-225 0,0 0-483 16,0 0 213-16</inkml:trace>
          <inkml:trace contextRef="#ctx0" brushRef="#br0" timeOffset="63825.83">6532 3318 158 0,'-4'-8'262'16,"4"8"-18"-16,-9-18-19 0,9 10-22 15,0 8-22-15,-3-15-14 0,3 15-22 0,3-15-19 0,-3 15-23 16,6-12-25-16,-6 12-30 0,7-11-26 16,-1 7-26-16,-6 4-28 0,9-8-30 0,2 6-31 15,-2-4-47-15,-9 6-133 0,13-10-294 0,-3 1 131 0</inkml:trace>
          <inkml:trace contextRef="#ctx0" brushRef="#br0" timeOffset="64882.1">6911 3149 91 0,'6'10'226'0,"0"2"-7"16,2 3-9-16,-5 5-13 0,2 1-12 0,6 0-10 15,-2 3-3-15,4 0-13 0,-2 11-8 0,-5-8-16 0,4 0-9 16,2-1-10-16,-4 1-10 0,-3-1-9 0,1-5-7 16,2 5-6-16,-2-3-8 0,3-2-7 15,-5-3-2-15,-4-1-8 0,3-3-3 0,3 0-2 16,-3 0-10-16,2-4-1 0,-2 0-2 0,-3-1-4 16,3 0-4-16,0 1-3 0,-3-10-2 0,0 14-3 15,0-14 0-15,6 11-2 0,-6-11-4 0,4 11 4 16,-4-11-1-16,6 7-5 0,-6-7 3 0,0 0-3 15,0 0-3-15,0 0 2 0,0 0-4 0,0 0-5 16,0 0-5-16,0 0 1 0,0 0-4 0,0 0-3 0,0 0 0 16,0 0-7-16,0 0 2 0,-10-34 0 0,10 34 2 15,-15-10 1-15,4 5-1 0,1 4 0 0,10 1 1 16,-23-6 0-16,12 2-1 0,0 2 1 0,1 1 3 16,-5-1-5-16,15 2 3 0,-24 0-2 0,12 2 3 15,12-2-1-15,-22 3 3 0,11 1-1 0,1-2 2 16,-2 3-4-16,4 1 0 0,2 1-1 0,6-7 6 15,-16 11-4-15,10-4 2 0,3-1-2 0,3-6 5 0,-7 14-2 16,1-9 0-16,6-5 0 0,0 12 2 0,0-12 0 16,0 0 1-16,6 16 0 0,-6-16 1 15,13 9-2-15,-3-5 1 0,2-2-1 0,5 0 4 0,2 1-4 16,8 1-1-16,-2-4 4 0,5 0-1 0,-2 0-3 16,5-4 4-16,-4 1-3 0,12 1-1 0,-11 0 4 15,3-2-4-15,-2 1 0 0,13-5 2 0,-15 5 1 16,0-4-5-16,1 1 1 0,1-3 6 0,8-2-6 15,-12 2 3-15,1 3-2 0,-4-1-3 0,1 0 2 16,-9-3-1-16,4-2 3 0,-4 6 1 0,-1-1-2 16,-4-7 0-16,-1 4 2 0,-1-1-4 0,-2 4 5 15,-1-3-4-15,-6 1-2 0,0 9 1 0,-3-20-3 16,0 9 7-16,3 11-5 0,-13-12-3 0,0 2 1 16,-1 5 0-16,-2 1-1 0,-2 1 6 0,-2-1-5 15,0 4 3-15,-6 0-1 0,7 4 1 0,-6-1-3 16,5 2 3-16,4-1-4 0,-1 3 2 0,1-2 1 0,2 2 0 15,3 1-4-15,-6 2 3 0,7-1-1 16,1 4 1-16,1-3 0 0,5 0 3 0,0 1 2 16,0 2-1-16,3-1-1 0,0-12 0 0,6 17-3 0,3-3 3 15,2-8 2-15,-1 5 1 0,2-1 1 0,4-2 1 16,-2-1-1-16,5-1-3 0,-2 1 2 0,2 1-2 16,0-6 0-16,10-1 3 0,-10 1-2 0,5-1 5 15,1-2-2-15,4-1-1 0,-11 1-1 0,4-1-2 16,3-2 0-16,2 0-2 0,-4 1 0 0,-1-6 4 15,3 4-4-15,-8 1 3 0,-4-2-1 0,7 1 3 16,-7 3-3-16,-1-2 1 0,-2 0-1 0,-10 4 1 16,17-3 0-16,-17 3 0 0,16-4-5 0,-16 4-1 15,12 0 2-15,-12 0 0 0,0 0-4 0,13 4 7 16,-13-4-3-16,0 0 5 0,6 11-5 0,-6-11 2 16,6 10 0-16,-6-10 4 0,5 12 0 0,-2-7-1 15,-3-5-4-15,6 17 7 0,-5-12 0 0,-1-5 1 0,5 15 1 16,-5-15-2-16,1 12 3 0,-1-12 1 0,0 11-3 15,0-11 8-15,0 0 0 0,6 7 12 16,-6-7 1-16,0 0 22 0,0 0 6 0,0 0-3 0,0 0-6 16,0 0 0-16,0 0 0 0,20-16 3 15,-20 16-3-15,7-19 3 0,-1 7 0 0,0-3-5 0,7-6 0 16,-7 6-6-16,11-3-12 0,-4-6-1 0,2 0 0 16,5 4 1-16,-3-4 0 0,9-6-7 0,-7 9 0 15,1 3 2-15,2-1-10 0,3 1-4 0,-2 0 0 16,-2 5-12-16,1 1 0 0,-9 2-17 0,2 1-11 15,-1 1-9-15,-5 4-20 0,1-2-24 0,-2 2-25 16,-8 4-32-16,13-7-32 0,-13 7-19 0,12 0-29 16,-12 0-59-16,0 0-185 0,0 0-505 0,0 0 223 15</inkml:trace>
        </inkml:traceGroup>
        <inkml:traceGroup>
          <inkml:annotationXML>
            <emma:emma xmlns:emma="http://www.w3.org/2003/04/emma" version="1.0">
              <emma:interpretation id="{894BE600-6ADF-48F6-B653-85362D0533B5}" emma:medium="tactile" emma:mode="ink">
                <msink:context xmlns:msink="http://schemas.microsoft.com/ink/2010/main" type="inkWord" rotatedBoundingBox="10947,4166 14322,4082 14345,4994 10969,5079"/>
              </emma:interpretation>
            </emma:emma>
          </inkml:annotationXML>
          <inkml:trace contextRef="#ctx0" brushRef="#br0" timeOffset="70325.61">9511 3396 143 0,'0'0'167'0,"0"0"-3"0,0 0-3 16,0 0-11-16,0 0-9 0,-11-19-3 0,11 19-9 15,0 0-5-15,0 0-5 0,-9-7-9 16,9 7-9-16,0 0-11 0,0 0-14 0,0 0-6 0,0 0-9 16,0 0-9-16,0 0-5 0,0 0-4 0,0 0-6 15,0 0-3-15,0 0-1 0,-7 26-2 0,1-17-5 16,6-9-1-16,0 22-1 0,0-3 0 0,0-4-2 15,-3 2 1-15,3-2-2 0,-2 3 4 0,-1-2 1 16,3 9-3-16,-3-11 0 0,3 10-3 0,0-7-1 0,5 1 3 16,-4 4 0-16,4-6 1 0,-5 8-1 15,7-10-1-15,-4 4-3 0,3-1 1 0,-3-2-4 16,0 2-1-16,2-1 4 0,-4-4-6 0,4 5 3 16,-4-4-2-16,4-2-4 0,-2-2 2 0,1 0-2 15,-4-9-1-15,3 17 1 0,0-10-1 0,-3-7-3 16,3 13 3-16,-3-13-3 0,0 10 2 0,0-10 1 0,0 0-2 15,6 9 3-15,-6-9 10 0,0 0 4 0,0 0 6 16,0 0-2-16,0 0-2 0,0 0-5 0,0 0 0 16,0 0-5-16,0 0 4 0,0 0-2 0,0 0-3 15,0 0-3-15,6-28-3 0,-5 17 1 0,-1 11 2 16,2-26-5-16,1 14-1 0,-2-3-5 0,-1-5-5 16,6 5 0-16,0-7-9 0,-4 3-4 0,4 1-2 15,0-6-1-15,3 3 1 0,-2-1 0 0,-1-1 1 16,5 2 0-16,-4-3 0 0,0 6-1 0,4-2 3 0,-7 1-2 15,5 1 4-15,2-4-2 0,-5 7 3 0,4-9 2 16,-1 10 0-16,-1 0 0 0,-2 3 4 0,1-6-4 16,0 7 5-16,-1-1-1 0,5 1 2 0,-4 1 0 15,1-2 2-15,-2 6-1 0,0-5-1 0,3 5 0 16,-2-2 1-16,4 1 0 0,-11 6 1 0,14-10-1 16,-8 6 0-16,-6 4 2 0,14-6 0 0,-14 6-1 15,12-8-1-15,-12 8-1 0,12-2 1 0,-12 2 2 16,9-5-5-16,-9 5 8 0,0 0-3 0,0 0 0 15,18 0-4-15,-18 0 3 0,0 0 1 0,10 0-2 16,-10 0 3-16,0 0-2 0,10 5 3 0,-10-5-4 16,9 5 2-16,-9-5 1 0,11 11-2 0,-8-7 2 15,1 6 3-15,-4-10 0 0,9 17 5 0,-6-6 7 16,0-1-1-16,-1 7 2 0,2-1 0 0,-2-3 1 0,-2 5 3 16,3 6 0-16,-3-6 4 0,1 5-2 0,-1-2 3 15,2-1-1-15,-2-1 1 0,0 4-1 0,0-3-2 16,0 0-1-16,3-5 0 0,-2 11-4 15,1-4 1-15,-2 0 2 0,1-6-1 0,2 1-6 0,-1 2 1 16,-1-4-1-16,2 2 1 0,-2 3-3 0,1-7 1 16,4 1-1-16,-5 1 1 0,2-2 0 0,0-2-3 15,-1-2-3-15,2 2-4 0,1-2-13 0,-1 2-16 16,-4-11-14-16,6 15-13 0,-1-8-23 0,1 0-10 16,-6-7-12-16,7 13-12 0,-1-8-5 0,-6-5-16 15,12 7-6-15,-12-7-10 0,15 0-23 0,-6 0-140 16,-9 0-339-16,19-4 150 0</inkml:trace>
          <inkml:trace contextRef="#ctx0" brushRef="#br0" timeOffset="70719.2">10229 3880 73 0,'0'0'159'0,"0"0"-6"0,11-3-15 16,-11 3-4-16,0 0-7 0,0 0-12 0,0 0-6 0,0 0-3 16,15 2-14-16,-15-2-5 0,0 0-5 0,7 11 1 15,-7-11-4-15,11 11-6 0,-7-5-1 0,-4-6-9 16,11 11 0-16,-5-4-5 0,1-2-1 0,-1 3-4 15,3-3-2-15,-2 2-8 0,4 0 7 0,-2 0-1 16,1-1 3-16,1-2-5 0,1 2-2 0,0-3-5 0,-1 1-1 16,3-3-5-16,1 2 2 0,-2-2-2 0,2-2-9 15,-1 1 5-15,3 0-8 0,-2-4 3 16,2 2-1-16,-4-3-1 0,-4 0 1 0,3 2-3 0,2-6 0 16,0 3-3-16,-3 1 0 0,-4-4 0 15,-4 0-2-15,6 3-1 0,-4-1 1 0,4 0-3 16,-6-4 0-16,1 1-2 0,-4 10 0 0,2-16-2 0,-2 16-4 15,-5-17 4-15,-2 6-1 0,4 4-3 0,3 7 1 16,-17-15 0-16,7 8-2 0,-4 2 0 16,3-1 0-16,-3 1-5 0,-4 4 2 0,3-3 1 0,0 3-4 15,-3 1 1-15,1 0 0 0,3 0 0 0,-2 2 3 16,-2-2-3-16,3 3 0 0,-3-3 0 0,3 3-6 16,-3 4-13-16,8-6-8 0,-4 2-10 0,-2 0-9 15,7 3-14-15,-1-3-13 0,1-1-11 0,9-2-21 16,-14 10-9-16,14-10-23 0,-12 5-8 0,12-5-27 15,-9 2-140-15,9-2-340 0,0 0 151 0</inkml:trace>
          <inkml:trace contextRef="#ctx0" brushRef="#br0" timeOffset="71267.61">11118 3630 176 0,'0'0'173'0,"0"0"-10"0,0 0-11 16,0 0-14-16,0 0-11 0,0 0-8 0,0 0-10 15,0 0-9-15,0 0-4 0,0 0-9 0,0 0-4 16,0 0-1-16,0 0-4 0,0 0-2 16,0 0-2-16,44 2-5 0,-30-2-3 0,1 0 1 15,2 0-5-15,1-2-1 0,0 4-3 0,1-4-5 0,6 4-2 16,-5-2-1-16,7-2 1 0,-4 0-3 0,-5 4 0 15,2-4-3-15,-1 6-5 0,6-4-1 0,-8 0-2 16,2 0-4-16,1 0-1 0,-5 0 0 0,1 0-2 16,-1 0 3-16,-3 0-2 0,-2-2-6 0,-10 2 3 15,18 2-5-15,-18-2 2 0,21 0-5 0,-11 0-3 16,-10 0 0-16,15-2-1 0,-15 2 0 0,0 0-1 16,15-2-4-16,-15 2 1 0,0 0 0 0,14 0 1 15,-14 0-4-15,0 0 2 0,0 0-2 0,0 0 2 16,10-3-8-16,-10 3 1 0,0 0 0 0,0 0-4 0,0 0-11 15,0 0-14-15,0 0-12 0,0 0-25 0,0 0-3 16,0 0-17-16,0 0-12 0,0 0-17 16,0 0-12-16,-30 14-8 0,21-8-11 0,9-6-14 0,-26 5-41 15,11 3-126-15,-3-5-349 0,3 3 154 0</inkml:trace>
          <inkml:trace contextRef="#ctx0" brushRef="#br0" timeOffset="71610.9">11264 3842 5 0,'0'0'155'0,"0"0"-3"0,0 0-6 0,0 0-3 16,17 7-4-16,-17-7-3 0,16 2-4 0,-16-2 0 15,20 4-9-15,-5-4-4 0,2 0 0 0,1 0-15 0,3 0 1 16,-1 0-5-16,6 0-8 0,-6 0-4 0,1 0-8 15,4-4-2-15,-7 4-5 0,4 0 0 0,-1-2-2 16,-4 2-3-16,2-1-4 0,-1-1-2 0,0 2-5 16,-2-1-2-16,1-2-6 0,-4 2-1 0,-13 1-4 15,21 0-4-15,-12-3 2 0,3 2-7 0,-12 1-6 16,18-2-4-16,-18 2 0 0,18 0-4 0,-18 0 2 16,10-4-7-16,-10 4-1 0,0 0-1 0,13-1 0 15,-13 1-2-15,0 0-1 0,0 0-10 0,0 0-16 16,12-1-14-16,-12 1-16 0,0 0-14 0,0 0-20 0,11-2-28 15,-11 2-28-15,0 0-23 0,0 0-36 16,6-7-192-16,-6 7-418 0,7-11 185 0</inkml:trace>
          <inkml:trace contextRef="#ctx0" brushRef="#br0" timeOffset="72615.1">12237 3328 84 0,'0'0'159'0,"0"0"-18"16,0 0-1-16,0 0-8 0,-3-12-4 0,3 12-12 15,0 0-6-15,0 0-4 0,0 0-9 0,0 0-4 16,0 0-1-16,0 0-8 0,-2-13-5 0,2 13-5 15,0 0-3-15,0 0-7 0,0 0-6 0,0 0-8 16,0 0-5-16,0 0-3 0,0 0-6 0,0 0-5 0,0 0-1 16,0 0-6-16,0 0-7 0,0 0 3 0,0 0-1 15,0 0-2-15,0 0-3 0,0 0 5 16,0 0-5-16,0 0 1 0,0 0 4 0,-9 32 4 0,9-32 5 16,-4 15 3-16,4-15-6 0,0 19 1 0,0-11-2 15,0-8 1-15,-2 19 3 0,2-6 0 0,0 0-1 16,0-13-1-16,0 24 0 0,-3-12-3 0,2 1-2 15,0-3-1-15,-1 4 2 0,-1 1-2 0,2-2 3 16,-4-2-3-16,4-1-3 0,-1 5 4 0,1-2-6 0,1 1 0 16,-3 1-1-16,1-5 0 0,2-10-3 0,-1 19 4 15,1-10-7-15,0-9 2 0,1 19-6 16,-1-10 2-16,0-9 1 0,-1 20-3 0,-2-13 3 0,3-7 2 16,3 15-6-16,-3-15 2 0,1 11-1 0,-1-11 2 15,2 11-4-15,-2-11 3 0,3 10-4 16,-3-10 4-16,0 0-4 0,1 12 3 0,-1-12-3 0,0 0 2 15,0 0 1-15,2 12 0 0,-2-12-2 0,0 0 2 16,0 0-2-16,6 8 3 0,-6-8-2 0,0 0 0 16,11 5 0-16,-11-5 0 0,9 4 0 0,-9-4 2 15,12 0-8-15,-12 0 4 0,15 0-1 0,-15 0 3 16,18 3-5-16,-18-3 3 0,20-3-1 0,-9 3 1 16,-11 0 1-16,23-4 0 0,-10 3 0 0,2-1 0 15,3 0 1-15,-6 2-4 0,4-1 1 0,1-3 2 16,-1 4-1-16,1-1 0 0,-1-1-6 0,2 4 5 0,-2-2 0 15,2-2-1-15,0 1 4 0,2 2-3 0,-3-1 0 16,1 0 0-16,0 0-1 0,-1 0 1 16,2 0-2-16,-4-1 2 0,3 1 1 0,0 1-5 0,-3-2 1 15,-2-5 0-15,0 6-4 0,-1-1-4 0,-12 1 1 16,23-1-2-16,-13 1-1 0,-10 0-6 0,17-2 0 16,-17 2 2-16,16-1-1 0,-16 1-3 0,10-2 1 15,-10 2-3-15,0 0-1 0,12-4-5 0,-12 4-4 16,0 0-6-16,0 0-17 0,0 0-9 0,12-1-14 15,-12 1-20-15,0 0-13 0,0 0-13 0,0 0-17 16,0 0-53-16,0 0-101 0,0 0-321 0,0 0 141 16</inkml:trace>
          <inkml:trace contextRef="#ctx0" brushRef="#br0" timeOffset="73180.4">12525 3515 148 0,'0'0'158'0,"0"0"-12"0,0 0-7 0,0 0-10 16,0 0-5-16,0 0-7 0,0 0-3 0,0 0-4 15,0-15-5-15,0 15-13 0,0 0-2 0,0 0 0 16,0 0-3-16,0 0-14 0,0 0-4 0,0 0-2 16,0 0-11-16,0 0-2 0,0 0-6 0,0 0-6 15,0 0-6-15,0 0-3 0,0 0-2 0,0 0-4 0,0 0-2 16,0 0 6-16,0 0-5 0,0 0 4 0,0 0 5 15,0 42 3-15,-2-29 1 0,1 1 3 0,1 1-4 16,-3 2-2-16,1 3 1 0,2-3 0 0,0 3-2 16,-1 3 1-16,-2 1-1 0,1 0-3 0,2 0-2 15,0-2 1-15,0 1 1 0,-1-1 0 0,2 0-3 16,1-3-2-16,1 0-4 0,0 4 1 0,-3-4-1 16,3-2-1-16,-2 1-4 0,-1-3 4 0,2 4-1 15,-1-7-1-15,-1 1-3 0,0 0 2 0,3-4-2 16,-3-9-4-16,2 16 1 0,-2-16-1 0,0 17 1 15,1-12-4-15,-1-5 0 0,3 11 4 0,-3-11-5 16,0 0-1-16,0 12 1 0,0-12-1 0,0 0 0 0,0 0-1 16,0 11-5-16,0-11 6 0,0 0-1 0,0 0-3 15,0 0-1-15,0 0 3 0,0 0-11 16,0 0-9-16,8 7-26 0,-8-7-33 0,0 0-39 0,12 3-41 16,-12-3-51-16,10 4-248 0,-10-4-490 0,0 0 218 15</inkml:trace>
        </inkml:traceGroup>
        <inkml:traceGroup>
          <inkml:annotationXML>
            <emma:emma xmlns:emma="http://www.w3.org/2003/04/emma" version="1.0">
              <emma:interpretation id="{1954602D-6F05-482C-94B6-C154EDA5A550}" emma:medium="tactile" emma:mode="ink">
                <msink:context xmlns:msink="http://schemas.microsoft.com/ink/2010/main" type="inkWord" rotatedBoundingBox="15020,4371 15744,4353 15762,5112 15039,5131"/>
              </emma:interpretation>
            </emma:emma>
          </inkml:annotationXML>
          <inkml:trace contextRef="#ctx0" brushRef="#br0" timeOffset="77025.3">14240 3523 39 0,'0'0'88'0,"0"0"0"0,0 0-6 0,0 0 2 15,3-10-7-15,-3 10-3 0,0 0-5 0,0 0-1 0,0 0-8 16,0 0 6-16,1-11-10 0,-1 11 4 0,0 0-7 15,0 0 0-15,0 0-3 0,0 0 4 0,0 0-10 16,0 0 5-16,3-13-3 0,-3 13-2 0,0 0-1 16,0 0 2-16,0 0-6 0,6-7 5 0,-6 7-7 15,0 0 2-15,0 0 4 0,0 0-1 0,3-7-1 16,-3 7-1-16,0 0-2 0,0 0 2 0,0 0-2 16,0 0-3-16,0 0-6 0,0 0-3 0,0 0-1 15,0 0 2-15,0 0 3 0,0 0 12 0,0 0 5 0,0 0 11 16,-7 36 3-16,-1-21 12 0,-2 7-1 0,-5 2-1 15,-4 8-3-15,-1 1-6 0,-2 3-7 16,-5 0-3-16,0 1-4 0,-3 1-9 0,0 2-1 0,-8-2-19 16,-7 15-28-16,-9-1-32 0,-1-3-35 0,1 3-35 15,10-18-38-15,-12 12-57 0,-2-3-164 0,15-12-400 16,0 0 176-16</inkml:trace>
        </inkml:traceGroup>
        <inkml:traceGroup>
          <inkml:annotationXML>
            <emma:emma xmlns:emma="http://www.w3.org/2003/04/emma" version="1.0">
              <emma:interpretation id="{4065458D-3E00-44DC-95C5-2526376E6014}" emma:medium="tactile" emma:mode="ink">
                <msink:context xmlns:msink="http://schemas.microsoft.com/ink/2010/main" type="inkWord" rotatedBoundingBox="16909,3359 21305,3249 21363,5572 16967,5682"/>
              </emma:interpretation>
            </emma:emma>
          </inkml:annotationXML>
          <inkml:trace contextRef="#ctx0" brushRef="#br0" timeOffset="78964.73">15457 3888 163 0,'0'0'162'0,"0"0"-20"0,25-26-12 16,-17 23-1-16,2-1-10 0,-3-5-10 15,-1 1-5-15,3 0 0 0,-1 2-11 0,2-5-7 16,1-2-7-16,1 2-1 0,3 0-9 0,-1 0-8 0,1 0 2 16,2-9-8-16,1 3-4 0,-3-3-4 0,1 1-4 15,0 0-2-15,1 0-4 0,2-2-9 16,-2-3 2-16,-2 2 2 0,2 0-9 0,1-4-4 0,-1 1-1 15,2-6-4-15,1-2-2 0,-3 11 1 0,0-9-8 16,1-4 6-16,-3 12-2 0,1-10-3 0,-3 8 2 16,1-1 0-16,5-5-3 0,-8 7-3 0,1-4 2 15,1 2-2-15,-1 1 1 0,-3 0-5 0,-2 2 2 16,2-2 0-16,-1 1 2 0,-7-2-1 16,7 1-2-16,-2 1 2 0,-2 2 4 0,-1-3-5 0,-1 3-2 15,1-2 3-15,-3 4 4 0,0 0-3 0,0 2-2 16,1 2 3-16,-1-2-1 0,0 1-1 0,0 2-3 0,-1-4 5 15,-2 5-3-15,1-2 1 0,-1 1 1 0,-1-4-1 16,-2 5-3-16,0 1 4 0,0-2-5 16,3 5 3-16,-5-1 0 0,2 0 1 0,-1 3-1 15,-2-3-1-15,0 0-1 0,0 4-1 0,3 1 3 0,-4-1-1 16,10 7 2-16,-11-9-1 0,2 5-2 0,9 4 3 16,-15-10-5-16,8 9 1 0,7 1 2 15,-11-7-1-15,11 7 1 0,0 0 0 0,-10-4-6 0,10 4 7 16,0 0-1-16,0 0-1 0,-10-5 2 0,10 5 0 15,0 0 1-15,0 0-1 0,-12-4-2 16,12 4 1-16,0 0 4 0,0 0 0 0,0 0 5 0,0 0 1 16,-17 10-4-16,17-10 0 0,-7 8 0 0,7-8 3 15,-12 11 0-15,6-4 6 0,6-7 0 0,-12 15 0 16,6-7 2-16,2 1-1 0,-7 5 2 0,5-1 0 16,-3 4 2-16,2-3 2 0,1 8 1 0,-6 1-2 15,3-2 3-15,-2 7-3 0,5-3 2 0,-1 3-4 16,0 8 5-16,1-1-8 0,-2 2 1 0,2-3-1 0,3 1 1 15,-1-7-2-15,-1 11 0 0,5-2-2 0,3-10 0 16,-1 10 0-16,2-8 1 0,4 8 0 16,-1-4-1-16,1-2-2 0,5 5-2 0,-6-10 1 0,7 9 2 15,-4-7-2-15,4 4 0 0,-4-8-1 0,7 11 4 16,-1-4-7-16,-6-10 1 0,4 1-1 0,1-3 2 16,-3-1-1-16,1-3 1 0,1-2 2 0,-1-2-4 15,5-4 4-15,-2 4-4 0,1-5 0 0,-1 2 2 16,3-4-2-16,1 2-3 0,5-3 0 0,-1-1 3 15,-5 0 0-15,4-4 1 0,1-3-5 0,0 1 1 16,1-1-3-16,2 0 0 0,-3-2 0 0,1 0-4 16,0 0-4-16,1 3 0 0,-7-2-1 0,3-2 4 15,-4 2-1-15,-1 1 0 0,-1 1-2 0,-1 1 5 16,-3 1-6-16,-2-1 2 0,-10 3 5 0,18-1-3 16,-18 1 0-16,14 1-1 0,-14-1 0 0,15 4 4 15,-15-4 0-15,12 6 0 0,-6-1-2 0,-6-5 2 0,11 15-1 16,-5-10 3-16,2 1 0 0,-2-1 4 0,0 3-4 15,-2 0 2-15,5-3-2 0,-9-5 3 16,14 9 0-16,-5-6 2 0,-2 1 1 0,5-1-2 0,-12-3 0 16,19 2 2-16,-7-2 1 0,-12 0-1 0,21-2 0 15,-12-1 1-15,8 1 3 0,-4-1-3 0,0-3-4 16,1 1 2-16,1 0-2 0,0-2 4 0,-2-4-3 16,-1 2-1-16,0 1 0 0,1-3 3 0,1 0-2 15,-8-1 1-15,4-3-2 0,1 5 2 0,-4-5-7 16,1 5 4-16,-5-4-1 0,4-3 2 0,-4 6-4 15,0-3 1-15,-8 0-1 0,5-3 3 0,-5 6-3 16,2-2 0-16,-8 2-1 0,-2-1 2 0,-2 1-9 16,-6-2 8-16,-1-1-1 0,-2 1-1 0,-6 3 1 15,7 2-2-15,-6 2 4 0,5 2-1 0,4 1-2 16,-5-4-1-16,6 7 3 0,-2 0-1 0,3 0 0 16,3 0-6-16,2 3-12 0,-2 1-14 0,4-1-11 15,-1 4-15-15,3 1-14 0,2 5-16 0,-1-4-21 0,4 2-16 16,-1 4-23-16,5 0-35 0,0-2-130 0,3-3-340 15,5 4 151-15</inkml:trace>
          <inkml:trace contextRef="#ctx0" brushRef="#br0" timeOffset="79457.24">16875 3719 19 0,'5'3'201'0,"-5"-3"-17"15,7 11-10-15,-1-3-15 0,-2 2-14 0,7 1-8 16,-5-2-13-16,-3-2-9 0,9 8-9 0,0-2-6 16,1 7-7-16,-4-5-10 0,3 1-7 0,3 3-8 15,-2 2-4-15,-1 3-3 0,0 0-7 0,2 1-4 16,-1 0-3-16,-4 2-3 0,3-2-3 0,-5 4 1 16,5 5-3-16,-3 1-13 0,-3-7 11 0,0 0-1 15,-1-4-3-15,1 1-4 0,-3-1-1 0,1 1 0 0,-2 2-2 16,-1-2-1-16,-1 0 5 0,0 1 2 0,-1-3-6 15,1 1 2-15,0 0-2 0,-2 0 2 16,-2 1-3-16,2-3 4 0,1 1-2 0,-2-6-2 0,-2 5 1 16,2-5-2-16,-3-3-3 0,3 3 2 0,-4-3-4 15,-2 1 2-15,1-2-3 0,-1 1 4 0,-4-3-3 16,1-1 5-16,3-3-4 0,-3 3 2 0,-1-3-2 16,-5-3 0-16,3 1-5 0,0-2 3 0,-4-3-3 15,1-1 1-15,-8-1-1 0,4-7-3 0,-3 1 2 16,-2-3-3-16,1-3 0 0,1-1 1 0,-2 0-5 15,-1-9 0-15,1-1 2 0,6 1-1 0,0-7-2 16,5 10 5-16,5-6-5 0,3 2-2 0,0-3 0 16,5 3 0-16,0-13-2 0,6 4 2 0,3-2-3 15,7 0-5-15,2 3-2 0,-3 5-10 0,9-1-3 16,-1-2-3-16,2 1-11 0,3 1-3 0,4 4-3 16,-8 5-11-16,-2-1-11 0,0 5-12 0,1 0-15 0,-2 5-11 15,-2-6-22-15,0 6-23 0,-1 2-21 0,0 0-40 16,-3-2-145-16,3 0-380 0,-1 2 169 0</inkml:trace>
          <inkml:trace contextRef="#ctx0" brushRef="#br0" timeOffset="80651.84">17361 3258 100 0,'0'0'215'0,"0"0"-19"0,0 0-19 0,0 0-18 16,0 0-20-16,0 0-13 0,0 0-8 0,0 0-11 15,0 0-13-15,0 0-1 0,0 0-6 0,0 0-2 16,0 0-2-16,0 0-1 0,0 0-5 0,8 39-2 15,-5-26-5-15,-2 2 7 0,-1-1-8 0,5 1-6 0,-5 0-2 16,6 3-3-16,-5-3-7 0,2-1 1 16,0 4-9-16,-1-1 4 0,2-3-5 0,-1 2-4 15,2-2-5-15,-4 2-1 0,3-4-5 0,-1 2-1 0,2-2-4 16,-4-4-2-16,4 0-4 0,-5-8 5 0,3 18-5 16,-3-18 0-16,6 7-2 0,-6-7-2 0,4 11 2 15,-4-11-1-15,0 0-2 0,0 0 4 16,3 10-3-16,-3-10 2 0,0 0-3 0,0 0-3 0,0 0-2 15,0 0 3-15,18-18-2 0,-18 18 0 0,12-13-4 16,-4 2-1-16,-1-3-4 0,2 0-9 16,-3-3 0-16,4 0-7 0,-1-1-1 0,2 4 2 0,-2-3-5 15,3-3 1-15,-5 2-4 0,-1 3 1 0,3-2-1 16,-2-1 3-16,2 2 2 0,-1 1 4 0,-2 1 2 16,-2-1-2-16,5 2 5 0,-4 0-1 0,-1 1-1 15,2 1 3-15,-4 2 2 0,-2 9 1 0,6-15 0 16,0 8 2-16,-6 7-2 0,6-13 4 0,-6 13-3 15,3-7 3-15,-3 7-4 0,6-8 4 0,-6 8-3 0,0 0 1 16,0 0-4-16,10-7 2 0,-10 7 0 16,0 0 1-16,0 0 1 0,0 0 0 0,0 0 1 15,21 7-7-15,-21-7 8 0,7 11 2 0,-2-1 4 0,-2 1 1 16,3-1 1-16,-2 4 7 0,4 1-3 0,-5 1 6 16,6-1 0-16,-5 2 5 0,2 1 0 15,-1 0-2-15,3 3 0 0,-3-5-1 0,2 2-2 0,-1-3-1 16,0 4-1-16,0-5 1 0,0 4-4 0,-3-3 0 15,2-2-2-15,-2 1 1 0,1-1-1 0,-1-2 3 16,2 4-3-16,-4-8-7 0,4 6-19 0,-5-13-14 16,4 14-22-16,-1-10-22 0,-3-4-17 0,0 14-21 15,0-14-14-15,5 11-27 0,-5-11-34 0,5 8-151 16,-5-8-367-16,0 0 163 0</inkml:trace>
          <inkml:trace contextRef="#ctx0" brushRef="#br0" timeOffset="80955.05">18114 3499 93 0,'0'0'212'16,"14"-4"-11"-16,-14 4-12 0,13-6-14 15,-13 6-13-15,17-4-8 0,-7 3-11 0,4 1-9 0,0-2-9 16,3 0-13-16,-2 0-1 0,1 0-7 0,1 1-8 15,-1 2-6-15,2-2-7 0,3-3-9 0,-2 4-6 16,-1 0-4-16,1-2-5 0,-2 1-5 0,1 1-7 16,-3 0-3-16,-2 0-8 0,3 0 0 0,-2 0-5 15,-4 1-1-15,-10-1-9 0,21 2 1 0,-21-2-1 16,20-2-10-16,-10 1-9 0,-10 1-13 0,13 0-17 16,-13 0-9-16,0 0-17 0,15 0-13 0,-15 0-11 15,0 0-22-15,0 0-17 0,0 0-16 0,0 0-34 16,0 0-169-16,0 0-363 0,0 0 161 0</inkml:trace>
          <inkml:trace contextRef="#ctx0" brushRef="#br0" timeOffset="81256.06">18389 3273 40 0,'0'0'204'0,"0"0"-21"0,0 0-25 0,0 0-6 15,0 0-4-15,0 0-6 0,0 0-4 0,-12 13-8 16,12-13 8-16,-3 14-9 0,1-4-7 0,-1 3-6 16,2 2-5-16,1-3-2 0,-2 5-7 0,2 1-8 15,-3-5-1-15,3 4 1 0,3 1-11 0,-3 3-9 16,2-4-6-16,-2 0-4 0,0 2-7 0,1-3-5 16,2 2-5-16,-1-4-4 0,1 3-5 0,3-3-3 15,-6 3-4-15,3-4 2 0,-2 1-8 0,5-2-2 16,-4-4-11-16,2 2-12 0,-4-10-11 0,3 14-20 15,2-7-11-15,-5-7-16 0,7 13-19 0,-2-8-8 0,-5-5-13 16,7 10-17-16,-7-10-10 0,9 2-30 16,-9-2-42-16,12 0-152 0,-12 0-379 0,13-6 168 15</inkml:trace>
          <inkml:trace contextRef="#ctx0" brushRef="#br0" timeOffset="81823.93">18701 3266 101 0,'0'0'191'0,"1"-14"-11"0,-1 14-22 0,9-11-12 16,-9 11-13-16,7-11-9 0,1 8-11 0,-1-2-4 15,4 0-10-15,-11 5-3 0,16-6-11 0,-5 1-1 0,-1 1-8 16,-10 4-6-16,22-5 1 0,-8 4-2 16,-5 0-5-16,9-2-4 0,-18 3-4 0,19 3-4 15,-8-3-4-15,-11 0-6 0,16 0-10 0,-16 0 1 0,13 4-3 16,-13-4 0-16,11 7-5 0,-5-7 0 16,-6 0 4-16,6 11 0 0,-6-11 5 0,7 14 2 15,-4-4 3-15,-3 1-4 0,0-11-2 0,2 17-4 0,-1-3 2 16,-2-1-4-16,1-13 0 0,-5 25 0 0,2-11-5 15,-1 0 0-15,-2 4 1 0,3-4-2 0,-5 3-4 16,2 0 1-16,-1-5-2 0,-2 4-2 0,1-2 0 16,1 0 0-16,0 0-1 0,1-3 0 0,0 4 0 15,0-6-4-15,-2-3-1 0,2 1 1 0,3 2 0 16,3-9-1-16,-9 11 1 0,9-11-1 0,-4 8 0 16,4-8 1-16,0 0 1 0,-5 11 0 0,5-11 3 0,0 0 4 15,0 0 3-15,0 0-3 0,0 0 2 16,0 0-5-16,0 0 0 0,0 0-6 0,21 0 3 15,-21 0-6-15,26-7 4 0,-11 3-2 0,2 0 0 16,3 4 1-16,-1-3-3 0,8 1-3 0,-8-2 4 16,5 0-6-16,2 4 0 0,0-2 1 0,1 2 0 15,-7 0-1-15,7-1-1 0,-4 2-8 0,3-1-3 0,-8 2-13 16,1-2-11-16,-1 4-10 0,1-8-12 0,-4 2-9 16,-3 4-17-16,3 2-10 0,-15-4-14 15,19 0-13-15,-8 0-25 0,-11 0-37 0,15-6-199 0,-9-2-414 16,1 1 184-16</inkml:trace>
          <inkml:trace contextRef="#ctx0" brushRef="#br0" timeOffset="82848.95">17566 2890 105 0,'0'0'167'16,"-8"-9"-13"-16,8 9-6 0,0 0-2 0,0 0-4 0,-25 18-5 15,13-11 0-15,-2 2-6 0,-1 3-8 0,-4 5-2 16,0 2-3-16,-2 1-5 0,-5 5-3 16,0 5-7-16,0 1-8 0,4 4-8 0,0-1-11 0,-2 3-1 15,4-2-2-15,1-1-10 0,4 8 1 0,3 3-13 16,5-2 0-16,-1 2-7 0,7-4-4 0,2 1 1 16,5-2-4-16,2 2-3 0,4-5-2 0,2 2-9 15,1-1-12-15,5 0-19 0,5-3-18 0,3-3-17 16,5-1-29-16,6-4-16 0,1 2-21 0,6-5-38 15,2-4-65-15,3-5-147 0,1-3-386 0,0-3 170 16</inkml:trace>
          <inkml:trace contextRef="#ctx0" brushRef="#br0" timeOffset="82157.9">19574 2961 191 0,'15'0'180'0,"-15"0"-9"0,18 2-14 0,-9 1-6 16,3 1-5-16,3 5-7 0,-3 0-4 0,3 3-6 0,3 2-4 16,-6 0 3-16,3 7-1 0,0-1-13 15,2 3-2-15,-3 0-2 0,1-2-10 0,-3 3-4 16,0 4-9-16,1 6-7 0,1-1-10 0,-7 4-4 0,-3-8-5 15,-1-1-9-15,-1 11 0 0,-2 2-5 0,-2 1-2 16,1-3-8-16,-5-1-1 0,-1-3-8 0,-4-10-13 16,-2 12-20-16,-2-8-21 0,-5 6-23 0,-2-8-22 15,4-7-24-15,-3-1-28 0,0 1-29 0,-3-8-31 16,-2 5-198-16,0-10-412 0,-1 0 182 0</inkml:trace>
        </inkml:traceGroup>
        <inkml:traceGroup>
          <inkml:annotationXML>
            <emma:emma xmlns:emma="http://www.w3.org/2003/04/emma" version="1.0">
              <emma:interpretation id="{152A8E5F-945A-4321-AE1B-291ED469B10C}" emma:medium="tactile" emma:mode="ink">
                <msink:context xmlns:msink="http://schemas.microsoft.com/ink/2010/main" type="inkWord" rotatedBoundingBox="21591,3424 24981,3339 25032,5378 21642,5463"/>
              </emma:interpretation>
            </emma:emma>
          </inkml:annotationXML>
          <inkml:trace contextRef="#ctx0" brushRef="#br0" timeOffset="83727.92">20186 3318 4 0,'0'0'183'0,"0"0"-15"0,0 0-11 15,0 0-11-15,0 0-5 0,0 0-5 0,42-4-3 0,-26 4-10 16,3 0-4-16,4-4-1 0,2 4-8 0,4-2-1 15,-3 2-8-15,7-4-5 0,6 3-2 0,1-2-5 16,-10 3-10-16,-2-4 0 0,-2 5-7 0,-2-2-7 16,1 1-3-16,-7 0-8 0,-2-2-11 0,2 4 1 15,-3-4-3-15,-15 2-5 0,24 0-5 0,-15 0-3 16,-9 0-3-16,16 2-3 0,-16-2-6 0,14-2 2 0,-14 2 2 16,0 0-3-16,13 0-5 0,-13 0 1 15,0 0-5-15,0 0-4 0,0 0-13 0,0 0-16 0,0 0-18 16,0 0-12-16,0 0-24 0,0 0-17 0,0 0-23 15,0 0-22-15,0 0-35 0,0 0-170 0,-49 2-375 16,34-1 167-16</inkml:trace>
          <inkml:trace contextRef="#ctx0" brushRef="#br0" timeOffset="83985.9">20362 3447 32 0,'27'0'223'0,"0"4"-11"0,2-2-10 0,10-1-15 15,3 2-8-15,-11-3-10 0,1-3-13 16,-4 2-10-16,3-1-12 0,-2-2-12 0,-3 4-12 16,-5 0-9-16,-3 0-13 0,0 0-2 0,-3-1-15 0,1 2-8 15,-5-1-5-15,-11 0-7 0,19-1-17 0,-10-2-17 16,-9 3-14-16,0 0-20 0,18-3-11 0,-18 3-21 15,0 0-19-15,0 0-27 0,0 0-28 0,0 0-51 16,0 0-141-16,0 0-342 0,0 0 151 0</inkml:trace>
          <inkml:trace contextRef="#ctx0" brushRef="#br0" timeOffset="84855.86">21136 3478 87 0,'0'0'197'16,"18"-7"-6"-16,-9 1-8 0,4-1-18 0,4 0-7 0,-4-1-9 15,2 3-11-15,0-4-13 0,1 2-8 0,1-3-9 16,-1 2-3-16,0-4-7 0,2 1-10 0,-4 3-7 15,7-7-7-15,-6 3-6 0,4-3-7 0,0-2-7 16,-1-1-6-16,-3 1-4 0,3-3-4 0,-2-2-7 16,4 2 1-16,-4-1-5 0,-2 0-5 0,1-7-3 15,0 3-2-15,2-10-2 0,1 4-3 0,-1-2-7 16,-4-1-2-16,4 0-5 0,-7 10-3 0,2-5-2 16,-3-3 2-16,0 6-1 0,-5 1-4 0,1-1 0 0,-4-1 1 15,2 3-2-15,-3 0 4 0,2-1 0 16,-4 1-1-16,-1 6 1 0,0-3-1 0,-1 3 1 15,1 1-1-15,-2 5 1 0,1-1 1 0,2 0-3 16,-4 4 2-16,0 0-1 0,2 1 2 0,4 8-1 0,-13-11 0 16,4 6 1-16,9 5-2 0,-14-4 1 15,14 4-1-15,-16-2 1 0,16 2 1 0,-21 6-2 16,10-1 1-16,-3 1 3 0,2 0-1 0,0 5 1 0,1 3-2 16,-1-1 4-16,0 9 4 0,-1-4 3 0,0 8 2 15,1-3-2-15,1 11 3 0,-1 2 1 0,2 1 0 16,2 1-1-16,1 2-6 0,2-2 5 0,4 4 2 15,5-4-2-15,-1 1-5 0,3 2 3 0,2-7 1 16,4-5-4-16,1 4 6 0,-1-7-3 0,7 6 0 0,-2-9 1 16,7 6-1-16,-5-11-1 0,2 1 4 15,1-4-3-15,2-1 2 0,2-1-3 0,-4-2 1 16,3-4-5-16,-2-2 3 0,-4 2 2 0,6-6-1 16,1 3-2-16,-7-3 3 0,5-1-2 0,-2 0-1 15,-7-1-2-15,5-3-5 0,-2 0 6 0,0 0 2 16,-1 1-5-16,1-2 6 0,-1 1-1 0,-1 0-2 15,-2 1-4-15,-4-1 0 0,-10 4 1 0,18-4 2 0,-9 2-3 16,-9 2-4-16,16-1 1 0,-16 1 3 0,14-2-1 16,-14 2 1-16,13 2-4 0,-13-2 0 0,12 5 3 15,-12-5 0-15,13 6-2 0,-5-3 3 0,-1 1 2 16,-7-4 0-16,14 7-1 0,-5-6 0 0,0 2 4 16,-9-3 3-16,18 3 6 0,-8-1 3 0,3-2 0 15,-13 0-1-15,21 0 5 0,-9-2 0 0,2-1 1 16,-5 0-2-16,1-1 1 0,0 1 3 0,2-4-2 15,0 0-2-15,0 2-1 0,-4-1 4 0,-1-4-1 16,5 2-5-16,-3-5 1 0,1 2-4 0,-2-2-3 16,-5-2 1-16,3 2-4 0,-3-1-7 0,-3-1 0 15,-5-1-2-15,-1 5-1 0,-1-5-3 0,-2 3 0 16,-6 0-5-16,5-2-1 0,-8 5-4 0,1 0 0 0,-5-1 0 16,-2 0-4-16,5 9 0 0,-4-2-7 15,5 3-3-15,-1-1-13 0,0 2-10 0,-1 2-8 16,5 3-19-16,-2-3-4 0,3 6-15 0,1 1-15 0,1 0-17 15,3 1-13-15,-3 1-37 0,6 0-126 0,-2-1-331 16,7-1 147-16</inkml:trace>
          <inkml:trace contextRef="#ctx0" brushRef="#br0" timeOffset="85422.42">22381 3398 184 0,'11'4'185'0,"-2"-1"-11"15,3 4-8-15,1-3-11 0,0 2-9 0,-2 1-13 0,4 2-7 16,-2 0-10-16,-2-2-10 0,2 7-5 16,-1-4-10-16,-2 4-4 0,1-4-10 0,-1 8-4 15,-1-7-8-15,2 6-5 0,-1 0-1 0,-1 2-4 16,0-6-2-16,0 11-1 0,3 1-5 0,0-3-4 0,-3 4 0 16,-2-1-3-16,4-1-5 0,-2 5 3 15,1-2-6-15,2 8 1 0,-3-3-5 0,0-1-2 16,1 2 0-16,-2 2-1 0,-1-6-5 0,-2-1 2 0,1-3 1 15,0 4-2-15,-2-2-2 0,-4 5 0 0,3-6 0 16,-3 3-1-16,0-4-8 0,0 3 3 16,-4-4-1-16,2 4 1 0,-2-5 2 0,1 0-8 0,-3 0 2 15,1 2 2-15,2-8-4 0,-1-2 0 0,-4-2 1 16,2 2 9-16,0-5 2 0,-1 4 4 0,-2-5 3 16,-3-1 1-16,-1 0-2 0,-1 0 0 0,1-1 0 15,-4-2 1-15,0-1-6 0,-1-2 1 0,0-1-2 16,-6-2 4-16,4-1-3 0,1 1-1 0,-11-9-5 15,3 3 3-15,1-3 2 0,-1 0-5 0,1-1-5 0,-11-9 3 16,0-2-7-16,1 4 8 0,-1-5-7 16,-2 2 3-16,3-7-2 0,-3-1 1 0,2 3-6 15,1-4 2-15,-1-1-2 0,9 3 4 0,2-8-5 16,-1 4 1-16,8-1 0 0,4-2-4 0,3-1 4 0,6 7 0 16,6 2-3-16,0-9 2 0,9 0-2 15,2-1 3-15,-1 8-2 0,5-3 1 0,3-2-3 0,1 0-2 16,5 2 2-16,2 0-2 0,0 2 1 0,4 0 1 15,0 3 1-15,3 1-2 0,4 3-4 0,-3 2 2 16,1-4 1-16,2 4 3 0,-3 4-1 0,-5 3-1 16,-3 3-1-16,4 1-12 0,-3-4-11 0,-3 5-6 15,-5 0-14-15,1 3-22 0,-1 1-14 0,-1-1-17 16,-5 1-17-16,-1 1-31 0,-3 0-22 0,0 1-30 16,2 1-199-16,-11 2-430 0,16-10 190 0</inkml:trace>
          <inkml:trace contextRef="#ctx0" brushRef="#br0" timeOffset="85933.18">22973 3118 180 0,'0'0'232'0,"0"0"-19"16,0 0-24-16,0 0-19 0,0 0-10 0,0 0-14 0,0 0-3 15,6 16-10-15,-3-6-7 0,-3-10-11 0,-3 15-8 16,3-15-5-16,0 19-7 0,3-8-8 0,-3-11-7 16,0 22-6-16,2-11-8 0,1-2-6 0,-3 2-2 15,3 0-7-15,-3-11-4 0,9 13-4 0,-9-3-3 16,0-10-7-16,1 10-2 0,-1-10-2 0,3 10-3 15,-3-10 1-15,0 0-3 0,3 8 0 0,-3-8 3 0,0 0 11 16,0 0-1-16,0 0-2 0,0 0 0 0,0 0-4 16,18-4-5-16,-18 4-2 0,13-14-4 0,-5 7-1 15,4-3-4-15,-3 0 1 0,1-1-2 0,1 0-7 16,1-4-5-16,1 3 2 0,3-6-2 0,-2 4 3 16,-1 0-3-16,1 3-1 0,-1-4-3 15,1 5 3-15,-1-2-2 0,0 1-1 0,-4 0-2 16,5 4 4-16,-2-4-2 0,0 5-1 0,0 2 1 15,-5-1 1-15,2 0 0 0,1 1-1 0,-10 4-3 16,18-1 8-16,-18 1 4 0,20 1-4 0,-10 3 2 0,-1 1-2 16,3 1 0-16,0 3-1 0,-2-1 0 0,2 2 2 15,0 1 1-15,-1 2 0 0,-1 3 0 0,1 0-1 16,0 4-2-16,-2-4-13 0,-1 8-33 0,-1-4-35 16,1 3-36-16,-1 3-48 0,-2-11-73 0,-5 1-206 15,1-1-480-15,4-1 213 0</inkml:trace>
          <inkml:trace contextRef="#ctx0" brushRef="#br0" timeOffset="108778.35">20669 2954 8 0,'0'0'110'16,"8"-7"-11"-16,-8 7 0 0,0 0-5 0,0 0 2 15,0 0-2-15,0 0-5 0,0 0-1 0,0 0 2 16,0 0-3-16,0 0-5 0,0 0 4 0,0 0-5 16,0 0-7-16,0 0 2 0,0 0-5 0,0 0-5 15,0 0-5-15,0 0-5 0,0 0-4 0,0 0 0 16,0 0-9-16,0 0-4 0,0 0-8 0,0 0-2 16,0 0 6-16,0 0-3 0,0 0 2 0,0 0 2 15,0 0-4-15,0 0-11 0,0 0 13 0,0 0-2 0,-15 29-4 16,15-29 1-16,-6 7-1 0,6-7-1 0,-8 6 1 15,8-6 0-15,-6 8-2 0,6-8 2 0,-12 10-3 16,6-5-2-16,6-5 5 0,-10 8-4 0,1-3 0 16,9-5-4-16,-13 11 0 0,2-5-4 0,1 1 1 15,-2-4 0-15,3 6-1 0,-2-4 2 0,1 2-4 16,0 0 1-16,1-3-2 0,-5 4-4 0,7-3 0 16,-4 2-4-16,4-2 6 0,-2 4-5 0,0-4 2 15,9-5 0-15,-11 10-1 0,4-5 2 0,7-5-4 16,-12 11 2-16,8-7-3 0,4-4 1 0,-14 7 3 15,11-2-1-15,3-5-2 0,-9 10 0 0,9-10 1 16,-9 6-1-16,9-6 4 0,-7 7-3 0,7-7-2 0,-8 7 5 16,8-7 0-16,0 0 2 0,-10 4-1 15,10-4 1-15,0 0-2 0,0 0 1 0,-6 7 0 16,6-7 0-16,0 0 4 0,0 0-3 0,-10 6-3 0,10-6 3 16,0 0 1-16,0 0-3 0,-9 10 2 0,9-10-3 15,0 0 3-15,-9 5-1 0,9-5-2 0,0 0-2 16,-9 7 0-16,9-7 0 0,-12 3 0 0,12-3 0 15,0 0 1-15,-11 6 0 0,11-6-1 0,-7 5-3 16,7-5 2-16,0 0-4 0,-12 7 4 0,12-7 0 16,-8 4-1-16,8-4 0 0,0 0 0 0,-13 6 0 15,13-6 2-15,0 0-3 0,-9 7 3 0,9-7-6 16,0 0 3-16,-7 4-3 0,7-4 3 0,0 0-1 16,0 0 3-16,0 0-4 0,0 0 0 0,0 0 1 15,0 0 4-15,0 0-2 0,0 0-2 0,0 0 0 16,0 0 4-16,-11 3-4 0,11-3 4 0,0 0-1 15,0 0 0-15,0 0-3 0,0 0 1 0,0 0 0 0,0 0-2 16,0 0-3-16,0 0 4 0,0 0 0 0,0 0-2 16,0 0 1-16,0 0-2 0,0 0-1 15,0 0 3-15,0 0-1 0,0 0 0 0,0 0 2 0,0 0-4 16,0 0 2-16,0 0 0 0,0 0 0 0,0 0 3 16,0 0 0-16,-3 11 0 0,3-11-4 0,0 0 3 15,0 0 1-15,0 0-1 0,0 0 0 0,0 0 4 16,0 0-4-16,21 7 1 0,-21-7 3 0,0 0-1 15,21-1 0-15,-21 1 2 0,18 1-4 0,-9-2 6 16,3 2-1-16,-12-1-4 0,22 0-2 0,-11-1 6 16,2 1-4-16,0 1 1 0,2-2-2 0,0 2-1 15,-15-1 1-15,26 0 2 0,-13 0-1 0,3 0-1 16,1 0-2-16,1 0 0 0,-2 0-1 0,2 0 2 0,0 0-1 16,-2 0-1-16,4 0 1 0,-5 0 1 0,1 0-1 15,3-1 3-15,-4 1-1 0,5 0-5 16,-5 0 1-16,1-2 2 0,-1 2-2 0,-2 0 4 15,-13 0-1-15,27-2-1 0,-15 2 1 0,-1 0 2 0,-11 0-4 16,19-2 2-16,-9 1 1 0,-10 1-3 0,20 0-1 16,-20 0 2-16,15-3-1 0,-15 3 2 15,12 0-3-15,-12 0 3 0,10-1-4 0,-10 1 2 0,0 0 1 16,19 0-1-16,-19 0 0 0,0 0 3 0,14 0-2 16,-14 0 1-16,12-1-2 0,-12 1 3 0,0 0-3 15,0 0 4-15,13 1 1 0,-13-1-4 0,0 0-2 16,0 0 3-16,0 0-2 0,0 0 1 0,0 0 3 15,0 0 1-15,0 0-6 0,14-2 1 0,-14 2-2 16,0 0 5-16,0 0-10 0,0 0-14 0,0 0-14 16,0 0-19-16,0 0-24 0,0 0-23 0,0 0-25 15,-36 7-30-15,25-3-19 0,11-4-39 0,-25 6-178 16,16-6-422-16,-9 3 186 0</inkml:trace>
          <inkml:trace contextRef="#ctx0" brushRef="#br0" timeOffset="109649.73">20201 3533 71 0,'0'0'126'0,"0"0"-6"0,-18 0-10 0,18 0-5 15,0 0-14-15,-13 1 4 0,13-1-10 0,-12 3-8 16,12-3-6-16,0 0 1 0,-14 1-5 0,14-1-10 0,0 0 0 16,0 0-4-16,0 0-1 0,0 0-3 0,0 0 5 15,-16 0-5-15,16 0 4 0,0 0-5 0,0 0-5 16,0 0 2-16,0 0 2 0,0 0-5 0,0 0-3 16,0 0 1-16,0 0-3 0,0 0-7 0,0 0 2 15,0 0-1-15,0 0 6 0,0 0-1 0,0 0 0 16,0 0 2-16,0 0-1 0,0 0 4 0,42-7-4 15,-32 6 3-15,-10 1-3 0,25-3 1 0,-16 2 0 16,2-2 0-16,4-3 0 0,-2 6 0 0,3-4-4 16,-2 4 4-16,2-2-5 0,1-2 1 0,-2-1 1 0,1 5 1 15,2-2-6-15,0-2-1 0,-2 1-1 16,2 2 1-16,-3-3-1 0,4 1-2 0,-1 2-2 16,2 1 0-16,-1 0-2 0,-3 0 0 0,2-2-4 0,2 2 2 15,-5-1 0-15,3 1-3 0,-2 0-2 0,0-1 4 16,-1-1-4-16,0-1 2 0,-1 3-2 0,2 0-1 15,-16 0-2-15,21-4 2 0,-11 4-1 0,-10 0-1 16,23 0 0-16,-14 0-1 0,-9 0-6 0,19 0 4 16,-10 0-4-16,-9 0 6 0,18-2-5 0,-18 2 0 15,15-1-1-15,-15 1 4 0,16 1-7 0,-16-1 2 16,15 0 0-16,-15 0 0 0,14-1-1 0,-14 1 2 16,0 0-1-16,14 0 2 0,-14 0 0 0,0 0-4 15,0 0 1-15,12-4 1 0,-12 4-1 0,0 0-1 16,0 0 0-16,0 0 2 0,0 0-1 0,0 0 3 15,0 0-3-15,12-3 3 0,-12 3-6 0,0 0-3 16,0 0 3-16,0 0-10 0,0 0-12 0,0 0-18 16,0 0-21-16,0 0-21 0,0 0-26 0,0 0-22 15,0 0-23-15,-38 14-33 0,38-14-46 0,-14 3-151 16,14-3-416-16,-15 0 185 0</inkml:trace>
        </inkml:traceGroup>
        <inkml:traceGroup>
          <inkml:annotationXML>
            <emma:emma xmlns:emma="http://www.w3.org/2003/04/emma" version="1.0">
              <emma:interpretation id="{E8B87AB9-AC62-436B-A7D2-487F03F32732}" emma:medium="tactile" emma:mode="ink">
                <msink:context xmlns:msink="http://schemas.microsoft.com/ink/2010/main" type="inkWord" rotatedBoundingBox="25400,3115 28765,3031 28815,5048 25451,5132"/>
              </emma:interpretation>
            </emma:emma>
          </inkml:annotationXML>
          <inkml:trace contextRef="#ctx0" brushRef="#br0" timeOffset="89330.69">24982 3210 154 0,'0'0'195'0,"0"0"-9"0,0 0-11 16,26-18-10-16,-19 12-14 0,2 0-9 16,-3 1-8-16,4-2-12 0,4-2-9 0,-2-1-6 0,1-1-12 15,1-1-4-15,-4-2-4 0,8 2-5 0,-8-1-11 16,7-7-1-16,-1 3-6 0,1 1-7 16,-3-6-4-16,6 2-4 0,-7-4-8 0,1 3-2 0,-1 0-5 15,5-3-1-15,-5 0-8 0,1 1 2 0,2-3-5 16,-4 1-4-16,2 3-1 0,-1-6-1 0,-4 3-2 15,1-3-2-15,1 4 0 0,-2-5-5 0,1-5 2 0,-1 8-1 16,-9-5-1-16,3 7-6 0,0-3 2 16,-3 0 2-16,0 0-1 0,0 2-3 0,2 0-4 0,-4 2 2 15,2 7 2-15,-6-8-5 0,0 1 1 0,0 6 0 16,5 5-1-16,-8-1-1 0,3 2-3 0,-5-1-4 16,3 1 1-16,-3 3 0 0,2 2 2 0,-1-1-5 15,-4 3 2-15,1-1 3 0,13 5-3 0,-18-2 5 16,2-2-2-16,2 4 0 0,1 5 3 0,-2-3-7 15,1 4 7-15,1 2 3 0,0 0-3 0,-4 5 2 16,5 0-2-16,2 0 0 0,-7 10 0 0,5 1 6 16,-1 2 2-16,-3 7 5 0,5 3-1 0,2-1 1 15,0 3 0-15,5 3 0 0,4-1-2 0,0 1 2 16,0 1 1-16,0 4 1 0,4-1-3 0,5-2-1 16,0 0 6-16,8-1-2 0,-4-2-4 0,6-3 4 15,1-1-4-15,-1-5 3 0,3 0-2 0,5-2 3 16,-7-10-8-16,-1-3 9 0,6 3-4 0,-5-5-1 0,-1-3 4 15,4-4-4-15,0 1 4 0,3-1-6 0,-2-2 1 16,-5-3 2-16,0 1-1 0,4-2-1 16,-4 1 0-16,1-5 1 0,-1 0-1 0,0 1 0 0,1-3-1 15,-1-2 1-15,4-2-1 0,-7 0 1 0,6-3-2 16,-5 3-1-16,5-4-1 0,-8 4 2 0,2 0 2 16,-4 2-4-16,-2-3 2 0,1 5-2 0,-2 2-5 15,-2-3 4-15,-7 6 0 0,9-6-1 0,-9 6-3 16,11-5 0-16,-11 5-1 0,0 0 1 0,0 0 1 15,0 0 0-15,17 6 0 0,-17-6 0 0,0 0 0 16,8 12 1-16,-2-10 0 0,-6-2 4 0,7 11-2 16,-7-11-2-16,9 7 6 0,-3-1 4 0,-6-6 6 15,14 7 2-15,-8-5 1 0,-6-2 4 0,20 7 5 16,-5-5-6-16,-4-2-1 0,-11 0 4 0,25-3 0 16,-8-3-3-16,-4 5 0 0,3-3-3 0,1 0 0 15,-2-3 2-15,1-2-6 0,-2 1 2 0,-1-1 1 16,2 2-1-16,-5-4 1 0,4 0-3 0,-2-3-4 0,-2 2 2 15,-4-3-3-15,2 1-1 0,-5 1 0 0,0 0 0 16,-3-3-1-16,0 2-3 0,-6 0-5 0,1 2 0 16,-4-1-4-16,-4 2 1 0,-1 0-7 0,-4 2-2 15,-5-1-5-15,3 5-6 0,-5-2-9 16,5 4-1-16,-6 0-11 0,0 3-16 0,7 4-18 0,2-2-14 16,-2 5-4-16,3 1-12 0,1 0-4 0,1 0-19 15,1 4-3-15,4-1-1 0,1 1 1 0,5 2-15 16,0-2-120-16,6 0-295 0,0 3 130 0</inkml:trace>
          <inkml:trace contextRef="#ctx0" brushRef="#br0" timeOffset="89757.46">26146 3189 176 0,'13'8'178'0,"-1"-4"-11"0,1 1-4 0,4 6-9 15,-1-4-6-15,9 6-10 0,-5-2-7 0,-1 3-10 16,5 3-9-16,-2-6-10 0,1 6-4 0,-4-3-9 15,4 4-8-15,-4 1-4 0,3-3-10 0,-1 1-6 0,-4 7-3 16,5-3-5-16,-6 0-3 0,1 2-7 16,-2-1-1-16,7 9-3 0,-6 0-5 0,-2-5-2 15,-5 0-2-15,4-3 0 0,1 6-6 0,-2 3 1 0,1 1-3 16,-5-4 0-16,-3-4 1 0,3 5-3 0,1 2-2 16,-6-5 6-16,3 0-4 0,1 0-3 15,-7 0 1-15,3-3 0 0,-3 2-1 0,3 0 0 0,-3-5-3 16,0-3 0-16,-3-1 1 0,-4-3-2 0,1 1 3 15,-8-2 3-15,0 1 0 0,-7 2 2 0,6-6 1 16,-5-2-1-16,-7-4-7 0,-4 3 5 0,4-6-8 16,-11-2 2-16,5-2-2 0,-9 2-2 0,11-3 2 15,-5-6-1-15,-3-1-1 0,-1-1 0 0,1-6 0 16,-3 4 0-16,7-7-3 0,-1-4 1 0,7 1 1 16,-3 0 1-16,2-3-5 0,10 6 1 0,4-1-2 15,1-1 3-15,8-4 1 0,-2 1-4 0,9-2-3 16,0 3-2-16,6-15-8 0,1 7-6 0,8-3-10 15,7 1-12-15,2 0-11 0,2-3-12 0,3 4-10 16,0 3-19-16,4-4-8 0,-4 4-21 0,3 1-9 0,0 0-27 16,-3 1-21-16,1 0-172 0,-17 6-377 0,6-2 167 15</inkml:trace>
          <inkml:trace contextRef="#ctx0" brushRef="#br0" timeOffset="90194.97">26966 2321 182 0,'-14'11'173'0,"2"1"-9"0,5 3-1 15,-2 2-8-15,-4 3-10 0,4 4-2 0,1 4-6 16,-1 6-11-16,2 4-5 0,7-1-1 0,-3 1-6 15,6 4-5-15,4 3-4 0,2 1-9 0,2-1-2 16,2 2-8-16,2-1-5 0,1 0-9 0,4-1-4 16,-1-1-8-16,4-2-4 0,-7-1-6 0,9-3-4 0,-4 0-6 15,-1-2 3-15,-1-4-7 0,-3-6-13 0,1-1-21 16,-2-1-12-16,1-4-19 0,-3 3-20 16,1-6-13-16,-1-6-22 0,-4 3-9 0,5-6-31 15,-2 1-25-15,1-2-27 0,0-3-163 0,1-1-368 0,4-3 163 16</inkml:trace>
          <inkml:trace contextRef="#ctx0" brushRef="#br0" timeOffset="87969.11">23961 3142 88 0,'0'0'134'0,"0"0"-12"16,0 0-3-16,0 0-8 0,0 0-7 0,-9-6-3 15,9 6-7-15,0 0-6 0,0 0-2 0,0 0-8 0,0 0-1 16,0 0 1-16,-6-8-2 0,6 8 1 0,0 0-7 15,0 0 0-15,0 0-8 0,0 0 2 16,-11-6-1-16,11 6-5 0,0 0-4 0,0 0-3 0,0 0-4 16,0 0-3-16,0 0-2 0,0 0-3 0,0 0-5 15,0 0-4-15,0 0-1 0,0 0 2 0,0 0-6 16,0 0 5-16,36-4 8 0,-17 4 0 0,1 0 0 16,5 0-1-16,5-2-1 0,0 1-2 0,1-2 0 15,8-1 0-15,-6 4-1 0,7 0-8 0,-12 0 3 16,-2 0-8-16,-2 0-2 0,-7 0 1 0,1-1-2 0,0-1-3 15,-4 2-3-15,-4 0 1 0,-10 0-1 16,23 0-3-16,-15 0 4 0,-8 0-6 0,17-1 5 16,-17 1-6-16,0 0 2 0,13 0-2 0,-13 0 0 15,0 0-2-15,0 0 1 0,12-2-1 0,-12 2 0 16,0 0 1-16,0 0-3 0,0 0-4 0,0 0-7 16,14 2-7-16,-14-2-7 0,0 0-14 0,0 0-6 0,0 0-10 15,0 0-19-15,0 0-20 0,0 0-16 0,0 0-13 16,0 0-12-16,0 0-13 0,0 0-50 0,0 0-101 15,0 0-323-15,-23-28 144 0</inkml:trace>
          <inkml:trace contextRef="#ctx0" brushRef="#br0" timeOffset="88252.78">24311 2934 85 0,'0'0'185'0,"0"0"-17"16,0 0-10-16,0 0-18 0,0 0-10 0,0 0-11 16,0 0-1-16,0 0 3 0,0 0-12 0,0 0 3 15,3 28-8-15,-3-28 5 0,11 21-3 0,-6-7-4 0,-3 1-3 16,4 0-3-16,3 1-11 0,-3 7-6 16,4-8-7-16,-2 6-6 0,1 1-6 0,0 0-5 15,1-4-3-15,-4 3-9 0,0-4 0 0,1 0-7 16,-1 1-1-16,-4-2-5 0,1 0 0 0,-2 0-21 0,-1-1-17 15,2 0-27-15,-4-2-13 0,2 1-9 16,-1-6-27-16,1-8-16 0,-5 19-20 0,2-11-23 0,3-8-41 16,-5 12-146-16,5-12-357 0,0 0 159 0</inkml:trace>
        </inkml:traceGroup>
        <inkml:traceGroup>
          <inkml:annotationXML>
            <emma:emma xmlns:emma="http://www.w3.org/2003/04/emma" version="1.0">
              <emma:interpretation id="{9416476D-12A6-44FE-AB35-2579EBD912E5}" emma:medium="tactile" emma:mode="ink">
                <msink:context xmlns:msink="http://schemas.microsoft.com/ink/2010/main" type="inkWord" rotatedBoundingBox="29062,3066 33467,2955 33505,4470 29100,4580"/>
              </emma:interpretation>
            </emma:emma>
          </inkml:annotationXML>
          <inkml:trace contextRef="#ctx0" brushRef="#br0" timeOffset="91633.79">27595 3012 73 0,'36'-4'190'0,"-20"3"-6"0,-4-1-10 0,8 0-12 0,2 0 5 16,5-2-21-16,3 1-11 0,11 1-4 0,0-4-4 16,-1 3-5-16,2-1-5 0,0 1-4 0,2-3-6 15,-1 2-6-15,-1 3-8 0,0-2-7 0,-2-1-11 16,2 0-2-16,-8 2-6 0,-4-4-7 0,10 1-5 16,-8 3-6-16,-1 0-1 0,-4 1-8 15,-8-1-2-15,2 0-6 0,-6 1-4 0,-1 1 1 16,-3-1-6-16,-11 1-2 0,21-3-9 0,-21 3-6 0,15 0-16 15,-15 0-17-15,0 0-13 0,14 0-13 0,-14 0-4 16,0 0-11-16,0 0-21 0,0 0-21 0,0 0-18 16,0 0-21-16,0 0-28 0,0 0-153 0,0 0-357 15,-36 14 158-15</inkml:trace>
          <inkml:trace contextRef="#ctx0" brushRef="#br0" timeOffset="91240.91">27817 2226 1 0,'0'0'204'0,"0"0"-21"0,-3-11-7 0,3 11-11 16,0 0-15-16,0 0-10 0,-3-11-11 0,3 11-8 16,0 0-12-16,0 0-11 0,11-11-10 0,-11 11-9 15,12-6-8-15,-12 6-6 0,19-3-3 0,-5 3-3 16,-1-1-7-16,3-2-4 0,1 3-2 0,-2 0-6 16,-2 3 0-16,4-2-2 0,-1 1-2 0,-1 3-6 15,-3-5 0-15,-12 0-5 0,21 6-3 0,-11-2-3 16,-2-1-2-16,-1 3-2 0,-3 1 0 0,4 1-3 15,-8-8 1-15,6 14-4 0,-3-7-1 0,-3 4 1 16,0 2 0-16,0-13 2 0,-3 20-2 0,0-7 2 0,-5 0-1 16,3 1 0-16,-4-3 1 0,-5 3 0 15,4-4 0-15,2 3-3 0,-1-2 1 0,-3-4-1 16,-1 0 1-16,5 2-2 0,0-3 0 0,-1 0-3 16,1 1 0-16,2 0-1 0,6-7 1 0,-16 7 0 0,10-3 2 15,6-4-2-15,-11 9-2 0,11-9 0 0,0 0 1 16,-12 0 1-16,12 0 1 0,0 0-1 0,-4 8 3 15,4-8 0-15,0 0-3 0,0 0-3 0,0 0 1 16,0 0 2-16,0 0-2 0,0 0-1 0,0 0 1 16,0 0 0-16,0 0-1 0,0 0-2 0,40-10 1 15,-40 10 4-15,12-1-5 0,-12 1-1 0,20-3 0 16,-20 3 0-16,16-1 0 0,-16 1 4 0,19 1-2 16,-7-1 0-16,-12 0-2 0,21 3 2 0,-7-2-1 15,-5 2 0-15,1 1-2 0,-1 2 2 0,1-2-1 16,-1-2 1-16,0 3 2 0,2 0 5 0,-4 3-7 15,1-1 1-15,-1-2-1 0,-1 3-2 0,0 1 4 16,-2 2-3-16,2-1 3 0,-4-2 0 0,-2-8-1 16,3 17 0-16,0-10 4 0,-3 4 0 0,0-11 2 0,-3 16 4 15,3-16 4-15,-11 14 0 0,5-7 4 16,-4-2-2-16,0 1 2 0,-2-3-1 0,-2 1-3 16,-5 0 0-16,-1 1-2 0,7-4 0 0,-5 2-3 0,-3-1 1 15,6 0-3-15,-3-1-6 0,4-1-12 0,0 2-12 16,5-2-13-16,-7 0-16 0,2 4-12 15,14-4-20-15,-16 1-21 0,16-1-19 0,-16 1-15 0,16-1-12 16,-11 2-9-16,11-2-155 0,-12 3-341 0,12-3 152 16</inkml:trace>
          <inkml:trace contextRef="#ctx0" brushRef="#br0" timeOffset="92364.21">27913 3253 45 0,'0'0'216'16,"0"0"-12"-16,19-5-17 0,-19 5-12 0,17-4-13 15,-5 3-13-15,-12 1-15 0,22-6-10 0,-6 3-8 16,-2-1-9-16,5 1-12 0,-2-2-7 0,-1 0-7 16,2 0-8-16,1 4-8 0,1-4-6 0,-3 1-2 0,0 1-7 15,1 0-3-15,-3-1-7 0,3 0-3 0,-8 2-6 16,5-2-2-16,-3 4 1 0,-12 0-7 16,15-1-7-16,-15 1 2 0,13-1-3 0,-13 1-4 0,14 1-1 15,-14-1-7-15,6 4 4 0,-6-4-3 0,6 10 2 16,-6-10 0-16,0 0-5 0,1 11 0 0,-1-11 2 15,-7 17-3-15,2-9 4 0,-4 5 1 0,-1 1 0 16,1-3-2-16,-6 9 3 0,3-6-3 0,0-2-1 16,-7 4 1-16,2 0-2 0,-2-1 6 0,2 1-3 15,3-5 2-15,-6 4-1 0,-1-3-2 0,6-2-1 16,-1-2 0-16,1 4 3 0,0-7 0 0,3 4 0 16,-1-5-1-16,2 0 1 0,11-4 1 0,-16 3 4 15,5 2 4-15,11-5 3 0,-14 4 6 0,14-4-1 16,-8 1-2-16,8-1-3 0,0 0 2 0,0 0-2 0,0 0-5 15,0 0 2-15,-13-10-5 0,13 10-1 16,0 0 0-16,0 0-2 0,21-21-5 0,-8 14-7 16,-1-2 0-16,4 4 0 0,1-2-2 0,-2 1 1 15,0 1-3-15,1-2 1 0,0 1 1 0,4 2 2 16,-2 1 1-16,-5-1-2 0,2 2 2 0,0 2 3 16,-3-4-4-16,4 4-1 0,-16 0 7 0,17 4-5 15,-4-2 0-15,-3 2 0 0,-1 1-1 0,2-3 3 0,-2 5-1 16,0 0 4-16,0-3-3 0,-2 3 1 0,2-1 2 15,-1 3 2-15,2-1 7 0,-4-4 2 0,3 0 5 16,1 3 6-16,-2-3 7 0,-8-4 4 0,15 6 0 16,-3-6 9-16,-3 5-2 0,1-1 2 0,-10-4 1 15,21 0 0-15,-8-2-2 0,1-1 1 0,-14 3-4 16,21-4-2-16,-11 1-1 0,-1-4-7 0,-1 4 0 16,2-4-5-16,-10 7-2 0,12-11 2 0,-5 7-5 15,-7 4-2-15,12-10-3 0,-7 0-16 0,-5 10-11 16,9-11-15-16,-9 11-18 0,6-11-23 0,-6 11-29 15,0 0-25-15,3-9-28 0,-3 9-26 0,0 0-13 16,1-15-37-16,-1 15-155 0,0 0-414 0,0-16 183 16</inkml:trace>
          <inkml:trace contextRef="#ctx0" brushRef="#br0" timeOffset="92897.49">29040 2211 52 0,'23'15'207'0,"3"-2"-16"15,0 5-10-15,-7 2-12 0,11 9-9 0,-2-1-14 16,2 3-12-16,-4 5-9 0,-1 1-15 0,-3 0-11 15,-2 4-6-15,-2 5-9 0,-2-2-8 0,-4 0-8 16,-5 4-5-16,-5 19-5 0,-7-17-2 0,-12 13-5 16,-15-4-18-16,-1 1-21 0,-10-1-27 0,-9-6-41 15,-9 8-31-15,1-9-41 0,-4-1-186 0,-3-8-340 16,6 1 150-16</inkml:trace>
          <inkml:trace contextRef="#ctx0" brushRef="#br0" timeOffset="111312.08">29503 3199 62 0,'0'0'118'0,"0"0"-11"0,4-11 2 0,-4 11-5 0,0 0-3 16,0 0-7-16,0 0 1 0,0 0-8 0,3-8 4 15,-3 8-3-15,0 0 2 0,0 0 0 0,0 0-1 16,0 0-1-16,8-9-3 0,-8 9 2 0,0 0-4 15,0 0-7-15,0 0-6 0,0 0-11 0,0 0-5 16,0 0-9-16,0 0 4 0,0 0 5 0,0 0 3 16,-20 21-1-16,13-12-1 0,-2 2-2 0,0 5-7 15,-6 0-1-15,0 6-6 0,-1-2-4 0,-5 12-2 16,4-5-3-16,-4 2-2 0,1 2-19 0,0 4-30 16,-1 1-36-16,0 1-33 0,2-6-50 0,-6 4-61 15,-2-6-141-15,4 1-371 0,7-5 164 0</inkml:trace>
          <inkml:trace contextRef="#ctx0" brushRef="#br0" timeOffset="112455.96">29773 2482 78 0,'0'0'192'0,"0"0"-19"0,0 0-16 0,0 0-20 16,0 0-7-16,0 0-11 0,0 0-11 0,0 0-8 15,0 0-7-15,0 0 5 0,4 31-1 16,-2-16-5-16,2-6-8 0,3 5-3 0,1-1-2 0,-1 2-1 16,2 0 2-16,0 1-1 0,-1-1-7 15,-1 3 0-15,2 0-3 0,0 3-3 0,4-3-3 16,-4-2-5-16,3 6-2 0,-3-4-4 0,3 6-6 0,0-3-6 15,-1 2-3-15,2-5-1 0,-3 4-3 0,-2-8-4 16,2 7 1-16,-2-7-3 0,-2 3-6 0,1-3 0 16,1 0-3-16,-2 0-2 0,0-3-1 15,0 3 4-15,-3 1-6 0,1-3-3 0,2-1 3 0,-3-3-1 16,1 1-1-16,-1 1-3 0,2-2 1 0,-4 2 3 16,-1-10-5-16,8 13-1 0,-4-8-2 0,-4-5 1 15,3 10 1-15,-3-10 0 0,6 10 1 0,-6-10-1 16,0 0 2-16,6 6-2 0,-6-6 0 0,0 0 3 15,0 0 7-15,0 0 13 0,6 9 6 0,-6-9 0 16,0 0-2-16,0 0-5 0,0 0-2 0,0 0-1 16,26-17-3-16,-19 9-1 0,1 2-3 0,-1-9 0 15,0 2 0-15,4 0-3 0,-4-3 1 0,7-6-7 16,-2-1-1-16,-5-1-7 0,7 0 1 0,-7-4-7 16,5-1 2-16,6-2-6 0,-11 2-2 0,1-5-2 0,-1 10 2 15,1-2-4-15,-1-2 4 0,2-8-3 16,-6 10 4-16,5 0-2 0,-6-3 2 0,1 6 4 15,2-3-4-15,-4 2 4 0,4 0-2 0,-4 9 2 16,5-6 1-16,-4-3 1 0,2 8-1 0,-2 1 1 0,-1 0 0 16,4 6 0-16,-2-6 0 0,1 5 2 0,-2-5-4 15,-2 15 0-15,4-14 1 0,-4 14-2 16,6-12-8-16,-6 12-9 0,2-11-14 0,-2 11-14 16,0 0-22-16,0 0-20 0,0 0-7 0,0-11 5 0,0 11-10 15,0 0-12-15,0 0-20 0,0 0-19 0,0 0-23 16,0 0-168-16,-14 26-375 0,14-26 167 15</inkml:trace>
          <inkml:trace contextRef="#ctx0" brushRef="#br0" timeOffset="112784.95">29902 2813 52 0,'14'-2'198'0,"-14"2"-12"0,13-6-6 16,-5 3-14-16,-8 3-6 0,16-6-7 0,-6 1-12 15,-2 0-9-15,1 3-11 0,-9 2-12 0,18-6-12 0,-9 2-7 16,1 1-11-16,-10 3-7 0,18-5-12 16,-11 4-3-16,-7 1-17 0,17-2-19 0,-17 2-21 0,16 2-19 15,-16-2-24-15,20 2-27 0,-11 1-32 16,6-3-41-16,-5 1-147 0,-10-1-314 0,30 0 139 0</inkml:trace>
          <inkml:trace contextRef="#ctx0" brushRef="#br0" timeOffset="113318.56">30435 2811 182 0,'0'0'178'0,"6"5"-13"0,-6-5-15 0,0 0-15 15,7 13-7-15,-1-9-11 0,-6-4-12 0,8 14-4 16,-7-6-11-16,4 1-11 0,1-2-6 0,-6-7 0 15,2 19-12-15,1-8-3 0,-3-11-4 0,2 18-10 16,-1-10-1-16,-1-8-6 0,0 17 1 0,2-9-7 16,-2-8-2-16,3 14-5 0,-3-14-1 0,1 13-1 15,-1-13-1-15,0 0-1 0,0 13 1 0,0-13-6 16,0 0 1-16,0 0-1 0,2 11-2 0,-2-11 1 16,0 0 1-16,0 0-4 0,0 0 3 0,0 0-5 15,0 0 4-15,0 0-6 0,0 0 0 0,0 0 0 16,0 0-4-16,0 0-2 0,25-26-6 0,-20 19-6 15,4-2 0-15,1-6-11 0,-2 1 2 0,1 1-6 16,2-1-5-16,-2-2 1 0,2 1 4 0,-2 0-7 0,3 3 3 16,-3-2 5-16,1 3 1 0,-1-3 2 0,-1 0 4 15,2 2 5-15,-3 1-2 0,4 0 1 16,-8 2 6-16,4 0 2 0,-1 5 7 0,-6 4 4 16,11-14 2-16,-8 10 4 0,-3 4 1 0,7-7-1 0,-7 7 1 15,0 0-6-15,9-10 3 0,-9 10-4 0,0 0 3 16,0 0-1-16,0 0 7 0,0 0-3 0,0 0 8 15,21 11 1-15,-21-11 5 0,7 11 4 0,-1-4-3 16,0 4-1-16,-1-2 0 0,1 4 3 0,0-1-2 16,1 0-2-16,2 0-1 0,-1 0-4 0,1 2-10 15,-2-2-1-15,0 2 1 0,2-1 1 0,-1-1 0 16,-2 0-2-16,0 0-7 0,-2 1-22 0,1-4-7 16,-1-2-21-16,-4-7-23 0,5 13-32 0,-5-13-26 15,4 10-30-15,-4-10-136 0,0 0-320 0,0 0 142 16</inkml:trace>
          <inkml:trace contextRef="#ctx0" brushRef="#br0" timeOffset="113983.88">30910 2604 2 0,'-10'-5'146'0,"10"5"-5"0,0 0-18 15,0 0-3-15,0 0-15 0,0 0-2 0,0 0-4 16,0 0-4-16,0 0-5 0,0 0-3 16,34 10-6-16,-23-9-4 0,-1 3-7 0,4-1 0 0,5-1-10 15,-1 2-2-15,1-2-3 0,-1 1 4 0,0-1-7 16,4 3-4-16,-5-4 0 0,10 3 1 15,-2 1-10-15,-7-2 0 0,1 0-5 0,-2-3-2 16,2 5-2-16,-4-3-3 0,1 1-2 0,1 1-1 0,-4-3-2 16,4 0-7-16,-7-1 3 0,2 2 1 0,-12-2 0 15,18 5-6-15,-11-2 0 0,-7-3-3 0,15 2 4 16,-15-2-3-16,12 4-3 0,-12-4 3 0,12 2-7 16,-12-2 6-16,0 0-8 0,8 4 1 0,-8-4 0 15,0 0-3-15,0 0 3 0,0 0 0 0,6 7-4 16,-6-7 7-16,0 0-6 0,0 0-2 0,0 13 6 15,0-13 0-15,-3 14 2 0,3-14-3 0,-8 15 6 16,2-10-2-16,2 4 7 0,-5-1-4 0,0 5 3 16,0-1 2-16,-3 0 1 0,-1 0 1 0,1 1 0 15,-2 0 1-15,-4 5-2 0,3-7 0 0,-3 7 0 0,-2-1-3 16,0-1 2-16,4-1 0 0,-2-4-2 16,-3 3-1-16,0 1 0 0,3 1-2 0,-1-1 0 15,-1-2-2-15,6-2-2 0,0 0-10 0,-1-2-16 16,2 2-12-16,1-1-21 0,-2-3-7 0,4 0-27 15,3 0-24-15,7-7-23 0,-12 6-16 0,7-2-29 16,5-4-118-16,0 0-320 0,-9 5 141 0</inkml:trace>
          <inkml:trace contextRef="#ctx0" brushRef="#br0" timeOffset="114310.41">31412 3001 11 0,'0'0'176'16,"0"0"-22"-16,0 0-9 0,0 0-11 0,0 0-14 16,0 0-13-16,0 0 0 0,0 0-9 0,0 0-2 15,0 0 1-15,0 0 3 0,0 0-7 0,-15 26 8 16,7-18 1-16,-2-1-8 0,2 1-5 0,-4 2-6 15,2-3-6-15,-2 2-4 0,-3 2-5 0,3 0-8 16,-1-1-4-16,1 0-8 0,-2 1-4 0,1 0-7 16,1-1 1-16,-1 0-3 0,-1 1-1 0,2-2-4 15,2 0-15-15,-2-1-17 0,0 1-7 0,5-3-12 16,-1 1-20-16,-2 1-21 0,2-4-18 0,8-4-22 16,-10 10-15-16,4-8-25 0,6-2-24 0,-12 5-131 15,12-5-322-15,0 0 143 0</inkml:trace>
          <inkml:trace contextRef="#ctx0" brushRef="#br0" timeOffset="114947.49">31677 2438 3 0,'0'0'156'0,"12"14"-8"0,-12-14-13 0,0 0-12 15,0 15-5-15,0-15-12 0,1 15 0 0,-1-7 7 16,0-8-16-16,-1 19 0 0,-1-8-13 0,0 0-3 16,-3 1-5-16,1 2-1 0,2-3-10 0,-2 4-3 15,2-5 4-15,-2 2-4 0,4 3-5 0,-6 1-1 16,3-4-10-16,-2 5 0 0,4-4-5 0,-1 1-5 16,-1 1-4-16,-3-2-1 0,5-2-3 0,1 0 0 15,0 2-6-15,-2 2-2 0,1-5-2 0,1-10 0 16,-5 18-1-16,5-8-4 0,0-10 1 0,0 14-2 15,0-14 1-15,-1 14-4 0,1-14 2 0,-3 11-1 16,3-11 0-16,3 11-2 0,-3-11 4 0,0 0-6 16,6 10 3-16,-6-10-1 0,7 7-1 0,-7-7 0 15,14 2 2-15,-14-2-2 0,15 4 0 0,-5-4-2 16,-10 0-5-16,22 0-8 0,-4 0-9 0,-3-3-16 16,0 2-6-16,2-1-18 0,-3-2-10 0,1-1-21 0,3-1-19 15,-1 1-22-15,1-3-25 0,-4 0-138 0,3-2-315 16,-2 3 140-16</inkml:trace>
          <inkml:trace contextRef="#ctx0" brushRef="#br0" timeOffset="115196.38">31993 2617 41 0,'-18'23'184'0,"18"-23"-5"0,-12 19-11 16,8-7-9-16,-1 6-19 0,-2 2 0 0,1 0-10 15,-3 5-12-15,3 1-9 0,-3 2-13 0,5 6-4 16,1 2-11-16,0 5-6 0,0-5-8 0,-2 3-14 16,5 1-21-16,0 0-29 0,2 1-26 0,-4-6-35 15,7 1-46-15,-2 0-44 0,-2-10-108 0,4 5-277 16,-2-6 123-16</inkml:trace>
        </inkml:traceGroup>
      </inkml:traceGroup>
    </inkml:traceGroup>
    <inkml:traceGroup>
      <inkml:annotationXML>
        <emma:emma xmlns:emma="http://www.w3.org/2003/04/emma" version="1.0">
          <emma:interpretation id="{1AC9B1CE-DB55-4222-A8C3-87CB69DB7808}" emma:medium="tactile" emma:mode="ink">
            <msink:context xmlns:msink="http://schemas.microsoft.com/ink/2010/main" type="paragraph" rotatedBoundingBox="657,6348 18559,5924 18608,8013 706,84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9E7461-7E1E-462C-9C12-0905D46492A7}" emma:medium="tactile" emma:mode="ink">
              <msink:context xmlns:msink="http://schemas.microsoft.com/ink/2010/main" type="line" rotatedBoundingBox="657,6348 18559,5924 18608,8013 706,8437"/>
            </emma:interpretation>
          </emma:emma>
        </inkml:annotationXML>
        <inkml:traceGroup>
          <inkml:annotationXML>
            <emma:emma xmlns:emma="http://www.w3.org/2003/04/emma" version="1.0">
              <emma:interpretation id="{EDEB41ED-6484-443B-B3EB-EBA0C7716BA3}" emma:medium="tactile" emma:mode="ink">
                <msink:context xmlns:msink="http://schemas.microsoft.com/ink/2010/main" type="inkWord" rotatedBoundingBox="665,6669 3940,6592 3959,7429 684,7507"/>
              </emma:interpretation>
            </emma:emma>
          </inkml:annotationXML>
          <inkml:trace contextRef="#ctx0" brushRef="#br0" timeOffset="120191.01">-419 5782 31 0,'0'0'162'0,"0"0"-17"15,0 0-11-15,0 0-12 0,0 0-15 16,0 0-12-16,0 0-5 0,0 0-4 0,0 0-8 0,0 0-3 15,0 0 0-15,0 0-8 0,0 0 6 0,0 0-6 16,0 0-2-16,0 0 0 0,31 14-7 0,-22-13-1 16,9 2 2-16,-3 3-2 0,3-3-4 0,-2 0-2 15,4 4-2-15,-1-3-1 0,1 1-6 0,5 4-3 16,-9-2-1-16,10 2-3 0,-8-3-2 0,1 0 0 16,-4 2-9-16,4-1 2 0,-1-1-2 0,0 4-4 15,-2-3 3-15,4 1-5 0,-5-3-1 0,3 5-3 16,-3-1 2-16,-1-2-2 0,-2 0-1 0,2 1-1 15,-1 0-3-15,1 0 2 0,-2 2-1 0,-3-2 0 16,1-1-1-16,0 2 3 0,-4-2-4 0,6 1 0 16,-4-1-1-16,-1 0-2 0,-1-1 1 0,0 2 0 15,2 2 0-15,-4-3 0 0,-4-7 0 0,8 15 1 0,-7-8-1 16,2 3 3-16,-3-10 1 0,3 15 0 16,-5-2 3-16,-2-3 3 0,1 4 0 0,-3 3 1 15,0-5 0-15,-3 7 2 0,-6-3-2 0,2 7-2 16,-2 0-1-16,0-4-3 0,-1 1-1 0,-1-1 3 0,-2 3-1 15,-1-2-3-15,1 2-2 0,3-3 1 0,-7 1-2 16,7-1 2-16,-4-2 0 0,6 2-3 0,2-3-10 16,-2-5-10-16,-4 7-8 0,5-6-14 0,1 0-16 15,1 1-13-15,-2-2-18 0,3 0-17 0,1-2-15 16,-2-3-10-16,5 3-18 0,2-6-32 0,4-3-135 16,-17 8-338-16,17-8 150 0</inkml:trace>
          <inkml:trace contextRef="#ctx0" brushRef="#br0" timeOffset="120650.58">501 6051 129 0,'0'0'177'0,"-4"-15"-9"0,4 15-14 0,10-7-11 0,-10 7-5 15,14-2-11-15,-14 2-3 0,16-7-9 0,-3 6-8 16,4-3 3-16,1 3-8 0,0-2-4 0,1 3-3 16,6-2-4-16,2 0-6 0,0 2-5 0,1-2-5 15,-1-2-1-15,5 2-7 0,-1-1-6 0,-3-2-3 16,0 3-3-16,-1 1-5 0,5 0-8 0,-5-6-1 16,-1 7-6-16,0-4-1 0,-1 1-3 0,-1 2-5 15,-5-2-2-15,-1 3-1 0,0 0-3 0,-1 0-1 16,-3-2-4-16,3 2 0 0,-4 0-1 0,-13 0-2 15,17-2-3-15,-17 2-4 0,13-2-4 0,-13 2-9 0,0 0-12 16,12 0-21-16,-12 0-25 0,0 0-19 0,0 0-10 16,0 0-14-16,0 0-15 0,0 0-9 0,-49 4-10 15,32-2-9-15,-2 1-20 0,1 1-112 0,-7 0-307 16,5-1 136-16</inkml:trace>
          <inkml:trace contextRef="#ctx0" brushRef="#br0" timeOffset="119219.31">-740 6043 93 0,'-12'3'143'0,"12"-3"-5"0,0 0-8 0,-19 0-9 15,19 0-6-15,0 0-4 0,-18-4-8 0,18 4-8 16,0 0-2-16,-13 1-5 0,13-1-4 0,0 0-6 15,0 0-3-15,0 0-3 0,-15-1-1 0,15 1-8 16,0 0-2-16,0 0-5 0,0 0-8 0,0 0-1 16,0 0-6-16,0 0-16 0,0 0 5 0,0 0-1 15,0 0-7-15,0 0 4 0,0 0-3 0,0 0 1 16,0 0-6-16,0 0-4 0,0 0 0 0,0 0-2 0,40 4 4 16,-22-4-3-16,-3 0 5 0,4 0-7 0,4 0 3 15,-1 0-3-15,5 0 1 0,0 0 0 0,1-3-5 16,-3 2 2-16,2 1-1 0,-1-1 3 0,0 0-3 15,-5 1-1-15,5 0-2 0,-7-2 0 0,-9 2 0 16,10 0 2-16,-4 0-2 0,-1 2 1 0,0-2 1 16,-15 0-3-16,18 0-4 0,-9 0 0 0,-9 0 2 15,0 0-1-15,18-2 3 0,-18 2-1 0,0 0-4 16,0 0 4-16,15 0-2 0,-15 0 0 0,0 0 1 16,0 0-7-16,0 0-1 0,0 0-8 0,0 0-2 15,10 3-6-15,-10-3-15 0,0 0-16 0,0 0-15 16,0 0-17-16,0 0-18 0,-24 20-24 0,24-20-40 15,-15 6-113-15,8-2-303 0,7-4 134 0</inkml:trace>
          <inkml:trace contextRef="#ctx0" brushRef="#br0" timeOffset="119608.49">-811 6256 39 0,'0'0'173'0,"0"0"-13"16,0 0-5-16,0 0-22 0,0 0 3 0,28 3-10 16,-28-3-11-16,16 0-2 0,-16 0-8 0,21 0 0 15,-9 0-8-15,3-2-6 0,0 2 1 0,3 0-9 16,1-1-2-16,1-2-2 0,2 3-5 0,-4 0-7 15,3-1-3-15,-2 1-5 0,1-3-4 0,1 3-3 16,4-1-5-16,-6-2-3 0,2 6-2 0,-1-3-3 16,-1 0-7-16,-1-3 0 0,0 6-6 0,-3-3-2 15,1 1-1-15,-1-2-2 0,-3 2-5 0,3-2 2 0,0 2-6 16,-15-1 3-16,22 0-4 0,-13 0-3 0,-9 0 5 16,19 3-4-16,-19-3-3 0,14 0-2 15,-14 0-6-15,0 0-8 0,15-3-8 0,-15 3-10 0,0 0-13 16,12 3-8-16,-12-3-9 0,0 0-15 0,0 0-27 15,0 0-12-15,0 0-21 0,0 0-11 0,0 0-178 16,0 0-348-16,0 0 155 0</inkml:trace>
          <inkml:trace contextRef="#ctx0" brushRef="#br0" timeOffset="120877.5">862 6084 108 0,'-6'9'134'15,"2"0"-6"-15,-1 6 0 0,-5-5-1 0,7 7 4 16,1-4-9-16,-2 3 0 0,2 1-6 0,-1 0-3 16,2 1-4-16,-1 5-5 0,2-2 2 0,0 2-7 15,0-4 1-15,2-1-9 0,-1 0-1 0,-1-4-6 16,3 3 0-16,0 0-10 0,2-3-8 0,-2 1-5 16,1-1-5-16,-2-3-4 0,1 0-2 0,-3 2-5 15,1-2-3-15,-1-11-8 0,2 19 0 0,-2-19-3 16,-2 14-9-16,2-14-13 0,2 15-11 0,-2-15-19 15,4 9-10-15,-4-9-12 0,3 9-10 0,-3-9-6 0,0 0-11 16,6 10-13-16,-6-10-16 0,16-1-32 16,-16 1-11-16,27-9-181 0,-12 1-351 0,8-1 156 15</inkml:trace>
          <inkml:trace contextRef="#ctx0" brushRef="#br0" timeOffset="121212.86">1575 5884 84 0,'0'0'214'0,"-9"-5"-16"16,9 5-10-16,0 0-11 0,0 0-11 0,0 0-5 0,-22 14-7 15,14-4-8-15,-4 2-6 0,0 1-5 0,-1 5-9 16,-1 1-2-16,1 0-8 0,-2 4-4 15,2-1-6-15,1-1-9 0,3 4-6 0,-3-4-6 16,6 0-10-16,-2 4-5 0,4-5-8 0,1 4-3 0,-3 0-9 16,2-2 2-16,2-2-7 0,2-4-3 0,0 3-6 15,5-1 1-15,-4-4-2 0,1 4-5 16,4-2-3-16,-2-2-4 0,-1-3-1 0,3 0-5 0,0-2-14 16,1-3-16-16,4 5-18 0,-2-6-21 0,0 1-23 15,7-1-21-15,-2-2-20 0,0-2-19 0,4-1-20 16,-3-1-19-16,3-3-25 0,-3-2-178 0,3-3-408 15,3-3 181-15</inkml:trace>
          <inkml:trace contextRef="#ctx0" brushRef="#br0" timeOffset="121756.73">1814 6206 147 0,'0'0'211'0,"3"-13"-15"0,-3 13-11 15,0 0-18-15,0 0-16 0,0 0-17 0,0 0-13 16,0 0-9-16,0 0-8 0,0 0-5 0,0 0-1 15,0 0-5-15,0 0-4 0,1 35-7 0,-1-35-9 16,3 14 1-16,-3-3-7 0,0-11-6 0,-3 21-3 0,6-11-6 16,-3-10-5-16,-3 22-1 0,2-12-7 15,2-1-5-15,-1-9-3 0,-1 16 2 0,1-16-8 16,1 13-1-16,-1-13-2 0,-1 13-1 0,1-13-3 0,0 0-2 16,0 0 2-16,0 13-1 0,0-13-1 0,0 0-2 15,0 0 0-15,0 0 1 0,0 0-6 0,0 0 2 16,0 0-4-16,26-22-2 0,-15 7-9 0,-4 5-4 15,2-4-1-15,3 1-2 0,0-1-3 0,-3 1-6 16,2-3-1-16,-3 1 7 0,3 1-1 0,-4-5 5 16,2 4-3-16,5 1 1 0,-7 3 1 0,1-3 4 15,-2 1-2-15,3 2 7 0,-6 4 0 0,2 1 2 16,-5 6-2-16,9-11 4 0,-9 11-1 0,6-10 2 16,-6 10-1-16,5-8 1 0,-5 8-3 0,0 0-4 15,0 0 6-15,15-2 3 0,-15 2 0 0,0 0 4 16,12 10 1-16,-12-10 3 0,12 11-1 0,-9-1 1 15,3-3 3-15,0 3 0 0,1-1 0 0,-1-1-4 0,3 6-1 16,-3-3 2-16,1-1-4 0,-2 1 2 0,1-4-3 16,6 4 3-16,-9 1-3 0,7-4 1 15,-7 2-6-15,2-5-5 0,1 2-12 0,-6-7-15 0,7 13-13 16,-7-13-12-16,6 7-13 0,-6-7-9 0,0 0-6 16,3 7-14-16,-3-7-17 0,0 0-21 0,0 0-16 15,0 0-35-15,0 0-124 0,0 0-333 0,3-30 149 16</inkml:trace>
          <inkml:trace contextRef="#ctx0" brushRef="#br0" timeOffset="121962.8">2361 5773 63 0,'0'0'204'0,"0"0"-11"0,0 0-13 0,0 0-6 15,19 13-6-15,-14-3-5 0,1-2 0 0,1 7-4 0,-1-1-5 16,-3 4-8-16,5 6-9 0,-1-2-9 0,-1 2-2 16,0 4-13-16,0-1-11 0,0-2-6 0,-2 3-4 15,-2 0-12-15,1-1-3 0,0 2-13 0,-2-1-5 16,1-1-4-16,-2-2-6 0,3 1-4 0,-3-3 0 16,0-1-11-16,-5 1-7 0,4-5-24 0,-2-1-17 15,1-2-31-15,-4-2-27 0,3 2-21 16,-1 0-29-16,1-6-35 0,0 1-32 0,3-10-213 0,-3 15-434 15,3-15 192-15</inkml:trace>
        </inkml:traceGroup>
        <inkml:traceGroup>
          <inkml:annotationXML>
            <emma:emma xmlns:emma="http://www.w3.org/2003/04/emma" version="1.0">
              <emma:interpretation id="{0164BE9A-6F99-46CB-9E14-F016F6C6021D}" emma:medium="tactile" emma:mode="ink">
                <msink:context xmlns:msink="http://schemas.microsoft.com/ink/2010/main" type="inkWord" rotatedBoundingBox="4458,6305 9456,6187 9505,8229 4507,8347"/>
              </emma:interpretation>
            </emma:emma>
          </inkml:annotationXML>
          <inkml:trace contextRef="#ctx0" brushRef="#br0" timeOffset="-151863.34">5761 5398 6 0,'6'-6'149'0,"-6"6"-9"16,0 0-6-16,6-11-10 0,-6 11-9 15,6-5-9-15,-6 5-5 0,0 0-12 0,5-6 0 0,-5 6 1 16,0 0-11-16,0 0-1 0,6-9-4 0,-6 9-5 16,0 0-10-16,0 0-4 0,0 0-2 0,0 0-16 15,0 0 5-15,0 0 0 0,0 0 3 0,0 0-3 16,0 0 1-16,-45 13 0 0,34 0-2 0,-5-7 0 16,3 3 0-16,-7 7 3 0,1-1 2 15,1 5-5-15,-3 2 0 0,-4 3 1 0,-1 2-2 0,7-4 0 16,-2 12 3-16,2-1-2 0,-7 1-5 0,4 2 3 15,6-3-6-15,-1 7-1 0,4-3 2 0,-1 2-1 16,8-1-4-16,0-1 3 0,6 4-2 0,0 0 3 16,3-1-5-16,3 1 2 0,5 1-1 0,-4-2-3 15,2-2-5-15,8-2 2 0,-3 0-5 0,-3-10 0 16,5 8-1-16,-2-4 1 0,-2-5-4 0,4-1 1 16,-2-1-2-16,-3-4 0 0,6 2-3 0,-7-3 2 15,1-4-4-15,-2 1 3 0,1-4-3 0,-1 1 1 16,-1-2-3-16,0 2-1 0,-2-6 0 0,5 4 0 0,-5-5 0 15,-3-1 0-15,1 4-1 0,-4-9 2 0,9 8-13 16,-9-8-7-16,6 8-12 0,-6-8-13 0,5 6-13 16,-5-6-17-16,9 6-21 0,-9-6-34 0,0 0-25 15,9 3-25-15,-9-3-222 0,0 0-429 0,16-7 190 16</inkml:trace>
          <inkml:trace contextRef="#ctx0" brushRef="#br0" timeOffset="-151857.35">6116 6347 73 0,'0'0'222'0,"0"0"-15"0,14-7-13 15,-14 7-16-15,10-11-13 0,-7 5-13 0,6-1-17 16,-5 1-2-16,5-1-7 0,-3-2-2 0,2-4-6 16,1 0-6-16,1-2-8 0,2-4-10 0,-1-1 1 15,-2 3-13-15,4-4-2 0,-3 0-5 0,-1-3-6 16,5 1-10-16,-5-1-6 0,1 0-7 0,1-3-3 16,-2-1-3-16,1 0-8 0,5-4-2 0,-8-6-1 15,5 4-2-15,-4-6-2 0,-5 13-9 0,6-10-3 16,-5 3-8-16,-1 6-6 0,0-2-6 0,0 3 5 15,-3-8-5-15,0 8-1 0,0 2 4 0,-6-1 2 0,6 2-4 16,-6 3 5-16,5 0-3 0,-5 4 2 0,0 2-1 16,0 0 0-16,1 3-2 0,-4 1 1 15,2-3 1-15,4 8-1 0,3 6 0 0,-9-10 2 0,9 10-1 16,-13-2-3-16,13 2-2 0,-17 0 5 0,17 0-3 16,-22 7 0-16,11 4 3 0,-1-1 3 0,-1 5 1 15,-6 2-2-15,5 7 3 0,-2-2 2 0,-2 12 1 16,4 1 4-16,-2 4 3 0,6 6 0 0,1-3 2 15,-2 4 1-15,5-1-2 0,-4-2 2 0,10 4-3 16,3-1 2-16,1 3-6 0,-1-4 3 0,6 0-3 16,2-3 1-16,-2 0-2 0,1-4 2 0,0 1-2 15,2-14 1-15,2-2-3 0,-4 1 4 0,5-5-2 16,-7-4 0-16,7 0-1 0,-2-4 1 0,0 0-1 0,-1-4 1 16,6 0-4-16,0-3 2 0,-1-4-1 0,2 0 1 15,0 0-2-15,1 0 5 0,4-11-5 16,-5 7-2-16,0 1 1 0,7-7 0 0,-7 5-7 0,0-4 2 15,1 1-1-15,-4 0 0 0,4 3 0 0,-7-3 0 16,0 2-2-16,-1 4 3 0,2 0 0 16,-14 2-2-16,16-1-1 0,-16 1-2 0,17 0 4 0,-17 0-3 15,12 5 5-15,-5-1 1 0,-7-4-5 0,9 13 3 16,-3-6 0-16,-2-1-1 0,-1 2 3 0,3 2 2 16,0 1-5-16,-1-4 1 0,1 0 3 0,0 3 1 15,1-3-2-15,2-3 6 0,-1 1-2 0,4-1 0 16,-12-4 1-16,23 5 3 0,-8-5-3 0,2 0 0 15,2 0-2-15,1-4 2 0,-4-3 0 0,8 1-1 16,1-1-2-16,-2-4 4 0,-1 0-1 0,-6-2-1 16,1 1-2-16,5-1 3 0,-9-5-2 0,1-1 2 15,1 0-3-15,-5-2 1 0,-7 4 0 0,0-8 2 0,-3 8-7 16,-3-4 1-16,0 0-2 0,-7 0 5 16,-2 0-2-16,-5 3-2 0,4 4 2 0,0 1-1 0,-7-2-1 15,-2 5 1-15,5 2-1 0,-5-1 3 0,3 7-4 16,-4 0 0-16,4 2-2 0,3 0-10 15,-4 5-7-15,4 1-11 0,-4 0-17 0,7 2-11 0,-2 2-9 16,2 2-18-16,-1 1-10 0,2 5-10 16,2-1-10-16,2-3-8 0,2 10-11 0,0-1-10 0,6 0-27 15,-3-8-129-15,3 1-328 0,3 2 145 0</inkml:trace>
          <inkml:trace contextRef="#ctx0" brushRef="#br0" timeOffset="-151852.37">6911 6424 128 0,'9'2'174'0,"2"1"-3"16,-3-1-7-16,3 2-8 0,2 2-6 0,2-1-11 16,-1 0-8-16,2 2-10 0,0-1-5 0,-2 1-13 15,4 1-5-15,-5 3-4 0,7-3-5 0,-1 5-2 0,0 4-4 16,-2-6-9-16,5 6-6 0,-5-3-5 16,2 4 0-16,0 0-12 0,-5 2 2 0,2 1-7 15,-2 1-1-15,-2 1-3 0,1 1-2 0,3-3-2 0,-4 5-2 16,-1 1-4-16,-1-4-1 0,2-1 0 15,-1 4-1-15,-3-1-7 0,0 1 5 0,-2 2-4 16,0-3-4-16,-2 2-1 0,2 1-1 0,-6-7-3 0,3 7-1 16,-6-2 0-16,0 1 3 0,0-2-5 0,-1-2 2 15,-2-2 0-15,0 2-2 0,-5 0-1 0,0-4 4 16,-6 3 0-16,4-10-6 0,-4 7 4 0,-2-7-1 16,0 1-2-16,-7-2-1 0,4-1 3 0,-5-3 0 15,8-2-1-15,-7-3 3 0,-7-1-3 0,7 2 0 16,-9-6-2-16,-3-5 0 0,-6 1 1 0,5-3-3 15,1-1-1-15,2-5 2 0,11 1-3 0,-11-2 2 16,3-6-1-16,8 5 7 0,2-1-6 0,2-1 1 16,-4-11 1-16,12 7-2 0,-2-1 0 0,1-11 0 0,8 9-3 15,-1-9 0-15,4 0-2 0,6-5-1 0,1 4-8 16,8-5-11-16,2 0-9 0,2 3-11 16,3-2-12-16,1 3-11 0,2-2-12 0,7 2-11 15,0 0-12-15,-3 6-14 0,4-3-8 0,-1 4-21 0,6 0-18 16,-5 3-48-16,-5-1-147 0,2 4-381 0,6 5 169 15</inkml:trace>
          <inkml:trace contextRef="#ctx0" brushRef="#br0" timeOffset="-151526.3">7602 6023 168 0,'0'0'200'0,"0"0"-7"0,0 0-14 16,13 18-10-16,-13-18-14 0,6 13-10 0,-6-2-10 15,6-1-13-15,0 3-6 0,-3 1-6 0,1 1-10 0,-4-1-10 16,6 0-7-16,-6 2-4 0,6-1-12 16,-6 0-5-16,2-2-5 0,-1 0-7 0,-1-13-2 15,0 20-5-15,0-12-7 0,2 0 0 0,-2-8-8 0,0 15-1 16,0-15-1-16,0 0-2 0,0 11 1 0,0-11-3 15,0 0-3-15,0 0 0 0,3 8-2 16,-3-8-2-16,0 0-10 0,0 0-5 0,15-24-5 0,-8 14-5 16,1-5-7-16,1-1 0 0,1 1-2 0,2-4-5 15,-2-1-1-15,2 0-7 0,2-4 0 0,2 3 5 16,-4 0-1-16,-1 1 4 0,-1-1 5 0,-1 5 1 16,1 2 1-16,-1 1 3 0,-3-2 3 0,-1 5 6 15,1 0 4-15,1 3 4 0,-4-2-7 0,-3 9 11 16,12-12-4-16,-9 9-3 0,-3 3 2 0,10-7 1 15,-10 7 3-15,12-4 2 0,-12 4 4 0,0 0-2 16,0 0 5-16,20 11-2 0,-19-8 5 0,5 7 4 16,2 1 4-16,-7 2-1 0,4 2 8 0,1 1-4 0,-3 3-1 15,3 2 0-15,-2 1-5 0,-1 0 0 0,0 2-4 16,0-1 1-16,3 1-5 0,-2 1 2 16,-1-2-1-16,0-7 0 0,-3 3-3 0,0-1-3 0,3 2-19 15,-1-4-16-15,1-2-17 0,-3 2-21 16,0-4-26-16,0-3-23 0,0-9-32 0,1 17-50 15,-1-17-157-15,2 12-381 0,-2-12 168 0</inkml:trace>
          <inkml:trace contextRef="#ctx0" brushRef="#br0" timeOffset="122742.57">3441 5932 154 0,'0'0'182'0,"0"0"-12"0,0 0-4 15,-26 20-8-15,17-14-11 0,-3 3-11 0,-2 0-6 16,-7 3-7-16,-3-1-11 0,3 1-3 0,-3 0-4 0,2 1-7 16,-2-2-5-16,3 3-4 0,-1-3-9 15,-2 2-2-15,7-3-1 0,-7 1-7 0,10 0-9 16,-3-1-3-16,2 0-7 0,2 1-3 0,-1-4-7 0,2 2-1 16,3-1-8-16,2 0 2 0,-3-2-7 0,2-1-2 15,2 3-4-15,6-8 1 0,-9 11-3 0,9-11-2 16,-6 7 0-16,6-7-3 0,-6 11-2 0,6-11 1 15,0 0-4-15,0 11 2 0,0-11 0 0,9 9 0 16,-9-9-5-16,17 5 5 0,-4 1-5 0,0-2 3 16,4 0-3-16,-1-2 0 0,4 3-2 0,4-2 5 15,1-1-4-15,2 0 2 0,-2 2 1 0,8-2 0 16,6-4 0-16,-9 5 4 0,1-3-7 0,0 3 2 16,-1-2 3-16,0 1-4 0,-3-2 0 0,1 4 2 0,-3-4-5 15,2 2 3-15,-7-2 2 0,-4 3-4 16,6-1 3-16,-5-2-3 0,2 1-2 0,-4 1 6 15,3 1-3-15,-3-3-1 0,-5 1-4 0,-10-1 3 0,20 4-2 16,-11-4 0-16,-9 0 0 0,16 0-1 0,-16 0 1 16,10 0-2-16,-10 0-8 0,0 0-8 15,11 2-6-15,-11-2-12 0,0 0-17 0,0 0-23 0,0 0-17 16,-3 15-29-16,3-15-26 0,0 0-26 0,-18 7-47 16,18-7-133-16,-19 1-380 0,19-1 169 0</inkml:trace>
          <inkml:trace contextRef="#ctx0" brushRef="#br0" timeOffset="123101.09">3028 6502 8 0,'0'0'194'0,"0"0"-8"0,0 0-3 0,0 0-11 16,0 0-6-16,0 0-6 0,0 0-11 0,0 0-9 0,0 0-6 16,0 0-9-16,0 0-5 0,0 0-10 0,0 0-9 15,0 0-3-15,0 0-7 0,0 0-3 16,0 0 4-16,26 6 2 0,-17-4-1 0,3-1-6 15,5 2-1-15,5 0 0 0,8-1-1 0,0 1-7 0,0 1-3 16,10-2 1-16,0 2-8 0,5-2-3 0,-3-1-6 16,4 3-4-16,-4-4-5 0,-2 0-5 0,-3 0-1 0,-6 0-2 15,1 0-4-15,1 0-5 0,-4 0-7 16,1 0 2-16,-1 0-1 0,-3 0-5 0,-6 0-3 16,-2 0-4-16,-2 0 0 0,-1 0-10 0,-15 0-10 15,19 0-19-15,-8 0-16 0,-11 0-14 0,9 2-13 16,-9-2-23-16,0 0-31 0,0 0-38 0,0 0-38 15,0 0-29-15,-20 22-233 0,20-22-497 0,-15 3 221 16</inkml:trace>
          <inkml:trace contextRef="#ctx0" brushRef="#br0" timeOffset="-155843.91">4887 5914 21 0,'0'0'205'16,"0"0"-15"-16,-4-17-11 0,4 17-9 0,-2-11-14 0,2 11-8 16,-1-11-9-16,1 11-4 0,-2-11-12 0,2 11-5 15,-3-11-9-15,3 11-5 0,-6-12-7 0,6 12-9 16,-1-13-8-16,1 13-3 0,-3-9-7 0,3 9-4 16,-5-12-7-16,5 12-5 0,-4-10-6 0,4 10-1 15,-7-8-8-15,7 8-3 0,-9-8-5 0,9 8-1 16,-12-10-3-16,12 10-3 0,-15-5-6 0,7 3 2 15,8 2-1-15,-19-7-8 0,3 5 1 0,5 2 3 16,-5 0-4-16,-4 0 2 0,4 0-6 0,-1 2-2 16,0-1 2-16,-1 5 2 0,-2-3-4 0,1 3 0 15,0-4-2-15,-7 5 3 0,10 0 1 0,-4-1-3 16,1-2 2-16,6 1-3 0,-5 2-2 0,4-1 5 16,4 1-5-16,-2-1 3 0,4 2-3 0,-2 0 4 15,4 0 0-15,-1 2-2 0,-1-1 1 0,7 3 1 16,-7 4 1-16,-1-7 2 0,8 6-1 0,-1-2 8 15,2 1-3-15,-3-1-1 0,-1 2 3 0,4-1-1 0,-3-1 3 16,1 3 3-16,1 2-1 0,1 1 5 0,0-4-6 16,1-1 1-16,-1 3 0 0,2 1 1 0,-2 0-5 15,0-2-3-15,4 5 3 0,2-7 1 0,-6 4-1 16,3-1 0-16,3 0-1 0,2 1-4 0,-2 4 1 16,0-7 0-16,1 1-2 0,2 1 1 15,1-3 0-15,1 3-3 0,1-6 5 0,1 3 0 0,2-4-3 16,6 5 6-16,-2-5-3 0,1-3-1 0,-4 2 3 15,10 0 2-15,-7-3-3 0,5-1 3 0,0-1 0 0,-4-2 0 16,6 0 4-16,-1 1 4 0,-5-5-6 16,0 2 7-16,-2-1-3 0,3-1 0 0,-1-4 1 15,-5 4 6-15,1 0-8 0,-6 1 3 0,1-3 0 0,1 2-1 16,-2-1 2-16,-10 3 0 0,12-1-8 16,-12 1 8-16,0 0-5 0,15-4-2 0,-15 4-4 15,0 0 2-15,12-1-6 0,-12 1 0 0,0 0-2 0,0 0-3 16,0 0-2-16,0 0-13 0,0 0-11 0,7-5-12 15,-7 5-9-15,0 0-13 0,0 0-10 0,0 0-10 16,0 0-10-16,0 0-18 0,-26 20-6 0,26-20-25 16,-14 5-1-16,14-5-14 0,0 0-8 0,-6 8-3 15,6-8-13-15,0 0-21 0,0 0-165 0,0 0-390 16,0 0 172-16</inkml:trace>
        </inkml:traceGroup>
        <inkml:traceGroup>
          <inkml:annotationXML>
            <emma:emma xmlns:emma="http://www.w3.org/2003/04/emma" version="1.0">
              <emma:interpretation id="{9C87EC08-4A95-45E8-BAA2-9F69B1B6907B}" emma:medium="tactile" emma:mode="ink">
                <msink:context xmlns:msink="http://schemas.microsoft.com/ink/2010/main" type="inkWord" rotatedBoundingBox="9805,6131 14788,6013 14833,7920 9850,8038"/>
              </emma:interpretation>
            </emma:emma>
          </inkml:annotationXML>
          <inkml:trace contextRef="#ctx0" brushRef="#br0" timeOffset="-148392.11">9268 6126 64 0,'17'-23'186'15,"-17"23"-28"-15,8-8-7 0,-2 2-15 0,-6 6-12 16,10-7-9-16,-1 0-9 0,-1 3-18 16,-1-3 0-16,1-3-6 0,2 3-6 0,0-2-4 0,1-2-13 15,1 2 5-15,1-4-6 0,1-1-7 0,5 0 0 16,-1-4-7-16,6 1-6 0,-5 0 1 0,-2-5-2 15,1 4-2-15,2-2-9 0,-3 1 1 0,-1-4-1 16,2 0-3-16,-3 1-1 0,3-2-10 0,-5-1 8 16,1 3-3-16,-1 0-3 0,-1-4-2 15,-1 1 1-15,-2 1-4 0,1 3 0 0,-3-2 1 0,1 1 0 16,-4 6-4-16,2-3-1 0,-3 3-1 0,2-2 2 16,-4 1-3-16,4 3 2 0,-4-2 1 0,2 3 4 15,-3-1-5-15,0 4 0 0,0 10-1 0,-3-20-3 16,3 10 5-16,0 10-4 0,-3-16 2 0,3 16-2 15,-4-11 2-15,4 11-3 0,-8-10 0 0,8 10 3 0,-7-10-3 16,7 10-2-16,-9-7 3 0,9 7-2 0,-12-7-3 16,12 7 4-16,-13-4-1 0,13 4-1 0,-14-4-1 15,14 4 2-15,-16-4 0 0,16 4-7 0,-15 2 13 16,15-2-3-16,-15 2-1 0,4-1-4 0,0 3 8 16,11-4-6-16,-14 6 3 0,5-1 0 0,-3 1 0 15,5-3 1-15,-1 3 3 0,1 3-5 0,1-2 4 16,-2 3 0-16,-2 0 3 0,3 2 4 0,1 4 1 15,0-2 5-15,3 3-10 0,-3 0 12 0,-2 6-2 16,4-3 1-16,-1 8 2 0,1-2 0 0,-2 1-1 0,6 10 4 16,6-10 4-16,-5 12-1 0,5-3-4 15,0 6 3-15,2-2-3 0,-5-3 2 0,3 1-6 16,0 0-4-16,4-3 1 0,3 0 1 0,-4-9-1 16,-1 3 1-16,4-5-4 0,0 3 1 0,1-3-2 15,2 0-4-15,-2-4 2 0,1 0-2 0,4-2-4 16,-2-2 6-16,4 0 2 0,0-1-2 0,4-7-2 0,-4 0 1 15,5-1 1-15,-1 0-5 0,1-3-1 0,-5-4 1 16,-1-3 1-16,0 3 0 0,1-4-3 0,1-3 1 16,-3 4-1-16,-2-2-5 0,-3-4 6 0,2-1-1 15,-3 1-1-15,2 0 3 0,-1-2-2 0,1 0 1 16,-1-3-3-16,-1 1 1 0,-2 2-2 0,-1 1 3 16,0 0-4-16,0 1 2 0,-4 3-1 0,4-1-1 15,-9 7 0-15,9-11-2 0,-3 9 2 0,-6 2 0 16,8-7-2-16,-8 7 0 0,0 0-1 0,12-4 1 15,-12 4 1-15,0 0-2 0,18 4 1 0,-18-4-2 16,14 7 3-16,-7-4-4 0,2 1 3 0,0 0 4 16,0 2-6-16,0-3 8 0,1 1-3 0,4-1 2 0,-1 5 0 15,1-5 1-15,4 1-2 0,-2-4 2 0,0 2 2 16,2-4 1-16,2 2-2 0,-1 0 2 16,0-5-1-16,1 3 0 0,-2-2-1 0,-2-3 3 0,2 3 1 15,-9-2-3-15,4-2 3 0,-1 2-1 0,2-5 1 16,-8 2-2-16,0-6 1 0,-3 4-1 0,1-2-2 15,-2 1-1-15,-8-3-6 0,4-1-3 0,-4 3 1 16,-1 2 2-16,-5-4-4 0,-2 2 1 0,-1 1-1 16,-5-1-1-16,-4 2 0 0,1 4 1 0,-2-3-1 15,0 8 5-15,5-1-4 0,2 1-2 0,-1-1-2 0,1 6-9 16,0 1-4-16,2-3-7 0,-1 9-5 16,4-3-4-16,3 0-8 0,-1 2-5 0,4 1-4 15,1 2-4-15,3-2-4 0,3 5 2 0,0 1-2 16,1 2 0-16,1-6 3 0,5 4 5 0,2-1 0 15,-1 1 5-15,2 0 10 0,2-1-3 0,4 3 7 16,-2-5 5-16,-1 3 0 0,1-3 6 0,0-2 7 0,1-1 1 16,-1 1 14-16,-1 0 7 0,4-1 7 0,-4 0 5 15,0-3 2-15,2 1 3 0,-3-1 6 0,2 3 4 16,-1-4-3-16,1 4 2 0,-1-5 0 0,0 6 1 16,1-1 4-16,-1-3 0 0,1 4-2 0,-2 0 0 15,3 2 3-15,2 4-1 0,-6-3-2 0,2 3 3 16,-2-3-4-16,2 6 0 0,1 2-1 0,-2-2 2 15,-2 1-1-15,-1 2-3 0,0 1-1 0,-2 1-2 16,4 1-1-16,-5-2 2 0,-2 1-2 0,1 3 3 16,1-3 2-16,0 1-1 0,-3 1-4 0,1 1 0 0,2-1 2 15,-6 1-6-15,2-3 1 0,-2 1 3 0,1-3-5 16,-1-2-1-16,0 4 0 0,-3-2-1 16,-1-4-4-16,-2-3 3 0,3 0-1 0,-3 0 1 0,-5-2-1 15,-2-1-3-15,-2 0 1 0,-3 3 0 16,-3-3-1-16,5-9 2 0,-8 10-8 0,-2-8 2 15,0-1-2-15,-1-1 5 0,0-3-3 0,-1-1 3 0,-2-1-4 16,-2-4 4-16,3-4-4 0,-10-6-1 0,2 4 3 16,-1-11 0-16,11 7 1 0,2-3 2 0,-5-6-3 15,3-5 1-15,7 11-3 0,-1-13 1 0,10 6 0 16,1 1-1-16,2-4-2 0,8-1-2 0,2-10-2 16,4 3-11-16,4 0-5 0,2-1-15 0,6 0-18 15,4 0-7-15,1-1-4 0,4 3-9 0,1 1-6 16,2 2-9-16,-2 0-6 0,2 2-5 0,-3 0-14 15,-9 10-9-15,4-2-27 0,6-2-26 0,-8 6-196 16,-5 1-397-16,3-1 175 0</inkml:trace>
          <inkml:trace contextRef="#ctx0" brushRef="#br0" timeOffset="-147157.93">11024 6169 29 0,'26'-1'204'16,"-26"1"-16"-16,0 0-9 0,21-4-7 0,-21 4-14 15,17-6-9-15,-3 3-5 0,-1-1-8 0,4 1-12 16,2 3-1-16,2-6-5 0,4 1-7 0,4-1-1 0,1 1-5 16,-1 3-6-16,12-5-2 0,-10 3-4 15,8-6-2-15,-11 7-4 0,12-2-11 0,-1-1-3 16,-6 2-8-16,-5 1-3 0,4-2-7 0,-4 3-9 15,2-1 2-15,-5 3-7 0,2-3-4 0,1 1-2 16,-8 2-8-16,6 0 5 0,-11-2-9 0,3 2-3 16,2-1 1-16,-4 1 0 0,-2 0-4 0,-3-2 1 15,1 1-6-15,-12 1-1 0,21 0-2 0,-10-1 0 0,-11 1-7 16,16-3-10-16,-4 0-2 0,-12 3-3 16,16-3-14-16,-16 3-5 0,17-4-19 0,-17 4-5 15,9-4-14-15,-9 4-17 0,0 0-20 0,12-1-28 0,-12 1-28 16,0 0-16-16,0 0-49 0,0 0-125 0,0 0-380 15,0 0 169-15</inkml:trace>
          <inkml:trace contextRef="#ctx0" brushRef="#br0" timeOffset="-147574.18">11394 5340 5 0,'-12'-10'246'0,"8"3"-10"0,4 7-21 0,-9-9-18 16,9 9-19-16,-5-14-16 0,5 14-13 0,-1-10-17 15,1 10-12-15,0 0-13 0,0 0-11 0,7-13-10 0,-7 13-6 16,14-5-12-16,-4 1-8 0,-10 4-4 16,20 0-5-16,-10 0-5 0,-10 0-5 0,30 5-3 15,-17-1-3-15,-2-4-10 0,7 6 3 0,-5-3-8 0,0 3 0 16,1 0-3-16,-4 0-2 0,1 4-2 0,-4-5 4 16,7 4-1-16,-8 1-4 0,3-3-2 15,-2 2 0-15,-4 2-1 0,0-3 3 0,-3 6 1 0,0-3 2 16,0-11 2-16,-6 24-1 0,2-13 0 0,-4 2 1 15,1 1-2-15,-4-3 1 0,4 0-1 0,-2 2-2 16,-2-2-3-16,2-4 3 0,3 3-2 0,-1-5 1 16,1 4-5-16,0-3 0 0,0 1 1 0,6-7 0 15,-12 9-1-15,12-9-3 0,-4 9 0 0,4-9 1 16,0 0-4-16,-9 11 4 0,9-11-1 0,0 0-1 16,0 0-2-16,-5 4 3 0,5-4-2 0,0 0 2 15,0 0-4-15,0 0 6 0,0 0-4 0,21 3 3 16,-21-3-1-16,15 0 0 0,-15 0-4 0,15 0 4 0,-15 0-5 15,18 2 2-15,-18-2 0 0,15 1 0 16,-15-1-1-16,18 1-1 0,-11 1 2 0,-7-2-2 16,18 2 2-16,-18-2-2 0,13 7-2 0,-7-3 2 0,2 1-3 15,-2 4 3-15,1-5-3 0,-7-4 3 16,12 15-1-16,-7-7-1 0,1 3 2 0,-2-1-2 16,2 0 1-16,0 4 3 0,-4-7-4 0,-1 4 3 0,-1-11-2 15,0 18 5-15,-3-7-1 0,-3-2 1 0,0-1 0 16,-6 3 0-16,-3-4 2 0,-3 1 0 0,-4 3-2 15,3-7-2-15,-7 2-1 0,1-2 1 0,-2 1 2 16,0-4-2-16,0 6 2 0,2-4-4 0,1-3 1 16,5 1-9-16,-4 0-4 0,7-1-16 0,-2 3-8 15,3-3-14-15,3 0-12 0,12 0-13 0,-21 0-14 16,8 1-13-16,13-1-20 0,-15 0-24 0,15 0-29 16,-13 0-160-16,13 0-364 0,-11 3 161 0</inkml:trace>
          <inkml:trace contextRef="#ctx0" brushRef="#br0" timeOffset="-146431.51">11418 6337 61 0,'0'0'246'0,"0"0"-27"0,0 0-19 16,0 0-20-16,0 0-14 0,0 0-15 0,0 0-9 16,0 0-13-16,0 0-10 0,37-8-10 0,-25 5-8 15,2 0-11-15,1-1-6 0,0 1-8 0,1-1-6 16,-1 3-9-16,0 0-4 0,3-1-4 0,-3 0-7 0,-3 1-4 15,-4-1-5-15,4-1-1 0,-12 3-5 0,20 0-2 16,-20 0-5-16,18 3-1 0,-12 0-5 0,-6-3-3 16,9 10-1-16,-3-7 0 0,-3 4 0 0,-3-7-1 15,4 15-1-15,-4-15 1 0,0 20 2 0,-1-9 1 16,1 0-3-16,-3 2-2 0,-2 0 4 0,-4 0-1 16,5 0-2-16,-7 3-2 0,-1-1-1 0,-1 2 4 15,-1-3-4-15,-2 0 2 0,-2 4-1 0,3-6 0 16,-6 3-5-16,2-1 3 0,-3-3-4 0,1 2 4 15,4-5-5-15,-1 2-2 0,1-4 5 0,0-1-2 16,2 2 0-16,-3 0-1 0,6-6 2 0,3 4 0 16,-1-5-2-16,10 0 3 0,-15 4-2 0,15-4 0 15,-15 1-1-15,15-1 3 0,0 0-4 0,0 0 4 0,-16-5-6 16,16 5 3-16,0 0 0 0,0 0 1 0,0 0-5 16,12-24-6-16,-6 17-8 0,6-3 3 15,-3-1-5-15,4 4 3 0,2-2 0 0,-2 0 3 0,2 2-4 16,-1-2 4-16,1 1-1 0,-2 5 5 0,2-3-3 15,1 1-1-15,-2 1 3 0,-5 2 1 0,-9 2-2 16,22-1 3-16,-22 1 0 0,19 1 3 0,-8 3-2 16,1-1 3-16,-3 1 1 0,0-2 9 0,3 4 1 15,-2 3-1-15,-1-6 5 0,3 4 3 0,0-1 4 16,1 3 4-16,1-3 4 0,1 1 3 0,-8 0 3 0,8-1 7 16,-2-1-2-16,2 1 3 0,0-2 4 15,-1 1-3-15,-2-4 2 0,2-1-1 0,0 0-1 16,1-1-8-16,-15 1 4 0,27-2 0 0,-9-1-8 15,-4 1-2-15,3-4 2 0,-2 4-9 0,0-3 4 16,-3 0-5-16,-3 3-4 0,0-2-5 0,1 1 2 16,-10 3-8-16,13-6-11 0,-7 1-10 0,-6 5-21 0,8-6-21 15,-8 6-22-15,9-7-21 0,-9 7-26 16,0 0-21-16,0 0-15 0,0 0-27 0,0 0-28 0,-18-21-197 16,18 21-448-16,-11-8 198 0</inkml:trace>
          <inkml:trace contextRef="#ctx0" brushRef="#br0" timeOffset="-145870.85">12274 5255 14 0,'0'0'162'0,"0"0"-8"15,0 0-13-15,-4-9-13 0,4 9-21 0,0 0 4 16,0 0-6-16,0 0 3 0,0 0-6 0,0 0-3 16,37 5 0-16,-25-1-5 0,6 3 5 0,3 7-4 0,0-4 2 15,2 7-5-15,7 7-2 0,2 0-2 16,-1 5-1-16,-1 4-3 0,-3 1 1 0,4 5-6 16,-3 3-6-16,-4 4-3 0,4 22 0 0,-7-1-8 0,-4 1-5 15,-8-1-6-15,-3 4-3 0,-8 2-3 0,-4-1-4 16,0-24-6-16,-4 2-3 0,-4 3-4 0,1-5 1 15,-2-1-16-15,-4-6-19 0,-4 1-24 0,-1 4-37 16,-1-4-17-16,-3-5-36 0,2-1-34 0,2-5-37 16,-4-4-196-16,10-5-420 0,0-2 186 0</inkml:trace>
          <inkml:trace contextRef="#ctx0" brushRef="#br0" timeOffset="-151236.06">8340 6219 29 0,'9'-4'233'0,"-9"4"-17"0,21-4-10 16,-6 3-25-16,-2-3-15 0,3 1-15 0,1 0-11 15,2 0-12-15,1 3-13 0,-1-6-5 0,5 5-9 0,-2-3-6 16,4 1-7-16,-1-1-9 0,-6 1-9 16,8 0-2-16,-4 2-8 0,-1-3-2 0,-3 4-13 15,1-4 0-15,-1 2-5 0,-5 1-1 0,5-2-7 0,0 2 1 16,-5-1-7-16,2 2-4 0,-4 0-4 0,1 0-7 15,-13 0-14-15,24 0-13 0,-24 0-20 16,15 0-13-16,-15 0-14 0,14 2-18 0,-14-2-18 0,0 0-25 16,0 0-15-16,13-2-28 0,-13 2-138 15,0 0-331-15,0 0 147 0</inkml:trace>
          <inkml:trace contextRef="#ctx0" brushRef="#br0" timeOffset="-150977.83">8693 5911 21 0,'0'0'226'0,"0"0"-11"0,-16 15-10 16,16-15-8-16,0 15-12 0,-3-4-13 0,3 2-10 15,0 2-11-15,0 3-6 0,0-1-13 0,3 4-4 0,1 3-12 16,-1-2-15-16,0 2-5 0,3 1-8 0,-1-1-10 15,1-3-5-15,0 2-13 0,-3 0-4 16,6-3-8-16,-5-1-21 0,-1-3-24 0,3 1-26 0,-3-1-27 16,2-3-37-16,-4 4-23 0,4-4-31 0,-5-5-55 15,2 2-151-15,-2-10-375 0,9 13 166 0</inkml:trace>
          <inkml:trace contextRef="#ctx0" brushRef="#br0" timeOffset="-134096.29">12906 5235 67 0,'5'-7'118'0,"-5"7"-28"15,0 0 9-15,3-13-9 0,-3 13-3 0,0 0-2 0,0 0 1 16,0-15-6-16,0 15-7 0,0 0-4 0,0 0-3 15,-5-14-7-15,5 14-2 0,0 0 1 0,-5-9-11 16,5 9 3-16,0 0-4 0,-6-10-2 0,6 10-3 16,0 0 2-16,-9-7-1 0,9 7-2 0,0 0 1 15,0 0 2-15,0 0 5 0,-6-9-3 0,6 9-2 0,0 0 4 16,0 0-5-16,0 0 1 0,0 0-1 0,0 0 0 16,0 0-2-16,0 0-2 0,-8-5 0 15,8 5-2-15,0 0-1 0,0 0-3 0,0 0-7 0,0 0 2 16,0 0 1-16,0 0-8 0,0 0 0 15,0 0 2-15,0 0-6 0,0 0 1 0,0 0 1 16,0 0 2-16,0 0-2 0,0 0 1 0,29 0-3 0,-29 0-2 16,0 0 1-16,19 5-3 0,-19-5 2 0,12 7-4 15,-6-3 4-15,3-2-5 0,-9-2-1 0,12 10-2 16,-6-6 1-16,1 2 0 0,1-1-1 0,-2 3 4 16,1-1 4-16,-7-7-5 0,13 11 4 0,-8-3-1 15,2-1-1-15,1 0 4 0,-2 0 1 0,0 0-3 16,1 1-1-16,-1 0 2 0,0 1-2 0,0-2 2 15,0 0 2-15,3 3-1 0,-2-1-1 0,1-4-3 16,-1 5 0-16,-1 0 3 0,6-2-3 0,0 1-1 16,-4-1 2-16,4 3-5 0,-5-7 1 0,0 3-2 0,1-1 0 15,-1 3-1-15,-1-4 1 0,0 2 0 0,0 0-5 16,0 0 3-16,-3 0-1 0,-3-7-3 0,11 15 3 16,-5-8-2-16,-3 0 2 0,1 1-1 0,-4-8 2 15,8 16 0-15,-2-10 0 0,-5 6-4 0,5-6 2 16,-6-6-1-16,7 18 0 0,-4-10 0 15,0 1 0-15,-1 1 3 0,1 0-6 0,0-1 5 0,0 2-4 16,-3-11 1-16,4 19 4 0,2-9-4 0,-6-1 3 16,5 2-1-16,-4-3 2 0,-1-8-1 0,5 21 0 15,-5-10-2-15,1 2-1 0,1-3 2 0,1 1 5 16,-3-11-3-16,1 19 1 0,4-7-1 0,-4-4 1 16,1 3 0-16,-1-1 2 0,-1-10-4 0,0 18 4 15,0-3-3-15,0-5 5 0,0-10-5 0,-1 20 6 16,1-14-5-16,0-6 4 0,0 22-1 0,-2-13-1 15,1 6 2-15,1-15-2 0,-3 22 0 0,3-13 1 0,0-9 4 16,-2 18-3-16,1-8-3 0,1-10 6 0,-5 20-1 16,5-11 0-16,-4 1-3 0,4-10 3 0,-2 19-3 15,1-8 1-15,-1 0-3 0,2-11 2 0,-3 20 3 16,3-11-5-16,-3 5 5 0,0-4-2 0,0 1 2 16,3-11-3-16,-1 24 1 0,-4-13 2 0,4-4 0 15,-4 3-3-15,4 4 2 0,-1 0 0 0,-2-3 1 16,2 2-1-16,-1 0 1 0,2-2-5 0,1-11 2 15,-6 22 1-15,3-12-1 0,0 1-1 16,-3 3-1-16,3-2 5 0,-3 0-2 0,2 2 1 0,-1-3-1 16,-4 3-2-16,5-3 7 0,-7 2-3 0,2-2-2 15,2-1 0-15,-4 4 3 0,6-4 0 0,-3 0-3 16,-1 1 6-16,3-2-6 0,0 0 1 0,0-1 0 16,0-1-2-16,6-7 2 0,-9 13-2 0,3-8 0 15,6-5 0-15,-6 12 2 0,6-12-8 0,-7 10 1 16,7-10 3-16,-5 5-4 0,5-5 5 0,0 0-3 0,0 0 0 15,0 0-1-15,-6 10 2 0,6-10-4 0,0 0 3 16,0 0-11-16,0 0-2 0,0 0-15 0,0 0-17 16,0 0-20-16,-7 6-17 0,7-6-23 0,0 0-34 15,0 0-45-15,0 0-46 0,0 0-241 0,0 0-505 16,21-30 224-16</inkml:trace>
        </inkml:traceGroup>
        <inkml:traceGroup>
          <inkml:annotationXML>
            <emma:emma xmlns:emma="http://www.w3.org/2003/04/emma" version="1.0">
              <emma:interpretation id="{70EC2661-FE07-483F-B5A0-48F33E4AF01B}" emma:medium="tactile" emma:mode="ink">
                <msink:context xmlns:msink="http://schemas.microsoft.com/ink/2010/main" type="inkWord" rotatedBoundingBox="15353,6292 18566,6216 18583,6958 15371,7034"/>
              </emma:interpretation>
            </emma:emma>
          </inkml:annotationXML>
          <inkml:trace contextRef="#ctx0" brushRef="#br0" timeOffset="-133583.37">13937 5833 29 0,'-9'4'227'0,"9"-4"-10"0,-18 1-23 0,18-1-13 15,-9 4-18-15,9-4-17 0,0 0-14 0,-13 2-14 0,13-2 1 16,0 0-12-16,0 0-7 0,0 0-6 15,-12 2-6-15,12-2 3 0,0 0 6 0,0 0 1 16,0 0 0-16,0 0-4 0,0 0-7 0,46 0-5 0,-31-4-6 16,3 4-7-16,1 0-3 0,8 0-6 0,2-1-6 15,-1 2-5-15,-1-2-1 0,4-7-11 0,-4 8-1 16,4-2-7-16,-1 1 2 0,1-1-3 0,-2 1-8 16,2-3 6-16,-3 1-5 0,4 2-1 0,-6-1 0 15,1 2-2-15,-3-4-4 0,-3 2 0 0,4-3 0 16,-8 1-3-16,1 1-2 0,-3 0-3 0,-2-1 4 15,-1 3 1-15,-12 1-4 0,19-2-2 0,-10-2 3 16,-9 4-3-16,14 0 1 0,-14 0-3 0,0 0-4 0,0 0-10 16,18 0-14-16,-18 0-17 0,0 0-14 0,0 0-18 15,0 0-20-15,0 0-25 0,15-3-34 0,-15 3-24 16,0 0-22-16,6-5-208 0,-6 5-442 0,7-8 196 16</inkml:trace>
          <inkml:trace contextRef="#ctx0" brushRef="#br0" timeOffset="-133136.95">15211 5537 189 0,'0'0'208'0,"0"0"-19"16,0 0-18-16,0 0-14 0,-21-7-8 0,21 7-8 0,-15 2-7 15,15-2-8-15,-30 1-2 0,15 3-9 0,0 2-4 16,-4-1-8-16,1 2-6 0,0-1-8 0,2 3-4 16,-8 6-4-16,1-6-5 0,3 7-6 0,2 2-4 15,0-1-4-15,3-3-7 0,3 0-6 0,-5 5-2 16,6 0-2-16,-1 1-3 0,4-4-5 0,1 1 3 15,1-3-7-15,0 3-2 0,4-5 1 0,2 4 1 16,0-2-2-16,5 0 6 0,-2 3-7 0,4-5 4 16,5 1-2-16,2 0 4 0,5-2 3 0,3 0-4 15,4-1-1-15,3-1 0 0,9 3-7 0,1-2-1 16,-10-3 1-16,1-3-10 0,9 0 3 0,-11 0-3 16,2-3 0-16,-6 1-6 0,1 1 1 0,1-3 1 15,-8 0-4-15,-2 0-7 0,0 0-13 0,-2-3-10 16,-14 3-16-16,21-2-19 0,-21 2-21 0,13 0-24 0,-13 0-29 15,0 0-30-15,14-2-35 0,-14 2-49 0,0 0-173 16,3-11-450-16,-3 11 200 0</inkml:trace>
          <inkml:trace contextRef="#ctx0" brushRef="#br0" timeOffset="-132746.52">15915 5828 227 0,'0'0'229'0,"0"0"-15"0,6-9-16 16,-6 9-11-16,0 0-15 0,13-7-9 0,-13 7-5 15,19-5-6-15,-7 2-11 0,5 3-6 0,2-4-6 16,0 4-11-16,7-1-6 0,2-1-11 0,-1 0-2 16,6-2-10-16,-2-1-8 0,2 4-5 0,7-2-5 15,-8 2-11-15,-3-3-3 0,3 4-8 0,-1-2-3 16,-4 2-6-16,1 0-3 0,-1 3-5 0,-2-3-3 0,-8-1-2 16,5 4-2-16,-4-5-4 0,0 2-1 15,1 0-4-15,-7-1-8 0,-1-1-7 0,-11 2-2 16,22 2-7-16,-13-1-14 0,-9-1-5 0,15 0-16 15,-15 0-11-15,13-5-18 0,-13 5-14 0,11-4-24 16,-11 4-21-16,0 0-26 0,3-8-26 0,-3 8-42 16,0 0-143-16,-8-25-396 0,2 13 175 0</inkml:trace>
          <inkml:trace contextRef="#ctx0" brushRef="#br0" timeOffset="-132463.8">16393 5572 13 0,'0'0'199'0,"-9"3"-9"0,9-3-8 0,-12 11-5 15,9-5-6-15,3-6-8 0,-13 20-3 0,9-12-13 0,-4 6-6 16,4 2-2-16,1-1-5 0,-3 3-5 16,4-1-7-16,-2 2-10 0,4 5-6 0,0 0-7 15,1 0-7-15,-1-3-9 0,3-3-4 0,-1 6-9 0,1-3-6 16,1 5-7-16,-2-11-6 0,2 3-3 0,-2 0-6 15,2-3-4-15,-1 1-3 0,0-1-7 16,0-2 1-16,2 1-13 0,-2-3-13 0,-3-4-14 0,0-7-18 16,5 18-23-16,-5-18-17 0,3 11-25 0,-1-5-14 15,-2-6-15-15,0 0-18 0,1 11-26 0,-1-11-49 16,0 0-136-16,0 0-381 0,0 0 169 0</inkml:trace>
          <inkml:trace contextRef="#ctx0" brushRef="#br0" timeOffset="-132147.73">17073 5339 201 0,'0'0'189'0,"0"0"-22"0,0 0-14 16,0 0-2-16,0 0-2 0,0 0-5 0,0 0 0 0,0 0-1 16,6 30 1-16,-6-15-6 0,0-1-4 0,-4 4-6 15,2 1 0-15,1 5-10 0,-4 1 0 0,1 4-8 16,2-1-8-16,1 6-7 0,0-4-8 0,-2 8-6 16,1 0-8-16,-2-1-4 0,4-9-11 0,-2 7-3 15,4 3-4-15,1-3-6 0,-2-6-13 0,-2-1-30 16,1-1-35-16,-3 0-37 0,0-1-38 0,-2-2-47 15,2-6-56-15,-7 2-228 0,4-4-475 0,0-3 209 16</inkml:trace>
        </inkml:traceGroup>
      </inkml:traceGroup>
    </inkml:traceGroup>
    <inkml:traceGroup>
      <inkml:annotationXML>
        <emma:emma xmlns:emma="http://www.w3.org/2003/04/emma" version="1.0">
          <emma:interpretation id="{FF0161F8-CF23-4664-9E18-149BC47756B1}" emma:medium="tactile" emma:mode="ink">
            <msink:context xmlns:msink="http://schemas.microsoft.com/ink/2010/main" type="paragraph" rotatedBoundingBox="4769,8389 19793,7535 19912,9613 4888,104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4FBF7EC-578B-4288-B4C7-477E0F5ED9D1}" emma:medium="tactile" emma:mode="ink">
              <msink:context xmlns:msink="http://schemas.microsoft.com/ink/2010/main" type="line" rotatedBoundingBox="4769,8389 19793,7535 19912,9613 4888,10467"/>
            </emma:interpretation>
          </emma:emma>
        </inkml:annotationXML>
        <inkml:traceGroup>
          <inkml:annotationXML>
            <emma:emma xmlns:emma="http://www.w3.org/2003/04/emma" version="1.0">
              <emma:interpretation id="{B3D236BF-471B-4869-9ACB-678BADE27411}" emma:medium="tactile" emma:mode="ink">
                <msink:context xmlns:msink="http://schemas.microsoft.com/ink/2010/main" type="inkWord" rotatedBoundingBox="4769,8389 9354,8128 9460,9977 4875,10237"/>
              </emma:interpretation>
            </emma:emma>
          </inkml:annotationXML>
          <inkml:trace contextRef="#ctx0" brushRef="#br0" timeOffset="-130302.01">3339 8514 52 0,'0'0'221'16,"0"0"-11"-16,15 14-12 0,-6-14-8 0,-9 0-16 15,21 6-8-15,-3-5-6 0,1 2-11 0,7 1-7 16,-1 0-11-16,2-2-4 0,1 2-11 0,-2-2-8 15,2 3-5-15,0-5-4 0,-2 0-12 0,0 0-6 16,1 2-5-16,3 0-6 0,-2-1-5 0,-1-2-8 16,0 1-3-16,1-2-6 0,-4 0-7 0,2 2-2 15,-10 2-7-15,3-4-3 0,1 2-2 0,-1 0-4 0,-4 0-10 16,-1 0-10-16,-1 0-22 0,-13 0-15 16,19 0-17-16,-8 2-25 0,-11-2-30 0,13 0-16 15,-13 0-23-15,0 0-31 0,15 2-218 0,-15-2-426 0,0 0 188 16</inkml:trace>
          <inkml:trace contextRef="#ctx0" brushRef="#br0" timeOffset="-130600.17">3775 7939 4 0,'0'0'226'0,"0"0"-13"15,0 0-17-15,0 0-16 0,0 0-17 0,-9-8-14 16,9 8-9-16,0 0-10 0,-18 0-5 0,18 0-13 15,-17 7-3-15,6-2-9 0,-1-2-5 0,0 3-7 16,-3 0-4-16,1-1-5 0,-1 2-7 0,4 3-6 0,-4-3-4 16,-2 4-6-16,2-4-2 0,0 4-8 15,2-2-1-15,-3 2-7 0,2 0-3 0,5-3-3 0,-4 3-5 16,1 0 0-16,1 1-7 0,-1-2 2 0,1 3-3 16,3-2-1-16,2-3 2 0,2 0-2 0,-2 1-1 15,6-9-1-15,-3 11-4 0,3-11-1 0,-5 16-1 16,5-7 2-16,0-9-1 0,-1 13-5 0,1-13 1 15,7 13 2-15,-1-7-1 0,2-1-2 0,2 0 3 16,5 1-2-16,0-4 1 0,3 3-3 0,3-3-5 16,4 3 6-16,2-3 2 0,-6-2-4 0,6 4 0 15,-1-4-2-15,4 0 3 0,-1 0-3 0,-1-2 0 16,-3 2 0-16,-4-2-1 0,4-1-1 0,-5 3 2 0,1 0-2 16,-2 1 3-16,-1-2-4 0,-2 1 0 15,1 0 1-15,-2 1 2 0,-6-1-1 0,-9 0 2 0,24 2-4 16,-15-2 0-16,2 2 2 0,-11-2-1 0,21 2-1 15,-13-1 0-15,-8-1 2 0,19 4-2 0,-11-3-9 16,-8-1-14-16,15 0-13 0,-15 0-13 0,9 5-17 16,-9-5-11-16,0 0-24 0,7 6-17 0,-7-6-31 15,0 0-32-15,0 0-193 0,0 0-405 0,-25 12 179 16</inkml:trace>
          <inkml:trace contextRef="#ctx0" brushRef="#br0" timeOffset="-129660.19">5193 7892 129 0,'-7'-7'237'16,"7"7"-9"-16,-15-11-12 0,6 5-10 0,1 3-17 16,-5-4-13-16,-1 6-15 0,3-2-16 0,-6 0-8 15,-2 6-7-15,-1-2-9 0,-5 5-6 0,1 1-11 0,2-1-4 16,-7 6-7-16,3 1-4 0,0 2-7 16,-7 9-9-16,11-4-9 0,-2-4-2 0,-1 8-7 15,2-4-4-15,4 2-4 0,3-2-5 0,-1 4-3 0,4 0-1 16,1-1-3-16,7 1 1 0,1 3-4 0,-1-2 2 15,8 0-4-15,-1-1-1 0,4 0 0 16,3-3-6-16,4 0 7 0,1 0 3 0,4 0 6 0,5-7-12 16,3 3 4-16,-2-3-4 0,4-4 3 0,-3-2-12 15,8-2 4-15,-4-1-4 0,2-3 2 0,0 2-6 16,-3-4 3-16,2 1-1 0,-4-2-5 0,1 1 3 16,-2-2-13-16,0 0-13 0,-7-1-21 0,3-1-21 15,-5 1-27-15,2 0-23 0,-6 2-24 0,2-1-29 16,-5 2-24-16,1-5-38 0,-10 5-244 0,16-6-501 15,-16 6 221-15</inkml:trace>
          <inkml:trace contextRef="#ctx0" brushRef="#br0" timeOffset="-128512.19">5569 8528 11 0,'9'-7'254'0,"-9"7"-18"16,15-10-17-16,-3 5-13 0,-2-2-17 0,2-1-11 16,4-3-9-16,-7 0-15 0,5 0-10 0,8-2-9 15,-5 1-3-15,0-3-14 0,4-1-7 0,-3-2-9 16,2 1-10-16,-2 0-13 0,1-2-6 0,-3 0-4 16,1-4-6-16,-4 3-7 0,4-4-6 0,-1-11-8 15,-3 9-2-15,2-7-6 0,-1 1 0 0,2-7-7 0,-4 5 1 16,2-1-7-16,-4 1-4 0,2-5-6 15,-5 1-3-15,5 1-7 0,-7 0-6 0,1 0-1 0,0 1 0 16,-3 1 0-16,-3 8 2 0,4-2-1 0,-4 1 0 16,0-7-1-16,-3 8-1 0,2 1 1 0,-5 0 2 15,3 3-2-15,-3-3 6 0,1 4-2 0,-1 5-4 16,0 2 2-16,-1-1-2 0,-2 2-1 0,6 2 3 16,-5 6 0-16,0 0-5 0,8 6 1 0,-17-4 5 15,17 4-4-15,-19 1 4 0,8 5-1 0,-1 1 1 16,-1 3-1-16,-3 5-3 0,-1 4 4 0,2 3 6 15,2 1 1-15,-8 10 4 0,-1 2-3 0,5 1 9 0,5 1-3 16,-1 5 3-16,7 0-5 0,-3-1 9 16,7 5-1-16,4 0 0 0,-1 2-4 0,10-4 6 15,5 2-3-15,1-6 0 0,2 2-3 0,3-4 1 0,1-1-4 16,-4-2 0-16,6-8 1 0,-4-7 2 0,2 4 0 16,-1-7-2-16,-5-2-2 0,8-2 2 15,-6 1-4-15,1-6 1 0,-1-2-1 0,0-4-1 0,8 2-1 16,-7-3 2-16,2 2 2 0,-3-7-2 0,1 2-4 15,2-2 1-15,2-2 0 0,-5 1 2 0,1-2-3 16,2-4 0-16,-5 2-1 0,-1 1 1 0,-1-1 0 16,1 2-3-16,-8 2 0 0,4-1 1 0,-5 1 1 15,-7 5-2-15,14-5-1 0,-8 2-2 0,-6 3-3 16,0 0 0-16,0 0 2 0,0 0 1 0,22 7 0 0,-22-7-1 16,6 11 0-16,-2-5 3 0,2 0-1 0,-6-6 2 15,9 12 3-15,-1-4-3 0,-2-1 1 0,4 2-4 16,2 1 6-16,1-4 2 0,-2-2-4 15,1 3 2-15,4-4-2 0,1 0 2 0,2-2-3 0,-3-1 5 16,4 0-4-16,5-3 7 0,2 2-5 0,-8-5 0 16,1-2 2-16,5 5 4 0,1-7 2 0,-3-2 0 15,-3 0-2-15,-4 1 3 0,4-4-4 0,-8 2 2 16,4-8-7-16,-6-3 6 0,-4 6-3 0,0 0 1 16,-4 1-3-16,4-4 2 0,-9-3-6 0,-2 7 3 15,-4 3-3-15,-1-2-2 0,-2 4-1 0,-1 0-1 16,-4 4-7-16,-2-4-3 0,-4 9-6 0,4 0-6 15,0-1-7-15,-1 8-8 0,-7 2-13 0,2-1-10 16,3 4-11-16,-1 6-10 0,2 0-7 0,-1 3-11 16,3 0-5-16,2 3-10 0,2 0 1 0,2 4 2 0,2-2-7 15,3 0 13-15,5 1 3 0,3 0 7 0,3-3 14 16,-1 2 14-16,4-4 4 0,2 2 2 16,4 3 8-16,-2-6 13 0,7 2 12 0,-1-2 11 0,-1-3 10 15,4 3-3-15,-5-3 16 0,5 1 17 0,-2-7 10 16,-1 5 10-16,3-4 7 0,4 5 1 15,1-5-1-15,-2 0 3 0,-3 1-1 0,7-1-2 0,-7 4 5 16,4-5 0-16,-1 4-3 0,-6-3-1 0,5 1 3 16,2 2 1-16,-1 1-1 0,-6-4-1 0,-4 1-1 15,5 3 0-15,-7 0 0 0,9 4-7 0,-7-4-2 16,-4 3 0-16,1 0 4 0,1-3-6 0,-4 0-1 16,2 3 1-16,-2 0-3 0,0 5 2 0,-3-4 2 15,1-1 4-15,-4 0-4 0,6 5-8 0,-9 1 3 16,3-5 0-16,3 3 2 0,-3-4-4 0,-6 0-3 15,6 1 0-15,-4-2-2 0,1 0 4 0,-3-1 1 16,0 2 0-16,-5-3 0 0,2-2-2 0,2 0 4 0,-10-2-1 16,3-1-3-16,0 1-2 0,-5-8 0 0,2 5-6 15,-2-1 2-15,-8-2-1 0,-1-3-3 0,-2 0-2 16,2-2 0-16,-5-3 1 0,3 0-6 0,-9-7-1 16,0 1-1-16,1-4 1 0,12 3-2 0,-4-1 2 15,5-2-6-15,0 1 0 0,5-3-7 0,-1 1-12 16,2-3-14-16,1-1-16 0,11 5-30 0,-5-2-23 15,7-3-26-15,5 2-25 0,3-8-28 0,5 4-38 16,4-2-232-16,9-9-483 0,4 0 213 0</inkml:trace>
          <inkml:trace contextRef="#ctx0" brushRef="#br0" timeOffset="-128047.98">7417 8113 120 0,'0'0'202'0,"0"0"-8"0,0 0-12 0,0 0-8 15,0 0-6-15,12 14-15 0,-12-14-7 0,-3 17-11 16,3-3-7-16,0-2-4 0,0 2-8 0,-3 2-11 16,3-2-11-16,0-1-6 0,-3 2-10 0,0 0-4 15,3-2-3-15,0-2-12 0,-3-2-2 0,3-9-6 16,0 18-3-16,0-18-11 0,0 17 2 0,0-17-5 15,-3 11 0-15,3-11-4 0,0 0 4 0,-2 9 5 16,2-9-1-16,0 0-5 0,0 0-3 0,0 0-2 16,0 0-4-16,0 0-4 0,11-31-4 0,-8 17-1 15,4-2-2-15,-1 1-12 0,6-6-9 0,-2 0-6 16,1-2-3-16,4 1 1 0,-2-1 1 0,4 3-3 0,-1 0 5 16,-3-2-2-16,4 5-4 0,-5 3 10 0,-2 3-2 15,2 2 1-15,-4-2 4 0,5 0 1 0,-4 5 6 16,0 0 2-16,-2 2 2 0,-7 4-1 0,20-7 4 15,-11 7-1-15,-9 0 4 0,16 7 5 0,-5 0 4 16,2 1 4-16,-1 3 6 0,-3 1 3 0,1 2 6 16,1 0 2-16,5 8 3 0,-4-3-2 0,5 3 0 15,-1 0-2-15,-3 1-1 0,1-1-1 0,-2 2-10 0,-2 0 2 16,8 0-2-16,-5-2-8 0,-5-1 0 16,4 2-7-16,-5-1-24 0,-1-8-31 0,0 4-26 15,-4-1-35-15,-7 0-47 0,2-7-57 0,-3 5-277 0,-7-5-524 16,-1-2 232-16</inkml:trace>
        </inkml:traceGroup>
        <inkml:traceGroup>
          <inkml:annotationXML>
            <emma:emma xmlns:emma="http://www.w3.org/2003/04/emma" version="1.0">
              <emma:interpretation id="{47BFA676-0EA1-46C7-9018-9B52C768BCB0}" emma:medium="tactile" emma:mode="ink">
                <msink:context xmlns:msink="http://schemas.microsoft.com/ink/2010/main" type="inkWord" rotatedBoundingBox="9934,8640 12224,8510 12254,9050 9964,9180"/>
              </emma:interpretation>
            </emma:emma>
          </inkml:annotationXML>
          <inkml:trace contextRef="#ctx0" brushRef="#br0" timeOffset="-127297.82">8467 8127 36 0,'0'0'237'0,"0"0"-12"0,0 0-12 15,0 0-18-15,0 0-12 0,0 0-17 0,0 0-11 16,0 0-10-16,0 0-3 0,22-32-11 0,-9 28-8 16,4 1-2-16,2-4-12 0,7 4-5 0,3-2-7 15,1 3-3-15,15-5-9 0,-3 3-6 0,4-1-5 16,-1 0-7-16,1 4-7 0,-3-5 2 0,0 3-9 15,-1 3-4-15,-2-11-2 0,-8 11-4 0,1-4-7 16,-5 3-2-16,0 1-5 0,-1 0-1 0,-7 0-4 16,5 0-2-16,-6-1-2 0,-4 0 3 0,-3 1-8 0,-12 0-1 15,19 0-2-15,-7-3-8 0,-12 3-14 0,14 3-8 16,-14-3-16-16,0 0-10 0,10 0-12 0,-10 0-17 16,0 0-13-16,0 0-23 0,0 0-17 0,0 0-21 15,0 0-11-15,0 0-34 0,0 0-193 0,-47 0-415 16,36-6 184-16</inkml:trace>
          <inkml:trace contextRef="#ctx0" brushRef="#br0" timeOffset="-127013.88">9105 7727 140 0,'0'0'226'0,"0"0"-22"16,0 0-20-16,0 0-16 0,0 0-6 0,0 0-5 15,0 0-2-15,0 0-4 0,0 0-6 0,16 24-2 16,-10-8-7-16,-1-1-7 0,-1 3-2 0,1 2-4 16,4 8-3-16,-3-4-4 0,4 1-9 0,-4 2 1 0,2-2-12 15,0-1-9-15,0 1-6 0,2 0-9 0,-4-2-7 16,3 2-1-16,-4-8-8 0,1 3-6 16,1-2-1-16,-4-4 1 0,2 1-10 0,-1 2-5 0,-4-7-17 15,3 1-12-15,-3-3-13 0,0-8-20 0,6 15-21 16,-6-5-17-16,0-10-25 0,5 15-23 15,-5-15-13-15,1 11-17 0,-1-11-27 0,7 5-33 0,-7-5-227 16,0 0-465-16,20-5 205 0</inkml:trace>
          <inkml:trace contextRef="#ctx0" brushRef="#br0" timeOffset="-126587.46">10176 7718 30 0,'4'-6'216'16,"-4"6"-9"-16,8-11-13 0,-8 11-14 0,6-12-12 16,-6 12-12-16,1-8-9 0,-1 8-18 0,0 0-11 15,0 0-13-15,0 0-10 0,-12-15-9 0,12 15-3 16,-19-1-7-16,19 1-3 0,-27 4-11 0,11-2 8 15,-2 3-9-15,-2 2 4 0,4 1-4 0,-8-2 0 16,-1 8-7-16,4-5 0 0,-5 4-4 0,4 1 4 16,3 3-10-16,-5 0 2 0,3 1 0 0,0-1-2 15,3 0-3-15,3 4-3 0,2-1-2 0,1-5 4 16,-2 6-6-16,6 3-2 0,-3-9-2 0,7-1 3 16,-1 4-8-16,-2-1 4 0,7 1 1 0,0-2 3 0,0-1 1 15,3-4-1-15,1-2 0 0,2 5 4 16,3 0 1-16,3-1 4 0,0-2-5 0,4-2 0 15,-1 0-3-15,2-2-4 0,9 0 0 0,-6-3-1 16,7 3-6-16,0-4-2 0,-2 1 1 0,2-3-8 0,0 2-19 16,-2-3-12-16,0 0-26 0,-7-1-28 0,5 1-39 15,-7 0-38-15,3-2-36 0,5-6-55 0,-7 4-247 16,-1-3-526-16,2 0 233 0</inkml:trace>
          <inkml:trace contextRef="#ctx0" brushRef="#br0" timeOffset="-126364.06">10626 8113 104 0,'15'-7'321'0,"-4"3"-13"0,-3-1-19 16,4-3-19-16,0-1-22 0,-3 6-23 0,2-3-18 16,-2-1-15-16,0-2-20 0,0 4-24 0,-9 5-11 15,13-8-17-15,-9 2-17 0,-4 6-27 0,11-2-42 16,-11 2-43-16,0 0-56 0,0 0-53 0,0 0-40 15,0 0-63-15,0 0-177 0,0 0-430 0,0 0 191 0</inkml:trace>
        </inkml:traceGroup>
        <inkml:traceGroup>
          <inkml:annotationXML>
            <emma:emma xmlns:emma="http://www.w3.org/2003/04/emma" version="1.0">
              <emma:interpretation id="{DE1BC4E4-975E-4D44-A9F8-F31EEA206F44}" emma:medium="tactile" emma:mode="ink">
                <msink:context xmlns:msink="http://schemas.microsoft.com/ink/2010/main" type="inkWord" rotatedBoundingBox="12858,7969 15731,7806 15847,9844 12974,10007"/>
              </emma:interpretation>
            </emma:emma>
          </inkml:annotationXML>
          <inkml:trace contextRef="#ctx0" brushRef="#br0" timeOffset="-124651.05">11430 8131 190 0,'0'0'195'0,"0"0"-12"0,0 0-16 0,24-29-1 15,-15 18-16-15,1 1-13 0,-1 0-11 0,3-3-9 0,-1-2-10 16,5-4-18-16,-1 0-2 0,3-3-5 0,-5 2-6 16,2 0-8-16,0 0-9 0,-2-4-9 0,4 4 0 15,-1-2-7-15,1-3 0 0,-2 1-7 0,0 0-5 16,-2-1-2-16,9-5-2 0,-7 5-8 0,2-6 0 16,1-3-6-16,1 2 0 0,-6-3-3 0,1 0-2 15,-5 10-2-15,1-9-1 0,2 5-3 0,-6-4 0 16,2-3 0-16,-6 11 3 0,1-3-5 0,0 4 3 15,-1-1-3-15,-2 1 3 0,0 0 2 0,-8 2-4 16,7 4 4-16,-5 3-2 0,-1-1 0 0,1 3 4 16,-3-1 1-16,0 3 2 0,-2 0-7 0,1 5 9 15,-1-1-7-15,1 4 4 0,-5-1 1 0,-1 4-3 16,2 0 2-16,-2 4 1 0,-1 0 0 0,1 3 0 0,3 5 2 16,-8 3 2-16,3 4-2 0,-2-2 6 15,4 6 0-15,-6 11-2 0,2-3 7 0,2 7-3 16,2-1-2-16,1-1-2 0,3 2 0 0,3 3 1 0,3-3-3 15,0-1 0-15,2 4 1 0,7 0-1 0,-2-4-1 16,5 4 1-16,2-2-5 0,1-5 0 0,7 5 1 16,0-6 2-16,-2-8 0 0,10 3-2 0,-6-4-1 15,2-7 2-15,10 6-4 0,-4-7 0 0,2-5 2 16,2-1-1-16,-2-2-2 0,2-3 1 0,1 0-3 16,8-2 3-16,-8 1-3 0,-4-5 2 0,-1-3-3 15,-3-2 1-15,1-1-3 0,-3-7 5 0,-3 4-3 16,-3-1 2-16,3-6-2 0,-2 1 0 0,1 0-3 15,-4-5-1-15,1 7 2 0,-4 1-2 0,0-3-1 0,-1 3 2 16,-1 0-6-16,-2 6 8 0,-2 0-4 16,1-3 5-16,-5 10-7 0,4-12 1 0,-4 12-3 0,9-7-1 15,-9 7 5-15,3-6-4 0,-3 6 0 0,0 0 3 16,0 0-2-16,0 0 3 0,0 0-2 0,0 0 2 16,6 25 0-16,-6-25-1 0,6 12-1 0,-3-5 4 15,3 1 1-15,0-1 4 0,1 0-6 0,4-4 4 16,-2 3 1-16,4-2 0 0,5-3-1 0,0 3 4 15,0-2-2-15,4-2 4 0,5-2-3 0,2 2-1 16,-3-5 0-16,1 4-2 0,2-4 1 0,-1 0 1 16,-6-3 1-16,-2 0 4 0,2-2 2 0,-6 0-3 15,-2-1-1-15,1 1 5 0,-3-1-2 0,-3-4-2 16,-3 2-3-16,-2 0 0 0,-2-3-3 0,-2 3-1 16,-2 0 3-16,-4 1-2 0,-4 1-5 0,-4 0-1 0,1 3-3 15,-2 3-3-15,-4-2-6 0,-1 1-7 0,-5 2-7 16,4 4-2-16,1 0-9 0,1 6-11 0,1-1 2 15,-1 2-6-15,2 3-7 0,3-3 3 0,-1 4-5 16,-2 2-1-16,7 0-3 0,-1 2 3 0,2 1 6 16,2 2 1-16,2-5 4 0,4 3-5 0,1 1 10 15,1-1 6-15,4 1-1 0,-1-2 9 0,7 1 8 16,-2 1-7-16,4 4 9 0,-1-4 4 0,0-6 3 16,7 9 4-16,-2-3 10 0,2-5 8 0,1 3 1 15,3-1 10-15,1 2 1 0,2-2 4 0,-1 0 3 0,2 0 2 16,-2 2 1-16,1 2 1 0,0-3 2 15,-2 2-4-15,8 11 0 0,-11-11 2 0,2 4-1 16,-2 0-3-16,5 8-2 0,-7-8 2 0,-1 2 1 0,1 9 1 16,4 0 1-16,-7-1-3 0,2 1 1 0,-9-4-1 15,7 6 0-15,-1-2-3 0,-6-5-1 0,-3 2 1 16,2-2 3-16,2 8-1 0,-4-1-1 0,-5-5 4 16,4 6 1-16,-8-10-3 0,3 1 3 0,-3 0-2 15,-3 3-4-15,-1-3 2 0,-7 10-2 0,1-11 1 16,-4-1-4-16,1-1 4 0,-2-4-5 0,-7 0 0 15,-1 0-6-15,-1-6 7 0,-1 0 4 0,0-4-2 16,-4 1 1-16,1-5 6 0,1-3-4 0,-8-2-1 16,-3-2 2-16,1-9 0 0,1-2-4 0,0-2 2 15,4-4-3-15,-1 2-2 0,2-7-2 0,1 1 0 16,3-3-4-16,3 1 3 0,8 2-4 0,-2-8 2 16,7 6-6-16,-2-7 1 0,7-3-5 0,3 9-9 15,0-7-15-15,8-6-16 0,1 1-18 0,6-1-10 16,-1 1-17-16,10-4-23 0,0 1-16 0,3-2-34 0,6 2-42 15,-2-5-184-15,4 3-415 0,9-18 184 16</inkml:trace>
          <inkml:trace contextRef="#ctx0" brushRef="#br0" timeOffset="-123453.68">13077 7851 145 0,'0'0'195'0,"0"0"-3"16,0 0-15-16,23 4-14 0,-23-4-8 0,27-4-3 15,-1 3-8-15,-1-1-15 0,3-3 3 0,1 5-4 16,14-6-3-16,0 6-1 0,2-5-5 0,3 4-6 16,-1 0-7-16,4-5-9 0,1 2-4 0,-3 0-4 15,2 1-8-15,-2-2-2 0,2 3-13 0,-5 2 2 16,-1-4-8-16,-2 2-8 0,-2 1-5 0,-3-2-1 15,-8 2-5-15,-3 2-4 0,3-2-5 0,-6 1-1 16,-5-2-6-16,-1 0 1 0,0 0-9 0,-3 2-3 16,-3-1-11-16,-12 1-10 0,19 0-9 0,-19 0-11 15,14 0-12-15,-14 0-19 0,0 0-15 0,14 0-24 16,-14 0-34-16,0 0-32 0,0 0-29 0,0 0-225 16,0 0-452-16,0 0 200 0</inkml:trace>
          <inkml:trace contextRef="#ctx0" brushRef="#br0" timeOffset="-123825.77">13264 7033 88 0,'0'0'213'0,"-9"-11"-14"0,9 11-13 0,-3-6-14 15,3 6-14-15,0 0-15 0,-4-13-14 16,4 13-15-16,0 0-12 0,0 0-7 0,10-13-11 16,-10 13-10-16,11-4-10 0,-11 4-2 0,19-3-5 0,-2 3-11 15,-4 0-2-15,4 0-5 0,-1 2-5 16,0-1 1-16,1 2-1 0,-2-1-3 0,0 3-5 16,-1-5 1-16,-2 4-2 0,0-1-6 0,-3 1 1 0,3 2-5 15,-4-2-1-15,-1 1-1 0,-7-5-3 0,11 11 0 16,-7-4 4-16,-4-7 2 0,2 13-2 0,-2-13 2 15,-6 16 5-15,1-7-2 0,-1 0-1 0,2-1 2 16,-5 2 0-16,1 2-2 0,-2-3-3 0,1-2 2 16,-5 2-6-16,5-2-2 0,2 1 3 0,0-2 0 15,-4-1-2-15,11-5 1 0,-13 13-5 0,7-10-1 16,6-3 3-16,-11 7-2 0,5 1-3 0,6-8 3 16,-6 6-1-16,6-6 0 0,0 0-1 0,-3 11-1 15,3-11 1-15,0 0-1 0,0 0 3 0,6 17 0 0,-6-17-3 16,6 11-2-16,-6-11 2 0,14 10 1 15,-8-7 0-15,1 1-3 0,1 2 2 0,1-2-2 16,0 3-4-16,-2 0 2 0,3-2 5 0,-1 1-3 0,-1 1 1 16,-1 0-1-16,2 1-1 0,-1-1 0 0,-1 2 1 15,-1 0-3-15,3-1 2 0,-3 0-5 0,0 0 5 16,0 0-1-16,-3 0 2 0,-3-8 1 0,6 15-2 16,-3-8 2-16,-3-7-2 0,3 13 2 0,-3-13-4 15,0 13 5-15,0-13 3 0,-6 11-3 0,6-11 1 16,-14 7-2-16,6-3 3 0,-4-2-2 0,-3 2 0 15,-2-3 0-15,2-1 1 0,-4 2-2 0,3-2 0 16,-4 0-2-16,1 0 3 0,-1 0-3 0,3 0 2 0,0 0-1 16,4 0-7-16,-5 0-11 0,6 0-11 0,-2 0-13 15,14 0-14-15,-19 0-13 0,10 2-19 0,9-2-15 16,-19 6-19-16,13-3-21 0,6-3-38 0,-14 6-145 16,7-1-351-16,-1-1 156 0</inkml:trace>
          <inkml:trace contextRef="#ctx0" brushRef="#br0" timeOffset="-122744.8">13567 8158 103 0,'9'14'196'16,"-6"-9"-14"-16,-3-5-10 0,11 5-10 0,-3-2-15 0,1-2-10 16,-9-1-9-16,24 4-7 0,-10 1-15 15,4-3-9-15,-3 1-13 0,4-3-9 0,-3 1-3 16,4-1-6-16,-2-1-8 0,1-2-3 0,-3 3-6 0,2-1-3 16,0 0-6-16,-1-1-1 0,-1-1-6 0,-1-3-2 15,0 4-5-15,-2 0 1 0,-1 1-7 16,0-1-3-16,-12 2 2 0,17-2-5 0,-17 2-2 0,13-2-3 15,-13 2 3-15,12 0-8 0,-12 0 4 0,0 0-1 16,0 0 1-16,7 7-4 0,-7-7 0 0,0 0-1 16,-3 17 6-16,3-17-2 0,-13 19-1 0,5-7 3 15,-3 1-1-15,-3-1 6 0,-4 7-5 0,-4 3 2 16,-1-2 3-16,-3 6-5 0,3-6-1 0,-4 4 3 16,-4-2-1-16,6-4-3 0,2-2-7 0,-2 1 10 15,4-1-6-15,-1-1-1 0,-1 0 3 0,3-4-1 16,5-1-2-16,-3-2 2 0,4-2 1 0,5 1 5 15,-1-4 1-15,10-3 9 0,-15 5 5 0,15-5 3 16,-13 0-3-16,13 0-2 0,0 0-6 0,-15-5 4 16,15 5-2-16,-6-10-2 0,6 10-5 0,0 0 0 15,3-21 0-15,3 10-2 0,1-2-4 0,4 1 3 0,-3 0-2 16,6-2-6-16,4-3-7 0,1 3 2 0,1-1 0 16,0 2-2-16,0 1-1 0,1-1 3 0,-3 4 1 15,-3 0-5-15,4 2 1 0,-3-1 2 0,1 2-6 16,-2 4 5-16,0 1 2 0,1-3-1 0,-6 4 0 15,7 0 4-15,-17 0-4 0,19 4 0 0,-8-2 1 16,2 3 0-16,0-1 4 0,-1 2 1 0,5-1 4 16,-4 4-2-16,1-5 6 0,1 3 2 0,-1 0 3 15,3 0 5-15,-2 0-1 0,1-3 2 0,2 2-4 16,0-2 0-16,-3 1 3 0,4-3-1 0,-1 3 4 0,-1-3-3 16,1-2 5-16,-2 4-4 0,2-4-5 15,0 0 6-15,-2-4-5 0,1 3-2 0,-3 0-1 0,0-1 1 16,-2-1 0-16,-3-1-1 0,3 1-3 0,-3-3 0 15,1 2-7-15,-1 0-13 0,-9 4-22 0,13-8-22 16,-7 0-28-16,-6 8-33 0,9-14-35 0,-6 5-34 16,-3 9-250-16,3-15-467 0,-3 7 207 0</inkml:trace>
        </inkml:traceGroup>
        <inkml:traceGroup>
          <inkml:annotationXML>
            <emma:emma xmlns:emma="http://www.w3.org/2003/04/emma" version="1.0">
              <emma:interpretation id="{CA46DC57-F175-4E67-967E-003BD15D07E1}" emma:medium="tactile" emma:mode="ink">
                <msink:context xmlns:msink="http://schemas.microsoft.com/ink/2010/main" type="inkWord" rotatedBoundingBox="16279,7933 19805,7733 19856,8645 16331,8845"/>
              </emma:interpretation>
            </emma:emma>
          </inkml:annotationXML>
          <inkml:trace contextRef="#ctx0" brushRef="#br0" timeOffset="-122257.68">14826 7656 92 0,'0'0'257'16,"0"0"-15"-16,0 0-21 0,0 0-9 0,0 0-14 15,0 0-10-15,52 0-16 0,-33 0-10 0,8 2-14 16,5-1-10-16,-3 2-11 0,16-2-9 0,-6 1-15 15,1-1-9-15,1 2-10 0,-12-2-2 0,3 0-11 16,-1-1-9-16,2 0-6 0,-5 0-5 0,3 0-7 0,-11 0-1 16,-2 0-4-16,4 0-2 0,-7 0-9 15,-6 0 0-15,-9 0-16 0,22 0-10 0,-14 0-16 16,-8 0-20-16,0 0-27 0,13-5-23 0,-13 5-19 0,0 0-22 16,0 0-15-16,0 0-23 0,0 0-37 0,-4-17-165 15,4 17-395-15,0 0 175 0</inkml:trace>
          <inkml:trace contextRef="#ctx0" brushRef="#br0" timeOffset="-121764.5">16007 7453 20 0,'0'0'227'0,"5"-10"-19"0,-5 10-6 0,0 0-10 16,3-8-13-16,-3 8-17 0,0 0-12 0,0 0-14 15,0 0-13-15,0 0-12 0,-14-17-7 0,14 17-12 16,0 0 1-16,-22 4-14 0,22-4 2 0,-26 7-10 15,11-1-4-15,2 1-5 0,0 0 0 0,-1 4-5 16,-2 2 0-16,2-2-5 0,4 2-4 0,-2 0-3 16,-1 3-5-16,5-1-4 0,-1 1 2 0,5 2-1 15,-1-1 1-15,4 0 4 0,1 1 4 0,6 4-2 16,-2-1 4-16,7 2-5 0,1-4 2 0,4-2 1 16,3 3 0-16,5-4-5 0,0-3-3 0,12 5-3 15,-9-8-7-15,3-3 2 0,8 4 1 0,1-2-6 16,0 1-1-16,-11-5-2 0,1 1-3 0,0-3-8 15,1-3-11-15,0 0-17 0,-3 4-11 0,0-4-14 0,-2 0-23 16,-9-3-16-16,2 3-22 0,-1-1-14 0,-1 1-23 16,-1-3-26-16,-1-1-27 0,-4 2-64 15,-3-4-131-15,2-3-419 0,-9 9 185 0</inkml:trace>
          <inkml:trace contextRef="#ctx0" brushRef="#br0" timeOffset="-121153.47">16906 7334 79 0,'0'0'202'0,"-10"-7"-10"0,10 7-6 15,0 0-12-15,0 0-14 0,0 0-13 0,0 0-15 16,0 0-5-16,0 0-4 0,0 0-10 0,33-9-4 15,-15 11-4-15,-2-1-9 0,3-1-4 0,8 4-2 16,5-2-7-16,-4 0-7 0,5 3-5 0,6-5-4 16,1 5-5-16,-1-3-5 0,1 1-2 0,-9 2-7 15,6-5-4-15,-7 2-6 0,0-1-4 0,1-1 0 16,-4 3-5-16,-1-3-5 0,-6 0 0 0,0-3-6 16,-5 2-4-16,3-1-9 0,-3 2-6 0,-5-4-17 15,-10 4-13-15,19-4-19 0,-14 1-18 0,-5 3-17 0,10-7-32 16,-10 7-10-16,3-10-21 0,-3 10-10 0,0 0-194 15,0 0-380-15,-13-24 168 0</inkml:trace>
          <inkml:trace contextRef="#ctx0" brushRef="#br0" timeOffset="-120865.56">17220 7105 164 0,'0'0'195'0,"0"0"-17"16,0 0-11-16,-12 8-3 0,12-8-3 16,-3 9-4-16,3-9-6 0,0 22-6 0,1-9-8 15,-2 0-5-15,1 1-8 0,0 4-3 0,1 6-6 0,1 0-8 16,-2-2-5-16,6 5-12 0,-2-2-11 0,-2 2-6 16,4-3-3-16,0 2-11 0,-2 2-2 15,0-2-6-15,2-2-4 0,0 1-8 0,0-3 1 0,2 0-5 16,-2-5-5-16,-5 1-9 0,5-4-13 0,-4 3-14 15,2-4-22-15,-2-1-18 0,-1 1-20 0,4 0-14 16,-5-2-19-16,3-4-14 0,-3-7-19 0,6 14-25 16,-2-7-46-16,-4-7-146 0,8 9-376 0,-8-9 166 15</inkml:trace>
          <inkml:trace contextRef="#ctx0" brushRef="#br0" timeOffset="-120535.37">18234 6860 118 0,'0'0'200'0,"0"0"-6"0,0 0-6 0,0 0-14 16,-17 24-15-16,14-10-6 0,-1 1-6 0,-4 6-9 16,2 4-10-16,-1 2 1 0,1 1-10 0,6 10-9 15,-1-1-10-15,2 2-7 0,3 4-6 0,2-1-9 16,0-1-10-16,2-1-2 0,1 2-6 0,3-3-4 16,1 3-7-16,1 0-5 0,1-4-19 0,1 0-19 15,-3-1-23-15,2-5-17 0,0 4-30 0,-3-10-38 16,-4 1-31-16,2-2-43 0,-7-8-185 0,1-1-391 0,-1 0 174 15</inkml:trace>
        </inkml:traceGroup>
      </inkml:traceGroup>
    </inkml:traceGroup>
    <inkml:traceGroup>
      <inkml:annotationXML>
        <emma:emma xmlns:emma="http://www.w3.org/2003/04/emma" version="1.0">
          <emma:interpretation id="{3E6F9E93-598B-47F9-8133-2BA778C1652D}" emma:medium="tactile" emma:mode="ink">
            <msink:context xmlns:msink="http://schemas.microsoft.com/ink/2010/main" type="paragraph" rotatedBoundingBox="4838,10843 26854,9224 27010,11344 4994,129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0660493-3740-4AFC-94CB-0C2F576F9DA2}" emma:medium="tactile" emma:mode="ink">
              <msink:context xmlns:msink="http://schemas.microsoft.com/ink/2010/main" type="line" rotatedBoundingBox="4838,10843 26854,9224 27010,11344 4994,12964"/>
            </emma:interpretation>
          </emma:emma>
        </inkml:annotationXML>
        <inkml:traceGroup>
          <inkml:annotationXML>
            <emma:emma xmlns:emma="http://www.w3.org/2003/04/emma" version="1.0">
              <emma:interpretation id="{A2B7AEC2-7B0E-425D-8782-2F1E79C68F7C}" emma:medium="tactile" emma:mode="ink">
                <msink:context xmlns:msink="http://schemas.microsoft.com/ink/2010/main" type="inkWord" rotatedBoundingBox="4838,10843 9987,10465 10143,12585 4994,12964"/>
              </emma:interpretation>
            </emma:emma>
          </inkml:annotationXML>
          <inkml:trace contextRef="#ctx0" brushRef="#br0" timeOffset="-117743.02">5333 10377 135 0,'0'0'239'0,"3"-21"-20"0,-3 12-14 0,0 9-12 16,0-13-10-16,0 13-6 0,-3-18-16 0,3 18-16 16,-3-13-13-16,3 13-12 0,-7-11-10 0,7 11-9 15,-14-9-11-15,5 9-7 0,9 0-6 0,-19-3-9 16,9 3-3-16,10 0-5 0,-32 3-5 0,14 2-2 15,0 5-5-15,1-4-3 0,-7 4-1 0,0 0-3 16,-1 5 4-16,1-4-5 0,1 6 0 0,-2 1-2 16,3-1-3-16,1 1-3 0,-2 2-3 0,1 1-3 15,3 2 2-15,-1-3-2 0,-5 8-2 0,4 3-2 16,6-6-1-16,-1-2-1 0,-1 8 1 0,4-6-6 16,1-1 1-16,3 0-1 0,-2 3 2 0,4-3-5 0,1 1 2 15,0-1-3-15,3 2-3 0,0-2 3 16,3-2-2-16,0 1 0 0,0-6-1 0,3-1 0 15,0 2 3-15,3-1-2 0,-3-3 4 0,2 3-6 0,0-4 2 16,7 2 1-16,-1-6 2 0,1 3-4 16,12 1 3-16,-9-2 3 0,11-5 5 0,1 1-2 0,5 0 2 15,0-5-1-15,10-4 2 0,1 2 2 0,-1 0-1 16,0-3 0-16,0-3 1 0,-13 1-6 0,10-4 14 16,-10 2-2-16,-3 4-8 0,0-5 2 0,-7 0-2 15,1 1 1-15,-7 1-2 0,3-1-2 0,-5 1-3 16,-2 1 0-16,0-1-3 0,-2 3 1 0,-7 3-25 15,12-8-21-15,-12 8-22 0,8-7-26 0,-8 7-29 0,0 0-31 16,0 0-45-16,0 0-16 0,0 0-29 16,0 0-57-16,0 0-150 0,0 0-473 0,0 0 210 15</inkml:trace>
          <inkml:trace contextRef="#ctx0" brushRef="#br0" timeOffset="-117535.72">5754 11041 108 0,'13'-7'289'0,"2"0"-8"0,-1 2-11 16,-1-2-9-16,0-1-18 0,-4 3-14 0,2-1-17 15,-2-1-22-15,-9 7-8 0,13-6-23 0,-7 1-21 16,-6 5-15-16,11-5-12 0,-11 5-19 0,0 0-21 16,9-6-27-16,-9 6-21 0,0 0-19 0,0 0-22 15,0 0-27-15,0 0-24 0,0 0-39 0,0 0-31 16,0 0-37-16,0 0-64 0,-26 22-133 0,26-22-404 0,-9 3 180 15</inkml:trace>
          <inkml:trace contextRef="#ctx0" brushRef="#br0" timeOffset="-115996.32">6130 11005 254 0,'6'-6'253'0,"1"-1"-13"0,-1 0-17 16,1-2-18-16,5-2-13 0,2-1-11 0,-1 0-16 16,7-3-12-16,-1-1-12 0,3 1-8 0,-2-1-12 15,2 0-10-15,1-1-4 0,6-7-9 0,-6 5-11 16,-4-2-5-16,1 0-5 0,3-9-11 0,6 5-2 0,-1-5-8 15,-4-1-5-15,-2 0-8 0,1-7-4 0,-1 5-6 16,2-2-1-16,-5 2-1 0,4-4-9 16,-4-3-10-16,0 2-8 0,-2 2-12 0,2-5-4 0,-2-1-6 15,2 4-2-15,-7-2-5 0,1 3-4 0,-5-3-3 16,1 3-1-16,-3 0-3 0,-3 1 8 16,-3 11 0-16,1-2 5 0,-2 0 3 0,-2 2 2 0,0 0-2 15,-3 1 2-15,0 9 4 0,1-3 1 0,2 2-5 16,-3 2 8-16,-1 2 0 0,-2 3-1 0,2 1 2 15,-2 2-2-15,9 6 0 0,-17-3 5 0,8-1-3 16,9 4-1-16,-24 6 1 0,12 3 1 0,2 1 2 16,-3 2 3-16,1 4-3 0,-5 3 12 0,7 6-2 15,-2 3 3-15,-2 7 1 0,4 4 0 0,1 2 3 16,3 2 2-16,6 5-1 0,0 1 0 0,6 16-2 0,0-16 1 16,4 1-1-16,2 0 1 0,2-2-2 0,2 0 0 15,4-3-1-15,-1-2 0 0,8-1 2 0,-5-6 1 16,4-3-5-16,-1-4 2 0,-4-9-5 0,1-2 3 15,-2-4-3-15,2 4 3 0,3-8 0 0,2-2-3 16,-2-2 4-16,2-1 0 0,2-3-3 0,-4 1-1 16,-6-3 1-16,1-2 1 0,-2-1-2 0,1-1 3 15,-1 0-4-15,-2 0 4 0,1 0-1 0,-4 1 6 16,-2 2 3-16,-11 1 3 0,18-7-2 0,-8 7 1 16,-10 0-4-16,13-6-1 0,-13 6-3 0,15 1-2 15,-15-1 0-15,11 5 3 0,-11-5-3 0,16 8 2 16,-10-4-1-16,2 3-4 0,-2 0 3 0,7-1-3 15,-7-2 3-15,7 2 2 0,-1-1 0 0,-4 0 4 16,5 0 3-16,-1-1 1 0,5 0-3 0,-4-2 2 0,3-1 4 16,1-1 1-16,-2-3-2 0,1 2 4 0,0-5 0 15,1 1 6-15,-4-1-1 0,4-4 1 0,-2-1-1 16,-2-3-2-16,0 0-2 0,1-7-1 0,-5 0-2 16,-3 0-10-16,-3 3 5 0,1-3-3 0,-4-3-4 15,-4 1 1-15,-2 0 2 0,-3 6-6 0,1-4-7 16,-1 7-3-16,-1 1-8 0,-3-2-8 0,-2 5-8 15,1 4-4-15,-5 1-7 0,2 0-7 0,1 3-6 16,-3 4-9-16,-1 0-10 0,1 5-12 0,5-1-9 16,0 2-3-16,0 5-14 0,-2-2-5 0,-1 7-4 15,4 0-6-15,1 2-2 0,2-3-3 0,-2 1-3 16,4 4 2-16,2 2 5 0,6-6 10 0,-6 5 15 16,9-5 6-16,-3 4 16 0,3-2 28 0,3-3 16 0,5 3 11 15,1-1 16-15,4 1 11 0,-3-3 6 16,1-2 20-16,2-1 12 0,4 4 4 0,-4-6 5 15,3 2 0-15,1 2 2 0,-2-6 6 0,-5 1-2 0,9 4 2 16,-2 1-5-16,-1 0-4 0,1-1-2 0,3-2-2 16,-3 3-2-16,-4 3-6 0,-4 1 0 0,8 2-5 15,-7 2 3-15,0-3-8 0,-1 8 1 0,2 5-2 16,-5 2 0-16,-2 0-5 0,4-6-2 0,-8-5-1 16,3 12 4-16,0-9-7 0,-5 1-1 0,2-2 2 0,0-2-2 15,-3 3 2-15,0-2-3 0,0 3 2 16,-6-2 1-16,2-3 4 0,-8 2-1 0,1-3 4 15,-2 0 0-15,-4-2-1 0,-5-1-2 0,0 2 5 16,-4-5 0-16,4-3 1 0,-14 3 4 0,9-8 1 16,-1 2 0-16,1-4 2 0,-1-5-1 0,-2 4-2 15,2-8-6-15,1 1 1 0,-3-4 0 0,2 0-2 0,2-3 1 16,-1 1 1-16,2-6-6 0,3-3 0 16,2 0 4-16,7 2-1 0,-1-6-1 0,1-2 1 15,4 1-6-15,6-3-1 0,0 0-2 0,6-12-4 0,0 10 2 16,0-3-5-16,13-10-6 0,1 1-6 0,5-4-15 15,-2 4-8-15,5-1-11 0,2-3-4 0,3-2-10 16,14-10-5-16,-11 12 0 0,18-10-1 0,-5-3 4 16,6 1 6-16,0 3 7 0,-4-1 3 0,-9 13-4 15,10-17 14-15,-4 4 0 0,-9 14 8 0,-3-1 15 16,-5 4 0-16,2-2 13 0,-2 2 1 0,-4 2 8 0,1 2 11 16,-2 0-1-16,-10 9 4 0,0-3 5 0,1 2 10 15,-5 9-5-15,1 0-2 0,-4 0 0 16,3 1 2-16,-4 5-3 0,-1 0-6 0,-4 8 0 15,8-11-5-15,-8 11-8 0,9-5 2 0,-9 5-1 16,0 0-4-16,0 0-2 0,0 0 0 0,13 20-3 16,-9-13 1-16,-2 3-4 0,2 2 1 0,-4 5-2 0,3-3-2 15,0 4 3-15,0-5-2 0,-1 5 0 0,2-1 4 16,1 0-3-16,-5-3 2 0,0 1-4 0,6-5-1 16,-6 0 1-16,0-1 0 0,0-9-1 0,3 15 5 15,-3-15-1-15,4 8 0 0,-4-8 4 0,0 0 0 16,6 4-2-16,-6-4 1 0,0 0-3 0,0 0 0 15,23-16 2-15,-13 5-1 0,-1 2-1 0,1-6-5 16,2 1 0-16,2 2-1 0,-2-3 3 0,6-5-2 16,-2 1 1-16,-4 6 1 0,7-4-3 0,-8 7 3 15,4-1-6-15,-2 0 3 0,-2 1 0 0,0 1-1 0,0 5-2 16,2-3 3-16,-1 6 1 0,-1-1-1 0,-11 2 0 16,25 5-1-16,-12 0 2 0,1 5 4 0,-1 1 2 15,-1 2-2-15,2 5 3 0,-1 3-5 0,-1 2 7 16,-2 2-3-16,2-1 0 0,-1 4 3 0,2 6-4 15,1-2 0-15,-7-3-20 0,-2-1-21 16,4 0-40-16,-5-2-38 0,-1 0-48 0,3-3-61 0,-6-1-232 16,0-7-490-16,3 2 217 0</inkml:trace>
          <inkml:trace contextRef="#ctx0" brushRef="#br0" timeOffset="-118835.26">4058 10515 106 0,'0'0'203'0,"-19"4"-15"0,7 0-11 0,-2 1-17 15,-5 1-12-15,3-1-7 0,-4 4-16 0,-5 1-8 16,-2 2-4-16,0 1-6 0,2-2-7 0,-4 0-7 16,3 2-5-16,-1-1-5 0,0 0-8 0,2 0-6 0,1 1-3 15,-3-4-2-15,4 3-2 0,3-2-8 0,-4 3 0 16,1-5-3-16,5 3-5 0,4-3-6 0,-6 1-2 16,5 1-10-16,-3-1 6 0,6 0-4 0,2-5-1 15,0-1-6-15,-2 6 0 0,6-3-3 0,6-6-2 16,-11 9-2-16,7-4 1 0,4-5-5 15,0 0-1-15,-14 6 5 0,14-6-1 0,0 0 2 0,-1 11-1 16,1-11 1-16,0 0 3 0,0 0 0 0,16 9-3 16,-5-5 2-16,-2 0 0 0,4-1-1 0,5 1 3 15,4-2-4-15,7 3 3 0,-5-1-2 0,5-1 2 16,1 3-2-16,9-5 1 0,3 5-3 0,-12-2 2 16,11-2-9-16,1 3 6 0,-3-3-3 0,-8 2 0 15,0-5-2-15,1 2 0 0,-2 0-1 0,-2 2-2 16,-3-2-1-16,2 1 3 0,-1-2-4 0,-7 0-2 15,0 2 0-15,-2 0 1 0,1-2-1 0,-4 1 1 0,0 1 1 16,-2-1-1-16,-12-1-4 0,21 1-4 0,-12 2-13 16,-9-3-11-16,16 1-15 0,-16-1-12 0,9 6-12 15,-9-6-15-15,0 0-30 0,0 0-25 0,0 0-38 16,0 0-25-16,0 0-200 0,-21 19-434 0,14-18 192 16</inkml:trace>
          <inkml:trace contextRef="#ctx0" brushRef="#br0" timeOffset="-118519.82">3715 11020 98 0,'-16'2'230'0,"16"-2"-12"0,0 0-19 0,-18 1-15 0,18-1-20 15,-8 4-13-15,8-4-9 0,0 0-11 0,-9 7-8 16,9-7-11-16,-4 10-3 0,4-10-6 0,0 0-7 15,0 13-3-15,0-13-6 0,6 12-5 0,-6-12-2 16,10 13-4-16,-4-8 4 0,8 1-9 0,-2 1 0 16,1-4-7-16,6 5 1 0,7-2-8 0,-1-4-5 15,3 0-6-15,4 1-2 0,5-1-6 16,-6 0 1-16,1-4-6 0,-2 2-1 0,2-2-4 0,-2 2-5 16,-1-3-1-16,-3 1 0 0,-2 0-6 0,-3-2-9 15,-4 4-14-15,0-2-13 0,1 2-20 0,-7-3-21 16,-11 3-25-16,19-4-20 0,-11 2-17 0,-8 2-29 0,18-3-21 15,-18 3-48-15,13-4-163 0,-13 4-415 16,15-7 185-16</inkml:trace>
        </inkml:traceGroup>
        <inkml:traceGroup>
          <inkml:annotationXML>
            <emma:emma xmlns:emma="http://www.w3.org/2003/04/emma" version="1.0">
              <emma:interpretation id="{331E9B94-98CC-4FD7-805A-F1C4DAFE0A4F}" emma:medium="tactile" emma:mode="ink">
                <msink:context xmlns:msink="http://schemas.microsoft.com/ink/2010/main" type="inkWord" rotatedBoundingBox="11298,10792 12210,10725 12284,11736 11372,11804"/>
              </emma:interpretation>
            </emma:emma>
          </inkml:annotationXML>
          <inkml:trace contextRef="#ctx0" brushRef="#br0" timeOffset="-114729.5">9851 10319 87 0,'0'0'283'16,"0"-12"-17"-16,0 12-19 0,0 0-18 0,4-13-21 16,-4 13-16-16,0 0-15 0,0 0-15 0,0 0-12 0,0 0-14 15,0 0-10-15,0 0-10 0,15 22-6 0,-10-14-9 16,-5-8-11-16,4 19-1 0,-1-9-8 0,-2 1-8 16,4 2-7-16,-4 1-3 0,-1-3-7 0,0 3-4 15,3 3-4-15,-3-4-1 0,0 0-12 0,0 3-1 16,3-7-2-16,-3-9-2 0,-3 20-9 0,3-10 4 15,0-10-2-15,-3 18-6 0,3-9-12 0,0-9-14 16,0 11-16-16,0-11-12 0,-4 17-22 0,4-17-22 16,-2 12-23-16,2-12-42 0,-7 9-33 0,7-9-44 15,0 0-213-15,-16-1-472 0,16 1 209 0</inkml:trace>
          <inkml:trace contextRef="#ctx0" brushRef="#br0" timeOffset="-114499.3">10015 9951 90 0,'-6'-17'240'0,"6"17"-19"0,0-18-26 0,0 18-18 15,0 0-22-15,0-13-16 0,0 13-18 0,0 0-15 16,0 0-21-16,0 0-18 0,0 0-16 0,0 0-24 15,0 0-14-15,0 0-17 0,0 0-16 0,0 0-15 16,21 25-19-16,-15-18-17 0,3-2-22 0,1 0-142 16,-3 1-256-16,7-1 114 0</inkml:trace>
          <inkml:trace contextRef="#ctx0" brushRef="#br0" timeOffset="-114034.81">10559 10007 202 0,'15'-7'193'0,"0"0"-9"0,1 1-14 0,1-5-12 0,-1 6-14 16,-1-1-12-16,-2-3-8 0,2 3-10 0,-3-4-14 16,-1 5-5-16,-7-3-10 0,2 2-11 0,-6 6-2 15,8-13-10-15,-4 6-7 0,-4 7-4 0,0 0-6 16,-1-19-3-16,1 19-5 0,-8-10-7 0,8 10-1 16,-19-10-6-16,8 7-10 0,-4 1 11 0,2 0-3 15,-5 2-3-15,3 0-15 0,0 2 14 0,3 2-3 16,-6-3-8-16,4 5 8 0,0-2-6 0,1 3 5 15,1 3 1-15,0 0-4 0,1 0 1 0,-1 2 3 16,2-1 1-16,3 4 1 0,-1 1 0 0,5 2-1 16,-1-3 0-16,2 1 2 0,-1 7 4 0,3 2 2 15,0 0-6-15,6-2 11 0,-1 1 2 0,-2 1 4 16,3 0 1-16,1 3 3 0,2 0 0 0,-5-3 4 16,5 2 0-16,-1-3-2 0,-1 1-1 0,-1 1 2 15,0-2 0-15,2 0 4 0,-2 1-2 0,-3-2 3 16,3 1-5-16,-2-1-2 0,2 0 4 0,-4-4-3 0,2-3-2 15,-3 7-3-15,1-5-3 0,-2 0 1 0,1-1-5 16,-1 2 2-16,0-4-5 0,0 1-1 0,0 1-6 16,3-2 3-16,-6-1-5 0,2-1 1 0,2 2-6 15,-1-1 3-15,0-3-1 0,3-3-1 0,-3-8-1 16,0 18-1-16,0-18-6 0,0 14-14 0,0-4-11 16,0-10-16-16,0 0-14 0,-4 18-16 0,4-18-17 0,-3 10-15 15,3-10-22-15,-6 7-22 0,6-7-25 16,0 0-22-16,0 0-38 0,-13 0-188 0,13 0-451 15,0 0 200-15</inkml:trace>
          <inkml:trace contextRef="#ctx0" brushRef="#br0" timeOffset="-113797.15">10313 10444 183 0,'0'0'259'16,"-12"-5"-24"-16,12 5-22 0,0 0-25 0,0 0-8 16,0 0-17-16,0 0-17 0,36-9-7 0,-17 9-9 15,5 3-18-15,4-3-9 0,11 5-9 0,-6-3-7 16,12-2-13-16,-5 0-6 0,-10 3-10 0,3-2-15 16,-6 1-21-16,-8 0-23 0,0-2-20 0,-4 2-33 15,-1 1-22-15,-2-3-31 0,-12 0-35 0,17 0-208 16,-17 0-378-16,0 0 167 0</inkml:trace>
        </inkml:traceGroup>
        <inkml:traceGroup>
          <inkml:annotationXML>
            <emma:emma xmlns:emma="http://www.w3.org/2003/04/emma" version="1.0">
              <emma:interpretation id="{E3AB671A-CF03-4A45-BB1E-C64B7CAB7B71}" emma:medium="tactile" emma:mode="ink">
                <msink:context xmlns:msink="http://schemas.microsoft.com/ink/2010/main" type="inkWord" rotatedBoundingBox="14884,10561 18054,10328 18121,11241 14951,11474"/>
              </emma:interpretation>
            </emma:emma>
          </inkml:annotationXML>
          <inkml:trace contextRef="#ctx0" brushRef="#br0" timeOffset="-103977.81">13737 9740 109 0,'0'0'161'0,"0"0"-12"0,3-12-8 0,-3 12-8 15,0 0-4-15,0-12-5 0,0 12-9 0,0 0-8 16,3-12-8-16,-3 12-6 0,0 0 1 16,0 0-8-16,-3-18-5 0,3 18-4 0,0 0-7 0,0 0-3 15,-3-11-3-15,3 11-6 0,0 0-2 0,0 0-11 16,-6-10 1-16,6 10-4 0,0 0-3 15,0 0-5-15,0 0-4 0,-9-5-2 0,9 5-6 0,0 0-1 16,0 0-1-16,-18 2-2 0,18-2 2 0,0 0-4 16,-15 8 5-16,7-4 2 0,8-4-3 0,-14 8-1 15,7-5 1-15,1 3 0 0,6-6-1 0,-14 10 0 16,7-2 1-16,-1-2-4 0,1 1 6 0,1 0-3 16,0 3 0-16,-2-3-1 0,3 0-2 0,-3 3-2 15,2-2 2-15,0 0-1 0,0 2 2 0,2-2-2 16,-1 0-1-16,-1 2 0 0,0-2 5 0,0 1-4 15,6-9-1-15,-7 15 2 0,-1-3-6 0,7-3 3 16,-5 0 0-16,1-1-3 0,3 3 0 0,-3-3-2 0,2 2 4 16,-1 0 0-16,-1-2 2 0,5-8-3 15,-6 19 3-15,5-8-3 0,-2-3 1 0,0 3-6 0,1 1 4 16,-2-4-2-16,4-8-1 0,-5 23 2 0,5-12 3 16,-4-2-6-16,2 3 3 0,2-12-3 0,-4 22 4 15,2-7 1-15,-2-2 1 0,2-3-3 0,1 4 0 16,-2-4 0-16,3-10-2 0,-3 18 2 0,3-4-2 15,-5-1-2-15,5-2 3 0,0-11-2 0,0 18 0 16,-1-8-1-16,1-10 3 0,0 21-1 0,0-7 0 16,1-6 1-16,2 3 1 0,-3-11-1 0,0 20 1 15,3-10 2-15,2 0-4 0,-2-1 0 0,3 3 2 16,0-1 0-16,0-3 3 0,0 0-2 0,-3 3-1 0,4-3 2 16,-1 2-1-16,5 1-1 0,-4-4 4 15,0 2-4-15,1 2 1 0,-1-1-2 0,4 0 6 16,-2 1-3-16,0-5-2 0,-2 1-2 0,1 0 0 0,1 2 0 15,-2-3 1-15,2-1-1 0,0 2 3 0,-2-1 0 16,1 1-2-16,1-3 2 0,-5 2 1 0,-4-6 1 16,12 7-2-16,-4-2 4 0,-1-1-5 0,-7-4 6 15,11 6 5-15,-11-6-3 0,7 7 3 0,-7-7 4 16,12 2-1-16,-12-2-4 0,13 5 5 0,-13-5 5 16,9 4-11-16,-9-4 0 0,12 0-2 0,-12 0 2 15,15 2-4-15,-15-2-3 0,14-2 5 0,-14 2-5 16,0 0-4-16,17-1 0 0,-17 1 3 0,0 0-4 15,15-3 1-15,-15 3-6 0,0 0 4 0,0 0-16 16,12-4-19-16,-12 4-21 0,0 0-25 0,0 0-26 16,0 0-22-16,0 0-26 0,0 0-32 0,0 0-23 15,0 0-50-15,-34-14-199 0,27 10-493 0,-1-3 218 0</inkml:trace>
          <inkml:trace contextRef="#ctx0" brushRef="#br0" timeOffset="-102504.13">14538 9852 12 0,'0'0'162'0,"5"-8"-7"0,-5 8-9 0,0 0-3 15,0 0-9-15,0 0-5 0,4-9-9 0,-4 9-6 16,0 0 0-16,0 0-12 0,0 0-8 0,0 0-6 15,0 0-8-15,0 0-9 0,0 0-2 0,0 0-5 16,-13-12-5-16,13 12-1 0,0 0-4 0,0 0-4 16,-15-2 0-16,15 2-3 0,0 0 0 0,-14-1 0 15,14 1-1-15,0 0-3 0,-18-1-1 0,18 1-2 16,0 0-2-16,-18 1-1 0,18-1-2 0,-13 0-2 16,13 0-3-16,-13 1 0 0,13-1-3 0,-17 2 3 15,17-2 1-15,-13 5-5 0,13-5-1 0,-17 2-3 16,17-2 1-16,-13 3-3 0,13-3 6 0,-10 3-8 0,10-3 1 15,-14 4 0-15,14-4-4 0,0 0 0 0,-16 6-3 16,10-2 2-16,6-4-1 0,-11 5-1 0,11-5 2 16,-13 6-3-16,13-6-1 0,-12 7 2 0,6-3 0 15,6-4-2-15,-12 7 4 0,6-1-1 0,6-6 1 16,-10 7 0-16,2-2 0 0,8-5-2 0,-12 7 1 16,6-2-5-16,6-5 2 0,-12 8 1 0,6-4 3 15,6-4-3-15,-10 7-3 0,4-1-1 0,6-6 4 16,-12 6-5-16,6-1-2 0,6-5 1 0,-9 10 0 0,9-10 0 15,-9 7 1-15,9-7-1 0,-7 4 5 16,7-4-7-16,-8 10 3 0,8-10-2 0,-6 11-1 16,6-11 4-16,-7 7-2 0,7-7-3 0,-8 11 3 0,8-11-2 15,-7 8 3-15,7-8-1 0,-5 11 0 16,5-11 1-16,-7 8-3 0,7-8 0 0,-4 11 3 0,4-11-2 16,-5 6-2-16,5-6 1 0,-6 10 0 0,6-10 10 15,0 0-9-15,-4 12 1 0,4-12 0 0,-3 10 0 16,3-10-1-16,-6 10-2 0,6-10 0 0,0 0-1 15,-3 15 2-15,3-15-4 0,0 0 5 0,0 14-1 0,0-14 4 16,0 0-4-16,0 12-1 0,0-12 1 16,0 0 3-16,0 16-3 0,0-16 7 0,3 13-2 0,-3-13 9 15,1 11-9-15,-1-11 2 0,0 0 0 0,5 10 1 16,-5-10 0-16,4 11-1 0,-4-11 0 0,5 10-1 16,-5-10 4-16,6 7 2 0,0-1-4 0,-6-6 5 15,5 11 2-15,-2-4-5 0,-3-7 1 0,11 4 3 16,-11-4-3-16,10 10 1 0,-5-4-3 15,-5-6 2-15,9 9-2 0,-3-3-2 0,-6-6-2 0,13 8 2 16,-7-2-2-16,-6-6 1 0,12 9 1 0,-4-7-4 16,-1 2-1-16,-7-4 1 0,13 9 1 0,-7-7 3 15,-6-2 0-15,18 5-6 0,-10-3 4 0,-8-2-2 16,19 3-2-16,-10 0 3 0,1-2-1 0,-10-1-3 16,21 1 2-16,-12 2-2 0,-9-3 3 0,26-3 1 15,-16 3-5-15,1 0 1 0,-11 0 1 0,23-5 0 16,-11 4-2-16,-1-5-1 0,-11 6 3 0,21-3 0 0,-9 2-5 15,-5-3 5-15,5 1 1 0,-12 3-6 0,19-3 3 16,-10-1-1-16,-9 4 0 0,17-2 2 0,-17 2 0 16,15-4-3-16,-15 4 2 0,12-5-2 0,-5 2 2 15,-7 3 1-15,0 0-6 0,0 0 3 0,13-2-1 16,-13 2 2-16,0 0 3 0,0 0-4 0,8-6-2 16,-8 6 0-16,0 0 0 0,0 0-1 0,0 0-10 15,0 0-9-15,0 0-4 0,0 0-12 0,0 0-11 16,0 0-14-16,0 0-13 0,0 0-19 0,0 0-15 15,0 0-20-15,0 0-18 0,0 0-22 0,0 0-4 16,0 0-29-16,0 0-47 0,0 0-138 0,0 0-420 16,0 0 186-16</inkml:trace>
          <inkml:trace contextRef="#ctx0" brushRef="#br0" timeOffset="-99207.17">15076 10140 99 0,'0'0'110'0,"0"0"-10"0,0 0-3 0,0 0-14 0,0 0 2 16,0 0-6-16,0 0 2 0,0 0-7 0,0 0-4 16,0 0-9-16,0 0 6 0,0 0-9 0,-11 8-2 15,11-8-1-15,0 0-5 0,0 0-1 0,0 0-3 16,0 0-1-16,0 0-5 0,0 0-6 0,0 0 2 15,0 0-10-15,0 0 4 0,0 0-4 0,0 0-5 16,0 0 0-16,0 0 1 0,0 0 1 0,0 0-6 0,0 0 1 16,-14-8 3-16,14 8-2 0,0 0 2 0,0 0-2 15,0 0 1-15,0 0-6 0,0 0 9 0,0 0-4 16,0 0 2-16,0 0 2 0,0 0 0 0,0 0-2 16,0 0 4-16,0 0 0 0,0 0 1 0,0 0-2 15,0 0 5-15,0 0 5 0,0 0-7 0,-9-8 2 16,9 8 0-16,0 0-2 0,0 0-1 0,0 0-4 15,0 0 4-15,0 0-4 0,0 0 1 0,0 0-3 16,0 0-1-16,0 0-3 0,0 0 2 0,0 0-3 16,0 0-2-16,0 0 1 0,0 0-5 0,0 0 7 15,0 0-7-15,0 0-1 0,0 0-1 0,0 0-1 0,0 0-2 16,0 0 1-16,0 0 2 0,0 0-3 16,0 0 3-16,0 0-2 0,0 0 0 0,0 0 2 15,0 0 1-15,0 0 1 0,0 0 2 0,0 0-3 0,0 0 0 16,0 0 1-16,0 0 0 0,0 0 0 0,0 0-1 15,0 0 1-15,0 0-2 0,0 0 2 0,0 0-4 16,0 0-1-16,0 0 2 0,0 0-4 0,0 0 1 16,0 0 1-16,0 0-3 0,0 0 2 0,0 0-3 15,0 0 5-15,0 0-3 0,0 0 0 0,0 0 1 16,0 0-2-16,0 0 1 0,0 0-4 0,0 0 1 16,0 0 3-16,0 0-2 0,0 0 0 0,0 0 3 15,0 0-3-15,0 0 2 0,0 0 1 0,0 0 1 16,0 0-4-16,0 0-1 0,0 0 0 0,0 0-1 15,0 0 2-15,0 0-3 0,0 0 1 0,0 0 0 16,0 0 3-16,0 0-1 0,0 0 0 0,0 0-2 0,0 0 2 16,0 0 1-16,0 0-2 0,0 0 2 0,0 0-2 15,0 0 2-15,0 0-2 0,0 0 0 0,0 0 2 16,0 0 1-16,0 0 1 0,0 0-2 0,0 0 2 16,0 0-3-16,0 0 3 0,0 0-2 0,0 0 0 15,0 0 1-15,0 0-1 0,0 0-1 0,0 0 1 16,0 0 1-16,0 0-1 0,0 0-1 0,0 0 3 15,0 0 1-15,0 0 0 0,0 0 1 0,0 0 3 16,0 0-2-16,0 0 0 0,0 0 2 0,0 0 0 16,0 0-2-16,0 0 3 0,0 0-2 0,0 0 0 15,0 0-1-15,0 0 2 0,0 0-3 0,0 0 1 16,0 0 0-16,0 0 0 0,0 0 0 0,0 0 1 16,0 0-1-16,0 0 1 0,0 0 2 0,0 0 1 0,0 0-5 15,0 0 1-15,0 0-2 0,0 0 0 0,0 0 0 16,0 0 1-16,0 0-2 0,0 0 0 15,0 0 4-15,0 0-6 0,0 0 4 0,0 0-1 0,0 0 1 16,0 0 0-16,0 0 1 0,0 0-3 0,0 0 2 16,0 0 1-16,0 0 0 0,0 0-1 0,0 0 1 15,0 0-1-15,0 0 2 0,0 0 1 0,0 0-4 16,0 0 1-16,0 0 2 0,0 0 0 0,0 0-1 16,0 0-3-16,0 0 1 0,0 0-1 0,0 0-1 15,0 0 4-15,0 0-2 0,0 0-1 0,0 0 2 16,0 0-4-16,0 0 3 0,0 0 0 0,0 0-1 15,0 0 0-15,0 0 1 0,0 0-3 0,0 0 8 0,0 0-6 16,0 0-1-16,0 0 5 0,0 0-4 0,0 0 2 16,0 0 1-16,0 0-1 0,0 0-1 0,0 0-1 15,0 0 2-15,0 0-3 0,0 0 2 0,0 0-2 16,0 0-1-16,0 0 4 0,0 0-1 0,0 0-1 16,0 0-1-16,0 0-1 0,0 0 0 0,0 0 8 15,0 0-11-15,0 0 2 0,0 0 1 0,0 0 1 16,0 0 3-16,0 0-1 0,0 0-2 0,0 0 4 15,0 0-1-15,0 0 4 0,0 0-2 0,0 0-1 16,0 0 1-16,0 0 3 0,0 0-1 0,0 0 2 16,0 0-2-16,0 0-4 0,0 0 4 0,0 0-2 15,0 0-3-15,0 0 1 0,0 0 1 0,0 0 0 0,0 0-3 16,0 0 0-16,0 0-1 0,0 0 1 16,0 0-2-16,0 0 1 0,0 0-1 0,0 0 3 0,0 0 0 15,0 0-2-15,0 0 2 0,0 0 1 0,0 0 1 16,0 0-2-16,0 0 0 0,0 0 1 0,0 0 2 15,0 0 0-15,0 0-4 0,0 0 4 0,0 0-5 16,0 0 4-16,0 0 0 0,0 0-2 0,0 0-4 16,0 0 1-16,0 0 1 0,0 0 1 0,0 0 0 15,0 0 0-15,0 0 0 0,0 0-2 0,0 0 3 16,0 0-5-16,0 0 1 0,0 0 2 0,0 0-1 0,0 0 0 16,0 0 0-16,0 0 4 0,0 0-3 15,0 0-1-15,0 0 1 0,0 0-1 0,0 0 0 0,0 0 0 16,0 0-1-16,0 0 0 0,0 0-1 15,0 0 0-15,0 0 3 0,0 0-2 0,0 0-1 16,0 0 3-16,0 0-2 0,0 0 3 0,0 0 0 0,0 0-1 16,0 0 1-16,37 1-1 0,-37-1 4 0,0 0-1 15,0 0-1-15,14 0 0 0,-14 0 0 0,10-2 1 16,-10 2-2-16,0 0 5 0,0 0-4 0,17 0 1 16,-17 0 0-16,0 0 1 0,13 0 0 0,-13 0 3 15,0 0-1-15,15 0-1 0,-15 0-1 0,9-4 6 16,-9 4-6-16,0 0-1 0,0 0 0 0,15 0-1 15,-15 0-1-15,0 0 2 0,13 0-2 0,-13 0 3 16,0 0 0-16,14 0-5 0,-14 0 3 0,0 0 0 0,0 0-2 16,16 0 1-16,-16 0 5 0,0 0-8 0,0 0 2 15,15 0-1-15,-15 0 2 0,0 0 2 0,0 0-5 16,12-1 3-16,-12 1-1 0,0 0 1 0,0 0 4 16,13-2-6-16,-13 2 0 0,0 0 1 0,14 2 2 15,-14-2 2-15,0 0-1 0,0 0 0 0,0 0-4 16,15-4 2-16,-15 4 1 0,0 0 3 0,12-3-4 15,-12 3 5-15,0 0-6 0,0 0 2 0,12-2 0 16,-12 2 2-16,0 0-2 0,0 0 0 0,13 0-2 16,-13 0 1-16,0 0-3 0,0 0 1 0,15-1 1 15,-15 1 0-15,0 0-2 0,13 0 3 0,-13 0-2 16,0 0-1-16,15-3 2 0,-15 3-3 0,12 3 2 16,-12-3-2-16,0 0 1 0,15 0-2 0,-15 0 3 15,0 0 1-15,18-3-2 0,-18 3 3 0,12-1 1 16,-12 1-3-16,13 0 2 0,-13 0 0 0,11-3-6 15,-11 3 8-15,13 3-6 0,-13-3 0 0,0 0 1 0,18 0 1 16,-18 0 1-16,11 1-2 0,-11-1-1 16,9 4-1-16,-9-4 3 0,0 0 2 0,13 0-1 0,-13 0 0 15,0 0 1-15,0 0-4 0,13-4 9 0,-13 4-6 16,0 0-3-16,0 0 3 0,0 0 0 0,15 0 2 16,-15 0-5-16,0 0 2 0,0 0 3 0,0 0 1 15,0 0-2-15,12 3 0 0,-12-3 0 0,0 0 2 16,0 0 1-16,0 0 2 0,0 0 4 0,0 0-4 15,0 0 3-15,0 0-2 0,0 0-1 0,0 0-2 16,14 0 3-16,-14 0 0 0,0 0-2 0,0 0-1 16,0 0 1-16,0 0-2 0,0 0 1 0,0 0 2 15,0 0-3-15,0 0-2 0,0 0 2 0,12-7 1 16,-12 7-1-16,0 0-1 0,0 0 9 0,0 0-11 16,0 0 4-16,0 0-2 0,0 0 1 0,0 0 5 15,0 0-3-15,0 0 5 0,0 0-3 0,17 3 4 0,-17-3-5 16,0 0 1-16,0 0 5 0,9-4-1 0,-9 4 1 15,0 0-1-15,0 0 0 0,0 0-4 0,0 0 7 16,0 0-5-16,0 0 1 0,0 0-1 0,0 0 4 16,0 0-1-16,0 0 0 0,0 0-2 0,0 0 2 15,0 0 2-15,0 0-3 0,0 0-7 0,0 0 6 16,0 0-2-16,0 0-3 0,0 0-1 0,0 0 7 16,0 0-9-16,0 0 4 0,0 0-5 0,0 0 1 15,0 0-3-15,0 0 5 0,0 0-1 0,0 0-3 0,0 0 3 16,0 0 3-16,0 0-8 0,0 0 0 15,0 0 3-15,0 0 0 0,0 0-2 0,0 0-3 16,0 0-14-16,0 0-13 0,0 0-17 0,0 0-9 0,0 0-12 16,0 0-16-16,0 0-11 0,0 0-15 0,0 0-20 15,-32 19-16-15,24-16-22 0,8-3-14 16,-15 10-18-16,6-7-19 0,9-3-23 0,-10 5-189 0,10-5-465 16,0 0 206-16</inkml:trace>
          <inkml:trace contextRef="#ctx0" brushRef="#br0" timeOffset="-98261.99">16590 9773 59 0,'0'0'181'16,"0"0"-10"-16,-7-14-13 0,7 14-4 0,-6-10-17 16,6 10-1-16,-8-7-9 0,1 1-6 0,7 6-6 15,-12-11-7-15,12 11-4 0,-12-8-8 0,5 2-10 16,7 6-3-16,-18-6-3 0,10 2-7 0,-1 1-4 16,9 3-4-16,-21-4-4 0,9 1-10 0,1 2 1 15,11 1 0-15,-27 0-2 0,12 0-4 0,1 1-8 16,-4-1 0-16,4 3-3 0,-3 0-10 0,2 0 3 15,0 1-1-15,0-1-1 0,0 1-1 0,2 3-6 16,-2 0 0-16,2 1 1 0,1 1-4 0,-2-3 3 16,1 2-2-16,2 3-2 0,1 0 1 0,1 0-2 15,3-3 1-15,-6 5-3 0,5-2 1 0,1 1-3 0,0 1 0 16,0-4 2-16,3 4-1 0,-2 1-1 0,4 1-1 16,-1-2 0-16,2 2 1 0,2-1 1 15,-2-1 4-15,1 1-4 0,4 0 0 0,-2-4 1 0,1 5 5 16,2-2-4-16,2 1 3 0,-1-2-3 0,1 0 5 15,2 2-2-15,-1-2-1 0,3-1 0 0,1-3 2 16,1 0 2-16,4 2-4 0,0-2 7 0,0-4-2 16,1 2-6-16,3 1 7 0,-2-3-3 0,-1-2 0 15,0-1-6-15,-1-1 2 0,2 3-2 0,-4-3-2 16,1-3 2-16,-7 3-1 0,-10 0 1 0,22 0-1 16,-13-3-2-16,-9 3-4 0,15 0 5 0,-7-5-9 15,-8 5 2-15,0 0-9 0,13-1-12 0,-13 1-15 16,0 0-29-16,0 0-26 0,0 0-20 0,0 0-18 0,0 0-20 15,0 0-14-15,0 0-24 0,0 0-48 16,0 0-145-16,0 0-408 0,0 0 181 0</inkml:trace>
        </inkml:traceGroup>
        <inkml:traceGroup>
          <inkml:annotationXML>
            <emma:emma xmlns:emma="http://www.w3.org/2003/04/emma" version="1.0">
              <emma:interpretation id="{C9E91339-C7B3-4274-AE07-F1FE9326531E}" emma:medium="tactile" emma:mode="ink">
                <msink:context xmlns:msink="http://schemas.microsoft.com/ink/2010/main" type="inkWord" rotatedBoundingBox="18629,9888 21253,9695 21391,11572 18767,11765"/>
              </emma:interpretation>
            </emma:emma>
          </inkml:annotationXML>
          <inkml:trace contextRef="#ctx0" brushRef="#br0" timeOffset="-95381.39">17221 9987 176 0,'-7'6'164'0,"7"-6"-10"0,0 0-12 0,0 0-5 16,0 0-10-16,0 0-7 0,0 0-9 0,0 0-8 15,0 0-9-15,0 0-6 0,0 0-7 0,0 0-5 16,0 0-5-16,0 0-8 0,0 0-1 0,0 0-7 15,22-24-4-15,-16 18-1 0,-6 6-5 0,12-5-3 16,-12 5-6-16,12-7-1 0,-5 3-5 0,-7 4-1 16,15-9-1-16,-4 2-5 0,-4 1 4 0,5-2-3 0,-2 0-1 15,1-2-1-15,2 1-4 0,-1 1 0 0,2-2-2 16,-4 0-1-16,4-1-1 0,-3 0-2 0,1-3-2 16,0 0 2-16,-1-1-3 0,2 2-2 0,4-5-2 15,-8 1-1-15,7-1 2 0,-3-2-1 0,-2 3-2 16,1-3 3-16,-5 4-3 0,5-6-1 0,-4 2-2 15,-1-2-1-15,-1 7 0 0,0-3 3 0,0 1-4 16,1-1 5-16,-1-2-2 0,-3 2-2 0,2 0 4 16,-1 0-2-16,1-5 0 0,-1 1 0 0,-2 5-1 15,1-4 2-15,-2-3-5 0,1 6 2 0,1 5 3 16,0-3-4-16,-5 1 3 0,1-3-1 0,-2 3-4 16,1-1 3-16,1 3 4 0,-2 0-5 0,-3-4 4 15,3 5 0-15,-3-1-2 0,0-1 0 0,-2-1-1 0,2 3-3 16,-1 2 1-16,-2-1 2 0,0 1-1 15,2-2 3-15,-2-1-1 0,-2 4 1 0,1-2 0 16,-4 3-4-16,4 1 3 0,1 0-4 0,-1 3 3 0,-2-5-4 16,1 6 1-16,-1 2 4 0,-1-7 0 0,1 6-1 15,0-2 2-15,12 4-5 0,-21-1 0 0,21 1 2 16,-19-1-1-16,19 1-3 0,-17 1 2 0,17-1 2 16,-18 1-4-16,9 3 6 0,2 2-3 0,7-6-1 15,-13 15 3-15,4-5 0 0,3-3 2 0,-2 4-1 16,5 2 0-16,-3 4 4 0,0 1 1 0,2-4 3 15,1 10 4-15,1 1 1 0,2-4 5 0,-3 6-1 16,2 1 1-16,1 8-1 0,4 2 6 0,-2-1-1 16,4 3-1-16,1-2-2 0,-1 0 2 0,2 1-2 15,-1-2 0-15,4-1-4 0,-3 1 1 0,1-4 1 16,2-4-2-16,-4-3-2 0,2 2 3 0,2-3-4 0,1 0 0 16,-3-1-1-16,4 2 1 0,-3-4-2 0,1-2 1 15,1 0 0-15,1-1-2 0,-1-4 0 16,5 1 0-16,-1-4-2 0,5 2 3 0,-2 0-2 0,1-7 0 15,2 2 0-15,3-1-3 0,1-1-1 0,1-4 1 16,-8 3-5-16,8-4 4 0,-2 1-3 0,-4-3-5 16,-5 0 0-16,4-1-4 0,-2-1 2 0,-3-2 1 15,3-1-4-15,-5 3 0 0,0-8-1 0,2 3 3 16,-4 0-3-16,-1-4 3 0,-4 4-3 16,6-3 4-16,-6 2-3 0,2 2 2 0,-3-4-1 0,1 2 3 15,-6 8-1-15,8-13 3 0,-4 7-1 0,-4 6-1 16,8-9 1-16,-8 9 2 0,0 0-1 0,3-9 1 15,-3 9-4-15,0 0 4 0,0 0-3 0,0 0 0 0,10-7 1 16,-10 7 0-16,0 0-2 0,0 0 4 0,0 0-1 16,0 0 4-16,14 20 3 0,-14-20 5 15,6 6 1-15,-6-6 5 0,10 11 7 0,-4-6 4 16,4-2 4-16,-10-3 5 0,23 7-4 0,-10-3 8 0,2-4-2 16,3 1-6-16,-3-2 0 0,1 2 0 15,-1-1-4-15,0-1-3 0,2 0-2 0,-2-5-3 0,-2 2 0 16,2 0-1-16,-3 0 0 0,-2-2-2 0,4 0-3 15,-5-3 1-15,3 2-3 0,-5-2 1 0,2 0-2 16,-3-1-2-16,1-2-1 0,-1 0 2 0,-1 0-3 16,-4-4 3-16,1 5-6 0,-4-2 0 0,-1-4 1 15,0 5-1-15,-4-1-1 0,-1 0-1 0,1 2-6 16,-3 0 5-16,-4 0-3 0,4 2 4 0,-2 3-5 16,0 3 0-16,-2-4-7 0,1 6-4 0,-2 0-11 15,15 1-7-15,-25 2-8 0,10-1-7 0,1 5-6 0,1-1-7 16,0 5-4-16,2-2-5 0,2 2-3 0,-1 0-6 15,4 4-6-15,3-4 1 0,-2 5 0 16,2 0-1-16,3 1-3 0,2-1 4 0,-1 3 5 0,4 0 7 16,-4-5-1-16,8 5 13 0,2-3 6 0,-4 1 4 15,5 0 4-15,-3-2 2 0,-2-1 7 0,7 1 3 16,-5-3 12-16,4 3 10 0,-4 0 10 0,3-5 10 16,0 2 9-16,1 0 9 0,-4-2 7 0,6 3 6 15,2-1-2-15,-4-1 2 0,2 1 7 0,0-1-2 16,1 1-2-16,7 2-6 0,-7-3 1 0,2 6-1 15,4-1-1-15,-2 1-1 0,-2 1-2 0,6-3-2 16,-7 4-4-16,-2-3-1 0,2 5 2 0,-1 0-1 16,1-2-3-16,-1 0-3 0,-3 3-4 0,1-1 1 0,-1 2-2 15,-4-2 1-15,3 4-7 0,-3-4 2 16,2 2-2-16,-4-1 2 0,0 0 1 0,-1-4 3 16,-1 2 0-16,-2-2-1 0,0 7 2 0,-2-7-1 0,1-1-4 15,-4 0 5-15,1 1-2 0,-5-3 1 0,1 0 1 16,-2 0 2-16,-1 0-1 0,-3 1 0 15,-3-2 0-15,-1-1 0 0,-1 0-2 0,-1-4 3 0,-6 2-1 16,3-3 3-16,1-1-4 0,-5-2 3 0,0 0 0 16,-3 0-3-16,0-2-3 0,1-2 0 0,-1-3-1 15,-5-1 1-15,3-4 1 0,-1-2-2 0,-6-3 0 16,-4 0 1-16,1-5-2 0,0-3 2 0,8 0-1 16,1-3 0-16,-1 2 3 0,10 2-2 0,0-4-3 15,3 2-3-15,5-3 1 0,-2-1 2 0,4-2-4 16,4 1-3-16,-1-7-3 0,8-3-11 0,0 11-15 15,5-8-18-15,2 6-19 0,1 0-26 0,1 0-23 0,7-6-22 16,6-1-54-16,-5-1-217 0,1-1-438 0,4 5 194 16</inkml:trace>
          <inkml:trace contextRef="#ctx0" brushRef="#br0" timeOffset="-93978.38">18638 9851 154 0,'0'0'197'0,"0"0"-8"0,0 0-3 15,0 0-12-15,0 0-11 0,40-8-8 16,-29 2-11-16,5 4-7 0,0-3-6 0,10 1-9 15,-1-1-7-15,2-1 0 0,0 1-5 0,12-1-16 0,-1-3 4 16,4 4-10-16,-2-4-2 0,5 5-10 0,-2-3-3 16,7 0-8-16,-1-1 1 0,2 1-11 0,-2 1-1 15,0 0-7-15,-3-1-5 0,-4 2-2 0,0-2-2 16,1 1-9-16,-4 4-1 0,-9-3-3 0,-2-1-3 16,0 1 1-16,1 2-5 0,-3-1-4 0,0 3-1 15,-10-1-1-15,4-1-1 0,-7-2 3 0,-1 4-4 16,0-3-1-16,-12 4-2 0,16-1-6 0,-16 1-2 15,17-4-8-15,-17 4-8 0,9-2-14 0,-9 2-11 16,0 0-17-16,0 0-18 0,0 0-12 0,0 0-1 16,13 4-16-16,-13-4-19 0,0 0-11 0,0 0-18 15,0 0-35-15,0 0-166 0,-28 13-383 0,28-13 170 0</inkml:trace>
          <inkml:trace contextRef="#ctx0" brushRef="#br0" timeOffset="-94341.71">18844 9014 169 0,'0'0'168'0,"0"0"-16"16,0 0-11-16,0 0-19 0,0 0-10 15,0 0-9-15,13-22-8 0,-13 22-8 0,14-5-3 0,-14 5-6 16,14-2-5-16,-2-2-7 0,-12 4-2 0,26-2-4 15,-10 1-7-15,-1 1-1 0,1-4 0 0,1 8-4 16,-1-3-6-16,-1 0-2 0,0 0-5 0,3 3-1 16,-9-4-4-16,3 4 0 0,1-1-7 0,-5 0-4 15,-8-3 1-15,13 10-3 0,-4-4-3 0,-6 3 0 0,2-3 1 16,-2 4-2-16,-3-10 1 0,3 16-2 0,-3-6 4 16,0-10 1-16,-6 20 4 0,3-5 4 15,-2-5-3-15,-1 0 2 0,-1 2-2 0,-4 0 0 0,4-1-3 16,-1-2 0-16,-4 3-2 0,5-4-1 15,-3 2-1-15,1 1-2 0,1-5 1 0,1 3-1 16,-2-1 0-16,1-4-1 0,2 3-4 0,6-7 2 0,-10 11 3 16,10-11-1-16,-11 5 0 0,11-5-1 0,-6 7-4 15,6-7 4-15,0 0-3 0,0 0 2 16,-7 8 0-16,7-8-3 0,0 0-1 0,0 0 3 0,0 0-2 16,0 0 2-16,0 0 0 0,0 0 0 0,0 0-4 15,0 0 1-15,0 0 1 0,0 0-4 0,0 0-1 0,0 0 1 16,0 0-2-16,27 4 3 0,-27-4-2 15,18-3 3-15,-9 6-3 0,3-3-3 0,-12 0 0 16,23 1 4-16,-8 2-2 0,3-2 2 0,-3-1-1 0,0 3-4 16,0-1-2-16,-2 2 3 0,4 0 0 15,-4-3-1-15,2 5 2 0,-4-1 1 0,-1-3 0 16,3 2-5-16,4 3 3 0,-7 0 2 0,4-1-1 0,1 0 1 16,-8 1 0-16,1 0 0 0,-2-1-3 0,1 3 4 15,0-2-2-15,-2 0 2 0,-1 3-4 0,1-2 5 16,-5-8 0-16,1 13 3 0,-1-13 5 0,-3 14-2 15,-4-7 9-15,-5 1 1 0,2-2 0 0,-5 1 2 16,-3-3-4-16,3 2 1 0,-5 1-3 0,0-5 1 16,-6 0-2-16,-1 1 0 0,8-1 0 0,-8 0-3 15,3-1 1-15,-1 3-2 0,4-4-2 0,-4 0-1 16,5-1 0-16,1 1 0 0,1 0-1 0,2 0 0 16,-2 0-2-16,3 0-3 0,3 1-4 0,-3-1-8 15,2 0-13-15,-1 2-12 0,2 2-15 0,0-1-11 0,3 0-14 16,-3 2-19-16,3 2-24 0,0-1-21 0,-4 5-17 15,3-4-47-15,-1 3-129 0,-1 0-360 0,3 1 159 16</inkml:trace>
          <inkml:trace contextRef="#ctx0" brushRef="#br0" timeOffset="-93215.31">19137 9983 186 0,'0'0'208'0,"0"0"-15"0,0 0-11 0,0 0-10 16,0 0-15-16,0 0-7 0,41-12-13 0,-35 10-9 15,-6 2-10-15,19-4-13 0,-11 1-7 0,-8 3-12 16,19-6-10-16,-7 1-2 0,1 1-9 0,2-2-4 16,-1 3-9-16,4-1-3 0,-5-2-5 0,-4 3-6 15,1-1-2-15,1 3-5 0,-11 1-2 0,22-6-3 0,-13 6-5 16,3-4-2-16,-12 4-3 0,13-1 1 0,-13 1-1 16,15 0-5-16,-15 0 0 0,12 5-2 15,-12-5 0-15,0 0-1 0,15 0-3 0,-15 0-2 0,11 7 3 16,-8-1-3-16,-3-6 3 0,4 11-2 0,-4-11-2 15,2 14 0-15,-4-3 4 0,2-11 1 0,-6 26-2 16,2-10 1-16,-4-1 2 0,-1 7 3 0,-3-2-4 16,-1 6 0-16,0-6 1 0,-2 3 3 0,-5-3 0 15,1 1-1-15,-1-1-3 0,0-2 0 0,-1-1 1 16,-2-3-1-16,1-1-1 0,3 0 2 0,-2-2-4 16,3-2 2-16,-2-2-2 0,7 0 0 0,-2 1 0 0,2-3 0 15,-1-1-1-15,4 1 1 0,2-1 3 0,-1-2-6 16,9-2 5-16,-18 3 0 0,18-3 1 0,-11 0 0 15,11 0 0-15,0 0-7 0,-14-10 4 16,14 10 0-16,0 0 3 0,-3-11-3 0,3 11 3 0,0 0-2 16,6-18-1-16,0 8-2 0,-1 4-3 0,6-8-1 15,-3 5 0-15,4 0-5 0,0-2 2 0,0 1-4 16,3 0 8-16,-2 1-5 0,0 1 5 0,5-1-4 16,-3 0 5-16,2 4-7 0,1-1 6 0,7-4 0 15,-9 7-2-15,7-1 3 0,-7 4 0 0,3-3-3 16,-4 3 6-16,-1 0-2 0,-2 2 3 0,4-1-3 15,-1 2 2-15,-15-3 2 0,25 4 3 0,-14 1 1 16,-1 0 1-16,-1 6-1 0,3-4 3 0,-4-1 1 16,-1-1 0-16,4 2 0 0,-4-1 3 0,2 1 5 0,0-3 1 15,4 3 3-15,-5-1 3 0,5 1 1 0,-1-1 2 16,2-1 0-16,-1 1-2 0,0-5 1 16,-2-1-5-16,5 0 1 0,-1 2-1 0,0-2 1 0,-3 0-2 15,3-2-5-15,-3 1 1 0,0-3-5 0,1 1 2 16,-4-3-2-16,8 2-2 0,-8 1 1 0,1-1-2 15,-10 4-1-15,16-6-2 0,-8 2-1 0,-8 4-5 16,12-4-9-16,-12 4-11 0,12-10-8 0,-12 10-12 16,0 0-18-16,9-5-24 0,-9 5-21 0,0 0-26 15,0 0-17-15,0 0-16 0,0 0-34 0,0 0-37 16,0 0-161-16,0 0-423 0,0 0 186 0</inkml:trace>
        </inkml:traceGroup>
        <inkml:traceGroup>
          <inkml:annotationXML>
            <emma:emma xmlns:emma="http://www.w3.org/2003/04/emma" version="1.0">
              <emma:interpretation id="{A09F5A39-23A6-4AF8-9633-F79DFBAB852B}" emma:medium="tactile" emma:mode="ink">
                <msink:context xmlns:msink="http://schemas.microsoft.com/ink/2010/main" type="inkWord" rotatedBoundingBox="22022,9763 23898,9625 23997,10978 22122,11116"/>
              </emma:interpretation>
            </emma:emma>
          </inkml:annotationXML>
          <inkml:trace contextRef="#ctx0" brushRef="#br0" timeOffset="-91685.1">20627 9694 50 0,'0'0'102'0,"0"0"-9"0,0 0-4 15,0 0-14-15,0 0-3 0,0 0-8 0,0 0 2 16,0 0-6-16,0 0-2 0,0 0 4 0,0 0 0 16,0 0 1-16,0 0-2 0,0 0-5 0,0 0 12 15,0 0-4-15,0 0-2 0,0 0-7 0,0 0 8 16,0 0-3-16,0 0-1 0,0 0 0 0,0 0-7 0,0 0 3 16,0 0 0-16,0 0-3 0,-9-11-1 15,9 11-5-15,0 0 1 0,0 0-2 0,0 0-3 16,0 0-5-16,0 0-1 0,0 0 1 0,0 0-7 15,0 0-7-15,0 0 11 0,0 0-7 0,0 0 1 16,0 0 0-16,0 0-3 0,0 0 0 0,0 0 0 16,0 0-1-16,0 0-3 0,0 0 5 0,0 0-3 0,0 0 2 15,0 0-3-15,0 0 5 0,0 0 0 0,0 0-3 16,0 0-3-16,0 0 0 0,0 0 1 0,0 0 1 16,0 0-1-16,0 0 4 0,0 0-5 0,0 0 1 15,0 0 0-15,0 0 0 0,0 0-5 0,0 0 2 16,0 0-7-16,0 0 3 0,0 0-7 0,0 0 2 15,0 0 0-15,0 0-1 0,0 0 0 0,0 0 1 16,0 0-3-16,0 0 3 0,0 0 2 0,0 0 2 16,0 0 0-16,0 0 5 0,0 0 2 0,0 0-3 15,0 0 3-15,0 0 3 0,0 0 0 0,0 0-1 0,0 0 0 16,0 0-4-16,0 0-3 0,0 0 0 16,0 0 1-16,0 0 0 0,0 0-8 0,0 0 2 0,0 0-4 15,0 0 2-15,0 0-3 0,0 0 0 0,0 0 0 16,0 0-1-16,0 0-1 0,0 0 1 15,0 0-7-15,0 0 2 0,0 0 2 0,0 0 1 16,0 0-1-16,0 0 3 0,0 0-5 0,0 0 1 0,0 0-1 16,0 0 2-16,0 0-2 0,0 0 1 0,0 0 3 15,0 0 2-15,0 0-2 0,0 0 3 0,0 0-3 16,0 0-4-16,0 0 6 0,0 0-2 0,0 0-1 16,0 0-2-16,0 0 2 0,0 0 0 0,0 0 0 15,0 0 1-15,0 0-5 0,0 0 5 0,0 0-4 16,0-14 4-16,0 14-2 0,0 0-1 0,0 0-1 15,0 0 3-15,0 0-2 0,0 0 3 0,0 0-5 16,0 0 4-16,0 0-5 0,-13-2 2 0,13 2 4 0,0 0 1 16,0 0-3-16,0 0 1 0,0 0 0 15,0 0 0-15,0 0 3 0,0 0-3 0,-13-4-3 0,13 4 5 16,0 0-5-16,0 0 3 0,0 0-3 0,0 0 3 16,0 0-3-16,0 0 2 0,0 0 2 0,0 0-2 15,0 0-1-15,0 0 4 0,0 0-5 0,0 0 3 16,0 0-2-16,0 0-1 0,0 0 4 0,0 0-1 15,0 0 2-15,0 0-6 0,0 0 5 0,0 0 3 16,0 0-3-16,0 0 5 0,0 0-6 0,0 0 4 16,37 6-6-16,-37-6 2 0,22 4 2 0,-5-3-1 15,-2-1-4-15,-2 2 6 0,6 2-3 0,-4-2 2 16,3-1-4-16,-1 1 3 0,0-1-4 0,-2-1 1 16,2 1 1-16,-2-1 1 0,3 3 1 0,-3-6 0 15,2 3-1-15,-2 0 0 0,0 3 1 0,3-6 1 16,-4 3-4-16,2-1 6 0,0-2-4 0,-1 3 1 0,0-1-3 15,-1-5 5-15,2 6-2 0,-6-1-1 0,-10 1 1 16,26-2-1-16,-16-2 0 0,-10 4 4 0,20-2-2 16,-13 0 3-16,-7 2-6 0,14-2 3 0,-14 2-1 15,11-3 0-15,-11 3-2 0,0 0 0 0,14-2 2 16,-14 2 0-16,0 0-2 0,0 0 4 0,10-4-5 16,-10 4 2-16,0 0-5 0,0 0 1 0,0 0-1 0,0 0 2 15,0 0-4-15,0 0 2 0,0 0 2 16,0 0-4-16,0 0 5 0,0 0 0 0,17 1-1 15,-17-1 0-15,0 0 1 0,0 0-1 0,0 0-1 0,0 0-1 16,0 0 1-16,0 0-5 0,0 0-4 16,0 0-4-16,0 0-13 0,0 0-11 0,15 3-11 15,-15-3-10-15,0 0-11 0,9 1-13 0,-9-1-6 0,0 0-12 16,13 6-4-16,-13-6-9 0,9 4-11 0,-9-4-11 16,10 1-14-16,-10-1-9 0,14 0-13 15,-14 0-177-15,16 3-376 0,-16-3 166 0</inkml:trace>
          <inkml:trace contextRef="#ctx0" brushRef="#br0" timeOffset="-91173.25">21712 9417 132 0,'0'0'189'0,"4"-10"-18"15,-4 10-9-15,0 0-14 0,6-7-8 0,-6 7-8 0,0 0-12 16,0 0 0-16,5-11-8 0,-5 11-4 0,0 0-11 16,0 0-2-16,5-7-9 0,-5 7-12 15,0 0 2-15,0 0-8 0,0 0-8 0,0 0-8 0,0 0-6 16,0 0-2-16,0 0-7 0,0 0-6 0,0 0-2 15,0 0-2-15,0 0-2 0,0 0-1 0,0 0 4 16,5 23 4-16,-5-23-1 0,-2 20-4 0,4-9 8 16,-1 2 5-16,-1 4 3 0,-1-1 1 0,1 0-5 15,-2 0 10-15,4 9-2 0,-2-3-1 0,1-4-4 16,-2 6-2-16,1 0-1 0,0-6 0 0,0 7 0 16,0-2 1-16,1-5-3 0,-1 0-6 0,2 0 5 15,-2 5-4-15,3-5-2 0,-3-5-2 0,1 5-2 16,-1-4-4-16,2 4-2 0,-2-3 2 0,0-4-5 15,0 1 0-15,3-2-2 0,-2 1-3 0,-1-11 2 16,5 21-1-16,-4-14-5 0,2 0 5 0,-3-7 2 0,5 11-9 16,-5-11 3-16,0 13 0 0,0-13 0 0,0 0-5 15,6 11 1-15,-6-11-3 0,0 0-9 0,0 0-8 16,1 10-19-16,-1-10-12 0,0 0-19 0,0 0-9 16,5 7-18-16,-5-7-18 0,0 0-15 0,0 0-30 15,0 0-25-15,0 0-58 0,0 0-165 0,0 0-436 16,0 0 192-16</inkml:trace>
          <inkml:trace contextRef="#ctx0" brushRef="#br0" timeOffset="-90508.8">22181 8788 79 0,'0'0'177'16,"-4"-11"-16"-16,4 11-10 0,0 0-7 0,0 0-5 16,0 0-11-16,0 0-7 0,-2-12-10 0,2 12-5 0,0 0-7 15,0 0-12-15,0 0-8 0,0 0-16 0,0 0 3 16,0 0-12-16,0 0-3 0,0 0-3 16,0 0-3-16,0 0-5 0,0 0 3 0,0 0-3 0,23 27-1 15,-14-17-4-15,0 2 1 0,1 0 2 0,-2 1-3 16,1 1-1-16,5 6 3 0,1 1-8 0,-1 0 7 15,1 2 0-15,-2 3 1 0,8 4-2 0,-6 2 0 16,-2-6 1-16,4 8-3 0,-4-2 3 0,2 6-2 16,-3 0-5-16,-3-3 4 0,1 3-2 0,-2-2-4 15,-2 5-1-15,-2 1 3 0,-1-2-8 0,-1 1 1 0,1-2-1 16,-3-5-2-16,-5 5-2 0,2-2 0 0,-4-10-3 16,5 0-1-16,-7 10 1 0,3-9-3 15,-1 7 2-15,0-8 2 0,-4 2-6 0,2 4 2 0,2-7-3 16,-4 3-12-16,2-4-22 0,0-2-18 0,-1 2-24 15,-1-1-20-15,4 0-27 0,-2-6-30 16,-1 3-27-16,2-5-224 0,2-4-428 0,3 2 190 0</inkml:trace>
        </inkml:traceGroup>
        <inkml:traceGroup>
          <inkml:annotationXML>
            <emma:emma xmlns:emma="http://www.w3.org/2003/04/emma" version="1.0">
              <emma:interpretation id="{F992F84C-ED28-46C5-B79C-850710F3B661}" emma:medium="tactile" emma:mode="ink">
                <msink:context xmlns:msink="http://schemas.microsoft.com/ink/2010/main" type="inkWord" rotatedBoundingBox="24587,9872 26889,9703 26953,10566 24651,10735"/>
              </emma:interpretation>
            </emma:emma>
          </inkml:annotationXML>
          <inkml:trace contextRef="#ctx0" brushRef="#br0" timeOffset="-83271.78">23148 9000 115 0,'0'0'137'0,"0"0"-6"0,0 0-5 16,0 0-13-16,-9-8-1 0,9 8-5 0,0 0-6 15,0 0-1-15,0 0-11 0,0 0-7 0,0 0-13 0,0 0 1 16,0 0-10-16,0 0-6 0,0 0-6 16,0 0-6-16,0 0-5 0,0 0-2 0,0 0-2 15,37 2-3-15,-37-2-2 0,27 8 3 0,-12-5-2 0,3 3-2 16,7 1 0-16,-1-2-4 0,0 5 4 16,3-6-4-16,1 1-1 0,-1 2-2 0,0-4-2 15,4 5 1-15,-3-3-4 0,-1-1 2 0,3 6-2 0,-5-3-2 16,4 0-2-16,-2-2-1 0,-5 3-2 0,-3 0-1 15,5-1 1-15,-4 1-4 0,-4-2 2 0,2 1 0 16,0 3-3-16,0-6 1 0,-2 6 2 0,1-5-1 16,-4 3-5-16,0 0 3 0,5-4-2 0,-1 3 3 15,-7 0-1-15,5 0-1 0,-5-2-2 0,-1 1 3 16,3-1 0-16,0-3 0 0,-4 2 1 0,-8-4 0 16,15 5-4-16,-8-1 2 0,-7-4 1 0,17 4 1 15,-9-1 0-15,-8-3 0 0,12 2-4 0,-12-2 3 0,11 2 2 16,-11-2 3-16,0 0 3 0,10 1 4 15,-10-1-3-15,0 0 3 0,0 0 0 0,0 0 0 16,0 0 0-16,0 0-4 0,12 4-1 0,-12-4 0 0,0 0 2 16,0 0 0-16,0 0-9 0,0 0 5 0,0 0-5 15,0 0 0-15,0 0 0 0,0 0 0 16,-39 6-1-16,25-3-2 0,-4 1 1 0,-2 2 4 0,-2 2 4 16,-8-2-3-16,2 0 2 0,-1 3-3 0,0 0 0 15,-1 2 4-15,-11 0 0 0,4 2 5 0,7-6 0 16,-7 6-3-16,10-2 6 0,-4 0-3 0,4-2 0 15,-3 4 1-15,5-3-1 0,0 2-4 0,2 0 1 16,1-2 0-16,-1 4 1 0,8-5-3 0,-2 2 2 0,-1-2-3 16,3 2-5-16,1 1 3 0,-1-1 3 15,-1 0-3-15,3-2-1 0,-1 0-1 0,1 1 2 16,4-3 0-16,-2 0-3 0,-2 0 2 0,7 0-1 0,-4 0-1 16,2-1 2-16,-1-1-9 0,0 1-11 0,9-6-16 15,-12 7-12-15,6-2-12 0,6-5-8 0,-4 10-13 16,4-10-7-16,0 0-7 0,0 0-19 0,0 0-8 15,7 16-23-15,-7-16-168 0,15 2-333 0,2-6 148 16</inkml:trace>
          <inkml:trace contextRef="#ctx0" brushRef="#br0" timeOffset="-82822.23">24040 9543 4 0,'0'0'81'0,"0"0"1"0,0 0-7 15,0 0 6-15,12-3-7 0,-12 3 6 16,0 0-8-16,0 0 12 0,0 0-2 0,0 0-8 16,0 0 4-16,0 0-1 0,0 0-9 0,0 0-11 0,0 0 4 15,0 0 0-15,0 0-3 0,0 0-5 0,0 0 7 16,0 0 2-16,0 0-6 0,-35 8-2 0,35-8-3 15,-22 7 2-15,7-1-2 0,0-2 3 0,-3 5-6 16,-3-1 5-16,-3 2-1 0,2 3-2 0,-5-2 3 16,2 0-1-16,-3-2 0 0,-8 7 1 0,0-3-7 15,5-3 1-15,-5 6 4 0,9-6 0 0,-12 4-2 16,11-7-1-16,-2 4-5 0,3 2-3 0,5-6-4 16,-5 0-3-16,8 0 0 0,1 0-1 0,4-2-8 15,-2 0 0-15,-1 1-3 0,4-1 1 0,4 1-3 16,-1-3-4-16,10-3-2 0,-15 6 0 0,15-6 4 15,-11 5-6-15,11-5 0 0,-10 0-2 0,10 0 3 16,0 0-2-16,-9 6-5 0,9-6 1 0,0 0 0 16,0 0-7-16,0 0-11 0,-9 5-9 0,9-5-6 15,0 0-17-15,0 0-3 0,0 0-9 0,0 0-16 16,0 0-10-16,13 17-13 0,-13-17-18 0,12 3-27 0,-12-3-35 16,20-2-162-16,-20 2-364 0,25-1 162 0</inkml:trace>
          <inkml:trace contextRef="#ctx0" brushRef="#br0" timeOffset="-82219.74">24691 9260 151 0,'0'0'189'0,"9"-3"-18"15,-9 3-19-15,0 0-17 0,0 0-15 0,0 0-10 16,0 0-11-16,0 0-7 0,0 0-2 0,0 0-1 15,0 0-6-15,-16 32-5 0,10-23 1 0,-1 6 0 16,1-1-9-16,-5 0-5 0,2 3-3 0,0 3 2 16,-1 2-7-16,2-2-8 0,2 4-1 15,0-1 2-15,3-2-2 0,-3-3-6 0,3 0-3 0,2-2 1 16,1 0-4-16,1 0-1 0,1-2 3 0,-1-1 2 16,5 1-6-16,0 0 10 0,0-5-1 0,5 0 0 15,-1 1 0-15,5-3 1 0,5-2-5 0,6 1-9 16,0-4-1-16,4-1-1 0,-1 3-3 0,13-8-4 15,-3 1 2-15,3-1-4 0,-4-3 0 0,1-1-1 16,3-2-2-16,-3-5-5 0,0-1 1 0,-7-1-2 16,7-1-3-16,-6-4 3 0,0-1-5 0,-5-1 1 15,2-3-7-15,-11 5-6 0,7-5 5 0,-7 5 0 16,3-7-3-16,-5 5-1 0,-4 0-1 0,-5 3 0 0,-2-1 0 16,0 3 3-16,-6-3-6 0,-6 6 6 0,-5-5-8 15,-4 9 6-15,5-3-3 0,-13 0 0 0,1 0 2 16,-5 5-4-16,-9-6 4 0,4 11-1 0,0 2-6 15,-11 2-8-15,4-2-6 0,-2 6-11 0,2 1-7 16,-3 6-12-16,12-3-13 0,-9 10-13 0,4-4-11 16,-7 9-18-16,3-6-24 0,3 4-25 0,1 2-185 0,-1-2-375 15,-3 0 166-15</inkml:trace>
        </inkml:traceGroup>
      </inkml:traceGroup>
    </inkml:traceGroup>
    <inkml:traceGroup>
      <inkml:annotationXML>
        <emma:emma xmlns:emma="http://www.w3.org/2003/04/emma" version="1.0">
          <emma:interpretation id="{4E48A3CB-356F-4F00-AC60-B23B670008D2}" emma:medium="tactile" emma:mode="ink">
            <msink:context xmlns:msink="http://schemas.microsoft.com/ink/2010/main" type="paragraph" rotatedBoundingBox="15905,11807 32461,13181 32257,15639 15701,14265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CF0A85B-9E70-4F24-9F6A-808EC061175F}" emma:medium="tactile" emma:mode="ink">
              <msink:context xmlns:msink="http://schemas.microsoft.com/ink/2010/main" type="inkBullet" rotatedBoundingBox="15836,12642 17498,12780 17418,13755 15755,13617"/>
            </emma:interpretation>
            <emma:one-of disjunction-type="recognition" id="oneOf0">
              <emma:interpretation id="interp0" emma:lang="tr-TR" emma:confidence="0">
                <emma:literal>↳</emma:literal>
              </emma:interpretation>
            </emma:one-of>
          </emma:emma>
        </inkml:annotationXML>
        <inkml:trace contextRef="#ctx0" brushRef="#br0" timeOffset="-58653.81">14795 12031 64 0,'0'0'121'0,"0"0"-3"0,0 0-8 0,0 0-8 0,0 0-4 15,0 0-13-15,0 0-12 0,0 0 3 0,0 0-5 16,0 0-9-16,0 0-1 0,0 0-6 0,0 0 0 15,0 0-3-15,0 0 0 0,0 0-3 0,0 0-15 16,0 0 5-16,0 0 0 0,0 0 1 0,0 0-4 16,0 0-6-16,0 0 1 0,0 0-5 0,0 0 2 15,6-9-1-15,-6 9 1 0,0 0 3 0,0 0-4 16,0 0 1-16,4-13 1 0,-4 13-1 0,0 0-2 16,2-9 6-16,-2 9-3 0,0 0 3 0,0 0-5 15,1-10 1-15,-1 10 3 0,0 0-7 0,0 0 0 0,0 0-2 16,-1-18-7-16,1 18 5 0,0 0 2 0,-6-10-3 15,6 10 0-15,0 0 3 0,-9-10 4 16,9 10-5-16,-11-7 1 0,11 7 1 0,0 0-2 0,-10-7 1 16,10 7-3-16,-14-5 0 0,14 5 1 0,-12-5-1 15,12 5 1-15,-15-5-1 0,15 5-2 0,-13-5 2 16,4 3-3-16,9 2 0 0,-13-3 4 0,13 3-3 16,-20-3-3-16,20 3 3 0,-13-4 0 0,13 4 0 15,-15-1 0-15,15 1 2 0,-15-2-4 0,15 2-2 16,-16-1-1-16,16 1 0 0,-15-4 2 0,15 4 2 15,-12-1-3-15,12 1 3 0,0 0-5 0,-21 1 3 16,21-1-1-16,0 0 0 0,-19 1-3 0,19-1 5 16,-14 3-4-16,14-3-1 0,0 0 2 0,-15 0-2 0,15 0-2 15,-12 3 5-15,12-3-5 0,-12 5 0 16,12-5 1-16,-10 3 0 0,10-3-1 0,-11 4-7 0,11-4 9 16,-9 6-1-16,9-6-3 0,-13 5 0 0,13-5-1 15,-7 8 2-15,7-8 0 0,-11 7 1 0,5-2-3 16,-3-1 2-16,9-4-1 0,-13 8 1 0,7-3-3 15,6-5 0-15,-9 7 0 0,3 1 0 0,6-8-1 16,-5 11-1-16,5-11 3 0,-7 15-2 0,3-10 0 16,4-5 3-16,-8 14-4 0,5-6 0 0,-1 1 2 15,4-9-1-15,-6 16-3 0,4-8 2 0,-2 3-1 16,4-11 2-16,-6 17-1 0,4-7 4 0,-4 1-5 16,3 0 2-16,3-2 3 0,-4 0 1 0,4-9-1 15,-5 18-1-15,4-5-3 0,-1-3 5 0,2 3-5 16,0-13 2-16,-1 18-2 0,-2-9 1 0,3-9 0 0,0 23-2 15,0-12 3-15,0-11-4 0,4 23 3 16,-2-12-2-16,-2 0 1 0,1-2 0 0,-1-9 0 16,3 18 1-16,-1-7-1 0,-1-2 3 0,2 3-5 0,0 2 3 15,2-6-1-15,-2 2-2 0,-3-10 1 0,10 16 2 16,-7-10-3-16,8 1 3 0,2 1 4 0,-4-1-3 16,9 1 0-16,-3-5 1 0,1 2-3 0,1-2 3 15,2 3-2-15,-1-2-4 0,1-1 6 0,-4 0 0 16,3-2-2-16,-2-1 2 0,-1 4-5 0,2-4 6 15,-8 2-2-15,-9-2 3 0,24 0 0 0,-15 1 0 16,-9-1 0-16,17-3 6 0,-17 3 1 0,14 0 2 16,-14 0-7-16,12 0 2 0,-12 0-3 0,0 0 0 15,0 0-2-15,15 0 1 0,-15 0 0 0,0 0-1 0,0 0-3 16,0 0 3-16,0 0-3 0,0 0 1 0,0 0-4 16,0 0-8-16,12-4-10 0,-12 4-16 15,0 0-18-15,0 0-23 0,0 0-17 0,0 0-15 0,0 0-22 16,0 0-21-16,0 0-38 0,0 0-48 0,0 0-148 15,0 0-415-15,0 0 185 0</inkml:trace>
        <inkml:trace contextRef="#ctx0" brushRef="#br0" timeOffset="-57708.15">15197 11861 5 0,'0'0'154'16,"-9"-5"-9"-16,9 5-7 0,-12-6-10 0,12 6-9 0,0 0-7 16,-13-4-7-16,13 4-5 0,-10-5-8 0,10 5 0 15,0 0-1-15,0 0-1 0,-11-8-11 0,11 8-3 16,0 0-3-16,0 0-6 0,0 0-5 0,0 0-5 16,-10-3-5-16,10 3-13 0,0 0 2 0,0 0-2 15,0 0-3-15,0 0-6 0,0 0-4 0,0 0 4 16,34 16-8-16,-24-12 3 0,2 0-2 0,2 3-1 0,1-5 0 15,3 6-2-15,2 2-5 0,0-4 1 16,-1 3-1-16,4-3-1 0,-4 1 1 0,8 1-2 0,-5-2-4 16,4 5 4-16,-9-4-4 0,3-3 2 15,-1 5-2-15,-2-1-4 0,2-1-3 0,-4-2 5 0,4 3 0 16,8-3 0-16,-9 2-2 0,0 1-8 0,1-3 8 16,-4 2-1-16,-1-3 1 0,-1 2-1 0,2 2-2 15,-2-2 1-15,4 2 0 0,-7-5-3 0,2 3 6 16,-1-1-5-16,-1 2 0 0,1-1-1 0,-3-2 5 15,3-1-1-15,-2 5-2 0,-2-5 0 0,4 1 1 16,-2 2-3-16,1-3 1 0,-10-3 0 0,14 8-2 16,-10-5 1-16,5 2 0 0,-9-5 1 0,9 6 3 15,-9-6-2-15,0 0-7 0,10 7 3 0,-10-7 8 16,0 0 1-16,2 10 8 0,-2-10 3 0,0 0 2 0,0 0 2 16,0 0-5-16,-20 11 5 0,13-8 1 0,7-3 2 15,-24 7-1-15,15-1-3 0,-6-2 3 16,-1 3-3-16,-1-2-2 0,-6 5-1 0,3-3 7 0,-2-1-4 15,-8 4-2-15,2-2 2 0,-1 3 1 0,0-2-4 16,-7 3 1-16,9 1-3 0,-7 4-5 16,5-2 7-16,1-5 0 0,-6 7-4 0,7-5 2 0,1 0-4 15,1-4 2-15,-9 9 3 0,8-6-2 0,3-1-2 16,-3 4 3-16,-1-5-5 0,8-3 1 0,-6 6-5 16,-1-4 1-16,4 3-1 0,-2-1 2 0,2-2-1 15,2-5 0-15,-4 7-4 0,6-5 5 0,1 1-3 16,-1 1 1-16,3-5 0 0,0 3 1 0,3-1-5 15,-1-1 2-15,2 1-2 0,2-1-3 0,9-3-6 16,-15 5-10-16,15-5-7 0,-12 5-6 0,12-5-15 16,-12 6-9-16,12-6-7 0,-7 7-7 0,7-7-9 15,-6 5-10-15,6-5-6 0,0 0-12 0,0 0-22 16,0 0-21-16,0 0-19 0,10 18-182 0,-10-18-377 0,11 2 167 16</inkml:trace>
        <inkml:trace contextRef="#ctx0" brushRef="#br0" timeOffset="-56957.05">15955 12424 111 0,'0'0'131'16,"0"0"-7"-16,0 0-4 0,0 0-6 0,0 0-2 15,0 0-13-15,0 0-5 0,0 0-1 0,0 0-2 16,13-4-1-16,-13 4-8 0,0 0-3 0,0 0-6 16,0 0-5-16,0 0 2 0,0 0-8 0,0 0-4 15,0 0-6-15,0 0 2 0,0 0-8 0,0 0-1 16,0 0-2-16,0 0-4 0,0 0-14 0,0 0 10 0,0 0 0 15,0 0-4-15,0 0-1 0,0 0 0 16,0 0 0-16,0 0-2 0,-40 2 2 0,40-2-1 16,-15 10 1-16,5-5 4 0,2 0-3 0,-2 0 2 0,1-1 3 15,-5 6-3-15,1-3 8 0,-2 0 1 0,2 4 1 16,-1-1-2-16,-1-1-1 0,-3-1-6 0,-2 6 2 16,2-5-4-16,3 2-2 0,-3 1 0 0,-3 1 5 15,-4 0-9-15,2-4-1 0,-1 6 3 0,8-5-3 16,-8 2 1-16,8-1-2 0,-5 0 1 0,-2 1 0 15,9-4 1-15,-4 1 1 0,3 0-2 0,0-2-2 16,-3 3 2-16,3-2-1 0,-1 2-2 0,2-3-1 16,1-1-1-16,-1-1 0 0,1 2-5 0,2 0 1 0,1-1-3 15,1-1-1-15,-1 1 0 0,2 0 2 0,8-6-3 16,-15 7-1-16,8-2-2 0,7-5-1 16,-12 7 0-16,12-7-2 0,-11 3 3 0,11-3-1 0,0 0-2 15,-10 5 0-15,10-5 2 0,0 0-2 0,0 0-1 16,0 0-3-16,-10 5 5 0,10-5-4 0,0 0-2 15,0 0 6-15,0 0-2 0,0 0-2 0,0 0-2 16,0 0 1-16,0 0-4 0,-8 6-4 0,8-6-9 16,0 0-11-16,0 0-10 0,0 0-16 0,0 0-15 15,0 0-21-15,0 0-15 0,0 0-17 0,0 0-26 16,0 0-23-16,0 0-43 0,33-13-193 0,-24 7-438 16,6-1 194-16</inkml:trace>
      </inkml:traceGroup>
      <inkml:traceGroup>
        <inkml:annotationXML>
          <emma:emma xmlns:emma="http://www.w3.org/2003/04/emma" version="1.0">
            <emma:interpretation id="{EAD16788-1D9F-4FA2-9726-2CE4219D3A18}" emma:medium="tactile" emma:mode="ink">
              <msink:context xmlns:msink="http://schemas.microsoft.com/ink/2010/main" type="line" rotatedBoundingBox="18797,12047 32461,13181 32257,15639 18593,14505"/>
            </emma:interpretation>
          </emma:emma>
        </inkml:annotationXML>
        <inkml:traceGroup>
          <inkml:annotationXML>
            <emma:emma xmlns:emma="http://www.w3.org/2003/04/emma" version="1.0">
              <emma:interpretation id="{057630BF-6AE1-4D5A-9538-081100776BEE}" emma:medium="tactile" emma:mode="ink">
                <msink:context xmlns:msink="http://schemas.microsoft.com/ink/2010/main" type="inkWord" rotatedBoundingBox="18797,12047 23243,12416 23039,14874 18593,14505">
                  <msink:destinationLink direction="with" ref="{8FBB262A-47EB-4724-A82E-2A563C2B87DA}"/>
                </msink:context>
              </emma:interpretation>
            </emma:emma>
          </inkml:annotationXML>
          <inkml:trace contextRef="#ctx0" brushRef="#br0" timeOffset="-43621.98">17530 12682 123 0,'-9'-9'133'15,"9"9"-5"-15,0 0-12 0,0 0-8 0,0 0-2 16,0 0-14-16,0 0-3 0,0 0 4 16,0 0-6-16,0 0-7 0,0 0-3 0,0 0-1 0,0 0-10 15,0 0 1-15,0 0-1 0,0 0-5 16,-2-13 1-16,2 13-8 0,0 0 1 0,0 0-3 16,0 0 1-16,0 0-4 0,0 0-4 0,0 0-4 0,0 0 3 15,0 0-5-15,0 0 0 0,0 0-2 0,0 0-6 16,0 0-4-16,0 0-2 0,0 0-5 0,0 0 0 0,0 0-4 15,0 0-1-15,0 0 1 0,0 0-2 16,0 0 0-16,0 0 1 0,0 0 3 0,0 0 6 16,0 0-1-16,-6 31-3 0,5-20 2 0,1-11-2 15,-5 21 5-15,2-6-3 0,-1-2 5 0,1 0-5 16,-3 2 2-16,2 2 2 0,-2-2 2 0,-2 2 0 16,5 2-2-16,-7 2 5 0,2-5 1 0,-1 4-2 0,0-3 1 15,2-2-1-15,-1 3 3 0,1-3-4 0,-3 1 3 16,5-3-2-16,-4 5 4 0,2-1-6 0,-2-3 0 15,-2 0-2-15,2 1-1 0,3-2-3 0,-1 2-2 16,-1-2 0-16,2 1 0 0,-1 0-2 0,1 0 0 16,-1 0 1-16,-2-3-3 0,4 2-6 15,-4 0 7-15,2-2-5 0,1 2 2 0,3-1-3 0,-2-1-3 16,-1-3 1-16,3 3 1 0,-3 1-3 0,2-4 1 16,2 3-1-16,2-11 2 0,-4 16-2 0,1-6 0 15,3-10-2-15,-4 18 2 0,1-8-4 0,3-10-3 16,0 14-11-16,0-14-9 0,-6 14-14 0,6-14-8 15,-2 14-12-15,2-4-14 0,0-10-15 0,0 0-24 16,-3 15-13-16,3-15-26 0,0 0-27 0,-1 10-19 0,1-10-205 16,0 0-430-16,0 0 191 0</inkml:trace>
          <inkml:trace contextRef="#ctx0" brushRef="#br0" timeOffset="-42846.63">17844 13159 73 0,'0'0'165'0,"0"0"-6"0,0 0-11 16,0 0-7-16,0 0-7 0,-6-11-9 0,6 11-8 0,0 0-2 16,0 0-5-16,0 0-3 0,-7-7-8 0,7 7-6 15,0 0-2-15,-6-7 2 0,6 7-4 16,0 0-4-16,0 0-2 0,0 0-3 0,0 0-8 0,0 0-5 16,-6-10-4-16,6 10-3 0,0 0-8 0,0 0-5 15,0 0-2-15,0 0-5 0,0 0-4 0,30-3 1 16,-30 3-2-16,21 0-1 0,-6-4-1 0,4 8-2 15,1-3-2-15,11-1 0 0,9-1 0 0,-13 2-1 16,13-1 0-16,-1 2 1 0,-9-3-3 0,0 1-2 16,-1 0-1-16,3 0 1 0,-1-1-1 0,-3 0 2 15,1-3 0-15,-2 4-1 0,-4-2 1 0,-2 2 1 16,-1-2 0-16,-2 2 1 0,-3-2 5 0,-1 1-2 16,-3-2 1-16,-11 3 7 0,21-1-3 0,-12-1 2 15,-9 2-6-15,13-4 0 0,-13 4 5 0,12-1-3 0,-12 1-10 16,0 0 1-16,12-2-3 0,-12 2-5 15,0 0 3-15,0 0-2 0,12-1-1 0,-12 1-5 0,0 0-11 16,0 0-8-16,0 0-20 0,0 0-19 16,0 0-28-16,0 0-25 0,0 0-25 0,0 0-29 15,0 0-32-15,0 0-38 0,0 0-237 0,0 0-499 0,-28-21 221 16</inkml:trace>
          <inkml:trace contextRef="#ctx0" brushRef="#br0" timeOffset="-41464.38">18938 13086 135 0,'0'0'188'0,"0"0"-8"0,31-15-19 0,-24 10-8 0,-7 5-12 16,17-8-11-16,-10 1-7 0,7 3-9 16,1-4-7-16,-2-2 0 0,2 3-11 0,0-4 0 15,1-2-9-15,2 0-5 0,-1 1-4 0,-1-7-7 0,3 1-9 16,1 1-5-16,-1-3-5 0,2-2-3 0,4-5-6 16,-4 5-3-16,6-5-5 0,-10 7-4 15,3-3-4-15,3-6-5 0,-5 8 3 0,-2-3-5 0,0 0-2 16,5-7-3-16,-7 9-1 0,-1-3-1 0,2 2-2 15,-4-2-1-15,2 1-6 0,-1 0 2 0,-5 0 3 16,4 4 2-16,-5 2-4 0,3 5 3 0,-6-5-2 16,3 2 3-16,-2 1 1 0,-2 4 2 0,-1-2 3 15,1 4 1-15,-2 9-5 0,0-16-1 0,0 16-1 16,0 0 0-16,-3-17-3 0,3 17-2 0,-11-6-6 16,11 6 5-16,-13-3 2 0,13 3-3 0,-17 2 3 15,17-2 2-15,-26 8 2 0,9 0 0 0,4 5 0 0,-7 1 6 16,-1 3-2-16,1 0 3 0,-1 3 0 0,-6 5 4 15,3 4 0-15,2 2 3 0,-2 1-4 0,3 1-1 16,1 3-1-16,4 1-2 0,6 3 1 0,-4-5-2 16,8 3-3-16,0 1 0 0,3-4-2 0,2-7 0 15,4 0-1-15,-2-3 2 0,5 2-2 0,5-6 0 16,-4 0 0-16,1-4-2 0,4-2 1 0,1-1-2 16,2-2 2-16,0 0-1 0,9 1-3 0,-9-7 4 15,4 3-3-15,8-6 1 0,-2 0 0 0,-3-3-2 16,1 0 1-16,-4 0-3 0,-1-6 1 0,2 2 0 15,-1-2-2-15,2-4-5 0,-3 2-2 0,-3 1 0 16,7-7 3-16,-7 6-1 0,-2 1-2 0,1-2 1 16,-5 0-2-16,0 3 5 0,-2 0-4 0,1 1 6 15,-8 5-5-15,8-9 2 0,-8 9-3 0,9-5 1 16,-9 5-4-16,0 0 3 0,0 0 2 0,0 0-1 16,0 0-1-16,0 0-2 0,0 0 3 0,5 22-1 0,-5-22 4 15,0 0-3-15,-2 18 3 0,2-9 0 0,0-9-3 16,2 13 3-16,-2-13-1 0,4 15 4 0,-4-15-3 15,8 10 0-15,-2-5 3 0,-6-5 1 0,15 6-1 16,-3 0-2-16,-2-4-2 0,4 0 7 0,0-1-5 16,3 1 2-16,1-4-2 0,0-1 3 0,3 1-1 15,-2-4-1-15,6 1 1 0,-2-1-1 0,-4-1-5 16,-1-1 6-16,-2-3 2 0,4-1 2 0,-1-1-5 16,0-4-1-16,-5 5-4 0,-2-3 5 0,-3 0-4 15,1 1 6-15,-5-3-4 0,-1 3 1 0,1-2 1 16,-5 1-4-16,0 2-1 0,-6 0 2 0,0 0 3 15,-5-1-4-15,2 4 2 0,-4-1 1 0,-2 3-1 16,-1-2 3-16,-4 3-5 0,1 2 0 0,1 4 1 0,-1 0-1 16,-4 1-1-16,5 1 2 0,-1 0 1 15,-1 4-12-15,1 1-15 0,1 1-12 0,2 1-13 16,2 2-17-16,2 1-7 0,1 0-4 0,2 2-1 0,3-1-13 16,0 1-15-16,6 4 11 0,0-6-6 0,1 5 8 15,2-1-5-15,5-1 5 0,-1 0 11 0,5-2 6 16,-3 1 5-16,4 0 8 0,1-1 5 0,1-2 8 15,3 3 15-15,-4-4 1 0,4 1 22 0,-3 0 8 16,6 0 13-16,2 2 4 0,-1-3 17 0,-4 1 0 16,-3 0-4-16,0-1 14 0,1 2 5 0,-3-3 1 15,1 3 4-15,-4 1 2 0,2-3-1 0,-1 5-4 16,-1 0 10-16,-1-5 1 0,-1 7 0 0,-5-3-1 16,4 4-2-16,-1-3 0 0,-2 3-2 0,2-2 6 0,-4 3-2 15,2-1-2-15,-2 4-3 0,-4 3 1 16,-1 0 0-16,3 1 2 0,0-1-3 0,-4 1 0 15,-2-7-3-15,0 8-1 0,-2-2-4 0,3 0-2 0,-3-1 1 16,-2-1 2-16,1 1-2 0,-2-3-4 0,2 2 7 16,-1-2-2-16,-4-1-4 0,5 2 4 15,-1-7 0-15,-5 4-3 0,0 3 2 0,3-7-4 0,-1-1 4 16,-8 2-4-16,5-6 1 0,1 2 4 0,0-1-9 16,-5-3 7-16,1-4 0 0,-6 6-8 0,-1-7 6 15,2 3-4-15,1-5-5 0,2 0-1 0,-6-5-6 16,-2 3-9-16,3-7 11 0,-1 0-1 0,-3-2-10 15,5 0 3-15,1-2 0 0,-2 1 2 0,1-4-1 16,6 2-6-16,4-6-11 0,-6 2-8 0,7-2-24 16,3 0-12-16,-1-2-17 0,6 7-23 0,0-10-28 15,4-3-20-15,7 2-33 0,1-3-36 0,4-6-39 16,2 1-227-16,7-3-506 0,2 4 224 0</inkml:trace>
          <inkml:trace contextRef="#ctx0" brushRef="#br0" timeOffset="-40527.1">20478 12417 61 0,'-7'-6'223'0,"7"6"-13"0,-6-10-17 15,6 10-13-15,0 0-17 0,-6-10-11 0,6 10-11 16,0 0-15-16,-2-13-8 0,2 13-9 0,0 0-13 0,8-16-9 15,-8 16-6-15,10-11-8 0,-5 6-10 0,-5 5-5 16,18-8-6-16,-8 6 3 0,5-3-12 0,0 2-5 16,1 3 1-16,1-3-4 0,1 2-6 15,-2-2 0-15,3 3 0 0,-1 0-2 0,2 3-3 0,-1-3 1 16,-4 4-4-16,0-4 0 0,1 0-7 0,-5 3 2 16,1-3 1-16,-2 4-4 0,-1-1 0 0,-9-3-1 15,15 6-2-15,-8-4 2 0,-7-2 0 0,9 8 4 16,-9-8 1-16,6 9 0 0,-6-9 7 0,2 12-2 15,-2-12 2-15,-5 18 2 0,5-18 0 0,-12 19 5 16,8-12-6-16,-6 0-3 0,2 4-1 0,-4-4 2 0,2 4-7 16,-1 0 2-16,-1-3-4 0,2 0-2 0,-1 2 2 15,0-3 0-15,2 4-4 0,1-8 3 16,2 4-2-16,6-7-4 0,-13 10 1 0,7-6 0 0,6-4-1 16,-9 7 0-16,9-7 1 0,-9 6-2 0,9-6-3 15,0 0-1-15,0 0 1 0,-9 4 2 0,9-4-2 16,0 0 1-16,0 0-1 0,0 0-1 0,0 0 1 15,0 0 3-15,0 0-3 0,0 0-3 0,0 0 0 16,0 0 2-16,19 14-1 0,-19-14 3 0,14 1-3 16,-14-1 0-16,13 1 0 0,-13-1-1 0,12 5 0 15,-12-5-1-15,15 4 1 0,-15-4 2 0,12 1-4 16,-12-1 4-16,10 5-8 0,-4-2 5 0,-6-3 0 16,12 7 0-16,-7-2-1 0,-5-5 1 0,7 10-1 15,-7-10 2-15,6 7-1 0,-6-7 2 0,6 13-6 16,-6-13 4-16,3 12-3 0,-3-12 5 0,-1 10-2 15,1-10 2-15,0 0 1 0,-8 17-1 0,2-12 1 0,6-5 3 16,-12 11 2-16,5-6 1 0,-1-1-4 16,-4-4 4-16,0 6-2 0,-2-1 2 0,0-2-2 15,-4 1 2-15,5-1-5 0,-1 0 2 0,-1-2-2 0,-2 2 0 16,0-3 1-16,-1 1-2 0,5-1-4 0,13 0-7 16,-23 0-11-16,15 2-6 0,8-2-14 0,-17-2-8 15,17 2-10-15,-13 2-15 0,13-2-14 0,0 0-24 16,0 0-13-16,-12-6-27 0,12 6-18 0,0 0-42 15,0 0-151-15,19-21-391 0,-4 11 173 0</inkml:trace>
          <inkml:trace contextRef="#ctx0" brushRef="#br0" timeOffset="-40123.79">21299 12355 8 0,'0'0'173'0,"0"0"-8"0,0 0-7 0,0 0-9 16,0 0-2-16,0 0-1 0,-18 25-8 0,10-12-9 16,1-4-1-16,-4 5-5 0,1 1 1 0,-7 4 1 0,4 2-5 15,-8 0-3-15,3 0 2 0,-3 13-5 16,-3-3-5-16,2-1-5 0,0 2-3 0,-2 1 0 15,0 1-3-15,0-1-10 0,2 2 0 0,-1 1-4 0,3 0 3 16,-3-4 1-16,2 1-7 0,2-3-4 16,-2 2-5-16,5-8 2 0,1 0-8 0,0-1 1 15,-2 1-3-15,2-2-1 0,1 2-8 0,-3-4-13 0,2 0 8 16,5-3-10-16,-4-4 3 0,5 3-4 16,-3-1-6-16,2 0-5 0,-2-1-1 0,0-2-9 15,0-1 6-15,2-1 4 0,4-4-9 0,0 2-4 16,-2-2-7-16,2 1-22 0,6-7-2 0,-10 10-24 0,4-5-11 15,6-5-14-15,-9 3-17 0,9-3-27 0,-9 4-28 16,9-4-38-16,0 0-39 0,0 0-27 0,0 0-263 16,-6-18-545-16,6 18 241 0</inkml:trace>
          <inkml:trace contextRef="#ctx0" brushRef="#br0" timeOffset="-39314.26">21149 12953 225 0,'0'0'233'0,"-4"-14"-22"0,4 14-13 16,0 0-14-16,0-10-17 0,0 10-11 0,0 0-13 16,3-15-7-16,-3 15-15 0,6-10-10 0,-6 10-12 15,13-14-7-15,-7 8-9 0,2-1-10 0,-2 2-5 16,7-4-9-16,-1 1-7 0,1 1-5 0,1 1-6 16,-2-1-2-16,1 0-4 0,1 3-2 0,1-1-5 15,-4 3-1-15,0-2-6 0,2 1-1 0,-1 1-4 16,-12 2 0-16,20-2-2 0,-8 2 1 0,0 0-1 15,-12 0-6-15,14 0 0 0,-5 2 2 0,-9-2-6 0,12 3-1 16,-12-3 2-16,9 8 1 0,-9-8-3 16,9 7 2-16,-9-7 2 0,2 9 0 0,-2-9 3 15,1 17 0-15,-1-17 3 0,-7 21-1 0,5-10 5 0,-4 5 9 16,0-2-8-16,2 1 5 0,-5-2-2 16,1 1 4-16,-2 3 0 0,1-3 4 0,-3 2 0 15,-4 3-2-15,-1-1-5 0,2-7 6 0,-3 7-7 0,2-1 4 16,-2 0-6-16,-1-3 1 0,4-7 1 15,0 7 3-15,-3-4-4 0,3-4 3 0,-1 5-4 0,1 0 0 16,-3-4-4-16,5 0 2 0,-2-1-5 0,0 1 1 16,1-2 4-16,2-2-4 0,3 1-1 0,9-4-3 15,-19 6 3-15,19-6 3 0,-16 0 0 0,16 0-4 16,-15 0 3-16,15 0-4 0,0 0 1 0,-15-2-3 16,15 2 5-16,0 0-11 0,-9-11 8 0,9 11-5 15,0 0-2-15,0 0 2 0,10-21-3 0,-10 21-9 16,9-14-8-16,0 10 6 0,2-6-3 0,-1 4-3 0,-3-1 1 15,8 2 3-15,-3-2 0 0,-3 3 0 16,2 2-3-16,-2-3 5 0,3 3-2 0,-12 2 7 16,18-4-3-16,-10 2 3 0,-8 2-3 0,18 2-2 15,-18-2 0-15,17 4 1 0,-17-4 0 0,13 3 4 0,-4 3-3 16,-4-1 1-16,1 2 5 0,-6-7-2 16,11 13 0-16,-5-3-2 0,2-2 4 0,-1 2-1 0,-1-3 3 15,5 3 5-15,-2-3 2 0,3 1 0 0,-3-2 6 16,1 0 3-16,-1 1 3 0,4-2 0 0,1 2-4 15,1-1 1-15,-2-2 2 0,5-4-2 0,1 1 1 16,-1 0 1-16,-1-1 1 0,1 0-4 0,1-1-6 16,-3 0 1-16,2 1-1 0,-3-6 7 0,2 5-2 15,-4-6-7-15,2 3-2 0,-2 0-6 0,2 1-22 0,-7 1-15 16,-8 2-21-16,16-8-29 0,-16 8-41 16,6-5-47-16,-6 5-39 0,0 0-78 0,0 0-159 15,0 0-490-15,0 0 217 0</inkml:trace>
          <inkml:trace contextRef="#ctx0" brushRef="#br0" timeOffset="-56043.53">17367 11232 17 0,'0'-13'149'16,"0"13"-13"-16,0 0-7 0,2-12-11 0,-2 12-3 15,0 0-5-15,6-8-7 0,-6 8-3 0,0 0-1 16,0 0-4-16,0 0-5 0,3-15-3 0,-3 15-6 15,0 0-1-15,0 0-4 0,0-9-8 0,0 9-4 16,0 0-5-16,0 0-6 0,0 0-5 0,0 0-8 16,0 0-3-16,0 0-4 0,0 0-2 0,0 0 3 15,0 0-3-15,0 0 7 0,0 0 5 0,-18 32 0 16,12-20-1-16,0 2 2 0,-2 1-2 0,2 0-2 0,-1 2-2 16,4-2-3-16,-6 3 1 0,6 3 0 15,-3 2 4-15,2-1-4 0,-2-2 1 0,3 3-4 16,1-4 1-16,-1 4-6 0,0-1-2 0,0-3-1 0,2-2-2 15,-1 2-1-15,1-1 0 0,1 1-5 0,3-1 1 16,-3-1-2-16,1 2-2 0,2-4 0 0,-1 1-1 16,-1 1-1-16,4-2-4 0,1 1 4 0,-3-1-1 15,1 1-2-15,2-5-3 0,-4 2 1 0,2-2 0 16,-3 0-2-16,4-1-4 0,-4-2-9 0,-1-8-8 16,3 16-17-16,0-8-12 0,-3-8-19 0,0 14-11 15,0-14-23-15,-4 13-23 0,4-13-26 0,0 14-31 16,0-14-195-16,0 0-402 0,-3 10 178 0</inkml:trace>
        </inkml:traceGroup>
        <inkml:traceGroup>
          <inkml:annotationXML>
            <emma:emma xmlns:emma="http://www.w3.org/2003/04/emma" version="1.0">
              <emma:interpretation id="{927E47C6-BCCF-41DE-8926-3E856C6B5EE9}" emma:medium="tactile" emma:mode="ink">
                <msink:context xmlns:msink="http://schemas.microsoft.com/ink/2010/main" type="inkWord" rotatedBoundingBox="25676,13705 27387,13847 27297,14931 25586,14789"/>
              </emma:interpretation>
            </emma:emma>
          </inkml:annotationXML>
          <inkml:trace contextRef="#ctx0" brushRef="#br0" timeOffset="47337.94">24332 12883 66 0,'0'0'167'0,"12"-15"-9"16,-12 15-3-16,0 0-8 0,3-9-6 0,-3 9-7 16,0 0-7-16,4-9-4 0,-4 9-10 0,0 0-6 0,0 0-4 15,0 0-7-15,9-8-7 0,-9 8-9 16,0 0-7-16,0 0-6 0,0 0-14 0,0 0-5 15,0 0-2-15,0 0-2 0,0 0-6 0,0 0-3 0,0 0 1 16,0 0-3-16,-16 27-4 0,8-20 2 16,2 5-2-16,-5 0-3 0,3 0 1 0,2 5 4 15,-1-4-2-15,-2 5 2 0,-2 2-3 0,-1 0 2 0,2 2 1 16,-2 0 1-16,2 2-1 0,-1-1 5 0,2 3-1 16,2-2 0-16,1 0-2 0,0 1-2 0,-2 1 2 15,2-1-2-15,-3 2 1 0,3 0 1 0,2-6 1 16,1 3-2-16,-3 0-4 0,0 0 3 0,6 1-5 15,-1-3 5-15,-2 4-2 0,3-11-1 0,0 5 1 16,0-4-1-16,3 1-4 0,-3-3-3 0,1 3 0 16,4-3-2-16,2 0-4 0,-4 3 2 0,0-6-1 15,0 3-3-15,0-3-3 0,1-1-2 0,-1-3 5 16,0 3-5-16,-3-10-15 0,0 18-12 0,0-18-12 0,-3 14-17 16,0-4-19-16,3-10-15 0,-9 14-15 15,5-7-19-15,-5 0-20 0,3 0-20 0,6-7-15 16,-15 7-13-16,9-4-40 0,6-3-127 0,0 0-381 0,-15 1 168 15</inkml:trace>
          <inkml:trace contextRef="#ctx0" brushRef="#br0" timeOffset="48195.32">24392 13654 23 0,'13'-7'174'16,"-13"7"-14"-16,8 0-11 0,-8 0-11 0,16-7-8 0,-7 4-10 16,-9 3-11-16,12-8-7 0,-5 5-5 15,2-3-7-15,2 2-8 0,2-7-9 0,0 4-4 0,-1 0-6 16,-1-3-9-16,2 3-1 0,-1-6-8 0,-1 2-3 16,-2-1-8-16,1 3 2 0,-1-8-9 15,0 6 2-15,1-6-8 0,-1 5 1 0,-1-1-2 16,-2-2-4-16,0 1 0 0,-2 1 0 0,-4-4-6 0,3 5 0 15,-3-1 3-15,0 13-6 0,-3-19 0 0,3 19-3 16,-6-18-4-16,2 11 3 0,-5-1 0 0,1 5 3 16,8 3-3-16,-19-8 1 0,6 5 1 0,1 1 0 15,-2 2 6-15,14 0 2 0,-25 2 2 0,11 1 4 16,4 0-3-16,1 2-1 0,-6 5 7 0,2 0 1 16,2 1 2-16,-1 0 2 0,2-1-3 0,1 6 2 15,1-1 0-15,-2 2-1 0,4 7-2 0,0-2-5 16,-1-1 5-16,1-4-9 0,3 1 2 0,6 3 2 0,-6-3-4 15,6 0 0-15,0 1 3 0,-3-1-4 0,1-4-5 16,2 3 6-16,3-2 1 0,0 1-5 16,5-3 3-16,-6 2 1 0,4-6 4 0,2 1 1 0,-1 0 1 15,4-3-1-15,1-3 1 0,1 3-3 0,0-4 2 16,4 1-2-16,-1-2 0 0,7-2-6 0,-6-3 3 16,6 0-2-16,-7 0-1 0,10-2-3 15,-3-1 1-15,0-3-2 0,-2-2 0 0,4 0-1 0,-6-1-1 16,1-3-3-16,-1-1-1 0,2-1-9 0,4-8-5 15,-7 4-5-15,-1 0 1 0,-1-2-8 0,3-12-4 16,1 5-2-16,-10 6-3 0,2-3 1 0,1 2-1 16,-5 0 1-16,5-8 6 0,-7 9 0 0,-1-2 2 15,-2-1 3-15,3 2 1 0,-5 1 3 0,2-1-2 0,-3 1 7 16,3 2-1-16,-2-2 3 0,-1 0-3 16,0 7 6-16,0 1 1 0,0 0 1 0,-1-2 4 15,-1 5 5-15,4 0 0 0,-5 4 3 0,0 9 2 16,0-17 0-16,0 17 0 0,3-13-2 0,-3 13 0 0,0 0-3 15,0-12 2-15,0 12-2 0,0 0-2 16,0 0 2-16,0 0-1 0,0 0 1 0,0 0 5 0,-17 25 3 16,14-10 4-16,-4-4 2 0,1 7 2 0,-3 4 2 15,-1-2 4-15,1 2 3 0,-2 6 5 16,5-1-1-16,-7 8 1 0,4 0 4 0,1-8-2 0,-4 7 6 16,8-6-2-16,1 8-5 0,-6 1 3 0,5-10 2 15,4 10-2-15,-3-10-1 0,0 1-3 0,3-1-1 16,-3 1 1-16,3-1-3 0,3 1-2 0,0-3-2 15,0 1 3-15,-3 0-6 0,4-1-4 0,-1-1 2 16,-3 0-2-16,6-6-2 0,-6 6-1 0,3-10 3 16,0 4-3-16,-3 0 0 0,3-1-1 0,1 0-4 15,-4-5-20-15,0 5-10 0,0-4-15 0,0-2-17 16,0-11-15-16,0 14-14 0,0-4-14 0,0-10-15 16,0 0-15-16,-4 14-15 0,4-14-22 0,0 0-25 15,0 0-32-15,0 0-137 0,0 0-384 0,0 0 169 16</inkml:trace>
          <inkml:trace contextRef="#ctx0" brushRef="#br0" timeOffset="48459.62">24836 13647 49 0,'0'0'235'0,"0"0"-13"0,6-10-19 15,-6 10-11-15,10-10-18 0,-10 10-11 0,14-7-8 16,-5 3-17-16,1 4-10 0,1-5-16 0,4 4-5 16,-5 0-12-16,5-3-11 0,-2 4-10 0,1 0-6 15,-1 0-6-15,-1 4-6 0,-12-4-11 16,24 0-20-16,-12 1-22 0,-2 0-20 0,-1 0-17 0,-9-1-18 16,23 0-25-16,-13 0-31 0,-10 0-29 0,20-1-19 15,-10-1-146-15,-1-5-327 0,4-1 145 0</inkml:trace>
          <inkml:trace contextRef="#ctx0" brushRef="#br0" timeOffset="48770.81">25543 13124 174 0,'0'0'195'0,"0"0"-11"0,0 0-5 0,0 0-12 16,-19 30-13-16,16-20-6 0,-5 2-14 0,-1 2-6 0,-1 0-12 16,1 3-7-16,-5 1-10 0,8 0-11 15,-4-2-9-15,1-1-6 0,2 9-9 0,-2-2-4 0,6-5-6 16,-5 4-7-16,-1 0-12 0,3 3-23 16,2-8-19-16,-2 1-22 0,0 1-17 0,1-2-34 0,2-1-27 15,3-2-30-15,3-2-32 0,-3-1-119 0,0-10-311 16,11 17 138-16</inkml:trace>
          <inkml:trace contextRef="#ctx0" brushRef="#br0" timeOffset="49133.93">25838 13548 157 0,'-10'-11'209'0,"4"6"-15"0,6 5-14 0,-11-7-12 0,11 7-12 16,-11-3-16-16,11 3-13 0,-17-3-8 0,7 1-10 16,10 2-8-16,0 0-12 0,-20 0-8 0,20 0-7 15,-13 1-6-15,13-1-8 0,0 0-6 0,-15 4-6 0,15-4-7 16,-11 4-2-16,11-4-2 0,-8 7-5 16,8-7-1-16,-8 6-4 0,8-6-3 0,-3 11-4 15,3-11-1-15,-3 11 1 0,3-11-2 0,0 13-2 16,0-13-5-16,6 11 3 0,-6-11-5 0,8 14 1 0,-5-8 2 15,0 1-1-15,2 3-1 0,3-3 5 0,-2 1 0 16,3 2-1-16,1 1 3 0,-2 0 0 16,-2-2-1-16,3 2 0 0,-2-1-1 0,-1 2 2 0,5-1-2 15,-3-2-2-15,-5 2 2 0,5-1-1 0,-5-2 0 16,3 2 0-16,-6-3-1 0,0-7-3 0,6 17 2 16,-6-17 0-16,-3 10 0 0,3-10 0 0,-9 14-2 15,1-7 0-15,2-4 0 0,-4 5-4 0,-2-1 4 16,-4-1-1-16,-1-1-8 0,1 0-16 0,-4 0-7 15,7-1-14-15,-2-2-10 0,-4 2-15 0,5-3-12 16,-2-1-18-16,0 4-19 0,-1-4-17 0,5 0-27 16,12 0-32-16,-19-5-142 0,19 5-356 0,-14-6 158 15</inkml:trace>
        </inkml:traceGroup>
        <inkml:traceGroup>
          <inkml:annotationXML>
            <emma:emma xmlns:emma="http://www.w3.org/2003/04/emma" version="1.0">
              <emma:interpretation id="{4F9B57B1-924D-473F-88DD-2738AA11E52B}" emma:medium="tactile" emma:mode="ink">
                <msink:context xmlns:msink="http://schemas.microsoft.com/ink/2010/main" type="inkWord" rotatedBoundingBox="28288,13731 29644,13844 29572,14713 28216,14600"/>
              </emma:interpretation>
            </emma:emma>
          </inkml:annotationXML>
          <inkml:trace contextRef="#ctx0" brushRef="#br0" timeOffset="50422.28">26772 13351 51 0,'0'0'196'0,"0"0"-10"0,0 0-14 16,0 0-12-16,0 0-14 0,0 0-16 0,0 0-13 16,0 0-10-16,0 0-7 0,0 0-7 15,0 0-8-15,0 0-9 0,0 0-6 0,0 0-2 0,-14 13-4 16,14-13-3-16,0 0-3 0,0 0-4 0,14 23 1 16,-11-17-7-16,-3-6 3 0,6 13 0 15,0-6-3-15,-2 4-3 0,-1-5-6 0,3 5 1 0,2 0-1 16,-2-2-3-16,0 5 0 0,1-2-1 0,-1 0-1 15,-3-3-2-15,6 6 1 0,-8-2-2 0,2-6-5 16,0 4 0-16,3 3-2 0,0-2-2 0,-4-1-4 16,-2 0 1-16,0-2-2 0,6 0-4 0,-6-9 2 15,-3 20-2-15,3-9-1 0,0-11 0 0,-3 14-1 16,1-6-1-16,2-8-2 0,-15 13 2 0,8-8-2 0,-5 0 0 16,2-2 2-16,10-3-3 0,-20 8 1 15,14-5-4-15,6-3 2 0,-16 7-2 0,10-6 4 0,6-1 2 16,-14 4-7-16,14-4 4 0,-13 2-2 0,13-2-2 15,0 0 0-15,0 0-3 0,0 0 1 0,0 0-6 16,0 0 1-16,0 0-1 0,0 0 2 16,39-7-2-16,-39 7-1 0,22-2-1 0,-8 1 5 0,5-2 0 15,-3 2-3-15,1 1 1 0,5-3 0 0,2 2 1 16,1 1-1-16,4-6 2 0,-7 5 1 0,2-2-1 16,4 0 2-16,-2-1-2 0,-2 1 1 0,4 0 0 15,-4-5 2-15,-2 5 1 0,0-1 2 0,4-4 1 16,-8 2 0-16,0-1-1 0,-2 2 4 0,0 0 0 15,-2-5-4-15,-1 1-1 0,-1 0 2 0,2-2 0 16,-8 1 0-16,4 0-2 0,-7-5 0 0,3 2 1 16,1 1-3-16,-4 6 1 0,0-4 0 0,-3 10-1 15,0-18-2-15,0 18-2 0,-6-17 1 0,-1 11-2 0,1-2 2 16,6 8 1-16,-13-7-1 0,13 7 0 0,-15-5-1 16,1 1 0-16,14 4 3 0,-24 2-2 15,12-2-1-15,12 0-4 0,-23 3 7 0,8 1-4 16,1 2 4-16,2 2-2 0,2 3-1 0,-4-3 2 0,6 1 2 15,0 2-4-15,-1 2 3 0,5-2-3 0,-5-4 0 16,6 4 2-16,-2 2 3 0,4-3-2 0,1-10 1 16,0 21 0-16,1-15-4 0,4 3 5 0,1 0-4 15,1-1 3-15,5-1 5 0,1 1-3 0,1-3 6 16,2-2-2-16,2-1 1 0,6 1-1 0,-2-3 1 16,5 0 1-16,-1-1 7 0,2-3-4 0,-1-2 2 15,1 3-3-15,2-7 2 0,3 2-3 0,4-7 0 16,-10 2 0-16,12-8-2 0,-12 11-1 0,11-11 3 15,-6-6-4-15,0 2 0 0,-2 1 0 0,3-3-2 16,-5 1-6-16,4-2-4 0,-5 1-3 0,-1 2-1 16,-8 1-2-16,0 0 5 0,-3-1-3 0,-1 0 1 15,5-7-3-15,-10 8 1 0,1-1 2 0,2 1 2 16,-7 0-2-16,1 3-1 0,1 0 2 0,-2 4 2 0,-1 1 2 16,-1 3 2-16,2-1-3 0,-4 3 3 15,1 0-2-15,-2 11 1 0,3-15-2 0,-3 15-1 16,0-11 1-16,0 11-1 0,0 0-1 0,0 0 2 0,0 0 2 15,-11-11-3-15,11 11 1 0,0 0-1 16,0 0 0-16,-13 22 1 0,7-13-1 0,0 4-1 0,1 3 4 16,-4 2 7-16,2 6-1 0,-8-1 7 15,5 3 4-15,1-2 4 0,-5 14 0 0,2-6-2 0,-3 3 1 16,3 0-3-16,5-1 1 0,-2 1 3 0,3 2 0 16,0-1 4-16,2-8 0 0,1 7-3 0,0-7-3 15,3 0 6-15,0-3-5 0,3-1 1 0,-3 0-4 16,3 1 1-16,3-1-2 0,-2-6 2 0,-1-1 0 15,0 1-3-15,4-5-1 0,-1 5 2 0,2-4-4 16,1 0 3-16,-3-3-1 0,6-1-7 16,-5-2-17-16,1-1-15 0,-2-1-13 0,3 1-13 0,-1-3-13 15,0-1-14-15,-8-3-26 0,0 0-36 0,10 4-23 16,-10-4-29-16,0 0-43 0,0 0-134 0,6-22-402 16,-6 22 179-16</inkml:trace>
          <inkml:trace contextRef="#ctx0" brushRef="#br0" timeOffset="50690.19">27683 13574 159 0,'0'0'209'16,"18"-6"-13"-16,-11 1-12 0,10 2-7 0,1-3 1 0,1 2-22 15,8 2-12-15,0-3-12 0,-2 1-9 0,4 1-10 16,-4-1-11-16,-1 1-8 0,3 0-11 15,-12 0-8-15,4-1-3 0,-6 3-11 0,1-2-13 0,1 3-20 16,-15 0-26-16,21-3-32 0,-13 3-24 16,-8 0-28-16,17-4-37 0,-4 2-36 0,-7-3-161 15,8 3-343-15,-2-3 152 0</inkml:trace>
        </inkml:traceGroup>
        <inkml:traceGroup>
          <inkml:annotationXML>
            <emma:emma xmlns:emma="http://www.w3.org/2003/04/emma" version="1.0">
              <emma:interpretation id="{C24F7A03-3E65-451E-82F8-FDFF61BA19A3}" emma:medium="tactile" emma:mode="ink">
                <msink:context xmlns:msink="http://schemas.microsoft.com/ink/2010/main" type="inkWord" rotatedBoundingBox="30402,13796 32396,13962 32355,14460 30361,14294"/>
              </emma:interpretation>
            </emma:emma>
          </inkml:annotationXML>
          <inkml:trace contextRef="#ctx0" brushRef="#br0" timeOffset="51057.15">29200 13153 66 0,'-17'-7'234'0,"7"7"-16"0,10 0-12 15,-19 0-14-15,-1 0-11 0,4 2-12 0,1 3-11 0,-4 1-7 16,2-1-5-16,-1 3-13 0,0-3-12 16,0 2-9-16,1 3-8 0,2-3-10 0,-3 2-9 15,3 2-8-15,1-3-4 0,2 2-6 0,1 0-5 16,3-1-4-16,-1 0-6 0,5-2-4 0,-1 3 5 15,4 1-12-15,1-11-3 0,-2 17-3 0,2-17 3 16,3 19-7-16,2-10-1 0,4 2-3 0,3-1-3 16,1-2-2-16,0-1-2 0,-1 3 0 0,8-1-4 0,-4-4-2 15,2 1-16-15,1-1-19 0,1-3-17 0,-2 3-20 16,10-4-27-16,-1 4-27 0,-8-5-32 0,8 2-43 16,-2-4-48-16,-8-3-154 0,8-1-422 15,-5 0 186-15</inkml:trace>
          <inkml:trace contextRef="#ctx0" brushRef="#br0" timeOffset="51693.58">29521 13418 98 0,'13'1'202'16,"2"4"-10"-16,3-5-12 0,0 2-9 0,8 3-5 16,0-3-11-16,-2 2-7 0,1-4-5 0,0 0-10 15,1 4-4-15,-4-4-1 0,5 1-12 0,-8-2-3 16,-1 1-6-16,2 0-4 0,-7 0-8 0,2 1-4 15,-3-2-6-15,-12 1-9 0,19 0-4 0,-19 0-5 16,15 1-10-16,-15-1-6 0,9-4-4 0,-9 4-8 16,0 0-9-16,0 0-12 0,0 0-15 0,17-1-12 0,-17 1-18 15,0 0-13-15,0 0-17 0,0 0-20 16,0 0-14-16,0 0-29 0,0 0-17 0,0 0-25 16,0 0-17-16,0 0-174 0,0 0-383 0,0 0 170 15</inkml:trace>
          <inkml:trace contextRef="#ctx0" brushRef="#br0" timeOffset="51379.95">29561 13274 7 0,'0'0'243'0,"13"-7"-12"0,-2 3-17 16,-1 1-11-16,2 0-17 0,0-1-8 0,1 3-12 15,2-2-14-15,2-1-9 0,-2 0-7 0,4 4-11 16,0-2-4-16,-2 1-14 0,2 1-5 0,-1-2-11 0,1 2-4 16,-2-2-8-16,5 4-7 0,-5-4-7 0,2 2-3 15,-1 2-7-15,-3-2-6 0,0 2-4 16,1-2-5-16,-5 0-6 0,1 0 0 0,-12 0-5 16,19 3-4-16,-12-3-1 0,-7 0-3 0,18 0-4 0,-18 0-1 15,14 1-2-15,-14-1-3 0,7 4-9 16,-7-4-11-16,0 0-10 0,0 0-8 0,8 6-11 0,-8-6-12 15,0 0-15-15,0 0-15 0,0 0-14 0,0 0-27 16,0 0-21-16,-27 8-31 0,27-8-30 0,-21 1-159 16,6-2-390-16,15 1 173 0</inkml:trace>
          <inkml:trace contextRef="#ctx0" brushRef="#br0" timeOffset="52621.73">30397 13204 41 0,'0'0'234'16,"0"0"-14"-16,-3-10-11 0,3 10-15 0,0 0-13 0,0 0-16 16,0 0-9-16,-3-11-2 0,3 11-17 15,0 0-10-15,0 0-10 0,9-14-9 0,-9 14-9 16,0 0-8-16,8-10-11 0,-8 10-7 0,7-13-7 16,-1 8-7-16,-6 5-5 0,12-13-6 0,-4 9-6 0,-1-3-2 15,2 3-1-15,0-2-8 0,-1 2 0 0,-1-2-6 16,2 1-3-16,1-1-2 0,-1 4-3 15,2-3-3-15,-11 5-1 0,13-8 3 0,-5 5-3 16,-8 3-3-16,15-4-3 0,-8 0-2 0,-7 4 1 0,13-2-1 16,-13 2-4-16,0 0 3 0,14 0-2 15,-14 0-1-15,0 0-1 0,13 6 2 0,-13-6-1 16,9 7 1-16,-9-7-5 0,8 8 3 0,-8-8-3 0,6 10 3 16,-3-3-2-16,-3-7 2 0,4 11-1 0,-1-1 1 15,-3-10-3-15,0 14 1 0,3-4 1 0,-3-10 1 16,2 18-3-16,-2-8 4 0,0-10-4 0,0 21 1 15,-2-10 1-15,-2 3 1 0,-2 0 3 0,3-2-2 16,-6 4 2-16,1-2 7 0,-2-1-4 0,-1 3 4 16,-4 0-1-16,-2 1 2 0,-3-3 0 0,-1 7-2 15,6-7 1-15,-10 0 2 0,1 1-2 0,2-2 3 16,-4 1-3-16,6-2-1 0,-3 0-1 0,4-4 2 16,2-2-2-16,4 2 1 0,0 4-1 0,-1-7-2 15,5 1 0-15,2-1-1 0,-4-2-2 0,11-3 5 16,-13 4-5-16,13-4 1 0,-9 6 3 0,9-6-1 15,0 0 1-15,0 0 3 0,-11 4 4 0,11-4 3 16,0 0-2-16,0 0 1 0,0 0-5 0,0 0 0 16,0 0-3-16,0 0 2 0,0 0-2 0,32-14 3 15,-20 7-4-15,1 0-10 0,2 3-2 0,3 1-2 16,-2-1-1-16,1-6-1 0,-1 5-3 0,2 3 3 16,-2 2-1-16,2-3-1 0,-3 1 4 0,-3 2-2 15,3-2 2-15,-15 2 1 0,19 2-3 0,-7 0 1 16,-3 0 6-16,-9-2-5 0,17 4-2 0,-10 1 4 15,-7-5 0-15,18 6 1 0,-10-2-1 0,-2 1 1 16,-6-5 3-16,14 5-3 0,-6 1 0 0,5 2 4 16,-2-5-2-16,2 4 3 0,-2 0 0 0,1-3-1 0,1-2 2 15,2 3 0-15,1 0 5 0,-1-5 7 0,3 1-4 16,-1 0 2-16,-1 2-2 0,0-3 5 16,-1-3-1-16,2 2 2 0,-5-2-3 0,-3 0 2 0,2 3 1 15,-11 0-1-15,20-6-2 0,-14 1 2 0,1-1-5 16,-7 6-3-16,11-8-7 0,-11 8-21 0,4-6-23 15,-4 6-22-15,0 0-26 0,0 0-30 0,0 0-38 16,0 0-32-16,0 0-41 0,-34 3-174 0,34-3-440 16,-25 3 195-16</inkml:trace>
        </inkml:traceGroup>
      </inkml:traceGroup>
    </inkml:traceGroup>
    <inkml:traceGroup>
      <inkml:annotationXML>
        <emma:emma xmlns:emma="http://www.w3.org/2003/04/emma" version="1.0">
          <emma:interpretation id="{68C8FC01-7249-43FF-AC97-7D36472BDAFC}" emma:medium="tactile" emma:mode="ink">
            <msink:context xmlns:msink="http://schemas.microsoft.com/ink/2010/main" type="paragraph" rotatedBoundingBox="1680,15243 14707,15318 14697,16957 1670,168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DDB4BA-907C-466E-9D4F-CAB2F93F0292}" emma:medium="tactile" emma:mode="ink">
              <msink:context xmlns:msink="http://schemas.microsoft.com/ink/2010/main" type="line" rotatedBoundingBox="1680,15243 14707,15318 14697,16957 1670,16882"/>
            </emma:interpretation>
          </emma:emma>
        </inkml:annotationXML>
        <inkml:traceGroup>
          <inkml:annotationXML>
            <emma:emma xmlns:emma="http://www.w3.org/2003/04/emma" version="1.0">
              <emma:interpretation id="{D88836DF-6808-4AB1-80DB-E9309F6C0DCF}" emma:medium="tactile" emma:mode="ink">
                <msink:context xmlns:msink="http://schemas.microsoft.com/ink/2010/main" type="inkWord" rotatedBoundingBox="1677,15689 3749,15701 3744,16476 1672,16465"/>
              </emma:interpretation>
            </emma:emma>
          </inkml:annotationXML>
          <inkml:trace contextRef="#ctx0" brushRef="#br0" timeOffset="12326.57">318 15015 132 0,'0'0'166'15,"-8"12"-11"-15,7-6-6 0,1-6-5 0,-6 14-15 16,1-4-6-16,5-10-6 0,-6 16 0 0,5-8-14 16,-2 3 0-16,-2-3-7 0,5-8-3 0,-6 23 2 15,5-9-5-15,-5-3-4 0,5 3 3 0,-4-2-3 16,1 2 3-16,1-1-5 0,1 5-2 0,-2-5-3 0,-2 13-3 15,3-11-3-15,-2 1-8 0,-1 0-6 16,3 1-7-16,-1 0 0 0,-1 1-5 0,4-4-6 16,-1 4-3-16,-4 3-7 0,5-3-2 0,-2-5-1 0,0 8-2 15,0-7-5-15,0 2 1 0,3-8-7 0,-2 3-14 16,2 3-14-16,0-14-11 0,-3 17-21 0,0-9-11 16,3-8-21-16,0 13-23 0,0-13-27 15,-3 11-20-15,3-11-16 0,0 0-24 0,0 0-171 0,-1 13-387 16,1-13 172-16</inkml:trace>
          <inkml:trace contextRef="#ctx0" brushRef="#br0" timeOffset="13111.94">195 14997 13 0,'0'-16'179'0,"0"16"-18"0,-3-14-11 0,3 14-19 0,0-13-11 15,5 4-7-15,-5 9-12 0,3-14-8 16,3 7-9-16,0-3-5 0,1 4 3 0,2-2-13 0,2-2 1 16,2 1-5-16,4 0 4 0,-3 0-9 0,6 0 3 15,-4 2-3-15,10-1 4 0,-7 1-5 16,5-1 2-16,-5 5-6 0,2-1 1 0,3 3-8 0,1-2-1 15,-7 6-2-15,-1-2-7 0,0 2-4 0,-2 1 1 16,-3 4-4-16,2-1 3 0,-4 2-2 0,-2 1 2 16,-1 2 3-16,-5 1-3 0,1 1 2 0,-3 3-4 15,0 1-5-15,-5 0 3 0,-2 5-1 0,-4 0-5 16,2-2-1-16,-4-2-5 0,1 3-1 0,3-2-3 16,-3-3 3-16,-1 4-5 0,1-7-1 0,3-1-3 15,-3-1-1-15,3 5 0 0,3-10-1 0,-5 4-1 16,5-2 1-16,6-9 2 0,-7 8-3 0,7-8-2 15,-7 9 0-15,7-9-1 0,0 0 2 0,-6 9-2 16,6-9-3-16,0 0-2 0,0 0 0 0,0 0-4 16,0 0 4-16,0 0-1 0,0 0-1 0,0 0 3 15,28-20-2-15,-28 20 3 0,18-9-1 0,-11 1 3 16,4 4-2-16,2-2-2 0,-4 1 2 0,5 0-2 16,-4-1-1-16,5 1 4 0,-6 0-1 0,4 1-2 15,-1-2 5-15,0 1-5 0,0 5 5 0,-3-5 0 0,-9 5 0 16,24-2 0-16,-15 2 2 0,-9 0-1 15,18 1-2-15,-9 0 1 0,-9-1 3 0,18 5-3 0,-11 0 2 16,0 0 3-16,-7-5 3 0,12 12 0 0,-6-2-1 16,2 0 3-16,-5-1 3 0,1 0-1 15,1 1 3-15,-2 3 2 0,-3-1 0 0,0 2 0 0,-2 0 0 16,4-1-1-16,-5-1 0 0,-2 3-1 0,1-2 1 16,-1 3 6-16,-4-5-1 0,3 4-3 0,-1-2 0 15,-3 0-2-15,-4 5 0 0,2-5 0 0,0-2 0 16,-1 3 1-16,-1-1-2 0,-4-4 0 0,-2 4-3 15,3-4-2-15,-7 6-2 0,5-4 1 0,3-4 2 16,-8 4-5-16,4-5 4 0,1-1-2 0,0 2-1 16,2-4-3-16,-2 0 0 0,1-2 5 0,1 1-8 15,-2-2 4-15,1-2 0 0,5 1-1 0,-2-5-3 16,1 2 1-16,1-3-9 0,0 1-10 0,5-1-7 16,-1-2-5-16,2-1-6 0,1 2-8 0,3-1-7 0,-2-2-7 15,2 0-8-15,3 11-5 0,-4-20-13 16,5 9-8-16,-1 11-13 0,6-15-14 0,-1 8-11 15,2-1-18-15,-1 3-12 0,3-1-15 0,2 1-34 0,-11 5-107 16,14-9-337-16,-3 5 149 0</inkml:trace>
          <inkml:trace contextRef="#ctx0" brushRef="#br0" timeOffset="13986.22">837 15335 67 0,'0'0'172'0,"9"4"-6"0,-9-4-8 16,0 0-12-16,0 0-7 0,0 0-2 0,10 5-8 15,-10-5-3-15,5 7-10 0,-5-7-1 0,0 0-5 16,1 11-2-16,-1-11-7 0,0 0-8 0,0 0-6 16,-6 19 3-16,6-19-8 0,-4 11-6 0,4-11-6 15,-6 12-3-15,6-12-4 0,-3 11-9 0,3-11-5 16,-3 9-2-16,3-9-8 0,0 0-2 0,0 14-4 15,0-14-3-15,0 0-3 0,9 8 1 0,-9-8-6 16,6 6 2-16,-6-6-2 0,0 0-4 0,12 3 2 0,-12-3-5 16,14-1 2-16,-14 1-3 0,18-6 0 15,-9 0 0-15,-9 6-4 0,21-5 0 0,-9-2-2 16,2 0 1-16,-3-3-2 0,3-1 0 0,1 2-3 0,-2 0-1 16,4-2 4-16,-4 3-9 0,-3-6-5 0,4 3 0 15,-1 0-5-15,-2 1 0 0,-2-1 4 0,1-3-3 16,-2 4 0-16,-2 0 1 0,0 3 1 0,-5-2 2 15,-1 9 1-15,5-17 1 0,-5 7-1 0,0 10 1 16,0 0-1-16,-6-20 0 0,6 20 1 0,-5-15 1 16,2 9 1-16,3 6 0 0,-13-6-1 0,7 0 2 15,6 6-2-15,-18-5 2 0,18 5 9 0,-21-1-1 16,9-2-1-16,12 3 8 0,-22 3-1 0,8-1 3 16,-2 2 1-16,7 1-1 0,-8-3 3 0,4 3 1 15,3 2 0-15,-4 1 0 0,2 2-1 0,-3 0 3 16,3 0-2-16,2 2 0 0,0-1 0 0,-1-2-2 15,2 6-2-15,-1-5 0 0,1 1 0 0,1 1-3 16,4-1-1-16,-2-3 2 0,3 2-2 0,-2-1-1 16,5-9 1-16,-1 17-4 0,1-17 3 0,0 18 0 15,1-10-3-15,-1-8 1 0,2 16-2 0,-2-16 1 16,6 11-1-16,-6-11 1 0,10 7-2 0,-4 0 0 0,2-3-1 16,-8-4 0-16,19 0 7 0,-5 0-5 0,-4 0-3 15,6-3 1-15,-1 0 1 0,-1-2 1 0,1-1-6 16,1 1 3-16,0-1-1 0,-2-3-2 0,2 1-7 15,1 1 1-15,-5 0-3 0,1-4 1 0,-1 5-7 16,-3-4-4-16,1-1-3 0,-1 2 3 0,-1 3-4 16,1-1 2-16,-2-2 2 0,-1 0-1 0,-3-1 1 15,-3 10 1-15,8-14 1 0,-4 7-2 0,-4 7 2 16,7-13 3-16,-7 13 1 0,5-11 1 0,-5 11 2 16,4-7 0-16,-4 7 2 0,5-10 1 0,-5 10 1 15,0 0-4-15,0 0 4 0,0 0 1 0,6-7-1 16,-6 7-3-16,0 0 1 0,0 0 0 0,0 0-1 15,0 0 1-15,0 0 5 0,0 0 1 0,0 0 4 16,0 0 7-16,0 0-1 0,0 0 3 0,0 33 2 0,0-33 3 16,0 16 3-16,0-6-1 0,0-10 1 0,-2 20 1 15,-1-9-3-15,3-11 2 0,0 18-4 16,0-9-1-16,0-9-3 0,0 19 5 0,0-19-4 0,-1 17-2 16,1-6 2-16,0-11-6 0,1 10-3 0,-1-10-17 15,0 14-14-15,0-14-17 0,0 11-15 0,0-11-17 16,0 0-18-16,-3 17-26 0,3-17-19 0,-3 9-20 15,3-9-7-15,0 0-4 0,0 0-41 0,0 15-107 16,0-15-347-16,0 0 154 0</inkml:trace>
          <inkml:trace contextRef="#ctx0" brushRef="#br0" timeOffset="14982.39">1615 15190 50 0,'0'0'194'0,"0"0"-5"16,0 0-11-16,-24 6-12 0,24-6-9 0,-16 4-8 15,4 0-6-15,2-1-9 0,1 1-8 0,-5 4-7 16,4-6-9-16,-1 4-9 0,1-3-8 0,2 2-8 16,8-5-10-16,-17 8-5 0,12-2-8 0,-4 1-5 15,9-7-8-15,-9 6-4 0,3-1-3 0,6-5-4 16,-7 7-7-16,7-7 4 0,0 0-8 0,-6 11-3 16,6-11 3-16,0 0-4 0,0 0-3 0,0 0-4 15,0 0 0-15,7 18-1 0,-7-18 0 0,11 5-2 16,-11-5-4-16,10 7 2 0,-1-6-2 0,-9-1 2 15,15 3-2-15,-15-3 0 0,18 3 0 0,-9 1 0 16,0-1 1-16,-9-3-1 0,22 0-1 0,-14 4 2 16,1-3-3-16,-9-1 1 0,19 2-2 0,-12 2-2 15,-7-4 4-15,17 7 0 0,-10-3-1 0,-7-4 0 16,12 10 0-16,-12-10-2 0,11 5 1 0,-11-5 0 16,7 9 2-16,-7-9-2 0,6 9 2 0,-6-9 2 15,3 9 0-15,-3-9 3 0,0 0 2 0,-3 15-2 0,3-15-5 16,-9 12 2-16,2-4-1 0,-1-1 1 0,-2-1 0 15,-4 1-2-15,1 2-3 0,-2-1 5 0,-1-1-8 16,-1 0 2-16,1-2 0 0,1 5-1 0,0-5 2 16,-1-1-4-16,5 0 2 0,1-3 1 0,10-1 0 15,-17 3 1-15,10 1 1 0,7-4-4 0,0 0 6 16,-15 3-6-16,15-3-1 0,0 0-1 0,0 0-2 16,0 0-1-16,0 0 1 0,0 0 2 0,0 0 0 15,0 0 1-15,0 0 3 0,0 0-5 0,24-26-1 16,-15 22 0-16,3 0-1 0,1-3 3 0,3 3-1 15,1 0 1-15,-2 0-2 0,3-2 3 0,1 1-1 16,0 1 2-16,4-5 5 0,1 3 1 0,-5 1 0 16,5-5 3-16,0 5-2 0,1-2 1 0,-5-1 2 15,-1 3-4-15,3-2-1 0,-4 1 0 0,5-1 0 16,-4 0 0-16,-4 0 0 0,1 1-2 0,1-2 1 16,1 3-1-16,-5-2-1 0,-4 3 3 0,7-5-1 15,-7 6-3-15,2-3 0 0,-4-2-2 0,1 1-2 0,-1 0 0 16,-2 0-4-16,1 0 2 0,-6 7-6 0,4-17 1 15,-4 8-3-15,0 9-2 0,-1-16-1 0,1 16 1 16,-3-15-1-16,-2 6 2 0,5 9 2 0,-10-12-1 16,10 12 7-16,-9-11-4 0,1 8 0 0,8 3-1 15,-12-8 4-15,12 8-2 0,-15-4-1 0,15 4 3 16,-12 0 1-16,12 0 2 0,-19 1 3 0,19-1 0 16,-16 4 5-16,5 2 1 0,4 0 3 0,-5 1 6 15,0 0 0-15,4 0 3 0,-1 3 0 0,2 1 1 16,-3 4 4-16,2-4-2 0,2-2-4 0,0 4-2 15,3-2 0-15,-3 1-2 0,5-4 1 0,1-8-3 16,-3 20 1-16,3-20 4 0,3 15 5 0,0-8 2 16,-3-7-1-16,12 12 6 0,-3-7-5 0,3-2 3 15,2-1-2-15,6-2 4 0,-1-2 1 0,7-1 2 16,2 1-8-16,3-1-3 0,1 2 2 0,-3-1-1 16,1 2-8-16,-1-1-12 0,2-2-9 0,-4 2-16 15,-5-1-11-15,-1 2-14 0,-3 2-17 0,0-2-19 0,-5 1-15 16,-4 3-19-16,-9-4-16 0,15 4-21 0,-10 1-29 15,-5-5-28-15,4 10-211 0,-4-10-458 16,0 0 203-16</inkml:trace>
        </inkml:traceGroup>
        <inkml:traceGroup>
          <inkml:annotationXML>
            <emma:emma xmlns:emma="http://www.w3.org/2003/04/emma" version="1.0">
              <emma:interpretation id="{CABE2DDF-7820-498D-BC10-9063B0AD1608}" emma:medium="tactile" emma:mode="ink">
                <msink:context xmlns:msink="http://schemas.microsoft.com/ink/2010/main" type="inkWord" rotatedBoundingBox="4500,15965 6555,15977 6553,16302 4498,16290"/>
              </emma:interpretation>
            </emma:emma>
          </inkml:annotationXML>
          <inkml:trace contextRef="#ctx0" brushRef="#br0" timeOffset="16183">3215 15194 19 0,'0'0'248'0,"-5"-8"-12"0,5 8-12 0,-9-7-13 0,9 7-13 16,-12-2-13-16,12 2-10 0,-14-3-10 0,14 3-8 15,-21 5-4-15,8 0-10 0,2 1-3 0,-3 0-13 16,0 2-6-16,2 4-14 0,-1-3-8 16,1 1-8-16,-2 2-3 0,5 1-11 0,2-1-5 0,-3 0-10 15,4-2-4-15,1 1-6 0,2 0-8 0,3 2-2 16,0-3-5-16,0-10-4 0,0 22-3 0,5-17 0 16,-2 4-1-16,6 0-7 0,-2-4 2 0,0 2-9 15,10-4-3-15,-7-2-9 0,10 1-2 0,-4-2-5 16,4 2 0-16,-3-4-4 0,3 0-5 0,-1-1 0 15,1 1 3-15,-1-1 0 0,-1-3-1 0,1 2 8 16,-2 0-5-16,-2 1 1 0,-4 1 2 0,3-3-3 16,-14 5 7-16,19-2-5 0,-11 1 0 0,-8 1 1 0,15-1 1 15,-15 1-1-15,12 0 4 0,-12 0 0 16,0 0 2-16,16 0-3 0,-16 0-2 0,13 2 2 0,-13-2-1 16,11 2 2-16,-11-2 1 0,12 3 1 15,-12-3-1-15,13 4 1 0,-4-2 3 0,-9-2-4 16,12 5 1-16,-12-5 7 0,15 0-5 0,-15 0 0 0,22-1-2 15,-7-3 1-15,-1 2 6 0,-2 0-7 0,3-1-2 16,-1-1 6-16,1 0-5 0,3-1 3 0,-4 1-1 16,4-3-4-16,-3 1 5 0,4 0-3 0,-6 1 3 15,2-4-2-15,-1 2-1 0,-1 2 0 0,1-1 2 16,-3-3-2-16,0 5 2 0,-2-1-1 0,-2-1 1 16,1 1 1-16,-2-1 3 0,-6 6-1 15,10-11 1-15,-10 11 0 0,6-10 3 0,-6 10-7 0,2-11 6 16,-2 11-4-16,0 0-4 0,-12-16 2 0,12 16 1 15,-14-10-6-15,2 5 3 0,2 1 0 0,-7 1 2 16,1 2-1-16,-2-1-2 0,0 2 5 0,-4 0-1 0,-2 2-2 16,2-1-1-16,-4 1 4 0,5 0 4 15,-4 6 1-15,10-3 2 0,-4-3-1 0,-4 7 1 16,6-6 6-16,2 4-5 0,-3 0-3 0,0 0 1 16,4 0 0-16,1-1-4 0,-2 1 5 0,3 1-3 15,-1 0-1-15,5-1 0 0,2 4 0 0,0-5 1 16,-1 1-4-16,1 6 1 0,0-8 1 0,6-5 1 0,-3 16-4 15,3-16 3-15,-2 14-4 0,2-14 4 0,5 11-1 16,1-4-1-16,-6-7 0 0,9 13 3 0,-2-11 3 16,1 3-6-16,-8-5 0 0,25 6 3 0,-13-4-5 15,4-4 2-15,2 1 2 0,-1-2-3 0,2 1-1 16,1 0-3-16,3-2 0 0,-5 0-3 0,8-4-2 16,-7 1 6-16,6 0-7 0,-2-1 3 0,-7 3-1 15,1-5-1-15,0-1 2 0,-2 4 1 0,3-2-6 16,-3-2 6-16,0 4 2 0,-3-4-4 0,0 0 3 15,-3 0 1-15,3 3-3 0,0 0 0 0,-3 1-2 16,-3-1 6-16,4 1-5 0,-2 1 2 0,-2 1 2 16,-6 5-1-16,10-11 2 0,-3 6-2 0,-7 5-2 15,9-5 1-15,-9 5-1 0,8-5 0 0,-8 5-2 16,0 0 1-16,0 0 1 0,0 0-1 0,0 0 4 0,0 0 3 16,12 11 2-16,-12-11-1 0,0 14 3 15,0-14 0-15,-6 17 3 0,6-17 4 0,-3 22-7 16,0-13 2-16,-3 1-2 0,4 0 2 0,-2 1-4 0,-1-1 0 15,5-10 1-15,-3 21 1 0,3-16-10 0,0-5-13 16,-4 17-31-16,2-7-29 0,2-10-33 0,0 14-37 16,0-14-34-16,6 11-45 0,-6-11-56 0,9 7-158 15,2-5-477-15,-11-2 210 0</inkml:trace>
          <inkml:trace contextRef="#ctx0" brushRef="#br0" timeOffset="17188.57">4361 15115 145 0,'0'0'246'0,"3"-9"-13"0,-3 9-12 0,0 0-10 16,0 0-17-16,0 0-13 0,0 0-10 0,0 0-15 0,-21-11-9 16,21 11-6-16,-15 4-12 0,15-4 4 0,-22 2-15 15,8 3-7-15,1-1-10 0,-2 1-7 0,3 1-8 16,0-3-12-16,0 5-5 0,2-3-3 0,2 4-11 15,2-3-5-15,-3-1-6 0,0 0 1 0,9-5-9 16,-10 12-2-16,5-8-3 0,5-4 0 0,-6 10-6 16,6-10-2-16,-2 11-3 0,2-11 1 0,0 0-4 15,2 16-2-15,-2-16-1 0,6 10-3 0,0-7-2 16,-6-3 8-16,14 8-9 0,-7-1 4 0,1-3-4 16,1 0-2-16,4 3-1 0,-4-4 1 0,0 3 1 15,1-4-3-15,-1 3-1 0,2 1 0 0,-2-1 2 16,4-1 0-16,-7 0 2 0,5 1 0 0,-4 1 0 15,2-5-1-15,-9-1 5 0,16 8-1 0,-10-5-5 16,-6-3-1-16,14 6 5 0,-14-6-1 0,10 7-5 0,-10-7 0 16,9 5 1-16,-9-5-2 0,5 5 3 0,-5-5-1 15,6 7-1-15,-6-7 1 0,0 0-5 16,0 0 5-16,-14 18 3 0,7-14-5 0,-2 1 1 0,9-5 0 16,-24 9 2-16,12-7-2 0,-3 3-1 0,0 1 1 15,2-2 0-15,4-3-2 0,-2 3 2 0,11-4 2 16,-17 6-3-16,9-4-2 0,8-2 1 0,-12 3 3 15,12-3-3-15,0 0 1 0,-9 5 0 0,9-5 0 16,0 0-6-16,0 0 0 0,0 0 4 0,0 0 1 16,0 0-1-16,0 0 0 0,0 0-3 0,0 0 0 15,0 0 3-15,30-12-2 0,-30 12 0 0,19-4-1 16,-2-1 3-16,-1 1-1 0,2 2 4 0,-2-3-2 16,2-1 1-16,2 1-3 0,-1 1 0 0,7-3-2 0,-3 2 9 15,3-5-6-15,-1 3 0 0,-4 2 0 16,-2 0 5-16,4-6-4 0,-4 8 1 0,-5-4-1 15,5 2 1-15,-3 0 1 0,-1-4-4 0,0 4 0 16,0 0 3-16,-4-2-2 0,0-3 4 0,0 6-5 0,-5-1 1 16,1-2 0-16,-7 7 3 0,15-15 1 15,-12 10-6-15,5-1 5 0,-8 6-2 0,3-11 1 16,-3 11-2-16,3-14-1 0,-3 14 1 0,0 0-1 0,-3-15-2 16,3 15-2-16,-11-8 6 0,11 8-5 0,-12-8 8 15,12 8-5-15,-13-4-3 0,-1 4 1 16,14 0 0-16,-20 0 1 0,6 0-1 0,1 1-1 0,13-1-1 15,-23 0 2-15,10 3 0 0,1 0 1 0,-4-1-1 16,8 3 4-16,-2 0-1 0,-2 1-3 0,1 0 2 16,2-2 1-16,3 3 3 0,0 5-5 0,-1-6 4 15,1 1-5-15,0 2 5 0,2-1-2 0,4-8 8 16,-5 14 0-16,5-14 3 0,5 24 6 0,-2-17 2 16,3 3 4-16,7-1 7 0,-4 0 2 0,10 0 1 0,-1-1 3 15,11-5 1-15,-6 6 0 0,1-7 8 16,6 0-11-16,3-2 3 0,-3 0-2 0,11-2-3 0,-12 2-5 15,1-6-3-15,1 6 4 0,-1-1-4 0,0-3-3 16,-5 1-2-16,-9 0-5 0,4 2 3 0,-1-1-7 16,-5 0 1-16,-4 0-1 0,-1-4 3 0,-9 6 0 15,16-3-16-15,-16 3-13 0,9 0-22 16,-9 0-21-16,0 0-20 0,0 0-23 0,0 0-26 0,0 0-33 16,0 0-33-16,0 0-44 0,0 0-39 0,0 0-246 15,-44 0-566-15,44 0 251 0</inkml:trace>
        </inkml:traceGroup>
        <inkml:traceGroup>
          <inkml:annotationXML>
            <emma:emma xmlns:emma="http://www.w3.org/2003/04/emma" version="1.0">
              <emma:interpretation id="{8FF0588D-7B6A-419B-86F2-525021E5F5DD}" emma:medium="tactile" emma:mode="ink">
                <msink:context xmlns:msink="http://schemas.microsoft.com/ink/2010/main" type="inkWord" rotatedBoundingBox="7382,15813 9440,15825 9433,16927 7375,16915"/>
              </emma:interpretation>
            </emma:emma>
          </inkml:annotationXML>
          <inkml:trace contextRef="#ctx0" brushRef="#br0" timeOffset="25142.7">6049 14936 42 0,'0'0'90'0,"0"0"-8"0,0 0-5 15,0 0-8-15,0 0 1 0,0 0-4 0,0 0-11 16,0 0 7-16,-19 3-1 0,19-3-3 0,0 0-4 15,0 0 4-15,0 0-7 0,0 0 3 0,-14-1-2 0,14 1 6 16,0 0-28-16,0 0 20 0,0 0-5 0,-13-2 3 16,13 2 0-16,0 0 0 0,0 0-7 15,0 0-3-15,0 0 3 0,0 0-3 0,-15 0 1 0,15 0-4 16,0 0 1-16,0 0-6 0,0 0 3 0,0 0-4 16,0 0-8-16,-13 0 9 0,13 0-6 0,0 0-3 15,0 0-5-15,0 0 4 0,-14 3 1 0,14-3-1 16,0 0-1-16,0 0-2 0,0 0-1 0,-13 3 1 15,13-3-2-15,0 0 1 0,0 0-2 0,0 0 1 16,0 0 2-16,0 0-3 0,0 0 4 0,0 0-1 0,0 0-1 16,-15 0 3-16,15 0-2 0,0 0-5 15,0 0 2-15,0 0 0 0,0 0-3 0,0 0-5 16,0 0 8-16,0 0-3 0,0 0 1 0,0 0 0 16,0 0-2-16,0 0 1 0,0 0 0 0,0 0 0 15,0 0 3-15,0 0-2 0,0 0-1 0,0 0-4 16,0 0 6-16,0 0-3 0,0 0 0 0,0 0 0 15,0 0 1-15,0 0 2 0,0 0-5 0,0 0 3 0,0 0-2 16,0 0 2-16,0 0-3 0,0 0-3 16,0 0-1-16,0 0 1 0,0 0 0 0,0 0-1 15,0 0-1-15,0 0 2 0,0 0-2 0,0 0 0 0,0 0 2 16,0 0 1-16,0 0-6 0,0 0 3 0,0 0 0 16,0 0-7-16,0 0 7 0,0 0 0 0,0 0 0 15,0 0-3-15,0 0-7 0,0 0 9 0,0 0-3 16,0 0 3-16,0 0 3 0,0 0-3 0,0 0-2 15,0 0 0-15,0 0 3 0,0 0-3 0,0 0 0 16,0 0-5-16,0 0 7 0,0 0-2 0,0 0 4 16,0 0-2-16,0 0-3 0,0 0 0 0,0 0 0 15,0 0 0-15,0 0 2 0,0 0-1 0,0 0 4 16,0 0-5-16,0 0 2 0,0 0 0 0,0 0-2 16,0 0 3-16,0 0-2 0,0 0-3 0,0 0-1 15,0 0 2-15,0 0 4 0,0 0-4 0,0 0 4 16,0 0-2-16,0 0 3 0,0 0-3 0,0 0-7 0,0 0 8 15,0 0 0-15,0 0-1 0,0 0 0 0,0 0 2 16,0 0-6-16,0 0 5 0,0 0 2 16,0 0-2-16,0 0 0 0,0 0-2 0,0 0 4 0,0 0-1 15,0 0-4-15,0 0 2 0,0 0-3 0,0 0 4 16,0 0-2-16,0 0 4 0,0 0-4 0,0 0 0 16,0 0 1-16,0 0-1 0,0 0 0 0,0 0 3 15,0 0-1-15,0 0 0 0,0 0 2 0,0 0-5 16,-11 3 1-16,11-3 0 0,0 0 2 0,0 0 0 15,0 0 3-15,0 0-4 0,0 0-1 0,0 0-4 0,0 0 4 16,0 0 2-16,0 0-1 0,0 0 1 16,0 0-2-16,0 0-1 0,0 0 3 0,0 0 0 15,0 0-3-15,0 0 1 0,0 0 4 0,0 0-4 0,0 0 0 16,0 0 3-16,0 0-1 0,0 0-1 16,0 0 0-16,0 0 0 0,0 0 0 0,0 0 1 15,0 0-2-15,0 0 0 0,0 0 2 0,0 0-1 0,0 0 2 16,0 0 1-16,0 0-5 0,0 0 0 0,0 0 4 15,0 0-5-15,0 0 2 0,0 0 2 0,0 0-2 16,0 0-1-16,0 0 1 0,0 0 3 0,0 0-3 16,0 0 1-16,0 0 2 0,0 0-6 0,0 0 6 15,0 0-7-15,0 0 7 0,0 0-2 0,0 0 3 16,0 0-4-16,0 0 3 0,0 0-4 0,0 0-1 16,0 0 2-16,0 0-2 0,0 0 6 0,0 0 0 15,0 0-3-15,0 0 1 0,0 0 2 0,0 0-5 16,0 0-1-16,0 0 5 0,0 0-3 0,0 0 4 15,0 0-5-15,0 0 3 0,0 0-3 0,0 0 2 16,0 0-2-16,0 0 3 0,0 0 1 0,0 0 2 0,0 0-4 16,0 0 0-16,0 0-1 0,0 0-4 0,0 0 2 15,0 0 4-15,0 0 2 0,0 0-2 0,0 0 2 16,0 0-3-16,0 0 2 0,0 0-1 16,0 0-1-16,0 0 2 0,0 0-6 0,0 0 7 0,0 0-3 15,0 0 0-15,0 0 1 0,0 0 1 0,0 0 0 16,0 0-2-16,0 0-1 0,0 0-5 0,0 0 6 15,0 0 0-15,0 0-1 0,0 0 1 0,0 0-3 16,0 0 5-16,0 0-2 0,0 0 4 0,-3 10-3 16,3-10-1-16,0 0 2 0,0 0-2 0,-9 5 0 15,9-5 0-15,0 0 2 0,0 0 1 0,0 0-5 0,0 0-1 16,-7 5 4-16,7-5 0 0,0 0-3 16,0 0 6-16,0 0-4 0,0 0-2 0,0 0 0 15,0 0 4-15,0 0-2 0,-9 4 0 0,9-4-2 16,0 0 2-16,0 0-2 0,0 0 5 0,0 0-2 0,0 0 2 15,0 0-1-15,0 0 2 0,0 0-1 16,0 0-1-16,0 0 2 0,0 0-2 0,0 0 4 16,0 0 1-16,0 0 0 0,0 0 1 0,0 0 4 0,0 0-3 15,0 0-3-15,0 0 3 0,0 0 2 0,0 0-4 16,0 0-2-16,0 0 1 0,0 0 0 0,0 0 2 16,0 0-2-16,0 0-1 0,0 0 0 0,0 0 1 15,0 0-4-15,0 0 1 0,0 0 1 0,0 0-4 16,0 0 4-16,0 0-5 0,0 0 5 0,0 0 0 15,0 0 2-15,0 0-1 0,0 0 2 0,0 0 4 16,0 0-4-16,0 0 2 0,0 0 0 0,0 0 2 16,0 0-1-16,0 0 3 0,0 0-2 0,0 0 3 15,34-2 0-15,-34 2 6 0,0 0-5 0,20-2 0 0,-20 2-3 16,13 2-4-16,-13-2 3 0,14 0 4 16,-14 0 2-16,13-2-1 0,-13 2-1 0,15-2 0 15,-15 2-1-15,16 0-1 0,-16 0-2 0,20 2 1 0,-10-4 0 16,-10 2 0-16,19-1-3 0,-8-1 6 0,-11 2-6 15,18 0 1-15,-18 0-2 0,22 0 2 0,-11 0-5 16,-11 0 1-16,19-2-1 0,-12 0 2 0,-7 2 0 16,20 2-4-16,-20-2 2 0,16 2 0 0,-16-2-2 15,18 0 3-15,-18 0-3 0,20-2 2 0,-10 2-1 16,-10 0-1-16,13 2 2 0,-13-2 2 16,20 2-3-16,-11-1 2 0,-9-1 0 0,19 2-3 0,-11 0 2 15,-8-2-1-15,19 2 0 0,-19-2 1 0,19 0-2 16,-13 1-2-16,-6-1 2 0,20 3 2 0,-10-3-3 15,-10 0 2-15,17 1-1 0,-17-1-3 0,14 2 0 16,-14-2 1-16,17 2 1 0,-17-2-1 0,13 3 0 16,-13-3 0-16,14 0-2 0,-14 0 2 0,15 4 1 15,-15-4-1-15,7 1 1 0,-7-1 1 0,12 1-1 0,-12-1 2 16,13 2-7-16,-13-2 4 0,11 2 1 16,-11-2-1-16,0 0 3 0,16 0-3 0,-16 0 0 15,0 0 1-15,15 0 0 0,-15 0-1 0,0 0 3 16,17-2 1-16,-17 2 3 0,0 0-6 0,16 2 3 0,-16-2 0 15,13 0-1-15,-13 0 1 0,12 0 1 0,-12 0 5 16,0 0-4-16,14 0 2 0,-14 0-3 16,0 0 3-16,0 0-4 0,13-2 4 0,-13 2-5 0,0 0 5 15,14-2-5-15,-14 2 3 0,0 0-5 0,0 0 3 16,12-2-2-16,-12 2 0 0,0 0 0 0,0 0-1 16,0 0 1-16,0 0 0 0,0 0 3 15,0 0-2-15,0 0-3 0,0 0 1 0,0 0-1 0,0 0 4 16,13 1-4-16,-13-1 2 0,0 0-1 0,0 0-1 15,0 0-8-15,0 0-12 0,0 0-12 0,0 0-14 16,0 0-17-16,0 0-17 0,0 0-18 0,0 0-26 16,0 0-31-16,0 0-35 0,0 0-23 0,-30-12-189 15,30 12-435-15,-15-5 192 0</inkml:trace>
          <inkml:trace contextRef="#ctx0" brushRef="#br0" timeOffset="26026.21">6240 15033 58 0,'0'0'138'16,"0"0"-13"-16,0 0-4 0,0 0-13 0,0 0 1 15,0 0-14-15,0 0 0 0,0 0-7 0,0 0-1 16,0 0-9-16,0 0 2 0,0 0-10 0,0 0-2 16,22-17-4-16,-22 17 2 0,0 0-7 0,0 0 0 15,0 0-5-15,0 0-3 0,0 0-4 0,0 0 2 16,0 0-4-16,0 0-1 0,0 0 0 0,0 0 2 16,0 0-5-16,0 0 0 0,0-14-5 0,0 14 0 15,0 0-1-15,0 0 1 0,0 0-5 0,0 0 1 16,0 0-5-16,0 0 0 0,0 0-4 0,0 0 1 15,0 0 0-15,0 0-3 0,0 0-2 0,0 0-2 16,0 0 0-16,0 0-2 0,0 0-1 0,0 0 1 16,0 0-1-16,0 0 0 0,0 0 3 0,0 0-2 0,0 0-1 15,0 0-2-15,0 0-1 0,0 0 6 16,0 0-4-16,0 0-1 0,0 0-3 0,0 0-4 0,0 0 1 16,0 0-1-16,0 0 0 0,0 0-1 0,0 0 2 15,0 0 0-15,0 0 2 0,0 0 4 0,0 0 5 16,0 0 3-16,0 36 1 0,0-36-2 0,3 15 4 15,-6-4-2-15,6-1 1 0,-3 4-2 0,2-2 5 16,-2 4-1-16,6 0 1 0,-6 0-1 0,0 1-2 16,0 1 4-16,0-2-1 0,3 4-2 0,0-4 1 15,0 2 2-15,-3-2 0 0,3 0 2 0,-2 3-4 16,2-1 0-16,-3-1-3 0,3 1 1 0,-3-4 1 16,3 3-2-16,0-3-2 0,0 4-2 0,-3-3 0 15,3-2 1-15,-1 0 0 0,1-1-3 0,-3 3 1 16,3-6-6-16,0 1 6 0,-3-10-4 0,0 18 0 15,3-7-2-15,-3-11 0 0,3 13 5 0,-3-5-3 16,0-8 1-16,4 17-1 0,-1-10 2 0,-3-7-3 16,0 13 1-16,3-4-1 0,-3-9-2 0,3 12 0 0,-3-12-1 15,0 11-1-15,0-11-1 0,0 14-2 16,0-14 4-16,3 7-3 0,-3-7 2 0,0 0-2 16,3 10 1-16,-3-10 0 0,0 0-2 0,0 0 0 0,3 14-2 15,-3-14 4-15,0 0-4 0,0 0 0 0,0 0-1 16,4 6 2-16,-4-6 0 0,0 0-3 0,0 0 5 15,0 0-2-15,0 0-6 0,0 0-10 16,0 0-8-16,0 0-15 0,0 0-20 0,0 0-13 0,0 0-21 16,0 0-21-16,0 0-23 0,0 0-35 0,0 0-30 15,0 0-34-15,0 0-193 0,0 0-460 16,0 0 203-16</inkml:trace>
          <inkml:trace contextRef="#ctx0" brushRef="#br0" timeOffset="27580.2">6920 15142 171 0,'-9'10'175'0,"2"-3"-6"0,1 3-9 0,3 0-10 16,-3 5-9-16,1-2-7 0,-7 5-10 0,9-2-3 0,-1 1-6 15,-2 5-8-15,3-4-8 0,6 6-6 0,-6-2-8 16,3 0-5-16,0 4-11 0,3-5-1 0,0-3-8 15,3 5-5-15,-2-5-6 0,2 4-2 16,0-6-8-16,2 2-2 0,-2 0-5 0,-3-2 0 0,4 0-2 16,2 0-3-16,-6-1-2 0,2-2-4 0,-2 0-4 15,0-3-12-15,-3 1-3 0,5-2-12 0,-5-9-6 16,0 17-11-16,0-17-12 0,3 13-9 0,-3-13-6 16,0 12-17-16,0-12-4 0,0 11-18 0,0-11-4 15,0 0-3-15,0 0-23 0,0 0-30 0,0 0-120 16,0 0-294-16,0 0 130 0</inkml:trace>
          <inkml:trace contextRef="#ctx0" brushRef="#br0" timeOffset="28060.48">7242 15215 78 0,'3'-10'195'0,"-3"10"-15"0,0 0-8 0,3-8-8 16,-3 8-14-16,0 0-7 0,0 0-10 0,0 0-8 15,0 0-10-15,0 0-11 0,0 0-8 0,0 0-17 16,0-14-6-16,0 14-5 0,0 0-8 0,0 0 3 16,0 0 9-16,0 0-2 0,0 0-2 0,0 0 0 15,-3 38 1-15,3-38-3 0,-3 21-4 0,3-7-4 16,-4-1-4-16,4 2 1 0,-3 1-6 15,0-1-1-15,0 1-2 0,-2 0-5 0,-1 1-2 0,3-4-4 16,-3 3-1-16,3 1-4 0,-1-1-2 0,-2-4-3 16,6 2-1-16,-6-1 2 0,6-1-6 0,-4-3 0 15,4-9-3-15,-3 17-1 0,3-17-1 0,0 18-1 16,0-11-3-16,0-7 1 0,0 11 1 0,0-11-4 16,4 13 0-16,-4-13 5 0,6 9-8 0,-6-9 4 15,9 9-1-15,-2-5 0 0,2 0-2 0,8-2 1 16,-4 1-1-16,7-3-1 0,-4 0 0 0,0-2 4 15,4 1-6-15,5-1 9 0,0-2-10 0,-1 2 1 16,-1 0-2-16,-4-1 5 0,0-1-11 0,4 2-4 16,-4-2-12-16,1-1-10 0,-4 2-14 0,0 0-9 15,4 0-13-15,-7-2-11 0,-1 3-5 0,2-3-8 0,-5 4-7 16,-9 1-9-16,13-5-15 0,-13 5-18 0,10-11-15 16,-4 7-9-16,-6 4-8 0,3-10-150 15,-3 10-346-15,0 0 153 0</inkml:trace>
          <inkml:trace contextRef="#ctx0" brushRef="#br0" timeOffset="28408.27">7599 15280 153 0,'0'0'203'0,"0"0"-7"0,0 0-14 0,0 0-11 16,0 0-14-16,0 0-22 0,0 0-4 0,0 0-7 15,0 0 3-15,0 0 0 0,0 0 0 0,0 0-4 16,0 0-3-16,-8 42-9 0,5-29 0 0,3 3-5 0,-3-1-5 16,0 1-8-16,2 9-5 0,-5-9-4 15,6 2-7-15,-6 0-7 0,9 0-3 0,-6 5-8 16,3-5-8-16,0 0 4 0,-3-2-7 0,3 2-3 0,3-1-4 16,-3 5-8-16,0-5-2 0,0 1 2 15,6-1-5-15,-6-1-4 0,0-4 1 0,0 5-2 16,0-10-4-16,0 4-2 0,0-11-4 0,0 20-14 0,0-12-13 15,0-8-9-15,3 14-13 0,-3-14-14 0,0 14-13 16,0-14-12-16,0 12-10 0,0-12-10 0,3 12-2 16,-3-12 0-16,0 0-3 0,0 0-10 0,0 0-29 15,0 0-15-15,0 0-23 0,0 0-31 0,0 0-127 16,0 0-362-16,16-38 161 0</inkml:trace>
          <inkml:trace contextRef="#ctx0" brushRef="#br0" timeOffset="28909.84">7812 15061 3 0,'0'0'151'0,"0"0"-1"0,0-12-12 0,0 12-4 15,0 0-3-15,0 0-6 0,0-16-2 16,0 16-3-16,0 0-3 0,0 0-2 0,-3-13-6 16,3 13-10-16,0 0-1 0,0 0-5 0,0 0-2 15,0 0-7-15,0 0-5 0,0 0-5 0,-3-11-11 16,3 11-5-16,0 0-3 0,0 0-12 0,0 0 1 16,0 0-8-16,0 0-3 0,0 0 1 0,0 0 1 0,0 0 2 15,0 0-3-15,3 38 0 0,0-26 5 0,-3 2-7 16,3 2 0-16,0 1 1 0,4 0 8 0,-4 6-9 15,3-1 3-15,5 4-2 0,-2-1 0 0,1-1-6 16,-1 2 2-16,-1 3-1 0,3-4 4 0,-3 13 1 16,1-13-1-16,0 12 0 0,-2-3 0 0,-1-7 5 15,-1 12 1-15,-2-12 4 0,3 10 1 0,-6-9 4 16,3 8 3-16,-6 1-3 0,3-8 4 0,-6-4-3 16,3 3 1-16,0-4 2 0,-2 1 0 0,2-1 2 15,-3-7-5-15,5 1 4 0,-5-1-6 0,3-2-2 16,-3 1-6-16,1-2 1 0,2 0-5 0,0-4-2 15,3-2-1-15,-3 3-3 0,3-11-1 0,-3 13-5 16,3-13-12-16,0 15-9 0,0-15-21 0,-5 11-12 16,5-11-18-16,-5 9-19 0,5-9-22 0,-6 10-28 0,6-10-31 15,0 0-38-15,-9 8-41 0,9-8-44 16,0 0-217-16,0 0-529 0,0 0 235 0</inkml:trace>
        </inkml:traceGroup>
        <inkml:traceGroup>
          <inkml:annotationXML>
            <emma:emma xmlns:emma="http://www.w3.org/2003/04/emma" version="1.0">
              <emma:interpretation id="{53190D45-3D34-408C-8503-5785EB891C97}" emma:medium="tactile" emma:mode="ink">
                <msink:context xmlns:msink="http://schemas.microsoft.com/ink/2010/main" type="inkWord" rotatedBoundingBox="10240,15292 13705,15313 13696,16762 10232,16742"/>
              </emma:interpretation>
            </emma:emma>
          </inkml:annotationXML>
          <inkml:trace contextRef="#ctx0" brushRef="#br0" timeOffset="31132.2">8901 15320 95 0,'0'0'104'0,"9"-7"-5"16,-9 7-1-16,0 0-12 0,0 0-7 0,4-9-1 16,-4 9-8-16,0 0-1 0,9-10 0 0,-9 10-4 15,0 0-4-15,7-3 6 0,-7 3-4 0,0 0 1 16,0 0-4-16,9-7-3 0,-9 7 0 0,0 0-8 15,5-10-1-15,-5 10 3 0,0 0 1 0,0 0-3 16,6-7 6-16,-6 7-4 0,0 0-2 0,0 0-2 16,6-6-1-16,-6 6-2 0,0 0-3 0,0 0-2 15,0 0-3-15,0 0 1 0,0 0-7 0,0 0-2 16,0 0-5-16,0 0 0 0,0 0-6 0,0 0 10 16,0 0-5-16,0 0-1 0,0 0 2 0,0 0-3 15,-23 24 2-15,17-16-2 0,-4 2-3 0,3 0 3 16,-2 0-4-16,-2 1-3 0,-1 1 6 0,3 0-2 15,-4 1-1-15,4 0-3 0,-1-2 5 0,-4 1-8 16,7 1 2-16,-5-2-2 0,3 0-2 0,1 2 2 0,-1 0 2 16,2 0-3-16,1-6 1 0,1 4-5 15,1-3 3-15,-3-1-3 0,7-7 1 0,-3 16 0 16,3-16 2-16,3 12 0 0,-3-12 2 0,2 14-3 0,4-9-1 16,-6-5 3-16,17 12 0 0,-4-5-2 0,-4-4 0 15,9 2 4-15,-1 1 1 0,2-2-3 0,6 1 3 16,-5-4-1-16,-1 0 1 0,0 3 0 0,8-4 0 15,0 3-2-15,-3 0 2 0,1-3-2 0,1 3 1 16,-7-1-3-16,0 0 3 0,2-2-5 0,-1 3 0 16,-1-2 1-16,1 2-2 0,-6 1 2 0,4-2-4 15,-1-2 0-15,-1 1 2 0,-1-1 1 0,-5 4-3 16,7-4 1-16,-4 0-2 0,-1 0 2 0,2 0-1 16,1 5-1-16,-5-4 0 0,-10-1 1 0,21 0-1 15,-12 1-2-15,-9-1-1 0,19 0 3 0,-19 0-9 16,14 4-5-16,-14-4-7 0,16 3-11 0,-7-1-9 15,-9-2-15-15,9 5-11 0,-9-5-5 0,9 4-12 16,-9-4-5-16,0 0-18 0,4 7-14 0,-4-7-26 0,0 0-21 16,-22 6-146-16,9-2-337 0,13-4 149 15</inkml:trace>
          <inkml:trace contextRef="#ctx0" brushRef="#br0" timeOffset="31541.21">8842 15769 29 0,'0'0'139'0,"0"0"-8"0,0 0-5 16,5 12-2-16,-5-12 1 0,7 10-8 0,-7-10 0 15,14 5-6-15,-8 0-1 0,4-3-6 0,1 3-2 16,5 2-3-16,2-1-2 0,1-4-5 0,5 3-1 15,3 1-6-15,-3-4-4 0,-5 0 1 0,11-1-6 16,-3 5-6-16,1-2-2 0,2-3-3 0,-2-1-6 16,-1 3-4-16,2-2-2 0,-4-1-3 0,-4 0-2 15,4 0-1-15,-5 2-3 0,4-2 0 0,-5 1-3 16,0 2-1-16,-1-6-5 0,0 6-1 0,-3-3 0 16,-3 0-3-16,-12 0 0 0,16 0-4 0,-8 3-1 15,-8-3-2-15,13 0-2 0,-13 0-2 0,0 0-4 16,14 0-2-16,-14 0-1 0,0 0 2 0,12 1-2 0,-12-1-5 15,0 0 4-15,0 0-7 0,0 0-2 0,0 0-5 16,10 5-10-16,-10-5-5 0,0 0-11 0,0 0-13 16,0 0-8-16,0 0-16 0,0 0-7 0,0 0-17 15,0 0-10-15,0 0-28 0,0 0-18 0,0 0-33 16,0 0-33-16,0 0-118 0,0 0-355 0,0 0 157 16</inkml:trace>
          <inkml:trace contextRef="#ctx0" brushRef="#br0" timeOffset="38730.99">10150 15291 45 0,'0'0'70'0,"0"0"6"16,0 0-9-16,0 0 0 0,0 0 0 0,0 0-5 16,0 0 2-16,0 0-2 0,0 0-1 0,0 0 4 15,0 0-10-15,0 0 6 0,0 0-3 0,-13 1 6 16,13-1-6-16,0 0 7 0,0 0-9 0,0 0 4 15,0 0-5-15,-10 1-1 0,10-1-1 0,0 0 0 16,0 0-4-16,0 0 5 0,0 0-11 0,0 0 5 16,0 0-3-16,-14 1-2 0,14-1 4 0,0 0-3 15,0 0 1-15,0 0 3 0,0 0-3 0,0 0 2 16,0 0-4-16,0 0-1 0,0 0-1 0,0 0 2 16,0 0-2-16,0 0-1 0,0 0-5 0,-9-9-1 0,9 9-5 15,0 0-1-15,0 0-4 0,0-18-3 0,0 18-2 16,0 0-3-16,8-18-1 0,-8 18 0 15,10-13-2-15,-8 5-1 0,4 0-3 0,1 2-2 0,-1-4 3 16,4 0-1-16,-1 0-3 0,-1-1-2 0,2-3 1 16,-5 7 0-16,5-3-1 0,2 0-1 0,-4-1 2 15,0 1-5-15,3-1 5 0,-4 4-2 0,1 2 0 16,2-3-3-16,-2 2 2 0,-2 0-1 0,3-1-2 16,-9 7 1-16,12-10-2 0,-5 6 0 0,-7 4 1 15,15-8 3-15,-15 8-4 0,10-6 2 0,-10 6-1 16,9-4-1-16,-9 4 1 0,11-3-1 0,-11 3 3 15,9-4-3-15,-9 4 2 0,0 0-1 0,13 0-2 16,-13 0 2-16,0 0 0 0,0 0-2 0,12 5 2 16,-12-5-2-16,6 9 0 0,-6-9 2 0,3 14-3 15,-3-14 4-15,3 18-1 0,-3-11 0 0,-3 7 4 16,2-2-4-16,-1 4-1 0,-2-2 1 0,-2 2 0 16,3-1 2-16,-3 2 0 0,0 1 3 0,-5 4 0 15,4-9 1-15,-4 11 2 0,-1-6 3 0,2 2 3 16,0-3 0-16,-2 3 3 0,-2 0 1 0,1 0-1 15,-4 1 2-15,4-3 0 0,-3 2 1 0,1-4-2 0,-2 3-1 16,1 2 1-16,2-4-5 0,-3 1 3 0,-1-1 0 16,1 2-2-16,1-6 2 0,1 8-4 0,0-3 0 15,-1-2-1-15,2-6-2 0,4 1 6 0,-2 0-7 16,0 0-2-16,0-2 0 0,3 0 2 0,1-3 0 16,1 1-1-16,1 1-1 0,0-2 1 0,6-6 1 15,-12 6 0-15,12-6-4 0,0 0 3 0,-9 9 2 16,9-9 5-16,0 0 0 0,-7 6 5 0,7-6 0 15,0 0-4-15,0 0 1 0,0 0-1 0,0 0-3 16,0 0-2-16,0 0-1 0,0 0 1 0,0 0-3 16,0 0 1-16,13-35-1 0,-10 28-4 0,5-3-2 15,4 3-2-15,-2-2-3 0,-1 3 1 0,0-3-2 16,1 2 2-16,-1-2-5 0,3 4 1 0,-3 0 1 16,3 0-1-16,-1 0 1 0,-1 2 0 0,0 0-2 15,-10 3 1-15,20-6 0 0,-11 5-1 0,1-2 3 0,-10 3-2 16,17-5-1-16,-8 3 4 0,-9 2 2 0,14 0-2 15,-14 0-1-15,14 2 0 0,-14-2 2 16,13 0 2-16,-13 0-1 0,12 5-1 0,-7 1 2 0,-5-6-5 16,12 10 5-16,-8-3 1 0,-1 1-2 0,-3-8 0 15,9 15-1-15,-6-9 3 0,3 0-2 0,-6-6 3 16,7 15-2-16,-1-9 4 0,-1-2-2 0,-5-4 3 16,9 13-1-16,-5-9 0 0,-4-4-1 0,9 9 2 15,-9-9 3-15,14 5-1 0,-14-5 3 0,15 0 4 16,-15 0-3-16,16 0 3 0,-16 0-2 0,15-3 1 15,-8-1 2-15,-7 4 1 0,17-6 1 0,-10 2 1 16,-7 4-1-16,15-10 2 0,-9 6 1 0,2-1 1 16,-8 5 0-16,13-11-1 0,-9 2-3 0,-4 9 4 15,9-12-2-15,-4 7 1 0,-5 5-2 0,7-10-3 16,-7 10 1-16,6-8-3 0,-6 8 2 0,2-10-6 16,-2 10 2-16,0 0-5 0,0 0-3 0,0 0-9 15,6-9-12-15,-6 9-16 0,0 0-18 0,0 0-23 0,0 0-20 16,0 0-16-16,0 0-18 0,0 0-19 15,0 0-26-15,0 0-29 0,0 0-168 0,0 0-405 0,0 0 179 16</inkml:trace>
          <inkml:trace contextRef="#ctx0" brushRef="#br0" timeOffset="39063.67">10649 15688 166 0,'0'0'183'0,"0"0"-18"0,3 11-9 15,-3-11-13-15,0 0-9 0,0 0-6 0,0 0-2 16,0 0 0-16,8 8-2 0,-8-8-4 0,0 0-3 16,0 0-4-16,0 0-8 0,0 0 2 0,0 0-9 15,0 0 4-15,0 0-9 0,0 0 0 0,21-15-6 16,-21 15-3-16,8-10-5 0,-8 10-9 0,4-11-2 15,1 4-3-15,-5 7-7 0,1-17-2 0,-1 17-6 0,2-13-7 16,-2 13-5-16,0-14 0 0,0 14-6 0,0-15-1 16,0 15-5-16,0 0-1 0,-8-14-6 0,8 14-3 15,-7-10-9-15,7 10-16 0,-8-7-11 16,8 7-21-16,-7-4-18 0,7 4-27 0,-16-3-22 0,16 3-32 16,0 0-26-16,-20 6-44 0,20-6-199 15,-10 7-443-15,10-7 196 0</inkml:trace>
          <inkml:trace contextRef="#ctx0" brushRef="#br0" timeOffset="55964.48">11165 15397 74 0,'0'0'172'16,"0"0"-5"-16,-6 10-11 0,6-10-8 0,0 0-8 15,0 0-12-15,0 0-10 0,0 0-10 0,0 0-2 16,0 0-10-16,0 0 0 0,0 0-10 0,0 0-6 15,0 0-12-15,0 0-1 0,0 0-8 0,31-21-2 16,-31 21-5-16,12-11-1 0,-3 6-1 0,-2 0-3 16,4 1-6-16,2-6-4 0,-2-1-1 0,2 4-3 15,3-6-6-15,-2 2-2 0,7-4 0 0,-3-1-2 16,1-1-3-16,-3 2-3 0,5-4 0 0,-1-1-3 16,1-1-1-16,5-7-4 0,0 1 0 0,-8 2 0 15,7-3-3-15,-3-1 0 0,2-3-3 0,-7 6-2 16,3-2-4-16,-2 4-8 0,3-7 2 0,-7 6-4 15,-2-3 0-15,1 5 2 0,-1-4-2 0,-2 0 2 16,1 0-2-16,-4 3 1 0,-1 2 3 0,2-3 0 0,-2 4 1 16,-5 0-1-16,2 1 7 0,-1 4-4 0,1 1-1 15,-3-1 3-15,3 1-2 0,-6-4 3 16,6 6 1-16,-3-2-2 0,0 15-1 0,-5-21 0 16,4 14 2-16,1 7-1 0,-8-15 5 0,5 6-5 0,3 9 2 15,-7-11 0-15,7 11 3 0,-9-7-1 0,9 7-2 16,0 0 2-16,-17-4-1 0,17 4 5 0,-13-3-1 15,13 3 1-15,0 0 0 0,-24 8 2 0,14-2 5 16,-1 3-1-16,-1 0 2 0,-1 2 6 0,-1 2 2 16,-2 8 5-16,1 4-2 0,2-4-1 0,-7 11 3 15,1 4 1-15,3 0-2 0,2 2 1 0,-2 2-3 16,5 1 1-16,2 2 1 0,-1 2-7 0,4 3 2 16,1-2-4-16,4-2 0 0,1 1-1 0,3-5-1 15,3-2 1-15,4 1-4 0,-2-5 4 0,5 1-5 0,-1-10-2 16,-1-5 1-16,2 3-2 0,3-6 4 15,-2-3-4-15,-1-4 2 0,2 1 1 0,3 0-3 16,-3-4 2-16,4 2-4 0,1-3 2 0,-2-2-2 16,0 0 2-16,-1-3-2 0,1 1 0 0,2-2 1 15,-4 0-2-15,-1 0 0 0,1-3 0 0,-4 2 0 16,-1-1 0-16,-11 2-2 0,21-4 2 0,-11 3-2 16,-10 1 0-16,14-6 2 0,-14 6-4 0,12-1 4 0,-12 1-5 15,0 0 1-15,8-4-1 0,-8 4-2 0,0 0 0 16,0 0 2-16,0 0 0 0,0 0 1 15,15 9 0-15,-15-9-2 0,3 9 1 0,-3-9 1 0,6 9-1 16,-6-9 1-16,9 11 0 0,-3-6 1 0,0 1 1 16,3-2 2-16,-1 1-2 0,5 1 1 0,-3-5 0 15,-1 1 1-15,8 2-2 0,-2-2 3 0,0 0 1 16,3 0-3-16,-4-4 0 0,3-4 6 0,-1 1-7 16,2 1 1-16,-3-3-1 0,0 0 3 0,-2-1-3 15,4 1 3-15,-4-4 4 0,-1 2-1 0,-3-4 1 16,-1 0-2-16,-2-2 0 0,0 2-1 0,-6-2 2 15,-2-1-3-15,-1-2 2 0,0 5-3 0,-7-3-2 16,4 1 1-16,-3-1 1 0,-3 2 1 0,0 0-4 16,1 5 0-16,-7 0 0 0,5 2 0 0,-2 1 0 0,2-1-2 15,1 6 1-15,-2 0-2 0,-1 1-13 16,-1 0-7-16,16 0-7 0,-22 9-16 0,11-3-12 16,2-1-6-16,2 2-12 0,-4 3-12 0,1 0-13 15,-2 5-12-15,2-3-16 0,2 4-9 0,2-2-3 16,2 2-7-16,-1-1-16 0,1-3-109 0,2 4-296 0,2-2 131 15</inkml:trace>
        </inkml:traceGroup>
        <inkml:traceGroup>
          <inkml:annotationXML>
            <emma:emma xmlns:emma="http://www.w3.org/2003/04/emma" version="1.0">
              <emma:interpretation id="{F4253F58-2C76-4C98-9CCD-EFD32C85B246}" emma:medium="tactile" emma:mode="ink">
                <msink:context xmlns:msink="http://schemas.microsoft.com/ink/2010/main" type="inkWord" rotatedBoundingBox="14280,15888 14703,15890 14698,16894 14274,16892"/>
              </emma:interpretation>
            </emma:emma>
          </inkml:annotationXML>
          <inkml:trace contextRef="#ctx0" brushRef="#br0" timeOffset="57376.84">13120 15256 352 0,'12'-10'36'15,"-3"0"17"-15,0 1 11 0,0 1 0 0,-5 0 6 16,-4 8 2-16,12-15 7 0,-6 7 9 0,0 3 13 16,0-4 3-16,-6 9 5 0,9-8-1 0,-9 8-5 15,7-8-6-15,-7 8-15 0,0 0-2 0,0 0 2 16,0 0 12-16,0 0 5 0,6 21-6 0,-6-21 0 16,-7 25-4-16,1-2 2 0,-2 1-8 0,-1-1 2 0,-7 5-7 15,0 4-8-15,-2 4-4 0,-3 2-6 16,7 2-1-16,-9 0-8 0,2 4-8 0,-5 2-3 0,4-1-19 15,-5 0-25-15,2 0-30 0,-5 14-35 16,5-12-32-16,1-9-23 0,3 4-48 0,0-5-68 0,-3-5-130 16,11-9-399-16,2 0 177 0</inkml:trace>
          <inkml:trace contextRef="#ctx0" brushRef="#br0" timeOffset="57230.73">12911 15042 3 0,'6'-9'192'0,"-6"9"-7"0,9-7 0 15,-9 7-13-15,7-7-4 0,-7 7-12 0,0 0-4 16,6-8-11-16,-6 8-10 0,0 0-17 0,0 0-10 15,0 0-11-15,0 0-6 0,0 0-6 0,0 0-1 16,0 0 1-16,0 0-2 0,0 0-3 0,0 0-3 16,-9 32-6-16,6-18-1 0,-3-2-4 0,0 3-3 15,-1-4-5-15,3 6 0 0,-2-5-7 0,1 6-5 16,-1-5-3-16,-1 1-3 0,1 1-5 0,0-2 1 0,0-1-5 16,-2 4 2-16,2-6-6 0,0 4 2 15,2-5-5-15,1 2-2 0,-2 0 1 0,2 0-1 16,-1-4-2-16,2 3-4 0,2-10-2 0,-4 14 4 15,4-14-5-15,-3 13-2 0,3-13 3 0,2 15-2 0,-2-15-1 16,0 0 0-16,4 14 0 0,-4-14-6 0,9 7-10 16,-9-7-7-16,12 6-11 0,-5-2-10 15,-7-4-16-15,14 3-16 0,-14-3-13 0,18 0-6 0,-8 0-15 16,-10 0-17-16,30-6-9 0,-11 1-20 0,-4 0 1 16,0-2-4-16,0-1-4 0,1 1-21 0,-1-4-109 15,3 2-309-15,-4-2 136 0</inkml:trace>
        </inkml:traceGroup>
      </inkml:traceGroup>
    </inkml:traceGroup>
    <inkml:traceGroup>
      <inkml:annotationXML>
        <emma:emma xmlns:emma="http://www.w3.org/2003/04/emma" version="1.0">
          <emma:interpretation id="{52334390-C6BC-437C-912E-01BC940C5908}" emma:medium="tactile" emma:mode="ink">
            <msink:context xmlns:msink="http://schemas.microsoft.com/ink/2010/main" type="paragraph" rotatedBoundingBox="11444,16259 28489,15532 28591,17912 11545,1863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2FA7CEF-4235-46EB-BD40-6E77CFB188EE}" emma:medium="tactile" emma:mode="ink">
              <msink:context xmlns:msink="http://schemas.microsoft.com/ink/2010/main" type="line" rotatedBoundingBox="11444,16259 28489,15532 28591,17912 11545,18639"/>
            </emma:interpretation>
          </emma:emma>
        </inkml:annotationXML>
        <inkml:traceGroup>
          <inkml:annotationXML>
            <emma:emma xmlns:emma="http://www.w3.org/2003/04/emma" version="1.0">
              <emma:interpretation id="{0905B026-8CBB-450D-B71A-573B71179E41}" emma:medium="tactile" emma:mode="ink">
                <msink:context xmlns:msink="http://schemas.microsoft.com/ink/2010/main" type="inkWord" rotatedBoundingBox="11452,16440 14454,16312 14547,18511 11545,18639"/>
              </emma:interpretation>
            </emma:emma>
          </inkml:annotationXML>
          <inkml:trace contextRef="#ctx0" brushRef="#br0" timeOffset="59406.93">10010 16636 131 0,'0'0'178'0,"0"0"-15"16,0 0-9-16,0 0-15 0,0 0-10 0,0 0-9 15,0 0-8-15,38 6-6 0,-38-6-9 0,0 0-2 16,0 0-11-16,10 0-7 0,-10 0-4 0,0 0-11 16,0 0-4-16,6 10-2 0,-6-10-6 0,0 0-3 15,0 0-4-15,6 8-1 0,-6-8-7 0,0 0 0 16,10 7-5-16,-10-7-4 0,5 7-2 0,-5-7 0 16,0 0-3-16,12 6 0 0,-12-6 1 0,7 4-2 15,-7-4-8-15,9 3 2 0,-9-3-3 0,14 4-1 0,-14-4 3 16,14 2-2-16,-14-2-2 0,17 0 3 0,-5 1-2 15,-12-1-2-15,24-1-2 0,-11-1 2 16,3 2-4-16,1 0 2 0,-2-4-6 0,0 3 5 16,1-1-2-16,-1 2-1 0,3 0-2 0,-2-5 4 15,-2 4 1-15,4-3-3 0,-5 4 2 0,2 0-2 16,0 0-5-16,-2-5 5 0,4 3-2 0,-4-2-1 16,2 3 2-16,-1-2 0 0,-4-1-6 0,-10 4 2 0,24-3 2 15,-11 0-6-15,-1 2 3 0,3-2 4 0,3 0-3 16,-5-2-2-16,-1 5 3 0,5-1-4 0,-1-3 0 15,1 3 3-15,-1-1 0 0,0 2-4 0,2-2 3 16,0 0-2-16,-1 1 2 0,0-2-1 0,0 2 0 16,1-1 0-16,0 1 4 0,-2-3 0 0,0 2-1 15,-1 2-2-15,-1-4 2 0,1 4-3 0,1 0-2 16,-16 0 3-16,21-1-1 0,-11 1 2 0,4 1-1 16,-14-1 2-16,19 0-2 0,-7 4 2 0,-12-4-1 15,18 0-1-15,-10 2 3 0,-8-2-5 0,13 4 5 16,-13-4-6-16,13 4 1 0,-13-4 3 0,9 6 4 15,-9-6-4-15,9 8-1 0,-9-8 2 0,8 7 2 16,-8-7 1-16,7 7-5 0,-7-7 2 0,8 10 2 16,-4-3 1-16,-4-7-4 0,3 8 2 0,-3-8-2 15,8 13 1-15,-5-6 1 0,-3-7 0 0,5 11-1 16,-2-1 4-16,-3-10-1 0,6 9 2 0,0-4 0 16,-6-5-2-16,9 10-2 0,-9-10 3 0,14 4-6 15,-8-1 6-15,-6-3 0 0,13 11-1 0,-2-8-2 16,-4 1 0-16,-7-4 0 0,21 2 5 0,-8-2-5 15,1 1 3-15,1-1-1 0,3-1-1 0,-3 1 3 16,2 0-5-16,3-2 3 0,-1 1-4 0,1-2 4 16,0 0-1-16,6 3 2 0,1-6 0 0,-3 5-5 15,2-3-1-15,0 1 4 0,4-1-2 0,-4 1 2 0,1 0-6 16,0-5 5-16,0 5 4 0,0 0-7 0,0-1 5 16,-1 4 1-16,3-4-1 0,-4 2-7 15,0-3 8-15,-2 0-4 0,2 3 4 0,-5-2-1 16,-1 1 0-16,0 0-3 0,2 0 8 0,-6 3-6 0,3-4 9 15,-5 3-1-15,-1 1-5 0,3-1 0 0,-15 1 3 16,20 1 3-16,-20-1 1 0,19 0-2 16,-13 1 1-16,-6-1 0 0,12 4-1 0,-12-4-2 0,10 2 5 15,-10-2-2-15,8 7 1 0,-8-7 1 0,10 8 0 16,-10-8 1-16,6 7-4 0,-6-7-1 0,8 7 2 16,-8-7-1-16,9 7-1 0,-9-7 0 0,10 7 0 15,-2-3 0-15,1-1-1 0,1 1-1 0,2-3 1 16,3 4 0-16,0-5-1 0,3 0 0 0,1 4 0 15,2-3-4-15,4 1 1 0,2-2 2 0,1 0 0 16,1 0-2-16,-1-2 0 0,0 1 1 0,-1-3-1 16,5 4-2-16,-3 0 1 0,1-5-7 0,0 0 10 0,0 4 0 15,-2-2-4-15,-2-4 1 0,0 4 2 16,0 3-3-16,-5-1 0 0,3-5 2 0,-7 6-2 16,4 0 5-16,-3 0-4 0,-1-4-2 0,5 3 1 15,-6 1-2-15,4 1 5 0,-4-2-8 0,-1 1 7 16,-3 1 0-16,3-1-1 0,0 0 2 0,-5 4-4 15,-10-4 5-15,23 0-1 0,-13 0-5 0,-10 0 3 16,21 4-3-16,-14-2 0 0,-7-2-6 0,14 3-13 0,-14-3-19 16,0 0-15-16,13-2-17 0,-13 2-15 0,0 0-10 15,0 0-25-15,0 0-22 0,0 0-173 16,0 0-344-16,0 0 153 0</inkml:trace>
          <inkml:trace contextRef="#ctx0" brushRef="#br0" timeOffset="60235.46">12432 17016 104 0,'0'0'202'0,"0"0"-9"0,0 0-2 15,0 0-9-15,0 0 3 0,-15 37-9 0,3-22-7 16,-3 2-7-16,-2 3-6 0,-3 0-12 0,-7 10-7 16,8-7-15-16,-9 6-9 0,1 3-12 0,-5 2-9 15,4-3-8-15,-5 1-7 0,5 3-10 0,-3 2-14 16,-1-4-26-16,4-2-27 0,1 1-32 0,-7-1-38 15,3 4-48-15,1-5-35 0,-2-1-58 0,9-11-149 16,0 4-388-16,2-5 173 0</inkml:trace>
          <inkml:trace contextRef="#ctx0" brushRef="#br0" timeOffset="59966.16">12046 16989 136 0,'0'0'223'16,"9"-7"-16"-16,-9 7-17 0,0 0-20 0,0 0-21 16,6-7-13-16,-6 7-16 0,0 0-4 0,0 0-5 0,0 0 0 15,0 0-6-15,0 0-1 0,0 0-5 16,0 0-4-16,-17 23-6 0,12-13-1 0,-1 2-3 16,-6 0-4-16,3 0-4 0,-2 1 0 0,1 1-6 15,-1 3-5-15,-2-4 0 0,1 2-5 0,-3 1-3 16,3-1-7-16,3-3-3 0,-1 3-6 0,1-3 0 15,-2 0-5-15,7-5 0 0,-1 1-8 0,-1 2 0 16,0-4-4-16,6-6-4 0,-1 14 3 0,1-14-3 0,1 13 1 16,-1-13 0-16,6 10-8 0,2-7 9 0,-8-3-9 15,18 4 0-15,-3-1-5 0,1-5 0 16,1 4 2-16,2-2-3 0,0 0-6 0,-4 0-9 16,6-2-10-16,-2 1-16 0,1 1-16 0,1-4-18 0,-2 1-18 15,1-1-14-15,-3 2-23 0,0-4-15 0,1 2-26 16,-3-1-35-16,1-2-29 0,-3 1-147 15,-4 2-405-15,-1-1 180 0</inkml:trace>
          <inkml:trace contextRef="#ctx0" brushRef="#br0" timeOffset="56482.19">12094 15472 24 0,'10'0'119'16,"-1"4"-7"-16,3-1-1 0,0 1-2 0,-3 1-2 0,-2-1-2 15,1 1-4-15,1-1-5 0,-2 2-2 0,-1 2-5 16,2-2-5-16,-2 3-3 0,-2-1-7 0,1 0-4 15,1 6 0-15,-4-4-3 0,3 1-2 0,-1 0-8 16,2 2-1-16,-6 2-6 0,3-1 3 0,-1-2-8 16,1 6-3-16,-3-4-5 0,1 4-4 0,-1-1 1 15,2-1-4-15,-2 1-1 0,-2-1-1 0,4 10 1 16,-4-2 4-16,-2-2 1 0,2 1-1 0,1 3 0 16,-5 1-3-16,1-3-4 0,4 0 0 0,-1 4-1 15,-1-1-4-15,1-2-1 0,-3 3-1 0,4 0 1 16,-1 0-3-16,-1-2-9 0,0 1-2 0,2-1 4 0,-4 0-1 15,-1 0-1-15,5 0 1 0,-5-3 3 16,0-1-3-16,-3 3 0 0,-2-5 0 0,-1 4 4 16,-1-6-3-16,3 4-1 0,-10-3-1 0,1-1 0 0,-1-5-1 15,-5 3 2-15,0-3 1 0,1-6-3 0,-2 4 3 16,1-4 1-16,-2 0-1 0,0-4 5 0,1 1 1 16,-1-1 7-16,7-3 1 0,-1 0-3 15,-2-3 1-15,-1-1 0 0,4 0-2 0,2-5 3 0,4 4-1 16,-3-7-2-16,4 4-4 0,-1-6 6 0,4 0-4 15,-2-8 1-15,6 0-7 0,1-1 4 0,2-3-5 16,6-10 1-16,0 6-2 0,5-7 3 0,5-1-6 16,1-4-1-16,5 1-2 0,1 0 1 0,0 4-2 15,6-5 2-15,-2 4 5 0,11 1-5 0,0 2 0 16,-2 0 1-16,-4 6-3 0,9 2 3 0,-6-4-2 16,3-4 0-16,-2 17-1 0,-1-3 6 0,-9 1-8 15,-1 8 2-15,0-5-9 0,-1 6-13 0,-4 1-18 16,-4 6-8-16,1-4-31 0,-5 3-25 0,1-2-12 15,-3 3-28-15,-7 4-27 0,17-6-34 0,-17 6-165 16,10-4-396-16,-10 4 175 0</inkml:trace>
        </inkml:traceGroup>
        <inkml:traceGroup>
          <inkml:annotationXML>
            <emma:emma xmlns:emma="http://www.w3.org/2003/04/emma" version="1.0">
              <emma:interpretation id="{D2203A04-50C6-4856-9909-0DE17AB12B4D}" emma:medium="tactile" emma:mode="ink">
                <msink:context xmlns:msink="http://schemas.microsoft.com/ink/2010/main" type="inkWord" rotatedBoundingBox="15554,16083 19758,15904 19854,18154 15650,18334"/>
              </emma:interpretation>
            </emma:emma>
          </inkml:annotationXML>
          <inkml:trace contextRef="#ctx0" brushRef="#br0" timeOffset="64524.49">14158 15231 102 0,'0'0'153'0,"6"-16"-14"15,-6 16-13-15,0 0-7 0,6-8-17 0,-6 8-6 16,0 0-6-16,0 0-13 0,0 0-5 0,12-6-3 16,-12 6-4-16,0 0-9 0,0 0 0 0,0 0-2 15,18 3-7-15,-18-3-1 0,0 0-2 0,13 7-4 16,-13-7 0-16,7 8-2 0,-1-2 1 0,-6-6-2 16,14 7 1-16,-7 2-4 0,1-4 2 0,-2 2-6 15,1 1 5-15,1-2-3 0,4 4-1 0,-5-3-1 16,5 1 2-16,-3 3-6 0,-2-5-3 0,2 1-1 15,2 6 2-15,-4-7-1 0,-1 3-3 0,2 0 0 16,-2 0 0-16,0 2-2 0,-1-2-1 0,0 1 0 0,1-3-2 16,-3 2 1-16,1 2 0 0,-4 0-2 15,3 0 0-15,0 0-3 0,-1 2 3 0,-2-1 3 16,-5 3 1-16,4 0-1 0,-1-1 0 0,-2-4 1 0,1 5-1 16,-2-4-1-16,1 5-1 0,-3-1 2 0,4 0-2 15,-6 0-2-15,1 0 3 0,5-2-3 0,-7 2-1 16,7-1-1-16,-5 0 2 0,2-6-3 15,3 3 4-15,-4 4-7 0,1-1 2 0,0-3 0 0,3 1-2 16,-2-2 2-16,5-10-2 0,-3 16-3 0,3-6 2 16,0-10-1-16,-3 12 1 0,3-12-2 0,6 19 3 15,-1-10-2-15,-2-2 0 0,-3-7-1 0,12 13-1 16,-5-4 1-16,4-4 0 0,1 3 1 0,1-1-2 16,-2 3 2-16,5-3-5 0,-6 1 4 0,4-2-2 15,-2 3 1-15,0-1-2 0,0 0-2 0,-3 2 1 16,1-5 0-16,-3 0 1 0,2 6-1 0,-1-5 2 15,-1 2 0-15,-1-3-3 0,-6-5 0 0,9 15 0 16,-6-10 2-16,3 2-1 0,-6-7 2 0,0 15 1 16,0-15 3-16,0 15 2 0,0-15 1 0,-1 13 6 0,1-13 1 15,-6 18 3-15,1-10-1 0,-1 0 1 16,0 3 4-16,-1 0-3 0,-2 0 2 0,3 0 0 16,-3 3-2-16,-3 0-2 0,-4-2-1 0,5 1 1 0,-2 1 0 15,-7 2-2-15,8-1-10 0,-2 1-3 0,2 0 1 16,0 4 0-16,-2-6 1 0,2 3-1 0,-4 0 9 15,3 3-9-15,2-5-2 0,4 1 0 16,-2 0-3-16,-3-1 4 0,3 6-2 0,0-5 0 0,4-2 3 16,-4-1-2-16,2 5-3 0,0-3 2 0,4-1 1 15,-2 3 2-15,1-3-2 0,2-1 1 0,1-5 0 16,-4 6 0-16,4 1-3 0,-1-1 1 0,-1-1-2 16,2 4 2-16,1-3 3 0,-2 3-4 0,2 1 2 15,0-3-2-15,0 1 4 0,3-1-7 0,0-1 5 16,-1 3-1-16,1-1-2 0,0 3 2 0,-2-5-1 15,1 4 1-15,2 0 1 0,1 5-1 0,-1-2-2 16,-4-3 5-16,4 5-3 0,-2-5-1 0,-2 0 1 16,0 4-2-16,4 5 1 0,-5-3 0 0,2-3-1 15,2 4 5-15,0-7-3 0,-1 5 1 0,-1-2 4 16,-2 1-1-16,2-4 4 0,2 5 0 0,-3-5 3 16,-3 4-2-16,6-6 1 0,0-1 0 0,-1 0 0 15,-2-3-1-15,3 5 6 0,-2-3-8 0,-1-3 2 16,0-11-4-16,0 19-2 0,0-10 8 0,0-9-4 15,0 16-5-15,2-10-2 0,-2-6 3 0,0 0-8 16,-8 18-7-16,8-18-12 0,-6 7-14 0,0-1-14 16,6-6-22-16,-10 2-16 0,10-2-29 0,-16 1-25 15,16-1-29-15,0 0-23 0,-17-14-204 0,10 4-432 16,1-1 191-16</inkml:trace>
          <inkml:trace contextRef="#ctx0" brushRef="#br0" timeOffset="65218.09">15138 15446 61 0,'0'-9'200'0,"0"9"-18"15,0 0-17-15,0 0-20 0,0 0-12 16,0 0-9-16,0 0-4 0,0 0-1 0,0 0 3 0,0 0-7 16,-12 39-4-16,9-19-4 0,0-5-1 0,1 12-4 15,-1 2-4-15,-1-2-1 0,2 12-11 0,-1-1-1 16,2 4-7-16,-1-5-5 0,1 5-8 0,1-2-6 16,-3 2-14-16,3-9-2 0,0 4-6 0,0 1-1 15,0-10-4-15,0-3-4 0,0 2-5 0,0 1 1 16,-2-3-3-16,1-3-1 0,-2 0-1 0,6-7-9 15,-6-1-16-15,1-3-13 0,4 0-15 0,-2-11-10 16,0 17-15-16,0-17 0 0,0 10-2 0,0-10-14 16,6 6-27-16,-6-6-20 0,0 0-14 0,0 0-15 15,21-27-14-15,-12 12-145 0,-2-9-335 0,5 0 147 16</inkml:trace>
          <inkml:trace contextRef="#ctx0" brushRef="#br0" timeOffset="66381.43">15185 16135 50 0,'0'0'183'16,"0"0"-11"-16,0 0-12 0,3-14-12 0,-3 14-16 15,0 0-12-15,8-13-9 0,-8 13-7 0,9-4-11 16,-9 4-5-16,12-1-11 0,-12 1-7 0,13-6-6 16,-13 6-1-16,19 0-4 0,-10-2-5 0,8 4-1 0,-1-4-7 15,2 1-4-15,-3 1 2 0,4 0-4 16,1-2-6-16,-1 1-1 0,8 1-6 0,6-1 2 16,-6-2 1-16,1-1 2 0,5 0-5 0,6-3-3 15,1-3 2-15,-9 7-6 0,-2-4 3 0,-1 3-6 0,3-3 0 16,-5-3-4-16,0 1 4 0,0 4-4 15,-4-6 0-15,2 0-2 0,-8 3-1 0,2 1 1 16,-3-2-2-16,-1-2-3 0,2 2 3 0,-7-4-1 0,3 2-3 16,-3 0-1-16,-2 0-1 0,-1-3-1 0,-3 1 1 15,-1 0 0-15,-1 2-1 0,-2 0-1 0,-1-5-1 16,-4 8 2-16,0-3-4 0,-1 6-1 16,-4-1 6-16,-2 0-8 0,0 1 7 0,-2 2-8 0,1 0 6 15,-5 3-2-15,1 1 0 0,2 1 2 0,-2 3 3 16,0-1-2-16,1 5 5 0,4-2 0 0,-3 6 2 15,5-2-4-15,-2 2 5 0,1-1-2 0,1 1 7 16,4 4-4-16,4 1 0 0,-3-5-1 0,1 5 1 16,5 0-7-16,3-3 6 0,-1 3 0 0,4-3 1 15,0 2 2-15,1-3-4 0,2 1 3 0,2-2-3 16,-1-1-1-16,4 2-2 0,3-6 1 0,7 1 0 16,-1 2 2-16,-1-4-3 0,3-3 1 0,-4-2-1 15,3-2 1-15,4 0 0 0,-8 0-1 0,7-3-2 16,-3 0-3-16,-4-2 3 0,-2 2 0 0,0-5 3 15,2-1-6-15,3 3 0 0,-8-5 0 0,3 4 3 16,-3-2 0-16,-1 1-1 0,-1 0-8 0,-1-2 9 16,1 2-3-16,-5 2 1 0,2 1-5 0,-5 0 6 15,-5 5-5-15,16-3 5 0,-16 3-6 0,11-8 2 0,-11 8 2 16,10 0-3-16,-10 0 1 0,0 0 3 0,15 7-3 16,-15-7 5-16,6 12-2 0,-2-4 4 0,-4-8-3 15,2 15-2-15,-1-7 5 0,-1-8 0 0,3 20-1 16,-1-10-1-16,-2-1-6 0,1 2 8 0,-1 1-2 15,2-2-1-15,-2-10 3 0,3 18-3 0,-3-18 2 16,1 13-3-16,-1-13 2 0,2 12 3 0,-2-12-3 16,4 7 2-16,-4-7-1 0,0 0-2 0,0 0 3 15,9 6-1-15,-9-6-5 0,0 0-1 0,0 0-2 16,18-11-1-16,-18 11-7 0,14-13-2 0,-7 5-3 16,3-2-7-16,-2-1-4 0,1 0 0 0,3 0 4 15,-3-1-5-15,1 1 3 0,2-6 3 0,-3 3 5 16,3 0 0-16,-2 1 0 0,2 2 0 0,2 0 5 15,-1-1 0-15,1 3 1 0,-2-2 0 0,1 4 13 16,-3 1 2-16,1 1 5 0,2-3 7 0,-1 7 8 16,-12 1 3-16,21 0 1 0,-7 1 2 0,2 1 5 15,-1 5 6-15,-2-1-5 0,-1 5 6 0,-1-2 0 16,2 4-2-16,-1 0 0 0,1 5-2 0,-1 3-8 16,-3-6 2-16,5 1-3 0,-4 5-3 0,-4-4-4 15,0-3 0-15,-1 3-2 0,-2-5-2 0,2 5 6 0,-2-4-8 16,0-2-18-16,-3-3-12 0,0-8-16 15,-4 21-16-15,4-21-28 0,-2 13-11 0,2-13-13 16,-8 8-19-16,8-8-20 0,0 0-9 0,-8 4-16 0,8-4-10 16,0 0-156-16,0 0-357 0,0 0 159 15</inkml:trace>
          <inkml:trace contextRef="#ctx0" brushRef="#br0" timeOffset="65451.82">15467 15459 40 0,'0'0'157'0,"0"0"-4"0,0 0-5 16,0 0-9-16,0 0-8 0,0 0-9 0,-10 40 4 16,7-25-13-16,0 3-3 0,0 7-2 0,-2 2-3 15,5 1-3-15,-1 6-9 0,1 2-4 0,1 1-1 16,-1-7-6-16,6 7 0 0,0 0-5 0,2 0-5 15,-2-10-5-15,0 9-4 0,1-2-8 0,-1-5-4 16,0-4-3-16,2 1-8 0,-3-1 4 0,3 4-10 16,-2-5-1-16,1 0-3 0,-1-3-4 0,-4-2-2 15,-1 0-3-15,4-5 0 0,-5 4-9 0,1-4-14 16,2 0-11-16,-3-3-15 0,-4 3-16 0,4-14-16 16,-5 17-22-16,1-12-14 0,-2 3-24 0,6-8-20 15,-11 7-18-15,4-3-29 0,7-4-109 0,-22 2-321 16,11-2 141-16</inkml:trace>
          <inkml:trace contextRef="#ctx0" brushRef="#br0" timeOffset="66908.18">17100 15941 91 0,'0'0'182'0,"8"-5"-9"0,-8 5-16 0,0 0-11 16,0 0-7-16,0 0-7 0,0 0-6 0,0 0-11 0,0 0-2 15,0 0-7-15,0 0-8 0,-21 24-7 0,13-19-4 16,1 6-3-16,-4 0-6 0,6-3-5 0,-4 4-5 16,4-2 0-16,-1-2-7 0,0 9-4 0,-1-6-4 15,4 0-3-15,-2 4-4 0,2-3-6 0,3-2 0 16,-3 4-6-16,3-4-3 0,0-10-5 0,3 20 5 15,2-12-6-15,-1-2-3 0,2 2 3 0,2-1-4 16,1-1-5-16,7-1 2 0,-3-3-5 0,4-1 2 16,5 2-1-16,2-6-3 0,6 3-1 0,-2-2-1 15,14-4 0-15,0 0-3 0,-5-1 1 0,6-4-2 16,-1-2-2-16,-2-2-9 0,-1 2-13 0,0-5-5 16,-6 4-3-16,-6-3-1 0,-1 2-2 0,0-3-2 15,-7 3-4-15,-1-3 6 0,0 0 1 0,-8 1 1 16,-1 5 6-16,-3-5 3 0,0 6-1 0,-4-2 3 15,-4 3 3-15,2 10 4 0,-7-19 6 0,1 12 7 0,-2 0 2 16,-2 3 4-16,-2-1 4 0,12 5-1 0,-27-4 4 16,12 4 1-16,-3 1 0 0,3 5 2 15,-3-2 3-15,4 3 2 0,-4 4 4 0,4 0-5 0,1 3 1 16,-1 1-3-16,1-2 6 0,4 3-3 0,-1 5-2 16,1-7 2-16,3 0 0 0,3 3-1 0,0 4 0 15,3-3 1-15,3-2 5 0,1-1-3 16,5 1 3-16,2-1 0 0,0-4-2 0,9 5 0 0,-1-4-1 15,7-2 1-15,-4 0-6 0,3-3 3 0,2-2-2 16,-1 1-2-16,0-2-3 0,1 3-3 0,-7-6-3 16,5 0-15-16,-1-1-27 0,-5 0-26 15,1 0-34-15,-5-1-28 0,1 0-46 0,-1-7-45 0,0 3-215 16,-3-3-459-16,1 0 203 0</inkml:trace>
          <inkml:trace contextRef="#ctx0" brushRef="#br0" timeOffset="67811.12">18290 16048 202 0,'0'0'233'0,"11"11"-15"0,-5 2-10 0,-3-1-14 15,1 1-16-15,-1 7-12 0,-4-4-13 16,1 8-16-16,-3-1-10 0,-3 2-12 0,0 0-11 0,-2-1-13 16,-4 1-5-16,1-2-9 0,-6 1-7 0,4-1-9 15,-11 8-17-15,7-7-25 0,-2-2-14 0,-3-3-21 16,1 0-26-16,0 2-17 0,0-4-25 0,-3-3-16 16,9-1-27-16,2-5-27 0,-2 3-164 0,-3-5-344 15,9-1 152-15</inkml:trace>
        </inkml:traceGroup>
        <inkml:traceGroup>
          <inkml:annotationXML>
            <emma:emma xmlns:emma="http://www.w3.org/2003/04/emma" version="1.0">
              <emma:interpretation id="{277EB57A-4A5D-40B2-A1FB-6389DBBE2711}" emma:medium="tactile" emma:mode="ink">
                <msink:context xmlns:msink="http://schemas.microsoft.com/ink/2010/main" type="inkWord" rotatedBoundingBox="20511,16256 24711,16077 24762,17283 20563,17462"/>
              </emma:interpretation>
            </emma:emma>
          </inkml:annotationXML>
          <inkml:trace contextRef="#ctx0" brushRef="#br0" timeOffset="68994.6">19275 15914 82 0,'0'0'196'16,"0"0"-10"-16,1 15-9 0,-1-15-11 0,-4 24-14 0,-2-12-14 15,3 3-1-15,-2 1-12 0,-1 7-1 0,-1-1-8 16,-1-2-9-16,1 3-6 0,-1-3-6 15,-2 1-7-15,3-7-3 0,-1 4-10 0,-1 4-8 16,0-6-4-16,-1-1-4 0,2-3-8 0,-1 3-3 0,3-1-4 16,-3-5-6-16,4 0-2 0,-4 1-5 0,3-4 3 15,0 4-8-15,-2-3-3 0,8-7-4 16,-10 11 3-16,10-11-3 0,-11 2-1 0,11-2-9 0,-10 2-7 16,10-2-8-16,0 0 1 0,0 0-9 0,-9-17-10 15,9 17-1-15,6-17-4 0,1 3-6 0,2-1-6 16,2 1-1-16,-1-10-5 0,8 0-3 0,0 2-1 15,6-9 3-15,-2 10-5 0,2-6 13 0,1 8-2 16,-1 3 6-16,0-3 5 0,9-4 6 0,0 4 0 16,-9 7 6-16,10-6 11 0,-6 7 5 0,2 1 9 15,-2-4 8-15,-1 6 3 0,2-2 6 0,-4 5 0 16,2 0 3-16,-6 5-6 0,-3-3-2 0,-1 3-1 16,-2 6-2-16,0-1 2 0,-1 1-2 0,-2 7 0 15,-2-1 0-15,-2 3 6 0,-2-2 2 0,-5 6-2 16,-1-1 2-16,2 5 0 0,-5-7-2 0,-2 8 4 15,-2-1 0-15,1-1-7 0,-2 1 2 0,1-6-2 16,-5 3-1-16,4-6-4 0,-2 4 2 0,1-3-5 16,1-2-3-16,-2 0 4 0,4-2-4 0,-1-4 2 15,1 2 2-15,0-1-4 0,6-8 0 0,-8 11 0 0,8-11 2 16,-3 7-4-16,3-7-10 0,0 0-6 0,0 0-6 16,0 0-3-16,0 0 0 0,0 0-2 15,0 0-5-15,27-31-8 0,-16 16 7 0,5-6-14 0,-1 4-4 16,3-3 2-16,1 1 1 0,1-4-5 15,0 1 9-15,1 1-3 0,0 2 7 0,0 0 2 16,-2 2 2-16,2-1 5 0,-4 9 9 0,-4-3 1 16,2 2 8-16,-3-1 2 0,1 6-4 0,-4 2 5 0,2 2 6 15,-11 1 4-15,15 0 4 0,-15 0 3 0,12 4 0 16,-9 5 6-16,1 1 7 0,-2 2 3 0,1 4-1 16,-2 2 6-16,-1-2-5 0,0-1-3 0,0 2-6 15,2 4 4-15,-2-1-5 0,0-5 4 0,1 4-3 16,2-3-3-16,-3-1-2 0,2 2 0 0,2-4-1 15,0-1 1-15,1-3-1 0,2 1-1 0,4 1-1 16,-4-4-2-16,7-1-3 0,-2-1 4 0,3-3 1 16,-2-1-7-16,5-1-1 0,0 0-8 0,1-3-8 15,-1-4-7-15,4-3-13 0,4 1 0 0,-2-5-10 16,-2 1-7-16,3-5-1 0,-4 0 2 0,-1-1-5 16,2-3-6-16,2 5 0 0,-3-3 19 0,-3 4 1 15,-3 3-2-15,-4 0 8 0,1 2 17 0,-3 3 7 16,-1 0 2-16,-1 0 3 0,-7 8-5 0,11-5 9 15,-11 5 3-15,7-3 5 0,-7 3 9 0,0 0 7 16,0 0 2-16,0 0 0 0,6 24 4 0,-6-13-4 0,0-11 0 16,2 20-2-16,-1-8 8 0,4 1-3 15,-1 4-1-15,-1-6-2 0,2 3 2 0,-4-4-3 16,6 2 3-16,1-3 1 0,2 0 0 0,-1 0-2 0,5-1-1 16,-1-5-11-16,4 4 8 0,2-1-8 0,-4-5 6 15,1-1-3-15,4 0-1 0,2 3-2 16,2-6-3-16,-5 2-1 0,1-5 1 0,5-1 0 15,-3-1-1-15,-4-2-6 0,3 0-1 0,-1-6-9 0,-6 4 3 16,0-3-6-16,-2 2 0 0,-5-5 3 0,4 7-3 16,-8-3 0-16,-3 1-1 0,3-4 2 15,-8 4-2-15,1 1 1 0,-5-1 1 0,-3 2 0 0,-2 4 3 16,0 0-1-16,-1 0-1 0,-5 3 1 0,1 1 2 16,-2 6 1-16,-3-2 1 0,-3 2 3 0,6 0-5 15,-2 2-2-15,0 3 2 0,4-2-15 0,-4 2-8 16,4 0-8-16,6-1-16 0,-1-2-5 0,2 3-15 15,5-3-10-15,-1 1-19 0,8-6 0 0,-10 8-15 16,10-8-22-16,-6 6-117 0,6-6-276 0,0 0 123 16</inkml:trace>
          <inkml:trace contextRef="#ctx0" brushRef="#br0" timeOffset="69689.08">21598 15511 157 0,'0'0'178'0,"8"-4"-22"0,-8 4-13 16,0 0-8-16,0 0-9 0,0 0-5 0,0 0-7 0,6 21-7 16,-6-21-2-16,-2 21-5 0,-2-3-2 0,1-4-8 15,0 10-3-15,-3 1-5 0,3 2 0 16,-8 8-7-16,8-8-1 0,-1 2-9 0,-2-1-4 0,3-1-4 15,0 2-4-15,0-5-5 0,2 4-3 0,-5-5-6 16,3-4-1-16,1 2-7 0,-1-8-1 16,0 5-2-16,2-5-5 0,-1-2-4 0,-1-2 3 15,3-9-1-15,-1 13-3 0,1-13-2 0,0 13 2 0,0-13 0 16,0 0-4-16,0 0 9 0,-3 11-9 0,3-11-6 16,0 0 2-16,0 0 0 0,0 0-6 15,0 0-4-15,-33-19-3 0,21 8-3 0,-1 3 0 0,1-3-3 16,-3 0 5-16,-3 3-1 0,4 0-4 0,-2 0 4 15,-2 1 1-15,3 3 0 0,-3 2-2 0,0 0 1 16,3 2 1-16,1 0-3 0,-3 2 2 0,2 1 4 16,2 1 2-16,1 2 3 0,1 2-3 0,2-2 3 15,2 3-2-15,1-3 0 0,2 3 1 0,-1 0-1 16,5-9 3-16,-1 20-5 0,1-9 5 0,3-2-1 16,0 2 0-16,5 0-2 0,0 0 4 0,4-3-3 15,3-3 0-15,1 6 0 0,1-8 2 0,3 0-2 16,6-2 0-16,-5 2 0 0,-2-3 2 0,8 0-2 15,3 0 0-15,-3-3-2 0,1-4 1 0,-3-4-1 16,2 4 3-16,0-4-1 0,1-2-3 0,-2 3-5 16,-1-5 0-16,-3-1-5 0,-1 2 5 0,3-2 0 15,-3-3 0-15,-2 1 2 0,-4 9-3 0,-3-4 3 16,0 3 0-16,-3 0 3 0,-1 1 8 0,1 4 3 0,-5-2 3 16,-4 7-4-16,10-10 3 0,-10 10-7 0,0 0-1 15,9-2 0-15,-9 2 2 0,0 0 3 0,0 0 4 16,0 0-2-16,3 26 0 0,-3-26 0 15,-3 17-1-15,3-17-1 0,-1 23 1 0,2-11 2 0,-2 3-3 16,1 0 0-16,1 0 0 0,-1-7-2 0,3 7 3 16,-3-2-1-16,2 4 1 0,-1-10-7 15,4 7-21-15,-2-4-27 0,0-3-29 0,-3-7-42 16,1 17-38-16,-1-17-45 0,0 0-199 0,0 0-429 0,0 0 190 16</inkml:trace>
          <inkml:trace contextRef="#ctx0" brushRef="#br0" timeOffset="70848.51">22111 15958 66 0,'0'0'184'0,"0"0"-19"0,0 0-11 15,0 0-21-15,36-4-8 0,-19 4-15 0,2 0-10 16,8 0-6-16,4-1-9 0,0-1-12 0,10 0 1 16,-12-2-8-16,15 3-6 0,-7 1 3 0,5-6-8 15,-12 6-3-15,2-4-5 0,0 0 0 0,-2 1-1 16,-1 1-3-16,-5-5-2 0,5 3-1 0,-12 0-1 16,1 1 6-16,0-2 0 0,-4 2 5 0,-4 0 1 0,-1 1 5 15,-9 2 0-15,18-7-2 0,-18 7-2 0,12-4-7 16,-12 4-8-16,0 0-2 0,10-2-6 15,-10 2-5-15,0 0-3 0,9 6-3 0,-9-6-1 16,0 0 1-16,0 0 0 0,8 12-5 0,-8-12 1 0,3 10-2 16,-3-10-4-16,4 7 4 0,-4-7-3 0,11 9-2 15,-11-9 7-15,13 4-6 0,-13-4 1 0,18 4 0 16,-8-4-1-16,7 1 0 0,-2-5-2 0,4 1 0 16,1 1-1-16,-4-1-1 0,3-3 1 0,5-3 1 15,-7 0-4-15,8-2 0 0,-4 0-5 0,-2-5-1 16,2 1-5-16,1 2-1 0,-2-7-5 0,-4 4-2 15,2-3 3-15,-7 4 0 0,2 5 1 0,-3 0 2 16,-1-1-2-16,-3 4 8 0,0 3-7 0,-6 4-3 16,8-7 1-16,-8 7 1 0,0 0-1 0,0 0 1 15,0 0 2-15,0 0 1 0,0 0 2 0,0 0 0 16,-3 35 3-16,-2-18 1 0,-2 6-1 0,-1 1-1 16,-4 3 1-16,1 8-1 0,-1-4 5 0,-3 5-2 15,4 3 6-15,1 0-1 0,-2 1 2 0,4-5 7 16,-4-1-1-16,10 5 6 0,0-10-2 0,-1-2 2 0,-4 2-1 15,1-6 4-15,0 4 0 0,-2-5-6 0,-1 0 0 16,2-4 4-16,-4-4-4 0,-1-4-1 0,-3 0-3 16,-7 0 5-16,-2-4-2 0,-1-1-2 15,-3-5-1-15,1-5-4 0,-5 0 4 0,6 0-5 0,0-6-1 16,2-2-1-16,3 1-2 0,2 0-7 0,1-7-7 16,3 2-5-16,8 0-9 0,2 3-10 0,4-11-14 15,4 1-11-15,7 1-23 0,2 2 0 0,11-8-20 16,3 1-12-16,9 3-15 0,5 1-8 0,5-2-24 15,-4 6-125-15,9 0-314 0,-3 3 139 0</inkml:trace>
          <inkml:trace contextRef="#ctx0" brushRef="#br0" timeOffset="70214.51">22110 15629 52 0,'19'-7'215'0,"5"-3"-10"0,0 1-16 15,3-2-14-15,3 0-11 0,-1 4-16 0,10-6-11 16,1 2-11-16,-1-1-12 0,0 2-11 0,-2 0-8 15,-8-1-11-15,-3 4-5 0,13-9-8 0,-12 4-10 16,1 1-6-16,-2-4-4 0,-4 4-5 0,-1-5-11 16,1-1-1-16,-2 1-5 0,-7 5-6 0,5-6-8 15,-7 3-1-15,-4 1-9 0,2-3-2 0,-6 1 3 16,3 0-3-16,-6 2-5 0,0 13 5 0,-5-21-4 16,4 13-2-16,1 8 3 0,-13-13-6 0,4 8-7 15,-3 1 10-15,12 4 7 0,-24 0-4 0,6 4-1 16,4-1-2-16,-2 1-1 0,1 6 7 0,-3 1-3 15,5-2-4-15,-5 6 8 0,-1-1 4 0,-1 4 4 16,5 2 3-16,0 1 6 0,0 2-6 0,3 0 10 16,-4 4-2-16,7-2 3 0,-6 11 4 0,8-9-1 0,-1 12 2 15,-2-1 2-15,5-1 1 0,-4-1 4 0,8 0-1 16,-5-2-3-16,2-5 1 0,2 1 0 0,1-2-5 16,-2-1 3-16,1 9 0 0,-2-8 0 0,2-3-5 15,-1 2 0-15,-6 8-2 0,6-7-3 0,-4-1-3 16,1-2-3-16,0 0 7 0,-5-1-8 0,4 0-1 15,-1 1-2-15,2-8 1 0,-2-2-3 0,0 2-16 16,-1 0-14-16,2-4-19 0,-1-1-15 0,2 2-22 16,0-2-20-16,2-3-24 0,-2-2-24 0,1 1-22 15,5-8-22-15,-9 7-190 0,9-7-407 0,0 0 181 16</inkml:trace>
        </inkml:traceGroup>
        <inkml:traceGroup>
          <inkml:annotationXML>
            <emma:emma xmlns:emma="http://www.w3.org/2003/04/emma" version="1.0">
              <emma:interpretation id="{B96A1C13-C58D-4DC3-874B-6CDAD515DE7D}" emma:medium="tactile" emma:mode="ink">
                <msink:context xmlns:msink="http://schemas.microsoft.com/ink/2010/main" type="inkWord" rotatedBoundingBox="25663,16536 28527,16414 28553,17030 25689,17152"/>
              </emma:interpretation>
            </emma:emma>
          </inkml:annotationXML>
          <inkml:trace contextRef="#ctx0" brushRef="#br0" timeOffset="108883.41">24178 15713 47 0,'8'-5'72'15,"-8"5"0"-15,6-8-7 0,-6 8-2 0,0 0-2 0,9-5 4 16,-9 5 0-16,6-8-2 0,-6 8 2 0,0 0 8 15,7-9-4-15,-7 9 1 0,0 0-5 0,3-7-1 16,-3 7 0-16,0 0 2 0,0 0 0 0,0 0-8 16,0 0-5-16,0 0 0 0,0 0-2 0,0 0-3 15,0 0-15-15,3-14 8 0,-3 14 0 0,0 0 2 16,0 0-9-16,0 0 1 0,0 0-7 0,0 0 1 16,0 0 1-16,0 0-6 0,0 0 7 0,0 0 1 15,20 3 3-15,-20-3-3 0,25 1-4 0,-10 2 5 16,4-1-6-16,7 0 6 0,0 2-4 0,3-4 1 15,2 3-5-15,2-3 1 0,-3 2-3 0,14-1-1 16,-5-1-1-16,0 0-2 0,-6-1 4 0,6 2-2 16,-10 3-4-16,1-4-2 0,-1 0 1 0,-4 0-1 15,0 0 1-15,-7-4-7 0,5 3 2 0,-4-1 0 0,-4-1-1 16,1 3 0-16,2-4-1 0,-6 1 0 0,1-1-6 16,-1 3 2-16,-1-3-2 0,-11 4 2 0,19-5 0 15,-11 0-1-15,-8 5 0 0,15-2-2 0,-15 2-1 16,10-4-5-16,-10 4-7 0,0 0-9 0,12-4-12 15,-12 4-16-15,0 0-20 0,0 0-6 0,0 0-12 16,0 0-15-16,0 0-11 0,0 0-10 0,0 0-7 16,0 0-4-16,-42 8-118 0,26-7-273 0,1-1 121 15</inkml:trace>
          <inkml:trace contextRef="#ctx0" brushRef="#br0" timeOffset="109223.47">24742 15766 25 0,'3'11'171'16,"-3"-11"-15"-16,3 26-4 0,-1-10-3 15,1-1-7-15,0 1-11 0,0 3-2 0,0 0-8 16,-1 0-7-16,6 1-8 0,-5-2-6 0,0 1-8 0,1-1-3 16,2-1-10-16,-3 1-8 0,3-2-5 0,-1 2-6 15,4-5-8-15,-6 6-1 0,3-7-7 0,-3 4-2 16,1-2-5-16,-1-2-3 0,3 1-2 0,-1-3-1 15,1 4-4-15,-4-7-3 0,4 3-9 0,-3-3-12 16,2 0-14-16,-5-7-16 0,9 12-10 0,-5-7-13 16,2 2-14-16,0-3-20 0,-6-4-12 0,14 7-11 15,-8-4-18-15,-6-3-29 0,13 1-111 0,-13-1-288 16,0 0 128-16</inkml:trace>
          <inkml:trace contextRef="#ctx0" brushRef="#br0" timeOffset="109515.21">25413 15661 133 0,'0'0'145'0,"-6"-14"-15"0,6 14-4 0,0 0 1 16,0 0-2-16,-24 9-7 0,24-9-3 0,-25 12-3 16,9-2-8-16,-1 7-5 0,-1-6 2 0,5 0-5 0,-8 6-8 15,6 4-4-15,-4-4-5 0,5 2-6 16,-2 4-3-16,2-10-2 0,6 9-1 0,-6 3-8 16,5-4-5-16,2 0-2 0,1 3-5 0,0-3-2 15,1 5-8-15,5-10-1 0,-1 5-2 0,2-3-4 0,-1-1-2 16,8-1 0-16,-5 0-4 0,0-1-2 0,4 0 1 15,-1-3-8-15,3 3-15 0,2-6-15 16,-3 1-25-16,0-2-16 0,1-3-27 0,-2 2-16 0,7-3-25 16,-2 0-29-16,-2-3-16 0,5-1-141 0,-15 0-334 15,24-9 148-15</inkml:trace>
          <inkml:trace contextRef="#ctx0" brushRef="#br0" timeOffset="110014.81">25595 15993 44 0,'0'0'169'0,"0"0"-16"16,0 0-13-16,0 0-9 0,0 0-10 0,0 0-9 15,0 0-6-15,0 0-7 0,17 14-3 0,-17-14-9 16,3 12-7-16,0-6-4 0,-3-6-6 0,9 17-9 16,-9-8-4-16,4 0-7 0,-4-9 1 0,6 15-8 15,-3-7 4-15,-3-8-11 0,6 14-5 0,-2-7-3 16,-1 0 0-16,-3-7 1 0,0 0-7 0,3 14 2 15,-3-14-2-15,3 7-3 0,-3-7-2 0,0 0 0 0,11 1 0 16,-11-1 3-16,0 0-8 0,0 0-2 16,0 0 3-16,22-15-3 0,-16 8-4 0,-1 0-1 15,4-5 1-15,-1 0-3 0,0-2 5 0,1 1-7 16,-2 1-1-16,2 0-2 0,-1-3 0 0,1 1 2 0,-2 1-2 16,2 1-4-16,-3-2 4 0,2 4 1 0,-3-3-7 15,1 4 7-15,2 3-2 0,-2-1 2 0,-6 7 3 16,9-11-6-16,-5 5 2 0,-4 6 1 0,6-5 1 15,-6 5 3-15,11-9-3 0,-11 9-2 0,9-4 0 16,-9 4-1-16,0 0 4 0,10-1 1 0,-10 1-5 16,0 0 4-16,0 0 6 0,12 15 5 0,-9-8 7 15,-3-7 1-15,7 16 4 0,-4-7 0 0,0 4 3 16,5 1 2-16,-5-3-4 0,3 4 2 0,-3-2-2 16,0 1-4-16,1 1 2 0,-1 1-2 0,0-2-4 15,3 0 3-15,-3 3-5 0,-1-6-1 0,-2 3-3 16,3 0 6-16,0-8-7 0,-3 9 1 0,0-15-1 15,0 14-9-15,0-14-18 0,0 13-11 0,0-13-15 16,0 0-12-16,0 15-9 0,0-15-19 0,0 0-21 16,0 0-12-16,0 0-14 0,0 0-16 0,0 0-152 15,0 0-323-15,-20-26 144 0</inkml:trace>
          <inkml:trace contextRef="#ctx0" brushRef="#br0" timeOffset="110342.37">26187 15660 45 0,'14'-3'169'16,"2"6"-11"-16,-2-2-9 0,0 3-15 0,-3-1-12 15,2 1-4-15,-1 6-10 0,-1-3-4 0,-2 7 0 0,-2-4-4 16,-1 6-7-16,1 1-2 0,-1-2-4 0,0 7 3 15,-6-2-5-15,0-2-6 0,0-1 0 16,0 5-3-16,-6-2-4 0,6 2-7 0,-6 1-6 0,2-3-2 16,1-1-7-16,3-1-5 0,-6 3-5 0,0-5 0 15,-1-2-6-15,4 1-3 0,0-2-4 0,-5-1 4 16,5 2-5-16,0-4-1 0,-3-1-9 16,6-9-8-16,-4 16-21 0,1-10-15 0,3-6-24 0,-6 15-13 15,6-15-23-15,-3 10-17 0,3-10-18 0,0 0-17 16,0 0-28-16,0 0-139 0,0 0-330 0,0 0 146 15</inkml:trace>
          <inkml:trace contextRef="#ctx0" brushRef="#br0" timeOffset="110723.3">26626 15971 83 0,'0'0'204'0,"16"-6"-10"0,-4 5-17 0,-1-3-8 16,0 1-5-16,0 2-9 0,2-6-7 0,4 5-9 16,-2 2-4-16,-5-3-4 0,6 3-12 0,-2-3-8 15,-2 3-10-15,-2-1 1 0,7 1-15 0,-17 0 0 16,22 0-7-16,-10 0-3 0,-12 0-8 0,13-2-6 0,-13 2-9 16,20-2 2-16,-13 0-6 0,-7 2-4 0,17 0-4 15,-17 0-6-15,16 0-1 0,-16 0-3 0,15 0-4 16,-15 0-2-16,19 0-8 0,-19 0 2 0,17 0-4 15,-7 2 0-15,-10-2-1 0,18 0-4 0,-18 0 1 16,16 2-3-16,-5 0-2 0,-11-2 2 0,13 1-1 16,-13-1-4-16,9 4-20 0,-9-4-11 15,11 4-17-15,-11-4-12 0,0 0-21 0,0 0-12 0,0 0-22 16,0 0-14-16,-30 16-28 0,21-12-14 0,-4-1-12 16,-7 1-172-16,1 0-379 0,-1-1 169 0</inkml:trace>
          <inkml:trace contextRef="#ctx0" brushRef="#br0" timeOffset="110891.06">26696 16123 132 0,'10'2'163'0,"-10"-2"-10"0,26 0-9 16,-10 0-4-16,0 1-18 0,1 1-8 0,2-2-4 15,-2 4-8-15,2-4-11 0,-3 0-9 0,1 1-6 16,-1-2-10-16,4 2-2 0,-11-1-12 0,-9 0-3 0,23 2-6 15,-14 0-16-15,-9-2-15 0,14 0-7 16,-14 0-22-16,12 2-12 0,-12-2-14 0,13 0-14 16,-13 0-22-16,0 0-24 0,0 0-16 0,9-6-98 15,-9 6-235-15,0 0 104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41.2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88B1C06-95DA-4D2F-9A09-35389ADA7D16}" emma:medium="tactile" emma:mode="ink">
          <msink:context xmlns:msink="http://schemas.microsoft.com/ink/2010/main" type="writingRegion" rotatedBoundingBox="22053,12504 28638,12016 28711,12999 22126,13487"/>
        </emma:interpretation>
      </emma:emma>
    </inkml:annotationXML>
    <inkml:traceGroup>
      <inkml:annotationXML>
        <emma:emma xmlns:emma="http://www.w3.org/2003/04/emma" version="1.0">
          <emma:interpretation id="{01F4262C-5E7F-4B0F-8F68-0CDB9F933F77}" emma:medium="tactile" emma:mode="ink">
            <msink:context xmlns:msink="http://schemas.microsoft.com/ink/2010/main" type="paragraph" rotatedBoundingBox="22053,12504 28638,12016 28711,12999 22126,134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6E4D16-0D7E-4E1F-A370-070434D9C1B0}" emma:medium="tactile" emma:mode="ink">
              <msink:context xmlns:msink="http://schemas.microsoft.com/ink/2010/main" type="line" rotatedBoundingBox="22053,12504 28638,12016 28711,12999 22126,13487"/>
            </emma:interpretation>
          </emma:emma>
        </inkml:annotationXML>
        <inkml:traceGroup>
          <inkml:annotationXML>
            <emma:emma xmlns:emma="http://www.w3.org/2003/04/emma" version="1.0">
              <emma:interpretation id="{488A2A66-3509-4DA1-8159-71C5642F43DA}" emma:medium="tactile" emma:mode="ink">
                <msink:context xmlns:msink="http://schemas.microsoft.com/ink/2010/main" type="inkWord" rotatedBoundingBox="22079,12847 22958,12782 22965,12879 22086,12944"/>
              </emma:interpretation>
            </emma:emma>
          </inkml:annotationXML>
          <inkml:trace contextRef="#ctx0" brushRef="#br0">20642 12000 129 0,'0'0'131'16,"0"0"-12"-16,0 0-9 0,0 0-12 0,0 0-1 15,0 0-10-15,2-15-3 0,-2 15-8 0,0 0-2 16,0 0-12-16,0 0 4 0,-8-7-6 0,8 7-1 16,0 0 0-16,0 0-7 0,-12-4-1 0,12 4-2 15,0 0-4-15,0 0-5 0,-10-4-6 0,10 4 0 0,0 0-3 16,0 0 0-16,0 0-10 0,0 0 1 0,0 0-12 15,0 0 8-15,-15-1-1 0,15 1 1 0,0 0-2 16,0 0-3-16,0 0-1 0,0 0-2 0,0 0-4 16,0 0 0-16,0 0 2 0,0 0 2 0,0 0-4 15,0 0 2-15,-7 11-3 0,7-11 5 0,0 0-5 16,0 0 2-16,0 0 3 0,0 0 2 0,0 0-3 16,0 0 3-16,0 0 6 0,0 0-3 0,0 0 2 15,0 0-1-15,22 10 0 0,-22-10 0 0,0 0 4 16,13 0-3-16,-13 0-4 0,0 0 2 0,11 1-1 15,-11-1-1-15,0 0-4 0,0 0-6 0,18 0 8 16,-18 0 2-16,9 2-1 0,-9-2 2 0,0 0-5 0,13 3 3 16,-13-3-3-16,14 4 3 0,-14-4 0 15,17 2-6-15,-8 0-2 0,-9-2 3 0,17 5-3 16,-8-3-1-16,1-2 7 0,-10 0-5 0,17 6-5 0,-6-1 6 16,1-5 0-16,0 2 0 0,-3 2-1 0,3-1-4 15,-1-2 2-15,1 0-2 0,-12-1 1 0,19 2 2 16,-9-1 1-16,1-1-4 0,-11 0 3 0,18 2 1 15,-18-2-3-15,15 2-2 0,-15-2 2 0,16 0 2 16,-16 0-3-16,14 0 1 0,-14 0 3 0,0 0-4 16,14-2 3-16,-14 2-1 0,0 0 3 0,17-2-3 15,-17 2 3-15,12-1-5 0,-12 1 2 0,13 0-1 16,-13 0 0-16,12-2 1 0,-12 2 0 0,0 0 0 0,18 0-2 16,-18 0 0-16,10-1 2 0,-10 1-3 15,0 0 0-15,18-1 3 0,-18 1-1 0,0 0 2 16,12-7-5-16,-12 7 4 0,0 0-2 0,14 0 0 0,-14 0-2 15,0 0 3-15,16-2-1 0,-16 2-2 0,0 0 3 16,14 0-5-16,-14 0 7 0,13-5-1 0,-13 5-5 16,13-3 3-16,-13 3-2 0,17-3 1 0,-17 3-3 15,16-4-3-15,-7 3 7 0,-9 1 0 0,15-4 4 16,-6 2-7-16,-9 2 4 0,16-4-1 0,-16 4 3 16,14-2-5-16,-7-1 5 0,-7 3-4 0,17-1-1 15,-17 1 5-15,16-4 1 0,-16 4 2 0,15-3-4 16,-8 0 3-16,-7 3-2 0,14-2 0 0,-14 2 6 15,13-4 0-15,-13 4-5 0,14-4 7 0,-14 4-1 16,12-3 1-16,-12 3 0 0,13-2-4 0,-13 2 6 16,12-3-2-16,-12 3 1 0,12-2 2 0,-12 2 1 15,0 0-5-15,13-2 6 0,-13 2 0 0,11-4 2 0,-11 4-1 16,7-6 1-16,-7 6-5 0,0 0 7 16,12-5-2-16,-12 5-1 0,8-5 0 0,-8 5 2 15,0 0-3-15,13-5 3 0,-13 5-4 0,0 0 4 0,0 0-2 16,0 0 0-16,11-5-6 0,-11 5 2 0,0 0-3 15,0 0 0-15,0 0-4 0,0 0-2 0,0 0 0 16,0 0 0-16,0 0-13 0,0 0-5 0,0 0-11 16,0 0-17-16,0 0-21 0,0 0-22 0,0 0-25 15,0 0-33-15,0 0-34 0,-29 24-215 0,14-18-422 16,0 1 187-16</inkml:trace>
        </inkml:traceGroup>
        <inkml:traceGroup>
          <inkml:annotationXML>
            <emma:emma xmlns:emma="http://www.w3.org/2003/04/emma" version="1.0">
              <emma:interpretation id="{EC54D2F9-E017-4C59-A60E-5FC18522A9EA}" emma:medium="tactile" emma:mode="ink">
                <msink:context xmlns:msink="http://schemas.microsoft.com/ink/2010/main" type="inkWord" rotatedBoundingBox="23851,12817 24302,12784 24318,13005 23868,13039"/>
              </emma:interpretation>
            </emma:emma>
          </inkml:annotationXML>
          <inkml:trace contextRef="#ctx0" brushRef="#br0" timeOffset="5000.36">22784 11921 25 0,'0'0'250'0,"10"-8"-10"0,-10 8-14 15,11-4-18-15,-11 4-10 0,0 0-22 0,0 0-14 16,9-3-17-16,-9 3-10 0,0 0-8 0,0 0 0 0,0 0-7 15,0 0-5-15,0 0-13 0,0 0-6 0,0 0-5 16,-20 34-10-16,11-26-4 0,-4 2-12 0,-6 2-3 16,-7 3-4-16,-1 0-14 0,-7 7-26 0,-5-4-31 15,-1 2-45-15,-2-1-39 0,5 3-46 0,-2-8-57 16,2 3-207-16,10-3-440 0,2 1 195 0</inkml:trace>
        </inkml:traceGroup>
        <inkml:traceGroup>
          <inkml:annotationXML>
            <emma:emma xmlns:emma="http://www.w3.org/2003/04/emma" version="1.0">
              <emma:interpretation id="{E17FCC36-77FF-4423-866A-A2DE385DEC19}" emma:medium="tactile" emma:mode="ink">
                <msink:context xmlns:msink="http://schemas.microsoft.com/ink/2010/main" type="inkWord" rotatedBoundingBox="25622,12240 28638,12016 28711,12999 25695,13222"/>
              </emma:interpretation>
            </emma:emma>
          </inkml:annotationXML>
          <inkml:trace contextRef="#ctx0" brushRef="#br0" timeOffset="5954.33">24256 11576 177 0,'0'0'197'16,"-12"9"-15"-16,12-9-10 0,-6 11-13 0,2-6-13 15,-4 1-9-15,5 3-10 0,-3 0-14 0,0 0-6 16,0 1-4-16,-1 2-6 0,1-4-7 0,1 3-8 15,2 0-11-15,2-2-6 0,1-9-2 0,-5 19-12 16,2-8-3-16,3-11-5 0,-4 17-4 0,1-10-2 0,3-7-5 16,-2 17 1-16,2-17-6 0,-1 11-4 15,1-11 5-15,0 0-8 0,1 13-2 0,-1-13 2 16,0 0 4-16,0 0 4 0,6 9-3 0,-6-9-2 16,0 0-2-16,0 0 0 0,0 0-4 0,29-11-1 15,-23 3 1-15,7 1-5 0,-2-3 3 0,2-2-5 0,0 2-1 16,5-7-3-16,-1-1 4 0,-1 1-9 0,1-1 4 15,2-1-6-15,0 0-3 0,-7 0 0 0,5 1 0 16,1 0-1-16,-4-1-2 0,6 1 2 0,-10 5 2 16,2-1-2-16,2 2 2 0,2-6-3 0,-4 6 6 15,1-4-3-15,-2 2 1 0,2 3 1 0,-1-2-2 16,2 1-1-16,-4-1 4 0,2 4 0 0,-2-2 1 16,-1 5 1-16,-3-1 2 0,5-1-1 0,-4 3 5 15,2-5-2-15,0 7 1 0,-9 3-2 0,11-9 0 16,-11 9-5-16,10-2 0 0,-10 2 1 0,0 0-1 15,13-2 0-15,-13 2 4 0,9 9 1 0,-9-9 3 0,6 15-1 16,-3-3 7-16,0 0 5 0,-1 3 4 16,1-1 2-16,-3 2-4 0,0 0 4 0,3 3 1 15,-6 4-4-15,6 2-1 0,-3-1 4 0,3-4-4 0,-3 3 2 16,0-1-5-16,3 2 1 0,-3-1-1 0,3-5-4 16,-2 0 2-16,1-1-1 0,-1-3 1 15,1 4-4-15,2-5 0 0,2 5 0 0,-1-1-1 0,-2-5-4 16,3 1-15-16,-3-3-20 0,0 1-18 0,2-4-26 15,-3 4-30-15,4-4-23 0,-3 4-35 0,3-5-18 16,-6-6-238-16,7 7-448 0,-1-1 198 0</inkml:trace>
          <inkml:trace contextRef="#ctx0" brushRef="#br0" timeOffset="13075.33">25027 11806 5 0,'0'0'175'0,"0"0"-20"0,0 0 1 0,0 0-7 16,-15 8-12-16,15-8-11 0,-7 5-5 0,7-5-10 15,-9 11-5-15,9-11-4 0,-6 13-7 0,6-13 1 16,-5 13-13-16,2-5-1 0,3 3-1 0,0-11-10 15,-6 23-1-15,-1-11-6 0,4 1-2 0,0 0-8 0,0-1-2 16,0-1-4-16,1-1-6 0,1 1-2 0,1-11-3 16,0 16-5-16,1-6 0 0,-1-10-3 15,5 16 2-15,-2-10-4 0,-3-6 0 0,6 12-2 16,-2-6-2-16,5-3 1 0,-9-3-1 0,17 9-5 0,-8-7-1 16,1 1-4-16,6-3 4 0,1 1-3 15,-2-2-4-15,1-2 2 0,4 1-3 0,-1-3-1 16,-3 0 1-16,4 0-4 0,-4-2 1 0,6-4 2 0,-2 3-5 15,-4-2-2-15,1-1-2 0,2-2-7 0,-5 0 2 16,-1 2-3-16,-4-3 0 0,1 3 0 16,-4 4 1-16,0-4 1 0,-6 0-5 0,3 2-2 0,-3 9 3 15,-1-18 0-15,1 18-3 0,-5-15 4 0,-4 9-1 16,2-1-4-16,-10 1 7 0,1 3 2 0,-2-1 1 16,2-1-3-16,-4-1 2 0,4 5-7 0,0 0 0 15,-4-1-3-15,1-1-7 0,-1 6-12 0,4-3-7 16,0 2-3-16,2-1-17 0,-1 0-9 0,2 3-12 15,2-2-13-15,11-2-15 0,-15 5-12 0,11-1-27 0,4-4-129 16,-12 3-302-16,12-3 134 0</inkml:trace>
          <inkml:trace contextRef="#ctx0" brushRef="#br0" timeOffset="13838.98">25780 11515 171 0,'0'0'179'0,"-7"-5"-11"0,7 5-7 0,0 0-4 16,-9-8-17-16,9 8-5 0,0 0-11 0,0 0-5 0,0 0-7 16,0 0-4-16,-8-5-12 0,8 5-1 15,0 0-8-15,0 0-15 0,0 0-3 0,0 0-6 16,0 0-8-16,0 0-3 0,0 0-8 0,0 0-4 0,30-3-1 16,-30 3-5-16,30 3-6 0,-15 1 0 0,4-2-3 15,5 3-3-15,-2-3-6 0,1 2 0 16,-4-3 1-16,7 3-2 0,0-2-2 0,-6-1-4 0,5 2 4 15,2-2-4-15,-8 1-1 0,-2-2 4 0,2 0-7 16,-7 0 2-16,7 0 0 0,-5 0 1 0,-4 0-6 16,-10 0 3-16,20-2 0 0,-20 2-2 0,16-1 4 15,-16 1 0-15,15-4-4 0,-15 4 2 0,13-3-2 16,-13 3-1-16,9-4 3 0,-9 4 2 0,0 0-4 16,0 0-6-16,11-6 4 0,-11 6 3 0,0 0-6 15,0 0 3-15,10-5 1 0,-10 5-2 0,0 0-6 16,0 0-4-16,0 0-14 0,0 0-12 0,0 0-14 15,0 0-16-15,0 0-11 0,0 0-7 0,0 0-12 0,0 0-13 16,0 0-16-16,0 0-23 0,0 0-154 0,0 0-326 16,-35 9 145-16</inkml:trace>
          <inkml:trace contextRef="#ctx0" brushRef="#br0" timeOffset="14239.46">25838 11704 37 0,'0'0'139'0,"0"0"-16"0,0 14 0 0,0-14-5 16,0 0-5-16,0 0-9 0,12 7 0 0,-12-7-3 15,14 3-8-15,-14-3 0 0,13 7-5 0,-1-7-6 16,-12 0-2-16,21 2-10 0,-9-2 0 0,1 1-7 15,4 2-5-15,-1-3 0 0,0 0-2 0,4-3 1 0,-1 3-7 16,-4-1-3-16,6 1-3 0,-2-1-2 0,1 0-1 16,-1 1-1-16,-2-4-1 0,0 1-2 0,0 1 0 15,-4 1 0-15,1 0-1 0,-5-2 2 16,1 0-9-16,-10 3 1 0,17-1-3 0,-17 1-2 0,16-4-2 16,-16 4-3-16,15-3-5 0,-15 3-1 0,7-3-4 15,-7 3-6-15,0 0 8 0,15-3-5 0,-15 3 1 16,0 0-3-16,14 0-7 0,-14 0-5 0,0 0-5 15,16-2-8-15,-16 2-13 0,0 0-5 16,19 2-9-16,-19-2-6 0,11 2-11 0,-11-2-3 16,9 1-6-16,-9-1-20 0,0 0-1 0,19-1-11 0,-19 1-17 15,11-6-22-15,-11 6-119 0,12-7-284 0,-5 1 126 16</inkml:trace>
          <inkml:trace contextRef="#ctx0" brushRef="#br0" timeOffset="15252.34">27157 11223 109 0,'-9'10'181'0,"-2"0"-18"0,-1 3-6 0,-4 5-13 15,0 2-6-15,-4 2-11 0,-1 6-9 0,2-4-1 16,-6 7-16-16,-4 5-3 0,2-5-6 0,-1 5-9 15,4-2-8-15,-4 4-10 0,2-6-4 0,3 3-13 16,-3 4 3-16,1-2 0 0,-2-2-9 0,2 3-2 16,-1-3-6-16,-1 1-9 0,2 0-14 0,3-4-22 15,-5 4-20-15,-3-1-16 0,5 0-22 0,-4-3-39 16,0-1-15-16,-4 1-168 0,1-5-315 0,6-1 141 16</inkml:trace>
          <inkml:trace contextRef="#ctx0" brushRef="#br0" timeOffset="14785.68">26720 11214 50 0,'0'0'147'0,"0"0"-10"0,0 0-16 16,0 0-8-16,0 0-7 0,0 0-3 0,0 0-10 16,0 0-6-16,0 0-3 0,0 0-5 15,0 0 0-15,0 0-6 0,-11 33-4 0,11-33-5 0,-3 13-2 16,0-6-4-16,3-7 0 0,-7 13-3 0,5-2-4 16,-5 0-6-16,4-2-2 0,0 0-4 0,-3 4 4 15,1-4-2-15,2 1-3 0,-2 3-5 0,2-3-3 16,3-1 1-16,-8 5-3 0,5-3 1 0,3-11-6 15,-6 19-1-15,6-12 1 0,0 6-2 0,-3-2-3 16,-1 0 1-16,-2-4-2 0,6-7 0 0,-3 20-1 16,3-9-1-16,-3-1-5 0,3-10 1 0,-2 16 0 15,1-9-4-15,1-7 2 0,-5 16-3 0,5-16 2 16,0 11-2-16,0-11 0 0,-3 11 0 0,3-11 1 16,3 11-3-16,-3-11 6 0,0 0-7 0,5 11 4 0,-5-11 3 15,6 6-4-15,-6-6 1 0,15 7-3 16,-15-7 3-16,10 6 0 0,-10-6-3 0,14 2 0 15,-3-2-1-15,0 3-5 0,2-3 5 0,2 2-4 0,2-2 3 16,-4 0 2-16,3 3-2 0,4-6-7 0,-4 3-3 16,1 0-8-16,2 0-4 0,0-2-14 15,1-2 3-15,-1 4-7 0,1-4-5 0,-4 1-20 0,3 2 7 16,7-5 1-16,-5 5-9 0,-3-2 0 0,-2 2-3 16,-3-2-10-16,4 2-9 0,-7-1 0 0,5-3-13 15,-4 4-19-15,2-1-120 0,-1-1-256 0,-2-1 114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5.22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9240A0-E613-4999-999F-FA2EFC00F07F}" emma:medium="tactile" emma:mode="ink">
          <msink:context xmlns:msink="http://schemas.microsoft.com/ink/2010/main" type="writingRegion" rotatedBoundingBox="15234,1321 19623,1543 19569,2607 15180,2384"/>
        </emma:interpretation>
      </emma:emma>
    </inkml:annotationXML>
    <inkml:traceGroup>
      <inkml:annotationXML>
        <emma:emma xmlns:emma="http://www.w3.org/2003/04/emma" version="1.0">
          <emma:interpretation id="{5E0AA9EA-47D8-4EA1-BAC2-9B6D556D3656}" emma:medium="tactile" emma:mode="ink">
            <msink:context xmlns:msink="http://schemas.microsoft.com/ink/2010/main" type="paragraph" rotatedBoundingBox="15234,1321 19623,1543 19569,2607 15180,2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4B19BA-23E8-4843-A53A-E74BF8493AD8}" emma:medium="tactile" emma:mode="ink">
              <msink:context xmlns:msink="http://schemas.microsoft.com/ink/2010/main" type="line" rotatedBoundingBox="15234,1321 19623,1543 19569,2607 15180,2384"/>
            </emma:interpretation>
          </emma:emma>
        </inkml:annotationXML>
        <inkml:traceGroup>
          <inkml:annotationXML>
            <emma:emma xmlns:emma="http://www.w3.org/2003/04/emma" version="1.0">
              <emma:interpretation id="{DA042E70-E1B5-4C04-BD9E-CA5BF7C7E64C}" emma:medium="tactile" emma:mode="ink">
                <msink:context xmlns:msink="http://schemas.microsoft.com/ink/2010/main" type="inkWord" rotatedBoundingBox="15231,1375 17884,1509 17832,2519 15180,2384"/>
              </emma:interpretation>
            </emma:emma>
          </inkml:annotationXML>
          <inkml:trace contextRef="#ctx0" brushRef="#br0">5 61 14 0,'0'0'129'0,"0"0"-11"15,-7-7 1-15,7 7-11 0,0 0-2 16,0 0-12-16,0 0 0 0,0 0-6 0,0 0-10 0,0 0-2 15,0-13-11-15,0 13 0 0,0 0 0 0,0 0-6 16,0 0-3-16,0 0-7 0,0 0 4 0,0 0-8 16,0 0 4-16,0 0-9 0,0 0-3 0,0 0 0 15,0 0-5-15,0 0-2 0,0 0-5 0,0 0-2 16,0 0-2-16,6-15-5 0,-6 15 0 0,0 0-4 16,10-3 0-16,-10 3-2 0,0 0 2 0,15-1-3 0,-15 1 2 15,15-3-6-15,-15 3 4 0,16-3 0 16,-7 3 1-16,-9 0-2 0,20-4-2 0,-11 4-1 15,3-4 4-15,1 4-3 0,-13 0-2 0,25-1 0 16,-13 0-1-16,3 1 2 0,0 0 4 0,-1 0-3 0,2-1 2 16,-6-2-3-16,-10 3 2 0,26 0-1 15,-14 0 1-15,3-1-5 0,1 1 2 0,-1 0 3 16,0 0-1-16,-3-2-2 0,1 4 5 0,2-2-3 0,1 0 1 16,-2 1 3-16,1-1-2 0,3 3-1 0,-3-3 1 15,0 0-1-15,2 0 2 0,-2-3-6 16,3 6 6-16,-3-3-5 0,0 0 4 0,1 0-3 0,1 0-1 15,1 0-1-15,1 1 1 0,-2 0-4 0,-1-1 5 16,0-1-3-16,1 2 4 0,2-1-7 0,-4 0 7 16,0 0-5-16,1-1 1 0,-2 1 2 0,1 1-4 15,0 0 3-15,-5 3-4 0,5-4 1 0,-15 0 3 16,22-4-2-16,-10 4 0 0,-12 0-1 0,24 0 3 16,-24 0-2-16,17 0 1 0,-7 4-2 0,-10-4 1 15,16 0 1-15,-5 0-1 0,-11 0 1 0,13 0 0 16,-13 0-1-16,15 4-1 0,-15-4 0 0,14-4 2 15,-14 4-5-15,0 0 6 0,13 4-5 0,-13-4 1 16,0 0 2-16,18-4 1 0,-18 4 0 0,0 0-4 0,13 0 2 16,-13 0-2-16,0 0 5 0,12 0-2 15,-12 0-3-15,0 0 4 0,0 0 1 0,15 0-4 16,-15 0 1-16,0 0 2 0,0 0-3 0,14-4 1 16,-14 4 0-16,0 0 1 0,0 0-5 0,0 0-3 0,0 0-14 15,0 0-19-15,0 0-24 0,0 0-23 0,0 0-25 16,0 0-28-16,0 0-147 0,0 0-310 0,0 0 137 15</inkml:trace>
          <inkml:trace contextRef="#ctx0" brushRef="#br0" timeOffset="458.58">684 48 61 0,'0'0'127'0,"0"0"-9"16,0 0 0-16,0 0-4 0,0 0 1 0,3 17-5 0,-3-17 2 15,0 0 0-15,0 20-4 0,0-20-8 16,1 18 0-16,-1-1 1 0,3-4 0 0,-6 2-2 16,3 4 0-16,0 5-7 0,0 0-4 0,-3 2-7 0,3-1-1 15,0 4-5-15,-4 5-4 0,1-6 3 0,-2-2-5 16,2 1-3-16,-1 8-4 0,2-11-1 16,2 2 0-16,0 0-4 0,0 0 0 0,0-2-4 0,2 4-3 15,-1-3-6-15,-1-2-1 0,3-9-1 0,-3 7-4 16,2-5-2-16,-2 2-2 0,0 0-3 0,3-3-5 15,-5-1-1-15,4-2-5 0,1-1 4 16,-2 0-5-16,-1-11-1 0,5 18-3 0,-5-8 0 0,0-10-1 16,1 14-1-16,-1-14-9 0,2 12-14 0,-2-12-17 15,1 8-17-15,-1-8-18 0,0 0-19 0,0 0-16 16,0 0-29-16,3 14-40 0,-3-14-42 0,0 0-198 16,0 0-439-16,0 0 195 0</inkml:trace>
          <inkml:trace contextRef="#ctx0" brushRef="#br0" timeOffset="904.86">1476 43 73 0,'-8'7'202'0,"-2"3"-5"0,-1 1-7 0,1 3-2 16,-1 0-13-16,-2 8-7 0,-3 1-9 0,2-1-8 15,-1-1-6-15,3 3-4 0,-1 0-12 0,0-2-3 16,1 3-8-16,3-2-5 0,1 1-10 0,1 1-6 16,1-1-5-16,1-1-8 0,-1 1-6 0,3 0-6 15,0-8-3-15,3 13-8 0,0-12 1 0,0 1-6 16,0-1-5-16,3 0-2 0,-1-1-3 0,-1-2-4 16,5-1-5-16,-4-2-2 0,7 2-5 0,-2-2 2 15,-4-2-5-15,8 2-4 0,-4-5 0 0,1 2-1 16,0-2-3-16,4-2-10 0,-1 1-22 0,-1-3-22 15,2 2-21-15,3-4-29 0,0 1-28 0,0-2-32 0,-15 1-27 16,27-11-43-16,-12 1-229 0,-3 2-480 16,1-5 213-16</inkml:trace>
          <inkml:trace contextRef="#ctx0" brushRef="#br0" timeOffset="1524.99">1749 277 171 0,'0'0'186'0,"0"0"-2"0,0 0-5 0,0 0-16 16,7 24-13-16,-4-13-7 0,-6 0-6 0,6 5-10 16,-3-3-5-16,0 2-7 0,0-3-2 0,-3 5-9 15,3-3-5-15,0 3-11 0,0-4-1 0,3 3-2 16,-1-3-4-16,-1 1-9 0,-1-3-8 0,3 2 1 15,-2 1-9-15,2-6-6 0,-3-8-6 0,5 15-5 16,-4-7-2-16,-1-8-2 0,3 10-3 0,-3-10-5 16,0 0-2-16,5 9-2 0,-5-9 1 0,0 0 2 15,0 0-5-15,9 6 3 0,-9-6-9 0,0 0 1 16,0 0-6-16,0 0-6 0,13-20-8 0,-7 10-9 0,-1 0-11 16,4-3-8-16,-5-4-4 0,2 0 2 15,2 2-2-15,1-1 1 0,-2 1 3 0,-1-2 10 0,3 4-5 16,-3-2 4-16,1 1 3 0,-1 1 0 0,0 0 3 15,0 2 2-15,2-1 0 0,-5 2 1 0,1 2 0 16,-4 8 5-16,6-15 3 0,-6 15 0 0,6-9 0 16,-6 9 2-16,6-11-4 0,-6 11 2 0,0 0 2 15,6-6-2-15,-6 6 4 0,0 0 1 0,0 0 3 16,0 0 1-16,15 0 0 0,-15 0 11 0,9 13 3 16,-5-5-1-16,2 0 2 0,0 4-1 0,0-2 5 15,-1 6 1-15,4-1-4 0,-5-2 1 0,5 7 1 16,-4-5 1-16,3 5-1 0,-5-2-2 0,2-1 1 15,1 0-1-15,0-2-2 0,-3 2-2 0,1 0-1 16,-1-6 1-16,3-3-2 0,-4 8-2 0,1-6 0 16,-2 0 1-16,4-2-1 0,-5-8-8 0,4 14-11 15,-4-14-12-15,3 14-17 0,-3-14-13 0,3 6-7 16,-3-6-16-16,0 0-21 0,0 0-28 0,0 0-22 16,0 0-33-16,0 0-188 0,0 0-396 0,12-31 176 0</inkml:trace>
          <inkml:trace contextRef="#ctx0" brushRef="#br0" timeOffset="1768.39">2299-58 73 0,'0'0'158'0,"25"11"-4"15,-19-3-3-15,3 5-4 0,2-3-3 0,2 4 3 16,0 5-6-16,2 4 3 0,5 0-1 0,1 9-4 16,0 2 3-16,-2 0 2 0,3 1-7 0,-4 2-3 15,-1-6-2-15,-1 4-6 0,0 0-8 0,-7-8-6 16,6 9-9-16,-6-8-8 0,5 7-6 0,-10-10-9 16,1 3-7-16,-1-1-5 0,2-1-8 0,-4-1-5 15,-4 1-1-15,-1-2-6 0,0-1-13 0,-6-3-24 0,2-3-25 16,-2 0-30-16,-5 1-34 0,1 2-39 15,-4-8-45-15,7-4-31 0,-3 1-71 0,-4-3-151 16,4-2-448-16,2-4 198 0</inkml:trace>
        </inkml:traceGroup>
        <inkml:traceGroup>
          <inkml:annotationXML>
            <emma:emma xmlns:emma="http://www.w3.org/2003/04/emma" version="1.0">
              <emma:interpretation id="{4A7EE37F-2DCD-4408-9246-ADDB2943BB36}" emma:medium="tactile" emma:mode="ink">
                <msink:context xmlns:msink="http://schemas.microsoft.com/ink/2010/main" type="inkWord" rotatedBoundingBox="18791,1501 19623,1543 19592,2167 18759,2125"/>
              </emma:interpretation>
            </emma:emma>
          </inkml:annotationXML>
          <inkml:trace contextRef="#ctx0" brushRef="#br0" timeOffset="2596.21">3896-13 51 0,'0'0'187'16,"0"0"-12"-16,8-10-10 0,-8 10-9 0,0 0-5 15,0 0-10-15,0 0-4 0,0 0-11 0,0 0-11 16,4-7-11-16,-4 7-8 0,0 0-9 0,0 0-3 16,0 0-4-16,0 0-7 0,-37 25-2 0,20-14-7 15,-2 2 1-15,-3 1-6 0,-1 2-7 0,2-2-1 16,1 2 0-16,-3 0-6 0,2-1-2 16,2 2-4-16,0-3-4 0,4-2-5 0,1 1 1 0,1-1-4 15,1 0-1-15,1-2-5 0,1 1-4 0,1 0-1 16,2-1-2-16,2-2 0 0,-1 0 0 0,0 0-3 15,3 0-1-15,3-8-2 0,-4 13-1 0,4-13 0 16,0 14-1-16,0-14 1 0,4 12 0 0,1-3-2 16,-5-9 1-16,16 9-2 0,-3-4 1 0,2-2-2 15,5 1 4-15,-1 0-3 0,8-1 0 0,0 1-3 0,1-3 1 16,-1 1 4-16,4-1-2 0,-2 1-1 0,2-2-3 16,-4 0 2-16,3 2 2 0,-2-2-3 0,0 0 0 15,-2 0 0-15,2 0-1 0,-9 2 2 16,7-1 0-16,-1-1-4 0,2 2 8 0,-2-2-3 0,-5 2-3 15,-2-1 0-15,1 2 2 0,-1-3-1 0,1 4-1 16,1-4 3-16,-4 1-4 0,-3 1 1 16,4-2-2-16,-7 1 4 0,-10-1-1 0,20 0-2 0,-10 1-3 15,-10-1-12-15,15 3-9 0,-15-3-15 0,14 0-13 16,-14 0-9-16,0 0-15 0,13 1-14 0,-13-1-12 16,0 0-17-16,0 0-21 0,6 6-24 0,-6-6-162 15,0 0-354-15,0 0 158 0</inkml:trace>
          <inkml:trace contextRef="#ctx0" brushRef="#br0" timeOffset="3028.66">3699 571 174 0,'0'0'181'16,"0"0"-4"-16,0 0-9 0,17 6-1 0,-17-6-8 0,15 4-5 16,-6-4 0-16,-9 0-6 0,25 2-2 0,-7 1-2 15,1-1-7-15,7-2-1 0,0 0-8 0,1 3-4 16,0-1-11-16,1-1-5 0,-1 0-4 15,0 3-9-15,0-4-2 0,0 0-6 0,3 2-11 0,-6-2-2 16,-2 1-7-16,-1 2-5 0,4-6-6 0,-7 3-8 16,0 0-3-16,-3 3-3 0,1-6-8 0,-1 3-2 15,-15 0-4-15,20 3-12 0,-13-3-16 0,-7 0-11 16,0 0-14-16,15-4-14 0,-15 4-23 0,0 0-40 16,0 0-41-16,0 0-41 0,0 0-38 0,0 0-227 15,0 0-485-15,-21-24 215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2:25.3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FBB262A-47EB-4724-A82E-2A563C2B87DA}" emma:medium="tactile" emma:mode="ink">
          <msink:context xmlns:msink="http://schemas.microsoft.com/ink/2010/main" type="inkDrawing" rotatedBoundingBox="18153,13023 22217,12863 22222,12994 18158,13154" semanticType="strikethrough" shapeName="Other">
            <msink:sourceLink direction="with" ref="{057630BF-6AE1-4D5A-9538-081100776BEE}"/>
          </msink:context>
        </emma:interpretation>
      </emma:emma>
    </inkml:annotationXML>
    <inkml:trace contextRef="#ctx0" brushRef="#br0">16669 12238 115 0,'0'0'163'16,"0"0"-12"-16,0 0-14 0,20 2-3 0,-20-2-5 16,0 0-13-16,0 0-2 0,13 0-15 0,-13 0-1 15,0 0-11-15,0 0-5 0,19-5-12 0,-19 5-4 16,11-3-2-16,-11 3-4 0,12-2-6 0,-12 2 0 0,13 0-6 15,-13 0-5-15,17-2-3 0,-17 2-5 0,16-1-3 16,-16 1 1-16,19-2-7 0,-4 1-5 16,2 0 2-16,-4-2 0 0,2 2-3 0,0 1-1 0,1 0-7 15,-1-3 1-15,0 1 1 0,2 1-5 0,-2-2 4 16,-1 3-9-16,-14 0 5 0,27-2-1 0,-10 2 2 16,-4-5-3-16,2 5-3 0,0 0 3 0,-2 0-3 15,-13 0 1-15,24-2 0 0,-12 0 0 0,-1 1-4 16,-11 1 2-16,26 0 0 0,-15-2 1 0,-11 2-3 15,21 0-1-15,-9-2 3 0,-12 2 0 0,21 0-1 16,-9 0 1-16,-12 0-8 0,20-1 4 0,-11 1 2 16,-9 0-3-16,24 0 3 0,-12-3 2 0,2 3-1 15,0 0-5-15,0 0 6 0,4 0-4 0,-3 0-2 16,0 0 5-16,1 3-1 0,-1-3-1 0,1 0 1 16,-1 1 2-16,2-2-2 0,1 2 0 0,-4-1-2 15,1 0 4-15,2 0-7 0,-2 0 5 0,-2 2-1 0,2-4 3 16,1 4-4-16,-2 0 1 0,-1-2-2 15,-2 1 5-15,5-1-4 0,-4 0-4 0,-1 2 7 0,-11-2-2 16,23 2 4-16,-9-2-6 0,-2 0 3 0,4 0 2 16,-1-2-3-16,-3 2 1 0,4 0-1 0,-16 0 2 15,21 0 0-15,-12-2-3 0,6 2 2 0,-3-1-5 16,-12 1 4-16,21 1 0 0,-9 1 1 0,-12-2-1 16,21-2-1-16,-9 4 4 0,-12-2-1 0,19 0 0 15,-19 0-4-15,18 0 2 0,-11 2-1 0,-7-2 2 0,15 0-1 16,-4 0-2-16,-11 0 2 0,15 0 0 15,-15 0 1-15,15 0-4 0,-15 0 2 0,18 0-1 16,-10 0 1-16,-8 0-1 0,21 0 4 0,-9 0-2 16,-12 0 3-16,21 0-3 0,-10-2 2 0,-11 2 3 15,25 2-7-15,-15-2 1 0,2 0 1 0,-12 0-1 16,26-2-1-16,-14 2 4 0,-2 0-2 0,6-2 1 0,-16 2-5 16,27 2 7-16,-16-4-3 0,2 1-2 0,-13 1 0 15,28 0-3-15,-17 0 5 0,5-2 0 0,-2 2 0 16,-14 0-2-16,21 0 2 0,-8-2 3 0,-1 2-4 15,1 0 3-15,-13 0-2 0,21-4-3 0,-9 4 1 16,-12 0 4-16,21-2-2 0,-12 2-5 0,-9 0 6 16,21-2-1-16,-9 2 0 0,0-1 0 0,-12 1 0 15,27 0 4-15,-14 0-7 0,-1 0 3 0,-2-2 1 16,7 2 2-16,-4 0-3 0,2 0 0 0,-3-1 0 16,-12 1 0-16,21-1-2 0,-9 1 4 0,-12 0-2 15,22 0 1-15,-11-3 1 0,-11 3-2 0,22 0 3 16,-11 0-3-16,-11 0 0 0,19 0-3 0,-9 3 4 15,-10-3-2-15,20 0 0 0,-8 0 0 0,-12 0 1 0,21-3-3 16,-10 3 2-16,-11 0 1 0,21 0 2 0,-9 0-1 16,-12 0-3-16,21 0 4 0,-9 0-2 15,-1 3 4-15,-11-3-2 0,23 0-2 0,-14 0 0 0,3 0-4 16,-12 0 6-16,20 1-3 0,-11-1 2 0,-9 0-2 16,22 0 0-16,-13 0 2 0,-9 0-1 0,21-1 4 15,-9 1-7-15,-12 0 0 0,19 0 0 0,-19 0 6 16,21-3-1-16,-14 6-2 0,-7-3 3 0,26-3-3 15,-16 3 0-15,-10 0-3 0,18 0 4 0,-18 0-1 16,18-1 0-16,-18 1 0 0,21 0-4 0,-9 0 5 16,-12 0-2-16,19 0 1 0,-19 0 0 0,20 0 0 15,-11-2 1-15,3 1-1 0,-12 1-1 0,19 0 3 16,-10-2 0-16,7 0-3 0,-16 2 5 0,21 0-5 0,-6-3 4 16,-2 3-4-16,-1 1 4 0,3-1 1 15,-1-1-3-15,-2-2-1 0,-12 3 1 0,25-2-6 0,-15 2 6 16,-10 0 0-16,24 0-1 0,-15-1-4 0,-9 1 5 15,24-2-2-15,-15 2 2 0,-9 0-1 0,22 0 1 16,-13-2-2-16,-9 2-3 0,23 0 5 0,-13 2-1 16,-10-2 1-16,20-2-1 0,-20 2 4 0,16 0-6 15,-16 0 3-15,19 0-2 0,-19 0 3 0,18 0-1 16,-9 0-5-16,-9 0 5 0,18-3-3 0,-18 3 6 16,18 0-3-16,-8-2-4 0,-10 2 5 0,20 0-4 15,-20 0 2-15,18 0-3 0,-9-1 4 0,-9 1-3 16,19-1 2-16,-19 1 1 0,18 0 2 0,-6 0-3 0,-12 0 2 15,16 0-3-15,-4 0 0 0,-12 0 1 16,21 0 0-16,-10 0 0 0,-11 0 4 0,17-4-4 16,-17 4-1-16,23 0 2 0,-14 0 0 0,-9 0-3 0,24-2-2 15,-15 2 5-15,3-1-1 0,-12 1 3 0,22-3-3 16,-9 3 3-16,-1 0-4 0,-12 0-12 0,21-1 13 16,-9 1 7-16,-12 0 0 0,22-2-3 0,-10 0 3 15,-12 2 1-15,21-2-5 0,-4 2 0 0,-8-1 3 16,-9 1-6-16,19-2 6 0,-10 0-4 0,-9 2 4 15,22-2 0-15,-13-2-1 0,-9 4 4 0,21-1-3 16,-9 0-1-16,-1 0 2 0,-11 1-3 0,20-4 2 16,-9 4-1-16,-11 0 1 0,19-3 1 0,-8 0 3 0,-11 3-2 15,16-4-2-15,-16 4 2 0,18 0 2 16,-9-3-2-16,-9 3 0 0,16-1 4 0,-7-2 4 16,-9 3 1-16,18-1-1 0,-18 1-4 0,12-3 7 0,-12 3-2 15,0 0 5-15,15-3 2 0,-15 3 1 0,0 0 2 16,0 0-1-16,15 0 0 0,-15 0 6 0,0 0-4 15,0 0-1-15,0 0 3 0,12-2 1 0,-12 2-5 16,0 0 1-16,0 0-3 0,0 0 1 0,0 0-1 16,7-5 3-16,-7 5-7 0,0 0 0 0,0 0-3 15,0 0 3-15,0 0-4 0,0 0 4 0,0 0-6 16,0 0 1-16,0 0-1 0,0 0-2 0,0 0 1 16,0 0 3-16,0 0-1 0,0 0-1 0,0 0-1 15,0 0 2-15,0 0-1 0,0 0-2 0,0 0 0 16,0 0-4-16,0 0-1 0,0 0 5 0,0 0-7 15,11-6 6-15,-11 6-5 0,0 0 2 0,0 0-2 16,0 0 1-16,0 0 2 0,0 0-2 0,0 0-2 0,0 0 4 16,4-7-4-16,-4 7 1 0,0 0-3 15,0 0 4-15,0 0-3 0,0 0 2 0,0 0-4 16,0 0-1-16,0 0 1 0,0 0 0 0,0 0-4 0,0 0 6 16,0 0-3-16,11-4 2 0,-11 4-2 0,0 0 0 15,0 0-2-15,0 0 4 0,0 0-1 0,0 0-1 16,0 0-2-16,0 0-1 0,0 0 4 0,0 0-3 15,0 0 3-15,0 0 2 0,0 0-5 0,0 0 0 16,0 0 0-16,0 0-1 0,0 0 2 0,0 0 1 16,0 0-2-16,0 0 1 0,0 0 0 0,0 0 7 15,0 0-5-15,0 0 1 0,0 0 0 0,0 0 2 16,0 0-2-16,0 0 1 0,0 0-3 0,0 0 2 16,0 0 1-16,0 0 0 0,12-3 0 0,-12 3-1 15,0 0-1-15,0 0 3 0,0 0-4 0,0 0-1 16,9-4 3-16,-9 4-7 0,0 0 5 0,0 0 5 15,0 0-6-15,0 0 2 0,0 0 2 0,0 0-2 0,0 0-4 16,13 0 4-16,-13 0-1 0,0 0 0 0,0 0-1 16,0 0 1-16,0 0 3 0,0 0 0 0,10-2-7 15,-10 2 3-15,0 0 2 0,0 0-4 0,0 0 2 16,0 0 2-16,0 0-1 0,0 0-4 0,0 0 7 16,0 0-10-16,14-3 5 0,-14 3 3 0,0 0-1 15,0 0-1-15,9-2-2 0,-9 2-1 0,0 0 5 16,0 0 1-16,0 0-3 0,12-5-1 0,-12 5 0 15,0 0 1-15,0 0 0 0,0 0 2 0,13-1-2 0,-13 1 3 16,0 0-3-16,0 0-3 0,12-1 1 16,-12 1 5-16,0 0-4 0,9-4 1 0,-9 4 1 15,0 0 1-15,12-4 0 0,-12 4-6 0,0 0 6 0,0 0-5 16,13-2-2-16,-13 2 8 0,0 0 0 16,12-1-4-16,-12 1 5 0,0 0 1 0,0 0-2 15,0 0-1-15,14-2-2 0,-14 2-1 0,0 0 2 0,0 0 1 16,9-2-1-16,-9 2-2 0,0 0 3 0,0 0 1 15,0 0-3-15,13-6 0 0,-13 6 0 0,0 0-2 16,0 0-1-16,14-3 2 0,-14 3-1 0,0 0 5 16,0 0-4-16,0 0 1 0,13 0 0 0,-13 0 3 15,0 0-3-15,12-5-2 0,-12 5-2 0,0 0 4 16,0 0-1-16,15 0 2 0,-15 0-1 0,0 0 3 16,12-3-6-16,-12 3 3 0,0 0 0 0,0 0-1 15,0 0-4-15,15 0 5 0,-15 0 1 0,0 0 4 16,0 0-2-16,0 0-2 0,0 0 2 0,13-3 0 0,-13 3 1 15,0 0-4-15,0 0 4 0,0 0 0 16,0 0-4-16,12 0 6 0,-12 0-6 0,0 0 4 0,0 0 3 16,0 0 2-16,0 0 1 0,0 0-4 0,0 0 2 15,0 0 1-15,13-2-1 0,-13 2 2 0,0 0 5 16,0 0-4-16,0 0-1 0,0 0 4 0,0 0 0 16,0 0-2-16,0 0 2 0,0 0-3 0,0 0 3 15,0 0 0-15,0 0 3 0,0 0-6 0,0 0 6 16,0 0-3-16,0 0 5 0,0 0-4 0,0 0 2 15,0 0 2-15,0 0-6 0,0 0-2 0,12-3 3 16,-12 3 1-16,0 0-5 0,0 0-1 0,0 0 2 16,0 0-1-16,0 0-1 0,0 0 5 0,0 0-11 15,0 0 5-15,0 0 1 0,0 0-5 0,0 0 2 16,0 0-2-16,0 0-2 0,0 0-3 0,0 0 5 16,0 0 5-16,0 0-3 0,0 0-5 0,9-4 3 0,-9 4 3 15,0 0-12-15,0 0 5 0,0 0 6 16,0 0-8-16,0 0 4 0,0 0 3 0,0 0-7 15,0 0 3-15,0 0 4 0,0 0-4 0,0 0 3 0,0 0 2 16,0 0-9-16,0 0 13 0,0 0-8 0,0 0-2 16,0 0 0-16,0 0-4 0,0 0 6 0,0 0-1 15,0 0-2-15,0 0 3 0,0 0-4 0,0 0 2 16,0 0-1-16,0 0 3 0,0 0-1 0,0 0-3 16,0 0 2-16,0 0-4 0,0 0 10 0,0 0 0 15,0 0-4-15,0 0-5 0,0 0 5 0,0 0-3 0,0 0 3 16,0 0-5-16,0 0 6 0,0 0-9 15,0 0 6-15,0 0 4 0,0 0-4 0,0 0 5 16,0 0-5-16,0 0-5 0,0 0 7 0,0 0 1 0,0 0-3 16,0 0-3-16,0 0 1 0,0 0-2 0,0 0 7 15,0 0-5-15,0 0 7 0,0 0-7 16,0 0 4-16,0 0 2 0,0 0-5 0,0 0-8 0,0 0-8 16,0 0-9-16,0 0 1 0,0 0-17 15,0 0-12-15,0 0-16 0,0 0-17 0,0 0-33 0,0 0-33 16,0 0-24-16,0 0-24 0,0 0-13 0,0 0-60 15,0 0-176-15,-25-16-487 0,25 16 215 0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2.3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F29E1AC-997B-4342-8BEB-4EA3FC8495D6}" emma:medium="tactile" emma:mode="ink">
          <msink:context xmlns:msink="http://schemas.microsoft.com/ink/2010/main" type="writingRegion" rotatedBoundingBox="29183,16000 34579,16182 34489,18860 29092,18678"/>
        </emma:interpretation>
      </emma:emma>
    </inkml:annotationXML>
    <inkml:traceGroup>
      <inkml:annotationXML>
        <emma:emma xmlns:emma="http://www.w3.org/2003/04/emma" version="1.0">
          <emma:interpretation id="{9CEB4593-FD3C-467B-A2B6-5B7CCBA61E50}" emma:medium="tactile" emma:mode="ink">
            <msink:context xmlns:msink="http://schemas.microsoft.com/ink/2010/main" type="paragraph" rotatedBoundingBox="29177,16054 33738,16147 33719,17072 29159,16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1EF52E-EEFC-4E3C-844F-97A55E408580}" emma:medium="tactile" emma:mode="ink">
              <msink:context xmlns:msink="http://schemas.microsoft.com/ink/2010/main" type="line" rotatedBoundingBox="29177,16054 33738,16147 33719,17072 29159,16979"/>
            </emma:interpretation>
          </emma:emma>
        </inkml:annotationXML>
        <inkml:traceGroup>
          <inkml:annotationXML>
            <emma:emma xmlns:emma="http://www.w3.org/2003/04/emma" version="1.0">
              <emma:interpretation id="{0293F7C1-A01F-4815-9F5C-AC7F01BA3946}" emma:medium="tactile" emma:mode="ink">
                <msink:context xmlns:msink="http://schemas.microsoft.com/ink/2010/main" type="inkWord" rotatedBoundingBox="29177,16054 31395,16099 31380,16829 29163,16784"/>
              </emma:interpretation>
            </emma:emma>
          </inkml:annotationXML>
          <inkml:trace contextRef="#ctx0" brushRef="#br0">28776 15326 19 0,'-6'-6'181'0,"6"6"-10"0,-9-5-14 0,9 5-15 0,0 0-10 16,-13-4-10-16,13 4-7 0,0 0-6 0,-22 5-5 15,22-5-4-15,-15 10-2 0,3-5-3 0,0 3-8 16,-2 0-5-16,4 3-4 0,-2-1-4 0,3 3-3 16,-1 1-4-16,1-1-4 0,-2 3-5 0,5 1-4 15,-1-3-4-15,1-1-3 0,3 2-8 0,-2 1 4 16,5-1-9-16,-1 1 0 0,-1 0-5 0,4 1-1 16,-2 0-1-16,1-3-6 0,4 1 1 0,-4-2-8 15,1-2-14-15,1-4-14 0,0 4-17 0,1-2-13 16,2 2-17-16,-3-4-20 0,5 3-11 0,-2-2-21 15,-6-8-24-15,16 10-11 0,-7-8-160 0,3 0-334 16,1-2 149-16</inkml:trace>
          <inkml:trace contextRef="#ctx0" brushRef="#br0" timeOffset="368.05">28918 15609 23 0,'0'0'174'16,"6"-17"-13"-16,-2 8-3 0,-2 0-13 0,4 2-8 15,0-4-7-15,0-2-11 0,0 0-8 0,-2 4-14 16,4-4-4-16,-2 2-9 0,3-2-8 0,-2 1-5 16,-4 2-9-16,5-2-6 0,0 3-6 0,-2-4-4 0,-3 2-9 15,3 2-1-15,0 0-2 0,-6 9 0 16,8-13 3-16,-7 4 3 0,-1 9 1 0,5-12-4 16,-5 12 1-16,1-8-11 0,-1 8-2 0,0 0-3 15,0 0-3-15,0 0-3 0,0 0-2 0,0 0-1 0,0 0 1 16,0 0-2-16,0 0 2 0,0 0-1 0,-25 18-1 15,22-9 8-15,-2 3 1 0,2-1 2 16,-1-1-3-16,3 3 0 0,-4-1 3 0,5 3-2 16,-3 0-2-16,3-1 0 0,-3 0 1 0,6 1-1 0,-1 2-2 15,-1 0-1-15,4-4-1 0,-4 5-1 0,0-4 0 16,-1-4-1-16,5 4 0 0,-5-2-5 0,0-12 1 16,4 15-12-16,-4-6-9 0,0-9-17 0,3 12-8 15,-3-12-15-15,2 9-7 0,-2-9-11 0,0 0-10 16,0 0-16-16,10 7-37 0,-10-7 5 0,0 0-19 15,0 0-158-15,20-14-329 0,-11 6 145 0</inkml:trace>
          <inkml:trace contextRef="#ctx0" brushRef="#br0" timeOffset="745.62">29359 15284 66 0,'0'0'129'0,"0"0"-8"0,0 0-4 0,0 0-6 16,0 0-4-16,8 25 7 0,-5-15-13 0,0 2-5 15,-2 1 1-15,1 4-10 0,2-1-5 0,1 6 0 16,-2 3-5-16,1-3-1 0,-1 4-3 0,0-1-5 16,-3 1-7-16,0 0-1 0,0-1-8 0,-3 0-6 0,3 1-3 15,-3-4-3-15,-1 3-1 0,1-1-5 0,-6-3-6 16,3-7 3-16,-3 3-5 0,0-3-16 15,-1 0-6-15,1-2-16 0,-2 1-13 0,-1-6-26 16,2-1-8-16,4 1-23 0,-5-5-13 0,11-2-16 0,-10 9-18 16,10-9-124-16,0 0-273 0,-11 0 121 0</inkml:trace>
          <inkml:trace contextRef="#ctx0" brushRef="#br0" timeOffset="1182.83">29893 15660 172 0,'0'0'213'0,"5"12"-12"0,-5-12-8 16,0 15-14-16,0-15-13 0,-2 19-12 0,2-7-17 15,-3 0-8-15,-3 4-15 0,3-3-9 0,-4 0-10 16,1 1-8-16,-4 8-8 0,1-7-8 0,-3 0-6 0,3-3-4 15,-2 3-13-15,-4-2-22 0,2 0-24 0,0-2-25 16,-2-1-22-16,-2 1-29 0,4-4-23 16,-1 1-38-16,5-5-24 0,-3 1-135 0,12-4-319 15,-17 2 141-15</inkml:trace>
          <inkml:trace contextRef="#ctx0" brushRef="#br0" timeOffset="-345.63">27977 15296 53 0,'0'0'147'0,"0"0"-5"16,0-16-1-16,0 16-8 0,-3-12-8 0,3 12-5 0,0 0-3 16,-2-13-4-16,2 13-5 0,0 0-6 0,0 0-14 15,-4-11-7-15,4 11-7 0,0 0-12 0,0 0-2 16,0 0-5-16,0 0-3 0,-33 16-5 0,26-8-1 15,-5 3-2-15,3 1-1 0,-5 0-4 0,1 7-2 16,6-6-2-16,-5 0 1 0,1 8-5 16,2-6 0-16,-4 6-3 0,5 5-3 0,-4-2 1 0,6-2-4 15,-4 1-2-15,7 1-1 0,-1-5-1 0,1 2-4 16,3 7 1-16,-2-11-1 0,2 4-4 0,2 1 7 16,1-3-6-16,-3-3-2 0,1 3-4 0,2-5 8 15,4-3-3-15,-1 3 1 0,-3 0-2 0,3-7 4 16,0 0 0-16,5 1 2 0,-4 1 3 0,2-7-3 15,6 3 1-15,-4-1-4 0,8-4 1 0,-1 2 0 16,-3-2-1-16,4 1 0 0,1-4-5 0,-1-1 2 16,0 1-1-16,5-3-2 0,-6-1 0 0,6-2-5 15,-2-3 2-15,4 2-7 0,-10 1-8 0,0-3-5 16,4-3-1-16,-1-3-5 0,1 1-2 0,-4 2-4 16,0-4-2-16,1-1-5 0,-4 1-4 0,-1 1-2 0,-1 1 8 15,-1-4-3-15,-1-2 1 0,-3 1 2 0,0 1 0 16,-2 4 1-16,-1-1 4 0,0-4 4 15,-3 4-1-15,0-1-1 0,-4 3 5 0,-1-1 2 16,2-2 3-16,-4 4 0 0,3-1 2 0,-5 1-12 0,-2 2 13 16,-1-1 2-16,-1 4-3 0,-2-3 0 0,1 2 4 15,-2 3-4-15,0-2 6 0,2 3 5 16,-4 0-3-16,3 4 2 0,-1-3 0 0,-2 3 4 0,0 1-6 16,0 2 8-16,-1 2-6 0,-6-1 11 0,5 3 5 15,-10 2 8-15,6-1-10 0,-1 5 5 0,-3 0 3 16,1 1-1-16,2 2-4 0,5 2 0 15,-4-2 6-15,2 4-3 0,3-3-2 0,-1 2-3 0,7-3 1 16,1 0-1-16,-2-2 1 0,5 4-2 0,2-2 0 16,-2-1 4-16,6 0-9 0,-1-2 9 0,4-10-1 15,0 21-3-15,3-12 2 0,0 2 0 0,1-2 1 16,8 0 6-16,-5 2 2 0,7-2-1 0,2 0 4 16,4-2-2-16,2 1-8 0,6-3 0 0,2-1-2 15,12 2 0-15,-12-1-1 0,12-2 2 0,-11 0 1 16,-1-2-10-16,-3-1 6 0,1 2-3 0,-1 2-2 15,-2-4-14-15,2 0-9 0,-6 0-15 0,3 0-7 16,-5 0-16-16,0 0-13 0,-2-5-23 0,2 4-18 16,-2-3-14-16,1 1-34 0,-4-2-110 0,6 3-290 15,-2-4 128-15</inkml:trace>
        </inkml:traceGroup>
        <inkml:traceGroup>
          <inkml:annotationXML>
            <emma:emma xmlns:emma="http://www.w3.org/2003/04/emma" version="1.0">
              <emma:interpretation id="{B8CCAE97-DA53-4585-AB3B-E1CFF50F08D0}" emma:medium="tactile" emma:mode="ink">
                <msink:context xmlns:msink="http://schemas.microsoft.com/ink/2010/main" type="inkWord" rotatedBoundingBox="31963,16114 33737,16150 33719,17072 31945,17036"/>
              </emma:interpretation>
            </emma:emma>
          </inkml:annotationXML>
          <inkml:trace contextRef="#ctx0" brushRef="#br0" timeOffset="1865.02">30475 15446 29 0,'0'0'180'15,"0"0"-15"-15,0 0-9 0,0 0-2 0,0 0-12 16,0 0-7-16,0 0-9 0,-4 31-4 0,4-31-2 15,0 20-11-15,0-10 3 0,2 4-10 0,0 1-11 16,-1-2-1-16,2 0-6 0,-1 3-11 0,-2-3-2 16,3 0-6-16,1 1-4 0,1 1-6 0,-4-8 0 15,2 4-10-15,0-2 1 0,-1 2-6 0,-2-11-2 16,4 15-5-16,-1-12-4 0,-3-3 2 0,5 14-3 16,-5-14-5-16,0 0 2 0,1 10 0 0,-1-10 3 15,0 0-7-15,0 0 1 0,12 0-5 0,-12 0 0 16,0 0-3-16,13-14-2 0,-5 7 3 0,-8 7-9 15,12-10-6-15,-5-4-7 0,2 2-12 0,3-4-4 16,-2 5-7-16,-1-4-4 0,5-5-3 0,-5 7 2 16,4 2 1-16,-3-3 3 0,-1 4 6 0,3-4-2 15,0 5 3-15,-3-3 2 0,-1 4 2 0,-3 2 0 16,4-3 7-16,-1 4-1 0,-8 5 1 0,13-11 2 16,-7 7 2-16,-6 4 3 0,8-7-1 0,-8 7 0 15,6-7 2-15,-6 7-6 0,0 0 3 0,0 0 5 0,0 0-1 16,0 0 1-16,0 0-1 0,0 0 7 15,14 11 1-15,-14-11 5 0,2 11 9 0,-2-1 1 16,1 1-2-16,-1-11 1 0,0 18 5 0,0-3-2 16,0-3-1-16,3 3 2 0,0 0-4 0,-3 0-1 0,3 1 2 15,-1 1-5-15,-1-1 0 0,4-1 1 0,-4 5-2 16,1-9 1-16,2 4-4 0,-2-4 4 0,2-1-2 16,-2 1-2-16,-1-1-6 0,2 0-20 0,-3-10-17 15,3 12-22-15,-3-12-20 0,3 11-16 0,-3-11-11 16,0 0-21-16,3 7-29 0,-3-7-30 0,0 0-123 15,0 0-329-15,0 0 146 0</inkml:trace>
          <inkml:trace contextRef="#ctx0" brushRef="#br0" timeOffset="5162.11">31067 15450 104 0,'0'0'151'0,"0"0"-15"0,0 0-9 0,0 0-10 16,0 0-7-16,0 0-10 0,0 0-3 0,0 0-1 15,0 0 1-15,0 0-5 0,0 0 4 0,0 0-9 16,0 0-6-16,0 0-9 0,0 0-2 0,0 0-8 16,0 0-5-16,0 0 1 0,45 2-5 0,-27-2-5 15,-2-2-3-15,9 4-3 0,1-2-2 0,1 0-7 16,-2 2 2-16,-1-4-3 0,3 4-6 0,-2-2 1 16,0 0-5-16,1 0 2 0,-2 0-5 0,-5 0-2 15,-1-2-2-15,0 2 0 0,-2 0-1 0,2-2-4 0,-3 0 0 16,-3 0 1-16,-12 2-3 0,21-2-4 0,-11 0 1 15,-10 2-11-15,17 0-11 0,-17 0-15 16,13-1-15-16,-13 1-22 0,0 0-8 0,0 0-10 16,0 0-1-16,0 0-24 0,0 0-18 0,0 0-2 0,-40 7-130 15,25-7-283-15,15 0 126 0</inkml:trace>
          <inkml:trace contextRef="#ctx0" brushRef="#br0" timeOffset="5458.32">31218 15622 100 0,'12'0'183'15,"3"0"-24"-15,-15 0-4 0,22-7-14 0,-6 10-2 0,1-6-11 16,1 0-7-16,0 0-8 0,-2 3-4 0,2-4-14 15,-2 3-7-15,1 0-5 0,-1 0-14 0,0-2 2 16,-2 2-7-16,1-3-8 0,0 2-8 0,-3 2 2 16,-12 0-6-16,19-1-10 0,-6 1-6 0,-13 0 2 15,26 1-6-15,-14-2-17 0,-12 1-15 0,18 0-12 16,-8 1-11-16,-10-1-14 0,18 0-16 0,-9 2-13 16,-9-2-33-16,19-3-15 0,-19 3-27 0,20-3-105 15,-13-1-275-15,5 1 121 0</inkml:trace>
          <inkml:trace contextRef="#ctx0" brushRef="#br0" timeOffset="6063.79">32248 15370 86 0,'0'0'138'0,"0"0"-6"0,-28 12-14 0,20-6 6 16,-2-1-7-16,0 4-12 0,-4 4-8 0,4 2 0 15,-5 1-5-15,-3 4-5 0,3 2-8 0,-4 8-4 16,-1 2-10-16,4 2 0 0,-4 2-8 16,4 1-7-16,1 5-6 0,-3 0 3 0,2-2-8 0,-1 4-20 15,-1 0-18-15,2 1-15 0,4-1-27 0,3 0-21 16,-3-1-23-16,5-4-26 0,4 0-127 0,-2-3-256 16,7-8 114-16</inkml:trace>
          <inkml:trace contextRef="#ctx0" brushRef="#br0" timeOffset="5855.72">31986 15267 95 0,'0'0'166'16,"0"0"-22"-16,0 0-14 0,0 0-7 0,0 0-17 15,0 0-6-15,0 0-7 0,0 0-12 0,0 0-1 16,-23 15 0-16,23-15 0 0,-9 11-4 0,5-2 6 16,1-2-12-16,3-7-4 0,-6 20-2 0,0-13 3 15,3 8-5-15,-1-2-7 0,-2-2-5 0,0 2 0 16,3-4-2-16,-2 2-6 0,1 0 1 0,4 0-4 15,-2 0 0-15,2-11-1 0,-1 18-6 0,1-18 2 0,0 17-5 16,1-10 1-16,-1-7 0 0,2 13-4 0,-2-13 3 16,6 11-5-16,-6-11-3 0,7 11-1 15,-1-6-3-15,-6-5 2 0,14 9-5 0,-6-3 6 16,0-1-7-16,-1-2-6 0,-7-3-17 0,15 4-14 0,-4-2-13 16,-11-2-16-16,15 4-13 0,-15-4-17 0,18 0-19 15,-18 0-4-15,17-4-19 0,-6 2-15 0,1-2-10 16,1-3-123-16,1 0-296 0,-1 0 131 15</inkml:trace>
        </inkml:traceGroup>
      </inkml:traceGroup>
    </inkml:traceGroup>
    <inkml:traceGroup>
      <inkml:annotationXML>
        <emma:emma xmlns:emma="http://www.w3.org/2003/04/emma" version="1.0">
          <emma:interpretation id="{CE97BE41-AE31-4A2D-B917-02B6FF40D1BB}" emma:medium="tactile" emma:mode="ink">
            <msink:context xmlns:msink="http://schemas.microsoft.com/ink/2010/main" type="paragraph" rotatedBoundingBox="29326,17575 34526,17751 34489,18860 29288,186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97AE4B-FCF1-44E4-88D9-5CE2C30FA40B}" emma:medium="tactile" emma:mode="ink">
              <msink:context xmlns:msink="http://schemas.microsoft.com/ink/2010/main" type="line" rotatedBoundingBox="29326,17575 34526,17751 34489,18860 29288,18684"/>
            </emma:interpretation>
          </emma:emma>
        </inkml:annotationXML>
        <inkml:traceGroup>
          <inkml:annotationXML>
            <emma:emma xmlns:emma="http://www.w3.org/2003/04/emma" version="1.0">
              <emma:interpretation id="{2C73406F-79C0-492B-9AF3-10A07CC4973C}" emma:medium="tactile" emma:mode="ink">
                <msink:context xmlns:msink="http://schemas.microsoft.com/ink/2010/main" type="inkWord" rotatedBoundingBox="29326,17575 34526,17751 34489,18860 29288,18684"/>
              </emma:interpretation>
            </emma:emma>
          </inkml:annotationXML>
          <inkml:trace contextRef="#ctx0" brushRef="#br0" timeOffset="11625.87">27828 17005 36 0,'0'0'132'0,"0"0"-6"0,0 0-11 0,0 0-6 0,0 0-1 15,0 0-7-15,0 0-6 0,0 0-1 16,0 0-10-16,0 0-17 0,0 0 6 0,0 0-1 16,0 0-4-16,0 0-4 0,0 0-1 0,0 0-1 15,0 0-8-15,0 0-1 0,27-15 4 0,-27 15-4 0,12-3 1 16,-12 3-5-16,22-1 2 0,-4-1-1 16,-6 0-1-16,7 2-1 0,-2-2 0 0,2 2 3 15,0 0-2-15,8 0-2 0,-7-3 6 0,5 1-4 0,3 1-2 16,-1 1-1-16,-2-3 0 0,4 3 2 0,-5-2-6 15,-5 0-4-15,-1 2-5 0,-2-1 1 0,-1 2-9 16,0-1 2-16,-4 0-3 0,-11 0-4 0,19-1-4 16,-19 1 0-16,15-2 0 0,-15 2 1 0,13 2-6 15,-13-2 0-15,0 0 0 0,14-2-2 0,-14 2-2 16,0 0 5-16,0 0-4 0,0 0-1 0,12 2-3 16,-12-2-2-16,0 0-3 0,0 0-5 0,0 0-6 15,0 0-6-15,0 0-16 0,0 0-7 0,0 0-17 16,0 0-16-16,0 0-12 0,0 0-28 0,0 0-15 15,0 0-20-15,0 0-19 0,0 0-161 0,0 0-356 16,0 0 158-16</inkml:trace>
          <inkml:trace contextRef="#ctx0" brushRef="#br0" timeOffset="11935.63">28181 17033 11 0,'0'13'163'0,"0"-13"-5"16,3 17-5-16,2-9-11 0,-2 3-5 0,-2 1-6 15,4 0 0-15,-5 2-13 0,3 2 11 0,3-1-6 16,0 1-10-16,-3 0-9 0,-2 1-8 0,2 3-4 16,1-4-10-16,-4 0-6 0,2 1-6 0,-1 0-7 15,-4 1-6-15,3 0-4 0,-4-5-1 0,4 2-9 16,0-1-1-16,-3 0-5 0,3-2-1 0,-1-2-7 15,1-10-1-15,-2 20-1 0,2-20-3 0,0 17-3 16,-3-12 1-16,3-5-5 0,-4 13 1 0,4-13-15 16,-3 10-11-16,3-10-14 0,0 0-15 0,0 12-15 15,0-12-3-15,0 0-19 0,0 0-18 0,0 0-18 16,0 0-27-16,0 0-31 0,0 0-140 0,0 0-334 16,0 0 149-16</inkml:trace>
          <inkml:trace contextRef="#ctx0" brushRef="#br0" timeOffset="12361.5">28797 16865 151 0,'0'0'169'15,"0"0"-9"-15,0 0-13 0,-12-10-8 0,12 10-3 16,0 0-4-16,-15 5-7 0,15-5-6 0,-19 12-7 15,10-2-3-15,-3 2-8 0,-3-3 0 0,-1 12-7 16,1-3-6-16,1 3-2 0,0 2-4 0,3-1-8 16,-2 1-3-16,4-1-5 0,-2 3-8 0,8-1-2 15,-1 4-3-15,-2-3-8 0,3-1-1 0,3 4-4 16,3-3-1-16,-2-1-4 0,5 1-4 0,5-1-1 16,-5-1-3-16,0-5-3 0,1-4-2 0,1 1-10 15,-1 2-25-15,5-3-24 0,-5 0-22 0,7 0-26 0,-7-4-34 16,4 0-34-16,2-1-34 0,-5-2-168 15,1-4-383-15,1 1 170 0</inkml:trace>
          <inkml:trace contextRef="#ctx0" brushRef="#br0" timeOffset="13284.4">28963 17043 17 0,'0'0'182'0,"0"0"-8"0,0 0-21 16,0 0-17-16,3-7-12 0,-3 7-12 0,0 0-12 16,0 0-12-16,0 0-9 0,0 0-6 0,0 0-5 15,0 0-6-15,0 0-7 0,0 0-2 0,0 0-2 16,0 0-2-16,0 0-2 0,0 0-5 0,0 0 2 16,0 0-2-16,0 0 0 0,0 0 0 0,0 0 0 15,0 0 1-15,0 0 0 0,0 0-3 0,0 0 2 0,0 0-5 16,0 0-5-16,0 0 1 0,9-7-2 0,-9 7 4 15,0 0-2-15,0 0 1 0,0 0 2 16,0 0-5-16,0 0-1 0,0 0 1 0,0 0-4 16,0 0 4-16,6-8-10 0,-6 8 0 0,0 0-1 15,0 0-2-15,0 0-1 0,0 0-2 0,0 0 0 16,0 0-2-16,0 0-1 0,0 0-1 0,0 0-2 0,0 0-1 16,0 0-4-16,0 0-1 0,0 0-2 15,0 0-2-15,0 0 3 0,0 0-5 0,0 0 3 16,0 0 1-16,0 0-1 0,0 0 3 0,0 0-1 15,0 0 4-15,0 0 1 0,0 0 0 0,-9 39 4 0,9-39 0 16,-3 14 2-16,3-14-1 0,0 14 2 0,0-3 3 16,0-11 3-16,0 17 4 0,0-17-8 0,0 18 4 15,3-8-5-15,-3-10 3 0,0 23 0 16,3-12 0-16,-3-1 2 0,-3 2 0 0,3 0-1 0,0-12 1 16,-3 26 1-16,6-15-2 0,-3 0 0 0,0 0 3 15,0-1-4-15,0-10 1 0,-3 21-3 16,0-8 2-16,3-2-3 0,0-11-3 0,0 17 1 15,-2-7-2-15,2-10-3 0,-1 15 4 0,1-15-2 16,-5 14-1-16,5-14 3 0,3 10-1 0,-3-10-3 0,0 0 4 16,3 14-4-16,-3-14 0 0,0 0 0 0,2 9 1 15,-2-9-2-15,0 0 3 0,3 9-3 0,-3-9 2 16,0 0-3-16,0 0 0 0,0 13 0 16,0-13-14-16,0 0-19 0,0 0-9 0,0 0-20 0,0 0-17 15,0 0-17-15,0 0-14 0,3 9-18 0,-3-9-37 16,0 0-39-16,0 0-216 0,0 0-448 0,0 0 199 15</inkml:trace>
          <inkml:trace contextRef="#ctx0" brushRef="#br0" timeOffset="13693.7">29058 16967 147 0,'0'0'175'0,"0"0"-4"0,0 0-11 15,0 0-12-15,0 0-7 0,0 0-5 16,0 0-12-16,0 0-8 0,0 0-7 0,20-12-5 0,-20 12-5 16,0 0-3-16,20 3-8 0,-20-3 0 0,0 0-12 15,24-2-3-15,-12 4-5 0,-12-2-8 16,20 0-2-16,-4 0-8 0,-4 0-4 0,-2-2-5 15,7 2 1-15,-17 0-12 0,19 0 0 0,-5 0-3 0,-14 0-3 16,23-1-4-16,-14 1 2 0,3-4-9 0,-12 4-8 16,20-2-16-16,-20 2-13 0,10-5-11 0,-10 5-22 15,0 0-24-15,0 0-38 0,20-2-30 0,-20 2-15 16,0 0-16-16,0 0-115 0,0 0-319 16,0 0 141-16</inkml:trace>
          <inkml:trace contextRef="#ctx0" brushRef="#br0" timeOffset="14323.65">29243 17178 119 0,'0'0'137'15,"0"0"-2"-15,-1 14-15 0,1-14-4 0,0 13-11 16,0-13-1-16,1 13-6 0,-1-13-3 0,0 13-7 16,0-13-5-16,0 16-5 0,0-16-3 0,3 13-6 15,-3-13 0-15,2 14-4 0,-2-14-3 16,0 12-7-16,0-12 2 0,6 11-13 0,-6-11 0 0,0 0-7 15,1 14 2-15,-1-14-7 0,0 0-2 16,6 7-2-16,-6-7-1 0,0 0 3 0,0 0 7 0,1 9 5 16,-1-9 7-16,0 0-4 0,0 0-4 0,0 0-5 15,0 0-5-15,0 0-2 0,0 0-4 0,0 0 0 16,0 0-3-16,24-23-2 0,-18 21-3 0,-6 2-1 16,11-16 0-16,-4 8-4 0,2 1-1 0,2-4-8 15,1 0-7-15,-2-2-3 0,3 1-3 0,1 1-7 16,-4-1-3-16,4 1 6 0,-2-1-1 0,1 1-1 15,-1 0 5-15,0 2-6 0,-5 3 4 0,2-3 4 16,2 3-3-16,-4 0 1 0,-7 6-3 0,12-10 5 16,-7 6 3-16,-5 4-1 0,7-7 3 0,-7 7-3 15,0 0 2-15,0 0 4 0,11-5-1 0,-11 5-2 16,0 0-2-16,0 0 1 0,0 0 1 0,0 0 0 16,0 0 1-16,0 0 2 0,0 0 1 0,0 0-4 15,11 16 7-15,-11-16 1 0,2 13 7 0,-1-6 4 16,-1-7 2-16,3 20-3 0,-1-12 5 0,-1 6-2 15,2-4 1-15,-1 6 2 0,-1-2-4 0,-1 2-1 16,2-5 1-16,2 4-2 0,-4-6-1 0,2 2-1 16,1 0-3-16,-2-2 3 0,-1-9-3 0,3 18-4 15,0-8-14-15,-3-10-11 0,2 13-25 0,-2-13-17 16,0 11-11-16,0-11-19 0,0 0-10 0,0 0-20 16,1 12-35-16,-1-12-149 0,0 0-331 0,0 0 147 15</inkml:trace>
          <inkml:trace contextRef="#ctx0" brushRef="#br0" timeOffset="14703.63">29966 16962 76 0,'0'0'170'0,"0"0"-8"0,0 0-3 0,0 0-13 16,0 0-1-16,0 0-5 0,-19 28 0 0,15-14-9 16,-7-2-7-16,4 5 0 0,-2 0-4 0,-3 4-6 15,-2 2-1-15,1-1-6 0,1 3-6 0,-3-1-4 16,-1-1-7-16,5 2-4 0,-2 0-8 0,1-3-1 16,-2 5-29-16,4-2-1 0,0-1-3 0,-1-1-4 15,2 0-4-15,2-3-6 0,-2-2 4 0,6-1-6 16,-3-2 1-16,1-1-2 0,-2-2-4 0,5 3 0 15,1-5-4-15,-4 1 3 0,5-11-3 0,-5 17-7 16,3-13-16-16,2-4-20 0,-1 14-24 0,1-14-15 16,-6 9-23-16,6-9-22 0,-3 8-14 0,3-8-26 15,0 0-43-15,0 0-174 0,0 0-395 0,0 0 175 16</inkml:trace>
          <inkml:trace contextRef="#ctx0" brushRef="#br0" timeOffset="15279.19">30007 17276 39 0,'0'0'141'0,"10"-10"6"0,-4 4-5 15,-6 6-15-15,15-8-5 0,-8 3-10 0,4 1-2 16,-2-3-6-16,1 3-3 0,-1 0-2 0,3-1-13 16,-3 2-7-16,3-3-4 0,3 2-5 0,-3 2-10 15,-12 2 1-15,19-3-5 0,-10 1-4 0,-9 2-7 16,18-2-2-16,-18 2-2 0,18-3-2 0,-18 3-7 16,10 3-1-16,-10-3-1 0,0 0-7 0,11 7-2 15,-11-7 4-15,7 12-2 0,-5-8-5 0,-2-4 9 16,0 18 5-16,0-18-3 0,-2 20-3 0,1-11-2 15,-5 5 0-15,-2 3-1 0,1-4 0 0,-2 1 0 16,2 3-1-16,-2-4-3 0,-2 2 0 0,1 0-2 16,-2 0-3-16,0-3 0 0,0 0-1 0,3-1-2 15,-3-2 2-15,0 5-2 0,-1-4-1 0,2-4 2 16,1-1-2-16,-4 2 2 0,5 0-3 0,4-3 0 16,-6-1-1-16,11-3-6 0,-13 4 5 0,13-4 1 15,-11 2-1-15,11-2 0 0,0 0 2 0,-10 8 1 16,10-8-2-16,-8 3 1 0,8-3-9 0,0 0 2 15,0 0 1-15,0 0 0 0,0 0-1 0,0 0 9 16,0 0-4-16,0 0-5 0,29-12-1 0,-29 12-1 16,19-5 1-16,-7 5 2 0,3-3-4 0,-3 3 1 15,6 0 2-15,-2-1-4 0,4 1 6 0,-3 0-5 16,-5 0 0-16,2 0 1 0,-14 0 2 0,27 1-3 16,-11-2 0-16,-6 1-4 0,1-3-5 0,-11 3-4 15,16-1-4-15,-16 1-4 0,14-2-13 0,-14 2-11 16,0 0-13-16,12-1-15 0,-12 1-16 0,0 0-28 15,10-4-13-15,-10 4-21 0,0 0-36 0,0 0-104 16,5-12-316-16,-5 12 140 0</inkml:trace>
          <inkml:trace contextRef="#ctx0" brushRef="#br0" timeOffset="16292.39">30348 16861 30 0,'0'0'147'0,"0"0"-12"0,0 0-5 0,0 0-7 15,0 0 1-15,0 0-12 0,0 0-6 16,0 0-11-16,0 0-5 0,0 0-3 0,0 0-12 0,0 0-3 16,0 0-9-16,0 0-8 0,0 0-4 0,0 0-2 15,40-3-5-15,-40 3-1 0,20 1-3 0,-20-1 0 16,22 0-4-16,-10 1-2 0,3-1-1 0,2-1-6 16,-4 2 4-16,2-1-4 0,-2 0 6 0,-1 0-6 15,-12 0-2-15,23 1 1 0,-12 3-4 0,-2-3 3 16,-9-1 1-16,17 4-1 0,-17-4-6 15,15 0-3-15,-15 0-2 0,13 1 0 0,-13-1 0 0,0 0-3 16,14 1-2-16,-14-1 0 0,0 0 4 0,0 0-6 16,13 0-2-16,-13 0 2 0,0 0-4 0,0 0 4 15,0 0-7-15,0 0 3 0,0 0 1 0,10 4-3 16,-10-4 1-16,0 0-2 0,0 0 0 0,0 0 1 16,0 0 1-16,0 0 1 0,3 9 0 0,-3-9-1 15,0 0-4-15,0 0 4 0,5 9-2 16,-5-9 0-16,0 0-3 0,0 13 4 0,0-13-1 0,0 0-4 15,0 18 2-15,0-18-4 0,-5 13 13 16,4-2 2-16,1-11 1 0,-5 18 1 0,4-3 3 0,-1-2-4 16,0 5 3-16,-1 0 1 0,-3-3 3 0,4 3-1 15,-4 4-6-15,2-3 6 0,1 2-2 0,-2 3 1 16,2 0 0-16,-3 0-4 0,3 3 6 0,-1-2-7 16,-1-2 5-16,1 2 0 0,2-1-3 0,-2-3 2 15,7 2 0-15,-8 0-5 0,4-4 1 0,4-3 0 16,-3 2 0-16,4 1-1 0,-2-4 0 0,1-1 4 15,-2 3-7-15,4-4 0 0,-2-1-14 0,1 2-15 16,-4 0-14-16,3-8-21 0,2 9-19 0,-4-5-27 16,4-3-23-16,-5-7-25 0,6 14-22 0,-3-8-140 15,-3-6-341-15,4 11 151 0</inkml:trace>
          <inkml:trace contextRef="#ctx0" brushRef="#br0" timeOffset="16701.83">30860 17242 81 0,'0'0'180'0,"0"0"-6"16,0 0-9-16,0 0-8 0,0 0-9 0,0 0-4 15,0 0-6-15,0 0-7 0,0 0-8 0,0 0-7 0,25-3-12 16,-25 3-8-16,0 0-9 0,28 4-6 0,-16-2-3 16,-12-2-10-16,23 0-5 0,-13 2-4 0,5 0-5 15,0-2-3-15,1 0-2 0,-1 0-5 0,3 1-3 16,-3 1-6-16,0-2 0 0,1 0-4 15,-1 0-4-15,0 0-2 0,-1 0 1 0,-2 0-5 16,-12 0-1-16,19-2-1 0,-19 2-9 0,15-1 4 16,-15 1-2-16,12-2 3 0,-12 2-18 0,0 0-18 15,12-2-18-15,-12 2-14 0,0 0-14 0,0 0-28 16,0 0-5-16,0 0-21 0,0 0-17 0,0 0-14 16,0 0-7-16,-37-7-16 0,37 7-92 0,-20-3-288 15,13 0 127-15</inkml:trace>
          <inkml:trace contextRef="#ctx0" brushRef="#br0" timeOffset="17028.34">31024 17046 88 0,'0'0'163'0,"0"0"-6"15,1-14-5-15,-1 14-6 0,0 0-8 0,0 0-10 0,0 0-6 16,0 0-10-16,0 0-14 0,0 0-10 0,0 0-13 15,0 0-11-15,0 0-1 0,0 0-1 16,0 0 6-16,0 0-4 0,0 0-2 0,-10 32 0 0,7-22-3 16,-3 2 0-16,4 3 0 0,-1 1-6 0,2 1 1 15,-1 0-2-15,1-1-2 0,-2 3-5 16,0-4-4-16,3 8-1 0,-4-5-8 0,4 0 0 16,0-2-4-16,-2-1-1 0,4-1-3 0,-4 3 1 15,2-4-2-15,-1-1-9 0,-2-1 8 0,3-11-4 16,4 17-2-16,-4-17-4 0,0 20-10 0,0-13-19 15,0-7-15-15,0 13-14 0,0-13-19 0,-1 11-23 16,1-11-19-16,-5 13-13 0,5-13-21 0,0 0-21 16,-4 8-17-16,4-8-112 0,0 0-315 0,0 0 141 15</inkml:trace>
          <inkml:trace contextRef="#ctx0" brushRef="#br0" timeOffset="17841.88">31419 16841 110 0,'0'0'127'16,"5"-14"-1"-16,-5 14-5 0,0 0-11 0,0 0-5 16,0 0 0-16,1-8-5 0,-1 8-8 0,0 0 3 15,0 0-10-15,0 0-6 0,0 0-2 0,0 0-10 16,0 0-10-16,0 0-4 0,0 0-9 0,0 0 2 15,0 0 1-15,0 0-3 0,0 0 5 0,0 0-2 16,0 0 0-16,-6 35-8 0,6-35 12 0,-1 18-1 16,-1-4 1-16,2 1-3 0,-3-2 2 0,0 5 0 15,3-1-1-15,-4-2-4 0,4 1 3 0,3 1 0 16,-8 1-4-16,4-1-1 0,-4 1-3 0,4 0 0 16,-1-1 1-16,-1-1-5 0,2 2-1 0,-1-1-2 15,-1 1 0-15,0 0-2 0,3-4-4 0,-1 0 3 16,-2 0-7-16,1 1 0 0,1-1-4 0,-2-2-2 15,1 0 3-15,2-12-2 0,-1 19-1 0,-1-11-4 16,2-8 4-16,-3 18-5 0,3-18 1 0,0 16-1 16,-3-9 0-16,3-7-2 0,-4 13 2 0,4-13-3 15,1 12 1-15,-1-12 4 0,0 0-14 0,0 15-21 16,0-15-19-16,0 0-17 0,-1 17-19 0,1-17-27 16,0 0-18-16,-2 12-19 0,2-12-25 0,0 0-22 15,0 0-16-15,0 0-123 0,0 0-353 0,6 8 157 16</inkml:trace>
          <inkml:trace contextRef="#ctx0" brushRef="#br0" timeOffset="18203.59">31583 17408 95 0,'0'0'154'0,"0"12"-5"0,0-12-9 0,-1 17-6 16,1-17-10-16,-3 17-2 0,3-6-13 0,-3 1-3 16,-2 1-3-16,4 1-8 0,-5 1-13 0,4-2-6 15,-4 0-3-15,0 0-7 0,-3 2-5 0,-1-4-9 16,1 3-6-16,-3-1 1 0,3-1-5 0,-4-2-6 16,-2 0-6-16,1 1-23 0,1-3-8 0,-1-1-29 15,4 2-25-15,-3-2-9 0,2-3-38 16,2 2-26-16,2-1-18 0,7-5-92 0,-17 6-256 0,17-6 113 15</inkml:trace>
          <inkml:trace contextRef="#ctx0" brushRef="#br0" timeOffset="29767.75">31722 17291 34 0,'0'0'105'0,"0"0"3"0,0 0-4 16,0 0 1-16,6-7-1 0,-6 7-8 0,0 0-1 15,0 0-4-15,3-10 0 0,-3 10 3 0,0 0-7 16,0 0 0-16,0 0-3 0,4-11 3 0,-4 11-7 16,0 0-6-16,0 0-2 0,0 0-4 15,0 0-1-15,5-8-14 0,-5 8-4 0,0 0-6 0,0 0-7 16,0 0 2-16,0 0-10 0,0 0 0 0,0 0-5 15,0 0-2-15,0 0-3 0,0 0 1 0,3 26-5 16,-3-26 4-16,1 13 0 0,-1-13 1 0,5 11-4 16,-5-11 3-16,1 13-3 0,-1-13 0 0,3 11 1 15,-3-11 2-15,3 13-2 0,-3-13 1 0,2 15-17 16,1-8 6-16,-3-7-4 0,1 10 0 0,-1-10 2 16,5 11 0-16,-5-11 2 0,3 14-4 0,-3-14 4 15,0 11 1-15,0-11-4 0,0 0 3 0,1 14-6 16,-1-14 6-16,0 0 0 0,0 15-6 0,0-15 3 15,3 8 4-15,-3-8-4 0,0 0-1 0,0 0 0 16,0 0 4-16,3 14 1 0,-3-14-7 0,0 0 5 16,0 0 0-16,0 0-2 0,4 5 0 0,-4-5 1 15,0 0 0-15,0 0 4 0,0 0 0 0,0 0 8 16,0 0 4-16,0 0 1 0,0 0-2 0,0 0-1 16,0 0-5-16,0 0 2 0,0 0-3 0,0 0 1 15,0 0 1-15,21-14-4 0,-21 14-1 0,8-8 0 16,-8 8-1-16,7-10 1 0,-2 2-6 0,-5 8 2 15,7-13 1-15,-2 6-1 0,-2-4-2 0,1 4 2 16,-1-3-5-16,3-4-2 0,-3 4 2 0,2-4 0 16,-1 2-1-16,0 1-4 0,-1-2 0 0,3 0 5 15,-1 2-3-15,1 0 2 0,-5 2-3 0,2-1 4 16,-3 10-1-16,6-18-3 0,-1 11 2 0,-5 7-1 16,3-15 0-16,1 8 2 0,-4 7-1 0,5-13-2 15,-5 13 4-15,4-9-3 0,-4 9-1 0,6-13 5 16,-6 13-4-16,6-9 1 0,-6 9 3 0,6-8-3 15,-6 8 6-15,6-7-8 0,-6 7 1 0,0 0-1 16,12-7 2-16,-12 7 2 0,0 0-6 0,9-5 4 16,-9 5-3-16,0 0 0 0,0 0 2 0,10-2 1 15,-10 2-1-15,0 0 2 0,0 0-10 0,0 0 11 16,0 0-5-16,14 7 3 0,-14-7 3 0,0 0-3 16,6 11-1-16,-6-11 5 0,3 11-7 0,-3-11 4 15,1 13-1-15,-1-13 0 0,0 14-2 0,0-14 2 16,0 14 0-16,0-14 1 0,-1 18 0 0,1-18 2 0,1 18 0 15,-2-7 3-15,1-11-1 0,0 20 2 16,0-11 4-16,0-9 4 0,0 18-3 0,-2-7 1 16,4 0-3-16,-2-11 5 0,-2 19-2 0,2-19 1 15,2 15 0-15,-4-5-1 0,2-10-1 0,-1 14-1 16,1-14-2-16,0 16 2 0,1-7-1 0,-1-9-2 16,2 14 0-16,-2-14 0 0,1 11 2 0,-1-11-1 15,0 0 4-15,0 15-1 0,0-15-5 0,0 0-3 16,3 15 1-16,-3-15-8 0,2 9-12 0,-2-9-12 15,0 0-18-15,1 14-14 0,-1-14-19 0,6 8-20 16,-6-8-24-16,8 9-21 0,-8-9-39 0,7 6-144 16,-7-6-353-16,18 1 157 0</inkml:trace>
          <inkml:trace contextRef="#ctx0" brushRef="#br0" timeOffset="31097.12">32245 17151 35 0,'0'0'88'0,"0"0"0"0,-6-8 6 0,6 8-17 15,0 0-4-15,0 0 7 0,0 0-15 0,0 0 5 16,0 0 2-16,0 0-17 0,0 0 15 0,0 0-16 16,0 0 5-16,0 0-12 0,-10-6 0 0,10 6-12 15,0 0 11-15,0 0 0 0,0 0-5 0,0 0-4 16,0 0 4-16,0 0-3 0,-5-7-1 0,5 7 1 16,0 0 1-16,0 0-3 0,0 0 0 0,0 0-1 15,0 0 2-15,0 0-9 0,-10-6 2 0,10 6-1 16,0 0 4-16,0 0-9 0,0 0-2 0,0 0-1 15,0 0-3-15,0 0-4 0,0 0 6 0,0 0 4 16,0 0-5-16,0 0 5 0,0 0-1 0,0 0 1 16,0 0 0-16,0 0 0 0,0 0 2 0,0 0-1 15,-8-7-2-15,8 7 5 0,0 0-5 0,0 0 2 16,0 0-4-16,0 0-1 0,0 0 0 0,0 0-4 16,0 0-2-16,0 0 2 0,0 0-4 0,0 0-1 15,0 0-2-15,0 0-1 0,0 0-2 0,0 0 2 16,0 0-2-16,0 0-3 0,0 0 4 0,0 0-1 15,0 0-5-15,21 24 1 0,-21-24 2 0,8 7-3 16,-8-7-1-16,9 7 7 0,-2-3-4 0,-7-4-1 16,9 8 3-16,-3-3-4 0,-6-5 2 0,14 10 2 15,-8-6-4-15,1 2 4 0,2-1 0 0,0-2-3 16,-9-3 5-16,16 7-1 0,-10-4-2 0,-6-3 3 16,14 8-1-16,-7-5 1 0,-7-3-4 0,11 4 4 15,-11-4-2-15,0 0-3 0,13 6 6 0,-13-6-1 16,0 0-4-16,9 1 7 0,-9-1-6 0,0 0-1 15,0 0 5-15,10 4-6 0,-10-4 3 0,0 0 0 16,0 0-3-16,0 0 1 0,0 0 0 0,0 0 1 16,9 3 0-16,-9-3 4 0,0 0-8 0,0 0-2 15,0 0 7-15,0 0-5 0,0 0 1 0,0 0 3 16,0 0-4-16,0 0 1 0,0 0 2 0,0 0-3 16,0 0 4-16,0 0-1 0,0 0-6 0,8 6 5 15,-8-6-1-15,0 0 1 0,0 0-2 0,0 0 0 16,0 0 8-16,10 4-5 0,-10-4-1 0,0 0-1 15,0 0 0-15,0 0-1 0,8 5-1 0,-8-5 0 16,0 0 0-16,0 0 0 0,0 0 0 0,9 6 0 16,-9-6 0-16,0 0 3 0,9 6-2 0,-9-6-2 15,0 0 2-15,0 0-1 0,0 0 0 0,0 0 0 16,0 0 1-16,0 0-3 0,0 0-1 0,0 0 6 16,0 0-2-16,0 0 1 0,0 0-2 0,0 0 3 15,0 0-4-15,0 0 1 0,0 0-1 0,0 0 5 0,0 0-1 16,0 0-4-16,0 0 4 0,0 0-1 0,0 0 1 15,0 0-4-15,0 0 3 0,7 3-1 0,-7-3-2 16,0 0 3-16,0 0-1 0,0 0 3 16,0 0-2-16,0 0 0 0,0 0-2 0,0 0 4 15,0 0 3-15,0 0 2 0,0 0 1 0,0 0 5 0,0 0-2 16,0 0 2-16,0 0 0 0,0 0 2 16,0 0 4-16,0 0-6 0,0 0 1 0,0 0-6 15,0 0 1-15,0 0-2 0,0 0-5 0,0 0 1 16,0 0 2-16,0 0-1 0,0 0-1 0,0 0 9 0,-24 17-9 15,17-12 0-15,-1 2 0 0,-4 3-3 0,0-1 3 16,2 1-6-16,-2 2 7 0,-1-3-1 16,-1 7 3-16,-1-6-2 0,-1 5 1 0,2-4 0 15,0 4-3-15,-1 1 5 0,-3 0-3 0,0 2 1 16,7-5-2-16,-7 3-2 0,5-2-15 0,0 3-14 0,1-4-19 16,-2-1-18-16,2 1-20 0,3 0-24 0,0-2-17 15,1 4-27-15,2-4-27 0,1 0-162 0,-1-4-369 16,6-7 164-16</inkml:trace>
          <inkml:trace contextRef="#ctx0" brushRef="#br0" timeOffset="32373.22">33034 17008 113 0,'0'0'123'16,"0"0"-2"-16,-24 13-8 0,17-3 2 0,-2 2-3 15,-7 5-9-15,2 5-2 0,-2 1-3 0,-7 6-3 16,-1 9-5-16,-2-2-10 0,-4 5-2 0,1 1-7 16,-12 13-6-16,-4-2-6 0,12-13-3 0,-1 0-5 15,1 2-3-15,-12 14-6 0,12-18-5 0,4 1-27 16,-3 0-15-16,1 2-26 0,-2-1-25 0,-1 0-26 15,3-5-41-15,-1 7-125 0,1-7-267 0,7-3 118 16</inkml:trace>
          <inkml:trace contextRef="#ctx0" brushRef="#br0" timeOffset="32009.99">32693 17005 116 0,'0'0'144'0,"0"0"-11"0,0 0-5 0,0 0-10 16,0 0-9-16,0 0 2 0,0 0 1 0,0-15-10 0,0 15-18 16,0 0-3-16,0 0-9 0,0 0-8 0,0 0-10 15,0 0-6-15,0 0-3 0,0 0 1 0,0 0-8 16,0 0 1-16,0 0-2 0,-29 18-4 0,29-18 0 15,-9 10-2-15,0-2 3 0,5-1-2 16,-2-1-5-16,6-6 2 0,-13 16-2 0,7-8-6 0,0 0-1 16,1 2-2-16,-1-2 1 0,3 2-2 0,-3 1-10 15,6-11 8-15,-9 15-2 0,5-6 2 0,-2 0-3 16,4 2-1-16,2-11 0 0,-4 18-2 16,1-8 0-16,0 0 0 0,0-2 0 0,3-8-2 0,-3 18 1 15,0-11-4-15,3-7-2 0,-4 18 3 16,4-18 1-16,0 13-4 0,0-13 6 0,0 11-5 0,0-11 8 15,-2 13-6-15,2-13 0 0,0 0 2 0,5 7 0 16,-5-7 1-16,4 7-6 0,-4-7 7 0,10 8-6 16,-10-8 2-16,14 2 3 0,-14-2-5 0,15 0-3 15,-5 1 6-15,-10-1 0 0,20 0-2 16,-7 0 0-16,-3 0-3 0,7-1 3 0,-4-1 0 0,4-2-7 16,2 3-3-16,-1-5-11 0,7 0-7 0,-8 2-8 15,2 1-7-15,2-1-15 0,-3-1-4 0,0 3 1 16,-3-2-11-16,3 1-8 0,-5 3-11 15,-3-5-9-15,-10 5-4 0,20-1-3 0,-10 1-15 0,-10 0-16 16,20 1-70-16,-20-1-219 0,13 0 98 0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3:35:10.48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E933B1A-0DE2-4F29-841F-B47CD52859C6}" emma:medium="tactile" emma:mode="ink">
          <msink:context xmlns:msink="http://schemas.microsoft.com/ink/2010/main" type="writingRegion" rotatedBoundingBox="28761,16092 29076,16092 29076,18895 28761,18895"/>
        </emma:interpretation>
      </emma:emma>
    </inkml:annotationXML>
    <inkml:traceGroup>
      <inkml:annotationXML>
        <emma:emma xmlns:emma="http://www.w3.org/2003/04/emma" version="1.0">
          <emma:interpretation id="{40998978-5A35-4664-BD43-4092ED35E05A}" emma:medium="tactile" emma:mode="ink">
            <msink:context xmlns:msink="http://schemas.microsoft.com/ink/2010/main" type="paragraph" rotatedBoundingBox="28761,16092 29076,16092 29076,18895 28761,18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AC2F4-2607-4E20-A61A-25FAC661BD97}" emma:medium="tactile" emma:mode="ink">
              <msink:context xmlns:msink="http://schemas.microsoft.com/ink/2010/main" type="line" rotatedBoundingBox="28761,16092 29076,16092 29076,18895 28761,18895"/>
            </emma:interpretation>
          </emma:emma>
        </inkml:annotationXML>
        <inkml:traceGroup>
          <inkml:annotationXML>
            <emma:emma xmlns:emma="http://www.w3.org/2003/04/emma" version="1.0">
              <emma:interpretation id="{50605BC9-6C05-4EFC-A99E-B48196B12851}" emma:medium="tactile" emma:mode="ink">
                <msink:context xmlns:msink="http://schemas.microsoft.com/ink/2010/main" type="inkWord" rotatedBoundingBox="28761,16092 29076,16092 29076,18895 28761,18895"/>
              </emma:interpretation>
            </emma:emma>
          </inkml:annotationXML>
          <inkml:trace contextRef="#ctx0" brushRef="#br0">27455 15214 122 0,'-11'1'143'0,"-3"3"-9"0,6 2-10 15,-8-3-10-15,1 4-14 0,4 0-5 0,-1 2-10 16,-1 0 0-16,0-2-8 0,4 4-7 0,-2 2-4 16,2-1-14-16,-1 0-5 0,4-1 9 0,1 2-18 15,-1-1-1-15,3 1-4 0,0 0-2 0,0 3-7 16,2-1 8-16,1 0-1 0,0 0-5 0,-3-1-3 16,6 2 1-16,-2-1-4 0,-1-1-1 0,3-1-2 15,0 2-1-15,-3-2 0 0,6 1 1 0,-3 1-4 16,2 1 0-16,-5-5-2 0,6 4 1 0,0 1-4 0,-5-1 5 15,5 1 1-15,0-1-9 0,-3 0 4 16,3 2 11-16,-1-3-8 0,-2 3-7 0,3-3 0 16,1-1 4-16,-4 3-7 0,0 1 2 0,3-3-1 15,-2 1 1-15,-1 0 6 0,0 1-9 0,0 0-2 0,3-1 4 16,-4-2-1-16,4 3 3 0,-6-3-2 0,3 4-8 16,0-3 9-16,-3 3-3 0,0-4 2 0,0 2-2 15,3 1 3-15,-3 0-1 0,-3-2-3 0,3 1-1 16,0 4 3-16,-6-5-8 0,6 3 7 0,-5-5 4 15,-1 1-6-15,0 2 4 0,3-1 3 0,-4-1-2 16,1 1 0-16,3 0 4 0,-3-2 0 0,-1-6-1 16,1 1 2-16,3 3-1 0,-5-2-3 15,8-8-2-15,-9 11 6 0,5-5-6 0,4-6 3 0,-9 7-1 16,9-7 0-16,-6 8 1 0,6-8-1 0,0 0 3 16,0 0-10-16,-5 9 8 0,5-9 0 0,0 0 2 15,0 0-5-15,0 0 1 0,0 0 2 0,17 10 1 16,-17-10-7-16,13 4 5 0,-2-1-3 0,-2 1 2 15,1 2-7-15,6-4 5 0,-4 2-2 0,2 1 0 16,2 1 4-16,-1-1-2 0,2 1 1 0,-4 2 0 16,0-2 5-16,1-2-9 0,-5-1-3 0,1 5 3 15,-1-5 3-15,-1 5-2 0,-2-1-4 0,2 2 2 16,-2-3 1-16,-1 3-1 0,1 0 4 0,1 0 0 16,-4 4 0-16,0-6 2 0,0 4 8 0,0 2-1 15,0 1 1-15,0 0 2 0,-3 0 0 0,0 0-1 0,2 3 0 16,-1 0 3-16,-1-1-3 0,0 3-2 0,2-1 2 15,1 3-5-15,-6 3 10 0,6-2-5 16,-3 2-2-16,0 7 0 0,6-6 1 0,-6 1-2 16,0 1 4-16,0 0-2 0,0 8-6 0,0 0 1 0,0 2 3 15,0-1-4-15,0-9 7 0,-6 10 11 16,1 0-2-16,-1 0 3 0,-6 5-6 0,2-3-2 16,-2 2 3-16,-1-4 0 0,-1 0-3 0,5 5 0 15,-7-4 2-15,2-2-1 0,1-1 0 0,4 1 0 16,-1-8-2-16,-1 9 0 0,2-12 5 0,0 1 2 0,8-2 1 15,-4 2-4-15,4-1 3 0,-2 3-2 0,3-3 1 16,3-3 0-16,-3 1-1 0,3 1 0 0,1 0-2 16,-1-4 4-16,6-7-1 0,-3 5-2 0,2-1-2 15,-2-3-1-15,1-1 3 0,-1 1-1 0,1-4-3 16,-1 1 1-16,0-5-2 0,2-2-3 0,-8-4 3 16,6 14 0-16,-3-11-3 0,-3-3 2 0,0 0 2 15,10 8-9-15,-10-8-16 0,0 0-31 0,0 0-33 16,0 0-34-16,0 0-33 0,0 0-43 0,0 0-48 15,0 0-179-15,0 0-444 0,-46-26 196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7T06:57:19.34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09F29C-835C-4AD9-8FAC-C3923F26F57B}" emma:medium="tactile" emma:mode="ink">
          <msink:context xmlns:msink="http://schemas.microsoft.com/ink/2010/main" type="writingRegion" rotatedBoundingBox="18894,348 21752,1464 21412,2336 18554,1220"/>
        </emma:interpretation>
      </emma:emma>
    </inkml:annotationXML>
    <inkml:traceGroup>
      <inkml:annotationXML>
        <emma:emma xmlns:emma="http://www.w3.org/2003/04/emma" version="1.0">
          <emma:interpretation id="{E9B73542-6CEE-4692-A50D-B6DD74901993}" emma:medium="tactile" emma:mode="ink">
            <msink:context xmlns:msink="http://schemas.microsoft.com/ink/2010/main" type="paragraph" rotatedBoundingBox="18894,348 21752,1464 21412,2336 18554,1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C7884F-9815-432D-AFB5-57D36CC9BA57}" emma:medium="tactile" emma:mode="ink">
              <msink:context xmlns:msink="http://schemas.microsoft.com/ink/2010/main" type="line" rotatedBoundingBox="18894,348 21752,1464 21412,2336 18554,1220"/>
            </emma:interpretation>
          </emma:emma>
        </inkml:annotationXML>
        <inkml:traceGroup>
          <inkml:annotationXML>
            <emma:emma xmlns:emma="http://www.w3.org/2003/04/emma" version="1.0">
              <emma:interpretation id="{A592F2AD-A938-4465-8D21-499F24CAA155}" emma:medium="tactile" emma:mode="ink">
                <msink:context xmlns:msink="http://schemas.microsoft.com/ink/2010/main" type="inkWord" rotatedBoundingBox="18885,372 19279,526 18993,1258 18599,1104"/>
              </emma:interpretation>
            </emma:emma>
          </inkml:annotationXML>
          <inkml:trace contextRef="#ctx0" brushRef="#br0">10 46 71 0,'0'0'200'0,"-12"4"-7"16,12-4-6-16,0 0-11 0,0 0-4 0,0 0-14 16,0 0-9-16,0 0-14 0,0 0-12 0,0 0-12 15,0 0-10-15,0 0-10 0,0 0-10 0,0 0-8 16,0 0-5-16,0 0-10 0,0 0-12 0,0 0-7 16,0 0-2-16,0 0-2 0,20-29-2 0,-20 29-3 15,12-6 1-15,-12 6-6 0,14-2-4 0,-14 2 2 16,17-5-2-16,-10 1-1 0,-7 4 0 0,15-4-2 15,-15 4-5-15,14-2 1 0,-14 2 2 0,15 2-4 16,-15-2 0-16,13 0-4 0,-13 0 4 16,15 3-4-16,-15-3-1 0,15 1-2 0,-15-1 2 0,13 7-1 15,-5-5 0-15,-8-2 0 0,15 5 0 0,-9-2 0 16,-6-3 1-16,16 7-3 0,-9-3 3 0,-7-4-2 16,11 7 2-16,-11-7-6 0,10 6 3 0,-7-1-1 0,-3-5 1 15,9 10-1-15,-4-4-2 0,-5-6 1 0,6 10-1 16,-6-10 2-16,4 11 3 0,-4-11-1 15,5 14 0-15,-5-14-2 0,1 11 3 0,-1-11-1 16,0 13 4-16,0-13-4 0,0 13 6 0,0-13-1 0,-1 15 2 16,1-15 3-16,-6 15-3 0,3-5 4 0,3-10-4 15,-8 12 2-15,5-4 2 0,-3 0-4 16,0-1 3-16,0 1-1 0,6-8 0 0,-12 16 0 0,6-9 2 16,2 2-1-16,-2 0-1 0,-4 2-5 0,1-1 4 15,1-2-5-15,-1-1 1 0,2 3-2 16,-1-4 3-16,2 2-3 0,-1-1-2 0,-1-1 0 0,2 5 2 15,1-4-3-15,-1 0-1 0,0-1 0 0,6-6 6 16,-9 15-8-16,7-10 0 0,2-5 2 0,-10 11-2 16,7-5 2-16,3-6 0 0,-5 15-2 0,5-15 2 15,-6 10 0-15,6-10-1 0,-1 12-1 0,1-12 1 16,-2 12 2-16,2-12-4 0,-3 9 2 0,3-9 0 16,-1 14-2-16,1-14-3 0,0 14 4 0,0-14 0 15,0 12-1-15,0-12 2 0,1 13-4 0,-1-13 3 16,3 13 0-16,-3-13-1 0,2 13 1 0,-2-13 2 15,1 11-1-15,-1-11 3 0,3 12 2 0,-3-12-1 16,2 10 1-16,-2-10 2 0,0 0-3 0,3 9-1 16,-3-9 9-16,0 0-8 0,4 8 0 0,-4-8 1 0,0 0-1 15,0 0 3-15,2 10-6 0,-2-10 5 0,0 0-2 16,0 0 1-16,0 0-6 0,10 6-1 16,-10-6-18-16,0 0-25 0,8 9-31 0,-8-9-33 15,1 7-31-15,-1-7-37 0,0 0-16 0,2 15-61 0,-2-15-128 16,0 0-410-16,-8 12 181 0</inkml:trace>
          <inkml:trace contextRef="#ctx0" brushRef="#br0" timeOffset="439.06">110 781 150 0,'0'0'157'0,"0"0"-4"16,6 6-13-16,-6-6-2 0,0 0-4 0,0 0-13 15,0 0 1-15,0 12-12 0,0-12-9 0,0 0-11 16,0 0 4-16,0 0-6 0,-4 15-3 0,4-15-13 16,0 0-3-16,0 0-5 0,3 13-7 0,-3-13-1 15,0 0-1-15,0 0-4 0,0 0-1 0,0 0 0 16,0 0 5-16,6 7 3 0,-6-7 0 0,0 0-1 15,0 0 0-15,0 0 2 0,0 0-3 0,0 0 1 16,0 0 4-16,22-13 3 0,-22 13 10 0,7-8-6 16,-7 8 0-16,0 0 7 0,8-11 1 0,-8 11 2 15,4-10-9-15,-4 10-7 0,0 0 8 0,5-11-2 16,-5 11-6-16,0 0-6 0,0 0-9 0,0 0-3 16,-3-14-6-16,3 14-2 0,0 0-7 0,0 0-7 15,0 0-10-15,0 0-16 0,-14-6-15 0,14 6-32 16,0 0-24-16,0 0-32 0,-16 24-34 0,10-17-44 0,0 3-38 15,2 1-284-15,-2-1-549 0,6-10 244 16</inkml:trace>
        </inkml:traceGroup>
        <inkml:traceGroup>
          <inkml:annotationXML>
            <emma:emma xmlns:emma="http://www.w3.org/2003/04/emma" version="1.0">
              <emma:interpretation id="{2C12387E-65D3-455C-BB3F-AA21A7090B22}" emma:medium="tactile" emma:mode="ink">
                <msink:context xmlns:msink="http://schemas.microsoft.com/ink/2010/main" type="inkWord" rotatedBoundingBox="20337,911 21752,1464 21412,2336 19996,1783"/>
              </emma:interpretation>
            </emma:emma>
          </inkml:annotationXML>
          <inkml:trace contextRef="#ctx0" brushRef="#br0" timeOffset="1687.14">1528 1055 98 0,'0'0'210'16,"0"0"-14"-16,0 0-13 0,0 0-11 0,-13-19-1 0,13 19-11 16,0 0-7-16,-10-10-11 0,10 10-4 0,-8-7-10 15,8 7-10-15,-6-7-3 0,6 7-9 0,-9-8-4 16,9 8-5-16,-9-5-8 0,9 5-11 0,-12-5 2 15,12 5-9-15,-13-3-7 0,13 3-1 0,-12-2-4 16,12 2-3-16,-15 0-5 0,15 0-6 0,0 0-4 16,-19 0-3-16,19 0-3 0,-17 2-4 0,17-2-2 0,-15 4-5 15,8 0 1-15,-2-1-3 0,9-3-4 16,-16 11 1-16,10-9-4 0,-2 6-3 0,1-1-1 16,-1-1 3-16,1 1-3 0,-1 0 1 0,2 0 0 15,-1 3-5-15,2-2 3 0,-1 0-1 0,-1 5-2 0,1-2 2 16,2-4 5-16,1 3-8 0,-3 0 4 15,0 1-3-15,3-1 0 0,-3-2-3 0,1 2 3 16,-1-1-3-16,3 3 1 0,0-2-3 0,3-10 4 0,-6 18-5 16,5-9 1-16,1-9 1 0,-3 16-1 0,0-6 3 15,3-10-4-15,0 17 2 0,0-17-1 16,0 15 0-16,0-15 1 0,3 17-3 0,-3-10 5 0,0-7-5 16,3 17 6-16,-2-10-3 0,-1-7-3 0,6 14 4 15,0-7 0-15,-1 1-2 0,-5-8-1 0,9 13 2 16,-3-7 0-16,1 1-1 0,-1-2 2 0,1 2-2 15,4-1 0-15,-4-1 0 0,1 0-1 0,2-2 2 16,-1 2 0-16,-9-5 3 0,23 10-3 0,-13-9 0 16,-1 5 2-16,7-3 1 0,-2 0-1 0,-4-2-2 15,7 1 3-15,-8-2-2 0,7-2 1 0,-6 1 1 16,-10 1 4-16,21-3-2 0,-10 2 6 0,-11 1-2 16,19-2 2-16,-10-2 1 0,-9 4 6 0,17-5-1 15,-10 3 3-15,-7 2-1 0,12-4-3 0,-12 4 1 0,7-6 1 16,-7 6-5-16,0 0-5 0,9-4 3 15,-9 4-3-15,0 0-5 0,0 0-10 0,11-5-14 16,-11 5-16-16,0 0-22 0,0 0-23 0,0 0-29 0,0 0-34 16,0 0-39-16,0 0-21 0,0 0-37 0,0 0-223 15,0 0-500-15,0 0 222 0</inkml:trace>
          <inkml:trace contextRef="#ctx0" brushRef="#br0" timeOffset="2064.91">1816 1366 84 0,'0'0'218'0,"0"0"-20"0,0 0-7 16,5 13-10-16,-5-13-11 0,0 0-12 0,0 0-10 15,1 11-6-15,-1-11-8 0,0 0-7 0,-1 13-12 16,1-13-4-16,0 0-8 0,0 0-7 0,0 0 0 16,1 9-9-16,-1-9-2 0,0 0 0 0,0 0 6 15,0 0 5-15,0 0 3 0,0 0 7 0,0 0 10 0,3 11 10 16,-3-11 11-16,0 0 10 0,0 0 2 0,0 0-6 16,0 0-11-16,0 0-19 0,0 0-9 15,0 0-8-15,0 0-15 0,0 0-4 0,0 0-5 16,0 0-8-16,0 0-12 0,0 0-4 0,5-33-4 0,-5 33-12 15,0 0-21-15,0 0-25 0,0 0-24 0,0 0-26 16,4-9-22-16,-4 9-22 0,0 0-31 16,0 0-28-16,0 0-31 0,0 0-38 0,0 0-20 0,0 0-45 15,0 0-209-15,0 0-552 0,-9-13 244 0</inkml:trace>
          <inkml:trace contextRef="#ctx0" brushRef="#br0" timeOffset="2925.45">2170 1041 104 0,'0'0'215'15,"0"0"-22"-15,0 0-21 0,0 0-11 0,0 0-7 16,0 0-5-16,0 0-5 0,0 0-4 0,1 29-11 0,-1-29-2 16,-1 16 3-16,1-6-4 0,0 2-9 15,0-12-9-15,-3 24 0 0,1-11-6 0,1 4 2 16,2-3-10-16,-2-1-3 0,1 3-6 0,0-3-6 0,-3 1-6 16,6 0-5-16,-3 0-6 0,1 0-2 0,-1 0-4 15,2-3-1-15,-2 1-9 0,0-3-7 0,3 2 1 16,-3 1-6-16,0-12 0 0,1 19-7 0,1-9 1 15,-2-10-7-15,4 17 1 0,-2-13-3 0,-2-4 1 16,1 12-6-16,-1-12 5 0,3 11-5 0,-3-11 2 16,0 0-2-16,3 8 2 0,-3-8-3 0,0 0 7 15,0 0 7-15,0 0 9 0,0 0-4 0,0 0-4 16,0 0 2-16,0 0-7 0,0 0 3 0,0 0-6 16,0 0-2-16,8-28-5 0,-4 17-5 0,-2-1-8 15,2-4-9-15,-1 1-6 0,0-3-7 0,1 2-6 16,5-6-1-16,-1 2-1 0,-2 1 3 0,1-3 2 15,1 4-3-15,-1 4 6 0,4-6-2 0,-2 3 0 16,-2 1 2-16,0 3 9 0,2 0-2 0,-4 0 1 16,4 1-1-16,-2-2-1 0,1 4 4 0,-2-4 1 15,1 6 3-15,-1-2 1 0,-3 0-3 0,6 2 3 16,-6-2 2-16,5 0-2 0,-2 3 0 0,-1-2 3 16,3 3 0-16,-8 6 3 0,7-10-6 0,-1 5 3 0,2 0 1 15,-8 5-2-15,13-11 2 0,-13 11-2 16,12-9 1-16,-6 5 2 0,-6 4 1 0,18-7 2 15,-11 7-6-15,-7 0 3 0,15-6 1 0,-4 5-3 0,-11 1-1 16,15-4 5-16,-15 4-2 0,15 0-1 0,-15 0 0 16,18 4 0-16,-18-4 3 0,14 1-2 15,-6 0 1-15,-8-1-2 0,13 5 2 0,-13-5 0 16,14 10 0-16,-8-3 0 0,0-3 5 0,0 2 2 0,-2 4 5 16,1-3-1-16,-1 4 6 0,2 0-5 0,-3 2 3 15,2 1 7-15,0-1-2 0,-5 3 0 0,2-3 1 16,-2 2-2-16,-2 5 4 0,2-4 4 0,-1 1 3 15,-2-1-2-15,0 2 2 0,-1-1-5 0,1 7 4 16,-3-2 0-16,0-5 5 0,1 1-1 0,-2 5 2 16,1-2-2-16,3-5 0 0,-3 2 1 0,1 1 0 15,2-5-3-15,-1 3-2 0,-2-3 1 0,4 3-5 16,-2-2 2-16,2 0-2 0,4 0-3 0,-2-4-9 16,0 2 13-16,3-2-13 0,0 1 1 0,1-2-4 0,2-1 6 15,-3-2 0-15,5-1 9 0,-2 1-6 0,1-1-8 16,4-2 10-16,-2-1-7 0,1 2-5 15,-10-5 6-15,19 1-5 0,-10-1-18 0,-9 0-26 16,18-2-37-16,-18 2-49 0,14-7-65 0,-8 3-69 0,-6 4-85 16,9-13-225-16,-9 2-610 0,0 11 270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09:56:01.59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B29E4D9-5C32-4646-98AA-9DEA0E3D8E0C}" emma:medium="tactile" emma:mode="ink">
          <msink:context xmlns:msink="http://schemas.microsoft.com/ink/2010/main" type="writingRegion" rotatedBoundingBox="794,911 32826,343 33082,14794 1050,15362"/>
        </emma:interpretation>
      </emma:emma>
    </inkml:annotationXML>
    <inkml:traceGroup>
      <inkml:annotationXML>
        <emma:emma xmlns:emma="http://www.w3.org/2003/04/emma" version="1.0">
          <emma:interpretation id="{775F8F45-4F41-4812-9410-083710C86893}" emma:medium="tactile" emma:mode="ink">
            <msink:context xmlns:msink="http://schemas.microsoft.com/ink/2010/main" type="paragraph" rotatedBoundingBox="1124,689 32844,718 32843,2177 1123,21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178657-C965-49ED-BC62-9BE71993C9AD}" emma:medium="tactile" emma:mode="ink">
              <msink:context xmlns:msink="http://schemas.microsoft.com/ink/2010/main" type="line" rotatedBoundingBox="1124,689 32844,718 32843,2177 1123,2148"/>
            </emma:interpretation>
          </emma:emma>
        </inkml:annotationXML>
        <inkml:traceGroup>
          <inkml:annotationXML>
            <emma:emma xmlns:emma="http://www.w3.org/2003/04/emma" version="1.0">
              <emma:interpretation id="{5AFD1005-F599-41C1-A96D-9C8B0A8E4BA6}" emma:medium="tactile" emma:mode="ink">
                <msink:context xmlns:msink="http://schemas.microsoft.com/ink/2010/main" type="inkWord" rotatedBoundingBox="1124,978 3445,980 3444,1848 1123,1846"/>
              </emma:interpretation>
            </emma:emma>
          </inkml:annotationXML>
          <inkml:trace contextRef="#ctx0" brushRef="#br0">-4 74 129 0,'0'0'130'16,"0"0"-4"-16,0 0-7 0,0 0-15 0,0 0 1 0,0 0-8 15,0 0-9-15,0 0-4 0,-6-10 0 0,6 10 0 16,0 0-9-16,0 0 0 0,0 0-4 0,0 0-8 15,0 0-11-15,0 0 2 0,0 0-2 0,0 0-8 16,0 0-4-16,0 0-8 0,0 0-8 0,0 0-1 16,0 0-6-16,0 0 6 0,0 0-2 0,0 0-7 15,0 0 6-15,0 0 1 0,36 4 5 0,-20-4 2 16,8 0-7-16,3-4 9 0,4 3-3 0,-2 0 0 16,11-4 3-16,0 3-4 0,5-5 2 0,-5 6-2 15,-1-6 0-15,1 4 1 0,-10-1-5 0,13 2-4 16,-4 2 1-16,-9-1-2 0,1-3-3 0,-2 2 2 15,-1 0-3-15,-3-1-1 0,1 0-4 0,-7 3 2 16,0-1-1-16,2-2-3 0,-6 0 1 16,2 0 0-16,-7 3 0 0,8-4-1 0,-18 4-3 0,21 4 1 0,-21-4 2 15,18-4-2-15,-18 4-2 0,13-1 0 0,-13 1-1 16,9-1-6-16,-9 1-14 0,0 0-6 0,0 0-21 16,17 1-10-16,-17-1-13 0,0 0-14 0,0 0-16 15,0 0-15-15,0 0-13 0,0 0-23 0,0 0-120 16,0 0-291-16,-38 12 130 0</inkml:trace>
          <inkml:trace contextRef="#ctx0" brushRef="#br0" timeOffset="278.83">450 162 98 0,'1'15'167'0,"0"-5"-7"15,-1-10-11-15,6 22-6 0,-4-8-5 0,4-1-11 16,0 4-6-16,0 0 0 0,0 4-8 0,-3-1-4 16,4 2-13-16,2 2-9 0,-3-2-5 0,2 2-4 15,-2 0-12-15,-2 1-2 0,2-5-7 0,1 4-6 16,-2-6-3-16,-1 4-5 0,-1-4-5 0,2-1 3 0,1 5-6 16,-3-6-3-16,1 1-7 0,-2 1 3 15,2-4-8-15,-2 1-18 0,2-2-13 0,-2-2-17 16,1-2-20-16,1-1-8 0,2 2-20 0,-6-10-13 15,9 11-13-15,-1-9-23 0,-8-2-20 0,16 1-132 0,-16-1-300 16,16-11 134-16</inkml:trace>
          <inkml:trace contextRef="#ctx0" brushRef="#br0" timeOffset="603.67">1237 9 2 0,'0'0'181'0,"6"-7"-11"0,-6 7-21 0,0 0-13 0,0 0-9 16,0 0 4-16,0 0 1 0,0 0-5 0,-27 29 1 16,14-17-9-16,-4 8-4 0,1 2 0 0,-1-2-9 15,4 0-6-15,-5 5-2 0,0 7-9 16,3-9-2-16,3 1-8 0,2 0-7 0,-1 0-4 15,3 0-9-15,0 2-3 0,-1-5-5 0,5 3-4 0,1-3-2 16,1-4-5-16,2 8 3 0,0-8-11 0,5 0-2 16,-5-3 0-16,3 3-2 0,-2-3-2 0,8 2 0 15,-7-3-4-15,4-3-8 0,2 4-18 0,-2-3-19 16,2-1-27-16,-1-3-25 0,2 0-30 0,0-2-17 16,0 1-20-16,2-4-42 0,-11-2-179 0,22 0-392 15,-4-7 173-15</inkml:trace>
          <inkml:trace contextRef="#ctx0" brushRef="#br0" timeOffset="1059.28">1528 315 123 0,'6'-6'237'0,"-6"6"-27"16,0 0-18-16,0 0-25 0,0 0-17 0,0 0-13 15,0 0-11-15,0 0-10 0,10 24-6 0,-8-17-12 16,-2-7-9-16,3 17-5 0,0-4-5 0,0 1-4 15,0-2-10-15,-3-2-9 0,1 5-2 0,2-2-6 16,2-1-3-16,-4-1-3 0,-1-11-8 0,3 16 1 16,0-8-8-16,-3-8 3 0,2 13-5 15,-2-13 1-15,4 13-3 0,-4-13 2 0,1 7-2 0,-1-7 1 16,0 0 0-16,5 8-5 0,-5-8-1 0,0 0-2 16,0 0-3-16,21-19 0 0,-14 6 0 15,4 4-1-15,-2-6-6 0,-2 1 2 0,4 1-3 0,-2 0-4 16,2-3 1-16,-2 2 0 0,2-3 1 0,-2 4-2 15,0 0-3-15,-2 3 5 0,-1 0-3 0,-1 4 4 16,-1-2-2-16,-4 8 2 0,8-13-1 0,-8 13-4 16,7-5-2-16,-7 5 1 0,6-10-1 0,-6 10 0 15,0 0-2-15,15 4 0 0,-15-4 2 0,0 0-1 16,15 13 2-16,-12-6 5 0,3 0-2 0,0 8 3 16,1-2-1-16,-1-2 2 0,-3 3-2 0,3-3 2 15,2 6-3-15,-2-4 3 0,2 2-2 0,-5-1 3 16,3-2-4-16,0 1 4 0,-3 0-2 0,2-6 0 15,-1 6-6-15,-2-4-7 0,-2-9-16 0,3 17-16 16,0-10-15-16,-3-7-16 0,1 13-7 0,-1-13-3 0,0 0-25 16,0 0-31-16,0 0-28 0,0 0-167 15,0 0-359-15,0 0 159 0</inkml:trace>
          <inkml:trace contextRef="#ctx0" brushRef="#br0" timeOffset="1349.15">2053-129 113 0,'0'0'149'0,"18"5"-12"16,-18-5 7-16,13 10-4 0,-5 1-4 0,2 1 3 0,-1 1-2 15,1 3-5-15,7 4-1 0,-4 0-2 0,4 8 2 16,-3-4 5-16,6 8-4 0,-1 0-7 0,-4 2-2 15,-3 0-13-15,3 2-6 0,-3-2-8 0,-5-6-12 16,2-2-5-16,-3 10-6 0,2 0-3 0,-5-8-9 16,0 1-3-16,-6 8-8 0,-2-9-3 0,4-5 0 15,-5 3-22-15,0-5-22 0,-2-4-19 0,-4 7-27 16,1-7-25-16,0-1-32 0,-1-2-29 0,-1-2-28 16,-1 0-23-16,1-1-212 0,-2-3-423 0,2-3 187 15</inkml:trace>
        </inkml:traceGroup>
        <inkml:traceGroup>
          <inkml:annotationXML>
            <emma:emma xmlns:emma="http://www.w3.org/2003/04/emma" version="1.0">
              <emma:interpretation id="{B0B694BC-A04A-43C5-97F7-D39DE9FD2D16}" emma:medium="tactile" emma:mode="ink">
                <msink:context xmlns:msink="http://schemas.microsoft.com/ink/2010/main" type="inkWord" rotatedBoundingBox="3983,896 7157,899 7156,1840 3982,1837"/>
              </emma:interpretation>
            </emma:emma>
          </inkml:annotationXML>
          <inkml:trace contextRef="#ctx0" brushRef="#br0" timeOffset="2716.65">2849 642 35 0,'0'0'162'0,"0"0"1"0,0 0 0 0,0 0 3 0,33 13-9 15,-6-13 5-15,1-4 0 0,2 4-13 0,13-1-7 16,0 1-10-16,4-1-12 0,-1-4-8 0,-1 3-11 15,1 0-6-15,-3-4-10 0,-1 5-12 0,-5-1-5 16,-7 1-9-16,0 2-3 0,0-1-7 0,-3-1-3 16,-2 2-12-16,-7 1-11 0,0-1-16 0,-9 2-19 15,3 0-18-15,-12-3-25 0,17 4-18 0,-9-4-17 16,-8 0-25-16,9 5-28 0,-9-5-47 0,0 0-113 16,0 0-327-16,9 6 146 0</inkml:trace>
          <inkml:trace contextRef="#ctx0" brushRef="#br0" timeOffset="2398.12">2940 319 158 0,'0'0'202'0,"0"0"-12"15,0 0-9-15,0 0-19 0,0 0-12 0,0 0-15 16,0 0-10-16,0 0-13 0,0 0-10 0,0 0-12 16,0 0-3-16,0 0-9 0,34-17-8 0,-16 16-6 15,-3 1-2-15,5 0-6 0,9-3-2 0,-2 2-5 0,0 1-4 16,3 0 4-16,0-1-7 0,10 0-2 15,-15 2-1-15,2 0-6 0,3 0-5 0,-3 2-4 16,-2-3 1-16,2 1-3 0,0 1-2 0,0 0-5 16,-2 0 0-16,2-1 3 0,-8 1-4 0,8-1-1 15,-7 2-2-15,1-3-2 0,-2 0 0 0,-1 1 0 16,1-2 1-16,-1 1-2 0,-2-3-2 0,-7 6-2 16,-9-3 2-16,24-3-4 0,-24 3-7 0,14 0-9 15,-14 0-9-15,13 0-6 0,-13 0-15 0,0 0-14 16,0 0-17-16,0 0-17 0,0 0-8 0,0 0-12 15,0 0-17-15,0 0-16 0,-39 16-159 0,24-11-327 16,-2-3 145-16</inkml:trace>
          <inkml:trace contextRef="#ctx0" brushRef="#br0" timeOffset="3420.7">4260 105 120 0,'0'0'178'0,"7"-13"-14"0,-1 6-21 0,-1 0-7 16,2-3-6-16,5 4-22 0,-3 1-6 16,5-1-11-16,-1-1-5 0,2 2-4 0,4-1-6 0,1 4-8 15,-4 2-5-15,7-5-10 0,-4 9-8 0,0-3 4 16,-2 5-6-16,2-3-4 0,0 5-6 0,-2 1-3 16,-2 2-3-16,-2 0 2 0,1 3-1 0,2 3 0 15,-4 3-3-15,-5-4-1 0,-1 7-3 0,0 1 2 16,-1 1-3-16,-2 3 3 0,-6 6-4 0,-2-6-5 15,-4 8 6-15,-2-1-4 0,-3 0 0 0,-2-10-1 16,-7 6 7-16,4-1-6 0,0-8-1 0,-1-2-1 16,2 0 1-16,-9 9-4 0,4-14 2 0,-4 2-5 15,1-2 4-15,4-3-3 0,-3 0 0 0,-1 1 0 16,-1-2 2-16,5-1-6 0,3-3 2 0,1 0 0 16,3-3 0-16,-2 1 0 0,4-1-1 0,0 0 0 0,4-1 2 15,9-3-2-15,-18 0 2 0,18 0-5 16,-15 0 3-16,15 0-1 0,0 0 1 0,-9-7-3 15,9 7-1-15,-6-9 1 0,6 9-3 0,0 0-2 16,0 0 4-16,10-21-3 0,-10 21 0 0,12-7 0 16,-4 1-1-16,2 1-1 0,2 3 0 0,2-2 0 15,0 0 0-15,9 1 3 0,-5 3-4 0,1-4-1 16,8 4 6-16,0 0-4 0,-2 0 2 0,5 0 2 0,-5 0-1 16,5 3 2-16,-1-3-1 0,0 1 3 0,0-1-1 15,-2 0 1-15,-1 0-1 0,6 3 0 0,-4-4 3 16,-9 2-3-16,5-2 4 0,3 1-4 0,-8 1-1 15,1-1-4-15,-4 3-14 0,1-3-17 0,1 0-22 16,-5 0-25-16,-1-3-25 0,-2 0-41 0,-2-1-191 16,-8 4-366-16,18-11 162 0</inkml:trace>
          <inkml:trace contextRef="#ctx0" brushRef="#br0" timeOffset="3793.83">5213-210 72 0,'0'0'172'0,"36"0"-3"16,-17 0-2-16,1 0-7 0,6 0-3 0,3 2-8 15,4-2-4-15,11-2-11 0,1 2-8 0,-2 2-10 16,4-1-8-16,-3-1-10 0,1-1-7 0,-2 2-9 16,-1-1-7-16,-3 3-5 0,-8-1-7 0,8-1-9 15,-9-2-5-15,0 6-4 0,-11-2-8 16,-3 0 3-16,4-2-9 0,-4 3-17 0,-1-2-21 0,-2 3-26 15,-4-3-14-15,-9-2-10 0,14 8-6 0,-14-8-17 16,3 3-25-16,-3-3-21 0,0 0-19 0,0 0-149 16,-26 7-318-16,13-7 141 0</inkml:trace>
          <inkml:trace contextRef="#ctx0" brushRef="#br0" timeOffset="3995.71">5763-47 139 0,'-3'14'175'0,"0"3"-8"0,3 0-7 15,-3 6-7-15,3 0-8 0,0 5-1 16,-3 7-14-16,3-7-12 0,-6 1-7 0,2 8-12 16,1-2-9-16,3-7-9 0,-3 9-3 0,6-3-10 0,-6-4-2 15,6 1-8-15,-3 2-6 0,-3-7-3 16,3 3-4-16,0-5-3 0,3 1-5 0,-3-8-15 16,0 1-18-16,1-2-15 0,1-3-25 0,1 2-27 0,1-6-19 15,2-2-21-15,-1 0-38 0,4-1-159 0,-9-6-324 16,19 0 143-16</inkml:trace>
        </inkml:traceGroup>
        <inkml:traceGroup>
          <inkml:annotationXML>
            <emma:emma xmlns:emma="http://www.w3.org/2003/04/emma" version="1.0">
              <emma:interpretation id="{E0160B6A-6F6C-48A8-807D-9A4EA140FCD1}" emma:medium="tactile" emma:mode="ink">
                <msink:context xmlns:msink="http://schemas.microsoft.com/ink/2010/main" type="inkWord" rotatedBoundingBox="7634,727 12632,732 12631,1948 7633,1943"/>
              </emma:interpretation>
            </emma:emma>
          </inkml:annotationXML>
          <inkml:trace contextRef="#ctx0" brushRef="#br0" timeOffset="5856.05">9824-378 11 0,'11'34'227'16,"-4"5"-9"-16,5 3-16 0,0 3-9 0,-3 5-10 16,3 15-15-16,3 2-15 0,-5-5-13 0,-1-9-14 15,-4 13-10-15,1-18-8 0,1 23-11 0,-5-8-8 16,-5-11-3-16,-3-3-27 0,-3 0-35 0,-3-1-38 16,-6-6-44-16,-7-2-52 0,2-3-56 0,-10-6-143 0,5 0-335 15,-2-3 148-15</inkml:trace>
          <inkml:trace contextRef="#ctx0" brushRef="#br0" timeOffset="8168.65">10498 274 126 0,'0'0'146'0,"0"0"-15"0,0 0-9 0,0 0-8 15,0 0-10-15,0 0-9 0,0 0-6 0,0 0-11 16,0 0-12-16,0 0-6 0,0 0-3 15,0 0-7-15,0 0 0 0,0 0-6 0,23-7-1 0,-23 7 1 16,27 3-1-16,-11-3-2 0,3 1-1 16,2 1-7-16,-1-1-1 0,7 2-2 0,-1-2-1 15,4-1-6-15,-3 2-2 0,0-2-1 0,-2 0 2 0,2-2-7 16,0 4-5-16,-2-2 3 0,-8 1 1 0,4-2-4 16,-2 2 4-16,0-1-8 0,-1 0 3 0,-1 0-2 15,-1 0 2-15,-2 0-2 0,-14 0-5 0,14 0-7 16,-14 0 4-16,15 0-16 0,-15 0-7 0,12 0-15 15,-12 0-4-15,0 0-17 0,0 0-4 0,0 0-21 16,0 0-11-16,0 0-22 0,0 0-102 0,0 0-238 16,0 0 105-16</inkml:trace>
          <inkml:trace contextRef="#ctx0" brushRef="#br0" timeOffset="8498.77">10700 81 20 0,'0'0'154'16,"0"0"-13"-16,-11 24-6 0,11-24 0 0,0 16-11 15,0-1-3-15,-1-1-15 0,2 2 0 0,-1 0-5 16,2 0-5-16,1 2-8 0,-3-2-2 0,1 5-2 16,1-4-2-16,-2-1-9 0,3 2-6 0,-2-2-8 0,-1-3-4 15,0 4-4-15,-1-3-8 0,2 1-2 0,-1-2-6 16,0 1 0-16,-1 1 0 0,-2-5-7 16,1 1-2-16,1-1-9 0,1-10-17 0,-6 21-27 15,1-11-21-15,4 1-31 0,1-11-31 0,-5 13-26 16,4-6-155-16,1-7-315 0,-3 11 139 0</inkml:trace>
          <inkml:trace contextRef="#ctx0" brushRef="#br0" timeOffset="9029.5">11465 19 129 0,'0'0'141'0,"0"0"-4"0,9-13-1 15,-9 13-7-15,6-8-3 0,-6 8-5 0,6-13 0 16,-6 13-7-16,1-14-2 0,4 7-6 0,-4-3-8 16,-1 10-6-16,3-16-5 0,-1 6-5 0,-2 10-1 15,-2-19-4-15,2 6-5 0,0 13-7 0,2-16-2 16,-2 16-7-16,0-15 0 0,0 15-4 0,0 0-5 0,0-14 0 16,0 14-7-16,0 0-5 0,0 0-5 0,0 0-4 15,0-11-5-15,0 11-6 0,0 0-3 0,0 0 4 16,0 0-6-16,0 0-1 0,0 0-3 15,0 0 1-15,-14 29-2 0,10-20-1 0,2 7 0 0,-2-1 4 16,1 1 1-16,-2 3 0 0,2-3 2 0,-3 2 3 16,2 6 0-16,4 0-1 0,-2 0 4 0,1-1 4 15,1-2-2-15,0-3 1 0,1 5 1 0,-1 0-7 16,0-1 1-16,0-4-8 0,2 2 1 0,1-2-1 16,-2 0 0-16,-1-1 2 0,2 3-6 0,-1-5 3 15,-1 5 1-15,5-6-1 0,-5 3 2 0,0 0-5 16,1-1-17-16,-1-2-22 0,3 3-23 0,-6-3-43 15,3 3-20-15,0-4-38 0,0 2-45 0,-3-5-157 16,0 0-390-16,3-10 173 0</inkml:trace>
          <inkml:trace contextRef="#ctx0" brushRef="#br0" timeOffset="4314.52">6660-268 38 0,'-11'8'222'15,"-5"6"-14"-15,-1 4-11 0,1 3-13 0,0 3-10 16,1 11-5-16,-2 0-10 0,4 3-7 0,1-5-6 16,1 7-9-16,4-1-9 0,1 3-7 0,6-1-8 0,-3-2-9 15,6 2-9-15,3 1-11 0,-6 0-4 16,7 0-9-16,4-4-17 0,1 2-1 0,-2-2-6 15,7-4-2-15,-5-7-3 0,7 5-10 0,-6-7-7 0,7-7-26 16,-1 4-18-16,1-3-22 0,2-5-27 16,-3 2-24-16,4-7-29 0,1-2-27 0,1-3-41 15,0-1-179-15,-8-7-396 0,7-6 175 0</inkml:trace>
          <inkml:trace contextRef="#ctx0" brushRef="#br0" timeOffset="4754.69">7301 222 175 0,'0'0'163'0,"0"0"-9"0,0 0-10 0,0 0-4 16,6 27-10-16,-6-20-8 0,0 10-2 0,0-4-9 0,0 3-4 16,3-2-9-16,-3 0-11 0,0 2-3 0,0-3-8 15,0 3-5-15,3-1-6 0,-3 3-9 0,0-5-3 16,4-3-2-16,-4 0-9 0,3 1-3 0,-3-11-4 15,3 18-5-15,0-8-1 0,0-1 3 0,5-2-5 16,-5 0 3-16,-3-7-7 0,13 9 1 0,-1-7-3 16,-12-2-4-16,16 0 0 0,-2-6 0 0,-2-1-11 15,4-5-12-15,-2 3-8 0,5-9-7 0,-3-3-1 16,7 1-3-16,-1 0 4 0,-2-2-4 0,-1 0 1 16,2 0 2-16,-2 2 5 0,1 1 8 0,-1 1-3 15,-1 0 10-15,-5 5 13 0,-2-2 2 0,2 6 5 16,-1 0 2-16,-4 3-2 0,-2-1-2 0,-1 4 0 15,-5 3-6-15,11-6 5 0,-11 6-6 0,12-2 2 16,-12 2 0-16,0 0-3 0,16 8 3 0,-8-1 0 16,-5 2 2-16,3-1 1 0,-3 2 0 0,1 5 0 15,2 2 0-15,0-4-3 0,2 1 1 0,-5 3 0 0,2 1 3 16,1-4-6-16,-1 3 0 0,1-2 0 16,0-1-1-16,0 1-16 0,-2-1-22 0,-1-3-22 0,0-2-31 15,3-2-16-15,-1 3-24 0,-5-10-14 0,9 6-46 16,-9-6-120-16,16 1-327 0,-16-1 146 0</inkml:trace>
          <inkml:trace contextRef="#ctx0" brushRef="#br0" timeOffset="5030.25">8464-180 137 0,'0'0'179'0,"0"0"-10"16,9 25 3-16,-15-8-2 0,3 1-6 0,-3 7 0 16,-4 9-5-16,-4 1-1 0,1 0-4 0,-2 6-9 15,2 1-14-15,-4 1-5 0,2 5-6 0,0-2-5 16,-3-1-13-16,5 3-4 0,0-4-15 0,4 4-4 16,-2-6-8-16,1-4-6 0,-2 4-8 0,1-5 5 15,-3-2-14-15,3 1-3 0,2-11 4 0,-4-1-14 16,5 0-9-16,-4 1-23 0,-1-4-24 0,4-5-34 15,2 0-34-15,1-1-25 0,-2-3-35 0,2-3-43 16,3-4-219-16,3-5-446 0,0 0 197 0</inkml:trace>
          <inkml:trace contextRef="#ctx0" brushRef="#br0" timeOffset="5555.13">8660 223 102 0,'12'-9'134'0,"1"0"-16"0,5 2-8 0,-3 1 2 0,4-3-10 16,-2 0-4-16,0 2-13 0,0-1-9 0,-4 0 0 15,4 3-8-15,1 2-3 0,-8-2 1 0,0 2-1 16,1 2-5-16,-11 1-2 0,19-4-14 0,-10 4 3 16,-9 0-2-16,15 0-7 0,-15 0 5 0,8 11 3 15,-8-11 0-15,6 15 7 0,-8-4 3 16,-2 4-3-16,4-3 4 0,-6 6-4 0,0 5 6 0,-2 2-9 16,-1 1 5-16,-7 8-8 0,2-8 3 0,-2 7-7 15,0-2-3-15,5-7-1 0,-4 0 0 0,-1-1-8 16,4-3 2-16,-3 4-2 0,0-4-1 0,6-4-2 15,-1-3 1-15,-1 0-6 0,1-2-2 0,-2-1-2 16,4 0-1-16,-1-4 4 0,1 1 0 0,2-1-2 16,6-6 5-16,-12 5 4 0,12-5 2 0,-9 2-5 15,9-2 2-15,0 0-6 0,0 0-3 0,0 0-3 16,0 0-1-16,0 0 5 0,0 0-7 0,0 0-5 16,25-21-4-16,-15 13 1 0,7 0-8 0,2 1-3 15,1 2 3-15,4-3-7 0,1-1-2 0,0 4 1 16,-2-2-5-16,2 2-1 0,-4 0-3 0,4 3-3 0,2 1-6 15,1 1-10-15,1 0-4 0,-2 1-15 0,1 1-8 16,-4-2-22-16,4 5-15 0,-3-2-19 16,-1-1-12-16,-4-2-27 0,-1 1-176 0,-3-1-366 15,1-3 162-15</inkml:trace>
        </inkml:traceGroup>
        <inkml:traceGroup>
          <inkml:annotationXML>
            <emma:emma xmlns:emma="http://www.w3.org/2003/04/emma" version="1.0">
              <emma:interpretation id="{3C9F22BB-D116-4EDF-928F-5DAE70D5B0C8}" emma:medium="tactile" emma:mode="ink">
                <msink:context xmlns:msink="http://schemas.microsoft.com/ink/2010/main" type="inkWord" rotatedBoundingBox="13521,1382 13892,1383 13892,1843 13521,1843"/>
              </emma:interpretation>
            </emma:emma>
          </inkml:annotationXML>
          <inkml:trace contextRef="#ctx0" brushRef="#br0" timeOffset="206659.74">12697 316 42 0,'0'0'165'0,"0"0"-9"0,0 0-20 15,16-14 6-15,-16 14-9 0,11-6-8 0,-11 6-5 16,0 0-7-16,13-7-5 0,-13 7-7 0,6-4 1 15,-6 4-8-15,0 0-2 0,0 0-12 0,10-4-4 16,-10 4-6-16,0 0-7 0,0 0-6 0,6-7-8 16,-6 7-8-16,0 0-7 0,0 0-3 0,0 0 3 15,0 0 2-15,0 0 7 0,0 0 2 0,-6 28 6 16,0-18-3-16,-1 4 2 0,0-2-4 0,-5 9-3 16,-2-1-4-16,-1 4-2 0,2 0-4 0,-5-4 2 15,2 3-5-15,-5 7-3 0,1-8-1 0,4 2-20 16,-11 3-19-16,6-7-16 0,2 2-21 0,-2-3-24 0,0 2-25 15,0-1-32-15,3-3-24 0,3-5-43 16,-1 1-137-16,2-3-364 0,6-3 162 0</inkml:trace>
        </inkml:traceGroup>
        <inkml:traceGroup>
          <inkml:annotationXML>
            <emma:emma xmlns:emma="http://www.w3.org/2003/04/emma" version="1.0">
              <emma:interpretation id="{A8E7B4F2-D365-4E9C-BAAD-ED1719855E4A}" emma:medium="tactile" emma:mode="ink">
                <msink:context xmlns:msink="http://schemas.microsoft.com/ink/2010/main" type="inkWord" rotatedBoundingBox="14872,851 17805,854 17804,1462 14871,1459"/>
              </emma:interpretation>
            </emma:emma>
          </inkml:annotationXML>
          <inkml:trace contextRef="#ctx0" brushRef="#br0" timeOffset="207339.99">13738-217 189 0,'0'0'194'0,"0"0"-16"16,0 0-11-16,0 0-17 0,0 0-12 0,0 0-3 15,0 0 5-15,0 0-9 0,0 0-3 0,0 0-5 16,28 6-5-16,-16-9 0 0,3 3-6 0,3 3-10 16,0-6-7-16,0 6-2 0,8-6-6 0,0 6-6 15,-1-3-7-15,-1 0-8 0,4 0-5 0,-7-4-3 16,2 4-3-16,-4 0-7 0,-1 0-12 15,-3 1-3-15,0 2-4 0,-15-3-2 0,22-3-13 0,-13 6-7 16,3-3-9-16,-12 0-12 0,13 0-7 0,-13 0-12 16,14 1-12-16,-14-1-11 0,7 6-7 0,-7-6-7 15,0 0-19-15,6 7-11 0,-6-7-10 0,0 0-19 16,0 0-21-16,0 0-16 0,0 0-158 0,0 0-350 16,-27 7 156-16</inkml:trace>
          <inkml:trace contextRef="#ctx0" brushRef="#br0" timeOffset="207578.54">13991-152 67 0,'0'0'191'0,"-4"14"-11"0,1-3-8 16,-2 5-3-16,4-3-9 0,1 3-7 0,-2 1-1 16,-1-1-11-16,2 2-9 0,-1-2-8 0,2 7-3 15,2 0-6-15,-1-4-6 0,-1-1-9 0,3-1-9 16,0 2-7-16,-1-3-8 0,2 2-4 0,-4 0-12 15,2-4-7-15,2 3 0 0,-1 0-9 0,0-3-1 16,-1 3-14-16,-1-5-9 0,2 1-20 0,-1-2-18 16,-1-2-17-16,1 0-20 0,-2-9-17 0,3 15-23 15,-3-15-27-15,0 15-22 0,0-15-19 0,6 8-172 16,-6-8-362-16,0 0 160 0</inkml:trace>
          <inkml:trace contextRef="#ctx0" brushRef="#br0" timeOffset="207931.97">14549-160 27 0,'0'0'230'0,"0"0"-16"0,0 0-19 0,0 0-13 0,0 0-17 16,0 0-8-16,0 0 4 0,0 0 3 16,0 0-12-16,0 0-3 0,0 0-10 0,-15 36-2 0,9-22-10 15,0 3-7-15,-1 4-7 0,1-3-11 0,0 0-9 16,0 6-9-16,0-4-3 0,3-2-8 0,-3 6-8 16,1-6-5-16,4-1-7 0,-4 2-4 0,4-3-4 15,-3 2-6-15,2-2-1 0,2 0-5 0,0 1-6 16,0-4-7-16,0-1-14 0,0-12-14 0,2 20-11 15,-2-10-17-15,4-2-14 0,-4-8-18 0,7 15-24 16,-2-13-16-16,2 4-22 0,-7-6-18 0,15 5-29 16,-3-6-24-16,-12 1-177 0,26-6-408 0,-10 0 180 15</inkml:trace>
          <inkml:trace contextRef="#ctx0" brushRef="#br0" timeOffset="208442.65">14862 50 47 0,'6'-7'205'0,"-6"7"-17"16,0 0-21-16,0 0-11 0,0 0-10 15,0 0-6-15,0 0-6 0,0 0-5 0,0 0-5 16,8 20-9-16,-8-20 0 0,0 16-6 0,0-16-11 0,-2 17 4 16,2-17-20-16,-4 20-9 0,4-12-5 0,-2 3-5 15,2-11-6-15,-3 23-7 0,3-12-5 16,-3-3-6-16,3-8-3 0,-1 17-2 0,1-17-4 0,0 17 2 15,0-17-8-15,-2 13-2 0,2-13-2 0,0 0-3 16,-3 11-1-16,3-11-2 0,0 0-1 0,0 0 2 16,0 0-2-16,-1 11-4 0,1-11-10 0,0 0-1 15,0 0-8-15,0 0-2 0,0 0-5 0,15-28-7 16,-9 18-3-16,4-4-5 0,-2 2 1 0,1 0-1 16,-2-2 4-16,3 3 1 0,-1-4 3 0,0 2 4 15,-1 0 1-15,1-2 3 0,1 4-1 0,-5 1 4 16,1 3 4-16,1-3 4 0,-1 6 8 0,-6 4 0 15,10-16 4-15,-4 11 0 0,-6 5 5 0,9-7 0 16,-9 7-2-16,0 0 3 0,8-10 4 0,-8 10-2 16,10-3 3-16,-10 3 1 0,0 0 2 0,0 0 1 0,21 6 2 15,-21-6 5-15,9 8 0 0,-4-2 1 16,-5-6 5-16,13 13 0 0,-9-5 3 0,1 2-4 16,4 3 0-16,-5-4-4 0,2 5-1 0,0-2-4 0,-1 0-3 15,1 1 1-15,-3 0-2 0,1 2-1 0,-2-4-4 16,2 0 2-16,-2-1-5 0,2-2-6 15,-4-8-13-15,3 18-14 0,-1-11-16 0,-2-7-12 0,0 16-10 16,0-16-14-16,0 10-7 0,0-10-16 0,0 0-13 16,0 0-21-16,0 0-4 0,-3 11-26 0,3-11-11 15,0 0-157-15,0 0-353 0,0 0 156 0</inkml:trace>
          <inkml:trace contextRef="#ctx0" brushRef="#br0" timeOffset="208747.57">15396-249 188 0,'0'0'200'16,"21"-4"-13"-16,-21 4-11 0,21 0-5 0,-12-3-13 15,3 9-11-15,0-4-4 0,-3 3-8 0,4 4-5 0,-2 3-8 16,-3 0 4-16,0 4-7 0,1-1-4 15,0 5-5-15,-3 4-5 0,1 0 0 0,-5 1-8 16,2 4-4-16,-2-5-10 0,-2 0-6 0,0 0-7 16,-3 0-5-16,3 1-8 0,-6 0-8 0,0 0-2 0,0-9-3 15,1 2-2-15,-4 4-5 0,2-5-3 0,-1 1-3 16,3-1-11-16,-6-3-18 0,4 0-21 0,-2 1-18 16,1-2-26-16,-1-2-30 0,2-3-29 0,1 1-29 15,3-3-30-15,3-6-42 0,-11 10-177 0,11-10-432 16,0 0 191-16</inkml:trace>
          <inkml:trace contextRef="#ctx0" brushRef="#br0" timeOffset="209708.24">16366-155 165 0,'0'0'155'0,"0"0"-5"0,0 0-7 16,0 0-7-16,0 0-3 0,0 0-13 0,-17 18-4 15,17-18-3-15,-13 8-2 0,8-3-4 0,5-5-5 0,-19 11-9 16,7-4-5-16,-1 0-6 0,-1 4-6 0,1-3-2 16,-1-1-10-16,2 4-6 0,-3-5-4 0,3 4-3 15,-2-4-7-15,-3 4-6 0,4 1-3 0,-1-4 0 16,4 3-5-16,-5-2-5 0,7-2-1 0,1 1-2 16,0 0-5-16,-1-1 2 0,2-1-5 0,6-5-2 15,-12 13 2-15,12-13-3 0,-3 11-3 0,3-11 5 16,-3 7-4-16,3-7 0 0,0 0 1 0,3 17 3 15,5-13 1-15,-1 1 3 0,5 0-1 0,-1 0 2 16,2 0 1-16,5-2 3 0,0 1 0 0,1 0-1 0,8 1 0 16,-3 0 3-16,-5 0 1 0,7 1 9 15,0-6-8-15,-6 2-4 0,5 1 2 0,3-3 0 16,-8 2 1-16,-1 0-2 0,-1-2 2 0,0 1-1 0,1 2-3 16,1-3 2-16,-2 2-4 0,-3-2 1 0,1 3-3 15,-1-4 0-15,-3 2-5 0,-12-1 1 16,19 2-4-16,-10-1-1 0,-9-1 1 0,0 0-2 15,20 0 0-15,-20 0-6 0,9 0-2 0,-9 0-7 0,0 0-10 16,12 1-7-16,-12-1-12 0,0 0-12 0,0 0-18 16,0 0-23-16,8 6-20 0,-8-6-23 0,0 0-6 15,0 0-37-15,0 0-28 0,0 0-158 0,0 0-390 16,0 0 173-16</inkml:trace>
          <inkml:trace contextRef="#ctx0" brushRef="#br0" timeOffset="209990.07">16190 309 211 0,'19'3'230'0,"-6"0"-17"0,4 1-6 16,-2-3-15-16,4 1-14 0,-3-2-10 15,7 0-11-15,1 5-17 0,1-4-11 0,2-1-11 0,-2 2-12 16,2 1-7-16,-2-3-13 0,-4 2-6 0,-1 0-8 16,-1-1-8-16,1 1-6 0,-4 2-6 15,0-4-2-15,-2 4-12 0,-4-4-3 0,-10 0-19 16,23 0-15-16,-16 2-18 0,-7-2-17 0,15 1-22 0,-15-1-21 16,12 2-24-16,-12-2-19 0,0 0-22 0,13 0-21 15,-13 0-169-15,0 0-360 0,0 0 160 0</inkml:trace>
        </inkml:traceGroup>
        <inkml:traceGroup>
          <inkml:annotationXML>
            <emma:emma xmlns:emma="http://www.w3.org/2003/04/emma" version="1.0">
              <emma:interpretation id="{42A49ABE-F0D5-4F7D-9444-59FA4D856E1C}" emma:medium="tactile" emma:mode="ink">
                <msink:context xmlns:msink="http://schemas.microsoft.com/ink/2010/main" type="inkWord" rotatedBoundingBox="18563,761 22059,765 22058,1585 18562,1582"/>
              </emma:interpretation>
            </emma:emma>
          </inkml:annotationXML>
          <inkml:trace contextRef="#ctx0" brushRef="#br0" timeOffset="210867.69">17839-194 80 0,'3'-10'231'0,"-3"10"-14"0,0 0-14 16,0 0-10-16,0 0-15 0,0 0-15 0,0 0-8 15,-9-19-8-15,9 19-10 0,0 0-7 0,-12-10-8 16,12 10-5-16,-10-3-10 0,10 3-8 0,-17-5-10 16,8 1-4-16,9 4-5 0,-21-3-6 0,5 5-10 15,16-2-7-15,-25 1-6 0,14-1-3 0,-2 2-6 16,-4 2-3-16,3-1-3 0,-4 0-4 0,3 7 1 16,0-4-10-16,-3 3-1 0,3-2-2 0,0 3 3 15,2 2-3-15,-1-1-4 0,-1 2-1 0,2-2-4 0,-1 2 0 16,4 0 0-16,0 2 1 0,1 0-4 15,-2 1 7-15,4-1-5 0,-1 0-3 0,2-2 1 16,3 4 1-16,-3 1-4 0,3-4-1 0,2 3 0 0,2 0 2 16,-1-3-3-16,0 0 2 0,0 0 3 0,3 0-1 15,0 1-2-15,3-2-2 0,0 0 2 0,-1-2 1 16,4 1-2-16,-2-1 4 0,1-2-3 0,4 5 4 16,-2-4 4-16,3-3 10 0,2 3-4 0,3-3 8 15,-3 0 0-15,2-1 1 0,0-1 0 0,1-1 2 16,2-2 1-16,-2-1-2 0,1-1 5 0,-1 0 2 15,1 0-1-15,-4 0 1 0,2-1 4 0,-2-1 1 16,-1-2-8-16,-2 4 3 0,-3-5-4 0,2 3-4 16,-11 2-4-16,16-7 1 0,-10 3-8 0,-6 4-3 15,14-7-9-15,-8 3-12 0,-6 4-16 0,7-7-14 16,-7 7-19-16,9-6-21 0,-9 6-26 0,0 0-28 16,0 0-24-16,0 0-30 0,0 0-23 0,0 0-17 15,0 0-36-15,0 0-166 0,0 0-462 0,0 0 204 0</inkml:trace>
          <inkml:trace contextRef="#ctx0" brushRef="#br0" timeOffset="-213797.89">18728-346 55 0,'0'0'179'0,"-15"0"-9"0,15 0-9 16,0 0-11-16,-22 6-7 0,13-3 1 0,-3 5-3 15,-2 0-3-15,1 0-12 0,-2 3-6 0,-6 1-6 16,2 4-6-16,1 0-7 0,-3 3-7 0,0 4-6 16,2-4-4-16,-2 2-10 0,-5 7-3 0,6 4-7 15,2 2-7-15,3-10-1 0,1 10-8 0,4-8-3 16,1 2-2-16,3-1-3 0,6 9-1 0,-2-10-7 0,-1 3 1 15,6-2-7-15,3-1-3 0,3 9-3 16,0-11-12-16,8 2-14 0,-4-4-7 0,4 2-10 16,0-6-22-16,3 3-26 0,-5-1-23 0,3-1-15 15,1-2-33-15,-4-4-25 0,4-2-188 0,-4 0-383 0,5-2 170 16</inkml:trace>
          <inkml:trace contextRef="#ctx0" brushRef="#br0" timeOffset="-102587.38">18980-5 122 0,'0'0'233'0,"0"0"-14"0,0 0-20 0,0 0-21 16,0 0-20-16,0 0-17 0,0 0-13 0,0 0-11 16,0 0-10-16,0 0 1 0,0 0-4 15,0 0-8-15,0 0-8 0,0 0-3 0,0 0 0 0,-2 31-4 16,4-24-8-16,-1 4 4 0,1 2-6 0,1 0-5 15,-2-1-7-15,1 2-4 0,1 0-4 0,-2-3-5 16,-1 4-3-16,0-1-4 0,2-1 2 0,1 1-5 16,-3-1-6-16,0-3 4 0,0-10-9 0,3 22-2 15,-3-13-3-15,1 0-1 0,-1-9 0 0,0 15-5 16,0-15-1-16,3 12 1 0,-3-12 2 0,0 13-4 16,0-13-5-16,0 0 3 0,2 11-1 0,-2-11 4 15,0 0 0-15,0 0 0 0,0 0 5 0,0 0 2 16,0 0 4-16,0 0 1 0,0 0 3 0,4 7-4 15,-4-7-1-15,0 0-3 0,0 0-2 0,0 0 1 0,18-18-4 16,-12 9-3-16,0 2 0 0,5-7-6 0,-3 4-4 16,3-6-2-16,-1 3-3 0,2-4-2 0,2-3-6 15,-2 2-7-15,1-2 0 0,0-2 0 0,1 0-4 16,-1 0 3-16,1 2 1 0,-2-4-1 0,1 4 5 16,-2-1 3-16,0 3-1 0,0 2 1 0,-5 7 1 15,1-6 0-15,-4 2 4 0,3 0-3 0,0 2 2 16,-1 4 0-16,-5 7 0 0,7-14 4 0,-4 7 0 15,-3 7 0-15,11-11 0 0,-11 11-2 0,6-11 2 16,-6 11 3-16,7-8-3 0,-7 8-2 0,3-8-1 16,-3 8 1-16,0 0 4 0,0 0-4 0,12-7 4 15,-12 7-6-15,0 0 3 0,10-1 1 0,-10 1 0 16,0 0-2-16,0 0 3 0,14 8-1 0,-14-8 3 16,9 10-1-16,-5-4 3 0,-1 2 0 0,-3-8 2 15,6 17-2-15,-4 0 5 0,-2-2 3 0,3 2 0 16,-3 1 5-16,0 3 4 0,0 1 1 0,-3 1 3 15,1-6 0-15,1 5 4 0,-4 3 0 0,2-2-1 0,0 1 3 16,2-3-1-16,-4 3 5 0,2-2 3 16,2-4-7-16,-4 0 0 0,4-1 1 0,-2-3-2 15,1-1-2-15,1 4 1 0,1-4-4 0,0-1-3 0,0-12-3 16,-2 22 3-16,4-15-3 0,-2-7-2 0,1 16-2 16,-1-16 0-16,0 14-1 0,0-14-1 0,0 9-1 15,0-9 1-15,2 11-9 0,-2-11-14 0,0 0-26 16,0 0-18-16,0 13-36 0,0-13-31 0,0 0-35 15,3 10-28-15,-3-10-22 0,0 0-25 0,0 0-224 16,0 0-493-16,0 0 218 0</inkml:trace>
          <inkml:trace contextRef="#ctx0" brushRef="#br0" timeOffset="-102342.88">19630 311 114 0,'0'0'270'0,"14"-5"-15"0,-14 5-21 0,18-2-13 16,-18 2-17-16,20 0-18 0,-11-3-7 0,5 3-21 15,-1-3-6-15,4 6-14 0,-2-6-5 0,2 6-15 16,-2-6-8-16,0 3-8 0,3 0-13 0,2 0-8 0,-4 3-10 16,2-3-3-16,-3 0-9 0,1 0-7 0,-1 0-3 15,0 3-15-15,0-3-8 0,-5 0-15 16,2 2-21-16,-12-2-23 0,20-2-23 0,-20 2-23 0,15 0-28 15,-7-2-36-15,-8 2-49 0,20-5-224 0,-13-1-451 16,2 0 200-16</inkml:trace>
          <inkml:trace contextRef="#ctx0" brushRef="#br0" timeOffset="-101779.89">20468-256 139 0,'0'0'199'0,"0"0"-10"0,6 28-10 0,-6-17-4 16,-1 3-11-16,-4-1-3 0,4 11-5 0,-5-2-9 15,0 4-9-15,-2 1-3 0,0 8-9 0,-3 2-9 0,4-3-5 16,-1-6-9-16,-1 7-6 0,0-9-9 0,2 0-5 15,1 3-7-15,0-3-2 0,3 0-12 16,-2-2-3-16,-1-3-2 0,2 3-7 0,-2-2-5 0,3-4-6 16,3-3-2-16,-1 0-1 0,-1-3-6 0,4-2-1 15,-2-10-5-15,-2 18 0 0,2-18-1 0,0 13-2 16,0-13 0-16,0 0-4 0,0 13 3 0,0-13-6 16,0 0 3-16,12 5-3 0,-12-5-2 0,18-6 4 15,-5 1-6-15,5-2-4 0,-3-3 2 0,9-1-9 16,1-1-4-16,8-8-1 0,0 0-6 0,-2-1 0 15,-5 3 1-15,0 5 1 0,1-1 1 0,0 0-2 16,-4 0 2-16,-1 1 1 0,-1 1-1 0,0-1 2 16,-5 5 3-16,-1-2 2 0,0 2-1 0,1 2-3 15,-5-1 2-15,1 4-1 0,-2-2-1 0,-10 5 1 16,11-8-2-16,-11 8 3 0,13-2 1 0,-13 2-3 16,0 0 0-16,16 2 2 0,-16-2 1 0,9 8-1 15,-4-1 1-15,1-2 3 0,-3 4 6 0,1 6 12 16,-2-4-5-16,-2 5 10 0,-2-1 5 0,1 3 3 15,-2 0 5-15,0-2 7 0,-8 4-1 0,4-2-4 16,-1-2-1-16,-2 0-2 0,-6 1-2 0,4-6 0 0,-8 6-6 16,-2-3-2-16,-3-3-21 0,-2 0-15 0,-11 2-20 15,9-6-30-15,-10 4-26 0,7-5-29 16,-6-3-34-16,8 1-51 0,3-7-56 0,-4 0-197 16,4-4-491-16,4-4 216 0</inkml:trace>
        </inkml:traceGroup>
        <inkml:traceGroup>
          <inkml:annotationXML>
            <emma:emma xmlns:emma="http://www.w3.org/2003/04/emma" version="1.0">
              <emma:interpretation id="{1523F305-1AD5-426F-A1D8-44573C186E65}" emma:medium="tactile" emma:mode="ink">
                <msink:context xmlns:msink="http://schemas.microsoft.com/ink/2010/main" type="inkWord" rotatedBoundingBox="22657,709 26862,712 26861,1699 22656,1695"/>
              </emma:interpretation>
            </emma:emma>
          </inkml:annotationXML>
          <inkml:trace contextRef="#ctx0" brushRef="#br0" timeOffset="-208469.95">22567 169 91 0,'0'0'207'0,"0"0"-3"15,0 0-12-15,9-6-1 0,-9 6-7 0,0 0 0 16,0 0-4-16,0 0-9 0,0 0-5 0,0 0-11 16,7-4-15-16,-7 4-8 0,0 0-20 0,0 0-11 15,0 0-5-15,0 0-15 0,0 0-8 0,0 0-3 16,0 0-2-16,0 0-3 0,-1 28-6 0,1-28-3 16,-8 27-8-16,2-12-3 0,-4 5-5 0,-1 1-1 15,-2 4-4-15,-3-4-9 0,-1 3-20 0,-5 8-22 16,-2-3-32-16,-1 1-31 0,-4-2-44 0,-7 2-36 15,7-5-43-15,-3 3-230 0,-4-6-468 0,-2 1 207 16</inkml:trace>
          <inkml:trace contextRef="#ctx0" brushRef="#br0" timeOffset="-207634.03">22886-218 29 0,'0'0'213'16,"0"0"-14"-16,0 0-10 0,0 0-17 0,0 0-14 15,0 0-9-15,0 0-16 0,0 0-9 0,0 0-7 16,0 0-10-16,0 0 5 0,0 0 4 0,0 0-3 16,0 0-5-16,33 8-2 0,-18-8-2 0,3 0-9 0,-1 2-1 15,3-2-2-15,10 0-7 0,-4-2-3 16,3 1-10-16,-1 1-3 0,3 1-3 0,1-2-11 15,-4 1-4-15,2-3-6 0,-2 2-2 0,-1 1-6 0,-2 0-5 16,-4 0-4-16,-1 0-2 0,-4 0-2 0,-2 0-1 16,3 0-8-16,-9 1-10 0,-8-1-12 15,18 3-14-15,-18-3-17 0,15 0-17 0,-15 0-23 16,9 1-19-16,-9-1-8 0,0 0-9 0,0 0-17 0,0 0-24 16,0 0-12-16,0 0-16 0,0 0-29 15,0 0-110-15,0 0-347 0,0 0 154 0</inkml:trace>
          <inkml:trace contextRef="#ctx0" brushRef="#br0" timeOffset="-207387.04">23233-179 109 0,'-7'11'192'0,"4"-3"-9"16,-3 3-6-16,3 3-5 0,0 4-1 0,-1-1-10 15,1 1-9-15,-2 7-8 0,-1 1-6 0,3-4-7 16,0 3-11-16,2 2-7 0,-1 0-7 0,2-1-5 15,-3-1-10-15,6 4-7 0,-6-2-5 0,6 0-6 16,-1-2-7-16,-1 0-4 0,2-2-7 0,0-2-5 16,2 3-6-16,-4-6-4 0,1-1-2 0,1 0-6 15,-2-2-8-15,1 0-15 0,2-2-20 0,-3 1-17 16,-1-6-15-16,2 1-21 0,-2-9-18 0,4 15-23 16,-4-15-21-16,8 10-27 0,-8-10-36 0,6 8-164 0,-6-8-383 15,0 0 170-15</inkml:trace>
          <inkml:trace contextRef="#ctx0" brushRef="#br0" timeOffset="-206963.43">23907-153 115 0,'0'0'221'0,"-19"12"-8"16,12-6-8-16,-2 0-8 0,0 5-5 0,-3 1-9 15,3-1-10-15,-9 9-8 0,5-1-5 0,2-4-15 16,-2 7-3-16,1-2-14 0,1 1-8 15,-1 1-7-15,5 4-6 0,-1-3-9 0,2 0-8 0,4 2 1 16,-1-3-9-16,3 0-8 0,0 4-11 0,-3-5 2 16,3-3-3-16,3-1-8 0,0 0-4 0,-2 0-2 15,3-2-3-15,-1 2-5 0,5-4-1 0,-4 0-5 0,4 0 0 16,-1 0-12-16,4-2-16 0,-2-4-21 16,-3 0-23-16,4-1-27 0,-1-1-28 0,4 0-28 15,-4-4-26-15,8-1-28 0,-4 0-41 0,4-6-49 16,-4 6-143-16,3-7-440 0,-1-1 196 0</inkml:trace>
          <inkml:trace contextRef="#ctx0" brushRef="#br0" timeOffset="-206439.06">24157 116 80 0,'0'0'219'0,"0"0"-28"0,0 0-10 0,0 0-16 16,0 0-3-16,0 0-6 0,0 0-6 0,0 0-10 16,0 0-4-16,3 35-12 0,-3-25-4 0,0-10-8 15,0 16-6-15,1-1-9 0,-1-6-7 0,0 2-6 16,0-11-9-16,-1 19-5 0,2-8-8 0,-1-11-6 16,0 18-4-16,0-11-8 0,0-7-2 0,2 18-6 0,-2-18-1 15,2 13-5-15,-2-13-1 0,-2 11-3 16,2-11-4-16,0 0 0 0,0 13-2 0,0-13 1 15,0 0 0-15,0 0-1 0,0 0-1 0,0 0-2 0,0 0-2 16,0 0 1-16,0 0-5 0,0 0-6 0,0 0-7 16,0 0-9-16,19-31-4 0,-12 18-3 15,-1 0-3-15,5-2-8 0,-2 4 2 0,-3-5 2 16,4 1 2-16,1 1 1 0,0 2 2 0,-3-4 4 0,4 1 1 16,-3 2-1-16,1 0 4 0,-1 0 3 15,2 6 0-15,-4-4 7 0,2 2 1 0,1-2 5 0,-4 5 5 16,2 0 0-16,-8 6 1 0,12-12 1 0,-8 9 1 15,-4 3 2-15,12-8 0 0,-12 8 3 0,12-6-1 16,-12 6 4-16,11-2-5 0,-11 2-1 0,0 0-1 16,9-5 0-16,-9 5-3 0,0 0-1 0,0 0 2 15,14 11 2-15,-14-11-1 0,6 10 3 0,-3-2 0 16,3-1 0-16,-3 1-1 0,0 1 3 0,-1 1-3 16,4 4-1-16,0-3-3 0,-6 3 5 0,0-1-5 15,3 2-2-15,-3-2 1 0,0 1-3 0,0-4 4 16,0-10-1-16,0 21-1 0,0-11-6 0,0 1-13 15,0-11-10-15,0 15-16 0,0-15-12 0,-3 14-23 16,3-14-15-16,0 0-11 0,-6 10-15 0,6-10-11 0,0 0-28 16,0 0-33-16,0 0-195 0,0 0-409 15,0 0 181-15</inkml:trace>
          <inkml:trace contextRef="#ctx0" brushRef="#br0" timeOffset="-206112.45">24883-187 17 0,'0'0'221'0,"0"0"-5"16,0 0 0-16,0 0-10 0,-5 28-6 0,5-28-4 15,-6 24-10-15,3-11-3 0,0 3-10 0,0-1-7 16,-4 11-1-16,1-3-7 0,-4 3-11 0,1-2-7 15,-5 1 0-15,5 3-2 0,-1-3-11 0,-4 1-10 16,5-2-9-16,-4 2-6 0,-2-1-1 0,5-1-8 16,-4-3-8-16,1 2-8 0,1-1-9 0,-2-2-5 15,4-1-5-15,-2 2-11 0,-1-4 3 0,-4 3-8 16,11-5-3-16,-6-1-10 0,5-2 6 0,-2 0-30 16,-1 0-16-16,2-3-22 0,2 2-22 0,0-4-24 15,-1 3-25-15,1-3-32 0,-3-1-39 0,9-6-38 16,-9 8-35-16,9-8-262 0,0 0-553 0,0 0 244 15</inkml:trace>
          <inkml:trace contextRef="#ctx0" brushRef="#br0" timeOffset="-205524.13">24814 267 42 0,'6'-3'208'16,"-6"3"-14"-16,14-9-11 0,-8 7-14 0,4-4-8 15,-3 1-8-15,-7 5-12 0,18-11-8 0,-10 5-6 16,2 3-14-16,-1-1-10 0,0-2-6 0,-9 6-7 16,21-4-10-16,-9 0-8 0,-3 0-7 0,-9 4-5 15,16-6-4-15,-16 6-7 0,17 0 0 0,-17 0-10 16,13 0-5-16,-13 0-6 0,0 0-3 0,12 4-3 15,-12-4-1-15,8 7-4 0,-8-7 2 0,3 11-2 16,-3-11 2-16,3 13-6 0,-3-13 6 0,-6 20 4 16,6-13 2-16,-3 8-2 0,-2-6 2 0,2 6 5 15,0-4 4-15,-3 3-4 0,3-1 0 0,-4 2-3 0,1-4 0 16,0 2 2-16,-2-1-3 0,2 4 1 0,0-6 3 16,-1 1 1-16,1 0 4 0,-3-1-5 15,5 0-2-15,-5-4 0 0,0 2 3 0,4-1 5 0,-4 3-5 16,2-5 0-16,7-5-2 0,-15 9 2 0,7-3-1 15,8-6-6-15,-12 9 3 0,12-9-2 16,-13 2 2-16,13-2-3 0,-10 0 2 0,10 0-7 16,0 0 4-16,0 0-4 0,-17-6 0 0,17 6 4 0,0 0-8 15,-6-8 6-15,6 8 0 0,-7-6-4 0,7 6 0 16,0 0-5-16,0 0-1 0,0 0-1 0,0 0 1 16,15-22-6-16,-15 22-1 0,15-6-1 0,-6 3 2 15,1 2-2-15,-10 1 0 0,22-4-1 0,-5 4 0 16,-1-1 1-16,1 0 1 0,-1-3-2 0,-4 4 0 15,7 0-3-15,-1 0 0 0,2 4 0 0,-4-3 4 16,2 0-3-16,0-1-2 0,0 0-8 0,-2 1-3 16,1 2-13-16,-7-3-14 0,-1 1-13 0,-9-1-15 15,22 0-19-15,-22 0-13 0,17-1-17 0,-10 2-22 0,-7-1-19 16,0 0-18-16,23-4-35 0,-15 2-41 0,-8 2-140 16,14-11-425-16,-8 6 187 0</inkml:trace>
          <inkml:trace contextRef="#ctx0" brushRef="#br0" timeOffset="-205143.74">25605-275 138 0,'16'7'157'0,"-8"-4"2"16,-2 3-4-16,2 3-4 0,3 0 1 0,-5 4-9 16,4 1-6-16,-1 3 4 0,-6 3-1 0,8 5 0 15,-2 3-1-15,-5 0-8 0,5 7-6 0,-6 3-7 16,1-3 2-16,-4 0-14 0,0 3 0 0,6-4-11 15,-9 3-6-15,3-3-7 0,-3-6-7 0,3 1-8 16,-4 1-3-16,-2-5-7 0,0 1-4 0,-4 0-5 16,4-1-5-16,-5 0-6 0,-1-3-9 0,2-2-27 15,-2-1-25-15,2-3-20 0,-7 0-22 0,5-1-32 16,2 0-35-16,-4-4-25 0,5-3-33 0,2-3-47 16,-2-2-137-16,9-3-405 0,-16 6 180 0</inkml:trace>
          <inkml:trace contextRef="#ctx0" brushRef="#br0" timeOffset="-209552.76">21535-383 115 0,'0'0'178'0,"0"0"2"16,-8-10-10-16,8 10-9 0,0 0-3 0,0 0-10 15,0 0-6-15,-4-7-15 0,4 7-6 0,0 0-14 16,0 0-6-16,0 0-9 0,0 0-11 0,0 0-9 15,0 0-9-15,0 0-7 0,0 0-3 0,0 0-5 0,0 0-5 16,0 0-2-16,0 0-4 0,0 0-5 16,0 0 10-16,0 0 0 0,16 32 0 0,-8-22 2 0,1 3 2 15,2 2 3-15,-2-4-5 0,5 10-6 16,2-2 3-16,-1-3-4 0,0 8-2 0,2-3 0 0,-4-4-5 16,-1 5-1-16,1-2-6 0,-2 4-2 0,1 0 3 15,-3-1-3-15,1-3 5 0,-3 2-2 0,1-1 0 16,-4 2-5-16,-2-5 6 0,2 3-3 0,-2 4 5 15,-2-2-3-15,0-9 2 0,-2 4-2 16,-2 0-1-16,2 1-1 0,-4-4 5 0,2 3-2 0,1-4 12 16,-3 3-8-16,2 0 0 0,1-3 1 0,-3 2-2 15,1-4 7-15,-1 0-2 0,3 0 0 0,-1-1-4 16,-2 3 7-16,3-7-4 0,3-7-3 0,-5 17-2 16,2-10 0-16,3-7-4 0,-7 13-5 0,7-13 6 15,-5 9-2-15,5-9-7 0,0 0 1 0,-4 11 2 16,4-11-2-16,0 0-1 0,0 0-4 0,-2 10-3 15,2-10 2-15,0 0-3 0,0 0-1 0,0 0-14 16,0 0-12-16,0 0-15 0,0 0-14 0,0 0-26 16,0 0-34-16,0 0-40 0,0 0-57 0,0 0-42 15,0 0-261-15,-20-16-551 0,20 16 244 0</inkml:trace>
        </inkml:traceGroup>
        <inkml:traceGroup>
          <inkml:annotationXML>
            <emma:emma xmlns:emma="http://www.w3.org/2003/04/emma" version="1.0">
              <emma:interpretation id="{50C349A0-42C9-44C3-AC70-FBA160567661}" emma:medium="tactile" emma:mode="ink">
                <msink:context xmlns:msink="http://schemas.microsoft.com/ink/2010/main" type="inkWord" rotatedBoundingBox="27384,776 32844,781 32843,2177 27383,2172"/>
              </emma:interpretation>
            </emma:emma>
          </inkml:annotationXML>
          <inkml:trace contextRef="#ctx0" brushRef="#br0" timeOffset="-204479.74">26529 15 25 0,'0'0'210'16,"0"0"-18"-16,0 0-10 0,0 0-9 0,0 0-13 15,0 0-7-15,0 0-7 0,-27 24-6 0,22-16-9 16,-9-1-7-16,-1 1-10 0,5 0-8 0,-7 1-7 15,4 0-5-15,1-1-6 0,-4 1-7 0,2 0-5 0,-2-2-1 16,4 2-9-16,-2-3-4 0,1 3-5 16,1-3-4-16,5 2-8 0,-5-4 0 0,4 3-8 15,8-7-3-15,-9 12-1 0,2-7-7 0,7-5-1 16,-12 6-3-16,12-6-2 0,-8 8-3 0,8-8 3 0,-6 7-6 16,6-7 2-16,0 0 0 0,0 0 0 0,0 0 1 15,0 0 5-15,14 17-3 0,-8-13 2 0,3 2 0 16,4-2 0-16,1-1 3 0,5 5-3 0,-3-4 1 15,1 2 5-15,2-2-4 0,1-1 6 0,-1 3-2 16,0-2 0-16,4 0-4 0,-4 1-1 0,1 0-2 16,-1 0 0-16,3-4-1 0,-2 4 0 0,-4-1-3 15,0-1-3-15,1 0 0 0,-1 1-1 0,-1 0-1 16,-4-2 0-16,2-2-3 0,-4 4 1 0,1-2-3 16,-10-2 5-16,20 2-10 0,-20-2-5 0,9 3-21 15,-9-3-14-15,0 0-18 0,7 4-14 0,-7-4-22 16,0 0-37-16,0 0-42 0,0 0-43 0,0 0-242 15,0 0-496-15,0 0 220 0</inkml:trace>
          <inkml:trace contextRef="#ctx0" brushRef="#br0" timeOffset="-204225.51">26270 442 71 0,'9'10'259'0,"-2"-5"-9"0,7 0-12 16,4-2-9-16,-5 4-11 0,6-2-11 0,1 1-13 15,-1-1-8-15,5 1-17 0,1 1-14 0,-2-1-12 16,4 1-11-16,-5-2-17 0,-3 1-9 0,1-1-11 16,-1 1-13-16,-2 0-8 0,-3-3-6 0,0 3-15 15,-4-3-24-15,-1-1-25 0,-9-2-29 0,17 6-36 16,-10-1-33-16,-1 1-34 0,-6-6-43 0,6 4-51 15,-6-4-174-15,0 0-429 0,0 0 189 0</inkml:trace>
          <inkml:trace contextRef="#ctx0" brushRef="#br0" timeOffset="-202547.56">27424 121 171 0,'0'-11'208'0,"0"11"-7"16,0 0-14-16,0-16-13 0,0 16-11 0,0 0-6 16,0-13-15-16,0 13-5 0,0 0-7 0,2-13-4 15,-2 13-14-15,0 0-2 0,0-14-5 0,0 14-7 16,0 0 0-16,0 0-6 0,0-15-3 0,0 15-10 16,0 0-3-16,0 0-9 0,0 0-1 0,0 0-9 15,-2-15-1-15,2 15-8 0,0 0-4 0,0 0 3 0,-4-11-12 16,4 11-2-16,0 0-2 0,0 0-3 15,-6-7-6-15,6 7-5 0,0 0 3 0,0 0-1 16,-9-8-5-16,9 8-2 0,0 0-2 0,-17 0-6 0,17 0 2 16,0 0 0-16,-19 8-3 0,19-8-1 0,-13 0 1 15,13 0 0-15,-17 6 3 0,7 1-4 0,1-4 0 16,3 5 0-16,-5-5-1 0,2 7 1 16,-4-2 2-16,7-2-2 0,-4 1 1 0,4 2 1 0,-5 0-2 15,2 2 0-15,2 0 3 0,-2-1-2 0,1 0 3 16,-1 2-4-16,3-2 4 0,-4 3-3 0,1-2 2 15,8 1-2-15,-11-2 0 0,9 2 3 0,-5 0-3 16,2 1 1-16,3 0 2 0,-3-1 2 0,-1 1-5 16,4 0 2-16,-3 2-1 0,6-6 2 0,-3 2-3 15,1 1-1-15,-1-2 1 0,3-10 0 0,5 24 0 16,-5-15-1-16,3 0 3 0,3 1-1 0,-6 1 2 16,9-5 5-16,-5 5 0 0,5-2 2 0,0-4 8 15,2 2-4-15,2 0 5 0,0 0-6 0,2-2-1 0,2 0 5 16,-4-1-4-16,7-4-3 0,-7 4 0 15,3-2-3-15,4-2 0 0,-8-2 1 0,1 2-5 16,4-1 3-16,-4 1-4 0,3-3-17 0,-16 3-16 16,21-4-34-16,-13 1-23 0,-8 3-35 0,13-3-40 0,-7-1-38 15,3-2-40-15,-9 6-227 0,10-5-504 0,-10 5 223 16</inkml:trace>
          <inkml:trace contextRef="#ctx0" brushRef="#br0" timeOffset="-202195.47">27800 518 253 0,'0'0'285'0,"0"0"-11"0,0 0-14 0,0 0-13 0,0 0-14 16,0 0-8-16,0 0-17 0,0 0-14 0,0 0-9 16,0 0-10-16,0 0-9 0,0 0-5 0,0 0-16 15,0 0-8-15,0 0-15 0,0 0-7 0,0 0-12 16,0 0-4-16,0 0-15 0,0 0-13 0,0 0 5 16,0 0-8-16,0 0-13 0,0 0-7 0,0 0 0 15,0 0-8-15,0 0-8 0,0 0-9 0,-16-28-20 16,16 28-24-16,0 0-12 0,0 0-14 0,-6-7-15 15,6 7-17-15,0 0-22 0,0 0-19 0,-11-6-26 16,11 6-27-16,0 0-27 0,-7-11-30 0,7 11-35 16,0 0-178-16,0-18-481 0,0 18 213 0</inkml:trace>
          <inkml:trace contextRef="#ctx0" brushRef="#br0" timeOffset="-201009.79">28552-330 156 0,'0'0'170'0,"0"0"-13"0,0 0-9 0,0 0 4 16,0 0 1-16,0 0-11 0,-24 31-9 0,12-22-7 15,-2 6 0-15,-2 4-10 0,-9 14 0 16,13-12-7-16,-12 12-9 0,4-1-8 0,1 5-3 15,0-2-9-15,2 4-4 0,1 6-8 0,0-2-6 0,2-1-6 16,-1 0-3-16,9 4-6 0,3-3-3 0,-4 2-2 16,10 1-5-16,3-4-1 0,1 0-5 0,-1-4-4 15,3 3 0-15,2-3-17 0,2-3-10 0,2-2-10 16,-5-8-17-16,4-1-20 0,-4 0-12 0,7-4-26 16,-8-4-33-16,2-3-21 0,-3 0-35 0,7-1-180 15,-11-6-383-15,8 1 169 0</inkml:trace>
          <inkml:trace contextRef="#ctx0" brushRef="#br0" timeOffset="-200050.57">28853-135 16 0,'0'0'202'15,"0"0"-7"-15,0 0-3 0,0 0-15 0,-16 24-8 0,16-24-11 16,-5 13-8-16,5-13-7 0,-4 18-10 0,1-5-4 16,0 0-11-16,1-3-5 0,-1 4-5 0,3 0-7 15,-3 0-6-15,3-3-6 0,0 6-9 0,-1-6-10 16,1 3-3-16,0-2-1 0,0-12-5 0,0 22-10 15,0-13-6-15,0-9-2 0,0 20-4 0,0-10-3 16,0-10-5-16,0 19-2 0,0-19-2 0,0 15-6 16,0-15 0-16,0 12-1 0,0-12-1 0,0 13 0 15,0-13-4-15,0 0-6 0,-5 10-5 0,5-10-4 0,0 0-1 16,0 0 1-16,0 0-3 0,0 0 6 0,0 0-5 16,0 0-1-16,0 0-6 0,0 0-11 15,0 0-9-15,0 0-1 0,0 0-1 0,0 0-4 16,0 0-6-16,0 0 6 0,0-37-8 0,5 24 4 0,-1-2-1 15,1 3 1-15,-1-1 3 0,2-4 3 16,1 1 0-16,4 3 5 0,-5 0-3 0,4-5 11 16,4 0 0-16,-2 5 1 0,-3-1 2 0,1-8 3 0,2 9-1 15,-2-1 4-15,1 2 7 0,-2 1 2 0,1-2 2 16,-1 6 0-16,-3-2-2 0,2 2 7 0,-1-1 0 16,-1 5 6-16,-6 3-2 0,12-10 5 15,-9 3-2-15,-3 7-1 0,10-11-2 0,-10 11-2 0,12-7 6 16,-12 7 2-16,8-6 2 0,-8 6-4 0,7-5-2 15,-7 5 3-15,0 0-6 0,0 0 1 0,9-3 1 16,-9 3-1-16,0 0-6 0,0 0 5 16,0 0-3-16,0 0 2 0,0 0 1 0,17 8 4 0,-17-8 7 15,3 17 1-15,-3-10 0 0,3 6 5 0,-2 0 3 16,-2 5 0-16,1-5-2 0,0 3 4 0,0 1-6 16,-3-1 2-16,3 0-1 0,0 2-1 0,0-1-2 15,0-3 1-15,3 9-2 0,-2 0-4 0,1-6-1 16,-1 0 5-16,-1 1-5 0,3-2-2 0,-1-1-3 15,-1 1 1-15,-1-5 2 0,3 4 3 0,0-4-17 16,-3-4-12-16,0-7-19 0,0 13-17 0,0-13-18 16,-3 17-27-16,3-17-23 0,0 11-28 0,0-11-36 15,-9 4-44-15,9-4-145 0,-15 4-398 0,15-4 176 16</inkml:trace>
          <inkml:trace contextRef="#ctx0" brushRef="#br0" timeOffset="-97402.74">28778 525 97 0,'0'0'103'0,"0"0"-4"0,0 0-7 16,0 0-10-16,0 0-6 0,0 0 0 0,0 0-5 15,0 0-4-15,0 0-8 0,0 0-6 0,0 0-1 16,0 0-5-16,0 0-5 0,0 0-7 0,0 0 1 15,6-29-6-15,-6 29 3 0,0 0-1 0,0 0-9 16,0 0 6-16,0 0-6 0,-3-13 3 0,3 13 8 16,0 0-5-16,0 0 1 0,0 0 2 0,-6-10 1 15,6 10 0-15,0 0-1 0,0 0-1 0,0 0-3 16,0 0 3-16,0 0 0 0,0 0 2 0,0 0-8 16,-4-8 4-16,4 8-3 0,0 0 2 0,0 0-4 15,0 0-1-15,0 0-5 0,0 0 2 0,0 0 0 16,0 0 0-16,0 0 1 0,0 0 0 0,0 0-3 0,0 0-4 15,0 0 2-15,0 0-2 0,0 0-1 0,0 0 1 16,0 0-7-16,0 0 6 0,0 0 0 0,0 0-5 16,0 0-1-16,0 0-2 0,0 0 4 0,0 0-3 15,0 0 1-15,0 0 5 0,0 0-9 0,0 0 0 16,0 0 5-16,24-6-4 0,-14 6-1 0,-10 0 1 16,23 3 1-16,-12-3-4 0,6 0 2 0,-1 0 3 15,4 0-6-15,-4 0 3 0,3 0 1 0,1 0-2 16,-1 0-3-16,8 0 4 0,-3 0-7 0,0 1 5 15,-2-2 0-15,-5 1 2 0,5 0 0 0,2 0-2 16,-5-3 2-16,1 2-2 0,0 1 1 0,-2-1-3 16,2 1 1-16,-4 0-2 0,2-1 1 0,-3-3 5 15,3 0-1-15,-5 4 0 0,4-1-5 0,-17 1 4 16,22-1-2-16,-13 0 1 0,-9 1-1 0,18-3 2 16,-18 3 4-16,15-3-1 0,-15 3-5 0,13 2 1 15,-13-2 4-15,14-3-4 0,-14 3 3 0,0 0-1 16,13 0-3-16,-13 0 6 0,17-3-4 0,-17 3-2 15,10-1 0-15,-10 1-1 0,0 0 1 0,0 0 1 0,18-2 2 16,-18 2 0-16,0 0-6 0,0 0 3 0,12-1-3 16,-12 1 3-16,0 0-5 0,0 0-8 0,0 0-8 15,0 0-11-15,0 0-13 0,0 0-18 16,0 0-25-16,0 0-28 0,0 0-20 0,0 0-147 0,0 0-306 16,0 0 135-16</inkml:trace>
          <inkml:trace contextRef="#ctx0" brushRef="#br0" timeOffset="-96445.88">29038 780 139 0,'0'0'218'15,"-8"-22"-17"-15,8 22-18 0,0 0-8 0,0 0-15 16,0 0-11-16,0 0-12 0,11-20-17 0,-11 20-8 16,10-10-11-16,-5 5-9 0,-5 5-10 0,13-9-6 15,-8 1-9-15,4 5-5 0,-9 3-11 0,16-11 0 16,-9 5-9-16,2 0-1 0,-9 6-6 0,17-8-10 0,-11 1 6 16,-6 7-2-16,16-4-8 0,-7 0-1 15,-1 2-5-15,-8 2 0 0,17-5-3 0,-17 5 0 0,14-1-2 16,-14 1 0-16,13-2-3 0,-13 2 2 0,14 0-1 15,-14 0-3-15,15 2-3 0,-15-2 3 0,13 6-3 16,-13-6 0-16,12 6 0 0,-9-2 0 0,-3-4-2 16,7 10 1-16,-7-10-4 0,5 11 1 0,-5-11-1 15,7 13 4-15,-4-8-2 0,-3-5 3 0,0 15 0 16,0-4-3-16,0-11 0 0,0 16 2 0,-3-4 1 16,3 0-4-16,-1 1 4 0,-5-4-2 0,6 4 0 15,-6-2-1-15,3 4 0 0,-2-4 1 0,0 4-3 16,2-5 6-16,-3 3-1 0,-2-1 0 0,4-2-1 15,-2 3-1-15,0-1 1 0,-2 1 1 0,-1-2 1 16,-1 2 3-16,1-2-3 0,-3-4 1 0,-1 4-1 16,2-2-8-16,-2 0 11 0,1-1-1 0,0 1 0 15,0 2-3-15,0-8 3 0,3 4-1 0,9-7 0 16,-18 4 0-16,11-2-1 0,7-2 1 0,-15 8 3 16,6-6 9-16,9-2-3 0,-11 1-2 0,11-1 4 0,0 0 2 15,0 0-3-15,0 0 3 0,0 0-5 16,-18-3-1-16,18 3 2 0,0 0-2 0,0 0-1 15,-1-13-2-15,1 13-2 0,0 0 1 0,0 0-1 0,10-19-4 16,-1 14 0-16,-1-2 1 0,-1 1 2 0,1 0-5 16,2 1 1-16,-2 0 1 0,1 1-4 15,-9 4 1-15,19-7 1 0,-7 3-2 0,-3 4 1 16,-9 0 1-16,22-5-3 0,-13 4 1 0,-9 1 2 0,23 0-2 16,-14-1-2-16,-9 1 3 0,19 1-3 0,-19-1 2 15,15 1 3-15,-6 1-4 0,1 1 1 0,-10-3 1 16,15 5-1-16,-7 0 2 0,-2 0-2 0,-6-5 1 15,14 3-2-15,-5 1 3 0,-9-4-1 0,14 9 3 16,-7-5-3-16,2 3 3 0,-9-7-3 0,14 9 2 16,-7-8-1-16,-7-1 4 0,18 7 3 0,-11-7 6 15,5 5-1-15,-12-5 4 0,26 6 2 0,-16-5 1 16,2-1 0-16,0 2 4 0,-12-2-2 0,27 0 0 16,-8 2-2-16,1-4-2 0,-5 0-3 0,-1 1 3 15,-2-1-6-15,-12 2 0 0,23 0-3 0,-14-4 4 16,-9 4-3-16,16-1-1 0,-16 1 2 0,14 0-5 15,-14 0-11-15,11-6-14 0,-11 6-19 0,0 0-24 16,0 0-33-16,12 0-35 0,-12 0-42 0,0 0-24 0,0 0-197 16,0 0-427-16,0 0 190 0</inkml:trace>
          <inkml:trace contextRef="#ctx0" brushRef="#br0" timeOffset="-95919.67">29971 448 55 0,'0'0'219'16,"0"0"-12"-16,0 0-17 0,0 0-18 0,0 0-14 16,0 0-16-16,0 0-11 0,0 0-12 0,0 0-6 15,0 0-9-15,0 0-8 0,20-13-10 0,-20 13-3 16,18-3-7-16,-8 3-3 0,4 0-3 0,2 0-7 16,0-1-2-16,-1 2-6 0,0 1-1 0,3-2-8 0,2 0-4 15,-3 1-4-15,0 2-2 0,1-6-3 0,-2 3-4 16,1 0-1-16,-3 3-6 0,1-3-2 15,3 1-3-15,-6 2-2 0,3 0 2 0,-3-2-5 16,0-1-5-16,-12 0-10 0,21 0-14 0,-14 2-17 16,-7-2-11-16,15 4-17 0,-15-4-17 0,12 0-25 15,-12 0-22-15,0 0-26 0,20-5-45 0,-20 5-115 16,13-6-338-16,-10 0 150 0</inkml:trace>
          <inkml:trace contextRef="#ctx0" brushRef="#br0" timeOffset="-95280.02">30802-75 59 0,'0'0'143'0,"0"0"-2"0,0 0-5 15,3 24-6-15,-3-24-7 0,3 20-11 0,-3-11-3 16,0 8-6-16,-3-4 0 0,6 5-3 0,-6 0-13 16,2-1 1-16,-1 7-1 0,-2-4-4 0,2 5-7 15,1-4-3-15,-4 2-4 0,4 1-4 0,-5 1-4 16,0-1-10-16,0 0-1 0,0 2-2 0,4-3-3 16,-4 0-7-16,-1-4-5 0,-2 4-2 0,5-7-3 15,-4-1-3-15,2 1-2 0,2-6-1 0,-1 5 0 16,2-6-3-16,2 2-3 0,-4-1-4 0,5-10 4 15,-3 14-5-15,3-14 4 0,-1 11-2 0,1-11 1 16,-5 10-2-16,5-10 4 0,0 0 1 0,0 0 5 16,0 0 5-16,0 0-3 0,0 0-1 0,9 7-2 15,-9-7-2-15,0 0-3 0,0 0 0 0,37-17-4 16,-22 12-2-16,-1-5-5 0,2 3-11 0,-1 0-1 16,3-3-9-16,-2 0-1 0,-2 3-1 0,4-3-3 15,-3 2 1-15,0 1 1 0,1-3 2 0,-3 4 1 0,2-1 4 16,-4 3 3-16,-1 0-3 0,1 0-1 0,-2-2 2 15,1 2 3-15,-1 2 2 0,1-3 0 0,-10 5-1 16,15-2 0-16,-15 2 1 0,14-2 0 0,-14 2-5 16,0 0 5-16,0 0 1 0,16 4-1 0,-16-4 1 15,0 0-1-15,12 3-1 0,-12-3 4 0,8 8-1 16,-8-8 1-16,6 9 3 0,-6-9 1 0,4 11-1 16,-4 0 5-16,0-11-3 0,0 17 7 0,1-8 1 15,-1-9 0-15,0 16-2 0,0-16 5 0,-1 14 2 16,-3-4 1-16,-2-3 8 0,6-7 3 0,-11 14 0 15,5-11 2-15,-6 4-5 0,-3 0-2 0,2-5-1 16,-4 3-3-16,3-1 0 0,-1-1-1 0,-2 1-6 16,1-4-9-16,2 0-18 0,-2 2-14 0,1-2-14 15,0-2-12-15,15 2-20 0,-21-4-18 0,9 3-12 16,12 1-31-16,-12-8-26 0,12 8-173 0,-3-11-363 16,3 11 162-16</inkml:trace>
          <inkml:trace contextRef="#ctx0" brushRef="#br0" timeOffset="-94939.8">31531-127 160 0,'12'13'197'0,"3"-2"-10"16,0 6-14-16,3 2-7 0,1 4 1 0,1 9-9 16,-5-8-9-16,6 7-12 0,-8 7-12 0,1-2-4 15,-4 6-7-15,-7-1-11 0,1 2-6 0,-5 5-9 16,-4 4-7-16,-2-6-5 0,-5 0-7 0,-6 2-5 15,-3-1-7-15,-4-1-4 0,-15 11-6 0,10-17-23 16,-9-2-36-16,-15 5-37 0,14-10-36 0,-5-2-44 16,7-2-39-16,-6-5-194 0,1 0-392 0,3-4 173 15</inkml:trace>
        </inkml:traceGroup>
      </inkml:traceGroup>
    </inkml:traceGroup>
    <inkml:traceGroup>
      <inkml:annotationXML>
        <emma:emma xmlns:emma="http://www.w3.org/2003/04/emma" version="1.0">
          <emma:interpretation id="{ECA72BC0-D025-4B7E-9057-E4F3A0FEDEBA}" emma:medium="tactile" emma:mode="ink">
            <msink:context xmlns:msink="http://schemas.microsoft.com/ink/2010/main" type="paragraph" rotatedBoundingBox="4019,2552 12381,2435 12402,3929 4040,404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539C852-76D2-412E-9FD9-AD833A1D5BC8}" emma:medium="tactile" emma:mode="ink">
              <msink:context xmlns:msink="http://schemas.microsoft.com/ink/2010/main" type="line" rotatedBoundingBox="4019,2552 12381,2435 12402,3929 4040,4046"/>
            </emma:interpretation>
          </emma:emma>
        </inkml:annotationXML>
        <inkml:traceGroup>
          <inkml:annotationXML>
            <emma:emma xmlns:emma="http://www.w3.org/2003/04/emma" version="1.0">
              <emma:interpretation id="{28C6600E-DFA5-427C-910A-325A6F896CFA}" emma:medium="tactile" emma:mode="ink">
                <msink:context xmlns:msink="http://schemas.microsoft.com/ink/2010/main" type="inkWord" rotatedBoundingBox="4024,2877 6995,2835 7005,3598 4034,3640"/>
              </emma:interpretation>
            </emma:emma>
          </inkml:annotationXML>
          <inkml:trace contextRef="#ctx0" brushRef="#br0" timeOffset="11130.42">3410 1761 118 0,'0'0'141'0,"-27"10"-1"0,27-10-13 0,-21 8 2 0,8-2-11 16,-4 0-4-16,4-1-8 0,-2 4-7 0,0-1-5 16,-3-1-5-16,3 0-3 0,-3 2-6 0,0-2-7 15,4 2-3-15,-1-1-4 0,-3 1-8 0,3 2-3 16,0-5-5-16,-3 1-4 0,5 4-3 0,-1-4-8 15,1 3-2-15,1 0-4 0,3-1-4 0,-2-2 1 16,4-1-4-16,0 1-5 0,-1-1-1 0,8-6 0 16,-12 12-4-16,6-4 0 0,3-3-2 0,3-5-3 15,-6 13 4-15,6-13-1 0,-4 11-1 0,4-11 0 0,0 0 3 16,0 13-3-16,0-13-1 0,0 0 0 16,7 18 7-16,1-13-5 0,1 0-2 0,0 0 5 15,4 1-1-15,5 1 6 0,-2 1-1 0,8-4 3 0,2 3-3 16,-3-3-1-16,3 2-1 0,-2 0-1 0,2 2-1 15,-2-4 1-15,2 3-2 0,-5-3 0 0,-2 2-3 16,6-3 4-16,-7 1-7 0,-1-1 2 0,0 4-2 16,0-4 1-16,1 2 0 0,-5 1-2 0,-1-4-2 15,-3 3 1-15,2 0-4 0,-3 0 3 0,0-2 1 16,-8-3-1-16,13 7 3 0,-7-2-6 0,-6-5 4 16,11 10-17-16,-11-10 5 0,7 7-15 0,-7-7-15 15,-4 13-14-15,4-13-15 0,0 0-32 0,-14 17-33 16,8-12-20-16,-7 1-176 0,4 1-356 0,-4-3 158 15</inkml:trace>
          <inkml:trace contextRef="#ctx0" brushRef="#br0" timeOffset="11399.69">2900 2476 153 0,'0'0'159'0,"0"0"-10"0,0 0-7 0,24 6-5 16,-24-6-2-16,24-4-11 0,-7 5-5 0,3-1-4 0,7 0-7 15,0 3-5-15,-1-2-6 0,1-1-13 0,0 0-1 16,1 0-9-16,1 2-7 0,-2 0-6 0,-1 0-4 16,1-1-8-16,-3 1-4 0,-4-1-3 0,-1 0-7 15,-1 3-4-15,-2-1-4 0,1 0-19 0,-5 2-20 16,1-2-15-16,-4 1-24 0,0-2-14 0,1 1-19 15,-10-3-27-15,15 3-40 0,-15-3-134 0,0 0-307 16,0 0 137-16</inkml:trace>
          <inkml:trace contextRef="#ctx0" brushRef="#br0" timeOffset="12298.67">4041 1952 78 0,'0'0'204'0,"0"0"-19"0,-5-14-15 0,5 14-14 15,0 0-12-15,5-16-7 0,-5 16-12 16,4-11-10-16,-4 11-14 0,11-15-6 0,-5 6-11 0,1 2-6 16,-1 1-2-16,7-3-11 0,-2 2-4 0,2-3-12 15,-1 3 3-15,-1-1-9 0,5-2-1 0,-4 3-5 16,0 0-4-16,1 0-1 0,1 1-4 0,2-2-3 16,-2 1-3-16,1 4-2 0,-2-1 0 0,3 0-4 15,-4 4-1-15,0-2-3 0,-12 2-2 0,26 0-2 16,-14 0-2-16,-12 0 1 0,16 3 1 0,-6 1-6 15,-1 2-1-15,2-1-1 0,-2 3 2 0,-3 0 1 16,1 0 0-16,-1 5-3 0,0 2 0 0,-1 1 0 16,-2-1 0-16,-3 6 6 0,0 0-4 0,0 6 2 15,-6-1 1-15,3 0-3 0,-8 6 1 0,2-8 4 0,-4 12-2 16,4-10 1-16,-5 7 1 0,1-9 1 16,0 4-2-16,-8 0-2 0,0 2 3 0,1-7 3 0,1-2-4 15,-6-3-2-15,2 1 3 0,2-1-2 0,-1 3-2 16,0-6 4-16,1-2-1 0,1 0 1 0,3-2-1 15,3-4-3-15,4 1 0 0,1 0 5 0,-2-3-1 16,2-2-1-16,0 2 4 0,9-5 5 0,-13 7 5 16,13-7 0-16,-9 3-4 0,9-3 0 0,0 0-4 15,0 0 1-15,0 0-2 0,-18-8 1 0,18 8-1 16,0 0-2-16,6-21-3 0,-6 21 0 0,8-15-2 16,-1 7-1-16,0-4-1 0,4 1-5 0,-1 0 2 15,1 1 0-15,1-1-3 0,0 3 3 0,-2-2 0 16,-2 3-1-16,5 1 0 0,0-1 4 0,-2 3-3 15,-4 0 0-15,4-3 0 0,2 0-2 0,-1 6-2 16,0-2 2-16,-12 3-3 0,24-1 5 0,-24 1-3 16,19 1-1-16,-8 1 3 0,2 3 0 0,3-1 3 15,-1 3-4-15,5-3-1 0,-7 2 4 0,13 1 0 0,-6 4 1 16,3 0-2-16,1-5 1 0,3 1 3 16,-2-2 0-16,5-3 1 0,-5 4 1 0,2-1 2 15,-2-5-2-15,2 2 0 0,-7-2 2 0,-1 0-2 16,3-2 0-16,-2 2 0 0,-1 0-4 0,-3 0 1 0,-2-1-5 15,-14 1-13-15,18 0-17 0,-18 0-11 0,18-2-27 16,-18 2-28-16,0 0-31 0,12-2-24 0,-12 2-29 16,0 0-149-16,0 0-359 0,0 0 160 0</inkml:trace>
          <inkml:trace contextRef="#ctx0" brushRef="#br0" timeOffset="15616.48">5768 1844 85 0,'0'0'155'0,"0"0"-13"0,0 0-2 16,0 0-9-16,0 0-14 0,0 0-7 0,0 0-8 16,6-17-8-16,-6 17-8 0,0 0 2 0,0 0-8 0,0-11-3 15,0 11-7-15,0 0-10 0,0 0 5 0,0-13-3 16,0 13-6-16,0 0-1 0,0 0-6 16,0 0-2-16,-6-15-4 0,6 15-4 0,0 0 2 0,-8-9-8 15,8 9-1-15,-6-8-3 0,6 8-6 0,-9-4-1 16,9 4-5-16,-10-6 0 0,10 6-2 0,-15-4 0 15,15 4-2-15,-16-2-5 0,8-3 2 0,8 5-3 16,-16 0 4-16,16 0-5 0,-17-2 1 0,17 2 1 16,-13-3 2-16,13 3-4 0,-15-1 2 0,15 1-2 15,-13 0 0-15,13 0-4 0,-14 1 1 0,14-1 3 16,-16 0 0-16,16 0-1 0,-17 5-1 0,17-5-3 16,-15 0 4-16,15 0-2 0,-13 6-1 0,13-6 0 15,-13 4 1-15,4-3-2 0,9-1 1 0,-14 7 0 16,14-7-1-16,-12 6-1 0,12-6 2 0,-10 5-2 15,2 1 0-15,8-6 2 0,-11 11-3 0,3-5 0 16,2-2 1-16,0 3-1 0,-1 3 4 0,4-4-5 0,-3 3 2 16,-3-3 0-16,4 2-2 0,-1 2 2 0,-1-3 0 15,1 4-1-15,0 0 0 0,0-2 1 16,-1-2 1-16,4 3 0 0,0-2 1 0,-3 2 1 0,6-10-5 16,-5 14 0-16,2-4 3 0,0 1 2 0,3-11 0 15,-3 16-2-15,0-5 1 0,2-4-1 0,1-7 0 16,-3 17 3-16,3-17-5 0,0 18 4 0,0-18 2 15,3 17-4-15,-2-12 2 0,-1-5 1 0,3 17-2 16,0-10 5-16,-3-7-4 0,6 16 3 0,-4-8 0 16,1-1-3-16,-3-7 5 0,6 16-4 0,0-7 3 15,-2-2 0-15,2 3 1 0,0-3-3 0,-2 4 4 16,2-4-4-16,3 0 2 0,-6-1-1 0,8 5-2 16,-5-4 2-16,0 0 0 0,4-1 0 0,-7 2 2 15,6-5-1-15,-2 6 3 0,-7-9-5 0,17 6-1 16,-8-1 5-16,1 0 1 0,1 1 6 0,-2-2-7 0,-9-4 3 15,19 5 3-15,-9-3 2 0,2 0 2 16,5 0 3-16,-8-1 0 0,4-1 3 0,1 0 0 0,2 4-2 16,0-9 0-16,4 3 5 0,-7 0 0 0,2 0 4 15,2-2 0-15,-1 3-2 0,-3-2-1 0,-2 0 3 16,1-1 2-16,0 0 0 0,-2-1 2 0,-10 5-3 16,20-3 1-16,-15 0-2 0,-5 3 2 0,14-6 2 15,-14 6-2-15,7-7 0 0,-7 7-1 0,12-4-2 16,-12 4-1-16,0 0-3 0,8-4-2 0,-8 4 0 15,0 0-6-15,0 0 1 0,0 0-5 0,9-6-2 16,-9 6-1-16,0 0 0 0,0 0-4 0,0 0-4 16,0 0 2-16,0 0 2 0,0 0-6 0,0 0 0 15,0 0-1-15,0 0 1 0,0 0-1 0,0 0-9 16,0 0-9-16,0 0-12 0,0 0-15 0,0 0-17 16,0 0-26-16,0 0-28 0,-17 30-29 0,11-25-35 15,6-5-33-15,-12 6-53 0,12-6-146 0,-10 1-446 16,10-1 197-16</inkml:trace>
        </inkml:traceGroup>
        <inkml:traceGroup>
          <inkml:annotationXML>
            <emma:emma xmlns:emma="http://www.w3.org/2003/04/emma" version="1.0">
              <emma:interpretation id="{904669B1-6274-41C8-966C-CE431987397C}" emma:medium="tactile" emma:mode="ink">
                <msink:context xmlns:msink="http://schemas.microsoft.com/ink/2010/main" type="inkWord" rotatedBoundingBox="7528,2503 12381,2435 12402,3929 7549,3997"/>
              </emma:interpretation>
            </emma:emma>
          </inkml:annotationXML>
          <inkml:trace contextRef="#ctx0" brushRef="#br0" timeOffset="16841.42">6643 1391 67 0,'0'0'89'0,"0"0"-3"0,0 0-10 0,0 0 0 16,0 0-10-16,0 0 0 0,0 0-2 0,0 0-5 15,0 0-10-15,0 0 0 0,0 0-5 0,0 0-1 16,0 0-2-16,0 0 8 0,0 0-16 0,0 0-2 16,0 0-8-16,0 0 4 0,0 0-3 0,0 0-4 15,0 0-1-15,0 0 0 0,0 0-3 0,0 0-2 16,0 0-2-16,0 0-1 0,0 0-3 0,0 0 7 15,0 0-11-15,0 0 12 0,-22 19-8 0,22-19 0 16,0 0-3-16,0 0 6 0,0 0-4 0,0 0-3 16,0 0 1-16,0 0 7 0,0 0 2 0,0 0 1 0,0 0-6 15,0 0 6-15,0 0-2 0,0 0 7 0,0 0-7 16,0 0 3-16,-8 2-2 0,8-2 6 16,0 0 2-16,0 0 2 0,0 0-5 0,0 0 1 0,0 0 4 15,0 0-1-15,0 0-5 0,0 0 3 0,0 0 1 16,0 0-6-16,0 0 1 0,0 0 3 0,0 0 2 15,0 0-1-15,0 0-5 0,0 0 3 0,0 0-6 16,0 0 3-16,0 0-2 0,0 0 0 0,0 0-7 16,0 0 1-16,0 0 3 0,0 0-4 0,0 0 0 15,-6 10 0-15,6-10 1 0,0 0-4 0,-10 7 0 16,10-7 2-16,0 0-3 0,-6 8 2 0,6-8 1 16,-7 7 5-16,7-7-2 0,-3 10 2 0,3-10 1 15,-6 10 0-15,6-10-6 0,-11 8 5 0,8 1-1 16,-3-2-1-16,-1 1-2 0,4 2 1 0,-3-2 4 15,0 5 4-15,1-2-1 0,2 2 1 0,-3 0 2 16,-3 2-2-16,5 0-1 0,1-2 1 0,-6 1-1 16,5 1 2-16,-2 1-2 0,-3 7 5 0,4-3 0 0,-4 4 1 15,-1-4 3-15,4 2-3 0,-3 2-1 0,4-4 2 16,-1-2-2-16,-2 4-1 0,3 2-2 16,-1-2 2-16,3 3-1 0,3-3-4 0,0 2 3 0,0 2-6 15,9 1 4-15,-6-2-3 0,10 10 3 0,-7-9 1 16,8 7-3-16,-1 2-2 0,7-4 0 0,-4-7 0 15,9 8 1-15,-1 2-4 0,-1-4 2 0,-1-2-4 16,-3-8 1-16,-2 4-2 0,2-4 1 0,-2 2-7 16,-5-4 0-16,1-4-9 0,-4-1-7 0,-2 2-13 15,2 0-8-15,-6-4-6 0,-3-2-15 0,0-9-16 16,0 18-33-16,0-18-22 0,-3 16-30 0,0-9-163 16,3-7-349-16,-9 4 154 0</inkml:trace>
          <inkml:trace contextRef="#ctx0" brushRef="#br0" timeOffset="-91939.39">7086 1636 158 0,'0'0'193'0,"0"0"-9"0,0 0-10 16,-3-15-8-16,3 15-7 0,0 0-8 15,-3-12-9-15,3 12-8 0,0 0-6 0,0 0-8 16,0 0-3-16,0-14-9 0,0 14 0 0,0 0-8 0,0 0-5 15,0 0-4-15,0-12-11 0,0 12-2 0,0 0-11 16,0 0-10-16,0 0-4 0,0 0-8 0,0 0-7 16,0 0-8-16,0 0 0 0,0 0-5 0,0 0-4 15,0 0 0-15,0 0-1 0,0 0-6 0,0 0 1 16,11 31 0-16,-8-21-1 0,0-3-2 0,3 8-1 16,-3-5 0-16,4 2-2 0,-4 0 0 0,0-1 3 15,3 0-5-15,-3 0 5 0,1-2-3 0,-1-1 2 16,3 2-3-16,-1 4 4 0,-2-7-5 0,0 2 2 15,-3-9-2-15,6 15 1 0,-6-15 1 0,3 13-4 0,1-6 1 16,-4-7-1-16,3 11-2 0,-3-11 3 16,0 0-4-16,6 9 7 0,-6-9-6 0,0 0 0 15,3 8 4-15,-3-8-3 0,0 0 2 0,0 0 0 16,0 0-1-16,0 0 1 0,0 0 0 0,0 0 0 16,0 0 5-16,0 0 2 0,0 0 1 0,0 0-3 15,0 0-2-15,0 0 1 0,0 0 0 0,0 0 0 16,0 0-3-16,0 0-4 0,8-30 1 0,-2 23 1 0,-3-3-6 15,-3-1 5-15,10-3-5 0,-7 3 1 0,6-3 0 16,-3 2 0-16,4-6-8 0,-4 2-3 0,5 1 2 16,-1 0 2-16,2 3 0 0,-1-5 1 0,0 4-2 15,0 1 1-15,-2 1 1 0,1-2-1 0,-1 3 3 16,-1 1 0-16,-2-1 1 0,1 4 0 16,-1-3 0-16,-6 9 2 0,14-11-3 0,-9 5 2 0,1 1-2 15,-6 5 1-15,8-7-6 0,-8 7 7 0,0 0-1 16,12-10-1-16,-12 10 0 0,10-1-2 0,-10 1 2 15,0 0-1-15,0 0-2 0,17 8 3 0,-17-8-1 16,12 8 4-16,-12-8-1 0,4 15 2 0,-1-4-1 16,3 1 4-16,3 0 3 0,-5 2 3 0,2 2 1 15,-3 0 5-15,3-1-3 0,-1 2 4 0,-2 0-2 16,3 1 5-16,-6-4-2 0,4 3 2 0,-4 0 1 16,3 1 3-16,3-5-6 0,-6 2 2 0,6 0-8 15,-1-2 2-15,-2 0 2 0,3 0 1 0,-6-2-6 0,0-2 0 16,3 4 1-16,-3-4 0 0,0-9-3 0,3 18 3 15,-3-10-10-15,0-8-17 0,0 14-19 16,0-14-16-16,0 15-27 0,0-15-35 0,-3 14-21 0,3-14-36 16,-3 13-34-16,-3-6-243 0,6-7-485 0,-14 10 214 15</inkml:trace>
          <inkml:trace contextRef="#ctx0" brushRef="#br0" timeOffset="-91482.11">6934 2181 93 0,'0'0'167'0,"0"0"-16"16,-9 2-8-16,9-2-13 0,0 0-11 0,0 0-2 15,0 0-7-15,0 0 2 0,0 0 1 0,0 0-3 16,0 0 5-16,0 0-5 0,0 0 2 0,22 17-1 16,-22-17-1-16,23-4-7 0,-7 4-1 0,-2 0-6 15,5 0-2-15,6-3-4 0,2 0-6 0,8 0-2 16,-6 3-7-16,1-4-7 0,12 4-3 0,0-2-6 15,-1-3-3-15,1 0-7 0,-9 3-2 0,6-5-6 16,-9 4-2-16,2 0-4 0,-3-1 0 0,1 0-7 16,1 1 2-16,-4-1-5 0,-2 2 1 0,-2-3-9 15,-7 5 4-15,3-2-6 0,-2 0-1 0,-7 2-2 16,-10 0-1-16,23 0-2 0,-15 0 0 0,-8 0-7 16,14-3-7-16,-14 3-13 0,10-3-9 0,-10 3-16 15,0 0-7-15,0 0-12 0,12 6-20 0,-12-6-21 16,0 0-28-16,0 0-35 0,0 0-20 0,-19 18-230 0,19-18-448 15,-20 4 198-15</inkml:trace>
          <inkml:trace contextRef="#ctx0" brushRef="#br0" timeOffset="-90753.76">7158 2497 208 0,'0'0'225'16,"0"0"-19"-16,0 0-15 0,22-21-15 0,-14 14-11 15,1 3-13-15,-2-2-6 0,-7 6-11 0,18-12-10 0,-5 5-10 16,4-3-3-16,-4 5-12 0,4-3-4 0,-6 3-4 16,9-2-7-16,-7 1-6 0,4 1-8 15,-1 3-7-15,-2-4-4 0,0 5-6 0,3-3-6 0,-7 2-2 16,2 1-8-16,-12 1-3 0,24 1-5 0,-15-2 0 16,-9 1-3-16,10 5-5 0,-10-5 1 0,15 10-4 15,-13-4 0-15,4 0-5 0,0 3 3 0,-6-9-6 16,4 21 4-16,-1-10 0 0,-3 2-1 0,-3 0 0 15,3 2-1-15,-4 2 2 0,-2 0 0 0,0 5-2 16,-2 1-1-16,-1 0 3 0,-4-1-2 0,0 0 0 16,-2-1-4-16,-2 2 3 0,-2 0-1 0,0-2 0 15,-2-3-1-15,-2 1-4 0,4-3 1 0,-1 2 2 16,7-6-3-16,-9 2 3 0,7-3-2 0,1-4-3 16,1 2 3-16,0-1-4 0,1-1 1 0,1-4 1 15,2 3 0-15,-1-2 0 0,10-4 4 0,-14 4 0 16,14-4 2-16,-12 1-5 0,12-1 4 0,0 0 1 15,0 0-2-15,-13-4-6 0,13 4 0 0,0 0-6 16,0-18-1-16,0 18-3 0,13-21-2 0,-7 15-2 16,0-4 2-16,2-2-1 0,4 1 1 0,-2 2-2 15,1-2 5-15,1 0-2 0,4 3 0 0,-3-1 4 0,4 0-1 16,-2 2-1-16,-2 1 1 0,4-1 0 0,-1 3 1 16,0-1-1-16,1 3 4 0,-5-1-4 0,4 1 2 15,-3 0 1-15,4 1 1 0,-1 1-2 0,-4 1 2 16,2-1-1-16,-1 2 3 0,3 0 3 0,-1 1 8 15,2-1-3-15,-4 3 3 0,4 1 1 0,-5-4 4 16,4 2-6-16,-9 1 0 0,7-2 3 0,-2 4-4 16,1-1-5-16,-4-2 10 0,5-1-6 0,-4 3-1 15,-1-4-3-15,0 1 1 0,1 3 1 0,-10-6-14 16,11 5-14-16,-2-1-16 0,-9-4-22 0,10 6-18 0,-10-6-21 16,12 5-24-16,-12-5-23 0,14 1-35 15,-14-1-48-15,13-1-181 0,-13 1-443 0,19-5 196 16</inkml:trace>
          <inkml:trace contextRef="#ctx0" brushRef="#br0" timeOffset="-90235.21">8176 2124 55 0,'0'0'221'0,"0"0"-17"16,0 0-18-16,0 0-15 0,0 0-10 15,0 0-9-15,0 0-3 0,0 0-1 0,0 0-13 0,0 0-2 16,51 3-10-16,-38-2-6 0,4 1-12 0,-1 0-2 16,4 0-9-16,-5 2-11 0,4-1-8 0,0-3-6 15,2 0-8-15,-3 4-3 0,0-2-8 0,10 2-3 16,-8-4-5-16,-4 0-3 0,4 1-3 0,6-1-3 16,-6 3-12-16,-1-3-12 0,1 1-26 0,-1-2-16 15,0 1-23-15,-2-4-18 0,2 1-27 0,-1 2-16 16,-2-5-34-16,2 4-51 0,0-3-154 0,-1-6-383 15,-1 2 169-15</inkml:trace>
          <inkml:trace contextRef="#ctx0" brushRef="#br0" timeOffset="-89707.62">9009 1736 127 0,'0'0'168'0,"0"0"-11"16,0 0-10-16,0 0-3 0,0 0-6 15,0 0-4-15,3 31-6 0,-3-31-2 0,0 24-5 16,0-9-6-16,0 2 1 0,-3 5-6 0,3-2-8 0,0 2-4 16,-6 2-2-16,1 5-6 0,-1-3-3 0,3-1-7 15,0 3-8-15,0-4-3 0,2 0-3 0,-4 1-7 16,-2-1-3-16,4 1-4 0,1-8-9 0,-1 1 0 15,0-4-5-15,3 3-5 0,-3-3-2 0,3-3-5 16,0-11-1-16,0 21-3 0,0-12 0 0,0-9-3 16,-3 13 2-16,3-13-7 0,0 0 1 0,3 16 2 15,-3-16 2-15,0 0-5 0,0 10 1 0,0-10-2 16,0 0 4-16,17-1-6 0,-17 1 1 0,22-9-2 16,-8 3-2-16,-1-1 2 0,2-2-3 0,7-2-5 15,2 2 1-15,1-4-6 0,-2 2 1 0,1 0 0 16,-8 4 3-16,5-6-3 0,-3 5-1 0,1 0 2 15,-4 1-2-15,3 1 0 0,-3-1 1 0,1 0-1 0,-2 3 0 16,-5 2 1-16,4 2-4 0,-13 0 0 0,20 0 2 16,-20 0 3-16,16 0 1 0,-16 0-4 0,13 3 4 15,-13-3 2-15,12 10 6 0,-6-5 3 0,-6-5 8 16,11 13 1-16,-8-6 2 0,1 0 3 0,-4-7 1 16,0 17 8-16,0-17-1 0,-4 18 0 0,-5-5 0 15,-2-2-11-15,-2 2 9 0,-2-2-2 0,-10 0-9 16,-2 0-14-16,0 0-16 0,-4-1-24 0,4-2-28 15,-2-1-30-15,3-5-32 0,0 4-35 0,1-1-38 16,9-1-68-16,-10-4-160 0,10-1-461 0,2-3 203 0</inkml:trace>
          <inkml:trace contextRef="#ctx0" brushRef="#br0" timeOffset="20946.48">9247 1509 30 0,'0'0'186'0,"0"0"-14"15,0 0-14-15,0 0-15 0,0 0-16 0,0 0-17 0,0 0-12 16,0 0-8-16,0 0-10 0,0 0-2 0,0 0 0 16,29 12-2-16,-15-6-3 0,3 4-7 15,5 4-1-15,-1-1-4 0,4 5-2 0,1-1-5 0,4 9 1 16,-5-2 0-16,6 4-4 0,-7 1 2 0,4 4 0 16,-5-1-4-16,1 6-1 0,-8-2-4 0,4 6-1 15,-6 2 1-15,-3-2-2 0,-4 6-1 0,-1-2-3 16,-6 3-4-16,0-2 1 0,0-3-5 0,-4 0-1 15,-5 0-2-15,-2-6-4 0,-1 3-1 0,1-3-2 16,-6 2 0-16,2-5-1 0,-3-2-14 0,5-6-20 16,-3 4-21-16,5-7-21 0,-1 1-24 0,2-2-19 15,1-9-35-15,4 1-34 0,-1-1-180 0,0-6-378 16,6 1 168-16</inkml:trace>
          <inkml:trace contextRef="#ctx0" brushRef="#br0" timeOffset="21551.11">10130 1980 124 0,'0'0'195'0,"0"0"-21"0,0 0-9 15,0 0-13-15,0 0-3 0,0 0-4 0,34-7-3 0,-34 7-3 16,21 4-15-16,-7-3-6 0,1 0-5 0,2 0-10 16,1 3-6-16,2-4-5 0,4 4-4 0,-2-2-9 15,-4-1-9-15,7-1-8 0,5 3-6 0,-3-2-7 16,0 1-3-16,-6-1-3 0,1 2-5 0,3-2 0 16,-4 1-5-16,-1-4-7 0,-1 4 0 0,0-4 2 15,-4 2-4-15,2 0-5 0,-7-1-3 0,7 2-10 16,-17-1-7-16,16-1-12 0,-16 1-3 0,13 0-7 15,-13 0-10-15,0 0-14 0,12-3-21 0,-12 3-20 16,0 0-18-16,0 0-18 0,0 0-11 0,0 0-13 16,0 0-11-16,0 0-144 0,-28-18-329 0,18 17 145 15</inkml:trace>
          <inkml:trace contextRef="#ctx0" brushRef="#br0" timeOffset="21850">10525 1802 136 0,'0'0'162'0,"0"0"-13"0,-7-6-15 16,7 6-4-16,0 0-12 0,0 0-4 0,0 0-4 16,-14 16 3-16,14-16-5 0,-9 13-1 0,4 0 4 15,-1-2 0-15,3 4-3 0,-3 1-8 0,1 0-1 16,2-1-5-16,0 3-1 0,0 5-3 0,3 3-5 15,0-9-6-15,0 3-8 0,2 1-5 0,-1-1-3 16,2 2-7-16,5 3-3 0,-5-11-6 0,1 3-4 16,-1 1-3-16,3-1-3 0,-2-3-3 0,-1-1-3 15,2-2-6-15,-1 0-23 0,-2-2-21 0,-2-9-27 16,6 17-27-16,-5-10-26 0,-1-7-37 0,8 15-31 16,-8-15-34-16,4 8-162 0,-4-8-394 0,0 0 174 15</inkml:trace>
          <inkml:trace contextRef="#ctx0" brushRef="#br0" timeOffset="22295.26">11065 1791 49 0,'8'-10'162'16,"-2"3"-21"-16,1-6 1 0,1 2-15 0,-1 0-5 16,-1-2-7-16,4 1-15 0,-5-1 0 0,4 0 0 15,-2 0-6-15,-1-2-9 0,-1 4-9 0,4-2 2 16,-5 5-1-16,1-3-1 0,-1 0-4 0,-2 2-3 15,-2 9-1-15,6-14-1 0,-6 14-4 0,5-11 2 16,-2 3-5-16,-3 8-1 0,0 0-8 0,5-9-6 16,-5 9-6-16,0 0-4 0,0 0-7 0,0 0-6 15,0 0-3-15,0 0-1 0,0 0 0 0,0 0 1 16,0 0 8-16,-13 42 5 0,7-25 10 0,1 4 7 16,-1 3 3-16,5 0 3 0,-2 5 5 0,4 7 1 0,1-9-3 15,-1 11-2-15,8-2-5 0,-4 1-3 0,5-1-3 16,-3 1-6-16,-2-1 1 0,4 1-4 0,-2-2-2 15,7 1-6-15,-4 2-27 0,-2-3-36 0,-2-7-32 16,0-1-39-16,-6 0-47 0,3-5-52 0,-5 0-247 16,1-4-489-16,-4-5 217 0</inkml:trace>
        </inkml:traceGroup>
      </inkml:traceGroup>
    </inkml:traceGroup>
    <inkml:traceGroup>
      <inkml:annotationXML>
        <emma:emma xmlns:emma="http://www.w3.org/2003/04/emma" version="1.0">
          <emma:interpretation id="{2F42A41E-0214-4C6A-8EA5-1CCEC7DEB2C5}" emma:medium="tactile" emma:mode="ink">
            <msink:context xmlns:msink="http://schemas.microsoft.com/ink/2010/main" type="paragraph" rotatedBoundingBox="4039,4495 11961,4597 11951,5390 4029,528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CF585E1-41F1-49DD-BBCE-339287C72AA5}" emma:medium="tactile" emma:mode="ink">
              <msink:context xmlns:msink="http://schemas.microsoft.com/ink/2010/main" type="line" rotatedBoundingBox="4039,4495 11961,4597 11951,5390 4029,5288"/>
            </emma:interpretation>
          </emma:emma>
        </inkml:annotationXML>
        <inkml:traceGroup>
          <inkml:annotationXML>
            <emma:emma xmlns:emma="http://www.w3.org/2003/04/emma" version="1.0">
              <emma:interpretation id="{A64801FA-133C-4D26-AA15-E359808D55A6}" emma:medium="tactile" emma:mode="ink">
                <msink:context xmlns:msink="http://schemas.microsoft.com/ink/2010/main" type="inkWord" rotatedBoundingBox="4038,4605 7320,4647 7312,5331 4029,5288"/>
              </emma:interpretation>
            </emma:emma>
          </inkml:annotationXML>
          <inkml:trace contextRef="#ctx0" brushRef="#br0" timeOffset="40528.55">3213 3603 26 0,'0'0'46'0,"0"0"-11"0,0 0-2 16,0 0 1-16,0 0-4 0,6-7-1 0,-6 7-8 15,0 0-1-15,0 0-4 0,0 0 6 0,0 0-7 0,0 0-2 16,0 0-4-16,10-7 4 0,-10 7-4 0,0 0-3 16,0 0 6-16,0 0-4 0,9-5 0 0,-9 5-3 15,0 0 3-15,0 0 1 0,11-2-4 16,-11 2-1-16,0 0 5 0,0 0-1 0,0 0 3 0,4-10 2 15,-4 10-7-15,0 0 15 0,0 0-6 0,0 0 3 16,12-7-1-16,-12 7 1 0,0 0 2 0,8-3 1 16,-8 3 10-16,0 0-4 0,7-9 0 0,-7 9 1 15,6-7 5-15,-6 7-13 0,0 0 10 0,11-6 5 16,-11 6-7-16,0 0 4 0,0 0 2 0,7-6-12 16,-7 6 10-16,0 0 3 0,0 0-5 0,4-9-4 0,-4 9-2 15,0 0 6-15,8-5 1 0,-8 5 1 16,0 0-2-16,0 0-7 0,0 0-1 0,0 0-3 15,7-8 5-15,-7 8-5 0,0 0 4 0,0 0-15 0,0 0 16 16,0 0 0-16,6-10-5 0,-6 10 2 16,0 0 4-16,0 0-5 0,0 0 5 0,0 0-4 15,0 0 4-15,0 0-4 0,0 0 7 0,0 0-11 0,0 0 7 16,0 0-3-16,0 0-4 0,0 0-2 0,0 0-1 16,0 0-3-16,0 0-8 0,0 0 9 15,0 0 2-15,0 0-1 0,0 0 3 0,0 0 1 0,0 0 3 16,-23 21-2-16,23-21 9 0,-15 13 1 0,4-5 1 15,2-1-4-15,2 0 3 0,-7 2 2 0,-1 0-1 16,0 1 0-16,2 0-3 0,-2 0 3 0,0-1-4 16,2 2 2-16,-4 0-2 0,3 0 1 0,-1 0-3 15,-5 2 2-15,5-1-3 0,-1-2 3 0,2-1 0 16,1 3 0-16,-2-1-3 0,2-1-1 0,-1 0-3 16,1 0 1-16,1-2-3 0,3 0 0 0,-1 0-4 15,4-3-5-15,-2 4 0 0,8-9 4 0,-12 9-3 16,9-5 1-16,3-4-4 0,-7 9 0 0,7-9-3 0,-6 7 4 15,6-7 1-15,0 0-5 0,-8 7 0 0,8-7 4 16,0 0-5-16,0 0 2 0,-4 10-2 16,4-10 4-16,0 0-4 0,0 0-3 0,0 0 5 0,0 0 5 15,0 0-3-15,13 7-7 0,-13-7 6 0,12 4-2 16,-12-4-2-16,15 5 2 0,-4-3 0 0,-2-2-2 16,2 4 0-16,3-2 3 0,1-1-3 0,0-1 1 15,1 3-1-15,0-2 2 0,1 1-2 0,-1-1 3 16,2 3-5-16,0-4 4 0,-1 6-2 0,2-5 2 15,-4 3-1-15,4-2 0 0,-5 2 0 0,2-1-1 16,0 0 0-16,-2 2 0 0,-1-2 0 0,-1 0 1 16,2 0-2-16,-7-2-2 0,5 2 5 0,-3 0-1 15,-9-3-3-15,16 5 4 0,-7-1-4 0,-9-4 3 16,12 6-1-16,-12-6 1 0,9 1 1 0,-9-1-4 16,12 4 1-16,-12-4 2 0,8 5 1 0,-8-5-9 15,0 0-9-15,10 3-12 0,-10-3-7 0,0 0-4 0,0 0-13 16,7 7-11-16,-7-7-20 0,0 0-6 0,0 0-15 15,0 0-15-15,0 0-28 0,0 0-162 0,-19 12-333 16,19-12 147-16</inkml:trace>
          <inkml:trace contextRef="#ctx0" brushRef="#br0" timeOffset="40904.15">2906 4076 84 0,'0'0'127'0,"0"0"-10"16,0 0-6-16,-8 5-8 0,8-5-8 0,0 0-3 0,0 0-5 16,0 0-5-16,0 0-1 0,9 18 2 15,-9-18-1-15,6 8 3 0,-6-8-9 0,14 5-2 0,-4-5 4 16,-1 5-9-16,0-2 4 0,3 0 0 0,4 2-1 15,-1-3-4-15,2 5 0 0,1-4-4 0,-1 1-1 16,3-1-4-16,-2-2-3 0,0 0-3 16,1 4-4-16,-1-5-6 0,-2 4-4 0,2-2-1 0,-1 0-5 15,1 0-1-15,-4 3 0 0,4-5-6 0,0 0-2 16,-3 2-4-16,-1-1 4 0,-2-1-7 0,-12 0-3 16,19 0-1-16,-12 3-1 0,-7-3-2 0,14 0 0 15,-14 0-4-15,0 0-6 0,13 0-9 0,-13 0-14 16,9 1-6-16,-9-1-13 15,0 0-15-15,0 0-24 0,8 10-26 0,-8-10-23 0,0 0-28 0,0 0-173 16,0 0-357-16,0 0 158 0</inkml:trace>
          <inkml:trace contextRef="#ctx0" brushRef="#br0" timeOffset="47505.71">4276 3598 67 0,'0'0'130'0,"0"0"-6"16,0 0-4-16,0 0-10 0,0 0-9 0,0 0-10 15,0 0-3-15,0 0-10 0,0 0-2 0,0 0-4 16,3-10-1-16,-3 10-1 0,0 0-7 0,0 0-2 15,0 0 2-15,0 0-10 0,0 0 4 0,0 0-7 16,0 0 4-16,0 0-8 0,0 0 4 0,-13-15-4 16,13 15-4-16,0 0-4 0,0 0-1 0,-6-8-3 15,6 8-7-15,0 0-7 0,0 0 2 0,-18 0-1 16,18 0-4-16,0 0-3 0,-21 0 3 0,21 0-7 16,-15 2 0-16,15-2 1 0,-18 1 0 0,18-1-1 15,-16 4-2-15,7-3 1 0,9-1 0 0,-22 2 3 0,13-1-5 16,9-1 0-16,-20 7 4 0,10-6-1 15,1 3 0-15,9-4-2 0,-21 5 1 0,11-2-4 0,1 1 8 16,-2 0-5-16,11-4-3 0,-16 10 2 0,8-7 0 16,-2 0-1-16,10-3 3 0,-13 10-4 0,5-3 0 15,1-2-2-15,-1 1 0 0,8-6 0 0,-13 12-1 16,4-4 1-16,4 0 2 0,5-8-2 0,-10 15 0 16,5-3-3-16,2-3-1 0,-1 0 2 0,1 2-1 15,-2 0 2-15,0 2 2 0,3-4-1 0,-2 4 3 16,1 0-5-16,3 1-4 0,-6-3 5 0,1 0-1 15,5 2-2-15,0-13 8 0,-3 18-6 0,-1-4 1 16,4-4 2-16,0-10-4 0,-2 18 4 0,2-18-2 0,2 18 2 16,1-8-1-16,0-2 1 0,1-2 3 15,4 3 1-15,-7-1 2 0,5 0 0 0,-6-8 5 16,13 10 0-16,-5-4 3 0,2 2 4 0,4-2 2 0,-5-2 2 16,1-2 2-16,1 3 0 0,2-5-3 0,-3 4 4 15,4-3-6-15,-2 5 4 0,-3-6-2 0,3 2-2 16,-12-2 2-16,21 0 1 0,-7 0-3 0,3 0-2 15,-2-2-1-15,-3-3-2 0,-12 5-2 0,21-1 1 16,-11 1-4-16,-10 0 2 0,16-5-7 0,-16 5 3 16,14 0-2-16,-14 0 0 0,12 0-2 0,-12 0 3 15,0 0-1-15,10-4-4 0,-10 4 0 0,0 0 1 16,0 0-9-16,0 0-7 0,0 0-9 0,0 0-16 16,14 0-11-16,-14 0-14 0,0 0-14 0,0 0-8 0,0 0-14 15,0 0-14-15,0 0-16 0,0 0-23 16,0 0-11-16,0 0-172 0,0 0-359 0,0 0 159 15</inkml:trace>
          <inkml:trace contextRef="#ctx0" brushRef="#br0" timeOffset="48539.39">4558 3659 64 0,'0'0'149'0,"0"0"-17"0,0 0-9 16,0 0-16-16,0 0 5 0,0 0-11 0,0 0-6 15,0 0-5-15,0 0-2 0,0 0-5 0,0 0-5 16,8 28 0-16,-5-21-2 0,0 1-8 0,1 0 0 16,-4-8-5-16,3 23 0 0,2-15 5 0,-2 7-1 0,1-3-8 15,1 3-5-15,-2-3 0 0,-2 2-10 0,4-1 0 16,0 1-3-16,-2-3-4 0,-3 6 2 0,3-6-5 15,-1 0 0-15,-1 2-2 0,4 1-5 0,-4-3-5 16,1 1 1-16,1-3-6 0,0 2 2 0,-3-11-3 16,4 16 0-16,-2-11-1 0,-2-5-2 0,4 16-4 15,-4-16 2-15,3 11 0 0,-3-11-3 0,6 10 2 16,-6-10 1-16,5 8-1 0,-5-8-4 0,0 0 1 16,1 10 0-16,-1-10 1 0,0 0 1 0,0 0 1 15,0 0 6-15,0 0 3 0,0 0-2 0,0 0 0 16,0 0-1-16,0 0-2 0,0 0 0 0,0 0-3 15,0 0-2-15,0 0 5 0,18-24-8 0,-15 19 1 16,-3 5 2-16,3-16-1 0,-3 16-1 0,3-17-4 0,-3 7-3 16,0 10-2-16,0-20-2 0,0 5-5 15,0 3 2-15,0-1-2 0,0 13 2 0,0-25-1 16,0 12 3-16,5-2-1 0,-7 2-2 0,2 1 4 0,2 0-3 16,-2 12-1-16,0-25-1 0,2 18 5 15,1-4-4-15,0 0 3 0,0-1 0 0,0 1 2 16,2 3-2-16,-2-3 3 0,-3 11-3 0,9-17 1 0,-6 8-3 15,3 0 4-15,0 1 0 0,-6 8 1 0,7-16 1 16,-4 7-1-16,3 3-1 0,-6 6 0 0,12-12-11 16,-4 2 9-16,-1 6 3 0,-7 4 0 0,12-11 2 15,-5 6-4-15,-7 5 3 0,12-9 1 0,-4 6 0 16,-8 3-1-16,10-8 0 0,-10 8 3 0,11-5-5 16,-11 5-2-16,12-4 4 0,-12 4 1 0,6-5 1 15,-6 5-2-15,0 0-4 0,13-2 5 0,-13 2-3 16,0 0 2-16,0 0-2 0,12 0-1 0,-12 0-2 15,0 0 3-15,0 0 1 0,13 6-1 0,-13-6 2 16,6 5 0-16,-6-5-1 0,3 11-1 0,-3-11 4 16,8 12-7-16,-8-5 5 0,0-7 0 0,0 15 6 15,3-4-8-15,-2-3 4 0,-1 7-6 0,2-5 7 16,-2 4 3-16,0-14 5 0,4 23-3 0,-4-15 0 0,0 3 0 16,-1 3 1-16,-2 0 10 0,1 1-4 0,1-6 1 15,1 6-2-15,-3 2 1 0,3-7 0 16,0 5-1-16,3-1-4 0,-6-1 3 0,3 1-1 0,0-3 2 15,0 3 1-15,0-3 0 0,0 3 0 0,0-3-1 16,3 1-1-16,-2 2 1 0,1-7-3 0,-2-7 0 16,3 21-2-16,-2-13 3 0,2 2 2 0,-3-10 0 15,6 13-3-15,-3-5 0 0,-3-8-2 0,5 12 4 16,1-6-3-16,-6-6-5 0,3 10 3 0,-3-10 0 16,3 7-1-16,-3-7 2 0,5 8-3 0,-5-8 2 15,0 0-1-15,0 0 0 0,8 11 1 0,-8-11-1 16,0 0-2-16,6 5-2 0,-6-5-15 0,7 5-15 15,-7-5-21-15,12 5-22 0,-12-5-28 0,8 1-28 0,-8-1-33 16,18 3-68-16,-18-3-133 0,19-3-390 0,-9 2 173 16</inkml:trace>
          <inkml:trace contextRef="#ctx0" brushRef="#br0" timeOffset="49573.17">5563 3941 5 0,'0'0'143'0,"0"0"-10"0,0 0-8 0,0 0-11 0,0 0-12 16,0 0-8-16,0 0-2 0,0 0-11 0,0 0-5 16,0 0-11-16,0 0 1 0,0 0-10 0,0 0-6 15,0 0 2-15,0 0-6 0,0 0-1 0,0 0-4 16,0 0-6-16,0 0 0 0,36-11 1 0,-36 11-5 16,0 0-4-16,20 0-1 0,-11 0 5 15,-9 0-3-15,22 0-2 0,-12 1-2 0,7 3-4 16,-1-4 2-16,-1 1-1 0,3-1 2 0,1 4-4 0,-1-3 0 15,2 0-1-15,1-2 0 0,-2 2 2 0,6-1 0 16,-5 3-3-16,10-3 2 0,-16 0 0 0,6 0-1 16,1 0-1-16,-2 0 1 0,-2 0-4 0,-1 0 0 15,-1-3 0-15,1 3 3 0,1-1 2 0,-7 1-1 16,5 0 3-16,-15 0 0 0,21 0 0 0,-9-1-2 0,-12 1 3 16,19-4-2-16,-13-1-1 0,-6 5-2 15,17-1-4-15,-17 1 5 0,10-2 2 0,-10 2 2 16,0 0-8-16,12-8 0 0,-12 8-2 0,0 0-3 0,7-2 5 15,-7 2-4-15,0 0 0 0,0 0 0 0,0 0-11 16,0 0-4-16,0 0-12 0,0 0-5 16,0 0-15-16,0 0-17 0,0 0-11 0,0 0-20 0,0 0-13 15,0 0-32-15,-38 7-33 0,38-7-127 0,-14 3-314 16,14-3 139-16</inkml:trace>
        </inkml:traceGroup>
        <inkml:traceGroup>
          <inkml:annotationXML>
            <emma:emma xmlns:emma="http://www.w3.org/2003/04/emma" version="1.0">
              <emma:interpretation id="{E46A0516-2D3E-4902-802C-D7C532FDC6B6}" emma:medium="tactile" emma:mode="ink">
                <msink:context xmlns:msink="http://schemas.microsoft.com/ink/2010/main" type="inkWord" rotatedBoundingBox="7976,4556 10137,4584 10128,5340 7967,5312"/>
              </emma:interpretation>
            </emma:emma>
          </inkml:annotationXML>
          <inkml:trace contextRef="#ctx0" brushRef="#br0" timeOffset="-78269.19">6859 3867 153 0,'0'0'175'0,"0"0"-5"0,0 0-12 0,0 0-5 0,-3-31-11 15,3 31-10-15,0 0-10 0,0 0-3 0,0-14-9 16,0 14-5-16,0 0 0 0,0 0-6 0,-2-17-6 15,2 17-6-15,0 0-7 0,0-17-5 0,0 17-3 16,2-10-7-16,-2 10-6 0,3-11-5 0,-3 11-9 16,3-11 0-16,-3 11-5 0,5-12-6 0,1 6-4 15,0 0-1-15,-6 6-6 0,13-11 0 0,-7 8-7 16,2-5 0-16,1 2-1 0,4 3 0 0,-1-1-5 16,1-5 4-16,1 5-3 0,2-1-2 0,1-1-4 15,-2 4 4-15,-2-1-3 0,3-3 0 0,1 4-4 0,-4-1 6 16,4 1-3-16,-2-1-3 0,-5 3-1 0,-10 0 2 15,28 3-1-15,-20-3 1 0,-8 0-2 0,19 0-1 16,-13 4-3-16,2-1 5 0,-8-3-1 0,9 14-4 16,-3-7 2-16,-6 1 5 0,4 4 1 0,-4-1-1 15,0 3 1-15,0 1 5 0,-4 5 1 0,4-5 2 16,-6 9 0-16,-3-4 3 0,4-2-6 0,-4 4 2 16,2-6-4-16,1 6 0 0,-3 2-2 0,-2-6 1 15,2 2 0-15,-1-5 2 0,-3 9-3 0,1-6 3 16,-2-3-5-16,1 5 2 0,1-7-3 0,-2 1 1 15,4 0 0-15,-2-2-3 0,2-1 2 0,-4 0 2 16,5 0-2-16,-4 1 2 0,4-6-2 0,-2-2 1 0,2 3-1 16,-1-4 4-16,4 1-4 0,-4 2 4 0,10-6-5 15,-17 5 4-15,17-5-2 0,-15 0 0 0,15 0-2 16,-13-1 3-16,13 1-1 0,0 0 3 0,-14-6-5 16,14 6 4-16,-11-9-7 0,11 9 1 0,-5-11 0 15,5 11 3-15,-3-8-1 0,3 8-3 0,0 0 0 16,-6-14 2-16,6 14-6 0,0 0 6 0,0 0 0 15,0 0-2-15,9-18-1 0,-9 18 0 0,8-8 0 16,-8 8 0-16,8-3 1 0,-8 3-3 0,17 0 0 16,-17 0 1-16,16 0 0 0,-16 0 0 0,23 3 1 0,-13-3-1 15,5 6 0-15,1-1 3 0,1 1-3 16,-4-1 2-16,4 1-1 0,-1-1 4 0,3 2-4 16,1-1 1-16,-4-2-2 0,7 3 5 0,-7-1 2 0,3-5-2 15,1 6 3-15,-4-4 0 0,7 1 3 0,-7-3-1 16,3-1-1-16,-5 3 2 0,5-1-4 15,-1-4 5-15,-5 2-3 0,7 2-3 0,-10-2 3 0,7 4-4 16,-17-4 4-16,19 0 0 0,-10 0-3 0,-9 0 2 16,16 0-1-16,-16 0-4 0,14 0-4 0,-14 0-13 15,0 0-14-15,12 2-17 0,-12-2-8 0,0 0-11 16,13 1-18-16,-13-1-22 0,0 0-20 0,8 8-19 16,-8-8-22-16,0 0-203 0,0 0-401 0,0 0 177 15</inkml:trace>
          <inkml:trace contextRef="#ctx0" brushRef="#br0" timeOffset="-77763.62">7845 3833 128 0,'0'0'145'0,"6"-6"-2"16,-6 6-20-16,8-7 0 0,-8 7-6 0,0 0 3 15,6-8-6-15,-6 8 1 0,0 0-5 0,0 0 3 16,6-6-2-16,-6 6-7 0,0 0-12 0,0 0-1 16,0 0-10-16,0 0-5 0,0 0-1 0,0 0-7 15,-26-4 1-15,26 4-3 0,-22 5-1 0,8 0-3 16,-2 3 3-16,0-3-3 0,-10 3-1 0,7-1-1 15,3 0-1-15,-4 0-6 0,7 4-6 0,-13-1 1 16,13-2-4-16,0 3-3 0,-2-1-3 0,1 0-8 0,4 1 1 16,1 2-7-16,-2-2 4 0,5-1-4 0,0 2-4 15,5 1 0-15,-2 0 0 0,3-13 0 16,0 22-7-16,7-12 2 0,-1 1 1 0,3 3 0 16,2-3 2-16,2-1-1 0,4-4 0 0,-1 4 2 0,6-2-1 15,-2 0-4-15,5 1 6 0,-1-2-1 16,4-2-3-16,-5-3 4 0,4 5-3 0,-2-6 0 0,0 1 2 15,-5-1-4-15,6-2 2 0,-9-1-2 0,2 2-3 16,-2-1-1-16,-1 1 3 0,-4-3-3 0,1 2 4 16,-13 1-8-16,20-3 3 0,-11 2-7 0,-9 1-3 15,0 0-16-15,16 1-15 0,-16-1-16 0,11-2-16 16,-11 2-16-16,0 0-17 0,0 0-16 0,0 0-27 16,16-1-28-16,-16 1-13 0,0 0-52 0,0 0-163 15,3-15-427-15,-3 15 190 0</inkml:trace>
          <inkml:trace contextRef="#ctx0" brushRef="#br0" timeOffset="-77129.41">8425 3468 30 0,'0'0'178'16,"0"0"-4"-16,0 0-13 0,0 0-15 0,0 0-8 15,0 0-5-15,0 47-1 0,0-35-10 0,3 5-15 16,-3 1-4-16,-3 6-4 0,6 0-15 0,0 1 6 16,-3 0-6-16,5 2-7 0,-1 0-5 0,-2-2-3 15,1 1-4-15,3 3-2 0,-3-3-4 0,1-2-4 16,-2 1-7-16,2 2 0 0,-4-3-5 0,3-4-5 15,0-4 1-15,2 0-7 0,-2-1-1 0,-2 1 0 16,1-5-6-16,-2 4-3 0,0-4-2 0,3-1-1 0,-3-10-1 16,3 14-1-16,-3-14-3 0,0 12-3 0,0-12 5 15,3 9-3-15,-3-9 7 0,0 0 1 0,4 10 8 16,-4-10-1-16,0 0-4 0,0 0 0 0,0 0 0 16,0 0-7-16,22-14 1 0,-13 8-5 0,5-4 0 15,2 0-9-15,1-2-5 0,2-5-6 0,3 3-4 16,4-1-3-16,-7-2 5 0,3 7-5 0,2-5 2 15,-1 2-1-15,-4 1 5 0,0 2-1 0,-2 3 0 16,-2-2-1-16,1 3 4 0,-2 1 0 0,-1-1 0 16,-3 2-2-16,2 0 2 0,-3 1-1 0,-9 3 2 15,18-1 1-15,-9-2-2 0,-9 3 3 0,17 3-1 16,-17-3-3-16,16 4 3 0,-10 0-3 0,3 2 4 16,1 1 1-16,-2 1 0 0,-2 1-4 0,-3-2 5 0,3 2 0 15,-2 0 4-15,2 4 1 0,-6-2 4 16,6 4-8-16,-4-2 11 0,-2 0-2 0,-2 3 1 0,2-6-1 15,-6 4 5-15,0-3 0 0,-4 0 1 0,1 2 2 16,-5-3-1-16,-2 1-4 0,0 0 2 0,-7-1-3 16,4-1 0-16,-4-1 0 0,1 0 0 0,-5-1-3 15,5-1-5-15,2-2-10 0,1-1-12 0,0-3-9 16,2 0-13-16,1 0-9 0,-1 4-11 0,3-8-11 16,0 3-25-16,14 1-8 0,-21-6-39 0,12 0 6 15,3-1-39-15,-4 2-160 0,7-5-366 0,3 10 162 16</inkml:trace>
        </inkml:traceGroup>
        <inkml:traceGroup>
          <inkml:annotationXML>
            <emma:emma xmlns:emma="http://www.w3.org/2003/04/emma" version="1.0">
              <emma:interpretation id="{C4E3CF02-24BC-4EA1-AB35-DF4A0FB62E51}" emma:medium="tactile" emma:mode="ink">
                <msink:context xmlns:msink="http://schemas.microsoft.com/ink/2010/main" type="inkWord" rotatedBoundingBox="10790,4582 11961,4597 11952,5301 10780,5286"/>
              </emma:interpretation>
            </emma:emma>
          </inkml:annotationXML>
          <inkml:trace contextRef="#ctx0" brushRef="#br0" timeOffset="-76377.05">9650 3942 56 0,'0'0'193'0,"0"0"-18"0,0 0-6 15,0 0-13-15,30 3-12 0,-30-3-8 0,19 0-12 16,-3-3-8-16,1 3-11 0,4-1-5 0,-2 2-9 16,1-1-4-16,-1 0-8 0,-1 0-6 0,4 0-7 15,2-1-13-15,-5 1 1 0,1 0-3 0,-1 1-9 16,1-2-6-16,-1 2-2 0,-1-2-3 0,0 1-6 15,0 1 0-15,-3-2 0 0,4 1-2 0,-4 1-2 16,1-1-1-16,2 0-2 0,-3-1 1 0,0 1-3 0,0-1-6 16,0-1 4-16,0 2-8 0,-3-2-1 15,-12 2-4-15,21-1-8 0,-9-3-6 0,-4 2-7 0,-8 2-7 16,18-4-8-16,-18 4-12 0,14-5-8 0,-14 5-9 16,10-6-10-16,-10 6-20 0,8-1-8 0,-8 1-25 15,0 0-45-15,0 0-89 0,0-14-282 0,0 14 125 16</inkml:trace>
          <inkml:trace contextRef="#ctx0" brushRef="#br0" timeOffset="-76031.44">9997 3752 87 0,'0'0'200'0,"0"0"-17"0,0 0-12 0,-12 15-5 0,8-6-12 16,4-9-6-16,-2 18-12 0,1-5-10 0,-1 0-7 16,-1 4-5-16,2-3-3 0,-1 2-9 0,4 0-4 15,-6-1-5-15,2 1-9 0,2 0-3 0,-1-1-8 16,1 2-7-16,0-2-7 0,0 5-3 0,1-5-4 15,3-1-6-15,-4 3-4 0,3-4-7 0,-4 5-2 16,7-7 1-16,-3 1-3 0,0 0-5 0,0-3-4 16,1 1 1-16,-4-10-7 0,6 16-15 0,-6-11-19 15,0-5-19-15,8 16-23 0,-5-12-23 0,-3-4-27 16,4 7-22-16,-4-7-34 0,8 6-198 0,-8-6-394 16,0 0 175-16</inkml:trace>
          <inkml:trace contextRef="#ctx0" brushRef="#br0" timeOffset="-75523.46">10707 3652 22 0,'3'-12'195'16,"-3"12"-11"-16,3-14-15 0,2 8-10 0,-5 6-13 0,6-14-13 15,-2 7-1-15,-2 1-7 0,-2 6-10 0,7-18-5 16,-2 10-6-16,-1 3-7 0,-1-6-6 15,-3 11-7-15,10-14-1 0,-10 14-8 0,5-12-5 0,-2 7-3 16,-3 5-9-16,6-15 0 0,-6 15-2 0,3-10-7 16,-3 10-2-16,0 0-6 0,4-7-4 15,-4 7-8-15,0 0-6 0,0 0-6 0,0 0 5 0,0 0-7 16,0 0-2-16,0 0 0 0,0 0 0 16,0 0-1-16,0 0-4 0,-4 34 9 0,1-23 2 15,-2 2 1-15,4 3 2 0,-4-2-3 0,4 5 2 0,-5 3 4 16,7 3 5-16,-2 1-1 0,1 0-1 0,-2-1-1 15,2 0 4-15,0 1-5 0,2 2 0 0,-2 1-3 16,1-4-3-16,4 1-1 0,-2 2-3 0,1-4 0 16,-2 2 0-16,4-5 0 0,-2 4-2 0,-1-8-5 15,3 0-6-15,-1 1-25 0,-2-4-23 0,4 3-23 16,-4-4-30-16,-1 1-29 0,2-3-42 0,-1-1-38 0,-3-10-198 16,3 14-439-16,-3-14 194 0</inkml:trace>
        </inkml:traceGroup>
      </inkml:traceGroup>
    </inkml:traceGroup>
    <inkml:traceGroup>
      <inkml:annotationXML>
        <emma:emma xmlns:emma="http://www.w3.org/2003/04/emma" version="1.0">
          <emma:interpretation id="{8E5EDBE9-90D7-4BE1-A5ED-E676DB375F29}" emma:medium="tactile" emma:mode="ink">
            <msink:context xmlns:msink="http://schemas.microsoft.com/ink/2010/main" type="paragraph" rotatedBoundingBox="4019,5861 12939,5702 12957,6722 4037,68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A76C8C-920D-4E81-A188-3B099CCACA3A}" emma:medium="tactile" emma:mode="ink">
              <msink:context xmlns:msink="http://schemas.microsoft.com/ink/2010/main" type="line" rotatedBoundingBox="4019,5861 12939,5702 12957,6722 4037,6880"/>
            </emma:interpretation>
          </emma:emma>
        </inkml:annotationXML>
        <inkml:traceGroup>
          <inkml:annotationXML>
            <emma:emma xmlns:emma="http://www.w3.org/2003/04/emma" version="1.0">
              <emma:interpretation id="{94DE4B2C-C788-4444-83CF-4C5BC1E0C23C}" emma:medium="tactile" emma:mode="ink">
                <msink:context xmlns:msink="http://schemas.microsoft.com/ink/2010/main" type="inkWord" rotatedBoundingBox="4019,5861 6925,5809 6943,6809 4037,6861"/>
              </emma:interpretation>
            </emma:emma>
          </inkml:annotationXML>
          <inkml:trace contextRef="#ctx0" brushRef="#br0" timeOffset="55057.47">3297 4926 70 0,'6'-4'157'0,"-6"4"-7"15,0 0-14-15,0 0 1 0,7-6-7 0,-7 6-16 16,0 0-5-16,0 0-9 0,0 0-10 0,0 0-13 16,0 0-2-16,0 0-8 0,0 0-8 0,0 0-4 15,-37 15-2-15,23-10-3 0,-1 2-2 0,0 1-2 16,-2 2-4-16,-1-3-5 0,-5 3 2 0,-1 1-5 15,4 3-2-15,0-5 1 0,-1 2-6 0,0 1-2 0,-2 0-2 16,8-2-1-16,0 0 2 0,0 0-7 0,1-4-2 16,2 7 2-16,-1-5-3 0,3-1-1 15,2-4-2-15,1 3-2 0,7-6 1 0,-9 10 0 0,9-10 1 16,-11 9-3-16,11-9-2 0,-4 8 2 0,4-8-4 16,0 0 0-16,0 0 4 0,0 0-9 0,12 20 8 15,-6-16 2-15,-6-4 3 0,15 7 1 0,-3-3 1 16,-1-1-2-16,1-3 5 0,3 4 1 0,0-1-1 15,3 1-3-15,-3-2-1 0,4 2 2 0,-4-2 0 16,2 1-4-16,-2-2 2 0,0 3-5 0,1-1 0 16,-1 1-1-16,0-1 2 0,-3-2-6 0,1 3 5 15,1-2-4-15,0 4 4 0,-3-2-3 0,1 1-1 16,-3-3 3-16,1 2-5 0,-1-1 2 0,3-1-3 16,-3 5 5-16,3-5 2 0,0-1-5 0,-12-1-1 15,19 4-3-15,-11-2 5 0,-8-2-1 0,15 4 0 16,-15-4 0-16,13 3 2 0,-13-3-5 0,15 0 1 0,-15 0-12 15,12 3-2-15,-12-3-11 0,10 3-10 0,-10-3-11 16,0 0-15-16,0 0-14 0,0 0-12 0,0 0-20 16,0 0-29-16,0 0-45 0,0 0-116 0,0 0-319 15,-32 9 141-15</inkml:trace>
          <inkml:trace contextRef="#ctx0" brushRef="#br0" timeOffset="55394.2">2898 5452 87 0,'11'5'145'16,"-11"-5"-9"-16,15 4-6 0,-6 0-10 0,-2 0-9 0,8-3-2 15,-5 2-4-15,5-2-9 0,2 5 5 16,-2-1-5-16,1-2-1 0,2 1-3 0,1 0 2 15,1 0-3-15,-1 0 1 0,8-1-6 0,-8 1-2 0,7 1-6 16,-8-5-4-16,7 7-5 0,-6-3-8 16,1-1-6-16,-2 1-4 0,-2-2-3 0,3 2-6 15,-1-2-4-15,-3 0-6 0,-3 0-1 0,3-1-1 0,-1 1-6 16,-3-1-3-16,1-1 3 0,-1 1-6 0,-11-1 0 16,18 3-1-16,-18-3-3 0,18 0-5 0,-18 0-12 15,13 1-7-15,-13-1-14 0,0 0-15 0,16 0-18 16,-16 0-22-16,0 0-24 0,11-4-36 0,-11 4-44 15,6-7-149-15,-6 7-359 0,4-11 160 0</inkml:trace>
          <inkml:trace contextRef="#ctx0" brushRef="#br0" timeOffset="55964">4238 4992 49 0,'0'0'152'0,"0"0"-12"16,-14-10-8-16,14 10-8 0,-13-1-10 0,13 1-5 15,-17-3-5-15,17 3-1 0,-19 3-6 0,9-2 3 16,-2 1-12-16,-2 2 5 0,-1 1-8 0,-1 1-9 15,2 0 8-15,0 1-6 0,-1 1 0 0,-3 2-1 16,1 1-4-16,1 0-9 0,2-2-2 0,0 3-7 16,0 1-5-16,2 0 1 0,0 2-7 0,0-1-6 15,3-2 4-15,-1 4-7 0,3-1-3 0,1-1 2 16,3 3 3-16,-3-4-5 0,4 0 1 0,2 3 0 16,0-3 0-16,0 1-4 0,3 3 8 0,3-6-6 0,2 3 1 15,-3-4 6-15,6 1-3 0,-2-2 4 0,3 3-1 16,1-2-2-16,-1-3-3 0,2 0-2 0,-1-2-3 15,2 1-5-15,-2 3 2 0,2-5-6 0,2 0-1 16,-2 1-4-16,-1-3 2 0,3 2-5 0,-2-2-4 16,3 1-17-16,-3 2-14 0,-2-5-17 0,3 2-16 15,-5-2-23-15,1 1-17 0,-12-1-20 0,22-1-15 16,-7-1-23-16,0 0-26 0,-5-1-199 0,1-2-411 16,4-2 182-16</inkml:trace>
          <inkml:trace contextRef="#ctx0" brushRef="#br0" timeOffset="56564.23">4551 5171 113 0,'0'0'159'0,"0"0"-15"0,0 0-6 15,0 0-6-15,0 0-10 0,0 0-2 0,0 0-9 0,13 22-3 16,-13-22-8-16,8 14 1 0,-8-14-3 15,4 13-10-15,-1-6 2 0,-3-7-5 0,5 17-5 0,-4-11-6 16,-1-6-6-16,6 14-1 0,-3-8-7 0,-3-6-4 16,5 11-5-16,-5-11-5 0,6 12-1 0,-5-6-6 15,-1-6-8-15,7 9 1 0,-7-9-3 0,0 9-6 16,0-9 1-16,6 9-3 0,-6-9-2 0,0 0-4 16,5 6 1-16,-5-6 0 0,0 0-3 0,0 0 4 15,0 0-3-15,0 0-1 0,0 0 1 0,0 0 0 16,0 0 0-16,0 0-4 0,0 0-1 0,0 0-6 15,0 0 5-15,0 0 2 0,0 0-1 0,9-26-8 16,-6 19 5-16,3-3-5 0,-2-2-2 0,5 1 3 16,-4-2 3-16,4-2-6 0,-2 0 2 0,2 1 2 15,1-2-3-15,-1 5-4 0,2-5 2 0,-2 3-1 16,-2-1 0-16,5 0 1 0,-3 3 2 0,2 0 0 16,1 0-1-16,-8 2-2 0,0 3 1 0,4-2-1 0,-1 1-2 15,-1 0 2-15,-6 7 0 0,11-9-1 0,-5 4 5 16,-6 5-7-16,9-7 5 0,-9 7-1 0,7-6 3 15,-7 6-7-15,0 0 5 0,17-5-5 0,-17 5 3 16,0 0-2-16,0 0 3 0,0 0 5 0,0 0-3 16,10 14 3-16,-10-14 3 0,1 17 7 0,4-9 3 15,-5-8 2-15,0 21 8 0,-5-12 3 0,5 6-1 16,5-3 2-16,-5 3 5 0,0 0 0 0,3-2-3 16,0 2 2-16,-3-5-3 0,3 1-4 0,1 0 1 15,-2 0 1-15,2-2-4 0,-4 2-1 0,6 0-2 16,0-1-1-16,-3-2-1 0,2-2-4 0,-5-6 6 15,9 17-7-15,-3-10 1 0,-2 0-3 0,2-1 1 16,2-1-9-16,-8-5-20 0,6 10-22 0,-6-10-29 0,8 5-30 16,-8-5-28-16,8 9-27 0,-8-9-37 15,12 2-242-15,-12-2-466 0,15-2 207 0</inkml:trace>
          <inkml:trace contextRef="#ctx0" brushRef="#br0" timeOffset="-73571.55">5295 5220 7 0,'0'0'150'0,"0"0"-13"0,0 0-1 0,0 0-19 16,0 0 1-16,0 0-6 0,0 0-2 0,0 0-5 16,6-8-6-16,-6 8-4 0,0 0-3 0,0 0-5 0,0 0-2 15,0 0-1-15,0 0-5 0,0 0-6 16,0 0-3-16,0 0-1 0,0 0 0 0,0 0-2 16,0 0-4-16,0 0-3 0,0 0-7 0,0 0-3 0,0 0-5 15,0 0-4-15,0 0-5 0,0 0-2 0,0 0-5 16,0 0-3-16,0 0-1 0,0 0-5 0,0 0 3 15,0 0 2-15,13 0 1 0,-13 0 3 0,18 1 0 16,-3-1-1-16,0 2 0 0,5-2 4 0,-1 0-5 16,6 0 0-16,2 0-5 0,0 0 1 0,1 0-4 15,-2 0-2-15,-1 0-1 0,5 1-4 0,-11 2-4 16,-2-6 4-16,2 6-2 0,-3-3 0 0,1 1-1 16,-1 1-1-16,-5-4-1 0,4 4-3 0,-15-2-4 15,16 0 0-15,-16 0-14 0,10 1 5 0,-10-1-6 16,12 1-3-16,-12-1-7 0,0 0-7 0,14 3-11 15,-14-3-6-15,0 0-8 0,7 6-11 0,-7-6-10 16,0 0-28-16,6 6-5 0,-6-6-26 0,0 0-48 0,0 0-140 16,17-4-352-16,-17 4 157 0</inkml:trace>
          <inkml:trace contextRef="#ctx0" brushRef="#br0" timeOffset="-66155.74">4704 4755 101 0,'0'0'115'16,"0"0"-5"-16,0 0-2 0,0 0-5 0,0 0-24 0,0 0 4 16,0 0 1-16,0 0-9 0,0 0-1 0,-3-14-5 15,3 14-1-15,0 0-4 0,0 0-3 0,0 0-5 16,0 0 3-16,0 0-6 0,0 0-1 0,0 0-5 16,-3-11 1-16,3 11-6 0,0 0 6 0,0 0-4 15,0 0 2-15,0 0-5 0,0 0-7 0,-6-10 1 16,6 10-1-16,0 0-6 0,0 0 0 0,0 0-7 15,0 0-2-15,0 0-1 0,0 0-3 0,0 0 1 16,0 0-4-16,0 0-1 0,0 0 0 0,0 0 6 0,0 0-5 16,-20 17 8-16,14-7 1 0,0-2 0 0,1 0-1 15,-4 3 2-15,0 2 2 0,-1 3 3 0,-1-1-5 16,0 5 2-16,-3 0 0 0,1 3-4 0,-1 0 1 16,1 0 1-16,1 0 2 0,-2 1-1 0,3 2-3 15,0-2-2-15,2 0 2 0,0 1-5 0,2-1 3 16,1-1-2-16,0 2-5 0,4 0 1 0,-1-2-3 15,3 0-1-15,3 1 1 0,-1 0 1 0,4 1 1 16,-2-2-2-16,5 2-1 0,0-1-11 0,3 3-8 16,1-3-16-16,1-2-5 0,-1 5-13 0,4 5-15 15,-8-6-15-15,1 1-12 0,-1-2-15 0,-4 3-15 16,-1 1-16-16,-1-4-41 0,-3-2-110 0,0 2-308 16,0-4 136-16</inkml:trace>
        </inkml:traceGroup>
        <inkml:traceGroup>
          <inkml:annotationXML>
            <emma:emma xmlns:emma="http://www.w3.org/2003/04/emma" version="1.0">
              <emma:interpretation id="{30733460-C805-4900-924D-5F7F51868B29}" emma:medium="tactile" emma:mode="ink">
                <msink:context xmlns:msink="http://schemas.microsoft.com/ink/2010/main" type="inkWord" rotatedBoundingBox="7581,5932 9613,5896 9629,6781 7597,6817"/>
              </emma:interpretation>
            </emma:emma>
          </inkml:annotationXML>
          <inkml:trace contextRef="#ctx0" brushRef="#br0" timeOffset="-71637.75">6448 4860 147 0,'0'0'196'16,"0"0"-21"-16,0 0-18 0,0-11-13 0,0 11-20 15,0 0-14-15,0 0-5 0,0 0-10 0,0 0-5 16,0 0-6-16,0 0 0 0,13 25-2 0,-10-15-2 15,3-3-8-15,-3 6 1 0,2 2-2 0,-2-2-6 16,0 2 2-16,0 4-2 0,4-3 2 0,-4 2-5 16,0 2 0-16,0 1 1 0,0-5-4 0,1 6-5 0,2-4-3 15,-3-1 3-15,0 1-6 0,0-1-5 0,0 0-3 16,-1-2 2-16,1 1-10 0,0 0 2 16,3-2-5-16,-3 3 0 0,-2-6-4 0,2 3-2 0,3-2-1 15,-3-4-5-15,0 4-3 0,-3-3 6 0,3 1-6 16,-3-10 0-16,5 10-4 0,-5-10 2 0,0 11 3 15,0-11-5-15,6 7-4 0,-6-7 3 0,0 0-1 16,6 10 1-16,-6-10 1 0,0 0 2 0,0 0 5 16,0 0-2-16,0 0-2 0,0 0-1 0,0 0-1 15,0 0-2-15,0 0-1 0,0 0-2 0,10-26 1 16,-7 18-1-16,3 1 0 0,1-8-2 0,2 5 0 16,-4 0-1-16,4-3-1 0,-3-1-1 0,4 3-2 15,-1 1 0-15,-1-2 0 0,4 2-1 0,1 0-1 0,-3 0 0 16,2 2-1-16,2-2 3 0,-4 3-4 15,2 1 3-15,2 1 1 0,-6-1-1 0,9 1-2 16,-4 0 3-16,-4 3-2 0,5-2 2 0,-7 0 0 0,11 2 1 16,-18 2-3-16,19-3 0 0,-5 3-2 15,-14 0 2-15,16 0 0 0,-5 0 0 0,1 5 0 16,-2-3 0-16,2 1-2 0,-5 4 4 0,-1-2 0 0,5 1-3 16,-2 1 2-16,-2 0-2 0,-1 3 4 0,0-3 0 15,-3 1-2-15,2 2 4 0,1 0-2 0,-6 0 2 16,3 1-1-16,-3-11 4 0,3 20-3 0,-9-8 11 15,0 0-5-15,-2-3 4 0,-1 1-1 0,-4 2 0 16,-7 6 1-16,-2-9-1 0,0 6-3 0,5-8 1 16,-7 5 0-16,-4-7-3 0,3 2-8 0,1 0-4 15,-1 1-13-15,8-4-9 0,-2-1-12 0,-1-1-14 16,1 0-16-16,3-1-19 0,-1-4-20 0,5 1-19 16,12 2-30-16,-21-4-33 0,12-3-205 0,-1 1-429 0,4-1 189 15</inkml:trace>
          <inkml:trace contextRef="#ctx0" brushRef="#br0" timeOffset="-64959.3">7122 4842 66 0,'0'0'150'0,"0"0"-9"0,0 0-7 0,0 0-12 15,0 0-9-15,0 0-8 0,13-21-7 0,-13 21-6 16,0 0-4-16,9-7-6 0,-9 7-3 0,0 0-6 16,11-1-4-16,-11 1-6 0,0 0-7 0,10-2 1 15,-10 2-7-15,0 0-2 0,0 0-7 0,23 5 3 16,-23-5-2-16,9 5 0 0,-6 3-1 0,-3-8-3 16,10 13 0-16,-7-8-6 0,3 4 0 0,1 4-3 15,-1 2-1-15,2-2-7 0,1 1 11 0,0-1-1 16,-2 2-2-16,2 1-8 0,2 0 7 0,-3-1-6 15,9 4-1-15,-4 0 2 0,4-1-2 0,-4 1 2 16,2-2-4-16,-2 2-3 0,4-2 0 0,-4 4 0 16,-1 0-4-16,2-4 2 0,-1 1-4 0,-4-2-2 0,1 1 2 15,-1 3-1-15,-6-2 1 0,0-3-1 16,-1 9 2-16,-7 1-3 0,-1-1 1 0,-3-2-3 0,-4 5 1 16,0-1 0-16,-10 5-4 0,-2-2-11 0,-5-2-4 15,8-5-8-15,-5 2-13 0,7-4-4 0,-2-1-6 16,6-3-11-16,-4-1-10 0,7-1-10 0,-2-3-7 15,2-2-11-15,4-1-13 0,4 1-24 0,-4-4-25 16,3 1-123-16,-1 0-300 0,7-6 134 0</inkml:trace>
          <inkml:trace contextRef="#ctx0" brushRef="#br0" timeOffset="-63642.01">7942 5270 106 0,'0'0'133'0,"0"0"-7"0,0 0-7 15,0 0-2-15,0 0-11 0,0 0-3 0,0 0-6 16,0 0-9-16,0 0-4 0,0 0-6 0,0 0 3 16,0 0-8-16,0 0-3 0,0 0-1 0,0 0 1 0,0 0-8 15,0 0-3-15,0 0-2 0,0 0-1 16,0 0-4-16,0 0-2 0,0 0-2 0,0 0-4 16,0 0-7-16,0 0-1 0,0 0-7 0,0 0-1 0,0 0-3 15,0 0-4-15,0 0 1 0,0 0-2 16,0 0 4-16,36-16-3 0,-24 16 0 0,1 0-1 15,4-1 2-15,-1-1-4 0,4 2 1 0,-1-1-1 0,0 1 1 16,10-3-2-16,-5 3 0 0,1-1-2 0,2 1 0 16,1-2 0-16,-1 2-4 0,-2-4-5 0,-5 4 4 15,-1-2-1-15,0-1-3 0,-2 2 2 0,2 0 1 16,-2-4 2-16,-1 5 2 0,-7-1-3 0,-9 1 2 16,16-3 5-16,-2 2-1 0,-14 1 2 0,0 0-3 15,15-3 3-15,-15 3-1 0,0 0-4 0,13 0 1 16,-13 0-2-16,0 0-1 0,14-4-1 0,-14 4-2 15,0 0-1-15,0 0 2 0,0 0-4 0,0 0-1 16,0 0 1-16,0 0-3 0,0 0-1 0,0 0 5 16,0 0-6-16,0 0-5 0,0 0-6 0,0 0-13 15,0 0-10-15,0 0-11 0,0 0-9 0,0 0-9 16,0 0-17-16,0 0-7 0,0 0-20 0,0 0-13 0,0 0-14 16,0 0-23-16,0 0-147 0,0 0-328 15,0 0 145-15</inkml:trace>
        </inkml:traceGroup>
        <inkml:traceGroup>
          <inkml:annotationXML>
            <emma:emma xmlns:emma="http://www.w3.org/2003/04/emma" version="1.0">
              <emma:interpretation id="{013EB7C3-B127-406D-A1EA-11A5340AC4E5}" emma:medium="tactile" emma:mode="ink">
                <msink:context xmlns:msink="http://schemas.microsoft.com/ink/2010/main" type="inkWord" rotatedBoundingBox="10236,5810 12940,5762 12952,6441 10248,6489"/>
              </emma:interpretation>
            </emma:emma>
          </inkml:annotationXML>
          <inkml:trace contextRef="#ctx0" brushRef="#br0" timeOffset="-62145.31">9466 4933 132 0,'0'0'140'16,"0"0"-3"-16,0 0-9 0,0 0-13 0,0 0-6 16,0 0-12-16,0 0-4 0,0 0-3 0,0 0-5 15,0 0-2-15,0 0-6 0,-7-11-4 0,7 11 1 16,0 0-7-16,0 0-6 0,0 0-6 0,0 0-1 15,0 0-3-15,-10-3 4 0,10 3-7 0,0 0 0 0,0 0-2 16,-18 0-2-16,18 0-4 0,0 0 5 0,-17 3-9 16,17-3 4-16,-18 5-11 0,11 0 9 0,-1-1 0 15,-5 2 1-15,0-1-3 0,-2 3 3 0,-2-1 1 16,1 0-1-16,-1 2-3 0,3-1 2 0,-1 3-4 16,-2 2 3-16,1-3-12 0,4 1 4 0,-3 3-1 15,-1-5-1-15,5 2-5 0,-2 1-2 0,2-1-3 16,2 0 2-16,3 1-4 0,0 0-1 0,-1-1-2 15,1 0 1-15,4 0-3 0,-1 0-2 0,3-11 0 16,0 24 0-16,3-13 0 0,-1 2 1 0,-2-4-1 16,6 2-2-16,0 0 0 0,-3-3 1 0,1 2 0 15,2-3 5-15,2 4-5 0,1-1 3 0,1-3 3 16,-4 0 1-16,9 0-2 0,-2 0 2 0,1-1 2 16,2-4-2-16,1 0 2 0,2 2-2 0,3-3-2 15,-2 1 0-15,5-2-1 0,-5-2 3 0,-1 1-3 16,2 1-5-16,-3-4 4 0,-2 1-5 0,2 2 3 0,-2-2-6 15,-4 0 5-15,5 0-1 0,-7-1-2 0,2 3 2 16,-12 1-2-16,17-4 0 0,-7 2 0 16,-10 2-1-16,12 0-14 0,-12 0-7 0,0 0-14 0,13-7-11 15,-13 7-18-15,0 0-10 0,9-3-16 0,-9 3-25 16,0 0-19-16,0 0-13 0,0 0-23 0,0 0-17 16,0 0-167-16,0 0-380 0,0 0 170 0</inkml:trace>
          <inkml:trace contextRef="#ctx0" brushRef="#br0" timeOffset="-61379.27">9839 4714 6 0,'-1'-15'199'0,"1"15"-15"0,0 0-10 0,1-11-14 16,-1 11-18-16,0 0-15 0,0 0-17 0,0 0-6 15,0 0-15-15,0 0-4 0,0 0-1 0,0 0 0 16,0 0-5-16,0 0-4 0,-1 39 2 0,-2-25-6 15,-3 10 0-15,3-2-7 0,3 2-4 0,-5 0-2 16,8 3-4-16,-6-2-3 0,2 0-5 16,2 2-3-16,2-4-3 0,-1 1-3 0,-1 2-4 0,4-3-5 15,-5 1 3-15,6-6-5 0,-2-2 2 0,1 2-3 16,-1 1-1-16,-4-4-1 0,8 2-5 0,-2-2-4 16,0-3 5-16,-2 1-2 0,2-3-1 0,-2 0-3 15,5 2-5-15,-4-6 6 0,1 4-3 0,-6-10-2 16,7 12 0-16,-1-8 1 0,-6-4-2 0,0 0 2 15,8 9 2-15,-8-9-1 0,0 0-4 0,7 3-1 0,-7-3 2 16,0 0 1-16,0 0-2 0,18-9-2 0,-18 9 1 16,9-12-1-16,-9 12 0 0,8-11-1 15,-3 3 1-15,1-1-5 0,0 2 5 0,2-2-4 0,-1 3-2 16,1-4-2-16,4 2-3 0,-2-3 2 0,1 3-3 16,1-1 2-16,1-2-2 0,-1 4-1 15,-3 2 3-15,3-3-4 0,0 3 0 0,3-1 2 0,-3 1 1 16,-1 5 3-16,4-5-1 0,-1 4 0 0,-4-3 3 15,7 3-4-15,-5 1-1 0,2-2 1 0,-2 2 2 16,-12 0-2-16,26 0 3 0,-10 2-2 0,-2 2 1 16,-2-2-1-16,-5 0 1 0,8 5-1 0,-5-2 2 15,-2 0 4-15,-1 2-4 0,4 0-3 0,-7 0 3 16,7 4 2-16,-7-5 0 0,1 5-3 0,4-1 0 16,-7-1 1-16,3-1 4 0,-2 3 0 0,0-3 0 15,-3-8 3-15,1 17 1 0,-2-6 2 0,1-11 1 16,-11 15 3-16,4-6 1 0,0-2-2 0,-7 3 3 0,1-5-2 15,-5 4-2-15,1-3-3 0,-6 2 3 0,-3-1-1 16,-1-2 1-16,4-2-2 0,-3-1 2 0,1 2-4 16,-1-1 1-16,1 1-5 0,7-4 8 0,-4 0-9 15,5 0-9-15,0-4-5 0,0 3-9 0,1-1-3 16,2-4-11-16,2 5-8 0,12 1-11 0,-16-7-16 16,16 7-12-16,-10-3-19 0,10 3-17 0,0 0-26 15,-3-11-50-15,3 11-136 0,0 0-358 0,14-17 159 16</inkml:trace>
          <inkml:trace contextRef="#ctx0" brushRef="#br0" timeOffset="-60962.47">10801 5156 58 0,'0'0'192'0,"0"0"-11"0,0 0-9 0,0 0-10 16,18 4-11-16,-18-4-9 0,17 0-8 0,-7 0-8 15,-10 0-4-15,24 0-5 0,-6 0-8 16,-3 0-7-16,10 0-8 0,0 0-2 0,2-4-8 0,0 4-7 15,-2 0-7-15,2 0-5 0,-4 0-2 0,3 0-8 16,0-3-3-16,-2 3-5 0,-6-3-2 0,7 2 0 16,-6 1-9-16,1 0 0 0,-1 0-10 0,0-2 5 15,-2 0-5-15,1 0-1 0,-3 1-4 0,3-1-4 16,-7 2 1-16,3-2-1 0,-1 2-5 0,-13 0 4 16,20 0-6-16,-20 0 0 0,15-3-1 0,-15 3-3 15,12-1-6-15,-12 1-7 0,0 0-16 0,0 0-10 16,0 0-15-16,0 0-16 0,0 0-16 0,0 0-18 15,0 0-17-15,0 0-21 0,0 0-14 0,0 0-25 0,0 0-149 16,-53 1-351-16,53-1 155 0</inkml:trace>
          <inkml:trace contextRef="#ctx0" brushRef="#br0" timeOffset="-60629.01">11152 4929 58 0,'0'0'189'0,"0"0"-16"15,0 0-14-15,0 0-21 0,0 0 7 0,0 0-5 16,0 0-5-16,0 0-11 0,-3 28 5 0,3-28-7 16,3 21-3-16,-6-4-5 0,3-2 0 0,0-1-8 15,0 4-5-15,4-1-5 0,-4 1-7 0,5-3-4 16,-5 2-3-16,1-1-7 0,1 2-1 0,2-1-9 15,-2-3 0-15,-1 3-7 0,4-4-6 0,-5 3-2 0,3-7-4 16,0 6-6-16,2-4-4 0,-5-1-5 0,2 0 2 16,2-3-11-16,-4-7 2 0,5 14-3 0,-1-9 3 15,-4-5-2-15,6 12-7 0,-6-12-8 16,6 11-11-16,-6-11-20 0,2 8-17 0,-2-8-22 0,0 0-25 16,6 9-9-16,-6-9-28 0,0 0-29 0,9 2-29 15,-9-2-218-15,0 0-432 0,18-15 192 0</inkml:trace>
          <inkml:trace contextRef="#ctx0" brushRef="#br0" timeOffset="-60033.74">11721 4900 15 0,'0'0'206'0,"3"-13"-9"0,-3 13-10 0,0 0-18 0,5-14-9 15,-5 14-14-15,1-11-7 0,-1 11-4 16,6-15-12-16,-3 10-10 0,-3 5-8 0,5-15-10 0,-1 8-6 16,-4 7-12-16,8-15-4 0,-5 7-3 0,-3 8-7 15,4-15-1-15,1 10-8 0,-5 5-1 16,3-14-8-16,-3 14-2 0,6-11-4 0,-6 11-3 0,1-11-2 15,-1 11 0-15,6-6-1 0,-6 6 0 0,0 0-3 16,2-11-3-16,-2 11-3 0,0 0 1 0,0 0-3 16,5-8-5-16,-5 8-2 0,0 0-2 0,0 0-4 15,0 0-6-15,0 0 5 0,0 0-2 0,0 0-1 16,0 0-1-16,0 0 2 0,0 0 5 0,-1 35 3 16,1-23 4-16,-2 2 0 0,0 2 5 0,-1 0-5 15,1 6 8-15,2 0-1 0,-4-2 9 0,4-2-6 16,-2 0-1-16,2 0 1 0,-3 2 3 0,0 2-1 15,2-5 1-15,2 1-3 0,-2-2-1 0,1 0 0 16,1 0-1-16,-1 1-6 0,0-3 0 0,2 4 1 0,-1-5-4 16,-1 1 2-16,0-2-4 0,0 4 1 0,3-10 3 15,-1 5-4-15,2-2 2 0,-4-9-2 16,2 15 1-16,-1-5 0 0,3-2-3 0,-4-8-2 0,2 9 0 16,-2-9 3-16,1 14-3 0,-1-14-2 0,3 8-4 15,-3-8 5-15,3 8-3 0,-3-8-4 0,0 0 5 16,0 0-2-16,5 12-3 0,-5-12 3 0,0 0-2 15,0 0 0-15,6 9 2 0,-6-9-4 0,0 0 4 16,0 0 0-16,4 6-13 0,-4-6-15 0,0 0-5 16,0 0-19-16,0 0-13 0,0 0-20 0,6 7-19 15,-6-7-19-15,0 0-23 0,0 0-23 0,0 0-31 16,0 0-52-16,0 0-169 0,0 0-448 0,0 0 198 16</inkml:trace>
        </inkml:traceGroup>
      </inkml:traceGroup>
    </inkml:traceGroup>
    <inkml:traceGroup>
      <inkml:annotationXML>
        <emma:emma xmlns:emma="http://www.w3.org/2003/04/emma" version="1.0">
          <emma:interpretation id="{02943FDA-D54D-4707-8A82-554B86371047}" emma:medium="tactile" emma:mode="ink">
            <msink:context xmlns:msink="http://schemas.microsoft.com/ink/2010/main" type="paragraph" rotatedBoundingBox="3828,7149 29030,5720 29124,7387 3923,881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1704F6-65AF-49EE-AF97-0C0DE12A7EBB}" emma:medium="tactile" emma:mode="ink">
              <msink:context xmlns:msink="http://schemas.microsoft.com/ink/2010/main" type="line" rotatedBoundingBox="3828,7149 29030,5720 29124,7387 3923,8816"/>
            </emma:interpretation>
          </emma:emma>
        </inkml:annotationXML>
        <inkml:traceGroup>
          <inkml:annotationXML>
            <emma:emma xmlns:emma="http://www.w3.org/2003/04/emma" version="1.0">
              <emma:interpretation id="{AF556204-CF77-4D59-81B3-F667D55E559D}" emma:medium="tactile" emma:mode="ink">
                <msink:context xmlns:msink="http://schemas.microsoft.com/ink/2010/main" type="inkWord" rotatedBoundingBox="3857,7656 8863,7372 8910,8203 3904,8487"/>
              </emma:interpretation>
            </emma:emma>
          </inkml:annotationXML>
          <inkml:trace contextRef="#ctx0" brushRef="#br0" timeOffset="-57547.79">4461 6657 92 0,'0'0'150'0,"3"-9"-12"16,-3 9-3-16,0-18-14 0,0 18-11 0,0-15 1 16,0 15 2-16,-3-14-11 0,3 14-3 0,-3-14-3 15,3 14-9-15,-6-14 0 0,6 14-3 0,-7-7-5 16,-1 1-3-16,8 6-4 0,-11-12-3 0,2 6-4 16,9 6 1-16,-18-7-1 0,6 3-8 0,4-1-3 15,8 5 0-15,-21-2-4 0,11-1 0 0,-5 2-4 16,15 1-3-16,-21 0-1 0,5 1 0 0,-1 4-2 15,2 1-4-15,-1 4 0 0,3-1-2 0,-2 3 1 16,0 0-2-16,-3 6 2 0,0-2 1 0,2 4-3 0,2 1 0 16,1 0-1-16,1 0-3 0,0-1 1 0,4 2-5 15,2 3 0-15,-1 1-3 0,4-2 1 0,0 0-3 16,3 2 3-16,0-1-7 0,5-1 2 0,0 1-1 16,4-5-1-16,-1 4 0 0,4-6 0 0,1 1 0 15,-1-3 1-15,5 1 0 0,-1-6-1 0,-1-1 2 16,3 3-2-16,-3-5-5 0,3 1 4 0,-2-2-5 15,0 0 3-15,1-1-3 0,-4-3 0 0,4 1-5 16,-2 0-10-16,-6-2-20 0,2 2-18 0,1-3-21 16,-12-1-16-16,23 2-25 0,-16-1-22 0,5 2-18 15,-12-3-33-15,20-4-50 0,-12 1-157 0,3-3-417 16,2 1 185-16</inkml:trace>
          <inkml:trace contextRef="#ctx0" brushRef="#br0" timeOffset="-57129.68">5161 6451 190 0,'0'0'188'0,"-6"-10"-9"0,6 10-13 0,0 0-15 16,-14-4-5-16,14 4-6 0,0 0-10 0,-22 8-3 16,10-2-9-16,2 1 4 0,-10 6-1 0,1 1-4 15,-1 4-8-15,4 3-1 0,-3-1-8 0,2 3 3 16,1-3-8-16,-3 12-7 0,4-8-1 0,3 0-6 16,0-4-6-16,3 5-4 0,4-3-12 0,-4 3-3 15,9-1-5-15,-6 0-5 0,6 1-2 0,0-2-1 16,2-5-8-16,-5-1 0 0,10 4-4 0,-1-3-4 15,0-1-3-15,2-3-3 0,-1 3 3 0,1-1-14 16,2-4-12-16,4 0-14 0,-4-3-22 0,2 1-17 16,1 1-19-16,1-4-21 0,2-3-24 0,-1-3-19 15,1-1-12-15,1 0-19 0,2-1-32 0,-2-3-177 16,-1-3-408-16,6-4 182 0</inkml:trace>
          <inkml:trace contextRef="#ctx0" brushRef="#br0" timeOffset="-56637.48">5367 6855 2 0,'9'-8'203'0,"-9"8"-20"16,6-5-6-16,-6 5-11 0,10-4-4 0,-10 4-12 15,10-6-13-15,-10 6-8 0,18 0-10 0,-18 0-4 16,14 6-11-16,-14-6-11 0,12 7-7 0,-5-3-7 16,-4 6-4-16,-3-10-4 0,9 18-7 0,-4-9 0 15,-3-4-5-15,1 6-8 0,2-2 1 0,1 6-9 16,-6-8-3-16,0-7-4 0,3 18-2 0,-3-10-3 15,0-8-5-15,0 15-4 0,0-15 1 0,0 11-4 16,0-11 1-16,0 14-6 0,0-14 2 0,0 0-1 16,3 10-1-16,-3-10-3 0,0 0 1 0,0 0-4 15,0 0 4-15,3 8-5 0,-3-8-8 0,0 0-8 0,0 0 0 16,0 0-5-16,19-24-2 0,-11 13-7 0,1-1-6 16,-2 1-4-16,5-2-2 0,-3-5-1 0,3 5 0 15,0-4 0-15,4-3 4 0,-7 6-3 16,2-1 8-16,1-3 3 0,-2 4 2 0,0 0 1 0,-1 2 1 15,5 0 6-15,-5 2 8 0,1 0 6 0,-1-1 6 16,-3 0 5-16,5 4 0 0,-4 1 3 0,-1-1 8 16,-6 7 6-16,19-8 3 0,-13 2-2 0,2 0 5 15,-8 6 0-15,13-9 0 0,-4 8-3 0,-9 1 0 16,14-5-3-16,-14 5 4 0,13 5 1 0,-13-5 2 16,15 5-4-16,-12 2 11 0,3 0 1 0,1 3 4 15,-1-2 0-15,-1 4 1 0,-2-1 0 0,3 2 1 16,-3 3-5-16,0-2-3 0,0-1-2 0,1 1 1 15,-1 1-3-15,0 0-7 0,0 0-1 0,-3-3-1 0,0 1-5 16,0 1-4-16,0-2 4 0,0 1-6 0,0-2 2 16,0-11-16-16,0 16-19 0,0-16-19 0,-3 21-30 15,3-21-29-15,0 14-21 0,0-14-29 0,3 13-30 16,-3-13-20-16,0 0-62 0,0 0-138 0,3 7-428 16,-3-7 190-16</inkml:trace>
          <inkml:trace contextRef="#ctx0" brushRef="#br0" timeOffset="-56415.82">6175 6835 262 0,'0'0'259'0,"10"-4"-16"16,-10 4-16-16,17-7-14 0,-8 5-15 0,4 0-12 15,1-2-15-15,2 2-10 0,0 2-15 0,7-1-9 16,-4-2-9-16,6 0-14 0,-1-1-9 0,2 3-12 15,-7 0-5-15,3-4-13 0,-2 5-7 0,-4 0-6 0,1 0-5 16,-4-3-12-16,-1 6-20 0,-2-3-22 0,-10 0-23 16,20 0-25-16,-20 0-25 0,12 2-24 0,-12-2-28 15,10 0-28-15,-10 0-23 0,0 0-65 0,0 0-121 16,11-8-390-16,-11 8 173 0</inkml:trace>
          <inkml:trace contextRef="#ctx0" brushRef="#br0" timeOffset="-55845.09">6889 6395 149 0,'0'0'216'0,"0"0"-21"0,0 0-6 15,0 0-12-15,0 0-14 0,17 14-8 0,-14-7-10 16,3 2-8-16,-6 0-2 0,6 8-10 0,-2-3-3 15,-1 1-9-15,0 1-5 0,0 5-6 0,3-1-1 0,-5-1-12 16,5 2-5-16,-3-1-6 0,0-2-3 0,3 2-11 16,-4 1 1-16,4-2-10 0,-6-2-9 0,6 1 1 15,-6 0-2-15,0-3-9 0,4 0-1 0,-1-2-6 16,-3-2-1-16,0-2-4 0,0-9 0 0,6 16-2 16,-6-16-1-16,0 10-2 0,0-10-1 0,3 7 1 15,-3-7 0-15,0 0 0 0,3 9-4 0,-3-9-1 16,0 0-3-16,0 0 2 0,0 0-1 0,0 0-5 15,20-17-1-15,-20 17-7 0,7-18-3 0,2 6-7 16,1 2-5-16,-1-6 2 0,2 4-7 0,-2-2 0 16,7 1-5-16,-5 1 1 0,1-2 4 0,1 0 1 15,3 4 1-15,1-4 0 0,-5 7 7 0,4-2-12 16,-5 1 12-16,2 5 2 0,2-2 1 0,-2-1 1 16,1-2-1-16,-2 3 0 0,-2 3 6 0,4-3 2 0,-3 4-1 15,-11 1 2-15,20-1 1 0,-10 1-1 16,-10 0 4-16,20 2-1 0,-10 0 4 0,-1 3 1 0,2-2 3 15,-6 3-1-15,4 0 3 0,-4 1 4 0,4 0 2 16,-3 4 4-16,-2-4-6 0,2 1 5 16,-3 2 3-16,0 0-6 0,-3 1 5 0,5-4 1 0,-5-7-3 15,-2 22 3-15,-1-9 2 0,-3-3-5 0,-4 4 3 16,-2-3-7-16,-2-1-2 0,1 0 1 0,-2-1 1 16,-1 0-5-16,-4 0-2 0,7-1-10 0,-6 0-13 15,2-2-13-15,-2-2-12 0,-1-1-23 0,1 0-18 16,0 1-21-16,2-4-19 0,1 0-26 0,-4-4-24 15,7 0-19-15,1-5-48 0,-4 1-158 0,5-2-425 16,-1 0 188-16</inkml:trace>
          <inkml:trace contextRef="#ctx0" brushRef="#br0" timeOffset="-55582.28">7556 6273 226 0,'7'6'218'0,"5"1"-7"0,-4 2-10 15,1 4-10-15,7 4-8 0,-2 3-12 0,-1-1-6 16,-1 5-10-16,1 0-10 0,-1 1-9 0,2 1-7 16,2 6-16-16,-5-6-8 0,-3 2-10 0,6 5-11 15,-8-6-6-15,1 4-8 0,-4 3-8 0,0-6-4 16,-3 0-8-16,-3 1-19 0,-4-2-26 0,-2 1-31 0,-5 5-29 15,-5-9-38-15,6 2-47 0,-10-5-29 0,4 1-64 16,-12 2-128-16,11-5-392 0,-4-3 174 16</inkml:trace>
          <inkml:trace contextRef="#ctx0" brushRef="#br0" timeOffset="-58440.93">3292 6584 114 0,'0'0'139'15,"0"0"-4"-15,2-15-3 0,-2 15-6 0,0 0-4 16,0 0-6-16,0 0 3 0,0-9-7 0,0 9-8 15,0 0-4-15,0 0-8 0,0 0-9 0,0 0-10 0,0 0-5 16,0 0-5-16,0 0-5 0,0 0-4 0,0 0-3 16,0 0-6-16,-30 24-6 0,19-18 3 15,2 5-2-15,-3 3-1 0,-1-1-2 0,-3 5-4 0,-2-1 0 16,-2 2-4-16,2 1-4 0,-4 1 2 0,-2-3-4 16,-3 8 1-16,-2-3-5 0,8-3 2 0,-9 5-5 15,9-8-2-15,-1 2 1 0,2-1-4 0,1-3 3 16,-5 2-3-16,8-1 2 0,-1-3 2 0,4-3-6 15,-1 4 0-15,1-3-1 0,4-1-1 0,1 0-2 16,1-3 2-16,-3-2-4 0,4 2 1 0,6-7 1 0,-9 10-2 16,9-10 2-16,-8 7 0 0,8-7-3 0,-6 7 2 15,6-7 4-15,0 0-4 0,0 0 4 16,0 0-2-16,0 0 3 0,0 0 3 0,0 0 3 0,0 0-6 16,23 8 7-16,-13-8-2 0,-10 0 1 0,21-2 0 15,-21 2 3-15,27-3-6 0,-8 0 0 0,-2 2 0 16,2-2 1-16,6 0 0 0,2 6-7 0,-2-3 2 15,1 0-1-15,1 3 1 0,-3-2-3 0,5 1 0 16,-3-1 1-16,-2 3-3 0,-5-3 1 0,8 1-3 16,-8 1 5-16,-1-1-1 0,3 0-3 0,-2 4 0 15,7-3 2-15,-7 1-1 0,0-3 2 0,-2 1-3 16,4-1 2-16,-3 0-3 0,0-1 2 0,-2 0-1 16,2 3-1-16,-2-2 0 0,-2-1 1 0,2 0-6 15,-1 0 1-15,0 0-7 0,-2 2-6 0,-13-2-9 16,20 0-6-16,-10 0-6 0,-10 0-10 0,17 1-8 15,-17-1-12-15,16-1-11 0,-16 1-10 0,0 0-8 0,10 4-2 16,-10-4-4-16,0 0-19 0,0 0-15 16,0 0-44-16,0 0-93 0,0 0-295 0,-28 15 130 15</inkml:trace>
          <inkml:trace contextRef="#ctx0" brushRef="#br0" timeOffset="-58123.17">2918 7346 66 0,'0'0'177'0,"24"9"-7"0,-14-9-6 0,-10 0-4 15,27-3-8-15,-12 3 3 0,3 0-10 0,3 0-3 16,4-5-10-16,2 4-7 0,0-1-10 0,-2-1-10 15,-1-1-11-15,1 2-6 0,1 2-10 0,-7-1-8 16,-1 1-6-16,6-4-8 0,-6 4-6 0,1 0-2 16,-3 0-8-16,1 0-3 0,-2 0-4 0,0 0-1 15,-2 0-6-15,3 0-6 0,-1 0-10 0,-15 0-11 16,20 1-16-16,-11-1-9 0,4 0-15 0,-1 3-7 0,-12-3-12 16,21 1-7-16,-9 0-10 0,-12-1-34 0,27-1-5 15,-12 0-22-15,3-2-42 0,-7 0-99 0,6-2-302 16,1-1 134-16</inkml:trace>
        </inkml:traceGroup>
        <inkml:traceGroup>
          <inkml:annotationXML>
            <emma:emma xmlns:emma="http://www.w3.org/2003/04/emma" version="1.0">
              <emma:interpretation id="{F53A9BC3-0BE4-413F-9669-FEF6C4D1FB95}" emma:medium="tactile" emma:mode="ink">
                <msink:context xmlns:msink="http://schemas.microsoft.com/ink/2010/main" type="inkWord" rotatedBoundingBox="10374,7409 11264,7358 11313,8232 10423,8283"/>
              </emma:interpretation>
            </emma:emma>
          </inkml:annotationXML>
          <inkml:trace contextRef="#ctx0" brushRef="#br0" timeOffset="-54861.06">9296 6584 214 0,'0'0'290'0,"0"0"-24"16,0 0-28-16,0 0-23 0,0 0-19 15,0 0-12-15,0 0-10 0,-12 24-17 0,12-24-6 0,-3 16-9 16,-1-1-13-16,3-6-6 0,-4 4-3 0,2 3-11 15,3-1-7-15,0-1-6 0,0 1-6 0,0 0-9 16,0 1-2-16,0-3-9 0,0 1-5 0,0 0-9 16,3 0-1-16,0 0-14 0,-1-2 3 0,-2-1-9 15,0-11 5-15,1 15-4 0,-1-15-7 0,4 15 2 16,-4-5-4-16,0-10-7 0,2 13-9 0,-2-13-17 16,0 0-18-16,1 14-21 0,-1-14-15 0,3 9-19 15,-3-9-14-15,0 0-19 0,0 0-35 0,0 0-40 16,0 0-37-16,0 0-233 0,0 0-495 0,0 0 220 15</inkml:trace>
          <inkml:trace contextRef="#ctx0" brushRef="#br0" timeOffset="-54658.74">9454 6334 3 0,'0'0'258'15,"-4"-9"-27"-15,4 9-19 0,-3-11-25 16,3 11-16-16,0 0-23 0,-7-11-15 0,7 11-17 0,0 0-15 16,0 0-31-16,0 0-20 0,0 0-24 0,0 0-22 15,0 0-14-15,0 0-19 0,0 0-25 0,28 16-23 16,-28-16-28-16,18 3-135 0,-9 0-259 0,3 0 116 16</inkml:trace>
          <inkml:trace contextRef="#ctx0" brushRef="#br0" timeOffset="-53988.77">9683 6842 220 0,'0'0'226'0,"-3"-9"-15"0,3 9-15 0,0 0-13 0,28-8-14 15,-12 8-17-15,1-3-10 0,4 2-14 0,6 0-12 16,-1-3-8-16,7 1-15 0,-1 0-9 16,-6 0-6-16,7 3-15 0,7-5-14 0,-11 5-27 15,-1-1-27-15,-4-2-37 0,-5 1-30 0,1-3-47 0,-2 4-73 16,-5-4-110-16,2-1-327 0,0 3 144 0</inkml:trace>
          <inkml:trace contextRef="#ctx0" brushRef="#br0" timeOffset="-54202.87">10070 6314 139 0,'0'0'175'0,"11"-10"-5"16,-11 10-11-16,10-7-15 0,-10 7-16 15,3-9-4-15,-3 9-7 0,3-11-18 0,-3 11-9 16,0 0-6-16,0 0-9 0,-19-13-8 0,11 11 3 0,8 2-6 15,-20-6-4-15,6 5-4 0,-2 2-5 0,1 2-6 16,0 0 3-16,-2-1-5 0,4 1-1 16,1 3-5-16,-1 0-1 0,-1 3-6 0,4 0 0 0,-1-3-3 15,2 5 6-15,-1 0-6 0,3 3 0 0,-1-1-12 16,2 0 10-16,-3 3 3 0,6 2 1 0,0-3 3 0,-1 3 3 16,4 4-2-16,-2 3 4 0,2 1 4 15,0-5-1-15,2-2-3 0,-1 5 3 0,-1 1 2 16,3-2 6-16,-6 3-3 0,6-3-2 0,-1-4 0 0,-1 2-3 15,2 2 0-15,-3 0 4 0,-3-8-4 16,6 7 8-16,-3-4-4 0,0-1-2 0,0 1-5 16,0-1 8-16,0 1-6 0,0-1 2 0,-3 0-7 0,3-2 3 15,0-1-4-15,-1 3-1 0,1 0-2 0,0-3 0 16,0 3-5-16,0-5-1 0,0 3-3 16,0 1-3-16,0-3-1 0,1-2-2 0,-1-11-2 0,0 17 2 15,0-6-5-15,3-4-7 0,-3-7-8 16,0 11-12-16,0-11-16 0,0 0-16 0,0 14-15 0,0-14-12 15,0 0-17-15,6 10-20 0,-6-10-25 0,0 0-37 16,0 0-31-16,0 0-55 0,0 0-156 0,0 0-450 16,17-29 199-16</inkml:trace>
        </inkml:traceGroup>
        <inkml:traceGroup>
          <inkml:annotationXML>
            <emma:emma xmlns:emma="http://www.w3.org/2003/04/emma" version="1.0">
              <emma:interpretation id="{CF49505C-321A-41A7-A11E-57DE96400328}" emma:medium="tactile" emma:mode="ink">
                <msink:context xmlns:msink="http://schemas.microsoft.com/ink/2010/main" type="inkWord" rotatedBoundingBox="13233,7205 16020,7047 16059,7732 13271,7891"/>
              </emma:interpretation>
            </emma:emma>
          </inkml:annotationXML>
          <inkml:trace contextRef="#ctx0" brushRef="#br0" timeOffset="-52108.57">12316 6297 169 0,'0'0'225'0,"5"-11"-10"0,-5 11-7 15,0 0-7-15,1-13-9 0,-1 13 0 0,0 0-15 0,0 0-11 16,0 0-14-16,0-11-11 0,0 11-9 0,0 0-13 16,0 0-13-16,-13-7-10 0,13 7-8 0,0 0-3 15,-22 1-7-15,22-1-1 0,-20 10-7 0,7-5-1 16,-2 3-3-16,3 3-3 0,0 0-1 0,-1-2-2 16,1 3-8-16,1 1-2 0,1 2-1 15,1-5-5-15,1 6-5 0,-1-2 1 0,5 3-5 0,-2-5 0 16,0 7-8-16,3 4 1 0,0-1-4 0,5-9 2 15,-2 5-2-15,4 0 0 0,-1-2-5 0,1 2 3 16,2-2-2-16,0-1-9 0,0-4 2 0,3 3 4 0,0-4-4 16,3 1-9-16,0-3 8 0,-3-2 2 15,8 4 1-15,-1-5-9 0,0-2 4 0,1 1-3 16,-1-4-9-16,1 3-17 0,2-3-20 0,-1 0-8 0,-2-1-11 16,2-5-18-16,0 2-11 0,-2-1-16 15,8-5-20-15,-3-3-21 0,-1-2-6 0,-1-2-14 0,2 0-13 16,-5-4-15-16,2 0-25 0,0 1-166 0,-3-1-412 15,6-11 182-15</inkml:trace>
          <inkml:trace contextRef="#ctx0" brushRef="#br0" timeOffset="-51545.73">12734 6152 130 0,'3'-15'169'0,"-1"5"5"16,-1-1-4-16,-1 11 3 0,0-21-10 0,0 21-4 0,3-14-5 15,-2 7-11-15,-1 7-6 0,0 0-12 16,3-14-14-16,-3 14-15 0,0 0-11 0,0 0-10 15,0 0-4-15,0 0-8 0,0 0-1 0,0 0-5 0,0 0 8 16,14 35-3-16,-11-20 0 0,-2 2-2 0,1 3 4 16,4 0-6-16,-3 2-1 0,-2 3-9 15,1-1 0-15,-1 2-1 0,2-2-4 0,-3-1-1 0,2 1 1 16,-1 1-5-16,2 0-4 0,0-3-3 16,-1 3 4-16,1-10-7 0,-3 2-4 0,1 1-2 15,-1 0 5-15,2-1-8 0,-2-3-2 0,3-3 2 0,-2-1-2 16,1 0-7-16,2 3 4 0,-4-13-6 0,2 16 5 15,-2-9-4-15,0-7 5 0,4 8-6 0,-4-8 0 16,0 0-1-16,0 0 4 0,5 9-4 0,-5-9-1 16,0 0-3-16,0 0-6 0,19-7-4 0,-19 7-7 15,13-14 1-15,-2 7-4 0,-2-3 2 0,3 1 0 16,0 0-5-16,3-2 1 0,-4 0-1 0,4 0 3 16,-1 2 0-16,-1-2 3 0,1 1 0 0,2 3 3 15,0 0 0-15,1 0 2 0,-1 1 0 0,-1 0 2 16,2-1-1-16,-4 5 2 0,3-3 0 0,1 1-3 0,-2 2 3 15,0-1 0-15,-3 3-2 0,2-2 0 0,-14 2 3 16,23 2-3-16,-13-1 5 0,2 3 1 0,-1 0 1 16,2 1-4-16,-2 0 1 0,-4-1 2 0,3 2 1 15,-2 0 1-15,-1 2 0 0,1-2 3 0,-4 1 2 16,4 4 2-16,-1 2-1 0,-2 2 4 0,-4-5 2 16,4 5 1-16,-5-7 0 0,-5 4 8 0,5-12-7 15,-13 24-2-15,4-11 4 0,-9-5 0 0,-2 7-3 16,-2-2 0-16,-2 1-1 0,-1-6-1 0,-3 4-2 15,1 0-1-15,0-2-1 0,2-6-1 0,-1 2-5 0,2 2-9 16,6-8-8-16,1 2-5 0,2 3-12 16,3-5-21-16,12 0-14 0,-23-4-16 0,23 4-30 15,-15-2-25-15,6-3-28 0,9 5-37 0,-4-14-201 0,4 14-437 16,7-21 193-16</inkml:trace>
          <inkml:trace contextRef="#ctx0" brushRef="#br0" timeOffset="-51181.76">13775 6521 157 0,'0'0'256'0,"0"0"-19"15,0 0-20-15,0 0-18 0,0 0-17 0,0 0-7 16,0 0-9-16,4 10-7 0,-4-10-10 0,15 1-5 16,-3-1-13-16,0 3-6 0,3-6-10 0,3 3-8 0,1 0-8 15,8-1-7-15,2 2-7 0,-1-1-9 0,3-5-8 16,-2 4-6-16,0 0-7 0,1 1-7 0,2-4-4 15,-4 4-5-15,-3 3-2 0,4-6-7 0,-4 3-18 16,-6-1-21-16,-1-1-15 0,-1 1-28 0,-1-3-26 16,-1 2-25-16,-3-3-30 0,-3 2-40 0,3-7-60 15,-5 2-178-15,2-2-444 0,2-1 197 0</inkml:trace>
          <inkml:trace contextRef="#ctx0" brushRef="#br0" timeOffset="-50762.93">14667 6298 174 0,'0'0'254'0,"0"0"-24"0,0 0-13 0,15-15-14 0,-9 9-17 15,-6 6-17-15,12-8-10 0,-5 5-18 0,2-4-8 16,2 1-8-16,-3-2-13 0,4-2-11 0,-4 4-8 15,4-5-14-15,-2 3-4 0,4-4-9 0,-4-1-7 16,-2 3-5-16,2-1-4 0,-1 1-5 0,-3 0-3 16,0-1-5-16,1-6-2 0,-4 7-5 0,3-2-5 15,-1 3 3-15,1-1-5 0,-3-1 1 0,-3 11 0 0,6-15-3 16,-3 9 6-16,-3 6-1 0,4-13 0 16,-4 13-8-16,0 0 1 0,0-9-6 0,0 9-2 0,0 0-2 15,0 0-2-15,0 0 1 0,0 0-3 16,0 0 1-16,0 0-3 0,0 0 3 0,-9 42 7 15,5-25 0-15,4 1 2 0,-3 3 0 0,-2 4 0 0,4-1 1 16,-4 1-2-16,4 0 1 0,1-2 2 0,-2 3-4 16,4-2 2-16,2-1-1 0,-2 2-1 0,2-1-1 15,1 0 0-15,1-6 0 0,-2-2-1 0,2 1 0 16,-3 1-28-16,3-2-18 0,0-1-26 0,0 1-34 16,-3-1-30-16,1-2-45 0,1-6-46 0,-4 4-239 15,1-1-492-15,-2-10 218 0</inkml:trace>
        </inkml:traceGroup>
        <inkml:traceGroup>
          <inkml:annotationXML>
            <emma:emma xmlns:emma="http://www.w3.org/2003/04/emma" version="1.0">
              <emma:interpretation id="{42871EDE-991E-4B0C-846F-E0FB930350FB}" emma:medium="tactile" emma:mode="ink">
                <msink:context xmlns:msink="http://schemas.microsoft.com/ink/2010/main" type="inkWord" rotatedBoundingBox="16736,7044 19988,6859 20033,7648 16780,7833"/>
              </emma:interpretation>
            </emma:emma>
          </inkml:annotationXML>
          <inkml:trace contextRef="#ctx0" brushRef="#br0" timeOffset="-49788.01">15639 5980 158 0,'0'0'215'0,"-9"-7"-11"0,9 7-11 16,0 0-10-16,0 0-16 0,0 0-15 0,-4-7-11 16,4 7-15-16,0 0-8 0,0 0-15 0,0 0-8 15,0 0-13-15,0 0-7 0,0 0-10 0,0 0-5 16,0 0-5-16,0 0-5 0,36 3-11 0,-23 1 2 15,0-1-4-15,4 1-5 0,7 4-1 0,-2 1-6 0,3-3 0 16,2 2-3-16,-3-1-3 0,0 1-1 16,3 2-4-16,3 0 2 0,-2-3-8 0,0 1 7 0,-1 0-3 15,3-2-3-15,-11 0-1 0,4 1 2 0,-4 0-1 16,1-3 0-16,-6 0-4 0,3 2 2 16,-7-4-2-16,2-1 0 0,2 3 1 0,-4 2-3 0,-1-5-1 15,0 3 1-15,-9-4 0 0,18 7-3 0,-11-5 5 16,-7-2-1-16,12 5-3 0,-12-5 1 0,12 6 0 15,-12-6 1-15,8 11-3 0,-5-8 3 0,-3-3-1 16,4 10 4-16,-4-10-1 0,0 0 4 0,-7 22 3 16,1-16 1-16,-6 5 1 0,-2-3 2 0,-1 4 0 0,-8 0-5 15,0 1 5-15,2 1-1 0,-8 0-1 0,2-2 0 16,-2 1 1-16,-5 1 0 0,4-2 0 16,3 0-1-16,-1 1-5 0,3-1 2 0,-2 0-2 0,1 0 1 15,4-1-5-15,1 0 3 0,3-1-3 0,-1-3 3 16,6 0-2-16,-2 1 0 0,0-1-1 15,1 0 1-15,2 1-4 0,2-4-2 0,2 3 5 0,1-2 0 16,0 1-6-16,7-6-6 0,-14 7-12 0,14-7-14 16,-10 5-11-16,10-5-16 0,-9 6-12 0,9-6-20 15,0 0-18-15,-9 2-17 0,9-2-8 0,0 0-34 16,0 0-191-16,0 0-388 0,0 0 173 0</inkml:trace>
          <inkml:trace contextRef="#ctx0" brushRef="#br0" timeOffset="-49331.73">16243 6423 87 0,'0'0'121'0,"18"0"-15"0,-18 0 1 0,0 0-5 16,11-2-4-16,-11 2 2 0,0 0-12 0,0 0 9 16,0 0-9-16,0 0-2 0,0 0-6 0,10-5-2 15,-10 5 4-15,0 0-6 0,0 0 1 0,0 0 3 16,0 0-7-16,0 0-1 0,0 0 4 0,0 0-1 16,0 0-4-16,0 0 0 0,0 0-1 0,0 0-3 15,0 0-5-15,0 0 0 0,0 0-5 0,0 0-3 16,0 0 4-16,0 0-1 0,0 0 0 0,0 0 4 15,-42 14 1-15,29-7-3 0,-2 1 1 0,-3 1-3 0,3 0-4 16,-3 0-1-16,-3 4-5 0,0-3-1 0,-2 6 2 16,0-3-7-16,-2 5-3 0,4-5-3 0,-1-5-2 15,-1 2-5-15,2 4-1 0,1-2-5 0,3-3 2 16,2 2-7-16,0-1-1 0,2 0-1 0,-4-3-1 16,7 2-2-16,0-7-1 0,1 7-1 0,3-4 1 15,-2-1-9-15,8-4-12 0,-12 7-10 0,12-7-13 16,-7 5-18-16,7-5-14 0,-6 8-13 0,6-8-7 15,0 0-17-15,0 0-25 0,0 0-21 0,0 0-27 0,0 0-53 16,34-9-158-16,-20-2-418 0,0 3 185 16</inkml:trace>
          <inkml:trace contextRef="#ctx0" brushRef="#br0" timeOffset="-48800.12">16826 6127 108 0,'-10'2'224'0,"0"3"-14"0,-2 2-15 0,1 1-17 16,1 1-21-16,1 0-12 0,-2-1-12 0,4 6-9 16,-2-7-12-16,3 6-11 0,0-5-10 0,-1 4-7 15,2-3-6-15,2-1-7 0,0 2-7 0,3-10-6 16,-3 16-3-16,3-16-2 0,3 16 0 0,3-11-5 16,0 3-2-16,4-5-2 0,-1 1-4 0,6 3-4 15,3-3 0-15,0-1-6 0,0 0-3 0,4-3-3 0,2-3 3 16,0 3-7-16,3-3-1 0,-8 3-2 0,8-8-1 15,0 5-5-15,0-4 2 0,0-3 1 0,1-1-1 16,-3 2-2-16,1 0-1 0,-4-1-2 0,2-4-2 16,-2 0 2-16,-2-1-2 0,-1-1 0 0,-7 1 2 15,1 4 0-15,-1-2 7 0,-6 0-2 0,-3-1 2 16,-1-1-1-16,1 2-1 0,-8-1-2 0,2 1-4 16,-6 1 1-16,-4 0 2 0,3 0-3 0,-7 2 3 15,2 5-2-15,-4-5 2 0,-6 3-7 0,-2 4 2 16,0-1-2-16,1 4 1 0,3 0-2 0,-3 0-5 15,1 2-11-15,4 2-5 0,2 0-7 0,1 0-8 16,-5 7-6-16,0-3-16 0,5 0-8 0,0 0-13 16,0 0-12-16,1 1-15 0,4 0-16 0,0-1-18 0,-1-1-21 15,4 0-185-15,1-3-372 0,1 0 165 0</inkml:trace>
          <inkml:trace contextRef="#ctx0" brushRef="#br0" timeOffset="-48300.76">17754 6080 25 0,'0'0'199'0,"19"-1"-14"15,-7-1-12-15,8 2-14 0,-1-2-7 0,-1 2-12 16,7 0-11-16,2 0-9 0,0 2-12 0,-2-4-8 16,1 2-7-16,-1-1-9 0,3 1-8 0,-2 0-1 15,-1-5-8-15,-7 4-10 0,7 0-4 0,-5 1-4 16,1-3-4-16,-5 3-1 0,0-1-5 0,2-1-3 16,-1 1-2-16,1 1-4 0,-6 0-4 0,-12 0-4 15,21-4-3-15,-10 4 1 0,-11 0-5 0,17 0 1 16,-17 0-5-16,13-2 3 0,-13 2-2 0,14 0-5 15,-14 0-10-15,0 0-9 0,0 0-8 0,13 2-9 16,-13-2-4-16,0 0-8 0,0 0-10 0,0 0-18 16,0 0-6-16,0 0-20 0,0 0-15 0,0 0-18 0,-28 19-41 15,16-15-98-15,12-4-288 0,-17 6 127 0</inkml:trace>
          <inkml:trace contextRef="#ctx0" brushRef="#br0" timeOffset="-47985.5">17726 6295 67 0,'0'0'147'0,"13"9"-5"15,-13-9-6-15,15 4-12 0,-15-4-2 0,19 0-7 16,-1 0-6-16,-1 2-5 0,4-2-4 0,-2-2-4 15,8 4-7-15,-2-1-10 0,1-1-4 0,0 0-4 16,0 0 0-16,-1 3-7 0,2-3-4 0,-3 0 1 0,-5 0-6 16,8 0-1-16,-5-3-5 0,-4 2-7 0,5 1-2 15,-4-2-4-15,5 2-5 0,-5-4-2 0,1 4-5 16,-1-2 0-16,-1 2 1 0,-2-1-5 16,2-2-4-16,-3 2 1 0,3-3-2 0,-3 2-10 0,-3 2-13 15,0-3-14-15,-2 1-20 0,4-4-14 0,-2 3-19 16,-5-1-21-16,4 0-37 0,-2-1-181 0,-2-4-340 15,3 2 150-15</inkml:trace>
          <inkml:trace contextRef="#ctx0" brushRef="#br0" timeOffset="-47513.73">18534 5780 160 0,'0'0'197'0,"0"0"-12"0,0 0-12 16,-4-11-14-16,4 11-13 0,0 0-15 0,0 0-18 15,0 0-12-15,0 0-11 0,0 0-6 0,0 0-13 16,0 0-5-16,0 0-3 0,0 0-5 0,0 0-2 15,0 0 2-15,0 0-7 0,0 0 0 0,14 36-1 16,-9-30-4-16,1 5-10 0,0-2 5 0,1 4-1 16,5-3-3-16,-1 4-5 0,-1-4 1 0,1 5-2 15,1-2 2-15,1 0-4 0,-1 1-5 0,6 2-1 0,-5-3-8 16,1 1 4-16,1-2 1 0,-1 6-9 16,0-3 4-16,-1-3-1 0,1 3 1 0,-1-6-4 15,-1 8-1-15,1-6-1 0,-1 2 2 0,0-1-3 0,-3-3-2 16,2 5 3-16,-2-3-3 0,-2 3 2 0,-1-4 2 15,0 4-2-15,-4-5 7 0,2 0 5 0,-4 5 2 16,-1-1 2-16,-4-2-1 0,-2 3-4 0,-4 0 0 16,-2-1 1-16,-4 3 0 0,-4 0-5 0,-1 1 1 15,-2-2-2-15,-9 1-9 0,1 6-19 0,-4-2-19 16,0-2-16-16,3 3-26 0,6-7-27 0,-10 10-21 16,10-8-23-16,-3 3-37 0,-1 4-181 0,4-8-393 15,2 3 173-15</inkml:trace>
        </inkml:traceGroup>
        <inkml:traceGroup>
          <inkml:annotationXML>
            <emma:emma xmlns:emma="http://www.w3.org/2003/04/emma" version="1.0">
              <emma:interpretation id="{FC38961B-9C13-482C-8242-6840ED10E2E4}" emma:medium="tactile" emma:mode="ink">
                <msink:context xmlns:msink="http://schemas.microsoft.com/ink/2010/main" type="inkWord" rotatedBoundingBox="20565,6200 24944,5952 25038,7618 20660,7867"/>
              </emma:interpretation>
            </emma:emma>
          </inkml:annotationXML>
          <inkml:trace contextRef="#ctx0" brushRef="#br0" timeOffset="-40648.83">19617 5478 12 0,'0'0'156'0,"0"0"-18"0,0 0 7 0,0 0-11 16,-2-15-12-16,2 15-3 0,0 0-11 0,0 0-4 15,0 0-4-15,0 0-5 0,-4-9 1 0,4 9-11 16,0 0-3-16,0 0-2 0,0 0-19 0,0 0-7 16,0 0-2-16,-5-11-6 0,5 11-9 0,0 0 0 0,0 0-6 15,0 0-7-15,0 0 0 0,0 0-1 0,0 0-1 16,0 0 4-16,0 0-4 0,0 0 1 15,-1 33 0-15,1-33 2 0,-3 22 6 0,0-5-3 0,1-2-2 16,1 1 3-16,-2 3-4 0,1-3 1 0,-1 5 3 16,-1 5-1-16,2-10 3 0,-2 6-3 0,-2-2 1 0,-1 4 1 15,5-6 2-15,-2 0-3 0,2-1-1 0,1 3 0 16,-4-1-4-16,5 5-6 0,-4-3 4 16,2-3 1-16,2 3-4 0,-1-4-3 0,-5 6 0 15,6 0 0-15,-5 0 1 0,4-4-3 0,1-3-6 16,-3 2 3-16,0 5-1 0,0-2-3 0,0-3 1 15,0-2 1-15,3-3 0 0,-5 7-3 0,2-7 1 0,3 2 0 16,-4-3-1-16,2 1-1 0,2-13-3 0,0 15-1 16,0-15 4-16,-3 13 0 0,3-13 0 0,-1 10-1 15,1-10-1-15,0 0 3 0,0 0 2 0,-2 13 0 16,2-13 4-16,0 0 4 0,0 0-3 0,0 0-2 16,0 0 2-16,14 1-3 0,-14-1 0 0,0 0-3 15,18-14 2-15,-9 7-1 0,-2 1-1 0,7-4-1 16,-2-1-1-16,1 1 0 0,6-6 2 0,4 2-5 15,-4-2 4-15,2 1-1 0,1-1-1 0,1 1-5 16,-2 1 0-16,-2-2 2 0,0 3 2 0,2-2-2 0,-4 4 2 16,-1 3-4-16,0-3 4 0,-1 2-6 0,0 1 4 15,-3 1-2-15,2-3-3 0,-7 7 4 0,4-4-2 16,-4 3 0-16,-7 4 1 0,16-6-1 0,-16 6-1 16,14-5 3-16,-14 5-3 0,13-2-2 0,-13 2 2 15,12 0-3-15,-12 0 5 0,0 0 0 0,15 7 1 16,-15-7-3-16,11 8 2 0,-8-3 1 0,-3-5 0 15,5 17-4-15,0-10 3 0,-4 4-3 0,4-2 3 16,-4 2-1-16,1-2 3 0,-2 3 0 0,4 3-4 16,-5-5 0-16,2 4 3 0,-1 0-4 0,0-14 0 15,-1 25 4-15,-2-19 2 0,3 6 0 0,0-12 0 16,-3 18-3-16,3-12 4 0,0-6 1 0,-6 15 0 16,6-15 2-16,-5 16 4 0,-2-10 1 0,7-6 1 15,-13 12 4-15,-1-6-3 0,2-2-1 0,-4-1 1 16,-2 1-2-16,2 1 0 0,-7-4-2 0,-4-2 2 0,3-1-3 15,-4-1 0-15,1 1-2 0,0-3 1 0,4-2 0 16,-3 4-1-16,7-4-1 0,1 3 2 16,2-3-2-16,-1 2 2 0,2-3-5 0,6 5-1 0,-1 1-11 15,1-4-13-15,9 6-24 0,-17-4-28 0,17 4-30 16,0 0-17-16,-13 0-21 0,13 0-32 0,0 0-56 16,0 0-149-16,0 0-411 0,0 0 182 0</inkml:trace>
          <inkml:trace contextRef="#ctx0" brushRef="#br0" timeOffset="-38341.23">20492 5670 37 0,'0'0'133'0,"0"0"-2"16,0 0-6-16,0 0-11 0,0 0-2 0,-4-11-4 16,4 11-12-16,0 0 2 0,0 0-1 0,0 0-9 15,-9-7-5-15,9 7 2 0,0 0-7 0,0 0-2 16,-6-11-6-16,6 11-3 0,0 0-4 0,0 0-1 16,0 0-5-16,0 0-4 0,0 0-10 0,-5-10 2 0,5 10-10 15,0 0-4-15,0 0-3 0,0 0 1 16,0 0-4-16,0 0-5 0,0 0 1 0,0 0 3 0,20 23-2 15,-10-18 1-15,-1 1-1 0,5 1 4 0,2 0-4 16,0-1-1-16,2 4-1 0,5-2-2 0,-4-1 0 16,6 1-5-16,-2 1 1 0,-5 0 2 0,7-3-6 15,-6 4 1-15,4-4-2 0,-4 1 0 0,-1-2-1 16,-2 3-2-16,8 1-1 0,-4-5 3 0,-1 1-3 16,-4 1 2-16,0 1-1 0,-2-4-5 0,4 1 0 15,-4 0 1-15,-5-1 2 0,1 3 2 0,1-2-3 16,-1-1 0-16,-2 1-3 0,-7-4 2 0,18 4-2 15,-12-1 0-15,-6-3 0 0,14 4 2 0,-14-4-1 16,7 6 1-16,-7-6-3 0,0 0 1 0,14 4-1 16,-14-4-1-16,7 3 1 0,-7-3 0 0,0 0 1 15,7 5-1-15,-7-5 0 0,0 0 1 0,6 6 1 0,-6-6 0 16,0 0 4-16,0 0 2 0,-1 14 7 16,1-14-3-16,-12 10 3 0,12-10 0 0,-13 11 1 15,4-7 2-15,0 6-2 0,-2-4 0 0,-1 2-1 0,-1 3-1 16,-5-3 2-16,-6 3 2 0,6-3-4 0,-7 4-3 15,0-1 6-15,2 1-1 0,-1-1 0 0,0-1-1 16,-5 3-2-16,2-5-2 0,3 3 0 0,-4 0 1 16,4-1-1-16,-3 3-3 0,2-5-3 0,-1 2 2 15,4 1 0-15,-4-2-1 0,3-1-2 0,6 1 2 16,-1-4-2-16,5 2 1 0,-2-1 0 0,2-2 2 16,1 3-4-16,0-4-7 0,3 3-14 0,1-1-2 15,8-5-9-15,-13 8-6 0,7-2-10 0,6-6-7 16,-8 8-9-16,8-8-12 0,-10 9-7 0,10-9-23 15,0 0-16-15,1 13-19 0,-1-13-35 0,0 0-141 16,23 2-340-16,-23-2 150 0</inkml:trace>
          <inkml:trace contextRef="#ctx0" brushRef="#br0" timeOffset="-37913.61">21119 6171 64 0,'0'0'139'0,"4"12"-3"0,-4-12-7 0,0 0-4 16,0 0-6-16,0 0-4 0,-13 15 2 0,13-15-8 0,-9 9-2 15,9-9 4-15,-17 8 0 0,10-3-4 16,-2 2-6-16,-3 1-5 0,-3-2 2 0,-1 1-4 0,-1 0-4 16,-1 2-6-16,-4 0-1 0,-6 2-5 0,4-2-11 15,-2 1 1-15,1 1-1 0,-2 0-7 16,2-2 0-16,2 2-5 0,0-3-4 0,3 2-3 0,2-3-3 16,-4 4-6-16,6-5 0 0,-2 2-5 0,1-2-4 15,1 0-2-15,2 1-3 0,1-2-3 0,4-1-1 16,-1 0 1-16,1-1-4 0,9-3-2 0,-14 8-3 15,7-6-1-15,7-2-4 0,-12 5 0 0,12-5-2 16,0 0-12-16,-11 4-10 0,11-4-9 0,0 0-13 0,-9 5-13 16,9-5-5-16,0 0-19 0,0 0-10 0,-8 4-11 15,8-4-7-15,0 0-22 0,0 0-20 16,0 0-34-16,0 0-168 0,0 0-373 0,29-18 165 0</inkml:trace>
          <inkml:trace contextRef="#ctx0" brushRef="#br0" timeOffset="-36686.01">21542 5877 2 0,'-7'6'153'0,"7"-6"-17"0,0 0-5 16,0 0-11-16,0 0-6 0,0 0-7 0,0 0-9 15,0 0-4-15,0 0-2 0,0 0-7 0,0 0-2 16,0 0 5-16,0 0-7 0,0 0-6 0,0 0 3 16,32 5-8-16,-17-5-8 0,3 1 0 0,3-4-2 15,6 3-7-15,4 0 2 0,-4-3-10 0,15 2-5 16,-9 1 1-16,10-4-3 0,0 1-4 15,5-1-3-15,-2 1 3 0,5 0-5 0,3 0-2 0,-7-1-1 16,6 3-4-16,-6-5 3 0,2 6-8 0,-2-4 3 16,-1 4-6-16,-6-1 5 0,0-1-4 0,-7 2-1 15,6 0-3-15,-11-3 1 0,5 6 2 0,-4-6-3 16,-3 2 0-16,6-1 0 0,-13 0-5 0,6 0 3 0,-7 2-4 16,0-3-2-16,0 2 6 0,-1 1-1 15,-4-1-5-15,0 1 5 0,-13 0-2 0,20-3-8 16,-10 0 4-16,-10 3 2 0,15 3-3 0,-15-3-1 0,0 0-3 15,15-3-8-15,-15 3-7 0,0 0-12 0,0 0-17 16,12 3-7-16,-12-3-13 0,0 0-10 0,0 0-24 16,0 0-13-16,0 0-28 0,0 0-168 0,0 0-335 15,-39 4 147-15</inkml:trace>
          <inkml:trace contextRef="#ctx0" brushRef="#br0" timeOffset="-37203.82">21967 4966 163 0,'0'0'194'0,"0"0"-13"0,5-9-11 16,-5 9-12-16,0 0-16 0,0 0-12 0,0 0-7 0,0 0-16 16,0 0-15-16,0 0-7 0,6-10-10 0,-6 10-8 15,0 0-3-15,0 0-2 0,0 0-6 0,0 0-3 16,0 0-1-16,-14 35 3 0,11-24-4 0,2 0 0 16,-1 0-3-16,1 4-4 0,-4 0 2 15,1-1-4-15,2 3 2 0,-1-3-5 0,3 4-2 0,-3-1-3 16,2-2 1-16,-1 5-7 0,-1-6 0 0,3 4-2 15,-1 2 1-15,1-4-4 0,-2 3-1 0,2-2 0 16,0 1 1-16,2-3-5 0,-2 5 0 0,1-5 0 16,2 3-1-16,-1-2-3 0,-1 1 2 0,2-1-4 15,-3 0 1-15,2 0-3 0,-1-2 0 0,1 1 0 16,1-2-2-16,-2 1 1 0,1-5 1 0,1 0-6 16,-2 4 6-16,-1-13-4 0,2 16 0 0,-2-16 0 15,1 12 0-15,-1-12-5 0,3 12 4 0,-3-12-9 16,2 11-9-16,-2-11-19 0,0 0-9 0,4 12-14 15,-4-12-17-15,0 0-14 0,0 10-26 0,0-10-13 0,0 0-24 16,0 0-22-16,0 0-174 0,2 9-373 0,-2-9 165 16</inkml:trace>
          <inkml:trace contextRef="#ctx0" brushRef="#br0" timeOffset="-35540.24">22425 6224 4 0,'0'0'189'0,"0"0"-5"0,5-7-7 0,-5 7-5 16,0 0-14-16,0 0-8 0,4-10-10 0,-4 10-2 16,0 0-12-16,0 0-7 0,0 0-8 0,0 0-6 15,0 0-11-15,-4-16-5 0,4 16-9 0,0 0-5 16,-12-7-5-16,12 7-6 0,-14-6-3 0,14 6-2 16,-16-2-9-16,16 2 5 0,-20-1-5 0,4 1-4 0,1 0 1 15,-3 1 2-15,2-1-5 0,-2 2 3 0,1 2-6 16,0-3-3-16,-3 1-1 0,-5 4-4 15,-2-2-3-15,8-1 0 0,-1 2-2 0,5-1-8 0,-4 2 2 16,2-4 1-16,1 5-2 0,0-2-7 0,-1 3 1 16,4-1 2-16,2 0-4 0,1 0 0 0,1 3-3 15,-1 1 1-15,1-2-5 0,1 0 3 0,2-1-6 16,0 0 6-16,2 2-3 0,-2-2 2 0,4 2-3 16,-1 3 1-16,0-2-1 0,2 2-2 0,-1-2 0 15,2-11 5-15,-3 19-5 0,3-6 0 0,5-2 0 16,-4 2-3-16,4 0 4 0,-4 0-3 0,5 0 1 15,0-1 4-15,0 0-2 0,0-1 3 0,2-2-5 16,1 1 6-16,3 3-2 0,-4-3-1 0,4-2 4 0,2-2-4 16,-1 1 5-16,5 0 4 0,4-1-2 15,1-2-3-15,-5 0 4 0,1-1-2 0,2-3 1 16,4 2-3-16,1-4 5 0,-1 2 0 0,0-3-5 0,-7 1 1 16,8 0-1-16,-1-4 6 0,0 1 0 0,-5-1-3 15,-1 3 3-15,-2-1 2 0,2-2-3 0,-4-1 7 16,1 2 3-16,-1-1 3 0,-1-1-9 0,-7 2 2 15,1 3 2-15,-8 2-1 0,13-8-2 0,-13 8-5 16,12-3-2-16,-12 3-5 0,7-6-12 0,-7 6-17 16,0 0-22-16,0 0-18 0,0 0-23 0,0 0-21 15,0 0-24-15,0 0-32 0,0 0-27 0,0 0-27 16,0 0-239-16,-28 18-492 0,16-12 218 0</inkml:trace>
          <inkml:trace contextRef="#ctx0" brushRef="#br0" timeOffset="-32453.47">23831 5794 197 0,'3'-7'211'0,"-3"7"-16"15,8-9-13-15,-8 9-11 0,0 0-8 16,1-10-12-16,-1 10-8 0,0 0-9 0,6-10-8 15,-6 10-6-15,0 0-6 0,9-9-6 0,-9 9-4 0,0 0-7 16,3-7-7-16,-3 7-3 0,0 0-8 0,0 0-9 16,0 0-2-16,0 0-10 0,0 0-6 0,0 0-8 15,0 0-4-15,0 0-5 0,0 0 2 0,0 0 1 16,0 0 1-16,-22 23-2 0,10-12-3 0,-3 1 2 16,-3 5-7-16,-4-2-4 0,1 5-1 0,-9 5-2 15,2-1 0-15,-4 0-5 0,3 0-1 0,-4 1 0 16,3 4-18-16,-3-3-19 0,2 0-23 0,-1 0-18 15,-2 0-22-15,3 1-30 0,-3-2-18 0,4-1-17 0,9-6-22 16,1 3-55-16,-3-6-145 0,9 0-403 0,-4 0 179 16</inkml:trace>
        </inkml:traceGroup>
        <inkml:traceGroup>
          <inkml:annotationXML>
            <emma:emma xmlns:emma="http://www.w3.org/2003/04/emma" version="1.0">
              <emma:interpretation id="{929E81F9-9714-4D87-8902-E56347D453F7}" emma:medium="tactile" emma:mode="ink">
                <msink:context xmlns:msink="http://schemas.microsoft.com/ink/2010/main" type="inkWord" rotatedBoundingBox="25930,6380 28263,6248 28305,7000 25973,7132"/>
              </emma:interpretation>
            </emma:emma>
          </inkml:annotationXML>
          <inkml:trace contextRef="#ctx0" brushRef="#br0" timeOffset="-31663.41">25339 5415 89 0,'0'0'182'0,"-3"-10"-10"0,3 10-9 0,0 0-7 16,-9-6-7-16,9 6-3 0,0 0-10 0,-10-7-11 16,10 7-10-16,-14-2-7 0,14 2-5 0,-19-1-7 15,10-2-4-15,9 3-5 0,-19-2-5 0,2 2-6 16,1 4-1-16,-4-4-12 0,4 1 4 0,-3 2-10 16,-4 5 3-16,1-3-3 0,0 1-5 0,2 1-5 15,-4 0-4-15,5 4-3 0,-6 3-2 0,8-3-6 16,1-3-3-16,-4 8-5 0,-2-3 3 0,3 4 0 15,5-2-5-15,1-1-2 0,-1 0-1 0,2-1-2 16,2 4-1-16,1-3-3 0,0 2 1 0,5 0-4 0,-2 2 2 16,-2-4-2-16,8 0 0 0,3 3 2 0,2 0 1 15,-2-3-4-15,3 3 3 0,7 1-4 0,-1-3 3 16,1-4 1-16,8 5-4 0,2-6 3 0,2 4 1 16,3-7 0-16,2-2 1 0,0 1-4 0,1-2 4 15,2 2-1-15,-6-5-2 0,1 2-1 0,-1-2 5 16,-2 1-1-16,2-2 2 0,-7-2-2 0,1 2-1 15,-2-1-5-15,-1-2 4 0,-2 6-3 0,2-6 1 16,-7 2-3-16,-1-2-1 0,-10 3-5 0,18-1-6 0,-18 1-13 16,16-2-19-16,-16 2-14 0,14 0-19 0,-14 0-24 15,9-7-22-15,-9 7-14 0,0 0-30 0,10-8-29 16,-10 8-210-16,9-10-433 0,-4 3 192 0</inkml:trace>
          <inkml:trace contextRef="#ctx0" brushRef="#br0" timeOffset="-31087.99">25712 5228 41 0,'0'0'177'0,"-6"-8"-10"0,6 8-23 0,0 0-12 15,0 0-13-15,0 0-15 0,0 0-9 16,0 0-6-16,0 0-4 0,0 0-10 0,0 0 1 16,0 0-4-16,0 0-2 0,0 0-5 0,22 24-13 0,-11-18 12 15,1 1-10-15,1 1 1 0,-2 2-1 16,4-1-2-16,1-1-5 0,-3 1-2 0,1 0-3 15,8 4-2-15,-5-4-3 0,-1 0-1 0,2 2-7 0,1 0 0 16,-1 0-4-16,-3-2-1 0,2 0 1 0,-1 0-2 16,6 2-1-16,-5-3-2 0,-1 0 0 0,1 2-1 15,-1-5-2-15,-4 2 0 0,4 3 3 0,-2-7-2 16,-1 3-1-16,-1 1 1 0,1-2-3 0,-2-1-1 16,-2 2 0-16,1-3 0 0,-1 3-3 0,-9-6 0 15,14 7-1-15,-8 1-1 0,-6-8-1 0,13 9-1 16,-10-3 0-16,-3-6 3 0,9 10 0 0,-9-10-1 15,0 11 7-15,0-11 8 0,0 18 1 0,-6-9 7 16,0 2-2-16,0-3 2 0,-1 5 0 0,-5-3 2 0,1 0-1 16,-5-1 0-16,5 4-6 0,-3-3-1 15,-6 7 0-15,7-6-1 0,-7 6-4 0,-2-2-3 16,3-1 2-16,-1-1-3 0,4-4-7 0,-1 9 4 16,-5-3 1-16,6 3-9 0,-4-5-13 0,1 5-8 0,2-7-17 15,4 2-12-15,-6 1-6 0,5 1-13 0,2-6-18 16,-1 3-14-16,2 0-11 0,2-1-9 0,-1 0-10 15,4-4-16-15,3-3-11 0,3-4-38 0,-6 10-124 16,6-10-340-16,0 0 151 0</inkml:trace>
          <inkml:trace contextRef="#ctx0" brushRef="#br0" timeOffset="-30629.58">26635 5536 213 0,'0'0'233'16,"0"0"-21"-16,0 0-23 0,0 0-23 0,0 0-17 15,0 0-16-15,0 0-8 0,0 0-14 0,0 0-8 16,0 0-11-16,-25 25-12 0,22-17-4 0,-3 3-7 15,1 1-5-15,-1-2-2 0,1 6-8 0,2-3-4 16,3-3-4-16,-8 2-4 0,11 5-4 0,-3-4-3 16,0 0-2-16,5-2 0 0,-2 3 0 0,2-3 0 15,6-1 0-15,-2 0-1 0,4-2-2 0,2 0-6 16,3 0-1-16,1-4 0 0,1 3-2 0,-1-5 0 16,4 1 1-16,2-3-7 0,2 0-2 0,1-1 3 15,2-1-8-15,-5 1 4 0,4-4-1 0,-2-2-2 16,2-1 3-16,3 3-4 0,-8-2-1 0,1-7 2 15,-3 4-5-15,-5-4 0 0,2 0 3 0,0-4 2 0,-8 5-1 16,5-7 0-16,-10-3 3 0,0 6 0 0,-6 0-1 16,0-1 0-16,-6-6 0 0,-1 3 1 0,-8 0-6 15,-5 2-1-15,-3 4 2 0,-10-2-1 0,-4 1-1 16,7 9-1-16,1-1-7 0,-3 4-13 0,-7-2-11 16,6 6-20-16,3 5-21 0,-12 1-29 0,13 1-29 15,-10 1-49-15,-3 8-222 0,17 0-431 0,-11-1 190 16</inkml:trace>
        </inkml:traceGroup>
        <inkml:traceGroup>
          <inkml:annotationXML>
            <emma:emma xmlns:emma="http://www.w3.org/2003/04/emma" version="1.0">
              <emma:interpretation id="{764791A5-39B9-4672-ABB3-5D691BB6D7BA}" emma:medium="tactile" emma:mode="ink">
                <msink:context xmlns:msink="http://schemas.microsoft.com/ink/2010/main" type="inkWord" rotatedBoundingBox="29076,6746 29088,6745 29090,6781 29079,6782"/>
              </emma:interpretation>
            </emma:emma>
          </inkml:annotationXML>
          <inkml:trace contextRef="#ctx0" brushRef="#br0" timeOffset="-24018.93">27955 5648 233 0,'0'0'266'15,"0"0"-19"-15,0 0-7 0,0 0-12 0,0 0-14 16,0 0-5-16,0 0-16 0,0 0-6 0,0 0-19 15,0 0-13-15,0 0-12 0,0 0-11 0,0 0-11 16,0 0-11-16,0 0-10 0,0 0-13 0,0 0-6 0,0 0-9 16,-9-11-10-16,9 11-10 0,0 0-4 15,0 0-4-15,0 0-6 0,0 0-12 0,0 0-17 16,0 0-20-16,0 0-33 0,0 0-31 0,0 0-39 0,0 25-42 16,0-25-59-16,-1 11-260 0,1-11-516 0,0 0 229 15</inkml:trace>
        </inkml:traceGroup>
      </inkml:traceGroup>
    </inkml:traceGroup>
    <inkml:traceGroup>
      <inkml:annotationXML>
        <emma:emma xmlns:emma="http://www.w3.org/2003/04/emma" version="1.0">
          <emma:interpretation id="{3AB0D4F7-7AFE-4DEF-9F1C-2520626E63D1}" emma:medium="tactile" emma:mode="ink">
            <msink:context xmlns:msink="http://schemas.microsoft.com/ink/2010/main" type="paragraph" rotatedBoundingBox="1146,9726 21690,9297 21720,10698 1175,111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A2A7BE-2169-4E81-B26A-F855A078972B}" emma:medium="tactile" emma:mode="ink">
              <msink:context xmlns:msink="http://schemas.microsoft.com/ink/2010/main" type="line" rotatedBoundingBox="1146,9726 21690,9297 21720,10698 1175,11126"/>
            </emma:interpretation>
          </emma:emma>
        </inkml:annotationXML>
        <inkml:traceGroup>
          <inkml:annotationXML>
            <emma:emma xmlns:emma="http://www.w3.org/2003/04/emma" version="1.0">
              <emma:interpretation id="{E9C28570-0AD9-4B8D-B0FE-3C1D419251E9}" emma:medium="tactile" emma:mode="ink">
                <msink:context xmlns:msink="http://schemas.microsoft.com/ink/2010/main" type="inkWord" rotatedBoundingBox="1146,9726 3126,9684 3146,10661 1167,10703"/>
              </emma:interpretation>
            </emma:emma>
          </inkml:annotationXML>
          <inkml:trace contextRef="#ctx0" brushRef="#br0" timeOffset="20274.22">121 8633 53 0,'0'0'115'0,"0"0"-13"0,0 0-6 0,0 0-5 15,0 0-10-15,0 0 0 0,0 0-11 0,0 0 1 0,0 0-4 16,0 0-3-16,0 0-7 0,0 0-2 0,0 0-9 16,0 0 5-16,-6-18-8 0,6 18-6 0,0 0-6 15,0 0 2-15,0 0-2 0,0 0 0 0,0 0 3 16,0 0-6-16,0 0 0 0,-10 19-1 0,10-19-3 15,-9 12 4-15,5-5 0 0,-1 3 4 0,-1-2-10 16,6-8 6-16,-6 19 0 0,0-7-3 16,5-2 2-16,-5 1-3 0,4 2 1 0,-2-2-3 0,2 3-1 15,1-1-2-15,-2 0 4 0,1 2-4 0,1-4-1 16,2 3 1-16,-1-3 1 0,-1 2-3 0,1 2 0 16,-5-5 0-16,5 5 2 0,0-2 3 0,0 0-3 15,0 0 2-15,0 3-3 0,3-5 0 0,-3 6 0 16,-4-3 1-16,4 0 0 0,-2 0 1 0,-1-1-2 0,3 2-4 15,3-1 1-15,-6 3-1 0,2-3-1 0,1-1-1 16,0 5 1-16,0-4-1 0,-2 3-1 0,4 1-4 16,-5-5 5-16,0 2-8 0,3 3 5 0,-2-4 3 15,2 3-4-15,0-1 2 0,0-1-4 0,2 0 2 16,-4-1-3-16,4 3 1 0,1-4-3 0,0 2 3 16,-3-1-1-16,0 2 0 0,4-5-2 0,-2 0-1 15,-2-1-2-15,4 1 6 0,-1 3-2 0,2-3-1 16,-4-4 1-16,4 3 1 0,1-2 0 0,-3 2-2 15,3-3-1-15,-2 2 7 0,1-1-4 0,1-1 0 16,-6-7-1-16,13 9-3 0,-7-4 3 0,4 1 1 16,-2-2-8-16,-8-4 7 0,15 7 3 0,-5-6-4 15,-10-1-1-15,17 3 2 0,-7 0-1 0,-10-3-2 16,19 0 2-16,-8 0-1 0,-11 0 0 0,21-6 5 0,-5 2-2 16,-7 1 0-16,8-1-4 0,-10 0 2 15,6-4 1-15,1 0-4 0,-2 0 2 0,1-2 2 0,1-2-3 16,-1 0-2-16,0 0 0 0,-2-1 0 0,1-4-3 15,0 2 3-15,1-2-6 0,1-4 2 0,-7 5-3 16,1 0 0-16,-1-1 2 0,-1 3 0 0,1-3-1 16,-1 1 4-16,-1 1-2 0,-4-1-2 0,4 3 5 15,-5 0-6-15,0-2 5 0,1 2-2 0,-1 13-1 16,-4-19 5-16,4 9-2 0,0 10 3 0,-3-18-9 16,3 18-1-16,-6-17 12 0,0 10-2 0,3 0-3 15,3 7 3-15,-11-10-4 0,11 10 3 0,-11-9-3 16,2 4 5-16,9 5-2 0,-14-4 2 0,14 4-4 15,-18-1 8-15,18 1 2 0,-16 5-3 0,8-1 2 16,8-4 0-16,-19 7-1 0,10-4 2 0,0 3-2 16,2 3 0-16,-1-1 2 0,-2 6-4 0,2-2 2 0,1 2 1 15,2 2 2-15,-1 0-3 0,3 0-1 0,2 2 1 16,-2 0-1-16,6 0 2 0,-3 0 2 16,1 5 0-16,1-5-4 0,-1-1 1 0,2 0-1 15,0 0-2-15,3-2 2 0,-1-1 3 0,2 4-3 16,-1-5 2-16,2 2-12 0,-2-1 9 0,1-2 2 0,2 0-1 15,3-1 1-15,-5 2 1 0,2-7 0 0,-1 1-2 16,1 0 0-16,1-1 0 0,-1-1 4 0,5 0-1 16,-1 0-2-16,-1-2 2 0,1 1-2 0,2-4-2 15,0 1 3-15,3-2-1 0,0-2 0 0,-2-1-2 16,4-1 1-16,5-5 0 0,-7 4 0 0,4-4 3 16,4-4-3-16,-5 4 1 0,-2-5-2 0,2 0 2 15,0-3-1-15,1 0-4 0,-1-3 0 0,-2 0-6 16,4-11 1-16,1 5-3 0,-9 3-9 0,4-10 0 0,0 3-4 15,-5 5-3-15,-4-6-7 0,2 4 2 16,2-6-3-16,-7 9 4 0,2-3-9 0,-6 3 8 16,4-3 7-16,-4 4 3 0,-1-1-5 0,-4-2 6 0,2 1 2 15,-3 2 7-15,2 3 1 0,1-2-3 0,-2 5 0 16,-2 4 4-16,1-4-4 0,0 2 3 0,0 1 3 16,0 1 4-16,-1 1-3 0,1-2-4 0,0 4 8 15,-2 1 0-15,5 10 2 0,-4-14 1 0,4 14 2 16,-3-14 0-16,3 14-1 0,0 0-3 0,-5-10 0 15,5 10-3-15,0 0 4 0,0 0-4 0,0 0-3 16,0 0 4-16,0 0 1 0,0 0-2 0,0 0 6 16,0 0 3-16,-9 35 6 0,8-18 4 0,-2 0 6 15,1 5 2-15,1 3 3 0,-2-1 2 0,1 4-3 16,-1-1-3-16,0 10 2 0,6-1 5 0,-6-7 2 16,0 6-1-16,0 3 0 0,3-11-1 0,3 9 2 15,-3-10 0-15,2 0-1 0,-1 2 4 0,-1 0-6 16,5-4-1-16,-5 1 2 0,1-1 3 0,1-3-4 15,1 0 0-15,0-1-3 0,1-3-1 0,-2 1-3 16,2 0 0-16,-2-4-5 0,2 1 0 0,-1-3 1 16,-1 3-2-16,2 0-2 0,-2-5-2 0,2-1 1 0,1 2-3 15,-5-11-3-15,4 14 4 0,-1-4-3 0,0-3 2 16,-3-7-5-16,6 12 2 0,-2-6-11 0,-4-6-8 16,8 10-14-16,-8-10-12 0,3 7-17 0,-3-7-5 15,0 0-9-15,9 4-12 0,-9-4-17 0,0 0-22 16,0 0-19-16,0 0-16 0,0 0-14 0,0 0-41 15,0 0-114-15,0 0-349 0,-6-31 154 0</inkml:trace>
          <inkml:trace contextRef="#ctx0" brushRef="#br0" timeOffset="20515.19">763 9368 115 0,'0'0'189'0,"0"0"-13"0,0 0-18 0,0 0-13 16,0 0-7-16,21-13-6 0,-21 13-9 0,14-4-11 0,-3 3-6 15,-2-2-8-15,3 0-9 0,-12 3-10 16,19-4-12-16,-10 1-1 0,3 2-4 0,-12 1-10 16,18-4-5-16,-9 2-8 0,1-2-12 0,-10 4-22 0,17-1-17 15,-7 0-21-15,-10 1-30 0,14-1-25 0,-14 1-48 16,10-10-147-16,-5 3-305 0,1 0 135 15</inkml:trace>
          <inkml:trace contextRef="#ctx0" brushRef="#br0" timeOffset="20781.28">1294 8642 188 0,'0'0'198'0,"0"0"-19"0,0 0-20 15,0 0-11-15,0 0-4 0,0 0-15 0,7 21-10 0,-7-21-13 16,-1 20 0-16,1-11-14 0,-3 6-11 16,3 1-4-16,-2-1-7 0,1 3-7 0,-1 0-8 15,-1 2-10-15,2 3 2 0,-5-6-5 0,4 5-10 0,2-3-20 16,-4-1-28-16,2-1-13 0,-4 1-19 0,3 0-23 15,0-7-26-15,2 4-39 0,1-1-147 0,-2-3-306 16,2-11 135-16</inkml:trace>
          <inkml:trace contextRef="#ctx0" brushRef="#br0" timeOffset="21340.38">1825 9072 18 0,'0'0'198'0,"0"0"-12"0,0 0-25 16,0 0-13-16,13 0-15 0,-13 0-7 0,0 0-6 15,0 0 0-15,0 0-11 0,0 0-2 0,0 0-10 16,-31 20-3-16,23-11-11 0,-1-3-4 0,-1-3-6 0,2 3-11 15,-5 3-4-15,4-2-3 0,-1 1-9 0,2-1-2 16,1 1-5-16,-1-1-2 0,2-3 0 0,6-4-12 16,-10 14 1-16,7-7-1 0,3-7-4 0,-5 11-1 15,5-11-2-15,-3 12 0 0,3-12-5 0,0 0 1 16,3 16-2-16,-3-16-4 0,11 6-1 0,-11-6 2 16,10 5 0-16,-1-2-1 0,0 1 1 0,-9-4-4 15,19 3 0-15,-7 0-1 0,-1-2 0 0,5 5-1 16,-2-3 2-16,-4-1-1 0,2 0-1 0,0 2-3 15,0-1 0-15,1 1-1 0,-2 2 3 0,2-4-2 16,-1 3 3-16,2 0-4 0,-4 1 4 0,3 0 0 16,-4 1-1-16,2-2-2 0,-2 1-4 0,-2 1 3 15,1-1 0-15,-2-1 1 0,-6-5-1 0,12 9 2 0,-6-3 1 16,-6-6 2-16,5 9-3 0,-5-9 6 16,0 13 1-16,0-13-1 0,0 0 5 0,-11 18-2 15,2-14 2-15,-2 3-9 0,-2-1 5 0,-2 2-2 0,-3-1 3 16,-4 1-2-16,2-1 1 0,2-1-3 0,-7 0 0 15,6-1-3-15,1-2 3 0,-2 1-1 0,2 2-4 16,0-3 2-16,2-1-7 0,-2 0-9 0,3 2-6 16,5-4-11-16,-5 1-16 0,3 0-10 0,12-1-24 15,-18 0-7-15,18 0-14 0,-19 0-19 0,19 0-12 16,-18 0-39-16,18 0-123 0,-15-1-319 0,15 1 142 16</inkml:trace>
        </inkml:traceGroup>
        <inkml:traceGroup>
          <inkml:annotationXML>
            <emma:emma xmlns:emma="http://www.w3.org/2003/04/emma" version="1.0">
              <emma:interpretation id="{45B82374-A68E-48FB-B772-6DE510641BA5}" emma:medium="tactile" emma:mode="ink">
                <msink:context xmlns:msink="http://schemas.microsoft.com/ink/2010/main" type="inkWord" rotatedBoundingBox="4393,9695 8195,9616 8215,10598 4413,10677"/>
              </emma:interpretation>
            </emma:emma>
          </inkml:annotationXML>
          <inkml:trace contextRef="#ctx0" brushRef="#br0" timeOffset="22223.07">3531 8995 109 0,'-17'2'215'0,"1"-2"-16"16,-1 2-13-16,1 2-10 0,0-1-17 0,-2 3-13 0,-2 0-13 16,4-1-12-16,0-2-11 0,1 5-15 0,0-2-7 15,-2-1-7-15,8 0-12 0,-1 0-4 0,1 0-7 16,3 0-5-16,-1 1-5 0,7-6-5 0,-11 12-4 15,7-6-6-15,4-6-1 0,-6 12-1 0,6-12-8 16,0 9 1-16,0-9-4 0,0 0 1 16,6 17-5-16,-2-11 0 0,-4-6-4 0,12 11-4 0,-4-7 3 15,3 3 4-15,0-3-6 0,-2 0 2 0,6-1-7 16,1 0 6-16,-5-1-2 0,5-2 2 0,0 3-6 16,-2-1 2-16,-1 2 1 0,-2-2-3 0,5 0-3 15,-4 0 3-15,0-1-3 0,1 5 0 0,-1-5-5 16,-3 3 7-16,3 0-3 0,2 2 2 0,-5-1-2 0,3 2 2 15,-5-1-6-15,0 0 4 0,4-1 2 0,-4 2 2 16,1 1-5-16,-2 0 4 0,0-1-1 0,1 0-1 16,1 0 0-16,2-2 1 0,-7 3-10 0,5-3 12 15,-8-5-3-15,5 13 2 0,-5-13-3 0,5 7 3 16,-5-7-4-16,1 11 3 0,-1-11 0 0,0 0 1 16,-11 14-3-16,3-10 5 0,-1 2-3 0,-3-2 4 15,-1-1 0-15,-1 3 3 0,1-2 2 0,-6-1 2 16,1 1-1-16,0-1-1 0,0-2 1 0,0 3 4 15,-1-3-2-15,1 2 3 0,0-1-5 0,3 2-6 16,-2-3 2-16,7 0 3 0,10-1-3 0,-19 0 0 16,19 0-2-16,-14 0-3 0,14 0-13 0,-13 0-13 15,13 0-20-15,0 0-11 0,0 0-8 0,-11 5-24 0,11-5-16 16,0 0-33-16,0 0-20 0,0 0-193 16,0 0-376-16,38-7 167 0</inkml:trace>
          <inkml:trace contextRef="#ctx0" brushRef="#br0" timeOffset="23453.16">4074 9278 143 0,'0'0'168'15,"20"-3"-12"-15,-6-1-16 0,-2 1-13 0,3-1-10 16,3 2-10-16,-2-3-12 0,2-1-2 0,-3 2-9 16,4-1-1-16,-2 0-11 0,-1 0-5 0,0-1-7 0,-1 1-1 15,0 0-6-15,-1 0-3 0,4 0-4 16,-6-3-7-16,-4 5 4 0,0-2-4 0,-8 5-2 0,15-10 2 16,-6 4-2-16,-9 6-4 0,7-5 3 0,-7 5-5 15,6-10-8-15,-6 10 0 0,0 0-1 0,0 0-4 16,0 0-5-16,0 0-1 0,-22-14-4 0,11 13 3 15,-5-1-5-15,0 2 4 0,-4 2-3 0,-5-1-2 16,-2 2 4-16,2 1 2 0,-2 0 1 0,4-1 3 16,-2 2 2-16,9 0-1 0,-4-1 1 0,4 2 1 15,-1-1-3-15,0 0-3 0,5 1-4 0,0 1 4 16,3 1-7-16,0-2 9 0,3 0-5 0,0 4-4 16,0-3 3-16,6-7-2 0,-5 18 2 0,4-8-2 15,1-10 0-15,1 21 6 0,5-14 1 0,0 3 4 0,0-2-3 16,3 3 3-16,5-3 0 0,-2 3 0 15,1-3-1-15,3 2 2 0,1-6 3 0,2 3 0 16,1-1-2-16,2-3 2 0,8 3 1 0,0-3-3 16,1 3-1-16,8-10 0 0,-6 8-1 0,-5-4-1 0,12-6 0 15,-8 6-5-15,0-3 1 0,-3 1 2 0,9-9-5 16,-9 5 1-16,10-4-2 0,-1 2 1 0,-9-1-2 16,0-2-1-16,9-3 1 0,4-3 1 0,-7 0-2 15,0-3-10-15,-7 4-6 0,3-8-1 0,2 2-9 16,0-5-1-16,-6 1-8 0,4-1-3 0,-1 3 0 15,-11 0 1-15,1-7-2 0,-4 8 1 0,-1-3 5 16,-2 4 0-16,7-13 4 0,-13 10-6 0,-1-1 10 16,-3 9 2-16,0-8 5 0,-1 0-4 0,-2 2 4 15,-5 0 1-15,2 6 1 0,-4 0 3 0,-1-1-4 16,4 1 3-16,-8 3 2 0,4 0-2 0,-5-1 1 16,1 1 2-16,2 2 4 0,-4 0-1 0,2-1 2 0,-1 3 0 15,1 2 1-15,4 1 1 0,-3 0 2 0,3 2 1 16,-1 0 2-16,9 5 0 0,-18-7 0 15,12 3-4-15,6 4 2 0,-15-4 0 0,15 4-4 0,0 0-3 16,-21 6 5-16,21-6 3 0,-14 12-4 0,6-5 4 16,1 3-1-16,-5-1 0 0,1 4-6 0,2 1 7 15,0 3 5-15,2-3 4 0,-5 10 1 0,5 0 0 16,-2 1-1-16,6-1 2 0,-5 0-3 0,5 2 0 16,-3 1 5-16,2 1-2 0,2 0 0 0,1-5 0 15,1 6 2-15,-3-4-2 0,3 1-1 0,0-4 0 16,0 4 0-16,3-2 4 0,-2 0-4 0,2-6-1 15,3 3-1-15,0-2 4 0,-4-1-6 0,7 4 1 16,0-7-2-16,-2 1 3 0,2-1 0 0,1 1 0 16,2-1-1-16,-3-1-2 0,3 1-2 0,0-2 3 15,-3-3-3-15,7 0 1 0,-2 1-1 0,2-1 0 0,-4-2-1 16,3-1 3-16,3-1-3 0,-2-2 1 0,4 2-4 16,-7-3 2-16,7 1-2 0,-1-1 5 0,0 1-8 15,-2-4 4-15,5 0 0 0,1 0 0 0,-4 0-2 16,8-4 2-16,-8 1-2 0,4 0-3 0,-4 0 3 15,0-1-3-15,1-1 1 0,4-2-2 0,1 1 5 16,-9-1-3-16,4-2-3 0,2-2 0 0,0-3-3 16,-5 4 0-16,-1-1 1 0,-1 0-1 0,-1 1-1 15,-1-4 1-15,0 3 2 0,-2-2 0 0,-2 2-1 16,-3-1 3-16,-2 0-6 0,1 4 5 0,-1-2-1 0,-4 0 1 16,0 10 0-16,0-19-2 0,0 19 0 15,-7-16 5-15,5 6-7 0,-2 3 4 0,4 7-3 16,-14-12 3-16,8 6-2 0,6 6 4 0,-13-7-2 0,7 3-1 15,6 4-1-15,-19-3-2 0,19 3 1 0,-20 1 2 16,7 1 2-16,4 2 0 0,-2-1 0 0,-2 1-3 16,4 3 6-16,-4 0-3 0,4 3 2 0,-2-3 1 15,2 4 3-15,-1-2-3 0,4 0 0 0,-3 4 4 16,5-3-2-16,1 4 0 0,0-7 4 0,0 6-5 16,3 0 1-16,-3-2 2 0,3-11-2 0,6 20 6 15,0-7-7-15,-2-1 7 0,2-2 0 0,3 0-1 16,1 0-3-16,4-3 5 0,1 4-6 0,1-5 7 15,0 1-4-15,4-2 0 0,-1-2-3 0,5 2-5 16,1 0-14-16,4-5-18 0,-4 2-24 0,2-2-17 16,0 0-20-16,1-2-17 0,1-3-22 0,-3-1-30 15,6-1-12-15,-2-2-50 0,-5 0-131 0,2-3-384 0,0 1 170 16</inkml:trace>
          <inkml:trace contextRef="#ctx0" brushRef="#br0" timeOffset="24078.1">6141 9107 97 0,'-8'-4'229'16,"8"4"-9"-16,-15-2-17 0,15 2-18 0,-13-1-9 15,13 1-11-15,-17 0-17 0,17 0-6 0,-13 2-15 16,13-2-6-16,-19 5-9 0,13 2-8 0,-5 0-8 16,2-1-6-16,-1 5-6 0,4-1-7 0,-5 0-8 15,2 1 2-15,1 2-2 0,3-1 1 0,-1 0-7 16,3-2-8-16,0 0-4 0,0 4 0 0,2-2 1 0,1-12-3 15,4 22-9-15,-1-13 2 0,3 1-5 16,0-1-1-16,1 1 0 0,4 1-4 0,4-4 1 16,4 0-7-16,4 3-3 0,-4-6 3 0,8 3-5 0,1-2-2 15,2-3 1-15,-3 0-2 0,1-2-6 0,2 0-7 16,4-2-11-16,-7-2-3 0,4-3-7 16,7-4-8-16,-1-2-9 0,-1-1-8 0,0-7-15 0,2 1-7 15,-2-2-10-15,-3-2-7 0,3 1-5 0,-3-4-9 16,1-4 5-16,-1 4 3 0,-6-2 5 0,-2 2 8 15,-6-4 3-15,1-1 7 0,-7 7 8 0,1-11 2 16,-6 10 12-16,1-2 4 0,-7 1 8 0,1-2 15 16,-3 4 10-16,3 1 6 0,-9-2 8 0,4 3-1 15,-4 6 7-15,3-1 5 0,1 1 4 0,-4 0 2 16,-2 3 5-16,2-3 1 0,3 5 3 0,-1-1-4 16,-2 3-5-16,6 10 5 0,-3-12 2 0,3 12-4 0,-6-15 0 15,6 15-3-15,0 0-8 0,-8-9 2 0,8 9-2 16,0 0-1-16,0 0-4 0,0 0 3 15,-22 15-3-15,16-5 4 0,1-2 0 0,-3 5 5 0,5 5-4 16,-8 2 4-16,8 5 2 0,-3 2 6 0,0-3 2 16,5 3-2-16,-5 13 2 0,6-2-2 0,0-2 0 15,0-1-2-15,0 2-3 0,0-8-1 0,3 5-3 16,0-4 0-16,1 3 2 0,-1-4-7 0,-3-2 1 16,6 1 2-16,-3-2-5 0,2 1 0 0,1-3 1 15,0 4-2-15,-4-4-2 0,6-3 0 0,-2 3-2 16,0-7-1-16,-2 2-1 0,2-3 1 0,-3-1-2 15,3 2 2-15,-1-3-4 0,1-2 2 0,0 1 0 16,-3-3-13-16,4-2-15 0,2-1-10 0,-1 0-19 16,0-1-18-16,6 0-17 0,-5-1-19 0,4-3-28 15,1-4-40-15,2-3-28 0,-1 3-214 0,-2-9-447 16,1 4 199-16</inkml:trace>
          <inkml:trace contextRef="#ctx0" brushRef="#br0" timeOffset="24354.61">6622 9186 35 0,'0'0'228'0,"-15"-4"-7"15,15 4-15-15,-16-3-9 0,16 3-14 0,-10-5-10 16,10 5-13-16,0 0-14 0,0 0-9 0,0 0-17 15,-12-5-12-15,12 5-2 0,0 0-9 0,0 0-2 0,0 0-11 16,44-10-5-16,-27 10-8 0,8-3-5 0,2-1-9 16,4-1-2-16,-1 2-7 0,0-1-3 0,9 2-7 15,-5-3-4-15,-4 3-13 0,0-2-21 0,-2 2-26 16,-1 2-30-16,-2-4-30 0,-5 3-40 0,-1-3-37 16,-3 2-230-16,4-3-424 0,-7 3 187 0</inkml:trace>
        </inkml:traceGroup>
        <inkml:traceGroup>
          <inkml:annotationXML>
            <emma:emma xmlns:emma="http://www.w3.org/2003/04/emma" version="1.0">
              <emma:interpretation id="{F275A37C-0472-46A7-ADEA-4C5FB9E599E5}" emma:medium="tactile" emma:mode="ink">
                <msink:context xmlns:msink="http://schemas.microsoft.com/ink/2010/main" type="inkWord" rotatedBoundingBox="9237,9718 11978,9821 11937,10920 9196,10817">
                  <msink:destinationLink direction="with" ref="{7351BC94-762E-4838-96B0-F519188751A0}"/>
                </msink:context>
              </emma:interpretation>
            </emma:emma>
          </inkml:annotationXML>
          <inkml:trace contextRef="#ctx0" brushRef="#br0" timeOffset="50766.63">8528 8946 15 0,'0'0'52'15,"0"0"0"-15,0 0-4 0,0 0 1 0,0 0 0 16,0 0-5-16,0 0-5 0,0 0 7 0,0 0 2 15,0 0-9-15,0 0 13 0,0 0-6 0,0 0 4 16,0 0 3-16,0 0-3 0,0 0-2 0,0 0 2 16,0 0-2-16,0 0 3 0,0 0-4 0,0 0 0 15,0 0 0-15,0 0-1 0,0 0-2 0,0 0-1 0,0 0-5 16,0 0 2-16,0 0-5 0,0 0 2 16,0 0-11-16,0 0 3 0,0 0-1 0,0 0-2 15,0 0-5-15,0 0-2 0,11-31-1 0,-11 31 0 0,0 0 0 16,-5-11 0-16,5 11 0 0,0 0 3 0,0 0-1 15,-1-14 0-15,1 14-6 0,0 0-1 0,0 0 2 16,-5-11-1-16,5 11 2 0,0 0-3 0,-6-12-2 16,6 12 3-16,-6-7-4 0,6 7 0 0,0 0-2 15,-10-11-2-15,10 11-2 0,-9-5 3 0,9 5-5 16,-7-7 5-16,7 7-3 0,-12-3-1 0,12 3-2 16,0 0 2-16,-20-3 1 0,20 3 4 0,-13 0-5 15,13 0 5-15,-14 0-1 0,14 0-4 0,-12-4 2 16,12 4 7-16,0 0-6 0,-20 2 2 0,20-2-3 0,-14-4 6 15,14 4-2-15,0 0-1 0,-19 4 1 16,19-4 1-16,-18 0 0 0,18 0 3 0,-14 2-2 0,14-2-2 16,-7 3 0-16,7-3 3 0,-15 3-2 0,15-3 4 15,-10 1 2-15,10-1 2 0,-14 4-3 16,14-4 1-16,-15 6-2 0,15-6 3 0,-13 3 3 0,13-3-1 16,-11 4-1-16,11-4-4 0,-11 4 2 0,11-4-1 15,-11 4-4-15,11-4 0 0,-9 6 0 0,9-6 0 16,-10 6-1-16,10-6 0 0,-9 8-1 0,9-8 0 15,-11 3-2-15,11-3 2 0,-6 7 4 0,6-7-1 16,-7 5-3-16,7-5 0 0,-9 11-1 0,9-11 0 0,-6 8 1 16,-1-3-5-16,7-5 4 0,-6 8 1 15,6-8-2-15,-8 11 3 0,2-4-2 0,6-7 2 16,-6 12-2-16,6-12 1 0,-6 12 1 0,6-12-2 16,-4 12 1-16,4-12-2 0,-3 13 4 0,3-13-6 15,-6 11 5-15,6-11-1 0,-3 15 1 0,1-9-1 16,2-6-1-16,-1 12-2 0,1-12-2 0,-8 13 3 0,8-13-1 15,-3 11-1-15,3-11 0 0,-3 14 2 0,3-14-2 16,0 13 1-16,0-13-1 0,-3 15 0 0,3-15 1 16,3 13-1-16,-3-13-4 0,-3 14 3 0,3-14 3 15,3 17-1-15,-3-9 1 0,0-8-6 0,0 14 4 16,0-14 0-16,3 16-1 0,0-8 1 0,-3-8-2 16,6 16 0-16,-6-8 1 0,0-8 1 0,5 15-2 15,-2-7 1-15,0 0 0 0,0 2 1 0,4-2-2 16,-4 0 1-16,3 0-1 0,-3 0 2 0,5 0-4 15,-2 2 2-15,0-3 0 0,1 0 1 0,-4 1-2 0,3-1-4 16,4 2 4-16,-7-4 2 0,8 1 1 16,-2 0-4-16,-3-1-3 0,1 1 5 0,2-2-3 15,0 0 2-15,1-3-1 0,-10-1 6 0,20 5-4 0,-11-1-3 16,1-3 4-16,1 0 0 0,-11-1 0 0,22 0 1 16,-9-1 2-16,-13 1-4 0,20-5 3 0,-7 3-3 15,-1-1 5-15,-3 1-3 0,-9 2 3 0,24-7-1 16,-11 3-4-16,-4-2 0 0,-9 6 5 0,17-7-4 15,-11 2 1-15,-2 0 0 0,-4 5 1 0,12-7 4 16,-12 7 1-16,11-7 4 0,-11 7-1 0,6-7-5 16,-6 7 3-16,0 0-3 0,0 0-1 0,10-6 0 15,-10 6 0-15,0 0-3 0,0 0 2 0,0 0-4 16,0 0 1-16,0 0 0 0,6-7-1 0,-6 7-8 16,0 0-7-16,0 0-9 0,0 0-5 0,0 0-15 15,0 0-12-15,0 0-17 0,0 0-12 0,0 0-20 16,0 0-25-16,0 0-13 0,0 0-37 0,0 0-180 15,0 0-385-15,0 0 170 0</inkml:trace>
          <inkml:trace contextRef="#ctx0" brushRef="#br0" timeOffset="51445.49">8862 9060 126 0,'-12'0'159'0,"12"0"-11"0,0 0-7 0,-14 1-10 0,14-1-11 16,0 0-10-16,0 0-5 0,-15-2-8 0,15 2-8 15,0 0-8-15,0 0-5 0,0 0-4 0,0 0-11 16,0 0-3-16,0 0-9 0,0 0-7 0,0 0-1 16,0 0 1-16,0 0 5 0,0 0 2 0,0 0-1 15,0 0 0-15,0 0 0 0,0 0-1 0,55 0-1 16,-36-1-1-16,-2-2-3 0,5 2-3 0,6-3 0 16,-4 2-2-16,2-1-1 0,0-1-2 0,3 0-3 15,1 1-5-15,-5-1-1 0,3 3-1 0,-1 0 0 16,0-4-4-16,-2 1 0 0,-5 4-5 0,-1-1-3 15,0-4 3-15,1 5-4 0,-4-3-1 0,2 1 4 0,-1-1-4 16,-4 1-2-16,3 1 1 0,-2 1-5 16,-14 0 7-16,19 0-6 0,-8 0 2 0,-11 0-1 0,18 0-3 15,-18 0 0-15,10 1 3 0,-10-1-1 0,13 0-2 16,-13 0 0-16,0 0-2 0,0 0-1 0,0 0 0 16,15 0 0-16,-15 0 0 0,0 0-2 0,0 0 3 15,0 0-1-15,0 0 2 0,0 0-4 0,0 0-1 16,0 0-5-16,0 0-4 0,0 0-7 0,0 0-9 15,0 0-12-15,0 0-12 0,0 0-7 0,0 0-4 16,-25 21-13-16,17-17-4 0,8-4-11 0,-14 8-14 16,5-3-2-16,-2-1-12 0,1-1-6 0,-2 3-31 15,-5-1-101-15,1 1-279 0,1-1 124 0</inkml:trace>
          <inkml:trace contextRef="#ctx0" brushRef="#br0" timeOffset="51838.99">8934 9250 85 0,'-6'3'106'15,"6"-3"-14"-15,0 0-1 0,-4 10-4 0,4-10-14 16,0 0-1-16,0 0 6 0,0 0-7 0,-6 8-1 16,6-8 6-16,0 0 0 0,0 0 4 0,0 0 1 0,0 0 1 15,0 0-3-15,0 0 1 0,19 10-7 0,-19-10-5 16,19 0-3-16,-8 0-3 0,5 0 2 0,4-3-2 15,-4 0-2-15,6 2-1 0,1-2-2 0,4 0-2 16,-2 2-4-16,0-4-1 0,2 3-2 0,-3-5-5 16,0 5-1-16,3-2-4 0,-2 1-3 0,0-1-1 15,-8 4-3-15,2-3-3 0,1 1 0 0,-1-1-2 16,-6-1 1-16,7 2-4 0,-5-2-1 0,0 4-5 16,-3 0-2-16,-12 0-1 0,20-2 0 0,-11 2-1 15,-9 0-3-15,18-4 2 0,-18 4-7 0,12 0 2 16,-12 0-5-16,0 0 2 0,15 0-1 0,-15 0 0 15,0 0 3-15,0 0-6 0,11 4 3 0,-11-4-1 0,0 0-5 16,0 0-2-16,0 0-7 0,0 0-14 0,0 0-6 16,-5 16-10-16,5-16-13 0,0 0-11 15,0 0-15-15,-15 14-16 0,15-14-19 0,-6 7-14 0,6-7-18 16,0 0-161-16,-12 5-333 0,12-5 149 0</inkml:trace>
          <inkml:trace contextRef="#ctx0" brushRef="#br0" timeOffset="186186.54">10017 8930 15 0,'0'0'156'0,"-6"5"-12"0,6-5-9 0,0 0-14 0,0 0-7 15,0 0-3-15,0 0-8 0,0 0 1 16,0 0-5-16,0 0-3 0,0 0 2 0,0 0-6 0,0 0-8 15,0 0-5-15,0 0-6 0,0 0-6 0,0 0-4 16,0 0-4-16,0 0-2 0,0 0 0 16,0 0-8-16,0 0-2 0,0 0-3 0,6-36-2 0,-6 36-2 15,3-9-4-15,-3 9-5 0,0-15 1 16,0 15-5-16,6-13-3 0,-6 13 0 0,1-17 1 0,4 9-5 16,-5 8-1-16,4-19 1 0,-4 11 0 0,0 8-2 15,3-18 0-15,-1 9 1 0,2 1-1 0,-4 8 2 16,6-15-1-16,-4 5-1 0,-2 10-4 0,5-12 5 15,0 6-2-15,-5 6 1 0,4-10 2 0,-4 10-1 16,3-10 0-16,-3 10 1 0,0 0 0 0,5-11 1 16,-5 11 0-16,0 0 1 0,6-7-2 0,-6 7 5 15,0 0-7-15,0 0-2 0,0 0-4 0,0 0 1 16,0 0-2-16,0 0-1 0,0 0-3 0,0 0-1 0,6-10-1 16,-6 10 6-16,0 0-5 0,0 0 1 0,0 0 1 15,0 0 3-15,10 22 3 0,-10-22 4 16,3 10 1-16,2-1 3 0,-5-9 1 0,1 15-1 0,-1-15-3 15,3 18 2-15,-3-11-2 0,0 8 5 0,2 0 2 16,-2 0-2-16,-2 0-3 0,2-4 1 0,-3-2-3 16,2 6-1-16,-1-2-2 0,-1 1 4 0,2-1-1 0,1 2-3 15,-5-5 0-15,2 5-1 0,3-5-4 0,0-10 12 16,-1 21-9-16,-2-11 9 0,3-10-6 0,3 18 0 16,-6-7-3-16,3-11-2 0,-2 20 1 0,1-10-2 15,1-10 1-15,0 18 2 0,0-18-1 16,0 17 4-16,1-10-7 0,-1-7 2 0,2 18 4 0,1-11 3 15,-3-7-2-15,1 14 2 0,2-4-6 0,0-3 2 16,-3-7 2-16,3 17-2 0,0-9 8 16,-3-8-8-16,3 16 5 0,0-9-5 0,-3-7 2 0,5 11-3 15,-5-11 0-15,3 14 3 0,-2-7-1 0,-1-7 2 16,2 10 3-16,-2-10 0 0,3 12-2 0,-3-12-4 0,1 10 1 16,-1-10-1-16,2 10 2 0,-2-10-9 15,0 11 9-15,0-11-2 0,0 0-1 0,1 12 1 16,-1-12 5-16,0 0-12 0,0 0 10 0,0 0 1 0,-1 16-1 15,1-16-8-15,0 0 16 0,0 0-14 16,0 0 0-16,0 13 1 0,0-13-2 0,0 0-7 16,0 0 9-16,0 0-5 0,1 11 0 0,-1-11-7 15,0 0 9-15,0 0-2 0,0 0-5 0,0 0-4 0,0 0 9 16,0 0 2-16,0 0-3 0,0 0 1 16,0 0 1-16,0 0-1 0,0 0-2 0,0 0 4 0,0 0-5 15,0 0 0-15,0 0 0 0,0 0-8 0,0 0 4 16,0 0 7-16,0 0-9 0,0 0-4 0,0 0-9 15,0 0-8-15,0 0-9 0,0 0-20 0,0 0-14 16,0 0-18-16,0 0-27 0,0 0-26 0,0 0-32 16,-9 7-40-16,9-7-41 0,0 0-70 0,0 0-178 0,0 0-537 15,0 0 237-15</inkml:trace>
          <inkml:trace contextRef="#ctx0" brushRef="#br0" timeOffset="53128.22">10800 9271 115 0,'0'0'181'0,"15"4"-10"0,-15-4-11 15,6 8-4-15,-6-8 4 0,1 16-3 0,-1-9-10 16,0 6-4-16,0-13-5 0,-6 29-5 0,3-14-12 16,-6 3-6-16,5-1-7 0,-5-1-10 0,1 9-12 15,-1-2-4-15,-1 0-8 0,-4 0-8 0,1-2-4 16,-2 3-7-16,2-3-4 0,-5 0-10 0,3 0-25 16,-3 0-22-16,0 1-23 0,-1-2-29 0,-4 4-15 15,5-2-32-15,-1-6-24 0,3 5-22 0,-5-3-197 0,6-7-376 16,0-2 166-16</inkml:trace>
        </inkml:traceGroup>
        <inkml:traceGroup>
          <inkml:annotationXML>
            <emma:emma xmlns:emma="http://www.w3.org/2003/04/emma" version="1.0">
              <emma:interpretation id="{43EB9C63-6220-457B-A14D-C077F475E191}" emma:medium="tactile" emma:mode="ink">
                <msink:context xmlns:msink="http://schemas.microsoft.com/ink/2010/main" type="inkWord" rotatedBoundingBox="13390,9666 15525,9622 15543,10513 13409,10557">
                  <msink:destinationLink direction="with" ref="{FD3D6B62-457F-40B5-9330-9B1D68053A0C}"/>
                </msink:context>
              </emma:interpretation>
            </emma:emma>
          </inkml:annotationXML>
          <inkml:trace contextRef="#ctx0" brushRef="#br0" timeOffset="193056.54">12288 8569 76 0,'-1'-12'219'0,"1"12"-25"0,0 0-19 15,0 0-14-15,0 0-6 0,0 0 0 0,0 0-12 16,0 0-11-16,9 33-8 0,-5-19-7 0,-1 3 3 16,-3 1-14-16,10 3-4 0,-8 6-6 0,2-2-6 0,-1 3-4 15,2 7-9-15,-5-8-6 0,1 8-4 16,2 1-7-16,-1-9-4 0,-1 1-4 0,-2-3-9 15,-1 3-3-15,-1-1 0 0,0-1-4 0,0-1-6 0,0 1-2 16,0-2-2-16,0 0-3 0,-3-1-1 0,5-6 0 16,-5 0-6-16,0-2 1 0,2 0-3 0,2 0-1 15,-1-8 1-15,-1 2-4 0,4-9 0 0,-5 13 2 16,5-13-1-16,0 0-1 0,0 17 0 0,0-17 1 16,0 0 0-16,-4 7 2 0,4-7-4 0,0 0-1 15,0 0-1-15,0 0-1 0,0 0-1 0,0 0 1 16,15-31-3-16,-6 20-2 0,4-3-8 0,3-5 0 15,-1-1-7-15,3 1-2 0,0 0-2 0,1 2 0 0,-1 0-2 16,0-2 2-16,2 3 4 0,-2 1-3 0,-1-1 1 16,-2 5 4-16,5-4-3 0,-4 4 6 0,1-1 0 15,0 3-3-15,0 0 4 0,-1 3-1 0,1 1 3 16,-1-1 0-16,-1 2 0 0,-2 1 2 0,1 2-3 16,-5-2 3-16,-9 3-1 0,22 0 1 0,-22 0-2 15,17 4 1-15,-10 2-1 0,2 1 3 0,-2 0 1 16,-4 3 2-16,2 2 2 0,-2 5-2 0,-3-4 0 15,3 3 3-15,-3-1 0 0,-3 3 0 0,0-2-3 0,-3 0 2 16,-2 1 1-16,-2 5 3 0,1 1-5 16,-3-8-2-16,-1 4 4 0,-4-3 0 0,1-5-2 15,1 1 0-15,0-1 2 0,-3 0-2 0,-4-2 2 0,-4 0 1 16,3-2-3-16,3-5-1 0,-2 3 7 0,2-3 1 16,1-1-5-16,0-1 8 0,2 0-4 0,-1-3 5 15,0-2-1-15,4-1 2 0,-4 3 2 0,3-1 1 16,1-2-1-16,-1 1-3 0,8-1-1 0,7 6-1 15,-13-9-4-15,4 4-12 0,9 5-14 0,-8-7-20 16,8 7-23-16,0 0-22 0,0 0-22 0,0 0-40 16,17-18-30-16,-17 18-225 0,14-6-436 0,-2 1 193 15</inkml:trace>
          <inkml:trace contextRef="#ctx0" brushRef="#br0" timeOffset="193466.54">13190 9005 198 0,'0'0'200'15,"0"0"-16"-15,12-7-9 0,-12 7-17 0,0 0-5 16,15 0-14-16,-15 0-6 0,17 0-9 0,-17 0-10 16,16 0-7-16,-4 1-3 0,-12-1-7 0,19 0-5 0,-4 3-5 15,0-3-8-15,2 1-3 0,-2-1-4 16,2 2-5-16,-3-1-6 0,5-1-4 0,-4 0-2 16,5 2-2-16,-1-2-6 0,6 0 0 0,-7 2-10 0,2-2-3 15,-1-2-3-15,0 2-2 0,-4-2-4 16,2 2 1-16,-2 0-6 0,-1-1 2 0,3-1-3 15,-8 1-1-15,-9 1-5 0,21-3 0 0,-11 2 0 0,-10 1-1 16,17-3-5-16,-17 3 5 0,13-1-6 0,-13 1-7 16,13 0-10-16,-13 0-21 0,0 0-18 0,0 0-20 15,0 0-20-15,15 0-17 0,-15 0-11 0,0 0-23 16,0 0-24-16,0 0-208 0,0 0-402 0,0 0 178 16</inkml:trace>
          <inkml:trace contextRef="#ctx0" brushRef="#br0" timeOffset="193776.54">13237 9226 185 0,'6'3'206'0,"-6"-3"-9"15,13 7-13-15,-13-7-10 0,18 3-3 0,-3-3-11 16,0 1-7-16,1 1-10 0,5-2-8 0,-2 2-13 16,1-4-4-16,-2 0-9 0,12 1-4 0,-4-2-9 15,1 2-5-15,-6-2-8 0,9-1-3 0,-12 2-10 16,1-4-6-16,1 2-5 0,-1 1-3 0,-1 1-7 0,1-3-4 16,-2 1-9-16,-4 0-2 0,4 0-9 0,-4 0-11 15,-4 3-15-15,3-2-20 0,-3-1-22 0,-9 4-21 16,18-3-13-16,-6-2-27 0,-12 5-27 0,22-5-30 15,-7-1-45-15,-2 2-154 0,1 0-389 0,2-4 172 16</inkml:trace>
          <inkml:trace contextRef="#ctx0" brushRef="#br0" timeOffset="194276.54">14182 9041 130 0,'2'-11'269'15,"-2"11"-20"-15,0 0-15 0,6-9-22 0,0 1-17 0,-6 8-14 16,9-11-13-16,-3 4-19 0,1-6-10 0,2 1-16 16,0-2-9-16,1 4-11 0,2-4-7 15,-4 0-9-15,4 0-10 0,-3 3-4 0,2-6-7 0,0 4-9 16,-2-5-2-16,1 4-6 0,-2 1-3 0,-1 0-5 15,1-2-2-15,-1 3-5 0,-1-3 6 0,0 2-2 16,-1 3 3-16,-2 3-3 0,-3 7-3 0,6-15-1 16,-2 9-1-16,-4 6-4 0,4-10-3 0,-4 10-2 15,0 0-5-15,3-12-5 0,-3 12-4 0,0 0 1 16,0 0-2-16,0 0-4 0,0 0 2 0,0 0-2 16,0 0 0-16,-13 35-1 0,7-20 3 0,-1 9 0 15,-4 1-2-15,-1 3 3 0,5-1 4 0,-4 8-4 0,-1 1 6 16,0-5 1-16,4 4-2 0,2-10 4 15,0 3 2-15,1-2-2 0,2 3-3 0,-1-4-4 0,1-1 2 16,0 1-3-16,1-1 3 0,2 0-2 0,0-9 3 16,-1 3-8-16,1-2 4 0,1-1-4 0,-1 2 2 15,0-8 1-15,0 2-2 0,0-11-4 0,0 20-8 16,0-11-10-16,2 1-16 0,-2-10-18 0,0 16-21 16,0-16-27-16,3 15-26 0,-2-7-34 0,-1-8-44 15,6 10-58-15,-6-10-184 0,8 7-480 0,-8-7 213 16</inkml:trace>
        </inkml:traceGroup>
        <inkml:traceGroup>
          <inkml:annotationXML>
            <emma:emma xmlns:emma="http://www.w3.org/2003/04/emma" version="1.0">
              <emma:interpretation id="{1769A776-F258-4605-963B-6A876DE6C850}" emma:medium="tactile" emma:mode="ink">
                <msink:context xmlns:msink="http://schemas.microsoft.com/ink/2010/main" type="inkWord" rotatedBoundingBox="17125,9857 17542,9848 17553,10378 17137,10387"/>
              </emma:interpretation>
            </emma:emma>
          </inkml:annotationXML>
          <inkml:trace contextRef="#ctx0" brushRef="#br0" timeOffset="68563.3">16373 8756 15 0,'0'0'134'0,"0"0"-21"16,3-8-4-16,-3 8-2 0,0 0-3 0,0 0-13 16,0 0 5-16,0 0-7 0,0 0-4 0,10-7-8 15,-10 7 5-15,0 0-5 0,0 0-2 0,0 0-6 16,0 0-7-16,14-1-6 0,-14 1-2 0,0 0-5 16,0 0-3-16,0 0 2 0,7 14 6 0,-7-14 2 15,2 14-5-15,-2-14 1 0,-9 24-5 0,3-9-3 16,0 3-3-16,-6 2-2 0,2 3-3 0,-2 2-7 0,-3-1 1 15,-8 5-4-15,-1 2 0 0,-1 0-30 16,0-2-8-16,-4 4-16 0,0-3-21 0,0 1-23 0,2-3-21 16,1 0-22-16,-1 0-43 0,-2-3-115 0,7-5-296 15,1-2 131-15</inkml:trace>
        </inkml:traceGroup>
        <inkml:traceGroup>
          <inkml:annotationXML>
            <emma:emma xmlns:emma="http://www.w3.org/2003/04/emma" version="1.0">
              <emma:interpretation id="{F6EBBCD2-12D6-4CDB-8613-CF77C753FE60}" emma:medium="tactile" emma:mode="ink">
                <msink:context xmlns:msink="http://schemas.microsoft.com/ink/2010/main" type="inkWord" rotatedBoundingBox="18576,9548 21694,9483 21709,10205 18591,10270">
                  <msink:destinationLink direction="with" ref="{C27350F3-5B1E-4BC7-AF51-FF73776D4B24}"/>
                </msink:context>
              </emma:interpretation>
            </emma:emma>
          </inkml:annotationXML>
          <inkml:trace contextRef="#ctx0" brushRef="#br0" timeOffset="70315.77">17444 8493 73 0,'0'0'197'16,"0"0"-12"-16,0 0-19 0,0 0-12 0,0 0-12 0,0-15-15 15,0 15-12-15,0 0-16 0,0 0-11 0,0 0-7 16,0 0-6-16,0 0-8 0,0 0-10 0,0 0-3 16,0 0-3-16,0 0-5 0,0 0-4 0,6 37 3 15,-3-27-4-15,0 5-3 0,-2-6-2 0,4 4-1 16,-4 1-3-16,2 1 0 0,0 2-6 0,2-4-2 0,1 1 1 15,-5 3-2-15,4 1-1 0,-2-1 0 16,1-2-5-16,2 2-2 0,-3 0-3 0,1-3 1 16,-1 1 0-16,0 2-3 0,0-3 0 0,2 1 0 0,-4-5 0 15,1 0-3-15,1 1 0 0,0-2-2 0,-3-9 1 16,6 16-2-16,-5-10-1 0,-1-6 1 0,3 11 0 16,-3-11 2-16,0 0 2 0,2 10-4 0,-2-10 1 15,0 0 3-15,0 0-2 0,0 0 1 0,1 10-2 16,-1-10 1-16,0 0 2 0,0 0 0 0,0 0 0 15,0 0-7-15,0 0 4 0,0 0 0 0,0 0-5 16,0 0-3-16,-7-41-6 0,5 33 1 0,2 8-3 16,0-19 0-16,0 4-4 0,-3 5-6 0,3 10 7 15,-3-19-1-15,3 9-2 0,0 10-4 0,0-21 3 16,0 10 1-16,0 11 4 0,2-17 0 0,-1 9-4 16,-1 8 3-16,3-18-2 0,-1 10 1 0,-2 8 6 0,4-16 0 15,-1 8-3-15,2 0 6 0,-5 8-3 0,7-17 3 16,-2 9 1-16,-1 0-4 0,-4 8 1 0,12-13 2 15,-6 6-1-15,0 1-2 0,1-1 4 0,4-1-1 16,-4 5-2-16,1-4 6 0,-1 1 0 0,1 1 2 16,-1 1-2-16,1-2 0 0,2 1-2 0,-2-1 2 15,2 3-3-15,-10 3 2 0,13-8 4 0,-5 5-5 16,-8 3 9-16,10-4-6 0,-10 4 2 0,11-3-10 16,-11 3 6-16,12-5 1 0,-12 5 1 0,0 0 2 15,10-1-6-15,-10 1 3 0,0 0-1 0,0 0 2 16,18 3 2-16,-18-3 0 0,7 7 1 0,-7-7 1 15,8 10 0-15,-8-10 1 0,6 11 3 0,-2-2 5 0,-1 0 3 16,0 1 3-16,-1 4 2 0,2 0 2 16,-2 0 3-16,-1 0-3 0,1 3 5 0,1-2-4 15,-2 2-2-15,1 0-1 0,-2 1-1 0,4-3 2 0,-1 8-9 16,2-5 2-16,-1-3 0 0,-1 2-1 0,-1-3-1 16,4 3 0-16,0-3-1 0,-2-1-2 0,2 1 1 15,-3 0-1-15,1-7 0 0,2 4-1 0,-3-4 0 16,5 1 1-16,-4 1-3 0,-4-9-1 0,14 9 2 15,-5-4 0-15,1-2-1 0,-1 1 0 0,3 0 2 16,-2-2-4-16,-10-2 0 0,23 0 1 0,-14 0-1 16,-9 0 0-16,22-3-1 0,-13-3 3 0,3 5-3 15,-3-3-1-15,-9 4 2 0,16-10-4 0,-7 9 2 16,-9 1-1-16,14-6 1 0,-14 6 1 0,13-5-2 0,-13 5-2 16,0 0 2-16,14-2-1 0,-14 2-1 15,0 0-3-15,13 0 0 0,-13 0 1 0,0 0-2 0,13 7 3 16,-13-7-5-16,8 7 7 0,-4-1-3 0,-4-6 1 15,9 9 1-15,-3 0 1 0,0-4-2 0,0 1 2 16,-6-6 5-16,12 13-4 0,-6-8-1 0,2 2-1 16,-2-3 3-16,1 2-1 0,0 0 2 0,2-1 0 15,0 0 1-15,0-3-4 0,2 2 0 0,-2-1 1 16,0 1-1-16,3-1 2 0,-12-3 0 0,25 3-2 16,-12-2 1-16,-4-1-2 0,-9 0 6 0,24-3-5 15,-15 2 2-15,2-3-3 0,-3 0-3 0,-8 4 10 16,20-6-5-16,-13 2-1 0,4-1 1 0,-4 0 0 0,-7 5 4 15,12-11-5-15,-6 5 4 0,-6 6-8 16,5-11 3-16,-5 11-4 0,4-9 6 0,-4 9-3 16,0 0 3-16,-7-19-4 0,7 19 1 0,-14-8-9 0,4 2 7 15,2 0 5-15,-5 1-2 0,-1-2-2 16,2 4-2-16,-2-1 5 0,0 0 0 0,1-2-2 16,-7 5 2-16,5 0-1 0,-2-2-3 0,2 1 6 0,-3-2-2 15,1 4-6-15,-2 0 2 0,3 0 0 0,1 4-7 16,0-4 1-16,-2 2-4 0,7 1-2 0,10-3-7 15,-21 2-4-15,9 2-4 0,12-4-12 0,-19 2-4 16,8-1-1-16,11-1-14 0,-18 6-10 0,8-2-14 16,2-2-11-16,8-2-16 0,-14 5-13 0,14-5-156 15,-12 6-305-15,12-6 135 0</inkml:trace>
          <inkml:trace contextRef="#ctx0" brushRef="#br0" timeOffset="71079.85">18835 8695 42 0,'0'0'161'0,"-9"-3"-7"0,9 3-7 16,0 0-8-16,0 0-17 0,0 0-9 15,0 0-8-15,0 0-12 0,0 0-2 0,0 0-6 16,0 0-6-16,0 0-3 0,0 0-5 0,0 0-6 0,41 0-4 16,-41 0-2-16,20 2-5 0,-8-2-1 0,3 0-3 15,-3 1-5-15,3-1 1 0,0-1-12 0,1 1 7 16,1 1-3-16,1-4-1 0,-3 3-4 0,3 0-2 15,-2 0 0-15,2-2-2 0,-3 2-4 0,1 0-3 16,-1 0-2-16,-3-2 0 0,1 2-1 0,-1 2-2 16,-12-2-3-16,18-2 3 0,-6 2 0 0,-12 0 0 15,18-1-13-15,-18 1 12 0,17 1-4 0,-17-1-4 16,13 0 4-16,-13 0-3 0,15 0 1 0,-15 0-1 0,13 0-2 16,-13 0-1-16,0 0-2 0,15-1 1 15,-15 1-1-15,0 0 1 0,14-3-2 0,-14 3 2 16,0 0-1-16,0 0 0 0,13 0-5 0,-13 0 1 0,0 0 4 15,0 0-3-15,0 0 1 0,0 0-11 0,0 0-10 16,12 4-11-16,-12-4-3 0,0 0-6 16,0 0-9-16,0 0-12 0,0 0-32 0,0 0-1 0,-27 17-14 15,27-17-19-15,-18 4-33 0,3-1-124 0,-1 1-304 16,1 3 135-16</inkml:trace>
          <inkml:trace contextRef="#ctx0" brushRef="#br0" timeOffset="71481.4">18880 8935 82 0,'13'0'162'0,"-13"0"-12"0,0 0-4 0,15 0-10 0,-15 0-8 15,14 0-13-15,-14 0-7 0,18 0-6 0,-18 0-6 16,19-3-9-16,-8 3 0 0,-11 0-7 0,25-2-4 16,-13 2-1-16,3-2-3 0,-3 3-3 0,3-1-7 15,-2-4-1-15,3 4 0 0,-1 3-6 0,-1-6-2 16,1 3-6-16,-2 0-1 0,3 0-3 0,-2-1-1 16,1-1-4-16,3 2-3 0,-5-1-2 0,2 1-4 15,0-3 2-15,-15 3-6 0,25-1-8 0,-13-1 0 16,0 2 5-16,-1 0-7 0,5-4 5 0,-16 4-5 15,21 0 0-15,-12 0-4 0,-9 0-2 0,18-2 3 16,-9-1-1-16,-9 3-1 0,13 0-1 0,-13 0-4 16,0 0-1-16,17 3-2 0,-17-3-2 0,0 0-17 0,0 0-3 15,10 1-7-15,-10-1-8 0,0 0-10 16,0 0-16-16,0 0-15 0,0 0-12 0,0 0-20 16,0 0-17-16,0 0-32 0,0 0-155 0,-22 18-337 0,22-18 150 15</inkml:trace>
          <inkml:trace contextRef="#ctx0" brushRef="#br0" timeOffset="199526.54">19909 8545 33 0,'0'0'166'0,"0"0"-14"0,0 0-7 0,0 0-5 16,0 0-2-16,0 0-9 0,0 0-6 0,0 0-3 15,-12-4-7-15,12 4-4 0,0 0-6 0,0 0-10 16,0 0-7-16,0 0-4 0,0 0-7 0,0 0-2 15,0 0-5-15,0 0-2 0,0-14-8 0,0 14-7 16,0 0-4-16,0 0-5 0,0 0-1 0,8-17 2 16,-8 17 0-16,0 0-9 0,6-12 3 0,-6 12-4 15,7-9-1-15,-7 9-5 0,9-11 0 0,-6 5-2 0,-3 6-6 16,10-11 1-16,-5 3-3 0,-5 8-3 0,12-12 2 16,-5 7-5-16,2-1 2 0,0 2-3 15,-1-3-1-15,-8 7-3 0,13-9 3 0,-1 5-4 0,-3 1 3 16,3-1-2-16,-2 1-4 0,-1-1-1 0,-9 4 4 15,21-4-3-15,-13 3 1 0,-8 1-1 0,16-3 0 16,-16 3-4-16,15 1 0 0,-15-1 2 0,12 2-1 16,-12-2-2-16,10 4 1 0,-4 1 0 0,-6-5 0 15,11 9 2-15,-11-9-1 0,6 11 0 0,-6-11 2 16,3 14 0-16,0-4-3 0,-3-10 1 0,1 18 0 16,-2-8-1-16,1-10 4 0,-5 23-1 0,1-8 2 15,1-4-3-15,-2 3-1 0,-1-1 1 0,-1 0 2 0,1 1 0 16,0 1 0-16,1-3-1 0,-4 4-4 0,5-2 6 15,-2 0-3-15,-1 1-2 0,-2 2 3 0,1-4 0 16,-1 1 1-16,-1 1 1 0,2-1-4 0,-1 3 2 16,2-4 2-16,-7 6-1 0,4-4 3 0,1 1-4 15,-1-2 2-15,1-2-8 0,-3 3 11 0,0 0-4 16,0-5 3-16,3 4-4 0,1-4 4 0,1 1-1 16,0-1-1-16,-4-1 0 0,5 0 1 0,3-2-1 15,3-7 0-15,-13 14 0 0,7-10-1 0,6-4-1 16,-6 8 1-16,6-8-1 0,0 0 1 0,-8 9 0 15,8-9-3-15,0 0 3 0,-7 7-1 0,7-7 0 16,0 0 2-16,0 0 1 0,0 0-1 0,0 0 4 0,0 0 3 16,0 0-3-16,0 0 12 0,0 0-4 0,0 0 2 15,0 0-2-15,0 0-2 0,0 0-2 0,0 0-1 16,0 0-4-16,0 0 4 0,0 0-4 0,0 0-1 16,27-17 1-16,-27 17-1 0,15-7-3 0,-8 3 1 15,-7 4 0-15,18-5 0 0,-9 5 0 0,1-3-1 16,-10 3 0-16,21-4-3 0,-9 4 1 0,-12 0 2 15,24-2-1-15,-12 4-1 0,3 0 0 0,1-2 0 16,-1 0 0-16,0 2-1 0,-1 2 0 0,-1-3 0 16,3 6-2-16,-2-4 2 0,1 2 0 0,-2 0 1 0,-1-3-3 15,0 5 1-15,-3-5 1 0,6 4 4 16,-2-1-8-16,1 1 7 0,-2-1 1 0,1 3 2 0,1-2 6 16,-3-2-4-16,3 2 7 0,1-4 2 0,-5 3 2 15,2-2 4-15,-1 0 2 0,1-2 2 0,2 1 5 16,0 2 2-16,4-3 0 0,-6-1 4 0,3 0 4 15,0 0-1-15,1 0 3 0,-16 0 2 0,27-5-6 16,-17 2 2-16,2 1-1 0,-1 1-1 0,-1-3 3 16,0 0 3-16,-10 4-5 0,14-6-4 0,-14 6 0 15,12-6-7-15,-12 6-3 0,7-6-2 0,-7 6 0 16,3-8-5-16,-3 8-8 0,0 0 3 0,0 0-6 16,0 0-8-16,0 0-14 0,0 0-11 0,0 0-13 15,0 0-9-15,0 0-12 0,-27-7-15 0,27 7-20 16,0 0-20-16,-19 15-20 0,16-9-24 0,-4 0-25 15,7-6-32-15,-11 17-249 0,8-12-501 0,3-5 221 0</inkml:trace>
          <inkml:trace contextRef="#ctx0" brushRef="#br0" timeOffset="72861.87">20309 9055 5 0,'0'0'192'0,"0"0"-16"16,0 0-6-16,0 0-14 0,0 0-8 0,0 0-13 16,0 0-5-16,0 0-7 0,0 0-12 0,0 0-7 15,-27 17-10-15,27-17-8 0,-9 10-3 0,9-10-9 16,-6 7-1-16,6-7-5 0,0 0-6 0,-7 7-3 0,7-7-1 15,0 0 4-15,0 0 1 0,-6 7 5 16,6-7 1-16,0 0 5 0,0 0 3 0,0 0 4 16,0 0-3-16,0 0-6 0,0 0 1 0,0 0-3 15,0 0 0-15,0 0-1 0,0 0-3 0,22-21-10 0,-22 21 0 16,6-12-3-16,-2 3-6 0,-4 9-8 16,6-11-2-16,-6 11-3 0,3-14-3 0,-3 14-7 0,5-10-1 15,-5 10-17-15,0 0-31 0,0-10-37 0,0 10-33 16,0 0-28-16,0 0-31 0,0 0-46 0,0 0-73 15,-31 12-157-15,31-12-464 0,-14 8 206 0</inkml:trace>
        </inkml:traceGroup>
      </inkml:traceGroup>
    </inkml:traceGroup>
    <inkml:traceGroup>
      <inkml:annotationXML>
        <emma:emma xmlns:emma="http://www.w3.org/2003/04/emma" version="1.0">
          <emma:interpretation id="{B66651A7-DF76-41E5-AF01-510BBE2819B4}" emma:medium="tactile" emma:mode="ink">
            <msink:context xmlns:msink="http://schemas.microsoft.com/ink/2010/main" type="paragraph" rotatedBoundingBox="991,12029 10125,11865 10150,13286 1017,134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20F0A-EF5A-4B81-BB20-74CF3D1E579B}" emma:medium="tactile" emma:mode="ink">
              <msink:context xmlns:msink="http://schemas.microsoft.com/ink/2010/main" type="line" rotatedBoundingBox="991,12029 10125,11865 10150,13286 1017,13451"/>
            </emma:interpretation>
          </emma:emma>
        </inkml:annotationXML>
        <inkml:traceGroup>
          <inkml:annotationXML>
            <emma:emma xmlns:emma="http://www.w3.org/2003/04/emma" version="1.0">
              <emma:interpretation id="{C3AA6291-F487-4377-B628-0B474E444F91}" emma:medium="tactile" emma:mode="ink">
                <msink:context xmlns:msink="http://schemas.microsoft.com/ink/2010/main" type="inkWord" rotatedBoundingBox="994,12187 4636,12122 4653,13034 1010,13100"/>
              </emma:interpretation>
            </emma:emma>
          </inkml:annotationXML>
          <inkml:trace contextRef="#ctx0" brushRef="#br0" timeOffset="74949.39">-138 11167 99 0,'0'0'148'0,"0"0"-23"0,0 0 2 16,0 0-10-16,0 0-10 0,0 0 1 0,0 0-19 16,0 0-2-16,0 0-9 0,0 0-10 0,0 0-3 15,0 0-5-15,0 0-1 0,0 0-9 0,0 0-1 16,0 0-5-16,0 0-4 0,0 0-2 0,0 0 0 16,0 0-2-16,0 0 2 0,0 0 1 0,0 0 3 0,37 0-6 15,-20-1-2-15,-1-2 2 0,5 0 0 16,6-2-6-16,1 3 0 0,3 0-3 0,-1-4 3 15,10-1-8-15,-8 3 1 0,-1-1 0 0,2-3-4 0,-3 5 2 16,1-2-2-16,0 1-2 0,-1-2-6 0,-3 2 0 16,3-1 0-16,-6 0-3 0,6 3 1 15,-5 0-2-15,-7-1 0 0,4 1 0 0,-2 2 0 0,-3 0-4 16,1-1 5-16,0 1-2 0,-3 0-6 0,-1 0 4 16,1-1 0-16,-15 1 2 0,23 0-3 0,-14 0 0 15,3-4 0-15,-12 4 2 0,20 4-5 0,-20-4-2 16,15-4 5-16,-15 4-4 0,16 0-4 0,-16 0 2 15,10 0-4-15,-10 0-3 0,0 0-5 0,18 0-5 16,-18 0-11-16,9 0-4 0,-9 0-16 0,0 0-9 16,0 0-24-16,12 4-9 0,-12-4-17 0,0 0-6 15,0 0-31-15,0 0-102 0,0 0-269 0,0 0 119 16</inkml:trace>
          <inkml:trace contextRef="#ctx0" brushRef="#br0" timeOffset="75265.81">450 11200 136 0,'0'0'173'0,"0"0"-9"0,0 0-6 0,13 21-11 16,-10-14-10-16,3 0-2 0,1 6-9 0,-2 2-3 15,1-1-6-15,-3 0-2 0,3 3-10 0,-5 3-3 16,5 2-7-16,-6 3-8 0,0-4-3 0,-1 4-7 15,1-1-5-15,-2 4-5 0,-2-4-9 0,-1 0-5 16,1 1-4-16,-2-3-3 0,1 1-6 0,-1-1-4 16,3-5-2-16,-1 0-5 0,1 1-1 0,0-4-2 15,0 4-2-15,0-5-5 0,1-3-6 0,2-10-8 16,0 18-12-16,0-18-7 0,2 17-16 0,2-10-12 16,1 0-14-16,2-1-13 0,2-1-17 0,-9-5-18 15,21 3-25-15,-1-6-25 0,-3-1-178 0,0-3-359 16,8-3 159-16</inkml:trace>
          <inkml:trace contextRef="#ctx0" brushRef="#br0" timeOffset="75611.32">1215 11184 39 0,'0'0'166'15,"0"0"-13"-15,-15 2-2 0,15-2-8 0,0 0-8 16,-23 12-5-16,16-6-2 0,-1 4-7 0,-4 1 5 16,4 5-4-16,-4-1-7 0,0 1-7 0,1 6-2 15,-1-2-5-15,5 2-4 0,-1-4-8 0,2 3-6 16,0 3-5-16,5-7-6 0,-4 5-6 0,1-2-5 15,7-3-5-15,-3 1-6 0,0-4-6 0,1 1 0 16,1 5 3-16,2-5-15 0,-1 2-2 0,3-5-1 16,-1 1-3-16,1 3-4 0,0-1-1 0,-3-8 0 15,4 6-7-15,2-2-9 0,0-1-9 0,-1-3-16 16,2 0-20-16,-1 0-22 0,1-2-20 0,-1 0-21 16,0-2-39-16,8-1-35 0,-5 0-191 0,-12-2-396 15,23-4 175-15</inkml:trace>
          <inkml:trace contextRef="#ctx0" brushRef="#br0" timeOffset="76461.28">1989 11054 64 0,'7'-6'124'0,"-7"6"2"16,8-8-9-16,-8 8-7 0,0 0-5 0,13 0-7 16,-13 0 0-16,0 0 1 0,18 7-7 0,-11-5 0 0,-7-2-2 15,11 12-2-15,-2 1 2 0,0-2-7 0,0 2 3 16,1 0-8-16,-1 3-1 0,3 5 5 16,0-2-1-16,0 4-3 0,-2 1-1 0,2 1-6 15,-1 0-4-15,-2 1-3 0,-4 3-4 0,-2-1-1 0,2 7-5 16,-1 3-3-16,-2-3-4 0,-2-1-4 0,-2-6-3 15,-4-1-4-15,-1 7-3 0,-2-7-2 0,0 0-4 16,-3-3-2-16,-3 12-3 0,2-14-14 0,-5 13-16 16,5-11-17-16,-1 0-17 0,-2 1-22 0,-1-4-23 15,2 2-18-15,2 0-29 0,-2-4-28 0,5-6-47 16,-4-3-115-16,5 2-349 0,0-1 156 0</inkml:trace>
          <inkml:trace contextRef="#ctx0" brushRef="#br0" timeOffset="204616.54">1461 11410 58 0,'0'0'144'16,"0"0"-8"-16,0 0-9 0,0 0-9 0,0 0-10 16,0 0-3-16,0 0-15 0,0 0 8 0,0 0-7 15,0 0-6-15,13-21 1 0,-13 21-8 0,0 0-6 16,6-10 2-16,-6 10-9 0,0 0-4 0,2-9 4 16,-2 9-6-16,0 0-2 0,4-10-4 0,-4 10-9 15,0 0-6-15,6-8 1 0,-6 8-5 0,3-8-3 16,-3 8-3-16,7-8-1 0,-7 8-3 0,6-8 0 15,-6 8-1-15,8-10-1 0,-2 5-1 0,-6 5-2 16,10-11 3-16,-4 3-1 0,2 2-3 0,-2-3 7 16,1 2-1-16,-1 1 1 0,2-4 1 0,-8 10 3 0,14-8-3 15,-6 2 1-15,-8 6-2 0,10-10 1 16,-2 3-6-16,-8 7-4 0,7-4 1 0,-7 4-1 0,11-7-3 16,-11 7 0-16,7-10-2 0,-7 10 1 15,8-4-2-15,-8 4-3 0,0 0 1 0,0 0-3 0,12-3 1 16,-12 3-1-16,0 0-4 0,10-3 4 0,-10 3 1 15,0 0-6-15,0 0 2 0,0 0-1 0,16 3 0 16,-16-3 0-16,0 0-2 0,0 0 1 0,0 0 0 16,11 7-4-16,-11-7 4 0,6 5 3 0,-6-5-3 15,6 8 0-15,-6-8-3 0,6 7 3 0,-6-7 0 16,1 16 0-16,4-10-3 0,-5-6 4 0,1 14 3 16,2-4-1-16,-3-10 0 0,2 17-8 0,-2-9 7 0,0-8-2 15,0 21 3-15,0-12 0 0,1 0-2 16,-1-9 1-16,0 21-2 0,0-15 1 0,0-6 0 15,0 21 0-15,0-21 0 0,-1 17 3 0,-1-9 2 16,2-8 2-16,-4 17-2 0,4-8 1 0,-2 2 1 16,2-11-3-16,-4 19 2 0,1-11 2 0,3-8-2 15,-5 19 3-15,-1-11-1 0,5 1 6 0,-4 2-6 0,-1-3 0 16,3 2-1-16,-1 1 5 0,1-1-4 0,-2-3-1 16,1 7-2-16,-1-4 0 0,0 1 1 15,-1 2 0-15,1-6-1 0,-1 4 1 0,3-1 0 0,-3-2 3 16,0 5 0-16,2-6-3 0,1 3 1 0,-5-3-2 15,4 0-1-15,4-7 1 0,-9 17-3 0,3-9 2 16,1-2 3-16,-1 5-1 0,6-11-2 0,-7 11 3 16,7-11 0-16,-7 9 1 0,7-9-3 0,-5 9 0 15,5-9 2-15,-4 8 2 0,4-8-7 0,0 0 5 0,0 0 2 16,-11 9 1-16,11-9 5 0,0 0 5 0,0 0-1 16,0 0 3-16,0 0 3 0,0 0-2 0,0 0 1 15,0 0 4-15,0 0-10 0,0 0 1 16,0 0-1-16,0 0-4 0,0 0 2 0,0 0-4 0,0 0-2 15,0 0 2-15,0 0-4 0,0 0 2 0,0-31-2 16,0 31-2-16,0 0-4 0,5-18 3 16,-5 18-1-16,6-10-2 0,-6 10-1 0,7-9-3 0,-7 9 4 15,8-9 1-15,-8 9-3 0,8-7 0 0,-8 7-2 16,11-9 3-16,-11 9-1 0,7-6 1 0,-7 6-1 16,14-2-2-16,-14 2-2 0,9-4 3 0,-9 4-3 15,12-1 1-15,-12 1-2 0,0 0 4 0,16 0-2 16,-16 0-6-16,0 0 7 0,16 4-2 0,-16-4 3 15,12 3-2-15,-12-3 3 0,12 5-1 0,-4-1-8 16,-8-4 7-16,9 7 3 0,-3-5-3 0,-6-2 2 16,13 4 2-16,-2 2-2 0,-11-6 0 0,14 4-2 15,-5 3 6-15,2-4-3 0,-11-3 5 0,16 6 3 0,-7-4-2 16,2 1-2-16,-11-3 3 0,21 2-3 0,-11 0 7 16,-10-2 3-16,19-2-5 0,-19 2 5 15,17-2 0-15,-17 2-2 0,18 0 3 0,-18 0 0 0,15-3-3 16,-15 3 6-16,13-2-2 0,-13 2 5 0,10-2 1 15,-10 2 3-15,0 0-1 0,0 0-1 0,12-6 3 16,-12 6-6-16,0 0-3 0,0 0 4 0,9-1-10 16,-9 1 4-16,0 0-8 0,0 0 2 0,0 0-3 15,0 0-4-15,0 0-14 0,0 0-9 0,0 0-17 0,0 0-15 16,0 0-20-16,0 0-24 0,0 0-27 16,0 0-34-16,0 0-37 0,0 0-27 0,0 0-53 15,0 0-172-15,0 0-480 0,0 0 213 0</inkml:trace>
          <inkml:trace contextRef="#ctx0" brushRef="#br0" timeOffset="78092">3094 11228 145 0,'-8'5'145'0,"8"-5"-8"0,-16 8-7 16,7-3-13-16,-5 2-3 0,4 3-9 0,-2-3-5 15,-1 0-8-15,1 3-8 0,0-3-5 0,4 1-4 16,-5 0-8-16,0 3-1 0,1-3-8 0,-2 3-1 16,4-3-15-16,-1-1 5 0,4-1-8 0,-2 3-4 15,3-1-2-15,-2-1-8 0,3-1-1 0,-1 2 4 16,0 0-6-16,6-8-6 0,-8 9-6 0,4-1 7 0,4-8-4 16,-6 8 4-16,6-8-7 0,-3 9-1 0,3-9 4 15,0 0-3-15,6 17-4 0,-6-17 3 0,4 11-1 16,-4-11-1-16,11 7-1 0,-4-1 4 0,0-1-2 15,5-2-3-15,3 2 4 0,3-2 3 0,2 4-3 16,-4-5 1-16,6 2 2 0,-1-2-5 0,5 2 4 16,0 0-5-16,3 1 7 0,-2-5-3 0,0 3-4 15,-1 0 4-15,1-3 3 0,0 3-2 0,-2-3-5 16,1 1 2-16,-5 0 0 0,-2 1 1 0,0-2 0 16,-4 3-5-16,3-3 0 0,-4 0-1 0,-5 0 5 0,-9 0-3 15,19 2-4-15,-12 0 2 0,-7-2 0 16,17 0-2-16,-17 0 0 0,10 3 2 0,-10-3-6 15,0 0 6-15,12 2-1 0,-12-2-2 0,0 0 0 0,11 1 1 16,-11-1-8-16,0 0-4 0,0 0-2 16,0 0-8-16,9 8-15 0,-9-8-1 0,0 0-11 15,0 0-9-15,0 0-19 0,0 0-3 0,0 0-18 0,0 0-17 16,0 0-45-16,-23 21-92 0,14-21-271 0,9 0 120 16</inkml:trace>
          <inkml:trace contextRef="#ctx0" brushRef="#br0" timeOffset="78428.96">2933 11731 158 0,'0'0'162'0,"21"10"-7"0,-21-10-5 0,14 2-8 15,-14-2-10-15,20 0-9 0,-4 2-2 0,-2-2-6 0,2-2-2 16,3 2-12-16,7 0 1 0,-7-2-9 0,10 0-1 16,-4-1-10-16,2 1-3 0,0 2-7 15,-2-5-3-15,2 4-8 0,-5 0-5 0,4-3-3 0,-6 4-9 16,0-2 1-16,-1 2-8 0,-2-1-2 0,-1-2-4 16,-1 0-3-16,-3 3 1 0,-12 0-6 0,21 0 0 15,-11 0-4-15,-10 0-1 0,14 3-5 0,-14-3-1 16,14 3-2-16,-14-3-7 0,12 3-6 0,-12-3-15 15,6 6-14-15,-6-6-11 0,6 7-12 0,-6-7-13 16,3 9-20-16,-3-9-30 0,0 0-23 0,5 11-36 16,-5-11-133-16,0 0-335 0,0 0 147 0</inkml:trace>
        </inkml:traceGroup>
        <inkml:traceGroup>
          <inkml:annotationXML>
            <emma:emma xmlns:emma="http://www.w3.org/2003/04/emma" version="1.0">
              <emma:interpretation id="{646A2D38-4C59-4178-81DC-6937388CCBDA}" emma:medium="tactile" emma:mode="ink">
                <msink:context xmlns:msink="http://schemas.microsoft.com/ink/2010/main" type="inkWord" rotatedBoundingBox="5248,11952 8847,11888 8863,12776 5264,12841"/>
              </emma:interpretation>
            </emma:emma>
          </inkml:annotationXML>
          <inkml:trace contextRef="#ctx0" brushRef="#br0" timeOffset="81326.28">6332 11438 63 0,'0'0'204'0,"10"-4"-10"0,-10 4-11 0,15-7-12 16,-5 7-7-16,1-2-9 0,7-2-9 16,-2 3-10-16,0-2-3 0,7 0-10 0,1-1-10 0,1 3-6 15,0-1-9-15,5-2-13 0,-1 3-2 0,0 0-14 16,-2-1-7-16,2-1-5 0,-4 3-2 0,5-2-9 15,-5 2-1-15,5-3-6 0,-5 2-8 0,-5 0-3 16,-1-2-12-16,-3 3-19 0,1 0-16 0,-17 0-20 16,19 0-16-16,-8-1-21 0,-11 1-13 0,15 0-26 15,-15 0-24-15,10-3-207 0,-10 3-373 0,0 0 165 16</inkml:trace>
          <inkml:trace contextRef="#ctx0" brushRef="#br0" timeOffset="211296.54">4124 11370 129 0,'8'-15'178'0,"-2"8"-14"15,0 2-12-15,-3-5-4 0,3 2-16 16,0-4-5-16,1 4-10 0,-4-2-6 0,3-4-9 16,1 3-10-16,-1-4-4 0,0 2-15 0,-1 3 5 0,1-5-8 15,0-2-4-15,-3 7-1 0,1-5-4 0,2 0-5 16,-3 3-4-16,2 0-2 0,-2 2-7 0,0 0 1 16,0-3-1-16,-3 13-5 0,1-16 0 0,2 8 1 15,-3 8-5-15,6-15 1 0,-6 15-6 0,3-10-2 16,-3 10 0-16,0-11-1 0,0 11-4 0,0 0-8 15,3-11 6-15,-3 11-3 0,0 0 1 0,0 0-2 16,3-9-2-16,-3 9-3 0,0 0-3 0,0 0-5 16,0 0-6-16,0 0 12 0,0 0-5 0,0 0-1 15,0 0-1-15,0 0 0 0,0 0 1 0,0 0 0 16,0 0-2-16,0 0 3 0,16 25-1 0,-16-15 5 16,2 3 1-16,-1 1 2 0,-1-3 3 0,2 4 2 0,-2 3-2 15,0-2 4-15,0 2 2 0,-2 5 0 16,2 1 5-16,-1-6 2 0,1 6-5 0,-2 1 7 15,-1 0 0-15,3-1-2 0,0-2 3 0,0 2-3 0,0 0-1 16,0-6-1-16,0 1-2 0,0 4-1 0,0-6 4 16,0-1-9-16,3 1 2 0,-3-3 0 0,0 2 0 15,0-3-5-15,2 1-1 0,-2-3 4 0,1-1-5 16,-1-10 0-16,0 21-2 0,2-13 4 0,1 2-6 16,-3-10 5-16,3 14-5 0,-2-7 2 0,-1-7-2 15,8 12-2-15,-7-3 0 0,-1-9-3 0,3 9-11 16,-3-9-8-16,5 11-17 0,-5-11-16 0,1 11-21 15,-1-11-19-15,6 11-28 0,-6-11-21 0,2 10-26 16,-2-10-36-16,0 12-220 0,0-12-455 0,0 0 201 16</inkml:trace>
          <inkml:trace contextRef="#ctx0" brushRef="#br0" timeOffset="80081.02">4828 11568 50 0,'0'0'204'16,"0"0"-7"-16,0 0-4 0,0 0-14 0,0 0-5 0,0 0-6 15,0 0-6-15,0 0-8 0,0 0-9 0,0 0-8 16,0 0-7-16,0 0-1 0,0 0-11 0,0 0-3 16,0 0-6-16,2-13-4 0,-2 13 0 0,0 0-14 15,0 0-3-15,0 0-6 0,0 0-9 0,-9-19-11 16,9 19-3-16,0 0-2 0,-6-10-15 0,6 10 0 15,0 0-6-15,-9-8-2 0,9 8-6 0,0 0-13 16,0 0-13-16,-8-5-14 0,8 5-15 0,0 0-13 16,0 0-21-16,-19 2-16 0,19-2-24 0,0 0-14 15,-13 5-38-15,13-5-12 0,0 0-35 0,-15 5-189 16,15-5-422-16,0 0 186 0</inkml:trace>
          <inkml:trace contextRef="#ctx0" brushRef="#br0" timeOffset="80552.45">5447 10820 101 0,'0'0'152'0,"0"0"-5"0,-21 6-1 15,12-2-6-15,-3-1-16 0,-1 4 3 16,0 4-2-16,-4-1-5 0,-2 2-2 0,-1 5-4 0,4 1-5 16,-3 6-5-16,-1 0-3 0,1 4-4 15,-1 5-7-15,7 0-13 0,0 2 6 0,7 1-9 0,0 1-1 16,3-1-9-16,3-8-1 0,0 9-7 16,3-1-5-16,3-8-1 0,4 8-10 0,-3-9 0 0,8 7-6 15,-7-9-2-15,7 1-1 0,-2-2-4 0,1-2 1 16,-1 0-4-16,2-1-1 0,1-3-5 0,1-1-23 15,-8 0-16-15,4-5-21 0,1 0-23 0,-3-1-18 16,3-2-23-16,-1 0-47 0,-1-7-40 0,-1 2-164 16,5-3-385-16,-2-2 172 0</inkml:trace>
          <inkml:trace contextRef="#ctx0" brushRef="#br0" timeOffset="214556.54">5751 11148 58 0,'-7'-11'168'0,"7"11"-8"0,0 0-8 0,0 0-8 16,0 0-8-16,0-16-7 0,0 16-7 0,0 0-4 16,0 0-5-16,0 0-2 0,-3-11-4 0,3 11-9 15,0 0-6-15,0 0-7 0,0 0-3 0,3-21-2 16,-3 21-2-16,0-10-10 0,0 10-7 0,0 0-4 15,4-16-5-15,-4 16-3 0,3-9-5 0,-3 9-4 16,3-16 2-16,0 10-10 0,-3 6-2 0,8-13-4 16,-8 13-2-16,9-12-1 0,-5 7-2 0,-4 5-2 15,9-11-3-15,-3 4-2 0,-6 7-3 0,11-7 1 0,-2 5-2 16,-4-3 0-16,-5 5-1 0,14-6-2 0,-14 6 2 16,13-5-5-16,-13 5 0 0,20-2 3 15,-20 2-1-15,13-4-4 0,-13 4-1 0,12-1 4 0,-12 1-2 16,11 0-1-16,-11 0-2 0,16 1 3 0,-16-1-1 15,9 6-2-15,-9-6 2 0,13 9 2 0,-7-7-1 16,-6-2 0-16,8 11 5 0,-2-1-2 0,0-6 1 16,-2 6-2-16,2-3 0 0,-3 3 0 0,3 1 3 15,-6-1-1-15,5-3 1 0,-3 4-4 0,-2 2 1 16,6-5 5-16,-6 6-3 0,3 0 1 0,-3-3-2 16,0-1-1-16,0-10 1 0,0 24 3 0,-3-11-3 0,0-1-2 15,0 2 1-15,1 1 1 0,-3-2 3 0,2 4-1 16,0-4-2-16,0 1-1 0,-3-3 0 15,3 6 2-15,-1-5-4 0,-5 3 0 0,6 0 3 0,-8-1-4 16,2 3 1-16,5-5 2 0,-10 5-2 0,5-3 1 16,-1 1 2-16,1 0-5 0,-1 1 2 0,1-3 0 15,-3 0-1-15,4-1-2 0,-1 0 2 0,2-1-2 16,-4-2 2-16,6 1 0 0,-1 0 2 0,0-1-6 16,1-4 1-16,5-5 2 0,-6 8 3 0,0-1-1 15,6-7 2-15,0 0 2 0,-7 8 1 0,7-8 4 16,0 0 1-16,0 0 2 0,0 0 2 0,-6 8-2 15,6-8 3-15,0 0-3 0,0 0 1 0,0 0-2 0,0 0-1 16,0 0-3-16,0 0-1 0,0 0-1 0,0 0 4 16,0 0-4-16,33-23 0 0,-24 18 0 15,-2 2-4-15,5-2 1 0,-5-3-2 0,5 3 1 0,-1 0-3 16,-2 3 3-16,4-2 0 0,-5-1-4 0,1 0 6 16,-9 5-8-16,16-4 1 0,-7 2 1 0,-9 2-2 15,13-4 2-15,-13 4-1 0,0 0-1 0,20 0 0 16,-20 0 0-16,13 4 3 0,-13-4-1 0,12 5-1 15,-2-3 1-15,-10-2 0 0,17 9 0 0,-11-8 3 16,0 4-5-16,-6-5 2 0,16 9 0 0,-2-4 3 16,-1-1-4-16,-4 1 4 0,1-2-5 0,7 1 5 15,-8-1-3-15,1-2 2 0,2 3-3 0,-12-4 3 16,20 3-3-16,-10 3 2 0,-4-4-1 0,-6-2 2 16,19 2-2-16,-19-2 1 0,17 0 1 0,-7 0 1 15,-10 0-4-15,17 0 4 0,-17 0 6 0,0 0-9 0,19 0 0 16,-19 0-2-16,12-2-8 0,-12 2-6 0,0 0-19 15,0 0-5-15,13 2-20 0,-13-2-15 0,0 0-16 16,0 0-30-16,0 0-9 0,0 0-20 0,11 0-26 16,-11 0-221-16,0 0-431 0,0 0 191 0</inkml:trace>
          <inkml:trace contextRef="#ctx0" brushRef="#br0" timeOffset="-212060.19">7481 11246 199 0,'3'-11'192'0,"-3"11"-18"16,8-13-9-16,-5 2-17 0,4 4-10 0,-4 0-3 15,3-4-5-15,-3 0-6 0,3 2-7 0,2-4-6 16,-5 1-10-16,7-2-8 0,-1-2-6 0,-6 3 2 16,4 0-5-16,-1 0-6 0,3-1-2 0,-4-1-5 15,4 2-7-15,-6 1-3 0,1 2-5 0,2 3-5 0,-3-6-4 16,3 6 0-16,-6 7-5 0,5-18-4 0,-2 11-2 16,-3 7-3-16,6-12-3 0,-6 12-3 15,3-10 0-15,-3 10 2 0,3-12 3 0,-3 12-2 0,7-5-4 16,-7 5 5-16,0 0-4 0,0 0 5 0,0-13 0 15,0 13 0-15,0 0-5 0,0 0 0 0,0 0 0 16,0 0-4-16,0 0-1 0,0 0-9 0,0 0 3 16,0 0-2-16,0 0-6 0,0 0-4 0,0 0 1 15,0 0 0-15,0 0 1 0,0 0 1 0,0 0-4 16,0 0 3-16,0 0-5 0,3 31 3 0,-3-31 0 16,0 18 5-16,-3-1 1 0,6 0 1 0,-3-2 2 15,3 2 0-15,0 1 2 0,-3-1 0 0,4 7 6 16,-2-3-9-16,2 1 0 0,-1 2 3 0,0-3-2 15,-3-1 2-15,6 3 0 0,-4-7-3 0,-1 1 3 16,-1 1 3-16,2 1-1 0,1-1 2 0,-3-1-3 0,6-2 0 16,-6 3-1-16,0-4 2 0,6 4 3 0,-5-3-2 15,-1-2 0-15,3 1-2 0,0-3 1 0,-3 1 1 16,3-1-3-16,-3-2 1 0,3 2-2 0,-3 0-1 16,0-11 1-16,6 14-3 0,-4-4 5 0,-2-10 0 15,3 12-3-15,-3-12-3 0,3 13-1 0,-3-13 2 16,0 11 1-16,0-11 2 0,5 11 0 0,-5-11-8 15,0 11 5-15,0-11-3 0,3 9 4 0,-3-9-5 16,0 0 4-16,2 14-4 0,-2-14 2 0,0 0-1 16,0 14 1-16,0-14-6 0,0 0 8 0,0 12-6 15,0-12-2-15,0 0 3 0,0 0 1 0,3 8-10 16,-3-8 10-16,0 0-7 0,0 0 9 0,0 0-4 0,0 0 6 16,0 0-6-16,0 0 6 0,0 0-8 15,0 0 6-15,0 0 3 0,0 11 3 0,0-11-5 16,0 0 1-16,0 0-2 0,0 0 5 0,0 0 0 0,0 0-11 15,0 0-13-15,0 0-28 0,0 0-8 0,0 0-29 16,0 0-24-16,0 0-27 0,0 0-43 0,0 0-36 16,0 0-32-16,0 0-53 0,0 0-206 0,-19-23-538 15,19 23 238-15</inkml:trace>
        </inkml:traceGroup>
        <inkml:traceGroup>
          <inkml:annotationXML>
            <emma:emma xmlns:emma="http://www.w3.org/2003/04/emma" version="1.0">
              <emma:interpretation id="{72E020E5-7FBA-4123-87BA-F88A57514C25}" emma:medium="tactile" emma:mode="ink">
                <msink:context xmlns:msink="http://schemas.microsoft.com/ink/2010/main" type="inkWord" rotatedBoundingBox="9783,11909 10126,11903 10150,13286 9808,13293"/>
              </emma:interpretation>
            </emma:emma>
          </inkml:annotationXML>
          <inkml:trace contextRef="#ctx0" brushRef="#br0" timeOffset="83512.15">8704 10800 144 0,'20'14'171'16,"-11"-8"-8"-16,1 4-6 0,5 1-4 0,3 10-9 15,0-3 0-15,6 12-4 0,1 5-9 0,-1 1-8 16,0 5-6-16,-3 1-7 0,1 3-1 0,-3 2-8 16,-2 5-7-16,-1 12-8 0,-5 4-5 0,-5-1-7 15,-5-18-8-15,-5 16-2 0,-1-15-7 0,-4 2-6 16,-1-4-5-16,-4-2-2 0,-2-1-6 0,-2 4-5 0,-1-7-6 16,-5 0-14-16,1 0-20 0,-2-4-22 15,1-4-18-15,-1 2-19 0,2-1-26 0,4-14-18 0,3 1-25 16,2-3-46-16,-4-2-155 0,5-6-364 0,2 3 161 15</inkml:trace>
        </inkml:traceGroup>
      </inkml:traceGroup>
    </inkml:traceGroup>
    <inkml:traceGroup>
      <inkml:annotationXML>
        <emma:emma xmlns:emma="http://www.w3.org/2003/04/emma" version="1.0">
          <emma:interpretation id="{DB44A07C-6630-4993-A314-36BEE4AA0BAA}" emma:medium="tactile" emma:mode="ink">
            <msink:context xmlns:msink="http://schemas.microsoft.com/ink/2010/main" type="paragraph" rotatedBoundingBox="2652,13786 5692,13760 5698,14583 2659,146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676CEF-0534-482D-935F-2400BD2B88DA}" emma:medium="tactile" emma:mode="ink">
              <msink:context xmlns:msink="http://schemas.microsoft.com/ink/2010/main" type="line" rotatedBoundingBox="2652,13786 5692,13761 5698,14583 2659,14609"/>
            </emma:interpretation>
          </emma:emma>
        </inkml:annotationXML>
        <inkml:traceGroup>
          <inkml:annotationXML>
            <emma:emma xmlns:emma="http://www.w3.org/2003/04/emma" version="1.0">
              <emma:interpretation id="{BA07E31F-D20E-4E40-9D60-26695FC18936}" emma:medium="tactile" emma:mode="ink">
                <msink:context xmlns:msink="http://schemas.microsoft.com/ink/2010/main" type="inkWord" rotatedBoundingBox="2653,13856 2829,13855 2834,14518 2659,14520"/>
              </emma:interpretation>
            </emma:emma>
          </inkml:annotationXML>
          <inkml:trace contextRef="#ctx0" brushRef="#br0" timeOffset="-209410.19">1522 13050 2 0,'10'-10'161'16,"-2"-1"-17"-16,1 0-1 0,0-4-17 0,0 2 0 15,2-1-16-15,-3-3-5 0,1 3-7 0,1 2-6 16,2-6-1-16,-3 3-3 0,0 1-6 0,0-3-7 16,-1 3-4-16,-1-3-4 0,-1 6-3 0,1-3-3 15,-2 3-2-15,-2 0-3 0,1 0-6 0,-4 11 6 0,6-13-3 16,-6 13-2-16,3-11-5 0,-3 11-4 15,0 0-8-15,2-10-3 0,-2 10 0 0,0 0-11 16,0 0 6-16,0 0-1 0,0 0 6 0,0 0 4 16,0 0 3-16,0 0 3 0,-5 47 5 0,2-29-1 0,2 6 4 15,-4 1-4-15,4 1 4 0,-1 2-3 0,2 6-1 16,0-9 2-16,0 3-4 0,0-2-3 0,-1 1 2 16,-2 2-5-16,3-6-3 0,-2 4 4 0,2-3-5 15,-1 1-3-15,-2-5-3 0,1-5-2 0,1-1 1 16,-1 4-5-16,2-2 0 0,0-5-3 0,0 4-4 15,0-15 1-15,0 17-2 0,-2-3 0 0,0-4-1 16,2-10-5-16,0 16-14 0,-1-8-11 0,1-8-15 16,0 15-17-16,0-15-28 0,0 16-19 0,0-16-29 15,0 11-16-15,0-11-19 0,3 11-30 0,-3-11-211 16,0 0-435-16,13 1 193 0</inkml:trace>
        </inkml:traceGroup>
        <inkml:traceGroup>
          <inkml:annotationXML>
            <emma:emma xmlns:emma="http://www.w3.org/2003/04/emma" version="1.0">
              <emma:interpretation id="{4A146990-7CD1-485E-A047-C32439F2AE32}" emma:medium="tactile" emma:mode="ink">
                <msink:context xmlns:msink="http://schemas.microsoft.com/ink/2010/main" type="inkWord" rotatedBoundingBox="3880,13888 4606,13882 4610,14399 3885,14405"/>
              </emma:interpretation>
            </emma:emma>
          </inkml:annotationXML>
          <inkml:trace contextRef="#ctx0" brushRef="#br0" timeOffset="-208810.19">3059 12777 102 0,'-9'3'175'0,"-2"5"-8"0,-3-3-15 0,-1 4-6 15,-1-2-15-15,-1 2-10 0,1 3-9 0,-5 0-11 16,5-1-5-16,-7-2-13 0,8 2-4 0,1 2-4 0,0-2-13 16,-2-1 3-16,2 0-4 0,4 1-10 0,-1 0-5 15,-1-2-1-15,5 2-4 0,1-5-3 0,-3 5-5 16,2-4 1-16,1 0-3 0,6-7-6 0,-6 15 1 16,4-9-7-16,2-6 4 0,-3 15 0 0,3-15-1 15,0 0-1-15,5 19-5 0,1-15 3 0,-6-4 4 16,12 8-4-16,-5-7 2 0,-7-1 0 0,22 7 3 15,-5-5-5-15,-2 0 3 0,1-4-3 0,4 2 1 16,-1-2-3-16,0 2 0 0,7-4-1 0,1 3-5 16,-1-5-2-16,1 6 3 0,0-4-1 0,0 3-5 15,3-1 0-15,-3-2 2 0,-1 1-2 0,-6 0 0 16,4 0 2-16,-6 1-6 0,-1-1 4 0,3 3-1 16,-5-2-2-16,0 1 1 0,0 1-1 0,1-1 2 0,0 1-4 15,1 0 0-15,-4-3-2 0,-1 2 1 16,-12 1 0-16,23 0 4 0,-12 0-5 0,-11 0-9 15,17 0-8-15,-17 0-8 0,12 0-10 0,-12 0-13 0,13 0-4 16,-13 0-18-16,0 0-4 0,0 0-15 0,12 1-15 16,-12-1-12-16,0 0-35 0,0 0-147 15,0 0-324-15,0 0 144 0</inkml:trace>
          <inkml:trace contextRef="#ctx0" brushRef="#br0" timeOffset="-208480.19">2891 13295 73 0,'0'0'202'0,"0"0"-13"15,33-1-12-15,-33 1-13 0,21 0-12 0,-12-3-11 16,5 0-7-16,1 3-4 0,3 0-9 15,0-1-11-15,2 0-3 0,-3-1-3 0,0-1-10 0,2 3-3 16,1 0-4-16,-1 0-7 0,6 0-7 0,-8-5-1 16,4 4-14-16,-3-1 0 0,1 4-7 0,-1-4-2 15,0 2-8-15,0-3 2 0,0 3-7 0,-2 0-4 16,3-2-3-16,-1-1-3 0,-4-1-7 0,1 3-10 16,-4 0-14-16,4 1-13 0,-15 0-12 0,18-3-22 15,-18 3-8-15,15-4-23 0,-3 2-17 0,-12 2-24 16,9-5-41-16,-9 5-188 0,6-10-382 0,-1 3 169 15</inkml:trace>
        </inkml:traceGroup>
        <inkml:traceGroup>
          <inkml:annotationXML>
            <emma:emma xmlns:emma="http://www.w3.org/2003/04/emma" version="1.0">
              <emma:interpretation id="{1B3353A0-25DB-4F71-894D-D46256A7B7E7}" emma:medium="tactile" emma:mode="ink">
                <msink:context xmlns:msink="http://schemas.microsoft.com/ink/2010/main" type="inkWord" rotatedBoundingBox="5443,13763 5692,13761 5698,14583 5450,14586"/>
              </emma:interpretation>
            </emma:emma>
          </inkml:annotationXML>
          <inkml:trace contextRef="#ctx0" brushRef="#br0" timeOffset="-207340.19">4312 12946 27 0,'0'0'188'0,"0"0"-15"0,0 0-10 15,0 0-5-15,0 0-13 0,0 0-6 0,0 0-9 16,0 0-11-16,20-7-9 0,-20 7-6 0,6-6-6 15,-6 6-8-15,7-9-6 0,-7 9-3 0,12-7-10 16,-8 4 0-16,-4 3-13 0,12-11-4 0,-6 5-4 16,2-1-6-16,-2-1-3 0,1-1-6 0,1 2-5 0,1-1 1 15,0-5-2-15,-1 3-4 0,3 1-4 16,-4-3 0-16,5 4-4 0,-6-5 3 0,2 2-2 16,-1-2 0-16,-1 0-4 0,0 6 1 0,2-4-4 0,-2-2 2 15,2 2-1-15,-3 2 1 0,-2 3 4 16,3-3 1-16,-6 9-1 0,7-13 0 0,-7 13-2 15,6-8 0-15,-6 8-7 0,5-6 3 0,-5 6-6 0,0 0 1 16,0 0-1-16,7-11-3 0,-7 11 1 0,0 0-2 16,0 0-5-16,0 0 7 0,0 0-2 0,0 0 6 15,0 35-1-15,-3-22 5 0,0 5 3 0,2 0 9 16,-5 6-5-16,0-2 7 0,-2 4 1 0,1 8 4 16,-3 3 0-16,-1 1 2 0,-2-3-4 0,4 1 3 15,-6 1-3-15,1-5 0 0,4 2-5 0,1-5 4 0,2-3 5 16,1 0-1-16,0 1 3 0,0-4 2 15,1 1 2-15,2-4 2 0,2-2-3 0,-1 0 0 16,-2 5 0-16,2-5-1 0,2-4-5 0,-1 3 0 16,1-6-2-16,0 0-4 0,0-11 0 0,1 17 3 15,-1-8-7-15,0-9-2 0,2 15-5 0,-2-15 5 16,1 10 3-16,-1-10-10 0,3 11 5 0,-3-11-4 0,6 10 4 16,-6-10-2-16,0 0 6 0,8 7-9 0,-8-7-2 15,0 0-1-15,12 1-4 0,-12-1-11 16,0 0-17-16,0 0-17 0,14 0-29 0,-14 0-30 0,0 0-30 15,15-8-35-15,-15 8-36 0,12-6-40 0,-12 6-236 16,6-10-515-16,-3 5 229 0</inkml:trace>
        </inkml:traceGroup>
      </inkml:traceGroup>
    </inkml:traceGroup>
    <inkml:traceGroup>
      <inkml:annotationXML>
        <emma:emma xmlns:emma="http://www.w3.org/2003/04/emma" version="1.0">
          <emma:interpretation id="{D3EEBFA9-DDE4-4DAB-A01D-F913E8FD6652}" emma:medium="tactile" emma:mode="ink">
            <msink:context xmlns:msink="http://schemas.microsoft.com/ink/2010/main" type="paragraph" rotatedBoundingBox="13500,14294 17676,14366 17662,15179 13486,15106" alignmentLevel="4"/>
          </emma:interpretation>
        </emma:emma>
      </inkml:annotationXML>
      <inkml:traceGroup>
        <inkml:annotationXML>
          <emma:emma xmlns:emma="http://www.w3.org/2003/04/emma" version="1.0">
            <emma:interpretation id="{93F983F0-DBB0-47D8-9287-5D4CAC219F6D}" emma:medium="tactile" emma:mode="ink">
              <msink:context xmlns:msink="http://schemas.microsoft.com/ink/2010/main" type="line" rotatedBoundingBox="13500,14294 17676,14366 17662,15179 13486,15106"/>
            </emma:interpretation>
          </emma:emma>
        </inkml:annotationXML>
        <inkml:traceGroup>
          <inkml:annotationXML>
            <emma:emma xmlns:emma="http://www.w3.org/2003/04/emma" version="1.0">
              <emma:interpretation id="{7CF42BAB-87AE-4D43-A372-CFD110555330}" emma:medium="tactile" emma:mode="ink">
                <msink:context xmlns:msink="http://schemas.microsoft.com/ink/2010/main" type="inkWord" rotatedBoundingBox="13500,14294 15754,14333 15740,15145 13486,15106"/>
              </emma:interpretation>
            </emma:emma>
          </inkml:annotationXML>
          <inkml:trace contextRef="#ctx0" brushRef="#br0" timeOffset="-184530.2">12363 13391 2 0,'0'0'234'0,"0"0"-10"0,35-7-14 0,-24 3-13 16,7 1-11-16,1-1-13 0,1 1-11 0,6-7-15 0,0 6-8 16,2 1-12-16,-1-1-10 0,1 2-6 15,2-3-9-15,-3 1-10 0,0-3-5 0,0 4-14 16,0 3-1-16,-2-4-11 0,2 4-5 0,-8-2-6 16,0-2-4-16,1 4-7 0,-2-1-1 0,0 1-4 0,1 0-4 15,0 0-2-15,-4 0 0 0,5 0-7 0,-1 0-2 16,1 0-2-16,-4 0 0 0,3 1-5 15,-1-3 2-15,2 2-3 0,-1 0-5 0,0-2-6 0,2-1-4 16,-1-3-7-16,-1 2-9 0,-3 0-9 0,2 0-9 16,-3 1-7-16,2-1-9 0,-8 3-13 0,-9 1-14 15,13-5-21-15,-13 5-25 0,12-5-19 0,-12 5-8 16,0 0-37-16,0 0-129 0,0 0-344 0,0 0 152 16</inkml:trace>
          <inkml:trace contextRef="#ctx0" brushRef="#br0" timeOffset="-184190.19">12922 13380 51 0,'-10'11'196'0,"1"-1"-9"0,1 4-5 16,-1-1-16-16,3 1-5 0,3 5 4 0,-3-1-7 15,5-1-7-15,1 5-3 0,-3 2-5 16,3 0-5-16,0 1-5 0,3-1-4 0,0 0-8 0,0 0-6 16,-2-2-5-16,-1 2-9 0,-1-6-9 0,2 3-6 15,-2-3-7-15,-2 3-10 0,1-1-5 0,-2 0-3 16,1-4-6-16,-2 2-5 0,-1-1-4 0,5-3-9 15,-2 3-3-15,-3-4 0 0,1 0-3 0,4 0-16 16,-4-5-14-16,5-8-13 0,-6 17-21 0,5-7-15 16,1-10-15-16,-1 12-11 0,1-12-11 0,0 0-12 15,0 11-24-15,0-11-20 0,0 0-36 0,20-6-27 16,-20 6-172-16,21-13-407 0,-3-2 180 0</inkml:trace>
          <inkml:trace contextRef="#ctx0" brushRef="#br0" timeOffset="-183930.19">13615 13305 186 0,'-13'-1'247'0,"13"1"-15"0,0 0-5 16,-21 10-15-16,9-2-13 0,-1 2-11 0,-1 4-6 15,-1 0-11-15,1 6-11 0,-4-2-5 16,4 3-6-16,-5 0-11 0,4 1 0 0,-1 2-8 0,2 1-9 16,4-3-6-16,-4 2-10 0,4-2-8 0,4 1-4 15,-2 1-13-15,1-2-10 0,5 1-1 0,-1-5-4 16,2-1-10-16,1 5 4 0,1-5-14 0,2 1-6 16,0-1 2-16,5-3-16 0,-2 0-17 0,0-2-30 15,-2-1-26-15,-1-2-24 0,3 0-27 0,2-2-28 16,-2-1-28-16,1-1-36 0,4-1-19 0,-11-4-42 15,19 0-186-15,-19 0-474 0,22-11 210 0</inkml:trace>
          <inkml:trace contextRef="#ctx0" brushRef="#br0" timeOffset="-183560.19">13748 13689 101 0,'0'0'253'0,"11"-3"-21"0,-11 3-10 16,0 0-14-16,0 0-11 0,6 15-10 0,-6-15-11 0,0 16-16 15,0-8-12-15,0-8-9 0,-5 18-11 16,5-18-7-16,-4 19-15 0,2-8-10 0,-1-2-10 16,3-9-6-16,-4 18-5 0,-1-7-11 0,4-3-4 15,-2 2-5-15,3-10-7 0,-3 11-3 0,3-11-6 16,-2 10-5-16,2-10 1 0,0 0 1 0,-4 10-5 16,4-10-6-16,0 0-1 0,0 0-7 0,0 0-11 15,0 0-3-15,24-18-7 0,-15 11-8 0,4-6-8 0,0 2-7 16,5-10-4-16,-3 5 2 0,2-3 3 0,-2 2 2 15,2 0 3-15,0-1 2 0,2 1 2 0,-5 9 8 16,-1-3 12-16,-1 1 6 0,1 1 8 0,1 0 0 16,-2 3 7-16,-3 1 0 0,3 2 2 0,-12 3-1 15,21-4 4-15,-12 6-1 0,-9-2 1 0,22 5 4 16,-13 0 1-16,1 1 1 0,1 3-1 0,-4-2 1 16,4 6 0-16,-2-2-8 0,-3 6 0 0,1-4-2 15,-1 2 0-15,-2 1 0 0,2-4-4 0,-6 2-3 16,3 2 3-16,-3-4-8 0,3 5 4 0,-3-8-19 15,0-9-13-15,-6 22-25 0,2-11-21 0,4-11-23 16,-3 16-28-16,-2-7-31 0,5-9-26 0,-7 11-27 16,7-11-42-16,0 0-195 0,-12 0-468 0,12 0 208 15</inkml:trace>
          <inkml:trace contextRef="#ctx0" brushRef="#br0" timeOffset="-183220.19">14385 13229 45 0,'10'-4'278'0,"-10"4"-23"0,15-4-18 0,-15 4-21 0,24 4-14 16,-10 4-11-16,1 2-12 0,-2-2-10 0,2 5-8 16,3 3-10-16,-2 4-4 0,1 2-10 0,-4-1-5 15,2 3-9-15,-3 0-8 0,1 12-6 0,-5-9-9 16,-2 3-7-16,0 4-4 0,-8 4-8 0,-4-3-11 15,-3 2-6-15,-6-2-1 0,0-1-10 0,-5-3 1 16,-7 3-10-16,1-3-1 0,1-4-19 0,-2 0-14 16,6-7-16-16,0 2-17 0,-2-2-26 0,-3-4-24 15,4-1-27-15,-2 2-29 0,3-5-38 0,5-2-43 16,-2-2-50-16,3 0-177 0,3-5-472 0,1-1 209 16</inkml:trace>
        </inkml:traceGroup>
        <inkml:traceGroup>
          <inkml:annotationXML>
            <emma:emma xmlns:emma="http://www.w3.org/2003/04/emma" version="1.0">
              <emma:interpretation id="{A83AA741-86BB-4F25-A9C9-D230561A9C09}" emma:medium="tactile" emma:mode="ink">
                <msink:context xmlns:msink="http://schemas.microsoft.com/ink/2010/main" type="inkWord" rotatedBoundingBox="16808,14549 17673,14564 17666,14980 16801,14965"/>
              </emma:interpretation>
            </emma:emma>
          </inkml:annotationXML>
          <inkml:trace contextRef="#ctx0" brushRef="#br0" timeOffset="-182350.19">15684 13602 152 0,'0'0'235'0,"0"0"-11"0,0 0-18 15,0 0-12-15,0 0-18 0,0 0-15 16,0 0-14-16,0 0-9 0,0 0-9 0,0 0-7 16,0 34-10-16,0-34-7 0,6 11-7 0,-2-6-11 0,1 0-8 15,-5-5-5-15,12 10-6 0,-6-7-8 0,-6-3-1 16,19 5-8-16,-11-2 0 0,7-2-9 16,-2-2-2-16,-13 1-7 0,27-4-1 0,-9 0-3 0,3-1-5 15,-5-3 0-15,0 1-4 0,4 0 3 0,-5-3-5 16,-2 0 3-16,1 0-5 0,0-1-4 0,-5-3 1 15,-1 2-6-15,-1 0 0 0,-1 0-2 0,0 1-1 16,-4-6 0-16,-2 17-1 0,0-14-1 0,0 14-1 16,-6-19 2-16,3 12-3 0,3 7-4 0,-14-9 6 15,7 3 0-15,-5 5-2 0,-3-2 1 0,3 0 1 16,-6 6 4-16,2 0-1 0,-2 1 3 0,0 3 3 16,0-2 6-16,-6 4-4 0,6 2-3 0,1 2 3 15,0-2-1-15,-2 3 0 0,8 0 3 0,-1-4-4 16,0 7 1-16,6-6 0 0,-3 1-2 0,4 1-3 15,3-3 2-15,-1 0-2 0,2 1 1 0,1-11 1 16,1 18-1-16,5-8 1 0,-2-5-2 0,4 1-5 0,-1 1-6 16,7-6-6-16,1 3-3 0,3-2-7 0,0-4-1 15,1-2 1-15,-1 1-2 0,6-6-2 0,4 2-2 16,-1-4-2-16,-2-2 3 0,-1-2 2 0,0 2 3 16,0-1 1-16,-3-3 4 0,3 1-2 0,-11 3 5 15,0 3 1-15,-2-1 5 0,1 0 12 0,-6 1 3 16,1 7 6-16,-7 3 10 0,8-10-3 0,-8 10 3 15,7-8-7-15,-7 8 1 0,0 0 0 0,0 0-3 16,0 0-1-16,0 0-2 0,0 0 1 0,0 0 5 16,0 0-8-16,-4 31 4 0,4-31 1 0,-6 23-1 0,0-10-3 15,4 1 2-15,-2-1-4 0,2 3 2 16,-2-3-1-16,4 0-3 0,1 2-1 0,-2-1 1 16,-1-3-1-16,2-11-9 0,0 18-18 0,-3-6-12 15,3-12-20-15,5 15-16 0,-4-8-17 0,-1-7-15 16,6 9-29-16,-6-9-13 0,12 3-24 0,-12-3-16 15,15-2-221-15,-15 2-436 0,25-14 194 0</inkml:trace>
          <inkml:trace contextRef="#ctx0" brushRef="#br0" timeOffset="-182020.19">16431 13486 227 0,'-3'-17'256'0,"3"17"-12"0,0 0-13 16,0 0-15-16,-9-15-17 0,9 15-14 0,-12-1-20 15,12 1-14-15,0 0-12 0,0 0-15 0,-19 1-12 16,19-1-8-16,0 0-10 0,-16 8-7 0,16-8-10 16,-11 7-11-16,11-7-1 0,-12 13-11 0,11-9-2 15,1-4-5-15,-3 17-8 0,-2-9-2 0,5-8-1 16,2 13-11-16,-2-13 3 0,7 18-2 0,2-7-4 16,-4 1 1-16,5 0-6 0,2 2 1 0,1 0 3 15,1-4-3-15,1 3-3 0,3 6 0 0,-5-7-3 0,0 0 1 16,1 2 1-16,-4-2-2 0,1 0-1 0,-2 0 3 15,0-2 0-15,-6 0 3 0,3-3 3 16,-5 1 3-16,-1-8 4 0,0 18-1 0,-1-7-3 0,1-11-1 16,-12 15-2-16,6-7 4 0,-3 0-13 0,-3 3-19 15,-2-3-24-15,1-1-25 0,-2 0-28 0,-1 0-41 16,2-2-33-16,1-2-47 0,2 0-57 0,-5-1-171 16,16-2-470-16,-16-2 208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1.8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7350F3-5B1E-4BC7-AF51-FF73776D4B24}" emma:medium="tactile" emma:mode="ink">
          <msink:context xmlns:msink="http://schemas.microsoft.com/ink/2010/main" type="inkDrawing" rotatedBoundingBox="18623,10601 21672,10627 21671,10664 18622,10638" semanticType="underline" shapeName="Other">
            <msink:sourceLink direction="with" ref="{F6EBBCD2-12D6-4CDB-8613-CF77C753FE60}"/>
          </msink:context>
        </emma:interpretation>
      </emma:emma>
    </inkml:annotationXML>
    <inkml:trace contextRef="#ctx0" brushRef="#br0">0 26 20 0,'0'0'117'0,"0"0"-16"0,0 0-6 16,0 0-9-16,11-4-4 0,-11 4 0 0,0 0-4 16,0 0-13-16,0 0 0 0,12-2-17 0,-12 2 0 15,0 0-2-15,0 0-5 0,11-4-1 0,-11 4-8 16,0 0-5-16,10-3 0 0,-10 3-8 0,0 0 5 16,0 0-10-16,20 0 5 0,-20 0-3 0,10-1-2 15,-10 1 2-15,0 0 1 0,17 0-12 0,-17 0 8 16,0 0-1-16,14-3-3 0,-14 3 0 0,14-1 2 15,-14 1 1-15,15 0-5 0,-15 0 5 0,13 0-6 16,-13 0 4-16,14-2-24 0,-14 2 20 0,16 0 5 16,-16 0-4-16,16 0-2 0,-16 0 4 0,17-2-17 15,-17 2 16-15,19 0 4 0,-19 0-3 0,15 0-2 0,-15 0 6 16,15 0-10-16,-15 0-2 0,16 0 10 0,-16 0-9 16,15-2 7-16,-6 4-7 0,-9-2 7 0,18-2-6 15,-18 2 10-15,18 0-7 0,-18 0 3 0,18 0-7 16,-18 0 1-16,18 0-3 0,-8-1 6 0,-10 1 0 15,18 0 2-15,-18 0-4 0,18 0 0 0,-18 0 1 16,18 1-1-16,-18-1-1 0,16 0 2 0,-5 0-3 16,-11 0-1-16,16-1-2 0,-16 1 9 0,17 1-6 15,-17-1 2-15,16 0-8 0,-16 0 7 0,18 0 2 16,-11 2-2-16,-7-2-3 0,18 0 8 0,-18 0-7 0,15 0 8 16,-15 0-2-16,18 0 2 0,-18 0-3 15,17 0 5-15,-17 0-3 0,17 0-5 0,-17 0 4 0,14-2-5 16,-14 2 10-16,15 0-11 0,-15 0 1 0,15 0 6 15,-15 0-3-15,18 0 6 0,-18 0-8 0,15 2 2 16,-15-2-5-16,13 0 2 0,-13 0-3 0,16 2 4 16,-16-2-1-16,15 0-2 0,-15 0-1 0,15 2 4 15,-15-2-3-15,20 0 5 0,-13 1-7 0,-7-1 1 16,18 3 2-16,-8-2 4 0,-10-1-13 0,18 2 13 16,-9-1-6-16,-9-1 10 0,17 0-7 0,-17 0 1 15,13 4 1-15,-13-4-2 0,12 1-1 0,-12-1-1 16,18 1 0-16,-11 3-1 0,-7-4 1 0,17 0-1 15,-17 0 5-15,13 0-3 0,-13 0 1 0,17 3 2 16,-17-3-8-16,0 0 4 0,14 0-3 0,-14 0 3 16,14 3 0-16,-14-3 3 0,13 0 0 0,-13 0-1 0,18 0 0 15,-18 0 0-15,14 0 1 0,-14 0 1 0,15 1-2 16,-15-1 1-16,13 3 1 0,-13-3-7 0,15 0 5 16,-15 0-2-16,12 1 2 0,-12-1-7 0,13 0 8 15,-13 0-3-15,14 2 4 0,-14-2 2 0,15 0-1 16,-15 0 2-16,14 1-3 0,-14-1-3 0,15 3 0 15,-15-3 0-15,14 0 2 0,-14 0-1 0,16-3-1 16,-16 3 5-16,18 0-6 0,-18 0 5 0,18 0 3 16,-18 0-2-16,16 0 5 0,-4 0-7 0,-12 0 3 15,18 0-4-15,-7-1-2 0,-11 1 5 0,18 0-2 16,-18 0 1-16,17-2-1 0,-8 1 7 0,-9 1-6 16,15 0 5-16,-15 0-2 0,17-3-4 0,-17 3-3 15,15 0 5-15,-15 0-2 0,13-1 3 0,-13 1-5 16,14-3 4-16,-14 3-7 0,13-1 5 0,-13 1 3 0,0 0-3 15,18 0-2-15,-18 0 7 0,15-2-4 0,-15 2 0 16,12 2-3-16,-12-2 1 0,15-2-1 0,-15 2 1 16,13 2-3-16,-13-2 0 0,13 0 2 0,-13 0-1 15,14 0 1-15,-14 0 0 0,16 1 2 0,-16-1-3 16,15 0 3-16,-15 0-4 0,15 0-2 0,-15 0 7 16,14 4-7-16,-14-4 1 0,13 0-1 0,-13 0 2 0,16-1 4 15,-16 1-5-15,14 0 3 0,-14 0 5 16,15-3-10-16,-15 3 3 0,18 0 3 0,-18 0-12 15,14 3 12-15,-5-3-3 0,-9 0 5 0,17-3-7 0,-17 3 5 16,16-1 2-16,-16 1-2 0,18 0 1 16,-18 0-2-16,17 0 2 0,-17 0-1 0,16-2 0 15,-16 2-5-15,16 0 1 0,-16 0 0 0,18 0 4 0,-18 0-5 16,18 0 1-16,-18 0 6 0,18-4-5 0,-9 8-1 16,-9-4 1-16,16 0 1 0,-16 0-5 0,20 0 5 15,-10 0 1-15,-10 0 1 0,17 2-2 0,-17-2-3 16,16 0 1-16,-16 0 1 0,18 0 1 0,-8 0-1 15,-10 0 1-15,18 0 4 0,-18 0-4 0,17 0-4 16,-5-2 7-16,-12 2-1 0,19 0-1 0,-19 0 1 16,16 0-3-16,-16 0-1 0,20 0 0 0,-10 0 0 15,-10 0-2-15,24 0 9 0,-13 0-9 0,-11 0 1 16,22 0 2-16,-6 0 3 0,-5 0-5 0,-11 0 6 0,22 0-3 16,-11 0 0-16,-11 0 0 0,22 0 3 15,-9-4-3-15,-2 4-1 0,-11 0 3 0,22 4-7 16,-13-4 4-16,3 0 1 0,-12 0-2 0,19 0 2 0,-10 0-1 15,-9 0-1-15,20 0 5 0,-11 0-3 0,-9 0-2 16,19 0 2-16,-8 0-5 0,-11 0 1 0,16 0 3 16,-16 0 0-16,18 2-2 0,-18-2 3 0,18 0-8 15,-8 0 9-15,-10 0 2 0,23-2-4 0,-14 4 1 16,2-2-1-16,-11 0 0 0,21 0-4 0,-9 0 6 16,-12 0-3-16,17 1 8 0,-17-1-8 0,19 0 1 15,-9 0 4-15,-10 0-15 0,17 0 12 0,-5 3-2 16,-12-3 4-16,19 0 1 0,-10 1-3 0,-9-1-1 15,18 0 3-15,-18 0 0 0,18 0 0 0,-18 0 1 16,16 0 2-16,-5 3-4 0,-11-3 6 0,21-3 2 16,-21 3-4-16,19 0 3 0,-10 0-4 0,-9 0 4 0,19-1 0 15,-7-2 2-15,-12 3 2 0,17 0-4 0,-17 0-1 16,18 0 4-16,-18 0-4 0,18-1 1 0,-18 1-2 16,14-2 2-16,-14 2-2 0,14 0 1 0,-14 0 0 15,13 0-1-15,-13 0 0 0,18 0-1 0,-18 0-4 16,15 0 1-16,-15 0 0 0,14 0 1 0,-14 0-5 15,13 0 5-15,-13 0 1 0,13 0 0 0,-13 0-4 16,14 0 3-16,-14 0-6 0,0 0 0 0,19 0 3 16,-19 0-1-16,0 0 1 0,15 0-1 0,-15 0 3 15,11 0 1-15,-11 0-3 0,10 2 1 0,-10-2-1 16,0 0 2-16,15 1 0 0,-15-1 2 0,10 4-1 16,-10-4 1-16,0 0 1 0,17 0-4 0,-17 0 0 0,0 0 3 15,10 3 2-15,-10-3-2 0,0 0-4 16,0 0 2-16,17 1 2 0,-17-1 1 0,0 0-2 15,0 0 4-15,9 2-3 0,-9-2-1 0,0 0 5 0,0 0-3 16,0 0-2-16,0 0 1 0,11 4-1 0,-11-4-2 16,0 0-4-16,0 0 7 0,0 0-3 0,0 0-1 15,0 0 2-15,0 0 1 0,0 0-12 0,0 0-11 16,0 0-15-16,0 0-19 0,0 0-29 0,-37 7-32 16,37-7-34-16,-16 1-175 0,4-1-349 0,12 0 154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29.65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364440F-CE6F-4019-AFC7-1D9AA49CB6CC}" emma:medium="tactile" emma:mode="ink">
          <msink:context xmlns:msink="http://schemas.microsoft.com/ink/2010/main" type="writingRegion" rotatedBoundingBox="19659,13946 19942,13946 19942,16207 19659,16207"/>
        </emma:interpretation>
      </emma:emma>
    </inkml:annotationXML>
    <inkml:traceGroup>
      <inkml:annotationXML>
        <emma:emma xmlns:emma="http://www.w3.org/2003/04/emma" version="1.0">
          <emma:interpretation id="{AA71CE36-5365-4B1C-8D97-260C1ADA5939}" emma:medium="tactile" emma:mode="ink">
            <msink:context xmlns:msink="http://schemas.microsoft.com/ink/2010/main" type="paragraph" rotatedBoundingBox="19659,13946 19942,13946 19942,16207 19659,162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C14038-41BE-4477-8F6C-11F76A9E242F}" emma:medium="tactile" emma:mode="ink">
              <msink:context xmlns:msink="http://schemas.microsoft.com/ink/2010/main" type="line" rotatedBoundingBox="19659,13946 19942,13946 19942,16207 19659,16207"/>
            </emma:interpretation>
          </emma:emma>
        </inkml:annotationXML>
        <inkml:traceGroup>
          <inkml:annotationXML>
            <emma:emma xmlns:emma="http://www.w3.org/2003/04/emma" version="1.0">
              <emma:interpretation id="{34D28359-1B4B-43F4-A0F8-E7D0BCB92209}" emma:medium="tactile" emma:mode="ink">
                <msink:context xmlns:msink="http://schemas.microsoft.com/ink/2010/main" type="inkWord" rotatedBoundingBox="19659,13946 19942,13946 19942,16207 19659,16207"/>
              </emma:interpretation>
            </emma:emma>
          </inkml:annotationXML>
          <inkml:trace contextRef="#ctx0" brushRef="#br0">220 13 136 0,'0'0'195'0,"0"0"-17"0,0 0-15 16,0 0-10-16,-10-15-10 0,10 15-9 15,0 0-8-15,-14-1-7 0,14 1-3 0,0 0-7 0,0 0-5 16,-26 5-6-16,26-5-3 0,-15 3-5 0,7 1-8 16,1 2-2-16,7-6-9 0,-18 7-3 0,10-3-5 15,1 2-5-15,-1 1-7 0,-2-2-1 0,3 2-5 16,-1-1-4-16,1 1-2 0,-4 6-5 0,2-2-3 15,2-1-3-15,1-2-4 0,1 2 0 0,2-1-1 16,-1 5-5-16,-1 1-2 0,2-2 1 0,-1-1-4 16,1 1 1-16,-1 2-4 0,-1-1 0 0,5-1 1 15,3 2-1-15,-3 2-3 0,0-3 3 0,2 0-4 16,2-2-1-16,-2 4 2 0,0-2-1 0,4 3 0 0,0-3 0 16,2 3-1-16,1-2 2 0,-2-2-3 15,8 5 0-15,-1-2-1 0,-2-1 1 0,-1-4-2 16,3 2-1-16,2 5 1 0,-2-8 1 0,2 0-2 0,-2 1-2 15,-5 0 3-15,4 0-2 0,2-1 3 0,-3 4-2 16,0-7 0-16,0 3 2 0,-8 0-6 16,2-4 5-16,2 3-5 0,-2-2 4 0,-2 4-2 0,2-2-1 15,-5 1 1-15,-1-10 5 0,0 18-3 0,0-7 1 16,-1 3 1-16,-5 0 3 0,0 0-2 0,0-1 4 16,-3-1-3-16,2 5 2 0,-5-6 0 0,1 2 0 15,1 0 0-15,1-2 3 0,-2 3 1 0,0-5 2 16,2 4-1-16,-2 0 2 0,4-2 1 0,-5-4-1 15,3 0-3-15,1 2 3 0,-1-1-1 0,2-3 2 16,1 1-4-16,6-6-2 0,-13 7-1 0,7-2-1 16,6-5 0-16,-5 9 0 0,5-9-1 0,0 0 1 15,-9 6 2-15,9-6-2 0,0 0-2 0,0 0 2 16,0 0-4-16,0 0 2 0,0 0 2 0,0 0-5 0,12 11 1 16,-12-11 4-16,12 4-3 0,-12-4 0 0,0 0-2 15,15 1 1-15,-15-1-3 0,10 1 2 0,-10-1-2 16,14 4 0-16,-14-4-1 0,9 6 0 0,-9-6 0 15,10 4 0-15,-10-4-2 0,11 8 6 0,-7-5-4 16,-4-3 1-16,8 10 0 0,-8-10-3 0,4 12 2 16,-4-12 1-16,6 13-3 0,-5-6 4 0,-1-7-6 15,2 18 10-15,-1-10-2 0,4 6 0 0,-4-3-1 16,-1 5-1-16,0-1-1 0,0 1 2 0,0 2-4 16,0-2 7-16,-1 6-6 0,-4-1 3 0,2 2-2 15,-1 4 3-15,-3 3-4 0,1 4 3 0,-2 2-2 16,-4 1 1-16,5 0 2 0,-5 5 0 0,1-6-5 15,-1 1 3-15,-1 0-1 0,1 1 4 0,3 1 5 16,2-3 3-16,-5 2-2 0,6 1 5 0,-2-3 0 16,7-9-1-16,-5 10 4 0,3-1-1 0,1 0 0 0,1-10 2 15,-4 1 0-15,5-2-1 0,3-3 1 0,0 2 11 16,-1-3-10-16,2-4-4 0,2 0 5 16,-3-2 3-16,3 1-3 0,0-1-3 0,2-1 2 15,2-3-1-15,-2-1-1 0,-2-3 3 0,1 1-10 0,2-2 3 16,4 0-5-16,-4-1 5 0,0-1-3 0,0 2 0 15,-9-6-6-15,20 7 0 0,-11-4-6 0,-9-3-10 16,14 0-20-16,-14 0-23 0,0 0-25 0,14 0-19 16,-14 0-35-16,0 0-39 0,0 0-41 0,0 0-46 15,0 0-207-15,-6-25-505 0,6 25 225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5:40.66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D3D6B62-457F-40B5-9330-9B1D68053A0C}" emma:medium="tactile" emma:mode="ink">
          <msink:context xmlns:msink="http://schemas.microsoft.com/ink/2010/main" type="inkDrawing" rotatedBoundingBox="13224,10883 15403,10932 15402,10966 13223,10917" semanticType="underline" shapeName="Other">
            <msink:sourceLink direction="with" ref="{43EB9C63-6220-457B-A14D-C077F475E191}"/>
          </msink:context>
        </emma:interpretation>
      </emma:emma>
    </inkml:annotationXML>
    <inkml:trace contextRef="#ctx0" brushRef="#br0">0 2 118 0,'0'0'118'0,"0"0"0"15,0 0-11-15,0 0-8 0,0 0 2 0,0 0-17 16,0 0-11-16,0 0 0 0,0 0-11 0,0 0-2 0,0 0-3 16,0 0-1-16,0 0-11 0,0 0-3 0,0 0-4 15,0 0-4-15,0 0-4 0,0 0-1 16,0 0-2-16,0 0-4 0,0 0 4 0,0 0-1 0,0 0-6 16,0 0 0-16,0 0-6 0,34-6 2 0,-34 6-1 15,0 0-3-15,19 0-2 0,-19 0 4 0,17 4-5 16,-17-4-1-16,16 2-2 0,-5-2 3 0,1 1-5 15,-3 3-3-15,-9-4-2 0,20 2 10 0,-8-2-3 16,0 2-1-16,2 0 0 0,1-2 0 0,-2 1-8 0,0 2 4 16,2-3 0-16,-4 3 1 0,4-2-3 15,0 3 0-15,-2-4 1 0,4 0 1 0,-3 2 0 0,-3-1 7 16,-1 2-7-16,-10-3-1 0,27 0 3 0,-13 2-2 16,-1 0 5-16,-1-2-5 0,1 0-6 0,-1 3 7 15,3-6-3-15,-3 6 7 0,2-3-3 0,-14 0-5 16,26 0 4-16,-14 0 3 0,3 0-7 0,0 0 6 15,0 2-5-15,0-2 4 0,-3 2 3 0,4-4-6 16,-2 2-4-16,-2 2 3 0,3-2-1 0,-2-2 9 16,-13 2-7-16,25 0-3 0,-10 2 3 0,2-2 3 15,-8 0-2-15,6 1-4 0,1-1 3 0,-4 2 2 0,1-2 2 16,2 0-1-16,0 0-3 0,-3 0-1 0,-12 0 0 16,22 0-1-16,-10 0 1 0,2-2 2 0,-1 2 1 15,-13 0 0-15,20 2 0 0,-8-2-1 0,-1 0-2 16,-11 0 5-16,21-2 0 0,-9 4 0 0,-12-2-2 15,18 0 2-15,-7 0-3 0,-11 0 8 0,19-2-4 16,-7 2 1-16,-12 0 0 0,18-1 2 0,-18 1-8 16,22 0 6-16,-22 0-2 0,15 1 1 0,-6-1 0 15,-9 0 0-15,19 2-2 0,-7 1-3 0,-12-3 8 16,20 0-4-16,-8 0 4 0,-2 0-8 0,4 0-1 16,-14 0 1-16,19 1 3 0,-7-1 2 0,0 2-4 15,-12-2 3-15,21-2-1 0,-12 4-2 0,-9-2-2 0,22 0 1 16,-12 0 2-16,2 0 0 0,-12 0-2 15,18 0-1-15,-9 2 0 0,-9-2 3 0,18 0 1 16,-18 0-3-16,17 0-1 0,-7 0 4 0,-10 0 6 0,19 2-2 16,-7-2 1-16,-12 0 0 0,18 0 1 15,-18 0-5-15,18 0 1 0,-9 0 0 0,-9 0 0 0,22 0 5 16,-22 0 0-16,17 0 1 0,-17 0-1 0,21-2 0 16,-21 2-2-16,19 2-2 0,-7-4 0 0,-12 2 2 15,21 2 0-15,-8-2 2 0,-2 0-8 0,-11 0 1 16,25 1 2-16,-16-1 4 0,4 0 2 0,-4 2-3 15,-9-2 0-15,26 0-2 0,-16 0 3 0,1 0 0 16,-11 0-3-16,23-2 1 0,-11 2-1 0,-1 2 3 16,-11-2 4-16,24-2-1 0,-12 4-2 0,-2-2 0 15,7 0 0-15,-9 1 0 0,-8-1 1 0,21 0-2 16,-9-1-2-16,-12 1 3 0,21 0 0 0,-9 0-4 0,-12 0 5 16,19 0-4-16,-5 0 3 0,-2 1 0 0,-12-1-1 15,21-1 3-15,-21 1-1 0,21-2 0 0,-12 2 3 16,-9 0-5-16,22 0 0 0,-13 2-1 0,-9-2 5 15,19 0-2-15,-7 1-2 0,-12-1 2 0,17 0-2 16,-7 1 5-16,-10-1-2 0,15 0 1 0,-15 0-1 16,15 0 2-16,-15 0 5 0,16 3-1 0,-16-3 2 15,14-3 2-15,-14 3-4 0,13 0 7 0,-13 0-3 16,0 0 0-16,15-1-1 0,-15 1-2 0,0 0 2 0,15 0 0 16,-15 0-3-16,0 0 1 0,12-1-1 15,-12 1-2-15,0 0-1 0,0 0 3 0,16 0-2 16,-16 0-4-16,0 0 3 0,0 0-2 0,0 0-4 0,0 0 2 15,14 0-1-15,-14 0-1 0,0 0 0 0,0 0-3 16,0 0-1-16,0 0-2 0,0 0-9 0,0 0-15 16,0 0-27-16,0 0-29 0,0 0-32 0,0 0-41 15,0 0-50-15,0 0-180 0,0 0-412 0,0 0 182 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  <inkml:channelProperty channel="T" name="resolution" value="1" units="1/dev"/>
        </inkml:channelProperties>
      </inkml:inkSource>
      <inkml:timestamp xml:id="ts0" timeString="2023-08-06T10:14:13.319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22A2F57-8FE1-40A2-A120-BA3FF0A2A3DC}" emma:medium="tactile" emma:mode="ink">
          <msink:context xmlns:msink="http://schemas.microsoft.com/ink/2010/main" type="writingRegion" rotatedBoundingBox="9818,11797 33267,11187 33454,18381 10005,18991"/>
        </emma:interpretation>
      </emma:emma>
    </inkml:annotationXML>
    <inkml:traceGroup>
      <inkml:annotationXML>
        <emma:emma xmlns:emma="http://www.w3.org/2003/04/emma" version="1.0">
          <emma:interpretation id="{E1A9F122-0104-4379-9FA8-F545026E80AA}" emma:medium="tactile" emma:mode="ink">
            <msink:context xmlns:msink="http://schemas.microsoft.com/ink/2010/main" type="paragraph" rotatedBoundingBox="13641,12158 28661,11283 28776,13248 13755,141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8B39203-289C-44A0-971F-B0098296CB1D}" emma:medium="tactile" emma:mode="ink">
              <msink:context xmlns:msink="http://schemas.microsoft.com/ink/2010/main" type="line" rotatedBoundingBox="13641,12158 28661,11283 28776,13248 13755,14123"/>
            </emma:interpretation>
          </emma:emma>
        </inkml:annotationXML>
        <inkml:traceGroup>
          <inkml:annotationXML>
            <emma:emma xmlns:emma="http://www.w3.org/2003/04/emma" version="1.0">
              <emma:interpretation id="{CA4F3D43-7F5E-4A16-8427-8022C2F03B60}" emma:medium="tactile" emma:mode="ink">
                <msink:context xmlns:msink="http://schemas.microsoft.com/ink/2010/main" type="inkWord" rotatedBoundingBox="13653,12370 16678,12194 16744,13327 13719,13503"/>
              </emma:interpretation>
            </emma:emma>
          </inkml:annotationXML>
          <inkml:trace contextRef="#ctx0" brushRef="#br0">12837 11324 91 0,'0'0'183'0,"0"0"-5"15,0 0-8-15,0 0-4 0,0 0-11 0,0 0-6 16,-16 29-3-16,11-12-5 0,-5 6 1 0,1-2-9 0,-3 5-5 16,-2 8-7-16,1 2-5 0,-1-1-7 0,1 3-4 15,-2 1-7-15,-3-5-8 0,5 5-11 0,-1-2-4 16,2 1-10-16,1-4-2 0,0 0-11 0,-1 0-3 15,2 6-3-15,2-14-2 0,2 2-8 0,3-2-4 16,-3-2-2-16,0 2-1 0,5-3-1 0,-1 4-6 16,-2-9-2-16,4-4-6 0,-2 0-12 0,2 1-11 15,-4-2-17-15,5-2-11 0,-1-11-12 0,0 15-11 16,3-6-15-16,-3-9-6 0,6 9-22 0,-6-9-13 0,11 2-32 16,-11-2-35-16,0 0-187 0,27-14-402 15,-11 1 178-15</inkml:trace>
          <inkml:trace contextRef="#ctx0" brushRef="#br0" timeOffset="356.75">13220 11221 117 0,'0'0'187'16,"0"0"-18"-16,0 0-12 0,0 0 0 0,0 0-7 0,0 0-9 16,0 0-2-16,0 0 1 0,0 0-6 0,0 37-4 15,-4-22-1-15,-1 6-6 0,2-2-5 0,-3 4-9 16,-1 4 4-16,1 0-10 0,-2 8-6 0,1-6-3 16,-2 9-8-16,0-1-2 0,-3-1-8 0,3-1-4 15,-1 1-4-15,1 1-11 0,-2-9-4 0,4-2-6 0,-1 1-2 16,0 1-5-16,-4 7-2 0,4-6-5 0,1-3-4 15,-2-2-1-15,0 0-2 0,3 1-4 16,0-3-3-16,0 2 1 0,3-8-5 0,-3 7-7 0,4-9-15 16,-1 0-14-16,0 3-17 0,-1-6-20 0,4-1-21 15,-3 0-19-15,3-10-26 0,-4 17-17 0,4-17-18 16,-2 8-26-16,2-8-226 0,0 0-444 0,0 0 196 16</inkml:trace>
          <inkml:trace contextRef="#ctx0" brushRef="#br0" timeOffset="1296.92">12639 11951 47 0,'0'0'189'0,"0"0"-8"0,0 0-13 0,0 0-8 16,0 0-7-16,38-5-7 0,-27 4-8 0,1-1-7 16,6 2-4-16,-2-3-10 0,3 1-5 0,4-1-10 15,1-2-7-15,5 2-7 0,0 0-6 0,-1-2-4 16,3 0-11-16,-2-2-4 0,2 0-8 0,-4 0-3 16,1 1-6-16,11-1-5 0,-9-1-2 0,-3 2-5 15,0-2-3-15,-1-2-2 0,-3 3-4 0,2-2-1 16,-2-3-2-16,0 0-1 0,-5 3-7 0,3-5 0 15,2 3 3-15,-3-5-5 0,-6 2-1 0,5-3-2 16,-5 3 1-16,-1 3-1 0,-2-5 1 0,-3 3-5 16,3-4 0-16,-5 4 0 0,-2-1-1 0,5 2-1 15,-6 2-2-15,-3 10-1 0,0-17-2 0,0 17 2 0,-7-15 1 16,7 15-5-16,-12-8 3 0,4 4-1 16,8 4 2-16,-19 0-1 0,3 2-2 0,-1 2 2 0,-2 2-2 15,2 2 3-15,-3 3 3 0,0 2 1 0,4 2-3 16,-2-2 2-16,1 0 3 0,4 6-1 0,0 0 3 15,-1 3 1-15,5-2-7 0,3-4 4 0,-1 6 2 16,4-4-2-16,1 1 0 0,4-5-3 0,2 7 4 16,-1-7-3-16,6 3 2 0,-1-3-2 0,-1 1 0 15,2-2 2-15,3-4 0 0,1 1-1 0,4-4 1 16,1 0-3-16,1-3 0 0,1-3 2 0,-3 0 0 16,12-2-2-16,1-1 2 0,-4-1-4 0,3-3 2 15,-2-2 0-15,-1 3-1 0,0-5-2 0,-4 1 4 16,4 0-1-16,-1-3 1 0,-4 0-4 0,-6 2-2 15,1-1 2-15,-5 4 0 0,0-3 0 0,1 2 0 0,-4 2 0 16,-2-2 2-16,0 4-1 0,-6 5 0 0,9-10 1 16,-9 10-2-16,7-9 0 0,-7 9-1 0,6-5-5 15,-6 5 3-15,0 0-2 0,0 0 3 0,0 0 1 16,0 0 2-16,0 0-4 0,0 0 3 0,0 0-1 16,-1 28 0-16,1-28-2 0,-5 19 5 0,5-19-3 15,-4 18 2-15,-1-9 1 0,1 3 2 0,1-2-7 16,3-10 5-16,-5 15-1 0,5-15 2 0,-6 15-3 15,6-15 2-15,-1 11-3 0,1-11 4 0,0 0 2 16,0 0 0-16,0 0-4 0,4 13 3 0,-4-13-1 0,0 0-3 16,0 0 2-16,21-8-1 0,-21 8-1 15,17-10 4-15,-7 5-1 0,3-6-1 0,-1 3-3 16,2-4 2-16,-1 0-3 0,2 1-5 0,0-7-5 0,3 3 3 16,-3 3 2-16,-3 0 0 0,0-1 0 0,0 2 2 15,1 0 2-15,-4 1-1 0,-1 4 3 16,-1-4 7-16,0 5 1 0,-7 5 2 0,11-10 1 0,-5 4-5 15,-6 6-5-15,0 0 5 0,12-4-2 0,-12 4 1 16,0 0 2-16,0 0 3 0,0 0 1 0,3 21 5 16,-3-21-4-16,-2 21 4 0,1-8 0 0,-4 0-2 15,4 2-2-15,-4-4 2 0,5 3-1 0,-3 2-3 16,3-3-1-16,-3 0 3 0,0 4-3 0,3-6 0 0,2 1-1 16,-2-12-1-16,-2 19-9 0,2-19-13 0,0 14-16 15,0-14-16-15,2 15-17 0,-2-15-16 16,6 9-13-16,-6-9-21 0,9 7-19 0,-2-3-11 0,-7-4-8 15,20-4-30-15,-20 4-162 0,21-13-372 0,-5 6 164 16</inkml:trace>
          <inkml:trace contextRef="#ctx0" brushRef="#br0" timeOffset="1793.51">14351 11697 131 0,'0'0'204'0,"7"-8"-2"0,-7 8-11 0,8-5-10 16,-8 5-8-16,0 0-17 0,0 0-14 0,0 0-14 15,0 0-11-15,9-7-10 0,-9 7-1 0,0 0-8 16,0 0-5-16,0 0-6 0,0 0-5 0,-26 25-6 16,20-16 1-16,-1 0-7 0,1-1-5 0,-2 4-7 15,2 1-4-15,-1-2-5 0,1 2-4 0,1 0-6 0,3-2 0 16,-3 2-5-16,1-1-1 0,4-3-4 0,-2 2 0 16,2-11-7-16,2 16 0 0,-2-16-2 0,6 15 0 15,-2-9-4-15,3-1 3 0,4 0-4 0,-1-2 0 16,2-1-4-16,6-2 3 0,-1-2-3 0,3 0-1 15,6 1-3-15,-1-3-4 0,2-2 3 0,1-1-4 16,-2 0-9-16,1-5-2 0,-1-4-6 0,0 2-3 16,1 1 0-16,7-9 2 0,-1 4-2 0,-8-1 3 15,-1 1-4-15,-3 1 5 0,-5-1 3 0,2 1 0 16,-6 3 4-16,-3-1 2 0,1 2 2 0,-2 2 9 16,-2 3-3-16,-5 0 7 0,-1 8-3 0,0-16 2 15,0 16-1-15,0 0 3 0,-10-13-4 0,10 13 4 16,-17 0-4-16,17 0 2 0,-31 10 2 0,12-3-1 15,-5 5 4-15,5 1 4 0,-5 1-4 0,4 3 1 16,5-4-7-16,0 5 4 0,2 2-4 0,-3-1 4 16,7-5-4-16,3 3 1 0,-2 1-7 0,5-4 6 0,2 3 1 15,2-6-1-15,4 7-3 0,2-5 4 16,4 1 1-16,2 0-3 0,8 0 2 0,4-3 1 16,4-2-7-16,2-4 6 0,6 3-4 0,-5-6 1 0,-1 1 1 15,-1-5-1-15,-3 2-16 0,2 0-16 0,-2-1-19 16,-7-1-28-16,5-1-31 0,-7 1-26 0,0 0-34 15,-3-4-55-15,-2 0-197 0,1 1-450 0,-9 0 200 16</inkml:trace>
          <inkml:trace contextRef="#ctx0" brushRef="#br0" timeOffset="2745.67">15593 11914 42 0,'-7'6'244'0,"-1"1"-17"15,-4 2-22-15,2 4-15 0,-2-4-14 0,-2 2-17 16,2 2-15-16,-2 0-13 0,-6 5-14 0,2-4-9 16,5 1-10-16,-4 0-13 0,-2 4-9 0,1-2-6 15,2 1-23-15,-4-1-24 0,2-2-14 0,5 1-26 16,-2-6-21-16,-4 6-23 0,-1 2-28 0,7-10-17 16,-1 3-45-16,3-3-131 0,2-2-305 0,-3-1 136 15</inkml:trace>
        </inkml:traceGroup>
        <inkml:traceGroup>
          <inkml:annotationXML>
            <emma:emma xmlns:emma="http://www.w3.org/2003/04/emma" version="1.0">
              <emma:interpretation id="{6D2A3F23-91BF-4A4C-BE31-AE2811FE9E74}" emma:medium="tactile" emma:mode="ink">
                <msink:context xmlns:msink="http://schemas.microsoft.com/ink/2010/main" type="inkWord" rotatedBoundingBox="17243,12550 18776,12461 18797,12816 17264,12905"/>
              </emma:interpretation>
            </emma:emma>
          </inkml:annotationXML>
          <inkml:trace contextRef="#ctx0" brushRef="#br0" timeOffset="3838.14">16194 11437 112 0,'0'0'257'0,"0"0"-27"0,0 0-21 0,0 0-15 15,0 0-11-15,0 0-17 0,0 0-9 0,-21 31-12 16,15-17-12-16,0 1-10 0,0 1-11 0,0 2-6 16,0-1-10-16,2 0-11 0,-1 1-7 0,1 0-12 0,-2 3-1 15,6-3-7-15,-2-2-4 0,4 1-6 0,-2-1-4 16,4-3-4-16,1 1-2 0,-4-2-6 0,4-3 2 16,-4 0-6-16,5-1-2 0,2-3-6 0,1 2 0 15,-2-1 0-15,4-4 2 0,1 1-8 0,-3-1 1 16,8-2-4-16,-2-4 0 0,0-1-8 0,2-3-6 15,-2 0-7-15,2-2-1 0,-3-2-4 0,5-1 3 16,-2-5-3-16,-2 1 2 0,-4 0-2 0,1 3 2 16,-4-3 1-16,2 3 3 0,-2-3 0 0,-2 2 5 15,-3 1 1-15,1 5 4 0,-1 0 4 0,2-4-2 16,-5 13 2-16,3-11-2 0,-3 11-2 0,0-11 1 0,0 11 1 16,0 0-3-16,0 0 1 0,0 0-1 0,0 0 2 15,0 0 0-15,0 0-2 0,0 0 1 16,-17 39 0-16,13-26-3 0,1 2-2 0,3 0 5 0,-3 2 1 15,3-4-1-15,3 1 2 0,-3 3 1 16,1 1-3-16,4-7 2 0,-2 0-1 0,3-4 1 16,1 7 0-16,1-6 4 0,5 1-4 0,-1-2-3 0,3 0 2 15,1-3 3-15,1-2-6 0,2 0 3 0,0 0 2 16,1-2 0-16,1-2-4 0,4 0-3 0,0-3-1 16,-5 0-6-16,4-3-2 0,-5-1-4 0,0 2-3 15,-2-3-2-15,1-4-11 0,-2 3 6 0,1-3 0 16,0-1 4-16,-5 2-1 0,0 0 4 0,-3-2 6 15,-1 1 3-15,-2 1 13 0,-2 6 5 0,-1-2 7 16,-3 9 8-16,6-15 1 0,-6 15 5 0,5-9-6 16,-5 9 0-16,1-10-5 0,-1 10 0 0,0 0-2 15,0 0-4-15,0 0-1 0,0 0 1 0,0 0-5 0,0 0 6 16,0 0-2-16,-10 28-2 0,10-28 0 0,-3 21 3 16,3-9-2-16,-2 1 1 0,4-3 0 15,-1 1-1-15,4 1-1 0,-2 0 3 0,4 1-3 0,2-2 0 16,-4-1 0-16,6-2 2 0,1-1 2 0,2-1-3 15,-1 0-2-15,5-2 3 0,-3-3 0 0,0 1-3 16,10-2-2-16,-4-2-2 0,5-3 4 0,2-2 0 16,2 2-4-16,-3-3 5 0,-2-3-5 0,2-1 0 15,-3 1 1-15,2-4-1 0,-6 2 1 0,2-2-3 16,-1 0-7-16,-2-3-3 0,-2 2-3 0,-4-4 1 16,-1 6-1-16,-4 0 7 0,-1-2-2 0,-1 3-1 15,-1 0-2-15,-4 2 7 0,4-3-7 0,-5 14 5 16,0-17-1-16,0 17 1 0,-6-14-2 0,6 14 0 15,-8-12-1-15,8 12 1 0,-12-5 0 0,5 0 2 16,7 5-2-16,-21 1 4 0,6 3-2 0,0 1 0 16,0 1 1-16,3 1-5 0,-3 3 4 0,-1 0 4 0,2 1-5 15,1 3 0-15,3 0 4 0,-2 2 3 0,4 0-3 16,1-1 1-16,1 0 1 0,-2 0-3 0,5-2 5 16,3 2 2-16,5 0-6 0,-2-2 11 0,7 1 1 15,2-4 1-15,-1 1-5 0,5-1 9 0,-1 0-4 16,10-3 0-16,1 0-1 0,-3 1-2 0,7-3-1 15,-3-3 0-15,-1-2-1 0,2 3 2 0,-1 0-6 16,-2-6-14-16,-1 0-13 0,-5 3-26 0,7-2-26 16,-8 0-23-16,1 1-34 0,-3-3-35 0,-2 1-72 15,-2-1-163-15,0-2-438 0,-3 4 194 0</inkml:trace>
        </inkml:traceGroup>
        <inkml:traceGroup>
          <inkml:annotationXML>
            <emma:emma xmlns:emma="http://www.w3.org/2003/04/emma" version="1.0">
              <emma:interpretation id="{806C5979-70B7-40F3-8952-D35887657DA8}" emma:medium="tactile" emma:mode="ink">
                <msink:context xmlns:msink="http://schemas.microsoft.com/ink/2010/main" type="inkWord" rotatedBoundingBox="19491,12303 21841,12167 21873,12719 19523,12855"/>
              </emma:interpretation>
            </emma:emma>
          </inkml:annotationXML>
          <inkml:trace contextRef="#ctx0" brushRef="#br0" timeOffset="5600.23">18445 11339 199 0,'0'0'251'0,"0"0"-23"0,0 0-23 15,0 0-22-15,0 0-12 0,0 0-6 0,0 0-10 0,0 0-12 16,0 0-11-16,0 0-2 0,0 0-7 16,-9 38-6-16,9-38-5 0,-2 24-9 0,2-10-9 15,-3 3-5-15,6-1-12 0,-3 0-3 0,-4 1-6 16,2-2 0-16,-1 1-10 0,2 1-6 0,1-2-1 0,-2 1-5 15,-2 0-5-15,2 1-3 0,1-3-5 0,-4 1 0 16,5-2-7-16,-4 0-1 0,2-2-3 0,1-3-2 16,-4 2-2-16,5-10 2 0,-3 14-4 0,3-14 0 15,-4 13-4-15,4-13 0 0,-3 9 3 0,3-9 1 16,0 0-8-16,0 0-7 0,0 0-6 0,0 0-5 16,0 0-9-16,0 0-2 0,0 0-5 0,0 0-9 15,0 0 0-15,7-40-6 0,2 23 0 0,5 1-2 0,-2 0-2 16,3-3 4-16,2-1 1 0,-2-3 2 15,2 2 5-15,-1 0 2 0,-1 0 2 0,-3 8 3 16,6-5 2-16,-5 5 4 0,4-5-2 0,-7 7 0 0,4-1 6 16,-2 3 6-16,-2-2 1 0,0 1 0 0,-1 3 2 15,2 1 7-15,-4 1-3 0,1-2 2 16,-8 7-1-16,12-6 2 0,-12 6-3 0,13-1-1 0,-13 1 3 16,0 0 2-16,16 5 5 0,-16-5-5 0,11 10 4 15,-5-4 1-15,-3 2 5 0,3 4 1 0,-2-4-4 16,-1 5 3-16,0-1-2 0,3 5-1 0,-3-4-1 15,2 1 5-15,2 1-2 0,-4-1 2 0,2 0-5 16,2-2-1-16,1 3 1 0,0-4 3 0,0 0-2 16,-1 1 0-16,2-4-1 0,2-3 3 0,-1 2-5 0,4-1 0 15,2-1-3-15,0-1 1 0,4-1 5 16,-2-1-3-16,3 0-3 0,4-2 4 0,-3-2-2 16,5-1-4-16,-1-3 3 0,-1 1 3 0,0-4-4 0,2 1 2 15,-5-2-1-15,4-3 0 0,-1 2-1 0,0 0 0 16,-1-4 2-16,-1 4-3 0,-2-5-2 0,-2 2 2 15,-4 2-1-15,0-4 1 0,-5 1 1 0,-1 1-1 16,-1 1 1-16,1 0 1 0,-5 2-3 0,-1 0 0 16,0 0 0-16,-3 1-5 0,0 10 5 0,-3-17-2 15,-1 7 0-15,4 10 1 0,-9-11 0 0,0 6 1 16,9 5-2-16,-21-4 1 0,10 0-3 0,11 4 3 16,-25 4-3-16,9-2 4 0,1 2-2 0,0 1-2 15,-3 0 3-15,3 1-1 0,0 5 2 0,-1-1-1 16,2-2 3-16,1 5-2 0,4-2-1 0,-2 0 4 15,4 3-2-15,-2 1 3 0,3-2-2 0,0 4-2 16,5-3 2-16,-2 3 0 0,3-5-1 0,0 3 4 16,3-2-1-16,3 0 3 0,-3 0-1 0,3-4-3 15,1 4 0-15,0-4 3 0,4-4 0 0,4 2 2 0,-2 0-4 16,2-1 3-16,3 1-3 0,0-4 1 0,3-2-2 16,4 3 2-16,-1-4-5 0,-2 0 5 15,2-5 1-15,6 2-4 0,-3 0 0 0,-2-4 1 0,4 0-2 16,-4-4 0-16,2 0 2 0,0 1 0 0,0-4-4 15,1 3-1-15,-4-1 0 0,0-3 1 0,-1 1-2 16,-8 4 0-16,6-5 2 0,-4 2-2 0,-7 2-1 16,2-2 5-16,-2 1-2 0,-1 0-4 0,-1 0 3 15,-5 4 2-15,-2-2-3 0,-1 10 0 0,2-13 0 0,-2 13-2 16,0 0 3-16,-9-19-1 0,1 14-1 0,8 5 3 16,-17 0-2-16,17 0 1 0,-24 0-3 0,10 5 2 15,-5 0-4-15,2 2 7 0,-3 3-5 0,3-1 5 16,2 2-3-16,0-2 0 0,5 4 1 0,-1 2-3 15,1-2-1-15,3 1 5 0,-1 3-2 0,2-4 3 16,5 2-5-16,-2-1 6 0,3-5-3 0,0 6 2 16,4-4 4-16,5 1-2 0,2-1-2 0,2-2 2 15,2-2-4-15,10 0 5 0,1-3-1 0,-4 4 3 16,11-6-4-16,6-2 2 0,-1-2 0 0,3-3 0 16,-12-1-6-16,13-1 8 0,0-2-4 0,0-6 0 15,1-3 0-15,0 3 1 0,0-7-4 0,1 2-1 16,0-5-4-16,1-2 1 0,-3-5-3 0,3 6 2 15,-7-3-2-15,0 1 4 0,-1 0 0 0,-4-1-4 0,-5 1 5 16,-1 1-1-16,-8 4 4 0,1 0 4 0,-2 5 5 16,-8 3 7-16,2 3 6 0,-2-2 0 0,-2 3 4 15,-1 0 0-15,-4 2 2 0,3 2 0 0,-6 7-8 16,9-9-5-16,-9 9-5 0,0 0 8 0,0 0-10 16,0 0 3-16,0 0-5 0,0 0 1 0,5 22 5 15,-5-22-5-15,-3 22 0 0,-2-5-1 0,-1 0 1 16,0 5-5-16,3 2 4 0,-1 0 0 0,-2 1-4 15,3-1 4-15,-2-7 0 0,4 5-4 0,-1 2 4 16,2-1 2-16,0 0-4 0,0-7 1 0,2 0-6 16,-1-2 9-16,-1 3-1 0,5-4 0 0,-4-2-4 15,-1-11 4-15,5 14 0 0,-4-7 2 0,-1-7-5 0,5 12 6 16,-2-5-2-16,-3-7 4 0,0 0-1 16,7 8 6-16,-7-8-8 0,0 0 5 0,0 0 3 0,0 0-1 15,0 0-7-15,0 0 0 0,0 0-3 0,0 0 2 16,11-23-2-16,-11 23 1 0,0 0-1 0,-20-18-5 15,10 11-2-15,-5 1-1 0,0 1 3 0,-4-2 2 16,-1 3-6-16,-1 2 4 0,-2 2-3 0,2 0 0 16,-5 0 2-16,7 2-7 0,-2 2 7 0,5 0-1 15,-2 4-1-15,0-1-1 0,3 1 4 0,0 0-4 16,2 3-1-16,-1-1 7 0,4 1-5 0,-1-1-1 16,2 0 3-16,2 3 0 0,-1-4-4 0,5 4 4 15,1-4 2-15,2-9 1 0,0 16-4 0,0-16 5 16,4 17 2-16,2-10-2 0,3-2 1 0,3 0 0 15,3 0-1-15,-2-2 0 0,7 0 2 0,-1-2-4 0,0-1 2 16,2 0 0-16,5-1 3 0,-6-3-11 0,4 2-15 16,3-4-10-16,0-1-21 0,1-2-19 15,-2 2-23-15,-1-1-33 0,-1-3-27 0,1-4-35 0,2 1-268 16,-3-2-494-16,0 3 218 0</inkml:trace>
        </inkml:traceGroup>
        <inkml:traceGroup>
          <inkml:annotationXML>
            <emma:emma xmlns:emma="http://www.w3.org/2003/04/emma" version="1.0">
              <emma:interpretation id="{29F8C922-4EEF-4DA4-8928-95C683BCC08C}" emma:medium="tactile" emma:mode="ink">
                <msink:context xmlns:msink="http://schemas.microsoft.com/ink/2010/main" type="inkWord" rotatedBoundingBox="22923,11856 23920,11798 23974,12722 22977,12780"/>
              </emma:interpretation>
            </emma:emma>
          </inkml:annotationXML>
          <inkml:trace contextRef="#ctx0" brushRef="#br0" timeOffset="6653.47">21839 11384 173 0,'-12'0'193'15,"12"0"-13"-15,0 0-7 0,0 0-11 0,0 0-9 16,0 0-14-16,0 0-11 0,27 15-10 0,-11-12-9 16,-1 1-11-16,2-2-8 0,2 2-7 0,8-3-10 15,3 1-8-15,-1 2-8 0,16 0-6 0,-5-4 2 16,4 1-8-16,-3-2-3 0,-9 1-6 0,10 1-2 16,-4-1-7-16,-8-1 1 0,1-3-6 0,2 4-1 15,-1 0-1-15,8-6-6 0,-13 2-2 0,1 3 2 16,-1-2-1-16,-2 3-1 0,-5-3 4 0,5-1 5 15,-6 1 4-15,2 1 6 0,-4-1 4 0,1 1 3 0,-4-3-3 16,4 4 9-16,-4-4-1 0,-2 3 4 16,-12 2 4-16,19-5 1 0,-11 1-5 0,1-2 3 0,1 3-5 15,-10 3 0-15,13-8-5 0,-5 3 2 0,-8 5-5 16,9-9 2-16,-9 9-6 0,6-10-7 16,-6 10 2-16,1-12-5 0,-1 12-3 0,-1-14 1 0,1 14-2 15,-9-17-6-15,3 10 1 0,-2-5 0 0,-5 1-8 16,-3-1 2-16,-1 4 0 0,-2-8-2 0,-5 7 0 15,2-3 1-15,-4 2-6 0,-1 3 1 0,2 1-3 16,-3-1-3-16,-2 1 0 0,3 1 2 0,-3 5-8 16,0 0 0-16,2 3-5 0,1-3 0 0,0 4-8 15,2 3-5-15,0 1-9 0,7-1-5 0,0 0-13 16,0 1-8-16,3 3-15 0,3 0-12 0,-1 0-14 16,4 2-24-16,-2-2-21 0,10-1-21 0,-4 3-47 15,5-2-156-15,6 0-402 0,-3 0 178 0</inkml:trace>
          <inkml:trace contextRef="#ctx0" brushRef="#br0" timeOffset="6170.41">22185 10739 19 0,'6'-8'214'0,"-6"8"-20"0,0 0-15 0,0 0-22 15,0 0-10-15,7-7-11 0,-7 7-5 0,0 0-9 16,0 0-4-16,0 0-4 0,8 22-3 0,-8-11 0 16,0 2-6-16,3 1 1 0,-3 3-7 0,0 2 1 15,0 6-6-15,0 1-6 0,0-1-2 0,0 3-2 16,-3 10-3-16,0-1 0 0,0-1-2 0,3 1-6 16,3 1-4-16,-6-11-5 0,6 10-2 0,-6-13-4 0,1 12-1 15,-1-8-6-15,0-1-1 0,0-1-2 0,0 0-11 16,2 0 2-16,-1-3-5 0,-2 1-1 0,2-1-2 15,2-4-8-15,2-1 0 0,-4 0 2 0,4-4-2 16,-4 1-6-16,4 2 0 0,-2-1-4 16,0-7-7-16,3 2-11 0,0 2-22 0,-2-2-17 0,5 0-18 15,-1-3-20-15,-2 0-24 0,3-1-23 0,-6-7-28 16,10 11-36-16,-4-7-50 0,-6-4-185 0,9 2-461 16,-9-2 204-16</inkml:trace>
        </inkml:traceGroup>
        <inkml:traceGroup>
          <inkml:annotationXML>
            <emma:emma xmlns:emma="http://www.w3.org/2003/04/emma" version="1.0">
              <emma:interpretation id="{7DBEFB35-0493-4586-984F-75964F584334}" emma:medium="tactile" emma:mode="ink">
                <msink:context xmlns:msink="http://schemas.microsoft.com/ink/2010/main" type="inkWord" rotatedBoundingBox="24873,11504 28661,11283 28776,13248 24987,13469"/>
              </emma:interpretation>
            </emma:emma>
          </inkml:annotationXML>
          <inkml:trace contextRef="#ctx0" brushRef="#br0" timeOffset="8422.87">23864 11056 187 0,'8'-4'240'0,"-8"4"-15"16,0 0-22-16,0 0-14 0,13-3-14 0,-13 3-11 16,0 0-12-16,0 0-11 0,12 10-10 0,-12-10-12 15,7 14-7-15,-4-3-8 0,-3 2-7 0,2 2-10 16,-4-1-3-16,-2 3-8 0,1 4-6 0,0 0-5 15,-3-3-10-15,0-1-3 0,5 1-8 0,-5 6-4 16,-2-8-7-16,2 0 2 0,0 1-5 0,2 0-5 16,-2-1 1-16,0-3-4 0,-2 1 1 0,2-2-3 15,0-1-3-15,3-4 0 0,3-7-3 0,-7 18 0 16,4-13-2-16,3-5-4 0,-4 9 3 0,4-9 1 16,-5 7-1-16,5-7-3 0,0 0-10 0,0 0-5 15,0 0-7-15,0 0-2 0,0 0-8 0,0 0-3 16,9-38-2-16,-1 24-3 0,2 1-1 0,-1-3 2 0,6-2 1 15,-2-3-3-15,4-2 4 0,-1 2 3 16,3 0 1-16,1 3 4 0,-4-3 2 0,1 3 4 16,-2-2 1-16,1 7-1 0,0-5 4 0,-2 7 1 0,-1 0 3 15,1 1 2-15,-1 2 4 0,-1-3 6 0,-6 3-4 16,1 6 4-16,2-4 0 0,-9 6-1 0,17-3-6 16,-17 3 4-16,9-1 0 0,-9 1 0 0,13 4 5 15,-13-4 0-15,9 12 4 0,-4-3-3 0,-5 0 3 16,0-9 0-16,6 23-2 0,-4-13 4 0,0 6-4 15,-1-3 1-15,1 0 0 0,1 4-1 0,-3-5-2 16,0 5 0-16,0-7-3 0,3 7 2 0,-3-4 1 16,0-5-2-16,0 7 1 0,0-5-4 0,0-10 3 15,4 16 2-15,-2-10-2 0,-2-6-2 0,1 10 0 16,-1-10 1-16,0 0-2 0,6 10 2 0,-6-10-1 16,12 0-2-16,-12 0-6 0,0 0-3 0,24-13-9 0,-13 6 5 15,3-1-3-15,-3-3-1 0,2-1-1 16,5 0 2-16,-1-6-1 0,2 0 2 0,0 3 1 15,1-3 1-15,-1-4 3 0,-5 4 1 0,2-2 0 0,-4 7 3 16,1-1 10-16,1 2 6 0,-4 0 3 0,2-3 4 16,-3 6 6-16,-1 2 4 0,-2 0-1 0,-6 7-1 15,6-11-8-15,-6 11-2 0,0 0 1 0,11 0-1 16,-11 0 0-16,0 0 0 0,0 0-2 0,3 18 3 16,-3-18-7-16,2 20 1 0,1-7-3 0,-2 1 3 15,-1 1-4-15,0 1 1 0,0-2 1 0,6 3-2 16,-6-3-1-16,6 0 4 0,-3-1-4 0,2 3-3 15,4-3 0-15,-3 0 1 0,4-1 3 0,-1-2-2 0,2-1-2 16,-4-2 2-16,8-2 0 0,-2 3 2 16,1-6-7-16,-2 1-1 0,1-5-6 0,4 4-4 15,-7-2-8-15,8-2-1 0,-3-1-3 0,0-1-1 0,4-3-2 16,-3 0-1-16,1-1-3 0,2-3-4 16,1-3 4-16,2 1 3 0,-9 2 2 0,1 2 5 0,-1-2 0 15,-1 0 4-15,-1 0 7 0,-2 5 5 0,-3 3 5 16,1-3-1-16,-7 6-1 0,10-7 0 0,-10 7-1 15,0 0 3-15,15-4-5 0,-15 4 5 0,0 0 0 16,0 0-2-16,8 13 2 0,-8-13 2 0,6 14-6 16,0-6 6-16,-6 1 2 0,3-2-2 0,3 7-2 15,-2-4 3-15,5 1-4 0,-1-1 6 0,-2-2-3 16,1 2-2-16,5-2 2 0,1-2 2 0,1 1-1 0,1 1 0 16,1-6-1-16,1-1 1 0,2 2-1 0,-3-3 1 15,1 0-1-15,2 0 1 0,0-3-2 16,1 0-2-16,-4-3 2 0,1-1 1 0,-5 2-3 0,1-5-2 15,-4-1-5-15,-2 0 2 0,4-1-5 0,-8 4-1 16,3-3 1-16,-6 0-2 0,0 11 2 0,-9-25 0 16,1 12 0-16,-8 2-1 0,-3 2 3 0,-4-3 0 15,-5 0 0-15,-9 4-2 0,-2 2 4 0,-3-2 0 16,11 8 1-16,-2-2 2 0,6 3-2 0,-1-1 5 16,1 1-5-16,8 5 0 0,1-2 0 0,-2 0 2 15,5 0-10-15,3 0-15 0,3 2-12 0,2-1-8 16,0 2-13-16,7-7-18 0,-6 8-20 0,6-8-19 15,0 0-19-15,0 0-59 0,16 12-108 0,-6-12-329 16,4 2 146-16</inkml:trace>
          <inkml:trace contextRef="#ctx0" brushRef="#br0" timeOffset="9115.01">25764 10664 168 0,'0'0'245'0,"3"-6"-23"0,-3 6-23 0,0 0-21 15,11-5-16-15,-11 5-13 0,0 0-10 0,0 0-11 16,0 0-15-16,3 26 0 0,0-15-8 0,0 2-9 16,-3 3-8-16,3 0-8 0,0 5 0 0,-2 0-4 15,2 3-5-15,0 4-10 0,-3-3-1 0,3 9-5 16,0-6 0-16,0-2-7 0,1 0-4 0,2-1-5 15,0 4-3-15,-3-6-3 0,2-2-4 0,-2 1-4 16,0-3 2-16,0-4-3 0,3 0-3 0,-6-3-1 16,3-2-2-16,1-2-3 0,-1 1 0 0,-3-9-1 0,3 14-1 15,-3-14 0-15,3 9 6 0,-3-9-2 0,3 8 3 16,-3-8-4-16,0 0 2 0,0 0-4 16,0 0-2-16,0 0-2 0,0 0 1 0,0 0-4 0,0 0 1 15,0 0-8-15,0 0 2 0,-9-42-3 0,3 34 2 16,-4 1-3-16,4 0 1 0,-2 0-1 0,-1 0 1 15,-1 3-3-15,-2-3 4 0,2 6-5 0,10 1 4 16,-26-7-4-16,13 5 5 0,13 2-3 0,-26 4 3 16,16-4-1-16,-6 5 2 0,7-3-2 0,-5 5 4 15,1 0 0-15,1 1 0 0,4 1-3 0,-3 1 2 16,3 1-1-16,-1 1 0 0,-1 0-1 0,7-1 3 16,0-3-4-16,0 1 6 0,3-9-2 0,0 21 0 15,0-21 0-15,3 18 2 0,3-15-1 0,1 3 2 0,5 1-4 16,-1-2-1-16,5 1 3 0,-4-6-4 15,7 0 5-15,-2 0-4 0,2 0-5 0,3 0-2 16,-1-3-2-16,5-4-3 0,2 1-1 0,-1-3-6 0,-2-3 4 16,2 0 2-16,1-2-4 0,-4 2 1 0,2-7 3 15,-4 5-2-15,-3-2 3 0,1 1 2 0,-7 2 2 16,1 2 1-16,-3 2 6 0,0 2 8 0,-5-2 7 16,3 3 4-16,-5-2-2 0,-4 8-1 0,9-11-3 15,-9 11-3-15,11-6-2 0,-11 6 0 0,0 0-5 16,0 0 1-16,0 0 1 0,0 0-3 0,0 0 3 15,12 16-1-15,-12-16 0 0,0 17 2 0,4-8-3 16,-1 1 1-16,0 2-1 0,3-3 4 0,2 2-2 16,-3 2 2-16,6 1-1 0,-2-3-2 0,0 3-2 15,1-6-7-15,4 1-14 0,-8 0-17 0,0-3-27 16,1 1-27-16,2-1-35 0,-9-6-45 0,10 7-55 16,-10-7-200-16,0 0-458 0,0 0 203 0</inkml:trace>
          <inkml:trace contextRef="#ctx0" brushRef="#br0" timeOffset="9754.64">26253 10711 126 0,'0'0'200'0,"6"-15"-14"15,-1 5-20-15,1 3-14 0,-3-3-14 0,-3 10-11 16,6-12-12-16,-2 3-11 0,-4 9-13 0,9-9-6 16,-3 2-15-16,-6 7-4 0,11-10-3 0,-11 10-9 15,9-6-6-15,-9 6-4 0,7-7-6 0,-7 7 0 16,13-3-7-16,-13 3-3 0,20-5-3 0,-11 2-5 16,1 1 0-16,2 1-3 0,5-3 3 0,-4-2-1 15,6 3-6-15,1-2-2 0,5-5 1 0,-1 3 3 16,1-4 8-16,1 2 2 0,1-3 0 0,4 0 6 15,-4 1 5-15,-2-7-2 0,2 7 1 0,-5-7 2 0,-2 0 2 16,2-1 2-16,0 1-6 0,-8 0 1 0,-1 5 5 16,-1-3 3-16,-4 1-5 0,1 0-2 0,-6 1-2 15,1 0-3-15,-1 0-6 0,-3 1 2 0,0 13-5 16,-7-20-2-16,4 13-4 0,-6-1-2 0,1 0-3 16,-4 5 1-16,2-2-1 0,-4 3-2 0,14 2-2 15,-22 2-2-15,6 2 0 0,1 0-2 0,-2 4 0 16,7 0-3-16,-7 1 2 0,5 5 0 0,-1 1-4 15,3 8 1-15,1-2 1 0,-2 4 1 0,5 2 1 16,0 0 0-16,2 2-2 0,4 4 4 0,0-3-3 0,3 5 0 16,-2-1-1-16,2 4 2 0,0-2-3 15,0 3 4-15,3-14-4 0,-3 3 3 0,2-1-1 16,-5 2 1-16,9 5-1 0,-6-3 4 0,-2-4 5 0,5 2 3 16,0-1 6-16,-3-3-2 0,4 2 3 0,-1-1 1 15,-3-2-3-15,0-2 3 0,2 1-3 0,1-6 5 16,-3 0-4-16,-3-1 1 0,6 0-2 0,-2 1 1 15,-1-3-3-15,3 0 2 0,-3 0-3 0,2 0-4 16,-2-3 1-16,0 2 0 0,-3-2-4 0,3-4 1 16,-3-7 0-16,3 21 0 0,-3-14-5 0,0-7-14 15,6 12-12-15,-6-12-11 0,-3 13-10 0,3-13-14 16,0 0-17-16,-9 11-19 0,9-11-23 0,-6 7-21 16,6-7-22-16,0 0-23 0,0 0-46 0,-14 3-154 0,14-3-412 15,0 0 182-15</inkml:trace>
          <inkml:trace contextRef="#ctx0" brushRef="#br0" timeOffset="10428.46">26318 11052 36 0,'0'0'228'0,"0"0"-20"0,0 0-22 0,0 0-20 0,0 0-12 16,49 1-21-16,-24 0-5 0,5 1-11 0,12 2-16 16,-4-1-7-16,9-1-9 0,-3-2-11 15,-2 1-6-15,1-4-5 0,-1 5-9 0,0-2-4 0,0-2 1 16,-9 2-2-16,-4-3 3 0,3 2-4 0,-2-4 6 16,-2 3 3-16,-1-2 2 0,-2 2 10 0,-6-2 3 15,-2 3 5-15,-1-5-3 0,-5 6 1 0,4 0-6 0,-15 0-1 16,16-1-15-16,-6-2 0 0,-10 3-5 15,14-1-9-15,-14 1-1 0,12-2-7 0,-12 2 1 16,10 6-6-16,-10-6-1 0,12 1-2 0,-12-1-5 16,8 6-2-16,-8-6-4 0,0 0 4 0,6 8-6 15,-6-8 4-15,7 11-4 0,-7-11-1 0,6 5-1 16,-6-5 0-16,12 7 0 0,-12-7 1 0,7 4-1 0,-7-4 2 16,17 1-5-16,-17-1 3 0,16 0 0 0,-7-5-2 15,8 3 0-15,-4-8 3 0,3 4-4 0,-4 0-2 16,2-3 2-16,2-2 0 0,1 0-1 0,-3-2-2 15,7-2 2-15,-3 1-2 0,-3 1 0 0,0 1 0 16,-1 0-2-16,-1 1-3 0,2 2 4 0,-8 2 1 16,2 2-6-16,-3-1-2 0,-6 6-2 0,11-5-9 15,-11 5 4-15,7-4 0 0,-7 4-2 0,0 0 4 16,0 0-2-16,9 15 3 0,-9-15 0 0,3 21 4 16,-6-4-1-16,3-1 1 0,3 6-1 0,0 6 1 0,2 7 1 15,-3 0 2-15,4 7-1 0,-6 0 1 0,11 3 0 16,-8 4 0-16,7-2 1 0,-4 4-1 15,-3 1 1-15,8 14-1 0,-7-15-1 0,4-1 3 0,1 0-3 16,-5 3 5-16,-1-5-2 0,0-2 2 0,-3-3-3 16,3 1 2-16,-6-3-1 0,-3-1 0 15,-1-4 3-15,-5-9-3 0,1 0 0 0,-4-2 0 0,-12 1-2 16,-5-3 0-16,-1-5 1 0,-9-3-4 16,0-3-2-16,1-7 6 0,-6 0-4 0,0-3-3 0,-3-4-8 15,-5-1-7-15,0-4-13 0,3-4-10 0,0 1-9 16,-2-7-4-16,-1 2-11 0,9 0-7 0,1-4-18 15,9 1-28-15,8 1-22 0,7-1-32 0,-2 2-197 16,7-6-407-16,4 0 180 0</inkml:trace>
        </inkml:traceGroup>
      </inkml:traceGroup>
    </inkml:traceGroup>
    <inkml:traceGroup>
      <inkml:annotationXML>
        <emma:emma xmlns:emma="http://www.w3.org/2003/04/emma" version="1.0">
          <emma:interpretation id="{4B8ADEA8-A572-4030-829C-0963AF99F6D3}" emma:medium="tactile" emma:mode="ink">
            <msink:context xmlns:msink="http://schemas.microsoft.com/ink/2010/main" type="paragraph" rotatedBoundingBox="20100,13689 33324,13345 33394,16064 20170,164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7B0FAE5-B88E-42A2-9CF1-8E5A8BFC5454}" emma:medium="tactile" emma:mode="ink">
              <msink:context xmlns:msink="http://schemas.microsoft.com/ink/2010/main" type="line" rotatedBoundingBox="20415,13680 33324,13345 33355,14554 20446,14890"/>
            </emma:interpretation>
          </emma:emma>
        </inkml:annotationXML>
        <inkml:traceGroup>
          <inkml:annotationXML>
            <emma:emma xmlns:emma="http://www.w3.org/2003/04/emma" version="1.0">
              <emma:interpretation id="{E325F621-86C1-4809-9274-AE483F59F743}" emma:medium="tactile" emma:mode="ink">
                <msink:context xmlns:msink="http://schemas.microsoft.com/ink/2010/main" type="inkWord" rotatedBoundingBox="20421,13933 21001,13918 21026,14875 20446,14890"/>
              </emma:interpretation>
            </emma:emma>
          </inkml:annotationXML>
          <inkml:trace contextRef="#ctx0" brushRef="#br0" timeOffset="17498.28">19293 13023 225 0,'0'0'256'0,"0"0"-19"16,0 0-10-16,0 0-19 0,0 0-10 0,0 0-12 15,0 0-9-15,0 0-11 0,0 0-8 0,0 0-15 16,0 0-6-16,0 0-9 0,0 0-3 0,0 0-16 15,0 0-12-15,0 0-5 0,0 0-2 0,8-7-12 16,-8 7-5-16,0 0-6 0,12-8-11 0,-12 8-1 16,7-9-4-16,-1 5-3 0,-6 4-9 0,12-14-1 0,-6 7-5 15,0 0-5-15,3 0-1 0,-3-4-10 0,3 2 12 16,0-2-6-16,-6 4-5 0,7-4-3 16,-2 1-3-16,-3 2 3 0,0 0-5 0,1-2 1 15,0 4 3-15,-2-4-6 0,2 2 3 0,-6 8-6 0,6-12 7 16,-6 12-2-16,3-10-2 0,-3 10 0 0,0 0-5 15,5-9-3-15,-5 9 0 0,0 0-2 0,0 0 0 16,0 0-1-16,0 0 2 0,0 0 3 0,0 0-6 16,0 0 8-16,-17 25-1 0,11-14 0 0,2 2 4 15,-5 3 0-15,4 0 4 0,0 7-7 0,-3-1 9 0,-1-1 7 16,6 3 7-16,-1 4 2 0,1-4 8 16,0 1-2-16,1 10-2 0,2-11 2 0,-1 5 4 15,2-3-3-15,-1 3 0 0,2-4-3 0,1 1-7 0,0-3 6 16,0-6 0-16,-2 1-9 0,1 0 1 15,-1-2 3-15,4-2 1 0,-5-1-7 0,1-4-5 16,-1-9 3-16,3 17 0 0,-3-17-7 0,0 14 3 16,0-14 2-16,0 11 2 0,0-11-8 0,2 10-22 0,-2-10-14 15,0 0-22-15,-5 12-23 0,5-12-21 16,0 0-28-16,-7 7-26 0,7-7-32 0,0 0-30 0,0 0-30 16,0 0-30-16,0 0-255 0,0 0-565 0,0 0 250 15</inkml:trace>
          <inkml:trace contextRef="#ctx0" brushRef="#br0" timeOffset="17726.95">19835 13333 47 0,'7'7'254'0,"-7"-7"-13"0,13 10-4 15,-7-5-13-15,2 4-12 0,-7 2-12 0,5 0-8 16,-1 2-11-16,-4 2-13 0,1 3-16 0,-2-2-7 0,-2 2-12 15,-2 4-12-15,-4 2-10 0,1-7-6 0,-5 3-16 16,1 3-7-16,-8 0-6 0,6-4-11 16,-5 0-13-16,-3 1-22 0,2-1-29 0,-2 1-30 0,3-5-34 15,-5 2-44-15,1-2-47 0,1-2-54 0,2-6-219 16,4-1-461-16,0 3 204 0</inkml:trace>
        </inkml:traceGroup>
        <inkml:traceGroup>
          <inkml:annotationXML>
            <emma:emma xmlns:emma="http://www.w3.org/2003/04/emma" version="1.0">
              <emma:interpretation id="{79207335-8DCD-42F1-960D-5233FCA169DD}" emma:medium="tactile" emma:mode="ink">
                <msink:context xmlns:msink="http://schemas.microsoft.com/ink/2010/main" type="inkWord" rotatedBoundingBox="22145,13635 23106,13610 23133,14618 22171,14643"/>
              </emma:interpretation>
            </emma:emma>
          </inkml:annotationXML>
          <inkml:trace contextRef="#ctx0" brushRef="#br0" timeOffset="18802.74">21142 12849 179 0,'0'-18'278'0,"0"18"-21"0,2-17-24 0,2 10-20 16,-4 7-25-16,9-15-15 0,-3 9-19 0,0 1-14 0,2-2-13 15,2 1-14-15,1 3-12 0,7-1-9 0,-5-1-10 16,5 3-6-16,0-4-10 0,1 1-2 0,6 1-9 16,1-2-5-16,1 3-5 0,1-1-4 0,-1 1-6 15,3-6-2-15,-2 3-4 0,0-1-3 0,4 1-1 16,-1-1-3-16,-3-3-4 0,-1 0 1 0,-3-1 0 16,-3 0 1-16,-5 2 0 0,2 0 5 0,-4 1 3 15,-1-5-1-15,-1 4-1 0,-3 0 2 0,-2-1-4 16,-2 2 3-16,1 0-1 0,-6 8-1 0,1-16-5 15,-1 16-1-15,-6-14-4 0,6 14-1 0,-13-12-6 0,4 7 4 16,-1 3-4-16,-5-2-1 0,1 3-3 0,14 1 0 16,-31 4 1-16,16-1-5 0,0 2 2 0,-3 1 1 15,3 5-3-15,-1 2 3 0,5-1-4 0,-5 5 3 16,6-2-3-16,-2 8 0 0,1 0 1 0,2-1 3 16,2 3 1-16,1 2 4 0,0 1 7 0,3 1 0 15,0-2 4-15,1 8-2 0,2 0 7 0,0-7 6 16,2-1 2-16,2-2 0 0,4 4-5 0,-2 5 5 15,0 4 5-15,0-13-4 0,-3 1-2 0,3 0 5 16,-2 3-1-16,-1-4 1 0,3 1 1 0,-1 2-3 16,-2-6 3-16,0 3-8 0,0-5-3 0,1-3-1 15,-3 1-5-15,1 0 3 0,2-1 8 0,-2-1-13 16,2 0-1-16,-2 1 1 0,2-4 0 0,-1 1 0 16,-1-6-7-16,2 5 0 0,1-2-2 0,-5-11-3 0,6 12-14 15,-5-4-15-15,-1-8-14 0,8 12-16 16,-8-12-14-16,6 7-12 0,-6-7-25 0,0 0-30 15,0 0-34-15,0 0-29 0,0 0-24 0,0 0-54 0,0 0-199 16,0 0-513-16,3-39 227 0</inkml:trace>
          <inkml:trace contextRef="#ctx0" brushRef="#br0" timeOffset="19085.93">21384 13218 204 0,'0'0'232'15,"0"0"-16"-15,19-17-11 0,-5 16-15 0,4-3-14 16,1 4-13-16,8-2-19 0,1 2-12 0,4-1-11 16,0 2-12-16,7-1-12 0,2 0-11 0,-12 0-15 15,4 0-13-15,6 4-25 0,1-4-27 0,-10 3-27 16,0 1-36-16,1-4-47 0,-2 0-43 0,-3 0-172 16,-2-4-347-16,3-1 154 0</inkml:trace>
          <inkml:trace contextRef="#ctx0" brushRef="#br0" timeOffset="18243">21032 13012 33 0,'0'0'272'0,"0"0"-16"0,0 0-7 0,0 0-7 0,-1 34-10 15,1-34-17-15,-5 24-17 0,5-11-9 0,3 3-10 16,-1-1-9-16,-2 2-6 0,1-2-12 0,4 1-10 15,1-1-7-15,-3 2-14 0,2 0-13 0,0-3-6 16,1 0-10-16,-3 0-10 0,3-1-8 0,-2-1-7 16,-1-2-8-16,0-3-5 0,-3-7-1 0,3 13-17 15,-3-13-25-15,5 9-27 0,-5-9-19 0,0 0-21 16,1 16-37-16,-1-16-36 0,0 0-48 0,0 0-46 16,-12 5-270-16,12-5-535 0,0 0 237 0</inkml:trace>
        </inkml:traceGroup>
        <inkml:traceGroup>
          <inkml:annotationXML>
            <emma:emma xmlns:emma="http://www.w3.org/2003/04/emma" version="1.0">
              <emma:interpretation id="{8EDD3B9E-900C-4EB9-B3B6-3331DC53613F}" emma:medium="tactile" emma:mode="ink">
                <msink:context xmlns:msink="http://schemas.microsoft.com/ink/2010/main" type="inkWord" rotatedBoundingBox="24110,13895 24622,13882 24632,14262 24120,14275"/>
              </emma:interpretation>
            </emma:emma>
          </inkml:annotationXML>
          <inkml:trace contextRef="#ctx0" brushRef="#br0" timeOffset="19596.85">22980 12869 54 0,'0'0'225'0,"0"16"-9"0,0-16-13 16,1 16-12-16,-1-5-8 0,2-1-13 0,-2-10-9 16,-2 25-16-16,4-8-3 0,1-2-12 0,-2 1-9 15,1-2-9-15,-2 0-6 0,3 0-7 0,-2 1-13 16,1 1-4-16,-2-6-8 0,1 1-6 0,-1-11-7 15,0 21-6-15,0-10-3 0,0-11-4 0,0 14-5 16,3-4-4-16,-3-10-2 0,2 11-8 0,-2-11-1 16,0 0 0-16,0 10-5 0,0-10 4 0,0 0-5 15,0 0-4-15,0 0-4 0,0 0-1 0,0 0-10 16,0 0-6-16,18-27-6 0,-12 15-4 0,-2-1-7 16,6-4-1-16,2-3-5 0,-3-2-2 0,5 3 1 0,-1-1-3 15,2-1 5-15,2 0-1 0,-3 0 2 16,1 1 4-16,-3-1-1 0,0 7 4 0,-3 1 3 15,5-2 3-15,-2 0 6 0,-2 3 11 0,-1 0 9 0,0 2 7 16,1 1 5-16,-4 2 4 0,2 0 3 0,-2 1 3 16,-6 6 1-16,7-6-4 0,-7 6-1 0,9-7-7 15,-9 7 0-15,0 0-1 0,0 0 6 0,0 0 9 16,0 0-4-16,19 10 0 0,-16-3 5 0,0 2 1 16,5-1-1-16,-2 2-1 0,-3 1 5 0,4 0 0 15,-4 4-3-15,3 0 1 0,-1 1 0 0,4 0-10 16,-2-1 0-16,-1 2-2 0,0-3-8 0,0-1 5 15,1 0-4-15,1 3-6 0,-2-3 5 0,3-2-3 16,-3 1-18-16,3-2-19 0,-5-1-22 0,5 2-27 0,-4-4-25 16,1 2-30-16,0-3-28 0,0 0-15 0,1 1-35 15,-7-7-25-15,16 3-46 0,-16-3-154 16,15 0-459-16,-15 0 203 0</inkml:trace>
        </inkml:traceGroup>
        <inkml:traceGroup>
          <inkml:annotationXML>
            <emma:emma xmlns:emma="http://www.w3.org/2003/04/emma" version="1.0">
              <emma:interpretation id="{8602A099-16C2-4E77-9B8D-522F9275C0E9}" emma:medium="tactile" emma:mode="ink">
                <msink:context xmlns:msink="http://schemas.microsoft.com/ink/2010/main" type="inkWord" rotatedBoundingBox="25543,13571 29753,13462 29773,14250 25564,14359"/>
              </emma:interpretation>
            </emma:emma>
          </inkml:annotationXML>
          <inkml:trace contextRef="#ctx0" brushRef="#br0" timeOffset="20247.06">24419 12812 169 0,'12'-3'278'0,"-12"3"-19"16,10-7-18-16,1 4-15 0,-2 0-11 0,10 1-16 16,-5 0-13-16,5 2-14 0,0-3-17 0,-2 1-13 15,2 1-8-15,9 0-18 0,-1 2-7 0,0-1-13 16,-3 0-5-16,3 0-11 0,-8-1-9 0,7 1-6 0,-5 1-7 15,-4-1-6-15,3 0-2 0,-4 0-7 16,1 1-5-16,-1-2 3 0,-3 2-5 0,-2-1-5 0,-11 0 0 16,16 0-4-16,-16 0-7 0,15 0-11 0,-15 0-19 15,11 2-19-15,-11-2-22 0,0 0-12 0,0 0-11 16,0 0-22-16,0 0-29 0,0 0-34 0,0 0-31 16,0 0-35-16,0 0-178 0,-36 3-438 0,19-3 194 15</inkml:trace>
          <inkml:trace contextRef="#ctx0" brushRef="#br0" timeOffset="20578.87">24461 12997 165 0,'13'0'212'0,"4"2"-13"0,-1 0-13 16,12-2-12-16,-5 1-10 0,1-1-9 0,4 2-14 0,2-1-9 15,-2-1-13-15,-4 0-12 0,4 3-8 16,2-7-10-16,-5 5-9 0,-1-2-7 0,-4 1-9 16,-2 0-5-16,-2-2-7 0,0 4-7 0,1-2-17 0,-10 0-23 15,-7 0-21-15,20 0-24 0,-20 0-34 0,15 0-38 16,-15 0-36-16,13-2-179 0,-13 2-354 0,0 0 158 16</inkml:trace>
          <inkml:trace contextRef="#ctx0" brushRef="#br0" timeOffset="21137.22">25271 12782 1 0,'18'-10'189'0,"-10"3"-19"16,4-2-12-16,2 3-13 0,-1-4-16 0,1 2-11 15,5 0-9-15,-7-2-10 0,4 2-11 0,4-3-11 16,-7 4-6-16,7-4-8 0,-7 4-3 0,3 1-1 16,1-1-7-16,-5 7-3 0,-2-5-5 0,-1 2-3 0,-9 3-6 15,17-3-2-15,-17 3-2 0,16 5 0 16,-16-5-3-16,9 6 7 0,-9-6 4 0,4 7-1 0,-4-7-2 15,3 17 7-15,-3-10-2 0,0-7 4 0,-3 20 5 16,-1-5 2-16,4-1-1 0,-6 3-2 0,0-1 2 16,-4 6 1-16,1-1-1 0,-2 0 0 15,-1 1-6-15,2 2-4 0,-4-3 3 0,-1 2-4 0,2 0-3 16,0-3-1-16,-1 2 0 0,2-1-6 16,-1-1-3-16,-1 1-2 0,-1-2 0 0,5-6-5 15,-3 1 0-15,1 3-1 0,-2-6-5 0,4 2 8 0,-4-4-9 16,8 0-1-16,-3-2-1 0,2-1-1 0,-2 1 3 15,9-7-5-15,-9 11 4 0,9-11 1 0,-10 2-1 16,10-2-3-16,0 0 1 0,-9 4-3 0,9-4 0 16,0 0 1-16,0 0-3 0,0 0-11 0,0 0-8 15,0 0-6-15,0 0-7 0,18-31-4 0,-11 25-5 16,2 2-1-16,1-2-1 0,-1 1 2 0,5 3 2 16,-1-3 2-16,4 3 4 0,-2-2 0 0,1 4 4 15,0-3 2-15,1 6 1 0,-1 0 5 0,4 0 1 16,-1-2 2-16,0 3 1 0,7 2 1 0,-2 0 0 0,1 1 7 15,2 0 1-15,-2-2 6 0,3 1 1 0,-5-2 4 16,4 3-2-16,-2-4 6 0,5 3 3 0,-2-2 3 16,-1-3 2-16,-2 5-1 0,-2-2 1 15,-4-4-4-15,1 0 1 0,-1 1-4 0,0-2 6 0,-1 1-10 16,-3 0 0-16,-1-3 0 0,2 3-16 0,-4 0-16 16,-12 0-30-16,18-3-30 0,-9-1-40 0,1 1-45 15,-10 3-73-15,15-9-126 0,-7 3-395 0,-8 6 175 16</inkml:trace>
          <inkml:trace contextRef="#ctx0" brushRef="#br1" timeOffset="115094.06">26549 12456 6 0,'0'0'143'0,"0"0"-8"0,0 0-8 0,0 0-6 0,0 0-3 16,0 0-11-16,0 0-4 0,-3-16-6 0,3 16-7 15,0 0 0-15,0 0-6 0,0 0-4 0,0 0 1 16,0 0-5-16,0 0-8 0,0 0-1 0,0 0-5 16,0 0-5-16,0 0-6 0,0 0 0 0,0 0-2 15,0 0-2-15,0 0-6 0,0 0-3 0,0 0-6 16,0 0 2-16,0 0-3 0,0 0-3 0,0 0 0 15,0 0-1-15,0 0 2 0,0 0-4 0,0 0 1 0,0 0-2 16,-21 2-5-16,21-2 0 0,0 0 4 16,0 0-6-16,-15 12 3 0,15-12-3 0,-10 6 4 15,10-6-3-15,-12 6 3 0,12-6-1 0,-8 10-2 0,2-5-1 16,6-5-3-16,-7 8 5 0,7-8-4 0,-9 7-1 16,3-1-3-16,6-6 1 0,-8 10 1 0,8-10-1 15,-6 10 2-15,6-10 2 0,-7 11-2 0,7-11 0 16,-6 11 3-16,3-2-3 0,3-9-2 0,-6 12 1 15,3-5 3-15,3-7-11 0,-7 16 14 0,4-8-5 16,0 0-3-16,3-8 6 0,-8 17-2 0,5-6 4 16,0-1 2-16,0 0-5 0,3-10 3 0,-6 17-4 15,3-6 1-15,-1-3-4 0,4-8 5 0,-3 16-7 16,0-6 7-16,3-10-2 0,-3 16-4 0,0-8 3 16,3-8 0-16,-2 18-3 0,-1-12-1 0,3-6-2 15,-3 18 6-15,0-11-8 0,3-7 1 0,-3 17 0 16,3-10 1-16,0-7-3 0,-3 16 2 0,3-16-2 0,-3 13 4 15,3-13-4-15,-1 13 1 0,1-13 0 16,1 12-1-16,-1-12 0 0,-1 11 1 0,1-11 0 0,-3 15 1 16,3-15-3-16,3 12 2 0,-3-12-2 0,1 12-3 15,-1-12 5-15,0 9 1 0,0-9 0 16,6 15 3-16,-6-8-9 0,0-7 5 0,3 13-1 0,-3-13-2 16,3 13 1-16,-3-13 2 0,0 11-1 0,6-4 0 15,-6-7 0-15,5 10 4 0,-5-10 0 0,3 11 2 16,0-3-2-16,-3-8-2 0,6 11 2 0,-6-11 0 15,4 12-1-15,-1-5 0 0,-3-7-1 0,6 8 5 16,-6-8 0-16,6 14 1 0,-1-9-1 0,-5-5 3 16,6 9 0-16,-6-9 4 0,6 11 0 0,-2-5 1 15,-4-6-2-15,9 11 3 0,-6-8 1 0,-3-3 1 0,13 14 2 16,-10-11-3-16,3 4 1 0,-6-7-2 16,11 6-1-16,-5-1 4 0,-6-5-1 0,10 7-3 15,-10-7 2-15,9 6-1 0,-9-6-4 0,8 5-1 0,-8-5 5 16,0 0-3-16,6 3-1 0,-6-3 0 0,0 0 2 15,0 0-7-15,0 0 2 0,8 8-3 0,-8-8 2 16,0 0-6-16,0 0-5 0,0 0-16 16,0 0-29-16,0 0-24 0,0 0-33 0,0 0-40 0,0 0-43 15,0 0-54-15,0 0-296 0,-25-22-578 0,22 15 257 16</inkml:trace>
          <inkml:trace contextRef="#ctx0" brushRef="#br1" timeOffset="116775.87">26905 12398 166 0,'0'0'214'0,"0"0"-13"0,0 0-15 0,0 0-11 0,0 0-15 16,0 0-15-16,0 0-13 0,0 0-13 0,0 0-11 16,0 0-5-16,0 0-4 0,0 0-8 0,0 0-3 15,0 0-2-15,0 0-5 0,23 20 2 0,-18-13-8 16,-2 2-3-16,2-1-2 0,-2 4 1 0,0 0-6 16,3 3-3-16,-3 0-3 0,-3-2 0 0,4 5-3 15,-4-1-5-15,6 1 0 0,-3-3-1 0,-3 1-5 16,5 1-2-16,-5-1-6 0,1 0-4 0,-1-1 0 15,2 1-1-15,-2-1-2 0,0-2 1 0,3 4-2 0,-3-4-6 16,0-1 3-16,0-1-2 0,0 2-1 16,3-2-1-16,-3-11-3 0,-3 20-1 0,3-10-1 15,0-10-7-15,0 19 5 0,0-11 2 0,0-8-6 0,0 18 1 16,0-18 0-16,3 15 2 0,-3-8-3 0,0-7-1 16,6 11-5-16,-6-11 5 0,0 11-2 0,0-11-1 15,0 0 0-15,0 11-1 0,0-11-6 0,0 0 5 16,0 0-3-16,0 13 2 0,0-13 3 0,0 0 0 15,0 0-4-15,0 0 3 0,0 0-4 0,0 0 3 16,0 0-2-16,6 7 3 0,-6-7-2 0,0 0 4 16,0 0-4-16,0 0 3 0,0 0-1 0,0 0-2 15,0 0 6-15,0 0-8 0,0 0 0 0,0 0 0 16,0 0-3-16,0 0-6 0,-15-25-4 0,15 25-2 0,-11-17 5 16,11 17-3-16,-9-11-1 0,3 5 7 15,-1-2 0-15,-2 2 1 0,-1-1-4 0,1-1 11 16,1 3-9-16,-1-3-1 0,-1 0 1 0,1 3-4 0,-2 0 7 15,11 5-3-15,-16-7 0 0,7 0 4 16,9 7 0-16,-13-7 1 0,13 7-3 0,-9-4 2 0,9 4-3 16,0 0 3-16,-14-6-1 0,14 6-1 0,0 0 2 15,0 0 1-15,0 0-3 0,0 0-2 0,-16 9 2 16,16-9 5-16,-6 8-1 0,6-8 0 0,-2 11-3 16,2-11 3-16,-3 13-2 0,3-13 1 0,0 15 1 15,-3-7 0-15,3-8-1 0,0 13 3 0,0-13-4 16,3 14 4-16,0-4-2 0,-3-10 2 0,5 14-7 15,-2-8 7-15,3 2-1 0,-6-8-1 0,13 10 7 0,-4-4 0 16,-1-1-5-16,1 0 3 0,1 0-4 16,2-2-2-16,1-2 3 0,1 3 0 0,-1-2 1 15,-1 2 2-15,2-4-2 0,-1 1 0 0,6 0-3 0,-4-2 2 16,-1 1-7-16,-1-5 8 0,1 5-2 16,-6-3 0-16,3-1-3 0,-11 4-5 0,19-11 3 15,-10 9 3-15,2-4-5 0,-5-1 2 0,1-1 0 16,-1 0-2-16,3 1-2 0,-5 1 9 0,5-4 0 0,-6 2-4 15,-3 8-1-15,11-13 2 0,-8 7 1 0,-3 6 4 16,9-14-6-16,-9 14 3 0,4-9-3 0,-1 1 4 16,-3 8-2-16,0 0 1 0,6-12 1 0,-6 12-2 15,0 0 1-15,0-8 3 0,0 8-1 0,0 0-2 16,0 0 1-16,0 0 4 0,0 0-5 0,0 0 2 16,8-11-2-16,-8 11 1 0,0 0-4 0,0 0 1 15,0 0-1-15,0 0 1 0,0 0-3 0,0 0 6 16,0 0-3-16,0 0 0 0,0 0 1 0,0 0 1 15,-2 31 1-15,2-31 2 0,2 15-8 0,-2-15 9 16,1 12-4-16,-1-12 8 0,5 13-5 0,-5-5 4 16,0-8-5-16,6 13 0 0,-3-6 5 0,-3-7-4 15,4 11 4-15,-4-11-4 0,6 13 2 0,0-9-7 0,-6-4 10 16,10 8-2-16,-10-8-3 0,6 8 5 16,-6-8-6-16,11 5 1 0,-11-5 0 0,9 4 3 15,-9-4-3-15,0 0 2 0,0 0 0 0,16-1 0 0,-16 1-2 16,0 0 0-16,20-5 2 0,-20 5-4 0,10-10 1 15,-4 4 3-15,0 3-5 0,-6 3-1 0,10-15-3 16,-7 8-3-16,3-1-2 0,2-1-1 0,-2 0 5 16,-3 1-1-16,3-2 0 0,-2 0 2 0,-1 2-4 15,-3 8 4-15,3-16-3 0,3 8 7 0,-3 0-8 16,-3 8 0-16,5-11 4 0,-5 11 2 0,0-10 3 16,0 10-2-16,0 0 1 0,6-10 2 0,-6 10-4 15,0 0-1-15,0 0-1 0,0 0-1 0,6-7-4 16,-6 7 1-16,0 0 4 0,0 0-3 0,0 0 2 15,0 0 4-15,0 0-2 0,0 0 1 0,0 0 3 16,-6 33 4-16,6-33-3 0,-6 20 2 0,6-10 0 16,-2 0 2-16,2 1 0 0,0-11-3 0,0 18-3 15,2-7 5-15,-2 0-3 0,0-2-1 0,0-9 2 16,3 17 0-16,-3-17 1 0,3 13-2 0,0-6-8 0,-3-7-17 16,3 12-18-16,-3-12-16 0,2 11-25 0,-2-11-24 15,5 10-27-15,-5-10-22 0,0 0-39 0,9 3-62 16,-9-3-162-16,0 0-452 0,0 0 199 15</inkml:trace>
          <inkml:trace contextRef="#ctx0" brushRef="#br1" timeOffset="117458.76">27631 12880 95 0,'0'0'193'0,"0"0"-6"16,0 0-14-16,0 0-5 0,0 0-13 0,0 0-11 15,0 0-7-15,0 0-12 0,0 0-2 0,0 0-6 16,0 0-6-16,0 0-10 0,0 0-7 0,0 0-4 15,0 0-6-15,0 0-5 0,0 0-5 0,14 0-10 16,-14 0-4-16,12-4-6 0,-12 4-5 0,13-4-5 16,-4 0-3-16,-9 4 1 0,14-8-4 0,-8 3-8 15,-6 5-1-15,13-6 1 0,-7 1-6 0,-6 5 0 16,7-11-2-16,-7 11-5 0,9-13 0 0,-4 9-2 16,-5 4-1-16,4-12 0 0,-4 12-3 0,2-12-2 15,-2 12 1-15,0-12 2 0,0 12-3 0,0 0-3 16,-6-16-3-16,6 16 1 0,-8-8 2 0,8 8-4 0,-13-7 6 15,13 7-1-15,-13-6 2 0,1 5 1 16,12 1 1-16,-14-2-2 0,14 2 3 0,-19 3 1 0,10 1-2 16,9-4 1-16,-20 6 0 0,13-3 1 0,-3 3-1 15,1 1-1-15,3 1 0 0,-2-1 0 0,-1 2 0 16,3 1 1-16,0 1-3 0,2-2 1 0,-2 3 0 16,3-3-5-16,0 2 2 0,3-11 1 0,0 18-1 15,0-18 3-15,3 18-3 0,0-9-1 0,3 1 2 16,0-3-3-16,1 4 2 0,-1-1-2 0,3-6 1 15,2 2-1-15,-4 0 1 0,2-1-10 0,1 1-15 16,4 1-18-16,-5-3-17 0,0-1-24 0,-9-3-22 16,16 4-28-16,-5-3-35 0,-11-1-34 0,22-1-218 15,-22 1-449-15,25-7 199 0</inkml:trace>
          <inkml:trace contextRef="#ctx0" brushRef="#br1" timeOffset="118614.44">28095 12814 176 0,'0'0'271'0,"0"0"-21"0,-13-6-24 16,13 6-23-16,0 0-22 0,0 0-17 0,0 0-16 0,0 0-15 15,0 0-13-15,0 0-12 0,0 0-10 16,0 0-7-16,39 8-12 0,-30-5-7 0,0 4-6 16,5-4-7-16,1 1-7 0,-1 1-5 0,2 1-4 15,1 0-3-15,-1-1-4 0,2 1-2 0,1-1 0 16,-5 1-3-16,4-2 0 0,-3 2 0 0,-2-2-1 0,3 0-1 15,1-2 1-15,-4 3-1 0,2-5-4 16,-3 2 3-16,1 2-2 0,-2 0 2 0,1-4 3 0,4 0-3 16,-8 1 0-16,-8-1-2 0,28-1-3 0,-18 1 1 15,4 0-2-15,-1-3 2 0,-13 3-6 0,23-4 6 16,-14 1-5-16,1 3-3 0,0-5 5 0,-10 5-4 16,15-6 0-16,-6 4 0 0,-9 2 0 0,11-9-1 15,-4 3-3-15,-7 6-1 0,9-11-1 0,-6 3 1 16,-3 8 0-16,0-13-2 0,0 13 2 0,0 0-5 15,-6-18-4-15,0 13 3 0,6 5-7 0,-13-8 10 16,5 5-5-16,8 3-4 0,-19-5 0 0,7 2 3 16,12 3-3-16,-27 3 2 0,12-3-9 0,2 0-12 0,-5 5-16 15,3-2-17-15,-1 0-19 0,-1 2-29 0,-1 0-32 16,2 3-40-16,0-5-47 0,2 4-239 16,-2-4-496-16,5 2 220 0</inkml:trace>
          <inkml:trace contextRef="#ctx0" brushRef="#br1" timeOffset="118099.25">28261 12383 61 0,'0'0'195'0,"3"-7"-9"16,-3 7-10-16,0 0-9 0,0 0-7 0,4-10-8 0,-4 10-13 16,0 0-8-16,0 0-7 0,0 0-12 0,0 0-11 15,0 0-4-15,0 0-8 0,0 0-3 16,0 0 2-16,0 0 4 0,0 0-2 0,0 0-8 0,0 0-6 16,8 32 0-16,-8-25-5 0,-3 8-1 15,3-1 0-15,0-1-4 0,3 5-3 0,-6-1-3 16,3 3-2-16,0-3-3 0,0 3-5 0,0 3-2 15,3-5 8-15,1 3-11 0,-1-1 1 0,-3-3 1 0,3 4 0 16,-3-3-2-16,2-1-1 0,-2 1-2 0,1 0-3 16,-1-2 0-16,3 0-4 0,-3 2-5 15,0-5-7-15,0 5-1 0,0-3 3 0,0-6-8 0,0 5 3 16,0-14-6-16,0 20 3 0,-3-10-2 0,3 1-3 16,-3-2-1-16,3-9-1 0,0 18-1 0,0-18 2 15,-3 18-1-15,3-18-4 0,0 17 1 0,-3-13-3 16,3-4 2-16,0 14-2 0,0-14 2 0,-7 10-1 15,7-10 1-15,-3 14-2 0,3-14-7 0,-2 7-10 16,2-7-9-16,0 0-12 0,-1 14-15 0,1-14-14 0,0 0-11 16,3 12-12-16,-3-12-20 0,0 0-20 15,6 9-20-15,-6-9-25 0,0 0-25 0,13 4-30 0,-13-4-201 16,14 0-460-16,-14 0 204 0</inkml:trace>
        </inkml:traceGroup>
        <inkml:traceGroup>
          <inkml:annotationXML>
            <emma:emma xmlns:emma="http://www.w3.org/2003/04/emma" version="1.0">
              <emma:interpretation id="{624C7573-754D-4EC1-9A28-26DC5CA7D374}" emma:medium="tactile" emma:mode="ink">
                <msink:context xmlns:msink="http://schemas.microsoft.com/ink/2010/main" type="inkWord" rotatedBoundingBox="30300,13458 33324,13379 33349,14323 30324,14402"/>
              </emma:interpretation>
            </emma:emma>
          </inkml:annotationXML>
          <inkml:trace contextRef="#ctx0" brushRef="#br1" timeOffset="119796.75">29220 12359 198 0,'0'0'240'0,"0"0"-13"0,-2-11-18 0,2 11-16 15,0 0-17-15,0 0-22 0,0 0-14 0,0 0-14 0,0 0-16 16,0 0-4-16,0 0-7 0,0 0-6 15,0 0-4-15,0 0-2 0,-9 45-6 0,6-29 1 16,0 2-7-16,-1-2-8 0,2 7-1 0,-5 2-1 0,5-1-6 16,-1 1-3-16,2 3-1 0,2-1-4 15,-2-1-5-15,0-2 5 0,1 1-10 0,-3 4-6 16,3-3 0-16,-2-4-3 0,1 0-3 0,2-4-3 16,-1-1-3-16,2-1 1 0,-2 1-4 0,3-4 0 0,-3-1-6 15,1 2-2-15,-1-14-1 0,1 17 5 16,-1-7-3-16,0-10 1 0,3 14-4 0,-3-14 3 15,5 7-2-15,-5-7-1 0,0 0-2 0,3 11 4 0,-3-11-4 16,7 4 5-16,-7-4-7 0,0 0-5 0,0 0-5 16,26-11-7-16,-17 5-4 0,4-1-4 0,-1-4-3 15,0 4-4-15,1-6 1 0,1 1-1 0,-1 1 5 16,1 3 0-16,-4-3 3 0,2 3 1 0,1 1 1 16,-1-2 1-16,0 2 0 0,-4 0 5 0,1 1-1 15,-2 3 1-15,-7 3 1 0,15-7 1 0,-15 7-1 16,9-4 3-16,-9 4 1 0,13-4-2 0,-13 4-3 15,0 0 8-15,12 0-6 0,-12 0 8 0,15 4-4 16,-15-4-1-16,12 4 5 0,-4 0 1 0,-8-4-2 16,12 10 3-16,-6-6-1 0,-6-4 4 0,7 8 1 15,-5-2 2-15,-2-6-2 0,4 15 2 0,-4-15 1 16,0 14 0-16,0-14 2 0,0 13 0 0,0-13 2 16,0 13 5-16,0-13 1 0,-6 15 1 0,-1-12-1 15,-2 3-1-15,9-6-1 0,-17 8 2 0,4-5-5 16,-4 1 2-16,2-3-4 0,1 1-1 0,2-2 1 15,-3 4 6-15,15-4-10 0,-20 0 1 0,20 0-3 16,-13 0-2-16,13 0 2 0,-16-4 0 0,16 4-15 0,0 0-10 16,0 0-16-16,-14-2-13 0,14 2-14 0,0 0-15 15,0 0-14-15,0 0-11 0,0 0-7 16,33-18-7-16,-20 13 0 0,4 3 9 0,-2-4 12 0,4 4 5 16,-3 0 16-16,2-2 0 0,0 3 12 0,2-2 2 15,-4 3 14-15,2-3 15 0,-3 3 17 0,3-1 14 16,-5 2 6-16,1-1 12 0,-14 0 7 0,19 0 2 15,-6 3 2-15,-13-3 2 0,17 3 2 0,-7-2 2 16,-1 2 0-16,2 0 5 0,-11-3-1 0,15 8-2 16,-8-7 3-16,0 5-1 0,-7-6-1 0,18 3 1 15,-7 1 2-15,-2 0 0 0,-2-1-5 0,4 1-1 16,-11-4-3-16,21 6-2 0,-13-5-6 0,4 0 0 16,0-1 0-16,-12 0-2 0,20 0-2 0,-20 0-4 15,21-2 3-15,-12-2-5 0,-9 4 0 0,17-2 0 16,-11-2 1-16,-6 4 0 0,14-11 1 0,-8 8 3 15,-6 3-5-15,4-15-1 0,1 6 9 0,-5 9-14 16,0-15 1-16,0 15-1 0,-5-18-1 0,2 11-2 16,3 7-1-16,-10-17 1 0,2 10-3 0,1 1-1 0,7 6-1 15,-19-10-1-15,10 4 2 0,-3 3-1 0,-2 1 1 16,2 0 2-16,12 2-4 0,-21-2 0 16,21 2 1-16,-17 2 0 0,17-2-3 0,-18 4-3 15,9-1-11-15,9-3-12 0,-14 6-15 0,14-6-13 0,-9 9-15 16,9-9-24-16,-6 7-19 0,6-7-25 0,-4 9-32 15,4-9-43-15,0 0-136 0,0 0-379 0,0 0 167 16</inkml:trace>
          <inkml:trace contextRef="#ctx0" brushRef="#br1" timeOffset="120379.6">30213 12684 52 0,'10'-4'173'0,"-10"4"-12"0,0 0-10 0,0 0-7 16,17 3-6-16,-17-3-8 0,0 0-11 0,12 4-8 0,-12-4-5 16,0 0-9-16,13 7-6 0,-7-3-7 0,-6-4-6 15,9 9-4-15,-4-4-4 0,-5-5 1 0,3 11-5 16,3-4-5-16,-6-7-2 0,4 13-1 0,-4-13-4 16,3 13-1-16,-3-5-2 0,0-8-2 0,3 13 1 15,-3-13-2-15,-3 11 1 0,3-11 5 0,-4 14-3 16,4-14 3-16,-12 9-3 0,1-4-2 0,2-2-4 15,-3-2-1-15,3 5-4 0,-7-3-2 0,6 1-4 16,-7-3-5-16,2 0 1 0,2-1-4 0,13 0-1 16,-23 2-4-16,11-2-1 0,-1 1-2 0,1 1-7 15,12-2-10-15,-19 4-9 0,19-4-16 0,-15 1-18 16,7 2-19-16,8-3-11 0,-12 2-24 0,12-2-16 16,0 0-21-16,-7 8-29 0,7-8-30 0,0 0-173 15,0 0-395-15,0 0 175 0</inkml:trace>
          <inkml:trace contextRef="#ctx0" brushRef="#br1" timeOffset="120055.51">30052 12714 115 0,'0'0'223'0,"0"0"-8"0,0 0-14 16,0 0-7-16,0 0-12 0,12 15-6 0,-12-15-15 15,0 13-15-15,0-13-14 0,1 14-8 0,1-3-13 16,-1-4-6-16,-1-7-11 0,3 17-9 0,-1-10-8 16,-2-7-8-16,4 16-8 0,-4-16-3 0,3 15-7 0,2-10-5 15,-5-5-9-15,1 11-14 0,-1-11-22 16,2 10-19-16,-2-10-21 0,0 0-17 0,0 0-12 15,0 0-31-15,3 11-27 0,-3-11-38 0,0 0-32 16,0 0-125-16,0 0-346 0,0 0 153 0</inkml:trace>
          <inkml:trace contextRef="#ctx0" brushRef="#br1" timeOffset="120854.17">30450 12762 159 0,'6'7'199'0,"-6"-7"-13"15,0 0-11-15,3 13-10 0,-3-13-8 0,3 10-11 16,-3-10-14-16,2 11-10 0,-2-11-11 0,3 10-12 16,-3-10 2-16,3 10-18 0,-3-10-8 0,1 11-8 15,-1-11-6-15,0 0-5 0,2 10-3 0,-2-10-10 16,0 0 0-16,0 0-2 0,0 0-3 0,3 11-1 16,-3-11-5-16,0 0-3 0,0 0-2 0,0 0-4 15,0 0-2-15,0 0-2 0,0 0-4 0,20-18-10 16,-14 11-2-16,0 0-6 0,3-2-6 0,3-1-5 15,-4-2 0-15,1 2-3 0,3-3-5 0,-2 0-1 16,0-1 5-16,1 2-1 0,-1 1 3 0,-1-1 4 16,-1 5 7-16,-1-1 2 0,1 3 6 0,-2-2 8 15,-6 7-2-15,12-10 7 0,-12 10-4 0,8-4 2 16,-8 4-2-16,0 0 1 0,12-7 5 0,-12 7-4 16,0 0 10-16,0 0-5 0,12 11 4 0,-12-11 4 0,2 14 0 15,-1-4 4-15,-1-10-6 0,5 17 0 16,-5-9 1-16,1 4-3 0,1 3 1 0,1-5-3 15,0 1-2-15,0-1-2 0,0 1-3 0,-2-1 3 16,-1-10-3-16,5 16-1 0,1-3 1 0,-5-5-1 16,4-1-11-16,1 0-12 0,-6-7-18 0,7 12-19 0,-4-7-18 15,-3-5-22-15,7 9-33 0,-7-9-31 0,0 0-35 16,17-3-180-16,-17 3-396 0,13-7 175 0</inkml:trace>
          <inkml:trace contextRef="#ctx0" brushRef="#br1" timeOffset="121943.31">31066 12476 93 0,'0'0'208'0,"0"0"-17"0,0 0-13 0,0 0-11 15,0 0-8-15,0 0-12 0,0 0-11 0,2 32-5 16,-2-21-12-16,-2 3-5 0,2-1-8 0,0 3-6 15,0 1-4-15,-3 0-8 0,3 1-10 0,0 0-12 16,0-2-1-16,3 4-7 0,-3-4-7 0,0 0 2 16,2 2-8-16,-1-4-3 0,2 1-5 0,-3-2-3 15,2-4-3-15,1 2-2 0,-3-11-5 0,3 15 3 16,-2-7-6-16,-1-8-5 0,0 0 2 0,2 11 1 16,-2-11-1-16,0 0 2 0,3 9-3 0,-3-9 1 15,0 0-5-15,0 0 2 0,0 0-6 0,0 0 2 16,0 0-5-16,0 0 1 0,-20-21-2 0,11 12 3 0,9 9-5 15,-13-11 0-15,8 6 0 0,5 5 1 16,-16-10-4-16,8 5-1 0,8 5 0 0,-15-6-1 16,5 6-1-16,10 0 0 0,0 0 1 0,-21 0 1 15,21 0-4-15,-13 6 7 0,13-6-2 0,-12 10 0 0,6-5 0 16,6-5 0-16,-8 11-2 0,2-4 2 0,6-7-1 16,-4 14 2-16,1-7 5 0,3-7-5 15,0 14-2-15,0-14 3 0,4 12 1 0,-4-12-2 16,8 13 1-16,-4-8 0 0,-4-5-1 0,15 6 1 0,-6-3-2 15,0 1-4-15,2-2-3 0,-11-2-1 0,25 1-6 16,-12-1-2-16,-1 0-7 0,3-1 5 0,-1-2-2 16,2-1-2-16,-1 1-9 0,0-2 5 0,0 0 4 15,1-1 1-15,-1-3 2 0,-1 4-4 0,-1-1 9 16,-3 0 3-16,-1 1-1 0,2 1 5 0,-11 4 2 16,13-6 7-16,-8 2 4 0,-5 4-6 0,10-6 1 15,-10 6 2-15,8-6-4 0,-8 6-2 0,0 0 2 16,0 0 2-16,0 0 2 0,0 0-1 0,0 0 0 15,0 0 3-15,0 0-2 0,15 11-1 0,-15-11 4 16,5 5 4-16,-5-5 1 0,0 0 3 0,8 10 4 16,-8-10 2-16,9 8-4 0,-9-8 1 0,10 4-3 15,-2-1 4-15,-8-3 1 0,16 2-8 0,-8 0 0 16,-8-2 0-16,15 3-1 0,-15-3 0 0,16-2-1 16,-16 2-1-16,16-3-1 0,-5 1-2 0,-11 2-2 15,16-7 5-15,-8 1-3 0,1 0-1 0,-2-2-1 16,-4 0 2-16,3 1-3 0,0-2-2 0,-2-1 0 15,-4 10-1-15,2-19 0 0,-2 9-1 0,0 10 1 16,-2-14-1-16,-3 4-2 0,-3 3 4 0,-1 0-1 0,0 1 0 16,-3-1-2-16,3 3 2 0,-7 0-3 0,5 3 1 15,11 1-1-15,-26 0 0 0,14 0 3 16,0 1-1-16,0 3 4 0,-2 2 1 0,4-1 0 16,-1-3 2-16,3 5 1 0,-3-1-2 0,2 5 2 0,-1-4-2 15,2 3 1-15,2-2-2 0,2-2 0 16,-2 7 3-16,0-4-3 0,1 0-1 0,5-9-1 0,-3 16 4 15,-1-8 1-15,4-8-2 0,0 12 2 16,0-12 1-16,0 0-2 0,4 14 0 0,-4-14-3 0,9 7 4 16,-9-7-2-16,12 4-1 0,-12-4-2 0,17 0 2 15,-17 0-8-15,18-4-5 0,-6 2-4 0,2-3-3 16,-3 1-6-16,2-3 0 0,2-3-4 0,-1 3-4 16,1-4 0-16,-4 4 3 0,3-4 8 0,-2 0-3 15,-2 2 4-15,-1 3 7 0,2-5 4 0,-2 6 10 16,-5-1 3-16,-4 6 12 0,14-9 4 0,-10 4 7 15,-4 5-1-15,7-7 0 0,-7 7-6 0,0 0-3 16,0 0 0-16,0 0-4 0,12-4 1 0,-12 4 0 16,0 0 2-16,0 0 3 0,0 0-4 0,2 22 1 15,-2-22-2-15,0 14 4 0,0-14-7 0,-2 17 8 16,2-17-1-16,2 18-1 0,1-9-3 0,-3-9 4 0,1 16-4 16,-1-16-3-16,0 15-2 0,0-15 3 15,3 16-1-15,0-12-3 0,-3-4-8 0,3 12-10 16,-3-12-19-16,6 10-12 0,-6-10-17 0,5 6-15 15,-5-6-24-15,9 3-18 0,-9-3-31 0,0 0-18 16,18-3-1-16,-18 3-12 0,13-8-27 0,-6 5-116 16,1-4-345-16,-1-3 152 0</inkml:trace>
          <inkml:trace contextRef="#ctx0" brushRef="#br1" timeOffset="122703.6">31639 12732 57 0,'0'0'175'0,"7"-3"8"0,-7 3-10 0,0 0-10 15,0 0-8-15,0 0-14 0,0 0-19 16,0 0-10-16,8-10-9 0,-8 10-4 0,0 0-6 0,0 0-4 15,0 0-6-15,0 0-1 0,9 19-1 0,-9-19-5 16,0 15-1-16,0-15-5 0,1 14-2 0,-1-14-7 16,2 17-1-16,2-6-9 0,-2 0 0 0,-2-11-2 15,0 13-4-15,1-3-2 0,-1-10-4 0,3 11-3 16,-3-11-2-16,2 13 0 0,-2-13-5 0,3 8 1 16,-3-8 1-16,0 0 3 0,0 0 9 0,0 0 8 15,0 0 17-15,0 0-3 0,0 0-6 0,0 0-4 16,0 0-8-16,0 0-7 0,0 0 3 0,0 0-6 15,0 0-2-15,9-34-6 0,-8 21-3 0,1 1 4 16,2-3-6-16,-3 1-6 0,4-3 2 0,-4 4 7 16,5 0-13-16,2-2-5 0,-4 5 1 0,1-1 3 15,1 1-5-15,1 2 0 0,-1 1 0 0,0 1-10 16,-6 6-4-16,14-10-2 0,-10 5-1 0,-4 5-5 16,13-3 3-16,-13 3-9 0,14 0 5 0,-14 0-2 15,15 7 0-15,-8-6 3 0,-7-1-2 0,14 13 3 16,-10-6 3-16,4 0-5 0,-2-3 5 0,1 4-2 15,-7-8 4-15,10 13 1 0,-5-4 1 0,1-1 0 16,-2-1 2-16,-4-7 0 0,12 9 0 0,-6-5 2 16,-6-4 0-16,14 11 2 0,-10-8-1 0,-4-3 2 15,17 6 0-15,-11-1-1 0,-6-5 1 0,13 0-4 16,-13 0 6-16,15 0 0 0,-15 0-3 0,18-3-1 16,-18 3 4-16,16-8-2 0,-8 8 1 0,2-7-2 15,-1 1 4-15,3-1 7 0,0-4-11 0,-2 4-3 16,2-4 3-16,-4 4-3 0,4-1 5 0,0-3-4 15,-3 0 1-15,-3 4-1 0,1-3 3 0,-3 5-2 16,2-1 1-16,-6 6-4 0,8-10 0 0,-8 10-2 16,6-8 3-16,-6 8-2 0,0 0-2 0,0 0 0 0,0 0 3 15,0 0-1-15,0 0 0 0,0 0 5 0,0 0-6 16,1 26 2-16,-1-26 2 0,-3 24 1 16,-1-10 0-16,-1 2 0 0,4 2-1 0,-1-4-1 0,2 4 4 15,0 5 4-15,2 2-6 0,-1-4-1 0,2 4 7 16,0-1-7-16,2-6 1 0,-4 6 0 0,4-3 4 15,-4 3-5-15,1 0 1 0,1-2-6 0,-2-2-5 16,1-5-4-16,-1 6-2 0,-1-4 3 0,3 7-3 16,-3-10 0-16,-4 1 0 0,2-1 1 0,2-1 3 15,-4 1-2-15,1-4 5 0,3-10 1 0,-8 13 2 16,2-4-3-16,-4-6 8 0,10-3-1 0,-15 10 0 16,3-10 1-16,12 0 0 0,-19-3 2 0,5-1 1 15,2 1 3-15,-3-2 0 0,6 0 3 0,-1-5 3 16,4 3-6-16,0-2 10 0,6 9-7 0,-3-16 2 15,3 16-6-15,2-18-9 0,4 8-17 0,1-2-19 16,5 3-22-16,6-8-19 0,-8 6-39 0,13-2-20 16,-1 1-43-16,0-1-8 0,4-1-185 0,-2 2-409 15,-2 1 181-15</inkml:trace>
        </inkml:traceGroup>
      </inkml:traceGroup>
      <inkml:traceGroup>
        <inkml:annotationXML>
          <emma:emma xmlns:emma="http://www.w3.org/2003/04/emma" version="1.0">
            <emma:interpretation id="{25C97A9F-D0A8-4B7F-A601-1F03129ACE6F}" emma:medium="tactile" emma:mode="ink">
              <msink:context xmlns:msink="http://schemas.microsoft.com/ink/2010/main" type="line" rotatedBoundingBox="20133,15242 31948,14830 31989,16015 20174,16427"/>
            </emma:interpretation>
          </emma:emma>
        </inkml:annotationXML>
        <inkml:traceGroup>
          <inkml:annotationXML>
            <emma:emma xmlns:emma="http://www.w3.org/2003/04/emma" version="1.0">
              <emma:interpretation id="{27D6EC3C-9BED-4CCA-8584-53663FE07234}" emma:medium="tactile" emma:mode="ink">
                <msink:context xmlns:msink="http://schemas.microsoft.com/ink/2010/main" type="inkWord" rotatedBoundingBox="20141,15468 24353,15321 24387,16280 20174,16427"/>
              </emma:interpretation>
            </emma:emma>
          </inkml:annotationXML>
          <inkml:trace contextRef="#ctx0" brushRef="#br0" timeOffset="25644.77">21268 14430 160 0,'0'0'183'0,"0"0"-20"15,0 0-16-15,0 0-19 0,0 0-10 0,0 0-14 16,0 0-10-16,3-7-8 0,-3 7-11 0,0 0-4 16,0 0-13-16,0 0-4 0,0 0-5 0,0 0-4 15,0 0-1-15,0 0-9 0,0 0-5 0,0 0-2 0,0 0-2 16,0 0 2-16,0 0-6 0,0 0-5 15,0 0 3-15,0 0 1 0,0 0-3 0,0 0 7 16,0 0 2-16,0 0 3 0,0 0-2 0,0 0 3 0,0 0 14 16,0 0-16-16,0 0 1 0,0 0 0 15,0 0-4-15,0 0 0 0,0 0-5 0,0 0-6 0,0 0-1 16,0 0-4-16,0 0-8 0,0 0-13 16,0 0-12-16,0 0-26 0,0 0-17 0,-9 34-13 0,9-34-23 15,-6 6-24-15,6-6-15 0,0 0-129 16,-9 12-292-16,9-12 130 0</inkml:trace>
          <inkml:trace contextRef="#ctx0" brushRef="#br0" timeOffset="28009.38">21650 14810 24 0,'0'0'208'0,"0"0"-15"0,3-13-7 0,-3 13-19 0,0 0-8 16,0 0-12-16,2-11-15 0,-2 11-9 0,0 0-14 15,11-9-9-15,-11 9-12 0,7-7-7 0,1-1-6 16,-8 8-10-16,13-7-4 0,-5 2-6 0,2-1-3 0,-2 1-7 16,1-1-1-16,0 1-6 0,-1 3-7 15,4-1-1-15,-3-1-2 0,3 1-5 0,-12 3-1 16,18-1-3-16,-18 1-2 0,17 0-3 0,-17 0 1 16,13 4-4-16,-6 0 0 0,-7-4-1 0,12 7 0 0,-7-2 1 15,-5-5 5-15,3 19-3 0,-3-12 5 16,0-7 6-16,-3 25 3 0,-2-8-2 0,-2-1 1 15,-1-1 2-15,-3 9 1 0,-3-6 2 0,1 4 0 16,-5-1-6-16,-2-2-1 0,3-1 0 0,-6 3-7 16,2-1 1-16,0-4 0 0,1 5-5 0,0-5 5 15,5-4-4-15,-1-1-3 0,1 2 1 0,1-6-2 16,1 3-2-16,3-7 2 0,2 3-4 0,1-1 5 0,7-5-4 16,-12 9 0-16,12-9 0 0,-9 6 2 0,9-6 0 15,-11 0-1-15,11 0-1 0,0 0 0 16,0 0-5-16,0 0 3 0,0 0-6 0,0 0-6 15,0 0-2-15,14-28-5 0,-5 23-6 0,1-8-8 0,2 2 0 16,0 1-7-16,3-1 5 0,-2 1-1 0,4-1 0 16,-2 5 7-16,1-2 0 0,1 2 1 15,-1-1 5-15,2 1 3 0,-3 2-2 0,1 4 3 16,-2-1 2-16,-1-3 1 0,0 4 0 0,1 0 2 0,-14 0 1 16,22 1-3-16,-11 2 4 0,2 2 3 0,-4-3-2 15,3 3 2-15,1 1-4 0,-1 0 6 0,-3-2-1 16,2 1 1-16,-1-2-3 0,1 3 4 0,-2-4-1 15,1 3 3-15,-1 0-1 0,1-4 0 0,1 7-2 16,-1-5-3-16,-10-3-9 0,15 3-8 0,-15-3-11 16,14 6-13-16,-14-6-12 0,11 0-19 0,-11 0-12 15,0 0-18-15,0 0-22 0,15-6-26 0,-15 6-140 0,6-10-319 16,-1 4 140-16</inkml:trace>
          <inkml:trace contextRef="#ctx0" brushRef="#br0" timeOffset="28015.27">22290 14245 129 0,'0'0'175'0,"0"0"-12"0,0 0-5 0,12 31 1 16,-6-17-3-16,-3 1-12 0,5 9-6 0,1-2-3 15,0 4 3-15,-2 2-3 0,7 7-8 0,-1 4-3 16,4-1-9-16,-3 3-3 0,-4-2-10 0,-2 0-6 16,2 2-8-16,-1 2-8 0,-3-4-6 0,0 5-5 15,-1-6-5-15,-4-2-6 0,-2-1-7 0,-2-7-4 16,0-1-4-16,-3 1-6 0,1-4-2 0,-4 1 0 15,-1-1-6-15,-1-1-3 0,-1-8-17 0,0 1-17 16,1-3-22-16,-5 0-30 0,-1 3-26 0,1-7-33 16,2 1-34-16,-1-3-36 0,0-1-212 0,3-2-435 15,1-3 192-15</inkml:trace>
          <inkml:trace contextRef="#ctx0" brushRef="#br0" timeOffset="28305.36">22723 14765 41 0,'0'0'217'0,"0"0"-19"16,0 0-13-16,0 0-12 0,0 0-6 0,0 0-6 15,0 0-9-15,0 0-5 0,32 5-9 0,-14-5-9 16,-4 2-6-16,3 1-9 0,1-3-8 0,1 4-6 16,1-4-12-16,-1 2-6 0,2-1-9 0,6 2-8 15,-8-2-4-15,2 2-5 0,4 0-6 0,1 1-7 16,-7-4-2-16,-1 4-6 0,7-1-1 0,-7-2-6 16,-3 3 0-16,1-4-6 0,-1-2-1 0,-1 2-6 0,1 0-4 15,-15 0-10-15,21-3-17 0,-11 0-12 16,-10 3-12-16,15-8-17 0,-11 4-15 0,-4 4-22 15,9-9-19-15,-9 9-26 0,6-14-17 0,-6 14-43 16,-1-15-134-16,1 15-359 0,-11-22 160 0</inkml:trace>
          <inkml:trace contextRef="#ctx0" brushRef="#br0" timeOffset="28583">23066 14580 133 0,'0'0'193'0,"0"0"-12"0,0 0-12 16,0 0 2-16,0 0 1 0,-10 18-2 16,10-18-4-16,-5 17-11 0,2-9-7 0,2 2-5 0,-1 4-7 15,-1 3-8-15,2-3 2 0,-1 3-17 16,-2 1-2-16,4-1 1 0,-3 8-19 0,3-3-10 16,0 4-3-16,0-2-9 0,-3-3-7 0,3 3-9 15,0-2-3-15,0 3-7 0,0-2-5 0,3 1-18 16,-3-6-27-16,3-2-28 0,-3 3-30 0,4-1-36 0,-4 0-47 15,6-5-51-15,-4 0-236 0,5-2-467 0,-2-2 207 16</inkml:trace>
          <inkml:trace contextRef="#ctx0" brushRef="#br0" timeOffset="23696.57">19086 14689 45 0,'0'0'155'0,"0"0"-6"0,0 0-5 0,0 0-12 15,1-17-8-15,-1 17-7 0,0 0-5 0,0 0-6 16,5-16-8-16,-5 16-2 0,1-9-3 0,-1 9-5 16,0 0-3-16,5-13-8 0,-5 13-1 0,0 0-2 15,1-15-5-15,-1 15-6 0,2-14-5 0,-2 14-5 16,6-8-5-16,-2 1-2 0,-4 7-3 0,5-14-5 0,1 8-5 15,-6 6 0-15,13-12-5 0,-4 3-2 16,1 1-1-16,1 1-4 0,-2 2-3 0,1-3 2 16,5 1-3-16,-1 2 0 0,1-2-4 0,1-2 1 0,0 7-2 15,1-5 1-15,-2 1-2 0,1 4 2 0,0-3-2 16,-1 1-1-16,-1 3 1 0,1-3-2 16,-15 4-1-16,19-1-2 0,-8 1 0 0,-11 0 2 0,16-1-2 15,-16 1 0-15,18 1-4 0,-18-1 3 0,13 4-1 16,-13-4-1-16,12 2 0 0,-12-2 0 0,8 7-2 15,-8-7 2-15,7 10-1 0,-7-10 1 0,2 14 5 16,-2-14-2-16,-2 17-2 0,1-7 4 0,-1 3-4 16,-4-2 2-16,0 3 2 0,2-1-2 0,-4 4 2 15,-1-2 1-15,-4 2-3 0,1 1 0 0,-1 0 1 16,-2 3 0-16,0-4-1 0,-2 1-1 0,-1 1 1 16,2 1-2-16,-3-3 1 0,1 2-1 0,3-6 5 15,-5 3-3-15,5-4-1 0,-4 5-3 0,0-2 3 16,2-2-6-16,2-1 4 0,0 1 0 0,2-2-1 15,0 0 3-15,-1-5-1 0,1 4-2 0,2-5-2 16,4 1 1-16,-1-2 2 0,8-4 3 0,-11 3 1 0,11-3-4 16,-12 8-2-16,12-8 7 0,0 0-6 0,0 0 1 15,0 0 2-15,0 0-3 0,0 0 0 0,-15-10-1 16,15 10-2-16,0 0 1 0,0 0 3 16,0 0-2-16,15-25 0 0,-15 25-3 0,6-7 2 0,-6 7-1 15,10-10-1-15,-10 10 4 0,9-7-2 0,-9 7-3 16,12-5 1-16,-5 0 1 0,-7 5 0 0,14-4 0 15,-14 4-1-15,18 0 2 0,-18 0-1 0,16 3-2 16,-4-2 2-16,-5 4-1 0,-7-5 1 0,20 6-2 16,-10-5 0-16,-1 4 3 0,3-1 0 0,2 2 3 15,-3-4-1-15,3 1-3 0,-4-2 5 0,1 0 2 16,1 2 1-16,-12-3 2 0,21 3 0 0,-11-3 4 16,2 1-3-16,-12-1 3 0,19 0-2 0,-7-1 1 15,-12 1-4-15,20-3 0 0,-13-1 0 0,-7 4-1 16,14-4 1-16,-14 4-6 0,13-2-13 0,-13 2-14 15,9-6-13-15,-9 6-22 0,0 0-15 0,12-3-28 16,-12 3-26-16,0 0-26 0,0 0-21 0,0 0-31 16,0 0-120-16,0 0-355 0,0 0 157 0</inkml:trace>
          <inkml:trace contextRef="#ctx0" brushRef="#br0" timeOffset="24484.5">19775 14478 177 0,'0'0'222'0,"-8"-6"-7"0,8 6-4 0,0 0-17 16,0 0-11-16,0 0-12 0,-10-6-15 16,10 6-11-16,0 0-15 0,0 0-12 0,0 0-10 15,0 0-3-15,0 0-5 0,27-9-2 0,-27 9-11 16,21 0-5-16,-3 0-9 0,1 0-1 0,0 0-5 0,8 0-7 15,0 4-3-15,-2-3-4 0,4-1-6 0,-2 0-2 16,1 1-7-16,-1-1-3 0,-2 4-3 16,2-5-1-16,-2 1-7 0,2 2-1 0,-1-3 2 0,-1 0 1 15,-6 2-7-15,-2-1-5 0,-5 1-2 0,0 3-17 16,-12-4-13-16,16 0-9 0,-6 0-19 0,-10 0-13 16,0 0-6-16,14 3-12 0,-14-3-11 0,0 0-14 15,0 0-20-15,0 0-10 0,0 0-9 0,0 0-8 16,-39 4 6-16,39-4 2 0,-24 3 17 0,15-3 12 15,-3 0 15-15,12 0 4 0,-21 6 15 0,12-5 21 16,9-1 12-16,-19 4 13 0,12 0 13 0,7-4 19 16,-14 8 15-16,5-3 13 0,2 1 13 0,1-1 3 15,6-5 13-15,-11 15 6 0,7-6 9 0,-4 6 1 16,2 1 4-16,2-5-1 0,0 7 3 0,-1 0-2 0,-1-2 1 16,3 9-1-16,-1-4-2 0,-1 3-1 15,-1 2-1-15,5-2-8 0,-2-1-6 0,0-5 1 16,3 1-5-16,-2-3-7 0,1 3-6 0,-2-4-1 15,1-1-3-15,-1 1-4 0,3-5-5 0,-3 5 0 16,3-15-3-16,-3 17-3 0,0-10-9 0,3-7-17 16,0 14-16-16,0-14-19 0,-3 10-15 0,3-10-17 15,-1 13-9-15,1-13-8 0,0 0-16 0,0 0-27 0,0 0-20 16,15 1-25-16,-15-1-162 0,0 0-364 16,27-19 162-16</inkml:trace>
          <inkml:trace contextRef="#ctx0" brushRef="#br0" timeOffset="24806.87">20592 14482 50 0,'0'0'246'0,"0"0"-6"16,2-10-21-16,-2 10-20 0,0 0-13 0,0 0-20 0,0 0-5 15,0 0-5-15,0 0-8 0,0 0-11 0,-33 21-7 16,24-11-1-16,1 4-5 0,-2 3-8 0,1-6-1 16,-1 6-5-16,1 1-6 0,-2 0-7 0,2 2-3 15,3-2-9-15,-3 3-2 0,3-3-4 0,0 2-12 16,2 1 0-16,-2-4-6 0,4 1-7 0,2-1-4 16,-1 1-4-16,1-3-6 0,1 1-1 0,1-1-2 15,1 1-5-15,0-2-2 0,1-2-5 0,2-1-12 16,-3-4-21-16,6 2-28 0,-4-2-20 0,4 1-26 15,0-2-36-15,0-4-31 0,3 3-35 0,4-5-27 16,-1-2-45-16,0 0-184 0,-2-1-476 0,1-5 211 0</inkml:trace>
          <inkml:trace contextRef="#ctx0" brushRef="#br0" timeOffset="25300.95">20816 14724 59 0,'0'0'214'0,"0"0"-21"0,0 0-15 0,0 0-7 0,0 0-9 16,0 0-8-16,0 0-7 0,0 0-5 0,9 20-3 15,-9-20-7-15,0 15-9 0,0-15-6 0,-2 20-8 16,5-11-10-16,-3-9-6 0,-3 18-8 16,3-18-6-16,0 17-8 0,-3-6-7 0,3-11-9 0,-3 20-2 15,2-12-6-15,-2 0-3 0,3-8-4 0,-3 15-2 16,3-15-3-16,-5 11-4 0,5-11-2 0,-3 11-3 15,3-11-4-15,0 0 3 0,0 0-3 0,0 0-2 16,0 0-3-16,0 0 0 0,0 0-6 0,0 0-11 16,0 0-3-16,0 0-2 0,0 0-10 0,0 0-1 15,15-38-8-15,-7 27 0 0,1-2-2 0,-3-2-2 16,3 1 0-16,0-1 3 0,-2 0-1 0,5 1 4 16,0 1 2-16,-3 0 4 0,1 0 0 0,-1 3 2 15,0 0 3-15,0 3 4 0,-4-1 7 0,4 3 6 16,-9 5 3-16,10-11 3 0,-4 7 0 0,-6 4 5 15,16-7 0-15,-16 7 2 0,11-1 1 0,-11 1 0 0,16-3 5 16,-16 3-4-16,11 8 2 0,-4-2 3 16,-7-6 0-16,11 14-2 0,-7-8 0 0,-1 5-2 15,1-3-1-15,2 5-2 0,2 0-2 0,-7 0 4 0,5 2-6 16,-3-4-2-16,0 0 2 0,-1 3-3 16,2-3 0-16,-4 2-2 0,2 1 3 0,-1-3-6 15,-1-11-7-15,2 15-16 0,1-6-19 0,-3-9-16 0,0 11-22 16,0-11-20-16,1 11-17 0,-1-11-22 0,0 0-20 15,0 0-30-15,0 0-43 0,0 0-136 0,0 0-392 16,0 0 174-16</inkml:trace>
          <inkml:trace contextRef="#ctx0" brushRef="#br0" timeOffset="28003.39">21554 14409 39 0,'6'-7'111'0,"-6"7"-8"0,6-8-6 16,-6 8 10-16,7-10-12 0,-7 10-7 0,8-7 4 15,-8 7-11-15,7-10-3 0,-1 5 2 0,-6 5 4 16,11-13-9-16,-11 13-1 0,4-7-3 0,-4 7 1 16,6-7-7-16,-6 7-4 0,0 0-7 0,8-9-2 15,-8 9-6-15,0 0-6 0,0 0 0 0,0 0 2 16,0 0 3-16,0 0 7 0,0 0-3 0,0 0 5 16,-11 41 3-16,4-27 3 0,-4 0 4 0,-2 10-2 15,-8 7 3-15,2 1 1 0,-2-4-2 0,-3 7-3 0,3 0 3 16,-4 0-1-16,4 1-5 0,0-1 0 15,-3 5-8-15,8-8-2 0,1 2 0 0,-2 1-5 16,5-10-4-16,2 3-14 0,3-3 0 0,-4 0 2 0,4 1-5 16,-1 0-4-16,4-6 0 0,-4 5-1 15,2-2-5-15,0 0 1 0,3-6 2 0,-1-1-3 16,1 0-2-16,0-1 1 0,1 0-8 0,1-1-11 16,-4-3-15-16,2 2-17 0,-1-3-20 0,4-10-20 0,-6 16-22 15,3-7-25-15,3-9-18 0,-4 13-20 0,4-13-19 16,-5 5-185-16,5-5-399 0,0 0 176 0</inkml:trace>
        </inkml:traceGroup>
        <inkml:traceGroup>
          <inkml:annotationXML>
            <emma:emma xmlns:emma="http://www.w3.org/2003/04/emma" version="1.0">
              <emma:interpretation id="{BAABE68B-7586-4D9F-88EE-63AC4F437C9F}" emma:medium="tactile" emma:mode="ink">
                <msink:context xmlns:msink="http://schemas.microsoft.com/ink/2010/main" type="inkWord" rotatedBoundingBox="24782,15595 25525,15569 25548,16211 24804,16237"/>
              </emma:interpretation>
            </emma:emma>
          </inkml:annotationXML>
          <inkml:trace contextRef="#ctx0" brushRef="#br0" timeOffset="30091.84">23651 14559 113 0,'0'0'171'0,"0"0"-14"16,4-11-5-16,-4 11-7 0,3-8-4 0,-3 8-6 15,8-11-4-15,-8 11-5 0,0 0-1 0,4-15-4 16,-4 15 1-16,5-11 1 0,-5 11-7 0,4-9 2 16,-4 9-4-16,0 0-4 0,6-9-13 0,-6 9-4 15,0 0-12-15,0 0-5 0,0 0-13 0,0 0-3 16,0 0-5-16,0 0 2 0,0 0 1 0,0 0 7 16,0 0 3-16,0 0-2 0,-1 35-2 0,1-21 6 15,0 2-2-15,0 1-3 0,0 6-2 0,0 0-7 0,0-5 0 16,0 5-8-16,0 1-1 0,6 0-11 0,-11 0-1 15,10 0-4-15,-5 0-3 0,3-2 0 0,-3 1-12 16,0 1-26-16,0-6-22 0,3 1-25 0,-3-5-29 16,1 3-34-16,1-5-31 0,-2 1-32 0,4-2-35 15,2-2-57-15,-6-9-165 0,2 13-477 0,4-11 212 16</inkml:trace>
          <inkml:trace contextRef="#ctx0" brushRef="#br0" timeOffset="31461.47">24406 14870 70 0,'0'0'246'0,"0"0"-11"0,0 0-12 15,-20 31-19-15,10-21-15 0,1-2-15 0,0 2-20 0,-2 1-13 16,-3-2-12-16,0 0-15 0,1 4-11 15,-4 0-9-15,2-1-8 0,0-2-13 0,4 2-19 16,-3-2-22-16,-2 0-21 0,1 2-26 0,1 0-27 16,4-1-28-16,-4 0-30 0,6-4-34 0,0 1-48 0,2-3-117 15,6-5-323-15,-10 8 144 0</inkml:trace>
        </inkml:traceGroup>
        <inkml:traceGroup>
          <inkml:annotationXML>
            <emma:emma xmlns:emma="http://www.w3.org/2003/04/emma" version="1.0">
              <emma:interpretation id="{FC19FDAD-C94F-4B92-BD76-BE1EAD18EC6F}" emma:medium="tactile" emma:mode="ink">
                <msink:context xmlns:msink="http://schemas.microsoft.com/ink/2010/main" type="inkWord" rotatedBoundingBox="26714,15013 31948,14830 31980,15734 26746,15917"/>
              </emma:interpretation>
            </emma:emma>
          </inkml:annotationXML>
          <inkml:trace contextRef="#ctx0" brushRef="#br0" timeOffset="35973.88">25687 14601 56 0,'0'0'227'0,"0"0"-21"0,-20 3-11 15,20-3-15-15,-10 5-18 0,10-5-16 0,-9 9-11 16,9-9-10-16,-8 11-12 0,3-5-4 0,5-6-12 16,-6 14-4-16,3-8-6 0,3-6-8 0,0 15-5 0,0-15-4 15,9 12-6-15,-4-6-1 0,3 2-7 16,-8-8-3-16,19 6-4 0,-5 0-8 0,1-2 0 15,4-3 0-15,11 1-5 0,-11-2-6 0,10 1-1 16,-10-2-2-16,8-1-3 0,-5-3-4 0,-2 1-1 0,-1-2 4 16,-6 3-5-16,4-6-4 0,-4 4-1 0,2-3 3 15,-4-1-7-15,-2-2 0 0,-6 2-2 16,1 0 2-16,-1-2-2 0,0 0-2 0,-3 11-4 0,-6-20 4 16,2 10-3-16,-5 3 4 0,-2-6-5 0,-4 6 1 15,2-1-2-15,-4 1 2 0,1 2 0 0,-6 3 0 16,-1-4-3-16,4 6 8 0,-1-4-8 0,-2 8 1 15,3-4 0-15,2 1 0 0,1 1 0 0,2 1 5 16,-5 3-8-16,6-1-9 0,-4 0-14 0,5-3-16 16,2 4-15-16,-4-1-15 0,6 2-17 0,-3-1-20 15,5 1-15-15,-3 0-22 0,9-7-26 0,-4 12-171 16,4-12-373-16,0 0 165 0</inkml:trace>
          <inkml:trace contextRef="#ctx0" brushRef="#br0" timeOffset="37597.48">26300 14563 208 0,'-14'-12'253'0,"1"1"-16"15,4 0-18-15,-2-1-15 0,1-2-14 0,4 0-18 16,-3 3-20-16,5-4-13 0,-2 3-14 0,3-3-14 0,3-1-9 16,3 1-10-16,-3-1-8 0,6-2-9 15,1-4-5-15,2-1-9 0,1 2-4 0,-1-1-12 16,5 1-4-16,-1-3-2 0,7 0-12 0,-1 2-5 0,-3 1-6 15,7-9-3-15,-1 12 0 0,-2 0-4 0,-1 0 1 16,6-3-2-16,-4 3 0 0,5-1 2 0,-7 0-3 16,0 2-2-16,1 0 1 0,-1 3-1 0,-3 0-1 15,-2 2-1-15,2 1-1 0,-1 2 2 0,-1-1-2 16,-1 3 0-16,0-3 3 0,-4 6 0 0,2-1 5 16,-2-1-5-16,1 1-1 0,-1 3 0 0,-9 2 0 15,17-3-2-15,-17 3 1 0,16 3-1 0,-16-3 1 16,16 4-2-16,-10 3 2 0,-3-1-1 0,5 1 6 15,-2 4 4-15,3 1-3 0,-5 1 4 0,2 5 2 16,0-1-1-16,-3 0 5 0,2 4 1 0,1 7 7 16,-3-7-2-16,3 7 2 0,-2-2 1 0,-1 12 4 15,3-8-2-15,-3-3 3 0,1 2-4 0,-1-1 5 16,0-4-3-16,0 6 2 0,0-4 0 0,-3 5 0 16,5-8-3-16,-2 1-2 0,-3 0-4 0,0 0 2 15,3-7 1-15,0-1-10 0,-3 0 2 0,0-1 4 16,3 1-9-16,0-1 2 0,0-4-1 0,1 3-3 15,-1-3-2-15,3 1 5 0,-3-1-7 0,5-4 3 16,-2 0-1-16,-1 0-3 0,3 0-1 0,1-3-9 0,1 0-2 16,-1-1-4-16,-9-3-4 0,20 3-8 0,-7-5-4 15,1 0-4-15,2-2-2 0,-4 1-5 16,-2 0-2-16,4-9-4 0,-2 4 1 0,-5 3 4 16,5-8-4-16,-2 2 0 0,-4 0 4 0,5 4 10 0,-5-9-4 15,0 8 5-15,1 1 4 0,-4-7 3 0,3 7-2 16,0-1 5-16,-6 8-1 0,8-13 5 15,-2 4 1-15,-6 9 7 0,3-12 5 0,-3 12 2 0,4-10 0 16,-4 10-3-16,6-6-1 0,-6 6 1 0,0 0-2 16,0 0 6-16,6-5-7 0,-6 5 4 0,0 0-3 15,0 0-1-15,0 0 2 0,0 0 2 0,13 14 1 16,-13-14 0-16,6 13 0 0,0-7 9 0,-1 3-3 16,-2 2-4-16,6-5 1 0,-5 5 4 0,5-2-1 15,2 2 0-15,-2 0 1 0,1-6-2 0,5 4 0 16,-2-2 2-16,-2 0 1 0,4-3-5 0,1 0 0 15,1 2 0-15,-1-3-1 0,0 2 2 0,1-4 0 16,-1-1-4-16,4 0 1 0,-4-1 2 0,3-2-3 16,1-1-1-16,-1 0-2 0,-3-4-2 0,4 1-9 15,-4-3 2-15,-1 0-4 0,-1-4 0 0,-1 3-3 16,-1 1 11-16,-2-1-8 0,-1-1 0 0,-4-3 0 16,-2 4 2-16,-3 4 0 0,0 7 4 0,-3-20-5 15,0 11 3-15,-3-1 1 0,-2 4 0 0,1-1 0 16,-2-1 3-16,0 2-2 0,9 6 4 0,-18-1-1 15,18 1 3-15,-18-3 0 0,18 3 2 0,-19 0 2 16,8 4 0-16,3 0 2 0,0 2 0 0,-1-1 0 16,-1 1 1-16,10-6-2 0,-11 10 1 0,5 0 1 0,3-4-2 15,-3 5 1-15,6 0 2 0,0-11-3 0,-4 15 6 16,4-5-3-16,0-10 2 0,4 18-5 0,-1-8 3 16,6-1 5-16,-4-1-6 0,4 2-2 0,0-6 0 15,1 4 3-15,6-2-2 0,1-6-2 0,-1 7 2 16,4-4-3-16,-1-3 8 0,8 0-7 0,-8 0 4 15,2-3-1-15,3 1-2 0,-2 1 1 0,-2-3 3 16,-1 4-2-16,1-3 2 0,-1 1 1 0,-3 1-1 16,4-2 0-16,-4-1 2 0,1 4-1 0,-1 0-1 15,-7-1 0-15,-9 1 2 0,19 1-7 0,-19-1 3 16,17 3-3-16,-11 1 1 0,-6-4-1 0,10 3 1 16,-10-3 2-16,6 10-4 0,-3-3 0 0,-3-7 4 15,5 12-5-15,-5-12 0 0,3 16 1 0,-3-16 1 16,2 10-2-16,1-3 0 0,-3-7 2 0,0 12 1 15,0-12-2-15,5 10 3 0,-5-10-4 0,0 0 3 16,0 0-3-16,3 10 1 0,-3-10 5 0,0 0 0 16,0 0 3-16,0 0-1 0,0 0-1 0,0 0 1 15,0 0 0-15,0 0 6 0,0 0 2 0,0 0 3 16,-11-31 2-16,11 31 3 0,0-21 1 0,0 10 0 0,3-3 1 16,3 0-4-16,-1-2-4 0,1 1 1 15,6-6-3-15,-2 7 0 0,4 1-1 0,-2-2-3 0,1-5 0 16,0 8-5-16,1-2-1 0,1-3 0 0,-2 10 0 15,-2-1 4-15,4-1-9 0,-2 3-6 0,-6 5-15 16,8-6-12-16,-7 4-17 0,-8 3-22 0,19-1-21 16,-19 1-23-16,15 1-13 0,-15-1-26 15,14 6-21-15,-7-1-21 0,-7-5-15 0,10 6-191 0,-10-6-434 16,0 0 192-16</inkml:trace>
          <inkml:trace contextRef="#ctx0" brushRef="#br0" timeOffset="36326.38">26635 14172 133 0,'0'-7'301'0,"0"7"-19"0,0 0-27 0,0 0-22 16,0 0-25-16,8-10-21 0,-8 10-21 0,0 0-13 0,0 0-10 16,0 0-8-16,13 17-9 0,-7-10-6 0,0 6-9 15,-3-3-6-15,1 8-7 0,2 0-6 16,0 2-7-16,2 1-3 0,-2 4-6 0,0-3-5 16,1 3-6-16,-1 1-7 0,3-1 1 0,-7-1-11 0,7 1-4 15,-6 1-5-15,3-4-6 0,-5 0 0 0,2 2-1 16,-3 1-4-16,0-8-5 0,0 1-16 0,0-1-20 15,0 1-18-15,-3-1-16 0,-1-1-25 0,-2 2-24 16,-3-5-28-16,1 2-24 0,-1-2-36 0,5-5-27 16,-5 2-45-16,-5-2-153 0,5-5-441 0,2 2 195 15</inkml:trace>
          <inkml:trace contextRef="#ctx0" brushRef="#br0" timeOffset="38466.35">28499 14426 76 0,'0'0'246'0,"0"0"-7"0,0 0-4 0,0 0-16 15,0 0-7-15,8-7-10 0,-8 7-18 0,0 0-21 16,0 0-14-16,0 0-19 0,0 0-10 0,0 0-8 15,0 0-3-15,0 0-8 0,0 0-8 0,0 0-11 16,-5 27-6-16,5-27-3 0,-3 16-11 0,-1-6-2 16,4-10-6-16,0 21-7 0,0-11 0 0,0-10-9 15,0 16 2-15,0-16-5 0,4 17-5 0,-1-8-4 16,0-2 1-16,-3-7 0 0,8 15-5 0,-2-9 0 16,3-3-2-16,-2 2 0 0,1 1-5 0,4-3 2 15,0-1-1-15,-12-2-2 0,23 0-16 0,-6-2 1 16,-4-1-2-16,-1-1 3 0,5-3 0 0,-4 1 3 15,0-2 6-15,-1-2-3 0,2-1-7 0,-1 4 1 16,-1-6-2-16,0 6 5 0,-4-2-4 0,-1-2 2 16,-1 3-4-16,1 1 2 0,-7 7 1 0,9-16 3 0,-6 9 0 15,3 2 3-15,-6 5-1 0,8-8 7 16,-8 8-4-16,3-8 0 0,-3 8 1 0,0 0-5 16,6-10-1-16,-6 10-2 0,0 0 0 0,0 0 3 15,0 0-3-15,0 0-1 0,0 0 2 0,0 0 0 0,0 0-3 16,0 0 1-16,0 0 1 0,-3 31 0 0,3-31 0 15,0 19-3-15,0-19 11 0,0 17-8 0,0-10 0 16,0-7 12-16,3 17-13 0,1-12-3 0,-2 5 7 16,-2-10-4-16,10 14 2 0,-7-9 3 0,5 1 1 15,-2-2-6-15,5 3 1 0,3-3 2 0,-4-2-2 16,7 1-2-16,-4-3 7 0,5 0-4 0,-5 0 0 16,4-3 1-16,-1 0 3 0,1-1-3 0,-1-2-3 15,-1-3-1-15,-2 3 2 0,1-5 1 0,-1 2-2 16,-1 0 0-16,-3-4 5 0,-1-2-3 0,-4 4-2 15,2-5 1-15,0 5 1 0,-3-4 6 0,1 0 8 16,-2 7 5-16,-1-2 5 0,-1 10 0 0,3-18 0 0,-3 18-1 16,0-13-1-16,0 13-8 0,0 0-2 15,0-11-3-15,0 11-5 0,0 0 2 0,3-9 2 16,-3 9-3-16,0 0 4 0,0 0-6 0,0 0-1 16,0 0 1-16,0 0-2 0,20 22 1 0,-10-18-1 15,-2 3 1-15,5 0-4 0,1 1-3 0,-3 2 3 16,3-4-2-16,1 5 6 0,-3-1-4 0,3 0-1 15,0 0 1-15,-2 0 13 0,-1-1-11 0,1-2-4 16,1 0 1-16,-5 3 2 0,0-4-2 0,-2 3 0 0,2-4-1 16,-3 1 2-16,0 3 1 0,0-4-5 15,-6-5 4-15,12 11-1 0,-6-3-2 0,-2-3 8 16,1 3-3-16,-5-8 3 0,6 10-3 0,-6-10 4 0,7 13 0 16,-5-5-2-16,-2-8 5 0,9 13 3 0,-9-6-9 15,0-7-3-15,3 9 5 0,-3-9 3 16,4 12-3-16,-4-12 2 0,6 8-10 0,-6-8 0 15,3 8 0-15,-3-8-2 0,0 0-15 0,3 8-11 0,-3-8-17 16,0 0-11-16,0 0-20 0,5 8-23 0,-5-8-24 16,0 0-30-16,0 0-25 0,0 0-31 0,0 0-41 15,0 0-197-15,11-24-487 0,-11 24 216 16</inkml:trace>
          <inkml:trace contextRef="#ctx0" brushRef="#br0" timeOffset="38672.02">29451 14192 156 0,'0'0'283'0,"-6"-13"-21"0,6 13-21 16,-7-11-24-16,7 11-19 0,0 0-24 0,-5-9-19 16,5 9-19-16,0 0-18 0,0 0-24 0,0 0-18 15,0 0-21-15,0 0-23 0,0 0-25 0,0 0-23 16,0 0-23-16,0 0-27 0,0 0-18 0,0 0-21 15,10 31-26-15,-10-31-36 0,9 9-99 0,3-3-289 16,5-1 128-16</inkml:trace>
          <inkml:trace contextRef="#ctx0" brushRef="#br0" timeOffset="39375.25">29755 14271 170 0,'12'4'215'16,"-12"-4"-9"-16,0 0-14 0,0 0-19 0,0 0-15 15,0 0-11-15,0 0-12 0,0 0-5 0,0 0-13 0,0 0-7 16,0 0-7-16,0 0-12 0,-27 15-6 0,17-8-8 16,2 0-5-16,1-2-9 0,-1 3-4 15,1 0-5-15,1 2-7 0,-4-3-2 0,5 2-6 16,-5 0-3-16,4 2-6 0,3-4-1 0,-3 3-2 0,6-10 1 16,-3 16-5-16,3-16-1 0,3 19-6 0,-2-12 2 15,4 3 0-15,2 1-3 0,2-1-1 16,2-4 1-16,2 5-3 0,-3-3-2 0,4 3-1 0,1-3-3 15,0 1 3-15,1-3-1 0,-2 2-3 0,2-2 4 16,-3 1 0-16,1-3 2 0,-1 3 4 0,-1 0-2 16,-3-3-4-16,3 3 3 0,-5-4-2 0,1 0 6 15,-8-3-10-15,10 11 3 0,-10-11-1 0,5 7 8 16,-5-7 2-16,0 0 4 0,0 0-2 0,0 0 4 16,-18 19-5-16,6-17-1 0,0-2 1 0,-4 3-2 15,1-3-1-15,0 0-4 0,-3 4 0 0,3-3 0 16,0-2-1-16,3 2-3 0,12-1 1 0,-22 0 0 15,11 1 0-15,11-1-3 0,-16 1 2 0,16-1-4 16,-12 0-1-16,12 0 1 0,0 0 1 0,0 0-1 16,0 0-1-16,0 0 9 0,0 0-16 0,0 0-4 15,0 0-10-15,0 0 3 0,40-7-8 0,-22 4-5 16,-1 0-7-16,6-4-1 0,-2 3-4 0,6-3-6 16,0 3-1-16,1-6 1 0,2 1-3 0,10-3 3 15,-4-2 1-15,5 3-1 0,-3-3 10 0,0-1 5 0,-12 7 0 16,3-1 9-16,-4-1 4 0,-2-2 8 15,-6 3 3-15,1 3 7 0,-3-1 8 0,-3-1 10 16,-1 2 4-16,-1 0 3 0,-3-3 1 0,-7 9-3 16,9-11-2-16,-4 6-1 0,-5 5-3 0,1-17 3 0,-1 17-3 15,-1-11-1-15,1 11-4 0,-9-14 5 0,9 14-5 16,-15-11 2-16,8 7 0 0,-2-2 0 16,9 6 1-16,-15-5 2 0,3 5-4 0,12 0 0 0,-24-2 4 15,13 2 2-15,11 0-1 0,-23 6 0 0,14 1 0 16,-3-3 1-16,1-1 8 0,1 5-8 0,-2 2-6 15,4 0 9-15,-2-3 2 0,7 2-1 0,-3-3-1 16,2 4-2-16,1 1-2 0,0 4 1 0,3-4-1 16,3 0-1-16,-2 0-5 0,1 3 3 0,7-3-4 15,-5 1 1-15,2-3-5 0,6 1-17 0,0 2-21 16,-3-3-26-16,4 2-33 0,1-1-35 0,-1 0-38 16,3-5-42-16,1 1-45 0,-1-1-159 0,2 0-441 15,5-4 195-15</inkml:trace>
          <inkml:trace contextRef="#ctx0" brushRef="#br0" timeOffset="39708.08">30731 14607 98 0,'0'0'269'0,"13"0"-6"0,-13 0-12 0,12-2-9 16,-12 2-9-16,15-3-10 0,-15 3-3 0,13-4-3 15,-13 4-15-15,14-5-9 0,-14 5-18 0,13-1 5 16,-13 1-13-16,11-9-18 0,-11 9-10 0,7-3-14 15,-7 3-8-15,7-4-16 0,-7 4-24 0,0 0-17 16,8-10-33-16,-8 10-39 0,0 0-37 0,0 0-34 0,0 0-38 16,0 0-59-16,0 0-74 0,-30-6-252 0,30 6-546 15,-25 6 242-15</inkml:trace>
        </inkml:traceGroup>
      </inkml:traceGroup>
    </inkml:traceGroup>
    <inkml:traceGroup>
      <inkml:annotationXML>
        <emma:emma xmlns:emma="http://www.w3.org/2003/04/emma" version="1.0">
          <emma:interpretation id="{02B21277-4C65-4747-95D0-5203BF625FA2}" emma:medium="tactile" emma:mode="ink">
            <msink:context xmlns:msink="http://schemas.microsoft.com/ink/2010/main" type="paragraph" rotatedBoundingBox="9978,17273 30470,17169 30477,18618 9986,187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9A51C1-83CC-4923-92B0-E287790982E8}" emma:medium="tactile" emma:mode="ink">
              <msink:context xmlns:msink="http://schemas.microsoft.com/ink/2010/main" type="line" rotatedBoundingBox="9978,17273 30470,17169 30477,18618 9986,18722"/>
            </emma:interpretation>
          </emma:emma>
        </inkml:annotationXML>
        <inkml:traceGroup>
          <inkml:annotationXML>
            <emma:emma xmlns:emma="http://www.w3.org/2003/04/emma" version="1.0">
              <emma:interpretation id="{9A0716E8-28EA-45E0-9E06-6BF0A219B4E2}" emma:medium="tactile" emma:mode="ink">
                <msink:context xmlns:msink="http://schemas.microsoft.com/ink/2010/main" type="inkWord" rotatedBoundingBox="9979,17523 12093,17512 12096,18206 9983,18217"/>
              </emma:interpretation>
            </emma:emma>
          </inkml:annotationXML>
          <inkml:trace contextRef="#ctx0" brushRef="#br0" timeOffset="42859.63">9097 16534 141 0,'0'0'210'0,"0"0"-11"0,3-14-17 16,-3 14-14-16,0 0-14 0,0 0-15 0,0 0-11 16,0 0-1-16,0 0-9 0,0 0-8 0,0 0-7 0,0 0-1 15,-27 26-4-15,18-13-9 0,1-2-2 16,-4 2-1-16,5 2-7 0,-2 1-2 0,-1 5-6 15,-5-1 1-15,4 3-13 0,2 1-6 0,-1-4 1 0,-4 2-4 16,5 0-8-16,-1-2-2 0,4-3-2 0,-1 3-3 16,-2-2-7-16,1 0 9 0,1 0-12 0,-1-5-2 15,4 4-3-15,-2-3-4 0,0 1-1 16,3-6 6-16,-2 0-7 0,1 1-2 0,-1-3 1 16,5-7 0-16,-6 14-2 0,6-14 1 0,-4 10-4 0,4-10 11 15,0 0-12-15,-3 12 3 0,3-12-1 0,0 0 2 16,0 0-8-16,0 0-3 0,0 0-11 0,0 0-1 15,0 0-7-15,0 0-4 0,7-46-11 0,-1 30-3 16,2-7-5-16,1 2-3 0,4-3-1 0,-1-1-3 16,2-1 1-16,-1-8 1 0,2 10-2 0,3-9 9 15,-6 6-1-15,4-7 7 0,-4 10 3 0,0 3 3 16,0-4 4-16,-3 2 2 0,-2 3 2 0,4 4 4 16,-7-1 7-16,4 3 4 0,-2-1 7 0,0 2-1 15,-2-1 10-15,2 5 3 0,-3 1 6 0,-3 8 4 16,5-15 0-16,-2 7 2 0,-3 8-2 0,5-10 1 15,-5 10-5-15,0 0-3 0,6-9-3 0,-6 9 3 16,0 0-3-16,0 0 3 0,20 13-2 0,-16-6 4 16,8 4-2-16,-4 2 2 0,-2 0-3 0,4 3 2 15,4 4 2-15,-3 4 0 0,1-2-1 0,0 3 4 16,-3-2 0-16,5 2-7 0,-2 3 6 0,1-7 0 16,-1 3-3-16,-2 1 0 0,1-2 0 0,-2 0 3 15,3-1-5-15,-5-5-2 0,-1-2 2 0,0 0-4 16,2 0 20-16,-1-2-3 0,-1-3-2 0,-6 1-4 15,7-3-1-15,-1 0-4 0,-6-8 2 0,6 16-3 0,-3-9-2 16,-3-7-5-16,3 12-4 0,-3-12-10 16,3 12-16-16,-3-12-9 0,0 0-12 0,5 8-10 15,-5-8-16-15,0 0-22 0,0 0-26 0,0 0-37 16,0 0-32-16,0 0-45 0,-26-1-180 0,26 1-442 16,-19-8 196-16</inkml:trace>
          <inkml:trace contextRef="#ctx0" brushRef="#br0" timeOffset="43088.3">9006 16789 199 0,'0'0'214'15,"0"0"-19"-15,-9-5-18 0,9 5-15 0,0 0-22 0,0 0-14 16,0 0-12-16,0 0-5 0,0 0-17 0,0 0-7 15,0 0-11-15,0 0-6 0,0 0-6 0,0 0-8 16,0 0-17-16,41 7-14 0,-41-7-26 0,18 2-17 16,-10-2-28-16,-8 0-28 0,27 0-34 0,-13-1-33 15,0 2-113-15,2-3-276 0,1 0 122 0</inkml:trace>
          <inkml:trace contextRef="#ctx0" brushRef="#br0" timeOffset="46932.47">9906 16614 89 0,'5'-9'157'16,"-5"9"-9"-16,6-18 1 0,-5 11-5 0,4-3-4 15,-5 10-5-15,7-12-4 0,-7 12-2 0,3-10-9 16,-3 10-5-16,0 0-11 0,6-8-8 0,-6 8-10 16,0 0-5-16,0 0-3 0,0 0 2 0,0 0 0 15,0 0 7-15,0 0-9 0,-16 36-3 0,11-22-5 16,-1-3-1-16,-1 12-4 0,1-5 5 0,-6 5-5 15,5-3-1-15,-2 6-9 0,0-2 1 0,-2-1-8 0,2-1 5 16,-1 2-10-16,2-2-6 0,2-6-2 0,0 1-6 16,2 4 0-16,1-5-2 0,-2 2 1 0,1 4-6 15,4-6-5-15,-4-1 2 0,4-4-1 16,-3 3-2-16,1-6-4 0,2-8 2 0,-1 23-5 0,-1-13-7 16,2-10-11-16,-3 18-6 0,3-18-14 0,3 17-14 15,-3-17-16-15,-4 12-11 0,4-12-20 0,-3 13-12 16,3-13-10-16,0 0 4 0,-3 11-6 0,3-11-19 15,0 0-13-15,0 0-10 0,0 0-9 0,0 0-22 16,0 0-103-16,0 0-313 0,3-42 138 0</inkml:trace>
          <inkml:trace contextRef="#ctx0" brushRef="#br0" timeOffset="47253.62">9868 16635 25 0,'0'0'179'0,"0"0"-16"0,3-13-5 0,-3 13-8 16,0 0-15-16,0 0-21 0,0 0-1 0,9-6-5 16,-9 6-3-16,0 0-4 0,0 0-5 0,0 0-6 15,17 20-3-15,-9-13 2 0,-1 5-3 0,-2 4-6 16,4-6 0-16,0 4-1 0,-2 0-5 0,5 3-4 16,4-1 3-16,-1 3-6 0,-3 0-5 0,-1-3-2 15,1-2-4-15,7 4-3 0,-8-1-8 0,2-4 2 16,-3-1-8-16,2 5-3 0,-3-7-6 0,6 5 0 15,-4-2-3-15,-1-2-4 0,4 0-3 0,-9-5 1 16,6 5-1-16,-2-6 12 0,-5 2-7 0,5-2-9 16,-9-5-16-16,11 8-5 0,-5-3-9 0,-6-5-13 15,10 6-8-15,-10-6-15 0,0 0-18 0,9 2-16 16,-9-2-7-16,0 0-22 0,0 0-8 0,13-19-17 0,-8 10-12 16,-4-1-11-16,5-2-29 0,-6-4-97 15,3-2-310-15,2-5 138 0</inkml:trace>
          <inkml:trace contextRef="#ctx0" brushRef="#br0" timeOffset="47574.68">10318 16485 36 0,'0'0'190'0,"0"0"-16"16,0 0-16-16,0 0-12 0,0 0-19 0,0 0-10 0,0 0-1 15,0 0-4-15,0 0-1 0,0 0-3 0,0 0-3 16,0 0 5-16,-6 50-1 0,5-35-4 15,1 5 5-15,-5 3-6 0,2 0-2 0,3-4-6 16,-1 6-3-16,-4-1-1 0,1 0-2 0,2 1-8 16,-2-1-3-16,2-6-9 0,1 7-2 0,-1-8-9 0,-1 5-4 15,-4 2-3-15,7-10-6 0,0 5-2 0,0-3-8 16,-2-2 1-16,-2 3-6 0,1-2 0 0,3-1-1 16,0-3-8-16,-3 0-4 0,3-11-4 15,-3 19-17-15,1-9-19 0,2-10-17 0,-3 14-15 0,3-14-16 16,-6 14-20-16,6-14-23 0,-3 7-18 0,3-7-17 15,0 0-21-15,0 0-25 0,0 0-182 0,0 0-406 16,0 0 179-16</inkml:trace>
          <inkml:trace contextRef="#ctx0" brushRef="#br0" timeOffset="48230.41">10507 16545 36 0,'3'-7'202'0,"-3"7"-24"0,0 0-15 16,0 0-11-16,0 0-11 0,0 0-11 0,14-2-10 15,-14 2-7-15,0 0-4 0,0 0-11 0,25 10-3 0,-17-8-3 16,2 6-3-16,-1-2-7 0,3 1-4 15,-2 4-4-15,5-1-5 0,-1 0-2 0,1 1 2 16,6 2-7-16,-1-1 0 0,0 5-1 0,-5-5-6 16,7 3 0-16,-1 0-2 0,-5-2-5 0,7 1 1 15,-2 1-6-15,-1 1 2 0,0-3-9 0,-1 3-1 16,-5-2-5-16,-1-2-3 0,-1 3-3 0,-3-3-4 16,3 5 1-16,-5-3-5 0,-1 0 4 0,0 0-4 15,-3-1-1-15,-3 1-3 0,-3-3 1 0,-1 2-3 0,-5 0 2 16,-2 0-1-16,-3-1 2 0,-1 0-5 15,-8 0 4-15,7-3-4 0,-8 1-1 0,3 1-1 16,-4 1 1-16,5-5-8 0,-7-2-6 0,5 2-11 16,3-2-10-16,-7 1-15 0,10-3-12 0,0 1-16 0,-1-3-18 15,5 0-19-15,0 0-28 0,12-1-20 0,-16-1-21 16,16 1-187-16,-18 1-393 0,18-1 173 16</inkml:trace>
          <inkml:trace contextRef="#ctx0" brushRef="#br0" timeOffset="47939.29">10583 16598 139 0,'0'0'207'0,"0"0"-14"0,0 0-11 15,0 0-8-15,-3 33-6 0,0-18-8 0,2-1-1 16,0 4-15-16,-2 0-7 0,1 6-11 0,1-6-3 16,-1 2-9-16,-1 2-9 0,0 1-7 0,3-5-5 15,-3-1-13-15,6 1-8 0,-6-2-7 0,3 2-3 16,0-3-8-16,-1 1-3 0,-1-1-6 0,2-4-4 15,-1-1-4-15,1 4-3 0,-3-4-9 0,3-10-14 16,0 15-16-16,0-15-17 0,-2 17-21 0,2-17-19 16,-7 13-19-16,7-13-22 0,-6 8-29 0,6-8-19 15,0 0-23-15,0 0-28 0,0 0-119 0,0 0-348 16,-27-20 154-16</inkml:trace>
        </inkml:traceGroup>
        <inkml:traceGroup>
          <inkml:annotationXML>
            <emma:emma xmlns:emma="http://www.w3.org/2003/04/emma" version="1.0">
              <emma:interpretation id="{81985CAF-EE03-4257-984F-0D17EC3D6404}" emma:medium="tactile" emma:mode="ink">
                <msink:context xmlns:msink="http://schemas.microsoft.com/ink/2010/main" type="inkWord" rotatedBoundingBox="13194,17703 15714,17690 15717,18263 13197,18275"/>
              </emma:interpretation>
            </emma:emma>
          </inkml:annotationXML>
          <inkml:trace contextRef="#ctx0" brushRef="#br0" timeOffset="48786.03">12061 16769 152 0,'14'-3'206'0,"1"-1"-1"16,3 1-6-16,3 1-13 0,7-4-5 0,2 3-7 15,10-1 5-15,-10 0-20 0,12-1-6 0,-1-3-10 16,-12 4-11-16,11 3-6 0,-7-1-13 0,5-2-3 16,-5 3-10-16,-1 1-14 0,0-3-7 0,-3 3-4 15,-1-3-6-15,-1 2-10 0,3 1-6 0,-2-2-3 16,-3 5-6-16,-4-1-5 0,-1-4-6 0,-1-1-5 16,-2 3-11-16,-3 0-16 0,1 2-21 0,-6-1-22 15,-9-1-16-15,18 2-19 0,-18-2-9 0,8 5-23 16,-8-5-26-16,0 0-31 0,0 0-31 0,0 0-181 15,0 0-408-15,0 0 182 0</inkml:trace>
          <inkml:trace contextRef="#ctx0" brushRef="#br0" timeOffset="49046.03">12624 16754 33 0,'0'0'193'0,"-11"7"-8"15,11-7-3-15,0 0-5 0,-3 14-8 0,3-14-4 16,-4 16-7-16,2-6-10 0,-2 3-8 0,2 0-10 15,2 1-6-15,0 1-9 0,-1-2-10 0,1 5-4 0,0-8-8 16,0 8-8-16,-3-1-4 0,3-2-8 16,-2 0-6-16,2 1-6 0,0-2-2 0,-1 0-9 15,1 0-5-15,0-4-3 0,0 4-5 0,-3-3-2 16,3-11-8-16,0 17-17 0,-2-9-14 0,2-8-22 0,2 13-15 16,-2-13-13-16,3 10-17 0,-3-10-16 15,9 4-20-15,-9-4-23 0,0 0-14 0,24-3-22 16,-24 3-35-16,24-11-110 0,-11 0-334 0,6-2 147 15</inkml:trace>
          <inkml:trace contextRef="#ctx0" brushRef="#br0" timeOffset="49319.25">13414 16632 96 0,'0'0'243'0,"0"0"-21"0,2-8-12 15,-2 8-15-15,0 0-12 0,0 0-9 0,0 0-11 16,0 0-10-16,-35 19-7 0,28-9-8 0,-4-1-6 16,1 2-6-16,-2 4-6 0,-1-1-7 0,2-1-5 15,1 5-4-15,-4 0-6 0,2 3-1 0,5-7-11 0,-2 3-9 16,2 3 2-16,-1-2-15 0,2-2 2 16,3 0-12-16,-3-1-4 0,5 2 0 0,-2 0-8 15,0-3-5-15,3 2-2 0,0-1 0 0,0-4-10 16,1 2-1-16,1-2-10 0,5 1-21 0,-4-6-20 0,0 4-23 15,-3-10-20-15,8 14-24 0,-2-9-27 16,1 1-31-16,-7-6-29 0,19 1-30 0,-2-1-43 16,-17 0-145-16,21-9-432 0,-8 0 191 0</inkml:trace>
          <inkml:trace contextRef="#ctx0" brushRef="#br0" timeOffset="49781.98">13641 16848 193 0,'0'0'234'0,"0"0"-21"0,6-6-17 0,-6 6-19 0,0 0-17 16,0 0-15-16,0 0-10 0,0 0-5 0,0 0-3 16,12 17-10-16,-11-10-8 0,-1-7-2 0,2 15-11 15,1-6-6-15,-3-9-10 0,1 18-5 0,-1-8-7 16,2-1-5-16,2 0-10 0,-4-9-3 16,2 17-3-16,-2-8-5 0,0-9-6 0,0 12 0 0,0-12-7 15,1 10 2-15,-1-10-5 0,0 0-4 0,0 12-1 16,0-12 3-16,0 0-3 0,0 0 2 0,0 0-10 15,6 7-7-15,-6-7-4 0,0 0-6 0,0 0-4 16,0 0 0-16,21-25-5 0,-17 18-6 0,4-7-7 16,-1 2-2-16,5-3 0 0,0 4 5 0,-3-5-1 15,6-3 1-15,1 0 0 0,-7 6 5 0,8-5-1 16,-2 1 6-16,-2 3-2 0,-1 2 7 0,3 0 3 16,-3 1 2-16,-2 4 6 0,1 0 8 0,-2 3-1 15,0-2 7-15,-9 6 2 0,13-9-2 0,-13 9 2 16,15 0 0-16,-15 0 2 0,12 0 3 0,-12 0 1 15,9 9 4-15,-9-9 3 0,7 15-1 0,-4-6 6 16,0 2 1-16,2 1 4 0,-2 1-1 0,3 0-6 16,-5 1-4-16,2 3 0 0,0-2 0 0,3-1 0 15,-1-1-2-15,1 4 0 0,-2-3-5 0,5 1-2 16,-4-2-2-16,0-1 1 0,1-1-1 0,-1-2-5 16,2 4-3-16,-1-5-14 0,2-1-22 0,-1 4-18 15,-1-5-26-15,-1 1-24 0,-5-7-24 0,10 11-27 16,-5-8-30-16,-5-3-34 0,0 0-228 0,0 0-471 15,18-10 208-15</inkml:trace>
          <inkml:trace contextRef="#ctx0" brushRef="#br0" timeOffset="50055.92">14366 16583 73 0,'12'7'219'16,"-1"1"-10"-16,1 3-7 0,2 3-13 0,1 5-9 16,3-1-2-16,-3 6-6 0,1-2-9 0,-1 0-8 15,-5 3-5-15,7-3-8 0,-8 0-6 0,3 2-12 16,-3 0-4-16,1 0-12 0,-4 1-6 0,-2-8-6 16,1 4-11-16,1-3-5 0,-8 0-4 0,2-2-11 15,-4 0-6-15,-4 0-3 0,1-1-5 0,0 1-7 16,-5-1-19-16,0-2-24 0,-2-1-26 0,-5 1-29 15,4 0-39-15,-9-2-31 0,8 0-43 0,2-5-43 16,-2 2-222-16,-4-2-467 0,4-6 208 0</inkml:trace>
        </inkml:traceGroup>
        <inkml:traceGroup>
          <inkml:annotationXML>
            <emma:emma xmlns:emma="http://www.w3.org/2003/04/emma" version="1.0">
              <emma:interpretation id="{386AC0A2-0842-471E-BB1A-91422E51DFB2}" emma:medium="tactile" emma:mode="ink">
                <msink:context xmlns:msink="http://schemas.microsoft.com/ink/2010/main" type="inkWord" rotatedBoundingBox="16289,17341 20484,17319 20490,18414 16295,18435"/>
              </emma:interpretation>
            </emma:emma>
          </inkml:annotationXML>
          <inkml:trace contextRef="#ctx0" brushRef="#br0" timeOffset="51069.71">15184 16838 200 0,'0'0'198'0,"0"0"-10"0,-12-3-8 0,12 3-9 0,0 0-8 16,0 0-12-16,-13-1-9 0,13 1-12 0,0 0-12 16,0 0-10-16,0 0-13 0,0 0-7 0,0 0 2 15,0 0-7-15,0 0 0 0,0 0 6 0,0 0-8 16,0 0-9-16,0 0-1 0,40 5-1 0,-28-3-6 16,5-1-5-16,1-2-1 0,1 1 2 0,6 0-16 15,2-2-1-15,1 2-3 0,1 0-4 0,1-1 3 16,2-2-6-16,-2 3 0 0,13-3-5 0,-14 3 1 15,-1 0-3-15,3 0-4 0,10-1 6 0,-14-2-10 16,2 3 0-16,-11 0-5 0,2 0 0 0,5-1 0 16,-6 2-4-16,-4 2-1 0,3-3-2 0,2 0 2 15,-13 0-2-15,-7 0-1 0,20 1-3 0,-20-1-4 16,16 0-3-16,-16 0-9 0,10 2-7 0,-10-2-4 0,0 0-4 16,0 0-8-16,6 8-10 0,-6-8-12 15,0 0-16-15,0 0-20 0,-18 15-16 0,11-9-10 16,-2-4-17-16,-1 2-20 0,-2 0-19 0,-2 0-18 15,-2 0-143-15,-4 2-365 0,3-3 162 0</inkml:trace>
          <inkml:trace contextRef="#ctx0" brushRef="#br0" timeOffset="51268.79">15344 17006 90 0,'0'0'170'0,"0"0"3"15,13 19-17-15,-5-18 5 0,-8-1-4 0,21 5-9 0,-9-5-10 16,4 3-1-16,3 0 8 0,7 0-11 0,-1-1-6 16,2 0-6-16,1 1-13 0,-2-3-8 0,1 2-8 15,-2 0-11-15,2 2-8 0,-2-4-5 0,-6 1-10 16,2 0-8-16,-4 0-17 0,8 2-23 0,-7-2-18 16,-3 1-24-16,-3-1-25 0,0 2-26 0,-2-2-21 15,7 2-33-15,-4-2-32 0,-4 2-159 0,-9-3-353 16,18-1 156-16</inkml:trace>
          <inkml:trace contextRef="#ctx0" brushRef="#br0" timeOffset="52051.77">16382 16569 105 0,'0'0'235'16,"0"0"-14"-16,0 0-27 0,0 0-11 0,0 0-7 16,0 0-7-16,-24 12-13 0,18-6-13 0,3 5-9 15,0-2-8-15,-1 7-9 0,2-3-7 0,1 6-2 16,-2-1 1-16,1 5-11 0,2 1-5 0,2 0-5 16,1 4-6-16,-2 0-4 0,4-2-2 0,-2 7-4 15,1 3-9-15,-1-9-1 0,8 12-4 16,-8-11-6-16,7 8-6 0,-3-6 3 0,1 2-8 0,-1-6-2 15,5 0 0-15,-3-5-8 0,3 0 2 0,0-1-4 16,-4-4 0-16,3-1-1 0,1-3-2 0,-1 3-1 16,2-6 5-16,1 2-4 0,-4-4-3 0,4 3 4 15,-1-7-7-15,0 3-1 0,5-2-2 0,-3-3 1 16,2 2-1-16,8-6-1 0,-6 3-2 0,7-5-3 16,-1-1 1-16,-1-1-5 0,-5 1-3 0,8-1-7 15,9-8-8-15,-9 1-7 0,0 0-11 0,-1-4-5 16,9-5-4-16,4 1-11 0,-13-5-6 0,3 0-4 15,1-3-7-15,-7-1-6 0,1 0-1 0,-1 0 3 16,-2-1-2-16,-4 0 3 0,-2-3 5 0,2 3 4 16,-4-2 5-16,-7 7 3 0,0 2 4 0,-6-3 6 15,0-1 7-15,-4 2-1 0,-2-1 6 0,-2 3 7 16,1-3 1-16,-1 4 10 0,-1 0-1 0,-1 1 4 16,-1 1 6-16,-2 4 1 0,-3-6 2 0,-1 7-1 15,1-1 2-15,-4 4-2 0,7-1 1 0,-6 1-2 16,1 1 5-16,-3-1 2 0,3 4-3 0,-3-1 1 15,2 7 3-15,-5-3-4 0,4 0-1 0,-3 0 2 16,-3 4 1-16,2 3-3 0,-2-1-1 0,-1 1 4 16,-2 1-1-16,3 1 1 0,-1 3-2 0,0 2 0 15,0 0 2-15,-1 0-1 0,-1 3 6 0,1 2-6 16,1-3 1-16,5 5-2 0,-4 1 0 0,4 2 1 16,0 1-3-16,-1-3-1 0,4 7 2 0,-1-4-11 15,6 0-10-15,-1 4-16 0,1-3-16 0,4 2-20 0,1-6-23 16,3 3-25-16,1-3-22 0,5 0-34 15,0-1-143-15,2-3-344 0,4-4 152 0</inkml:trace>
          <inkml:trace contextRef="#ctx0" brushRef="#br0" timeOffset="52463.23">17539 16228 189 0,'0'0'216'0,"2"-8"-18"0,-2 8-21 0,0 0-19 0,0 0-5 16,0 0-6-16,0 0-6 0,0 0-5 0,-26 24-1 15,14-9-7-15,-1 2 0 0,-2 7-6 16,3 0-5-16,-4 8-4 0,-2 3-6 0,4 5-4 16,0 1-4-16,2-1-5 0,3 4-7 0,0-2-2 0,4 2-9 15,1-2-5-15,-2 2-7 0,7-4-3 0,2 3-8 16,0-2-3-16,5-3-7 0,1 2-4 15,1-1 1-15,4-5-5 0,2 5-4 0,3-6-2 16,8-4-1-16,-4-2-15 0,5 3-25 0,-6-8-22 0,7 0-29 16,2-1-32-16,2 0-39 0,1-4-37 0,5-6-61 15,-11 3-223-15,11-4-492 0,0 4 218 0</inkml:trace>
          <inkml:trace contextRef="#ctx0" brushRef="#br0" timeOffset="53846.64">18066 16528 196 0,'0'0'210'0,"0"0"-11"0,0 0-10 15,0 0-17-15,0 0-9 0,0 0-16 0,7-7-10 16,-7 7-7-16,0 0-7 0,0 0-4 0,0 0-8 16,0 0-9-16,27 21-3 0,-21-13-8 0,0 0-5 0,-2 2-12 15,2 3-10-15,-3 0-5 0,3 2 1 16,-1-1 0-16,-2 4-13 0,-2-3-7 0,2 1 4 16,-1-3-5-16,-1 4-6 0,4-3-3 0,-4 3-1 15,1-2-3-15,2-3-4 0,-2-3 0 0,1 4-2 0,-2-2-3 16,-1-11 4-16,2 18-6 0,-2-8-2 15,1 0-1-15,-1-10-1 0,3 17 0 0,-1-8 1 0,-2-9-7 16,0 13 1-16,0-13 6 0,0 11-6 0,0-11-4 16,4 9 9-16,-4-9-5 0,0 0-4 0,0 0 1 15,0 0 0-15,0 0 0 0,-3 13 4 16,3-13-5-16,0 0 4 0,0 0-5 0,0 0-4 16,0 0-1-16,0 0-2 0,0 0-5 0,0 0 2 0,0 0-2 15,0 0 2-15,9-38-2 0,-6 30-3 0,2-3-1 16,-3 0 2-16,4-7-6 0,2 5-3 0,-1-5-3 15,4 8-2-15,-4-8-3 0,1 2-2 0,2-4 1 16,4 0 0-16,-4-2 0 0,3-2-4 0,2 4 5 16,-1 3 9-16,-1-2-2 0,1-1-1 0,-5 8 3 15,8-6 6-15,-3 6-1 0,-5-2 4 0,3 4 3 16,-5-1-3-16,5 0-1 0,-4 1 5 0,-1 3 1 16,1 2-1-16,-1-3 0 0,-7 8 4 0,12-11 3 15,-6 8 0-15,-6 3-1 0,12-8-1 0,-12 8 0 16,9-2 0-16,-9 2 4 0,0 0-2 0,12-5-1 15,-12 5 1-15,0 0 4 0,0 0-1 0,0 0 3 16,18 7 5-16,-18-7 6 0,3 8 2 0,1 1 1 16,-4-9-1-16,2 17 9 0,2-6 1 0,-4 0 2 15,2 5 3-15,0-2 0 0,4 3 4 0,-1 1 2 16,-5-2 2-16,6 1-2 0,0 7-3 0,-3-1 0 16,1-8-3-16,5 10-1 0,-4-2-2 0,-4-4-3 15,4-2 0-15,-2 0 4 0,0-5-10 0,0 5-2 16,1 0-2-16,-2-3-1 0,-1 2 0 0,2-3 1 15,-3 0-4-15,0-2-2 0,2-1 2 0,-2-10-8 0,-6 21-12 16,4-11-9-16,-1 0-15 0,3-10-21 0,-4 17-19 16,-1-12-19-16,1 4-23 0,4-9-26 15,-5 15-27-15,5-15-23 0,-4 7-34 0,4-7-144 16,0 0-395-16,0 0 175 0</inkml:trace>
          <inkml:trace contextRef="#ctx0" brushRef="#br0" timeOffset="54152.56">18929 16873 84 0,'0'0'231'0,"0"0"-17"0,0 0-17 16,0 0-10-16,0 0-8 0,0 0-10 0,0 0-6 15,12-1-8-15,-12 1-9 0,14-2-8 0,-14 2-7 16,20 0-9-16,-2-1-11 0,0 4-9 0,-1-5-4 16,4 2-9-16,-2 0-7 0,0 0-7 0,8-4-9 15,0 7-8-15,-8-3-3 0,1 1-6 0,7-1-5 16,-9 0-5-16,1 0-9 0,-9 2-13 0,7-4-14 16,-7 2-16-16,-10 0-19 0,23 0-18 0,-23 0-21 15,16 2-16-15,-16-2-20 0,12 0-33 0,-12 0-20 16,15-6-33-16,-15 6-171 0,0 0-394 0,7-9 174 15</inkml:trace>
        </inkml:traceGroup>
        <inkml:traceGroup>
          <inkml:annotationXML>
            <emma:emma xmlns:emma="http://www.w3.org/2003/04/emma" version="1.0">
              <emma:interpretation id="{7FF472B7-1ADB-4A44-89A8-CFC7D6F3A3F8}" emma:medium="tactile" emma:mode="ink">
                <msink:context xmlns:msink="http://schemas.microsoft.com/ink/2010/main" type="inkWord" rotatedBoundingBox="20867,17217 23606,17204 23614,18653 20874,18667"/>
              </emma:interpretation>
            </emma:emma>
          </inkml:annotationXML>
          <inkml:trace contextRef="#ctx0" brushRef="#br0" timeOffset="57957.13">19736 16603 62 0,'0'0'174'0,"0"0"-6"16,0 0-3-16,0 0-8 0,0 0-6 0,0 0-4 0,0 0-9 16,0 0-7-16,0 0-7 0,0 0-4 0,0 0-10 15,0 0-9-15,0 0-4 0,0 0-6 16,0 0-5-16,0 0-9 0,0 0-9 0,0 0-5 0,3-31-7 15,-3 31-4-15,11-11-3 0,-11 11-7 0,7-11 0 16,-1 5-6-16,-6 6-4 0,12-18-5 16,-2 7-3-16,-4 6 1 0,2-4-4 0,1 1-11 0,-2-1 1 15,1 3 1-15,-1-2-5 0,0-2 1 0,-1 3-3 16,0-3 0-16,0 3 0 0,-6 7-1 0,8-7-4 16,-8 7 3-16,9-8-1 0,-9 8-2 0,0 0 0 15,0 0 0-15,9-3-3 0,-9 3 3 0,0 0 2 16,0 0 4-16,0 0-2 0,3 20 2 0,-5-5 3 15,2-2 3-15,-1 1 6 0,-2 8-1 0,3-4 5 16,-3 5 4-16,0 1 0 0,1 1 1 0,2-1 3 16,-1 1-1-16,1 0-1 0,1-1 5 0,1-1 0 15,-2-1 8-15,0-4-8 0,0-4-1 0,0 3-3 16,3 0 1-16,-2-2-2 0,-2 0-2 0,1-6-3 16,0-9 2-16,0 22-4 0,1-16 2 0,1 5-4 0,-2-11-4 15,3 14 1-15,-3-14 0 0,0 12-5 16,3-5 9-16,-3-7-12 0,0 0-4 0,3 13-11 15,-3-13-15-15,0 0-18 0,1 11-8 0,-1-11-19 16,0 0-18-16,2 11-21 0,-2-11-19 0,0 0-15 0,0 0-30 16,4 5-17-16,-4-5-49 0,0 0-134 0,0 0-402 15,0 0 178-15</inkml:trace>
          <inkml:trace contextRef="#ctx0" brushRef="#br0" timeOffset="58723.63">20307 16128 97 0,'0'0'136'0,"0"0"-8"16,-4-11-6-16,4 11-2 0,0 0-14 0,0 0-2 0,0 0-5 16,0 0-5-16,0 0-7 0,0 0-7 15,0 0-3-15,0 0-1 0,0 0-5 0,12-11-7 16,-12 11-2-16,0 0-6 0,0 0 2 0,0 0-7 0,19 1 2 15,-19-1-5-15,0 0-1 0,18 8-2 0,-18-8-6 16,10 10 5-16,-4-4-1 0,2-2-1 0,-2 2 4 16,1 5 2-16,2-1 7 0,-1 5-3 0,-1 2-1 15,2 1 6-15,2 3-3 0,0 2 0 0,-2 3 2 16,3-2-5-16,-4 2-3 0,4 7-3 0,1 2 0 16,-2 3-3-16,-2 1 3 0,-2-1-8 0,-1 1 3 15,-3 0-5-15,-3 3 1 0,4-1-2 16,-8-3-4-16,1 1-2 0,-3 4-1 0,0-6-4 0,-6 1 20 15,0 1-4-15,-3-1-2 0,-1-3-2 0,-6 5-5 16,-8-7-3-16,-2 2-12 0,0-3-14 0,-3-1-16 16,2-3-21-16,-1 1-20 0,0-1-25 0,1-4-30 15,-3 0-30-15,6-4-42 0,7-2-40 0,-3-4-189 16,2 0-446-16,8-4 197 0</inkml:trace>
          <inkml:trace contextRef="#ctx0" brushRef="#br0" timeOffset="66900.39">20683 16997 63 0,'-10'1'154'0,"10"-1"-12"0,0 0-14 0,0 0-1 15,0 0-7-15,0 0-7 0,0 0-9 0,0 0-5 16,0 0-6-16,40 6-14 0,-22-5 0 0,-2-1-2 16,10 2-3-16,-1-5-3 0,-6 4-6 0,7 1-4 15,2-1-6-15,3 2-3 0,-1-2-4 0,9 1-5 16,-11 0-4-16,5 1-2 0,7 1-6 0,2-2-1 15,-2 2-4-15,2-4-7 0,-2 0 1 0,2 3 2 16,1 0-4-16,-2-3-3 0,0 1 4 0,0-1-3 16,2-1-4-16,-4-2-2 0,-9 3-1 0,1 0 1 15,2 0 0-15,-5 0-4 0,2 0-1 0,-2 0 4 16,1-1-2-16,-3-1 0 0,1 2-11 0,-9-4-12 16,2 3-15-16,-6 1-10 0,4 0-17 0,-3-3-6 15,-4 1-18-15,-11 2-21 0,18-3-20 0,-12-1-36 16,-6 4-99-16,7-7-278 0,-7 7 123 0</inkml:trace>
          <inkml:trace contextRef="#ctx0" brushRef="#br0" timeOffset="66525.54">21013 16755 53 0,'0'0'194'0,"0"0"-16"0,0 0-19 0,0 0-6 0,-3-12-15 16,3 12-16-16,0 0-10 0,0 0-10 0,0 0-4 16,0 0-13-16,0 0-1 0,15-11-8 0,-15 11-3 15,13-4-12-15,-13 4 0 0,16 3-7 0,-16-3-7 16,18-3 0-16,-1 3-5 0,-2 4-7 0,0-4 1 16,2 1-2-16,1 1-1 0,3-1-7 0,6 3-4 15,-2 0-1-15,4-2-4 0,-2 1-1 0,1 3 0 16,-1-2-1-16,4 0-2 0,-3-1 0 0,4-3-2 15,-4 4-1-15,3 0-1 0,-4 0-5 0,3-2 6 16,-2 2-4-16,-2-4 2 0,1 1-1 0,-8 1-5 16,5 0 3-16,-5-1-1 0,1 4 3 0,-2-5-2 15,-4 0-1-15,1 1-5 0,2 1-4 0,-8-2-3 16,3 2-2-16,-12-2-1 0,18 2-9 0,-18-2-11 16,10 3-1-16,-10-3-13 0,12 1-9 0,-12-1-14 15,0 0-16-15,0 0-3 0,0 0-15 0,0 0-25 16,0 0-148-16,0 0-295 0,-34 9 130 0</inkml:trace>
          <inkml:trace contextRef="#ctx0" brushRef="#br0" timeOffset="67629.6">21627 16479 73 0,'-7'-6'174'0,"-1"-1"-10"0,1 1-11 16,7 6-2-16,-17-11-12 0,10 5-11 0,7 6-11 16,-9-5-8-16,9 5-11 0,-12-3-10 0,12 3-7 15,0 0-9-15,-10-4-9 0,10 4-8 0,0 0-2 16,0 0-12-16,0 0 2 0,0 0-5 0,0 0 1 15,0 0-7-15,0 0-3 0,0 0-4 0,0 0 1 16,0 0-4-16,0 0 6 0,25 17 4 0,-13-12-6 0,1-2 6 16,5 3-4-16,-3 0 0 0,5 3-1 15,-6-6 1-15,6 1-4 0,7 5-4 0,-3-4 0 0,-7-2-4 16,13 1 1-16,-4 6 1 0,0-3-4 16,-2 3-3-16,6-3 3 0,-6 2-3 0,4-3-1 15,-1 2 1-15,-3-3-2 0,1 6-1 0,2-3-1 0,-1-1-2 16,0-1 1-16,-2 3-1 0,-1-1-1 0,-1 0 0 15,2 2 2-15,-6-3-5 0,-2-1 2 0,2-1 2 16,-1 1-3-16,0 1 2 0,1-2-6 0,-3 1 4 16,3 0-1-16,-4 1 3 0,0-3 0 0,0 0-4 15,-1 1-5-15,-4 0 6 0,2-1 0 0,-2-1-1 16,1 1 0-16,-10-4 0 0,15 7-1 0,-9-4 2 16,-6-3-3-16,13 5 3 0,-13-5-3 0,9 5 2 15,-9-5 0-15,9 5 0 0,-9-5 5 0,2 10 4 16,-2-10 8-16,-2 13 3 0,-4-2 8 0,-6-1 6 15,0 5 1-15,-7 5 0 0,-8 5 2 0,0 2-1 16,-5 2-2-16,-3 3-3 0,2-1-3 0,-8 1 0 16,-17 13 0-16,13-10-4 0,2-2-5 0,-14 13 18 15,15-14-1-15,2 0-6 0,1 4-3 0,0-4-5 16,5 0-12-16,6 0-18 0,-2-4-23 0,9 0-20 16,6-6-23-16,2 1-29 0,1-2-19 0,6-4-33 15,4 1-37-15,4-4-204 0,2 0-429 0,5-4 190 16</inkml:trace>
        </inkml:traceGroup>
        <inkml:traceGroup>
          <inkml:annotationXML>
            <emma:emma xmlns:emma="http://www.w3.org/2003/04/emma" version="1.0">
              <emma:interpretation id="{F7084558-E8D7-44D8-B180-B8DB42CC70D1}" emma:medium="tactile" emma:mode="ink">
                <msink:context xmlns:msink="http://schemas.microsoft.com/ink/2010/main" type="inkWord" rotatedBoundingBox="24046,17414 27582,17396 27586,18175 24050,18193"/>
              </emma:interpretation>
            </emma:emma>
          </inkml:annotationXML>
          <inkml:trace contextRef="#ctx0" brushRef="#br0" timeOffset="69084.28">22926 16497 199 0,'0'0'187'0,"-7"-6"-13"15,7 6-15-15,0 0-13 0,-6-7-15 0,6 7-13 0,0 0-9 16,0 0-5-16,16-11-12 0,-16 11 0 16,25 0-11-16,-7-3-2 0,9 1 0 0,-1 2-5 15,3 2-3-15,4-5-2 0,6-1-3 0,3 3-8 16,1 2-7-16,5-2 4 0,-7-2-3 0,0-1-7 16,3 4-1-16,-2-2-3 0,-3 2-4 0,-8-5-5 15,8 0-5-15,1 4 5 0,-10-5-9 0,0 5-1 16,-5 1-2-16,-4-3-3 0,-4 2 1 0,1 1-7 0,-6-2-8 15,-2 1-9-15,-10 1-2 0,18-3-10 0,-18 3-20 16,12-1-15-16,-12 1-9 0,0 0-12 0,0 0-3 16,0 0-9-16,0 0 1 0,0 0-6 0,0 0-6 15,0 0 16-15,-43 4 0 0,43-4 15 0,-23 3 4 16,10-2 5-16,-1 3 10 0,2-2 9 0,-1 3 8 16,0-1 4-16,4-2 10 0,-3 4 11 0,1-2 17 15,4 0 10-15,-1 3 13 0,-4 2-4 0,3-4 6 16,3 4 10-16,2 6 12 0,-6-1 0 0,1 7-4 15,4-5 3-15,-1 7 1 0,2-2-2 0,-1 0 7 16,2 2 2-16,0 0-8 0,0 0-3 0,6-5 3 16,-1 6-3-16,-4 0-6 0,8-1-3 0,-3 1-4 15,2-6 0-15,-1 4-8 0,-1-5-5 0,2 1 4 16,-1 0-9-16,2-1 2 0,0-2-5 0,0 1 1 16,-3 2-5-16,3-4-9 0,-2-1-16 0,2 2-15 15,0-1-19-15,-3-4-9 0,5 2-18 0,-5-2-17 16,1-3-12-16,5-1-13 0,0 1-20 0,-1-2-20 15,4-2-22-15,-12-3-120 0,19 0-315 0,-4-4 140 16</inkml:trace>
          <inkml:trace contextRef="#ctx0" brushRef="#br0" timeOffset="69356.75">24267 16453 33 0,'0'0'197'0,"-14"-6"-5"0,14 6-14 0,-19 1 4 15,6 4-11-15,-1 1-12 0,-4 1-8 0,2 7-5 16,0-1-4-16,-4 4-7 0,4 5-10 0,-4-3-5 0,4 2-8 16,-2 3-10-16,2 0-2 0,5 1-8 15,1-1-11-15,-1 1-7 0,2-1-4 0,3-4-9 16,2 2-4-16,-1 3-1 0,4-1 9 0,-2-6-7 15,3 5-4-15,3-5-7 0,3 3-5 0,-5-4 1 16,8 4-6-16,0-7-4 0,-1 0-13 0,1 0-16 0,1-2-23 16,1-3-20-16,1 1-23 0,1-3-26 0,3-2-25 15,-4 2-25-15,8-3-26 0,-2-4-29 16,-1 0-37-16,0-5-120 0,7-5-377 0,-2 0 168 16</inkml:trace>
          <inkml:trace contextRef="#ctx0" brushRef="#br0" timeOffset="69853.73">24513 16713 94 0,'0'0'234'0,"0"0"-16"15,4-9-18-15,-4 9-24 0,0 0-13 0,0 0-16 16,0 0-14-16,0 0-3 0,0 0-8 0,0 0-9 16,0 0-7-16,5 29-11 0,-2-19 3 15,-3-10-5-15,1 17-3 0,2-2-10 0,0-5-7 0,0 3-7 16,-3-2-7-16,0 4-2 0,3-2-8 0,-1-3-4 15,-1 0 0-15,2-3-7 0,-3-7-4 0,5 18 1 16,-2-8-7-16,-3-10-1 0,3 14-3 0,0-8-5 16,-3-6-9-16,3 11-6 0,-3-11-4 0,0 0 0 15,0 0-5-15,0 0-14 0,0 0-7 0,10 2-5 16,-10-2-3-16,0 0-10 0,0 0-3 0,6-30-2 16,-4 21-4-16,-1-3 3 0,4-1-3 0,1-4 8 15,-1 0-1-15,3-1 6 0,-2-1 3 16,3 4 3-16,-2-5 4 0,-1 1 2 0,2 3 4 0,-2 3 4 15,7-1 2-15,-7 0 6 0,3 1 2 0,1-1 7 16,-2 7 7-16,1-8 1 0,-5 9 4 0,8 2 3 16,-6-3 4-16,5 2 1 0,-5 0 3 0,-6 5 2 15,19-6 5-15,-13 2 5 0,-6 4-4 16,19 0 2-16,-19 0 0 0,18 3-2 0,-9 0 6 0,-1 3 2 16,-2 3 7-16,0 1 2 0,-3 0-1 0,1 3 0 15,2 3 0-15,0-1-2 0,-3 3-2 0,1 4-4 16,-2-5-3-16,2 1-1 0,-4-1-6 0,3 4 0 15,-3-3-3-15,0 4-3 0,0-3 1 0,-3 2-2 16,3-3-4-16,0-2-3 0,0-1-15 0,-4 0-16 16,4-2-20-16,-2 0-18 0,2-13-26 0,-1 18-18 15,-2-8-23-15,3-10-26 0,3 11-32 0,-3-11-37 16,3 8-129-16,-3-8-376 0,0 0 166 0</inkml:trace>
          <inkml:trace contextRef="#ctx0" brushRef="#br0" timeOffset="70184.65">25220 16294 6 0,'13'0'204'0,"-13"0"-11"0,15 7-10 0,-4-2-11 15,-5 2-15-15,4 5-8 0,-1 1-3 0,1 0-5 16,-1 1-3-16,2 8-6 0,-2-2-13 0,-2 9-9 16,7-5-1-16,-5 4-6 0,0 6-11 0,-5-6-8 15,5 0-2-15,-6-1-6 0,0-2-3 0,-3 4-5 16,1-3-4-16,-2 0-7 0,1-1-4 0,-3-1-5 16,0 1-3-16,-3-1-3 0,0-1-5 0,-1 0-3 15,1 1-1-15,-2-4-4 0,-4-6-1 0,5 1-19 16,1 2-15-16,-8-3-18 0,5-3-22 0,4-2-22 15,-6 2-29-15,8-3-25 0,-4-1-25 0,7-7-25 0,-3 14-20 16,3-14-165-16,0 0-387 0,0 0 171 16</inkml:trace>
          <inkml:trace contextRef="#ctx0" brushRef="#br0" timeOffset="70573.09">25767 16790 207 0,'0'0'234'0,"20"-6"-18"0,-4-1-14 0,0 5-13 0,1-3-10 15,-1-1-16-15,4 5-9 0,2-4-10 0,3 0-12 16,-2 1-10-16,4 1-6 0,-2 1-12 16,2-2-3-16,1 0-10 0,-6 3-4 0,1-1-4 15,4 1-8-15,-2-3-6 0,-6 3-7 0,1 1-8 0,1-2 0 16,-2 1-6-16,-1 1-6 0,3-3-6 0,-6 3 0 15,1-1-9-15,1 1-1 0,-1 0-3 16,0 0 0-16,-7 1-6 0,-9-1-11 0,21 3-14 16,-21-3-17-16,15 0-18 0,-15 0-14 0,8 3-12 0,-8-3-17 15,0 0-29-15,0 0-25 0,0 0-32 0,0 0-17 16,-24 24-181-16,9-20-400 0,1-1 176 16</inkml:trace>
          <inkml:trace contextRef="#ctx0" brushRef="#br0" timeOffset="70681.86">25839 16928 155 0,'-3'9'168'15,"3"-9"-9"-15,0 0-5 0,0 0-11 16,16 15-7-16,-4-12-6 0,-1 1-10 0,8-2-10 0,0 2-10 16,1-2-6-16,5 0-12 0,-2-1-6 0,6-1-12 15,4 0-5-15,-2 2-7 0,-1 0-3 0,3-2-11 16,6 0-11-16,-9 0-23 0,8-2-21 15,-3 2-31-15,4-2-30 0,-7-1-41 0,1 2-158 0,-4-3-299 16,11-6 133-16</inkml:trace>
        </inkml:traceGroup>
        <inkml:traceGroup>
          <inkml:annotationXML>
            <emma:emma xmlns:emma="http://www.w3.org/2003/04/emma" version="1.0">
              <emma:interpretation id="{5FAD2B7F-FD34-4FAC-9359-0EAB2FFBE163}" emma:medium="tactile" emma:mode="ink">
                <msink:context xmlns:msink="http://schemas.microsoft.com/ink/2010/main" type="inkWord" rotatedBoundingBox="28072,17398 30471,17386 30476,18255 28077,18268"/>
              </emma:interpretation>
            </emma:emma>
          </inkml:annotationXML>
          <inkml:trace contextRef="#ctx0" brushRef="#br0" timeOffset="71242.68">27093 16610 107 0,'0'0'264'0,"0"0"-18"0,3-13-22 0,-3 13-25 15,0 0-17-15,0 0-11 0,0 0-18 0,0 0-9 16,0 0-10-16,-27 23-6 0,18-14-10 0,3 7-7 16,-1 0-9-16,-5 6-8 0,1-1-7 0,3 2-8 15,-3 1-5-15,8 0-6 0,-3 1-6 0,3 1-2 16,-1-1-5-16,4-1-5 0,0 2-5 0,4-3-4 15,-1 1 1-15,3-2-3 0,0 1-3 0,7-2 1 16,-4 0-5-16,5-7 5 0,2 4-5 0,-2-4 0 16,5 2 1-16,0-4-4 0,4-2 0 0,-1-1-3 15,2-2 1-15,4 0-1 0,2-2-2 0,-4-1-5 16,2-2-3-16,-1-1 2 0,6 2-5 0,-5-6 1 16,5 2-3-16,0-8 3 0,5 2-4 0,1-4-1 15,-3-4 1-15,0 1-2 0,-1-2-7 0,4-5-5 16,0-1-2-16,-5 0-8 0,-1-2-3 0,-3-2-4 15,3-3-5-15,-5 2 0 0,-3-1-2 0,-7 7 3 16,2-11-6-16,-5-1-1 0,-5 11-1 0,-4-3 5 16,-3-3 1-16,-1 3 1 0,-2-2 6 0,-11-2-3 15,5 5 0-15,-7-4 2 0,-4-3 3 0,4 9 1 0,-9-8 3 16,2 9 1-16,-2 4 1 0,-4 3 0 16,0-2 1-16,-4 3 2 0,-5 0 0 0,6 2-1 15,0 4 1-15,-8 1 1 0,6 1-2 0,-2 5 6 16,-9 0-4-16,3 4 4 0,12 0-3 0,-4 0 1 0,1 6 10 15,5-3-7-15,-5 6-1 0,-6-1-2 0,5 0 3 16,-2 7 3-16,-3 2 0 0,4 0-3 16,-1-1-8-16,-2 5-7 0,9-1-12 0,0-6-19 15,4-1-10-15,3 4-13 0,1-3-13 0,3 0-11 0,1-3-16 16,4 0-21-16,1-2-17 0,6-1-13 16,0-4-174-16,3 3-363 0,0-11 161 0</inkml:trace>
          <inkml:trace contextRef="#ctx0" brushRef="#br0" timeOffset="71719.74">28300 16340 106 0,'0'0'247'0,"0"0"-24"0,0 0-25 16,0 0-20-16,0 0-7 0,0 0-11 0,0 0-7 15,0 0-11-15,-39 12-7 0,28 1-6 0,1 2-5 0,-3-2-6 16,-1 5-5-16,-4 6-9 0,2-3-4 16,-1 3-8-16,5 11-5 0,-1-10-6 0,0 1-3 0,5 0-7 15,-1-1-9-15,-1 10-1 0,1-9-7 0,3 3-7 16,3-5-4-16,1 3-1 0,1-3-3 0,1-1-5 15,3 1 0-15,0-2-4 0,3-5-5 0,-6 1-4 16,9-3-8-16,-2-3-13 0,4 2-10 0,-2 0-19 16,4-5-16-16,-1 0-15 0,1-2-20 0,1-3-22 15,4 2-18-15,1-5-15 0,-1-1-32 0,7-3-18 16,1-2-16-16,-7-2-163 0,3-4-394 0,2-4 174 16</inkml:trace>
          <inkml:trace contextRef="#ctx0" brushRef="#br0" timeOffset="72166.41">28547 16731 92 0,'5'-11'200'0,"-5"11"-5"0,0 0-11 0,3-11-15 16,-3 11-10-16,0 0-27 0,0 0-10 0,0 0-12 15,0 0-2-15,0 0-14 0,0 0-1 0,0 0-6 16,0 0-1-16,0 0-3 0,-12 29-3 0,12-29-6 16,-5 18-2-16,2-7 3 0,0 0-10 0,3 0-4 15,-3 1-4-15,0-1-9 0,-1-1 1 0,4-10-5 16,-3 21-4-16,0-13-5 0,0 2-3 0,3-10-4 15,-3 18 2-15,3-18-6 0,0 10 0 0,0-10-3 16,0 0 2-16,-2 16-5 0,2-16 2 0,0 0-2 16,0 0 1-16,5 7-2 0,-5-7-3 0,0 0-1 15,0 0 3-15,0 0-8 0,25-18 1 0,-20 10-5 16,4-3-4-16,0 0-13 0,0-2-9 0,1-1-1 16,3-7-2-16,-1 7 0 0,3-6 15 0,-3 4-12 15,2-1 0-15,2-4 5 0,-3 0 0 0,-1 3 1 16,2 5 2-16,-2 0 4 0,-2 1 5 0,-1 0 2 15,-1 3 4-15,-1 2 7 0,0 0 0 0,1 1 3 16,-8 6 6-16,10-11-3 0,-10 11-2 0,12-6-1 16,-12 6-1-16,0 0 0 0,9 0-1 0,-9 0 4 15,0 0 1-15,11 16 3 0,-10-9 2 16,-1-7 4-16,3 23-3 0,0-15 1 0,-1 3 0 0,2 2-2 16,-4 1 0-16,5 1 2 0,-1-1-6 0,-2 0 3 0,2 1-4 15,-2 0 1-15,-2-6-1 0,5 6-2 16,-3-7-3-16,2 3 2 0,1 0 0 0,-4-3-6 15,-1-8-10-15,2 12-15 0,-2-12-17 0,3 8-8 0,-3-8-7 16,0 0-11-16,0 0-20 0,0 0-28 0,0 0-27 16,0 0-32-16,0 0-20 0,0 0-183 0,12-31-404 15,-8 13 179-15</inkml:trace>
          <inkml:trace contextRef="#ctx0" brushRef="#br0" timeOffset="72303.1">29236 16278 6 0,'0'0'201'0,"0"0"-14"0,12 0-9 15,-12 0-7-15,17 10-10 0,-12-4-10 0,3 6-1 16,-2 5-7-16,1-2-11 0,4 5-8 0,-4 4-2 16,1 0-15-16,-2 5-5 0,1 6-5 15,-1 4-10-15,-3-2-7 0,-3 5-11 0,0-2-6 16,-1-2-1-16,-1 3-7 0,-2 1-9 0,-5-4-15 0,-5 1-34 15,-5-2-45-15,-6 3-56 0,-2-6-61 16,-6 3-203-16,-3-4-398 0,-3-4 176 0</inkml:trace>
        </inkml:traceGroup>
      </inkml:traceGroup>
    </inkml:traceGroup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40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931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80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15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3113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77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59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72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21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377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426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D517-D6C6-4356-BD08-720F5A6108F4}" type="datetimeFigureOut">
              <a:rPr lang="tr-TR" smtClean="0"/>
              <a:t>25.10.2023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8C04-C027-4663-BFD6-AB624393DA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0172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emf"/><Relationship Id="rId18" Type="http://schemas.openxmlformats.org/officeDocument/2006/relationships/customXml" Target="../ink/ink13.xml"/><Relationship Id="rId3" Type="http://schemas.openxmlformats.org/officeDocument/2006/relationships/image" Target="../media/image30.emf"/><Relationship Id="rId7" Type="http://schemas.openxmlformats.org/officeDocument/2006/relationships/image" Target="../media/image5.emf"/><Relationship Id="rId12" Type="http://schemas.openxmlformats.org/officeDocument/2006/relationships/customXml" Target="../ink/ink10.xml"/><Relationship Id="rId17" Type="http://schemas.openxmlformats.org/officeDocument/2006/relationships/image" Target="../media/image10.emf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7.emf"/><Relationship Id="rId5" Type="http://schemas.openxmlformats.org/officeDocument/2006/relationships/image" Target="../media/image40.emf"/><Relationship Id="rId15" Type="http://schemas.openxmlformats.org/officeDocument/2006/relationships/image" Target="../media/image9.emf"/><Relationship Id="rId10" Type="http://schemas.openxmlformats.org/officeDocument/2006/relationships/customXml" Target="../ink/ink9.xml"/><Relationship Id="rId19" Type="http://schemas.openxmlformats.org/officeDocument/2006/relationships/image" Target="../media/image11.emf"/><Relationship Id="rId4" Type="http://schemas.openxmlformats.org/officeDocument/2006/relationships/customXml" Target="../ink/ink6.xml"/><Relationship Id="rId9" Type="http://schemas.openxmlformats.org/officeDocument/2006/relationships/image" Target="../media/image6.emf"/><Relationship Id="rId14" Type="http://schemas.openxmlformats.org/officeDocument/2006/relationships/customXml" Target="../ink/ink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emf"/><Relationship Id="rId4" Type="http://schemas.openxmlformats.org/officeDocument/2006/relationships/customXml" Target="../ink/ink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4.emf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image" Target="../media/image13.emf"/><Relationship Id="rId4" Type="http://schemas.openxmlformats.org/officeDocument/2006/relationships/customXml" Target="../ink/ink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customXml" Target="../ink/ink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3.xml"/><Relationship Id="rId5" Type="http://schemas.openxmlformats.org/officeDocument/2006/relationships/image" Target="../media/image18.emf"/><Relationship Id="rId4" Type="http://schemas.openxmlformats.org/officeDocument/2006/relationships/customXml" Target="../ink/ink22.xml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emf"/><Relationship Id="rId7" Type="http://schemas.openxmlformats.org/officeDocument/2006/relationships/image" Target="../media/image21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.xml"/><Relationship Id="rId5" Type="http://schemas.openxmlformats.org/officeDocument/2006/relationships/image" Target="../media/image190.emf"/><Relationship Id="rId4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0.emf"/><Relationship Id="rId7" Type="http://schemas.openxmlformats.org/officeDocument/2006/relationships/image" Target="../media/image22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24.emf"/><Relationship Id="rId5" Type="http://schemas.openxmlformats.org/officeDocument/2006/relationships/image" Target="../media/image210.emf"/><Relationship Id="rId10" Type="http://schemas.openxmlformats.org/officeDocument/2006/relationships/customXml" Target="../ink/ink32.xml"/><Relationship Id="rId4" Type="http://schemas.openxmlformats.org/officeDocument/2006/relationships/customXml" Target="../ink/ink29.xml"/><Relationship Id="rId9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CMPE/CMSE371 Analysis of Algorithms</a:t>
            </a:r>
            <a:br>
              <a:rPr lang="tr-TR" dirty="0"/>
            </a:br>
            <a:r>
              <a:rPr lang="tr-TR" dirty="0"/>
              <a:t>Exercises Part 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3389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2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11" y="144026"/>
            <a:ext cx="11788462" cy="184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Q.1.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2T(n/2)+1, otherwise</a:t>
            </a:r>
          </a:p>
          <a:p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T(n)=O(n) satisfies the equation. In case of mathematical subleties, propose a modification of the proposal and show that your proposal satisfies the reccurrence equation.</a:t>
            </a:r>
            <a:endParaRPr lang="tr-T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61588" y="1966574"/>
              <a:ext cx="11587320" cy="4240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748" y="1960454"/>
                <a:ext cx="11597400" cy="425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298308" y="2367974"/>
              <a:ext cx="1306440" cy="446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2548" y="2360054"/>
                <a:ext cx="13201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/>
              <p14:cNvContentPartPr/>
              <p14:nvPr/>
            </p14:nvContentPartPr>
            <p14:xfrm>
              <a:off x="5480508" y="537014"/>
              <a:ext cx="1577520" cy="33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75828" y="534494"/>
                <a:ext cx="1587240" cy="34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6786588" y="150014"/>
              <a:ext cx="974160" cy="5641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80828" y="143894"/>
                <a:ext cx="986400" cy="5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3613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6" name="Ink 45"/>
              <p14:cNvContentPartPr/>
              <p14:nvPr/>
            </p14:nvContentPartPr>
            <p14:xfrm>
              <a:off x="358788" y="255854"/>
              <a:ext cx="11465640" cy="51858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4108" y="250094"/>
                <a:ext cx="11475720" cy="51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9" name="Ink 218"/>
              <p14:cNvContentPartPr/>
              <p14:nvPr/>
            </p14:nvContentPartPr>
            <p14:xfrm>
              <a:off x="6704508" y="3818054"/>
              <a:ext cx="1098000" cy="18000"/>
            </p14:xfrm>
          </p:contentPart>
        </mc:Choice>
        <mc:Fallback xmlns="">
          <p:pic>
            <p:nvPicPr>
              <p:cNvPr id="219" name="Ink 2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1628" y="3813734"/>
                <a:ext cx="11066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9" name="Ink 258"/>
              <p14:cNvContentPartPr/>
              <p14:nvPr/>
            </p14:nvContentPartPr>
            <p14:xfrm>
              <a:off x="7078188" y="5021894"/>
              <a:ext cx="102600" cy="811080"/>
            </p14:xfrm>
          </p:contentPart>
        </mc:Choice>
        <mc:Fallback xmlns="">
          <p:pic>
            <p:nvPicPr>
              <p:cNvPr id="259" name="Ink 25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71708" y="5017214"/>
                <a:ext cx="115920" cy="82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3" name="Ink 322"/>
              <p14:cNvContentPartPr/>
              <p14:nvPr/>
            </p14:nvContentPartPr>
            <p14:xfrm>
              <a:off x="4760868" y="3920294"/>
              <a:ext cx="784800" cy="23400"/>
            </p14:xfrm>
          </p:contentPart>
        </mc:Choice>
        <mc:Fallback xmlns="">
          <p:pic>
            <p:nvPicPr>
              <p:cNvPr id="323" name="Ink 3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6548" y="3915614"/>
                <a:ext cx="795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4" name="Ink 323"/>
              <p14:cNvContentPartPr/>
              <p14:nvPr/>
            </p14:nvContentPartPr>
            <p14:xfrm>
              <a:off x="3594108" y="4078334"/>
              <a:ext cx="8410320" cy="2638800"/>
            </p14:xfrm>
          </p:contentPart>
        </mc:Choice>
        <mc:Fallback xmlns="">
          <p:pic>
            <p:nvPicPr>
              <p:cNvPr id="324" name="Ink 32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86908" y="4071854"/>
                <a:ext cx="8420400" cy="264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5" name="Ink 324"/>
              <p14:cNvContentPartPr/>
              <p14:nvPr/>
            </p14:nvContentPartPr>
            <p14:xfrm>
              <a:off x="3317628" y="3905174"/>
              <a:ext cx="680400" cy="41040"/>
            </p14:xfrm>
          </p:contentPart>
        </mc:Choice>
        <mc:Fallback xmlns="">
          <p:pic>
            <p:nvPicPr>
              <p:cNvPr id="325" name="Ink 3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2588" y="3899414"/>
                <a:ext cx="69084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6" name="Ink 345"/>
              <p14:cNvContentPartPr/>
              <p14:nvPr/>
            </p14:nvContentPartPr>
            <p14:xfrm>
              <a:off x="10093908" y="5093894"/>
              <a:ext cx="1372320" cy="212400"/>
            </p14:xfrm>
          </p:contentPart>
        </mc:Choice>
        <mc:Fallback xmlns="">
          <p:pic>
            <p:nvPicPr>
              <p:cNvPr id="346" name="Ink 34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087068" y="5090654"/>
                <a:ext cx="13867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/>
              <p14:cNvContentPartPr/>
              <p14:nvPr/>
            </p14:nvContentPartPr>
            <p14:xfrm>
              <a:off x="2273988" y="4896614"/>
              <a:ext cx="508680" cy="31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8228" y="4893734"/>
                <a:ext cx="51732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" name="Ink 4"/>
              <p14:cNvContentPartPr/>
              <p14:nvPr/>
            </p14:nvContentPartPr>
            <p14:xfrm>
              <a:off x="8857308" y="6590054"/>
              <a:ext cx="2231640" cy="94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53348" y="6585374"/>
                <a:ext cx="2243160" cy="1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430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169691"/>
            <a:ext cx="11749825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Q.2.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= T(n/2)+1,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T(n)=O(lg n) 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37108" y="2038934"/>
              <a:ext cx="11154600" cy="4571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9548" y="2031734"/>
                <a:ext cx="11165040" cy="45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237468" y="2465894"/>
              <a:ext cx="1744560" cy="28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868" y="2458334"/>
                <a:ext cx="175644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899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5" y="0"/>
            <a:ext cx="11711189" cy="1881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Q.3. For the recurrence equation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T(n)= 1, if n=1</a:t>
            </a:r>
          </a:p>
          <a:p>
            <a:pPr marL="449580" indent="449580"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= 5T(n/2)+n</a:t>
            </a:r>
            <a:r>
              <a:rPr lang="tr-TR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otherwise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a proposed solution </a:t>
            </a:r>
            <a:r>
              <a:rPr lang="tr-TR" dirty="0"/>
              <a:t>T(n)=O(n</a:t>
            </a:r>
            <a:r>
              <a:rPr lang="tr-TR" baseline="30000" dirty="0"/>
              <a:t>lg 5</a:t>
            </a:r>
            <a:r>
              <a:rPr lang="tr-TR" dirty="0"/>
              <a:t>) </a:t>
            </a:r>
            <a:r>
              <a:rPr lang="tr-T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satisfies the equation. In case of mathematical subleties, propose a modification of the proposal and show that your proposal satisfies the reccurrence equation.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7428" y="1998254"/>
              <a:ext cx="11325960" cy="3924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868" y="1991054"/>
                <a:ext cx="11342880" cy="39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216588" y="2430254"/>
              <a:ext cx="1557360" cy="468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3348" y="2423774"/>
                <a:ext cx="15670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8" name="Ink 187"/>
              <p14:cNvContentPartPr/>
              <p14:nvPr/>
            </p14:nvContentPartPr>
            <p14:xfrm>
              <a:off x="8543388" y="4977614"/>
              <a:ext cx="402840" cy="309240"/>
            </p14:xfrm>
          </p:contentPart>
        </mc:Choice>
        <mc:Fallback xmlns="">
          <p:pic>
            <p:nvPicPr>
              <p:cNvPr id="188" name="Ink 18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35468" y="4971134"/>
                <a:ext cx="415440" cy="32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307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6" name="Ink 65"/>
              <p14:cNvContentPartPr/>
              <p14:nvPr/>
            </p14:nvContentPartPr>
            <p14:xfrm>
              <a:off x="421428" y="216974"/>
              <a:ext cx="10857960" cy="6072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08" y="211214"/>
                <a:ext cx="10871280" cy="60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0" name="Ink 109"/>
              <p14:cNvContentPartPr/>
              <p14:nvPr/>
            </p14:nvContentPartPr>
            <p14:xfrm>
              <a:off x="2605908" y="2357534"/>
              <a:ext cx="439200" cy="28692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708" y="2351414"/>
                <a:ext cx="45144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77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719508" y="423974"/>
              <a:ext cx="10828440" cy="6200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748" y="417854"/>
                <a:ext cx="10837080" cy="62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18188" y="3075374"/>
              <a:ext cx="152640" cy="278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10988" y="3069614"/>
                <a:ext cx="16272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2245908" y="3113174"/>
              <a:ext cx="108720" cy="537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43028" y="3109934"/>
                <a:ext cx="114840" cy="54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5395548" y="3271934"/>
              <a:ext cx="1250280" cy="79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0508" y="3269054"/>
                <a:ext cx="1262160" cy="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816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6011" y="133778"/>
            <a:ext cx="11878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Q.4. For the recurrence equation  </a:t>
            </a:r>
          </a:p>
          <a:p>
            <a:r>
              <a:rPr lang="en-US" dirty="0"/>
              <a:t>                         T(n)= 1, if n=1</a:t>
            </a:r>
          </a:p>
          <a:p>
            <a:r>
              <a:rPr lang="en-US" dirty="0"/>
              <a:t>   </a:t>
            </a:r>
            <a:r>
              <a:rPr lang="tr-TR" dirty="0"/>
              <a:t>                             </a:t>
            </a:r>
            <a:r>
              <a:rPr lang="en-US" dirty="0"/>
              <a:t> = T(</a:t>
            </a:r>
            <a:r>
              <a:rPr lang="en-US" dirty="0" err="1"/>
              <a:t>Γn</a:t>
            </a:r>
            <a:r>
              <a:rPr lang="en-US" dirty="0"/>
              <a:t>/2㇕)+1, otherwise</a:t>
            </a:r>
          </a:p>
          <a:p>
            <a:r>
              <a:rPr lang="en-US" dirty="0"/>
              <a:t>show that a proposed solution T(n)=O(</a:t>
            </a:r>
            <a:r>
              <a:rPr lang="en-US" dirty="0" err="1"/>
              <a:t>lg</a:t>
            </a:r>
            <a:r>
              <a:rPr lang="en-US" dirty="0"/>
              <a:t> n) satisfies the equation. In case of mathematical </a:t>
            </a:r>
            <a:r>
              <a:rPr lang="en-US" dirty="0" err="1"/>
              <a:t>subleties</a:t>
            </a:r>
            <a:r>
              <a:rPr lang="en-US" dirty="0"/>
              <a:t>, propose a modification of the proposal and show that your proposal satisfies the recurrence</a:t>
            </a:r>
            <a:r>
              <a:rPr lang="tr-TR" dirty="0"/>
              <a:t> equation.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211548" y="1602974"/>
              <a:ext cx="9196920" cy="50554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28" y="1599014"/>
                <a:ext cx="9210600" cy="506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236388" y="2050094"/>
              <a:ext cx="1783440" cy="38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3508" y="2043974"/>
                <a:ext cx="179424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2929548" y="3921374"/>
              <a:ext cx="385560" cy="527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26668" y="3914894"/>
                <a:ext cx="394920" cy="54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2607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2" name="Ink 21"/>
              <p14:cNvContentPartPr/>
              <p14:nvPr/>
            </p14:nvContentPartPr>
            <p14:xfrm>
              <a:off x="243228" y="194654"/>
              <a:ext cx="11810520" cy="64890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28" y="187814"/>
                <a:ext cx="11818080" cy="64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5" name="Ink 274"/>
              <p14:cNvContentPartPr/>
              <p14:nvPr/>
            </p14:nvContentPartPr>
            <p14:xfrm>
              <a:off x="7949028" y="4353374"/>
              <a:ext cx="2363760" cy="349200"/>
            </p14:xfrm>
          </p:contentPart>
        </mc:Choice>
        <mc:Fallback xmlns="">
          <p:pic>
            <p:nvPicPr>
              <p:cNvPr id="275" name="Ink 27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43988" y="4349414"/>
                <a:ext cx="23709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6" name="Ink 275"/>
              <p14:cNvContentPartPr/>
              <p14:nvPr/>
            </p14:nvContentPartPr>
            <p14:xfrm>
              <a:off x="6536748" y="4631294"/>
              <a:ext cx="1448640" cy="90000"/>
            </p14:xfrm>
          </p:contentPart>
        </mc:Choice>
        <mc:Fallback xmlns="">
          <p:pic>
            <p:nvPicPr>
              <p:cNvPr id="276" name="Ink 27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33868" y="4627334"/>
                <a:ext cx="14601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2" name="Ink 291"/>
              <p14:cNvContentPartPr/>
              <p14:nvPr/>
            </p14:nvContentPartPr>
            <p14:xfrm>
              <a:off x="10502508" y="5782934"/>
              <a:ext cx="1926000" cy="998640"/>
            </p14:xfrm>
          </p:contentPart>
        </mc:Choice>
        <mc:Fallback xmlns="">
          <p:pic>
            <p:nvPicPr>
              <p:cNvPr id="292" name="Ink 29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97108" y="5777894"/>
                <a:ext cx="193392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6" name="Ink 325"/>
              <p14:cNvContentPartPr/>
              <p14:nvPr/>
            </p14:nvContentPartPr>
            <p14:xfrm>
              <a:off x="10354548" y="5793734"/>
              <a:ext cx="113400" cy="1008000"/>
            </p14:xfrm>
          </p:contentPart>
        </mc:Choice>
        <mc:Fallback xmlns="">
          <p:pic>
            <p:nvPicPr>
              <p:cNvPr id="326" name="Ink 32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349868" y="5791214"/>
                <a:ext cx="123840" cy="101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9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D252A50587B745B4FA9F9AA3713483" ma:contentTypeVersion="" ma:contentTypeDescription="Create a new document." ma:contentTypeScope="" ma:versionID="e363c19d2e72fd5ff8f96978e4abffc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7631B4-3049-40A0-9B6B-3BE239DCD6A0}"/>
</file>

<file path=customXml/itemProps2.xml><?xml version="1.0" encoding="utf-8"?>
<ds:datastoreItem xmlns:ds="http://schemas.openxmlformats.org/officeDocument/2006/customXml" ds:itemID="{D973BC7F-2AB7-4642-84A0-6957DEEA90FE}"/>
</file>

<file path=customXml/itemProps3.xml><?xml version="1.0" encoding="utf-8"?>
<ds:datastoreItem xmlns:ds="http://schemas.openxmlformats.org/officeDocument/2006/customXml" ds:itemID="{18B326BB-A8BD-4E08-B880-1189B8B3C906}"/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290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CMPE/CMSE371 Analysis of Algorithms Exercises Part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CMPE/CMSE371 Analysis of Algorithms</dc:title>
  <dc:creator>ACAN</dc:creator>
  <cp:lastModifiedBy>Ahmet UNVEREN</cp:lastModifiedBy>
  <cp:revision>15</cp:revision>
  <dcterms:created xsi:type="dcterms:W3CDTF">2023-08-06T08:13:19Z</dcterms:created>
  <dcterms:modified xsi:type="dcterms:W3CDTF">2023-10-25T08:38:00Z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0x01010021D252A50587B745B4FA9F9AA3713483</vt:lpwstr>
  </property>
</Properties>
</file>